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2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pos="5760">
          <p15:clr>
            <a:srgbClr val="9AA0A6"/>
          </p15:clr>
        </p15:guide>
        <p15:guide id="2" orient="horz" pos="1620">
          <p15:clr>
            <a:srgbClr val="000000"/>
          </p15:clr>
        </p15:guide>
        <p15:guide id="3" pos="2880">
          <p15:clr>
            <a:srgbClr val="000000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90" d="100"/>
          <a:sy n="90" d="100"/>
        </p:scale>
        <p:origin x="816" y="72"/>
      </p:cViewPr>
      <p:guideLst>
        <p:guide pos="5760"/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168058823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4" name="Google Shape;134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1" name="Google Shape;731;g63003ea45b_5_9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32" name="Google Shape;732;g63003ea45b_5_9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" name="Google Shape;757;g62f407b843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58" name="Google Shape;758;g62f407b843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" name="Google Shape;757;g62f407b843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58" name="Google Shape;758;g62f407b843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" name="Google Shape;757;g62f407b843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58" name="Google Shape;758;g62f407b843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" name="Google Shape;757;g62f407b843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58" name="Google Shape;758;g62f407b843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" name="Google Shape;757;g62f407b843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58" name="Google Shape;758;g62f407b843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" name="Google Shape;757;g62f407b843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58" name="Google Shape;758;g62f407b843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2"/>
          <p:cNvSpPr txBox="1">
            <a:spLocks noGrp="1"/>
          </p:cNvSpPr>
          <p:nvPr>
            <p:ph type="ctrTitle"/>
          </p:nvPr>
        </p:nvSpPr>
        <p:spPr>
          <a:xfrm>
            <a:off x="1078350" y="677400"/>
            <a:ext cx="6987300" cy="1887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9600"/>
              <a:buNone/>
              <a:defRPr sz="4800">
                <a:solidFill>
                  <a:schemeClr val="accent2"/>
                </a:solidFill>
              </a:defRPr>
            </a:lvl1pPr>
            <a:lvl2pPr lvl="1" algn="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endParaRPr/>
          </a:p>
        </p:txBody>
      </p:sp>
      <p:sp>
        <p:nvSpPr>
          <p:cNvPr id="10" name="Google Shape;10;p2"/>
          <p:cNvSpPr txBox="1">
            <a:spLocks noGrp="1"/>
          </p:cNvSpPr>
          <p:nvPr>
            <p:ph type="subTitle" idx="1"/>
          </p:nvPr>
        </p:nvSpPr>
        <p:spPr>
          <a:xfrm>
            <a:off x="3004114" y="2623050"/>
            <a:ext cx="3153300" cy="670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3"/>
          <p:cNvSpPr txBox="1">
            <a:spLocks noGrp="1"/>
          </p:cNvSpPr>
          <p:nvPr>
            <p:ph type="ctrTitle"/>
          </p:nvPr>
        </p:nvSpPr>
        <p:spPr>
          <a:xfrm flipH="1">
            <a:off x="3068775" y="1952350"/>
            <a:ext cx="3006300" cy="1019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9600"/>
              <a:buNone/>
              <a:defRPr sz="4800">
                <a:solidFill>
                  <a:schemeClr val="accent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endParaRPr/>
          </a:p>
        </p:txBody>
      </p:sp>
      <p:sp>
        <p:nvSpPr>
          <p:cNvPr id="13" name="Google Shape;13;p3"/>
          <p:cNvSpPr txBox="1">
            <a:spLocks noGrp="1"/>
          </p:cNvSpPr>
          <p:nvPr>
            <p:ph type="subTitle" idx="1"/>
          </p:nvPr>
        </p:nvSpPr>
        <p:spPr>
          <a:xfrm flipH="1">
            <a:off x="2923163" y="2969538"/>
            <a:ext cx="3297600" cy="670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6"/>
          <p:cNvSpPr txBox="1">
            <a:spLocks noGrp="1"/>
          </p:cNvSpPr>
          <p:nvPr>
            <p:ph type="body" idx="1"/>
          </p:nvPr>
        </p:nvSpPr>
        <p:spPr>
          <a:xfrm>
            <a:off x="1260475" y="1389600"/>
            <a:ext cx="66231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81" name="Google Shape;81;p16"/>
          <p:cNvSpPr txBox="1">
            <a:spLocks noGrp="1"/>
          </p:cNvSpPr>
          <p:nvPr>
            <p:ph type="title"/>
          </p:nvPr>
        </p:nvSpPr>
        <p:spPr>
          <a:xfrm>
            <a:off x="2642875" y="405225"/>
            <a:ext cx="38583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8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86" name="Google Shape;86;p18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87" name="Google Shape;87;p18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19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">
  <p:cSld name="CUSTOM_17"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bg>
      <p:bgPr>
        <a:noFill/>
        <a:effectLst/>
      </p:bgPr>
    </p:bg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accen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Life Savers ExtraBold"/>
              <a:buNone/>
              <a:defRPr sz="2800">
                <a:solidFill>
                  <a:schemeClr val="lt1"/>
                </a:solidFill>
                <a:latin typeface="Life Savers ExtraBold"/>
                <a:ea typeface="Life Savers ExtraBold"/>
                <a:cs typeface="Life Savers ExtraBold"/>
                <a:sym typeface="Life Savers ExtraBold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Life Savers ExtraBold"/>
              <a:buNone/>
              <a:defRPr sz="2800">
                <a:solidFill>
                  <a:schemeClr val="lt1"/>
                </a:solidFill>
                <a:latin typeface="Life Savers ExtraBold"/>
                <a:ea typeface="Life Savers ExtraBold"/>
                <a:cs typeface="Life Savers ExtraBold"/>
                <a:sym typeface="Life Savers ExtraBold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Life Savers ExtraBold"/>
              <a:buNone/>
              <a:defRPr sz="2800">
                <a:solidFill>
                  <a:schemeClr val="lt1"/>
                </a:solidFill>
                <a:latin typeface="Life Savers ExtraBold"/>
                <a:ea typeface="Life Savers ExtraBold"/>
                <a:cs typeface="Life Savers ExtraBold"/>
                <a:sym typeface="Life Savers ExtraBold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Life Savers ExtraBold"/>
              <a:buNone/>
              <a:defRPr sz="2800">
                <a:solidFill>
                  <a:schemeClr val="lt1"/>
                </a:solidFill>
                <a:latin typeface="Life Savers ExtraBold"/>
                <a:ea typeface="Life Savers ExtraBold"/>
                <a:cs typeface="Life Savers ExtraBold"/>
                <a:sym typeface="Life Savers ExtraBold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Life Savers ExtraBold"/>
              <a:buNone/>
              <a:defRPr sz="2800">
                <a:solidFill>
                  <a:schemeClr val="lt1"/>
                </a:solidFill>
                <a:latin typeface="Life Savers ExtraBold"/>
                <a:ea typeface="Life Savers ExtraBold"/>
                <a:cs typeface="Life Savers ExtraBold"/>
                <a:sym typeface="Life Savers ExtraBold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Life Savers ExtraBold"/>
              <a:buNone/>
              <a:defRPr sz="2800">
                <a:solidFill>
                  <a:schemeClr val="lt1"/>
                </a:solidFill>
                <a:latin typeface="Life Savers ExtraBold"/>
                <a:ea typeface="Life Savers ExtraBold"/>
                <a:cs typeface="Life Savers ExtraBold"/>
                <a:sym typeface="Life Savers ExtraBold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Life Savers ExtraBold"/>
              <a:buNone/>
              <a:defRPr sz="2800">
                <a:solidFill>
                  <a:schemeClr val="lt1"/>
                </a:solidFill>
                <a:latin typeface="Life Savers ExtraBold"/>
                <a:ea typeface="Life Savers ExtraBold"/>
                <a:cs typeface="Life Savers ExtraBold"/>
                <a:sym typeface="Life Savers ExtraBold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Life Savers ExtraBold"/>
              <a:buNone/>
              <a:defRPr sz="2800">
                <a:solidFill>
                  <a:schemeClr val="lt1"/>
                </a:solidFill>
                <a:latin typeface="Life Savers ExtraBold"/>
                <a:ea typeface="Life Savers ExtraBold"/>
                <a:cs typeface="Life Savers ExtraBold"/>
                <a:sym typeface="Life Savers ExtraBold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Life Savers ExtraBold"/>
              <a:buNone/>
              <a:defRPr sz="2800">
                <a:solidFill>
                  <a:schemeClr val="lt1"/>
                </a:solidFill>
                <a:latin typeface="Life Savers ExtraBold"/>
                <a:ea typeface="Life Savers ExtraBold"/>
                <a:cs typeface="Life Savers ExtraBold"/>
                <a:sym typeface="Life Savers ExtraBold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Nunito Sans Light"/>
              <a:buChar char="●"/>
              <a:defRPr sz="1200">
                <a:solidFill>
                  <a:schemeClr val="lt1"/>
                </a:solidFill>
                <a:latin typeface="Nunito Sans Light"/>
                <a:ea typeface="Nunito Sans Light"/>
                <a:cs typeface="Nunito Sans Light"/>
                <a:sym typeface="Nunito Sans Light"/>
              </a:defRPr>
            </a:lvl1pPr>
            <a:lvl2pPr marL="914400" lvl="1" indent="-304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Nunito Sans Light"/>
              <a:buChar char="○"/>
              <a:defRPr sz="1200">
                <a:solidFill>
                  <a:schemeClr val="lt1"/>
                </a:solidFill>
                <a:latin typeface="Nunito Sans Light"/>
                <a:ea typeface="Nunito Sans Light"/>
                <a:cs typeface="Nunito Sans Light"/>
                <a:sym typeface="Nunito Sans Light"/>
              </a:defRPr>
            </a:lvl2pPr>
            <a:lvl3pPr marL="1371600" lvl="2" indent="-304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Nunito Sans Light"/>
              <a:buChar char="■"/>
              <a:defRPr sz="1200">
                <a:solidFill>
                  <a:schemeClr val="lt1"/>
                </a:solidFill>
                <a:latin typeface="Nunito Sans Light"/>
                <a:ea typeface="Nunito Sans Light"/>
                <a:cs typeface="Nunito Sans Light"/>
                <a:sym typeface="Nunito Sans Light"/>
              </a:defRPr>
            </a:lvl3pPr>
            <a:lvl4pPr marL="1828800" lvl="3" indent="-304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Nunito Sans Light"/>
              <a:buChar char="●"/>
              <a:defRPr sz="1200">
                <a:solidFill>
                  <a:schemeClr val="lt1"/>
                </a:solidFill>
                <a:latin typeface="Nunito Sans Light"/>
                <a:ea typeface="Nunito Sans Light"/>
                <a:cs typeface="Nunito Sans Light"/>
                <a:sym typeface="Nunito Sans Light"/>
              </a:defRPr>
            </a:lvl4pPr>
            <a:lvl5pPr marL="2286000" lvl="4" indent="-304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Nunito Sans Light"/>
              <a:buChar char="○"/>
              <a:defRPr sz="1200">
                <a:solidFill>
                  <a:schemeClr val="lt1"/>
                </a:solidFill>
                <a:latin typeface="Nunito Sans Light"/>
                <a:ea typeface="Nunito Sans Light"/>
                <a:cs typeface="Nunito Sans Light"/>
                <a:sym typeface="Nunito Sans Light"/>
              </a:defRPr>
            </a:lvl5pPr>
            <a:lvl6pPr marL="2743200" lvl="5" indent="-304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Nunito Sans Light"/>
              <a:buChar char="■"/>
              <a:defRPr sz="1200">
                <a:solidFill>
                  <a:schemeClr val="lt1"/>
                </a:solidFill>
                <a:latin typeface="Nunito Sans Light"/>
                <a:ea typeface="Nunito Sans Light"/>
                <a:cs typeface="Nunito Sans Light"/>
                <a:sym typeface="Nunito Sans Light"/>
              </a:defRPr>
            </a:lvl6pPr>
            <a:lvl7pPr marL="3200400" lvl="6" indent="-304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Nunito Sans Light"/>
              <a:buChar char="●"/>
              <a:defRPr sz="1200">
                <a:solidFill>
                  <a:schemeClr val="lt1"/>
                </a:solidFill>
                <a:latin typeface="Nunito Sans Light"/>
                <a:ea typeface="Nunito Sans Light"/>
                <a:cs typeface="Nunito Sans Light"/>
                <a:sym typeface="Nunito Sans Light"/>
              </a:defRPr>
            </a:lvl7pPr>
            <a:lvl8pPr marL="3657600" lvl="7" indent="-304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Nunito Sans Light"/>
              <a:buChar char="○"/>
              <a:defRPr sz="1200">
                <a:solidFill>
                  <a:schemeClr val="lt1"/>
                </a:solidFill>
                <a:latin typeface="Nunito Sans Light"/>
                <a:ea typeface="Nunito Sans Light"/>
                <a:cs typeface="Nunito Sans Light"/>
                <a:sym typeface="Nunito Sans Light"/>
              </a:defRPr>
            </a:lvl8pPr>
            <a:lvl9pPr marL="4114800" lvl="8" indent="-30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200"/>
              <a:buFont typeface="Nunito Sans Light"/>
              <a:buChar char="■"/>
              <a:defRPr sz="1200">
                <a:solidFill>
                  <a:schemeClr val="lt1"/>
                </a:solidFill>
                <a:latin typeface="Nunito Sans Light"/>
                <a:ea typeface="Nunito Sans Light"/>
                <a:cs typeface="Nunito Sans Light"/>
                <a:sym typeface="Nunito Sans Light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62" r:id="rId3"/>
    <p:sldLayoutId id="2147483664" r:id="rId4"/>
    <p:sldLayoutId id="2147483665" r:id="rId5"/>
    <p:sldLayoutId id="2147483674" r:id="rId6"/>
    <p:sldLayoutId id="2147483675" r:id="rId7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32"/>
          <p:cNvSpPr/>
          <p:nvPr/>
        </p:nvSpPr>
        <p:spPr>
          <a:xfrm>
            <a:off x="1682687" y="984007"/>
            <a:ext cx="6325356" cy="3471111"/>
          </a:xfrm>
          <a:custGeom>
            <a:avLst/>
            <a:gdLst/>
            <a:ahLst/>
            <a:cxnLst/>
            <a:rect l="l" t="t" r="r" b="b"/>
            <a:pathLst>
              <a:path w="197359" h="108303" extrusionOk="0">
                <a:moveTo>
                  <a:pt x="47352" y="1"/>
                </a:moveTo>
                <a:cubicBezTo>
                  <a:pt x="38256" y="1"/>
                  <a:pt x="29295" y="1814"/>
                  <a:pt x="21635" y="6058"/>
                </a:cubicBezTo>
                <a:cubicBezTo>
                  <a:pt x="12250" y="11245"/>
                  <a:pt x="5683" y="19687"/>
                  <a:pt x="2771" y="28754"/>
                </a:cubicBezTo>
                <a:cubicBezTo>
                  <a:pt x="637" y="35392"/>
                  <a:pt x="0" y="43032"/>
                  <a:pt x="1568" y="49764"/>
                </a:cubicBezTo>
                <a:cubicBezTo>
                  <a:pt x="3325" y="57322"/>
                  <a:pt x="6567" y="63972"/>
                  <a:pt x="5719" y="71930"/>
                </a:cubicBezTo>
                <a:cubicBezTo>
                  <a:pt x="5011" y="78462"/>
                  <a:pt x="2618" y="84829"/>
                  <a:pt x="2830" y="91455"/>
                </a:cubicBezTo>
                <a:cubicBezTo>
                  <a:pt x="3007" y="97149"/>
                  <a:pt x="5141" y="102844"/>
                  <a:pt x="8454" y="107454"/>
                </a:cubicBezTo>
                <a:cubicBezTo>
                  <a:pt x="8666" y="107749"/>
                  <a:pt x="8902" y="108032"/>
                  <a:pt x="9150" y="108303"/>
                </a:cubicBezTo>
                <a:lnTo>
                  <a:pt x="184637" y="108303"/>
                </a:lnTo>
                <a:cubicBezTo>
                  <a:pt x="188303" y="106322"/>
                  <a:pt x="191734" y="103693"/>
                  <a:pt x="193951" y="100168"/>
                </a:cubicBezTo>
                <a:cubicBezTo>
                  <a:pt x="196674" y="95829"/>
                  <a:pt x="197358" y="90441"/>
                  <a:pt x="196792" y="85347"/>
                </a:cubicBezTo>
                <a:cubicBezTo>
                  <a:pt x="196226" y="80289"/>
                  <a:pt x="194682" y="74972"/>
                  <a:pt x="192524" y="70374"/>
                </a:cubicBezTo>
                <a:cubicBezTo>
                  <a:pt x="190473" y="66011"/>
                  <a:pt x="187502" y="62120"/>
                  <a:pt x="186653" y="57263"/>
                </a:cubicBezTo>
                <a:cubicBezTo>
                  <a:pt x="185533" y="50837"/>
                  <a:pt x="188457" y="44671"/>
                  <a:pt x="189140" y="38375"/>
                </a:cubicBezTo>
                <a:cubicBezTo>
                  <a:pt x="190496" y="25830"/>
                  <a:pt x="182019" y="14794"/>
                  <a:pt x="171514" y="8817"/>
                </a:cubicBezTo>
                <a:cubicBezTo>
                  <a:pt x="163258" y="4141"/>
                  <a:pt x="153624" y="2278"/>
                  <a:pt x="144125" y="2278"/>
                </a:cubicBezTo>
                <a:cubicBezTo>
                  <a:pt x="143803" y="2278"/>
                  <a:pt x="143480" y="2281"/>
                  <a:pt x="143158" y="2285"/>
                </a:cubicBezTo>
                <a:cubicBezTo>
                  <a:pt x="134316" y="2403"/>
                  <a:pt x="125496" y="3971"/>
                  <a:pt x="116937" y="6081"/>
                </a:cubicBezTo>
                <a:cubicBezTo>
                  <a:pt x="109760" y="7845"/>
                  <a:pt x="102735" y="10098"/>
                  <a:pt x="95335" y="10098"/>
                </a:cubicBezTo>
                <a:cubicBezTo>
                  <a:pt x="94225" y="10098"/>
                  <a:pt x="93106" y="10048"/>
                  <a:pt x="91976" y="9937"/>
                </a:cubicBezTo>
                <a:cubicBezTo>
                  <a:pt x="84796" y="9241"/>
                  <a:pt x="78312" y="6258"/>
                  <a:pt x="71615" y="4030"/>
                </a:cubicBezTo>
                <a:cubicBezTo>
                  <a:pt x="63997" y="1498"/>
                  <a:pt x="55619" y="1"/>
                  <a:pt x="47352" y="1"/>
                </a:cubicBezTo>
                <a:close/>
              </a:path>
            </a:pathLst>
          </a:custGeom>
          <a:solidFill>
            <a:srgbClr val="1E032E">
              <a:alpha val="2626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7" name="Google Shape;137;p32"/>
          <p:cNvSpPr/>
          <p:nvPr/>
        </p:nvSpPr>
        <p:spPr>
          <a:xfrm>
            <a:off x="1806841" y="461851"/>
            <a:ext cx="5766116" cy="3953368"/>
          </a:xfrm>
          <a:custGeom>
            <a:avLst/>
            <a:gdLst/>
            <a:ahLst/>
            <a:cxnLst/>
            <a:rect l="l" t="t" r="r" b="b"/>
            <a:pathLst>
              <a:path w="179910" h="123350" extrusionOk="0">
                <a:moveTo>
                  <a:pt x="59061" y="0"/>
                </a:moveTo>
                <a:cubicBezTo>
                  <a:pt x="53515" y="0"/>
                  <a:pt x="48018" y="1061"/>
                  <a:pt x="42870" y="3136"/>
                </a:cubicBezTo>
                <a:cubicBezTo>
                  <a:pt x="31009" y="8006"/>
                  <a:pt x="20657" y="19855"/>
                  <a:pt x="21341" y="33261"/>
                </a:cubicBezTo>
                <a:cubicBezTo>
                  <a:pt x="21659" y="39462"/>
                  <a:pt x="24242" y="45629"/>
                  <a:pt x="23051" y="51724"/>
                </a:cubicBezTo>
                <a:cubicBezTo>
                  <a:pt x="21542" y="59376"/>
                  <a:pt x="15540" y="66344"/>
                  <a:pt x="11201" y="72581"/>
                </a:cubicBezTo>
                <a:cubicBezTo>
                  <a:pt x="637" y="87684"/>
                  <a:pt x="1" y="107598"/>
                  <a:pt x="9574" y="123350"/>
                </a:cubicBezTo>
                <a:lnTo>
                  <a:pt x="161139" y="123350"/>
                </a:lnTo>
                <a:cubicBezTo>
                  <a:pt x="163332" y="119495"/>
                  <a:pt x="164758" y="115262"/>
                  <a:pt x="165313" y="110864"/>
                </a:cubicBezTo>
                <a:cubicBezTo>
                  <a:pt x="165937" y="106018"/>
                  <a:pt x="164475" y="101526"/>
                  <a:pt x="164664" y="96822"/>
                </a:cubicBezTo>
                <a:cubicBezTo>
                  <a:pt x="165041" y="87779"/>
                  <a:pt x="173342" y="81542"/>
                  <a:pt x="176242" y="73406"/>
                </a:cubicBezTo>
                <a:cubicBezTo>
                  <a:pt x="179909" y="63113"/>
                  <a:pt x="179732" y="51583"/>
                  <a:pt x="175275" y="41549"/>
                </a:cubicBezTo>
                <a:cubicBezTo>
                  <a:pt x="173130" y="36715"/>
                  <a:pt x="169993" y="32223"/>
                  <a:pt x="165713" y="29110"/>
                </a:cubicBezTo>
                <a:cubicBezTo>
                  <a:pt x="160219" y="25125"/>
                  <a:pt x="153286" y="23722"/>
                  <a:pt x="146425" y="23722"/>
                </a:cubicBezTo>
                <a:cubicBezTo>
                  <a:pt x="145057" y="23722"/>
                  <a:pt x="143689" y="23781"/>
                  <a:pt x="142345" y="23887"/>
                </a:cubicBezTo>
                <a:cubicBezTo>
                  <a:pt x="131675" y="24677"/>
                  <a:pt x="120498" y="28686"/>
                  <a:pt x="109662" y="28686"/>
                </a:cubicBezTo>
                <a:cubicBezTo>
                  <a:pt x="108212" y="28686"/>
                  <a:pt x="106750" y="28603"/>
                  <a:pt x="105312" y="28450"/>
                </a:cubicBezTo>
                <a:cubicBezTo>
                  <a:pt x="98591" y="27696"/>
                  <a:pt x="96540" y="20704"/>
                  <a:pt x="93073" y="16106"/>
                </a:cubicBezTo>
                <a:cubicBezTo>
                  <a:pt x="89147" y="10894"/>
                  <a:pt x="83818" y="6803"/>
                  <a:pt x="77911" y="4080"/>
                </a:cubicBezTo>
                <a:cubicBezTo>
                  <a:pt x="72016" y="1391"/>
                  <a:pt x="65626" y="0"/>
                  <a:pt x="59153" y="0"/>
                </a:cubicBezTo>
                <a:cubicBezTo>
                  <a:pt x="59122" y="0"/>
                  <a:pt x="59091" y="0"/>
                  <a:pt x="59061" y="0"/>
                </a:cubicBezTo>
                <a:close/>
              </a:path>
            </a:pathLst>
          </a:custGeom>
          <a:solidFill>
            <a:srgbClr val="1E032E">
              <a:alpha val="2626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8" name="Google Shape;138;p32"/>
          <p:cNvSpPr txBox="1">
            <a:spLocks noGrp="1"/>
          </p:cNvSpPr>
          <p:nvPr>
            <p:ph type="ctrTitle"/>
          </p:nvPr>
        </p:nvSpPr>
        <p:spPr>
          <a:xfrm>
            <a:off x="1078350" y="677400"/>
            <a:ext cx="6987300" cy="1887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Concepto de </a:t>
            </a:r>
            <a:br>
              <a:rPr lang="en" dirty="0"/>
            </a:br>
            <a:r>
              <a:rPr lang="en" dirty="0"/>
              <a:t>DOBLE - TRIPLE</a:t>
            </a:r>
            <a:endParaRPr dirty="0"/>
          </a:p>
        </p:txBody>
      </p:sp>
      <p:grpSp>
        <p:nvGrpSpPr>
          <p:cNvPr id="139" name="Google Shape;139;p32"/>
          <p:cNvGrpSpPr/>
          <p:nvPr/>
        </p:nvGrpSpPr>
        <p:grpSpPr>
          <a:xfrm>
            <a:off x="457229" y="1905210"/>
            <a:ext cx="662446" cy="960962"/>
            <a:chOff x="457229" y="1905210"/>
            <a:chExt cx="662446" cy="960962"/>
          </a:xfrm>
        </p:grpSpPr>
        <p:sp>
          <p:nvSpPr>
            <p:cNvPr id="140" name="Google Shape;140;p32"/>
            <p:cNvSpPr/>
            <p:nvPr/>
          </p:nvSpPr>
          <p:spPr>
            <a:xfrm>
              <a:off x="623506" y="2310677"/>
              <a:ext cx="82016" cy="123969"/>
            </a:xfrm>
            <a:custGeom>
              <a:avLst/>
              <a:gdLst/>
              <a:ahLst/>
              <a:cxnLst/>
              <a:rect l="l" t="t" r="r" b="b"/>
              <a:pathLst>
                <a:path w="2559" h="3868" extrusionOk="0">
                  <a:moveTo>
                    <a:pt x="1273" y="0"/>
                  </a:moveTo>
                  <a:cubicBezTo>
                    <a:pt x="1250" y="0"/>
                    <a:pt x="1226" y="12"/>
                    <a:pt x="1214" y="36"/>
                  </a:cubicBezTo>
                  <a:cubicBezTo>
                    <a:pt x="955" y="448"/>
                    <a:pt x="0" y="2016"/>
                    <a:pt x="0" y="2629"/>
                  </a:cubicBezTo>
                  <a:cubicBezTo>
                    <a:pt x="12" y="3313"/>
                    <a:pt x="590" y="3867"/>
                    <a:pt x="1273" y="3867"/>
                  </a:cubicBezTo>
                  <a:cubicBezTo>
                    <a:pt x="1969" y="3867"/>
                    <a:pt x="2535" y="3313"/>
                    <a:pt x="2559" y="2629"/>
                  </a:cubicBezTo>
                  <a:cubicBezTo>
                    <a:pt x="2559" y="2016"/>
                    <a:pt x="1592" y="448"/>
                    <a:pt x="1332" y="36"/>
                  </a:cubicBezTo>
                  <a:cubicBezTo>
                    <a:pt x="1321" y="12"/>
                    <a:pt x="1297" y="0"/>
                    <a:pt x="127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1" name="Google Shape;141;p32"/>
            <p:cNvSpPr/>
            <p:nvPr/>
          </p:nvSpPr>
          <p:spPr>
            <a:xfrm>
              <a:off x="623506" y="2401347"/>
              <a:ext cx="82016" cy="124001"/>
            </a:xfrm>
            <a:custGeom>
              <a:avLst/>
              <a:gdLst/>
              <a:ahLst/>
              <a:cxnLst/>
              <a:rect l="l" t="t" r="r" b="b"/>
              <a:pathLst>
                <a:path w="2559" h="3869" extrusionOk="0">
                  <a:moveTo>
                    <a:pt x="1273" y="1"/>
                  </a:moveTo>
                  <a:cubicBezTo>
                    <a:pt x="590" y="1"/>
                    <a:pt x="12" y="555"/>
                    <a:pt x="0" y="1239"/>
                  </a:cubicBezTo>
                  <a:cubicBezTo>
                    <a:pt x="0" y="1852"/>
                    <a:pt x="955" y="3420"/>
                    <a:pt x="1214" y="3833"/>
                  </a:cubicBezTo>
                  <a:cubicBezTo>
                    <a:pt x="1226" y="3856"/>
                    <a:pt x="1250" y="3868"/>
                    <a:pt x="1273" y="3868"/>
                  </a:cubicBezTo>
                  <a:cubicBezTo>
                    <a:pt x="1297" y="3868"/>
                    <a:pt x="1321" y="3856"/>
                    <a:pt x="1332" y="3833"/>
                  </a:cubicBezTo>
                  <a:cubicBezTo>
                    <a:pt x="1592" y="3420"/>
                    <a:pt x="2559" y="1852"/>
                    <a:pt x="2559" y="1239"/>
                  </a:cubicBezTo>
                  <a:cubicBezTo>
                    <a:pt x="2535" y="555"/>
                    <a:pt x="1969" y="1"/>
                    <a:pt x="1273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" name="Google Shape;142;p32"/>
            <p:cNvSpPr/>
            <p:nvPr/>
          </p:nvSpPr>
          <p:spPr>
            <a:xfrm>
              <a:off x="602334" y="2378807"/>
              <a:ext cx="124354" cy="82016"/>
            </a:xfrm>
            <a:custGeom>
              <a:avLst/>
              <a:gdLst/>
              <a:ahLst/>
              <a:cxnLst/>
              <a:rect l="l" t="t" r="r" b="b"/>
              <a:pathLst>
                <a:path w="3880" h="2559" extrusionOk="0">
                  <a:moveTo>
                    <a:pt x="1239" y="0"/>
                  </a:moveTo>
                  <a:cubicBezTo>
                    <a:pt x="555" y="24"/>
                    <a:pt x="1" y="590"/>
                    <a:pt x="1" y="1274"/>
                  </a:cubicBezTo>
                  <a:cubicBezTo>
                    <a:pt x="1" y="1969"/>
                    <a:pt x="555" y="2535"/>
                    <a:pt x="1239" y="2559"/>
                  </a:cubicBezTo>
                  <a:cubicBezTo>
                    <a:pt x="1852" y="2559"/>
                    <a:pt x="3420" y="1592"/>
                    <a:pt x="3832" y="1344"/>
                  </a:cubicBezTo>
                  <a:cubicBezTo>
                    <a:pt x="3880" y="1309"/>
                    <a:pt x="3880" y="1238"/>
                    <a:pt x="3832" y="1215"/>
                  </a:cubicBezTo>
                  <a:cubicBezTo>
                    <a:pt x="3420" y="955"/>
                    <a:pt x="1852" y="0"/>
                    <a:pt x="123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" name="Google Shape;143;p32"/>
            <p:cNvSpPr/>
            <p:nvPr/>
          </p:nvSpPr>
          <p:spPr>
            <a:xfrm>
              <a:off x="556617" y="2377117"/>
              <a:ext cx="126982" cy="82112"/>
            </a:xfrm>
            <a:custGeom>
              <a:avLst/>
              <a:gdLst/>
              <a:ahLst/>
              <a:cxnLst/>
              <a:rect l="l" t="t" r="r" b="b"/>
              <a:pathLst>
                <a:path w="3962" h="2562" extrusionOk="0">
                  <a:moveTo>
                    <a:pt x="2703" y="1"/>
                  </a:moveTo>
                  <a:cubicBezTo>
                    <a:pt x="2682" y="1"/>
                    <a:pt x="2662" y="1"/>
                    <a:pt x="2641" y="2"/>
                  </a:cubicBezTo>
                  <a:cubicBezTo>
                    <a:pt x="2028" y="2"/>
                    <a:pt x="460" y="957"/>
                    <a:pt x="47" y="1217"/>
                  </a:cubicBezTo>
                  <a:cubicBezTo>
                    <a:pt x="0" y="1240"/>
                    <a:pt x="0" y="1311"/>
                    <a:pt x="47" y="1335"/>
                  </a:cubicBezTo>
                  <a:cubicBezTo>
                    <a:pt x="460" y="1594"/>
                    <a:pt x="2028" y="2561"/>
                    <a:pt x="2641" y="2561"/>
                  </a:cubicBezTo>
                  <a:cubicBezTo>
                    <a:pt x="2655" y="2561"/>
                    <a:pt x="2669" y="2561"/>
                    <a:pt x="2683" y="2561"/>
                  </a:cubicBezTo>
                  <a:cubicBezTo>
                    <a:pt x="3383" y="2561"/>
                    <a:pt x="3962" y="1981"/>
                    <a:pt x="3962" y="1276"/>
                  </a:cubicBezTo>
                  <a:cubicBezTo>
                    <a:pt x="3962" y="577"/>
                    <a:pt x="3394" y="1"/>
                    <a:pt x="2703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4" name="Google Shape;144;p32"/>
            <p:cNvSpPr/>
            <p:nvPr/>
          </p:nvSpPr>
          <p:spPr>
            <a:xfrm>
              <a:off x="640492" y="2400226"/>
              <a:ext cx="41985" cy="35704"/>
            </a:xfrm>
            <a:custGeom>
              <a:avLst/>
              <a:gdLst/>
              <a:ahLst/>
              <a:cxnLst/>
              <a:rect l="l" t="t" r="r" b="b"/>
              <a:pathLst>
                <a:path w="1310" h="1114" extrusionOk="0">
                  <a:moveTo>
                    <a:pt x="743" y="0"/>
                  </a:moveTo>
                  <a:cubicBezTo>
                    <a:pt x="248" y="0"/>
                    <a:pt x="1" y="602"/>
                    <a:pt x="354" y="955"/>
                  </a:cubicBezTo>
                  <a:cubicBezTo>
                    <a:pt x="467" y="1065"/>
                    <a:pt x="606" y="1114"/>
                    <a:pt x="742" y="1114"/>
                  </a:cubicBezTo>
                  <a:cubicBezTo>
                    <a:pt x="1031" y="1114"/>
                    <a:pt x="1309" y="892"/>
                    <a:pt x="1309" y="555"/>
                  </a:cubicBezTo>
                  <a:cubicBezTo>
                    <a:pt x="1298" y="248"/>
                    <a:pt x="1050" y="0"/>
                    <a:pt x="743" y="0"/>
                  </a:cubicBezTo>
                  <a:close/>
                </a:path>
              </a:pathLst>
            </a:custGeom>
            <a:solidFill>
              <a:srgbClr val="FFD3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5" name="Google Shape;145;p32"/>
            <p:cNvSpPr/>
            <p:nvPr/>
          </p:nvSpPr>
          <p:spPr>
            <a:xfrm>
              <a:off x="633698" y="1905210"/>
              <a:ext cx="43107" cy="43107"/>
            </a:xfrm>
            <a:custGeom>
              <a:avLst/>
              <a:gdLst/>
              <a:ahLst/>
              <a:cxnLst/>
              <a:rect l="l" t="t" r="r" b="b"/>
              <a:pathLst>
                <a:path w="1345" h="1345" extrusionOk="0">
                  <a:moveTo>
                    <a:pt x="672" y="0"/>
                  </a:moveTo>
                  <a:cubicBezTo>
                    <a:pt x="307" y="0"/>
                    <a:pt x="0" y="295"/>
                    <a:pt x="0" y="672"/>
                  </a:cubicBezTo>
                  <a:cubicBezTo>
                    <a:pt x="0" y="1050"/>
                    <a:pt x="307" y="1344"/>
                    <a:pt x="672" y="1344"/>
                  </a:cubicBezTo>
                  <a:cubicBezTo>
                    <a:pt x="1050" y="1344"/>
                    <a:pt x="1344" y="1050"/>
                    <a:pt x="1344" y="672"/>
                  </a:cubicBezTo>
                  <a:cubicBezTo>
                    <a:pt x="1344" y="295"/>
                    <a:pt x="1050" y="0"/>
                    <a:pt x="67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6" name="Google Shape;146;p32"/>
            <p:cNvSpPr/>
            <p:nvPr/>
          </p:nvSpPr>
          <p:spPr>
            <a:xfrm>
              <a:off x="457229" y="2852551"/>
              <a:ext cx="13621" cy="13621"/>
            </a:xfrm>
            <a:custGeom>
              <a:avLst/>
              <a:gdLst/>
              <a:ahLst/>
              <a:cxnLst/>
              <a:rect l="l" t="t" r="r" b="b"/>
              <a:pathLst>
                <a:path w="425" h="425" extrusionOk="0">
                  <a:moveTo>
                    <a:pt x="213" y="0"/>
                  </a:moveTo>
                  <a:cubicBezTo>
                    <a:pt x="95" y="0"/>
                    <a:pt x="0" y="95"/>
                    <a:pt x="0" y="213"/>
                  </a:cubicBezTo>
                  <a:cubicBezTo>
                    <a:pt x="0" y="331"/>
                    <a:pt x="95" y="425"/>
                    <a:pt x="213" y="425"/>
                  </a:cubicBezTo>
                  <a:cubicBezTo>
                    <a:pt x="330" y="425"/>
                    <a:pt x="425" y="331"/>
                    <a:pt x="425" y="213"/>
                  </a:cubicBezTo>
                  <a:cubicBezTo>
                    <a:pt x="425" y="95"/>
                    <a:pt x="330" y="0"/>
                    <a:pt x="213" y="0"/>
                  </a:cubicBezTo>
                  <a:close/>
                </a:path>
              </a:pathLst>
            </a:custGeom>
            <a:solidFill>
              <a:srgbClr val="FF885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7" name="Google Shape;147;p32"/>
            <p:cNvSpPr/>
            <p:nvPr/>
          </p:nvSpPr>
          <p:spPr>
            <a:xfrm>
              <a:off x="1072401" y="2240007"/>
              <a:ext cx="47274" cy="40447"/>
            </a:xfrm>
            <a:custGeom>
              <a:avLst/>
              <a:gdLst/>
              <a:ahLst/>
              <a:cxnLst/>
              <a:rect l="l" t="t" r="r" b="b"/>
              <a:pathLst>
                <a:path w="1475" h="1262" extrusionOk="0">
                  <a:moveTo>
                    <a:pt x="850" y="0"/>
                  </a:moveTo>
                  <a:cubicBezTo>
                    <a:pt x="284" y="0"/>
                    <a:pt x="1" y="684"/>
                    <a:pt x="402" y="1073"/>
                  </a:cubicBezTo>
                  <a:cubicBezTo>
                    <a:pt x="528" y="1204"/>
                    <a:pt x="686" y="1262"/>
                    <a:pt x="841" y="1262"/>
                  </a:cubicBezTo>
                  <a:cubicBezTo>
                    <a:pt x="1163" y="1262"/>
                    <a:pt x="1475" y="1011"/>
                    <a:pt x="1475" y="637"/>
                  </a:cubicBezTo>
                  <a:cubicBezTo>
                    <a:pt x="1475" y="283"/>
                    <a:pt x="1192" y="0"/>
                    <a:pt x="850" y="0"/>
                  </a:cubicBezTo>
                  <a:close/>
                </a:path>
              </a:pathLst>
            </a:custGeom>
            <a:solidFill>
              <a:srgbClr val="FF885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48" name="Google Shape;148;p32"/>
          <p:cNvSpPr/>
          <p:nvPr/>
        </p:nvSpPr>
        <p:spPr>
          <a:xfrm>
            <a:off x="511266" y="4569643"/>
            <a:ext cx="60478" cy="51793"/>
          </a:xfrm>
          <a:custGeom>
            <a:avLst/>
            <a:gdLst/>
            <a:ahLst/>
            <a:cxnLst/>
            <a:rect l="l" t="t" r="r" b="b"/>
            <a:pathLst>
              <a:path w="1887" h="1616" extrusionOk="0">
                <a:moveTo>
                  <a:pt x="1073" y="0"/>
                </a:moveTo>
                <a:cubicBezTo>
                  <a:pt x="354" y="0"/>
                  <a:pt x="0" y="861"/>
                  <a:pt x="507" y="1380"/>
                </a:cubicBezTo>
                <a:cubicBezTo>
                  <a:pt x="670" y="1543"/>
                  <a:pt x="871" y="1616"/>
                  <a:pt x="1068" y="1616"/>
                </a:cubicBezTo>
                <a:cubicBezTo>
                  <a:pt x="1485" y="1616"/>
                  <a:pt x="1887" y="1290"/>
                  <a:pt x="1887" y="802"/>
                </a:cubicBezTo>
                <a:cubicBezTo>
                  <a:pt x="1887" y="354"/>
                  <a:pt x="1521" y="0"/>
                  <a:pt x="1073" y="0"/>
                </a:cubicBezTo>
                <a:close/>
              </a:path>
            </a:pathLst>
          </a:custGeom>
          <a:solidFill>
            <a:srgbClr val="FFD35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49" name="Google Shape;149;p32"/>
          <p:cNvGrpSpPr/>
          <p:nvPr/>
        </p:nvGrpSpPr>
        <p:grpSpPr>
          <a:xfrm>
            <a:off x="8175089" y="2301703"/>
            <a:ext cx="274381" cy="273419"/>
            <a:chOff x="8175089" y="2301703"/>
            <a:chExt cx="274381" cy="273419"/>
          </a:xfrm>
        </p:grpSpPr>
        <p:sp>
          <p:nvSpPr>
            <p:cNvPr id="150" name="Google Shape;150;p32"/>
            <p:cNvSpPr/>
            <p:nvPr/>
          </p:nvSpPr>
          <p:spPr>
            <a:xfrm>
              <a:off x="8259349" y="2301703"/>
              <a:ext cx="106214" cy="161276"/>
            </a:xfrm>
            <a:custGeom>
              <a:avLst/>
              <a:gdLst/>
              <a:ahLst/>
              <a:cxnLst/>
              <a:rect l="l" t="t" r="r" b="b"/>
              <a:pathLst>
                <a:path w="3314" h="5032" extrusionOk="0">
                  <a:moveTo>
                    <a:pt x="1656" y="0"/>
                  </a:moveTo>
                  <a:cubicBezTo>
                    <a:pt x="1625" y="0"/>
                    <a:pt x="1593" y="15"/>
                    <a:pt x="1569" y="44"/>
                  </a:cubicBezTo>
                  <a:cubicBezTo>
                    <a:pt x="1251" y="563"/>
                    <a:pt x="24" y="2567"/>
                    <a:pt x="24" y="3346"/>
                  </a:cubicBezTo>
                  <a:cubicBezTo>
                    <a:pt x="1" y="4265"/>
                    <a:pt x="732" y="5032"/>
                    <a:pt x="1652" y="5032"/>
                  </a:cubicBezTo>
                  <a:cubicBezTo>
                    <a:pt x="2571" y="5032"/>
                    <a:pt x="3314" y="4265"/>
                    <a:pt x="3279" y="3346"/>
                  </a:cubicBezTo>
                  <a:cubicBezTo>
                    <a:pt x="3279" y="2567"/>
                    <a:pt x="2064" y="563"/>
                    <a:pt x="1734" y="44"/>
                  </a:cubicBezTo>
                  <a:cubicBezTo>
                    <a:pt x="1716" y="15"/>
                    <a:pt x="1687" y="0"/>
                    <a:pt x="165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1" name="Google Shape;151;p32"/>
            <p:cNvSpPr/>
            <p:nvPr/>
          </p:nvSpPr>
          <p:spPr>
            <a:xfrm>
              <a:off x="8260118" y="2417244"/>
              <a:ext cx="104323" cy="157878"/>
            </a:xfrm>
            <a:custGeom>
              <a:avLst/>
              <a:gdLst/>
              <a:ahLst/>
              <a:cxnLst/>
              <a:rect l="l" t="t" r="r" b="b"/>
              <a:pathLst>
                <a:path w="3255" h="4926" extrusionOk="0">
                  <a:moveTo>
                    <a:pt x="1628" y="0"/>
                  </a:moveTo>
                  <a:cubicBezTo>
                    <a:pt x="743" y="0"/>
                    <a:pt x="24" y="696"/>
                    <a:pt x="0" y="1580"/>
                  </a:cubicBezTo>
                  <a:cubicBezTo>
                    <a:pt x="0" y="2358"/>
                    <a:pt x="1227" y="4362"/>
                    <a:pt x="1545" y="4881"/>
                  </a:cubicBezTo>
                  <a:cubicBezTo>
                    <a:pt x="1569" y="4911"/>
                    <a:pt x="1601" y="4925"/>
                    <a:pt x="1632" y="4925"/>
                  </a:cubicBezTo>
                  <a:cubicBezTo>
                    <a:pt x="1663" y="4925"/>
                    <a:pt x="1692" y="4911"/>
                    <a:pt x="1710" y="4881"/>
                  </a:cubicBezTo>
                  <a:cubicBezTo>
                    <a:pt x="2040" y="4362"/>
                    <a:pt x="3255" y="2358"/>
                    <a:pt x="3255" y="1580"/>
                  </a:cubicBezTo>
                  <a:cubicBezTo>
                    <a:pt x="3231" y="696"/>
                    <a:pt x="2512" y="0"/>
                    <a:pt x="162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2" name="Google Shape;152;p32"/>
            <p:cNvSpPr/>
            <p:nvPr/>
          </p:nvSpPr>
          <p:spPr>
            <a:xfrm>
              <a:off x="8175089" y="2386252"/>
              <a:ext cx="159865" cy="104323"/>
            </a:xfrm>
            <a:custGeom>
              <a:avLst/>
              <a:gdLst/>
              <a:ahLst/>
              <a:cxnLst/>
              <a:rect l="l" t="t" r="r" b="b"/>
              <a:pathLst>
                <a:path w="4988" h="3255" extrusionOk="0">
                  <a:moveTo>
                    <a:pt x="3361" y="0"/>
                  </a:moveTo>
                  <a:cubicBezTo>
                    <a:pt x="2583" y="0"/>
                    <a:pt x="590" y="1215"/>
                    <a:pt x="60" y="1545"/>
                  </a:cubicBezTo>
                  <a:cubicBezTo>
                    <a:pt x="1" y="1580"/>
                    <a:pt x="1" y="1674"/>
                    <a:pt x="60" y="1710"/>
                  </a:cubicBezTo>
                  <a:cubicBezTo>
                    <a:pt x="590" y="2040"/>
                    <a:pt x="2583" y="3254"/>
                    <a:pt x="3361" y="3254"/>
                  </a:cubicBezTo>
                  <a:cubicBezTo>
                    <a:pt x="4269" y="3254"/>
                    <a:pt x="4988" y="2523"/>
                    <a:pt x="4988" y="1627"/>
                  </a:cubicBezTo>
                  <a:cubicBezTo>
                    <a:pt x="4988" y="731"/>
                    <a:pt x="4269" y="0"/>
                    <a:pt x="3361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3" name="Google Shape;153;p32"/>
            <p:cNvSpPr/>
            <p:nvPr/>
          </p:nvSpPr>
          <p:spPr>
            <a:xfrm>
              <a:off x="8289604" y="2386252"/>
              <a:ext cx="159865" cy="104323"/>
            </a:xfrm>
            <a:custGeom>
              <a:avLst/>
              <a:gdLst/>
              <a:ahLst/>
              <a:cxnLst/>
              <a:rect l="l" t="t" r="r" b="b"/>
              <a:pathLst>
                <a:path w="4988" h="3255" extrusionOk="0">
                  <a:moveTo>
                    <a:pt x="1627" y="0"/>
                  </a:moveTo>
                  <a:cubicBezTo>
                    <a:pt x="731" y="0"/>
                    <a:pt x="0" y="731"/>
                    <a:pt x="0" y="1627"/>
                  </a:cubicBezTo>
                  <a:cubicBezTo>
                    <a:pt x="0" y="2523"/>
                    <a:pt x="731" y="3254"/>
                    <a:pt x="1627" y="3254"/>
                  </a:cubicBezTo>
                  <a:cubicBezTo>
                    <a:pt x="2405" y="3254"/>
                    <a:pt x="4410" y="2040"/>
                    <a:pt x="4928" y="1710"/>
                  </a:cubicBezTo>
                  <a:cubicBezTo>
                    <a:pt x="4987" y="1674"/>
                    <a:pt x="4987" y="1580"/>
                    <a:pt x="4928" y="1545"/>
                  </a:cubicBezTo>
                  <a:cubicBezTo>
                    <a:pt x="4410" y="1226"/>
                    <a:pt x="2405" y="0"/>
                    <a:pt x="1627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4" name="Google Shape;154;p32"/>
            <p:cNvSpPr/>
            <p:nvPr/>
          </p:nvSpPr>
          <p:spPr>
            <a:xfrm>
              <a:off x="8289604" y="2415706"/>
              <a:ext cx="53299" cy="45671"/>
            </a:xfrm>
            <a:custGeom>
              <a:avLst/>
              <a:gdLst/>
              <a:ahLst/>
              <a:cxnLst/>
              <a:rect l="l" t="t" r="r" b="b"/>
              <a:pathLst>
                <a:path w="1663" h="1425" extrusionOk="0">
                  <a:moveTo>
                    <a:pt x="708" y="1"/>
                  </a:moveTo>
                  <a:cubicBezTo>
                    <a:pt x="318" y="1"/>
                    <a:pt x="0" y="319"/>
                    <a:pt x="0" y="708"/>
                  </a:cubicBezTo>
                  <a:cubicBezTo>
                    <a:pt x="0" y="1139"/>
                    <a:pt x="352" y="1425"/>
                    <a:pt x="718" y="1425"/>
                  </a:cubicBezTo>
                  <a:cubicBezTo>
                    <a:pt x="892" y="1425"/>
                    <a:pt x="1070" y="1360"/>
                    <a:pt x="1214" y="1215"/>
                  </a:cubicBezTo>
                  <a:cubicBezTo>
                    <a:pt x="1663" y="767"/>
                    <a:pt x="1344" y="1"/>
                    <a:pt x="708" y="1"/>
                  </a:cubicBezTo>
                  <a:close/>
                </a:path>
              </a:pathLst>
            </a:custGeom>
            <a:solidFill>
              <a:srgbClr val="FFD3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55" name="Google Shape;155;p32"/>
          <p:cNvSpPr/>
          <p:nvPr/>
        </p:nvSpPr>
        <p:spPr>
          <a:xfrm>
            <a:off x="8296399" y="1785406"/>
            <a:ext cx="54805" cy="55222"/>
          </a:xfrm>
          <a:custGeom>
            <a:avLst/>
            <a:gdLst/>
            <a:ahLst/>
            <a:cxnLst/>
            <a:rect l="l" t="t" r="r" b="b"/>
            <a:pathLst>
              <a:path w="1710" h="1723" extrusionOk="0">
                <a:moveTo>
                  <a:pt x="861" y="1"/>
                </a:moveTo>
                <a:cubicBezTo>
                  <a:pt x="378" y="1"/>
                  <a:pt x="0" y="390"/>
                  <a:pt x="0" y="861"/>
                </a:cubicBezTo>
                <a:cubicBezTo>
                  <a:pt x="0" y="1333"/>
                  <a:pt x="378" y="1722"/>
                  <a:pt x="861" y="1722"/>
                </a:cubicBezTo>
                <a:cubicBezTo>
                  <a:pt x="1333" y="1722"/>
                  <a:pt x="1710" y="1333"/>
                  <a:pt x="1710" y="861"/>
                </a:cubicBezTo>
                <a:cubicBezTo>
                  <a:pt x="1710" y="390"/>
                  <a:pt x="1333" y="1"/>
                  <a:pt x="861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6" name="Google Shape;156;p32"/>
          <p:cNvSpPr/>
          <p:nvPr/>
        </p:nvSpPr>
        <p:spPr>
          <a:xfrm>
            <a:off x="7279893" y="1419616"/>
            <a:ext cx="32531" cy="27851"/>
          </a:xfrm>
          <a:custGeom>
            <a:avLst/>
            <a:gdLst/>
            <a:ahLst/>
            <a:cxnLst/>
            <a:rect l="l" t="t" r="r" b="b"/>
            <a:pathLst>
              <a:path w="1015" h="869" extrusionOk="0">
                <a:moveTo>
                  <a:pt x="437" y="1"/>
                </a:moveTo>
                <a:cubicBezTo>
                  <a:pt x="201" y="1"/>
                  <a:pt x="0" y="189"/>
                  <a:pt x="0" y="437"/>
                </a:cubicBezTo>
                <a:cubicBezTo>
                  <a:pt x="0" y="694"/>
                  <a:pt x="219" y="869"/>
                  <a:pt x="444" y="869"/>
                </a:cubicBezTo>
                <a:cubicBezTo>
                  <a:pt x="549" y="869"/>
                  <a:pt x="657" y="830"/>
                  <a:pt x="743" y="744"/>
                </a:cubicBezTo>
                <a:cubicBezTo>
                  <a:pt x="1014" y="461"/>
                  <a:pt x="826" y="1"/>
                  <a:pt x="437" y="1"/>
                </a:cubicBezTo>
                <a:close/>
              </a:path>
            </a:pathLst>
          </a:custGeom>
          <a:solidFill>
            <a:srgbClr val="E7336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7" name="Google Shape;157;p32"/>
          <p:cNvSpPr/>
          <p:nvPr/>
        </p:nvSpPr>
        <p:spPr>
          <a:xfrm>
            <a:off x="6197268" y="3544836"/>
            <a:ext cx="18910" cy="16089"/>
          </a:xfrm>
          <a:custGeom>
            <a:avLst/>
            <a:gdLst/>
            <a:ahLst/>
            <a:cxnLst/>
            <a:rect l="l" t="t" r="r" b="b"/>
            <a:pathLst>
              <a:path w="590" h="502" extrusionOk="0">
                <a:moveTo>
                  <a:pt x="260" y="0"/>
                </a:moveTo>
                <a:cubicBezTo>
                  <a:pt x="118" y="0"/>
                  <a:pt x="0" y="106"/>
                  <a:pt x="0" y="248"/>
                </a:cubicBezTo>
                <a:cubicBezTo>
                  <a:pt x="0" y="399"/>
                  <a:pt x="124" y="502"/>
                  <a:pt x="255" y="502"/>
                </a:cubicBezTo>
                <a:cubicBezTo>
                  <a:pt x="318" y="502"/>
                  <a:pt x="383" y="478"/>
                  <a:pt x="436" y="425"/>
                </a:cubicBezTo>
                <a:cubicBezTo>
                  <a:pt x="590" y="271"/>
                  <a:pt x="484" y="0"/>
                  <a:pt x="260" y="0"/>
                </a:cubicBezTo>
                <a:close/>
              </a:path>
            </a:pathLst>
          </a:custGeom>
          <a:solidFill>
            <a:srgbClr val="FF885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8" name="Google Shape;158;p32"/>
          <p:cNvSpPr/>
          <p:nvPr/>
        </p:nvSpPr>
        <p:spPr>
          <a:xfrm>
            <a:off x="8534468" y="2899024"/>
            <a:ext cx="15512" cy="13685"/>
          </a:xfrm>
          <a:custGeom>
            <a:avLst/>
            <a:gdLst/>
            <a:ahLst/>
            <a:cxnLst/>
            <a:rect l="l" t="t" r="r" b="b"/>
            <a:pathLst>
              <a:path w="484" h="427" extrusionOk="0">
                <a:moveTo>
                  <a:pt x="201" y="1"/>
                </a:moveTo>
                <a:cubicBezTo>
                  <a:pt x="83" y="1"/>
                  <a:pt x="0" y="95"/>
                  <a:pt x="0" y="213"/>
                </a:cubicBezTo>
                <a:cubicBezTo>
                  <a:pt x="0" y="341"/>
                  <a:pt x="104" y="426"/>
                  <a:pt x="211" y="426"/>
                </a:cubicBezTo>
                <a:cubicBezTo>
                  <a:pt x="262" y="426"/>
                  <a:pt x="313" y="407"/>
                  <a:pt x="354" y="366"/>
                </a:cubicBezTo>
                <a:cubicBezTo>
                  <a:pt x="484" y="225"/>
                  <a:pt x="389" y="1"/>
                  <a:pt x="201" y="1"/>
                </a:cubicBezTo>
                <a:close/>
              </a:path>
            </a:pathLst>
          </a:custGeom>
          <a:solidFill>
            <a:srgbClr val="FF885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59" name="Google Shape;159;p32"/>
          <p:cNvGrpSpPr/>
          <p:nvPr/>
        </p:nvGrpSpPr>
        <p:grpSpPr>
          <a:xfrm>
            <a:off x="-2" y="-31017"/>
            <a:ext cx="9143929" cy="1495197"/>
            <a:chOff x="207075" y="645950"/>
            <a:chExt cx="7132550" cy="1166300"/>
          </a:xfrm>
        </p:grpSpPr>
        <p:sp>
          <p:nvSpPr>
            <p:cNvPr id="160" name="Google Shape;160;p32"/>
            <p:cNvSpPr/>
            <p:nvPr/>
          </p:nvSpPr>
          <p:spPr>
            <a:xfrm>
              <a:off x="1651075" y="1129850"/>
              <a:ext cx="517625" cy="375475"/>
            </a:xfrm>
            <a:custGeom>
              <a:avLst/>
              <a:gdLst/>
              <a:ahLst/>
              <a:cxnLst/>
              <a:rect l="l" t="t" r="r" b="b"/>
              <a:pathLst>
                <a:path w="20705" h="15019" extrusionOk="0">
                  <a:moveTo>
                    <a:pt x="11681" y="1"/>
                  </a:moveTo>
                  <a:cubicBezTo>
                    <a:pt x="10422" y="1"/>
                    <a:pt x="9146" y="302"/>
                    <a:pt x="7959" y="935"/>
                  </a:cubicBezTo>
                  <a:cubicBezTo>
                    <a:pt x="4116" y="2998"/>
                    <a:pt x="1" y="9224"/>
                    <a:pt x="2064" y="13067"/>
                  </a:cubicBezTo>
                  <a:cubicBezTo>
                    <a:pt x="2868" y="14565"/>
                    <a:pt x="4289" y="15019"/>
                    <a:pt x="5982" y="15019"/>
                  </a:cubicBezTo>
                  <a:cubicBezTo>
                    <a:pt x="8594" y="15019"/>
                    <a:pt x="11852" y="13939"/>
                    <a:pt x="14493" y="13939"/>
                  </a:cubicBezTo>
                  <a:cubicBezTo>
                    <a:pt x="14536" y="13939"/>
                    <a:pt x="14578" y="13939"/>
                    <a:pt x="14621" y="13940"/>
                  </a:cubicBezTo>
                  <a:cubicBezTo>
                    <a:pt x="14656" y="13940"/>
                    <a:pt x="14692" y="13940"/>
                    <a:pt x="14727" y="13940"/>
                  </a:cubicBezTo>
                  <a:cubicBezTo>
                    <a:pt x="20704" y="13940"/>
                    <a:pt x="20693" y="7987"/>
                    <a:pt x="18653" y="4166"/>
                  </a:cubicBezTo>
                  <a:cubicBezTo>
                    <a:pt x="17227" y="1509"/>
                    <a:pt x="14499" y="1"/>
                    <a:pt x="11681" y="1"/>
                  </a:cubicBezTo>
                  <a:close/>
                </a:path>
              </a:pathLst>
            </a:custGeom>
            <a:solidFill>
              <a:srgbClr val="540A3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1" name="Google Shape;161;p32"/>
            <p:cNvSpPr/>
            <p:nvPr/>
          </p:nvSpPr>
          <p:spPr>
            <a:xfrm>
              <a:off x="1901625" y="645950"/>
              <a:ext cx="3697475" cy="763425"/>
            </a:xfrm>
            <a:custGeom>
              <a:avLst/>
              <a:gdLst/>
              <a:ahLst/>
              <a:cxnLst/>
              <a:rect l="l" t="t" r="r" b="b"/>
              <a:pathLst>
                <a:path w="147899" h="30537" extrusionOk="0">
                  <a:moveTo>
                    <a:pt x="578" y="0"/>
                  </a:moveTo>
                  <a:lnTo>
                    <a:pt x="1" y="755"/>
                  </a:lnTo>
                  <a:cubicBezTo>
                    <a:pt x="19737" y="16035"/>
                    <a:pt x="39805" y="25550"/>
                    <a:pt x="59624" y="29028"/>
                  </a:cubicBezTo>
                  <a:cubicBezTo>
                    <a:pt x="65295" y="30030"/>
                    <a:pt x="71049" y="30537"/>
                    <a:pt x="76814" y="30537"/>
                  </a:cubicBezTo>
                  <a:cubicBezTo>
                    <a:pt x="86872" y="30537"/>
                    <a:pt x="96858" y="28957"/>
                    <a:pt x="106420" y="25880"/>
                  </a:cubicBezTo>
                  <a:cubicBezTo>
                    <a:pt x="132264" y="17579"/>
                    <a:pt x="147745" y="861"/>
                    <a:pt x="147898" y="696"/>
                  </a:cubicBezTo>
                  <a:lnTo>
                    <a:pt x="147203" y="59"/>
                  </a:lnTo>
                  <a:cubicBezTo>
                    <a:pt x="147049" y="224"/>
                    <a:pt x="131710" y="16778"/>
                    <a:pt x="106090" y="24984"/>
                  </a:cubicBezTo>
                  <a:cubicBezTo>
                    <a:pt x="97955" y="27594"/>
                    <a:pt x="88176" y="29519"/>
                    <a:pt x="77039" y="29519"/>
                  </a:cubicBezTo>
                  <a:cubicBezTo>
                    <a:pt x="55827" y="29519"/>
                    <a:pt x="29685" y="22536"/>
                    <a:pt x="578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2" name="Google Shape;162;p32"/>
            <p:cNvSpPr/>
            <p:nvPr/>
          </p:nvSpPr>
          <p:spPr>
            <a:xfrm>
              <a:off x="4640525" y="645950"/>
              <a:ext cx="2699100" cy="925550"/>
            </a:xfrm>
            <a:custGeom>
              <a:avLst/>
              <a:gdLst/>
              <a:ahLst/>
              <a:cxnLst/>
              <a:rect l="l" t="t" r="r" b="b"/>
              <a:pathLst>
                <a:path w="107964" h="37022" extrusionOk="0">
                  <a:moveTo>
                    <a:pt x="578" y="0"/>
                  </a:moveTo>
                  <a:lnTo>
                    <a:pt x="0" y="755"/>
                  </a:lnTo>
                  <a:cubicBezTo>
                    <a:pt x="31138" y="24854"/>
                    <a:pt x="62489" y="37021"/>
                    <a:pt x="93368" y="37021"/>
                  </a:cubicBezTo>
                  <a:cubicBezTo>
                    <a:pt x="98249" y="37021"/>
                    <a:pt x="103118" y="36715"/>
                    <a:pt x="107964" y="36114"/>
                  </a:cubicBezTo>
                  <a:lnTo>
                    <a:pt x="107846" y="35170"/>
                  </a:lnTo>
                  <a:cubicBezTo>
                    <a:pt x="103036" y="35772"/>
                    <a:pt x="98212" y="36073"/>
                    <a:pt x="93377" y="36073"/>
                  </a:cubicBezTo>
                  <a:cubicBezTo>
                    <a:pt x="62698" y="36073"/>
                    <a:pt x="31550" y="23975"/>
                    <a:pt x="578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3" name="Google Shape;163;p32"/>
            <p:cNvSpPr/>
            <p:nvPr/>
          </p:nvSpPr>
          <p:spPr>
            <a:xfrm>
              <a:off x="207075" y="645950"/>
              <a:ext cx="2698825" cy="925550"/>
            </a:xfrm>
            <a:custGeom>
              <a:avLst/>
              <a:gdLst/>
              <a:ahLst/>
              <a:cxnLst/>
              <a:rect l="l" t="t" r="r" b="b"/>
              <a:pathLst>
                <a:path w="107953" h="37022" extrusionOk="0">
                  <a:moveTo>
                    <a:pt x="107374" y="0"/>
                  </a:moveTo>
                  <a:cubicBezTo>
                    <a:pt x="76402" y="23975"/>
                    <a:pt x="45263" y="36073"/>
                    <a:pt x="14587" y="36073"/>
                  </a:cubicBezTo>
                  <a:cubicBezTo>
                    <a:pt x="9751" y="36073"/>
                    <a:pt x="4928" y="35772"/>
                    <a:pt x="118" y="35170"/>
                  </a:cubicBezTo>
                  <a:lnTo>
                    <a:pt x="0" y="36114"/>
                  </a:lnTo>
                  <a:cubicBezTo>
                    <a:pt x="4834" y="36715"/>
                    <a:pt x="9715" y="37021"/>
                    <a:pt x="14596" y="37021"/>
                  </a:cubicBezTo>
                  <a:cubicBezTo>
                    <a:pt x="45475" y="37021"/>
                    <a:pt x="76814" y="24854"/>
                    <a:pt x="107952" y="743"/>
                  </a:cubicBezTo>
                  <a:lnTo>
                    <a:pt x="107374" y="0"/>
                  </a:ln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4" name="Google Shape;164;p32"/>
            <p:cNvSpPr/>
            <p:nvPr/>
          </p:nvSpPr>
          <p:spPr>
            <a:xfrm>
              <a:off x="1866850" y="1320050"/>
              <a:ext cx="106125" cy="62225"/>
            </a:xfrm>
            <a:custGeom>
              <a:avLst/>
              <a:gdLst/>
              <a:ahLst/>
              <a:cxnLst/>
              <a:rect l="l" t="t" r="r" b="b"/>
              <a:pathLst>
                <a:path w="4245" h="2489" extrusionOk="0">
                  <a:moveTo>
                    <a:pt x="12" y="1769"/>
                  </a:moveTo>
                  <a:lnTo>
                    <a:pt x="0" y="1781"/>
                  </a:lnTo>
                  <a:lnTo>
                    <a:pt x="12" y="1781"/>
                  </a:lnTo>
                  <a:lnTo>
                    <a:pt x="12" y="1769"/>
                  </a:lnTo>
                  <a:close/>
                  <a:moveTo>
                    <a:pt x="2960" y="0"/>
                  </a:moveTo>
                  <a:cubicBezTo>
                    <a:pt x="2889" y="0"/>
                    <a:pt x="2818" y="0"/>
                    <a:pt x="2736" y="24"/>
                  </a:cubicBezTo>
                  <a:cubicBezTo>
                    <a:pt x="2181" y="118"/>
                    <a:pt x="672" y="1238"/>
                    <a:pt x="165" y="1639"/>
                  </a:cubicBezTo>
                  <a:lnTo>
                    <a:pt x="24" y="1792"/>
                  </a:lnTo>
                  <a:cubicBezTo>
                    <a:pt x="295" y="1875"/>
                    <a:pt x="2229" y="2488"/>
                    <a:pt x="3007" y="2488"/>
                  </a:cubicBezTo>
                  <a:cubicBezTo>
                    <a:pt x="3066" y="2488"/>
                    <a:pt x="3113" y="2488"/>
                    <a:pt x="3172" y="2476"/>
                  </a:cubicBezTo>
                  <a:cubicBezTo>
                    <a:pt x="3809" y="2358"/>
                    <a:pt x="4245" y="1781"/>
                    <a:pt x="4186" y="1144"/>
                  </a:cubicBezTo>
                  <a:cubicBezTo>
                    <a:pt x="4127" y="496"/>
                    <a:pt x="3596" y="12"/>
                    <a:pt x="296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5" name="Google Shape;165;p32"/>
            <p:cNvSpPr/>
            <p:nvPr/>
          </p:nvSpPr>
          <p:spPr>
            <a:xfrm>
              <a:off x="1857700" y="1271400"/>
              <a:ext cx="64000" cy="92875"/>
            </a:xfrm>
            <a:custGeom>
              <a:avLst/>
              <a:gdLst/>
              <a:ahLst/>
              <a:cxnLst/>
              <a:rect l="l" t="t" r="r" b="b"/>
              <a:pathLst>
                <a:path w="2560" h="3715" extrusionOk="0">
                  <a:moveTo>
                    <a:pt x="2135" y="1"/>
                  </a:moveTo>
                  <a:cubicBezTo>
                    <a:pt x="1427" y="308"/>
                    <a:pt x="708" y="626"/>
                    <a:pt x="1" y="932"/>
                  </a:cubicBezTo>
                  <a:cubicBezTo>
                    <a:pt x="1" y="1817"/>
                    <a:pt x="331" y="3467"/>
                    <a:pt x="378" y="3715"/>
                  </a:cubicBezTo>
                  <a:lnTo>
                    <a:pt x="543" y="3597"/>
                  </a:lnTo>
                  <a:cubicBezTo>
                    <a:pt x="991" y="3125"/>
                    <a:pt x="2276" y="1769"/>
                    <a:pt x="2441" y="1215"/>
                  </a:cubicBezTo>
                  <a:cubicBezTo>
                    <a:pt x="2559" y="791"/>
                    <a:pt x="2453" y="319"/>
                    <a:pt x="2135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6" name="Google Shape;166;p32"/>
            <p:cNvSpPr/>
            <p:nvPr/>
          </p:nvSpPr>
          <p:spPr>
            <a:xfrm>
              <a:off x="1857700" y="1261975"/>
              <a:ext cx="53375" cy="32750"/>
            </a:xfrm>
            <a:custGeom>
              <a:avLst/>
              <a:gdLst/>
              <a:ahLst/>
              <a:cxnLst/>
              <a:rect l="l" t="t" r="r" b="b"/>
              <a:pathLst>
                <a:path w="2135" h="1310" extrusionOk="0">
                  <a:moveTo>
                    <a:pt x="1239" y="1"/>
                  </a:moveTo>
                  <a:cubicBezTo>
                    <a:pt x="685" y="1"/>
                    <a:pt x="201" y="354"/>
                    <a:pt x="48" y="885"/>
                  </a:cubicBezTo>
                  <a:cubicBezTo>
                    <a:pt x="13" y="1026"/>
                    <a:pt x="1" y="1168"/>
                    <a:pt x="1" y="1309"/>
                  </a:cubicBezTo>
                  <a:cubicBezTo>
                    <a:pt x="708" y="1003"/>
                    <a:pt x="1427" y="685"/>
                    <a:pt x="2135" y="378"/>
                  </a:cubicBezTo>
                  <a:cubicBezTo>
                    <a:pt x="1982" y="225"/>
                    <a:pt x="1793" y="107"/>
                    <a:pt x="1592" y="48"/>
                  </a:cubicBezTo>
                  <a:cubicBezTo>
                    <a:pt x="1475" y="12"/>
                    <a:pt x="1357" y="1"/>
                    <a:pt x="1239" y="1"/>
                  </a:cubicBezTo>
                  <a:close/>
                </a:path>
              </a:pathLst>
            </a:custGeom>
            <a:solidFill>
              <a:srgbClr val="1AD2A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7" name="Google Shape;167;p32"/>
            <p:cNvSpPr/>
            <p:nvPr/>
          </p:nvSpPr>
          <p:spPr>
            <a:xfrm>
              <a:off x="1867150" y="1364850"/>
              <a:ext cx="300" cy="325"/>
            </a:xfrm>
            <a:custGeom>
              <a:avLst/>
              <a:gdLst/>
              <a:ahLst/>
              <a:cxnLst/>
              <a:rect l="l" t="t" r="r" b="b"/>
              <a:pathLst>
                <a:path w="12" h="13" extrusionOk="0">
                  <a:moveTo>
                    <a:pt x="0" y="0"/>
                  </a:moveTo>
                  <a:lnTo>
                    <a:pt x="0" y="12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" name="Google Shape;168;p32"/>
            <p:cNvSpPr/>
            <p:nvPr/>
          </p:nvSpPr>
          <p:spPr>
            <a:xfrm>
              <a:off x="1867150" y="1361300"/>
              <a:ext cx="3850" cy="3575"/>
            </a:xfrm>
            <a:custGeom>
              <a:avLst/>
              <a:gdLst/>
              <a:ahLst/>
              <a:cxnLst/>
              <a:rect l="l" t="t" r="r" b="b"/>
              <a:pathLst>
                <a:path w="154" h="143" extrusionOk="0">
                  <a:moveTo>
                    <a:pt x="153" y="1"/>
                  </a:moveTo>
                  <a:lnTo>
                    <a:pt x="0" y="119"/>
                  </a:lnTo>
                  <a:lnTo>
                    <a:pt x="0" y="142"/>
                  </a:lnTo>
                  <a:lnTo>
                    <a:pt x="12" y="142"/>
                  </a:lnTo>
                  <a:lnTo>
                    <a:pt x="153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" name="Google Shape;169;p32"/>
            <p:cNvSpPr/>
            <p:nvPr/>
          </p:nvSpPr>
          <p:spPr>
            <a:xfrm>
              <a:off x="1869800" y="1228975"/>
              <a:ext cx="153575" cy="137375"/>
            </a:xfrm>
            <a:custGeom>
              <a:avLst/>
              <a:gdLst/>
              <a:ahLst/>
              <a:cxnLst/>
              <a:rect l="l" t="t" r="r" b="b"/>
              <a:pathLst>
                <a:path w="6143" h="5495" extrusionOk="0">
                  <a:moveTo>
                    <a:pt x="3800" y="0"/>
                  </a:moveTo>
                  <a:cubicBezTo>
                    <a:pt x="3279" y="0"/>
                    <a:pt x="2758" y="196"/>
                    <a:pt x="2358" y="590"/>
                  </a:cubicBezTo>
                  <a:cubicBezTo>
                    <a:pt x="1498" y="1356"/>
                    <a:pt x="0" y="5494"/>
                    <a:pt x="0" y="5494"/>
                  </a:cubicBezTo>
                  <a:cubicBezTo>
                    <a:pt x="0" y="5494"/>
                    <a:pt x="4268" y="4457"/>
                    <a:pt x="5129" y="3691"/>
                  </a:cubicBezTo>
                  <a:cubicBezTo>
                    <a:pt x="6037" y="2936"/>
                    <a:pt x="6143" y="1568"/>
                    <a:pt x="5353" y="696"/>
                  </a:cubicBezTo>
                  <a:cubicBezTo>
                    <a:pt x="4940" y="234"/>
                    <a:pt x="4370" y="0"/>
                    <a:pt x="3800" y="0"/>
                  </a:cubicBezTo>
                  <a:close/>
                </a:path>
              </a:pathLst>
            </a:custGeom>
            <a:solidFill>
              <a:srgbClr val="FF885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0" name="Google Shape;170;p32"/>
            <p:cNvSpPr/>
            <p:nvPr/>
          </p:nvSpPr>
          <p:spPr>
            <a:xfrm>
              <a:off x="1720350" y="1366625"/>
              <a:ext cx="148875" cy="133950"/>
            </a:xfrm>
            <a:custGeom>
              <a:avLst/>
              <a:gdLst/>
              <a:ahLst/>
              <a:cxnLst/>
              <a:rect l="l" t="t" r="r" b="b"/>
              <a:pathLst>
                <a:path w="5955" h="5358" extrusionOk="0">
                  <a:moveTo>
                    <a:pt x="5955" y="0"/>
                  </a:moveTo>
                  <a:cubicBezTo>
                    <a:pt x="5954" y="0"/>
                    <a:pt x="1686" y="1026"/>
                    <a:pt x="826" y="1792"/>
                  </a:cubicBezTo>
                  <a:lnTo>
                    <a:pt x="826" y="1804"/>
                  </a:lnTo>
                  <a:cubicBezTo>
                    <a:pt x="36" y="2582"/>
                    <a:pt x="0" y="3844"/>
                    <a:pt x="743" y="4669"/>
                  </a:cubicBezTo>
                  <a:cubicBezTo>
                    <a:pt x="1153" y="5125"/>
                    <a:pt x="1718" y="5358"/>
                    <a:pt x="2287" y="5358"/>
                  </a:cubicBezTo>
                  <a:cubicBezTo>
                    <a:pt x="2748" y="5358"/>
                    <a:pt x="3211" y="5205"/>
                    <a:pt x="3597" y="4893"/>
                  </a:cubicBezTo>
                  <a:cubicBezTo>
                    <a:pt x="4445" y="4127"/>
                    <a:pt x="5955" y="0"/>
                    <a:pt x="5955" y="0"/>
                  </a:cubicBezTo>
                  <a:close/>
                </a:path>
              </a:pathLst>
            </a:custGeom>
            <a:solidFill>
              <a:srgbClr val="FF885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1" name="Google Shape;171;p32"/>
            <p:cNvSpPr/>
            <p:nvPr/>
          </p:nvSpPr>
          <p:spPr>
            <a:xfrm>
              <a:off x="1869800" y="1321475"/>
              <a:ext cx="180125" cy="104000"/>
            </a:xfrm>
            <a:custGeom>
              <a:avLst/>
              <a:gdLst/>
              <a:ahLst/>
              <a:cxnLst/>
              <a:rect l="l" t="t" r="r" b="b"/>
              <a:pathLst>
                <a:path w="7205" h="4160" extrusionOk="0">
                  <a:moveTo>
                    <a:pt x="5073" y="1"/>
                  </a:moveTo>
                  <a:cubicBezTo>
                    <a:pt x="3861" y="1"/>
                    <a:pt x="0" y="1794"/>
                    <a:pt x="0" y="1794"/>
                  </a:cubicBezTo>
                  <a:cubicBezTo>
                    <a:pt x="0" y="1794"/>
                    <a:pt x="3749" y="4094"/>
                    <a:pt x="4905" y="4152"/>
                  </a:cubicBezTo>
                  <a:cubicBezTo>
                    <a:pt x="4962" y="4157"/>
                    <a:pt x="5018" y="4159"/>
                    <a:pt x="5074" y="4159"/>
                  </a:cubicBezTo>
                  <a:cubicBezTo>
                    <a:pt x="6156" y="4159"/>
                    <a:pt x="7066" y="3305"/>
                    <a:pt x="7133" y="2195"/>
                  </a:cubicBezTo>
                  <a:cubicBezTo>
                    <a:pt x="7204" y="1040"/>
                    <a:pt x="6296" y="49"/>
                    <a:pt x="5129" y="2"/>
                  </a:cubicBezTo>
                  <a:cubicBezTo>
                    <a:pt x="5111" y="1"/>
                    <a:pt x="5092" y="1"/>
                    <a:pt x="5073" y="1"/>
                  </a:cubicBezTo>
                  <a:close/>
                </a:path>
              </a:pathLst>
            </a:custGeom>
            <a:solidFill>
              <a:srgbClr val="FF885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" name="Google Shape;172;p32"/>
            <p:cNvSpPr/>
            <p:nvPr/>
          </p:nvSpPr>
          <p:spPr>
            <a:xfrm>
              <a:off x="1689100" y="1307225"/>
              <a:ext cx="180125" cy="103975"/>
            </a:xfrm>
            <a:custGeom>
              <a:avLst/>
              <a:gdLst/>
              <a:ahLst/>
              <a:cxnLst/>
              <a:rect l="l" t="t" r="r" b="b"/>
              <a:pathLst>
                <a:path w="7205" h="4159" extrusionOk="0">
                  <a:moveTo>
                    <a:pt x="2149" y="1"/>
                  </a:moveTo>
                  <a:cubicBezTo>
                    <a:pt x="1057" y="1"/>
                    <a:pt x="128" y="848"/>
                    <a:pt x="71" y="1964"/>
                  </a:cubicBezTo>
                  <a:cubicBezTo>
                    <a:pt x="1" y="3131"/>
                    <a:pt x="909" y="4121"/>
                    <a:pt x="2076" y="4157"/>
                  </a:cubicBezTo>
                  <a:cubicBezTo>
                    <a:pt x="2097" y="4158"/>
                    <a:pt x="2119" y="4159"/>
                    <a:pt x="2142" y="4159"/>
                  </a:cubicBezTo>
                  <a:cubicBezTo>
                    <a:pt x="3355" y="4159"/>
                    <a:pt x="7205" y="2364"/>
                    <a:pt x="7205" y="2364"/>
                  </a:cubicBezTo>
                  <a:cubicBezTo>
                    <a:pt x="7205" y="2364"/>
                    <a:pt x="3455" y="77"/>
                    <a:pt x="2300" y="6"/>
                  </a:cubicBezTo>
                  <a:cubicBezTo>
                    <a:pt x="2249" y="3"/>
                    <a:pt x="2199" y="1"/>
                    <a:pt x="2149" y="1"/>
                  </a:cubicBezTo>
                  <a:close/>
                </a:path>
              </a:pathLst>
            </a:custGeom>
            <a:solidFill>
              <a:srgbClr val="FF885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" name="Google Shape;173;p32"/>
            <p:cNvSpPr/>
            <p:nvPr/>
          </p:nvSpPr>
          <p:spPr>
            <a:xfrm>
              <a:off x="1869800" y="1366625"/>
              <a:ext cx="143275" cy="147375"/>
            </a:xfrm>
            <a:custGeom>
              <a:avLst/>
              <a:gdLst/>
              <a:ahLst/>
              <a:cxnLst/>
              <a:rect l="l" t="t" r="r" b="b"/>
              <a:pathLst>
                <a:path w="5731" h="5895" extrusionOk="0">
                  <a:moveTo>
                    <a:pt x="0" y="0"/>
                  </a:moveTo>
                  <a:cubicBezTo>
                    <a:pt x="0" y="0"/>
                    <a:pt x="1026" y="4280"/>
                    <a:pt x="1792" y="5129"/>
                  </a:cubicBezTo>
                  <a:lnTo>
                    <a:pt x="1804" y="5129"/>
                  </a:lnTo>
                  <a:cubicBezTo>
                    <a:pt x="2213" y="5635"/>
                    <a:pt x="2810" y="5894"/>
                    <a:pt x="3412" y="5894"/>
                  </a:cubicBezTo>
                  <a:cubicBezTo>
                    <a:pt x="3905" y="5894"/>
                    <a:pt x="4401" y="5720"/>
                    <a:pt x="4799" y="5365"/>
                  </a:cubicBezTo>
                  <a:cubicBezTo>
                    <a:pt x="5683" y="4575"/>
                    <a:pt x="5730" y="3207"/>
                    <a:pt x="4893" y="2358"/>
                  </a:cubicBezTo>
                  <a:cubicBezTo>
                    <a:pt x="4127" y="1509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FF885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" name="Google Shape;174;p32"/>
            <p:cNvSpPr/>
            <p:nvPr/>
          </p:nvSpPr>
          <p:spPr>
            <a:xfrm>
              <a:off x="1726250" y="1218950"/>
              <a:ext cx="142975" cy="147400"/>
            </a:xfrm>
            <a:custGeom>
              <a:avLst/>
              <a:gdLst/>
              <a:ahLst/>
              <a:cxnLst/>
              <a:rect l="l" t="t" r="r" b="b"/>
              <a:pathLst>
                <a:path w="5719" h="5896" extrusionOk="0">
                  <a:moveTo>
                    <a:pt x="2311" y="0"/>
                  </a:moveTo>
                  <a:cubicBezTo>
                    <a:pt x="1817" y="0"/>
                    <a:pt x="1319" y="174"/>
                    <a:pt x="920" y="531"/>
                  </a:cubicBezTo>
                  <a:cubicBezTo>
                    <a:pt x="36" y="1321"/>
                    <a:pt x="0" y="2688"/>
                    <a:pt x="826" y="3537"/>
                  </a:cubicBezTo>
                  <a:cubicBezTo>
                    <a:pt x="1592" y="4386"/>
                    <a:pt x="5719" y="5895"/>
                    <a:pt x="5719" y="5895"/>
                  </a:cubicBezTo>
                  <a:cubicBezTo>
                    <a:pt x="5719" y="5895"/>
                    <a:pt x="4693" y="1616"/>
                    <a:pt x="3926" y="755"/>
                  </a:cubicBezTo>
                  <a:lnTo>
                    <a:pt x="3915" y="755"/>
                  </a:lnTo>
                  <a:cubicBezTo>
                    <a:pt x="3507" y="257"/>
                    <a:pt x="2912" y="0"/>
                    <a:pt x="2311" y="0"/>
                  </a:cubicBezTo>
                  <a:close/>
                </a:path>
              </a:pathLst>
            </a:custGeom>
            <a:solidFill>
              <a:srgbClr val="FF885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" name="Google Shape;175;p32"/>
            <p:cNvSpPr/>
            <p:nvPr/>
          </p:nvSpPr>
          <p:spPr>
            <a:xfrm>
              <a:off x="1808175" y="1366625"/>
              <a:ext cx="107925" cy="178450"/>
            </a:xfrm>
            <a:custGeom>
              <a:avLst/>
              <a:gdLst/>
              <a:ahLst/>
              <a:cxnLst/>
              <a:rect l="l" t="t" r="r" b="b"/>
              <a:pathLst>
                <a:path w="4317" h="7138" extrusionOk="0">
                  <a:moveTo>
                    <a:pt x="2453" y="0"/>
                  </a:moveTo>
                  <a:cubicBezTo>
                    <a:pt x="2453" y="0"/>
                    <a:pt x="154" y="3761"/>
                    <a:pt x="95" y="4905"/>
                  </a:cubicBezTo>
                  <a:cubicBezTo>
                    <a:pt x="1" y="6060"/>
                    <a:pt x="885" y="7074"/>
                    <a:pt x="2052" y="7133"/>
                  </a:cubicBezTo>
                  <a:cubicBezTo>
                    <a:pt x="2095" y="7136"/>
                    <a:pt x="2138" y="7137"/>
                    <a:pt x="2180" y="7137"/>
                  </a:cubicBezTo>
                  <a:cubicBezTo>
                    <a:pt x="3290" y="7137"/>
                    <a:pt x="4200" y="6254"/>
                    <a:pt x="4245" y="5141"/>
                  </a:cubicBezTo>
                  <a:cubicBezTo>
                    <a:pt x="4316" y="3985"/>
                    <a:pt x="2453" y="0"/>
                    <a:pt x="2453" y="0"/>
                  </a:cubicBezTo>
                  <a:close/>
                </a:path>
              </a:pathLst>
            </a:custGeom>
            <a:solidFill>
              <a:srgbClr val="FF885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6" name="Google Shape;176;p32"/>
            <p:cNvSpPr/>
            <p:nvPr/>
          </p:nvSpPr>
          <p:spPr>
            <a:xfrm>
              <a:off x="1822925" y="1187625"/>
              <a:ext cx="107600" cy="178425"/>
            </a:xfrm>
            <a:custGeom>
              <a:avLst/>
              <a:gdLst/>
              <a:ahLst/>
              <a:cxnLst/>
              <a:rect l="l" t="t" r="r" b="b"/>
              <a:pathLst>
                <a:path w="4304" h="7137" extrusionOk="0">
                  <a:moveTo>
                    <a:pt x="2155" y="1"/>
                  </a:moveTo>
                  <a:cubicBezTo>
                    <a:pt x="1036" y="1"/>
                    <a:pt x="106" y="877"/>
                    <a:pt x="71" y="2008"/>
                  </a:cubicBezTo>
                  <a:cubicBezTo>
                    <a:pt x="0" y="3152"/>
                    <a:pt x="1863" y="7137"/>
                    <a:pt x="1863" y="7137"/>
                  </a:cubicBezTo>
                  <a:cubicBezTo>
                    <a:pt x="1863" y="7137"/>
                    <a:pt x="4162" y="3387"/>
                    <a:pt x="4221" y="2244"/>
                  </a:cubicBezTo>
                  <a:cubicBezTo>
                    <a:pt x="4304" y="1076"/>
                    <a:pt x="3431" y="74"/>
                    <a:pt x="2264" y="4"/>
                  </a:cubicBezTo>
                  <a:cubicBezTo>
                    <a:pt x="2228" y="2"/>
                    <a:pt x="2192" y="1"/>
                    <a:pt x="2155" y="1"/>
                  </a:cubicBezTo>
                  <a:close/>
                </a:path>
              </a:pathLst>
            </a:custGeom>
            <a:solidFill>
              <a:srgbClr val="FF885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7" name="Google Shape;177;p32"/>
            <p:cNvSpPr/>
            <p:nvPr/>
          </p:nvSpPr>
          <p:spPr>
            <a:xfrm>
              <a:off x="1869200" y="1301750"/>
              <a:ext cx="124700" cy="73000"/>
            </a:xfrm>
            <a:custGeom>
              <a:avLst/>
              <a:gdLst/>
              <a:ahLst/>
              <a:cxnLst/>
              <a:rect l="l" t="t" r="r" b="b"/>
              <a:pathLst>
                <a:path w="4988" h="2920" extrusionOk="0">
                  <a:moveTo>
                    <a:pt x="3355" y="0"/>
                  </a:moveTo>
                  <a:cubicBezTo>
                    <a:pt x="3204" y="0"/>
                    <a:pt x="3052" y="23"/>
                    <a:pt x="2901" y="72"/>
                  </a:cubicBezTo>
                  <a:cubicBezTo>
                    <a:pt x="2135" y="320"/>
                    <a:pt x="1" y="2560"/>
                    <a:pt x="1" y="2560"/>
                  </a:cubicBezTo>
                  <a:cubicBezTo>
                    <a:pt x="1" y="2560"/>
                    <a:pt x="2017" y="2919"/>
                    <a:pt x="3180" y="2919"/>
                  </a:cubicBezTo>
                  <a:cubicBezTo>
                    <a:pt x="3445" y="2919"/>
                    <a:pt x="3666" y="2901"/>
                    <a:pt x="3809" y="2855"/>
                  </a:cubicBezTo>
                  <a:lnTo>
                    <a:pt x="3809" y="2843"/>
                  </a:lnTo>
                  <a:cubicBezTo>
                    <a:pt x="4575" y="2595"/>
                    <a:pt x="4988" y="1770"/>
                    <a:pt x="4740" y="1004"/>
                  </a:cubicBezTo>
                  <a:cubicBezTo>
                    <a:pt x="4541" y="388"/>
                    <a:pt x="3969" y="0"/>
                    <a:pt x="3355" y="0"/>
                  </a:cubicBezTo>
                  <a:close/>
                </a:path>
              </a:pathLst>
            </a:custGeom>
            <a:solidFill>
              <a:srgbClr val="FF51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8" name="Google Shape;178;p32"/>
            <p:cNvSpPr/>
            <p:nvPr/>
          </p:nvSpPr>
          <p:spPr>
            <a:xfrm>
              <a:off x="1745100" y="1358225"/>
              <a:ext cx="124725" cy="72825"/>
            </a:xfrm>
            <a:custGeom>
              <a:avLst/>
              <a:gdLst/>
              <a:ahLst/>
              <a:cxnLst/>
              <a:rect l="l" t="t" r="r" b="b"/>
              <a:pathLst>
                <a:path w="4989" h="2913" extrusionOk="0">
                  <a:moveTo>
                    <a:pt x="1809" y="0"/>
                  </a:moveTo>
                  <a:cubicBezTo>
                    <a:pt x="1543" y="0"/>
                    <a:pt x="1322" y="19"/>
                    <a:pt x="1180" y="65"/>
                  </a:cubicBezTo>
                  <a:cubicBezTo>
                    <a:pt x="414" y="313"/>
                    <a:pt x="1" y="1138"/>
                    <a:pt x="248" y="1904"/>
                  </a:cubicBezTo>
                  <a:cubicBezTo>
                    <a:pt x="447" y="2518"/>
                    <a:pt x="1015" y="2912"/>
                    <a:pt x="1627" y="2912"/>
                  </a:cubicBezTo>
                  <a:cubicBezTo>
                    <a:pt x="1779" y="2912"/>
                    <a:pt x="1935" y="2888"/>
                    <a:pt x="2088" y="2836"/>
                  </a:cubicBezTo>
                  <a:cubicBezTo>
                    <a:pt x="2854" y="2588"/>
                    <a:pt x="4988" y="360"/>
                    <a:pt x="4988" y="360"/>
                  </a:cubicBezTo>
                  <a:cubicBezTo>
                    <a:pt x="4988" y="360"/>
                    <a:pt x="2972" y="0"/>
                    <a:pt x="1809" y="0"/>
                  </a:cubicBezTo>
                  <a:close/>
                </a:path>
              </a:pathLst>
            </a:custGeom>
            <a:solidFill>
              <a:srgbClr val="FF51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9" name="Google Shape;179;p32"/>
            <p:cNvSpPr/>
            <p:nvPr/>
          </p:nvSpPr>
          <p:spPr>
            <a:xfrm>
              <a:off x="1869800" y="1365600"/>
              <a:ext cx="120275" cy="76375"/>
            </a:xfrm>
            <a:custGeom>
              <a:avLst/>
              <a:gdLst/>
              <a:ahLst/>
              <a:cxnLst/>
              <a:rect l="l" t="t" r="r" b="b"/>
              <a:pathLst>
                <a:path w="4811" h="3055" extrusionOk="0">
                  <a:moveTo>
                    <a:pt x="603" y="0"/>
                  </a:moveTo>
                  <a:cubicBezTo>
                    <a:pt x="241" y="0"/>
                    <a:pt x="0" y="6"/>
                    <a:pt x="0" y="6"/>
                  </a:cubicBezTo>
                  <a:cubicBezTo>
                    <a:pt x="0" y="6"/>
                    <a:pt x="1769" y="2541"/>
                    <a:pt x="2488" y="2906"/>
                  </a:cubicBezTo>
                  <a:lnTo>
                    <a:pt x="2476" y="2894"/>
                  </a:lnTo>
                  <a:lnTo>
                    <a:pt x="2476" y="2894"/>
                  </a:lnTo>
                  <a:cubicBezTo>
                    <a:pt x="2689" y="3003"/>
                    <a:pt x="2917" y="3054"/>
                    <a:pt x="3141" y="3054"/>
                  </a:cubicBezTo>
                  <a:cubicBezTo>
                    <a:pt x="3674" y="3054"/>
                    <a:pt x="4188" y="2764"/>
                    <a:pt x="4445" y="2258"/>
                  </a:cubicBezTo>
                  <a:cubicBezTo>
                    <a:pt x="4811" y="1539"/>
                    <a:pt x="4528" y="666"/>
                    <a:pt x="3808" y="301"/>
                  </a:cubicBezTo>
                  <a:cubicBezTo>
                    <a:pt x="3290" y="37"/>
                    <a:pt x="1540" y="0"/>
                    <a:pt x="603" y="0"/>
                  </a:cubicBezTo>
                  <a:close/>
                </a:path>
              </a:pathLst>
            </a:custGeom>
            <a:solidFill>
              <a:srgbClr val="FF51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0" name="Google Shape;180;p32"/>
            <p:cNvSpPr/>
            <p:nvPr/>
          </p:nvSpPr>
          <p:spPr>
            <a:xfrm>
              <a:off x="1748950" y="1290700"/>
              <a:ext cx="120275" cy="76675"/>
            </a:xfrm>
            <a:custGeom>
              <a:avLst/>
              <a:gdLst/>
              <a:ahLst/>
              <a:cxnLst/>
              <a:rect l="l" t="t" r="r" b="b"/>
              <a:pathLst>
                <a:path w="4811" h="3067" extrusionOk="0">
                  <a:moveTo>
                    <a:pt x="1670" y="1"/>
                  </a:moveTo>
                  <a:cubicBezTo>
                    <a:pt x="1137" y="1"/>
                    <a:pt x="623" y="291"/>
                    <a:pt x="366" y="797"/>
                  </a:cubicBezTo>
                  <a:cubicBezTo>
                    <a:pt x="0" y="1516"/>
                    <a:pt x="283" y="2401"/>
                    <a:pt x="1002" y="2766"/>
                  </a:cubicBezTo>
                  <a:cubicBezTo>
                    <a:pt x="1521" y="3030"/>
                    <a:pt x="3271" y="3066"/>
                    <a:pt x="4207" y="3066"/>
                  </a:cubicBezTo>
                  <a:cubicBezTo>
                    <a:pt x="4570" y="3066"/>
                    <a:pt x="4811" y="3061"/>
                    <a:pt x="4811" y="3061"/>
                  </a:cubicBezTo>
                  <a:cubicBezTo>
                    <a:pt x="4811" y="3061"/>
                    <a:pt x="3042" y="526"/>
                    <a:pt x="2323" y="160"/>
                  </a:cubicBezTo>
                  <a:lnTo>
                    <a:pt x="2335" y="160"/>
                  </a:lnTo>
                  <a:cubicBezTo>
                    <a:pt x="2122" y="52"/>
                    <a:pt x="1894" y="1"/>
                    <a:pt x="1670" y="1"/>
                  </a:cubicBezTo>
                  <a:close/>
                </a:path>
              </a:pathLst>
            </a:custGeom>
            <a:solidFill>
              <a:srgbClr val="FF51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1" name="Google Shape;181;p32"/>
            <p:cNvSpPr/>
            <p:nvPr/>
          </p:nvSpPr>
          <p:spPr>
            <a:xfrm>
              <a:off x="1856525" y="1366025"/>
              <a:ext cx="81975" cy="120325"/>
            </a:xfrm>
            <a:custGeom>
              <a:avLst/>
              <a:gdLst/>
              <a:ahLst/>
              <a:cxnLst/>
              <a:rect l="l" t="t" r="r" b="b"/>
              <a:pathLst>
                <a:path w="3279" h="4813" extrusionOk="0">
                  <a:moveTo>
                    <a:pt x="555" y="1"/>
                  </a:moveTo>
                  <a:cubicBezTo>
                    <a:pt x="555" y="1"/>
                    <a:pt x="1" y="3043"/>
                    <a:pt x="260" y="3809"/>
                  </a:cubicBezTo>
                  <a:cubicBezTo>
                    <a:pt x="459" y="4425"/>
                    <a:pt x="1031" y="4812"/>
                    <a:pt x="1646" y="4812"/>
                  </a:cubicBezTo>
                  <a:cubicBezTo>
                    <a:pt x="1796" y="4812"/>
                    <a:pt x="1949" y="4789"/>
                    <a:pt x="2099" y="4740"/>
                  </a:cubicBezTo>
                  <a:cubicBezTo>
                    <a:pt x="2866" y="4493"/>
                    <a:pt x="3278" y="3667"/>
                    <a:pt x="3031" y="2901"/>
                  </a:cubicBezTo>
                  <a:cubicBezTo>
                    <a:pt x="2783" y="2135"/>
                    <a:pt x="555" y="1"/>
                    <a:pt x="555" y="1"/>
                  </a:cubicBezTo>
                  <a:close/>
                </a:path>
              </a:pathLst>
            </a:custGeom>
            <a:solidFill>
              <a:srgbClr val="FF51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" name="Google Shape;182;p32"/>
            <p:cNvSpPr/>
            <p:nvPr/>
          </p:nvSpPr>
          <p:spPr>
            <a:xfrm>
              <a:off x="1800525" y="1246325"/>
              <a:ext cx="81975" cy="120325"/>
            </a:xfrm>
            <a:custGeom>
              <a:avLst/>
              <a:gdLst/>
              <a:ahLst/>
              <a:cxnLst/>
              <a:rect l="l" t="t" r="r" b="b"/>
              <a:pathLst>
                <a:path w="3279" h="4813" extrusionOk="0">
                  <a:moveTo>
                    <a:pt x="1639" y="1"/>
                  </a:moveTo>
                  <a:cubicBezTo>
                    <a:pt x="1487" y="1"/>
                    <a:pt x="1332" y="24"/>
                    <a:pt x="1179" y="73"/>
                  </a:cubicBezTo>
                  <a:cubicBezTo>
                    <a:pt x="413" y="320"/>
                    <a:pt x="0" y="1145"/>
                    <a:pt x="248" y="1912"/>
                  </a:cubicBezTo>
                  <a:cubicBezTo>
                    <a:pt x="496" y="2678"/>
                    <a:pt x="2736" y="4812"/>
                    <a:pt x="2736" y="4812"/>
                  </a:cubicBezTo>
                  <a:cubicBezTo>
                    <a:pt x="2736" y="4812"/>
                    <a:pt x="3278" y="1770"/>
                    <a:pt x="3031" y="1004"/>
                  </a:cubicBezTo>
                  <a:cubicBezTo>
                    <a:pt x="2832" y="388"/>
                    <a:pt x="2260" y="1"/>
                    <a:pt x="1639" y="1"/>
                  </a:cubicBezTo>
                  <a:close/>
                </a:path>
              </a:pathLst>
            </a:custGeom>
            <a:solidFill>
              <a:srgbClr val="FF51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" name="Google Shape;183;p32"/>
            <p:cNvSpPr/>
            <p:nvPr/>
          </p:nvSpPr>
          <p:spPr>
            <a:xfrm>
              <a:off x="1788725" y="1366625"/>
              <a:ext cx="83150" cy="115125"/>
            </a:xfrm>
            <a:custGeom>
              <a:avLst/>
              <a:gdLst/>
              <a:ahLst/>
              <a:cxnLst/>
              <a:rect l="l" t="t" r="r" b="b"/>
              <a:pathLst>
                <a:path w="3326" h="4605" extrusionOk="0">
                  <a:moveTo>
                    <a:pt x="3267" y="0"/>
                  </a:moveTo>
                  <a:cubicBezTo>
                    <a:pt x="3267" y="0"/>
                    <a:pt x="732" y="1769"/>
                    <a:pt x="366" y="2488"/>
                  </a:cubicBezTo>
                  <a:cubicBezTo>
                    <a:pt x="1" y="3207"/>
                    <a:pt x="284" y="4080"/>
                    <a:pt x="1003" y="4445"/>
                  </a:cubicBezTo>
                  <a:cubicBezTo>
                    <a:pt x="1216" y="4553"/>
                    <a:pt x="1442" y="4605"/>
                    <a:pt x="1666" y="4605"/>
                  </a:cubicBezTo>
                  <a:cubicBezTo>
                    <a:pt x="2196" y="4605"/>
                    <a:pt x="2706" y="4315"/>
                    <a:pt x="2972" y="3808"/>
                  </a:cubicBezTo>
                  <a:cubicBezTo>
                    <a:pt x="3326" y="3089"/>
                    <a:pt x="3267" y="0"/>
                    <a:pt x="3267" y="0"/>
                  </a:cubicBezTo>
                  <a:close/>
                </a:path>
              </a:pathLst>
            </a:custGeom>
            <a:solidFill>
              <a:srgbClr val="FF51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" name="Google Shape;184;p32"/>
            <p:cNvSpPr/>
            <p:nvPr/>
          </p:nvSpPr>
          <p:spPr>
            <a:xfrm>
              <a:off x="1866850" y="1250925"/>
              <a:ext cx="83425" cy="115125"/>
            </a:xfrm>
            <a:custGeom>
              <a:avLst/>
              <a:gdLst/>
              <a:ahLst/>
              <a:cxnLst/>
              <a:rect l="l" t="t" r="r" b="b"/>
              <a:pathLst>
                <a:path w="3337" h="4605" extrusionOk="0">
                  <a:moveTo>
                    <a:pt x="1670" y="0"/>
                  </a:moveTo>
                  <a:cubicBezTo>
                    <a:pt x="1137" y="0"/>
                    <a:pt x="623" y="290"/>
                    <a:pt x="366" y="796"/>
                  </a:cubicBezTo>
                  <a:cubicBezTo>
                    <a:pt x="0" y="1516"/>
                    <a:pt x="71" y="4605"/>
                    <a:pt x="71" y="4605"/>
                  </a:cubicBezTo>
                  <a:cubicBezTo>
                    <a:pt x="71" y="4605"/>
                    <a:pt x="2606" y="2836"/>
                    <a:pt x="2971" y="2129"/>
                  </a:cubicBezTo>
                  <a:cubicBezTo>
                    <a:pt x="3337" y="1409"/>
                    <a:pt x="3054" y="525"/>
                    <a:pt x="2335" y="160"/>
                  </a:cubicBezTo>
                  <a:cubicBezTo>
                    <a:pt x="2122" y="51"/>
                    <a:pt x="1894" y="0"/>
                    <a:pt x="1670" y="0"/>
                  </a:cubicBezTo>
                  <a:close/>
                </a:path>
              </a:pathLst>
            </a:custGeom>
            <a:solidFill>
              <a:srgbClr val="FF51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" name="Google Shape;185;p32"/>
            <p:cNvSpPr/>
            <p:nvPr/>
          </p:nvSpPr>
          <p:spPr>
            <a:xfrm>
              <a:off x="1864475" y="1304600"/>
              <a:ext cx="72850" cy="65275"/>
            </a:xfrm>
            <a:custGeom>
              <a:avLst/>
              <a:gdLst/>
              <a:ahLst/>
              <a:cxnLst/>
              <a:rect l="l" t="t" r="r" b="b"/>
              <a:pathLst>
                <a:path w="2914" h="2611" extrusionOk="0">
                  <a:moveTo>
                    <a:pt x="1800" y="1"/>
                  </a:moveTo>
                  <a:cubicBezTo>
                    <a:pt x="1562" y="1"/>
                    <a:pt x="1324" y="84"/>
                    <a:pt x="1133" y="253"/>
                  </a:cubicBezTo>
                  <a:cubicBezTo>
                    <a:pt x="720" y="618"/>
                    <a:pt x="1" y="2611"/>
                    <a:pt x="1" y="2611"/>
                  </a:cubicBezTo>
                  <a:cubicBezTo>
                    <a:pt x="1" y="2611"/>
                    <a:pt x="2052" y="2116"/>
                    <a:pt x="2465" y="1750"/>
                  </a:cubicBezTo>
                  <a:cubicBezTo>
                    <a:pt x="2878" y="1373"/>
                    <a:pt x="2913" y="748"/>
                    <a:pt x="2548" y="335"/>
                  </a:cubicBezTo>
                  <a:cubicBezTo>
                    <a:pt x="2351" y="113"/>
                    <a:pt x="2076" y="1"/>
                    <a:pt x="1800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" name="Google Shape;186;p32"/>
            <p:cNvSpPr/>
            <p:nvPr/>
          </p:nvSpPr>
          <p:spPr>
            <a:xfrm>
              <a:off x="1786100" y="1370750"/>
              <a:ext cx="79000" cy="64450"/>
            </a:xfrm>
            <a:custGeom>
              <a:avLst/>
              <a:gdLst/>
              <a:ahLst/>
              <a:cxnLst/>
              <a:rect l="l" t="t" r="r" b="b"/>
              <a:pathLst>
                <a:path w="3160" h="2578" extrusionOk="0">
                  <a:moveTo>
                    <a:pt x="3160" y="0"/>
                  </a:moveTo>
                  <a:cubicBezTo>
                    <a:pt x="3159" y="0"/>
                    <a:pt x="1108" y="495"/>
                    <a:pt x="695" y="861"/>
                  </a:cubicBezTo>
                  <a:cubicBezTo>
                    <a:pt x="0" y="1566"/>
                    <a:pt x="630" y="2577"/>
                    <a:pt x="1416" y="2577"/>
                  </a:cubicBezTo>
                  <a:cubicBezTo>
                    <a:pt x="1616" y="2577"/>
                    <a:pt x="1826" y="2512"/>
                    <a:pt x="2028" y="2358"/>
                  </a:cubicBezTo>
                  <a:cubicBezTo>
                    <a:pt x="2440" y="1981"/>
                    <a:pt x="3159" y="0"/>
                    <a:pt x="316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" name="Google Shape;187;p32"/>
            <p:cNvSpPr/>
            <p:nvPr/>
          </p:nvSpPr>
          <p:spPr>
            <a:xfrm>
              <a:off x="1864775" y="1348025"/>
              <a:ext cx="86100" cy="50175"/>
            </a:xfrm>
            <a:custGeom>
              <a:avLst/>
              <a:gdLst/>
              <a:ahLst/>
              <a:cxnLst/>
              <a:rect l="l" t="t" r="r" b="b"/>
              <a:pathLst>
                <a:path w="3444" h="2007" extrusionOk="0">
                  <a:moveTo>
                    <a:pt x="2442" y="0"/>
                  </a:moveTo>
                  <a:cubicBezTo>
                    <a:pt x="1838" y="0"/>
                    <a:pt x="1" y="862"/>
                    <a:pt x="1" y="862"/>
                  </a:cubicBezTo>
                  <a:cubicBezTo>
                    <a:pt x="1" y="862"/>
                    <a:pt x="1805" y="1970"/>
                    <a:pt x="2359" y="2006"/>
                  </a:cubicBezTo>
                  <a:cubicBezTo>
                    <a:pt x="2374" y="2006"/>
                    <a:pt x="2388" y="2007"/>
                    <a:pt x="2403" y="2007"/>
                  </a:cubicBezTo>
                  <a:cubicBezTo>
                    <a:pt x="2938" y="2007"/>
                    <a:pt x="3385" y="1590"/>
                    <a:pt x="3420" y="1063"/>
                  </a:cubicBezTo>
                  <a:cubicBezTo>
                    <a:pt x="3443" y="508"/>
                    <a:pt x="3019" y="37"/>
                    <a:pt x="2477" y="1"/>
                  </a:cubicBezTo>
                  <a:cubicBezTo>
                    <a:pt x="2466" y="1"/>
                    <a:pt x="2454" y="0"/>
                    <a:pt x="244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" name="Google Shape;188;p32"/>
            <p:cNvSpPr/>
            <p:nvPr/>
          </p:nvSpPr>
          <p:spPr>
            <a:xfrm>
              <a:off x="1779300" y="1342450"/>
              <a:ext cx="85500" cy="49850"/>
            </a:xfrm>
            <a:custGeom>
              <a:avLst/>
              <a:gdLst/>
              <a:ahLst/>
              <a:cxnLst/>
              <a:rect l="l" t="t" r="r" b="b"/>
              <a:pathLst>
                <a:path w="3420" h="1994" extrusionOk="0">
                  <a:moveTo>
                    <a:pt x="1039" y="0"/>
                  </a:moveTo>
                  <a:cubicBezTo>
                    <a:pt x="507" y="0"/>
                    <a:pt x="71" y="409"/>
                    <a:pt x="36" y="944"/>
                  </a:cubicBezTo>
                  <a:cubicBezTo>
                    <a:pt x="1" y="1486"/>
                    <a:pt x="413" y="1946"/>
                    <a:pt x="944" y="1993"/>
                  </a:cubicBezTo>
                  <a:cubicBezTo>
                    <a:pt x="954" y="1994"/>
                    <a:pt x="966" y="1994"/>
                    <a:pt x="977" y="1994"/>
                  </a:cubicBezTo>
                  <a:cubicBezTo>
                    <a:pt x="1572" y="1994"/>
                    <a:pt x="3420" y="1132"/>
                    <a:pt x="3420" y="1132"/>
                  </a:cubicBezTo>
                  <a:cubicBezTo>
                    <a:pt x="3420" y="1132"/>
                    <a:pt x="1616" y="36"/>
                    <a:pt x="1062" y="0"/>
                  </a:cubicBezTo>
                  <a:cubicBezTo>
                    <a:pt x="1054" y="0"/>
                    <a:pt x="1047" y="0"/>
                    <a:pt x="103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9" name="Google Shape;189;p32"/>
            <p:cNvSpPr/>
            <p:nvPr/>
          </p:nvSpPr>
          <p:spPr>
            <a:xfrm>
              <a:off x="1865075" y="1369850"/>
              <a:ext cx="69000" cy="70950"/>
            </a:xfrm>
            <a:custGeom>
              <a:avLst/>
              <a:gdLst/>
              <a:ahLst/>
              <a:cxnLst/>
              <a:rect l="l" t="t" r="r" b="b"/>
              <a:pathLst>
                <a:path w="2760" h="2838" extrusionOk="0">
                  <a:moveTo>
                    <a:pt x="1" y="1"/>
                  </a:moveTo>
                  <a:cubicBezTo>
                    <a:pt x="1" y="1"/>
                    <a:pt x="496" y="2064"/>
                    <a:pt x="873" y="2477"/>
                  </a:cubicBezTo>
                  <a:cubicBezTo>
                    <a:pt x="1066" y="2715"/>
                    <a:pt x="1352" y="2838"/>
                    <a:pt x="1640" y="2838"/>
                  </a:cubicBezTo>
                  <a:cubicBezTo>
                    <a:pt x="1878" y="2838"/>
                    <a:pt x="2119" y="2754"/>
                    <a:pt x="2311" y="2583"/>
                  </a:cubicBezTo>
                  <a:cubicBezTo>
                    <a:pt x="2736" y="2194"/>
                    <a:pt x="2759" y="1545"/>
                    <a:pt x="2359" y="1133"/>
                  </a:cubicBezTo>
                  <a:cubicBezTo>
                    <a:pt x="1993" y="720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0" name="Google Shape;190;p32"/>
            <p:cNvSpPr/>
            <p:nvPr/>
          </p:nvSpPr>
          <p:spPr>
            <a:xfrm>
              <a:off x="1795800" y="1300100"/>
              <a:ext cx="68700" cy="70675"/>
            </a:xfrm>
            <a:custGeom>
              <a:avLst/>
              <a:gdLst/>
              <a:ahLst/>
              <a:cxnLst/>
              <a:rect l="l" t="t" r="r" b="b"/>
              <a:pathLst>
                <a:path w="2748" h="2827" extrusionOk="0">
                  <a:moveTo>
                    <a:pt x="1111" y="0"/>
                  </a:moveTo>
                  <a:cubicBezTo>
                    <a:pt x="874" y="0"/>
                    <a:pt x="637" y="84"/>
                    <a:pt x="449" y="256"/>
                  </a:cubicBezTo>
                  <a:cubicBezTo>
                    <a:pt x="24" y="633"/>
                    <a:pt x="1" y="1282"/>
                    <a:pt x="390" y="1683"/>
                  </a:cubicBezTo>
                  <a:cubicBezTo>
                    <a:pt x="755" y="2095"/>
                    <a:pt x="2748" y="2826"/>
                    <a:pt x="2748" y="2826"/>
                  </a:cubicBezTo>
                  <a:cubicBezTo>
                    <a:pt x="2748" y="2826"/>
                    <a:pt x="2241" y="763"/>
                    <a:pt x="1875" y="350"/>
                  </a:cubicBezTo>
                  <a:cubicBezTo>
                    <a:pt x="1677" y="119"/>
                    <a:pt x="1394" y="0"/>
                    <a:pt x="1111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1" name="Google Shape;191;p32"/>
            <p:cNvSpPr/>
            <p:nvPr/>
          </p:nvSpPr>
          <p:spPr>
            <a:xfrm>
              <a:off x="1836200" y="1370150"/>
              <a:ext cx="51600" cy="85550"/>
            </a:xfrm>
            <a:custGeom>
              <a:avLst/>
              <a:gdLst/>
              <a:ahLst/>
              <a:cxnLst/>
              <a:rect l="l" t="t" r="r" b="b"/>
              <a:pathLst>
                <a:path w="2064" h="3422" extrusionOk="0">
                  <a:moveTo>
                    <a:pt x="1167" y="1"/>
                  </a:moveTo>
                  <a:cubicBezTo>
                    <a:pt x="1167" y="1"/>
                    <a:pt x="59" y="1816"/>
                    <a:pt x="24" y="2359"/>
                  </a:cubicBezTo>
                  <a:lnTo>
                    <a:pt x="24" y="2371"/>
                  </a:lnTo>
                  <a:cubicBezTo>
                    <a:pt x="0" y="2913"/>
                    <a:pt x="425" y="3396"/>
                    <a:pt x="979" y="3420"/>
                  </a:cubicBezTo>
                  <a:cubicBezTo>
                    <a:pt x="1000" y="3421"/>
                    <a:pt x="1021" y="3422"/>
                    <a:pt x="1042" y="3422"/>
                  </a:cubicBezTo>
                  <a:cubicBezTo>
                    <a:pt x="1557" y="3422"/>
                    <a:pt x="1994" y="3009"/>
                    <a:pt x="2028" y="2477"/>
                  </a:cubicBezTo>
                  <a:cubicBezTo>
                    <a:pt x="2063" y="1923"/>
                    <a:pt x="1167" y="1"/>
                    <a:pt x="1167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2" name="Google Shape;192;p32"/>
            <p:cNvSpPr/>
            <p:nvPr/>
          </p:nvSpPr>
          <p:spPr>
            <a:xfrm>
              <a:off x="1841800" y="1284925"/>
              <a:ext cx="51600" cy="85250"/>
            </a:xfrm>
            <a:custGeom>
              <a:avLst/>
              <a:gdLst/>
              <a:ahLst/>
              <a:cxnLst/>
              <a:rect l="l" t="t" r="r" b="b"/>
              <a:pathLst>
                <a:path w="2064" h="3410" extrusionOk="0">
                  <a:moveTo>
                    <a:pt x="1020" y="0"/>
                  </a:moveTo>
                  <a:cubicBezTo>
                    <a:pt x="495" y="0"/>
                    <a:pt x="58" y="413"/>
                    <a:pt x="35" y="946"/>
                  </a:cubicBezTo>
                  <a:cubicBezTo>
                    <a:pt x="0" y="1500"/>
                    <a:pt x="896" y="3410"/>
                    <a:pt x="896" y="3410"/>
                  </a:cubicBezTo>
                  <a:cubicBezTo>
                    <a:pt x="896" y="3410"/>
                    <a:pt x="2004" y="1606"/>
                    <a:pt x="2028" y="1052"/>
                  </a:cubicBezTo>
                  <a:cubicBezTo>
                    <a:pt x="2063" y="498"/>
                    <a:pt x="1639" y="26"/>
                    <a:pt x="1085" y="2"/>
                  </a:cubicBezTo>
                  <a:cubicBezTo>
                    <a:pt x="1063" y="1"/>
                    <a:pt x="1042" y="0"/>
                    <a:pt x="102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3" name="Google Shape;193;p32"/>
            <p:cNvSpPr/>
            <p:nvPr/>
          </p:nvSpPr>
          <p:spPr>
            <a:xfrm>
              <a:off x="1823700" y="1333850"/>
              <a:ext cx="84425" cy="72800"/>
            </a:xfrm>
            <a:custGeom>
              <a:avLst/>
              <a:gdLst/>
              <a:ahLst/>
              <a:cxnLst/>
              <a:rect l="l" t="t" r="r" b="b"/>
              <a:pathLst>
                <a:path w="3377" h="2912" extrusionOk="0">
                  <a:moveTo>
                    <a:pt x="1717" y="0"/>
                  </a:moveTo>
                  <a:cubicBezTo>
                    <a:pt x="780" y="0"/>
                    <a:pt x="0" y="950"/>
                    <a:pt x="359" y="1948"/>
                  </a:cubicBezTo>
                  <a:cubicBezTo>
                    <a:pt x="586" y="2587"/>
                    <a:pt x="1155" y="2912"/>
                    <a:pt x="1727" y="2912"/>
                  </a:cubicBezTo>
                  <a:cubicBezTo>
                    <a:pt x="2253" y="2912"/>
                    <a:pt x="2781" y="2637"/>
                    <a:pt x="3047" y="2078"/>
                  </a:cubicBezTo>
                  <a:cubicBezTo>
                    <a:pt x="3377" y="1347"/>
                    <a:pt x="3070" y="486"/>
                    <a:pt x="2339" y="144"/>
                  </a:cubicBezTo>
                  <a:cubicBezTo>
                    <a:pt x="2131" y="45"/>
                    <a:pt x="1920" y="0"/>
                    <a:pt x="1717" y="0"/>
                  </a:cubicBezTo>
                  <a:close/>
                </a:path>
              </a:pathLst>
            </a:custGeom>
            <a:solidFill>
              <a:srgbClr val="FF885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4" name="Google Shape;194;p32"/>
            <p:cNvSpPr/>
            <p:nvPr/>
          </p:nvSpPr>
          <p:spPr>
            <a:xfrm>
              <a:off x="2063750" y="1325325"/>
              <a:ext cx="90800" cy="58000"/>
            </a:xfrm>
            <a:custGeom>
              <a:avLst/>
              <a:gdLst/>
              <a:ahLst/>
              <a:cxnLst/>
              <a:rect l="l" t="t" r="r" b="b"/>
              <a:pathLst>
                <a:path w="3632" h="2320" extrusionOk="0">
                  <a:moveTo>
                    <a:pt x="1195" y="0"/>
                  </a:moveTo>
                  <a:cubicBezTo>
                    <a:pt x="1181" y="0"/>
                    <a:pt x="1168" y="1"/>
                    <a:pt x="1156" y="2"/>
                  </a:cubicBezTo>
                  <a:cubicBezTo>
                    <a:pt x="507" y="37"/>
                    <a:pt x="0" y="591"/>
                    <a:pt x="59" y="1251"/>
                  </a:cubicBezTo>
                  <a:cubicBezTo>
                    <a:pt x="103" y="1857"/>
                    <a:pt x="611" y="2319"/>
                    <a:pt x="1206" y="2319"/>
                  </a:cubicBezTo>
                  <a:cubicBezTo>
                    <a:pt x="1248" y="2319"/>
                    <a:pt x="1290" y="2317"/>
                    <a:pt x="1332" y="2312"/>
                  </a:cubicBezTo>
                  <a:cubicBezTo>
                    <a:pt x="1887" y="2277"/>
                    <a:pt x="3231" y="1299"/>
                    <a:pt x="3584" y="1039"/>
                  </a:cubicBezTo>
                  <a:cubicBezTo>
                    <a:pt x="3632" y="1004"/>
                    <a:pt x="3620" y="945"/>
                    <a:pt x="3584" y="921"/>
                  </a:cubicBezTo>
                  <a:cubicBezTo>
                    <a:pt x="3204" y="725"/>
                    <a:pt x="1777" y="0"/>
                    <a:pt x="1195" y="0"/>
                  </a:cubicBezTo>
                  <a:close/>
                </a:path>
              </a:pathLst>
            </a:custGeom>
            <a:solidFill>
              <a:srgbClr val="FF5A7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5" name="Google Shape;195;p32"/>
            <p:cNvSpPr/>
            <p:nvPr/>
          </p:nvSpPr>
          <p:spPr>
            <a:xfrm>
              <a:off x="1578575" y="1359375"/>
              <a:ext cx="90500" cy="58025"/>
            </a:xfrm>
            <a:custGeom>
              <a:avLst/>
              <a:gdLst/>
              <a:ahLst/>
              <a:cxnLst/>
              <a:rect l="l" t="t" r="r" b="b"/>
              <a:pathLst>
                <a:path w="3620" h="2321" extrusionOk="0">
                  <a:moveTo>
                    <a:pt x="2425" y="0"/>
                  </a:moveTo>
                  <a:cubicBezTo>
                    <a:pt x="2384" y="0"/>
                    <a:pt x="2342" y="3"/>
                    <a:pt x="2299" y="7"/>
                  </a:cubicBezTo>
                  <a:cubicBezTo>
                    <a:pt x="1745" y="54"/>
                    <a:pt x="389" y="1021"/>
                    <a:pt x="36" y="1281"/>
                  </a:cubicBezTo>
                  <a:cubicBezTo>
                    <a:pt x="0" y="1316"/>
                    <a:pt x="0" y="1375"/>
                    <a:pt x="47" y="1399"/>
                  </a:cubicBezTo>
                  <a:cubicBezTo>
                    <a:pt x="425" y="1593"/>
                    <a:pt x="1835" y="2320"/>
                    <a:pt x="2424" y="2320"/>
                  </a:cubicBezTo>
                  <a:cubicBezTo>
                    <a:pt x="2443" y="2320"/>
                    <a:pt x="2460" y="2320"/>
                    <a:pt x="2476" y="2318"/>
                  </a:cubicBezTo>
                  <a:cubicBezTo>
                    <a:pt x="3125" y="2295"/>
                    <a:pt x="3620" y="1729"/>
                    <a:pt x="3573" y="1080"/>
                  </a:cubicBezTo>
                  <a:cubicBezTo>
                    <a:pt x="3529" y="463"/>
                    <a:pt x="3021" y="0"/>
                    <a:pt x="2425" y="0"/>
                  </a:cubicBezTo>
                  <a:close/>
                </a:path>
              </a:pathLst>
            </a:custGeom>
            <a:solidFill>
              <a:srgbClr val="FF5A7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6" name="Google Shape;196;p32"/>
            <p:cNvSpPr/>
            <p:nvPr/>
          </p:nvSpPr>
          <p:spPr>
            <a:xfrm>
              <a:off x="1853000" y="1569875"/>
              <a:ext cx="60725" cy="89050"/>
            </a:xfrm>
            <a:custGeom>
              <a:avLst/>
              <a:gdLst/>
              <a:ahLst/>
              <a:cxnLst/>
              <a:rect l="l" t="t" r="r" b="b"/>
              <a:pathLst>
                <a:path w="2429" h="3562" extrusionOk="0">
                  <a:moveTo>
                    <a:pt x="1246" y="1"/>
                  </a:moveTo>
                  <a:cubicBezTo>
                    <a:pt x="1212" y="1"/>
                    <a:pt x="1178" y="2"/>
                    <a:pt x="1144" y="6"/>
                  </a:cubicBezTo>
                  <a:cubicBezTo>
                    <a:pt x="484" y="53"/>
                    <a:pt x="0" y="630"/>
                    <a:pt x="71" y="1279"/>
                  </a:cubicBezTo>
                  <a:cubicBezTo>
                    <a:pt x="106" y="1833"/>
                    <a:pt x="1085" y="3189"/>
                    <a:pt x="1344" y="3531"/>
                  </a:cubicBezTo>
                  <a:cubicBezTo>
                    <a:pt x="1361" y="3553"/>
                    <a:pt x="1382" y="3562"/>
                    <a:pt x="1403" y="3562"/>
                  </a:cubicBezTo>
                  <a:cubicBezTo>
                    <a:pt x="1427" y="3562"/>
                    <a:pt x="1449" y="3550"/>
                    <a:pt x="1462" y="3531"/>
                  </a:cubicBezTo>
                  <a:cubicBezTo>
                    <a:pt x="1663" y="3142"/>
                    <a:pt x="2429" y="1656"/>
                    <a:pt x="2382" y="1102"/>
                  </a:cubicBezTo>
                  <a:cubicBezTo>
                    <a:pt x="2359" y="488"/>
                    <a:pt x="1851" y="1"/>
                    <a:pt x="1246" y="1"/>
                  </a:cubicBezTo>
                  <a:close/>
                </a:path>
              </a:pathLst>
            </a:custGeom>
            <a:solidFill>
              <a:srgbClr val="FF5A7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7" name="Google Shape;197;p32"/>
            <p:cNvSpPr/>
            <p:nvPr/>
          </p:nvSpPr>
          <p:spPr>
            <a:xfrm>
              <a:off x="1819400" y="1083650"/>
              <a:ext cx="59550" cy="87650"/>
            </a:xfrm>
            <a:custGeom>
              <a:avLst/>
              <a:gdLst/>
              <a:ahLst/>
              <a:cxnLst/>
              <a:rect l="l" t="t" r="r" b="b"/>
              <a:pathLst>
                <a:path w="2382" h="3506" extrusionOk="0">
                  <a:moveTo>
                    <a:pt x="1026" y="1"/>
                  </a:moveTo>
                  <a:cubicBezTo>
                    <a:pt x="1002" y="1"/>
                    <a:pt x="979" y="12"/>
                    <a:pt x="967" y="36"/>
                  </a:cubicBezTo>
                  <a:cubicBezTo>
                    <a:pt x="766" y="425"/>
                    <a:pt x="0" y="1911"/>
                    <a:pt x="47" y="2465"/>
                  </a:cubicBezTo>
                  <a:cubicBezTo>
                    <a:pt x="103" y="3060"/>
                    <a:pt x="609" y="3506"/>
                    <a:pt x="1197" y="3506"/>
                  </a:cubicBezTo>
                  <a:cubicBezTo>
                    <a:pt x="1226" y="3506"/>
                    <a:pt x="1256" y="3504"/>
                    <a:pt x="1285" y="3502"/>
                  </a:cubicBezTo>
                  <a:cubicBezTo>
                    <a:pt x="1910" y="3455"/>
                    <a:pt x="2382" y="2925"/>
                    <a:pt x="2358" y="2300"/>
                  </a:cubicBezTo>
                  <a:cubicBezTo>
                    <a:pt x="2323" y="1746"/>
                    <a:pt x="1344" y="390"/>
                    <a:pt x="1085" y="36"/>
                  </a:cubicBezTo>
                  <a:cubicBezTo>
                    <a:pt x="1073" y="12"/>
                    <a:pt x="1049" y="1"/>
                    <a:pt x="1026" y="1"/>
                  </a:cubicBezTo>
                  <a:close/>
                </a:path>
              </a:pathLst>
            </a:custGeom>
            <a:solidFill>
              <a:srgbClr val="FF5A7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8" name="Google Shape;198;p32"/>
            <p:cNvSpPr/>
            <p:nvPr/>
          </p:nvSpPr>
          <p:spPr>
            <a:xfrm>
              <a:off x="2517375" y="874375"/>
              <a:ext cx="96700" cy="468100"/>
            </a:xfrm>
            <a:custGeom>
              <a:avLst/>
              <a:gdLst/>
              <a:ahLst/>
              <a:cxnLst/>
              <a:rect l="l" t="t" r="r" b="b"/>
              <a:pathLst>
                <a:path w="3868" h="18724" extrusionOk="0">
                  <a:moveTo>
                    <a:pt x="1934" y="0"/>
                  </a:moveTo>
                  <a:cubicBezTo>
                    <a:pt x="861" y="0"/>
                    <a:pt x="0" y="873"/>
                    <a:pt x="0" y="1946"/>
                  </a:cubicBezTo>
                  <a:lnTo>
                    <a:pt x="0" y="16790"/>
                  </a:lnTo>
                  <a:cubicBezTo>
                    <a:pt x="0" y="17851"/>
                    <a:pt x="873" y="18723"/>
                    <a:pt x="1934" y="18723"/>
                  </a:cubicBezTo>
                  <a:cubicBezTo>
                    <a:pt x="3007" y="18723"/>
                    <a:pt x="3868" y="17851"/>
                    <a:pt x="3868" y="16790"/>
                  </a:cubicBezTo>
                  <a:lnTo>
                    <a:pt x="3868" y="1946"/>
                  </a:lnTo>
                  <a:cubicBezTo>
                    <a:pt x="3868" y="873"/>
                    <a:pt x="3007" y="0"/>
                    <a:pt x="193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9" name="Google Shape;199;p32"/>
            <p:cNvSpPr/>
            <p:nvPr/>
          </p:nvSpPr>
          <p:spPr>
            <a:xfrm>
              <a:off x="2381500" y="929300"/>
              <a:ext cx="368175" cy="358650"/>
            </a:xfrm>
            <a:custGeom>
              <a:avLst/>
              <a:gdLst/>
              <a:ahLst/>
              <a:cxnLst/>
              <a:rect l="l" t="t" r="r" b="b"/>
              <a:pathLst>
                <a:path w="14727" h="14346" extrusionOk="0">
                  <a:moveTo>
                    <a:pt x="12598" y="1"/>
                  </a:moveTo>
                  <a:cubicBezTo>
                    <a:pt x="12115" y="1"/>
                    <a:pt x="11633" y="184"/>
                    <a:pt x="11260" y="551"/>
                  </a:cubicBezTo>
                  <a:lnTo>
                    <a:pt x="755" y="11044"/>
                  </a:lnTo>
                  <a:cubicBezTo>
                    <a:pt x="0" y="11799"/>
                    <a:pt x="0" y="13025"/>
                    <a:pt x="755" y="13779"/>
                  </a:cubicBezTo>
                  <a:cubicBezTo>
                    <a:pt x="1132" y="14157"/>
                    <a:pt x="1627" y="14345"/>
                    <a:pt x="2124" y="14345"/>
                  </a:cubicBezTo>
                  <a:cubicBezTo>
                    <a:pt x="2621" y="14345"/>
                    <a:pt x="3119" y="14157"/>
                    <a:pt x="3502" y="13779"/>
                  </a:cubicBezTo>
                  <a:lnTo>
                    <a:pt x="13995" y="3286"/>
                  </a:lnTo>
                  <a:cubicBezTo>
                    <a:pt x="14726" y="2531"/>
                    <a:pt x="14714" y="1317"/>
                    <a:pt x="13972" y="574"/>
                  </a:cubicBezTo>
                  <a:cubicBezTo>
                    <a:pt x="13590" y="192"/>
                    <a:pt x="13093" y="1"/>
                    <a:pt x="12598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0" name="Google Shape;200;p32"/>
            <p:cNvSpPr/>
            <p:nvPr/>
          </p:nvSpPr>
          <p:spPr>
            <a:xfrm>
              <a:off x="2331975" y="1060050"/>
              <a:ext cx="469275" cy="96750"/>
            </a:xfrm>
            <a:custGeom>
              <a:avLst/>
              <a:gdLst/>
              <a:ahLst/>
              <a:cxnLst/>
              <a:rect l="l" t="t" r="r" b="b"/>
              <a:pathLst>
                <a:path w="18771" h="3870" extrusionOk="0">
                  <a:moveTo>
                    <a:pt x="16842" y="0"/>
                  </a:moveTo>
                  <a:cubicBezTo>
                    <a:pt x="16820" y="0"/>
                    <a:pt x="16799" y="1"/>
                    <a:pt x="16778" y="1"/>
                  </a:cubicBezTo>
                  <a:lnTo>
                    <a:pt x="1934" y="1"/>
                  </a:lnTo>
                  <a:cubicBezTo>
                    <a:pt x="861" y="1"/>
                    <a:pt x="0" y="862"/>
                    <a:pt x="0" y="1935"/>
                  </a:cubicBezTo>
                  <a:cubicBezTo>
                    <a:pt x="0" y="3008"/>
                    <a:pt x="861" y="3869"/>
                    <a:pt x="1934" y="3869"/>
                  </a:cubicBezTo>
                  <a:lnTo>
                    <a:pt x="16778" y="3869"/>
                  </a:lnTo>
                  <a:cubicBezTo>
                    <a:pt x="16799" y="3869"/>
                    <a:pt x="16820" y="3870"/>
                    <a:pt x="16841" y="3870"/>
                  </a:cubicBezTo>
                  <a:cubicBezTo>
                    <a:pt x="17898" y="3870"/>
                    <a:pt x="18771" y="2999"/>
                    <a:pt x="18771" y="1935"/>
                  </a:cubicBezTo>
                  <a:cubicBezTo>
                    <a:pt x="18771" y="860"/>
                    <a:pt x="17898" y="0"/>
                    <a:pt x="1684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1" name="Google Shape;201;p32"/>
            <p:cNvSpPr/>
            <p:nvPr/>
          </p:nvSpPr>
          <p:spPr>
            <a:xfrm>
              <a:off x="2381500" y="928900"/>
              <a:ext cx="368175" cy="358650"/>
            </a:xfrm>
            <a:custGeom>
              <a:avLst/>
              <a:gdLst/>
              <a:ahLst/>
              <a:cxnLst/>
              <a:rect l="l" t="t" r="r" b="b"/>
              <a:pathLst>
                <a:path w="14727" h="14346" extrusionOk="0">
                  <a:moveTo>
                    <a:pt x="2124" y="1"/>
                  </a:moveTo>
                  <a:cubicBezTo>
                    <a:pt x="1627" y="1"/>
                    <a:pt x="1132" y="189"/>
                    <a:pt x="755" y="567"/>
                  </a:cubicBezTo>
                  <a:cubicBezTo>
                    <a:pt x="0" y="1321"/>
                    <a:pt x="0" y="2547"/>
                    <a:pt x="755" y="3302"/>
                  </a:cubicBezTo>
                  <a:lnTo>
                    <a:pt x="11260" y="13795"/>
                  </a:lnTo>
                  <a:cubicBezTo>
                    <a:pt x="11633" y="14162"/>
                    <a:pt x="12115" y="14345"/>
                    <a:pt x="12598" y="14345"/>
                  </a:cubicBezTo>
                  <a:cubicBezTo>
                    <a:pt x="13093" y="14345"/>
                    <a:pt x="13590" y="14153"/>
                    <a:pt x="13972" y="13772"/>
                  </a:cubicBezTo>
                  <a:cubicBezTo>
                    <a:pt x="14714" y="13029"/>
                    <a:pt x="14726" y="11815"/>
                    <a:pt x="13995" y="11060"/>
                  </a:cubicBezTo>
                  <a:lnTo>
                    <a:pt x="3502" y="567"/>
                  </a:lnTo>
                  <a:cubicBezTo>
                    <a:pt x="3119" y="189"/>
                    <a:pt x="2621" y="1"/>
                    <a:pt x="2124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2" name="Google Shape;202;p32"/>
            <p:cNvSpPr/>
            <p:nvPr/>
          </p:nvSpPr>
          <p:spPr>
            <a:xfrm>
              <a:off x="2527400" y="924200"/>
              <a:ext cx="76950" cy="367275"/>
            </a:xfrm>
            <a:custGeom>
              <a:avLst/>
              <a:gdLst/>
              <a:ahLst/>
              <a:cxnLst/>
              <a:rect l="l" t="t" r="r" b="b"/>
              <a:pathLst>
                <a:path w="3078" h="14691" extrusionOk="0">
                  <a:moveTo>
                    <a:pt x="1533" y="0"/>
                  </a:moveTo>
                  <a:cubicBezTo>
                    <a:pt x="684" y="0"/>
                    <a:pt x="0" y="707"/>
                    <a:pt x="24" y="1556"/>
                  </a:cubicBezTo>
                  <a:lnTo>
                    <a:pt x="24" y="13182"/>
                  </a:lnTo>
                  <a:cubicBezTo>
                    <a:pt x="24" y="14019"/>
                    <a:pt x="708" y="14691"/>
                    <a:pt x="1533" y="14691"/>
                  </a:cubicBezTo>
                  <a:lnTo>
                    <a:pt x="1545" y="14691"/>
                  </a:lnTo>
                  <a:cubicBezTo>
                    <a:pt x="2370" y="14691"/>
                    <a:pt x="3054" y="14019"/>
                    <a:pt x="3054" y="13182"/>
                  </a:cubicBezTo>
                  <a:lnTo>
                    <a:pt x="3054" y="1556"/>
                  </a:lnTo>
                  <a:cubicBezTo>
                    <a:pt x="3078" y="707"/>
                    <a:pt x="2394" y="0"/>
                    <a:pt x="1533" y="0"/>
                  </a:cubicBezTo>
                  <a:close/>
                </a:path>
              </a:pathLst>
            </a:custGeom>
            <a:solidFill>
              <a:srgbClr val="FFA9B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3" name="Google Shape;203;p32"/>
            <p:cNvSpPr/>
            <p:nvPr/>
          </p:nvSpPr>
          <p:spPr>
            <a:xfrm>
              <a:off x="2421575" y="967750"/>
              <a:ext cx="288600" cy="281425"/>
            </a:xfrm>
            <a:custGeom>
              <a:avLst/>
              <a:gdLst/>
              <a:ahLst/>
              <a:cxnLst/>
              <a:rect l="l" t="t" r="r" b="b"/>
              <a:pathLst>
                <a:path w="11544" h="11257" extrusionOk="0">
                  <a:moveTo>
                    <a:pt x="9876" y="0"/>
                  </a:moveTo>
                  <a:cubicBezTo>
                    <a:pt x="9489" y="0"/>
                    <a:pt x="9103" y="150"/>
                    <a:pt x="8808" y="451"/>
                  </a:cubicBezTo>
                  <a:lnTo>
                    <a:pt x="590" y="8669"/>
                  </a:lnTo>
                  <a:cubicBezTo>
                    <a:pt x="1" y="9258"/>
                    <a:pt x="1" y="10213"/>
                    <a:pt x="590" y="10803"/>
                  </a:cubicBezTo>
                  <a:lnTo>
                    <a:pt x="590" y="10815"/>
                  </a:lnTo>
                  <a:cubicBezTo>
                    <a:pt x="885" y="11109"/>
                    <a:pt x="1274" y="11257"/>
                    <a:pt x="1663" y="11257"/>
                  </a:cubicBezTo>
                  <a:cubicBezTo>
                    <a:pt x="2052" y="11257"/>
                    <a:pt x="2441" y="11109"/>
                    <a:pt x="2736" y="10815"/>
                  </a:cubicBezTo>
                  <a:lnTo>
                    <a:pt x="10954" y="2597"/>
                  </a:lnTo>
                  <a:cubicBezTo>
                    <a:pt x="11543" y="1996"/>
                    <a:pt x="11543" y="1041"/>
                    <a:pt x="10954" y="451"/>
                  </a:cubicBezTo>
                  <a:cubicBezTo>
                    <a:pt x="10653" y="150"/>
                    <a:pt x="10264" y="0"/>
                    <a:pt x="9876" y="0"/>
                  </a:cubicBezTo>
                  <a:close/>
                </a:path>
              </a:pathLst>
            </a:custGeom>
            <a:solidFill>
              <a:srgbClr val="FFA9B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4" name="Google Shape;204;p32"/>
            <p:cNvSpPr/>
            <p:nvPr/>
          </p:nvSpPr>
          <p:spPr>
            <a:xfrm>
              <a:off x="2382675" y="1070375"/>
              <a:ext cx="365225" cy="75800"/>
            </a:xfrm>
            <a:custGeom>
              <a:avLst/>
              <a:gdLst/>
              <a:ahLst/>
              <a:cxnLst/>
              <a:rect l="l" t="t" r="r" b="b"/>
              <a:pathLst>
                <a:path w="14609" h="3032" extrusionOk="0">
                  <a:moveTo>
                    <a:pt x="1521" y="1"/>
                  </a:moveTo>
                  <a:cubicBezTo>
                    <a:pt x="684" y="1"/>
                    <a:pt x="0" y="685"/>
                    <a:pt x="0" y="1522"/>
                  </a:cubicBezTo>
                  <a:cubicBezTo>
                    <a:pt x="0" y="2352"/>
                    <a:pt x="673" y="3031"/>
                    <a:pt x="1500" y="3031"/>
                  </a:cubicBezTo>
                  <a:cubicBezTo>
                    <a:pt x="1507" y="3031"/>
                    <a:pt x="1514" y="3031"/>
                    <a:pt x="1521" y="3031"/>
                  </a:cubicBezTo>
                  <a:lnTo>
                    <a:pt x="13135" y="3031"/>
                  </a:lnTo>
                  <a:cubicBezTo>
                    <a:pt x="13960" y="3008"/>
                    <a:pt x="14608" y="2335"/>
                    <a:pt x="14608" y="1522"/>
                  </a:cubicBezTo>
                  <a:cubicBezTo>
                    <a:pt x="14608" y="697"/>
                    <a:pt x="13960" y="36"/>
                    <a:pt x="13135" y="1"/>
                  </a:cubicBezTo>
                  <a:close/>
                </a:path>
              </a:pathLst>
            </a:custGeom>
            <a:solidFill>
              <a:srgbClr val="FFA9B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5" name="Google Shape;205;p32"/>
            <p:cNvSpPr/>
            <p:nvPr/>
          </p:nvSpPr>
          <p:spPr>
            <a:xfrm>
              <a:off x="2421575" y="967750"/>
              <a:ext cx="288600" cy="281125"/>
            </a:xfrm>
            <a:custGeom>
              <a:avLst/>
              <a:gdLst/>
              <a:ahLst/>
              <a:cxnLst/>
              <a:rect l="l" t="t" r="r" b="b"/>
              <a:pathLst>
                <a:path w="11544" h="11245" extrusionOk="0">
                  <a:moveTo>
                    <a:pt x="1657" y="0"/>
                  </a:moveTo>
                  <a:cubicBezTo>
                    <a:pt x="1271" y="0"/>
                    <a:pt x="885" y="150"/>
                    <a:pt x="590" y="451"/>
                  </a:cubicBezTo>
                  <a:cubicBezTo>
                    <a:pt x="1" y="1041"/>
                    <a:pt x="1" y="2007"/>
                    <a:pt x="590" y="2597"/>
                  </a:cubicBezTo>
                  <a:lnTo>
                    <a:pt x="8808" y="10803"/>
                  </a:lnTo>
                  <a:cubicBezTo>
                    <a:pt x="9103" y="11098"/>
                    <a:pt x="9489" y="11245"/>
                    <a:pt x="9875" y="11245"/>
                  </a:cubicBezTo>
                  <a:cubicBezTo>
                    <a:pt x="10261" y="11245"/>
                    <a:pt x="10647" y="11098"/>
                    <a:pt x="10942" y="10803"/>
                  </a:cubicBezTo>
                  <a:cubicBezTo>
                    <a:pt x="11543" y="10213"/>
                    <a:pt x="11543" y="9258"/>
                    <a:pt x="10942" y="8669"/>
                  </a:cubicBezTo>
                  <a:lnTo>
                    <a:pt x="2724" y="451"/>
                  </a:lnTo>
                  <a:cubicBezTo>
                    <a:pt x="2429" y="150"/>
                    <a:pt x="2043" y="0"/>
                    <a:pt x="1657" y="0"/>
                  </a:cubicBezTo>
                  <a:close/>
                </a:path>
              </a:pathLst>
            </a:custGeom>
            <a:solidFill>
              <a:srgbClr val="FFA9B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6" name="Google Shape;206;p32"/>
            <p:cNvSpPr/>
            <p:nvPr/>
          </p:nvSpPr>
          <p:spPr>
            <a:xfrm>
              <a:off x="2682725" y="1033550"/>
              <a:ext cx="31875" cy="26550"/>
            </a:xfrm>
            <a:custGeom>
              <a:avLst/>
              <a:gdLst/>
              <a:ahLst/>
              <a:cxnLst/>
              <a:rect l="l" t="t" r="r" b="b"/>
              <a:pathLst>
                <a:path w="1275" h="1062" extrusionOk="0">
                  <a:moveTo>
                    <a:pt x="1062" y="0"/>
                  </a:moveTo>
                  <a:lnTo>
                    <a:pt x="1" y="1061"/>
                  </a:lnTo>
                  <a:lnTo>
                    <a:pt x="1156" y="1061"/>
                  </a:lnTo>
                  <a:cubicBezTo>
                    <a:pt x="1274" y="719"/>
                    <a:pt x="1239" y="354"/>
                    <a:pt x="1074" y="36"/>
                  </a:cubicBezTo>
                  <a:lnTo>
                    <a:pt x="1062" y="0"/>
                  </a:lnTo>
                  <a:close/>
                </a:path>
              </a:pathLst>
            </a:custGeom>
            <a:solidFill>
              <a:srgbClr val="FFCED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7" name="Google Shape;207;p32"/>
            <p:cNvSpPr/>
            <p:nvPr/>
          </p:nvSpPr>
          <p:spPr>
            <a:xfrm>
              <a:off x="2668000" y="1024400"/>
              <a:ext cx="41000" cy="35700"/>
            </a:xfrm>
            <a:custGeom>
              <a:avLst/>
              <a:gdLst/>
              <a:ahLst/>
              <a:cxnLst/>
              <a:rect l="l" t="t" r="r" b="b"/>
              <a:pathLst>
                <a:path w="1640" h="1428" extrusionOk="0">
                  <a:moveTo>
                    <a:pt x="1344" y="1"/>
                  </a:moveTo>
                  <a:cubicBezTo>
                    <a:pt x="1274" y="119"/>
                    <a:pt x="1191" y="225"/>
                    <a:pt x="1097" y="331"/>
                  </a:cubicBezTo>
                  <a:lnTo>
                    <a:pt x="0" y="1427"/>
                  </a:lnTo>
                  <a:lnTo>
                    <a:pt x="590" y="1427"/>
                  </a:lnTo>
                  <a:lnTo>
                    <a:pt x="1639" y="378"/>
                  </a:lnTo>
                  <a:cubicBezTo>
                    <a:pt x="1568" y="225"/>
                    <a:pt x="1462" y="107"/>
                    <a:pt x="1344" y="1"/>
                  </a:cubicBezTo>
                  <a:close/>
                </a:path>
              </a:pathLst>
            </a:custGeom>
            <a:solidFill>
              <a:srgbClr val="FFCED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8" name="Google Shape;208;p32"/>
            <p:cNvSpPr/>
            <p:nvPr/>
          </p:nvSpPr>
          <p:spPr>
            <a:xfrm>
              <a:off x="2657375" y="1060075"/>
              <a:ext cx="54275" cy="10325"/>
            </a:xfrm>
            <a:custGeom>
              <a:avLst/>
              <a:gdLst/>
              <a:ahLst/>
              <a:cxnLst/>
              <a:rect l="l" t="t" r="r" b="b"/>
              <a:pathLst>
                <a:path w="2171" h="413" extrusionOk="0">
                  <a:moveTo>
                    <a:pt x="425" y="0"/>
                  </a:moveTo>
                  <a:lnTo>
                    <a:pt x="1" y="413"/>
                  </a:lnTo>
                  <a:lnTo>
                    <a:pt x="1946" y="413"/>
                  </a:lnTo>
                  <a:cubicBezTo>
                    <a:pt x="2052" y="295"/>
                    <a:pt x="2123" y="154"/>
                    <a:pt x="2170" y="0"/>
                  </a:cubicBezTo>
                  <a:close/>
                </a:path>
              </a:pathLst>
            </a:custGeom>
            <a:solidFill>
              <a:srgbClr val="FFCED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9" name="Google Shape;209;p32"/>
            <p:cNvSpPr/>
            <p:nvPr/>
          </p:nvSpPr>
          <p:spPr>
            <a:xfrm>
              <a:off x="2613175" y="1016400"/>
              <a:ext cx="88450" cy="54000"/>
            </a:xfrm>
            <a:custGeom>
              <a:avLst/>
              <a:gdLst/>
              <a:ahLst/>
              <a:cxnLst/>
              <a:rect l="l" t="t" r="r" b="b"/>
              <a:pathLst>
                <a:path w="3538" h="2160" extrusionOk="0">
                  <a:moveTo>
                    <a:pt x="2611" y="1"/>
                  </a:moveTo>
                  <a:cubicBezTo>
                    <a:pt x="2417" y="1"/>
                    <a:pt x="2224" y="58"/>
                    <a:pt x="2052" y="144"/>
                  </a:cubicBezTo>
                  <a:lnTo>
                    <a:pt x="366" y="1016"/>
                  </a:lnTo>
                  <a:lnTo>
                    <a:pt x="0" y="2160"/>
                  </a:lnTo>
                  <a:lnTo>
                    <a:pt x="1769" y="2160"/>
                  </a:lnTo>
                  <a:lnTo>
                    <a:pt x="2193" y="1747"/>
                  </a:lnTo>
                  <a:lnTo>
                    <a:pt x="3290" y="651"/>
                  </a:lnTo>
                  <a:cubicBezTo>
                    <a:pt x="3384" y="545"/>
                    <a:pt x="3467" y="439"/>
                    <a:pt x="3537" y="321"/>
                  </a:cubicBezTo>
                  <a:cubicBezTo>
                    <a:pt x="3301" y="118"/>
                    <a:pt x="3011" y="2"/>
                    <a:pt x="2709" y="2"/>
                  </a:cubicBezTo>
                  <a:cubicBezTo>
                    <a:pt x="2694" y="2"/>
                    <a:pt x="2679" y="2"/>
                    <a:pt x="2665" y="2"/>
                  </a:cubicBezTo>
                  <a:cubicBezTo>
                    <a:pt x="2647" y="1"/>
                    <a:pt x="2629" y="1"/>
                    <a:pt x="2611" y="1"/>
                  </a:cubicBezTo>
                  <a:close/>
                </a:path>
              </a:pathLst>
            </a:custGeom>
            <a:solidFill>
              <a:srgbClr val="FFA9B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0" name="Google Shape;210;p32"/>
            <p:cNvSpPr/>
            <p:nvPr/>
          </p:nvSpPr>
          <p:spPr>
            <a:xfrm>
              <a:off x="2607875" y="1070375"/>
              <a:ext cx="98475" cy="30975"/>
            </a:xfrm>
            <a:custGeom>
              <a:avLst/>
              <a:gdLst/>
              <a:ahLst/>
              <a:cxnLst/>
              <a:rect l="l" t="t" r="r" b="b"/>
              <a:pathLst>
                <a:path w="3939" h="1239" extrusionOk="0">
                  <a:moveTo>
                    <a:pt x="212" y="1"/>
                  </a:moveTo>
                  <a:lnTo>
                    <a:pt x="0" y="661"/>
                  </a:lnTo>
                  <a:lnTo>
                    <a:pt x="1804" y="1239"/>
                  </a:lnTo>
                  <a:lnTo>
                    <a:pt x="3490" y="366"/>
                  </a:lnTo>
                  <a:cubicBezTo>
                    <a:pt x="3667" y="284"/>
                    <a:pt x="3808" y="154"/>
                    <a:pt x="3938" y="1"/>
                  </a:cubicBezTo>
                  <a:close/>
                </a:path>
              </a:pathLst>
            </a:custGeom>
            <a:solidFill>
              <a:srgbClr val="FFA9B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1" name="Google Shape;211;p32"/>
            <p:cNvSpPr/>
            <p:nvPr/>
          </p:nvSpPr>
          <p:spPr>
            <a:xfrm>
              <a:off x="2417150" y="1156750"/>
              <a:ext cx="31875" cy="26550"/>
            </a:xfrm>
            <a:custGeom>
              <a:avLst/>
              <a:gdLst/>
              <a:ahLst/>
              <a:cxnLst/>
              <a:rect l="l" t="t" r="r" b="b"/>
              <a:pathLst>
                <a:path w="1275" h="1062" extrusionOk="0">
                  <a:moveTo>
                    <a:pt x="119" y="1"/>
                  </a:moveTo>
                  <a:cubicBezTo>
                    <a:pt x="1" y="342"/>
                    <a:pt x="36" y="708"/>
                    <a:pt x="201" y="1026"/>
                  </a:cubicBezTo>
                  <a:cubicBezTo>
                    <a:pt x="201" y="1038"/>
                    <a:pt x="213" y="1050"/>
                    <a:pt x="213" y="1062"/>
                  </a:cubicBezTo>
                  <a:lnTo>
                    <a:pt x="1274" y="1"/>
                  </a:lnTo>
                  <a:close/>
                </a:path>
              </a:pathLst>
            </a:custGeom>
            <a:solidFill>
              <a:srgbClr val="FFCED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2" name="Google Shape;212;p32"/>
            <p:cNvSpPr/>
            <p:nvPr/>
          </p:nvSpPr>
          <p:spPr>
            <a:xfrm>
              <a:off x="2422750" y="1156750"/>
              <a:ext cx="41300" cy="35700"/>
            </a:xfrm>
            <a:custGeom>
              <a:avLst/>
              <a:gdLst/>
              <a:ahLst/>
              <a:cxnLst/>
              <a:rect l="l" t="t" r="r" b="b"/>
              <a:pathLst>
                <a:path w="1652" h="1428" extrusionOk="0">
                  <a:moveTo>
                    <a:pt x="1062" y="1"/>
                  </a:moveTo>
                  <a:lnTo>
                    <a:pt x="1" y="1062"/>
                  </a:lnTo>
                  <a:cubicBezTo>
                    <a:pt x="72" y="1203"/>
                    <a:pt x="178" y="1321"/>
                    <a:pt x="307" y="1427"/>
                  </a:cubicBezTo>
                  <a:cubicBezTo>
                    <a:pt x="366" y="1309"/>
                    <a:pt x="449" y="1203"/>
                    <a:pt x="555" y="1097"/>
                  </a:cubicBezTo>
                  <a:lnTo>
                    <a:pt x="1651" y="1"/>
                  </a:lnTo>
                  <a:close/>
                </a:path>
              </a:pathLst>
            </a:custGeom>
            <a:solidFill>
              <a:srgbClr val="FFCED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3" name="Google Shape;213;p32"/>
            <p:cNvSpPr/>
            <p:nvPr/>
          </p:nvSpPr>
          <p:spPr>
            <a:xfrm>
              <a:off x="2420100" y="1146425"/>
              <a:ext cx="54275" cy="10350"/>
            </a:xfrm>
            <a:custGeom>
              <a:avLst/>
              <a:gdLst/>
              <a:ahLst/>
              <a:cxnLst/>
              <a:rect l="l" t="t" r="r" b="b"/>
              <a:pathLst>
                <a:path w="2171" h="414" extrusionOk="0">
                  <a:moveTo>
                    <a:pt x="225" y="1"/>
                  </a:moveTo>
                  <a:cubicBezTo>
                    <a:pt x="119" y="119"/>
                    <a:pt x="48" y="260"/>
                    <a:pt x="1" y="414"/>
                  </a:cubicBezTo>
                  <a:lnTo>
                    <a:pt x="1757" y="414"/>
                  </a:lnTo>
                  <a:lnTo>
                    <a:pt x="2170" y="1"/>
                  </a:lnTo>
                  <a:close/>
                </a:path>
              </a:pathLst>
            </a:custGeom>
            <a:solidFill>
              <a:srgbClr val="FFCED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4" name="Google Shape;214;p32"/>
            <p:cNvSpPr/>
            <p:nvPr/>
          </p:nvSpPr>
          <p:spPr>
            <a:xfrm>
              <a:off x="2430125" y="1146150"/>
              <a:ext cx="88450" cy="54375"/>
            </a:xfrm>
            <a:custGeom>
              <a:avLst/>
              <a:gdLst/>
              <a:ahLst/>
              <a:cxnLst/>
              <a:rect l="l" t="t" r="r" b="b"/>
              <a:pathLst>
                <a:path w="3538" h="2175" extrusionOk="0">
                  <a:moveTo>
                    <a:pt x="3526" y="0"/>
                  </a:moveTo>
                  <a:lnTo>
                    <a:pt x="3522" y="12"/>
                  </a:lnTo>
                  <a:lnTo>
                    <a:pt x="3538" y="12"/>
                  </a:lnTo>
                  <a:lnTo>
                    <a:pt x="3526" y="0"/>
                  </a:lnTo>
                  <a:close/>
                  <a:moveTo>
                    <a:pt x="1769" y="12"/>
                  </a:moveTo>
                  <a:lnTo>
                    <a:pt x="1356" y="425"/>
                  </a:lnTo>
                  <a:lnTo>
                    <a:pt x="248" y="1533"/>
                  </a:lnTo>
                  <a:cubicBezTo>
                    <a:pt x="142" y="1627"/>
                    <a:pt x="59" y="1733"/>
                    <a:pt x="1" y="1851"/>
                  </a:cubicBezTo>
                  <a:cubicBezTo>
                    <a:pt x="249" y="2064"/>
                    <a:pt x="558" y="2175"/>
                    <a:pt x="869" y="2175"/>
                  </a:cubicBezTo>
                  <a:cubicBezTo>
                    <a:pt x="1075" y="2175"/>
                    <a:pt x="1282" y="2126"/>
                    <a:pt x="1474" y="2028"/>
                  </a:cubicBezTo>
                  <a:lnTo>
                    <a:pt x="3160" y="1156"/>
                  </a:lnTo>
                  <a:lnTo>
                    <a:pt x="3522" y="12"/>
                  </a:lnTo>
                  <a:close/>
                </a:path>
              </a:pathLst>
            </a:custGeom>
            <a:solidFill>
              <a:srgbClr val="FFA9B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5" name="Google Shape;215;p32"/>
            <p:cNvSpPr/>
            <p:nvPr/>
          </p:nvSpPr>
          <p:spPr>
            <a:xfrm>
              <a:off x="2425400" y="1115475"/>
              <a:ext cx="98200" cy="30975"/>
            </a:xfrm>
            <a:custGeom>
              <a:avLst/>
              <a:gdLst/>
              <a:ahLst/>
              <a:cxnLst/>
              <a:rect l="l" t="t" r="r" b="b"/>
              <a:pathLst>
                <a:path w="3928" h="1239" extrusionOk="0">
                  <a:moveTo>
                    <a:pt x="2135" y="1"/>
                  </a:moveTo>
                  <a:lnTo>
                    <a:pt x="449" y="873"/>
                  </a:lnTo>
                  <a:cubicBezTo>
                    <a:pt x="272" y="956"/>
                    <a:pt x="119" y="1086"/>
                    <a:pt x="1" y="1239"/>
                  </a:cubicBezTo>
                  <a:lnTo>
                    <a:pt x="3727" y="1239"/>
                  </a:lnTo>
                  <a:lnTo>
                    <a:pt x="3927" y="579"/>
                  </a:lnTo>
                  <a:lnTo>
                    <a:pt x="2135" y="1"/>
                  </a:lnTo>
                  <a:close/>
                </a:path>
              </a:pathLst>
            </a:custGeom>
            <a:solidFill>
              <a:srgbClr val="FFA9B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6" name="Google Shape;216;p32"/>
            <p:cNvSpPr/>
            <p:nvPr/>
          </p:nvSpPr>
          <p:spPr>
            <a:xfrm>
              <a:off x="2411550" y="1039450"/>
              <a:ext cx="37475" cy="20650"/>
            </a:xfrm>
            <a:custGeom>
              <a:avLst/>
              <a:gdLst/>
              <a:ahLst/>
              <a:cxnLst/>
              <a:rect l="l" t="t" r="r" b="b"/>
              <a:pathLst>
                <a:path w="1499" h="826" extrusionOk="0">
                  <a:moveTo>
                    <a:pt x="673" y="0"/>
                  </a:moveTo>
                  <a:cubicBezTo>
                    <a:pt x="366" y="165"/>
                    <a:pt x="119" y="448"/>
                    <a:pt x="13" y="790"/>
                  </a:cubicBezTo>
                  <a:cubicBezTo>
                    <a:pt x="13" y="802"/>
                    <a:pt x="13" y="814"/>
                    <a:pt x="1" y="825"/>
                  </a:cubicBezTo>
                  <a:lnTo>
                    <a:pt x="1498" y="825"/>
                  </a:lnTo>
                  <a:lnTo>
                    <a:pt x="673" y="0"/>
                  </a:lnTo>
                  <a:close/>
                </a:path>
              </a:pathLst>
            </a:custGeom>
            <a:solidFill>
              <a:srgbClr val="FFCED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7" name="Google Shape;217;p32"/>
            <p:cNvSpPr/>
            <p:nvPr/>
          </p:nvSpPr>
          <p:spPr>
            <a:xfrm>
              <a:off x="2410075" y="1060075"/>
              <a:ext cx="49550" cy="11800"/>
            </a:xfrm>
            <a:custGeom>
              <a:avLst/>
              <a:gdLst/>
              <a:ahLst/>
              <a:cxnLst/>
              <a:rect l="l" t="t" r="r" b="b"/>
              <a:pathLst>
                <a:path w="1982" h="472" extrusionOk="0">
                  <a:moveTo>
                    <a:pt x="60" y="0"/>
                  </a:moveTo>
                  <a:cubicBezTo>
                    <a:pt x="13" y="154"/>
                    <a:pt x="1" y="319"/>
                    <a:pt x="13" y="472"/>
                  </a:cubicBezTo>
                  <a:cubicBezTo>
                    <a:pt x="142" y="437"/>
                    <a:pt x="284" y="413"/>
                    <a:pt x="425" y="413"/>
                  </a:cubicBezTo>
                  <a:lnTo>
                    <a:pt x="1982" y="413"/>
                  </a:lnTo>
                  <a:lnTo>
                    <a:pt x="1557" y="0"/>
                  </a:lnTo>
                  <a:close/>
                </a:path>
              </a:pathLst>
            </a:custGeom>
            <a:solidFill>
              <a:srgbClr val="FFCED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8" name="Google Shape;218;p32"/>
            <p:cNvSpPr/>
            <p:nvPr/>
          </p:nvSpPr>
          <p:spPr>
            <a:xfrm>
              <a:off x="2428350" y="1035900"/>
              <a:ext cx="46025" cy="34500"/>
            </a:xfrm>
            <a:custGeom>
              <a:avLst/>
              <a:gdLst/>
              <a:ahLst/>
              <a:cxnLst/>
              <a:rect l="l" t="t" r="r" b="b"/>
              <a:pathLst>
                <a:path w="1841" h="1380" extrusionOk="0">
                  <a:moveTo>
                    <a:pt x="461" y="1"/>
                  </a:moveTo>
                  <a:cubicBezTo>
                    <a:pt x="307" y="24"/>
                    <a:pt x="154" y="71"/>
                    <a:pt x="1" y="142"/>
                  </a:cubicBezTo>
                  <a:lnTo>
                    <a:pt x="826" y="967"/>
                  </a:lnTo>
                  <a:lnTo>
                    <a:pt x="1251" y="1380"/>
                  </a:lnTo>
                  <a:lnTo>
                    <a:pt x="1840" y="1380"/>
                  </a:lnTo>
                  <a:lnTo>
                    <a:pt x="461" y="1"/>
                  </a:lnTo>
                  <a:close/>
                </a:path>
              </a:pathLst>
            </a:custGeom>
            <a:solidFill>
              <a:srgbClr val="FFCED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9" name="Google Shape;219;p32"/>
            <p:cNvSpPr/>
            <p:nvPr/>
          </p:nvSpPr>
          <p:spPr>
            <a:xfrm>
              <a:off x="2410375" y="1070375"/>
              <a:ext cx="115875" cy="59575"/>
            </a:xfrm>
            <a:custGeom>
              <a:avLst/>
              <a:gdLst/>
              <a:ahLst/>
              <a:cxnLst/>
              <a:rect l="l" t="t" r="r" b="b"/>
              <a:pathLst>
                <a:path w="4635" h="2383" extrusionOk="0">
                  <a:moveTo>
                    <a:pt x="413" y="1"/>
                  </a:moveTo>
                  <a:cubicBezTo>
                    <a:pt x="272" y="1"/>
                    <a:pt x="130" y="25"/>
                    <a:pt x="1" y="60"/>
                  </a:cubicBezTo>
                  <a:cubicBezTo>
                    <a:pt x="48" y="602"/>
                    <a:pt x="413" y="1062"/>
                    <a:pt x="932" y="1227"/>
                  </a:cubicBezTo>
                  <a:lnTo>
                    <a:pt x="2736" y="1805"/>
                  </a:lnTo>
                  <a:lnTo>
                    <a:pt x="4540" y="2383"/>
                  </a:lnTo>
                  <a:lnTo>
                    <a:pt x="4634" y="2076"/>
                  </a:lnTo>
                  <a:lnTo>
                    <a:pt x="2559" y="1"/>
                  </a:lnTo>
                  <a:close/>
                </a:path>
              </a:pathLst>
            </a:custGeom>
            <a:solidFill>
              <a:srgbClr val="FFA9B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0" name="Google Shape;220;p32"/>
            <p:cNvSpPr/>
            <p:nvPr/>
          </p:nvSpPr>
          <p:spPr>
            <a:xfrm>
              <a:off x="2439850" y="1035900"/>
              <a:ext cx="90225" cy="86400"/>
            </a:xfrm>
            <a:custGeom>
              <a:avLst/>
              <a:gdLst/>
              <a:ahLst/>
              <a:cxnLst/>
              <a:rect l="l" t="t" r="r" b="b"/>
              <a:pathLst>
                <a:path w="3609" h="3456" extrusionOk="0">
                  <a:moveTo>
                    <a:pt x="1" y="1"/>
                  </a:moveTo>
                  <a:lnTo>
                    <a:pt x="1380" y="1380"/>
                  </a:lnTo>
                  <a:lnTo>
                    <a:pt x="3455" y="3455"/>
                  </a:lnTo>
                  <a:lnTo>
                    <a:pt x="3608" y="3019"/>
                  </a:lnTo>
                  <a:lnTo>
                    <a:pt x="2382" y="637"/>
                  </a:lnTo>
                  <a:lnTo>
                    <a:pt x="567" y="59"/>
                  </a:lnTo>
                  <a:cubicBezTo>
                    <a:pt x="437" y="12"/>
                    <a:pt x="295" y="1"/>
                    <a:pt x="154" y="1"/>
                  </a:cubicBezTo>
                  <a:close/>
                </a:path>
              </a:pathLst>
            </a:custGeom>
            <a:solidFill>
              <a:srgbClr val="FFA9B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1" name="Google Shape;221;p32"/>
            <p:cNvSpPr/>
            <p:nvPr/>
          </p:nvSpPr>
          <p:spPr>
            <a:xfrm>
              <a:off x="2682725" y="1156750"/>
              <a:ext cx="35400" cy="20650"/>
            </a:xfrm>
            <a:custGeom>
              <a:avLst/>
              <a:gdLst/>
              <a:ahLst/>
              <a:cxnLst/>
              <a:rect l="l" t="t" r="r" b="b"/>
              <a:pathLst>
                <a:path w="1416" h="826" extrusionOk="0">
                  <a:moveTo>
                    <a:pt x="1" y="1"/>
                  </a:moveTo>
                  <a:lnTo>
                    <a:pt x="826" y="826"/>
                  </a:lnTo>
                  <a:cubicBezTo>
                    <a:pt x="1074" y="684"/>
                    <a:pt x="1286" y="472"/>
                    <a:pt x="1416" y="213"/>
                  </a:cubicBezTo>
                  <a:lnTo>
                    <a:pt x="956" y="1"/>
                  </a:lnTo>
                  <a:close/>
                </a:path>
              </a:pathLst>
            </a:custGeom>
            <a:solidFill>
              <a:srgbClr val="FFCED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2" name="Google Shape;222;p32"/>
            <p:cNvSpPr/>
            <p:nvPr/>
          </p:nvSpPr>
          <p:spPr>
            <a:xfrm>
              <a:off x="2706600" y="1156750"/>
              <a:ext cx="13600" cy="5325"/>
            </a:xfrm>
            <a:custGeom>
              <a:avLst/>
              <a:gdLst/>
              <a:ahLst/>
              <a:cxnLst/>
              <a:rect l="l" t="t" r="r" b="b"/>
              <a:pathLst>
                <a:path w="544" h="213" extrusionOk="0">
                  <a:moveTo>
                    <a:pt x="1" y="1"/>
                  </a:moveTo>
                  <a:lnTo>
                    <a:pt x="461" y="213"/>
                  </a:lnTo>
                  <a:cubicBezTo>
                    <a:pt x="484" y="154"/>
                    <a:pt x="508" y="95"/>
                    <a:pt x="531" y="48"/>
                  </a:cubicBezTo>
                  <a:cubicBezTo>
                    <a:pt x="531" y="36"/>
                    <a:pt x="531" y="24"/>
                    <a:pt x="543" y="12"/>
                  </a:cubicBezTo>
                  <a:lnTo>
                    <a:pt x="531" y="1"/>
                  </a:lnTo>
                  <a:close/>
                </a:path>
              </a:pathLst>
            </a:custGeom>
            <a:solidFill>
              <a:srgbClr val="91B9A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3" name="Google Shape;223;p32"/>
            <p:cNvSpPr/>
            <p:nvPr/>
          </p:nvSpPr>
          <p:spPr>
            <a:xfrm>
              <a:off x="2672125" y="1144950"/>
              <a:ext cx="49250" cy="11825"/>
            </a:xfrm>
            <a:custGeom>
              <a:avLst/>
              <a:gdLst/>
              <a:ahLst/>
              <a:cxnLst/>
              <a:rect l="l" t="t" r="r" b="b"/>
              <a:pathLst>
                <a:path w="1970" h="473" extrusionOk="0">
                  <a:moveTo>
                    <a:pt x="1958" y="1"/>
                  </a:moveTo>
                  <a:cubicBezTo>
                    <a:pt x="1958" y="2"/>
                    <a:pt x="1958" y="3"/>
                    <a:pt x="1958" y="4"/>
                  </a:cubicBezTo>
                  <a:lnTo>
                    <a:pt x="1958" y="4"/>
                  </a:lnTo>
                  <a:cubicBezTo>
                    <a:pt x="1962" y="3"/>
                    <a:pt x="1966" y="2"/>
                    <a:pt x="1969" y="1"/>
                  </a:cubicBezTo>
                  <a:close/>
                  <a:moveTo>
                    <a:pt x="1958" y="4"/>
                  </a:moveTo>
                  <a:lnTo>
                    <a:pt x="1958" y="4"/>
                  </a:lnTo>
                  <a:cubicBezTo>
                    <a:pt x="1831" y="38"/>
                    <a:pt x="1694" y="60"/>
                    <a:pt x="1557" y="60"/>
                  </a:cubicBezTo>
                  <a:lnTo>
                    <a:pt x="0" y="60"/>
                  </a:lnTo>
                  <a:lnTo>
                    <a:pt x="413" y="473"/>
                  </a:lnTo>
                  <a:lnTo>
                    <a:pt x="1910" y="473"/>
                  </a:lnTo>
                  <a:cubicBezTo>
                    <a:pt x="1957" y="320"/>
                    <a:pt x="1969" y="156"/>
                    <a:pt x="1958" y="4"/>
                  </a:cubicBezTo>
                  <a:close/>
                </a:path>
              </a:pathLst>
            </a:custGeom>
            <a:solidFill>
              <a:srgbClr val="FFCED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4" name="Google Shape;224;p32"/>
            <p:cNvSpPr/>
            <p:nvPr/>
          </p:nvSpPr>
          <p:spPr>
            <a:xfrm>
              <a:off x="2657375" y="1146425"/>
              <a:ext cx="46025" cy="34525"/>
            </a:xfrm>
            <a:custGeom>
              <a:avLst/>
              <a:gdLst/>
              <a:ahLst/>
              <a:cxnLst/>
              <a:rect l="l" t="t" r="r" b="b"/>
              <a:pathLst>
                <a:path w="1841" h="1381" extrusionOk="0">
                  <a:moveTo>
                    <a:pt x="1" y="1"/>
                  </a:moveTo>
                  <a:lnTo>
                    <a:pt x="1380" y="1380"/>
                  </a:lnTo>
                  <a:cubicBezTo>
                    <a:pt x="1534" y="1357"/>
                    <a:pt x="1687" y="1310"/>
                    <a:pt x="1840" y="1239"/>
                  </a:cubicBezTo>
                  <a:lnTo>
                    <a:pt x="1015" y="414"/>
                  </a:lnTo>
                  <a:lnTo>
                    <a:pt x="590" y="1"/>
                  </a:lnTo>
                  <a:close/>
                </a:path>
              </a:pathLst>
            </a:custGeom>
            <a:solidFill>
              <a:srgbClr val="FFCED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5" name="Google Shape;225;p32"/>
            <p:cNvSpPr/>
            <p:nvPr/>
          </p:nvSpPr>
          <p:spPr>
            <a:xfrm>
              <a:off x="2605500" y="1086900"/>
              <a:ext cx="115875" cy="59550"/>
            </a:xfrm>
            <a:custGeom>
              <a:avLst/>
              <a:gdLst/>
              <a:ahLst/>
              <a:cxnLst/>
              <a:rect l="l" t="t" r="r" b="b"/>
              <a:pathLst>
                <a:path w="4635" h="2382" extrusionOk="0">
                  <a:moveTo>
                    <a:pt x="95" y="0"/>
                  </a:moveTo>
                  <a:lnTo>
                    <a:pt x="1" y="307"/>
                  </a:lnTo>
                  <a:lnTo>
                    <a:pt x="2076" y="2382"/>
                  </a:lnTo>
                  <a:lnTo>
                    <a:pt x="4222" y="2382"/>
                  </a:lnTo>
                  <a:cubicBezTo>
                    <a:pt x="4363" y="2382"/>
                    <a:pt x="4505" y="2358"/>
                    <a:pt x="4634" y="2323"/>
                  </a:cubicBezTo>
                  <a:cubicBezTo>
                    <a:pt x="4587" y="1781"/>
                    <a:pt x="4222" y="1321"/>
                    <a:pt x="3703" y="1156"/>
                  </a:cubicBezTo>
                  <a:lnTo>
                    <a:pt x="1899" y="578"/>
                  </a:lnTo>
                  <a:lnTo>
                    <a:pt x="95" y="0"/>
                  </a:lnTo>
                  <a:close/>
                </a:path>
              </a:pathLst>
            </a:custGeom>
            <a:solidFill>
              <a:srgbClr val="FFA9B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6" name="Google Shape;226;p32"/>
            <p:cNvSpPr/>
            <p:nvPr/>
          </p:nvSpPr>
          <p:spPr>
            <a:xfrm>
              <a:off x="2601675" y="1094550"/>
              <a:ext cx="89925" cy="86500"/>
            </a:xfrm>
            <a:custGeom>
              <a:avLst/>
              <a:gdLst/>
              <a:ahLst/>
              <a:cxnLst/>
              <a:rect l="l" t="t" r="r" b="b"/>
              <a:pathLst>
                <a:path w="3597" h="3460" extrusionOk="0">
                  <a:moveTo>
                    <a:pt x="154" y="1"/>
                  </a:moveTo>
                  <a:lnTo>
                    <a:pt x="0" y="437"/>
                  </a:lnTo>
                  <a:lnTo>
                    <a:pt x="1227" y="2819"/>
                  </a:lnTo>
                  <a:lnTo>
                    <a:pt x="3031" y="3396"/>
                  </a:lnTo>
                  <a:cubicBezTo>
                    <a:pt x="3177" y="3442"/>
                    <a:pt x="3323" y="3459"/>
                    <a:pt x="3469" y="3459"/>
                  </a:cubicBezTo>
                  <a:cubicBezTo>
                    <a:pt x="3512" y="3459"/>
                    <a:pt x="3554" y="3458"/>
                    <a:pt x="3597" y="3455"/>
                  </a:cubicBezTo>
                  <a:lnTo>
                    <a:pt x="2229" y="2076"/>
                  </a:lnTo>
                  <a:lnTo>
                    <a:pt x="154" y="1"/>
                  </a:lnTo>
                  <a:close/>
                </a:path>
              </a:pathLst>
            </a:custGeom>
            <a:solidFill>
              <a:srgbClr val="FFA9B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7" name="Google Shape;227;p32"/>
            <p:cNvSpPr/>
            <p:nvPr/>
          </p:nvSpPr>
          <p:spPr>
            <a:xfrm>
              <a:off x="2491150" y="961025"/>
              <a:ext cx="26250" cy="30675"/>
            </a:xfrm>
            <a:custGeom>
              <a:avLst/>
              <a:gdLst/>
              <a:ahLst/>
              <a:cxnLst/>
              <a:rect l="l" t="t" r="r" b="b"/>
              <a:pathLst>
                <a:path w="1050" h="1227" extrusionOk="0">
                  <a:moveTo>
                    <a:pt x="637" y="1"/>
                  </a:moveTo>
                  <a:cubicBezTo>
                    <a:pt x="425" y="1"/>
                    <a:pt x="224" y="48"/>
                    <a:pt x="36" y="142"/>
                  </a:cubicBezTo>
                  <a:lnTo>
                    <a:pt x="0" y="166"/>
                  </a:lnTo>
                  <a:lnTo>
                    <a:pt x="1049" y="1227"/>
                  </a:lnTo>
                  <a:lnTo>
                    <a:pt x="1049" y="60"/>
                  </a:lnTo>
                  <a:cubicBezTo>
                    <a:pt x="908" y="24"/>
                    <a:pt x="778" y="1"/>
                    <a:pt x="637" y="1"/>
                  </a:cubicBezTo>
                  <a:close/>
                </a:path>
              </a:pathLst>
            </a:custGeom>
            <a:solidFill>
              <a:srgbClr val="FFCED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8" name="Google Shape;228;p32"/>
            <p:cNvSpPr/>
            <p:nvPr/>
          </p:nvSpPr>
          <p:spPr>
            <a:xfrm>
              <a:off x="2517375" y="962500"/>
              <a:ext cx="10350" cy="39525"/>
            </a:xfrm>
            <a:custGeom>
              <a:avLst/>
              <a:gdLst/>
              <a:ahLst/>
              <a:cxnLst/>
              <a:rect l="l" t="t" r="r" b="b"/>
              <a:pathLst>
                <a:path w="414" h="1581" extrusionOk="0">
                  <a:moveTo>
                    <a:pt x="0" y="1"/>
                  </a:moveTo>
                  <a:lnTo>
                    <a:pt x="0" y="1168"/>
                  </a:lnTo>
                  <a:lnTo>
                    <a:pt x="413" y="1581"/>
                  </a:lnTo>
                  <a:lnTo>
                    <a:pt x="413" y="225"/>
                  </a:lnTo>
                  <a:cubicBezTo>
                    <a:pt x="295" y="130"/>
                    <a:pt x="154" y="48"/>
                    <a:pt x="0" y="1"/>
                  </a:cubicBezTo>
                  <a:close/>
                </a:path>
              </a:pathLst>
            </a:custGeom>
            <a:solidFill>
              <a:srgbClr val="FFCED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9" name="Google Shape;229;p32"/>
            <p:cNvSpPr/>
            <p:nvPr/>
          </p:nvSpPr>
          <p:spPr>
            <a:xfrm>
              <a:off x="2481700" y="965150"/>
              <a:ext cx="46300" cy="51625"/>
            </a:xfrm>
            <a:custGeom>
              <a:avLst/>
              <a:gdLst/>
              <a:ahLst/>
              <a:cxnLst/>
              <a:rect l="l" t="t" r="r" b="b"/>
              <a:pathLst>
                <a:path w="1852" h="2065" extrusionOk="0">
                  <a:moveTo>
                    <a:pt x="366" y="1"/>
                  </a:moveTo>
                  <a:lnTo>
                    <a:pt x="370" y="5"/>
                  </a:lnTo>
                  <a:lnTo>
                    <a:pt x="370" y="5"/>
                  </a:lnTo>
                  <a:cubicBezTo>
                    <a:pt x="373" y="3"/>
                    <a:pt x="376" y="2"/>
                    <a:pt x="378" y="1"/>
                  </a:cubicBezTo>
                  <a:close/>
                  <a:moveTo>
                    <a:pt x="370" y="5"/>
                  </a:moveTo>
                  <a:cubicBezTo>
                    <a:pt x="232" y="76"/>
                    <a:pt x="105" y="180"/>
                    <a:pt x="1" y="296"/>
                  </a:cubicBezTo>
                  <a:cubicBezTo>
                    <a:pt x="119" y="366"/>
                    <a:pt x="237" y="449"/>
                    <a:pt x="331" y="543"/>
                  </a:cubicBezTo>
                  <a:lnTo>
                    <a:pt x="1852" y="2064"/>
                  </a:lnTo>
                  <a:lnTo>
                    <a:pt x="1852" y="1475"/>
                  </a:lnTo>
                  <a:lnTo>
                    <a:pt x="1427" y="1062"/>
                  </a:lnTo>
                  <a:lnTo>
                    <a:pt x="370" y="5"/>
                  </a:lnTo>
                  <a:close/>
                </a:path>
              </a:pathLst>
            </a:custGeom>
            <a:solidFill>
              <a:srgbClr val="FFCED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0" name="Google Shape;230;p32"/>
            <p:cNvSpPr/>
            <p:nvPr/>
          </p:nvSpPr>
          <p:spPr>
            <a:xfrm>
              <a:off x="2527975" y="968100"/>
              <a:ext cx="30700" cy="73125"/>
            </a:xfrm>
            <a:custGeom>
              <a:avLst/>
              <a:gdLst/>
              <a:ahLst/>
              <a:cxnLst/>
              <a:rect l="l" t="t" r="r" b="b"/>
              <a:pathLst>
                <a:path w="1228" h="2925" extrusionOk="0">
                  <a:moveTo>
                    <a:pt x="1" y="1"/>
                  </a:moveTo>
                  <a:lnTo>
                    <a:pt x="1" y="1958"/>
                  </a:lnTo>
                  <a:lnTo>
                    <a:pt x="968" y="2925"/>
                  </a:lnTo>
                  <a:lnTo>
                    <a:pt x="1227" y="2123"/>
                  </a:lnTo>
                  <a:lnTo>
                    <a:pt x="355" y="437"/>
                  </a:lnTo>
                  <a:cubicBezTo>
                    <a:pt x="272" y="272"/>
                    <a:pt x="154" y="119"/>
                    <a:pt x="1" y="1"/>
                  </a:cubicBezTo>
                  <a:close/>
                </a:path>
              </a:pathLst>
            </a:custGeom>
            <a:solidFill>
              <a:srgbClr val="FFA9B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1" name="Google Shape;231;p32"/>
            <p:cNvSpPr/>
            <p:nvPr/>
          </p:nvSpPr>
          <p:spPr>
            <a:xfrm>
              <a:off x="2471400" y="972825"/>
              <a:ext cx="80775" cy="138275"/>
            </a:xfrm>
            <a:custGeom>
              <a:avLst/>
              <a:gdLst/>
              <a:ahLst/>
              <a:cxnLst/>
              <a:rect l="l" t="t" r="r" b="b"/>
              <a:pathLst>
                <a:path w="3231" h="5531" extrusionOk="0">
                  <a:moveTo>
                    <a:pt x="413" y="0"/>
                  </a:moveTo>
                  <a:cubicBezTo>
                    <a:pt x="59" y="401"/>
                    <a:pt x="0" y="991"/>
                    <a:pt x="248" y="1474"/>
                  </a:cubicBezTo>
                  <a:lnTo>
                    <a:pt x="1108" y="3160"/>
                  </a:lnTo>
                  <a:lnTo>
                    <a:pt x="2335" y="5530"/>
                  </a:lnTo>
                  <a:lnTo>
                    <a:pt x="3231" y="2736"/>
                  </a:lnTo>
                  <a:lnTo>
                    <a:pt x="2264" y="1769"/>
                  </a:lnTo>
                  <a:lnTo>
                    <a:pt x="743" y="248"/>
                  </a:lnTo>
                  <a:cubicBezTo>
                    <a:pt x="649" y="142"/>
                    <a:pt x="531" y="59"/>
                    <a:pt x="413" y="0"/>
                  </a:cubicBezTo>
                  <a:close/>
                </a:path>
              </a:pathLst>
            </a:custGeom>
            <a:solidFill>
              <a:srgbClr val="FFA9B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2" name="Google Shape;232;p32"/>
            <p:cNvSpPr/>
            <p:nvPr/>
          </p:nvSpPr>
          <p:spPr>
            <a:xfrm>
              <a:off x="2614350" y="1225125"/>
              <a:ext cx="26250" cy="30825"/>
            </a:xfrm>
            <a:custGeom>
              <a:avLst/>
              <a:gdLst/>
              <a:ahLst/>
              <a:cxnLst/>
              <a:rect l="l" t="t" r="r" b="b"/>
              <a:pathLst>
                <a:path w="1050" h="1233" extrusionOk="0">
                  <a:moveTo>
                    <a:pt x="0" y="1"/>
                  </a:moveTo>
                  <a:lnTo>
                    <a:pt x="0" y="1168"/>
                  </a:lnTo>
                  <a:cubicBezTo>
                    <a:pt x="133" y="1211"/>
                    <a:pt x="273" y="1232"/>
                    <a:pt x="414" y="1232"/>
                  </a:cubicBezTo>
                  <a:cubicBezTo>
                    <a:pt x="622" y="1232"/>
                    <a:pt x="831" y="1184"/>
                    <a:pt x="1014" y="1086"/>
                  </a:cubicBezTo>
                  <a:lnTo>
                    <a:pt x="1050" y="1062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FFCED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3" name="Google Shape;233;p32"/>
            <p:cNvSpPr/>
            <p:nvPr/>
          </p:nvSpPr>
          <p:spPr>
            <a:xfrm>
              <a:off x="2603750" y="1214825"/>
              <a:ext cx="10625" cy="39525"/>
            </a:xfrm>
            <a:custGeom>
              <a:avLst/>
              <a:gdLst/>
              <a:ahLst/>
              <a:cxnLst/>
              <a:rect l="l" t="t" r="r" b="b"/>
              <a:pathLst>
                <a:path w="425" h="1581" extrusionOk="0">
                  <a:moveTo>
                    <a:pt x="0" y="0"/>
                  </a:moveTo>
                  <a:lnTo>
                    <a:pt x="0" y="1356"/>
                  </a:lnTo>
                  <a:cubicBezTo>
                    <a:pt x="130" y="1450"/>
                    <a:pt x="271" y="1533"/>
                    <a:pt x="424" y="1580"/>
                  </a:cubicBezTo>
                  <a:lnTo>
                    <a:pt x="424" y="41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CED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4" name="Google Shape;234;p32"/>
            <p:cNvSpPr/>
            <p:nvPr/>
          </p:nvSpPr>
          <p:spPr>
            <a:xfrm>
              <a:off x="2603750" y="1199775"/>
              <a:ext cx="46300" cy="51925"/>
            </a:xfrm>
            <a:custGeom>
              <a:avLst/>
              <a:gdLst/>
              <a:ahLst/>
              <a:cxnLst/>
              <a:rect l="l" t="t" r="r" b="b"/>
              <a:pathLst>
                <a:path w="1852" h="2077" extrusionOk="0">
                  <a:moveTo>
                    <a:pt x="0" y="1"/>
                  </a:moveTo>
                  <a:lnTo>
                    <a:pt x="0" y="590"/>
                  </a:lnTo>
                  <a:lnTo>
                    <a:pt x="424" y="1015"/>
                  </a:lnTo>
                  <a:lnTo>
                    <a:pt x="1474" y="2076"/>
                  </a:lnTo>
                  <a:cubicBezTo>
                    <a:pt x="1615" y="1993"/>
                    <a:pt x="1745" y="1887"/>
                    <a:pt x="1851" y="1769"/>
                  </a:cubicBezTo>
                  <a:cubicBezTo>
                    <a:pt x="1733" y="1699"/>
                    <a:pt x="1615" y="1616"/>
                    <a:pt x="1521" y="1522"/>
                  </a:cubicBezTo>
                  <a:lnTo>
                    <a:pt x="0" y="1"/>
                  </a:lnTo>
                  <a:close/>
                </a:path>
              </a:pathLst>
            </a:custGeom>
            <a:solidFill>
              <a:srgbClr val="FFCED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5" name="Google Shape;235;p32"/>
            <p:cNvSpPr/>
            <p:nvPr/>
          </p:nvSpPr>
          <p:spPr>
            <a:xfrm>
              <a:off x="2573075" y="1175625"/>
              <a:ext cx="30700" cy="73125"/>
            </a:xfrm>
            <a:custGeom>
              <a:avLst/>
              <a:gdLst/>
              <a:ahLst/>
              <a:cxnLst/>
              <a:rect l="l" t="t" r="r" b="b"/>
              <a:pathLst>
                <a:path w="1228" h="2925" extrusionOk="0">
                  <a:moveTo>
                    <a:pt x="248" y="0"/>
                  </a:moveTo>
                  <a:lnTo>
                    <a:pt x="257" y="9"/>
                  </a:lnTo>
                  <a:lnTo>
                    <a:pt x="257" y="9"/>
                  </a:lnTo>
                  <a:lnTo>
                    <a:pt x="260" y="0"/>
                  </a:lnTo>
                  <a:close/>
                  <a:moveTo>
                    <a:pt x="257" y="9"/>
                  </a:moveTo>
                  <a:lnTo>
                    <a:pt x="1" y="802"/>
                  </a:lnTo>
                  <a:lnTo>
                    <a:pt x="862" y="2488"/>
                  </a:lnTo>
                  <a:cubicBezTo>
                    <a:pt x="956" y="2653"/>
                    <a:pt x="1074" y="2806"/>
                    <a:pt x="1227" y="2924"/>
                  </a:cubicBezTo>
                  <a:lnTo>
                    <a:pt x="1227" y="967"/>
                  </a:lnTo>
                  <a:lnTo>
                    <a:pt x="257" y="9"/>
                  </a:lnTo>
                  <a:close/>
                </a:path>
              </a:pathLst>
            </a:custGeom>
            <a:solidFill>
              <a:srgbClr val="FFA9B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6" name="Google Shape;236;p32"/>
            <p:cNvSpPr/>
            <p:nvPr/>
          </p:nvSpPr>
          <p:spPr>
            <a:xfrm>
              <a:off x="2579575" y="1105475"/>
              <a:ext cx="81075" cy="138550"/>
            </a:xfrm>
            <a:custGeom>
              <a:avLst/>
              <a:gdLst/>
              <a:ahLst/>
              <a:cxnLst/>
              <a:rect l="l" t="t" r="r" b="b"/>
              <a:pathLst>
                <a:path w="3243" h="5542" extrusionOk="0">
                  <a:moveTo>
                    <a:pt x="896" y="0"/>
                  </a:moveTo>
                  <a:lnTo>
                    <a:pt x="0" y="2794"/>
                  </a:lnTo>
                  <a:lnTo>
                    <a:pt x="967" y="3773"/>
                  </a:lnTo>
                  <a:lnTo>
                    <a:pt x="2488" y="5294"/>
                  </a:lnTo>
                  <a:cubicBezTo>
                    <a:pt x="2594" y="5388"/>
                    <a:pt x="2700" y="5471"/>
                    <a:pt x="2818" y="5541"/>
                  </a:cubicBezTo>
                  <a:cubicBezTo>
                    <a:pt x="3172" y="5129"/>
                    <a:pt x="3243" y="4551"/>
                    <a:pt x="2995" y="4068"/>
                  </a:cubicBezTo>
                  <a:lnTo>
                    <a:pt x="2122" y="2382"/>
                  </a:lnTo>
                  <a:lnTo>
                    <a:pt x="896" y="0"/>
                  </a:lnTo>
                  <a:close/>
                </a:path>
              </a:pathLst>
            </a:custGeom>
            <a:solidFill>
              <a:srgbClr val="FFA9B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7" name="Google Shape;237;p32"/>
            <p:cNvSpPr/>
            <p:nvPr/>
          </p:nvSpPr>
          <p:spPr>
            <a:xfrm>
              <a:off x="2496750" y="954250"/>
              <a:ext cx="137975" cy="308350"/>
            </a:xfrm>
            <a:custGeom>
              <a:avLst/>
              <a:gdLst/>
              <a:ahLst/>
              <a:cxnLst/>
              <a:rect l="l" t="t" r="r" b="b"/>
              <a:pathLst>
                <a:path w="5519" h="12334" extrusionOk="0">
                  <a:moveTo>
                    <a:pt x="4693" y="1"/>
                  </a:moveTo>
                  <a:lnTo>
                    <a:pt x="4693" y="1498"/>
                  </a:lnTo>
                  <a:lnTo>
                    <a:pt x="5518" y="673"/>
                  </a:lnTo>
                  <a:cubicBezTo>
                    <a:pt x="5353" y="354"/>
                    <a:pt x="5070" y="119"/>
                    <a:pt x="4728" y="12"/>
                  </a:cubicBezTo>
                  <a:lnTo>
                    <a:pt x="4693" y="1"/>
                  </a:lnTo>
                  <a:close/>
                  <a:moveTo>
                    <a:pt x="825" y="10836"/>
                  </a:moveTo>
                  <a:lnTo>
                    <a:pt x="0" y="11661"/>
                  </a:lnTo>
                  <a:cubicBezTo>
                    <a:pt x="165" y="11980"/>
                    <a:pt x="448" y="12215"/>
                    <a:pt x="778" y="12321"/>
                  </a:cubicBezTo>
                  <a:lnTo>
                    <a:pt x="825" y="12333"/>
                  </a:lnTo>
                  <a:lnTo>
                    <a:pt x="825" y="10836"/>
                  </a:lnTo>
                  <a:close/>
                </a:path>
              </a:pathLst>
            </a:custGeom>
            <a:solidFill>
              <a:srgbClr val="FFCED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8" name="Google Shape;238;p32"/>
            <p:cNvSpPr/>
            <p:nvPr/>
          </p:nvSpPr>
          <p:spPr>
            <a:xfrm>
              <a:off x="2517375" y="952775"/>
              <a:ext cx="97000" cy="311300"/>
            </a:xfrm>
            <a:custGeom>
              <a:avLst/>
              <a:gdLst/>
              <a:ahLst/>
              <a:cxnLst/>
              <a:rect l="l" t="t" r="r" b="b"/>
              <a:pathLst>
                <a:path w="3880" h="12452" extrusionOk="0">
                  <a:moveTo>
                    <a:pt x="3396" y="1"/>
                  </a:moveTo>
                  <a:cubicBezTo>
                    <a:pt x="3431" y="142"/>
                    <a:pt x="3455" y="272"/>
                    <a:pt x="3455" y="413"/>
                  </a:cubicBezTo>
                  <a:lnTo>
                    <a:pt x="3455" y="1970"/>
                  </a:lnTo>
                  <a:lnTo>
                    <a:pt x="3879" y="1557"/>
                  </a:lnTo>
                  <a:lnTo>
                    <a:pt x="3879" y="60"/>
                  </a:lnTo>
                  <a:cubicBezTo>
                    <a:pt x="3762" y="24"/>
                    <a:pt x="3632" y="1"/>
                    <a:pt x="3502" y="1"/>
                  </a:cubicBezTo>
                  <a:close/>
                  <a:moveTo>
                    <a:pt x="413" y="10482"/>
                  </a:moveTo>
                  <a:lnTo>
                    <a:pt x="413" y="10494"/>
                  </a:lnTo>
                  <a:lnTo>
                    <a:pt x="425" y="10482"/>
                  </a:lnTo>
                  <a:close/>
                  <a:moveTo>
                    <a:pt x="413" y="10494"/>
                  </a:moveTo>
                  <a:lnTo>
                    <a:pt x="0" y="10895"/>
                  </a:lnTo>
                  <a:lnTo>
                    <a:pt x="0" y="12392"/>
                  </a:lnTo>
                  <a:cubicBezTo>
                    <a:pt x="118" y="12428"/>
                    <a:pt x="248" y="12451"/>
                    <a:pt x="366" y="12451"/>
                  </a:cubicBezTo>
                  <a:lnTo>
                    <a:pt x="472" y="12451"/>
                  </a:lnTo>
                  <a:cubicBezTo>
                    <a:pt x="437" y="12310"/>
                    <a:pt x="413" y="12180"/>
                    <a:pt x="413" y="12039"/>
                  </a:cubicBezTo>
                  <a:lnTo>
                    <a:pt x="413" y="10494"/>
                  </a:lnTo>
                  <a:close/>
                </a:path>
              </a:pathLst>
            </a:custGeom>
            <a:solidFill>
              <a:srgbClr val="FFCED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9" name="Google Shape;239;p32"/>
            <p:cNvSpPr/>
            <p:nvPr/>
          </p:nvSpPr>
          <p:spPr>
            <a:xfrm>
              <a:off x="2493500" y="971050"/>
              <a:ext cx="144750" cy="274750"/>
            </a:xfrm>
            <a:custGeom>
              <a:avLst/>
              <a:gdLst/>
              <a:ahLst/>
              <a:cxnLst/>
              <a:rect l="l" t="t" r="r" b="b"/>
              <a:pathLst>
                <a:path w="5790" h="10990" extrusionOk="0">
                  <a:moveTo>
                    <a:pt x="5648" y="1"/>
                  </a:moveTo>
                  <a:lnTo>
                    <a:pt x="4834" y="826"/>
                  </a:lnTo>
                  <a:lnTo>
                    <a:pt x="4410" y="1250"/>
                  </a:lnTo>
                  <a:lnTo>
                    <a:pt x="4410" y="1840"/>
                  </a:lnTo>
                  <a:lnTo>
                    <a:pt x="5789" y="460"/>
                  </a:lnTo>
                  <a:cubicBezTo>
                    <a:pt x="5778" y="295"/>
                    <a:pt x="5731" y="142"/>
                    <a:pt x="5648" y="1"/>
                  </a:cubicBezTo>
                  <a:close/>
                  <a:moveTo>
                    <a:pt x="1380" y="9150"/>
                  </a:moveTo>
                  <a:lnTo>
                    <a:pt x="0" y="10529"/>
                  </a:lnTo>
                  <a:cubicBezTo>
                    <a:pt x="12" y="10694"/>
                    <a:pt x="59" y="10848"/>
                    <a:pt x="142" y="10989"/>
                  </a:cubicBezTo>
                  <a:lnTo>
                    <a:pt x="955" y="10164"/>
                  </a:lnTo>
                  <a:lnTo>
                    <a:pt x="1380" y="9751"/>
                  </a:lnTo>
                  <a:lnTo>
                    <a:pt x="1380" y="9162"/>
                  </a:lnTo>
                  <a:lnTo>
                    <a:pt x="1380" y="9150"/>
                  </a:lnTo>
                  <a:close/>
                </a:path>
              </a:pathLst>
            </a:custGeom>
            <a:solidFill>
              <a:srgbClr val="FFCED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0" name="Google Shape;240;p32"/>
            <p:cNvSpPr/>
            <p:nvPr/>
          </p:nvSpPr>
          <p:spPr>
            <a:xfrm>
              <a:off x="2527975" y="953075"/>
              <a:ext cx="75800" cy="310700"/>
            </a:xfrm>
            <a:custGeom>
              <a:avLst/>
              <a:gdLst/>
              <a:ahLst/>
              <a:cxnLst/>
              <a:rect l="l" t="t" r="r" b="b"/>
              <a:pathLst>
                <a:path w="3032" h="12428" extrusionOk="0">
                  <a:moveTo>
                    <a:pt x="2972" y="0"/>
                  </a:moveTo>
                  <a:cubicBezTo>
                    <a:pt x="2430" y="36"/>
                    <a:pt x="1970" y="401"/>
                    <a:pt x="1805" y="920"/>
                  </a:cubicBezTo>
                  <a:lnTo>
                    <a:pt x="1227" y="2724"/>
                  </a:lnTo>
                  <a:lnTo>
                    <a:pt x="968" y="3526"/>
                  </a:lnTo>
                  <a:lnTo>
                    <a:pt x="1522" y="4068"/>
                  </a:lnTo>
                  <a:lnTo>
                    <a:pt x="3031" y="2559"/>
                  </a:lnTo>
                  <a:lnTo>
                    <a:pt x="3031" y="401"/>
                  </a:lnTo>
                  <a:cubicBezTo>
                    <a:pt x="3031" y="272"/>
                    <a:pt x="3007" y="130"/>
                    <a:pt x="2972" y="0"/>
                  </a:cubicBezTo>
                  <a:close/>
                  <a:moveTo>
                    <a:pt x="1510" y="8360"/>
                  </a:moveTo>
                  <a:lnTo>
                    <a:pt x="1" y="9869"/>
                  </a:lnTo>
                  <a:lnTo>
                    <a:pt x="1" y="12027"/>
                  </a:lnTo>
                  <a:cubicBezTo>
                    <a:pt x="1" y="12156"/>
                    <a:pt x="13" y="12298"/>
                    <a:pt x="60" y="12427"/>
                  </a:cubicBezTo>
                  <a:cubicBezTo>
                    <a:pt x="602" y="12392"/>
                    <a:pt x="1062" y="12027"/>
                    <a:pt x="1227" y="11508"/>
                  </a:cubicBezTo>
                  <a:lnTo>
                    <a:pt x="1805" y="9704"/>
                  </a:lnTo>
                  <a:lnTo>
                    <a:pt x="2064" y="8902"/>
                  </a:lnTo>
                  <a:lnTo>
                    <a:pt x="1522" y="8360"/>
                  </a:lnTo>
                  <a:close/>
                </a:path>
              </a:pathLst>
            </a:custGeom>
            <a:solidFill>
              <a:srgbClr val="FFA9B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1" name="Google Shape;241;p32"/>
            <p:cNvSpPr/>
            <p:nvPr/>
          </p:nvSpPr>
          <p:spPr>
            <a:xfrm>
              <a:off x="2492900" y="982250"/>
              <a:ext cx="145950" cy="252050"/>
            </a:xfrm>
            <a:custGeom>
              <a:avLst/>
              <a:gdLst/>
              <a:ahLst/>
              <a:cxnLst/>
              <a:rect l="l" t="t" r="r" b="b"/>
              <a:pathLst>
                <a:path w="5838" h="10082" extrusionOk="0">
                  <a:moveTo>
                    <a:pt x="5813" y="1"/>
                  </a:moveTo>
                  <a:lnTo>
                    <a:pt x="5813" y="12"/>
                  </a:lnTo>
                  <a:lnTo>
                    <a:pt x="4434" y="1392"/>
                  </a:lnTo>
                  <a:lnTo>
                    <a:pt x="2913" y="2901"/>
                  </a:lnTo>
                  <a:lnTo>
                    <a:pt x="3550" y="3526"/>
                  </a:lnTo>
                  <a:lnTo>
                    <a:pt x="4811" y="3526"/>
                  </a:lnTo>
                  <a:lnTo>
                    <a:pt x="5177" y="2371"/>
                  </a:lnTo>
                  <a:lnTo>
                    <a:pt x="5755" y="567"/>
                  </a:lnTo>
                  <a:cubicBezTo>
                    <a:pt x="5813" y="390"/>
                    <a:pt x="5837" y="189"/>
                    <a:pt x="5813" y="1"/>
                  </a:cubicBezTo>
                  <a:close/>
                  <a:moveTo>
                    <a:pt x="1027" y="6568"/>
                  </a:moveTo>
                  <a:lnTo>
                    <a:pt x="661" y="7712"/>
                  </a:lnTo>
                  <a:lnTo>
                    <a:pt x="83" y="9527"/>
                  </a:lnTo>
                  <a:cubicBezTo>
                    <a:pt x="24" y="9704"/>
                    <a:pt x="1" y="9893"/>
                    <a:pt x="24" y="10081"/>
                  </a:cubicBezTo>
                  <a:lnTo>
                    <a:pt x="1404" y="8702"/>
                  </a:lnTo>
                  <a:lnTo>
                    <a:pt x="2913" y="7193"/>
                  </a:lnTo>
                  <a:lnTo>
                    <a:pt x="2288" y="6568"/>
                  </a:lnTo>
                  <a:close/>
                </a:path>
              </a:pathLst>
            </a:custGeom>
            <a:solidFill>
              <a:srgbClr val="FFA9B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2" name="Google Shape;242;p32"/>
            <p:cNvSpPr/>
            <p:nvPr/>
          </p:nvSpPr>
          <p:spPr>
            <a:xfrm>
              <a:off x="2518550" y="1070375"/>
              <a:ext cx="94650" cy="76075"/>
            </a:xfrm>
            <a:custGeom>
              <a:avLst/>
              <a:gdLst/>
              <a:ahLst/>
              <a:cxnLst/>
              <a:rect l="l" t="t" r="r" b="b"/>
              <a:pathLst>
                <a:path w="3786" h="3043" extrusionOk="0">
                  <a:moveTo>
                    <a:pt x="2524" y="1"/>
                  </a:moveTo>
                  <a:lnTo>
                    <a:pt x="3479" y="968"/>
                  </a:lnTo>
                  <a:lnTo>
                    <a:pt x="3573" y="661"/>
                  </a:lnTo>
                  <a:lnTo>
                    <a:pt x="3785" y="1"/>
                  </a:lnTo>
                  <a:close/>
                  <a:moveTo>
                    <a:pt x="307" y="2076"/>
                  </a:moveTo>
                  <a:lnTo>
                    <a:pt x="213" y="2383"/>
                  </a:lnTo>
                  <a:lnTo>
                    <a:pt x="1" y="3043"/>
                  </a:lnTo>
                  <a:lnTo>
                    <a:pt x="1262" y="3043"/>
                  </a:lnTo>
                  <a:lnTo>
                    <a:pt x="307" y="2076"/>
                  </a:lnTo>
                  <a:close/>
                </a:path>
              </a:pathLst>
            </a:custGeom>
            <a:solidFill>
              <a:srgbClr val="FFA9B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3" name="Google Shape;243;p32"/>
            <p:cNvSpPr/>
            <p:nvPr/>
          </p:nvSpPr>
          <p:spPr>
            <a:xfrm>
              <a:off x="2526225" y="1041200"/>
              <a:ext cx="79300" cy="134450"/>
            </a:xfrm>
            <a:custGeom>
              <a:avLst/>
              <a:gdLst/>
              <a:ahLst/>
              <a:cxnLst/>
              <a:rect l="l" t="t" r="r" b="b"/>
              <a:pathLst>
                <a:path w="3172" h="5378" extrusionOk="0">
                  <a:moveTo>
                    <a:pt x="1038" y="1"/>
                  </a:moveTo>
                  <a:lnTo>
                    <a:pt x="142" y="2807"/>
                  </a:lnTo>
                  <a:lnTo>
                    <a:pt x="0" y="3243"/>
                  </a:lnTo>
                  <a:lnTo>
                    <a:pt x="955" y="4210"/>
                  </a:lnTo>
                  <a:lnTo>
                    <a:pt x="1592" y="4835"/>
                  </a:lnTo>
                  <a:lnTo>
                    <a:pt x="2134" y="5377"/>
                  </a:lnTo>
                  <a:lnTo>
                    <a:pt x="3030" y="2571"/>
                  </a:lnTo>
                  <a:lnTo>
                    <a:pt x="3172" y="2135"/>
                  </a:lnTo>
                  <a:lnTo>
                    <a:pt x="2217" y="1168"/>
                  </a:lnTo>
                  <a:lnTo>
                    <a:pt x="1592" y="543"/>
                  </a:lnTo>
                  <a:lnTo>
                    <a:pt x="1038" y="1"/>
                  </a:lnTo>
                  <a:close/>
                </a:path>
              </a:pathLst>
            </a:custGeom>
            <a:solidFill>
              <a:srgbClr val="FFA9B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4" name="Google Shape;244;p32"/>
            <p:cNvSpPr/>
            <p:nvPr/>
          </p:nvSpPr>
          <p:spPr>
            <a:xfrm>
              <a:off x="2471650" y="1022775"/>
              <a:ext cx="184425" cy="171775"/>
            </a:xfrm>
            <a:custGeom>
              <a:avLst/>
              <a:gdLst/>
              <a:ahLst/>
              <a:cxnLst/>
              <a:rect l="l" t="t" r="r" b="b"/>
              <a:pathLst>
                <a:path w="7377" h="6871" extrusionOk="0">
                  <a:moveTo>
                    <a:pt x="4617" y="0"/>
                  </a:moveTo>
                  <a:cubicBezTo>
                    <a:pt x="4336" y="0"/>
                    <a:pt x="4058" y="154"/>
                    <a:pt x="3940" y="514"/>
                  </a:cubicBezTo>
                  <a:cubicBezTo>
                    <a:pt x="3877" y="709"/>
                    <a:pt x="3704" y="810"/>
                    <a:pt x="3528" y="810"/>
                  </a:cubicBezTo>
                  <a:cubicBezTo>
                    <a:pt x="3375" y="810"/>
                    <a:pt x="3221" y="732"/>
                    <a:pt x="3138" y="573"/>
                  </a:cubicBezTo>
                  <a:cubicBezTo>
                    <a:pt x="2987" y="298"/>
                    <a:pt x="2751" y="184"/>
                    <a:pt x="2515" y="184"/>
                  </a:cubicBezTo>
                  <a:cubicBezTo>
                    <a:pt x="2031" y="184"/>
                    <a:pt x="1552" y="666"/>
                    <a:pt x="1829" y="1245"/>
                  </a:cubicBezTo>
                  <a:cubicBezTo>
                    <a:pt x="1984" y="1544"/>
                    <a:pt x="1751" y="1879"/>
                    <a:pt x="1445" y="1879"/>
                  </a:cubicBezTo>
                  <a:cubicBezTo>
                    <a:pt x="1401" y="1879"/>
                    <a:pt x="1356" y="1873"/>
                    <a:pt x="1311" y="1858"/>
                  </a:cubicBezTo>
                  <a:cubicBezTo>
                    <a:pt x="1219" y="1828"/>
                    <a:pt x="1133" y="1815"/>
                    <a:pt x="1051" y="1815"/>
                  </a:cubicBezTo>
                  <a:cubicBezTo>
                    <a:pt x="292" y="1815"/>
                    <a:pt x="0" y="2995"/>
                    <a:pt x="863" y="3261"/>
                  </a:cubicBezTo>
                  <a:cubicBezTo>
                    <a:pt x="1228" y="3379"/>
                    <a:pt x="1264" y="3886"/>
                    <a:pt x="922" y="4063"/>
                  </a:cubicBezTo>
                  <a:cubicBezTo>
                    <a:pt x="199" y="4459"/>
                    <a:pt x="583" y="5453"/>
                    <a:pt x="1255" y="5453"/>
                  </a:cubicBezTo>
                  <a:cubicBezTo>
                    <a:pt x="1362" y="5453"/>
                    <a:pt x="1476" y="5428"/>
                    <a:pt x="1594" y="5371"/>
                  </a:cubicBezTo>
                  <a:cubicBezTo>
                    <a:pt x="1656" y="5344"/>
                    <a:pt x="1719" y="5331"/>
                    <a:pt x="1780" y="5331"/>
                  </a:cubicBezTo>
                  <a:cubicBezTo>
                    <a:pt x="2056" y="5331"/>
                    <a:pt x="2294" y="5591"/>
                    <a:pt x="2207" y="5890"/>
                  </a:cubicBezTo>
                  <a:cubicBezTo>
                    <a:pt x="2077" y="6279"/>
                    <a:pt x="2289" y="6715"/>
                    <a:pt x="2678" y="6833"/>
                  </a:cubicBezTo>
                  <a:cubicBezTo>
                    <a:pt x="2756" y="6858"/>
                    <a:pt x="2833" y="6870"/>
                    <a:pt x="2909" y="6870"/>
                  </a:cubicBezTo>
                  <a:cubicBezTo>
                    <a:pt x="3227" y="6870"/>
                    <a:pt x="3515" y="6662"/>
                    <a:pt x="3610" y="6338"/>
                  </a:cubicBezTo>
                  <a:lnTo>
                    <a:pt x="3610" y="6326"/>
                  </a:lnTo>
                  <a:cubicBezTo>
                    <a:pt x="3673" y="6136"/>
                    <a:pt x="3846" y="6034"/>
                    <a:pt x="4019" y="6034"/>
                  </a:cubicBezTo>
                  <a:cubicBezTo>
                    <a:pt x="4168" y="6034"/>
                    <a:pt x="4318" y="6109"/>
                    <a:pt x="4400" y="6267"/>
                  </a:cubicBezTo>
                  <a:cubicBezTo>
                    <a:pt x="4549" y="6557"/>
                    <a:pt x="4792" y="6678"/>
                    <a:pt x="5036" y="6678"/>
                  </a:cubicBezTo>
                  <a:cubicBezTo>
                    <a:pt x="5525" y="6678"/>
                    <a:pt x="6012" y="6190"/>
                    <a:pt x="5720" y="5607"/>
                  </a:cubicBezTo>
                  <a:cubicBezTo>
                    <a:pt x="5566" y="5299"/>
                    <a:pt x="5798" y="4972"/>
                    <a:pt x="6102" y="4972"/>
                  </a:cubicBezTo>
                  <a:cubicBezTo>
                    <a:pt x="6146" y="4972"/>
                    <a:pt x="6192" y="4979"/>
                    <a:pt x="6239" y="4994"/>
                  </a:cubicBezTo>
                  <a:cubicBezTo>
                    <a:pt x="6317" y="5020"/>
                    <a:pt x="6395" y="5032"/>
                    <a:pt x="6473" y="5032"/>
                  </a:cubicBezTo>
                  <a:cubicBezTo>
                    <a:pt x="6786" y="5032"/>
                    <a:pt x="7078" y="4834"/>
                    <a:pt x="7182" y="4522"/>
                  </a:cubicBezTo>
                  <a:cubicBezTo>
                    <a:pt x="7312" y="4122"/>
                    <a:pt x="7088" y="3697"/>
                    <a:pt x="6687" y="3591"/>
                  </a:cubicBezTo>
                  <a:cubicBezTo>
                    <a:pt x="6322" y="3473"/>
                    <a:pt x="6286" y="2966"/>
                    <a:pt x="6628" y="2789"/>
                  </a:cubicBezTo>
                  <a:cubicBezTo>
                    <a:pt x="7376" y="2405"/>
                    <a:pt x="6989" y="1388"/>
                    <a:pt x="6306" y="1388"/>
                  </a:cubicBezTo>
                  <a:cubicBezTo>
                    <a:pt x="6192" y="1388"/>
                    <a:pt x="6070" y="1417"/>
                    <a:pt x="5944" y="1481"/>
                  </a:cubicBezTo>
                  <a:cubicBezTo>
                    <a:pt x="5879" y="1514"/>
                    <a:pt x="5812" y="1530"/>
                    <a:pt x="5748" y="1530"/>
                  </a:cubicBezTo>
                  <a:cubicBezTo>
                    <a:pt x="5476" y="1530"/>
                    <a:pt x="5248" y="1257"/>
                    <a:pt x="5343" y="962"/>
                  </a:cubicBezTo>
                  <a:cubicBezTo>
                    <a:pt x="5517" y="390"/>
                    <a:pt x="5064" y="0"/>
                    <a:pt x="4617" y="0"/>
                  </a:cubicBezTo>
                  <a:close/>
                </a:path>
              </a:pathLst>
            </a:custGeom>
            <a:solidFill>
              <a:srgbClr val="FF885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5" name="Google Shape;245;p32"/>
            <p:cNvSpPr/>
            <p:nvPr/>
          </p:nvSpPr>
          <p:spPr>
            <a:xfrm>
              <a:off x="2503225" y="1061550"/>
              <a:ext cx="109375" cy="93700"/>
            </a:xfrm>
            <a:custGeom>
              <a:avLst/>
              <a:gdLst/>
              <a:ahLst/>
              <a:cxnLst/>
              <a:rect l="l" t="t" r="r" b="b"/>
              <a:pathLst>
                <a:path w="4375" h="3748" extrusionOk="0">
                  <a:moveTo>
                    <a:pt x="2500" y="0"/>
                  </a:moveTo>
                  <a:cubicBezTo>
                    <a:pt x="838" y="0"/>
                    <a:pt x="1" y="2016"/>
                    <a:pt x="1180" y="3195"/>
                  </a:cubicBezTo>
                  <a:cubicBezTo>
                    <a:pt x="1561" y="3577"/>
                    <a:pt x="2029" y="3747"/>
                    <a:pt x="2489" y="3747"/>
                  </a:cubicBezTo>
                  <a:cubicBezTo>
                    <a:pt x="3451" y="3747"/>
                    <a:pt x="4375" y="3000"/>
                    <a:pt x="4375" y="1875"/>
                  </a:cubicBezTo>
                  <a:cubicBezTo>
                    <a:pt x="4375" y="837"/>
                    <a:pt x="3538" y="0"/>
                    <a:pt x="2500" y="0"/>
                  </a:cubicBezTo>
                  <a:close/>
                </a:path>
              </a:pathLst>
            </a:custGeom>
            <a:solidFill>
              <a:srgbClr val="FFD3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6" name="Google Shape;246;p32"/>
            <p:cNvSpPr/>
            <p:nvPr/>
          </p:nvSpPr>
          <p:spPr>
            <a:xfrm>
              <a:off x="4992150" y="873200"/>
              <a:ext cx="98200" cy="469275"/>
            </a:xfrm>
            <a:custGeom>
              <a:avLst/>
              <a:gdLst/>
              <a:ahLst/>
              <a:cxnLst/>
              <a:rect l="l" t="t" r="r" b="b"/>
              <a:pathLst>
                <a:path w="3928" h="18771" extrusionOk="0">
                  <a:moveTo>
                    <a:pt x="1958" y="0"/>
                  </a:moveTo>
                  <a:cubicBezTo>
                    <a:pt x="873" y="0"/>
                    <a:pt x="1" y="896"/>
                    <a:pt x="25" y="1993"/>
                  </a:cubicBezTo>
                  <a:lnTo>
                    <a:pt x="25" y="16837"/>
                  </a:lnTo>
                  <a:cubicBezTo>
                    <a:pt x="25" y="17898"/>
                    <a:pt x="897" y="18770"/>
                    <a:pt x="1958" y="18770"/>
                  </a:cubicBezTo>
                  <a:cubicBezTo>
                    <a:pt x="3031" y="18770"/>
                    <a:pt x="3904" y="17898"/>
                    <a:pt x="3904" y="16837"/>
                  </a:cubicBezTo>
                  <a:lnTo>
                    <a:pt x="3904" y="1993"/>
                  </a:lnTo>
                  <a:cubicBezTo>
                    <a:pt x="3927" y="896"/>
                    <a:pt x="3055" y="0"/>
                    <a:pt x="195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7" name="Google Shape;247;p32"/>
            <p:cNvSpPr/>
            <p:nvPr/>
          </p:nvSpPr>
          <p:spPr>
            <a:xfrm>
              <a:off x="4856875" y="928275"/>
              <a:ext cx="369350" cy="359675"/>
            </a:xfrm>
            <a:custGeom>
              <a:avLst/>
              <a:gdLst/>
              <a:ahLst/>
              <a:cxnLst/>
              <a:rect l="l" t="t" r="r" b="b"/>
              <a:pathLst>
                <a:path w="14774" h="14387" extrusionOk="0">
                  <a:moveTo>
                    <a:pt x="12640" y="1"/>
                  </a:moveTo>
                  <a:cubicBezTo>
                    <a:pt x="12135" y="1"/>
                    <a:pt x="11630" y="198"/>
                    <a:pt x="11248" y="592"/>
                  </a:cubicBezTo>
                  <a:lnTo>
                    <a:pt x="755" y="11085"/>
                  </a:lnTo>
                  <a:cubicBezTo>
                    <a:pt x="0" y="11840"/>
                    <a:pt x="0" y="13066"/>
                    <a:pt x="755" y="13820"/>
                  </a:cubicBezTo>
                  <a:cubicBezTo>
                    <a:pt x="1132" y="14198"/>
                    <a:pt x="1627" y="14386"/>
                    <a:pt x="2122" y="14386"/>
                  </a:cubicBezTo>
                  <a:cubicBezTo>
                    <a:pt x="2618" y="14386"/>
                    <a:pt x="3113" y="14198"/>
                    <a:pt x="3490" y="13820"/>
                  </a:cubicBezTo>
                  <a:lnTo>
                    <a:pt x="13983" y="3327"/>
                  </a:lnTo>
                  <a:cubicBezTo>
                    <a:pt x="14762" y="2572"/>
                    <a:pt x="14773" y="1334"/>
                    <a:pt x="14007" y="568"/>
                  </a:cubicBezTo>
                  <a:cubicBezTo>
                    <a:pt x="13628" y="189"/>
                    <a:pt x="13134" y="1"/>
                    <a:pt x="12640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8" name="Google Shape;248;p32"/>
            <p:cNvSpPr/>
            <p:nvPr/>
          </p:nvSpPr>
          <p:spPr>
            <a:xfrm>
              <a:off x="4807050" y="1060050"/>
              <a:ext cx="469275" cy="96750"/>
            </a:xfrm>
            <a:custGeom>
              <a:avLst/>
              <a:gdLst/>
              <a:ahLst/>
              <a:cxnLst/>
              <a:rect l="l" t="t" r="r" b="b"/>
              <a:pathLst>
                <a:path w="18771" h="3870" extrusionOk="0">
                  <a:moveTo>
                    <a:pt x="16854" y="0"/>
                  </a:moveTo>
                  <a:cubicBezTo>
                    <a:pt x="16833" y="0"/>
                    <a:pt x="16811" y="1"/>
                    <a:pt x="16790" y="1"/>
                  </a:cubicBezTo>
                  <a:lnTo>
                    <a:pt x="1946" y="1"/>
                  </a:lnTo>
                  <a:cubicBezTo>
                    <a:pt x="873" y="1"/>
                    <a:pt x="1" y="862"/>
                    <a:pt x="1" y="1935"/>
                  </a:cubicBezTo>
                  <a:cubicBezTo>
                    <a:pt x="1" y="3008"/>
                    <a:pt x="873" y="3869"/>
                    <a:pt x="1934" y="3869"/>
                  </a:cubicBezTo>
                  <a:lnTo>
                    <a:pt x="16790" y="3869"/>
                  </a:lnTo>
                  <a:cubicBezTo>
                    <a:pt x="16811" y="3869"/>
                    <a:pt x="16832" y="3870"/>
                    <a:pt x="16853" y="3870"/>
                  </a:cubicBezTo>
                  <a:cubicBezTo>
                    <a:pt x="17909" y="3870"/>
                    <a:pt x="18771" y="2999"/>
                    <a:pt x="18771" y="1935"/>
                  </a:cubicBezTo>
                  <a:cubicBezTo>
                    <a:pt x="18771" y="860"/>
                    <a:pt x="17910" y="0"/>
                    <a:pt x="1685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9" name="Google Shape;249;p32"/>
            <p:cNvSpPr/>
            <p:nvPr/>
          </p:nvSpPr>
          <p:spPr>
            <a:xfrm>
              <a:off x="4856875" y="928900"/>
              <a:ext cx="369350" cy="359675"/>
            </a:xfrm>
            <a:custGeom>
              <a:avLst/>
              <a:gdLst/>
              <a:ahLst/>
              <a:cxnLst/>
              <a:rect l="l" t="t" r="r" b="b"/>
              <a:pathLst>
                <a:path w="14774" h="14387" extrusionOk="0">
                  <a:moveTo>
                    <a:pt x="2122" y="1"/>
                  </a:moveTo>
                  <a:cubicBezTo>
                    <a:pt x="1627" y="1"/>
                    <a:pt x="1132" y="189"/>
                    <a:pt x="755" y="567"/>
                  </a:cubicBezTo>
                  <a:cubicBezTo>
                    <a:pt x="0" y="1321"/>
                    <a:pt x="0" y="2547"/>
                    <a:pt x="755" y="3302"/>
                  </a:cubicBezTo>
                  <a:lnTo>
                    <a:pt x="11248" y="13795"/>
                  </a:lnTo>
                  <a:cubicBezTo>
                    <a:pt x="11630" y="14189"/>
                    <a:pt x="12135" y="14386"/>
                    <a:pt x="12640" y="14386"/>
                  </a:cubicBezTo>
                  <a:cubicBezTo>
                    <a:pt x="13134" y="14386"/>
                    <a:pt x="13628" y="14198"/>
                    <a:pt x="14007" y="13819"/>
                  </a:cubicBezTo>
                  <a:cubicBezTo>
                    <a:pt x="14773" y="13052"/>
                    <a:pt x="14762" y="11815"/>
                    <a:pt x="13983" y="11060"/>
                  </a:cubicBezTo>
                  <a:lnTo>
                    <a:pt x="3490" y="567"/>
                  </a:lnTo>
                  <a:cubicBezTo>
                    <a:pt x="3113" y="189"/>
                    <a:pt x="2618" y="1"/>
                    <a:pt x="2122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0" name="Google Shape;250;p32"/>
            <p:cNvSpPr/>
            <p:nvPr/>
          </p:nvSpPr>
          <p:spPr>
            <a:xfrm>
              <a:off x="5002475" y="924200"/>
              <a:ext cx="77250" cy="367275"/>
            </a:xfrm>
            <a:custGeom>
              <a:avLst/>
              <a:gdLst/>
              <a:ahLst/>
              <a:cxnLst/>
              <a:rect l="l" t="t" r="r" b="b"/>
              <a:pathLst>
                <a:path w="3090" h="14691" extrusionOk="0">
                  <a:moveTo>
                    <a:pt x="1545" y="0"/>
                  </a:moveTo>
                  <a:cubicBezTo>
                    <a:pt x="684" y="0"/>
                    <a:pt x="1" y="707"/>
                    <a:pt x="36" y="1556"/>
                  </a:cubicBezTo>
                  <a:lnTo>
                    <a:pt x="36" y="13182"/>
                  </a:lnTo>
                  <a:cubicBezTo>
                    <a:pt x="24" y="14019"/>
                    <a:pt x="708" y="14691"/>
                    <a:pt x="1545" y="14691"/>
                  </a:cubicBezTo>
                  <a:cubicBezTo>
                    <a:pt x="2382" y="14691"/>
                    <a:pt x="3066" y="14019"/>
                    <a:pt x="3066" y="13182"/>
                  </a:cubicBezTo>
                  <a:lnTo>
                    <a:pt x="3066" y="1556"/>
                  </a:lnTo>
                  <a:cubicBezTo>
                    <a:pt x="3090" y="707"/>
                    <a:pt x="2406" y="0"/>
                    <a:pt x="1545" y="0"/>
                  </a:cubicBezTo>
                  <a:close/>
                </a:path>
              </a:pathLst>
            </a:custGeom>
            <a:solidFill>
              <a:srgbClr val="FFA9B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1" name="Google Shape;251;p32"/>
            <p:cNvSpPr/>
            <p:nvPr/>
          </p:nvSpPr>
          <p:spPr>
            <a:xfrm>
              <a:off x="4896650" y="967850"/>
              <a:ext cx="288900" cy="281325"/>
            </a:xfrm>
            <a:custGeom>
              <a:avLst/>
              <a:gdLst/>
              <a:ahLst/>
              <a:cxnLst/>
              <a:rect l="l" t="t" r="r" b="b"/>
              <a:pathLst>
                <a:path w="11556" h="11253" extrusionOk="0">
                  <a:moveTo>
                    <a:pt x="9883" y="0"/>
                  </a:moveTo>
                  <a:cubicBezTo>
                    <a:pt x="9497" y="0"/>
                    <a:pt x="9113" y="148"/>
                    <a:pt x="8820" y="447"/>
                  </a:cubicBezTo>
                  <a:lnTo>
                    <a:pt x="602" y="8665"/>
                  </a:lnTo>
                  <a:cubicBezTo>
                    <a:pt x="1" y="9254"/>
                    <a:pt x="1" y="10209"/>
                    <a:pt x="602" y="10799"/>
                  </a:cubicBezTo>
                  <a:lnTo>
                    <a:pt x="602" y="10811"/>
                  </a:lnTo>
                  <a:cubicBezTo>
                    <a:pt x="897" y="11105"/>
                    <a:pt x="1283" y="11253"/>
                    <a:pt x="1671" y="11253"/>
                  </a:cubicBezTo>
                  <a:cubicBezTo>
                    <a:pt x="2058" y="11253"/>
                    <a:pt x="2447" y="11105"/>
                    <a:pt x="2748" y="10811"/>
                  </a:cubicBezTo>
                  <a:lnTo>
                    <a:pt x="10954" y="2593"/>
                  </a:lnTo>
                  <a:cubicBezTo>
                    <a:pt x="11555" y="2003"/>
                    <a:pt x="11555" y="1037"/>
                    <a:pt x="10966" y="447"/>
                  </a:cubicBezTo>
                  <a:cubicBezTo>
                    <a:pt x="10664" y="151"/>
                    <a:pt x="10272" y="0"/>
                    <a:pt x="9883" y="0"/>
                  </a:cubicBezTo>
                  <a:close/>
                </a:path>
              </a:pathLst>
            </a:custGeom>
            <a:solidFill>
              <a:srgbClr val="FFA9B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2" name="Google Shape;252;p32"/>
            <p:cNvSpPr/>
            <p:nvPr/>
          </p:nvSpPr>
          <p:spPr>
            <a:xfrm>
              <a:off x="4858050" y="1070375"/>
              <a:ext cx="367300" cy="75825"/>
            </a:xfrm>
            <a:custGeom>
              <a:avLst/>
              <a:gdLst/>
              <a:ahLst/>
              <a:cxnLst/>
              <a:rect l="l" t="t" r="r" b="b"/>
              <a:pathLst>
                <a:path w="14692" h="3033" extrusionOk="0">
                  <a:moveTo>
                    <a:pt x="13177" y="0"/>
                  </a:moveTo>
                  <a:cubicBezTo>
                    <a:pt x="13163" y="0"/>
                    <a:pt x="13149" y="1"/>
                    <a:pt x="13135" y="1"/>
                  </a:cubicBezTo>
                  <a:lnTo>
                    <a:pt x="1509" y="1"/>
                  </a:lnTo>
                  <a:cubicBezTo>
                    <a:pt x="672" y="1"/>
                    <a:pt x="0" y="685"/>
                    <a:pt x="0" y="1522"/>
                  </a:cubicBezTo>
                  <a:cubicBezTo>
                    <a:pt x="0" y="2359"/>
                    <a:pt x="672" y="3031"/>
                    <a:pt x="1509" y="3031"/>
                  </a:cubicBezTo>
                  <a:lnTo>
                    <a:pt x="13135" y="3031"/>
                  </a:lnTo>
                  <a:cubicBezTo>
                    <a:pt x="13156" y="3032"/>
                    <a:pt x="13177" y="3032"/>
                    <a:pt x="13198" y="3032"/>
                  </a:cubicBezTo>
                  <a:cubicBezTo>
                    <a:pt x="14018" y="3032"/>
                    <a:pt x="14691" y="2361"/>
                    <a:pt x="14691" y="1522"/>
                  </a:cubicBezTo>
                  <a:cubicBezTo>
                    <a:pt x="14691" y="676"/>
                    <a:pt x="14007" y="0"/>
                    <a:pt x="13177" y="0"/>
                  </a:cubicBezTo>
                  <a:close/>
                </a:path>
              </a:pathLst>
            </a:custGeom>
            <a:solidFill>
              <a:srgbClr val="FFA9B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3" name="Google Shape;253;p32"/>
            <p:cNvSpPr/>
            <p:nvPr/>
          </p:nvSpPr>
          <p:spPr>
            <a:xfrm>
              <a:off x="4896650" y="967750"/>
              <a:ext cx="288900" cy="281125"/>
            </a:xfrm>
            <a:custGeom>
              <a:avLst/>
              <a:gdLst/>
              <a:ahLst/>
              <a:cxnLst/>
              <a:rect l="l" t="t" r="r" b="b"/>
              <a:pathLst>
                <a:path w="11556" h="11245" extrusionOk="0">
                  <a:moveTo>
                    <a:pt x="1669" y="0"/>
                  </a:moveTo>
                  <a:cubicBezTo>
                    <a:pt x="1283" y="0"/>
                    <a:pt x="897" y="150"/>
                    <a:pt x="602" y="451"/>
                  </a:cubicBezTo>
                  <a:cubicBezTo>
                    <a:pt x="1" y="1041"/>
                    <a:pt x="1" y="2007"/>
                    <a:pt x="602" y="2597"/>
                  </a:cubicBezTo>
                  <a:lnTo>
                    <a:pt x="8820" y="10803"/>
                  </a:lnTo>
                  <a:cubicBezTo>
                    <a:pt x="9115" y="11098"/>
                    <a:pt x="9501" y="11245"/>
                    <a:pt x="9887" y="11245"/>
                  </a:cubicBezTo>
                  <a:cubicBezTo>
                    <a:pt x="10273" y="11245"/>
                    <a:pt x="10659" y="11098"/>
                    <a:pt x="10954" y="10803"/>
                  </a:cubicBezTo>
                  <a:cubicBezTo>
                    <a:pt x="11555" y="10213"/>
                    <a:pt x="11555" y="9258"/>
                    <a:pt x="10954" y="8669"/>
                  </a:cubicBezTo>
                  <a:lnTo>
                    <a:pt x="2736" y="451"/>
                  </a:lnTo>
                  <a:cubicBezTo>
                    <a:pt x="2441" y="150"/>
                    <a:pt x="2055" y="0"/>
                    <a:pt x="1669" y="0"/>
                  </a:cubicBezTo>
                  <a:close/>
                </a:path>
              </a:pathLst>
            </a:custGeom>
            <a:solidFill>
              <a:srgbClr val="FFA9B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4" name="Google Shape;254;p32"/>
            <p:cNvSpPr/>
            <p:nvPr/>
          </p:nvSpPr>
          <p:spPr>
            <a:xfrm>
              <a:off x="5157825" y="1035600"/>
              <a:ext cx="31550" cy="24500"/>
            </a:xfrm>
            <a:custGeom>
              <a:avLst/>
              <a:gdLst/>
              <a:ahLst/>
              <a:cxnLst/>
              <a:rect l="l" t="t" r="r" b="b"/>
              <a:pathLst>
                <a:path w="1262" h="980" extrusionOk="0">
                  <a:moveTo>
                    <a:pt x="990" y="1"/>
                  </a:moveTo>
                  <a:lnTo>
                    <a:pt x="0" y="979"/>
                  </a:lnTo>
                  <a:lnTo>
                    <a:pt x="1167" y="979"/>
                  </a:lnTo>
                  <a:cubicBezTo>
                    <a:pt x="1262" y="685"/>
                    <a:pt x="1250" y="378"/>
                    <a:pt x="1144" y="95"/>
                  </a:cubicBezTo>
                  <a:lnTo>
                    <a:pt x="990" y="1"/>
                  </a:lnTo>
                  <a:close/>
                </a:path>
              </a:pathLst>
            </a:custGeom>
            <a:solidFill>
              <a:srgbClr val="FFCED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5" name="Google Shape;255;p32"/>
            <p:cNvSpPr/>
            <p:nvPr/>
          </p:nvSpPr>
          <p:spPr>
            <a:xfrm>
              <a:off x="5182575" y="1033550"/>
              <a:ext cx="3850" cy="4150"/>
            </a:xfrm>
            <a:custGeom>
              <a:avLst/>
              <a:gdLst/>
              <a:ahLst/>
              <a:cxnLst/>
              <a:rect l="l" t="t" r="r" b="b"/>
              <a:pathLst>
                <a:path w="154" h="166" extrusionOk="0">
                  <a:moveTo>
                    <a:pt x="71" y="0"/>
                  </a:moveTo>
                  <a:lnTo>
                    <a:pt x="0" y="83"/>
                  </a:lnTo>
                  <a:lnTo>
                    <a:pt x="154" y="165"/>
                  </a:lnTo>
                  <a:cubicBezTo>
                    <a:pt x="130" y="130"/>
                    <a:pt x="118" y="83"/>
                    <a:pt x="95" y="36"/>
                  </a:cubicBezTo>
                  <a:cubicBezTo>
                    <a:pt x="95" y="24"/>
                    <a:pt x="83" y="12"/>
                    <a:pt x="71" y="0"/>
                  </a:cubicBezTo>
                  <a:close/>
                </a:path>
              </a:pathLst>
            </a:custGeom>
            <a:solidFill>
              <a:srgbClr val="91B9A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6" name="Google Shape;256;p32"/>
            <p:cNvSpPr/>
            <p:nvPr/>
          </p:nvSpPr>
          <p:spPr>
            <a:xfrm>
              <a:off x="5143075" y="1024400"/>
              <a:ext cx="41300" cy="35700"/>
            </a:xfrm>
            <a:custGeom>
              <a:avLst/>
              <a:gdLst/>
              <a:ahLst/>
              <a:cxnLst/>
              <a:rect l="l" t="t" r="r" b="b"/>
              <a:pathLst>
                <a:path w="1652" h="1428" extrusionOk="0">
                  <a:moveTo>
                    <a:pt x="1356" y="1"/>
                  </a:moveTo>
                  <a:cubicBezTo>
                    <a:pt x="1286" y="119"/>
                    <a:pt x="1203" y="225"/>
                    <a:pt x="1097" y="319"/>
                  </a:cubicBezTo>
                  <a:lnTo>
                    <a:pt x="1" y="1427"/>
                  </a:lnTo>
                  <a:lnTo>
                    <a:pt x="590" y="1427"/>
                  </a:lnTo>
                  <a:lnTo>
                    <a:pt x="1569" y="449"/>
                  </a:lnTo>
                  <a:lnTo>
                    <a:pt x="1651" y="366"/>
                  </a:lnTo>
                  <a:cubicBezTo>
                    <a:pt x="1569" y="225"/>
                    <a:pt x="1474" y="107"/>
                    <a:pt x="1356" y="1"/>
                  </a:cubicBezTo>
                  <a:close/>
                </a:path>
              </a:pathLst>
            </a:custGeom>
            <a:solidFill>
              <a:srgbClr val="FFCED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7" name="Google Shape;257;p32"/>
            <p:cNvSpPr/>
            <p:nvPr/>
          </p:nvSpPr>
          <p:spPr>
            <a:xfrm>
              <a:off x="5132475" y="1060075"/>
              <a:ext cx="54550" cy="10325"/>
            </a:xfrm>
            <a:custGeom>
              <a:avLst/>
              <a:gdLst/>
              <a:ahLst/>
              <a:cxnLst/>
              <a:rect l="l" t="t" r="r" b="b"/>
              <a:pathLst>
                <a:path w="2182" h="413" extrusionOk="0">
                  <a:moveTo>
                    <a:pt x="425" y="0"/>
                  </a:moveTo>
                  <a:lnTo>
                    <a:pt x="0" y="413"/>
                  </a:lnTo>
                  <a:lnTo>
                    <a:pt x="1957" y="413"/>
                  </a:lnTo>
                  <a:cubicBezTo>
                    <a:pt x="2052" y="295"/>
                    <a:pt x="2134" y="154"/>
                    <a:pt x="2181" y="0"/>
                  </a:cubicBezTo>
                  <a:close/>
                </a:path>
              </a:pathLst>
            </a:custGeom>
            <a:solidFill>
              <a:srgbClr val="FFCED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8" name="Google Shape;258;p32"/>
            <p:cNvSpPr/>
            <p:nvPr/>
          </p:nvSpPr>
          <p:spPr>
            <a:xfrm>
              <a:off x="5088250" y="1016150"/>
              <a:ext cx="88750" cy="54250"/>
            </a:xfrm>
            <a:custGeom>
              <a:avLst/>
              <a:gdLst/>
              <a:ahLst/>
              <a:cxnLst/>
              <a:rect l="l" t="t" r="r" b="b"/>
              <a:pathLst>
                <a:path w="3550" h="2170" extrusionOk="0">
                  <a:moveTo>
                    <a:pt x="2677" y="1"/>
                  </a:moveTo>
                  <a:lnTo>
                    <a:pt x="2677" y="12"/>
                  </a:lnTo>
                  <a:cubicBezTo>
                    <a:pt x="2659" y="11"/>
                    <a:pt x="2641" y="11"/>
                    <a:pt x="2623" y="11"/>
                  </a:cubicBezTo>
                  <a:cubicBezTo>
                    <a:pt x="2429" y="11"/>
                    <a:pt x="2236" y="68"/>
                    <a:pt x="2064" y="154"/>
                  </a:cubicBezTo>
                  <a:lnTo>
                    <a:pt x="378" y="1026"/>
                  </a:lnTo>
                  <a:lnTo>
                    <a:pt x="1" y="2170"/>
                  </a:lnTo>
                  <a:lnTo>
                    <a:pt x="1769" y="2170"/>
                  </a:lnTo>
                  <a:lnTo>
                    <a:pt x="2194" y="1757"/>
                  </a:lnTo>
                  <a:lnTo>
                    <a:pt x="3290" y="649"/>
                  </a:lnTo>
                  <a:cubicBezTo>
                    <a:pt x="3396" y="555"/>
                    <a:pt x="3479" y="449"/>
                    <a:pt x="3549" y="331"/>
                  </a:cubicBezTo>
                  <a:cubicBezTo>
                    <a:pt x="3302" y="118"/>
                    <a:pt x="2995" y="1"/>
                    <a:pt x="2677" y="1"/>
                  </a:cubicBezTo>
                  <a:close/>
                </a:path>
              </a:pathLst>
            </a:custGeom>
            <a:solidFill>
              <a:srgbClr val="FFA9B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9" name="Google Shape;259;p32"/>
            <p:cNvSpPr/>
            <p:nvPr/>
          </p:nvSpPr>
          <p:spPr>
            <a:xfrm>
              <a:off x="5083250" y="1070375"/>
              <a:ext cx="98175" cy="30975"/>
            </a:xfrm>
            <a:custGeom>
              <a:avLst/>
              <a:gdLst/>
              <a:ahLst/>
              <a:cxnLst/>
              <a:rect l="l" t="t" r="r" b="b"/>
              <a:pathLst>
                <a:path w="3927" h="1239" extrusionOk="0">
                  <a:moveTo>
                    <a:pt x="201" y="1"/>
                  </a:moveTo>
                  <a:lnTo>
                    <a:pt x="0" y="661"/>
                  </a:lnTo>
                  <a:lnTo>
                    <a:pt x="1804" y="1239"/>
                  </a:lnTo>
                  <a:lnTo>
                    <a:pt x="3490" y="366"/>
                  </a:lnTo>
                  <a:cubicBezTo>
                    <a:pt x="3655" y="284"/>
                    <a:pt x="3808" y="154"/>
                    <a:pt x="3926" y="1"/>
                  </a:cubicBezTo>
                  <a:close/>
                </a:path>
              </a:pathLst>
            </a:custGeom>
            <a:solidFill>
              <a:srgbClr val="FFA9B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0" name="Google Shape;260;p32"/>
            <p:cNvSpPr/>
            <p:nvPr/>
          </p:nvSpPr>
          <p:spPr>
            <a:xfrm>
              <a:off x="4892825" y="1156750"/>
              <a:ext cx="31575" cy="26550"/>
            </a:xfrm>
            <a:custGeom>
              <a:avLst/>
              <a:gdLst/>
              <a:ahLst/>
              <a:cxnLst/>
              <a:rect l="l" t="t" r="r" b="b"/>
              <a:pathLst>
                <a:path w="1263" h="1062" extrusionOk="0">
                  <a:moveTo>
                    <a:pt x="295" y="1"/>
                  </a:moveTo>
                  <a:lnTo>
                    <a:pt x="71" y="107"/>
                  </a:lnTo>
                  <a:cubicBezTo>
                    <a:pt x="1" y="425"/>
                    <a:pt x="36" y="743"/>
                    <a:pt x="177" y="1026"/>
                  </a:cubicBezTo>
                  <a:lnTo>
                    <a:pt x="201" y="1062"/>
                  </a:lnTo>
                  <a:lnTo>
                    <a:pt x="1262" y="1"/>
                  </a:lnTo>
                  <a:close/>
                </a:path>
              </a:pathLst>
            </a:custGeom>
            <a:solidFill>
              <a:srgbClr val="FFCED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1" name="Google Shape;261;p32"/>
            <p:cNvSpPr/>
            <p:nvPr/>
          </p:nvSpPr>
          <p:spPr>
            <a:xfrm>
              <a:off x="4894600" y="1156750"/>
              <a:ext cx="5625" cy="2675"/>
            </a:xfrm>
            <a:custGeom>
              <a:avLst/>
              <a:gdLst/>
              <a:ahLst/>
              <a:cxnLst/>
              <a:rect l="l" t="t" r="r" b="b"/>
              <a:pathLst>
                <a:path w="225" h="107" extrusionOk="0">
                  <a:moveTo>
                    <a:pt x="24" y="1"/>
                  </a:moveTo>
                  <a:cubicBezTo>
                    <a:pt x="12" y="36"/>
                    <a:pt x="0" y="71"/>
                    <a:pt x="0" y="107"/>
                  </a:cubicBezTo>
                  <a:lnTo>
                    <a:pt x="224" y="1"/>
                  </a:lnTo>
                  <a:close/>
                </a:path>
              </a:pathLst>
            </a:custGeom>
            <a:solidFill>
              <a:srgbClr val="91B9A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2" name="Google Shape;262;p32"/>
            <p:cNvSpPr/>
            <p:nvPr/>
          </p:nvSpPr>
          <p:spPr>
            <a:xfrm>
              <a:off x="4897850" y="1156750"/>
              <a:ext cx="41275" cy="35700"/>
            </a:xfrm>
            <a:custGeom>
              <a:avLst/>
              <a:gdLst/>
              <a:ahLst/>
              <a:cxnLst/>
              <a:rect l="l" t="t" r="r" b="b"/>
              <a:pathLst>
                <a:path w="1651" h="1428" extrusionOk="0">
                  <a:moveTo>
                    <a:pt x="1061" y="1"/>
                  </a:moveTo>
                  <a:lnTo>
                    <a:pt x="0" y="1062"/>
                  </a:lnTo>
                  <a:cubicBezTo>
                    <a:pt x="83" y="1203"/>
                    <a:pt x="189" y="1321"/>
                    <a:pt x="307" y="1427"/>
                  </a:cubicBezTo>
                  <a:cubicBezTo>
                    <a:pt x="377" y="1309"/>
                    <a:pt x="460" y="1203"/>
                    <a:pt x="554" y="1097"/>
                  </a:cubicBezTo>
                  <a:lnTo>
                    <a:pt x="1651" y="1"/>
                  </a:lnTo>
                  <a:close/>
                </a:path>
              </a:pathLst>
            </a:custGeom>
            <a:solidFill>
              <a:srgbClr val="FFCED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3" name="Google Shape;263;p32"/>
            <p:cNvSpPr/>
            <p:nvPr/>
          </p:nvSpPr>
          <p:spPr>
            <a:xfrm>
              <a:off x="4895175" y="1146425"/>
              <a:ext cx="54575" cy="10350"/>
            </a:xfrm>
            <a:custGeom>
              <a:avLst/>
              <a:gdLst/>
              <a:ahLst/>
              <a:cxnLst/>
              <a:rect l="l" t="t" r="r" b="b"/>
              <a:pathLst>
                <a:path w="2183" h="414" extrusionOk="0">
                  <a:moveTo>
                    <a:pt x="225" y="1"/>
                  </a:moveTo>
                  <a:cubicBezTo>
                    <a:pt x="131" y="119"/>
                    <a:pt x="48" y="260"/>
                    <a:pt x="1" y="414"/>
                  </a:cubicBezTo>
                  <a:lnTo>
                    <a:pt x="1758" y="414"/>
                  </a:lnTo>
                  <a:lnTo>
                    <a:pt x="2182" y="1"/>
                  </a:lnTo>
                  <a:close/>
                </a:path>
              </a:pathLst>
            </a:custGeom>
            <a:solidFill>
              <a:srgbClr val="FFCED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4" name="Google Shape;264;p32"/>
            <p:cNvSpPr/>
            <p:nvPr/>
          </p:nvSpPr>
          <p:spPr>
            <a:xfrm>
              <a:off x="4905500" y="1146150"/>
              <a:ext cx="88450" cy="54375"/>
            </a:xfrm>
            <a:custGeom>
              <a:avLst/>
              <a:gdLst/>
              <a:ahLst/>
              <a:cxnLst/>
              <a:rect l="l" t="t" r="r" b="b"/>
              <a:pathLst>
                <a:path w="3538" h="2175" extrusionOk="0">
                  <a:moveTo>
                    <a:pt x="3526" y="0"/>
                  </a:moveTo>
                  <a:lnTo>
                    <a:pt x="3522" y="12"/>
                  </a:lnTo>
                  <a:lnTo>
                    <a:pt x="3538" y="12"/>
                  </a:lnTo>
                  <a:lnTo>
                    <a:pt x="3526" y="0"/>
                  </a:lnTo>
                  <a:close/>
                  <a:moveTo>
                    <a:pt x="1769" y="12"/>
                  </a:moveTo>
                  <a:lnTo>
                    <a:pt x="1345" y="425"/>
                  </a:lnTo>
                  <a:lnTo>
                    <a:pt x="248" y="1533"/>
                  </a:lnTo>
                  <a:cubicBezTo>
                    <a:pt x="142" y="1627"/>
                    <a:pt x="60" y="1733"/>
                    <a:pt x="1" y="1851"/>
                  </a:cubicBezTo>
                  <a:cubicBezTo>
                    <a:pt x="242" y="2064"/>
                    <a:pt x="552" y="2175"/>
                    <a:pt x="866" y="2175"/>
                  </a:cubicBezTo>
                  <a:cubicBezTo>
                    <a:pt x="1073" y="2175"/>
                    <a:pt x="1282" y="2126"/>
                    <a:pt x="1474" y="2028"/>
                  </a:cubicBezTo>
                  <a:lnTo>
                    <a:pt x="3160" y="1156"/>
                  </a:lnTo>
                  <a:lnTo>
                    <a:pt x="3522" y="12"/>
                  </a:lnTo>
                  <a:close/>
                </a:path>
              </a:pathLst>
            </a:custGeom>
            <a:solidFill>
              <a:srgbClr val="FFA9B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5" name="Google Shape;265;p32"/>
            <p:cNvSpPr/>
            <p:nvPr/>
          </p:nvSpPr>
          <p:spPr>
            <a:xfrm>
              <a:off x="4900775" y="1115475"/>
              <a:ext cx="98200" cy="30975"/>
            </a:xfrm>
            <a:custGeom>
              <a:avLst/>
              <a:gdLst/>
              <a:ahLst/>
              <a:cxnLst/>
              <a:rect l="l" t="t" r="r" b="b"/>
              <a:pathLst>
                <a:path w="3928" h="1239" extrusionOk="0">
                  <a:moveTo>
                    <a:pt x="2123" y="1"/>
                  </a:moveTo>
                  <a:lnTo>
                    <a:pt x="437" y="873"/>
                  </a:lnTo>
                  <a:cubicBezTo>
                    <a:pt x="272" y="956"/>
                    <a:pt x="119" y="1086"/>
                    <a:pt x="1" y="1239"/>
                  </a:cubicBezTo>
                  <a:lnTo>
                    <a:pt x="3715" y="1239"/>
                  </a:lnTo>
                  <a:lnTo>
                    <a:pt x="3927" y="579"/>
                  </a:lnTo>
                  <a:lnTo>
                    <a:pt x="2123" y="1"/>
                  </a:lnTo>
                  <a:close/>
                </a:path>
              </a:pathLst>
            </a:custGeom>
            <a:solidFill>
              <a:srgbClr val="FFA9B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6" name="Google Shape;266;p32"/>
            <p:cNvSpPr/>
            <p:nvPr/>
          </p:nvSpPr>
          <p:spPr>
            <a:xfrm>
              <a:off x="4886925" y="1039450"/>
              <a:ext cx="37475" cy="20650"/>
            </a:xfrm>
            <a:custGeom>
              <a:avLst/>
              <a:gdLst/>
              <a:ahLst/>
              <a:cxnLst/>
              <a:rect l="l" t="t" r="r" b="b"/>
              <a:pathLst>
                <a:path w="1499" h="826" extrusionOk="0">
                  <a:moveTo>
                    <a:pt x="673" y="0"/>
                  </a:moveTo>
                  <a:cubicBezTo>
                    <a:pt x="354" y="165"/>
                    <a:pt x="119" y="448"/>
                    <a:pt x="13" y="790"/>
                  </a:cubicBezTo>
                  <a:cubicBezTo>
                    <a:pt x="13" y="802"/>
                    <a:pt x="13" y="814"/>
                    <a:pt x="1" y="825"/>
                  </a:cubicBezTo>
                  <a:lnTo>
                    <a:pt x="1498" y="825"/>
                  </a:lnTo>
                  <a:lnTo>
                    <a:pt x="673" y="0"/>
                  </a:lnTo>
                  <a:close/>
                </a:path>
              </a:pathLst>
            </a:custGeom>
            <a:solidFill>
              <a:srgbClr val="FFCED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7" name="Google Shape;267;p32"/>
            <p:cNvSpPr/>
            <p:nvPr/>
          </p:nvSpPr>
          <p:spPr>
            <a:xfrm>
              <a:off x="4885450" y="1060075"/>
              <a:ext cx="49250" cy="11800"/>
            </a:xfrm>
            <a:custGeom>
              <a:avLst/>
              <a:gdLst/>
              <a:ahLst/>
              <a:cxnLst/>
              <a:rect l="l" t="t" r="r" b="b"/>
              <a:pathLst>
                <a:path w="1970" h="472" extrusionOk="0">
                  <a:moveTo>
                    <a:pt x="60" y="0"/>
                  </a:moveTo>
                  <a:cubicBezTo>
                    <a:pt x="13" y="154"/>
                    <a:pt x="1" y="319"/>
                    <a:pt x="13" y="472"/>
                  </a:cubicBezTo>
                  <a:cubicBezTo>
                    <a:pt x="142" y="437"/>
                    <a:pt x="284" y="413"/>
                    <a:pt x="413" y="413"/>
                  </a:cubicBezTo>
                  <a:lnTo>
                    <a:pt x="1970" y="413"/>
                  </a:lnTo>
                  <a:lnTo>
                    <a:pt x="1557" y="0"/>
                  </a:lnTo>
                  <a:close/>
                </a:path>
              </a:pathLst>
            </a:custGeom>
            <a:solidFill>
              <a:srgbClr val="FFCED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8" name="Google Shape;268;p32"/>
            <p:cNvSpPr/>
            <p:nvPr/>
          </p:nvSpPr>
          <p:spPr>
            <a:xfrm>
              <a:off x="4903725" y="1035900"/>
              <a:ext cx="45725" cy="34500"/>
            </a:xfrm>
            <a:custGeom>
              <a:avLst/>
              <a:gdLst/>
              <a:ahLst/>
              <a:cxnLst/>
              <a:rect l="l" t="t" r="r" b="b"/>
              <a:pathLst>
                <a:path w="1829" h="1380" extrusionOk="0">
                  <a:moveTo>
                    <a:pt x="449" y="1"/>
                  </a:moveTo>
                  <a:lnTo>
                    <a:pt x="450" y="2"/>
                  </a:lnTo>
                  <a:lnTo>
                    <a:pt x="450" y="2"/>
                  </a:lnTo>
                  <a:cubicBezTo>
                    <a:pt x="454" y="2"/>
                    <a:pt x="457" y="1"/>
                    <a:pt x="461" y="1"/>
                  </a:cubicBezTo>
                  <a:close/>
                  <a:moveTo>
                    <a:pt x="450" y="2"/>
                  </a:moveTo>
                  <a:cubicBezTo>
                    <a:pt x="289" y="26"/>
                    <a:pt x="139" y="73"/>
                    <a:pt x="1" y="142"/>
                  </a:cubicBezTo>
                  <a:lnTo>
                    <a:pt x="826" y="967"/>
                  </a:lnTo>
                  <a:lnTo>
                    <a:pt x="1239" y="1380"/>
                  </a:lnTo>
                  <a:lnTo>
                    <a:pt x="1828" y="1380"/>
                  </a:lnTo>
                  <a:lnTo>
                    <a:pt x="450" y="2"/>
                  </a:lnTo>
                  <a:close/>
                </a:path>
              </a:pathLst>
            </a:custGeom>
            <a:solidFill>
              <a:srgbClr val="FFCED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9" name="Google Shape;269;p32"/>
            <p:cNvSpPr/>
            <p:nvPr/>
          </p:nvSpPr>
          <p:spPr>
            <a:xfrm>
              <a:off x="4885750" y="1070375"/>
              <a:ext cx="115875" cy="59575"/>
            </a:xfrm>
            <a:custGeom>
              <a:avLst/>
              <a:gdLst/>
              <a:ahLst/>
              <a:cxnLst/>
              <a:rect l="l" t="t" r="r" b="b"/>
              <a:pathLst>
                <a:path w="4635" h="2383" extrusionOk="0">
                  <a:moveTo>
                    <a:pt x="401" y="1"/>
                  </a:moveTo>
                  <a:cubicBezTo>
                    <a:pt x="272" y="1"/>
                    <a:pt x="130" y="25"/>
                    <a:pt x="1" y="60"/>
                  </a:cubicBezTo>
                  <a:cubicBezTo>
                    <a:pt x="36" y="602"/>
                    <a:pt x="401" y="1062"/>
                    <a:pt x="920" y="1227"/>
                  </a:cubicBezTo>
                  <a:lnTo>
                    <a:pt x="2736" y="1805"/>
                  </a:lnTo>
                  <a:lnTo>
                    <a:pt x="4528" y="2383"/>
                  </a:lnTo>
                  <a:lnTo>
                    <a:pt x="4634" y="2076"/>
                  </a:lnTo>
                  <a:lnTo>
                    <a:pt x="2559" y="1"/>
                  </a:lnTo>
                  <a:close/>
                </a:path>
              </a:pathLst>
            </a:custGeom>
            <a:solidFill>
              <a:srgbClr val="FFA9B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0" name="Google Shape;270;p32"/>
            <p:cNvSpPr/>
            <p:nvPr/>
          </p:nvSpPr>
          <p:spPr>
            <a:xfrm>
              <a:off x="4915225" y="1035900"/>
              <a:ext cx="90225" cy="86400"/>
            </a:xfrm>
            <a:custGeom>
              <a:avLst/>
              <a:gdLst/>
              <a:ahLst/>
              <a:cxnLst/>
              <a:rect l="l" t="t" r="r" b="b"/>
              <a:pathLst>
                <a:path w="3609" h="3456" extrusionOk="0">
                  <a:moveTo>
                    <a:pt x="1" y="1"/>
                  </a:moveTo>
                  <a:lnTo>
                    <a:pt x="1380" y="1380"/>
                  </a:lnTo>
                  <a:lnTo>
                    <a:pt x="3455" y="3455"/>
                  </a:lnTo>
                  <a:lnTo>
                    <a:pt x="3608" y="3019"/>
                  </a:lnTo>
                  <a:lnTo>
                    <a:pt x="2382" y="637"/>
                  </a:lnTo>
                  <a:lnTo>
                    <a:pt x="578" y="59"/>
                  </a:lnTo>
                  <a:cubicBezTo>
                    <a:pt x="437" y="12"/>
                    <a:pt x="307" y="1"/>
                    <a:pt x="166" y="1"/>
                  </a:cubicBezTo>
                  <a:close/>
                </a:path>
              </a:pathLst>
            </a:custGeom>
            <a:solidFill>
              <a:srgbClr val="FFA9B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1" name="Google Shape;271;p32"/>
            <p:cNvSpPr/>
            <p:nvPr/>
          </p:nvSpPr>
          <p:spPr>
            <a:xfrm>
              <a:off x="5158100" y="1156750"/>
              <a:ext cx="37175" cy="20650"/>
            </a:xfrm>
            <a:custGeom>
              <a:avLst/>
              <a:gdLst/>
              <a:ahLst/>
              <a:cxnLst/>
              <a:rect l="l" t="t" r="r" b="b"/>
              <a:pathLst>
                <a:path w="1487" h="826" extrusionOk="0">
                  <a:moveTo>
                    <a:pt x="1" y="1"/>
                  </a:moveTo>
                  <a:lnTo>
                    <a:pt x="814" y="826"/>
                  </a:lnTo>
                  <a:cubicBezTo>
                    <a:pt x="1133" y="661"/>
                    <a:pt x="1369" y="378"/>
                    <a:pt x="1475" y="36"/>
                  </a:cubicBezTo>
                  <a:cubicBezTo>
                    <a:pt x="1486" y="24"/>
                    <a:pt x="1486" y="12"/>
                    <a:pt x="1486" y="1"/>
                  </a:cubicBezTo>
                  <a:close/>
                </a:path>
              </a:pathLst>
            </a:custGeom>
            <a:solidFill>
              <a:srgbClr val="FFCED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2" name="Google Shape;272;p32"/>
            <p:cNvSpPr/>
            <p:nvPr/>
          </p:nvSpPr>
          <p:spPr>
            <a:xfrm>
              <a:off x="5147500" y="1144950"/>
              <a:ext cx="49250" cy="11825"/>
            </a:xfrm>
            <a:custGeom>
              <a:avLst/>
              <a:gdLst/>
              <a:ahLst/>
              <a:cxnLst/>
              <a:rect l="l" t="t" r="r" b="b"/>
              <a:pathLst>
                <a:path w="1970" h="473" extrusionOk="0">
                  <a:moveTo>
                    <a:pt x="1958" y="1"/>
                  </a:moveTo>
                  <a:lnTo>
                    <a:pt x="1958" y="1"/>
                  </a:lnTo>
                  <a:cubicBezTo>
                    <a:pt x="1828" y="36"/>
                    <a:pt x="1686" y="60"/>
                    <a:pt x="1557" y="60"/>
                  </a:cubicBezTo>
                  <a:lnTo>
                    <a:pt x="0" y="60"/>
                  </a:lnTo>
                  <a:lnTo>
                    <a:pt x="425" y="473"/>
                  </a:lnTo>
                  <a:lnTo>
                    <a:pt x="1910" y="473"/>
                  </a:lnTo>
                  <a:cubicBezTo>
                    <a:pt x="1958" y="319"/>
                    <a:pt x="1969" y="154"/>
                    <a:pt x="1958" y="1"/>
                  </a:cubicBezTo>
                  <a:close/>
                </a:path>
              </a:pathLst>
            </a:custGeom>
            <a:solidFill>
              <a:srgbClr val="FFCED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3" name="Google Shape;273;p32"/>
            <p:cNvSpPr/>
            <p:nvPr/>
          </p:nvSpPr>
          <p:spPr>
            <a:xfrm>
              <a:off x="5132750" y="1146425"/>
              <a:ext cx="46025" cy="34525"/>
            </a:xfrm>
            <a:custGeom>
              <a:avLst/>
              <a:gdLst/>
              <a:ahLst/>
              <a:cxnLst/>
              <a:rect l="l" t="t" r="r" b="b"/>
              <a:pathLst>
                <a:path w="1841" h="1381" extrusionOk="0">
                  <a:moveTo>
                    <a:pt x="1" y="1"/>
                  </a:moveTo>
                  <a:lnTo>
                    <a:pt x="1380" y="1380"/>
                  </a:lnTo>
                  <a:cubicBezTo>
                    <a:pt x="1534" y="1357"/>
                    <a:pt x="1699" y="1310"/>
                    <a:pt x="1840" y="1239"/>
                  </a:cubicBezTo>
                  <a:lnTo>
                    <a:pt x="1015" y="414"/>
                  </a:lnTo>
                  <a:lnTo>
                    <a:pt x="590" y="1"/>
                  </a:lnTo>
                  <a:close/>
                </a:path>
              </a:pathLst>
            </a:custGeom>
            <a:solidFill>
              <a:srgbClr val="FFCED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4" name="Google Shape;274;p32"/>
            <p:cNvSpPr/>
            <p:nvPr/>
          </p:nvSpPr>
          <p:spPr>
            <a:xfrm>
              <a:off x="5080600" y="1086900"/>
              <a:ext cx="115850" cy="59550"/>
            </a:xfrm>
            <a:custGeom>
              <a:avLst/>
              <a:gdLst/>
              <a:ahLst/>
              <a:cxnLst/>
              <a:rect l="l" t="t" r="r" b="b"/>
              <a:pathLst>
                <a:path w="4634" h="2382" extrusionOk="0">
                  <a:moveTo>
                    <a:pt x="106" y="0"/>
                  </a:moveTo>
                  <a:lnTo>
                    <a:pt x="0" y="307"/>
                  </a:lnTo>
                  <a:lnTo>
                    <a:pt x="2075" y="2382"/>
                  </a:lnTo>
                  <a:lnTo>
                    <a:pt x="4233" y="2382"/>
                  </a:lnTo>
                  <a:cubicBezTo>
                    <a:pt x="4362" y="2382"/>
                    <a:pt x="4504" y="2358"/>
                    <a:pt x="4634" y="2323"/>
                  </a:cubicBezTo>
                  <a:cubicBezTo>
                    <a:pt x="4598" y="1781"/>
                    <a:pt x="4233" y="1321"/>
                    <a:pt x="3714" y="1156"/>
                  </a:cubicBezTo>
                  <a:lnTo>
                    <a:pt x="1910" y="578"/>
                  </a:lnTo>
                  <a:lnTo>
                    <a:pt x="106" y="0"/>
                  </a:lnTo>
                  <a:close/>
                </a:path>
              </a:pathLst>
            </a:custGeom>
            <a:solidFill>
              <a:srgbClr val="FFA9B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5" name="Google Shape;275;p32"/>
            <p:cNvSpPr/>
            <p:nvPr/>
          </p:nvSpPr>
          <p:spPr>
            <a:xfrm>
              <a:off x="5077050" y="1094550"/>
              <a:ext cx="89925" cy="86500"/>
            </a:xfrm>
            <a:custGeom>
              <a:avLst/>
              <a:gdLst/>
              <a:ahLst/>
              <a:cxnLst/>
              <a:rect l="l" t="t" r="r" b="b"/>
              <a:pathLst>
                <a:path w="3597" h="3460" extrusionOk="0">
                  <a:moveTo>
                    <a:pt x="142" y="1"/>
                  </a:moveTo>
                  <a:lnTo>
                    <a:pt x="1" y="437"/>
                  </a:lnTo>
                  <a:lnTo>
                    <a:pt x="1227" y="2819"/>
                  </a:lnTo>
                  <a:lnTo>
                    <a:pt x="3031" y="3396"/>
                  </a:lnTo>
                  <a:cubicBezTo>
                    <a:pt x="3168" y="3442"/>
                    <a:pt x="3319" y="3459"/>
                    <a:pt x="3468" y="3459"/>
                  </a:cubicBezTo>
                  <a:cubicBezTo>
                    <a:pt x="3511" y="3459"/>
                    <a:pt x="3554" y="3458"/>
                    <a:pt x="3597" y="3455"/>
                  </a:cubicBezTo>
                  <a:lnTo>
                    <a:pt x="2217" y="2076"/>
                  </a:lnTo>
                  <a:lnTo>
                    <a:pt x="142" y="1"/>
                  </a:lnTo>
                  <a:close/>
                </a:path>
              </a:pathLst>
            </a:custGeom>
            <a:solidFill>
              <a:srgbClr val="FFA9B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6" name="Google Shape;276;p32"/>
            <p:cNvSpPr/>
            <p:nvPr/>
          </p:nvSpPr>
          <p:spPr>
            <a:xfrm>
              <a:off x="4966225" y="961025"/>
              <a:ext cx="26550" cy="30400"/>
            </a:xfrm>
            <a:custGeom>
              <a:avLst/>
              <a:gdLst/>
              <a:ahLst/>
              <a:cxnLst/>
              <a:rect l="l" t="t" r="r" b="b"/>
              <a:pathLst>
                <a:path w="1062" h="1216" extrusionOk="0">
                  <a:moveTo>
                    <a:pt x="649" y="1"/>
                  </a:moveTo>
                  <a:cubicBezTo>
                    <a:pt x="437" y="1"/>
                    <a:pt x="224" y="48"/>
                    <a:pt x="36" y="142"/>
                  </a:cubicBezTo>
                  <a:lnTo>
                    <a:pt x="0" y="166"/>
                  </a:lnTo>
                  <a:lnTo>
                    <a:pt x="1062" y="1215"/>
                  </a:lnTo>
                  <a:lnTo>
                    <a:pt x="1062" y="60"/>
                  </a:lnTo>
                  <a:cubicBezTo>
                    <a:pt x="932" y="24"/>
                    <a:pt x="790" y="1"/>
                    <a:pt x="649" y="1"/>
                  </a:cubicBezTo>
                  <a:close/>
                </a:path>
              </a:pathLst>
            </a:custGeom>
            <a:solidFill>
              <a:srgbClr val="FFCED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7" name="Google Shape;277;p32"/>
            <p:cNvSpPr/>
            <p:nvPr/>
          </p:nvSpPr>
          <p:spPr>
            <a:xfrm>
              <a:off x="4992750" y="962500"/>
              <a:ext cx="10350" cy="39525"/>
            </a:xfrm>
            <a:custGeom>
              <a:avLst/>
              <a:gdLst/>
              <a:ahLst/>
              <a:cxnLst/>
              <a:rect l="l" t="t" r="r" b="b"/>
              <a:pathLst>
                <a:path w="414" h="1581" extrusionOk="0">
                  <a:moveTo>
                    <a:pt x="1" y="1"/>
                  </a:moveTo>
                  <a:lnTo>
                    <a:pt x="1" y="1168"/>
                  </a:lnTo>
                  <a:lnTo>
                    <a:pt x="413" y="1581"/>
                  </a:lnTo>
                  <a:lnTo>
                    <a:pt x="413" y="225"/>
                  </a:lnTo>
                  <a:cubicBezTo>
                    <a:pt x="295" y="130"/>
                    <a:pt x="154" y="48"/>
                    <a:pt x="1" y="1"/>
                  </a:cubicBezTo>
                  <a:close/>
                </a:path>
              </a:pathLst>
            </a:custGeom>
            <a:solidFill>
              <a:srgbClr val="FFCED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8" name="Google Shape;278;p32"/>
            <p:cNvSpPr/>
            <p:nvPr/>
          </p:nvSpPr>
          <p:spPr>
            <a:xfrm>
              <a:off x="4957075" y="965150"/>
              <a:ext cx="46300" cy="51625"/>
            </a:xfrm>
            <a:custGeom>
              <a:avLst/>
              <a:gdLst/>
              <a:ahLst/>
              <a:cxnLst/>
              <a:rect l="l" t="t" r="r" b="b"/>
              <a:pathLst>
                <a:path w="1852" h="2065" extrusionOk="0">
                  <a:moveTo>
                    <a:pt x="366" y="1"/>
                  </a:moveTo>
                  <a:cubicBezTo>
                    <a:pt x="225" y="72"/>
                    <a:pt x="107" y="178"/>
                    <a:pt x="1" y="296"/>
                  </a:cubicBezTo>
                  <a:cubicBezTo>
                    <a:pt x="119" y="366"/>
                    <a:pt x="225" y="449"/>
                    <a:pt x="331" y="543"/>
                  </a:cubicBezTo>
                  <a:lnTo>
                    <a:pt x="1852" y="2064"/>
                  </a:lnTo>
                  <a:lnTo>
                    <a:pt x="1852" y="1475"/>
                  </a:lnTo>
                  <a:lnTo>
                    <a:pt x="1428" y="1050"/>
                  </a:lnTo>
                  <a:lnTo>
                    <a:pt x="366" y="1"/>
                  </a:lnTo>
                  <a:close/>
                </a:path>
              </a:pathLst>
            </a:custGeom>
            <a:solidFill>
              <a:srgbClr val="FFCED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9" name="Google Shape;279;p32"/>
            <p:cNvSpPr/>
            <p:nvPr/>
          </p:nvSpPr>
          <p:spPr>
            <a:xfrm>
              <a:off x="5003075" y="968100"/>
              <a:ext cx="30975" cy="73125"/>
            </a:xfrm>
            <a:custGeom>
              <a:avLst/>
              <a:gdLst/>
              <a:ahLst/>
              <a:cxnLst/>
              <a:rect l="l" t="t" r="r" b="b"/>
              <a:pathLst>
                <a:path w="1239" h="2925" extrusionOk="0">
                  <a:moveTo>
                    <a:pt x="0" y="1"/>
                  </a:moveTo>
                  <a:cubicBezTo>
                    <a:pt x="4" y="4"/>
                    <a:pt x="8" y="7"/>
                    <a:pt x="12" y="10"/>
                  </a:cubicBezTo>
                  <a:lnTo>
                    <a:pt x="12" y="10"/>
                  </a:lnTo>
                  <a:lnTo>
                    <a:pt x="12" y="1"/>
                  </a:lnTo>
                  <a:close/>
                  <a:moveTo>
                    <a:pt x="12" y="10"/>
                  </a:moveTo>
                  <a:lnTo>
                    <a:pt x="12" y="1958"/>
                  </a:lnTo>
                  <a:lnTo>
                    <a:pt x="979" y="2925"/>
                  </a:lnTo>
                  <a:lnTo>
                    <a:pt x="1238" y="2123"/>
                  </a:lnTo>
                  <a:lnTo>
                    <a:pt x="366" y="437"/>
                  </a:lnTo>
                  <a:cubicBezTo>
                    <a:pt x="285" y="276"/>
                    <a:pt x="160" y="127"/>
                    <a:pt x="12" y="10"/>
                  </a:cubicBezTo>
                  <a:close/>
                </a:path>
              </a:pathLst>
            </a:custGeom>
            <a:solidFill>
              <a:srgbClr val="FFA9B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0" name="Google Shape;280;p32"/>
            <p:cNvSpPr/>
            <p:nvPr/>
          </p:nvSpPr>
          <p:spPr>
            <a:xfrm>
              <a:off x="4946475" y="972525"/>
              <a:ext cx="81075" cy="138575"/>
            </a:xfrm>
            <a:custGeom>
              <a:avLst/>
              <a:gdLst/>
              <a:ahLst/>
              <a:cxnLst/>
              <a:rect l="l" t="t" r="r" b="b"/>
              <a:pathLst>
                <a:path w="3243" h="5543" extrusionOk="0">
                  <a:moveTo>
                    <a:pt x="425" y="1"/>
                  </a:moveTo>
                  <a:lnTo>
                    <a:pt x="425" y="12"/>
                  </a:lnTo>
                  <a:cubicBezTo>
                    <a:pt x="71" y="413"/>
                    <a:pt x="0" y="1003"/>
                    <a:pt x="248" y="1486"/>
                  </a:cubicBezTo>
                  <a:lnTo>
                    <a:pt x="1121" y="3172"/>
                  </a:lnTo>
                  <a:lnTo>
                    <a:pt x="2347" y="5542"/>
                  </a:lnTo>
                  <a:lnTo>
                    <a:pt x="3243" y="2748"/>
                  </a:lnTo>
                  <a:lnTo>
                    <a:pt x="2276" y="1781"/>
                  </a:lnTo>
                  <a:lnTo>
                    <a:pt x="755" y="248"/>
                  </a:lnTo>
                  <a:cubicBezTo>
                    <a:pt x="649" y="154"/>
                    <a:pt x="543" y="71"/>
                    <a:pt x="425" y="1"/>
                  </a:cubicBezTo>
                  <a:close/>
                </a:path>
              </a:pathLst>
            </a:custGeom>
            <a:solidFill>
              <a:srgbClr val="FFA9B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1" name="Google Shape;281;p32"/>
            <p:cNvSpPr/>
            <p:nvPr/>
          </p:nvSpPr>
          <p:spPr>
            <a:xfrm>
              <a:off x="5089425" y="1225125"/>
              <a:ext cx="26550" cy="30700"/>
            </a:xfrm>
            <a:custGeom>
              <a:avLst/>
              <a:gdLst/>
              <a:ahLst/>
              <a:cxnLst/>
              <a:rect l="l" t="t" r="r" b="b"/>
              <a:pathLst>
                <a:path w="1062" h="1228" extrusionOk="0">
                  <a:moveTo>
                    <a:pt x="1" y="1"/>
                  </a:moveTo>
                  <a:lnTo>
                    <a:pt x="1" y="1168"/>
                  </a:lnTo>
                  <a:cubicBezTo>
                    <a:pt x="142" y="1203"/>
                    <a:pt x="272" y="1227"/>
                    <a:pt x="413" y="1227"/>
                  </a:cubicBezTo>
                  <a:cubicBezTo>
                    <a:pt x="626" y="1227"/>
                    <a:pt x="838" y="1180"/>
                    <a:pt x="1026" y="1086"/>
                  </a:cubicBezTo>
                  <a:lnTo>
                    <a:pt x="1062" y="1062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FFCED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2" name="Google Shape;282;p32"/>
            <p:cNvSpPr/>
            <p:nvPr/>
          </p:nvSpPr>
          <p:spPr>
            <a:xfrm>
              <a:off x="5079125" y="1214825"/>
              <a:ext cx="10325" cy="39525"/>
            </a:xfrm>
            <a:custGeom>
              <a:avLst/>
              <a:gdLst/>
              <a:ahLst/>
              <a:cxnLst/>
              <a:rect l="l" t="t" r="r" b="b"/>
              <a:pathLst>
                <a:path w="413" h="1581" extrusionOk="0">
                  <a:moveTo>
                    <a:pt x="0" y="0"/>
                  </a:moveTo>
                  <a:lnTo>
                    <a:pt x="0" y="1356"/>
                  </a:lnTo>
                  <a:cubicBezTo>
                    <a:pt x="118" y="1450"/>
                    <a:pt x="259" y="1533"/>
                    <a:pt x="413" y="1580"/>
                  </a:cubicBezTo>
                  <a:lnTo>
                    <a:pt x="413" y="41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CED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3" name="Google Shape;283;p32"/>
            <p:cNvSpPr/>
            <p:nvPr/>
          </p:nvSpPr>
          <p:spPr>
            <a:xfrm>
              <a:off x="5079125" y="1199775"/>
              <a:ext cx="46000" cy="51925"/>
            </a:xfrm>
            <a:custGeom>
              <a:avLst/>
              <a:gdLst/>
              <a:ahLst/>
              <a:cxnLst/>
              <a:rect l="l" t="t" r="r" b="b"/>
              <a:pathLst>
                <a:path w="1840" h="2077" extrusionOk="0">
                  <a:moveTo>
                    <a:pt x="0" y="1"/>
                  </a:moveTo>
                  <a:lnTo>
                    <a:pt x="0" y="590"/>
                  </a:lnTo>
                  <a:lnTo>
                    <a:pt x="413" y="1015"/>
                  </a:lnTo>
                  <a:lnTo>
                    <a:pt x="1474" y="2076"/>
                  </a:lnTo>
                  <a:cubicBezTo>
                    <a:pt x="1615" y="1993"/>
                    <a:pt x="1745" y="1887"/>
                    <a:pt x="1839" y="1769"/>
                  </a:cubicBezTo>
                  <a:cubicBezTo>
                    <a:pt x="1721" y="1699"/>
                    <a:pt x="1615" y="1616"/>
                    <a:pt x="1521" y="1522"/>
                  </a:cubicBezTo>
                  <a:lnTo>
                    <a:pt x="0" y="1"/>
                  </a:lnTo>
                  <a:close/>
                </a:path>
              </a:pathLst>
            </a:custGeom>
            <a:solidFill>
              <a:srgbClr val="FFCED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4" name="Google Shape;284;p32"/>
            <p:cNvSpPr/>
            <p:nvPr/>
          </p:nvSpPr>
          <p:spPr>
            <a:xfrm>
              <a:off x="5048450" y="1175625"/>
              <a:ext cx="30700" cy="73125"/>
            </a:xfrm>
            <a:custGeom>
              <a:avLst/>
              <a:gdLst/>
              <a:ahLst/>
              <a:cxnLst/>
              <a:rect l="l" t="t" r="r" b="b"/>
              <a:pathLst>
                <a:path w="1228" h="2925" extrusionOk="0">
                  <a:moveTo>
                    <a:pt x="248" y="0"/>
                  </a:moveTo>
                  <a:lnTo>
                    <a:pt x="1" y="802"/>
                  </a:lnTo>
                  <a:lnTo>
                    <a:pt x="862" y="2488"/>
                  </a:lnTo>
                  <a:cubicBezTo>
                    <a:pt x="944" y="2653"/>
                    <a:pt x="1074" y="2806"/>
                    <a:pt x="1227" y="2924"/>
                  </a:cubicBezTo>
                  <a:lnTo>
                    <a:pt x="1227" y="967"/>
                  </a:lnTo>
                  <a:lnTo>
                    <a:pt x="248" y="0"/>
                  </a:lnTo>
                  <a:close/>
                </a:path>
              </a:pathLst>
            </a:custGeom>
            <a:solidFill>
              <a:srgbClr val="FFA9B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5" name="Google Shape;285;p32"/>
            <p:cNvSpPr/>
            <p:nvPr/>
          </p:nvSpPr>
          <p:spPr>
            <a:xfrm>
              <a:off x="5054650" y="1105475"/>
              <a:ext cx="81075" cy="138550"/>
            </a:xfrm>
            <a:custGeom>
              <a:avLst/>
              <a:gdLst/>
              <a:ahLst/>
              <a:cxnLst/>
              <a:rect l="l" t="t" r="r" b="b"/>
              <a:pathLst>
                <a:path w="3243" h="5542" extrusionOk="0">
                  <a:moveTo>
                    <a:pt x="908" y="0"/>
                  </a:moveTo>
                  <a:lnTo>
                    <a:pt x="0" y="2794"/>
                  </a:lnTo>
                  <a:lnTo>
                    <a:pt x="979" y="3773"/>
                  </a:lnTo>
                  <a:lnTo>
                    <a:pt x="2500" y="5294"/>
                  </a:lnTo>
                  <a:cubicBezTo>
                    <a:pt x="2594" y="5388"/>
                    <a:pt x="2700" y="5471"/>
                    <a:pt x="2818" y="5541"/>
                  </a:cubicBezTo>
                  <a:cubicBezTo>
                    <a:pt x="3172" y="5129"/>
                    <a:pt x="3243" y="4551"/>
                    <a:pt x="2995" y="4068"/>
                  </a:cubicBezTo>
                  <a:lnTo>
                    <a:pt x="2123" y="2382"/>
                  </a:lnTo>
                  <a:lnTo>
                    <a:pt x="908" y="0"/>
                  </a:lnTo>
                  <a:close/>
                </a:path>
              </a:pathLst>
            </a:custGeom>
            <a:solidFill>
              <a:srgbClr val="FFA9B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6" name="Google Shape;286;p32"/>
            <p:cNvSpPr/>
            <p:nvPr/>
          </p:nvSpPr>
          <p:spPr>
            <a:xfrm>
              <a:off x="5089425" y="978725"/>
              <a:ext cx="8000" cy="12975"/>
            </a:xfrm>
            <a:custGeom>
              <a:avLst/>
              <a:gdLst/>
              <a:ahLst/>
              <a:cxnLst/>
              <a:rect l="l" t="t" r="r" b="b"/>
              <a:pathLst>
                <a:path w="320" h="519" extrusionOk="0">
                  <a:moveTo>
                    <a:pt x="1" y="0"/>
                  </a:moveTo>
                  <a:lnTo>
                    <a:pt x="1" y="519"/>
                  </a:lnTo>
                  <a:lnTo>
                    <a:pt x="319" y="201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FFCED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7" name="Google Shape;287;p32"/>
            <p:cNvSpPr/>
            <p:nvPr/>
          </p:nvSpPr>
          <p:spPr>
            <a:xfrm>
              <a:off x="5089425" y="954250"/>
              <a:ext cx="20675" cy="29500"/>
            </a:xfrm>
            <a:custGeom>
              <a:avLst/>
              <a:gdLst/>
              <a:ahLst/>
              <a:cxnLst/>
              <a:rect l="l" t="t" r="r" b="b"/>
              <a:pathLst>
                <a:path w="827" h="1180" extrusionOk="0">
                  <a:moveTo>
                    <a:pt x="1" y="1"/>
                  </a:moveTo>
                  <a:lnTo>
                    <a:pt x="1" y="979"/>
                  </a:lnTo>
                  <a:lnTo>
                    <a:pt x="319" y="1180"/>
                  </a:lnTo>
                  <a:lnTo>
                    <a:pt x="826" y="673"/>
                  </a:lnTo>
                  <a:cubicBezTo>
                    <a:pt x="661" y="354"/>
                    <a:pt x="378" y="119"/>
                    <a:pt x="48" y="12"/>
                  </a:cubicBezTo>
                  <a:lnTo>
                    <a:pt x="1" y="1"/>
                  </a:lnTo>
                  <a:close/>
                </a:path>
              </a:pathLst>
            </a:custGeom>
            <a:solidFill>
              <a:srgbClr val="91B9A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8" name="Google Shape;288;p32"/>
            <p:cNvSpPr/>
            <p:nvPr/>
          </p:nvSpPr>
          <p:spPr>
            <a:xfrm>
              <a:off x="5077650" y="952775"/>
              <a:ext cx="11800" cy="49250"/>
            </a:xfrm>
            <a:custGeom>
              <a:avLst/>
              <a:gdLst/>
              <a:ahLst/>
              <a:cxnLst/>
              <a:rect l="l" t="t" r="r" b="b"/>
              <a:pathLst>
                <a:path w="472" h="1970" extrusionOk="0">
                  <a:moveTo>
                    <a:pt x="0" y="1"/>
                  </a:moveTo>
                  <a:cubicBezTo>
                    <a:pt x="35" y="142"/>
                    <a:pt x="59" y="272"/>
                    <a:pt x="59" y="413"/>
                  </a:cubicBezTo>
                  <a:lnTo>
                    <a:pt x="59" y="1970"/>
                  </a:lnTo>
                  <a:lnTo>
                    <a:pt x="472" y="1557"/>
                  </a:lnTo>
                  <a:lnTo>
                    <a:pt x="472" y="60"/>
                  </a:lnTo>
                  <a:cubicBezTo>
                    <a:pt x="354" y="24"/>
                    <a:pt x="224" y="1"/>
                    <a:pt x="106" y="1"/>
                  </a:cubicBezTo>
                  <a:close/>
                </a:path>
              </a:pathLst>
            </a:custGeom>
            <a:solidFill>
              <a:srgbClr val="FFCED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9" name="Google Shape;289;p32"/>
            <p:cNvSpPr/>
            <p:nvPr/>
          </p:nvSpPr>
          <p:spPr>
            <a:xfrm>
              <a:off x="5079125" y="970750"/>
              <a:ext cx="34500" cy="46025"/>
            </a:xfrm>
            <a:custGeom>
              <a:avLst/>
              <a:gdLst/>
              <a:ahLst/>
              <a:cxnLst/>
              <a:rect l="l" t="t" r="r" b="b"/>
              <a:pathLst>
                <a:path w="1380" h="1841" extrusionOk="0">
                  <a:moveTo>
                    <a:pt x="1238" y="1"/>
                  </a:moveTo>
                  <a:lnTo>
                    <a:pt x="1238" y="13"/>
                  </a:lnTo>
                  <a:lnTo>
                    <a:pt x="731" y="520"/>
                  </a:lnTo>
                  <a:lnTo>
                    <a:pt x="413" y="838"/>
                  </a:lnTo>
                  <a:lnTo>
                    <a:pt x="0" y="1251"/>
                  </a:lnTo>
                  <a:lnTo>
                    <a:pt x="0" y="1840"/>
                  </a:lnTo>
                  <a:lnTo>
                    <a:pt x="1380" y="461"/>
                  </a:lnTo>
                  <a:cubicBezTo>
                    <a:pt x="1356" y="307"/>
                    <a:pt x="1309" y="142"/>
                    <a:pt x="1238" y="1"/>
                  </a:cubicBezTo>
                  <a:close/>
                </a:path>
              </a:pathLst>
            </a:custGeom>
            <a:solidFill>
              <a:srgbClr val="FFCED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0" name="Google Shape;290;p32"/>
            <p:cNvSpPr/>
            <p:nvPr/>
          </p:nvSpPr>
          <p:spPr>
            <a:xfrm>
              <a:off x="5027525" y="953075"/>
              <a:ext cx="51625" cy="101725"/>
            </a:xfrm>
            <a:custGeom>
              <a:avLst/>
              <a:gdLst/>
              <a:ahLst/>
              <a:cxnLst/>
              <a:rect l="l" t="t" r="r" b="b"/>
              <a:pathLst>
                <a:path w="2065" h="4069" extrusionOk="0">
                  <a:moveTo>
                    <a:pt x="2005" y="0"/>
                  </a:moveTo>
                  <a:cubicBezTo>
                    <a:pt x="1463" y="36"/>
                    <a:pt x="1003" y="401"/>
                    <a:pt x="838" y="920"/>
                  </a:cubicBezTo>
                  <a:lnTo>
                    <a:pt x="248" y="2724"/>
                  </a:lnTo>
                  <a:lnTo>
                    <a:pt x="1" y="3526"/>
                  </a:lnTo>
                  <a:lnTo>
                    <a:pt x="543" y="4068"/>
                  </a:lnTo>
                  <a:lnTo>
                    <a:pt x="2064" y="2547"/>
                  </a:lnTo>
                  <a:lnTo>
                    <a:pt x="2064" y="401"/>
                  </a:lnTo>
                  <a:cubicBezTo>
                    <a:pt x="2064" y="272"/>
                    <a:pt x="2040" y="130"/>
                    <a:pt x="2005" y="0"/>
                  </a:cubicBezTo>
                  <a:close/>
                </a:path>
              </a:pathLst>
            </a:custGeom>
            <a:solidFill>
              <a:srgbClr val="FFA9B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1" name="Google Shape;291;p32"/>
            <p:cNvSpPr/>
            <p:nvPr/>
          </p:nvSpPr>
          <p:spPr>
            <a:xfrm>
              <a:off x="5041100" y="982250"/>
              <a:ext cx="73125" cy="88150"/>
            </a:xfrm>
            <a:custGeom>
              <a:avLst/>
              <a:gdLst/>
              <a:ahLst/>
              <a:cxnLst/>
              <a:rect l="l" t="t" r="r" b="b"/>
              <a:pathLst>
                <a:path w="2925" h="3526" extrusionOk="0">
                  <a:moveTo>
                    <a:pt x="2901" y="1"/>
                  </a:moveTo>
                  <a:lnTo>
                    <a:pt x="2901" y="12"/>
                  </a:lnTo>
                  <a:lnTo>
                    <a:pt x="1521" y="1392"/>
                  </a:lnTo>
                  <a:lnTo>
                    <a:pt x="0" y="2901"/>
                  </a:lnTo>
                  <a:lnTo>
                    <a:pt x="637" y="3526"/>
                  </a:lnTo>
                  <a:lnTo>
                    <a:pt x="1898" y="3526"/>
                  </a:lnTo>
                  <a:lnTo>
                    <a:pt x="2264" y="2371"/>
                  </a:lnTo>
                  <a:lnTo>
                    <a:pt x="2842" y="567"/>
                  </a:lnTo>
                  <a:cubicBezTo>
                    <a:pt x="2901" y="390"/>
                    <a:pt x="2924" y="189"/>
                    <a:pt x="2901" y="1"/>
                  </a:cubicBezTo>
                  <a:close/>
                </a:path>
              </a:pathLst>
            </a:custGeom>
            <a:solidFill>
              <a:srgbClr val="FFA9B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2" name="Google Shape;292;p32"/>
            <p:cNvSpPr/>
            <p:nvPr/>
          </p:nvSpPr>
          <p:spPr>
            <a:xfrm>
              <a:off x="5001600" y="1041200"/>
              <a:ext cx="79300" cy="134450"/>
            </a:xfrm>
            <a:custGeom>
              <a:avLst/>
              <a:gdLst/>
              <a:ahLst/>
              <a:cxnLst/>
              <a:rect l="l" t="t" r="r" b="b"/>
              <a:pathLst>
                <a:path w="3172" h="5378" extrusionOk="0">
                  <a:moveTo>
                    <a:pt x="1038" y="1"/>
                  </a:moveTo>
                  <a:lnTo>
                    <a:pt x="142" y="2807"/>
                  </a:lnTo>
                  <a:lnTo>
                    <a:pt x="0" y="3243"/>
                  </a:lnTo>
                  <a:lnTo>
                    <a:pt x="955" y="4210"/>
                  </a:lnTo>
                  <a:lnTo>
                    <a:pt x="1580" y="4835"/>
                  </a:lnTo>
                  <a:lnTo>
                    <a:pt x="2122" y="5377"/>
                  </a:lnTo>
                  <a:lnTo>
                    <a:pt x="3030" y="2571"/>
                  </a:lnTo>
                  <a:lnTo>
                    <a:pt x="3172" y="2135"/>
                  </a:lnTo>
                  <a:lnTo>
                    <a:pt x="2205" y="1168"/>
                  </a:lnTo>
                  <a:lnTo>
                    <a:pt x="1580" y="543"/>
                  </a:lnTo>
                  <a:lnTo>
                    <a:pt x="1038" y="1"/>
                  </a:lnTo>
                  <a:close/>
                </a:path>
              </a:pathLst>
            </a:custGeom>
            <a:solidFill>
              <a:srgbClr val="FFA9B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3" name="Google Shape;293;p32"/>
            <p:cNvSpPr/>
            <p:nvPr/>
          </p:nvSpPr>
          <p:spPr>
            <a:xfrm>
              <a:off x="5056725" y="1070375"/>
              <a:ext cx="31850" cy="24200"/>
            </a:xfrm>
            <a:custGeom>
              <a:avLst/>
              <a:gdLst/>
              <a:ahLst/>
              <a:cxnLst/>
              <a:rect l="l" t="t" r="r" b="b"/>
              <a:pathLst>
                <a:path w="1274" h="968" extrusionOk="0">
                  <a:moveTo>
                    <a:pt x="0" y="1"/>
                  </a:moveTo>
                  <a:lnTo>
                    <a:pt x="967" y="968"/>
                  </a:lnTo>
                  <a:lnTo>
                    <a:pt x="1061" y="661"/>
                  </a:lnTo>
                  <a:lnTo>
                    <a:pt x="1273" y="1"/>
                  </a:lnTo>
                  <a:close/>
                </a:path>
              </a:pathLst>
            </a:custGeom>
            <a:solidFill>
              <a:srgbClr val="FFA9B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4" name="Google Shape;294;p32"/>
            <p:cNvSpPr/>
            <p:nvPr/>
          </p:nvSpPr>
          <p:spPr>
            <a:xfrm>
              <a:off x="4968275" y="1146425"/>
              <a:ext cx="72850" cy="87875"/>
            </a:xfrm>
            <a:custGeom>
              <a:avLst/>
              <a:gdLst/>
              <a:ahLst/>
              <a:cxnLst/>
              <a:rect l="l" t="t" r="r" b="b"/>
              <a:pathLst>
                <a:path w="2914" h="3515" extrusionOk="0">
                  <a:moveTo>
                    <a:pt x="1027" y="1"/>
                  </a:moveTo>
                  <a:lnTo>
                    <a:pt x="649" y="1145"/>
                  </a:lnTo>
                  <a:lnTo>
                    <a:pt x="72" y="2960"/>
                  </a:lnTo>
                  <a:cubicBezTo>
                    <a:pt x="13" y="3137"/>
                    <a:pt x="1" y="3326"/>
                    <a:pt x="24" y="3514"/>
                  </a:cubicBezTo>
                  <a:lnTo>
                    <a:pt x="1404" y="2135"/>
                  </a:lnTo>
                  <a:lnTo>
                    <a:pt x="2913" y="626"/>
                  </a:lnTo>
                  <a:lnTo>
                    <a:pt x="2288" y="1"/>
                  </a:lnTo>
                  <a:close/>
                </a:path>
              </a:pathLst>
            </a:custGeom>
            <a:solidFill>
              <a:srgbClr val="FFA9B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5" name="Google Shape;295;p32"/>
            <p:cNvSpPr/>
            <p:nvPr/>
          </p:nvSpPr>
          <p:spPr>
            <a:xfrm>
              <a:off x="4972125" y="1225125"/>
              <a:ext cx="20650" cy="37475"/>
            </a:xfrm>
            <a:custGeom>
              <a:avLst/>
              <a:gdLst/>
              <a:ahLst/>
              <a:cxnLst/>
              <a:rect l="l" t="t" r="r" b="b"/>
              <a:pathLst>
                <a:path w="826" h="1499" extrusionOk="0">
                  <a:moveTo>
                    <a:pt x="826" y="1"/>
                  </a:moveTo>
                  <a:lnTo>
                    <a:pt x="0" y="826"/>
                  </a:lnTo>
                  <a:cubicBezTo>
                    <a:pt x="165" y="1145"/>
                    <a:pt x="448" y="1380"/>
                    <a:pt x="778" y="1486"/>
                  </a:cubicBezTo>
                  <a:lnTo>
                    <a:pt x="826" y="1498"/>
                  </a:lnTo>
                  <a:lnTo>
                    <a:pt x="826" y="1"/>
                  </a:lnTo>
                  <a:close/>
                </a:path>
              </a:pathLst>
            </a:custGeom>
            <a:solidFill>
              <a:srgbClr val="FFCED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6" name="Google Shape;296;p32"/>
            <p:cNvSpPr/>
            <p:nvPr/>
          </p:nvSpPr>
          <p:spPr>
            <a:xfrm>
              <a:off x="4992750" y="1214825"/>
              <a:ext cx="11825" cy="49250"/>
            </a:xfrm>
            <a:custGeom>
              <a:avLst/>
              <a:gdLst/>
              <a:ahLst/>
              <a:cxnLst/>
              <a:rect l="l" t="t" r="r" b="b"/>
              <a:pathLst>
                <a:path w="473" h="1970" extrusionOk="0">
                  <a:moveTo>
                    <a:pt x="425" y="0"/>
                  </a:moveTo>
                  <a:lnTo>
                    <a:pt x="1" y="413"/>
                  </a:lnTo>
                  <a:lnTo>
                    <a:pt x="1" y="1910"/>
                  </a:lnTo>
                  <a:cubicBezTo>
                    <a:pt x="118" y="1946"/>
                    <a:pt x="248" y="1969"/>
                    <a:pt x="366" y="1969"/>
                  </a:cubicBezTo>
                  <a:lnTo>
                    <a:pt x="472" y="1969"/>
                  </a:lnTo>
                  <a:cubicBezTo>
                    <a:pt x="437" y="1828"/>
                    <a:pt x="413" y="1698"/>
                    <a:pt x="425" y="1557"/>
                  </a:cubicBezTo>
                  <a:lnTo>
                    <a:pt x="425" y="0"/>
                  </a:lnTo>
                  <a:close/>
                </a:path>
              </a:pathLst>
            </a:custGeom>
            <a:solidFill>
              <a:srgbClr val="FFCED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7" name="Google Shape;297;p32"/>
            <p:cNvSpPr/>
            <p:nvPr/>
          </p:nvSpPr>
          <p:spPr>
            <a:xfrm>
              <a:off x="4968875" y="1199775"/>
              <a:ext cx="34500" cy="46025"/>
            </a:xfrm>
            <a:custGeom>
              <a:avLst/>
              <a:gdLst/>
              <a:ahLst/>
              <a:cxnLst/>
              <a:rect l="l" t="t" r="r" b="b"/>
              <a:pathLst>
                <a:path w="1380" h="1841" extrusionOk="0">
                  <a:moveTo>
                    <a:pt x="1380" y="1"/>
                  </a:moveTo>
                  <a:lnTo>
                    <a:pt x="0" y="1380"/>
                  </a:lnTo>
                  <a:cubicBezTo>
                    <a:pt x="12" y="1545"/>
                    <a:pt x="59" y="1699"/>
                    <a:pt x="130" y="1840"/>
                  </a:cubicBezTo>
                  <a:lnTo>
                    <a:pt x="956" y="1015"/>
                  </a:lnTo>
                  <a:lnTo>
                    <a:pt x="1380" y="602"/>
                  </a:lnTo>
                  <a:lnTo>
                    <a:pt x="1380" y="13"/>
                  </a:lnTo>
                  <a:lnTo>
                    <a:pt x="1380" y="1"/>
                  </a:lnTo>
                  <a:close/>
                </a:path>
              </a:pathLst>
            </a:custGeom>
            <a:solidFill>
              <a:srgbClr val="FFCED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8" name="Google Shape;298;p32"/>
            <p:cNvSpPr/>
            <p:nvPr/>
          </p:nvSpPr>
          <p:spPr>
            <a:xfrm>
              <a:off x="5003075" y="1162050"/>
              <a:ext cx="51600" cy="101725"/>
            </a:xfrm>
            <a:custGeom>
              <a:avLst/>
              <a:gdLst/>
              <a:ahLst/>
              <a:cxnLst/>
              <a:rect l="l" t="t" r="r" b="b"/>
              <a:pathLst>
                <a:path w="2064" h="4069" extrusionOk="0">
                  <a:moveTo>
                    <a:pt x="1521" y="1"/>
                  </a:moveTo>
                  <a:lnTo>
                    <a:pt x="12" y="1510"/>
                  </a:lnTo>
                  <a:lnTo>
                    <a:pt x="12" y="3668"/>
                  </a:lnTo>
                  <a:cubicBezTo>
                    <a:pt x="0" y="3797"/>
                    <a:pt x="24" y="3939"/>
                    <a:pt x="59" y="4068"/>
                  </a:cubicBezTo>
                  <a:cubicBezTo>
                    <a:pt x="601" y="4033"/>
                    <a:pt x="1061" y="3668"/>
                    <a:pt x="1226" y="3149"/>
                  </a:cubicBezTo>
                  <a:lnTo>
                    <a:pt x="1816" y="1345"/>
                  </a:lnTo>
                  <a:lnTo>
                    <a:pt x="2063" y="543"/>
                  </a:lnTo>
                  <a:lnTo>
                    <a:pt x="1521" y="1"/>
                  </a:lnTo>
                  <a:close/>
                </a:path>
              </a:pathLst>
            </a:custGeom>
            <a:solidFill>
              <a:srgbClr val="FFA9B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9" name="Google Shape;299;p32"/>
            <p:cNvSpPr/>
            <p:nvPr/>
          </p:nvSpPr>
          <p:spPr>
            <a:xfrm>
              <a:off x="4993925" y="1122275"/>
              <a:ext cx="31575" cy="24175"/>
            </a:xfrm>
            <a:custGeom>
              <a:avLst/>
              <a:gdLst/>
              <a:ahLst/>
              <a:cxnLst/>
              <a:rect l="l" t="t" r="r" b="b"/>
              <a:pathLst>
                <a:path w="1263" h="967" extrusionOk="0">
                  <a:moveTo>
                    <a:pt x="307" y="0"/>
                  </a:moveTo>
                  <a:lnTo>
                    <a:pt x="201" y="307"/>
                  </a:lnTo>
                  <a:lnTo>
                    <a:pt x="1" y="967"/>
                  </a:lnTo>
                  <a:lnTo>
                    <a:pt x="1262" y="967"/>
                  </a:lnTo>
                  <a:lnTo>
                    <a:pt x="307" y="0"/>
                  </a:lnTo>
                  <a:close/>
                </a:path>
              </a:pathLst>
            </a:custGeom>
            <a:solidFill>
              <a:srgbClr val="FFA9B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0" name="Google Shape;300;p32"/>
            <p:cNvSpPr/>
            <p:nvPr/>
          </p:nvSpPr>
          <p:spPr>
            <a:xfrm>
              <a:off x="4950750" y="1022425"/>
              <a:ext cx="179750" cy="172125"/>
            </a:xfrm>
            <a:custGeom>
              <a:avLst/>
              <a:gdLst/>
              <a:ahLst/>
              <a:cxnLst/>
              <a:rect l="l" t="t" r="r" b="b"/>
              <a:pathLst>
                <a:path w="7190" h="6885" extrusionOk="0">
                  <a:moveTo>
                    <a:pt x="4459" y="1"/>
                  </a:moveTo>
                  <a:cubicBezTo>
                    <a:pt x="4175" y="1"/>
                    <a:pt x="3893" y="158"/>
                    <a:pt x="3779" y="528"/>
                  </a:cubicBezTo>
                  <a:cubicBezTo>
                    <a:pt x="3716" y="723"/>
                    <a:pt x="3543" y="824"/>
                    <a:pt x="3368" y="824"/>
                  </a:cubicBezTo>
                  <a:cubicBezTo>
                    <a:pt x="3214" y="824"/>
                    <a:pt x="3060" y="746"/>
                    <a:pt x="2977" y="587"/>
                  </a:cubicBezTo>
                  <a:cubicBezTo>
                    <a:pt x="2833" y="286"/>
                    <a:pt x="2586" y="161"/>
                    <a:pt x="2338" y="161"/>
                  </a:cubicBezTo>
                  <a:cubicBezTo>
                    <a:pt x="1839" y="161"/>
                    <a:pt x="1338" y="668"/>
                    <a:pt x="1669" y="1259"/>
                  </a:cubicBezTo>
                  <a:cubicBezTo>
                    <a:pt x="1804" y="1561"/>
                    <a:pt x="1581" y="1890"/>
                    <a:pt x="1275" y="1890"/>
                  </a:cubicBezTo>
                  <a:cubicBezTo>
                    <a:pt x="1235" y="1890"/>
                    <a:pt x="1193" y="1884"/>
                    <a:pt x="1150" y="1872"/>
                  </a:cubicBezTo>
                  <a:cubicBezTo>
                    <a:pt x="1061" y="1838"/>
                    <a:pt x="971" y="1822"/>
                    <a:pt x="883" y="1822"/>
                  </a:cubicBezTo>
                  <a:cubicBezTo>
                    <a:pt x="571" y="1822"/>
                    <a:pt x="284" y="2022"/>
                    <a:pt x="183" y="2343"/>
                  </a:cubicBezTo>
                  <a:cubicBezTo>
                    <a:pt x="53" y="2744"/>
                    <a:pt x="289" y="3181"/>
                    <a:pt x="702" y="3275"/>
                  </a:cubicBezTo>
                  <a:cubicBezTo>
                    <a:pt x="1056" y="3405"/>
                    <a:pt x="1103" y="3888"/>
                    <a:pt x="773" y="4077"/>
                  </a:cubicBezTo>
                  <a:cubicBezTo>
                    <a:pt x="1" y="4448"/>
                    <a:pt x="388" y="5492"/>
                    <a:pt x="1065" y="5492"/>
                  </a:cubicBezTo>
                  <a:cubicBezTo>
                    <a:pt x="1184" y="5492"/>
                    <a:pt x="1312" y="5459"/>
                    <a:pt x="1445" y="5385"/>
                  </a:cubicBezTo>
                  <a:cubicBezTo>
                    <a:pt x="1507" y="5358"/>
                    <a:pt x="1569" y="5345"/>
                    <a:pt x="1630" y="5345"/>
                  </a:cubicBezTo>
                  <a:cubicBezTo>
                    <a:pt x="1904" y="5345"/>
                    <a:pt x="2135" y="5605"/>
                    <a:pt x="2058" y="5904"/>
                  </a:cubicBezTo>
                  <a:cubicBezTo>
                    <a:pt x="1916" y="6293"/>
                    <a:pt x="2129" y="6729"/>
                    <a:pt x="2529" y="6847"/>
                  </a:cubicBezTo>
                  <a:cubicBezTo>
                    <a:pt x="2604" y="6872"/>
                    <a:pt x="2681" y="6884"/>
                    <a:pt x="2756" y="6884"/>
                  </a:cubicBezTo>
                  <a:cubicBezTo>
                    <a:pt x="3071" y="6884"/>
                    <a:pt x="3366" y="6676"/>
                    <a:pt x="3461" y="6352"/>
                  </a:cubicBezTo>
                  <a:lnTo>
                    <a:pt x="3461" y="6340"/>
                  </a:lnTo>
                  <a:cubicBezTo>
                    <a:pt x="3524" y="6150"/>
                    <a:pt x="3697" y="6048"/>
                    <a:pt x="3870" y="6048"/>
                  </a:cubicBezTo>
                  <a:cubicBezTo>
                    <a:pt x="4019" y="6048"/>
                    <a:pt x="4169" y="6123"/>
                    <a:pt x="4251" y="6281"/>
                  </a:cubicBezTo>
                  <a:cubicBezTo>
                    <a:pt x="4383" y="6537"/>
                    <a:pt x="4642" y="6683"/>
                    <a:pt x="4915" y="6683"/>
                  </a:cubicBezTo>
                  <a:cubicBezTo>
                    <a:pt x="5032" y="6683"/>
                    <a:pt x="5152" y="6656"/>
                    <a:pt x="5265" y="6600"/>
                  </a:cubicBezTo>
                  <a:cubicBezTo>
                    <a:pt x="5618" y="6411"/>
                    <a:pt x="5748" y="5975"/>
                    <a:pt x="5560" y="5621"/>
                  </a:cubicBezTo>
                  <a:cubicBezTo>
                    <a:pt x="5405" y="5313"/>
                    <a:pt x="5637" y="4986"/>
                    <a:pt x="5941" y="4986"/>
                  </a:cubicBezTo>
                  <a:cubicBezTo>
                    <a:pt x="5986" y="4986"/>
                    <a:pt x="6032" y="4993"/>
                    <a:pt x="6078" y="5008"/>
                  </a:cubicBezTo>
                  <a:cubicBezTo>
                    <a:pt x="6154" y="5033"/>
                    <a:pt x="6230" y="5045"/>
                    <a:pt x="6305" y="5045"/>
                  </a:cubicBezTo>
                  <a:cubicBezTo>
                    <a:pt x="6620" y="5045"/>
                    <a:pt x="6915" y="4839"/>
                    <a:pt x="7010" y="4525"/>
                  </a:cubicBezTo>
                  <a:cubicBezTo>
                    <a:pt x="7139" y="4136"/>
                    <a:pt x="6927" y="3723"/>
                    <a:pt x="6538" y="3605"/>
                  </a:cubicBezTo>
                  <a:lnTo>
                    <a:pt x="6526" y="3605"/>
                  </a:lnTo>
                  <a:cubicBezTo>
                    <a:pt x="6161" y="3487"/>
                    <a:pt x="6125" y="2980"/>
                    <a:pt x="6467" y="2803"/>
                  </a:cubicBezTo>
                  <a:cubicBezTo>
                    <a:pt x="7190" y="2407"/>
                    <a:pt x="6806" y="1413"/>
                    <a:pt x="6134" y="1413"/>
                  </a:cubicBezTo>
                  <a:cubicBezTo>
                    <a:pt x="6027" y="1413"/>
                    <a:pt x="5913" y="1438"/>
                    <a:pt x="5795" y="1495"/>
                  </a:cubicBezTo>
                  <a:cubicBezTo>
                    <a:pt x="5730" y="1528"/>
                    <a:pt x="5663" y="1544"/>
                    <a:pt x="5598" y="1544"/>
                  </a:cubicBezTo>
                  <a:cubicBezTo>
                    <a:pt x="5323" y="1544"/>
                    <a:pt x="5087" y="1271"/>
                    <a:pt x="5182" y="976"/>
                  </a:cubicBezTo>
                  <a:cubicBezTo>
                    <a:pt x="5370" y="397"/>
                    <a:pt x="4911" y="1"/>
                    <a:pt x="4459" y="1"/>
                  </a:cubicBezTo>
                  <a:close/>
                </a:path>
              </a:pathLst>
            </a:custGeom>
            <a:solidFill>
              <a:srgbClr val="FF885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1" name="Google Shape;301;p32"/>
            <p:cNvSpPr/>
            <p:nvPr/>
          </p:nvSpPr>
          <p:spPr>
            <a:xfrm>
              <a:off x="4978600" y="1061550"/>
              <a:ext cx="109375" cy="93700"/>
            </a:xfrm>
            <a:custGeom>
              <a:avLst/>
              <a:gdLst/>
              <a:ahLst/>
              <a:cxnLst/>
              <a:rect l="l" t="t" r="r" b="b"/>
              <a:pathLst>
                <a:path w="4375" h="3748" extrusionOk="0">
                  <a:moveTo>
                    <a:pt x="2500" y="0"/>
                  </a:moveTo>
                  <a:cubicBezTo>
                    <a:pt x="838" y="0"/>
                    <a:pt x="1" y="2016"/>
                    <a:pt x="1180" y="3195"/>
                  </a:cubicBezTo>
                  <a:cubicBezTo>
                    <a:pt x="1561" y="3577"/>
                    <a:pt x="2029" y="3747"/>
                    <a:pt x="2489" y="3747"/>
                  </a:cubicBezTo>
                  <a:cubicBezTo>
                    <a:pt x="3451" y="3747"/>
                    <a:pt x="4375" y="3000"/>
                    <a:pt x="4375" y="1875"/>
                  </a:cubicBezTo>
                  <a:cubicBezTo>
                    <a:pt x="4375" y="837"/>
                    <a:pt x="3538" y="12"/>
                    <a:pt x="2500" y="0"/>
                  </a:cubicBezTo>
                  <a:close/>
                </a:path>
              </a:pathLst>
            </a:custGeom>
            <a:solidFill>
              <a:srgbClr val="FFD3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2" name="Google Shape;302;p32"/>
            <p:cNvSpPr/>
            <p:nvPr/>
          </p:nvSpPr>
          <p:spPr>
            <a:xfrm>
              <a:off x="3785725" y="1058000"/>
              <a:ext cx="94050" cy="454850"/>
            </a:xfrm>
            <a:custGeom>
              <a:avLst/>
              <a:gdLst/>
              <a:ahLst/>
              <a:cxnLst/>
              <a:rect l="l" t="t" r="r" b="b"/>
              <a:pathLst>
                <a:path w="3762" h="18194" extrusionOk="0">
                  <a:moveTo>
                    <a:pt x="1427" y="1"/>
                  </a:moveTo>
                  <a:cubicBezTo>
                    <a:pt x="637" y="1"/>
                    <a:pt x="0" y="637"/>
                    <a:pt x="0" y="1427"/>
                  </a:cubicBezTo>
                  <a:lnTo>
                    <a:pt x="0" y="16767"/>
                  </a:lnTo>
                  <a:cubicBezTo>
                    <a:pt x="0" y="17557"/>
                    <a:pt x="637" y="18193"/>
                    <a:pt x="1427" y="18193"/>
                  </a:cubicBezTo>
                  <a:lnTo>
                    <a:pt x="2346" y="18193"/>
                  </a:lnTo>
                  <a:cubicBezTo>
                    <a:pt x="3125" y="18193"/>
                    <a:pt x="3761" y="17557"/>
                    <a:pt x="3761" y="16767"/>
                  </a:cubicBezTo>
                  <a:lnTo>
                    <a:pt x="3761" y="1427"/>
                  </a:lnTo>
                  <a:cubicBezTo>
                    <a:pt x="3761" y="637"/>
                    <a:pt x="3125" y="1"/>
                    <a:pt x="2346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3" name="Google Shape;303;p32"/>
            <p:cNvSpPr/>
            <p:nvPr/>
          </p:nvSpPr>
          <p:spPr>
            <a:xfrm>
              <a:off x="3650125" y="1106050"/>
              <a:ext cx="365525" cy="358750"/>
            </a:xfrm>
            <a:custGeom>
              <a:avLst/>
              <a:gdLst/>
              <a:ahLst/>
              <a:cxnLst/>
              <a:rect l="l" t="t" r="r" b="b"/>
              <a:pathLst>
                <a:path w="14621" h="14350" extrusionOk="0">
                  <a:moveTo>
                    <a:pt x="12410" y="1"/>
                  </a:moveTo>
                  <a:cubicBezTo>
                    <a:pt x="12044" y="1"/>
                    <a:pt x="11679" y="142"/>
                    <a:pt x="11402" y="425"/>
                  </a:cubicBezTo>
                  <a:lnTo>
                    <a:pt x="555" y="11272"/>
                  </a:lnTo>
                  <a:cubicBezTo>
                    <a:pt x="1" y="11826"/>
                    <a:pt x="1" y="12722"/>
                    <a:pt x="555" y="13288"/>
                  </a:cubicBezTo>
                  <a:lnTo>
                    <a:pt x="1203" y="13925"/>
                  </a:lnTo>
                  <a:cubicBezTo>
                    <a:pt x="1480" y="14208"/>
                    <a:pt x="1843" y="14349"/>
                    <a:pt x="2207" y="14349"/>
                  </a:cubicBezTo>
                  <a:cubicBezTo>
                    <a:pt x="2571" y="14349"/>
                    <a:pt x="2936" y="14208"/>
                    <a:pt x="3219" y="13925"/>
                  </a:cubicBezTo>
                  <a:lnTo>
                    <a:pt x="14066" y="3078"/>
                  </a:lnTo>
                  <a:cubicBezTo>
                    <a:pt x="14621" y="2524"/>
                    <a:pt x="14621" y="1628"/>
                    <a:pt x="14066" y="1062"/>
                  </a:cubicBezTo>
                  <a:lnTo>
                    <a:pt x="13418" y="425"/>
                  </a:lnTo>
                  <a:cubicBezTo>
                    <a:pt x="13141" y="142"/>
                    <a:pt x="12775" y="1"/>
                    <a:pt x="12410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4" name="Google Shape;304;p32"/>
            <p:cNvSpPr/>
            <p:nvPr/>
          </p:nvSpPr>
          <p:spPr>
            <a:xfrm>
              <a:off x="3605325" y="1238400"/>
              <a:ext cx="454825" cy="94050"/>
            </a:xfrm>
            <a:custGeom>
              <a:avLst/>
              <a:gdLst/>
              <a:ahLst/>
              <a:cxnLst/>
              <a:rect l="l" t="t" r="r" b="b"/>
              <a:pathLst>
                <a:path w="18193" h="3762" extrusionOk="0">
                  <a:moveTo>
                    <a:pt x="1427" y="0"/>
                  </a:moveTo>
                  <a:cubicBezTo>
                    <a:pt x="637" y="0"/>
                    <a:pt x="1" y="637"/>
                    <a:pt x="1" y="1427"/>
                  </a:cubicBezTo>
                  <a:lnTo>
                    <a:pt x="1" y="2335"/>
                  </a:lnTo>
                  <a:lnTo>
                    <a:pt x="12" y="2335"/>
                  </a:lnTo>
                  <a:cubicBezTo>
                    <a:pt x="1" y="3125"/>
                    <a:pt x="649" y="3762"/>
                    <a:pt x="1427" y="3762"/>
                  </a:cubicBezTo>
                  <a:lnTo>
                    <a:pt x="16766" y="3762"/>
                  </a:lnTo>
                  <a:cubicBezTo>
                    <a:pt x="17556" y="3762"/>
                    <a:pt x="18193" y="3125"/>
                    <a:pt x="18193" y="2335"/>
                  </a:cubicBezTo>
                  <a:lnTo>
                    <a:pt x="18193" y="1427"/>
                  </a:lnTo>
                  <a:cubicBezTo>
                    <a:pt x="18193" y="637"/>
                    <a:pt x="17556" y="0"/>
                    <a:pt x="1676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5" name="Google Shape;305;p32"/>
            <p:cNvSpPr/>
            <p:nvPr/>
          </p:nvSpPr>
          <p:spPr>
            <a:xfrm>
              <a:off x="3650125" y="1106050"/>
              <a:ext cx="365525" cy="358750"/>
            </a:xfrm>
            <a:custGeom>
              <a:avLst/>
              <a:gdLst/>
              <a:ahLst/>
              <a:cxnLst/>
              <a:rect l="l" t="t" r="r" b="b"/>
              <a:pathLst>
                <a:path w="14621" h="14350" extrusionOk="0">
                  <a:moveTo>
                    <a:pt x="2207" y="1"/>
                  </a:moveTo>
                  <a:cubicBezTo>
                    <a:pt x="1843" y="1"/>
                    <a:pt x="1480" y="142"/>
                    <a:pt x="1203" y="425"/>
                  </a:cubicBezTo>
                  <a:lnTo>
                    <a:pt x="555" y="1062"/>
                  </a:lnTo>
                  <a:cubicBezTo>
                    <a:pt x="1" y="1628"/>
                    <a:pt x="1" y="2524"/>
                    <a:pt x="555" y="3078"/>
                  </a:cubicBezTo>
                  <a:lnTo>
                    <a:pt x="11402" y="13925"/>
                  </a:lnTo>
                  <a:cubicBezTo>
                    <a:pt x="11679" y="14208"/>
                    <a:pt x="12044" y="14349"/>
                    <a:pt x="12410" y="14349"/>
                  </a:cubicBezTo>
                  <a:cubicBezTo>
                    <a:pt x="12775" y="14349"/>
                    <a:pt x="13141" y="14208"/>
                    <a:pt x="13418" y="13925"/>
                  </a:cubicBezTo>
                  <a:lnTo>
                    <a:pt x="14066" y="13276"/>
                  </a:lnTo>
                  <a:cubicBezTo>
                    <a:pt x="14621" y="12722"/>
                    <a:pt x="14621" y="11826"/>
                    <a:pt x="14066" y="11272"/>
                  </a:cubicBezTo>
                  <a:lnTo>
                    <a:pt x="3219" y="425"/>
                  </a:lnTo>
                  <a:cubicBezTo>
                    <a:pt x="2936" y="142"/>
                    <a:pt x="2571" y="1"/>
                    <a:pt x="2207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6" name="Google Shape;306;p32"/>
            <p:cNvSpPr/>
            <p:nvPr/>
          </p:nvSpPr>
          <p:spPr>
            <a:xfrm>
              <a:off x="3796025" y="1107525"/>
              <a:ext cx="73725" cy="355800"/>
            </a:xfrm>
            <a:custGeom>
              <a:avLst/>
              <a:gdLst/>
              <a:ahLst/>
              <a:cxnLst/>
              <a:rect l="l" t="t" r="r" b="b"/>
              <a:pathLst>
                <a:path w="2949" h="14232" extrusionOk="0">
                  <a:moveTo>
                    <a:pt x="1109" y="1"/>
                  </a:moveTo>
                  <a:cubicBezTo>
                    <a:pt x="496" y="1"/>
                    <a:pt x="1" y="496"/>
                    <a:pt x="1" y="1109"/>
                  </a:cubicBezTo>
                  <a:lnTo>
                    <a:pt x="1" y="13123"/>
                  </a:lnTo>
                  <a:cubicBezTo>
                    <a:pt x="1" y="13736"/>
                    <a:pt x="496" y="14231"/>
                    <a:pt x="1109" y="14231"/>
                  </a:cubicBezTo>
                  <a:lnTo>
                    <a:pt x="1828" y="14231"/>
                  </a:lnTo>
                  <a:cubicBezTo>
                    <a:pt x="2441" y="14231"/>
                    <a:pt x="2948" y="13736"/>
                    <a:pt x="2948" y="13123"/>
                  </a:cubicBezTo>
                  <a:lnTo>
                    <a:pt x="2948" y="1109"/>
                  </a:lnTo>
                  <a:cubicBezTo>
                    <a:pt x="2948" y="496"/>
                    <a:pt x="2441" y="1"/>
                    <a:pt x="1828" y="1"/>
                  </a:cubicBezTo>
                  <a:close/>
                </a:path>
              </a:pathLst>
            </a:custGeom>
            <a:solidFill>
              <a:srgbClr val="FFA9B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7" name="Google Shape;307;p32"/>
            <p:cNvSpPr/>
            <p:nvPr/>
          </p:nvSpPr>
          <p:spPr>
            <a:xfrm>
              <a:off x="3689625" y="1145025"/>
              <a:ext cx="286225" cy="280800"/>
            </a:xfrm>
            <a:custGeom>
              <a:avLst/>
              <a:gdLst/>
              <a:ahLst/>
              <a:cxnLst/>
              <a:rect l="l" t="t" r="r" b="b"/>
              <a:pathLst>
                <a:path w="11449" h="11232" extrusionOk="0">
                  <a:moveTo>
                    <a:pt x="9717" y="1"/>
                  </a:moveTo>
                  <a:cubicBezTo>
                    <a:pt x="9433" y="1"/>
                    <a:pt x="9150" y="110"/>
                    <a:pt x="8938" y="328"/>
                  </a:cubicBezTo>
                  <a:lnTo>
                    <a:pt x="437" y="8817"/>
                  </a:lnTo>
                  <a:cubicBezTo>
                    <a:pt x="1" y="9253"/>
                    <a:pt x="1" y="9961"/>
                    <a:pt x="437" y="10397"/>
                  </a:cubicBezTo>
                  <a:lnTo>
                    <a:pt x="944" y="10904"/>
                  </a:lnTo>
                  <a:cubicBezTo>
                    <a:pt x="1162" y="11122"/>
                    <a:pt x="1448" y="11231"/>
                    <a:pt x="1734" y="11231"/>
                  </a:cubicBezTo>
                  <a:cubicBezTo>
                    <a:pt x="2020" y="11231"/>
                    <a:pt x="2306" y="11122"/>
                    <a:pt x="2524" y="10904"/>
                  </a:cubicBezTo>
                  <a:lnTo>
                    <a:pt x="11013" y="2415"/>
                  </a:lnTo>
                  <a:cubicBezTo>
                    <a:pt x="11449" y="1979"/>
                    <a:pt x="11449" y="1271"/>
                    <a:pt x="11013" y="835"/>
                  </a:cubicBezTo>
                  <a:lnTo>
                    <a:pt x="10506" y="328"/>
                  </a:lnTo>
                  <a:cubicBezTo>
                    <a:pt x="10288" y="110"/>
                    <a:pt x="10002" y="1"/>
                    <a:pt x="9717" y="1"/>
                  </a:cubicBezTo>
                  <a:close/>
                </a:path>
              </a:pathLst>
            </a:custGeom>
            <a:solidFill>
              <a:srgbClr val="FFA9B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8" name="Google Shape;308;p32"/>
            <p:cNvSpPr/>
            <p:nvPr/>
          </p:nvSpPr>
          <p:spPr>
            <a:xfrm>
              <a:off x="3654850" y="1248700"/>
              <a:ext cx="356075" cy="73425"/>
            </a:xfrm>
            <a:custGeom>
              <a:avLst/>
              <a:gdLst/>
              <a:ahLst/>
              <a:cxnLst/>
              <a:rect l="l" t="t" r="r" b="b"/>
              <a:pathLst>
                <a:path w="14243" h="2937" extrusionOk="0">
                  <a:moveTo>
                    <a:pt x="1088" y="1"/>
                  </a:moveTo>
                  <a:cubicBezTo>
                    <a:pt x="484" y="1"/>
                    <a:pt x="0" y="503"/>
                    <a:pt x="0" y="1109"/>
                  </a:cubicBezTo>
                  <a:lnTo>
                    <a:pt x="0" y="1829"/>
                  </a:lnTo>
                  <a:cubicBezTo>
                    <a:pt x="0" y="2442"/>
                    <a:pt x="495" y="2937"/>
                    <a:pt x="1109" y="2937"/>
                  </a:cubicBezTo>
                  <a:lnTo>
                    <a:pt x="13123" y="2937"/>
                  </a:lnTo>
                  <a:cubicBezTo>
                    <a:pt x="13736" y="2937"/>
                    <a:pt x="14243" y="2442"/>
                    <a:pt x="14243" y="1829"/>
                  </a:cubicBezTo>
                  <a:lnTo>
                    <a:pt x="14243" y="1109"/>
                  </a:lnTo>
                  <a:cubicBezTo>
                    <a:pt x="14243" y="503"/>
                    <a:pt x="13748" y="1"/>
                    <a:pt x="13144" y="1"/>
                  </a:cubicBezTo>
                  <a:cubicBezTo>
                    <a:pt x="13137" y="1"/>
                    <a:pt x="13130" y="1"/>
                    <a:pt x="13123" y="1"/>
                  </a:cubicBezTo>
                  <a:lnTo>
                    <a:pt x="1109" y="1"/>
                  </a:lnTo>
                  <a:cubicBezTo>
                    <a:pt x="1102" y="1"/>
                    <a:pt x="1095" y="1"/>
                    <a:pt x="1088" y="1"/>
                  </a:cubicBezTo>
                  <a:close/>
                </a:path>
              </a:pathLst>
            </a:custGeom>
            <a:solidFill>
              <a:srgbClr val="FFA9B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9" name="Google Shape;309;p32"/>
            <p:cNvSpPr/>
            <p:nvPr/>
          </p:nvSpPr>
          <p:spPr>
            <a:xfrm>
              <a:off x="3689625" y="1145025"/>
              <a:ext cx="286225" cy="280800"/>
            </a:xfrm>
            <a:custGeom>
              <a:avLst/>
              <a:gdLst/>
              <a:ahLst/>
              <a:cxnLst/>
              <a:rect l="l" t="t" r="r" b="b"/>
              <a:pathLst>
                <a:path w="11449" h="11232" extrusionOk="0">
                  <a:moveTo>
                    <a:pt x="1734" y="1"/>
                  </a:moveTo>
                  <a:cubicBezTo>
                    <a:pt x="1448" y="1"/>
                    <a:pt x="1162" y="110"/>
                    <a:pt x="944" y="328"/>
                  </a:cubicBezTo>
                  <a:lnTo>
                    <a:pt x="437" y="835"/>
                  </a:lnTo>
                  <a:cubicBezTo>
                    <a:pt x="1" y="1271"/>
                    <a:pt x="1" y="1979"/>
                    <a:pt x="437" y="2415"/>
                  </a:cubicBezTo>
                  <a:lnTo>
                    <a:pt x="8938" y="10904"/>
                  </a:lnTo>
                  <a:cubicBezTo>
                    <a:pt x="9150" y="11122"/>
                    <a:pt x="9433" y="11231"/>
                    <a:pt x="9717" y="11231"/>
                  </a:cubicBezTo>
                  <a:cubicBezTo>
                    <a:pt x="10002" y="11231"/>
                    <a:pt x="10288" y="11122"/>
                    <a:pt x="10506" y="10904"/>
                  </a:cubicBezTo>
                  <a:lnTo>
                    <a:pt x="11013" y="10397"/>
                  </a:lnTo>
                  <a:cubicBezTo>
                    <a:pt x="11449" y="9961"/>
                    <a:pt x="11449" y="9253"/>
                    <a:pt x="11013" y="8817"/>
                  </a:cubicBezTo>
                  <a:lnTo>
                    <a:pt x="2524" y="328"/>
                  </a:lnTo>
                  <a:cubicBezTo>
                    <a:pt x="2306" y="110"/>
                    <a:pt x="2020" y="1"/>
                    <a:pt x="1734" y="1"/>
                  </a:cubicBezTo>
                  <a:close/>
                </a:path>
              </a:pathLst>
            </a:custGeom>
            <a:solidFill>
              <a:srgbClr val="FFA9B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0" name="Google Shape;310;p32"/>
            <p:cNvSpPr/>
            <p:nvPr/>
          </p:nvSpPr>
          <p:spPr>
            <a:xfrm>
              <a:off x="3946350" y="1212750"/>
              <a:ext cx="33350" cy="25675"/>
            </a:xfrm>
            <a:custGeom>
              <a:avLst/>
              <a:gdLst/>
              <a:ahLst/>
              <a:cxnLst/>
              <a:rect l="l" t="t" r="r" b="b"/>
              <a:pathLst>
                <a:path w="1334" h="1027" extrusionOk="0">
                  <a:moveTo>
                    <a:pt x="1027" y="1"/>
                  </a:moveTo>
                  <a:lnTo>
                    <a:pt x="1" y="1026"/>
                  </a:lnTo>
                  <a:lnTo>
                    <a:pt x="1262" y="1026"/>
                  </a:lnTo>
                  <a:cubicBezTo>
                    <a:pt x="1333" y="791"/>
                    <a:pt x="1298" y="531"/>
                    <a:pt x="1192" y="319"/>
                  </a:cubicBezTo>
                  <a:lnTo>
                    <a:pt x="1027" y="1"/>
                  </a:lnTo>
                  <a:close/>
                </a:path>
              </a:pathLst>
            </a:custGeom>
            <a:solidFill>
              <a:srgbClr val="FFCED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1" name="Google Shape;311;p32"/>
            <p:cNvSpPr/>
            <p:nvPr/>
          </p:nvSpPr>
          <p:spPr>
            <a:xfrm>
              <a:off x="3931925" y="1203325"/>
              <a:ext cx="40100" cy="35100"/>
            </a:xfrm>
            <a:custGeom>
              <a:avLst/>
              <a:gdLst/>
              <a:ahLst/>
              <a:cxnLst/>
              <a:rect l="l" t="t" r="r" b="b"/>
              <a:pathLst>
                <a:path w="1604" h="1404" extrusionOk="0">
                  <a:moveTo>
                    <a:pt x="1403" y="0"/>
                  </a:moveTo>
                  <a:cubicBezTo>
                    <a:pt x="1380" y="24"/>
                    <a:pt x="1344" y="48"/>
                    <a:pt x="1321" y="83"/>
                  </a:cubicBezTo>
                  <a:lnTo>
                    <a:pt x="0" y="1403"/>
                  </a:lnTo>
                  <a:lnTo>
                    <a:pt x="578" y="1403"/>
                  </a:lnTo>
                  <a:lnTo>
                    <a:pt x="1604" y="378"/>
                  </a:lnTo>
                  <a:lnTo>
                    <a:pt x="1474" y="130"/>
                  </a:lnTo>
                  <a:cubicBezTo>
                    <a:pt x="1450" y="83"/>
                    <a:pt x="1427" y="36"/>
                    <a:pt x="1403" y="0"/>
                  </a:cubicBezTo>
                  <a:close/>
                </a:path>
              </a:pathLst>
            </a:custGeom>
            <a:solidFill>
              <a:srgbClr val="FFCED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2" name="Google Shape;312;p32"/>
            <p:cNvSpPr/>
            <p:nvPr/>
          </p:nvSpPr>
          <p:spPr>
            <a:xfrm>
              <a:off x="3921600" y="1238400"/>
              <a:ext cx="56325" cy="10350"/>
            </a:xfrm>
            <a:custGeom>
              <a:avLst/>
              <a:gdLst/>
              <a:ahLst/>
              <a:cxnLst/>
              <a:rect l="l" t="t" r="r" b="b"/>
              <a:pathLst>
                <a:path w="2253" h="414" extrusionOk="0">
                  <a:moveTo>
                    <a:pt x="413" y="0"/>
                  </a:moveTo>
                  <a:lnTo>
                    <a:pt x="1" y="413"/>
                  </a:lnTo>
                  <a:lnTo>
                    <a:pt x="2028" y="413"/>
                  </a:lnTo>
                  <a:cubicBezTo>
                    <a:pt x="2135" y="295"/>
                    <a:pt x="2217" y="154"/>
                    <a:pt x="2252" y="0"/>
                  </a:cubicBezTo>
                  <a:close/>
                </a:path>
              </a:pathLst>
            </a:custGeom>
            <a:solidFill>
              <a:srgbClr val="FFCED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3" name="Google Shape;313;p32"/>
            <p:cNvSpPr/>
            <p:nvPr/>
          </p:nvSpPr>
          <p:spPr>
            <a:xfrm>
              <a:off x="3878850" y="1193000"/>
              <a:ext cx="88475" cy="55750"/>
            </a:xfrm>
            <a:custGeom>
              <a:avLst/>
              <a:gdLst/>
              <a:ahLst/>
              <a:cxnLst/>
              <a:rect l="l" t="t" r="r" b="b"/>
              <a:pathLst>
                <a:path w="3539" h="2230" extrusionOk="0">
                  <a:moveTo>
                    <a:pt x="2724" y="1"/>
                  </a:moveTo>
                  <a:cubicBezTo>
                    <a:pt x="2571" y="13"/>
                    <a:pt x="2418" y="48"/>
                    <a:pt x="2276" y="119"/>
                  </a:cubicBezTo>
                  <a:lnTo>
                    <a:pt x="366" y="1109"/>
                  </a:lnTo>
                  <a:lnTo>
                    <a:pt x="1" y="2229"/>
                  </a:lnTo>
                  <a:lnTo>
                    <a:pt x="1722" y="2229"/>
                  </a:lnTo>
                  <a:lnTo>
                    <a:pt x="2135" y="1816"/>
                  </a:lnTo>
                  <a:lnTo>
                    <a:pt x="3455" y="484"/>
                  </a:lnTo>
                  <a:cubicBezTo>
                    <a:pt x="3491" y="461"/>
                    <a:pt x="3514" y="437"/>
                    <a:pt x="3538" y="402"/>
                  </a:cubicBezTo>
                  <a:cubicBezTo>
                    <a:pt x="3349" y="154"/>
                    <a:pt x="3055" y="1"/>
                    <a:pt x="2736" y="1"/>
                  </a:cubicBezTo>
                  <a:close/>
                </a:path>
              </a:pathLst>
            </a:custGeom>
            <a:solidFill>
              <a:srgbClr val="FFA9B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4" name="Google Shape;314;p32"/>
            <p:cNvSpPr/>
            <p:nvPr/>
          </p:nvSpPr>
          <p:spPr>
            <a:xfrm>
              <a:off x="3873550" y="1248725"/>
              <a:ext cx="98475" cy="29775"/>
            </a:xfrm>
            <a:custGeom>
              <a:avLst/>
              <a:gdLst/>
              <a:ahLst/>
              <a:cxnLst/>
              <a:rect l="l" t="t" r="r" b="b"/>
              <a:pathLst>
                <a:path w="3939" h="1191" extrusionOk="0">
                  <a:moveTo>
                    <a:pt x="213" y="0"/>
                  </a:moveTo>
                  <a:lnTo>
                    <a:pt x="1" y="625"/>
                  </a:lnTo>
                  <a:lnTo>
                    <a:pt x="1757" y="1191"/>
                  </a:lnTo>
                  <a:lnTo>
                    <a:pt x="3667" y="201"/>
                  </a:lnTo>
                  <a:cubicBezTo>
                    <a:pt x="3774" y="142"/>
                    <a:pt x="3868" y="83"/>
                    <a:pt x="3939" y="0"/>
                  </a:cubicBezTo>
                  <a:close/>
                </a:path>
              </a:pathLst>
            </a:custGeom>
            <a:solidFill>
              <a:srgbClr val="FFA9B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5" name="Google Shape;315;p32"/>
            <p:cNvSpPr/>
            <p:nvPr/>
          </p:nvSpPr>
          <p:spPr>
            <a:xfrm>
              <a:off x="3686100" y="1332425"/>
              <a:ext cx="33325" cy="25675"/>
            </a:xfrm>
            <a:custGeom>
              <a:avLst/>
              <a:gdLst/>
              <a:ahLst/>
              <a:cxnLst/>
              <a:rect l="l" t="t" r="r" b="b"/>
              <a:pathLst>
                <a:path w="1333" h="1027" extrusionOk="0">
                  <a:moveTo>
                    <a:pt x="59" y="1"/>
                  </a:moveTo>
                  <a:cubicBezTo>
                    <a:pt x="0" y="236"/>
                    <a:pt x="24" y="496"/>
                    <a:pt x="130" y="708"/>
                  </a:cubicBezTo>
                  <a:lnTo>
                    <a:pt x="295" y="1026"/>
                  </a:lnTo>
                  <a:lnTo>
                    <a:pt x="1332" y="1"/>
                  </a:lnTo>
                  <a:close/>
                </a:path>
              </a:pathLst>
            </a:custGeom>
            <a:solidFill>
              <a:srgbClr val="FFCED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6" name="Google Shape;316;p32"/>
            <p:cNvSpPr/>
            <p:nvPr/>
          </p:nvSpPr>
          <p:spPr>
            <a:xfrm>
              <a:off x="3693450" y="1332425"/>
              <a:ext cx="40425" cy="35100"/>
            </a:xfrm>
            <a:custGeom>
              <a:avLst/>
              <a:gdLst/>
              <a:ahLst/>
              <a:cxnLst/>
              <a:rect l="l" t="t" r="r" b="b"/>
              <a:pathLst>
                <a:path w="1617" h="1404" extrusionOk="0">
                  <a:moveTo>
                    <a:pt x="1027" y="1"/>
                  </a:moveTo>
                  <a:lnTo>
                    <a:pt x="1" y="1038"/>
                  </a:lnTo>
                  <a:lnTo>
                    <a:pt x="131" y="1274"/>
                  </a:lnTo>
                  <a:cubicBezTo>
                    <a:pt x="154" y="1321"/>
                    <a:pt x="178" y="1368"/>
                    <a:pt x="213" y="1404"/>
                  </a:cubicBezTo>
                  <a:cubicBezTo>
                    <a:pt x="237" y="1380"/>
                    <a:pt x="260" y="1356"/>
                    <a:pt x="284" y="1321"/>
                  </a:cubicBezTo>
                  <a:lnTo>
                    <a:pt x="1616" y="1"/>
                  </a:lnTo>
                  <a:close/>
                </a:path>
              </a:pathLst>
            </a:custGeom>
            <a:solidFill>
              <a:srgbClr val="FFCED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7" name="Google Shape;317;p32"/>
            <p:cNvSpPr/>
            <p:nvPr/>
          </p:nvSpPr>
          <p:spPr>
            <a:xfrm>
              <a:off x="3687575" y="1322100"/>
              <a:ext cx="56300" cy="10350"/>
            </a:xfrm>
            <a:custGeom>
              <a:avLst/>
              <a:gdLst/>
              <a:ahLst/>
              <a:cxnLst/>
              <a:rect l="l" t="t" r="r" b="b"/>
              <a:pathLst>
                <a:path w="2252" h="414" extrusionOk="0">
                  <a:moveTo>
                    <a:pt x="236" y="1"/>
                  </a:moveTo>
                  <a:cubicBezTo>
                    <a:pt x="118" y="119"/>
                    <a:pt x="47" y="260"/>
                    <a:pt x="0" y="414"/>
                  </a:cubicBezTo>
                  <a:lnTo>
                    <a:pt x="1839" y="414"/>
                  </a:lnTo>
                  <a:lnTo>
                    <a:pt x="2252" y="1"/>
                  </a:lnTo>
                  <a:close/>
                </a:path>
              </a:pathLst>
            </a:custGeom>
            <a:solidFill>
              <a:srgbClr val="FFCED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8" name="Google Shape;318;p32"/>
            <p:cNvSpPr/>
            <p:nvPr/>
          </p:nvSpPr>
          <p:spPr>
            <a:xfrm>
              <a:off x="3698475" y="1322100"/>
              <a:ext cx="88450" cy="55750"/>
            </a:xfrm>
            <a:custGeom>
              <a:avLst/>
              <a:gdLst/>
              <a:ahLst/>
              <a:cxnLst/>
              <a:rect l="l" t="t" r="r" b="b"/>
              <a:pathLst>
                <a:path w="3538" h="2230" extrusionOk="0">
                  <a:moveTo>
                    <a:pt x="1816" y="1"/>
                  </a:moveTo>
                  <a:lnTo>
                    <a:pt x="1403" y="414"/>
                  </a:lnTo>
                  <a:lnTo>
                    <a:pt x="83" y="1746"/>
                  </a:lnTo>
                  <a:cubicBezTo>
                    <a:pt x="59" y="1769"/>
                    <a:pt x="24" y="1793"/>
                    <a:pt x="0" y="1828"/>
                  </a:cubicBezTo>
                  <a:cubicBezTo>
                    <a:pt x="189" y="2076"/>
                    <a:pt x="484" y="2229"/>
                    <a:pt x="802" y="2229"/>
                  </a:cubicBezTo>
                  <a:cubicBezTo>
                    <a:pt x="955" y="2229"/>
                    <a:pt x="1109" y="2182"/>
                    <a:pt x="1238" y="2111"/>
                  </a:cubicBezTo>
                  <a:lnTo>
                    <a:pt x="3160" y="1133"/>
                  </a:lnTo>
                  <a:lnTo>
                    <a:pt x="3514" y="13"/>
                  </a:lnTo>
                  <a:lnTo>
                    <a:pt x="3537" y="1"/>
                  </a:lnTo>
                  <a:close/>
                </a:path>
              </a:pathLst>
            </a:custGeom>
            <a:solidFill>
              <a:srgbClr val="FFA9B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9" name="Google Shape;319;p32"/>
            <p:cNvSpPr/>
            <p:nvPr/>
          </p:nvSpPr>
          <p:spPr>
            <a:xfrm>
              <a:off x="3693450" y="1292350"/>
              <a:ext cx="98775" cy="29775"/>
            </a:xfrm>
            <a:custGeom>
              <a:avLst/>
              <a:gdLst/>
              <a:ahLst/>
              <a:cxnLst/>
              <a:rect l="l" t="t" r="r" b="b"/>
              <a:pathLst>
                <a:path w="3951" h="1191" extrusionOk="0">
                  <a:moveTo>
                    <a:pt x="2194" y="0"/>
                  </a:moveTo>
                  <a:lnTo>
                    <a:pt x="272" y="990"/>
                  </a:lnTo>
                  <a:cubicBezTo>
                    <a:pt x="166" y="1038"/>
                    <a:pt x="83" y="1108"/>
                    <a:pt x="1" y="1191"/>
                  </a:cubicBezTo>
                  <a:lnTo>
                    <a:pt x="3738" y="1191"/>
                  </a:lnTo>
                  <a:lnTo>
                    <a:pt x="3951" y="566"/>
                  </a:lnTo>
                  <a:lnTo>
                    <a:pt x="2194" y="0"/>
                  </a:lnTo>
                  <a:close/>
                </a:path>
              </a:pathLst>
            </a:custGeom>
            <a:solidFill>
              <a:srgbClr val="FFA9B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0" name="Google Shape;320;p32"/>
            <p:cNvSpPr/>
            <p:nvPr/>
          </p:nvSpPr>
          <p:spPr>
            <a:xfrm>
              <a:off x="3682850" y="1216000"/>
              <a:ext cx="36275" cy="22425"/>
            </a:xfrm>
            <a:custGeom>
              <a:avLst/>
              <a:gdLst/>
              <a:ahLst/>
              <a:cxnLst/>
              <a:rect l="l" t="t" r="r" b="b"/>
              <a:pathLst>
                <a:path w="1451" h="897" extrusionOk="0">
                  <a:moveTo>
                    <a:pt x="566" y="0"/>
                  </a:moveTo>
                  <a:cubicBezTo>
                    <a:pt x="342" y="118"/>
                    <a:pt x="189" y="319"/>
                    <a:pt x="106" y="555"/>
                  </a:cubicBezTo>
                  <a:lnTo>
                    <a:pt x="0" y="896"/>
                  </a:lnTo>
                  <a:lnTo>
                    <a:pt x="1451" y="896"/>
                  </a:lnTo>
                  <a:lnTo>
                    <a:pt x="566" y="0"/>
                  </a:lnTo>
                  <a:close/>
                </a:path>
              </a:pathLst>
            </a:custGeom>
            <a:solidFill>
              <a:srgbClr val="FFCED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1" name="Google Shape;321;p32"/>
            <p:cNvSpPr/>
            <p:nvPr/>
          </p:nvSpPr>
          <p:spPr>
            <a:xfrm>
              <a:off x="3679900" y="1238400"/>
              <a:ext cx="49550" cy="10350"/>
            </a:xfrm>
            <a:custGeom>
              <a:avLst/>
              <a:gdLst/>
              <a:ahLst/>
              <a:cxnLst/>
              <a:rect l="l" t="t" r="r" b="b"/>
              <a:pathLst>
                <a:path w="1982" h="414" extrusionOk="0">
                  <a:moveTo>
                    <a:pt x="118" y="0"/>
                  </a:moveTo>
                  <a:lnTo>
                    <a:pt x="36" y="260"/>
                  </a:lnTo>
                  <a:cubicBezTo>
                    <a:pt x="24" y="307"/>
                    <a:pt x="12" y="366"/>
                    <a:pt x="0" y="413"/>
                  </a:cubicBezTo>
                  <a:lnTo>
                    <a:pt x="1981" y="413"/>
                  </a:lnTo>
                  <a:lnTo>
                    <a:pt x="1580" y="0"/>
                  </a:lnTo>
                  <a:close/>
                </a:path>
              </a:pathLst>
            </a:custGeom>
            <a:solidFill>
              <a:srgbClr val="FFCED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2" name="Google Shape;322;p32"/>
            <p:cNvSpPr/>
            <p:nvPr/>
          </p:nvSpPr>
          <p:spPr>
            <a:xfrm>
              <a:off x="3697000" y="1212750"/>
              <a:ext cx="46875" cy="36000"/>
            </a:xfrm>
            <a:custGeom>
              <a:avLst/>
              <a:gdLst/>
              <a:ahLst/>
              <a:cxnLst/>
              <a:rect l="l" t="t" r="r" b="b"/>
              <a:pathLst>
                <a:path w="1875" h="1440" extrusionOk="0">
                  <a:moveTo>
                    <a:pt x="448" y="1"/>
                  </a:moveTo>
                  <a:cubicBezTo>
                    <a:pt x="283" y="12"/>
                    <a:pt x="130" y="48"/>
                    <a:pt x="0" y="130"/>
                  </a:cubicBezTo>
                  <a:lnTo>
                    <a:pt x="885" y="1026"/>
                  </a:lnTo>
                  <a:lnTo>
                    <a:pt x="1297" y="1439"/>
                  </a:lnTo>
                  <a:lnTo>
                    <a:pt x="1875" y="1439"/>
                  </a:lnTo>
                  <a:lnTo>
                    <a:pt x="448" y="1"/>
                  </a:lnTo>
                  <a:close/>
                </a:path>
              </a:pathLst>
            </a:custGeom>
            <a:solidFill>
              <a:srgbClr val="FFCED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3" name="Google Shape;323;p32"/>
            <p:cNvSpPr/>
            <p:nvPr/>
          </p:nvSpPr>
          <p:spPr>
            <a:xfrm>
              <a:off x="3678125" y="1248500"/>
              <a:ext cx="116175" cy="57725"/>
            </a:xfrm>
            <a:custGeom>
              <a:avLst/>
              <a:gdLst/>
              <a:ahLst/>
              <a:cxnLst/>
              <a:rect l="l" t="t" r="r" b="b"/>
              <a:pathLst>
                <a:path w="4647" h="2309" extrusionOk="0">
                  <a:moveTo>
                    <a:pt x="125" y="0"/>
                  </a:moveTo>
                  <a:cubicBezTo>
                    <a:pt x="107" y="0"/>
                    <a:pt x="89" y="3"/>
                    <a:pt x="71" y="9"/>
                  </a:cubicBezTo>
                  <a:cubicBezTo>
                    <a:pt x="1" y="481"/>
                    <a:pt x="284" y="941"/>
                    <a:pt x="744" y="1094"/>
                  </a:cubicBezTo>
                  <a:lnTo>
                    <a:pt x="2807" y="1754"/>
                  </a:lnTo>
                  <a:lnTo>
                    <a:pt x="4552" y="2308"/>
                  </a:lnTo>
                  <a:lnTo>
                    <a:pt x="4646" y="2013"/>
                  </a:lnTo>
                  <a:lnTo>
                    <a:pt x="2630" y="9"/>
                  </a:lnTo>
                  <a:lnTo>
                    <a:pt x="178" y="9"/>
                  </a:lnTo>
                  <a:cubicBezTo>
                    <a:pt x="160" y="3"/>
                    <a:pt x="142" y="0"/>
                    <a:pt x="125" y="0"/>
                  </a:cubicBezTo>
                  <a:close/>
                </a:path>
              </a:pathLst>
            </a:custGeom>
            <a:solidFill>
              <a:srgbClr val="FFA9B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4" name="Google Shape;324;p32"/>
            <p:cNvSpPr/>
            <p:nvPr/>
          </p:nvSpPr>
          <p:spPr>
            <a:xfrm>
              <a:off x="3708200" y="1212750"/>
              <a:ext cx="89625" cy="86400"/>
            </a:xfrm>
            <a:custGeom>
              <a:avLst/>
              <a:gdLst/>
              <a:ahLst/>
              <a:cxnLst/>
              <a:rect l="l" t="t" r="r" b="b"/>
              <a:pathLst>
                <a:path w="3585" h="3456" extrusionOk="0">
                  <a:moveTo>
                    <a:pt x="0" y="1"/>
                  </a:moveTo>
                  <a:lnTo>
                    <a:pt x="1427" y="1439"/>
                  </a:lnTo>
                  <a:lnTo>
                    <a:pt x="3443" y="3455"/>
                  </a:lnTo>
                  <a:lnTo>
                    <a:pt x="3585" y="3019"/>
                  </a:lnTo>
                  <a:lnTo>
                    <a:pt x="2394" y="708"/>
                  </a:lnTo>
                  <a:lnTo>
                    <a:pt x="330" y="48"/>
                  </a:lnTo>
                  <a:cubicBezTo>
                    <a:pt x="236" y="24"/>
                    <a:pt x="130" y="1"/>
                    <a:pt x="36" y="1"/>
                  </a:cubicBezTo>
                  <a:close/>
                </a:path>
              </a:pathLst>
            </a:custGeom>
            <a:solidFill>
              <a:srgbClr val="FFA9B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5" name="Google Shape;325;p32"/>
            <p:cNvSpPr/>
            <p:nvPr/>
          </p:nvSpPr>
          <p:spPr>
            <a:xfrm>
              <a:off x="3946350" y="1332425"/>
              <a:ext cx="36300" cy="22425"/>
            </a:xfrm>
            <a:custGeom>
              <a:avLst/>
              <a:gdLst/>
              <a:ahLst/>
              <a:cxnLst/>
              <a:rect l="l" t="t" r="r" b="b"/>
              <a:pathLst>
                <a:path w="1452" h="897" extrusionOk="0">
                  <a:moveTo>
                    <a:pt x="1" y="1"/>
                  </a:moveTo>
                  <a:lnTo>
                    <a:pt x="897" y="897"/>
                  </a:lnTo>
                  <a:cubicBezTo>
                    <a:pt x="1109" y="779"/>
                    <a:pt x="1274" y="578"/>
                    <a:pt x="1345" y="342"/>
                  </a:cubicBezTo>
                  <a:lnTo>
                    <a:pt x="1451" y="1"/>
                  </a:lnTo>
                  <a:close/>
                </a:path>
              </a:pathLst>
            </a:custGeom>
            <a:solidFill>
              <a:srgbClr val="FFCED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6" name="Google Shape;326;p32"/>
            <p:cNvSpPr/>
            <p:nvPr/>
          </p:nvSpPr>
          <p:spPr>
            <a:xfrm>
              <a:off x="3936050" y="1322100"/>
              <a:ext cx="49825" cy="10350"/>
            </a:xfrm>
            <a:custGeom>
              <a:avLst/>
              <a:gdLst/>
              <a:ahLst/>
              <a:cxnLst/>
              <a:rect l="l" t="t" r="r" b="b"/>
              <a:pathLst>
                <a:path w="1993" h="414" extrusionOk="0">
                  <a:moveTo>
                    <a:pt x="0" y="1"/>
                  </a:moveTo>
                  <a:lnTo>
                    <a:pt x="413" y="414"/>
                  </a:lnTo>
                  <a:lnTo>
                    <a:pt x="1863" y="414"/>
                  </a:lnTo>
                  <a:lnTo>
                    <a:pt x="1957" y="142"/>
                  </a:lnTo>
                  <a:cubicBezTo>
                    <a:pt x="1969" y="95"/>
                    <a:pt x="1981" y="48"/>
                    <a:pt x="1993" y="1"/>
                  </a:cubicBezTo>
                  <a:close/>
                </a:path>
              </a:pathLst>
            </a:custGeom>
            <a:solidFill>
              <a:srgbClr val="FFCED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7" name="Google Shape;327;p32"/>
            <p:cNvSpPr/>
            <p:nvPr/>
          </p:nvSpPr>
          <p:spPr>
            <a:xfrm>
              <a:off x="3921600" y="1322100"/>
              <a:ext cx="47175" cy="36000"/>
            </a:xfrm>
            <a:custGeom>
              <a:avLst/>
              <a:gdLst/>
              <a:ahLst/>
              <a:cxnLst/>
              <a:rect l="l" t="t" r="r" b="b"/>
              <a:pathLst>
                <a:path w="1887" h="1440" extrusionOk="0">
                  <a:moveTo>
                    <a:pt x="1" y="1"/>
                  </a:moveTo>
                  <a:lnTo>
                    <a:pt x="1439" y="1439"/>
                  </a:lnTo>
                  <a:cubicBezTo>
                    <a:pt x="1592" y="1428"/>
                    <a:pt x="1745" y="1380"/>
                    <a:pt x="1887" y="1310"/>
                  </a:cubicBezTo>
                  <a:lnTo>
                    <a:pt x="991" y="414"/>
                  </a:lnTo>
                  <a:lnTo>
                    <a:pt x="578" y="1"/>
                  </a:lnTo>
                  <a:close/>
                </a:path>
              </a:pathLst>
            </a:custGeom>
            <a:solidFill>
              <a:srgbClr val="FFCED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8" name="Google Shape;328;p32"/>
            <p:cNvSpPr/>
            <p:nvPr/>
          </p:nvSpPr>
          <p:spPr>
            <a:xfrm>
              <a:off x="3871200" y="1264325"/>
              <a:ext cx="116450" cy="57800"/>
            </a:xfrm>
            <a:custGeom>
              <a:avLst/>
              <a:gdLst/>
              <a:ahLst/>
              <a:cxnLst/>
              <a:rect l="l" t="t" r="r" b="b"/>
              <a:pathLst>
                <a:path w="4658" h="2312" extrusionOk="0">
                  <a:moveTo>
                    <a:pt x="95" y="1"/>
                  </a:moveTo>
                  <a:lnTo>
                    <a:pt x="0" y="296"/>
                  </a:lnTo>
                  <a:lnTo>
                    <a:pt x="2017" y="2312"/>
                  </a:lnTo>
                  <a:lnTo>
                    <a:pt x="4587" y="2312"/>
                  </a:lnTo>
                  <a:cubicBezTo>
                    <a:pt x="4658" y="1840"/>
                    <a:pt x="4375" y="1369"/>
                    <a:pt x="3915" y="1227"/>
                  </a:cubicBezTo>
                  <a:lnTo>
                    <a:pt x="1851" y="567"/>
                  </a:lnTo>
                  <a:lnTo>
                    <a:pt x="95" y="1"/>
                  </a:lnTo>
                  <a:close/>
                </a:path>
              </a:pathLst>
            </a:custGeom>
            <a:solidFill>
              <a:srgbClr val="FFA9B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9" name="Google Shape;329;p32"/>
            <p:cNvSpPr/>
            <p:nvPr/>
          </p:nvSpPr>
          <p:spPr>
            <a:xfrm>
              <a:off x="3867950" y="1271700"/>
              <a:ext cx="89625" cy="86400"/>
            </a:xfrm>
            <a:custGeom>
              <a:avLst/>
              <a:gdLst/>
              <a:ahLst/>
              <a:cxnLst/>
              <a:rect l="l" t="t" r="r" b="b"/>
              <a:pathLst>
                <a:path w="3585" h="3456" extrusionOk="0">
                  <a:moveTo>
                    <a:pt x="130" y="1"/>
                  </a:moveTo>
                  <a:lnTo>
                    <a:pt x="1" y="437"/>
                  </a:lnTo>
                  <a:lnTo>
                    <a:pt x="1192" y="2748"/>
                  </a:lnTo>
                  <a:lnTo>
                    <a:pt x="3255" y="3408"/>
                  </a:lnTo>
                  <a:cubicBezTo>
                    <a:pt x="3349" y="3432"/>
                    <a:pt x="3443" y="3455"/>
                    <a:pt x="3550" y="3455"/>
                  </a:cubicBezTo>
                  <a:lnTo>
                    <a:pt x="3585" y="3455"/>
                  </a:lnTo>
                  <a:lnTo>
                    <a:pt x="2147" y="2017"/>
                  </a:lnTo>
                  <a:lnTo>
                    <a:pt x="130" y="1"/>
                  </a:lnTo>
                  <a:close/>
                </a:path>
              </a:pathLst>
            </a:custGeom>
            <a:solidFill>
              <a:srgbClr val="FFA9B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0" name="Google Shape;330;p32"/>
            <p:cNvSpPr/>
            <p:nvPr/>
          </p:nvSpPr>
          <p:spPr>
            <a:xfrm>
              <a:off x="3760375" y="1139350"/>
              <a:ext cx="25650" cy="32750"/>
            </a:xfrm>
            <a:custGeom>
              <a:avLst/>
              <a:gdLst/>
              <a:ahLst/>
              <a:cxnLst/>
              <a:rect l="l" t="t" r="r" b="b"/>
              <a:pathLst>
                <a:path w="1026" h="1310" extrusionOk="0">
                  <a:moveTo>
                    <a:pt x="755" y="1"/>
                  </a:moveTo>
                  <a:cubicBezTo>
                    <a:pt x="602" y="1"/>
                    <a:pt x="448" y="48"/>
                    <a:pt x="307" y="119"/>
                  </a:cubicBezTo>
                  <a:lnTo>
                    <a:pt x="0" y="272"/>
                  </a:lnTo>
                  <a:lnTo>
                    <a:pt x="1026" y="1310"/>
                  </a:lnTo>
                  <a:lnTo>
                    <a:pt x="1026" y="36"/>
                  </a:lnTo>
                  <a:cubicBezTo>
                    <a:pt x="943" y="24"/>
                    <a:pt x="849" y="1"/>
                    <a:pt x="767" y="1"/>
                  </a:cubicBezTo>
                  <a:close/>
                </a:path>
              </a:pathLst>
            </a:custGeom>
            <a:solidFill>
              <a:srgbClr val="FFCED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1" name="Google Shape;331;p32"/>
            <p:cNvSpPr/>
            <p:nvPr/>
          </p:nvSpPr>
          <p:spPr>
            <a:xfrm>
              <a:off x="3785725" y="1140250"/>
              <a:ext cx="10325" cy="41875"/>
            </a:xfrm>
            <a:custGeom>
              <a:avLst/>
              <a:gdLst/>
              <a:ahLst/>
              <a:cxnLst/>
              <a:rect l="l" t="t" r="r" b="b"/>
              <a:pathLst>
                <a:path w="413" h="1675" extrusionOk="0">
                  <a:moveTo>
                    <a:pt x="0" y="0"/>
                  </a:moveTo>
                  <a:lnTo>
                    <a:pt x="0" y="1262"/>
                  </a:lnTo>
                  <a:lnTo>
                    <a:pt x="413" y="1675"/>
                  </a:lnTo>
                  <a:lnTo>
                    <a:pt x="413" y="224"/>
                  </a:lnTo>
                  <a:cubicBezTo>
                    <a:pt x="295" y="118"/>
                    <a:pt x="153" y="36"/>
                    <a:pt x="0" y="0"/>
                  </a:cubicBezTo>
                  <a:close/>
                </a:path>
              </a:pathLst>
            </a:custGeom>
            <a:solidFill>
              <a:srgbClr val="FFCED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2" name="Google Shape;332;p32"/>
            <p:cNvSpPr/>
            <p:nvPr/>
          </p:nvSpPr>
          <p:spPr>
            <a:xfrm>
              <a:off x="3750650" y="1146150"/>
              <a:ext cx="45125" cy="50425"/>
            </a:xfrm>
            <a:custGeom>
              <a:avLst/>
              <a:gdLst/>
              <a:ahLst/>
              <a:cxnLst/>
              <a:rect l="l" t="t" r="r" b="b"/>
              <a:pathLst>
                <a:path w="1805" h="2017" extrusionOk="0">
                  <a:moveTo>
                    <a:pt x="366" y="0"/>
                  </a:moveTo>
                  <a:lnTo>
                    <a:pt x="370" y="4"/>
                  </a:lnTo>
                  <a:lnTo>
                    <a:pt x="377" y="0"/>
                  </a:lnTo>
                  <a:close/>
                  <a:moveTo>
                    <a:pt x="370" y="4"/>
                  </a:moveTo>
                  <a:lnTo>
                    <a:pt x="130" y="130"/>
                  </a:lnTo>
                  <a:cubicBezTo>
                    <a:pt x="83" y="153"/>
                    <a:pt x="36" y="177"/>
                    <a:pt x="0" y="212"/>
                  </a:cubicBezTo>
                  <a:cubicBezTo>
                    <a:pt x="24" y="236"/>
                    <a:pt x="59" y="259"/>
                    <a:pt x="83" y="283"/>
                  </a:cubicBezTo>
                  <a:lnTo>
                    <a:pt x="1804" y="2016"/>
                  </a:lnTo>
                  <a:lnTo>
                    <a:pt x="1804" y="1439"/>
                  </a:lnTo>
                  <a:lnTo>
                    <a:pt x="1403" y="1026"/>
                  </a:lnTo>
                  <a:lnTo>
                    <a:pt x="370" y="4"/>
                  </a:lnTo>
                  <a:close/>
                </a:path>
              </a:pathLst>
            </a:custGeom>
            <a:solidFill>
              <a:srgbClr val="FFCED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3" name="Google Shape;333;p32"/>
            <p:cNvSpPr/>
            <p:nvPr/>
          </p:nvSpPr>
          <p:spPr>
            <a:xfrm>
              <a:off x="3795750" y="1146150"/>
              <a:ext cx="30075" cy="74000"/>
            </a:xfrm>
            <a:custGeom>
              <a:avLst/>
              <a:gdLst/>
              <a:ahLst/>
              <a:cxnLst/>
              <a:rect l="l" t="t" r="r" b="b"/>
              <a:pathLst>
                <a:path w="1203" h="2960" extrusionOk="0">
                  <a:moveTo>
                    <a:pt x="0" y="0"/>
                  </a:moveTo>
                  <a:lnTo>
                    <a:pt x="0" y="2016"/>
                  </a:lnTo>
                  <a:lnTo>
                    <a:pt x="943" y="2959"/>
                  </a:lnTo>
                  <a:lnTo>
                    <a:pt x="1203" y="2181"/>
                  </a:lnTo>
                  <a:lnTo>
                    <a:pt x="212" y="271"/>
                  </a:lnTo>
                  <a:cubicBezTo>
                    <a:pt x="153" y="165"/>
                    <a:pt x="83" y="71"/>
                    <a:pt x="0" y="0"/>
                  </a:cubicBezTo>
                  <a:close/>
                </a:path>
              </a:pathLst>
            </a:custGeom>
            <a:solidFill>
              <a:srgbClr val="FFA9B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4" name="Google Shape;334;p32"/>
            <p:cNvSpPr/>
            <p:nvPr/>
          </p:nvSpPr>
          <p:spPr>
            <a:xfrm>
              <a:off x="3737700" y="1151450"/>
              <a:ext cx="81950" cy="136775"/>
            </a:xfrm>
            <a:custGeom>
              <a:avLst/>
              <a:gdLst/>
              <a:ahLst/>
              <a:cxnLst/>
              <a:rect l="l" t="t" r="r" b="b"/>
              <a:pathLst>
                <a:path w="3278" h="5471" extrusionOk="0">
                  <a:moveTo>
                    <a:pt x="506" y="0"/>
                  </a:moveTo>
                  <a:cubicBezTo>
                    <a:pt x="508" y="2"/>
                    <a:pt x="510" y="3"/>
                    <a:pt x="512" y="4"/>
                  </a:cubicBezTo>
                  <a:lnTo>
                    <a:pt x="512" y="4"/>
                  </a:lnTo>
                  <a:cubicBezTo>
                    <a:pt x="514" y="3"/>
                    <a:pt x="516" y="2"/>
                    <a:pt x="518" y="0"/>
                  </a:cubicBezTo>
                  <a:close/>
                  <a:moveTo>
                    <a:pt x="512" y="4"/>
                  </a:moveTo>
                  <a:cubicBezTo>
                    <a:pt x="128" y="288"/>
                    <a:pt x="0" y="804"/>
                    <a:pt x="223" y="1238"/>
                  </a:cubicBezTo>
                  <a:lnTo>
                    <a:pt x="1214" y="3160"/>
                  </a:lnTo>
                  <a:lnTo>
                    <a:pt x="2405" y="5471"/>
                  </a:lnTo>
                  <a:lnTo>
                    <a:pt x="3277" y="2747"/>
                  </a:lnTo>
                  <a:lnTo>
                    <a:pt x="2322" y="1804"/>
                  </a:lnTo>
                  <a:lnTo>
                    <a:pt x="589" y="71"/>
                  </a:lnTo>
                  <a:cubicBezTo>
                    <a:pt x="567" y="49"/>
                    <a:pt x="544" y="27"/>
                    <a:pt x="512" y="4"/>
                  </a:cubicBezTo>
                  <a:close/>
                </a:path>
              </a:pathLst>
            </a:custGeom>
            <a:solidFill>
              <a:srgbClr val="FFA9B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5" name="Google Shape;335;p32"/>
            <p:cNvSpPr/>
            <p:nvPr/>
          </p:nvSpPr>
          <p:spPr>
            <a:xfrm>
              <a:off x="3879750" y="1408475"/>
              <a:ext cx="25675" cy="23025"/>
            </a:xfrm>
            <a:custGeom>
              <a:avLst/>
              <a:gdLst/>
              <a:ahLst/>
              <a:cxnLst/>
              <a:rect l="l" t="t" r="r" b="b"/>
              <a:pathLst>
                <a:path w="1027" h="921" extrusionOk="0">
                  <a:moveTo>
                    <a:pt x="378" y="0"/>
                  </a:moveTo>
                  <a:lnTo>
                    <a:pt x="0" y="12"/>
                  </a:lnTo>
                  <a:lnTo>
                    <a:pt x="0" y="885"/>
                  </a:lnTo>
                  <a:cubicBezTo>
                    <a:pt x="95" y="908"/>
                    <a:pt x="177" y="920"/>
                    <a:pt x="271" y="920"/>
                  </a:cubicBezTo>
                  <a:cubicBezTo>
                    <a:pt x="425" y="920"/>
                    <a:pt x="566" y="873"/>
                    <a:pt x="708" y="814"/>
                  </a:cubicBezTo>
                  <a:lnTo>
                    <a:pt x="1026" y="649"/>
                  </a:lnTo>
                  <a:lnTo>
                    <a:pt x="378" y="0"/>
                  </a:lnTo>
                  <a:close/>
                </a:path>
              </a:pathLst>
            </a:custGeom>
            <a:solidFill>
              <a:srgbClr val="FFCED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6" name="Google Shape;336;p32"/>
            <p:cNvSpPr/>
            <p:nvPr/>
          </p:nvSpPr>
          <p:spPr>
            <a:xfrm>
              <a:off x="3879750" y="1399050"/>
              <a:ext cx="9450" cy="9750"/>
            </a:xfrm>
            <a:custGeom>
              <a:avLst/>
              <a:gdLst/>
              <a:ahLst/>
              <a:cxnLst/>
              <a:rect l="l" t="t" r="r" b="b"/>
              <a:pathLst>
                <a:path w="378" h="390" extrusionOk="0">
                  <a:moveTo>
                    <a:pt x="0" y="0"/>
                  </a:moveTo>
                  <a:lnTo>
                    <a:pt x="0" y="389"/>
                  </a:lnTo>
                  <a:lnTo>
                    <a:pt x="378" y="37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1B9A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7" name="Google Shape;337;p32"/>
            <p:cNvSpPr/>
            <p:nvPr/>
          </p:nvSpPr>
          <p:spPr>
            <a:xfrm>
              <a:off x="3869425" y="1388725"/>
              <a:ext cx="10350" cy="41875"/>
            </a:xfrm>
            <a:custGeom>
              <a:avLst/>
              <a:gdLst/>
              <a:ahLst/>
              <a:cxnLst/>
              <a:rect l="l" t="t" r="r" b="b"/>
              <a:pathLst>
                <a:path w="414" h="1675" extrusionOk="0">
                  <a:moveTo>
                    <a:pt x="1" y="0"/>
                  </a:moveTo>
                  <a:lnTo>
                    <a:pt x="1" y="1451"/>
                  </a:lnTo>
                  <a:cubicBezTo>
                    <a:pt x="119" y="1557"/>
                    <a:pt x="260" y="1628"/>
                    <a:pt x="413" y="1675"/>
                  </a:cubicBezTo>
                  <a:lnTo>
                    <a:pt x="413" y="413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FFCED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8" name="Google Shape;338;p32"/>
            <p:cNvSpPr/>
            <p:nvPr/>
          </p:nvSpPr>
          <p:spPr>
            <a:xfrm>
              <a:off x="3869425" y="1374275"/>
              <a:ext cx="45425" cy="50425"/>
            </a:xfrm>
            <a:custGeom>
              <a:avLst/>
              <a:gdLst/>
              <a:ahLst/>
              <a:cxnLst/>
              <a:rect l="l" t="t" r="r" b="b"/>
              <a:pathLst>
                <a:path w="1817" h="2017" extrusionOk="0">
                  <a:moveTo>
                    <a:pt x="1" y="1"/>
                  </a:moveTo>
                  <a:lnTo>
                    <a:pt x="1" y="578"/>
                  </a:lnTo>
                  <a:lnTo>
                    <a:pt x="413" y="991"/>
                  </a:lnTo>
                  <a:lnTo>
                    <a:pt x="791" y="1368"/>
                  </a:lnTo>
                  <a:lnTo>
                    <a:pt x="1439" y="2017"/>
                  </a:lnTo>
                  <a:lnTo>
                    <a:pt x="1687" y="1887"/>
                  </a:lnTo>
                  <a:cubicBezTo>
                    <a:pt x="1734" y="1864"/>
                    <a:pt x="1781" y="1840"/>
                    <a:pt x="1816" y="1805"/>
                  </a:cubicBezTo>
                  <a:cubicBezTo>
                    <a:pt x="1793" y="1781"/>
                    <a:pt x="1757" y="1758"/>
                    <a:pt x="1734" y="1734"/>
                  </a:cubicBezTo>
                  <a:lnTo>
                    <a:pt x="1" y="1"/>
                  </a:lnTo>
                  <a:close/>
                </a:path>
              </a:pathLst>
            </a:custGeom>
            <a:solidFill>
              <a:srgbClr val="FFCED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9" name="Google Shape;339;p32"/>
            <p:cNvSpPr/>
            <p:nvPr/>
          </p:nvSpPr>
          <p:spPr>
            <a:xfrm>
              <a:off x="3839650" y="1350700"/>
              <a:ext cx="30100" cy="74000"/>
            </a:xfrm>
            <a:custGeom>
              <a:avLst/>
              <a:gdLst/>
              <a:ahLst/>
              <a:cxnLst/>
              <a:rect l="l" t="t" r="r" b="b"/>
              <a:pathLst>
                <a:path w="1204" h="2960" extrusionOk="0">
                  <a:moveTo>
                    <a:pt x="260" y="1"/>
                  </a:moveTo>
                  <a:lnTo>
                    <a:pt x="1" y="779"/>
                  </a:lnTo>
                  <a:lnTo>
                    <a:pt x="991" y="2689"/>
                  </a:lnTo>
                  <a:cubicBezTo>
                    <a:pt x="1050" y="2795"/>
                    <a:pt x="1121" y="2877"/>
                    <a:pt x="1203" y="2960"/>
                  </a:cubicBezTo>
                  <a:lnTo>
                    <a:pt x="1203" y="944"/>
                  </a:lnTo>
                  <a:lnTo>
                    <a:pt x="260" y="1"/>
                  </a:lnTo>
                  <a:close/>
                </a:path>
              </a:pathLst>
            </a:custGeom>
            <a:solidFill>
              <a:srgbClr val="FFA9B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0" name="Google Shape;340;p32"/>
            <p:cNvSpPr/>
            <p:nvPr/>
          </p:nvSpPr>
          <p:spPr>
            <a:xfrm>
              <a:off x="3846150" y="1282600"/>
              <a:ext cx="81675" cy="136800"/>
            </a:xfrm>
            <a:custGeom>
              <a:avLst/>
              <a:gdLst/>
              <a:ahLst/>
              <a:cxnLst/>
              <a:rect l="l" t="t" r="r" b="b"/>
              <a:pathLst>
                <a:path w="3267" h="5472" extrusionOk="0">
                  <a:moveTo>
                    <a:pt x="873" y="1"/>
                  </a:moveTo>
                  <a:lnTo>
                    <a:pt x="0" y="2725"/>
                  </a:lnTo>
                  <a:lnTo>
                    <a:pt x="943" y="3668"/>
                  </a:lnTo>
                  <a:lnTo>
                    <a:pt x="2677" y="5401"/>
                  </a:lnTo>
                  <a:cubicBezTo>
                    <a:pt x="2700" y="5425"/>
                    <a:pt x="2724" y="5448"/>
                    <a:pt x="2747" y="5472"/>
                  </a:cubicBezTo>
                  <a:cubicBezTo>
                    <a:pt x="3148" y="5189"/>
                    <a:pt x="3266" y="4658"/>
                    <a:pt x="3042" y="4234"/>
                  </a:cubicBezTo>
                  <a:lnTo>
                    <a:pt x="2064" y="2312"/>
                  </a:lnTo>
                  <a:lnTo>
                    <a:pt x="873" y="1"/>
                  </a:lnTo>
                  <a:close/>
                </a:path>
              </a:pathLst>
            </a:custGeom>
            <a:solidFill>
              <a:srgbClr val="FFA9B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1" name="Google Shape;341;p32"/>
            <p:cNvSpPr/>
            <p:nvPr/>
          </p:nvSpPr>
          <p:spPr>
            <a:xfrm>
              <a:off x="3763325" y="1135525"/>
              <a:ext cx="138850" cy="299800"/>
            </a:xfrm>
            <a:custGeom>
              <a:avLst/>
              <a:gdLst/>
              <a:ahLst/>
              <a:cxnLst/>
              <a:rect l="l" t="t" r="r" b="b"/>
              <a:pathLst>
                <a:path w="5554" h="11992" extrusionOk="0">
                  <a:moveTo>
                    <a:pt x="4657" y="1"/>
                  </a:moveTo>
                  <a:lnTo>
                    <a:pt x="4657" y="1451"/>
                  </a:lnTo>
                  <a:lnTo>
                    <a:pt x="5553" y="555"/>
                  </a:lnTo>
                  <a:cubicBezTo>
                    <a:pt x="5435" y="343"/>
                    <a:pt x="5235" y="177"/>
                    <a:pt x="4999" y="107"/>
                  </a:cubicBezTo>
                  <a:lnTo>
                    <a:pt x="4657" y="1"/>
                  </a:lnTo>
                  <a:close/>
                  <a:moveTo>
                    <a:pt x="495" y="10942"/>
                  </a:moveTo>
                  <a:lnTo>
                    <a:pt x="0" y="11437"/>
                  </a:lnTo>
                  <a:cubicBezTo>
                    <a:pt x="130" y="11649"/>
                    <a:pt x="318" y="11803"/>
                    <a:pt x="554" y="11885"/>
                  </a:cubicBezTo>
                  <a:lnTo>
                    <a:pt x="896" y="11991"/>
                  </a:lnTo>
                  <a:lnTo>
                    <a:pt x="896" y="10942"/>
                  </a:lnTo>
                  <a:close/>
                </a:path>
              </a:pathLst>
            </a:custGeom>
            <a:solidFill>
              <a:srgbClr val="FFCED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2" name="Google Shape;342;p32"/>
            <p:cNvSpPr/>
            <p:nvPr/>
          </p:nvSpPr>
          <p:spPr>
            <a:xfrm>
              <a:off x="3775700" y="1399050"/>
              <a:ext cx="10050" cy="10050"/>
            </a:xfrm>
            <a:custGeom>
              <a:avLst/>
              <a:gdLst/>
              <a:ahLst/>
              <a:cxnLst/>
              <a:rect l="l" t="t" r="r" b="b"/>
              <a:pathLst>
                <a:path w="402" h="402" extrusionOk="0">
                  <a:moveTo>
                    <a:pt x="401" y="0"/>
                  </a:moveTo>
                  <a:lnTo>
                    <a:pt x="0" y="401"/>
                  </a:lnTo>
                  <a:lnTo>
                    <a:pt x="401" y="401"/>
                  </a:lnTo>
                  <a:lnTo>
                    <a:pt x="401" y="0"/>
                  </a:lnTo>
                  <a:close/>
                </a:path>
              </a:pathLst>
            </a:custGeom>
            <a:solidFill>
              <a:srgbClr val="91B9A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3" name="Google Shape;343;p32"/>
            <p:cNvSpPr/>
            <p:nvPr/>
          </p:nvSpPr>
          <p:spPr>
            <a:xfrm>
              <a:off x="3785725" y="1132575"/>
              <a:ext cx="94050" cy="305700"/>
            </a:xfrm>
            <a:custGeom>
              <a:avLst/>
              <a:gdLst/>
              <a:ahLst/>
              <a:cxnLst/>
              <a:rect l="l" t="t" r="r" b="b"/>
              <a:pathLst>
                <a:path w="3762" h="12228" extrusionOk="0">
                  <a:moveTo>
                    <a:pt x="3349" y="1"/>
                  </a:moveTo>
                  <a:cubicBezTo>
                    <a:pt x="3352" y="1"/>
                    <a:pt x="3356" y="1"/>
                    <a:pt x="3360" y="1"/>
                  </a:cubicBezTo>
                  <a:lnTo>
                    <a:pt x="3360" y="1"/>
                  </a:lnTo>
                  <a:cubicBezTo>
                    <a:pt x="3360" y="1"/>
                    <a:pt x="3360" y="1"/>
                    <a:pt x="3360" y="1"/>
                  </a:cubicBezTo>
                  <a:close/>
                  <a:moveTo>
                    <a:pt x="3360" y="1"/>
                  </a:moveTo>
                  <a:cubicBezTo>
                    <a:pt x="3360" y="36"/>
                    <a:pt x="3360" y="72"/>
                    <a:pt x="3360" y="107"/>
                  </a:cubicBezTo>
                  <a:lnTo>
                    <a:pt x="3360" y="1982"/>
                  </a:lnTo>
                  <a:lnTo>
                    <a:pt x="3761" y="1569"/>
                  </a:lnTo>
                  <a:lnTo>
                    <a:pt x="3761" y="119"/>
                  </a:lnTo>
                  <a:lnTo>
                    <a:pt x="3502" y="36"/>
                  </a:lnTo>
                  <a:cubicBezTo>
                    <a:pt x="3459" y="14"/>
                    <a:pt x="3405" y="3"/>
                    <a:pt x="3360" y="1"/>
                  </a:cubicBezTo>
                  <a:close/>
                  <a:moveTo>
                    <a:pt x="401" y="10246"/>
                  </a:moveTo>
                  <a:lnTo>
                    <a:pt x="0" y="10659"/>
                  </a:lnTo>
                  <a:lnTo>
                    <a:pt x="0" y="12109"/>
                  </a:lnTo>
                  <a:lnTo>
                    <a:pt x="260" y="12192"/>
                  </a:lnTo>
                  <a:cubicBezTo>
                    <a:pt x="307" y="12215"/>
                    <a:pt x="354" y="12227"/>
                    <a:pt x="413" y="12227"/>
                  </a:cubicBezTo>
                  <a:cubicBezTo>
                    <a:pt x="401" y="12192"/>
                    <a:pt x="401" y="12157"/>
                    <a:pt x="413" y="12121"/>
                  </a:cubicBezTo>
                  <a:lnTo>
                    <a:pt x="413" y="10246"/>
                  </a:lnTo>
                  <a:close/>
                </a:path>
              </a:pathLst>
            </a:custGeom>
            <a:solidFill>
              <a:srgbClr val="FFCED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4" name="Google Shape;344;p32"/>
            <p:cNvSpPr/>
            <p:nvPr/>
          </p:nvSpPr>
          <p:spPr>
            <a:xfrm>
              <a:off x="3760075" y="1149375"/>
              <a:ext cx="145350" cy="272100"/>
            </a:xfrm>
            <a:custGeom>
              <a:avLst/>
              <a:gdLst/>
              <a:ahLst/>
              <a:cxnLst/>
              <a:rect l="l" t="t" r="r" b="b"/>
              <a:pathLst>
                <a:path w="5814" h="10884" extrusionOk="0">
                  <a:moveTo>
                    <a:pt x="5683" y="1"/>
                  </a:moveTo>
                  <a:lnTo>
                    <a:pt x="5683" y="13"/>
                  </a:lnTo>
                  <a:lnTo>
                    <a:pt x="4787" y="909"/>
                  </a:lnTo>
                  <a:lnTo>
                    <a:pt x="4375" y="1310"/>
                  </a:lnTo>
                  <a:lnTo>
                    <a:pt x="4375" y="1887"/>
                  </a:lnTo>
                  <a:lnTo>
                    <a:pt x="5813" y="461"/>
                  </a:lnTo>
                  <a:cubicBezTo>
                    <a:pt x="5801" y="296"/>
                    <a:pt x="5754" y="142"/>
                    <a:pt x="5683" y="1"/>
                  </a:cubicBezTo>
                  <a:close/>
                  <a:moveTo>
                    <a:pt x="1427" y="8997"/>
                  </a:moveTo>
                  <a:lnTo>
                    <a:pt x="0" y="10423"/>
                  </a:lnTo>
                  <a:cubicBezTo>
                    <a:pt x="0" y="10588"/>
                    <a:pt x="48" y="10742"/>
                    <a:pt x="130" y="10883"/>
                  </a:cubicBezTo>
                  <a:lnTo>
                    <a:pt x="625" y="10388"/>
                  </a:lnTo>
                  <a:lnTo>
                    <a:pt x="1026" y="9987"/>
                  </a:lnTo>
                  <a:lnTo>
                    <a:pt x="1427" y="9574"/>
                  </a:lnTo>
                  <a:lnTo>
                    <a:pt x="1427" y="8997"/>
                  </a:lnTo>
                  <a:close/>
                </a:path>
              </a:pathLst>
            </a:custGeom>
            <a:solidFill>
              <a:srgbClr val="FFCED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5" name="Google Shape;345;p32"/>
            <p:cNvSpPr/>
            <p:nvPr/>
          </p:nvSpPr>
          <p:spPr>
            <a:xfrm>
              <a:off x="3795750" y="1132000"/>
              <a:ext cx="74000" cy="306575"/>
            </a:xfrm>
            <a:custGeom>
              <a:avLst/>
              <a:gdLst/>
              <a:ahLst/>
              <a:cxnLst/>
              <a:rect l="l" t="t" r="r" b="b"/>
              <a:pathLst>
                <a:path w="2960" h="12263" extrusionOk="0">
                  <a:moveTo>
                    <a:pt x="2806" y="0"/>
                  </a:moveTo>
                  <a:cubicBezTo>
                    <a:pt x="2382" y="0"/>
                    <a:pt x="1993" y="283"/>
                    <a:pt x="1863" y="684"/>
                  </a:cubicBezTo>
                  <a:lnTo>
                    <a:pt x="1203" y="2747"/>
                  </a:lnTo>
                  <a:lnTo>
                    <a:pt x="955" y="3525"/>
                  </a:lnTo>
                  <a:lnTo>
                    <a:pt x="1486" y="4056"/>
                  </a:lnTo>
                  <a:lnTo>
                    <a:pt x="2959" y="2582"/>
                  </a:lnTo>
                  <a:lnTo>
                    <a:pt x="2959" y="130"/>
                  </a:lnTo>
                  <a:cubicBezTo>
                    <a:pt x="2959" y="94"/>
                    <a:pt x="2959" y="59"/>
                    <a:pt x="2959" y="24"/>
                  </a:cubicBezTo>
                  <a:cubicBezTo>
                    <a:pt x="2912" y="12"/>
                    <a:pt x="2865" y="12"/>
                    <a:pt x="2818" y="12"/>
                  </a:cubicBezTo>
                  <a:lnTo>
                    <a:pt x="2806" y="0"/>
                  </a:lnTo>
                  <a:close/>
                  <a:moveTo>
                    <a:pt x="1474" y="8218"/>
                  </a:moveTo>
                  <a:lnTo>
                    <a:pt x="0" y="9692"/>
                  </a:lnTo>
                  <a:lnTo>
                    <a:pt x="0" y="12144"/>
                  </a:lnTo>
                  <a:cubicBezTo>
                    <a:pt x="0" y="12180"/>
                    <a:pt x="0" y="12215"/>
                    <a:pt x="0" y="12250"/>
                  </a:cubicBezTo>
                  <a:cubicBezTo>
                    <a:pt x="47" y="12262"/>
                    <a:pt x="106" y="12262"/>
                    <a:pt x="153" y="12262"/>
                  </a:cubicBezTo>
                  <a:cubicBezTo>
                    <a:pt x="578" y="12262"/>
                    <a:pt x="955" y="11991"/>
                    <a:pt x="1085" y="11578"/>
                  </a:cubicBezTo>
                  <a:lnTo>
                    <a:pt x="1745" y="9515"/>
                  </a:lnTo>
                  <a:lnTo>
                    <a:pt x="1993" y="8749"/>
                  </a:lnTo>
                  <a:lnTo>
                    <a:pt x="1474" y="8218"/>
                  </a:lnTo>
                  <a:close/>
                </a:path>
              </a:pathLst>
            </a:custGeom>
            <a:solidFill>
              <a:srgbClr val="FFA9B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6" name="Google Shape;346;p32"/>
            <p:cNvSpPr/>
            <p:nvPr/>
          </p:nvSpPr>
          <p:spPr>
            <a:xfrm>
              <a:off x="3760075" y="1160875"/>
              <a:ext cx="145350" cy="249400"/>
            </a:xfrm>
            <a:custGeom>
              <a:avLst/>
              <a:gdLst/>
              <a:ahLst/>
              <a:cxnLst/>
              <a:rect l="l" t="t" r="r" b="b"/>
              <a:pathLst>
                <a:path w="5814" h="9976" extrusionOk="0">
                  <a:moveTo>
                    <a:pt x="5813" y="1"/>
                  </a:moveTo>
                  <a:lnTo>
                    <a:pt x="4386" y="1427"/>
                  </a:lnTo>
                  <a:lnTo>
                    <a:pt x="2913" y="2901"/>
                  </a:lnTo>
                  <a:lnTo>
                    <a:pt x="3514" y="3514"/>
                  </a:lnTo>
                  <a:lnTo>
                    <a:pt x="4752" y="3514"/>
                  </a:lnTo>
                  <a:lnTo>
                    <a:pt x="5106" y="2394"/>
                  </a:lnTo>
                  <a:lnTo>
                    <a:pt x="5766" y="331"/>
                  </a:lnTo>
                  <a:cubicBezTo>
                    <a:pt x="5801" y="225"/>
                    <a:pt x="5813" y="107"/>
                    <a:pt x="5813" y="1"/>
                  </a:cubicBezTo>
                  <a:close/>
                  <a:moveTo>
                    <a:pt x="1073" y="6450"/>
                  </a:moveTo>
                  <a:lnTo>
                    <a:pt x="708" y="7570"/>
                  </a:lnTo>
                  <a:lnTo>
                    <a:pt x="48" y="9633"/>
                  </a:lnTo>
                  <a:cubicBezTo>
                    <a:pt x="12" y="9739"/>
                    <a:pt x="0" y="9857"/>
                    <a:pt x="0" y="9975"/>
                  </a:cubicBezTo>
                  <a:lnTo>
                    <a:pt x="1439" y="8549"/>
                  </a:lnTo>
                  <a:lnTo>
                    <a:pt x="2913" y="7075"/>
                  </a:lnTo>
                  <a:lnTo>
                    <a:pt x="2300" y="6462"/>
                  </a:lnTo>
                  <a:lnTo>
                    <a:pt x="2300" y="6450"/>
                  </a:lnTo>
                  <a:close/>
                </a:path>
              </a:pathLst>
            </a:custGeom>
            <a:solidFill>
              <a:srgbClr val="FFA9B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7" name="Google Shape;347;p32"/>
            <p:cNvSpPr/>
            <p:nvPr/>
          </p:nvSpPr>
          <p:spPr>
            <a:xfrm>
              <a:off x="3786900" y="1248425"/>
              <a:ext cx="91975" cy="73700"/>
            </a:xfrm>
            <a:custGeom>
              <a:avLst/>
              <a:gdLst/>
              <a:ahLst/>
              <a:cxnLst/>
              <a:rect l="l" t="t" r="r" b="b"/>
              <a:pathLst>
                <a:path w="3679" h="2948" extrusionOk="0">
                  <a:moveTo>
                    <a:pt x="2441" y="0"/>
                  </a:moveTo>
                  <a:lnTo>
                    <a:pt x="3372" y="932"/>
                  </a:lnTo>
                  <a:lnTo>
                    <a:pt x="3467" y="637"/>
                  </a:lnTo>
                  <a:lnTo>
                    <a:pt x="3679" y="12"/>
                  </a:lnTo>
                  <a:lnTo>
                    <a:pt x="3679" y="0"/>
                  </a:lnTo>
                  <a:close/>
                  <a:moveTo>
                    <a:pt x="295" y="2016"/>
                  </a:moveTo>
                  <a:lnTo>
                    <a:pt x="295" y="2028"/>
                  </a:lnTo>
                  <a:lnTo>
                    <a:pt x="201" y="2323"/>
                  </a:lnTo>
                  <a:lnTo>
                    <a:pt x="0" y="2948"/>
                  </a:lnTo>
                  <a:lnTo>
                    <a:pt x="1227" y="2948"/>
                  </a:lnTo>
                  <a:lnTo>
                    <a:pt x="295" y="2016"/>
                  </a:lnTo>
                  <a:close/>
                </a:path>
              </a:pathLst>
            </a:custGeom>
            <a:solidFill>
              <a:srgbClr val="FFA9B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8" name="Google Shape;348;p32"/>
            <p:cNvSpPr/>
            <p:nvPr/>
          </p:nvSpPr>
          <p:spPr>
            <a:xfrm>
              <a:off x="3794275" y="1220125"/>
              <a:ext cx="76950" cy="130600"/>
            </a:xfrm>
            <a:custGeom>
              <a:avLst/>
              <a:gdLst/>
              <a:ahLst/>
              <a:cxnLst/>
              <a:rect l="l" t="t" r="r" b="b"/>
              <a:pathLst>
                <a:path w="3078" h="5224" extrusionOk="0">
                  <a:moveTo>
                    <a:pt x="1014" y="0"/>
                  </a:moveTo>
                  <a:lnTo>
                    <a:pt x="142" y="2724"/>
                  </a:lnTo>
                  <a:lnTo>
                    <a:pt x="0" y="3160"/>
                  </a:lnTo>
                  <a:lnTo>
                    <a:pt x="932" y="4080"/>
                  </a:lnTo>
                  <a:lnTo>
                    <a:pt x="1545" y="4693"/>
                  </a:lnTo>
                  <a:lnTo>
                    <a:pt x="2075" y="5224"/>
                  </a:lnTo>
                  <a:lnTo>
                    <a:pt x="2948" y="2500"/>
                  </a:lnTo>
                  <a:lnTo>
                    <a:pt x="3077" y="2064"/>
                  </a:lnTo>
                  <a:lnTo>
                    <a:pt x="2158" y="1144"/>
                  </a:lnTo>
                  <a:lnTo>
                    <a:pt x="1545" y="531"/>
                  </a:lnTo>
                  <a:lnTo>
                    <a:pt x="1014" y="0"/>
                  </a:lnTo>
                  <a:close/>
                </a:path>
              </a:pathLst>
            </a:custGeom>
            <a:solidFill>
              <a:srgbClr val="FFA9B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9" name="Google Shape;349;p32"/>
            <p:cNvSpPr/>
            <p:nvPr/>
          </p:nvSpPr>
          <p:spPr>
            <a:xfrm>
              <a:off x="3741325" y="1201875"/>
              <a:ext cx="182825" cy="166875"/>
            </a:xfrm>
            <a:custGeom>
              <a:avLst/>
              <a:gdLst/>
              <a:ahLst/>
              <a:cxnLst/>
              <a:rect l="l" t="t" r="r" b="b"/>
              <a:pathLst>
                <a:path w="7313" h="6675" extrusionOk="0">
                  <a:moveTo>
                    <a:pt x="4479" y="1"/>
                  </a:moveTo>
                  <a:cubicBezTo>
                    <a:pt x="4203" y="1"/>
                    <a:pt x="3930" y="152"/>
                    <a:pt x="3816" y="506"/>
                  </a:cubicBezTo>
                  <a:cubicBezTo>
                    <a:pt x="3759" y="697"/>
                    <a:pt x="3589" y="798"/>
                    <a:pt x="3417" y="798"/>
                  </a:cubicBezTo>
                  <a:cubicBezTo>
                    <a:pt x="3269" y="798"/>
                    <a:pt x="3119" y="723"/>
                    <a:pt x="3038" y="565"/>
                  </a:cubicBezTo>
                  <a:cubicBezTo>
                    <a:pt x="2898" y="277"/>
                    <a:pt x="2661" y="158"/>
                    <a:pt x="2423" y="158"/>
                  </a:cubicBezTo>
                  <a:cubicBezTo>
                    <a:pt x="1942" y="158"/>
                    <a:pt x="1456" y="649"/>
                    <a:pt x="1764" y="1226"/>
                  </a:cubicBezTo>
                  <a:cubicBezTo>
                    <a:pt x="1910" y="1516"/>
                    <a:pt x="1690" y="1834"/>
                    <a:pt x="1394" y="1834"/>
                  </a:cubicBezTo>
                  <a:cubicBezTo>
                    <a:pt x="1354" y="1834"/>
                    <a:pt x="1312" y="1828"/>
                    <a:pt x="1269" y="1815"/>
                  </a:cubicBezTo>
                  <a:cubicBezTo>
                    <a:pt x="1181" y="1787"/>
                    <a:pt x="1097" y="1774"/>
                    <a:pt x="1018" y="1774"/>
                  </a:cubicBezTo>
                  <a:cubicBezTo>
                    <a:pt x="278" y="1774"/>
                    <a:pt x="1" y="2915"/>
                    <a:pt x="821" y="3171"/>
                  </a:cubicBezTo>
                  <a:cubicBezTo>
                    <a:pt x="1187" y="3289"/>
                    <a:pt x="1222" y="3784"/>
                    <a:pt x="892" y="3949"/>
                  </a:cubicBezTo>
                  <a:cubicBezTo>
                    <a:pt x="538" y="4138"/>
                    <a:pt x="397" y="4562"/>
                    <a:pt x="574" y="4916"/>
                  </a:cubicBezTo>
                  <a:cubicBezTo>
                    <a:pt x="705" y="5163"/>
                    <a:pt x="952" y="5306"/>
                    <a:pt x="1209" y="5306"/>
                  </a:cubicBezTo>
                  <a:cubicBezTo>
                    <a:pt x="1320" y="5306"/>
                    <a:pt x="1434" y="5280"/>
                    <a:pt x="1540" y="5223"/>
                  </a:cubicBezTo>
                  <a:cubicBezTo>
                    <a:pt x="1602" y="5192"/>
                    <a:pt x="1665" y="5178"/>
                    <a:pt x="1727" y="5178"/>
                  </a:cubicBezTo>
                  <a:cubicBezTo>
                    <a:pt x="1994" y="5178"/>
                    <a:pt x="2226" y="5442"/>
                    <a:pt x="2130" y="5730"/>
                  </a:cubicBezTo>
                  <a:cubicBezTo>
                    <a:pt x="1948" y="6289"/>
                    <a:pt x="2399" y="6674"/>
                    <a:pt x="2840" y="6674"/>
                  </a:cubicBezTo>
                  <a:cubicBezTo>
                    <a:pt x="3114" y="6674"/>
                    <a:pt x="3385" y="6526"/>
                    <a:pt x="3498" y="6178"/>
                  </a:cubicBezTo>
                  <a:lnTo>
                    <a:pt x="3498" y="6166"/>
                  </a:lnTo>
                  <a:cubicBezTo>
                    <a:pt x="3562" y="5974"/>
                    <a:pt x="3733" y="5872"/>
                    <a:pt x="3903" y="5872"/>
                  </a:cubicBezTo>
                  <a:cubicBezTo>
                    <a:pt x="4047" y="5872"/>
                    <a:pt x="4188" y="5944"/>
                    <a:pt x="4264" y="6095"/>
                  </a:cubicBezTo>
                  <a:cubicBezTo>
                    <a:pt x="4396" y="6351"/>
                    <a:pt x="4649" y="6497"/>
                    <a:pt x="4911" y="6497"/>
                  </a:cubicBezTo>
                  <a:cubicBezTo>
                    <a:pt x="5023" y="6497"/>
                    <a:pt x="5136" y="6470"/>
                    <a:pt x="5243" y="6413"/>
                  </a:cubicBezTo>
                  <a:cubicBezTo>
                    <a:pt x="5584" y="6225"/>
                    <a:pt x="5726" y="5800"/>
                    <a:pt x="5537" y="5447"/>
                  </a:cubicBezTo>
                  <a:cubicBezTo>
                    <a:pt x="5392" y="5156"/>
                    <a:pt x="5621" y="4838"/>
                    <a:pt x="5919" y="4838"/>
                  </a:cubicBezTo>
                  <a:cubicBezTo>
                    <a:pt x="5960" y="4838"/>
                    <a:pt x="6002" y="4844"/>
                    <a:pt x="6044" y="4857"/>
                  </a:cubicBezTo>
                  <a:cubicBezTo>
                    <a:pt x="6132" y="4886"/>
                    <a:pt x="6216" y="4899"/>
                    <a:pt x="6295" y="4899"/>
                  </a:cubicBezTo>
                  <a:cubicBezTo>
                    <a:pt x="7026" y="4899"/>
                    <a:pt x="7312" y="3767"/>
                    <a:pt x="6492" y="3501"/>
                  </a:cubicBezTo>
                  <a:cubicBezTo>
                    <a:pt x="6139" y="3383"/>
                    <a:pt x="6091" y="2888"/>
                    <a:pt x="6433" y="2723"/>
                  </a:cubicBezTo>
                  <a:cubicBezTo>
                    <a:pt x="7168" y="2351"/>
                    <a:pt x="6795" y="1352"/>
                    <a:pt x="6135" y="1352"/>
                  </a:cubicBezTo>
                  <a:cubicBezTo>
                    <a:pt x="6022" y="1352"/>
                    <a:pt x="5900" y="1382"/>
                    <a:pt x="5773" y="1450"/>
                  </a:cubicBezTo>
                  <a:cubicBezTo>
                    <a:pt x="5711" y="1481"/>
                    <a:pt x="5648" y="1494"/>
                    <a:pt x="5588" y="1494"/>
                  </a:cubicBezTo>
                  <a:cubicBezTo>
                    <a:pt x="5323" y="1494"/>
                    <a:pt x="5097" y="1230"/>
                    <a:pt x="5184" y="943"/>
                  </a:cubicBezTo>
                  <a:cubicBezTo>
                    <a:pt x="5365" y="385"/>
                    <a:pt x="4918" y="1"/>
                    <a:pt x="4479" y="1"/>
                  </a:cubicBezTo>
                  <a:close/>
                </a:path>
              </a:pathLst>
            </a:custGeom>
            <a:solidFill>
              <a:srgbClr val="FF885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0" name="Google Shape;350;p32"/>
            <p:cNvSpPr/>
            <p:nvPr/>
          </p:nvSpPr>
          <p:spPr>
            <a:xfrm>
              <a:off x="3771875" y="1239875"/>
              <a:ext cx="106425" cy="91200"/>
            </a:xfrm>
            <a:custGeom>
              <a:avLst/>
              <a:gdLst/>
              <a:ahLst/>
              <a:cxnLst/>
              <a:rect l="l" t="t" r="r" b="b"/>
              <a:pathLst>
                <a:path w="4257" h="3648" extrusionOk="0">
                  <a:moveTo>
                    <a:pt x="2429" y="0"/>
                  </a:moveTo>
                  <a:cubicBezTo>
                    <a:pt x="814" y="12"/>
                    <a:pt x="0" y="1969"/>
                    <a:pt x="1155" y="3113"/>
                  </a:cubicBezTo>
                  <a:cubicBezTo>
                    <a:pt x="1525" y="3482"/>
                    <a:pt x="1979" y="3648"/>
                    <a:pt x="2425" y="3648"/>
                  </a:cubicBezTo>
                  <a:cubicBezTo>
                    <a:pt x="3359" y="3648"/>
                    <a:pt x="4256" y="2921"/>
                    <a:pt x="4256" y="1828"/>
                  </a:cubicBezTo>
                  <a:cubicBezTo>
                    <a:pt x="4256" y="814"/>
                    <a:pt x="3443" y="0"/>
                    <a:pt x="2429" y="0"/>
                  </a:cubicBezTo>
                  <a:close/>
                </a:path>
              </a:pathLst>
            </a:custGeom>
            <a:solidFill>
              <a:srgbClr val="FFD3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1" name="Google Shape;351;p32"/>
            <p:cNvSpPr/>
            <p:nvPr/>
          </p:nvSpPr>
          <p:spPr>
            <a:xfrm>
              <a:off x="4136775" y="1233975"/>
              <a:ext cx="158025" cy="103200"/>
            </a:xfrm>
            <a:custGeom>
              <a:avLst/>
              <a:gdLst/>
              <a:ahLst/>
              <a:cxnLst/>
              <a:rect l="l" t="t" r="r" b="b"/>
              <a:pathLst>
                <a:path w="6321" h="4128" extrusionOk="0">
                  <a:moveTo>
                    <a:pt x="2064" y="1"/>
                  </a:moveTo>
                  <a:cubicBezTo>
                    <a:pt x="932" y="1"/>
                    <a:pt x="0" y="920"/>
                    <a:pt x="0" y="2064"/>
                  </a:cubicBezTo>
                  <a:cubicBezTo>
                    <a:pt x="0" y="3196"/>
                    <a:pt x="932" y="4127"/>
                    <a:pt x="2064" y="4127"/>
                  </a:cubicBezTo>
                  <a:cubicBezTo>
                    <a:pt x="3054" y="4127"/>
                    <a:pt x="5589" y="2571"/>
                    <a:pt x="6249" y="2158"/>
                  </a:cubicBezTo>
                  <a:cubicBezTo>
                    <a:pt x="6320" y="2111"/>
                    <a:pt x="6320" y="2005"/>
                    <a:pt x="6249" y="1958"/>
                  </a:cubicBezTo>
                  <a:cubicBezTo>
                    <a:pt x="5589" y="1545"/>
                    <a:pt x="3054" y="1"/>
                    <a:pt x="2064" y="1"/>
                  </a:cubicBezTo>
                  <a:close/>
                </a:path>
              </a:pathLst>
            </a:custGeom>
            <a:solidFill>
              <a:srgbClr val="FFD3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2" name="Google Shape;352;p32"/>
            <p:cNvSpPr/>
            <p:nvPr/>
          </p:nvSpPr>
          <p:spPr>
            <a:xfrm>
              <a:off x="3377175" y="1233675"/>
              <a:ext cx="158025" cy="103200"/>
            </a:xfrm>
            <a:custGeom>
              <a:avLst/>
              <a:gdLst/>
              <a:ahLst/>
              <a:cxnLst/>
              <a:rect l="l" t="t" r="r" b="b"/>
              <a:pathLst>
                <a:path w="6321" h="4128" extrusionOk="0">
                  <a:moveTo>
                    <a:pt x="4257" y="1"/>
                  </a:moveTo>
                  <a:cubicBezTo>
                    <a:pt x="3267" y="1"/>
                    <a:pt x="744" y="1557"/>
                    <a:pt x="83" y="1970"/>
                  </a:cubicBezTo>
                  <a:cubicBezTo>
                    <a:pt x="1" y="2017"/>
                    <a:pt x="1" y="2123"/>
                    <a:pt x="83" y="2170"/>
                  </a:cubicBezTo>
                  <a:cubicBezTo>
                    <a:pt x="744" y="2583"/>
                    <a:pt x="3267" y="4127"/>
                    <a:pt x="4257" y="4127"/>
                  </a:cubicBezTo>
                  <a:cubicBezTo>
                    <a:pt x="5401" y="4127"/>
                    <a:pt x="6320" y="3208"/>
                    <a:pt x="6320" y="2064"/>
                  </a:cubicBezTo>
                  <a:cubicBezTo>
                    <a:pt x="6320" y="932"/>
                    <a:pt x="5401" y="1"/>
                    <a:pt x="4257" y="1"/>
                  </a:cubicBezTo>
                  <a:close/>
                </a:path>
              </a:pathLst>
            </a:custGeom>
            <a:solidFill>
              <a:srgbClr val="FFD3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3" name="Google Shape;353;p32"/>
            <p:cNvSpPr/>
            <p:nvPr/>
          </p:nvSpPr>
          <p:spPr>
            <a:xfrm>
              <a:off x="4007975" y="1018975"/>
              <a:ext cx="98425" cy="94550"/>
            </a:xfrm>
            <a:custGeom>
              <a:avLst/>
              <a:gdLst/>
              <a:ahLst/>
              <a:cxnLst/>
              <a:rect l="l" t="t" r="r" b="b"/>
              <a:pathLst>
                <a:path w="3937" h="3782" extrusionOk="0">
                  <a:moveTo>
                    <a:pt x="3847" y="0"/>
                  </a:moveTo>
                  <a:cubicBezTo>
                    <a:pt x="3838" y="0"/>
                    <a:pt x="3829" y="2"/>
                    <a:pt x="3820" y="5"/>
                  </a:cubicBezTo>
                  <a:cubicBezTo>
                    <a:pt x="3254" y="135"/>
                    <a:pt x="1108" y="642"/>
                    <a:pt x="590" y="1161"/>
                  </a:cubicBezTo>
                  <a:cubicBezTo>
                    <a:pt x="0" y="1762"/>
                    <a:pt x="0" y="2729"/>
                    <a:pt x="590" y="3330"/>
                  </a:cubicBezTo>
                  <a:cubicBezTo>
                    <a:pt x="890" y="3631"/>
                    <a:pt x="1282" y="3781"/>
                    <a:pt x="1674" y="3781"/>
                  </a:cubicBezTo>
                  <a:cubicBezTo>
                    <a:pt x="2066" y="3781"/>
                    <a:pt x="2458" y="3631"/>
                    <a:pt x="2759" y="3330"/>
                  </a:cubicBezTo>
                  <a:cubicBezTo>
                    <a:pt x="3278" y="2812"/>
                    <a:pt x="3797" y="666"/>
                    <a:pt x="3926" y="112"/>
                  </a:cubicBezTo>
                  <a:cubicBezTo>
                    <a:pt x="3936" y="52"/>
                    <a:pt x="3895" y="0"/>
                    <a:pt x="3847" y="0"/>
                  </a:cubicBezTo>
                  <a:close/>
                </a:path>
              </a:pathLst>
            </a:custGeom>
            <a:solidFill>
              <a:srgbClr val="FF5A7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4" name="Google Shape;354;p32"/>
            <p:cNvSpPr/>
            <p:nvPr/>
          </p:nvSpPr>
          <p:spPr>
            <a:xfrm>
              <a:off x="3565550" y="1464075"/>
              <a:ext cx="99350" cy="95075"/>
            </a:xfrm>
            <a:custGeom>
              <a:avLst/>
              <a:gdLst/>
              <a:ahLst/>
              <a:cxnLst/>
              <a:rect l="l" t="t" r="r" b="b"/>
              <a:pathLst>
                <a:path w="3974" h="3803" extrusionOk="0">
                  <a:moveTo>
                    <a:pt x="2288" y="0"/>
                  </a:moveTo>
                  <a:cubicBezTo>
                    <a:pt x="1886" y="0"/>
                    <a:pt x="1484" y="160"/>
                    <a:pt x="1179" y="476"/>
                  </a:cubicBezTo>
                  <a:cubicBezTo>
                    <a:pt x="660" y="995"/>
                    <a:pt x="153" y="3129"/>
                    <a:pt x="12" y="3695"/>
                  </a:cubicBezTo>
                  <a:cubicBezTo>
                    <a:pt x="1" y="3749"/>
                    <a:pt x="49" y="3803"/>
                    <a:pt x="102" y="3803"/>
                  </a:cubicBezTo>
                  <a:cubicBezTo>
                    <a:pt x="107" y="3803"/>
                    <a:pt x="113" y="3802"/>
                    <a:pt x="118" y="3801"/>
                  </a:cubicBezTo>
                  <a:cubicBezTo>
                    <a:pt x="684" y="3672"/>
                    <a:pt x="2829" y="3153"/>
                    <a:pt x="3348" y="2634"/>
                  </a:cubicBezTo>
                  <a:cubicBezTo>
                    <a:pt x="3961" y="2045"/>
                    <a:pt x="3973" y="1054"/>
                    <a:pt x="3372" y="453"/>
                  </a:cubicBezTo>
                  <a:cubicBezTo>
                    <a:pt x="3070" y="151"/>
                    <a:pt x="2679" y="0"/>
                    <a:pt x="2288" y="0"/>
                  </a:cubicBezTo>
                  <a:close/>
                </a:path>
              </a:pathLst>
            </a:custGeom>
            <a:solidFill>
              <a:srgbClr val="FF5A7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5" name="Google Shape;355;p32"/>
            <p:cNvSpPr/>
            <p:nvPr/>
          </p:nvSpPr>
          <p:spPr>
            <a:xfrm>
              <a:off x="4007975" y="1464625"/>
              <a:ext cx="98450" cy="94525"/>
            </a:xfrm>
            <a:custGeom>
              <a:avLst/>
              <a:gdLst/>
              <a:ahLst/>
              <a:cxnLst/>
              <a:rect l="l" t="t" r="r" b="b"/>
              <a:pathLst>
                <a:path w="3938" h="3781" extrusionOk="0">
                  <a:moveTo>
                    <a:pt x="1674" y="0"/>
                  </a:moveTo>
                  <a:cubicBezTo>
                    <a:pt x="1282" y="0"/>
                    <a:pt x="890" y="148"/>
                    <a:pt x="590" y="443"/>
                  </a:cubicBezTo>
                  <a:cubicBezTo>
                    <a:pt x="0" y="1044"/>
                    <a:pt x="0" y="2011"/>
                    <a:pt x="590" y="2612"/>
                  </a:cubicBezTo>
                  <a:cubicBezTo>
                    <a:pt x="1108" y="3131"/>
                    <a:pt x="3254" y="3650"/>
                    <a:pt x="3820" y="3779"/>
                  </a:cubicBezTo>
                  <a:cubicBezTo>
                    <a:pt x="3825" y="3780"/>
                    <a:pt x="3830" y="3781"/>
                    <a:pt x="3836" y="3781"/>
                  </a:cubicBezTo>
                  <a:cubicBezTo>
                    <a:pt x="3889" y="3781"/>
                    <a:pt x="3937" y="3727"/>
                    <a:pt x="3926" y="3673"/>
                  </a:cubicBezTo>
                  <a:cubicBezTo>
                    <a:pt x="3797" y="3107"/>
                    <a:pt x="3278" y="961"/>
                    <a:pt x="2759" y="443"/>
                  </a:cubicBezTo>
                  <a:cubicBezTo>
                    <a:pt x="2458" y="148"/>
                    <a:pt x="2066" y="0"/>
                    <a:pt x="1674" y="0"/>
                  </a:cubicBezTo>
                  <a:close/>
                </a:path>
              </a:pathLst>
            </a:custGeom>
            <a:solidFill>
              <a:srgbClr val="FF5A7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6" name="Google Shape;356;p32"/>
            <p:cNvSpPr/>
            <p:nvPr/>
          </p:nvSpPr>
          <p:spPr>
            <a:xfrm>
              <a:off x="3565575" y="1018975"/>
              <a:ext cx="99325" cy="95050"/>
            </a:xfrm>
            <a:custGeom>
              <a:avLst/>
              <a:gdLst/>
              <a:ahLst/>
              <a:cxnLst/>
              <a:rect l="l" t="t" r="r" b="b"/>
              <a:pathLst>
                <a:path w="3973" h="3802" extrusionOk="0">
                  <a:moveTo>
                    <a:pt x="90" y="0"/>
                  </a:moveTo>
                  <a:cubicBezTo>
                    <a:pt x="41" y="0"/>
                    <a:pt x="1" y="52"/>
                    <a:pt x="11" y="112"/>
                  </a:cubicBezTo>
                  <a:cubicBezTo>
                    <a:pt x="140" y="666"/>
                    <a:pt x="659" y="2812"/>
                    <a:pt x="1178" y="3330"/>
                  </a:cubicBezTo>
                  <a:cubicBezTo>
                    <a:pt x="1481" y="3646"/>
                    <a:pt x="1881" y="3802"/>
                    <a:pt x="2281" y="3802"/>
                  </a:cubicBezTo>
                  <a:cubicBezTo>
                    <a:pt x="2674" y="3802"/>
                    <a:pt x="3067" y="3652"/>
                    <a:pt x="3371" y="3354"/>
                  </a:cubicBezTo>
                  <a:cubicBezTo>
                    <a:pt x="3972" y="2753"/>
                    <a:pt x="3960" y="1762"/>
                    <a:pt x="3347" y="1161"/>
                  </a:cubicBezTo>
                  <a:cubicBezTo>
                    <a:pt x="2828" y="642"/>
                    <a:pt x="683" y="135"/>
                    <a:pt x="117" y="5"/>
                  </a:cubicBezTo>
                  <a:cubicBezTo>
                    <a:pt x="108" y="2"/>
                    <a:pt x="99" y="0"/>
                    <a:pt x="90" y="0"/>
                  </a:cubicBezTo>
                  <a:close/>
                </a:path>
              </a:pathLst>
            </a:custGeom>
            <a:solidFill>
              <a:srgbClr val="FF5A7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7" name="Google Shape;357;p32"/>
            <p:cNvSpPr/>
            <p:nvPr/>
          </p:nvSpPr>
          <p:spPr>
            <a:xfrm>
              <a:off x="1276450" y="1383725"/>
              <a:ext cx="104650" cy="74575"/>
            </a:xfrm>
            <a:custGeom>
              <a:avLst/>
              <a:gdLst/>
              <a:ahLst/>
              <a:cxnLst/>
              <a:rect l="l" t="t" r="r" b="b"/>
              <a:pathLst>
                <a:path w="4186" h="2983" extrusionOk="0">
                  <a:moveTo>
                    <a:pt x="12" y="2971"/>
                  </a:moveTo>
                  <a:lnTo>
                    <a:pt x="0" y="2983"/>
                  </a:lnTo>
                  <a:lnTo>
                    <a:pt x="24" y="2983"/>
                  </a:lnTo>
                  <a:lnTo>
                    <a:pt x="12" y="2971"/>
                  </a:lnTo>
                  <a:close/>
                  <a:moveTo>
                    <a:pt x="2476" y="0"/>
                  </a:moveTo>
                  <a:cubicBezTo>
                    <a:pt x="2217" y="0"/>
                    <a:pt x="1969" y="83"/>
                    <a:pt x="1757" y="236"/>
                  </a:cubicBezTo>
                  <a:cubicBezTo>
                    <a:pt x="1297" y="554"/>
                    <a:pt x="413" y="2217"/>
                    <a:pt x="106" y="2783"/>
                  </a:cubicBezTo>
                  <a:lnTo>
                    <a:pt x="47" y="2983"/>
                  </a:lnTo>
                  <a:cubicBezTo>
                    <a:pt x="354" y="2936"/>
                    <a:pt x="2665" y="2641"/>
                    <a:pt x="3195" y="2264"/>
                  </a:cubicBezTo>
                  <a:cubicBezTo>
                    <a:pt x="4186" y="1568"/>
                    <a:pt x="3691" y="0"/>
                    <a:pt x="247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8" name="Google Shape;358;p32"/>
            <p:cNvSpPr/>
            <p:nvPr/>
          </p:nvSpPr>
          <p:spPr>
            <a:xfrm>
              <a:off x="1232825" y="1353050"/>
              <a:ext cx="66050" cy="105550"/>
            </a:xfrm>
            <a:custGeom>
              <a:avLst/>
              <a:gdLst/>
              <a:ahLst/>
              <a:cxnLst/>
              <a:rect l="l" t="t" r="r" b="b"/>
              <a:pathLst>
                <a:path w="2642" h="4222" extrusionOk="0">
                  <a:moveTo>
                    <a:pt x="1333" y="1"/>
                  </a:moveTo>
                  <a:cubicBezTo>
                    <a:pt x="1274" y="1"/>
                    <a:pt x="1203" y="13"/>
                    <a:pt x="1144" y="13"/>
                  </a:cubicBezTo>
                  <a:cubicBezTo>
                    <a:pt x="460" y="119"/>
                    <a:pt x="0" y="755"/>
                    <a:pt x="95" y="1439"/>
                  </a:cubicBezTo>
                  <a:cubicBezTo>
                    <a:pt x="189" y="2076"/>
                    <a:pt x="1568" y="3951"/>
                    <a:pt x="1757" y="4198"/>
                  </a:cubicBezTo>
                  <a:cubicBezTo>
                    <a:pt x="1769" y="4175"/>
                    <a:pt x="1804" y="4104"/>
                    <a:pt x="1851" y="4021"/>
                  </a:cubicBezTo>
                  <a:cubicBezTo>
                    <a:pt x="2064" y="3408"/>
                    <a:pt x="2641" y="1628"/>
                    <a:pt x="2559" y="1074"/>
                  </a:cubicBezTo>
                  <a:cubicBezTo>
                    <a:pt x="2476" y="461"/>
                    <a:pt x="1946" y="13"/>
                    <a:pt x="1333" y="13"/>
                  </a:cubicBezTo>
                  <a:lnTo>
                    <a:pt x="1333" y="1"/>
                  </a:lnTo>
                  <a:close/>
                  <a:moveTo>
                    <a:pt x="1769" y="4210"/>
                  </a:moveTo>
                  <a:lnTo>
                    <a:pt x="1781" y="4222"/>
                  </a:lnTo>
                  <a:lnTo>
                    <a:pt x="1781" y="421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9" name="Google Shape;359;p32"/>
            <p:cNvSpPr/>
            <p:nvPr/>
          </p:nvSpPr>
          <p:spPr>
            <a:xfrm>
              <a:off x="1276750" y="1453275"/>
              <a:ext cx="2375" cy="5025"/>
            </a:xfrm>
            <a:custGeom>
              <a:avLst/>
              <a:gdLst/>
              <a:ahLst/>
              <a:cxnLst/>
              <a:rect l="l" t="t" r="r" b="b"/>
              <a:pathLst>
                <a:path w="95" h="201" extrusionOk="0">
                  <a:moveTo>
                    <a:pt x="94" y="1"/>
                  </a:moveTo>
                  <a:cubicBezTo>
                    <a:pt x="47" y="95"/>
                    <a:pt x="12" y="154"/>
                    <a:pt x="0" y="189"/>
                  </a:cubicBezTo>
                  <a:lnTo>
                    <a:pt x="12" y="201"/>
                  </a:lnTo>
                  <a:lnTo>
                    <a:pt x="24" y="201"/>
                  </a:lnTo>
                  <a:lnTo>
                    <a:pt x="94" y="12"/>
                  </a:lnTo>
                  <a:lnTo>
                    <a:pt x="94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0" name="Google Shape;360;p32"/>
            <p:cNvSpPr/>
            <p:nvPr/>
          </p:nvSpPr>
          <p:spPr>
            <a:xfrm>
              <a:off x="1270250" y="1290850"/>
              <a:ext cx="118225" cy="167750"/>
            </a:xfrm>
            <a:custGeom>
              <a:avLst/>
              <a:gdLst/>
              <a:ahLst/>
              <a:cxnLst/>
              <a:rect l="l" t="t" r="r" b="b"/>
              <a:pathLst>
                <a:path w="4729" h="6710" extrusionOk="0">
                  <a:moveTo>
                    <a:pt x="2371" y="1"/>
                  </a:moveTo>
                  <a:cubicBezTo>
                    <a:pt x="1558" y="1"/>
                    <a:pt x="785" y="476"/>
                    <a:pt x="449" y="1263"/>
                  </a:cubicBezTo>
                  <a:cubicBezTo>
                    <a:pt x="1" y="2324"/>
                    <a:pt x="390" y="6710"/>
                    <a:pt x="390" y="6710"/>
                  </a:cubicBezTo>
                  <a:cubicBezTo>
                    <a:pt x="390" y="6710"/>
                    <a:pt x="3821" y="3963"/>
                    <a:pt x="4281" y="2902"/>
                  </a:cubicBezTo>
                  <a:cubicBezTo>
                    <a:pt x="4729" y="1840"/>
                    <a:pt x="4245" y="614"/>
                    <a:pt x="3184" y="166"/>
                  </a:cubicBezTo>
                  <a:cubicBezTo>
                    <a:pt x="2918" y="54"/>
                    <a:pt x="2642" y="1"/>
                    <a:pt x="2371" y="1"/>
                  </a:cubicBezTo>
                  <a:close/>
                </a:path>
              </a:pathLst>
            </a:custGeom>
            <a:solidFill>
              <a:srgbClr val="FF5A7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1" name="Google Shape;361;p32"/>
            <p:cNvSpPr/>
            <p:nvPr/>
          </p:nvSpPr>
          <p:spPr>
            <a:xfrm>
              <a:off x="1171225" y="1458875"/>
              <a:ext cx="118225" cy="167625"/>
            </a:xfrm>
            <a:custGeom>
              <a:avLst/>
              <a:gdLst/>
              <a:ahLst/>
              <a:cxnLst/>
              <a:rect l="l" t="t" r="r" b="b"/>
              <a:pathLst>
                <a:path w="4729" h="6705" extrusionOk="0">
                  <a:moveTo>
                    <a:pt x="4339" y="1"/>
                  </a:moveTo>
                  <a:cubicBezTo>
                    <a:pt x="4339" y="1"/>
                    <a:pt x="908" y="2748"/>
                    <a:pt x="448" y="3809"/>
                  </a:cubicBezTo>
                  <a:cubicBezTo>
                    <a:pt x="0" y="4870"/>
                    <a:pt x="495" y="6084"/>
                    <a:pt x="1545" y="6532"/>
                  </a:cubicBezTo>
                  <a:cubicBezTo>
                    <a:pt x="1815" y="6649"/>
                    <a:pt x="2094" y="6704"/>
                    <a:pt x="2369" y="6704"/>
                  </a:cubicBezTo>
                  <a:cubicBezTo>
                    <a:pt x="3175" y="6704"/>
                    <a:pt x="3937" y="6230"/>
                    <a:pt x="4280" y="5448"/>
                  </a:cubicBezTo>
                  <a:cubicBezTo>
                    <a:pt x="4728" y="4387"/>
                    <a:pt x="4339" y="1"/>
                    <a:pt x="4339" y="1"/>
                  </a:cubicBezTo>
                  <a:close/>
                </a:path>
              </a:pathLst>
            </a:custGeom>
            <a:solidFill>
              <a:srgbClr val="FF5A7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2" name="Google Shape;362;p32"/>
            <p:cNvSpPr/>
            <p:nvPr/>
          </p:nvSpPr>
          <p:spPr>
            <a:xfrm>
              <a:off x="1279975" y="1359675"/>
              <a:ext cx="175700" cy="104775"/>
            </a:xfrm>
            <a:custGeom>
              <a:avLst/>
              <a:gdLst/>
              <a:ahLst/>
              <a:cxnLst/>
              <a:rect l="l" t="t" r="r" b="b"/>
              <a:pathLst>
                <a:path w="7028" h="4191" extrusionOk="0">
                  <a:moveTo>
                    <a:pt x="4664" y="0"/>
                  </a:moveTo>
                  <a:cubicBezTo>
                    <a:pt x="4407" y="0"/>
                    <a:pt x="4146" y="48"/>
                    <a:pt x="3892" y="149"/>
                  </a:cubicBezTo>
                  <a:cubicBezTo>
                    <a:pt x="2830" y="585"/>
                    <a:pt x="1" y="3957"/>
                    <a:pt x="1" y="3957"/>
                  </a:cubicBezTo>
                  <a:cubicBezTo>
                    <a:pt x="1" y="3957"/>
                    <a:pt x="2113" y="4190"/>
                    <a:pt x="3762" y="4190"/>
                  </a:cubicBezTo>
                  <a:cubicBezTo>
                    <a:pt x="4486" y="4190"/>
                    <a:pt x="5121" y="4145"/>
                    <a:pt x="5448" y="4016"/>
                  </a:cubicBezTo>
                  <a:cubicBezTo>
                    <a:pt x="6509" y="3579"/>
                    <a:pt x="7028" y="2377"/>
                    <a:pt x="6592" y="1304"/>
                  </a:cubicBezTo>
                  <a:cubicBezTo>
                    <a:pt x="6268" y="494"/>
                    <a:pt x="5491" y="0"/>
                    <a:pt x="4664" y="0"/>
                  </a:cubicBezTo>
                  <a:close/>
                </a:path>
              </a:pathLst>
            </a:custGeom>
            <a:solidFill>
              <a:srgbClr val="FF5A7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3" name="Google Shape;363;p32"/>
            <p:cNvSpPr/>
            <p:nvPr/>
          </p:nvSpPr>
          <p:spPr>
            <a:xfrm>
              <a:off x="1103125" y="1453050"/>
              <a:ext cx="176575" cy="104825"/>
            </a:xfrm>
            <a:custGeom>
              <a:avLst/>
              <a:gdLst/>
              <a:ahLst/>
              <a:cxnLst/>
              <a:rect l="l" t="t" r="r" b="b"/>
              <a:pathLst>
                <a:path w="7063" h="4193" extrusionOk="0">
                  <a:moveTo>
                    <a:pt x="3302" y="0"/>
                  </a:moveTo>
                  <a:cubicBezTo>
                    <a:pt x="2578" y="0"/>
                    <a:pt x="1943" y="45"/>
                    <a:pt x="1616" y="175"/>
                  </a:cubicBezTo>
                  <a:cubicBezTo>
                    <a:pt x="531" y="587"/>
                    <a:pt x="1" y="1813"/>
                    <a:pt x="437" y="2886"/>
                  </a:cubicBezTo>
                  <a:cubicBezTo>
                    <a:pt x="757" y="3704"/>
                    <a:pt x="1538" y="4193"/>
                    <a:pt x="2363" y="4193"/>
                  </a:cubicBezTo>
                  <a:cubicBezTo>
                    <a:pt x="2633" y="4193"/>
                    <a:pt x="2908" y="4141"/>
                    <a:pt x="3172" y="4030"/>
                  </a:cubicBezTo>
                  <a:cubicBezTo>
                    <a:pt x="4233" y="3606"/>
                    <a:pt x="7063" y="234"/>
                    <a:pt x="7063" y="234"/>
                  </a:cubicBezTo>
                  <a:cubicBezTo>
                    <a:pt x="7063" y="234"/>
                    <a:pt x="4951" y="0"/>
                    <a:pt x="3302" y="0"/>
                  </a:cubicBezTo>
                  <a:close/>
                </a:path>
              </a:pathLst>
            </a:custGeom>
            <a:solidFill>
              <a:srgbClr val="FF5A7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4" name="Google Shape;364;p32"/>
            <p:cNvSpPr/>
            <p:nvPr/>
          </p:nvSpPr>
          <p:spPr>
            <a:xfrm>
              <a:off x="1279975" y="1454950"/>
              <a:ext cx="176000" cy="105900"/>
            </a:xfrm>
            <a:custGeom>
              <a:avLst/>
              <a:gdLst/>
              <a:ahLst/>
              <a:cxnLst/>
              <a:rect l="l" t="t" r="r" b="b"/>
              <a:pathLst>
                <a:path w="7040" h="4236" extrusionOk="0">
                  <a:moveTo>
                    <a:pt x="3326" y="1"/>
                  </a:moveTo>
                  <a:cubicBezTo>
                    <a:pt x="1767" y="1"/>
                    <a:pt x="1" y="158"/>
                    <a:pt x="1" y="158"/>
                  </a:cubicBezTo>
                  <a:cubicBezTo>
                    <a:pt x="1" y="158"/>
                    <a:pt x="2748" y="3589"/>
                    <a:pt x="3809" y="4048"/>
                  </a:cubicBezTo>
                  <a:cubicBezTo>
                    <a:pt x="4088" y="4176"/>
                    <a:pt x="4380" y="4236"/>
                    <a:pt x="4668" y="4236"/>
                  </a:cubicBezTo>
                  <a:cubicBezTo>
                    <a:pt x="5473" y="4236"/>
                    <a:pt x="6241" y="3763"/>
                    <a:pt x="6580" y="2964"/>
                  </a:cubicBezTo>
                  <a:cubicBezTo>
                    <a:pt x="7040" y="1891"/>
                    <a:pt x="6521" y="653"/>
                    <a:pt x="5436" y="217"/>
                  </a:cubicBezTo>
                  <a:cubicBezTo>
                    <a:pt x="5053" y="53"/>
                    <a:pt x="4224" y="1"/>
                    <a:pt x="3326" y="1"/>
                  </a:cubicBezTo>
                  <a:close/>
                </a:path>
              </a:pathLst>
            </a:custGeom>
            <a:solidFill>
              <a:srgbClr val="FF5A7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5" name="Google Shape;365;p32"/>
            <p:cNvSpPr/>
            <p:nvPr/>
          </p:nvSpPr>
          <p:spPr>
            <a:xfrm>
              <a:off x="1104900" y="1357150"/>
              <a:ext cx="174800" cy="105375"/>
            </a:xfrm>
            <a:custGeom>
              <a:avLst/>
              <a:gdLst/>
              <a:ahLst/>
              <a:cxnLst/>
              <a:rect l="l" t="t" r="r" b="b"/>
              <a:pathLst>
                <a:path w="6992" h="4215" extrusionOk="0">
                  <a:moveTo>
                    <a:pt x="2363" y="0"/>
                  </a:moveTo>
                  <a:cubicBezTo>
                    <a:pt x="1553" y="0"/>
                    <a:pt x="783" y="470"/>
                    <a:pt x="448" y="1263"/>
                  </a:cubicBezTo>
                  <a:cubicBezTo>
                    <a:pt x="0" y="2325"/>
                    <a:pt x="495" y="3551"/>
                    <a:pt x="1545" y="3999"/>
                  </a:cubicBezTo>
                  <a:cubicBezTo>
                    <a:pt x="1933" y="4163"/>
                    <a:pt x="2764" y="4214"/>
                    <a:pt x="3664" y="4214"/>
                  </a:cubicBezTo>
                  <a:cubicBezTo>
                    <a:pt x="5226" y="4214"/>
                    <a:pt x="6992" y="4058"/>
                    <a:pt x="6992" y="4058"/>
                  </a:cubicBezTo>
                  <a:cubicBezTo>
                    <a:pt x="6992" y="4058"/>
                    <a:pt x="4245" y="627"/>
                    <a:pt x="3184" y="179"/>
                  </a:cubicBezTo>
                  <a:lnTo>
                    <a:pt x="3184" y="167"/>
                  </a:lnTo>
                  <a:cubicBezTo>
                    <a:pt x="2916" y="54"/>
                    <a:pt x="2637" y="0"/>
                    <a:pt x="2363" y="0"/>
                  </a:cubicBezTo>
                  <a:close/>
                </a:path>
              </a:pathLst>
            </a:custGeom>
            <a:solidFill>
              <a:srgbClr val="FF5A7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6" name="Google Shape;366;p32"/>
            <p:cNvSpPr/>
            <p:nvPr/>
          </p:nvSpPr>
          <p:spPr>
            <a:xfrm>
              <a:off x="1267900" y="1458875"/>
              <a:ext cx="117625" cy="168800"/>
            </a:xfrm>
            <a:custGeom>
              <a:avLst/>
              <a:gdLst/>
              <a:ahLst/>
              <a:cxnLst/>
              <a:rect l="l" t="t" r="r" b="b"/>
              <a:pathLst>
                <a:path w="4705" h="6752" extrusionOk="0">
                  <a:moveTo>
                    <a:pt x="484" y="1"/>
                  </a:moveTo>
                  <a:cubicBezTo>
                    <a:pt x="484" y="1"/>
                    <a:pt x="0" y="4375"/>
                    <a:pt x="425" y="5448"/>
                  </a:cubicBezTo>
                  <a:cubicBezTo>
                    <a:pt x="749" y="6257"/>
                    <a:pt x="1533" y="6751"/>
                    <a:pt x="2357" y="6751"/>
                  </a:cubicBezTo>
                  <a:cubicBezTo>
                    <a:pt x="2613" y="6751"/>
                    <a:pt x="2873" y="6704"/>
                    <a:pt x="3125" y="6603"/>
                  </a:cubicBezTo>
                  <a:cubicBezTo>
                    <a:pt x="4198" y="6167"/>
                    <a:pt x="4705" y="4964"/>
                    <a:pt x="4280" y="3891"/>
                  </a:cubicBezTo>
                  <a:cubicBezTo>
                    <a:pt x="3856" y="2830"/>
                    <a:pt x="484" y="1"/>
                    <a:pt x="484" y="1"/>
                  </a:cubicBezTo>
                  <a:close/>
                </a:path>
              </a:pathLst>
            </a:custGeom>
            <a:solidFill>
              <a:srgbClr val="FF5A7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7" name="Google Shape;367;p32"/>
            <p:cNvSpPr/>
            <p:nvPr/>
          </p:nvSpPr>
          <p:spPr>
            <a:xfrm>
              <a:off x="1173875" y="1289825"/>
              <a:ext cx="117925" cy="168775"/>
            </a:xfrm>
            <a:custGeom>
              <a:avLst/>
              <a:gdLst/>
              <a:ahLst/>
              <a:cxnLst/>
              <a:rect l="l" t="t" r="r" b="b"/>
              <a:pathLst>
                <a:path w="4717" h="6751" extrusionOk="0">
                  <a:moveTo>
                    <a:pt x="2359" y="0"/>
                  </a:moveTo>
                  <a:cubicBezTo>
                    <a:pt x="2103" y="0"/>
                    <a:pt x="1843" y="48"/>
                    <a:pt x="1592" y="148"/>
                  </a:cubicBezTo>
                  <a:cubicBezTo>
                    <a:pt x="519" y="584"/>
                    <a:pt x="0" y="1787"/>
                    <a:pt x="436" y="2860"/>
                  </a:cubicBezTo>
                  <a:cubicBezTo>
                    <a:pt x="861" y="3921"/>
                    <a:pt x="4233" y="6751"/>
                    <a:pt x="4233" y="6751"/>
                  </a:cubicBezTo>
                  <a:cubicBezTo>
                    <a:pt x="4233" y="6751"/>
                    <a:pt x="4716" y="2377"/>
                    <a:pt x="4292" y="1304"/>
                  </a:cubicBezTo>
                  <a:cubicBezTo>
                    <a:pt x="3968" y="494"/>
                    <a:pt x="3184" y="0"/>
                    <a:pt x="2359" y="0"/>
                  </a:cubicBezTo>
                  <a:close/>
                </a:path>
              </a:pathLst>
            </a:custGeom>
            <a:solidFill>
              <a:srgbClr val="FF5A7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8" name="Google Shape;368;p32"/>
            <p:cNvSpPr/>
            <p:nvPr/>
          </p:nvSpPr>
          <p:spPr>
            <a:xfrm>
              <a:off x="1272025" y="1384075"/>
              <a:ext cx="56325" cy="80125"/>
            </a:xfrm>
            <a:custGeom>
              <a:avLst/>
              <a:gdLst/>
              <a:ahLst/>
              <a:cxnLst/>
              <a:rect l="l" t="t" r="r" b="b"/>
              <a:pathLst>
                <a:path w="2253" h="3205" extrusionOk="0">
                  <a:moveTo>
                    <a:pt x="1131" y="0"/>
                  </a:moveTo>
                  <a:cubicBezTo>
                    <a:pt x="753" y="0"/>
                    <a:pt x="391" y="216"/>
                    <a:pt x="224" y="576"/>
                  </a:cubicBezTo>
                  <a:cubicBezTo>
                    <a:pt x="0" y="1094"/>
                    <a:pt x="189" y="3205"/>
                    <a:pt x="189" y="3205"/>
                  </a:cubicBezTo>
                  <a:cubicBezTo>
                    <a:pt x="189" y="3205"/>
                    <a:pt x="1840" y="1872"/>
                    <a:pt x="2064" y="1366"/>
                  </a:cubicBezTo>
                  <a:cubicBezTo>
                    <a:pt x="2252" y="859"/>
                    <a:pt x="2017" y="293"/>
                    <a:pt x="1521" y="80"/>
                  </a:cubicBezTo>
                  <a:cubicBezTo>
                    <a:pt x="1394" y="26"/>
                    <a:pt x="1262" y="0"/>
                    <a:pt x="1131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9" name="Google Shape;369;p32"/>
            <p:cNvSpPr/>
            <p:nvPr/>
          </p:nvSpPr>
          <p:spPr>
            <a:xfrm>
              <a:off x="1225450" y="1464475"/>
              <a:ext cx="56925" cy="80675"/>
            </a:xfrm>
            <a:custGeom>
              <a:avLst/>
              <a:gdLst/>
              <a:ahLst/>
              <a:cxnLst/>
              <a:rect l="l" t="t" r="r" b="b"/>
              <a:pathLst>
                <a:path w="2277" h="3227" extrusionOk="0">
                  <a:moveTo>
                    <a:pt x="2087" y="1"/>
                  </a:moveTo>
                  <a:cubicBezTo>
                    <a:pt x="2087" y="1"/>
                    <a:pt x="437" y="1321"/>
                    <a:pt x="213" y="1828"/>
                  </a:cubicBezTo>
                  <a:cubicBezTo>
                    <a:pt x="1" y="2335"/>
                    <a:pt x="236" y="2925"/>
                    <a:pt x="743" y="3149"/>
                  </a:cubicBezTo>
                  <a:cubicBezTo>
                    <a:pt x="870" y="3201"/>
                    <a:pt x="1001" y="3227"/>
                    <a:pt x="1131" y="3227"/>
                  </a:cubicBezTo>
                  <a:cubicBezTo>
                    <a:pt x="1521" y="3227"/>
                    <a:pt x="1896" y="2999"/>
                    <a:pt x="2064" y="2618"/>
                  </a:cubicBezTo>
                  <a:cubicBezTo>
                    <a:pt x="2276" y="2111"/>
                    <a:pt x="2087" y="1"/>
                    <a:pt x="2087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0" name="Google Shape;370;p32"/>
            <p:cNvSpPr/>
            <p:nvPr/>
          </p:nvSpPr>
          <p:spPr>
            <a:xfrm>
              <a:off x="1277025" y="1415850"/>
              <a:ext cx="84925" cy="50675"/>
            </a:xfrm>
            <a:custGeom>
              <a:avLst/>
              <a:gdLst/>
              <a:ahLst/>
              <a:cxnLst/>
              <a:rect l="l" t="t" r="r" b="b"/>
              <a:pathLst>
                <a:path w="3397" h="2027" extrusionOk="0">
                  <a:moveTo>
                    <a:pt x="2261" y="0"/>
                  </a:moveTo>
                  <a:cubicBezTo>
                    <a:pt x="2128" y="0"/>
                    <a:pt x="1993" y="27"/>
                    <a:pt x="1864" y="83"/>
                  </a:cubicBezTo>
                  <a:cubicBezTo>
                    <a:pt x="1357" y="295"/>
                    <a:pt x="1" y="1910"/>
                    <a:pt x="1" y="1910"/>
                  </a:cubicBezTo>
                  <a:cubicBezTo>
                    <a:pt x="1" y="1910"/>
                    <a:pt x="1034" y="2026"/>
                    <a:pt x="1830" y="2026"/>
                  </a:cubicBezTo>
                  <a:cubicBezTo>
                    <a:pt x="2168" y="2026"/>
                    <a:pt x="2464" y="2005"/>
                    <a:pt x="2618" y="1946"/>
                  </a:cubicBezTo>
                  <a:cubicBezTo>
                    <a:pt x="3137" y="1745"/>
                    <a:pt x="3396" y="1156"/>
                    <a:pt x="3196" y="637"/>
                  </a:cubicBezTo>
                  <a:cubicBezTo>
                    <a:pt x="3037" y="239"/>
                    <a:pt x="2659" y="0"/>
                    <a:pt x="2261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1" name="Google Shape;371;p32"/>
            <p:cNvSpPr/>
            <p:nvPr/>
          </p:nvSpPr>
          <p:spPr>
            <a:xfrm>
              <a:off x="1192725" y="1461875"/>
              <a:ext cx="84625" cy="50350"/>
            </a:xfrm>
            <a:custGeom>
              <a:avLst/>
              <a:gdLst/>
              <a:ahLst/>
              <a:cxnLst/>
              <a:rect l="l" t="t" r="r" b="b"/>
              <a:pathLst>
                <a:path w="3385" h="2014" extrusionOk="0">
                  <a:moveTo>
                    <a:pt x="1555" y="0"/>
                  </a:moveTo>
                  <a:cubicBezTo>
                    <a:pt x="1217" y="0"/>
                    <a:pt x="922" y="21"/>
                    <a:pt x="767" y="81"/>
                  </a:cubicBezTo>
                  <a:cubicBezTo>
                    <a:pt x="260" y="293"/>
                    <a:pt x="1" y="871"/>
                    <a:pt x="213" y="1390"/>
                  </a:cubicBezTo>
                  <a:cubicBezTo>
                    <a:pt x="366" y="1777"/>
                    <a:pt x="747" y="2013"/>
                    <a:pt x="1144" y="2013"/>
                  </a:cubicBezTo>
                  <a:cubicBezTo>
                    <a:pt x="1267" y="2013"/>
                    <a:pt x="1391" y="1991"/>
                    <a:pt x="1510" y="1944"/>
                  </a:cubicBezTo>
                  <a:cubicBezTo>
                    <a:pt x="2029" y="1732"/>
                    <a:pt x="3385" y="116"/>
                    <a:pt x="3385" y="116"/>
                  </a:cubicBezTo>
                  <a:cubicBezTo>
                    <a:pt x="3385" y="116"/>
                    <a:pt x="2351" y="0"/>
                    <a:pt x="1555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2" name="Google Shape;372;p32"/>
            <p:cNvSpPr/>
            <p:nvPr/>
          </p:nvSpPr>
          <p:spPr>
            <a:xfrm>
              <a:off x="1277325" y="1461875"/>
              <a:ext cx="84025" cy="50550"/>
            </a:xfrm>
            <a:custGeom>
              <a:avLst/>
              <a:gdLst/>
              <a:ahLst/>
              <a:cxnLst/>
              <a:rect l="l" t="t" r="r" b="b"/>
              <a:pathLst>
                <a:path w="3361" h="2022" extrusionOk="0">
                  <a:moveTo>
                    <a:pt x="1567" y="0"/>
                  </a:moveTo>
                  <a:cubicBezTo>
                    <a:pt x="825" y="0"/>
                    <a:pt x="1" y="69"/>
                    <a:pt x="1" y="69"/>
                  </a:cubicBezTo>
                  <a:cubicBezTo>
                    <a:pt x="1" y="69"/>
                    <a:pt x="1321" y="1732"/>
                    <a:pt x="1828" y="1944"/>
                  </a:cubicBezTo>
                  <a:cubicBezTo>
                    <a:pt x="1954" y="1997"/>
                    <a:pt x="2086" y="2022"/>
                    <a:pt x="2215" y="2022"/>
                  </a:cubicBezTo>
                  <a:cubicBezTo>
                    <a:pt x="2606" y="2022"/>
                    <a:pt x="2980" y="1794"/>
                    <a:pt x="3149" y="1413"/>
                  </a:cubicBezTo>
                  <a:cubicBezTo>
                    <a:pt x="3361" y="906"/>
                    <a:pt x="3125" y="317"/>
                    <a:pt x="2618" y="105"/>
                  </a:cubicBezTo>
                  <a:cubicBezTo>
                    <a:pt x="2428" y="25"/>
                    <a:pt x="2012" y="0"/>
                    <a:pt x="1567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3" name="Google Shape;373;p32"/>
            <p:cNvSpPr/>
            <p:nvPr/>
          </p:nvSpPr>
          <p:spPr>
            <a:xfrm>
              <a:off x="1193325" y="1416125"/>
              <a:ext cx="83725" cy="50525"/>
            </a:xfrm>
            <a:custGeom>
              <a:avLst/>
              <a:gdLst/>
              <a:ahLst/>
              <a:cxnLst/>
              <a:rect l="l" t="t" r="r" b="b"/>
              <a:pathLst>
                <a:path w="3349" h="2021" extrusionOk="0">
                  <a:moveTo>
                    <a:pt x="1144" y="1"/>
                  </a:moveTo>
                  <a:cubicBezTo>
                    <a:pt x="757" y="1"/>
                    <a:pt x="386" y="229"/>
                    <a:pt x="224" y="614"/>
                  </a:cubicBezTo>
                  <a:cubicBezTo>
                    <a:pt x="0" y="1109"/>
                    <a:pt x="236" y="1687"/>
                    <a:pt x="731" y="1911"/>
                  </a:cubicBezTo>
                  <a:cubicBezTo>
                    <a:pt x="920" y="1994"/>
                    <a:pt x="1332" y="2021"/>
                    <a:pt x="1774" y="2021"/>
                  </a:cubicBezTo>
                  <a:cubicBezTo>
                    <a:pt x="2518" y="2021"/>
                    <a:pt x="3349" y="1946"/>
                    <a:pt x="3349" y="1946"/>
                  </a:cubicBezTo>
                  <a:cubicBezTo>
                    <a:pt x="3349" y="1946"/>
                    <a:pt x="2028" y="296"/>
                    <a:pt x="1510" y="72"/>
                  </a:cubicBezTo>
                  <a:cubicBezTo>
                    <a:pt x="1390" y="23"/>
                    <a:pt x="1266" y="1"/>
                    <a:pt x="1144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4" name="Google Shape;374;p32"/>
            <p:cNvSpPr/>
            <p:nvPr/>
          </p:nvSpPr>
          <p:spPr>
            <a:xfrm>
              <a:off x="1271725" y="1463900"/>
              <a:ext cx="56625" cy="80800"/>
            </a:xfrm>
            <a:custGeom>
              <a:avLst/>
              <a:gdLst/>
              <a:ahLst/>
              <a:cxnLst/>
              <a:rect l="l" t="t" r="r" b="b"/>
              <a:pathLst>
                <a:path w="2265" h="3232" extrusionOk="0">
                  <a:moveTo>
                    <a:pt x="236" y="0"/>
                  </a:moveTo>
                  <a:cubicBezTo>
                    <a:pt x="236" y="0"/>
                    <a:pt x="1" y="2110"/>
                    <a:pt x="213" y="2617"/>
                  </a:cubicBezTo>
                  <a:cubicBezTo>
                    <a:pt x="374" y="3002"/>
                    <a:pt x="746" y="3231"/>
                    <a:pt x="1132" y="3231"/>
                  </a:cubicBezTo>
                  <a:cubicBezTo>
                    <a:pt x="1255" y="3231"/>
                    <a:pt x="1379" y="3208"/>
                    <a:pt x="1498" y="3160"/>
                  </a:cubicBezTo>
                  <a:cubicBezTo>
                    <a:pt x="2005" y="2959"/>
                    <a:pt x="2264" y="2382"/>
                    <a:pt x="2064" y="1875"/>
                  </a:cubicBezTo>
                  <a:cubicBezTo>
                    <a:pt x="1863" y="1368"/>
                    <a:pt x="236" y="0"/>
                    <a:pt x="23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5" name="Google Shape;375;p32"/>
            <p:cNvSpPr/>
            <p:nvPr/>
          </p:nvSpPr>
          <p:spPr>
            <a:xfrm>
              <a:off x="1225750" y="1383300"/>
              <a:ext cx="56900" cy="81200"/>
            </a:xfrm>
            <a:custGeom>
              <a:avLst/>
              <a:gdLst/>
              <a:ahLst/>
              <a:cxnLst/>
              <a:rect l="l" t="t" r="r" b="b"/>
              <a:pathLst>
                <a:path w="2276" h="3248" extrusionOk="0">
                  <a:moveTo>
                    <a:pt x="1144" y="0"/>
                  </a:moveTo>
                  <a:cubicBezTo>
                    <a:pt x="1018" y="0"/>
                    <a:pt x="890" y="24"/>
                    <a:pt x="767" y="76"/>
                  </a:cubicBezTo>
                  <a:cubicBezTo>
                    <a:pt x="248" y="276"/>
                    <a:pt x="0" y="866"/>
                    <a:pt x="213" y="1373"/>
                  </a:cubicBezTo>
                  <a:cubicBezTo>
                    <a:pt x="413" y="1892"/>
                    <a:pt x="2040" y="3248"/>
                    <a:pt x="2040" y="3248"/>
                  </a:cubicBezTo>
                  <a:cubicBezTo>
                    <a:pt x="2040" y="3248"/>
                    <a:pt x="2276" y="1137"/>
                    <a:pt x="2064" y="630"/>
                  </a:cubicBezTo>
                  <a:cubicBezTo>
                    <a:pt x="1912" y="237"/>
                    <a:pt x="1537" y="0"/>
                    <a:pt x="114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6" name="Google Shape;376;p32"/>
            <p:cNvSpPr/>
            <p:nvPr/>
          </p:nvSpPr>
          <p:spPr>
            <a:xfrm>
              <a:off x="1230450" y="1427050"/>
              <a:ext cx="84925" cy="72800"/>
            </a:xfrm>
            <a:custGeom>
              <a:avLst/>
              <a:gdLst/>
              <a:ahLst/>
              <a:cxnLst/>
              <a:rect l="l" t="t" r="r" b="b"/>
              <a:pathLst>
                <a:path w="3397" h="2912" extrusionOk="0">
                  <a:moveTo>
                    <a:pt x="1946" y="0"/>
                  </a:moveTo>
                  <a:cubicBezTo>
                    <a:pt x="649" y="0"/>
                    <a:pt x="1" y="1568"/>
                    <a:pt x="921" y="2488"/>
                  </a:cubicBezTo>
                  <a:cubicBezTo>
                    <a:pt x="1213" y="2780"/>
                    <a:pt x="1573" y="2911"/>
                    <a:pt x="1928" y="2911"/>
                  </a:cubicBezTo>
                  <a:cubicBezTo>
                    <a:pt x="2675" y="2911"/>
                    <a:pt x="3397" y="2330"/>
                    <a:pt x="3397" y="1450"/>
                  </a:cubicBezTo>
                  <a:cubicBezTo>
                    <a:pt x="3397" y="649"/>
                    <a:pt x="2748" y="0"/>
                    <a:pt x="1946" y="0"/>
                  </a:cubicBezTo>
                  <a:close/>
                </a:path>
              </a:pathLst>
            </a:custGeom>
            <a:solidFill>
              <a:srgbClr val="FFD3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7" name="Google Shape;377;p32"/>
            <p:cNvSpPr/>
            <p:nvPr/>
          </p:nvSpPr>
          <p:spPr>
            <a:xfrm>
              <a:off x="5691625" y="1320225"/>
              <a:ext cx="106125" cy="62325"/>
            </a:xfrm>
            <a:custGeom>
              <a:avLst/>
              <a:gdLst/>
              <a:ahLst/>
              <a:cxnLst/>
              <a:rect l="l" t="t" r="r" b="b"/>
              <a:pathLst>
                <a:path w="4245" h="2493" extrusionOk="0">
                  <a:moveTo>
                    <a:pt x="4233" y="1774"/>
                  </a:moveTo>
                  <a:lnTo>
                    <a:pt x="4233" y="1785"/>
                  </a:lnTo>
                  <a:lnTo>
                    <a:pt x="4245" y="1785"/>
                  </a:lnTo>
                  <a:lnTo>
                    <a:pt x="4233" y="1774"/>
                  </a:lnTo>
                  <a:close/>
                  <a:moveTo>
                    <a:pt x="1348" y="0"/>
                  </a:moveTo>
                  <a:cubicBezTo>
                    <a:pt x="1327" y="0"/>
                    <a:pt x="1306" y="2"/>
                    <a:pt x="1285" y="5"/>
                  </a:cubicBezTo>
                  <a:cubicBezTo>
                    <a:pt x="649" y="5"/>
                    <a:pt x="106" y="500"/>
                    <a:pt x="59" y="1137"/>
                  </a:cubicBezTo>
                  <a:cubicBezTo>
                    <a:pt x="0" y="1785"/>
                    <a:pt x="437" y="2363"/>
                    <a:pt x="1073" y="2481"/>
                  </a:cubicBezTo>
                  <a:cubicBezTo>
                    <a:pt x="1120" y="2481"/>
                    <a:pt x="1179" y="2493"/>
                    <a:pt x="1238" y="2493"/>
                  </a:cubicBezTo>
                  <a:cubicBezTo>
                    <a:pt x="2016" y="2493"/>
                    <a:pt x="3950" y="1880"/>
                    <a:pt x="4221" y="1785"/>
                  </a:cubicBezTo>
                  <a:cubicBezTo>
                    <a:pt x="4198" y="1762"/>
                    <a:pt x="4151" y="1715"/>
                    <a:pt x="4080" y="1644"/>
                  </a:cubicBezTo>
                  <a:cubicBezTo>
                    <a:pt x="3561" y="1243"/>
                    <a:pt x="2064" y="123"/>
                    <a:pt x="1498" y="17"/>
                  </a:cubicBezTo>
                  <a:cubicBezTo>
                    <a:pt x="1448" y="9"/>
                    <a:pt x="1398" y="0"/>
                    <a:pt x="134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8" name="Google Shape;378;p32"/>
            <p:cNvSpPr/>
            <p:nvPr/>
          </p:nvSpPr>
          <p:spPr>
            <a:xfrm>
              <a:off x="5744975" y="1261675"/>
              <a:ext cx="62800" cy="102600"/>
            </a:xfrm>
            <a:custGeom>
              <a:avLst/>
              <a:gdLst/>
              <a:ahLst/>
              <a:cxnLst/>
              <a:rect l="l" t="t" r="r" b="b"/>
              <a:pathLst>
                <a:path w="2512" h="4104" extrusionOk="0">
                  <a:moveTo>
                    <a:pt x="1238" y="1"/>
                  </a:moveTo>
                  <a:cubicBezTo>
                    <a:pt x="1120" y="1"/>
                    <a:pt x="1003" y="13"/>
                    <a:pt x="885" y="48"/>
                  </a:cubicBezTo>
                  <a:cubicBezTo>
                    <a:pt x="366" y="213"/>
                    <a:pt x="12" y="685"/>
                    <a:pt x="0" y="1215"/>
                  </a:cubicBezTo>
                  <a:cubicBezTo>
                    <a:pt x="814" y="1557"/>
                    <a:pt x="1627" y="1876"/>
                    <a:pt x="2417" y="2194"/>
                  </a:cubicBezTo>
                  <a:cubicBezTo>
                    <a:pt x="2488" y="1652"/>
                    <a:pt x="2512" y="1133"/>
                    <a:pt x="2441" y="897"/>
                  </a:cubicBezTo>
                  <a:cubicBezTo>
                    <a:pt x="2288" y="366"/>
                    <a:pt x="1804" y="1"/>
                    <a:pt x="1250" y="1"/>
                  </a:cubicBezTo>
                  <a:close/>
                  <a:moveTo>
                    <a:pt x="625" y="2500"/>
                  </a:moveTo>
                  <a:lnTo>
                    <a:pt x="613" y="2512"/>
                  </a:lnTo>
                  <a:cubicBezTo>
                    <a:pt x="1073" y="3078"/>
                    <a:pt x="1663" y="3703"/>
                    <a:pt x="1946" y="3986"/>
                  </a:cubicBezTo>
                  <a:lnTo>
                    <a:pt x="2099" y="4104"/>
                  </a:lnTo>
                  <a:cubicBezTo>
                    <a:pt x="2123" y="3998"/>
                    <a:pt x="2205" y="3620"/>
                    <a:pt x="2276" y="3161"/>
                  </a:cubicBezTo>
                  <a:cubicBezTo>
                    <a:pt x="1722" y="2948"/>
                    <a:pt x="1168" y="2724"/>
                    <a:pt x="625" y="250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9" name="Google Shape;379;p32"/>
            <p:cNvSpPr/>
            <p:nvPr/>
          </p:nvSpPr>
          <p:spPr>
            <a:xfrm>
              <a:off x="5744675" y="1292350"/>
              <a:ext cx="60450" cy="48350"/>
            </a:xfrm>
            <a:custGeom>
              <a:avLst/>
              <a:gdLst/>
              <a:ahLst/>
              <a:cxnLst/>
              <a:rect l="l" t="t" r="r" b="b"/>
              <a:pathLst>
                <a:path w="2418" h="1934" extrusionOk="0">
                  <a:moveTo>
                    <a:pt x="1" y="0"/>
                  </a:moveTo>
                  <a:cubicBezTo>
                    <a:pt x="1" y="130"/>
                    <a:pt x="12" y="259"/>
                    <a:pt x="48" y="377"/>
                  </a:cubicBezTo>
                  <a:cubicBezTo>
                    <a:pt x="119" y="590"/>
                    <a:pt x="343" y="920"/>
                    <a:pt x="625" y="1285"/>
                  </a:cubicBezTo>
                  <a:cubicBezTo>
                    <a:pt x="1180" y="1509"/>
                    <a:pt x="1734" y="1721"/>
                    <a:pt x="2288" y="1934"/>
                  </a:cubicBezTo>
                  <a:cubicBezTo>
                    <a:pt x="2335" y="1639"/>
                    <a:pt x="2382" y="1297"/>
                    <a:pt x="2418" y="979"/>
                  </a:cubicBezTo>
                  <a:cubicBezTo>
                    <a:pt x="1616" y="660"/>
                    <a:pt x="814" y="330"/>
                    <a:pt x="1" y="0"/>
                  </a:cubicBezTo>
                  <a:close/>
                </a:path>
              </a:pathLst>
            </a:custGeom>
            <a:solidFill>
              <a:srgbClr val="1AD2A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0" name="Google Shape;380;p32"/>
            <p:cNvSpPr/>
            <p:nvPr/>
          </p:nvSpPr>
          <p:spPr>
            <a:xfrm>
              <a:off x="5796850" y="1364550"/>
              <a:ext cx="625" cy="625"/>
            </a:xfrm>
            <a:custGeom>
              <a:avLst/>
              <a:gdLst/>
              <a:ahLst/>
              <a:cxnLst/>
              <a:rect l="l" t="t" r="r" b="b"/>
              <a:pathLst>
                <a:path w="25" h="25" extrusionOk="0">
                  <a:moveTo>
                    <a:pt x="12" y="1"/>
                  </a:moveTo>
                  <a:lnTo>
                    <a:pt x="12" y="12"/>
                  </a:lnTo>
                  <a:lnTo>
                    <a:pt x="24" y="12"/>
                  </a:lnTo>
                  <a:lnTo>
                    <a:pt x="12" y="1"/>
                  </a:lnTo>
                  <a:close/>
                  <a:moveTo>
                    <a:pt x="0" y="12"/>
                  </a:moveTo>
                  <a:lnTo>
                    <a:pt x="12" y="24"/>
                  </a:lnTo>
                  <a:lnTo>
                    <a:pt x="12" y="1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1" name="Google Shape;381;p32"/>
            <p:cNvSpPr/>
            <p:nvPr/>
          </p:nvSpPr>
          <p:spPr>
            <a:xfrm>
              <a:off x="5793300" y="1361300"/>
              <a:ext cx="4175" cy="3575"/>
            </a:xfrm>
            <a:custGeom>
              <a:avLst/>
              <a:gdLst/>
              <a:ahLst/>
              <a:cxnLst/>
              <a:rect l="l" t="t" r="r" b="b"/>
              <a:pathLst>
                <a:path w="167" h="143" extrusionOk="0">
                  <a:moveTo>
                    <a:pt x="1" y="1"/>
                  </a:moveTo>
                  <a:lnTo>
                    <a:pt x="1" y="13"/>
                  </a:lnTo>
                  <a:lnTo>
                    <a:pt x="43" y="43"/>
                  </a:lnTo>
                  <a:lnTo>
                    <a:pt x="43" y="43"/>
                  </a:lnTo>
                  <a:cubicBezTo>
                    <a:pt x="30" y="30"/>
                    <a:pt x="16" y="16"/>
                    <a:pt x="1" y="1"/>
                  </a:cubicBezTo>
                  <a:close/>
                  <a:moveTo>
                    <a:pt x="43" y="43"/>
                  </a:moveTo>
                  <a:cubicBezTo>
                    <a:pt x="91" y="91"/>
                    <a:pt x="126" y="124"/>
                    <a:pt x="154" y="142"/>
                  </a:cubicBezTo>
                  <a:lnTo>
                    <a:pt x="166" y="142"/>
                  </a:lnTo>
                  <a:lnTo>
                    <a:pt x="166" y="131"/>
                  </a:lnTo>
                  <a:lnTo>
                    <a:pt x="43" y="4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2" name="Google Shape;382;p32"/>
            <p:cNvSpPr/>
            <p:nvPr/>
          </p:nvSpPr>
          <p:spPr>
            <a:xfrm>
              <a:off x="5645925" y="1232125"/>
              <a:ext cx="148875" cy="134225"/>
            </a:xfrm>
            <a:custGeom>
              <a:avLst/>
              <a:gdLst/>
              <a:ahLst/>
              <a:cxnLst/>
              <a:rect l="l" t="t" r="r" b="b"/>
              <a:pathLst>
                <a:path w="5955" h="5369" extrusionOk="0">
                  <a:moveTo>
                    <a:pt x="2288" y="0"/>
                  </a:moveTo>
                  <a:cubicBezTo>
                    <a:pt x="1716" y="0"/>
                    <a:pt x="1148" y="236"/>
                    <a:pt x="744" y="699"/>
                  </a:cubicBezTo>
                  <a:cubicBezTo>
                    <a:pt x="1" y="1525"/>
                    <a:pt x="36" y="2786"/>
                    <a:pt x="826" y="3565"/>
                  </a:cubicBezTo>
                  <a:cubicBezTo>
                    <a:pt x="1675" y="4331"/>
                    <a:pt x="5955" y="5368"/>
                    <a:pt x="5955" y="5368"/>
                  </a:cubicBezTo>
                  <a:cubicBezTo>
                    <a:pt x="5955" y="5368"/>
                    <a:pt x="4446" y="1230"/>
                    <a:pt x="3597" y="464"/>
                  </a:cubicBezTo>
                  <a:cubicBezTo>
                    <a:pt x="3213" y="153"/>
                    <a:pt x="2749" y="0"/>
                    <a:pt x="2288" y="0"/>
                  </a:cubicBezTo>
                  <a:close/>
                </a:path>
              </a:pathLst>
            </a:custGeom>
            <a:solidFill>
              <a:srgbClr val="FF885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3" name="Google Shape;383;p32"/>
            <p:cNvSpPr/>
            <p:nvPr/>
          </p:nvSpPr>
          <p:spPr>
            <a:xfrm>
              <a:off x="5795075" y="1366625"/>
              <a:ext cx="154200" cy="137425"/>
            </a:xfrm>
            <a:custGeom>
              <a:avLst/>
              <a:gdLst/>
              <a:ahLst/>
              <a:cxnLst/>
              <a:rect l="l" t="t" r="r" b="b"/>
              <a:pathLst>
                <a:path w="6168" h="5497" extrusionOk="0">
                  <a:moveTo>
                    <a:pt x="1" y="0"/>
                  </a:moveTo>
                  <a:cubicBezTo>
                    <a:pt x="1" y="0"/>
                    <a:pt x="1510" y="4127"/>
                    <a:pt x="2359" y="4893"/>
                  </a:cubicBezTo>
                  <a:cubicBezTo>
                    <a:pt x="2767" y="5296"/>
                    <a:pt x="3299" y="5497"/>
                    <a:pt x="3828" y="5497"/>
                  </a:cubicBezTo>
                  <a:cubicBezTo>
                    <a:pt x="4399" y="5497"/>
                    <a:pt x="4967" y="5264"/>
                    <a:pt x="5377" y="4799"/>
                  </a:cubicBezTo>
                  <a:cubicBezTo>
                    <a:pt x="6167" y="3915"/>
                    <a:pt x="6061" y="2547"/>
                    <a:pt x="5130" y="1804"/>
                  </a:cubicBezTo>
                  <a:lnTo>
                    <a:pt x="5141" y="1792"/>
                  </a:lnTo>
                  <a:cubicBezTo>
                    <a:pt x="4281" y="1026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FF885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4" name="Google Shape;384;p32"/>
            <p:cNvSpPr/>
            <p:nvPr/>
          </p:nvSpPr>
          <p:spPr>
            <a:xfrm>
              <a:off x="5614700" y="1321475"/>
              <a:ext cx="180100" cy="104000"/>
            </a:xfrm>
            <a:custGeom>
              <a:avLst/>
              <a:gdLst/>
              <a:ahLst/>
              <a:cxnLst/>
              <a:rect l="l" t="t" r="r" b="b"/>
              <a:pathLst>
                <a:path w="7204" h="4160" extrusionOk="0">
                  <a:moveTo>
                    <a:pt x="2120" y="1"/>
                  </a:moveTo>
                  <a:cubicBezTo>
                    <a:pt x="2100" y="1"/>
                    <a:pt x="2081" y="1"/>
                    <a:pt x="2063" y="2"/>
                  </a:cubicBezTo>
                  <a:cubicBezTo>
                    <a:pt x="908" y="49"/>
                    <a:pt x="0" y="1040"/>
                    <a:pt x="71" y="2195"/>
                  </a:cubicBezTo>
                  <a:cubicBezTo>
                    <a:pt x="127" y="3305"/>
                    <a:pt x="1047" y="4159"/>
                    <a:pt x="2130" y="4159"/>
                  </a:cubicBezTo>
                  <a:cubicBezTo>
                    <a:pt x="2186" y="4159"/>
                    <a:pt x="2243" y="4157"/>
                    <a:pt x="2299" y="4152"/>
                  </a:cubicBezTo>
                  <a:cubicBezTo>
                    <a:pt x="3443" y="4094"/>
                    <a:pt x="7204" y="1794"/>
                    <a:pt x="7204" y="1794"/>
                  </a:cubicBezTo>
                  <a:cubicBezTo>
                    <a:pt x="7204" y="1794"/>
                    <a:pt x="3343" y="1"/>
                    <a:pt x="2120" y="1"/>
                  </a:cubicBezTo>
                  <a:close/>
                </a:path>
              </a:pathLst>
            </a:custGeom>
            <a:solidFill>
              <a:srgbClr val="FF885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5" name="Google Shape;385;p32"/>
            <p:cNvSpPr/>
            <p:nvPr/>
          </p:nvSpPr>
          <p:spPr>
            <a:xfrm>
              <a:off x="5795375" y="1307225"/>
              <a:ext cx="179825" cy="103975"/>
            </a:xfrm>
            <a:custGeom>
              <a:avLst/>
              <a:gdLst/>
              <a:ahLst/>
              <a:cxnLst/>
              <a:rect l="l" t="t" r="r" b="b"/>
              <a:pathLst>
                <a:path w="7193" h="4159" extrusionOk="0">
                  <a:moveTo>
                    <a:pt x="5046" y="1"/>
                  </a:moveTo>
                  <a:cubicBezTo>
                    <a:pt x="4996" y="1"/>
                    <a:pt x="4945" y="3"/>
                    <a:pt x="4894" y="6"/>
                  </a:cubicBezTo>
                  <a:cubicBezTo>
                    <a:pt x="3750" y="77"/>
                    <a:pt x="1" y="2364"/>
                    <a:pt x="1" y="2364"/>
                  </a:cubicBezTo>
                  <a:cubicBezTo>
                    <a:pt x="1" y="2364"/>
                    <a:pt x="3839" y="4159"/>
                    <a:pt x="5062" y="4159"/>
                  </a:cubicBezTo>
                  <a:cubicBezTo>
                    <a:pt x="5086" y="4159"/>
                    <a:pt x="5108" y="4158"/>
                    <a:pt x="5129" y="4157"/>
                  </a:cubicBezTo>
                  <a:cubicBezTo>
                    <a:pt x="6297" y="4121"/>
                    <a:pt x="7193" y="3131"/>
                    <a:pt x="7134" y="1964"/>
                  </a:cubicBezTo>
                  <a:cubicBezTo>
                    <a:pt x="7066" y="848"/>
                    <a:pt x="6147" y="1"/>
                    <a:pt x="5046" y="1"/>
                  </a:cubicBezTo>
                  <a:close/>
                </a:path>
              </a:pathLst>
            </a:custGeom>
            <a:solidFill>
              <a:srgbClr val="FF885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6" name="Google Shape;386;p32"/>
            <p:cNvSpPr/>
            <p:nvPr/>
          </p:nvSpPr>
          <p:spPr>
            <a:xfrm>
              <a:off x="5654775" y="1366625"/>
              <a:ext cx="140025" cy="143650"/>
            </a:xfrm>
            <a:custGeom>
              <a:avLst/>
              <a:gdLst/>
              <a:ahLst/>
              <a:cxnLst/>
              <a:rect l="l" t="t" r="r" b="b"/>
              <a:pathLst>
                <a:path w="5601" h="5746" extrusionOk="0">
                  <a:moveTo>
                    <a:pt x="5601" y="0"/>
                  </a:moveTo>
                  <a:cubicBezTo>
                    <a:pt x="5601" y="0"/>
                    <a:pt x="1474" y="1509"/>
                    <a:pt x="708" y="2358"/>
                  </a:cubicBezTo>
                  <a:cubicBezTo>
                    <a:pt x="1" y="3219"/>
                    <a:pt x="107" y="4481"/>
                    <a:pt x="932" y="5212"/>
                  </a:cubicBezTo>
                  <a:cubicBezTo>
                    <a:pt x="1329" y="5569"/>
                    <a:pt x="1826" y="5746"/>
                    <a:pt x="2323" y="5746"/>
                  </a:cubicBezTo>
                  <a:cubicBezTo>
                    <a:pt x="2859" y="5746"/>
                    <a:pt x="3393" y="5539"/>
                    <a:pt x="3797" y="5129"/>
                  </a:cubicBezTo>
                  <a:lnTo>
                    <a:pt x="3809" y="5129"/>
                  </a:lnTo>
                  <a:cubicBezTo>
                    <a:pt x="4575" y="4280"/>
                    <a:pt x="5601" y="0"/>
                    <a:pt x="5601" y="0"/>
                  </a:cubicBezTo>
                  <a:close/>
                </a:path>
              </a:pathLst>
            </a:custGeom>
            <a:solidFill>
              <a:srgbClr val="FF885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7" name="Google Shape;387;p32"/>
            <p:cNvSpPr/>
            <p:nvPr/>
          </p:nvSpPr>
          <p:spPr>
            <a:xfrm>
              <a:off x="5795075" y="1220525"/>
              <a:ext cx="141800" cy="145825"/>
            </a:xfrm>
            <a:custGeom>
              <a:avLst/>
              <a:gdLst/>
              <a:ahLst/>
              <a:cxnLst/>
              <a:rect l="l" t="t" r="r" b="b"/>
              <a:pathLst>
                <a:path w="5672" h="5833" extrusionOk="0">
                  <a:moveTo>
                    <a:pt x="3359" y="0"/>
                  </a:moveTo>
                  <a:cubicBezTo>
                    <a:pt x="2787" y="0"/>
                    <a:pt x="2217" y="235"/>
                    <a:pt x="1805" y="692"/>
                  </a:cubicBezTo>
                  <a:cubicBezTo>
                    <a:pt x="1038" y="1553"/>
                    <a:pt x="1" y="5832"/>
                    <a:pt x="1" y="5832"/>
                  </a:cubicBezTo>
                  <a:cubicBezTo>
                    <a:pt x="1" y="5832"/>
                    <a:pt x="4127" y="4323"/>
                    <a:pt x="4906" y="3474"/>
                  </a:cubicBezTo>
                  <a:cubicBezTo>
                    <a:pt x="5672" y="2614"/>
                    <a:pt x="5601" y="1293"/>
                    <a:pt x="4740" y="527"/>
                  </a:cubicBezTo>
                  <a:cubicBezTo>
                    <a:pt x="4343" y="173"/>
                    <a:pt x="3850" y="0"/>
                    <a:pt x="3359" y="0"/>
                  </a:cubicBezTo>
                  <a:close/>
                </a:path>
              </a:pathLst>
            </a:custGeom>
            <a:solidFill>
              <a:srgbClr val="FF885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8" name="Google Shape;388;p32"/>
            <p:cNvSpPr/>
            <p:nvPr/>
          </p:nvSpPr>
          <p:spPr>
            <a:xfrm>
              <a:off x="5748500" y="1366625"/>
              <a:ext cx="107625" cy="178450"/>
            </a:xfrm>
            <a:custGeom>
              <a:avLst/>
              <a:gdLst/>
              <a:ahLst/>
              <a:cxnLst/>
              <a:rect l="l" t="t" r="r" b="b"/>
              <a:pathLst>
                <a:path w="4305" h="7138" extrusionOk="0">
                  <a:moveTo>
                    <a:pt x="1864" y="0"/>
                  </a:moveTo>
                  <a:cubicBezTo>
                    <a:pt x="1864" y="0"/>
                    <a:pt x="1" y="3985"/>
                    <a:pt x="72" y="5141"/>
                  </a:cubicBezTo>
                  <a:cubicBezTo>
                    <a:pt x="106" y="6254"/>
                    <a:pt x="1026" y="7137"/>
                    <a:pt x="2137" y="7137"/>
                  </a:cubicBezTo>
                  <a:cubicBezTo>
                    <a:pt x="2179" y="7137"/>
                    <a:pt x="2222" y="7136"/>
                    <a:pt x="2265" y="7133"/>
                  </a:cubicBezTo>
                  <a:cubicBezTo>
                    <a:pt x="3420" y="7074"/>
                    <a:pt x="4304" y="6060"/>
                    <a:pt x="4222" y="4905"/>
                  </a:cubicBezTo>
                  <a:cubicBezTo>
                    <a:pt x="4151" y="3761"/>
                    <a:pt x="1864" y="0"/>
                    <a:pt x="1864" y="0"/>
                  </a:cubicBezTo>
                  <a:close/>
                </a:path>
              </a:pathLst>
            </a:custGeom>
            <a:solidFill>
              <a:srgbClr val="FF885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9" name="Google Shape;389;p32"/>
            <p:cNvSpPr/>
            <p:nvPr/>
          </p:nvSpPr>
          <p:spPr>
            <a:xfrm>
              <a:off x="5734350" y="1188775"/>
              <a:ext cx="107025" cy="177275"/>
            </a:xfrm>
            <a:custGeom>
              <a:avLst/>
              <a:gdLst/>
              <a:ahLst/>
              <a:cxnLst/>
              <a:rect l="l" t="t" r="r" b="b"/>
              <a:pathLst>
                <a:path w="4281" h="7091" extrusionOk="0">
                  <a:moveTo>
                    <a:pt x="2157" y="1"/>
                  </a:moveTo>
                  <a:cubicBezTo>
                    <a:pt x="2115" y="1"/>
                    <a:pt x="2072" y="2"/>
                    <a:pt x="2029" y="5"/>
                  </a:cubicBezTo>
                  <a:cubicBezTo>
                    <a:pt x="885" y="64"/>
                    <a:pt x="1" y="1042"/>
                    <a:pt x="72" y="2198"/>
                  </a:cubicBezTo>
                  <a:cubicBezTo>
                    <a:pt x="131" y="3341"/>
                    <a:pt x="2430" y="7091"/>
                    <a:pt x="2430" y="7091"/>
                  </a:cubicBezTo>
                  <a:cubicBezTo>
                    <a:pt x="2430" y="7091"/>
                    <a:pt x="4281" y="3106"/>
                    <a:pt x="4222" y="1962"/>
                  </a:cubicBezTo>
                  <a:cubicBezTo>
                    <a:pt x="4154" y="861"/>
                    <a:pt x="3245" y="1"/>
                    <a:pt x="2157" y="1"/>
                  </a:cubicBezTo>
                  <a:close/>
                </a:path>
              </a:pathLst>
            </a:custGeom>
            <a:solidFill>
              <a:srgbClr val="FF885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0" name="Google Shape;390;p32"/>
            <p:cNvSpPr/>
            <p:nvPr/>
          </p:nvSpPr>
          <p:spPr>
            <a:xfrm>
              <a:off x="5670400" y="1301750"/>
              <a:ext cx="125000" cy="73000"/>
            </a:xfrm>
            <a:custGeom>
              <a:avLst/>
              <a:gdLst/>
              <a:ahLst/>
              <a:cxnLst/>
              <a:rect l="l" t="t" r="r" b="b"/>
              <a:pathLst>
                <a:path w="5000" h="2920" extrusionOk="0">
                  <a:moveTo>
                    <a:pt x="1645" y="0"/>
                  </a:moveTo>
                  <a:cubicBezTo>
                    <a:pt x="1031" y="0"/>
                    <a:pt x="459" y="388"/>
                    <a:pt x="260" y="1004"/>
                  </a:cubicBezTo>
                  <a:cubicBezTo>
                    <a:pt x="0" y="1770"/>
                    <a:pt x="425" y="2595"/>
                    <a:pt x="1191" y="2843"/>
                  </a:cubicBezTo>
                  <a:lnTo>
                    <a:pt x="1191" y="2855"/>
                  </a:lnTo>
                  <a:cubicBezTo>
                    <a:pt x="1334" y="2901"/>
                    <a:pt x="1555" y="2919"/>
                    <a:pt x="1820" y="2919"/>
                  </a:cubicBezTo>
                  <a:cubicBezTo>
                    <a:pt x="2983" y="2919"/>
                    <a:pt x="5000" y="2560"/>
                    <a:pt x="5000" y="2560"/>
                  </a:cubicBezTo>
                  <a:cubicBezTo>
                    <a:pt x="5000" y="2560"/>
                    <a:pt x="2865" y="320"/>
                    <a:pt x="2099" y="72"/>
                  </a:cubicBezTo>
                  <a:cubicBezTo>
                    <a:pt x="1949" y="23"/>
                    <a:pt x="1796" y="0"/>
                    <a:pt x="1645" y="0"/>
                  </a:cubicBezTo>
                  <a:close/>
                </a:path>
              </a:pathLst>
            </a:custGeom>
            <a:solidFill>
              <a:srgbClr val="FF51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1" name="Google Shape;391;p32"/>
            <p:cNvSpPr/>
            <p:nvPr/>
          </p:nvSpPr>
          <p:spPr>
            <a:xfrm>
              <a:off x="5794775" y="1358225"/>
              <a:ext cx="124725" cy="72825"/>
            </a:xfrm>
            <a:custGeom>
              <a:avLst/>
              <a:gdLst/>
              <a:ahLst/>
              <a:cxnLst/>
              <a:rect l="l" t="t" r="r" b="b"/>
              <a:pathLst>
                <a:path w="4989" h="2913" extrusionOk="0">
                  <a:moveTo>
                    <a:pt x="3180" y="0"/>
                  </a:moveTo>
                  <a:cubicBezTo>
                    <a:pt x="2017" y="0"/>
                    <a:pt x="1" y="360"/>
                    <a:pt x="1" y="360"/>
                  </a:cubicBezTo>
                  <a:cubicBezTo>
                    <a:pt x="1" y="360"/>
                    <a:pt x="2135" y="2588"/>
                    <a:pt x="2901" y="2836"/>
                  </a:cubicBezTo>
                  <a:cubicBezTo>
                    <a:pt x="3054" y="2888"/>
                    <a:pt x="3210" y="2912"/>
                    <a:pt x="3362" y="2912"/>
                  </a:cubicBezTo>
                  <a:cubicBezTo>
                    <a:pt x="3974" y="2912"/>
                    <a:pt x="4542" y="2518"/>
                    <a:pt x="4741" y="1904"/>
                  </a:cubicBezTo>
                  <a:cubicBezTo>
                    <a:pt x="4988" y="1138"/>
                    <a:pt x="4564" y="313"/>
                    <a:pt x="3809" y="65"/>
                  </a:cubicBezTo>
                  <a:cubicBezTo>
                    <a:pt x="3667" y="19"/>
                    <a:pt x="3446" y="0"/>
                    <a:pt x="3180" y="0"/>
                  </a:cubicBezTo>
                  <a:close/>
                </a:path>
              </a:pathLst>
            </a:custGeom>
            <a:solidFill>
              <a:srgbClr val="FF51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2" name="Google Shape;392;p32"/>
            <p:cNvSpPr/>
            <p:nvPr/>
          </p:nvSpPr>
          <p:spPr>
            <a:xfrm>
              <a:off x="5674525" y="1365600"/>
              <a:ext cx="120275" cy="76375"/>
            </a:xfrm>
            <a:custGeom>
              <a:avLst/>
              <a:gdLst/>
              <a:ahLst/>
              <a:cxnLst/>
              <a:rect l="l" t="t" r="r" b="b"/>
              <a:pathLst>
                <a:path w="4811" h="3055" extrusionOk="0">
                  <a:moveTo>
                    <a:pt x="4206" y="0"/>
                  </a:moveTo>
                  <a:cubicBezTo>
                    <a:pt x="3267" y="0"/>
                    <a:pt x="1513" y="37"/>
                    <a:pt x="1003" y="301"/>
                  </a:cubicBezTo>
                  <a:cubicBezTo>
                    <a:pt x="283" y="666"/>
                    <a:pt x="1" y="1539"/>
                    <a:pt x="366" y="2258"/>
                  </a:cubicBezTo>
                  <a:cubicBezTo>
                    <a:pt x="623" y="2764"/>
                    <a:pt x="1132" y="3054"/>
                    <a:pt x="1661" y="3054"/>
                  </a:cubicBezTo>
                  <a:cubicBezTo>
                    <a:pt x="1884" y="3054"/>
                    <a:pt x="2110" y="3003"/>
                    <a:pt x="2323" y="2894"/>
                  </a:cubicBezTo>
                  <a:lnTo>
                    <a:pt x="2323" y="2906"/>
                  </a:lnTo>
                  <a:cubicBezTo>
                    <a:pt x="3042" y="2541"/>
                    <a:pt x="4811" y="6"/>
                    <a:pt x="4811" y="6"/>
                  </a:cubicBezTo>
                  <a:cubicBezTo>
                    <a:pt x="4811" y="6"/>
                    <a:pt x="4569" y="0"/>
                    <a:pt x="4206" y="0"/>
                  </a:cubicBezTo>
                  <a:close/>
                </a:path>
              </a:pathLst>
            </a:custGeom>
            <a:solidFill>
              <a:srgbClr val="FF51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3" name="Google Shape;393;p32"/>
            <p:cNvSpPr/>
            <p:nvPr/>
          </p:nvSpPr>
          <p:spPr>
            <a:xfrm>
              <a:off x="5795375" y="1290700"/>
              <a:ext cx="120275" cy="76675"/>
            </a:xfrm>
            <a:custGeom>
              <a:avLst/>
              <a:gdLst/>
              <a:ahLst/>
              <a:cxnLst/>
              <a:rect l="l" t="t" r="r" b="b"/>
              <a:pathLst>
                <a:path w="4811" h="3067" extrusionOk="0">
                  <a:moveTo>
                    <a:pt x="3141" y="1"/>
                  </a:moveTo>
                  <a:cubicBezTo>
                    <a:pt x="2917" y="1"/>
                    <a:pt x="2690" y="52"/>
                    <a:pt x="2476" y="160"/>
                  </a:cubicBezTo>
                  <a:lnTo>
                    <a:pt x="2488" y="160"/>
                  </a:lnTo>
                  <a:cubicBezTo>
                    <a:pt x="1757" y="526"/>
                    <a:pt x="1" y="3061"/>
                    <a:pt x="1" y="3061"/>
                  </a:cubicBezTo>
                  <a:cubicBezTo>
                    <a:pt x="1" y="3061"/>
                    <a:pt x="241" y="3066"/>
                    <a:pt x="604" y="3066"/>
                  </a:cubicBezTo>
                  <a:cubicBezTo>
                    <a:pt x="1540" y="3066"/>
                    <a:pt x="3290" y="3030"/>
                    <a:pt x="3809" y="2766"/>
                  </a:cubicBezTo>
                  <a:cubicBezTo>
                    <a:pt x="4528" y="2401"/>
                    <a:pt x="4811" y="1516"/>
                    <a:pt x="4445" y="797"/>
                  </a:cubicBezTo>
                  <a:cubicBezTo>
                    <a:pt x="4188" y="291"/>
                    <a:pt x="3674" y="1"/>
                    <a:pt x="3141" y="1"/>
                  </a:cubicBezTo>
                  <a:close/>
                </a:path>
              </a:pathLst>
            </a:custGeom>
            <a:solidFill>
              <a:srgbClr val="FF51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4" name="Google Shape;394;p32"/>
            <p:cNvSpPr/>
            <p:nvPr/>
          </p:nvSpPr>
          <p:spPr>
            <a:xfrm>
              <a:off x="5725825" y="1366025"/>
              <a:ext cx="81950" cy="120325"/>
            </a:xfrm>
            <a:custGeom>
              <a:avLst/>
              <a:gdLst/>
              <a:ahLst/>
              <a:cxnLst/>
              <a:rect l="l" t="t" r="r" b="b"/>
              <a:pathLst>
                <a:path w="3278" h="4813" extrusionOk="0">
                  <a:moveTo>
                    <a:pt x="2735" y="1"/>
                  </a:moveTo>
                  <a:cubicBezTo>
                    <a:pt x="2735" y="1"/>
                    <a:pt x="507" y="2135"/>
                    <a:pt x="259" y="2901"/>
                  </a:cubicBezTo>
                  <a:cubicBezTo>
                    <a:pt x="0" y="3667"/>
                    <a:pt x="424" y="4493"/>
                    <a:pt x="1191" y="4740"/>
                  </a:cubicBezTo>
                  <a:cubicBezTo>
                    <a:pt x="1341" y="4789"/>
                    <a:pt x="1494" y="4812"/>
                    <a:pt x="1645" y="4812"/>
                  </a:cubicBezTo>
                  <a:cubicBezTo>
                    <a:pt x="2259" y="4812"/>
                    <a:pt x="2831" y="4425"/>
                    <a:pt x="3030" y="3809"/>
                  </a:cubicBezTo>
                  <a:cubicBezTo>
                    <a:pt x="3278" y="3043"/>
                    <a:pt x="2735" y="1"/>
                    <a:pt x="2735" y="1"/>
                  </a:cubicBezTo>
                  <a:close/>
                </a:path>
              </a:pathLst>
            </a:custGeom>
            <a:solidFill>
              <a:srgbClr val="FF51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5" name="Google Shape;395;p32"/>
            <p:cNvSpPr/>
            <p:nvPr/>
          </p:nvSpPr>
          <p:spPr>
            <a:xfrm>
              <a:off x="5782100" y="1246325"/>
              <a:ext cx="81975" cy="120325"/>
            </a:xfrm>
            <a:custGeom>
              <a:avLst/>
              <a:gdLst/>
              <a:ahLst/>
              <a:cxnLst/>
              <a:rect l="l" t="t" r="r" b="b"/>
              <a:pathLst>
                <a:path w="3279" h="4813" extrusionOk="0">
                  <a:moveTo>
                    <a:pt x="1640" y="1"/>
                  </a:moveTo>
                  <a:cubicBezTo>
                    <a:pt x="1031" y="1"/>
                    <a:pt x="457" y="388"/>
                    <a:pt x="249" y="1004"/>
                  </a:cubicBezTo>
                  <a:cubicBezTo>
                    <a:pt x="1" y="1770"/>
                    <a:pt x="543" y="4812"/>
                    <a:pt x="543" y="4812"/>
                  </a:cubicBezTo>
                  <a:cubicBezTo>
                    <a:pt x="543" y="4812"/>
                    <a:pt x="2783" y="2678"/>
                    <a:pt x="3031" y="1912"/>
                  </a:cubicBezTo>
                  <a:cubicBezTo>
                    <a:pt x="3279" y="1145"/>
                    <a:pt x="2854" y="320"/>
                    <a:pt x="2088" y="73"/>
                  </a:cubicBezTo>
                  <a:cubicBezTo>
                    <a:pt x="1940" y="24"/>
                    <a:pt x="1789" y="1"/>
                    <a:pt x="1640" y="1"/>
                  </a:cubicBezTo>
                  <a:close/>
                </a:path>
              </a:pathLst>
            </a:custGeom>
            <a:solidFill>
              <a:srgbClr val="FF51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6" name="Google Shape;396;p32"/>
            <p:cNvSpPr/>
            <p:nvPr/>
          </p:nvSpPr>
          <p:spPr>
            <a:xfrm>
              <a:off x="5792425" y="1366625"/>
              <a:ext cx="83450" cy="115125"/>
            </a:xfrm>
            <a:custGeom>
              <a:avLst/>
              <a:gdLst/>
              <a:ahLst/>
              <a:cxnLst/>
              <a:rect l="l" t="t" r="r" b="b"/>
              <a:pathLst>
                <a:path w="3338" h="4605" extrusionOk="0">
                  <a:moveTo>
                    <a:pt x="71" y="0"/>
                  </a:moveTo>
                  <a:cubicBezTo>
                    <a:pt x="71" y="0"/>
                    <a:pt x="1" y="3089"/>
                    <a:pt x="366" y="3808"/>
                  </a:cubicBezTo>
                  <a:cubicBezTo>
                    <a:pt x="623" y="4315"/>
                    <a:pt x="1138" y="4605"/>
                    <a:pt x="1670" y="4605"/>
                  </a:cubicBezTo>
                  <a:cubicBezTo>
                    <a:pt x="1895" y="4605"/>
                    <a:pt x="2122" y="4553"/>
                    <a:pt x="2335" y="4445"/>
                  </a:cubicBezTo>
                  <a:cubicBezTo>
                    <a:pt x="3054" y="4080"/>
                    <a:pt x="3337" y="3207"/>
                    <a:pt x="2972" y="2488"/>
                  </a:cubicBezTo>
                  <a:cubicBezTo>
                    <a:pt x="2606" y="1769"/>
                    <a:pt x="72" y="0"/>
                    <a:pt x="71" y="0"/>
                  </a:cubicBezTo>
                  <a:close/>
                </a:path>
              </a:pathLst>
            </a:custGeom>
            <a:solidFill>
              <a:srgbClr val="FF51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7" name="Google Shape;397;p32"/>
            <p:cNvSpPr/>
            <p:nvPr/>
          </p:nvSpPr>
          <p:spPr>
            <a:xfrm>
              <a:off x="5714025" y="1250925"/>
              <a:ext cx="83450" cy="115125"/>
            </a:xfrm>
            <a:custGeom>
              <a:avLst/>
              <a:gdLst/>
              <a:ahLst/>
              <a:cxnLst/>
              <a:rect l="l" t="t" r="r" b="b"/>
              <a:pathLst>
                <a:path w="3338" h="4605" extrusionOk="0">
                  <a:moveTo>
                    <a:pt x="1677" y="0"/>
                  </a:moveTo>
                  <a:cubicBezTo>
                    <a:pt x="1454" y="0"/>
                    <a:pt x="1227" y="51"/>
                    <a:pt x="1014" y="160"/>
                  </a:cubicBezTo>
                  <a:cubicBezTo>
                    <a:pt x="295" y="525"/>
                    <a:pt x="0" y="1409"/>
                    <a:pt x="378" y="2129"/>
                  </a:cubicBezTo>
                  <a:lnTo>
                    <a:pt x="366" y="2129"/>
                  </a:lnTo>
                  <a:cubicBezTo>
                    <a:pt x="731" y="2836"/>
                    <a:pt x="3266" y="4605"/>
                    <a:pt x="3266" y="4605"/>
                  </a:cubicBezTo>
                  <a:cubicBezTo>
                    <a:pt x="3266" y="4605"/>
                    <a:pt x="3337" y="1516"/>
                    <a:pt x="2972" y="796"/>
                  </a:cubicBezTo>
                  <a:cubicBezTo>
                    <a:pt x="2714" y="290"/>
                    <a:pt x="2206" y="0"/>
                    <a:pt x="1677" y="0"/>
                  </a:cubicBezTo>
                  <a:close/>
                </a:path>
              </a:pathLst>
            </a:custGeom>
            <a:solidFill>
              <a:srgbClr val="FF51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8" name="Google Shape;398;p32"/>
            <p:cNvSpPr/>
            <p:nvPr/>
          </p:nvSpPr>
          <p:spPr>
            <a:xfrm>
              <a:off x="5726100" y="1303750"/>
              <a:ext cx="74025" cy="66125"/>
            </a:xfrm>
            <a:custGeom>
              <a:avLst/>
              <a:gdLst/>
              <a:ahLst/>
              <a:cxnLst/>
              <a:rect l="l" t="t" r="r" b="b"/>
              <a:pathLst>
                <a:path w="2961" h="2645" extrusionOk="0">
                  <a:moveTo>
                    <a:pt x="1128" y="0"/>
                  </a:moveTo>
                  <a:cubicBezTo>
                    <a:pt x="854" y="0"/>
                    <a:pt x="581" y="113"/>
                    <a:pt x="378" y="334"/>
                  </a:cubicBezTo>
                  <a:cubicBezTo>
                    <a:pt x="1" y="758"/>
                    <a:pt x="48" y="1419"/>
                    <a:pt x="496" y="1784"/>
                  </a:cubicBezTo>
                  <a:cubicBezTo>
                    <a:pt x="909" y="2150"/>
                    <a:pt x="2960" y="2645"/>
                    <a:pt x="2960" y="2645"/>
                  </a:cubicBezTo>
                  <a:cubicBezTo>
                    <a:pt x="2960" y="2645"/>
                    <a:pt x="2241" y="652"/>
                    <a:pt x="1828" y="287"/>
                  </a:cubicBezTo>
                  <a:cubicBezTo>
                    <a:pt x="1631" y="95"/>
                    <a:pt x="1379" y="0"/>
                    <a:pt x="112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9" name="Google Shape;399;p32"/>
            <p:cNvSpPr/>
            <p:nvPr/>
          </p:nvSpPr>
          <p:spPr>
            <a:xfrm>
              <a:off x="5799200" y="1370750"/>
              <a:ext cx="74600" cy="66250"/>
            </a:xfrm>
            <a:custGeom>
              <a:avLst/>
              <a:gdLst/>
              <a:ahLst/>
              <a:cxnLst/>
              <a:rect l="l" t="t" r="r" b="b"/>
              <a:pathLst>
                <a:path w="2984" h="2650" extrusionOk="0">
                  <a:moveTo>
                    <a:pt x="1" y="0"/>
                  </a:moveTo>
                  <a:cubicBezTo>
                    <a:pt x="1" y="0"/>
                    <a:pt x="732" y="1981"/>
                    <a:pt x="1144" y="2358"/>
                  </a:cubicBezTo>
                  <a:cubicBezTo>
                    <a:pt x="1338" y="2552"/>
                    <a:pt x="1594" y="2649"/>
                    <a:pt x="1852" y="2649"/>
                  </a:cubicBezTo>
                  <a:cubicBezTo>
                    <a:pt x="2128" y="2649"/>
                    <a:pt x="2405" y="2537"/>
                    <a:pt x="2606" y="2311"/>
                  </a:cubicBezTo>
                  <a:cubicBezTo>
                    <a:pt x="2984" y="1887"/>
                    <a:pt x="2925" y="1215"/>
                    <a:pt x="2465" y="861"/>
                  </a:cubicBezTo>
                  <a:lnTo>
                    <a:pt x="2477" y="861"/>
                  </a:lnTo>
                  <a:cubicBezTo>
                    <a:pt x="2064" y="495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0" name="Google Shape;400;p32"/>
            <p:cNvSpPr/>
            <p:nvPr/>
          </p:nvSpPr>
          <p:spPr>
            <a:xfrm>
              <a:off x="5713425" y="1348025"/>
              <a:ext cx="86400" cy="50175"/>
            </a:xfrm>
            <a:custGeom>
              <a:avLst/>
              <a:gdLst/>
              <a:ahLst/>
              <a:cxnLst/>
              <a:rect l="l" t="t" r="r" b="b"/>
              <a:pathLst>
                <a:path w="3456" h="2007" extrusionOk="0">
                  <a:moveTo>
                    <a:pt x="1013" y="0"/>
                  </a:moveTo>
                  <a:cubicBezTo>
                    <a:pt x="1001" y="0"/>
                    <a:pt x="990" y="1"/>
                    <a:pt x="979" y="1"/>
                  </a:cubicBezTo>
                  <a:cubicBezTo>
                    <a:pt x="425" y="37"/>
                    <a:pt x="1" y="508"/>
                    <a:pt x="36" y="1063"/>
                  </a:cubicBezTo>
                  <a:cubicBezTo>
                    <a:pt x="59" y="1590"/>
                    <a:pt x="518" y="2007"/>
                    <a:pt x="1042" y="2007"/>
                  </a:cubicBezTo>
                  <a:cubicBezTo>
                    <a:pt x="1057" y="2007"/>
                    <a:pt x="1071" y="2006"/>
                    <a:pt x="1086" y="2006"/>
                  </a:cubicBezTo>
                  <a:lnTo>
                    <a:pt x="1097" y="2006"/>
                  </a:lnTo>
                  <a:cubicBezTo>
                    <a:pt x="1651" y="1970"/>
                    <a:pt x="3455" y="862"/>
                    <a:pt x="3455" y="862"/>
                  </a:cubicBezTo>
                  <a:cubicBezTo>
                    <a:pt x="3455" y="862"/>
                    <a:pt x="1607" y="0"/>
                    <a:pt x="101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1" name="Google Shape;401;p32"/>
            <p:cNvSpPr/>
            <p:nvPr/>
          </p:nvSpPr>
          <p:spPr>
            <a:xfrm>
              <a:off x="5799800" y="1342450"/>
              <a:ext cx="85200" cy="49850"/>
            </a:xfrm>
            <a:custGeom>
              <a:avLst/>
              <a:gdLst/>
              <a:ahLst/>
              <a:cxnLst/>
              <a:rect l="l" t="t" r="r" b="b"/>
              <a:pathLst>
                <a:path w="3408" h="1994" extrusionOk="0">
                  <a:moveTo>
                    <a:pt x="2381" y="0"/>
                  </a:moveTo>
                  <a:cubicBezTo>
                    <a:pt x="2374" y="0"/>
                    <a:pt x="2366" y="0"/>
                    <a:pt x="2358" y="0"/>
                  </a:cubicBezTo>
                  <a:cubicBezTo>
                    <a:pt x="1804" y="36"/>
                    <a:pt x="0" y="1132"/>
                    <a:pt x="0" y="1132"/>
                  </a:cubicBezTo>
                  <a:cubicBezTo>
                    <a:pt x="0" y="1132"/>
                    <a:pt x="1837" y="1994"/>
                    <a:pt x="2442" y="1994"/>
                  </a:cubicBezTo>
                  <a:cubicBezTo>
                    <a:pt x="2454" y="1994"/>
                    <a:pt x="2465" y="1994"/>
                    <a:pt x="2476" y="1993"/>
                  </a:cubicBezTo>
                  <a:cubicBezTo>
                    <a:pt x="3007" y="1946"/>
                    <a:pt x="3408" y="1486"/>
                    <a:pt x="3384" y="944"/>
                  </a:cubicBezTo>
                  <a:cubicBezTo>
                    <a:pt x="3349" y="409"/>
                    <a:pt x="2913" y="0"/>
                    <a:pt x="2381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2" name="Google Shape;402;p32"/>
            <p:cNvSpPr/>
            <p:nvPr/>
          </p:nvSpPr>
          <p:spPr>
            <a:xfrm>
              <a:off x="5730525" y="1369850"/>
              <a:ext cx="69000" cy="70950"/>
            </a:xfrm>
            <a:custGeom>
              <a:avLst/>
              <a:gdLst/>
              <a:ahLst/>
              <a:cxnLst/>
              <a:rect l="l" t="t" r="r" b="b"/>
              <a:pathLst>
                <a:path w="2760" h="2838" extrusionOk="0">
                  <a:moveTo>
                    <a:pt x="2760" y="1"/>
                  </a:moveTo>
                  <a:cubicBezTo>
                    <a:pt x="2759" y="1"/>
                    <a:pt x="767" y="720"/>
                    <a:pt x="402" y="1133"/>
                  </a:cubicBezTo>
                  <a:cubicBezTo>
                    <a:pt x="1" y="1545"/>
                    <a:pt x="24" y="2194"/>
                    <a:pt x="449" y="2583"/>
                  </a:cubicBezTo>
                  <a:cubicBezTo>
                    <a:pt x="641" y="2754"/>
                    <a:pt x="879" y="2838"/>
                    <a:pt x="1116" y="2838"/>
                  </a:cubicBezTo>
                  <a:cubicBezTo>
                    <a:pt x="1403" y="2838"/>
                    <a:pt x="1687" y="2715"/>
                    <a:pt x="1887" y="2477"/>
                  </a:cubicBezTo>
                  <a:cubicBezTo>
                    <a:pt x="2253" y="2064"/>
                    <a:pt x="2760" y="1"/>
                    <a:pt x="2760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3" name="Google Shape;403;p32"/>
            <p:cNvSpPr/>
            <p:nvPr/>
          </p:nvSpPr>
          <p:spPr>
            <a:xfrm>
              <a:off x="5800100" y="1300525"/>
              <a:ext cx="68100" cy="70250"/>
            </a:xfrm>
            <a:custGeom>
              <a:avLst/>
              <a:gdLst/>
              <a:ahLst/>
              <a:cxnLst/>
              <a:rect l="l" t="t" r="r" b="b"/>
              <a:pathLst>
                <a:path w="2724" h="2810" extrusionOk="0">
                  <a:moveTo>
                    <a:pt x="1608" y="0"/>
                  </a:moveTo>
                  <a:cubicBezTo>
                    <a:pt x="1337" y="0"/>
                    <a:pt x="1068" y="113"/>
                    <a:pt x="873" y="333"/>
                  </a:cubicBezTo>
                  <a:cubicBezTo>
                    <a:pt x="495" y="746"/>
                    <a:pt x="0" y="2809"/>
                    <a:pt x="0" y="2809"/>
                  </a:cubicBezTo>
                  <a:cubicBezTo>
                    <a:pt x="0" y="2809"/>
                    <a:pt x="1993" y="2078"/>
                    <a:pt x="2358" y="1666"/>
                  </a:cubicBezTo>
                  <a:cubicBezTo>
                    <a:pt x="2724" y="1253"/>
                    <a:pt x="2688" y="628"/>
                    <a:pt x="2276" y="263"/>
                  </a:cubicBezTo>
                  <a:cubicBezTo>
                    <a:pt x="2083" y="87"/>
                    <a:pt x="1845" y="0"/>
                    <a:pt x="160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4" name="Google Shape;404;p32"/>
            <p:cNvSpPr/>
            <p:nvPr/>
          </p:nvSpPr>
          <p:spPr>
            <a:xfrm>
              <a:off x="5776800" y="1370150"/>
              <a:ext cx="51625" cy="85550"/>
            </a:xfrm>
            <a:custGeom>
              <a:avLst/>
              <a:gdLst/>
              <a:ahLst/>
              <a:cxnLst/>
              <a:rect l="l" t="t" r="r" b="b"/>
              <a:pathLst>
                <a:path w="2065" h="3422" extrusionOk="0">
                  <a:moveTo>
                    <a:pt x="897" y="1"/>
                  </a:moveTo>
                  <a:cubicBezTo>
                    <a:pt x="897" y="1"/>
                    <a:pt x="1" y="1923"/>
                    <a:pt x="36" y="2477"/>
                  </a:cubicBezTo>
                  <a:cubicBezTo>
                    <a:pt x="59" y="3009"/>
                    <a:pt x="495" y="3422"/>
                    <a:pt x="1021" y="3422"/>
                  </a:cubicBezTo>
                  <a:cubicBezTo>
                    <a:pt x="1042" y="3422"/>
                    <a:pt x="1064" y="3421"/>
                    <a:pt x="1085" y="3420"/>
                  </a:cubicBezTo>
                  <a:cubicBezTo>
                    <a:pt x="1640" y="3396"/>
                    <a:pt x="2064" y="2913"/>
                    <a:pt x="2029" y="2371"/>
                  </a:cubicBezTo>
                  <a:lnTo>
                    <a:pt x="2029" y="2359"/>
                  </a:lnTo>
                  <a:cubicBezTo>
                    <a:pt x="2005" y="1816"/>
                    <a:pt x="897" y="1"/>
                    <a:pt x="897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5" name="Google Shape;405;p32"/>
            <p:cNvSpPr/>
            <p:nvPr/>
          </p:nvSpPr>
          <p:spPr>
            <a:xfrm>
              <a:off x="5771500" y="1285525"/>
              <a:ext cx="51325" cy="84650"/>
            </a:xfrm>
            <a:custGeom>
              <a:avLst/>
              <a:gdLst/>
              <a:ahLst/>
              <a:cxnLst/>
              <a:rect l="l" t="t" r="r" b="b"/>
              <a:pathLst>
                <a:path w="2053" h="3386" extrusionOk="0">
                  <a:moveTo>
                    <a:pt x="1012" y="1"/>
                  </a:moveTo>
                  <a:cubicBezTo>
                    <a:pt x="997" y="1"/>
                    <a:pt x="982" y="1"/>
                    <a:pt x="967" y="2"/>
                  </a:cubicBezTo>
                  <a:cubicBezTo>
                    <a:pt x="425" y="37"/>
                    <a:pt x="1" y="485"/>
                    <a:pt x="12" y="1028"/>
                  </a:cubicBezTo>
                  <a:cubicBezTo>
                    <a:pt x="48" y="1582"/>
                    <a:pt x="1156" y="3386"/>
                    <a:pt x="1156" y="3386"/>
                  </a:cubicBezTo>
                  <a:cubicBezTo>
                    <a:pt x="1156" y="3386"/>
                    <a:pt x="2052" y="1476"/>
                    <a:pt x="2017" y="922"/>
                  </a:cubicBezTo>
                  <a:cubicBezTo>
                    <a:pt x="1971" y="394"/>
                    <a:pt x="1524" y="1"/>
                    <a:pt x="1012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6" name="Google Shape;406;p32"/>
            <p:cNvSpPr/>
            <p:nvPr/>
          </p:nvSpPr>
          <p:spPr>
            <a:xfrm>
              <a:off x="5756175" y="1333850"/>
              <a:ext cx="84725" cy="72700"/>
            </a:xfrm>
            <a:custGeom>
              <a:avLst/>
              <a:gdLst/>
              <a:ahLst/>
              <a:cxnLst/>
              <a:rect l="l" t="t" r="r" b="b"/>
              <a:pathLst>
                <a:path w="3389" h="2908" extrusionOk="0">
                  <a:moveTo>
                    <a:pt x="1672" y="0"/>
                  </a:moveTo>
                  <a:cubicBezTo>
                    <a:pt x="1469" y="0"/>
                    <a:pt x="1258" y="45"/>
                    <a:pt x="1050" y="144"/>
                  </a:cubicBezTo>
                  <a:cubicBezTo>
                    <a:pt x="319" y="486"/>
                    <a:pt x="0" y="1347"/>
                    <a:pt x="342" y="2078"/>
                  </a:cubicBezTo>
                  <a:cubicBezTo>
                    <a:pt x="607" y="2635"/>
                    <a:pt x="1130" y="2908"/>
                    <a:pt x="1653" y="2908"/>
                  </a:cubicBezTo>
                  <a:cubicBezTo>
                    <a:pt x="2225" y="2908"/>
                    <a:pt x="2797" y="2582"/>
                    <a:pt x="3031" y="1948"/>
                  </a:cubicBezTo>
                  <a:cubicBezTo>
                    <a:pt x="3389" y="950"/>
                    <a:pt x="2609" y="0"/>
                    <a:pt x="1672" y="0"/>
                  </a:cubicBezTo>
                  <a:close/>
                </a:path>
              </a:pathLst>
            </a:custGeom>
            <a:solidFill>
              <a:srgbClr val="FF885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7" name="Google Shape;407;p32"/>
            <p:cNvSpPr/>
            <p:nvPr/>
          </p:nvSpPr>
          <p:spPr>
            <a:xfrm>
              <a:off x="5510050" y="1325325"/>
              <a:ext cx="90525" cy="58000"/>
            </a:xfrm>
            <a:custGeom>
              <a:avLst/>
              <a:gdLst/>
              <a:ahLst/>
              <a:cxnLst/>
              <a:rect l="l" t="t" r="r" b="b"/>
              <a:pathLst>
                <a:path w="3621" h="2320" extrusionOk="0">
                  <a:moveTo>
                    <a:pt x="2426" y="0"/>
                  </a:moveTo>
                  <a:cubicBezTo>
                    <a:pt x="1855" y="0"/>
                    <a:pt x="428" y="725"/>
                    <a:pt x="48" y="921"/>
                  </a:cubicBezTo>
                  <a:cubicBezTo>
                    <a:pt x="1" y="945"/>
                    <a:pt x="1" y="1004"/>
                    <a:pt x="36" y="1039"/>
                  </a:cubicBezTo>
                  <a:cubicBezTo>
                    <a:pt x="390" y="1299"/>
                    <a:pt x="1745" y="2277"/>
                    <a:pt x="2300" y="2312"/>
                  </a:cubicBezTo>
                  <a:cubicBezTo>
                    <a:pt x="2342" y="2317"/>
                    <a:pt x="2384" y="2319"/>
                    <a:pt x="2426" y="2319"/>
                  </a:cubicBezTo>
                  <a:cubicBezTo>
                    <a:pt x="3020" y="2319"/>
                    <a:pt x="3518" y="1857"/>
                    <a:pt x="3573" y="1251"/>
                  </a:cubicBezTo>
                  <a:cubicBezTo>
                    <a:pt x="3620" y="591"/>
                    <a:pt x="3125" y="37"/>
                    <a:pt x="2465" y="2"/>
                  </a:cubicBezTo>
                  <a:cubicBezTo>
                    <a:pt x="2452" y="1"/>
                    <a:pt x="2439" y="0"/>
                    <a:pt x="2426" y="0"/>
                  </a:cubicBezTo>
                  <a:close/>
                </a:path>
              </a:pathLst>
            </a:custGeom>
            <a:solidFill>
              <a:srgbClr val="FF5A7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8" name="Google Shape;408;p32"/>
            <p:cNvSpPr/>
            <p:nvPr/>
          </p:nvSpPr>
          <p:spPr>
            <a:xfrm>
              <a:off x="5995225" y="1359375"/>
              <a:ext cx="90500" cy="58025"/>
            </a:xfrm>
            <a:custGeom>
              <a:avLst/>
              <a:gdLst/>
              <a:ahLst/>
              <a:cxnLst/>
              <a:rect l="l" t="t" r="r" b="b"/>
              <a:pathLst>
                <a:path w="3620" h="2321" extrusionOk="0">
                  <a:moveTo>
                    <a:pt x="1195" y="0"/>
                  </a:moveTo>
                  <a:cubicBezTo>
                    <a:pt x="599" y="0"/>
                    <a:pt x="92" y="463"/>
                    <a:pt x="48" y="1080"/>
                  </a:cubicBezTo>
                  <a:cubicBezTo>
                    <a:pt x="0" y="1729"/>
                    <a:pt x="496" y="2295"/>
                    <a:pt x="1156" y="2318"/>
                  </a:cubicBezTo>
                  <a:cubicBezTo>
                    <a:pt x="1172" y="2320"/>
                    <a:pt x="1190" y="2320"/>
                    <a:pt x="1208" y="2320"/>
                  </a:cubicBezTo>
                  <a:cubicBezTo>
                    <a:pt x="1797" y="2320"/>
                    <a:pt x="3195" y="1593"/>
                    <a:pt x="3573" y="1399"/>
                  </a:cubicBezTo>
                  <a:cubicBezTo>
                    <a:pt x="3620" y="1375"/>
                    <a:pt x="3620" y="1316"/>
                    <a:pt x="3585" y="1281"/>
                  </a:cubicBezTo>
                  <a:cubicBezTo>
                    <a:pt x="3231" y="1021"/>
                    <a:pt x="1875" y="54"/>
                    <a:pt x="1321" y="7"/>
                  </a:cubicBezTo>
                  <a:cubicBezTo>
                    <a:pt x="1279" y="3"/>
                    <a:pt x="1237" y="0"/>
                    <a:pt x="1195" y="0"/>
                  </a:cubicBezTo>
                  <a:close/>
                </a:path>
              </a:pathLst>
            </a:custGeom>
            <a:solidFill>
              <a:srgbClr val="FF5A7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9" name="Google Shape;409;p32"/>
            <p:cNvSpPr/>
            <p:nvPr/>
          </p:nvSpPr>
          <p:spPr>
            <a:xfrm>
              <a:off x="5750875" y="1570500"/>
              <a:ext cx="60150" cy="88425"/>
            </a:xfrm>
            <a:custGeom>
              <a:avLst/>
              <a:gdLst/>
              <a:ahLst/>
              <a:cxnLst/>
              <a:rect l="l" t="t" r="r" b="b"/>
              <a:pathLst>
                <a:path w="2406" h="3537" extrusionOk="0">
                  <a:moveTo>
                    <a:pt x="1200" y="1"/>
                  </a:moveTo>
                  <a:cubicBezTo>
                    <a:pt x="600" y="1"/>
                    <a:pt x="92" y="469"/>
                    <a:pt x="47" y="1077"/>
                  </a:cubicBezTo>
                  <a:cubicBezTo>
                    <a:pt x="0" y="1631"/>
                    <a:pt x="767" y="3117"/>
                    <a:pt x="967" y="3506"/>
                  </a:cubicBezTo>
                  <a:cubicBezTo>
                    <a:pt x="980" y="3525"/>
                    <a:pt x="1002" y="3537"/>
                    <a:pt x="1026" y="3537"/>
                  </a:cubicBezTo>
                  <a:cubicBezTo>
                    <a:pt x="1047" y="3537"/>
                    <a:pt x="1068" y="3528"/>
                    <a:pt x="1085" y="3506"/>
                  </a:cubicBezTo>
                  <a:cubicBezTo>
                    <a:pt x="1344" y="3164"/>
                    <a:pt x="2311" y="1808"/>
                    <a:pt x="2358" y="1254"/>
                  </a:cubicBezTo>
                  <a:cubicBezTo>
                    <a:pt x="2405" y="617"/>
                    <a:pt x="1922" y="51"/>
                    <a:pt x="1285" y="4"/>
                  </a:cubicBezTo>
                  <a:cubicBezTo>
                    <a:pt x="1257" y="2"/>
                    <a:pt x="1228" y="1"/>
                    <a:pt x="1200" y="1"/>
                  </a:cubicBezTo>
                  <a:close/>
                </a:path>
              </a:pathLst>
            </a:custGeom>
            <a:solidFill>
              <a:srgbClr val="FF5A7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0" name="Google Shape;410;p32"/>
            <p:cNvSpPr/>
            <p:nvPr/>
          </p:nvSpPr>
          <p:spPr>
            <a:xfrm>
              <a:off x="5785050" y="1083650"/>
              <a:ext cx="59875" cy="88525"/>
            </a:xfrm>
            <a:custGeom>
              <a:avLst/>
              <a:gdLst/>
              <a:ahLst/>
              <a:cxnLst/>
              <a:rect l="l" t="t" r="r" b="b"/>
              <a:pathLst>
                <a:path w="2395" h="3541" extrusionOk="0">
                  <a:moveTo>
                    <a:pt x="1376" y="1"/>
                  </a:moveTo>
                  <a:cubicBezTo>
                    <a:pt x="1354" y="1"/>
                    <a:pt x="1333" y="12"/>
                    <a:pt x="1321" y="36"/>
                  </a:cubicBezTo>
                  <a:cubicBezTo>
                    <a:pt x="1062" y="390"/>
                    <a:pt x="83" y="1746"/>
                    <a:pt x="48" y="2300"/>
                  </a:cubicBezTo>
                  <a:cubicBezTo>
                    <a:pt x="1" y="2936"/>
                    <a:pt x="472" y="3490"/>
                    <a:pt x="1109" y="3538"/>
                  </a:cubicBezTo>
                  <a:cubicBezTo>
                    <a:pt x="1138" y="3540"/>
                    <a:pt x="1168" y="3541"/>
                    <a:pt x="1196" y="3541"/>
                  </a:cubicBezTo>
                  <a:cubicBezTo>
                    <a:pt x="1807" y="3541"/>
                    <a:pt x="2314" y="3073"/>
                    <a:pt x="2359" y="2465"/>
                  </a:cubicBezTo>
                  <a:cubicBezTo>
                    <a:pt x="2394" y="1911"/>
                    <a:pt x="1640" y="425"/>
                    <a:pt x="1439" y="36"/>
                  </a:cubicBezTo>
                  <a:cubicBezTo>
                    <a:pt x="1422" y="12"/>
                    <a:pt x="1398" y="1"/>
                    <a:pt x="1376" y="1"/>
                  </a:cubicBezTo>
                  <a:close/>
                </a:path>
              </a:pathLst>
            </a:custGeom>
            <a:solidFill>
              <a:srgbClr val="FF5A7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1" name="Google Shape;411;p32"/>
            <p:cNvSpPr/>
            <p:nvPr/>
          </p:nvSpPr>
          <p:spPr>
            <a:xfrm>
              <a:off x="6283500" y="1383725"/>
              <a:ext cx="104375" cy="74575"/>
            </a:xfrm>
            <a:custGeom>
              <a:avLst/>
              <a:gdLst/>
              <a:ahLst/>
              <a:cxnLst/>
              <a:rect l="l" t="t" r="r" b="b"/>
              <a:pathLst>
                <a:path w="4175" h="2983" extrusionOk="0">
                  <a:moveTo>
                    <a:pt x="1722" y="0"/>
                  </a:moveTo>
                  <a:cubicBezTo>
                    <a:pt x="507" y="0"/>
                    <a:pt x="0" y="1568"/>
                    <a:pt x="1002" y="2264"/>
                  </a:cubicBezTo>
                  <a:cubicBezTo>
                    <a:pt x="1533" y="2629"/>
                    <a:pt x="3844" y="2936"/>
                    <a:pt x="4150" y="2983"/>
                  </a:cubicBezTo>
                  <a:cubicBezTo>
                    <a:pt x="4139" y="2948"/>
                    <a:pt x="4115" y="2877"/>
                    <a:pt x="4080" y="2783"/>
                  </a:cubicBezTo>
                  <a:cubicBezTo>
                    <a:pt x="3785" y="2205"/>
                    <a:pt x="2901" y="554"/>
                    <a:pt x="2441" y="224"/>
                  </a:cubicBezTo>
                  <a:cubicBezTo>
                    <a:pt x="2229" y="83"/>
                    <a:pt x="1981" y="0"/>
                    <a:pt x="1722" y="0"/>
                  </a:cubicBezTo>
                  <a:close/>
                  <a:moveTo>
                    <a:pt x="4174" y="2971"/>
                  </a:moveTo>
                  <a:lnTo>
                    <a:pt x="4162" y="2983"/>
                  </a:lnTo>
                  <a:lnTo>
                    <a:pt x="4174" y="2983"/>
                  </a:lnTo>
                  <a:lnTo>
                    <a:pt x="4174" y="297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2" name="Google Shape;412;p32"/>
            <p:cNvSpPr/>
            <p:nvPr/>
          </p:nvSpPr>
          <p:spPr>
            <a:xfrm>
              <a:off x="6365425" y="1353050"/>
              <a:ext cx="66075" cy="105550"/>
            </a:xfrm>
            <a:custGeom>
              <a:avLst/>
              <a:gdLst/>
              <a:ahLst/>
              <a:cxnLst/>
              <a:rect l="l" t="t" r="r" b="b"/>
              <a:pathLst>
                <a:path w="2643" h="4222" extrusionOk="0">
                  <a:moveTo>
                    <a:pt x="1310" y="1"/>
                  </a:moveTo>
                  <a:cubicBezTo>
                    <a:pt x="697" y="1"/>
                    <a:pt x="166" y="449"/>
                    <a:pt x="84" y="1062"/>
                  </a:cubicBezTo>
                  <a:cubicBezTo>
                    <a:pt x="1" y="1628"/>
                    <a:pt x="579" y="3408"/>
                    <a:pt x="791" y="4021"/>
                  </a:cubicBezTo>
                  <a:cubicBezTo>
                    <a:pt x="838" y="4104"/>
                    <a:pt x="873" y="4163"/>
                    <a:pt x="885" y="4198"/>
                  </a:cubicBezTo>
                  <a:cubicBezTo>
                    <a:pt x="1074" y="3951"/>
                    <a:pt x="2453" y="2064"/>
                    <a:pt x="2548" y="1427"/>
                  </a:cubicBezTo>
                  <a:cubicBezTo>
                    <a:pt x="2642" y="755"/>
                    <a:pt x="2182" y="119"/>
                    <a:pt x="1498" y="13"/>
                  </a:cubicBezTo>
                  <a:cubicBezTo>
                    <a:pt x="1439" y="1"/>
                    <a:pt x="1369" y="1"/>
                    <a:pt x="1310" y="1"/>
                  </a:cubicBezTo>
                  <a:close/>
                  <a:moveTo>
                    <a:pt x="862" y="4210"/>
                  </a:moveTo>
                  <a:lnTo>
                    <a:pt x="862" y="4222"/>
                  </a:lnTo>
                  <a:lnTo>
                    <a:pt x="873" y="421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3" name="Google Shape;413;p32"/>
            <p:cNvSpPr/>
            <p:nvPr/>
          </p:nvSpPr>
          <p:spPr>
            <a:xfrm>
              <a:off x="6385475" y="1453275"/>
              <a:ext cx="2100" cy="5025"/>
            </a:xfrm>
            <a:custGeom>
              <a:avLst/>
              <a:gdLst/>
              <a:ahLst/>
              <a:cxnLst/>
              <a:rect l="l" t="t" r="r" b="b"/>
              <a:pathLst>
                <a:path w="84" h="201" extrusionOk="0">
                  <a:moveTo>
                    <a:pt x="1" y="1"/>
                  </a:moveTo>
                  <a:lnTo>
                    <a:pt x="1" y="12"/>
                  </a:lnTo>
                  <a:cubicBezTo>
                    <a:pt x="24" y="107"/>
                    <a:pt x="48" y="166"/>
                    <a:pt x="60" y="201"/>
                  </a:cubicBezTo>
                  <a:lnTo>
                    <a:pt x="83" y="201"/>
                  </a:lnTo>
                  <a:lnTo>
                    <a:pt x="83" y="189"/>
                  </a:lnTo>
                  <a:cubicBezTo>
                    <a:pt x="71" y="154"/>
                    <a:pt x="48" y="95"/>
                    <a:pt x="1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4" name="Google Shape;414;p32"/>
            <p:cNvSpPr/>
            <p:nvPr/>
          </p:nvSpPr>
          <p:spPr>
            <a:xfrm>
              <a:off x="6275250" y="1289625"/>
              <a:ext cx="119100" cy="168975"/>
            </a:xfrm>
            <a:custGeom>
              <a:avLst/>
              <a:gdLst/>
              <a:ahLst/>
              <a:cxnLst/>
              <a:rect l="l" t="t" r="r" b="b"/>
              <a:pathLst>
                <a:path w="4764" h="6759" extrusionOk="0">
                  <a:moveTo>
                    <a:pt x="2372" y="0"/>
                  </a:moveTo>
                  <a:cubicBezTo>
                    <a:pt x="2099" y="0"/>
                    <a:pt x="1822" y="54"/>
                    <a:pt x="1556" y="168"/>
                  </a:cubicBezTo>
                  <a:cubicBezTo>
                    <a:pt x="484" y="628"/>
                    <a:pt x="0" y="1889"/>
                    <a:pt x="484" y="2951"/>
                  </a:cubicBezTo>
                  <a:cubicBezTo>
                    <a:pt x="943" y="4012"/>
                    <a:pt x="4374" y="6759"/>
                    <a:pt x="4374" y="6759"/>
                  </a:cubicBezTo>
                  <a:cubicBezTo>
                    <a:pt x="4374" y="6759"/>
                    <a:pt x="4763" y="2373"/>
                    <a:pt x="4304" y="1312"/>
                  </a:cubicBezTo>
                  <a:cubicBezTo>
                    <a:pt x="3984" y="496"/>
                    <a:pt x="3198" y="0"/>
                    <a:pt x="2372" y="0"/>
                  </a:cubicBezTo>
                  <a:close/>
                </a:path>
              </a:pathLst>
            </a:custGeom>
            <a:solidFill>
              <a:srgbClr val="FF5A7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5" name="Google Shape;415;p32"/>
            <p:cNvSpPr/>
            <p:nvPr/>
          </p:nvSpPr>
          <p:spPr>
            <a:xfrm>
              <a:off x="6374875" y="1458875"/>
              <a:ext cx="118500" cy="167750"/>
            </a:xfrm>
            <a:custGeom>
              <a:avLst/>
              <a:gdLst/>
              <a:ahLst/>
              <a:cxnLst/>
              <a:rect l="l" t="t" r="r" b="b"/>
              <a:pathLst>
                <a:path w="4740" h="6710" extrusionOk="0">
                  <a:moveTo>
                    <a:pt x="389" y="1"/>
                  </a:moveTo>
                  <a:cubicBezTo>
                    <a:pt x="389" y="1"/>
                    <a:pt x="0" y="4387"/>
                    <a:pt x="448" y="5448"/>
                  </a:cubicBezTo>
                  <a:cubicBezTo>
                    <a:pt x="793" y="6234"/>
                    <a:pt x="1562" y="6709"/>
                    <a:pt x="2372" y="6709"/>
                  </a:cubicBezTo>
                  <a:cubicBezTo>
                    <a:pt x="2643" y="6709"/>
                    <a:pt x="2918" y="6656"/>
                    <a:pt x="3184" y="6544"/>
                  </a:cubicBezTo>
                  <a:cubicBezTo>
                    <a:pt x="4245" y="6096"/>
                    <a:pt x="4740" y="4870"/>
                    <a:pt x="4280" y="3809"/>
                  </a:cubicBezTo>
                  <a:cubicBezTo>
                    <a:pt x="3832" y="2748"/>
                    <a:pt x="390" y="1"/>
                    <a:pt x="389" y="1"/>
                  </a:cubicBezTo>
                  <a:close/>
                </a:path>
              </a:pathLst>
            </a:custGeom>
            <a:solidFill>
              <a:srgbClr val="FF5A7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6" name="Google Shape;416;p32"/>
            <p:cNvSpPr/>
            <p:nvPr/>
          </p:nvSpPr>
          <p:spPr>
            <a:xfrm>
              <a:off x="6208925" y="1359675"/>
              <a:ext cx="175400" cy="104775"/>
            </a:xfrm>
            <a:custGeom>
              <a:avLst/>
              <a:gdLst/>
              <a:ahLst/>
              <a:cxnLst/>
              <a:rect l="l" t="t" r="r" b="b"/>
              <a:pathLst>
                <a:path w="7016" h="4191" extrusionOk="0">
                  <a:moveTo>
                    <a:pt x="2363" y="0"/>
                  </a:moveTo>
                  <a:cubicBezTo>
                    <a:pt x="1533" y="0"/>
                    <a:pt x="749" y="494"/>
                    <a:pt x="425" y="1304"/>
                  </a:cubicBezTo>
                  <a:cubicBezTo>
                    <a:pt x="0" y="2377"/>
                    <a:pt x="519" y="3579"/>
                    <a:pt x="1580" y="4016"/>
                  </a:cubicBezTo>
                  <a:cubicBezTo>
                    <a:pt x="1908" y="4145"/>
                    <a:pt x="2541" y="4190"/>
                    <a:pt x="3263" y="4190"/>
                  </a:cubicBezTo>
                  <a:cubicBezTo>
                    <a:pt x="4909" y="4190"/>
                    <a:pt x="7016" y="3957"/>
                    <a:pt x="7016" y="3957"/>
                  </a:cubicBezTo>
                  <a:cubicBezTo>
                    <a:pt x="7016" y="3957"/>
                    <a:pt x="4198" y="585"/>
                    <a:pt x="3137" y="149"/>
                  </a:cubicBezTo>
                  <a:cubicBezTo>
                    <a:pt x="2882" y="48"/>
                    <a:pt x="2620" y="0"/>
                    <a:pt x="2363" y="0"/>
                  </a:cubicBezTo>
                  <a:close/>
                </a:path>
              </a:pathLst>
            </a:custGeom>
            <a:solidFill>
              <a:srgbClr val="FF5A7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7" name="Google Shape;417;p32"/>
            <p:cNvSpPr/>
            <p:nvPr/>
          </p:nvSpPr>
          <p:spPr>
            <a:xfrm>
              <a:off x="6384900" y="1453050"/>
              <a:ext cx="175700" cy="104625"/>
            </a:xfrm>
            <a:custGeom>
              <a:avLst/>
              <a:gdLst/>
              <a:ahLst/>
              <a:cxnLst/>
              <a:rect l="l" t="t" r="r" b="b"/>
              <a:pathLst>
                <a:path w="7028" h="4185" extrusionOk="0">
                  <a:moveTo>
                    <a:pt x="3757" y="0"/>
                  </a:moveTo>
                  <a:cubicBezTo>
                    <a:pt x="2112" y="0"/>
                    <a:pt x="0" y="234"/>
                    <a:pt x="0" y="234"/>
                  </a:cubicBezTo>
                  <a:cubicBezTo>
                    <a:pt x="0" y="234"/>
                    <a:pt x="2830" y="3606"/>
                    <a:pt x="3891" y="4030"/>
                  </a:cubicBezTo>
                  <a:cubicBezTo>
                    <a:pt x="4146" y="4135"/>
                    <a:pt x="4410" y="4185"/>
                    <a:pt x="4670" y="4185"/>
                  </a:cubicBezTo>
                  <a:cubicBezTo>
                    <a:pt x="5491" y="4185"/>
                    <a:pt x="6269" y="3689"/>
                    <a:pt x="6591" y="2875"/>
                  </a:cubicBezTo>
                  <a:cubicBezTo>
                    <a:pt x="7027" y="1813"/>
                    <a:pt x="6508" y="599"/>
                    <a:pt x="5435" y="175"/>
                  </a:cubicBezTo>
                  <a:cubicBezTo>
                    <a:pt x="5112" y="45"/>
                    <a:pt x="4480" y="0"/>
                    <a:pt x="3757" y="0"/>
                  </a:cubicBezTo>
                  <a:close/>
                </a:path>
              </a:pathLst>
            </a:custGeom>
            <a:solidFill>
              <a:srgbClr val="FF5A7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8" name="Google Shape;418;p32"/>
            <p:cNvSpPr/>
            <p:nvPr/>
          </p:nvSpPr>
          <p:spPr>
            <a:xfrm>
              <a:off x="6208325" y="1454950"/>
              <a:ext cx="176000" cy="105900"/>
            </a:xfrm>
            <a:custGeom>
              <a:avLst/>
              <a:gdLst/>
              <a:ahLst/>
              <a:cxnLst/>
              <a:rect l="l" t="t" r="r" b="b"/>
              <a:pathLst>
                <a:path w="7040" h="4236" extrusionOk="0">
                  <a:moveTo>
                    <a:pt x="3719" y="1"/>
                  </a:moveTo>
                  <a:cubicBezTo>
                    <a:pt x="2822" y="1"/>
                    <a:pt x="1992" y="53"/>
                    <a:pt x="1604" y="217"/>
                  </a:cubicBezTo>
                  <a:cubicBezTo>
                    <a:pt x="520" y="653"/>
                    <a:pt x="1" y="1891"/>
                    <a:pt x="461" y="2964"/>
                  </a:cubicBezTo>
                  <a:cubicBezTo>
                    <a:pt x="799" y="3763"/>
                    <a:pt x="1574" y="4236"/>
                    <a:pt x="2382" y="4236"/>
                  </a:cubicBezTo>
                  <a:cubicBezTo>
                    <a:pt x="2671" y="4236"/>
                    <a:pt x="2964" y="4176"/>
                    <a:pt x="3243" y="4048"/>
                  </a:cubicBezTo>
                  <a:cubicBezTo>
                    <a:pt x="4292" y="3589"/>
                    <a:pt x="7040" y="158"/>
                    <a:pt x="7040" y="158"/>
                  </a:cubicBezTo>
                  <a:cubicBezTo>
                    <a:pt x="7040" y="158"/>
                    <a:pt x="5278" y="1"/>
                    <a:pt x="3719" y="1"/>
                  </a:cubicBezTo>
                  <a:close/>
                </a:path>
              </a:pathLst>
            </a:custGeom>
            <a:solidFill>
              <a:srgbClr val="FF5A7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9" name="Google Shape;419;p32"/>
            <p:cNvSpPr/>
            <p:nvPr/>
          </p:nvSpPr>
          <p:spPr>
            <a:xfrm>
              <a:off x="6384900" y="1357150"/>
              <a:ext cx="174800" cy="105375"/>
            </a:xfrm>
            <a:custGeom>
              <a:avLst/>
              <a:gdLst/>
              <a:ahLst/>
              <a:cxnLst/>
              <a:rect l="l" t="t" r="r" b="b"/>
              <a:pathLst>
                <a:path w="6992" h="4215" extrusionOk="0">
                  <a:moveTo>
                    <a:pt x="4622" y="0"/>
                  </a:moveTo>
                  <a:cubicBezTo>
                    <a:pt x="4350" y="0"/>
                    <a:pt x="4074" y="54"/>
                    <a:pt x="3808" y="167"/>
                  </a:cubicBezTo>
                  <a:lnTo>
                    <a:pt x="3808" y="179"/>
                  </a:lnTo>
                  <a:cubicBezTo>
                    <a:pt x="2747" y="627"/>
                    <a:pt x="0" y="4058"/>
                    <a:pt x="0" y="4058"/>
                  </a:cubicBezTo>
                  <a:cubicBezTo>
                    <a:pt x="0" y="4058"/>
                    <a:pt x="1767" y="4214"/>
                    <a:pt x="3326" y="4214"/>
                  </a:cubicBezTo>
                  <a:cubicBezTo>
                    <a:pt x="4223" y="4214"/>
                    <a:pt x="5052" y="4163"/>
                    <a:pt x="5435" y="3999"/>
                  </a:cubicBezTo>
                  <a:cubicBezTo>
                    <a:pt x="6497" y="3551"/>
                    <a:pt x="6992" y="2325"/>
                    <a:pt x="6544" y="1263"/>
                  </a:cubicBezTo>
                  <a:cubicBezTo>
                    <a:pt x="6200" y="470"/>
                    <a:pt x="5428" y="0"/>
                    <a:pt x="4622" y="0"/>
                  </a:cubicBezTo>
                  <a:close/>
                </a:path>
              </a:pathLst>
            </a:custGeom>
            <a:solidFill>
              <a:srgbClr val="FF5A7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0" name="Google Shape;420;p32"/>
            <p:cNvSpPr/>
            <p:nvPr/>
          </p:nvSpPr>
          <p:spPr>
            <a:xfrm>
              <a:off x="6278775" y="1458875"/>
              <a:ext cx="117925" cy="168800"/>
            </a:xfrm>
            <a:custGeom>
              <a:avLst/>
              <a:gdLst/>
              <a:ahLst/>
              <a:cxnLst/>
              <a:rect l="l" t="t" r="r" b="b"/>
              <a:pathLst>
                <a:path w="4717" h="6752" extrusionOk="0">
                  <a:moveTo>
                    <a:pt x="4233" y="1"/>
                  </a:moveTo>
                  <a:cubicBezTo>
                    <a:pt x="4233" y="1"/>
                    <a:pt x="861" y="2830"/>
                    <a:pt x="425" y="3891"/>
                  </a:cubicBezTo>
                  <a:cubicBezTo>
                    <a:pt x="1" y="4964"/>
                    <a:pt x="519" y="6167"/>
                    <a:pt x="1581" y="6603"/>
                  </a:cubicBezTo>
                  <a:cubicBezTo>
                    <a:pt x="1835" y="6704"/>
                    <a:pt x="2096" y="6751"/>
                    <a:pt x="2353" y="6751"/>
                  </a:cubicBezTo>
                  <a:cubicBezTo>
                    <a:pt x="3180" y="6751"/>
                    <a:pt x="3959" y="6257"/>
                    <a:pt x="4292" y="5448"/>
                  </a:cubicBezTo>
                  <a:cubicBezTo>
                    <a:pt x="4717" y="4375"/>
                    <a:pt x="4233" y="1"/>
                    <a:pt x="4233" y="1"/>
                  </a:cubicBezTo>
                  <a:close/>
                </a:path>
              </a:pathLst>
            </a:custGeom>
            <a:solidFill>
              <a:srgbClr val="FF5A7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1" name="Google Shape;421;p32"/>
            <p:cNvSpPr/>
            <p:nvPr/>
          </p:nvSpPr>
          <p:spPr>
            <a:xfrm>
              <a:off x="6372500" y="1289825"/>
              <a:ext cx="117950" cy="168775"/>
            </a:xfrm>
            <a:custGeom>
              <a:avLst/>
              <a:gdLst/>
              <a:ahLst/>
              <a:cxnLst/>
              <a:rect l="l" t="t" r="r" b="b"/>
              <a:pathLst>
                <a:path w="4718" h="6751" extrusionOk="0">
                  <a:moveTo>
                    <a:pt x="2370" y="0"/>
                  </a:moveTo>
                  <a:cubicBezTo>
                    <a:pt x="1545" y="0"/>
                    <a:pt x="761" y="494"/>
                    <a:pt x="437" y="1304"/>
                  </a:cubicBezTo>
                  <a:cubicBezTo>
                    <a:pt x="1" y="2377"/>
                    <a:pt x="496" y="6751"/>
                    <a:pt x="496" y="6751"/>
                  </a:cubicBezTo>
                  <a:cubicBezTo>
                    <a:pt x="496" y="6751"/>
                    <a:pt x="3868" y="3921"/>
                    <a:pt x="4293" y="2860"/>
                  </a:cubicBezTo>
                  <a:cubicBezTo>
                    <a:pt x="4717" y="1787"/>
                    <a:pt x="4198" y="584"/>
                    <a:pt x="3137" y="148"/>
                  </a:cubicBezTo>
                  <a:cubicBezTo>
                    <a:pt x="2886" y="48"/>
                    <a:pt x="2626" y="0"/>
                    <a:pt x="2370" y="0"/>
                  </a:cubicBezTo>
                  <a:close/>
                </a:path>
              </a:pathLst>
            </a:custGeom>
            <a:solidFill>
              <a:srgbClr val="FF5A7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2" name="Google Shape;422;p32"/>
            <p:cNvSpPr/>
            <p:nvPr/>
          </p:nvSpPr>
          <p:spPr>
            <a:xfrm>
              <a:off x="6335675" y="1383350"/>
              <a:ext cx="56900" cy="80850"/>
            </a:xfrm>
            <a:custGeom>
              <a:avLst/>
              <a:gdLst/>
              <a:ahLst/>
              <a:cxnLst/>
              <a:rect l="l" t="t" r="r" b="b"/>
              <a:pathLst>
                <a:path w="2276" h="3234" extrusionOk="0">
                  <a:moveTo>
                    <a:pt x="1143" y="1"/>
                  </a:moveTo>
                  <a:cubicBezTo>
                    <a:pt x="1009" y="1"/>
                    <a:pt x="873" y="28"/>
                    <a:pt x="743" y="86"/>
                  </a:cubicBezTo>
                  <a:cubicBezTo>
                    <a:pt x="236" y="298"/>
                    <a:pt x="0" y="888"/>
                    <a:pt x="212" y="1395"/>
                  </a:cubicBezTo>
                  <a:cubicBezTo>
                    <a:pt x="436" y="1901"/>
                    <a:pt x="2087" y="3234"/>
                    <a:pt x="2087" y="3234"/>
                  </a:cubicBezTo>
                  <a:cubicBezTo>
                    <a:pt x="2087" y="3234"/>
                    <a:pt x="2276" y="1123"/>
                    <a:pt x="2063" y="605"/>
                  </a:cubicBezTo>
                  <a:cubicBezTo>
                    <a:pt x="1897" y="228"/>
                    <a:pt x="1529" y="1"/>
                    <a:pt x="1143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3" name="Google Shape;423;p32"/>
            <p:cNvSpPr/>
            <p:nvPr/>
          </p:nvSpPr>
          <p:spPr>
            <a:xfrm>
              <a:off x="6382250" y="1464475"/>
              <a:ext cx="56900" cy="80675"/>
            </a:xfrm>
            <a:custGeom>
              <a:avLst/>
              <a:gdLst/>
              <a:ahLst/>
              <a:cxnLst/>
              <a:rect l="l" t="t" r="r" b="b"/>
              <a:pathLst>
                <a:path w="2276" h="3227" extrusionOk="0">
                  <a:moveTo>
                    <a:pt x="189" y="1"/>
                  </a:moveTo>
                  <a:cubicBezTo>
                    <a:pt x="189" y="1"/>
                    <a:pt x="0" y="2111"/>
                    <a:pt x="212" y="2618"/>
                  </a:cubicBezTo>
                  <a:cubicBezTo>
                    <a:pt x="372" y="2999"/>
                    <a:pt x="744" y="3227"/>
                    <a:pt x="1134" y="3227"/>
                  </a:cubicBezTo>
                  <a:cubicBezTo>
                    <a:pt x="1263" y="3227"/>
                    <a:pt x="1395" y="3201"/>
                    <a:pt x="1521" y="3149"/>
                  </a:cubicBezTo>
                  <a:cubicBezTo>
                    <a:pt x="2040" y="2925"/>
                    <a:pt x="2276" y="2335"/>
                    <a:pt x="2052" y="1828"/>
                  </a:cubicBezTo>
                  <a:cubicBezTo>
                    <a:pt x="1839" y="1321"/>
                    <a:pt x="189" y="1"/>
                    <a:pt x="189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4" name="Google Shape;424;p32"/>
            <p:cNvSpPr/>
            <p:nvPr/>
          </p:nvSpPr>
          <p:spPr>
            <a:xfrm>
              <a:off x="6303550" y="1416325"/>
              <a:ext cx="84025" cy="50200"/>
            </a:xfrm>
            <a:custGeom>
              <a:avLst/>
              <a:gdLst/>
              <a:ahLst/>
              <a:cxnLst/>
              <a:rect l="l" t="t" r="r" b="b"/>
              <a:pathLst>
                <a:path w="3361" h="2008" extrusionOk="0">
                  <a:moveTo>
                    <a:pt x="1137" y="1"/>
                  </a:moveTo>
                  <a:cubicBezTo>
                    <a:pt x="740" y="1"/>
                    <a:pt x="365" y="238"/>
                    <a:pt x="200" y="630"/>
                  </a:cubicBezTo>
                  <a:cubicBezTo>
                    <a:pt x="0" y="1137"/>
                    <a:pt x="248" y="1714"/>
                    <a:pt x="743" y="1927"/>
                  </a:cubicBezTo>
                  <a:cubicBezTo>
                    <a:pt x="898" y="1986"/>
                    <a:pt x="1193" y="2007"/>
                    <a:pt x="1531" y="2007"/>
                  </a:cubicBezTo>
                  <a:cubicBezTo>
                    <a:pt x="2327" y="2007"/>
                    <a:pt x="3360" y="1891"/>
                    <a:pt x="3360" y="1891"/>
                  </a:cubicBezTo>
                  <a:cubicBezTo>
                    <a:pt x="3360" y="1891"/>
                    <a:pt x="2004" y="276"/>
                    <a:pt x="1486" y="64"/>
                  </a:cubicBezTo>
                  <a:cubicBezTo>
                    <a:pt x="1371" y="21"/>
                    <a:pt x="1253" y="1"/>
                    <a:pt x="1137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5" name="Google Shape;425;p32"/>
            <p:cNvSpPr/>
            <p:nvPr/>
          </p:nvSpPr>
          <p:spPr>
            <a:xfrm>
              <a:off x="6386950" y="1461875"/>
              <a:ext cx="84625" cy="50350"/>
            </a:xfrm>
            <a:custGeom>
              <a:avLst/>
              <a:gdLst/>
              <a:ahLst/>
              <a:cxnLst/>
              <a:rect l="l" t="t" r="r" b="b"/>
              <a:pathLst>
                <a:path w="3385" h="2014" extrusionOk="0">
                  <a:moveTo>
                    <a:pt x="1839" y="0"/>
                  </a:moveTo>
                  <a:cubicBezTo>
                    <a:pt x="1040" y="0"/>
                    <a:pt x="1" y="116"/>
                    <a:pt x="1" y="116"/>
                  </a:cubicBezTo>
                  <a:cubicBezTo>
                    <a:pt x="1" y="116"/>
                    <a:pt x="1368" y="1732"/>
                    <a:pt x="1875" y="1944"/>
                  </a:cubicBezTo>
                  <a:cubicBezTo>
                    <a:pt x="1997" y="1991"/>
                    <a:pt x="2123" y="2013"/>
                    <a:pt x="2246" y="2013"/>
                  </a:cubicBezTo>
                  <a:cubicBezTo>
                    <a:pt x="2646" y="2013"/>
                    <a:pt x="3022" y="1777"/>
                    <a:pt x="3184" y="1390"/>
                  </a:cubicBezTo>
                  <a:cubicBezTo>
                    <a:pt x="3385" y="871"/>
                    <a:pt x="3137" y="293"/>
                    <a:pt x="2630" y="81"/>
                  </a:cubicBezTo>
                  <a:cubicBezTo>
                    <a:pt x="2475" y="21"/>
                    <a:pt x="2179" y="0"/>
                    <a:pt x="183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6" name="Google Shape;426;p32"/>
            <p:cNvSpPr/>
            <p:nvPr/>
          </p:nvSpPr>
          <p:spPr>
            <a:xfrm>
              <a:off x="6302950" y="1461875"/>
              <a:ext cx="84325" cy="50550"/>
            </a:xfrm>
            <a:custGeom>
              <a:avLst/>
              <a:gdLst/>
              <a:ahLst/>
              <a:cxnLst/>
              <a:rect l="l" t="t" r="r" b="b"/>
              <a:pathLst>
                <a:path w="3373" h="2022" extrusionOk="0">
                  <a:moveTo>
                    <a:pt x="1806" y="0"/>
                  </a:moveTo>
                  <a:cubicBezTo>
                    <a:pt x="1361" y="0"/>
                    <a:pt x="945" y="25"/>
                    <a:pt x="755" y="105"/>
                  </a:cubicBezTo>
                  <a:cubicBezTo>
                    <a:pt x="236" y="317"/>
                    <a:pt x="0" y="906"/>
                    <a:pt x="224" y="1413"/>
                  </a:cubicBezTo>
                  <a:cubicBezTo>
                    <a:pt x="384" y="1794"/>
                    <a:pt x="756" y="2022"/>
                    <a:pt x="1146" y="2022"/>
                  </a:cubicBezTo>
                  <a:cubicBezTo>
                    <a:pt x="1276" y="2022"/>
                    <a:pt x="1407" y="1997"/>
                    <a:pt x="1533" y="1944"/>
                  </a:cubicBezTo>
                  <a:cubicBezTo>
                    <a:pt x="2052" y="1732"/>
                    <a:pt x="3372" y="69"/>
                    <a:pt x="3372" y="69"/>
                  </a:cubicBezTo>
                  <a:cubicBezTo>
                    <a:pt x="3372" y="69"/>
                    <a:pt x="2548" y="0"/>
                    <a:pt x="180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7" name="Google Shape;427;p32"/>
            <p:cNvSpPr/>
            <p:nvPr/>
          </p:nvSpPr>
          <p:spPr>
            <a:xfrm>
              <a:off x="6387550" y="1416175"/>
              <a:ext cx="83150" cy="50475"/>
            </a:xfrm>
            <a:custGeom>
              <a:avLst/>
              <a:gdLst/>
              <a:ahLst/>
              <a:cxnLst/>
              <a:rect l="l" t="t" r="r" b="b"/>
              <a:pathLst>
                <a:path w="3326" h="2019" extrusionOk="0">
                  <a:moveTo>
                    <a:pt x="2191" y="0"/>
                  </a:moveTo>
                  <a:cubicBezTo>
                    <a:pt x="2071" y="0"/>
                    <a:pt x="1947" y="22"/>
                    <a:pt x="1828" y="70"/>
                  </a:cubicBezTo>
                  <a:cubicBezTo>
                    <a:pt x="1321" y="294"/>
                    <a:pt x="0" y="1944"/>
                    <a:pt x="0" y="1944"/>
                  </a:cubicBezTo>
                  <a:cubicBezTo>
                    <a:pt x="0" y="1944"/>
                    <a:pt x="831" y="2019"/>
                    <a:pt x="1575" y="2019"/>
                  </a:cubicBezTo>
                  <a:cubicBezTo>
                    <a:pt x="2017" y="2019"/>
                    <a:pt x="2429" y="1992"/>
                    <a:pt x="2618" y="1909"/>
                  </a:cubicBezTo>
                  <a:cubicBezTo>
                    <a:pt x="3113" y="1685"/>
                    <a:pt x="3325" y="1107"/>
                    <a:pt x="3113" y="612"/>
                  </a:cubicBezTo>
                  <a:cubicBezTo>
                    <a:pt x="2951" y="234"/>
                    <a:pt x="2582" y="0"/>
                    <a:pt x="2191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8" name="Google Shape;428;p32"/>
            <p:cNvSpPr/>
            <p:nvPr/>
          </p:nvSpPr>
          <p:spPr>
            <a:xfrm>
              <a:off x="6335950" y="1463900"/>
              <a:ext cx="56625" cy="81325"/>
            </a:xfrm>
            <a:custGeom>
              <a:avLst/>
              <a:gdLst/>
              <a:ahLst/>
              <a:cxnLst/>
              <a:rect l="l" t="t" r="r" b="b"/>
              <a:pathLst>
                <a:path w="2265" h="3253" extrusionOk="0">
                  <a:moveTo>
                    <a:pt x="2041" y="0"/>
                  </a:moveTo>
                  <a:cubicBezTo>
                    <a:pt x="2041" y="0"/>
                    <a:pt x="414" y="1368"/>
                    <a:pt x="201" y="1875"/>
                  </a:cubicBezTo>
                  <a:cubicBezTo>
                    <a:pt x="1" y="2393"/>
                    <a:pt x="249" y="2971"/>
                    <a:pt x="767" y="3183"/>
                  </a:cubicBezTo>
                  <a:cubicBezTo>
                    <a:pt x="886" y="3230"/>
                    <a:pt x="1010" y="3253"/>
                    <a:pt x="1132" y="3253"/>
                  </a:cubicBezTo>
                  <a:cubicBezTo>
                    <a:pt x="1529" y="3253"/>
                    <a:pt x="1911" y="3015"/>
                    <a:pt x="2064" y="2617"/>
                  </a:cubicBezTo>
                  <a:cubicBezTo>
                    <a:pt x="2265" y="2110"/>
                    <a:pt x="2041" y="0"/>
                    <a:pt x="2041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9" name="Google Shape;429;p32"/>
            <p:cNvSpPr/>
            <p:nvPr/>
          </p:nvSpPr>
          <p:spPr>
            <a:xfrm>
              <a:off x="6381950" y="1383700"/>
              <a:ext cx="56325" cy="80800"/>
            </a:xfrm>
            <a:custGeom>
              <a:avLst/>
              <a:gdLst/>
              <a:ahLst/>
              <a:cxnLst/>
              <a:rect l="l" t="t" r="r" b="b"/>
              <a:pathLst>
                <a:path w="2253" h="3232" extrusionOk="0">
                  <a:moveTo>
                    <a:pt x="1127" y="1"/>
                  </a:moveTo>
                  <a:cubicBezTo>
                    <a:pt x="739" y="1"/>
                    <a:pt x="374" y="229"/>
                    <a:pt x="212" y="614"/>
                  </a:cubicBezTo>
                  <a:cubicBezTo>
                    <a:pt x="0" y="1121"/>
                    <a:pt x="236" y="3232"/>
                    <a:pt x="236" y="3232"/>
                  </a:cubicBezTo>
                  <a:cubicBezTo>
                    <a:pt x="236" y="3232"/>
                    <a:pt x="1863" y="1876"/>
                    <a:pt x="2064" y="1357"/>
                  </a:cubicBezTo>
                  <a:cubicBezTo>
                    <a:pt x="2252" y="850"/>
                    <a:pt x="2005" y="284"/>
                    <a:pt x="1498" y="72"/>
                  </a:cubicBezTo>
                  <a:cubicBezTo>
                    <a:pt x="1376" y="24"/>
                    <a:pt x="1250" y="1"/>
                    <a:pt x="1127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0" name="Google Shape;430;p32"/>
            <p:cNvSpPr/>
            <p:nvPr/>
          </p:nvSpPr>
          <p:spPr>
            <a:xfrm>
              <a:off x="6349225" y="1427050"/>
              <a:ext cx="84925" cy="72800"/>
            </a:xfrm>
            <a:custGeom>
              <a:avLst/>
              <a:gdLst/>
              <a:ahLst/>
              <a:cxnLst/>
              <a:rect l="l" t="t" r="r" b="b"/>
              <a:pathLst>
                <a:path w="3397" h="2912" extrusionOk="0">
                  <a:moveTo>
                    <a:pt x="1451" y="0"/>
                  </a:moveTo>
                  <a:cubicBezTo>
                    <a:pt x="649" y="0"/>
                    <a:pt x="1" y="649"/>
                    <a:pt x="1" y="1450"/>
                  </a:cubicBezTo>
                  <a:cubicBezTo>
                    <a:pt x="1" y="2330"/>
                    <a:pt x="722" y="2911"/>
                    <a:pt x="1469" y="2911"/>
                  </a:cubicBezTo>
                  <a:cubicBezTo>
                    <a:pt x="1824" y="2911"/>
                    <a:pt x="2184" y="2780"/>
                    <a:pt x="2476" y="2488"/>
                  </a:cubicBezTo>
                  <a:cubicBezTo>
                    <a:pt x="3396" y="1568"/>
                    <a:pt x="2748" y="0"/>
                    <a:pt x="1451" y="0"/>
                  </a:cubicBezTo>
                  <a:close/>
                </a:path>
              </a:pathLst>
            </a:custGeom>
            <a:solidFill>
              <a:srgbClr val="FFD3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1" name="Google Shape;431;p32"/>
            <p:cNvSpPr/>
            <p:nvPr/>
          </p:nvSpPr>
          <p:spPr>
            <a:xfrm>
              <a:off x="2209050" y="1520175"/>
              <a:ext cx="25375" cy="21500"/>
            </a:xfrm>
            <a:custGeom>
              <a:avLst/>
              <a:gdLst/>
              <a:ahLst/>
              <a:cxnLst/>
              <a:rect l="l" t="t" r="r" b="b"/>
              <a:pathLst>
                <a:path w="1015" h="860" extrusionOk="0">
                  <a:moveTo>
                    <a:pt x="579" y="1"/>
                  </a:moveTo>
                  <a:cubicBezTo>
                    <a:pt x="201" y="1"/>
                    <a:pt x="1" y="461"/>
                    <a:pt x="272" y="732"/>
                  </a:cubicBezTo>
                  <a:cubicBezTo>
                    <a:pt x="360" y="820"/>
                    <a:pt x="469" y="860"/>
                    <a:pt x="576" y="860"/>
                  </a:cubicBezTo>
                  <a:cubicBezTo>
                    <a:pt x="800" y="860"/>
                    <a:pt x="1015" y="688"/>
                    <a:pt x="1015" y="425"/>
                  </a:cubicBezTo>
                  <a:cubicBezTo>
                    <a:pt x="1015" y="190"/>
                    <a:pt x="826" y="1"/>
                    <a:pt x="579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2" name="Google Shape;432;p32"/>
            <p:cNvSpPr/>
            <p:nvPr/>
          </p:nvSpPr>
          <p:spPr>
            <a:xfrm>
              <a:off x="2583400" y="1600150"/>
              <a:ext cx="73125" cy="110475"/>
            </a:xfrm>
            <a:custGeom>
              <a:avLst/>
              <a:gdLst/>
              <a:ahLst/>
              <a:cxnLst/>
              <a:rect l="l" t="t" r="r" b="b"/>
              <a:pathLst>
                <a:path w="2925" h="4419" extrusionOk="0">
                  <a:moveTo>
                    <a:pt x="1462" y="0"/>
                  </a:moveTo>
                  <a:cubicBezTo>
                    <a:pt x="1433" y="0"/>
                    <a:pt x="1404" y="15"/>
                    <a:pt x="1392" y="44"/>
                  </a:cubicBezTo>
                  <a:cubicBezTo>
                    <a:pt x="1097" y="516"/>
                    <a:pt x="0" y="2308"/>
                    <a:pt x="0" y="3004"/>
                  </a:cubicBezTo>
                  <a:cubicBezTo>
                    <a:pt x="24" y="3794"/>
                    <a:pt x="673" y="4418"/>
                    <a:pt x="1462" y="4418"/>
                  </a:cubicBezTo>
                  <a:cubicBezTo>
                    <a:pt x="2252" y="4418"/>
                    <a:pt x="2901" y="3794"/>
                    <a:pt x="2924" y="3004"/>
                  </a:cubicBezTo>
                  <a:cubicBezTo>
                    <a:pt x="2924" y="2308"/>
                    <a:pt x="1828" y="516"/>
                    <a:pt x="1533" y="44"/>
                  </a:cubicBezTo>
                  <a:cubicBezTo>
                    <a:pt x="1521" y="15"/>
                    <a:pt x="1492" y="0"/>
                    <a:pt x="1462" y="0"/>
                  </a:cubicBezTo>
                  <a:close/>
                </a:path>
              </a:pathLst>
            </a:custGeom>
            <a:solidFill>
              <a:srgbClr val="FF885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3" name="Google Shape;433;p32"/>
            <p:cNvSpPr/>
            <p:nvPr/>
          </p:nvSpPr>
          <p:spPr>
            <a:xfrm>
              <a:off x="2582800" y="1678775"/>
              <a:ext cx="74325" cy="112825"/>
            </a:xfrm>
            <a:custGeom>
              <a:avLst/>
              <a:gdLst/>
              <a:ahLst/>
              <a:cxnLst/>
              <a:rect l="l" t="t" r="r" b="b"/>
              <a:pathLst>
                <a:path w="2973" h="4513" extrusionOk="0">
                  <a:moveTo>
                    <a:pt x="1486" y="0"/>
                  </a:moveTo>
                  <a:cubicBezTo>
                    <a:pt x="661" y="0"/>
                    <a:pt x="1" y="684"/>
                    <a:pt x="24" y="1509"/>
                  </a:cubicBezTo>
                  <a:cubicBezTo>
                    <a:pt x="24" y="2205"/>
                    <a:pt x="1121" y="4009"/>
                    <a:pt x="1404" y="4469"/>
                  </a:cubicBezTo>
                  <a:cubicBezTo>
                    <a:pt x="1422" y="4498"/>
                    <a:pt x="1451" y="4513"/>
                    <a:pt x="1481" y="4513"/>
                  </a:cubicBezTo>
                  <a:cubicBezTo>
                    <a:pt x="1510" y="4513"/>
                    <a:pt x="1540" y="4498"/>
                    <a:pt x="1557" y="4469"/>
                  </a:cubicBezTo>
                  <a:cubicBezTo>
                    <a:pt x="1852" y="4009"/>
                    <a:pt x="2948" y="2205"/>
                    <a:pt x="2948" y="1509"/>
                  </a:cubicBezTo>
                  <a:cubicBezTo>
                    <a:pt x="2972" y="684"/>
                    <a:pt x="2312" y="0"/>
                    <a:pt x="1486" y="0"/>
                  </a:cubicBezTo>
                  <a:close/>
                </a:path>
              </a:pathLst>
            </a:custGeom>
            <a:solidFill>
              <a:srgbClr val="FF885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4" name="Google Shape;434;p32"/>
            <p:cNvSpPr/>
            <p:nvPr/>
          </p:nvSpPr>
          <p:spPr>
            <a:xfrm>
              <a:off x="2602850" y="1659575"/>
              <a:ext cx="113225" cy="73175"/>
            </a:xfrm>
            <a:custGeom>
              <a:avLst/>
              <a:gdLst/>
              <a:ahLst/>
              <a:cxnLst/>
              <a:rect l="l" t="t" r="r" b="b"/>
              <a:pathLst>
                <a:path w="4529" h="2927" extrusionOk="0">
                  <a:moveTo>
                    <a:pt x="1448" y="0"/>
                  </a:moveTo>
                  <a:cubicBezTo>
                    <a:pt x="650" y="0"/>
                    <a:pt x="1" y="659"/>
                    <a:pt x="1" y="1464"/>
                  </a:cubicBezTo>
                  <a:cubicBezTo>
                    <a:pt x="1" y="2275"/>
                    <a:pt x="661" y="2926"/>
                    <a:pt x="1467" y="2926"/>
                  </a:cubicBezTo>
                  <a:cubicBezTo>
                    <a:pt x="1481" y="2926"/>
                    <a:pt x="1495" y="2926"/>
                    <a:pt x="1510" y="2926"/>
                  </a:cubicBezTo>
                  <a:cubicBezTo>
                    <a:pt x="2205" y="2926"/>
                    <a:pt x="3998" y="1817"/>
                    <a:pt x="4469" y="1534"/>
                  </a:cubicBezTo>
                  <a:cubicBezTo>
                    <a:pt x="4528" y="1499"/>
                    <a:pt x="4528" y="1417"/>
                    <a:pt x="4469" y="1393"/>
                  </a:cubicBezTo>
                  <a:cubicBezTo>
                    <a:pt x="3998" y="1098"/>
                    <a:pt x="2205" y="2"/>
                    <a:pt x="1510" y="2"/>
                  </a:cubicBezTo>
                  <a:cubicBezTo>
                    <a:pt x="1489" y="1"/>
                    <a:pt x="1468" y="0"/>
                    <a:pt x="1448" y="0"/>
                  </a:cubicBezTo>
                  <a:close/>
                </a:path>
              </a:pathLst>
            </a:custGeom>
            <a:solidFill>
              <a:srgbClr val="FF885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5" name="Google Shape;435;p32"/>
            <p:cNvSpPr/>
            <p:nvPr/>
          </p:nvSpPr>
          <p:spPr>
            <a:xfrm>
              <a:off x="2523850" y="1659300"/>
              <a:ext cx="110875" cy="73125"/>
            </a:xfrm>
            <a:custGeom>
              <a:avLst/>
              <a:gdLst/>
              <a:ahLst/>
              <a:cxnLst/>
              <a:rect l="l" t="t" r="r" b="b"/>
              <a:pathLst>
                <a:path w="4435" h="2925" extrusionOk="0">
                  <a:moveTo>
                    <a:pt x="3019" y="1"/>
                  </a:moveTo>
                  <a:cubicBezTo>
                    <a:pt x="2324" y="1"/>
                    <a:pt x="520" y="1097"/>
                    <a:pt x="60" y="1392"/>
                  </a:cubicBezTo>
                  <a:cubicBezTo>
                    <a:pt x="1" y="1416"/>
                    <a:pt x="1" y="1510"/>
                    <a:pt x="60" y="1534"/>
                  </a:cubicBezTo>
                  <a:cubicBezTo>
                    <a:pt x="520" y="1828"/>
                    <a:pt x="2324" y="2925"/>
                    <a:pt x="3019" y="2925"/>
                  </a:cubicBezTo>
                  <a:cubicBezTo>
                    <a:pt x="3809" y="2901"/>
                    <a:pt x="4434" y="2253"/>
                    <a:pt x="4434" y="1463"/>
                  </a:cubicBezTo>
                  <a:cubicBezTo>
                    <a:pt x="4434" y="673"/>
                    <a:pt x="3809" y="25"/>
                    <a:pt x="3019" y="1"/>
                  </a:cubicBezTo>
                  <a:close/>
                </a:path>
              </a:pathLst>
            </a:custGeom>
            <a:solidFill>
              <a:srgbClr val="FF885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6" name="Google Shape;436;p32"/>
            <p:cNvSpPr/>
            <p:nvPr/>
          </p:nvSpPr>
          <p:spPr>
            <a:xfrm>
              <a:off x="2598425" y="1679950"/>
              <a:ext cx="37475" cy="31825"/>
            </a:xfrm>
            <a:custGeom>
              <a:avLst/>
              <a:gdLst/>
              <a:ahLst/>
              <a:cxnLst/>
              <a:rect l="l" t="t" r="r" b="b"/>
              <a:pathLst>
                <a:path w="1499" h="1273" extrusionOk="0">
                  <a:moveTo>
                    <a:pt x="861" y="0"/>
                  </a:moveTo>
                  <a:cubicBezTo>
                    <a:pt x="296" y="0"/>
                    <a:pt x="1" y="684"/>
                    <a:pt x="402" y="1085"/>
                  </a:cubicBezTo>
                  <a:cubicBezTo>
                    <a:pt x="535" y="1215"/>
                    <a:pt x="697" y="1273"/>
                    <a:pt x="855" y="1273"/>
                  </a:cubicBezTo>
                  <a:cubicBezTo>
                    <a:pt x="1186" y="1273"/>
                    <a:pt x="1498" y="1020"/>
                    <a:pt x="1498" y="637"/>
                  </a:cubicBezTo>
                  <a:cubicBezTo>
                    <a:pt x="1498" y="283"/>
                    <a:pt x="1215" y="0"/>
                    <a:pt x="861" y="0"/>
                  </a:cubicBezTo>
                  <a:close/>
                </a:path>
              </a:pathLst>
            </a:custGeom>
            <a:solidFill>
              <a:srgbClr val="FFD3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7" name="Google Shape;437;p32"/>
            <p:cNvSpPr/>
            <p:nvPr/>
          </p:nvSpPr>
          <p:spPr>
            <a:xfrm>
              <a:off x="714925" y="1061850"/>
              <a:ext cx="25375" cy="21775"/>
            </a:xfrm>
            <a:custGeom>
              <a:avLst/>
              <a:gdLst/>
              <a:ahLst/>
              <a:cxnLst/>
              <a:rect l="l" t="t" r="r" b="b"/>
              <a:pathLst>
                <a:path w="1015" h="871" extrusionOk="0">
                  <a:moveTo>
                    <a:pt x="578" y="0"/>
                  </a:moveTo>
                  <a:cubicBezTo>
                    <a:pt x="189" y="0"/>
                    <a:pt x="1" y="472"/>
                    <a:pt x="272" y="743"/>
                  </a:cubicBezTo>
                  <a:cubicBezTo>
                    <a:pt x="360" y="831"/>
                    <a:pt x="468" y="870"/>
                    <a:pt x="574" y="870"/>
                  </a:cubicBezTo>
                  <a:cubicBezTo>
                    <a:pt x="794" y="870"/>
                    <a:pt x="1007" y="699"/>
                    <a:pt x="1015" y="436"/>
                  </a:cubicBezTo>
                  <a:cubicBezTo>
                    <a:pt x="1015" y="201"/>
                    <a:pt x="814" y="0"/>
                    <a:pt x="578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8" name="Google Shape;438;p32"/>
            <p:cNvSpPr/>
            <p:nvPr/>
          </p:nvSpPr>
          <p:spPr>
            <a:xfrm>
              <a:off x="2848100" y="1063325"/>
              <a:ext cx="47175" cy="40475"/>
            </a:xfrm>
            <a:custGeom>
              <a:avLst/>
              <a:gdLst/>
              <a:ahLst/>
              <a:cxnLst/>
              <a:rect l="l" t="t" r="r" b="b"/>
              <a:pathLst>
                <a:path w="1887" h="1619" extrusionOk="0">
                  <a:moveTo>
                    <a:pt x="1085" y="0"/>
                  </a:moveTo>
                  <a:cubicBezTo>
                    <a:pt x="366" y="0"/>
                    <a:pt x="0" y="873"/>
                    <a:pt x="507" y="1379"/>
                  </a:cubicBezTo>
                  <a:cubicBezTo>
                    <a:pt x="672" y="1544"/>
                    <a:pt x="875" y="1618"/>
                    <a:pt x="1075" y="1618"/>
                  </a:cubicBezTo>
                  <a:cubicBezTo>
                    <a:pt x="1489" y="1618"/>
                    <a:pt x="1887" y="1299"/>
                    <a:pt x="1887" y="814"/>
                  </a:cubicBezTo>
                  <a:cubicBezTo>
                    <a:pt x="1887" y="366"/>
                    <a:pt x="1521" y="0"/>
                    <a:pt x="1085" y="0"/>
                  </a:cubicBezTo>
                  <a:close/>
                </a:path>
              </a:pathLst>
            </a:custGeom>
            <a:solidFill>
              <a:srgbClr val="FF885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9" name="Google Shape;439;p32"/>
            <p:cNvSpPr/>
            <p:nvPr/>
          </p:nvSpPr>
          <p:spPr>
            <a:xfrm>
              <a:off x="5205275" y="1560575"/>
              <a:ext cx="25375" cy="21725"/>
            </a:xfrm>
            <a:custGeom>
              <a:avLst/>
              <a:gdLst/>
              <a:ahLst/>
              <a:cxnLst/>
              <a:rect l="l" t="t" r="r" b="b"/>
              <a:pathLst>
                <a:path w="1015" h="869" extrusionOk="0">
                  <a:moveTo>
                    <a:pt x="437" y="0"/>
                  </a:moveTo>
                  <a:cubicBezTo>
                    <a:pt x="201" y="0"/>
                    <a:pt x="0" y="189"/>
                    <a:pt x="0" y="436"/>
                  </a:cubicBezTo>
                  <a:cubicBezTo>
                    <a:pt x="0" y="693"/>
                    <a:pt x="219" y="868"/>
                    <a:pt x="444" y="868"/>
                  </a:cubicBezTo>
                  <a:cubicBezTo>
                    <a:pt x="549" y="868"/>
                    <a:pt x="657" y="830"/>
                    <a:pt x="743" y="743"/>
                  </a:cubicBezTo>
                  <a:cubicBezTo>
                    <a:pt x="1014" y="472"/>
                    <a:pt x="826" y="0"/>
                    <a:pt x="437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0" name="Google Shape;440;p32"/>
            <p:cNvSpPr/>
            <p:nvPr/>
          </p:nvSpPr>
          <p:spPr>
            <a:xfrm>
              <a:off x="4761650" y="1621650"/>
              <a:ext cx="74025" cy="112250"/>
            </a:xfrm>
            <a:custGeom>
              <a:avLst/>
              <a:gdLst/>
              <a:ahLst/>
              <a:cxnLst/>
              <a:rect l="l" t="t" r="r" b="b"/>
              <a:pathLst>
                <a:path w="2961" h="4490" extrusionOk="0">
                  <a:moveTo>
                    <a:pt x="1481" y="1"/>
                  </a:moveTo>
                  <a:cubicBezTo>
                    <a:pt x="1451" y="1"/>
                    <a:pt x="1422" y="15"/>
                    <a:pt x="1404" y="45"/>
                  </a:cubicBezTo>
                  <a:cubicBezTo>
                    <a:pt x="1121" y="517"/>
                    <a:pt x="36" y="2297"/>
                    <a:pt x="36" y="2993"/>
                  </a:cubicBezTo>
                  <a:cubicBezTo>
                    <a:pt x="1" y="3818"/>
                    <a:pt x="661" y="4490"/>
                    <a:pt x="1486" y="4490"/>
                  </a:cubicBezTo>
                  <a:cubicBezTo>
                    <a:pt x="2300" y="4490"/>
                    <a:pt x="2960" y="3818"/>
                    <a:pt x="2937" y="2993"/>
                  </a:cubicBezTo>
                  <a:cubicBezTo>
                    <a:pt x="2937" y="2297"/>
                    <a:pt x="1852" y="517"/>
                    <a:pt x="1557" y="45"/>
                  </a:cubicBezTo>
                  <a:cubicBezTo>
                    <a:pt x="1540" y="15"/>
                    <a:pt x="1510" y="1"/>
                    <a:pt x="1481" y="1"/>
                  </a:cubicBezTo>
                  <a:close/>
                </a:path>
              </a:pathLst>
            </a:custGeom>
            <a:solidFill>
              <a:srgbClr val="FF885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1" name="Google Shape;441;p32"/>
            <p:cNvSpPr/>
            <p:nvPr/>
          </p:nvSpPr>
          <p:spPr>
            <a:xfrm>
              <a:off x="4762550" y="1702350"/>
              <a:ext cx="72525" cy="109900"/>
            </a:xfrm>
            <a:custGeom>
              <a:avLst/>
              <a:gdLst/>
              <a:ahLst/>
              <a:cxnLst/>
              <a:rect l="l" t="t" r="r" b="b"/>
              <a:pathLst>
                <a:path w="2901" h="4396" extrusionOk="0">
                  <a:moveTo>
                    <a:pt x="1450" y="0"/>
                  </a:moveTo>
                  <a:cubicBezTo>
                    <a:pt x="661" y="0"/>
                    <a:pt x="24" y="613"/>
                    <a:pt x="0" y="1403"/>
                  </a:cubicBezTo>
                  <a:cubicBezTo>
                    <a:pt x="0" y="2099"/>
                    <a:pt x="1085" y="3879"/>
                    <a:pt x="1380" y="4351"/>
                  </a:cubicBezTo>
                  <a:cubicBezTo>
                    <a:pt x="1392" y="4380"/>
                    <a:pt x="1421" y="4395"/>
                    <a:pt x="1450" y="4395"/>
                  </a:cubicBezTo>
                  <a:cubicBezTo>
                    <a:pt x="1480" y="4395"/>
                    <a:pt x="1509" y="4380"/>
                    <a:pt x="1521" y="4351"/>
                  </a:cubicBezTo>
                  <a:cubicBezTo>
                    <a:pt x="1816" y="3879"/>
                    <a:pt x="2901" y="2099"/>
                    <a:pt x="2901" y="1403"/>
                  </a:cubicBezTo>
                  <a:cubicBezTo>
                    <a:pt x="2877" y="613"/>
                    <a:pt x="2229" y="0"/>
                    <a:pt x="1450" y="0"/>
                  </a:cubicBezTo>
                  <a:close/>
                </a:path>
              </a:pathLst>
            </a:custGeom>
            <a:solidFill>
              <a:srgbClr val="FF885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2" name="Google Shape;442;p32"/>
            <p:cNvSpPr/>
            <p:nvPr/>
          </p:nvSpPr>
          <p:spPr>
            <a:xfrm>
              <a:off x="4703000" y="1680525"/>
              <a:ext cx="111750" cy="72850"/>
            </a:xfrm>
            <a:custGeom>
              <a:avLst/>
              <a:gdLst/>
              <a:ahLst/>
              <a:cxnLst/>
              <a:rect l="l" t="t" r="r" b="b"/>
              <a:pathLst>
                <a:path w="4470" h="2914" extrusionOk="0">
                  <a:moveTo>
                    <a:pt x="3007" y="1"/>
                  </a:moveTo>
                  <a:cubicBezTo>
                    <a:pt x="2312" y="1"/>
                    <a:pt x="531" y="1097"/>
                    <a:pt x="60" y="1392"/>
                  </a:cubicBezTo>
                  <a:cubicBezTo>
                    <a:pt x="1" y="1416"/>
                    <a:pt x="1" y="1498"/>
                    <a:pt x="60" y="1534"/>
                  </a:cubicBezTo>
                  <a:cubicBezTo>
                    <a:pt x="531" y="1817"/>
                    <a:pt x="2312" y="2913"/>
                    <a:pt x="3007" y="2913"/>
                  </a:cubicBezTo>
                  <a:cubicBezTo>
                    <a:pt x="3809" y="2913"/>
                    <a:pt x="4469" y="2265"/>
                    <a:pt x="4469" y="1463"/>
                  </a:cubicBezTo>
                  <a:cubicBezTo>
                    <a:pt x="4469" y="661"/>
                    <a:pt x="3809" y="1"/>
                    <a:pt x="3007" y="1"/>
                  </a:cubicBezTo>
                  <a:close/>
                </a:path>
              </a:pathLst>
            </a:custGeom>
            <a:solidFill>
              <a:srgbClr val="FF885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3" name="Google Shape;443;p32"/>
            <p:cNvSpPr/>
            <p:nvPr/>
          </p:nvSpPr>
          <p:spPr>
            <a:xfrm>
              <a:off x="4782875" y="1680525"/>
              <a:ext cx="111450" cy="72850"/>
            </a:xfrm>
            <a:custGeom>
              <a:avLst/>
              <a:gdLst/>
              <a:ahLst/>
              <a:cxnLst/>
              <a:rect l="l" t="t" r="r" b="b"/>
              <a:pathLst>
                <a:path w="4458" h="2914" extrusionOk="0">
                  <a:moveTo>
                    <a:pt x="1451" y="1"/>
                  </a:moveTo>
                  <a:cubicBezTo>
                    <a:pt x="649" y="1"/>
                    <a:pt x="1" y="661"/>
                    <a:pt x="1" y="1463"/>
                  </a:cubicBezTo>
                  <a:cubicBezTo>
                    <a:pt x="1" y="2265"/>
                    <a:pt x="649" y="2913"/>
                    <a:pt x="1451" y="2913"/>
                  </a:cubicBezTo>
                  <a:cubicBezTo>
                    <a:pt x="2147" y="2913"/>
                    <a:pt x="3927" y="1817"/>
                    <a:pt x="4399" y="1534"/>
                  </a:cubicBezTo>
                  <a:cubicBezTo>
                    <a:pt x="4458" y="1498"/>
                    <a:pt x="4458" y="1416"/>
                    <a:pt x="4399" y="1380"/>
                  </a:cubicBezTo>
                  <a:cubicBezTo>
                    <a:pt x="3927" y="1097"/>
                    <a:pt x="2147" y="1"/>
                    <a:pt x="1451" y="1"/>
                  </a:cubicBezTo>
                  <a:close/>
                </a:path>
              </a:pathLst>
            </a:custGeom>
            <a:solidFill>
              <a:srgbClr val="FF885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4" name="Google Shape;444;p32"/>
            <p:cNvSpPr/>
            <p:nvPr/>
          </p:nvSpPr>
          <p:spPr>
            <a:xfrm>
              <a:off x="4782875" y="1701175"/>
              <a:ext cx="37175" cy="31825"/>
            </a:xfrm>
            <a:custGeom>
              <a:avLst/>
              <a:gdLst/>
              <a:ahLst/>
              <a:cxnLst/>
              <a:rect l="l" t="t" r="r" b="b"/>
              <a:pathLst>
                <a:path w="1487" h="1273" extrusionOk="0">
                  <a:moveTo>
                    <a:pt x="637" y="0"/>
                  </a:moveTo>
                  <a:cubicBezTo>
                    <a:pt x="284" y="0"/>
                    <a:pt x="1" y="283"/>
                    <a:pt x="1" y="637"/>
                  </a:cubicBezTo>
                  <a:cubicBezTo>
                    <a:pt x="1" y="1020"/>
                    <a:pt x="313" y="1273"/>
                    <a:pt x="640" y="1273"/>
                  </a:cubicBezTo>
                  <a:cubicBezTo>
                    <a:pt x="796" y="1273"/>
                    <a:pt x="956" y="1215"/>
                    <a:pt x="1086" y="1085"/>
                  </a:cubicBezTo>
                  <a:cubicBezTo>
                    <a:pt x="1486" y="684"/>
                    <a:pt x="1203" y="0"/>
                    <a:pt x="637" y="0"/>
                  </a:cubicBezTo>
                  <a:close/>
                </a:path>
              </a:pathLst>
            </a:custGeom>
            <a:solidFill>
              <a:srgbClr val="FFD3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5" name="Google Shape;445;p32"/>
            <p:cNvSpPr/>
            <p:nvPr/>
          </p:nvSpPr>
          <p:spPr>
            <a:xfrm>
              <a:off x="5810125" y="1020875"/>
              <a:ext cx="43350" cy="43350"/>
            </a:xfrm>
            <a:custGeom>
              <a:avLst/>
              <a:gdLst/>
              <a:ahLst/>
              <a:cxnLst/>
              <a:rect l="l" t="t" r="r" b="b"/>
              <a:pathLst>
                <a:path w="1734" h="1734" extrusionOk="0">
                  <a:moveTo>
                    <a:pt x="861" y="0"/>
                  </a:moveTo>
                  <a:cubicBezTo>
                    <a:pt x="377" y="0"/>
                    <a:pt x="0" y="389"/>
                    <a:pt x="0" y="861"/>
                  </a:cubicBezTo>
                  <a:cubicBezTo>
                    <a:pt x="0" y="1344"/>
                    <a:pt x="377" y="1733"/>
                    <a:pt x="861" y="1733"/>
                  </a:cubicBezTo>
                  <a:cubicBezTo>
                    <a:pt x="1344" y="1733"/>
                    <a:pt x="1733" y="1344"/>
                    <a:pt x="1733" y="861"/>
                  </a:cubicBezTo>
                  <a:cubicBezTo>
                    <a:pt x="1733" y="389"/>
                    <a:pt x="1344" y="0"/>
                    <a:pt x="861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6" name="Google Shape;446;p32"/>
            <p:cNvSpPr/>
            <p:nvPr/>
          </p:nvSpPr>
          <p:spPr>
            <a:xfrm>
              <a:off x="6699700" y="1102525"/>
              <a:ext cx="25375" cy="21725"/>
            </a:xfrm>
            <a:custGeom>
              <a:avLst/>
              <a:gdLst/>
              <a:ahLst/>
              <a:cxnLst/>
              <a:rect l="l" t="t" r="r" b="b"/>
              <a:pathLst>
                <a:path w="1015" h="869" extrusionOk="0">
                  <a:moveTo>
                    <a:pt x="425" y="0"/>
                  </a:moveTo>
                  <a:cubicBezTo>
                    <a:pt x="189" y="0"/>
                    <a:pt x="0" y="189"/>
                    <a:pt x="0" y="436"/>
                  </a:cubicBezTo>
                  <a:cubicBezTo>
                    <a:pt x="0" y="693"/>
                    <a:pt x="213" y="868"/>
                    <a:pt x="435" y="868"/>
                  </a:cubicBezTo>
                  <a:cubicBezTo>
                    <a:pt x="539" y="868"/>
                    <a:pt x="645" y="830"/>
                    <a:pt x="731" y="743"/>
                  </a:cubicBezTo>
                  <a:cubicBezTo>
                    <a:pt x="1014" y="460"/>
                    <a:pt x="814" y="0"/>
                    <a:pt x="425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7" name="Google Shape;447;p32"/>
            <p:cNvSpPr/>
            <p:nvPr/>
          </p:nvSpPr>
          <p:spPr>
            <a:xfrm>
              <a:off x="4566225" y="1147900"/>
              <a:ext cx="41600" cy="35925"/>
            </a:xfrm>
            <a:custGeom>
              <a:avLst/>
              <a:gdLst/>
              <a:ahLst/>
              <a:cxnLst/>
              <a:rect l="l" t="t" r="r" b="b"/>
              <a:pathLst>
                <a:path w="1664" h="1437" extrusionOk="0">
                  <a:moveTo>
                    <a:pt x="708" y="1"/>
                  </a:moveTo>
                  <a:cubicBezTo>
                    <a:pt x="319" y="1"/>
                    <a:pt x="1" y="319"/>
                    <a:pt x="1" y="720"/>
                  </a:cubicBezTo>
                  <a:cubicBezTo>
                    <a:pt x="1" y="1151"/>
                    <a:pt x="352" y="1436"/>
                    <a:pt x="718" y="1436"/>
                  </a:cubicBezTo>
                  <a:cubicBezTo>
                    <a:pt x="893" y="1436"/>
                    <a:pt x="1071" y="1372"/>
                    <a:pt x="1215" y="1227"/>
                  </a:cubicBezTo>
                  <a:cubicBezTo>
                    <a:pt x="1663" y="779"/>
                    <a:pt x="1345" y="1"/>
                    <a:pt x="708" y="1"/>
                  </a:cubicBezTo>
                  <a:close/>
                </a:path>
              </a:pathLst>
            </a:custGeom>
            <a:solidFill>
              <a:srgbClr val="FF885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48" name="Google Shape;448;p32"/>
          <p:cNvGrpSpPr/>
          <p:nvPr/>
        </p:nvGrpSpPr>
        <p:grpSpPr>
          <a:xfrm>
            <a:off x="3065734" y="3177540"/>
            <a:ext cx="731608" cy="1493090"/>
            <a:chOff x="3065734" y="3177540"/>
            <a:chExt cx="731608" cy="1493090"/>
          </a:xfrm>
        </p:grpSpPr>
        <p:sp>
          <p:nvSpPr>
            <p:cNvPr id="449" name="Google Shape;449;p32"/>
            <p:cNvSpPr/>
            <p:nvPr/>
          </p:nvSpPr>
          <p:spPr>
            <a:xfrm>
              <a:off x="3184769" y="3401892"/>
              <a:ext cx="150058" cy="227619"/>
            </a:xfrm>
            <a:custGeom>
              <a:avLst/>
              <a:gdLst/>
              <a:ahLst/>
              <a:cxnLst/>
              <a:rect l="l" t="t" r="r" b="b"/>
              <a:pathLst>
                <a:path w="4682" h="7102" extrusionOk="0">
                  <a:moveTo>
                    <a:pt x="2346" y="1"/>
                  </a:moveTo>
                  <a:cubicBezTo>
                    <a:pt x="2303" y="1"/>
                    <a:pt x="2259" y="21"/>
                    <a:pt x="2229" y="62"/>
                  </a:cubicBezTo>
                  <a:cubicBezTo>
                    <a:pt x="1769" y="805"/>
                    <a:pt x="36" y="3635"/>
                    <a:pt x="36" y="4731"/>
                  </a:cubicBezTo>
                  <a:cubicBezTo>
                    <a:pt x="1" y="6028"/>
                    <a:pt x="1050" y="7101"/>
                    <a:pt x="2347" y="7101"/>
                  </a:cubicBezTo>
                  <a:cubicBezTo>
                    <a:pt x="3644" y="7101"/>
                    <a:pt x="4682" y="6028"/>
                    <a:pt x="4646" y="4731"/>
                  </a:cubicBezTo>
                  <a:cubicBezTo>
                    <a:pt x="4646" y="3635"/>
                    <a:pt x="2913" y="793"/>
                    <a:pt x="2453" y="62"/>
                  </a:cubicBezTo>
                  <a:cubicBezTo>
                    <a:pt x="2430" y="21"/>
                    <a:pt x="2388" y="1"/>
                    <a:pt x="2346" y="1"/>
                  </a:cubicBezTo>
                  <a:close/>
                </a:path>
              </a:pathLst>
            </a:custGeom>
            <a:solidFill>
              <a:srgbClr val="FFD3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0" name="Google Shape;450;p32"/>
            <p:cNvSpPr/>
            <p:nvPr/>
          </p:nvSpPr>
          <p:spPr>
            <a:xfrm>
              <a:off x="3185923" y="3564868"/>
              <a:ext cx="147783" cy="223805"/>
            </a:xfrm>
            <a:custGeom>
              <a:avLst/>
              <a:gdLst/>
              <a:ahLst/>
              <a:cxnLst/>
              <a:rect l="l" t="t" r="r" b="b"/>
              <a:pathLst>
                <a:path w="4611" h="6983" extrusionOk="0">
                  <a:moveTo>
                    <a:pt x="2311" y="0"/>
                  </a:moveTo>
                  <a:cubicBezTo>
                    <a:pt x="1061" y="0"/>
                    <a:pt x="35" y="1002"/>
                    <a:pt x="0" y="2252"/>
                  </a:cubicBezTo>
                  <a:cubicBezTo>
                    <a:pt x="0" y="3349"/>
                    <a:pt x="1733" y="6178"/>
                    <a:pt x="2193" y="6921"/>
                  </a:cubicBezTo>
                  <a:cubicBezTo>
                    <a:pt x="2223" y="6962"/>
                    <a:pt x="2267" y="6983"/>
                    <a:pt x="2310" y="6983"/>
                  </a:cubicBezTo>
                  <a:cubicBezTo>
                    <a:pt x="2352" y="6983"/>
                    <a:pt x="2394" y="6962"/>
                    <a:pt x="2417" y="6921"/>
                  </a:cubicBezTo>
                  <a:cubicBezTo>
                    <a:pt x="2889" y="6178"/>
                    <a:pt x="4610" y="3349"/>
                    <a:pt x="4610" y="2252"/>
                  </a:cubicBezTo>
                  <a:cubicBezTo>
                    <a:pt x="4587" y="1002"/>
                    <a:pt x="3561" y="0"/>
                    <a:pt x="2311" y="0"/>
                  </a:cubicBezTo>
                  <a:close/>
                </a:path>
              </a:pathLst>
            </a:custGeom>
            <a:solidFill>
              <a:srgbClr val="FFD3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1" name="Google Shape;451;p32"/>
            <p:cNvSpPr/>
            <p:nvPr/>
          </p:nvSpPr>
          <p:spPr>
            <a:xfrm>
              <a:off x="3225601" y="3521375"/>
              <a:ext cx="228260" cy="147847"/>
            </a:xfrm>
            <a:custGeom>
              <a:avLst/>
              <a:gdLst/>
              <a:ahLst/>
              <a:cxnLst/>
              <a:rect l="l" t="t" r="r" b="b"/>
              <a:pathLst>
                <a:path w="7122" h="4613" extrusionOk="0">
                  <a:moveTo>
                    <a:pt x="2306" y="0"/>
                  </a:moveTo>
                  <a:cubicBezTo>
                    <a:pt x="1038" y="0"/>
                    <a:pt x="0" y="1036"/>
                    <a:pt x="0" y="2312"/>
                  </a:cubicBezTo>
                  <a:cubicBezTo>
                    <a:pt x="0" y="3588"/>
                    <a:pt x="1038" y="4612"/>
                    <a:pt x="2306" y="4612"/>
                  </a:cubicBezTo>
                  <a:cubicBezTo>
                    <a:pt x="2327" y="4612"/>
                    <a:pt x="2348" y="4612"/>
                    <a:pt x="2370" y="4611"/>
                  </a:cubicBezTo>
                  <a:cubicBezTo>
                    <a:pt x="3478" y="4611"/>
                    <a:pt x="6308" y="2878"/>
                    <a:pt x="7039" y="2418"/>
                  </a:cubicBezTo>
                  <a:cubicBezTo>
                    <a:pt x="7121" y="2371"/>
                    <a:pt x="7121" y="2241"/>
                    <a:pt x="7039" y="2194"/>
                  </a:cubicBezTo>
                  <a:cubicBezTo>
                    <a:pt x="6308" y="1734"/>
                    <a:pt x="3478" y="1"/>
                    <a:pt x="2370" y="1"/>
                  </a:cubicBezTo>
                  <a:cubicBezTo>
                    <a:pt x="2349" y="1"/>
                    <a:pt x="2327" y="0"/>
                    <a:pt x="2306" y="0"/>
                  </a:cubicBezTo>
                  <a:close/>
                </a:path>
              </a:pathLst>
            </a:custGeom>
            <a:solidFill>
              <a:srgbClr val="FFD3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2" name="Google Shape;452;p32"/>
            <p:cNvSpPr/>
            <p:nvPr/>
          </p:nvSpPr>
          <p:spPr>
            <a:xfrm>
              <a:off x="3065734" y="3521407"/>
              <a:ext cx="224510" cy="147783"/>
            </a:xfrm>
            <a:custGeom>
              <a:avLst/>
              <a:gdLst/>
              <a:ahLst/>
              <a:cxnLst/>
              <a:rect l="l" t="t" r="r" b="b"/>
              <a:pathLst>
                <a:path w="7005" h="4611" extrusionOk="0">
                  <a:moveTo>
                    <a:pt x="4764" y="0"/>
                  </a:moveTo>
                  <a:cubicBezTo>
                    <a:pt x="3656" y="0"/>
                    <a:pt x="826" y="1733"/>
                    <a:pt x="83" y="2193"/>
                  </a:cubicBezTo>
                  <a:cubicBezTo>
                    <a:pt x="1" y="2240"/>
                    <a:pt x="1" y="2370"/>
                    <a:pt x="83" y="2417"/>
                  </a:cubicBezTo>
                  <a:cubicBezTo>
                    <a:pt x="826" y="2877"/>
                    <a:pt x="3656" y="4610"/>
                    <a:pt x="4764" y="4610"/>
                  </a:cubicBezTo>
                  <a:cubicBezTo>
                    <a:pt x="6014" y="4575"/>
                    <a:pt x="7004" y="3561"/>
                    <a:pt x="7004" y="2311"/>
                  </a:cubicBezTo>
                  <a:cubicBezTo>
                    <a:pt x="7004" y="1050"/>
                    <a:pt x="6014" y="36"/>
                    <a:pt x="4764" y="0"/>
                  </a:cubicBezTo>
                  <a:close/>
                </a:path>
              </a:pathLst>
            </a:custGeom>
            <a:solidFill>
              <a:srgbClr val="FFD3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3" name="Google Shape;453;p32"/>
            <p:cNvSpPr/>
            <p:nvPr/>
          </p:nvSpPr>
          <p:spPr>
            <a:xfrm>
              <a:off x="3216531" y="3562977"/>
              <a:ext cx="75606" cy="64773"/>
            </a:xfrm>
            <a:custGeom>
              <a:avLst/>
              <a:gdLst/>
              <a:ahLst/>
              <a:cxnLst/>
              <a:rect l="l" t="t" r="r" b="b"/>
              <a:pathLst>
                <a:path w="2359" h="2021" extrusionOk="0">
                  <a:moveTo>
                    <a:pt x="1356" y="0"/>
                  </a:moveTo>
                  <a:cubicBezTo>
                    <a:pt x="460" y="0"/>
                    <a:pt x="0" y="1085"/>
                    <a:pt x="637" y="1722"/>
                  </a:cubicBezTo>
                  <a:cubicBezTo>
                    <a:pt x="843" y="1928"/>
                    <a:pt x="1097" y="2020"/>
                    <a:pt x="1345" y="2020"/>
                  </a:cubicBezTo>
                  <a:cubicBezTo>
                    <a:pt x="1863" y="2020"/>
                    <a:pt x="2358" y="1620"/>
                    <a:pt x="2358" y="1014"/>
                  </a:cubicBezTo>
                  <a:cubicBezTo>
                    <a:pt x="2358" y="448"/>
                    <a:pt x="1910" y="0"/>
                    <a:pt x="1356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4" name="Google Shape;454;p32"/>
            <p:cNvSpPr/>
            <p:nvPr/>
          </p:nvSpPr>
          <p:spPr>
            <a:xfrm>
              <a:off x="3147751" y="3177540"/>
              <a:ext cx="27242" cy="23236"/>
            </a:xfrm>
            <a:custGeom>
              <a:avLst/>
              <a:gdLst/>
              <a:ahLst/>
              <a:cxnLst/>
              <a:rect l="l" t="t" r="r" b="b"/>
              <a:pathLst>
                <a:path w="850" h="725" extrusionOk="0">
                  <a:moveTo>
                    <a:pt x="484" y="0"/>
                  </a:moveTo>
                  <a:cubicBezTo>
                    <a:pt x="165" y="0"/>
                    <a:pt x="0" y="389"/>
                    <a:pt x="224" y="613"/>
                  </a:cubicBezTo>
                  <a:cubicBezTo>
                    <a:pt x="301" y="690"/>
                    <a:pt x="395" y="725"/>
                    <a:pt x="486" y="725"/>
                  </a:cubicBezTo>
                  <a:cubicBezTo>
                    <a:pt x="673" y="725"/>
                    <a:pt x="849" y="580"/>
                    <a:pt x="849" y="366"/>
                  </a:cubicBezTo>
                  <a:cubicBezTo>
                    <a:pt x="849" y="165"/>
                    <a:pt x="684" y="0"/>
                    <a:pt x="484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5" name="Google Shape;455;p32"/>
            <p:cNvSpPr/>
            <p:nvPr/>
          </p:nvSpPr>
          <p:spPr>
            <a:xfrm>
              <a:off x="3089548" y="3835051"/>
              <a:ext cx="20063" cy="20063"/>
            </a:xfrm>
            <a:custGeom>
              <a:avLst/>
              <a:gdLst/>
              <a:ahLst/>
              <a:cxnLst/>
              <a:rect l="l" t="t" r="r" b="b"/>
              <a:pathLst>
                <a:path w="626" h="626" extrusionOk="0">
                  <a:moveTo>
                    <a:pt x="319" y="0"/>
                  </a:moveTo>
                  <a:cubicBezTo>
                    <a:pt x="142" y="0"/>
                    <a:pt x="1" y="130"/>
                    <a:pt x="1" y="307"/>
                  </a:cubicBezTo>
                  <a:cubicBezTo>
                    <a:pt x="1" y="484"/>
                    <a:pt x="142" y="625"/>
                    <a:pt x="319" y="625"/>
                  </a:cubicBezTo>
                  <a:cubicBezTo>
                    <a:pt x="496" y="625"/>
                    <a:pt x="625" y="484"/>
                    <a:pt x="625" y="307"/>
                  </a:cubicBezTo>
                  <a:cubicBezTo>
                    <a:pt x="625" y="130"/>
                    <a:pt x="496" y="0"/>
                    <a:pt x="319" y="0"/>
                  </a:cubicBezTo>
                  <a:close/>
                </a:path>
              </a:pathLst>
            </a:custGeom>
            <a:solidFill>
              <a:srgbClr val="FF885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6" name="Google Shape;456;p32"/>
            <p:cNvSpPr/>
            <p:nvPr/>
          </p:nvSpPr>
          <p:spPr>
            <a:xfrm>
              <a:off x="3604211" y="3391796"/>
              <a:ext cx="23461" cy="20159"/>
            </a:xfrm>
            <a:custGeom>
              <a:avLst/>
              <a:gdLst/>
              <a:ahLst/>
              <a:cxnLst/>
              <a:rect l="l" t="t" r="r" b="b"/>
              <a:pathLst>
                <a:path w="732" h="629" extrusionOk="0">
                  <a:moveTo>
                    <a:pt x="425" y="0"/>
                  </a:moveTo>
                  <a:cubicBezTo>
                    <a:pt x="142" y="0"/>
                    <a:pt x="1" y="342"/>
                    <a:pt x="201" y="543"/>
                  </a:cubicBezTo>
                  <a:cubicBezTo>
                    <a:pt x="265" y="602"/>
                    <a:pt x="341" y="629"/>
                    <a:pt x="416" y="629"/>
                  </a:cubicBezTo>
                  <a:cubicBezTo>
                    <a:pt x="578" y="629"/>
                    <a:pt x="732" y="504"/>
                    <a:pt x="732" y="318"/>
                  </a:cubicBezTo>
                  <a:cubicBezTo>
                    <a:pt x="732" y="142"/>
                    <a:pt x="591" y="0"/>
                    <a:pt x="425" y="0"/>
                  </a:cubicBezTo>
                  <a:close/>
                </a:path>
              </a:pathLst>
            </a:custGeom>
            <a:solidFill>
              <a:srgbClr val="FF885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7" name="Google Shape;457;p32"/>
            <p:cNvSpPr/>
            <p:nvPr/>
          </p:nvSpPr>
          <p:spPr>
            <a:xfrm>
              <a:off x="3595525" y="4396059"/>
              <a:ext cx="108874" cy="84067"/>
            </a:xfrm>
            <a:custGeom>
              <a:avLst/>
              <a:gdLst/>
              <a:ahLst/>
              <a:cxnLst/>
              <a:rect l="l" t="t" r="r" b="b"/>
              <a:pathLst>
                <a:path w="3397" h="2623" extrusionOk="0">
                  <a:moveTo>
                    <a:pt x="2160" y="1"/>
                  </a:moveTo>
                  <a:cubicBezTo>
                    <a:pt x="1941" y="1"/>
                    <a:pt x="1722" y="67"/>
                    <a:pt x="1534" y="205"/>
                  </a:cubicBezTo>
                  <a:cubicBezTo>
                    <a:pt x="1038" y="547"/>
                    <a:pt x="1" y="2622"/>
                    <a:pt x="1" y="2622"/>
                  </a:cubicBezTo>
                  <a:cubicBezTo>
                    <a:pt x="1" y="2622"/>
                    <a:pt x="2300" y="2339"/>
                    <a:pt x="2783" y="1985"/>
                  </a:cubicBezTo>
                  <a:cubicBezTo>
                    <a:pt x="3279" y="1644"/>
                    <a:pt x="3396" y="960"/>
                    <a:pt x="3055" y="465"/>
                  </a:cubicBezTo>
                  <a:cubicBezTo>
                    <a:pt x="2839" y="163"/>
                    <a:pt x="2500" y="1"/>
                    <a:pt x="2160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8" name="Google Shape;458;p32"/>
            <p:cNvSpPr/>
            <p:nvPr/>
          </p:nvSpPr>
          <p:spPr>
            <a:xfrm>
              <a:off x="3545655" y="4360643"/>
              <a:ext cx="75606" cy="119835"/>
            </a:xfrm>
            <a:custGeom>
              <a:avLst/>
              <a:gdLst/>
              <a:ahLst/>
              <a:cxnLst/>
              <a:rect l="l" t="t" r="r" b="b"/>
              <a:pathLst>
                <a:path w="2359" h="3739" extrusionOk="0">
                  <a:moveTo>
                    <a:pt x="1185" y="0"/>
                  </a:moveTo>
                  <a:cubicBezTo>
                    <a:pt x="1129" y="0"/>
                    <a:pt x="1072" y="4"/>
                    <a:pt x="1014" y="13"/>
                  </a:cubicBezTo>
                  <a:cubicBezTo>
                    <a:pt x="413" y="108"/>
                    <a:pt x="1" y="673"/>
                    <a:pt x="107" y="1287"/>
                  </a:cubicBezTo>
                  <a:cubicBezTo>
                    <a:pt x="189" y="1876"/>
                    <a:pt x="1580" y="3739"/>
                    <a:pt x="1580" y="3739"/>
                  </a:cubicBezTo>
                  <a:cubicBezTo>
                    <a:pt x="1580" y="3739"/>
                    <a:pt x="2359" y="1558"/>
                    <a:pt x="2264" y="956"/>
                  </a:cubicBezTo>
                  <a:cubicBezTo>
                    <a:pt x="2200" y="401"/>
                    <a:pt x="1729" y="0"/>
                    <a:pt x="1185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9" name="Google Shape;459;p32"/>
            <p:cNvSpPr/>
            <p:nvPr/>
          </p:nvSpPr>
          <p:spPr>
            <a:xfrm>
              <a:off x="3400563" y="4290485"/>
              <a:ext cx="396779" cy="380145"/>
            </a:xfrm>
            <a:custGeom>
              <a:avLst/>
              <a:gdLst/>
              <a:ahLst/>
              <a:cxnLst/>
              <a:rect l="l" t="t" r="r" b="b"/>
              <a:pathLst>
                <a:path w="12380" h="11861" extrusionOk="0">
                  <a:moveTo>
                    <a:pt x="6225" y="5904"/>
                  </a:moveTo>
                  <a:lnTo>
                    <a:pt x="6202" y="5928"/>
                  </a:lnTo>
                  <a:lnTo>
                    <a:pt x="6225" y="5963"/>
                  </a:lnTo>
                  <a:lnTo>
                    <a:pt x="6225" y="5963"/>
                  </a:lnTo>
                  <a:lnTo>
                    <a:pt x="6190" y="5940"/>
                  </a:lnTo>
                  <a:lnTo>
                    <a:pt x="6166" y="5963"/>
                  </a:lnTo>
                  <a:lnTo>
                    <a:pt x="6190" y="5928"/>
                  </a:lnTo>
                  <a:lnTo>
                    <a:pt x="6225" y="5904"/>
                  </a:lnTo>
                  <a:close/>
                  <a:moveTo>
                    <a:pt x="4548" y="0"/>
                  </a:moveTo>
                  <a:cubicBezTo>
                    <a:pt x="4325" y="0"/>
                    <a:pt x="4098" y="41"/>
                    <a:pt x="3879" y="127"/>
                  </a:cubicBezTo>
                  <a:cubicBezTo>
                    <a:pt x="2936" y="504"/>
                    <a:pt x="2488" y="1566"/>
                    <a:pt x="2865" y="2509"/>
                  </a:cubicBezTo>
                  <a:lnTo>
                    <a:pt x="2865" y="2521"/>
                  </a:lnTo>
                  <a:lnTo>
                    <a:pt x="2841" y="2521"/>
                  </a:lnTo>
                  <a:cubicBezTo>
                    <a:pt x="2611" y="2423"/>
                    <a:pt x="2370" y="2376"/>
                    <a:pt x="2133" y="2376"/>
                  </a:cubicBezTo>
                  <a:cubicBezTo>
                    <a:pt x="1426" y="2376"/>
                    <a:pt x="748" y="2790"/>
                    <a:pt x="448" y="3487"/>
                  </a:cubicBezTo>
                  <a:cubicBezTo>
                    <a:pt x="59" y="4407"/>
                    <a:pt x="483" y="5480"/>
                    <a:pt x="1415" y="5881"/>
                  </a:cubicBezTo>
                  <a:cubicBezTo>
                    <a:pt x="472" y="6246"/>
                    <a:pt x="0" y="7319"/>
                    <a:pt x="377" y="8262"/>
                  </a:cubicBezTo>
                  <a:cubicBezTo>
                    <a:pt x="664" y="8979"/>
                    <a:pt x="1352" y="9410"/>
                    <a:pt x="2080" y="9410"/>
                  </a:cubicBezTo>
                  <a:cubicBezTo>
                    <a:pt x="2310" y="9410"/>
                    <a:pt x="2544" y="9367"/>
                    <a:pt x="2771" y="9276"/>
                  </a:cubicBezTo>
                  <a:lnTo>
                    <a:pt x="2783" y="9265"/>
                  </a:lnTo>
                  <a:cubicBezTo>
                    <a:pt x="2783" y="9265"/>
                    <a:pt x="2783" y="9276"/>
                    <a:pt x="2783" y="9276"/>
                  </a:cubicBezTo>
                  <a:cubicBezTo>
                    <a:pt x="2393" y="10208"/>
                    <a:pt x="2818" y="11281"/>
                    <a:pt x="3749" y="11670"/>
                  </a:cubicBezTo>
                  <a:cubicBezTo>
                    <a:pt x="3984" y="11772"/>
                    <a:pt x="4230" y="11821"/>
                    <a:pt x="4472" y="11821"/>
                  </a:cubicBezTo>
                  <a:cubicBezTo>
                    <a:pt x="5178" y="11821"/>
                    <a:pt x="5853" y="11408"/>
                    <a:pt x="6143" y="10715"/>
                  </a:cubicBezTo>
                  <a:cubicBezTo>
                    <a:pt x="6430" y="11425"/>
                    <a:pt x="7115" y="11861"/>
                    <a:pt x="7843" y="11861"/>
                  </a:cubicBezTo>
                  <a:cubicBezTo>
                    <a:pt x="8069" y="11861"/>
                    <a:pt x="8300" y="11818"/>
                    <a:pt x="8524" y="11729"/>
                  </a:cubicBezTo>
                  <a:cubicBezTo>
                    <a:pt x="9456" y="11351"/>
                    <a:pt x="9904" y="10290"/>
                    <a:pt x="9538" y="9359"/>
                  </a:cubicBezTo>
                  <a:lnTo>
                    <a:pt x="9538" y="9335"/>
                  </a:lnTo>
                  <a:lnTo>
                    <a:pt x="9550" y="9335"/>
                  </a:lnTo>
                  <a:cubicBezTo>
                    <a:pt x="9796" y="9447"/>
                    <a:pt x="10053" y="9500"/>
                    <a:pt x="10305" y="9500"/>
                  </a:cubicBezTo>
                  <a:cubicBezTo>
                    <a:pt x="11011" y="9500"/>
                    <a:pt x="11684" y="9087"/>
                    <a:pt x="11979" y="8392"/>
                  </a:cubicBezTo>
                  <a:cubicBezTo>
                    <a:pt x="12380" y="7449"/>
                    <a:pt x="11932" y="6364"/>
                    <a:pt x="10989" y="5987"/>
                  </a:cubicBezTo>
                  <a:lnTo>
                    <a:pt x="10977" y="5987"/>
                  </a:lnTo>
                  <a:cubicBezTo>
                    <a:pt x="11908" y="5610"/>
                    <a:pt x="12344" y="4548"/>
                    <a:pt x="11979" y="3617"/>
                  </a:cubicBezTo>
                  <a:cubicBezTo>
                    <a:pt x="11691" y="2907"/>
                    <a:pt x="11013" y="2471"/>
                    <a:pt x="10294" y="2471"/>
                  </a:cubicBezTo>
                  <a:cubicBezTo>
                    <a:pt x="10070" y="2471"/>
                    <a:pt x="9842" y="2513"/>
                    <a:pt x="9621" y="2603"/>
                  </a:cubicBezTo>
                  <a:lnTo>
                    <a:pt x="9597" y="2603"/>
                  </a:lnTo>
                  <a:lnTo>
                    <a:pt x="9609" y="2579"/>
                  </a:lnTo>
                  <a:cubicBezTo>
                    <a:pt x="10010" y="1660"/>
                    <a:pt x="9574" y="587"/>
                    <a:pt x="8642" y="186"/>
                  </a:cubicBezTo>
                  <a:cubicBezTo>
                    <a:pt x="8410" y="85"/>
                    <a:pt x="8168" y="37"/>
                    <a:pt x="7930" y="37"/>
                  </a:cubicBezTo>
                  <a:cubicBezTo>
                    <a:pt x="7224" y="37"/>
                    <a:pt x="6549" y="457"/>
                    <a:pt x="6249" y="1153"/>
                  </a:cubicBezTo>
                  <a:cubicBezTo>
                    <a:pt x="5960" y="432"/>
                    <a:pt x="5272" y="0"/>
                    <a:pt x="4548" y="0"/>
                  </a:cubicBezTo>
                  <a:close/>
                </a:path>
              </a:pathLst>
            </a:custGeom>
            <a:solidFill>
              <a:srgbClr val="FF885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0" name="Google Shape;460;p32"/>
            <p:cNvSpPr/>
            <p:nvPr/>
          </p:nvSpPr>
          <p:spPr>
            <a:xfrm>
              <a:off x="3598185" y="4370707"/>
              <a:ext cx="117912" cy="109034"/>
            </a:xfrm>
            <a:custGeom>
              <a:avLst/>
              <a:gdLst/>
              <a:ahLst/>
              <a:cxnLst/>
              <a:rect l="l" t="t" r="r" b="b"/>
              <a:pathLst>
                <a:path w="3679" h="3402" extrusionOk="0">
                  <a:moveTo>
                    <a:pt x="2262" y="1"/>
                  </a:moveTo>
                  <a:cubicBezTo>
                    <a:pt x="1948" y="1"/>
                    <a:pt x="1635" y="116"/>
                    <a:pt x="1392" y="348"/>
                  </a:cubicBezTo>
                  <a:cubicBezTo>
                    <a:pt x="873" y="831"/>
                    <a:pt x="0" y="3401"/>
                    <a:pt x="0" y="3401"/>
                  </a:cubicBezTo>
                  <a:cubicBezTo>
                    <a:pt x="0" y="3401"/>
                    <a:pt x="2630" y="2706"/>
                    <a:pt x="3137" y="2222"/>
                  </a:cubicBezTo>
                  <a:cubicBezTo>
                    <a:pt x="3655" y="1739"/>
                    <a:pt x="3679" y="925"/>
                    <a:pt x="3196" y="407"/>
                  </a:cubicBezTo>
                  <a:cubicBezTo>
                    <a:pt x="2944" y="137"/>
                    <a:pt x="2603" y="1"/>
                    <a:pt x="2262" y="1"/>
                  </a:cubicBezTo>
                  <a:close/>
                </a:path>
              </a:pathLst>
            </a:custGeom>
            <a:solidFill>
              <a:srgbClr val="FF51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1" name="Google Shape;461;p32"/>
            <p:cNvSpPr/>
            <p:nvPr/>
          </p:nvSpPr>
          <p:spPr>
            <a:xfrm>
              <a:off x="3481042" y="4481216"/>
              <a:ext cx="118681" cy="109675"/>
            </a:xfrm>
            <a:custGeom>
              <a:avLst/>
              <a:gdLst/>
              <a:ahLst/>
              <a:cxnLst/>
              <a:rect l="l" t="t" r="r" b="b"/>
              <a:pathLst>
                <a:path w="3703" h="3422" extrusionOk="0">
                  <a:moveTo>
                    <a:pt x="3703" y="1"/>
                  </a:moveTo>
                  <a:cubicBezTo>
                    <a:pt x="3702" y="1"/>
                    <a:pt x="1085" y="696"/>
                    <a:pt x="566" y="1180"/>
                  </a:cubicBezTo>
                  <a:cubicBezTo>
                    <a:pt x="36" y="1663"/>
                    <a:pt x="0" y="2488"/>
                    <a:pt x="484" y="3019"/>
                  </a:cubicBezTo>
                  <a:cubicBezTo>
                    <a:pt x="738" y="3286"/>
                    <a:pt x="1081" y="3421"/>
                    <a:pt x="1423" y="3421"/>
                  </a:cubicBezTo>
                  <a:cubicBezTo>
                    <a:pt x="1747" y="3421"/>
                    <a:pt x="2071" y="3300"/>
                    <a:pt x="2323" y="3054"/>
                  </a:cubicBezTo>
                  <a:cubicBezTo>
                    <a:pt x="2830" y="2571"/>
                    <a:pt x="3702" y="1"/>
                    <a:pt x="3703" y="1"/>
                  </a:cubicBezTo>
                  <a:close/>
                </a:path>
              </a:pathLst>
            </a:custGeom>
            <a:solidFill>
              <a:srgbClr val="FF51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2" name="Google Shape;462;p32"/>
            <p:cNvSpPr/>
            <p:nvPr/>
          </p:nvSpPr>
          <p:spPr>
            <a:xfrm>
              <a:off x="3598922" y="4441891"/>
              <a:ext cx="140603" cy="82048"/>
            </a:xfrm>
            <a:custGeom>
              <a:avLst/>
              <a:gdLst/>
              <a:ahLst/>
              <a:cxnLst/>
              <a:rect l="l" t="t" r="r" b="b"/>
              <a:pathLst>
                <a:path w="4387" h="2560" extrusionOk="0">
                  <a:moveTo>
                    <a:pt x="3106" y="1"/>
                  </a:moveTo>
                  <a:cubicBezTo>
                    <a:pt x="2361" y="1"/>
                    <a:pt x="1" y="1180"/>
                    <a:pt x="1" y="1180"/>
                  </a:cubicBezTo>
                  <a:cubicBezTo>
                    <a:pt x="1" y="1180"/>
                    <a:pt x="2347" y="2536"/>
                    <a:pt x="3055" y="2560"/>
                  </a:cubicBezTo>
                  <a:cubicBezTo>
                    <a:pt x="3062" y="2560"/>
                    <a:pt x="3069" y="2560"/>
                    <a:pt x="3077" y="2560"/>
                  </a:cubicBezTo>
                  <a:cubicBezTo>
                    <a:pt x="3774" y="2560"/>
                    <a:pt x="4340" y="2010"/>
                    <a:pt x="4363" y="1322"/>
                  </a:cubicBezTo>
                  <a:cubicBezTo>
                    <a:pt x="4387" y="614"/>
                    <a:pt x="3845" y="25"/>
                    <a:pt x="3137" y="1"/>
                  </a:cubicBezTo>
                  <a:cubicBezTo>
                    <a:pt x="3127" y="1"/>
                    <a:pt x="3116" y="1"/>
                    <a:pt x="3106" y="1"/>
                  </a:cubicBezTo>
                  <a:close/>
                </a:path>
              </a:pathLst>
            </a:custGeom>
            <a:solidFill>
              <a:srgbClr val="FF51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3" name="Google Shape;463;p32"/>
            <p:cNvSpPr/>
            <p:nvPr/>
          </p:nvSpPr>
          <p:spPr>
            <a:xfrm>
              <a:off x="3458350" y="4436987"/>
              <a:ext cx="140603" cy="82080"/>
            </a:xfrm>
            <a:custGeom>
              <a:avLst/>
              <a:gdLst/>
              <a:ahLst/>
              <a:cxnLst/>
              <a:rect l="l" t="t" r="r" b="b"/>
              <a:pathLst>
                <a:path w="4387" h="2561" extrusionOk="0">
                  <a:moveTo>
                    <a:pt x="1311" y="1"/>
                  </a:moveTo>
                  <a:cubicBezTo>
                    <a:pt x="625" y="1"/>
                    <a:pt x="48" y="551"/>
                    <a:pt x="25" y="1239"/>
                  </a:cubicBezTo>
                  <a:cubicBezTo>
                    <a:pt x="1" y="1946"/>
                    <a:pt x="555" y="2536"/>
                    <a:pt x="1251" y="2560"/>
                  </a:cubicBezTo>
                  <a:cubicBezTo>
                    <a:pt x="1261" y="2560"/>
                    <a:pt x="1271" y="2560"/>
                    <a:pt x="1282" y="2560"/>
                  </a:cubicBezTo>
                  <a:cubicBezTo>
                    <a:pt x="2027" y="2560"/>
                    <a:pt x="4387" y="1381"/>
                    <a:pt x="4387" y="1381"/>
                  </a:cubicBezTo>
                  <a:cubicBezTo>
                    <a:pt x="4387" y="1381"/>
                    <a:pt x="2041" y="25"/>
                    <a:pt x="1333" y="1"/>
                  </a:cubicBezTo>
                  <a:cubicBezTo>
                    <a:pt x="1326" y="1"/>
                    <a:pt x="1319" y="1"/>
                    <a:pt x="1311" y="1"/>
                  </a:cubicBezTo>
                  <a:close/>
                </a:path>
              </a:pathLst>
            </a:custGeom>
            <a:solidFill>
              <a:srgbClr val="FF51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4" name="Google Shape;464;p32"/>
            <p:cNvSpPr/>
            <p:nvPr/>
          </p:nvSpPr>
          <p:spPr>
            <a:xfrm>
              <a:off x="3599692" y="4479710"/>
              <a:ext cx="114162" cy="114098"/>
            </a:xfrm>
            <a:custGeom>
              <a:avLst/>
              <a:gdLst/>
              <a:ahLst/>
              <a:cxnLst/>
              <a:rect l="l" t="t" r="r" b="b"/>
              <a:pathLst>
                <a:path w="3562" h="3560" extrusionOk="0">
                  <a:moveTo>
                    <a:pt x="1" y="0"/>
                  </a:moveTo>
                  <a:cubicBezTo>
                    <a:pt x="1" y="0"/>
                    <a:pt x="696" y="2618"/>
                    <a:pt x="1180" y="3137"/>
                  </a:cubicBezTo>
                  <a:lnTo>
                    <a:pt x="1191" y="3137"/>
                  </a:lnTo>
                  <a:cubicBezTo>
                    <a:pt x="1441" y="3417"/>
                    <a:pt x="1789" y="3559"/>
                    <a:pt x="2141" y="3559"/>
                  </a:cubicBezTo>
                  <a:cubicBezTo>
                    <a:pt x="2454" y="3559"/>
                    <a:pt x="2769" y="3447"/>
                    <a:pt x="3019" y="3219"/>
                  </a:cubicBezTo>
                  <a:cubicBezTo>
                    <a:pt x="3538" y="2724"/>
                    <a:pt x="3561" y="1899"/>
                    <a:pt x="3054" y="1392"/>
                  </a:cubicBezTo>
                  <a:cubicBezTo>
                    <a:pt x="2571" y="873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FF51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5" name="Google Shape;465;p32"/>
            <p:cNvSpPr/>
            <p:nvPr/>
          </p:nvSpPr>
          <p:spPr>
            <a:xfrm>
              <a:off x="3484824" y="4367694"/>
              <a:ext cx="113393" cy="113553"/>
            </a:xfrm>
            <a:custGeom>
              <a:avLst/>
              <a:gdLst/>
              <a:ahLst/>
              <a:cxnLst/>
              <a:rect l="l" t="t" r="r" b="b"/>
              <a:pathLst>
                <a:path w="3538" h="3543" extrusionOk="0">
                  <a:moveTo>
                    <a:pt x="1423" y="0"/>
                  </a:moveTo>
                  <a:cubicBezTo>
                    <a:pt x="1108" y="0"/>
                    <a:pt x="791" y="116"/>
                    <a:pt x="543" y="347"/>
                  </a:cubicBezTo>
                  <a:cubicBezTo>
                    <a:pt x="24" y="831"/>
                    <a:pt x="0" y="1644"/>
                    <a:pt x="484" y="2151"/>
                  </a:cubicBezTo>
                  <a:cubicBezTo>
                    <a:pt x="967" y="2670"/>
                    <a:pt x="3537" y="3543"/>
                    <a:pt x="3537" y="3543"/>
                  </a:cubicBezTo>
                  <a:cubicBezTo>
                    <a:pt x="3537" y="3543"/>
                    <a:pt x="2842" y="925"/>
                    <a:pt x="2358" y="406"/>
                  </a:cubicBezTo>
                  <a:cubicBezTo>
                    <a:pt x="2107" y="136"/>
                    <a:pt x="1766" y="0"/>
                    <a:pt x="1423" y="0"/>
                  </a:cubicBezTo>
                  <a:close/>
                </a:path>
              </a:pathLst>
            </a:custGeom>
            <a:solidFill>
              <a:srgbClr val="FF51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6" name="Google Shape;466;p32"/>
            <p:cNvSpPr/>
            <p:nvPr/>
          </p:nvSpPr>
          <p:spPr>
            <a:xfrm>
              <a:off x="3555110" y="4480447"/>
              <a:ext cx="83522" cy="139898"/>
            </a:xfrm>
            <a:custGeom>
              <a:avLst/>
              <a:gdLst/>
              <a:ahLst/>
              <a:cxnLst/>
              <a:rect l="l" t="t" r="r" b="b"/>
              <a:pathLst>
                <a:path w="2606" h="4365" extrusionOk="0">
                  <a:moveTo>
                    <a:pt x="1403" y="1"/>
                  </a:moveTo>
                  <a:cubicBezTo>
                    <a:pt x="1403" y="1"/>
                    <a:pt x="36" y="2347"/>
                    <a:pt x="12" y="3055"/>
                  </a:cubicBezTo>
                  <a:cubicBezTo>
                    <a:pt x="0" y="3762"/>
                    <a:pt x="554" y="4340"/>
                    <a:pt x="1250" y="4363"/>
                  </a:cubicBezTo>
                  <a:cubicBezTo>
                    <a:pt x="1265" y="4364"/>
                    <a:pt x="1280" y="4364"/>
                    <a:pt x="1294" y="4364"/>
                  </a:cubicBezTo>
                  <a:cubicBezTo>
                    <a:pt x="1982" y="4364"/>
                    <a:pt x="2548" y="3830"/>
                    <a:pt x="2582" y="3137"/>
                  </a:cubicBezTo>
                  <a:cubicBezTo>
                    <a:pt x="2606" y="2430"/>
                    <a:pt x="1403" y="1"/>
                    <a:pt x="1403" y="1"/>
                  </a:cubicBezTo>
                  <a:close/>
                </a:path>
              </a:pathLst>
            </a:custGeom>
            <a:solidFill>
              <a:srgbClr val="FF51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7" name="Google Shape;467;p32"/>
            <p:cNvSpPr/>
            <p:nvPr/>
          </p:nvSpPr>
          <p:spPr>
            <a:xfrm>
              <a:off x="3559629" y="4339875"/>
              <a:ext cx="83939" cy="140603"/>
            </a:xfrm>
            <a:custGeom>
              <a:avLst/>
              <a:gdLst/>
              <a:ahLst/>
              <a:cxnLst/>
              <a:rect l="l" t="t" r="r" b="b"/>
              <a:pathLst>
                <a:path w="2619" h="4387" extrusionOk="0">
                  <a:moveTo>
                    <a:pt x="1301" y="0"/>
                  </a:moveTo>
                  <a:cubicBezTo>
                    <a:pt x="613" y="0"/>
                    <a:pt x="36" y="546"/>
                    <a:pt x="24" y="1251"/>
                  </a:cubicBezTo>
                  <a:cubicBezTo>
                    <a:pt x="1" y="1958"/>
                    <a:pt x="1203" y="4387"/>
                    <a:pt x="1203" y="4387"/>
                  </a:cubicBezTo>
                  <a:cubicBezTo>
                    <a:pt x="1203" y="4387"/>
                    <a:pt x="2559" y="2041"/>
                    <a:pt x="2583" y="1333"/>
                  </a:cubicBezTo>
                  <a:cubicBezTo>
                    <a:pt x="2618" y="626"/>
                    <a:pt x="2052" y="25"/>
                    <a:pt x="1345" y="1"/>
                  </a:cubicBezTo>
                  <a:cubicBezTo>
                    <a:pt x="1330" y="0"/>
                    <a:pt x="1316" y="0"/>
                    <a:pt x="1301" y="0"/>
                  </a:cubicBezTo>
                  <a:close/>
                </a:path>
              </a:pathLst>
            </a:custGeom>
            <a:solidFill>
              <a:srgbClr val="FF51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8" name="Google Shape;468;p32"/>
            <p:cNvSpPr/>
            <p:nvPr/>
          </p:nvSpPr>
          <p:spPr>
            <a:xfrm>
              <a:off x="3590237" y="4393206"/>
              <a:ext cx="65799" cy="93330"/>
            </a:xfrm>
            <a:custGeom>
              <a:avLst/>
              <a:gdLst/>
              <a:ahLst/>
              <a:cxnLst/>
              <a:rect l="l" t="t" r="r" b="b"/>
              <a:pathLst>
                <a:path w="2053" h="2912" extrusionOk="0">
                  <a:moveTo>
                    <a:pt x="1028" y="0"/>
                  </a:moveTo>
                  <a:cubicBezTo>
                    <a:pt x="662" y="0"/>
                    <a:pt x="315" y="234"/>
                    <a:pt x="189" y="612"/>
                  </a:cubicBezTo>
                  <a:cubicBezTo>
                    <a:pt x="1" y="1060"/>
                    <a:pt x="166" y="2912"/>
                    <a:pt x="166" y="2912"/>
                  </a:cubicBezTo>
                  <a:cubicBezTo>
                    <a:pt x="166" y="2912"/>
                    <a:pt x="1616" y="1744"/>
                    <a:pt x="1805" y="1296"/>
                  </a:cubicBezTo>
                  <a:cubicBezTo>
                    <a:pt x="2052" y="848"/>
                    <a:pt x="1852" y="282"/>
                    <a:pt x="1368" y="70"/>
                  </a:cubicBezTo>
                  <a:cubicBezTo>
                    <a:pt x="1257" y="23"/>
                    <a:pt x="1142" y="0"/>
                    <a:pt x="102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9" name="Google Shape;469;p32"/>
            <p:cNvSpPr/>
            <p:nvPr/>
          </p:nvSpPr>
          <p:spPr>
            <a:xfrm>
              <a:off x="3536617" y="4486889"/>
              <a:ext cx="65382" cy="88939"/>
            </a:xfrm>
            <a:custGeom>
              <a:avLst/>
              <a:gdLst/>
              <a:ahLst/>
              <a:cxnLst/>
              <a:rect l="l" t="t" r="r" b="b"/>
              <a:pathLst>
                <a:path w="2040" h="2775" extrusionOk="0">
                  <a:moveTo>
                    <a:pt x="1874" y="0"/>
                  </a:moveTo>
                  <a:cubicBezTo>
                    <a:pt x="1874" y="0"/>
                    <a:pt x="424" y="1168"/>
                    <a:pt x="224" y="1604"/>
                  </a:cubicBezTo>
                  <a:cubicBezTo>
                    <a:pt x="1" y="2279"/>
                    <a:pt x="538" y="2775"/>
                    <a:pt x="1083" y="2775"/>
                  </a:cubicBezTo>
                  <a:cubicBezTo>
                    <a:pt x="1375" y="2775"/>
                    <a:pt x="1670" y="2633"/>
                    <a:pt x="1851" y="2299"/>
                  </a:cubicBezTo>
                  <a:cubicBezTo>
                    <a:pt x="2039" y="1851"/>
                    <a:pt x="1874" y="1"/>
                    <a:pt x="187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0" name="Google Shape;470;p32"/>
            <p:cNvSpPr/>
            <p:nvPr/>
          </p:nvSpPr>
          <p:spPr>
            <a:xfrm>
              <a:off x="3595910" y="4431186"/>
              <a:ext cx="98650" cy="58075"/>
            </a:xfrm>
            <a:custGeom>
              <a:avLst/>
              <a:gdLst/>
              <a:ahLst/>
              <a:cxnLst/>
              <a:rect l="l" t="t" r="r" b="b"/>
              <a:pathLst>
                <a:path w="3078" h="1812" extrusionOk="0">
                  <a:moveTo>
                    <a:pt x="2060" y="0"/>
                  </a:moveTo>
                  <a:cubicBezTo>
                    <a:pt x="1918" y="0"/>
                    <a:pt x="1774" y="36"/>
                    <a:pt x="1639" y="111"/>
                  </a:cubicBezTo>
                  <a:cubicBezTo>
                    <a:pt x="1191" y="288"/>
                    <a:pt x="1" y="1715"/>
                    <a:pt x="1" y="1715"/>
                  </a:cubicBezTo>
                  <a:cubicBezTo>
                    <a:pt x="1" y="1715"/>
                    <a:pt x="886" y="1811"/>
                    <a:pt x="1582" y="1811"/>
                  </a:cubicBezTo>
                  <a:cubicBezTo>
                    <a:pt x="1889" y="1811"/>
                    <a:pt x="2159" y="1793"/>
                    <a:pt x="2300" y="1738"/>
                  </a:cubicBezTo>
                  <a:cubicBezTo>
                    <a:pt x="2807" y="1597"/>
                    <a:pt x="3078" y="1043"/>
                    <a:pt x="2877" y="559"/>
                  </a:cubicBezTo>
                  <a:cubicBezTo>
                    <a:pt x="2736" y="209"/>
                    <a:pt x="2405" y="0"/>
                    <a:pt x="206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1" name="Google Shape;471;p32"/>
            <p:cNvSpPr/>
            <p:nvPr/>
          </p:nvSpPr>
          <p:spPr>
            <a:xfrm>
              <a:off x="3495144" y="4484005"/>
              <a:ext cx="101182" cy="55959"/>
            </a:xfrm>
            <a:custGeom>
              <a:avLst/>
              <a:gdLst/>
              <a:ahLst/>
              <a:cxnLst/>
              <a:rect l="l" t="t" r="r" b="b"/>
              <a:pathLst>
                <a:path w="3157" h="1746" extrusionOk="0">
                  <a:moveTo>
                    <a:pt x="1575" y="0"/>
                  </a:moveTo>
                  <a:cubicBezTo>
                    <a:pt x="1266" y="0"/>
                    <a:pt x="995" y="21"/>
                    <a:pt x="857" y="79"/>
                  </a:cubicBezTo>
                  <a:cubicBezTo>
                    <a:pt x="1" y="528"/>
                    <a:pt x="398" y="1745"/>
                    <a:pt x="1237" y="1745"/>
                  </a:cubicBezTo>
                  <a:cubicBezTo>
                    <a:pt x="1323" y="1745"/>
                    <a:pt x="1412" y="1733"/>
                    <a:pt x="1506" y="1706"/>
                  </a:cubicBezTo>
                  <a:cubicBezTo>
                    <a:pt x="1966" y="1529"/>
                    <a:pt x="3156" y="102"/>
                    <a:pt x="3156" y="102"/>
                  </a:cubicBezTo>
                  <a:cubicBezTo>
                    <a:pt x="3156" y="102"/>
                    <a:pt x="2269" y="0"/>
                    <a:pt x="1575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2" name="Google Shape;472;p32"/>
            <p:cNvSpPr/>
            <p:nvPr/>
          </p:nvSpPr>
          <p:spPr>
            <a:xfrm>
              <a:off x="3596294" y="4483973"/>
              <a:ext cx="101246" cy="56632"/>
            </a:xfrm>
            <a:custGeom>
              <a:avLst/>
              <a:gdLst/>
              <a:ahLst/>
              <a:cxnLst/>
              <a:rect l="l" t="t" r="r" b="b"/>
              <a:pathLst>
                <a:path w="3159" h="1767" extrusionOk="0">
                  <a:moveTo>
                    <a:pt x="1411" y="1"/>
                  </a:moveTo>
                  <a:cubicBezTo>
                    <a:pt x="750" y="1"/>
                    <a:pt x="0" y="68"/>
                    <a:pt x="0" y="68"/>
                  </a:cubicBezTo>
                  <a:cubicBezTo>
                    <a:pt x="0" y="68"/>
                    <a:pt x="1168" y="1518"/>
                    <a:pt x="1604" y="1707"/>
                  </a:cubicBezTo>
                  <a:lnTo>
                    <a:pt x="1604" y="1718"/>
                  </a:lnTo>
                  <a:cubicBezTo>
                    <a:pt x="1707" y="1752"/>
                    <a:pt x="1806" y="1767"/>
                    <a:pt x="1900" y="1767"/>
                  </a:cubicBezTo>
                  <a:cubicBezTo>
                    <a:pt x="2739" y="1767"/>
                    <a:pt x="3159" y="547"/>
                    <a:pt x="2300" y="91"/>
                  </a:cubicBezTo>
                  <a:cubicBezTo>
                    <a:pt x="2137" y="23"/>
                    <a:pt x="1788" y="1"/>
                    <a:pt x="1411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3" name="Google Shape;473;p32"/>
            <p:cNvSpPr/>
            <p:nvPr/>
          </p:nvSpPr>
          <p:spPr>
            <a:xfrm>
              <a:off x="3498413" y="4431186"/>
              <a:ext cx="97528" cy="58235"/>
            </a:xfrm>
            <a:custGeom>
              <a:avLst/>
              <a:gdLst/>
              <a:ahLst/>
              <a:cxnLst/>
              <a:rect l="l" t="t" r="r" b="b"/>
              <a:pathLst>
                <a:path w="3043" h="1817" extrusionOk="0">
                  <a:moveTo>
                    <a:pt x="1018" y="0"/>
                  </a:moveTo>
                  <a:cubicBezTo>
                    <a:pt x="674" y="0"/>
                    <a:pt x="344" y="199"/>
                    <a:pt x="201" y="536"/>
                  </a:cubicBezTo>
                  <a:cubicBezTo>
                    <a:pt x="1" y="1007"/>
                    <a:pt x="248" y="1562"/>
                    <a:pt x="744" y="1727"/>
                  </a:cubicBezTo>
                  <a:cubicBezTo>
                    <a:pt x="906" y="1795"/>
                    <a:pt x="1255" y="1817"/>
                    <a:pt x="1632" y="1817"/>
                  </a:cubicBezTo>
                  <a:cubicBezTo>
                    <a:pt x="2293" y="1817"/>
                    <a:pt x="3043" y="1750"/>
                    <a:pt x="3043" y="1750"/>
                  </a:cubicBezTo>
                  <a:cubicBezTo>
                    <a:pt x="3043" y="1750"/>
                    <a:pt x="1875" y="300"/>
                    <a:pt x="1427" y="111"/>
                  </a:cubicBezTo>
                  <a:lnTo>
                    <a:pt x="1427" y="100"/>
                  </a:lnTo>
                  <a:cubicBezTo>
                    <a:pt x="1296" y="32"/>
                    <a:pt x="1156" y="0"/>
                    <a:pt x="101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4" name="Google Shape;474;p32"/>
            <p:cNvSpPr/>
            <p:nvPr/>
          </p:nvSpPr>
          <p:spPr>
            <a:xfrm>
              <a:off x="3589852" y="4486505"/>
              <a:ext cx="64100" cy="88779"/>
            </a:xfrm>
            <a:custGeom>
              <a:avLst/>
              <a:gdLst/>
              <a:ahLst/>
              <a:cxnLst/>
              <a:rect l="l" t="t" r="r" b="b"/>
              <a:pathLst>
                <a:path w="2000" h="2770" extrusionOk="0">
                  <a:moveTo>
                    <a:pt x="213" y="1"/>
                  </a:moveTo>
                  <a:cubicBezTo>
                    <a:pt x="213" y="1"/>
                    <a:pt x="1" y="1840"/>
                    <a:pt x="190" y="2300"/>
                  </a:cubicBezTo>
                  <a:cubicBezTo>
                    <a:pt x="364" y="2628"/>
                    <a:pt x="654" y="2769"/>
                    <a:pt x="942" y="2769"/>
                  </a:cubicBezTo>
                  <a:cubicBezTo>
                    <a:pt x="1472" y="2769"/>
                    <a:pt x="2000" y="2296"/>
                    <a:pt x="1817" y="1639"/>
                  </a:cubicBezTo>
                  <a:cubicBezTo>
                    <a:pt x="1640" y="1191"/>
                    <a:pt x="213" y="1"/>
                    <a:pt x="213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5" name="Google Shape;475;p32"/>
            <p:cNvSpPr/>
            <p:nvPr/>
          </p:nvSpPr>
          <p:spPr>
            <a:xfrm>
              <a:off x="3536200" y="4392565"/>
              <a:ext cx="65799" cy="94355"/>
            </a:xfrm>
            <a:custGeom>
              <a:avLst/>
              <a:gdLst/>
              <a:ahLst/>
              <a:cxnLst/>
              <a:rect l="l" t="t" r="r" b="b"/>
              <a:pathLst>
                <a:path w="2053" h="2944" extrusionOk="0">
                  <a:moveTo>
                    <a:pt x="1028" y="0"/>
                  </a:moveTo>
                  <a:cubicBezTo>
                    <a:pt x="918" y="0"/>
                    <a:pt x="805" y="21"/>
                    <a:pt x="696" y="67"/>
                  </a:cubicBezTo>
                  <a:cubicBezTo>
                    <a:pt x="213" y="267"/>
                    <a:pt x="1" y="833"/>
                    <a:pt x="237" y="1305"/>
                  </a:cubicBezTo>
                  <a:cubicBezTo>
                    <a:pt x="425" y="1753"/>
                    <a:pt x="1852" y="2943"/>
                    <a:pt x="1852" y="2943"/>
                  </a:cubicBezTo>
                  <a:cubicBezTo>
                    <a:pt x="1852" y="2943"/>
                    <a:pt x="2052" y="1092"/>
                    <a:pt x="1875" y="644"/>
                  </a:cubicBezTo>
                  <a:cubicBezTo>
                    <a:pt x="1766" y="251"/>
                    <a:pt x="1408" y="0"/>
                    <a:pt x="102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6" name="Google Shape;476;p32"/>
            <p:cNvSpPr/>
            <p:nvPr/>
          </p:nvSpPr>
          <p:spPr>
            <a:xfrm>
              <a:off x="3543379" y="4444935"/>
              <a:ext cx="95637" cy="81792"/>
            </a:xfrm>
            <a:custGeom>
              <a:avLst/>
              <a:gdLst/>
              <a:ahLst/>
              <a:cxnLst/>
              <a:rect l="l" t="t" r="r" b="b"/>
              <a:pathLst>
                <a:path w="2984" h="2552" extrusionOk="0">
                  <a:moveTo>
                    <a:pt x="1710" y="1"/>
                  </a:moveTo>
                  <a:cubicBezTo>
                    <a:pt x="567" y="1"/>
                    <a:pt x="1" y="1368"/>
                    <a:pt x="803" y="2170"/>
                  </a:cubicBezTo>
                  <a:cubicBezTo>
                    <a:pt x="1062" y="2434"/>
                    <a:pt x="1383" y="2551"/>
                    <a:pt x="1697" y="2551"/>
                  </a:cubicBezTo>
                  <a:cubicBezTo>
                    <a:pt x="2353" y="2551"/>
                    <a:pt x="2984" y="2039"/>
                    <a:pt x="2984" y="1274"/>
                  </a:cubicBezTo>
                  <a:cubicBezTo>
                    <a:pt x="2984" y="567"/>
                    <a:pt x="2418" y="1"/>
                    <a:pt x="1710" y="1"/>
                  </a:cubicBezTo>
                  <a:close/>
                </a:path>
              </a:pathLst>
            </a:custGeom>
            <a:solidFill>
              <a:srgbClr val="FF885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77" name="Google Shape;477;p32"/>
          <p:cNvGrpSpPr/>
          <p:nvPr/>
        </p:nvGrpSpPr>
        <p:grpSpPr>
          <a:xfrm>
            <a:off x="4902" y="3772133"/>
            <a:ext cx="9129603" cy="1415328"/>
            <a:chOff x="210900" y="3604300"/>
            <a:chExt cx="7121375" cy="1104000"/>
          </a:xfrm>
        </p:grpSpPr>
        <p:sp>
          <p:nvSpPr>
            <p:cNvPr id="478" name="Google Shape;478;p32"/>
            <p:cNvSpPr/>
            <p:nvPr/>
          </p:nvSpPr>
          <p:spPr>
            <a:xfrm>
              <a:off x="5157525" y="3613700"/>
              <a:ext cx="93750" cy="143125"/>
            </a:xfrm>
            <a:custGeom>
              <a:avLst/>
              <a:gdLst/>
              <a:ahLst/>
              <a:cxnLst/>
              <a:rect l="l" t="t" r="r" b="b"/>
              <a:pathLst>
                <a:path w="3750" h="5725" extrusionOk="0">
                  <a:moveTo>
                    <a:pt x="1875" y="0"/>
                  </a:moveTo>
                  <a:cubicBezTo>
                    <a:pt x="1840" y="0"/>
                    <a:pt x="1804" y="18"/>
                    <a:pt x="1781" y="53"/>
                  </a:cubicBezTo>
                  <a:cubicBezTo>
                    <a:pt x="1403" y="655"/>
                    <a:pt x="0" y="2954"/>
                    <a:pt x="0" y="3850"/>
                  </a:cubicBezTo>
                  <a:cubicBezTo>
                    <a:pt x="0" y="4887"/>
                    <a:pt x="837" y="5725"/>
                    <a:pt x="1875" y="5725"/>
                  </a:cubicBezTo>
                  <a:cubicBezTo>
                    <a:pt x="2913" y="5725"/>
                    <a:pt x="3750" y="4887"/>
                    <a:pt x="3750" y="3850"/>
                  </a:cubicBezTo>
                  <a:cubicBezTo>
                    <a:pt x="3750" y="2954"/>
                    <a:pt x="2347" y="655"/>
                    <a:pt x="1969" y="53"/>
                  </a:cubicBezTo>
                  <a:cubicBezTo>
                    <a:pt x="1946" y="18"/>
                    <a:pt x="1910" y="0"/>
                    <a:pt x="1875" y="0"/>
                  </a:cubicBezTo>
                  <a:close/>
                </a:path>
              </a:pathLst>
            </a:custGeom>
            <a:solidFill>
              <a:srgbClr val="FFD3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9" name="Google Shape;479;p32"/>
            <p:cNvSpPr/>
            <p:nvPr/>
          </p:nvSpPr>
          <p:spPr>
            <a:xfrm>
              <a:off x="5157525" y="3715825"/>
              <a:ext cx="93750" cy="143125"/>
            </a:xfrm>
            <a:custGeom>
              <a:avLst/>
              <a:gdLst/>
              <a:ahLst/>
              <a:cxnLst/>
              <a:rect l="l" t="t" r="r" b="b"/>
              <a:pathLst>
                <a:path w="3750" h="5725" extrusionOk="0">
                  <a:moveTo>
                    <a:pt x="1875" y="1"/>
                  </a:moveTo>
                  <a:cubicBezTo>
                    <a:pt x="837" y="1"/>
                    <a:pt x="0" y="838"/>
                    <a:pt x="0" y="1875"/>
                  </a:cubicBezTo>
                  <a:cubicBezTo>
                    <a:pt x="0" y="2771"/>
                    <a:pt x="1403" y="5070"/>
                    <a:pt x="1781" y="5672"/>
                  </a:cubicBezTo>
                  <a:cubicBezTo>
                    <a:pt x="1804" y="5707"/>
                    <a:pt x="1840" y="5725"/>
                    <a:pt x="1873" y="5725"/>
                  </a:cubicBezTo>
                  <a:cubicBezTo>
                    <a:pt x="1907" y="5725"/>
                    <a:pt x="1940" y="5707"/>
                    <a:pt x="1957" y="5672"/>
                  </a:cubicBezTo>
                  <a:cubicBezTo>
                    <a:pt x="2347" y="5070"/>
                    <a:pt x="3750" y="2771"/>
                    <a:pt x="3750" y="1875"/>
                  </a:cubicBezTo>
                  <a:cubicBezTo>
                    <a:pt x="3750" y="838"/>
                    <a:pt x="2913" y="1"/>
                    <a:pt x="1875" y="1"/>
                  </a:cubicBezTo>
                  <a:close/>
                </a:path>
              </a:pathLst>
            </a:custGeom>
            <a:solidFill>
              <a:srgbClr val="FFD3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0" name="Google Shape;480;p32"/>
            <p:cNvSpPr/>
            <p:nvPr/>
          </p:nvSpPr>
          <p:spPr>
            <a:xfrm>
              <a:off x="5081475" y="3689575"/>
              <a:ext cx="144750" cy="93800"/>
            </a:xfrm>
            <a:custGeom>
              <a:avLst/>
              <a:gdLst/>
              <a:ahLst/>
              <a:cxnLst/>
              <a:rect l="l" t="t" r="r" b="b"/>
              <a:pathLst>
                <a:path w="5790" h="3752" extrusionOk="0">
                  <a:moveTo>
                    <a:pt x="3931" y="0"/>
                  </a:moveTo>
                  <a:cubicBezTo>
                    <a:pt x="3910" y="0"/>
                    <a:pt x="3889" y="1"/>
                    <a:pt x="3868" y="1"/>
                  </a:cubicBezTo>
                  <a:cubicBezTo>
                    <a:pt x="2972" y="1"/>
                    <a:pt x="661" y="1404"/>
                    <a:pt x="71" y="1782"/>
                  </a:cubicBezTo>
                  <a:cubicBezTo>
                    <a:pt x="0" y="1817"/>
                    <a:pt x="0" y="1923"/>
                    <a:pt x="71" y="1959"/>
                  </a:cubicBezTo>
                  <a:cubicBezTo>
                    <a:pt x="661" y="2336"/>
                    <a:pt x="2972" y="3751"/>
                    <a:pt x="3868" y="3751"/>
                  </a:cubicBezTo>
                  <a:cubicBezTo>
                    <a:pt x="3882" y="3751"/>
                    <a:pt x="3896" y="3751"/>
                    <a:pt x="3910" y="3751"/>
                  </a:cubicBezTo>
                  <a:cubicBezTo>
                    <a:pt x="4940" y="3751"/>
                    <a:pt x="5789" y="2911"/>
                    <a:pt x="5789" y="1876"/>
                  </a:cubicBezTo>
                  <a:cubicBezTo>
                    <a:pt x="5789" y="836"/>
                    <a:pt x="4952" y="0"/>
                    <a:pt x="3931" y="0"/>
                  </a:cubicBezTo>
                  <a:close/>
                </a:path>
              </a:pathLst>
            </a:custGeom>
            <a:solidFill>
              <a:srgbClr val="FFD3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1" name="Google Shape;481;p32"/>
            <p:cNvSpPr/>
            <p:nvPr/>
          </p:nvSpPr>
          <p:spPr>
            <a:xfrm>
              <a:off x="5182575" y="3689575"/>
              <a:ext cx="144750" cy="93800"/>
            </a:xfrm>
            <a:custGeom>
              <a:avLst/>
              <a:gdLst/>
              <a:ahLst/>
              <a:cxnLst/>
              <a:rect l="l" t="t" r="r" b="b"/>
              <a:pathLst>
                <a:path w="5790" h="3752" extrusionOk="0">
                  <a:moveTo>
                    <a:pt x="1870" y="0"/>
                  </a:moveTo>
                  <a:cubicBezTo>
                    <a:pt x="838" y="0"/>
                    <a:pt x="0" y="836"/>
                    <a:pt x="0" y="1876"/>
                  </a:cubicBezTo>
                  <a:cubicBezTo>
                    <a:pt x="0" y="2911"/>
                    <a:pt x="849" y="3751"/>
                    <a:pt x="1891" y="3751"/>
                  </a:cubicBezTo>
                  <a:cubicBezTo>
                    <a:pt x="1905" y="3751"/>
                    <a:pt x="1920" y="3751"/>
                    <a:pt x="1934" y="3751"/>
                  </a:cubicBezTo>
                  <a:cubicBezTo>
                    <a:pt x="2830" y="3751"/>
                    <a:pt x="5129" y="2336"/>
                    <a:pt x="5731" y="1959"/>
                  </a:cubicBezTo>
                  <a:cubicBezTo>
                    <a:pt x="5790" y="1923"/>
                    <a:pt x="5790" y="1817"/>
                    <a:pt x="5731" y="1782"/>
                  </a:cubicBezTo>
                  <a:cubicBezTo>
                    <a:pt x="5129" y="1404"/>
                    <a:pt x="2830" y="1"/>
                    <a:pt x="1934" y="1"/>
                  </a:cubicBezTo>
                  <a:cubicBezTo>
                    <a:pt x="1913" y="1"/>
                    <a:pt x="1891" y="0"/>
                    <a:pt x="1870" y="0"/>
                  </a:cubicBezTo>
                  <a:close/>
                </a:path>
              </a:pathLst>
            </a:custGeom>
            <a:solidFill>
              <a:srgbClr val="FFD3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2" name="Google Shape;482;p32"/>
            <p:cNvSpPr/>
            <p:nvPr/>
          </p:nvSpPr>
          <p:spPr>
            <a:xfrm>
              <a:off x="5184050" y="3715825"/>
              <a:ext cx="47775" cy="41000"/>
            </a:xfrm>
            <a:custGeom>
              <a:avLst/>
              <a:gdLst/>
              <a:ahLst/>
              <a:cxnLst/>
              <a:rect l="l" t="t" r="r" b="b"/>
              <a:pathLst>
                <a:path w="1911" h="1640" extrusionOk="0">
                  <a:moveTo>
                    <a:pt x="814" y="1"/>
                  </a:moveTo>
                  <a:cubicBezTo>
                    <a:pt x="366" y="1"/>
                    <a:pt x="0" y="366"/>
                    <a:pt x="0" y="826"/>
                  </a:cubicBezTo>
                  <a:cubicBezTo>
                    <a:pt x="0" y="1314"/>
                    <a:pt x="402" y="1639"/>
                    <a:pt x="823" y="1639"/>
                  </a:cubicBezTo>
                  <a:cubicBezTo>
                    <a:pt x="1022" y="1639"/>
                    <a:pt x="1225" y="1567"/>
                    <a:pt x="1392" y="1404"/>
                  </a:cubicBezTo>
                  <a:cubicBezTo>
                    <a:pt x="1910" y="885"/>
                    <a:pt x="1545" y="1"/>
                    <a:pt x="814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3" name="Google Shape;483;p32"/>
            <p:cNvSpPr/>
            <p:nvPr/>
          </p:nvSpPr>
          <p:spPr>
            <a:xfrm>
              <a:off x="5202325" y="4317725"/>
              <a:ext cx="50725" cy="43375"/>
            </a:xfrm>
            <a:custGeom>
              <a:avLst/>
              <a:gdLst/>
              <a:ahLst/>
              <a:cxnLst/>
              <a:rect l="l" t="t" r="r" b="b"/>
              <a:pathLst>
                <a:path w="2029" h="1735" extrusionOk="0">
                  <a:moveTo>
                    <a:pt x="873" y="0"/>
                  </a:moveTo>
                  <a:cubicBezTo>
                    <a:pt x="390" y="0"/>
                    <a:pt x="0" y="389"/>
                    <a:pt x="0" y="861"/>
                  </a:cubicBezTo>
                  <a:cubicBezTo>
                    <a:pt x="0" y="1387"/>
                    <a:pt x="425" y="1735"/>
                    <a:pt x="872" y="1735"/>
                  </a:cubicBezTo>
                  <a:cubicBezTo>
                    <a:pt x="1086" y="1735"/>
                    <a:pt x="1306" y="1654"/>
                    <a:pt x="1486" y="1474"/>
                  </a:cubicBezTo>
                  <a:cubicBezTo>
                    <a:pt x="2028" y="932"/>
                    <a:pt x="1639" y="0"/>
                    <a:pt x="873" y="0"/>
                  </a:cubicBezTo>
                  <a:close/>
                </a:path>
              </a:pathLst>
            </a:custGeom>
            <a:solidFill>
              <a:srgbClr val="FF885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4" name="Google Shape;484;p32"/>
            <p:cNvSpPr/>
            <p:nvPr/>
          </p:nvSpPr>
          <p:spPr>
            <a:xfrm>
              <a:off x="1990050" y="3944850"/>
              <a:ext cx="3697475" cy="763450"/>
            </a:xfrm>
            <a:custGeom>
              <a:avLst/>
              <a:gdLst/>
              <a:ahLst/>
              <a:cxnLst/>
              <a:rect l="l" t="t" r="r" b="b"/>
              <a:pathLst>
                <a:path w="147899" h="30538" extrusionOk="0">
                  <a:moveTo>
                    <a:pt x="76814" y="1"/>
                  </a:moveTo>
                  <a:cubicBezTo>
                    <a:pt x="71049" y="1"/>
                    <a:pt x="65295" y="508"/>
                    <a:pt x="59624" y="1510"/>
                  </a:cubicBezTo>
                  <a:cubicBezTo>
                    <a:pt x="39805" y="4988"/>
                    <a:pt x="19738" y="14503"/>
                    <a:pt x="1" y="29783"/>
                  </a:cubicBezTo>
                  <a:lnTo>
                    <a:pt x="578" y="30538"/>
                  </a:lnTo>
                  <a:cubicBezTo>
                    <a:pt x="29692" y="7996"/>
                    <a:pt x="55840" y="1015"/>
                    <a:pt x="77054" y="1015"/>
                  </a:cubicBezTo>
                  <a:cubicBezTo>
                    <a:pt x="88185" y="1015"/>
                    <a:pt x="97959" y="2937"/>
                    <a:pt x="106090" y="5542"/>
                  </a:cubicBezTo>
                  <a:cubicBezTo>
                    <a:pt x="131722" y="13748"/>
                    <a:pt x="147049" y="30314"/>
                    <a:pt x="147203" y="30479"/>
                  </a:cubicBezTo>
                  <a:lnTo>
                    <a:pt x="147898" y="29842"/>
                  </a:lnTo>
                  <a:cubicBezTo>
                    <a:pt x="147745" y="29677"/>
                    <a:pt x="132276" y="12946"/>
                    <a:pt x="106420" y="4658"/>
                  </a:cubicBezTo>
                  <a:cubicBezTo>
                    <a:pt x="96858" y="1569"/>
                    <a:pt x="86872" y="1"/>
                    <a:pt x="76814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5" name="Google Shape;485;p32"/>
            <p:cNvSpPr/>
            <p:nvPr/>
          </p:nvSpPr>
          <p:spPr>
            <a:xfrm>
              <a:off x="4633150" y="3782750"/>
              <a:ext cx="2699125" cy="925550"/>
            </a:xfrm>
            <a:custGeom>
              <a:avLst/>
              <a:gdLst/>
              <a:ahLst/>
              <a:cxnLst/>
              <a:rect l="l" t="t" r="r" b="b"/>
              <a:pathLst>
                <a:path w="107965" h="37022" extrusionOk="0">
                  <a:moveTo>
                    <a:pt x="93368" y="0"/>
                  </a:moveTo>
                  <a:cubicBezTo>
                    <a:pt x="62489" y="0"/>
                    <a:pt x="31150" y="12168"/>
                    <a:pt x="0" y="36279"/>
                  </a:cubicBezTo>
                  <a:lnTo>
                    <a:pt x="590" y="37022"/>
                  </a:lnTo>
                  <a:cubicBezTo>
                    <a:pt x="31552" y="13046"/>
                    <a:pt x="62699" y="949"/>
                    <a:pt x="93377" y="949"/>
                  </a:cubicBezTo>
                  <a:cubicBezTo>
                    <a:pt x="98213" y="949"/>
                    <a:pt x="103037" y="1249"/>
                    <a:pt x="107846" y="1851"/>
                  </a:cubicBezTo>
                  <a:lnTo>
                    <a:pt x="107964" y="908"/>
                  </a:lnTo>
                  <a:cubicBezTo>
                    <a:pt x="103118" y="307"/>
                    <a:pt x="98249" y="0"/>
                    <a:pt x="93368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6" name="Google Shape;486;p32"/>
            <p:cNvSpPr/>
            <p:nvPr/>
          </p:nvSpPr>
          <p:spPr>
            <a:xfrm>
              <a:off x="210900" y="3768000"/>
              <a:ext cx="2698825" cy="925550"/>
            </a:xfrm>
            <a:custGeom>
              <a:avLst/>
              <a:gdLst/>
              <a:ahLst/>
              <a:cxnLst/>
              <a:rect l="l" t="t" r="r" b="b"/>
              <a:pathLst>
                <a:path w="107953" h="37022" extrusionOk="0">
                  <a:moveTo>
                    <a:pt x="14585" y="1"/>
                  </a:moveTo>
                  <a:cubicBezTo>
                    <a:pt x="9704" y="1"/>
                    <a:pt x="4834" y="307"/>
                    <a:pt x="0" y="920"/>
                  </a:cubicBezTo>
                  <a:lnTo>
                    <a:pt x="106" y="1852"/>
                  </a:lnTo>
                  <a:cubicBezTo>
                    <a:pt x="4919" y="1249"/>
                    <a:pt x="9746" y="948"/>
                    <a:pt x="14584" y="948"/>
                  </a:cubicBezTo>
                  <a:cubicBezTo>
                    <a:pt x="45260" y="948"/>
                    <a:pt x="76405" y="13039"/>
                    <a:pt x="107375" y="37022"/>
                  </a:cubicBezTo>
                  <a:lnTo>
                    <a:pt x="107952" y="36267"/>
                  </a:lnTo>
                  <a:cubicBezTo>
                    <a:pt x="76814" y="12156"/>
                    <a:pt x="45476" y="1"/>
                    <a:pt x="14585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7" name="Google Shape;487;p32"/>
            <p:cNvSpPr/>
            <p:nvPr/>
          </p:nvSpPr>
          <p:spPr>
            <a:xfrm>
              <a:off x="3569950" y="3655700"/>
              <a:ext cx="596625" cy="596325"/>
            </a:xfrm>
            <a:custGeom>
              <a:avLst/>
              <a:gdLst/>
              <a:ahLst/>
              <a:cxnLst/>
              <a:rect l="l" t="t" r="r" b="b"/>
              <a:pathLst>
                <a:path w="23865" h="23853" extrusionOk="0">
                  <a:moveTo>
                    <a:pt x="11991" y="0"/>
                  </a:moveTo>
                  <a:cubicBezTo>
                    <a:pt x="10624" y="0"/>
                    <a:pt x="9527" y="1097"/>
                    <a:pt x="9527" y="2465"/>
                  </a:cubicBezTo>
                  <a:lnTo>
                    <a:pt x="9527" y="5966"/>
                  </a:lnTo>
                  <a:lnTo>
                    <a:pt x="7051" y="3490"/>
                  </a:lnTo>
                  <a:cubicBezTo>
                    <a:pt x="6572" y="3023"/>
                    <a:pt x="5952" y="2790"/>
                    <a:pt x="5331" y="2790"/>
                  </a:cubicBezTo>
                  <a:cubicBezTo>
                    <a:pt x="4699" y="2790"/>
                    <a:pt x="4067" y="3032"/>
                    <a:pt x="3585" y="3514"/>
                  </a:cubicBezTo>
                  <a:cubicBezTo>
                    <a:pt x="2630" y="4469"/>
                    <a:pt x="2618" y="6014"/>
                    <a:pt x="3550" y="6980"/>
                  </a:cubicBezTo>
                  <a:lnTo>
                    <a:pt x="6037" y="9456"/>
                  </a:lnTo>
                  <a:lnTo>
                    <a:pt x="2536" y="9456"/>
                  </a:lnTo>
                  <a:cubicBezTo>
                    <a:pt x="2514" y="9456"/>
                    <a:pt x="2493" y="9455"/>
                    <a:pt x="2472" y="9455"/>
                  </a:cubicBezTo>
                  <a:cubicBezTo>
                    <a:pt x="1109" y="9455"/>
                    <a:pt x="1" y="10562"/>
                    <a:pt x="1" y="11920"/>
                  </a:cubicBezTo>
                  <a:cubicBezTo>
                    <a:pt x="1" y="13290"/>
                    <a:pt x="1109" y="14397"/>
                    <a:pt x="2472" y="14397"/>
                  </a:cubicBezTo>
                  <a:cubicBezTo>
                    <a:pt x="2493" y="14397"/>
                    <a:pt x="2514" y="14397"/>
                    <a:pt x="2536" y="14396"/>
                  </a:cubicBezTo>
                  <a:lnTo>
                    <a:pt x="6037" y="14396"/>
                  </a:lnTo>
                  <a:lnTo>
                    <a:pt x="3561" y="16872"/>
                  </a:lnTo>
                  <a:cubicBezTo>
                    <a:pt x="2559" y="17827"/>
                    <a:pt x="2547" y="19419"/>
                    <a:pt x="3526" y="20386"/>
                  </a:cubicBezTo>
                  <a:cubicBezTo>
                    <a:pt x="4011" y="20871"/>
                    <a:pt x="4643" y="21112"/>
                    <a:pt x="5276" y="21112"/>
                  </a:cubicBezTo>
                  <a:cubicBezTo>
                    <a:pt x="5920" y="21112"/>
                    <a:pt x="6564" y="20862"/>
                    <a:pt x="7051" y="20362"/>
                  </a:cubicBezTo>
                  <a:lnTo>
                    <a:pt x="9527" y="17886"/>
                  </a:lnTo>
                  <a:lnTo>
                    <a:pt x="9527" y="21388"/>
                  </a:lnTo>
                  <a:cubicBezTo>
                    <a:pt x="9527" y="22756"/>
                    <a:pt x="10624" y="23852"/>
                    <a:pt x="11991" y="23852"/>
                  </a:cubicBezTo>
                  <a:cubicBezTo>
                    <a:pt x="13359" y="23852"/>
                    <a:pt x="14456" y="22756"/>
                    <a:pt x="14456" y="21388"/>
                  </a:cubicBezTo>
                  <a:lnTo>
                    <a:pt x="14456" y="17886"/>
                  </a:lnTo>
                  <a:lnTo>
                    <a:pt x="16932" y="20362"/>
                  </a:lnTo>
                  <a:cubicBezTo>
                    <a:pt x="17410" y="20824"/>
                    <a:pt x="18031" y="21054"/>
                    <a:pt x="18651" y="21054"/>
                  </a:cubicBezTo>
                  <a:cubicBezTo>
                    <a:pt x="19284" y="21054"/>
                    <a:pt x="19916" y="20815"/>
                    <a:pt x="20398" y="20339"/>
                  </a:cubicBezTo>
                  <a:cubicBezTo>
                    <a:pt x="21353" y="19384"/>
                    <a:pt x="21365" y="17839"/>
                    <a:pt x="20433" y="16872"/>
                  </a:cubicBezTo>
                  <a:lnTo>
                    <a:pt x="17946" y="14396"/>
                  </a:lnTo>
                  <a:lnTo>
                    <a:pt x="21459" y="14396"/>
                  </a:lnTo>
                  <a:cubicBezTo>
                    <a:pt x="22791" y="14361"/>
                    <a:pt x="23864" y="13265"/>
                    <a:pt x="23864" y="11920"/>
                  </a:cubicBezTo>
                  <a:cubicBezTo>
                    <a:pt x="23864" y="10588"/>
                    <a:pt x="22791" y="9492"/>
                    <a:pt x="21459" y="9456"/>
                  </a:cubicBezTo>
                  <a:lnTo>
                    <a:pt x="17946" y="9456"/>
                  </a:lnTo>
                  <a:lnTo>
                    <a:pt x="20433" y="6980"/>
                  </a:lnTo>
                  <a:cubicBezTo>
                    <a:pt x="21365" y="6014"/>
                    <a:pt x="21353" y="4469"/>
                    <a:pt x="20398" y="3514"/>
                  </a:cubicBezTo>
                  <a:cubicBezTo>
                    <a:pt x="19916" y="3032"/>
                    <a:pt x="19284" y="2790"/>
                    <a:pt x="18652" y="2790"/>
                  </a:cubicBezTo>
                  <a:cubicBezTo>
                    <a:pt x="18031" y="2790"/>
                    <a:pt x="17410" y="3023"/>
                    <a:pt x="16932" y="3490"/>
                  </a:cubicBezTo>
                  <a:lnTo>
                    <a:pt x="14456" y="5966"/>
                  </a:lnTo>
                  <a:lnTo>
                    <a:pt x="14456" y="2465"/>
                  </a:lnTo>
                  <a:cubicBezTo>
                    <a:pt x="14456" y="1097"/>
                    <a:pt x="13359" y="0"/>
                    <a:pt x="11991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8" name="Google Shape;488;p32"/>
            <p:cNvSpPr/>
            <p:nvPr/>
          </p:nvSpPr>
          <p:spPr>
            <a:xfrm>
              <a:off x="3821675" y="3720250"/>
              <a:ext cx="96700" cy="467225"/>
            </a:xfrm>
            <a:custGeom>
              <a:avLst/>
              <a:gdLst/>
              <a:ahLst/>
              <a:cxnLst/>
              <a:rect l="l" t="t" r="r" b="b"/>
              <a:pathLst>
                <a:path w="3868" h="18689" extrusionOk="0">
                  <a:moveTo>
                    <a:pt x="1934" y="1"/>
                  </a:moveTo>
                  <a:cubicBezTo>
                    <a:pt x="861" y="1"/>
                    <a:pt x="1" y="873"/>
                    <a:pt x="1" y="1934"/>
                  </a:cubicBezTo>
                  <a:lnTo>
                    <a:pt x="1" y="16755"/>
                  </a:lnTo>
                  <a:cubicBezTo>
                    <a:pt x="1" y="17816"/>
                    <a:pt x="861" y="18676"/>
                    <a:pt x="1922" y="18688"/>
                  </a:cubicBezTo>
                  <a:lnTo>
                    <a:pt x="1934" y="18688"/>
                  </a:lnTo>
                  <a:cubicBezTo>
                    <a:pt x="2995" y="18688"/>
                    <a:pt x="3856" y="17816"/>
                    <a:pt x="3868" y="16755"/>
                  </a:cubicBezTo>
                  <a:lnTo>
                    <a:pt x="3868" y="1934"/>
                  </a:lnTo>
                  <a:cubicBezTo>
                    <a:pt x="3868" y="873"/>
                    <a:pt x="2995" y="1"/>
                    <a:pt x="1934" y="1"/>
                  </a:cubicBezTo>
                  <a:close/>
                </a:path>
              </a:pathLst>
            </a:custGeom>
            <a:solidFill>
              <a:srgbClr val="FF5A7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9" name="Google Shape;489;p32"/>
            <p:cNvSpPr/>
            <p:nvPr/>
          </p:nvSpPr>
          <p:spPr>
            <a:xfrm>
              <a:off x="3685800" y="3774750"/>
              <a:ext cx="367575" cy="358175"/>
            </a:xfrm>
            <a:custGeom>
              <a:avLst/>
              <a:gdLst/>
              <a:ahLst/>
              <a:cxnLst/>
              <a:rect l="l" t="t" r="r" b="b"/>
              <a:pathLst>
                <a:path w="14703" h="14327" extrusionOk="0">
                  <a:moveTo>
                    <a:pt x="12585" y="0"/>
                  </a:moveTo>
                  <a:cubicBezTo>
                    <a:pt x="12093" y="0"/>
                    <a:pt x="11600" y="186"/>
                    <a:pt x="11225" y="556"/>
                  </a:cubicBezTo>
                  <a:lnTo>
                    <a:pt x="755" y="11037"/>
                  </a:lnTo>
                  <a:cubicBezTo>
                    <a:pt x="0" y="11792"/>
                    <a:pt x="0" y="13018"/>
                    <a:pt x="755" y="13773"/>
                  </a:cubicBezTo>
                  <a:lnTo>
                    <a:pt x="755" y="13761"/>
                  </a:lnTo>
                  <a:cubicBezTo>
                    <a:pt x="1132" y="14138"/>
                    <a:pt x="1627" y="14327"/>
                    <a:pt x="2123" y="14327"/>
                  </a:cubicBezTo>
                  <a:cubicBezTo>
                    <a:pt x="2618" y="14327"/>
                    <a:pt x="3113" y="14138"/>
                    <a:pt x="3490" y="13761"/>
                  </a:cubicBezTo>
                  <a:lnTo>
                    <a:pt x="13960" y="3291"/>
                  </a:lnTo>
                  <a:cubicBezTo>
                    <a:pt x="14703" y="2537"/>
                    <a:pt x="14703" y="1322"/>
                    <a:pt x="13948" y="568"/>
                  </a:cubicBezTo>
                  <a:cubicBezTo>
                    <a:pt x="13575" y="189"/>
                    <a:pt x="13081" y="0"/>
                    <a:pt x="12585" y="0"/>
                  </a:cubicBezTo>
                  <a:close/>
                </a:path>
              </a:pathLst>
            </a:custGeom>
            <a:solidFill>
              <a:srgbClr val="FF5A7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0" name="Google Shape;490;p32"/>
            <p:cNvSpPr/>
            <p:nvPr/>
          </p:nvSpPr>
          <p:spPr>
            <a:xfrm>
              <a:off x="3636275" y="3905650"/>
              <a:ext cx="466925" cy="96425"/>
            </a:xfrm>
            <a:custGeom>
              <a:avLst/>
              <a:gdLst/>
              <a:ahLst/>
              <a:cxnLst/>
              <a:rect l="l" t="t" r="r" b="b"/>
              <a:pathLst>
                <a:path w="18677" h="3857" extrusionOk="0">
                  <a:moveTo>
                    <a:pt x="1934" y="1"/>
                  </a:moveTo>
                  <a:cubicBezTo>
                    <a:pt x="861" y="1"/>
                    <a:pt x="0" y="861"/>
                    <a:pt x="0" y="1934"/>
                  </a:cubicBezTo>
                  <a:cubicBezTo>
                    <a:pt x="0" y="2995"/>
                    <a:pt x="861" y="3856"/>
                    <a:pt x="1934" y="3856"/>
                  </a:cubicBezTo>
                  <a:lnTo>
                    <a:pt x="16743" y="3856"/>
                  </a:lnTo>
                  <a:cubicBezTo>
                    <a:pt x="17816" y="3856"/>
                    <a:pt x="18676" y="2995"/>
                    <a:pt x="18676" y="1934"/>
                  </a:cubicBezTo>
                  <a:cubicBezTo>
                    <a:pt x="18676" y="861"/>
                    <a:pt x="17816" y="1"/>
                    <a:pt x="16743" y="1"/>
                  </a:cubicBezTo>
                  <a:close/>
                </a:path>
              </a:pathLst>
            </a:custGeom>
            <a:solidFill>
              <a:srgbClr val="FF5A7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1" name="Google Shape;491;p32"/>
            <p:cNvSpPr/>
            <p:nvPr/>
          </p:nvSpPr>
          <p:spPr>
            <a:xfrm>
              <a:off x="3685800" y="3774475"/>
              <a:ext cx="367575" cy="358450"/>
            </a:xfrm>
            <a:custGeom>
              <a:avLst/>
              <a:gdLst/>
              <a:ahLst/>
              <a:cxnLst/>
              <a:rect l="l" t="t" r="r" b="b"/>
              <a:pathLst>
                <a:path w="14703" h="14338" extrusionOk="0">
                  <a:moveTo>
                    <a:pt x="2123" y="1"/>
                  </a:moveTo>
                  <a:cubicBezTo>
                    <a:pt x="1627" y="1"/>
                    <a:pt x="1132" y="190"/>
                    <a:pt x="755" y="567"/>
                  </a:cubicBezTo>
                  <a:cubicBezTo>
                    <a:pt x="0" y="1321"/>
                    <a:pt x="0" y="2548"/>
                    <a:pt x="755" y="3302"/>
                  </a:cubicBezTo>
                  <a:lnTo>
                    <a:pt x="11225" y="13772"/>
                  </a:lnTo>
                  <a:cubicBezTo>
                    <a:pt x="11602" y="14149"/>
                    <a:pt x="12097" y="14338"/>
                    <a:pt x="12591" y="14338"/>
                  </a:cubicBezTo>
                  <a:cubicBezTo>
                    <a:pt x="13085" y="14338"/>
                    <a:pt x="13577" y="14149"/>
                    <a:pt x="13948" y="13772"/>
                  </a:cubicBezTo>
                  <a:cubicBezTo>
                    <a:pt x="14703" y="13017"/>
                    <a:pt x="14703" y="11803"/>
                    <a:pt x="13960" y="11048"/>
                  </a:cubicBezTo>
                  <a:lnTo>
                    <a:pt x="3490" y="567"/>
                  </a:lnTo>
                  <a:cubicBezTo>
                    <a:pt x="3113" y="190"/>
                    <a:pt x="2618" y="1"/>
                    <a:pt x="2123" y="1"/>
                  </a:cubicBezTo>
                  <a:close/>
                </a:path>
              </a:pathLst>
            </a:custGeom>
            <a:solidFill>
              <a:srgbClr val="FF5A7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2" name="Google Shape;492;p32"/>
            <p:cNvSpPr/>
            <p:nvPr/>
          </p:nvSpPr>
          <p:spPr>
            <a:xfrm>
              <a:off x="4018575" y="3858500"/>
              <a:ext cx="40400" cy="33925"/>
            </a:xfrm>
            <a:custGeom>
              <a:avLst/>
              <a:gdLst/>
              <a:ahLst/>
              <a:cxnLst/>
              <a:rect l="l" t="t" r="r" b="b"/>
              <a:pathLst>
                <a:path w="1616" h="1357" extrusionOk="0">
                  <a:moveTo>
                    <a:pt x="1345" y="0"/>
                  </a:moveTo>
                  <a:lnTo>
                    <a:pt x="1349" y="8"/>
                  </a:lnTo>
                  <a:lnTo>
                    <a:pt x="1349" y="8"/>
                  </a:lnTo>
                  <a:lnTo>
                    <a:pt x="1356" y="0"/>
                  </a:lnTo>
                  <a:close/>
                  <a:moveTo>
                    <a:pt x="1349" y="8"/>
                  </a:moveTo>
                  <a:lnTo>
                    <a:pt x="1" y="1356"/>
                  </a:lnTo>
                  <a:lnTo>
                    <a:pt x="1474" y="1356"/>
                  </a:lnTo>
                  <a:cubicBezTo>
                    <a:pt x="1616" y="920"/>
                    <a:pt x="1580" y="448"/>
                    <a:pt x="1368" y="47"/>
                  </a:cubicBezTo>
                  <a:lnTo>
                    <a:pt x="1349" y="8"/>
                  </a:lnTo>
                  <a:close/>
                </a:path>
              </a:pathLst>
            </a:custGeom>
            <a:solidFill>
              <a:srgbClr val="FFA1B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3" name="Google Shape;493;p32"/>
            <p:cNvSpPr/>
            <p:nvPr/>
          </p:nvSpPr>
          <p:spPr>
            <a:xfrm>
              <a:off x="3986150" y="3846700"/>
              <a:ext cx="69600" cy="58975"/>
            </a:xfrm>
            <a:custGeom>
              <a:avLst/>
              <a:gdLst/>
              <a:ahLst/>
              <a:cxnLst/>
              <a:rect l="l" t="t" r="r" b="b"/>
              <a:pathLst>
                <a:path w="2784" h="2359" extrusionOk="0">
                  <a:moveTo>
                    <a:pt x="2264" y="1"/>
                  </a:moveTo>
                  <a:cubicBezTo>
                    <a:pt x="2170" y="154"/>
                    <a:pt x="2064" y="295"/>
                    <a:pt x="1946" y="413"/>
                  </a:cubicBezTo>
                  <a:lnTo>
                    <a:pt x="1" y="2359"/>
                  </a:lnTo>
                  <a:lnTo>
                    <a:pt x="2488" y="2359"/>
                  </a:lnTo>
                  <a:cubicBezTo>
                    <a:pt x="2618" y="2194"/>
                    <a:pt x="2712" y="2017"/>
                    <a:pt x="2783" y="1816"/>
                  </a:cubicBezTo>
                  <a:lnTo>
                    <a:pt x="1309" y="1816"/>
                  </a:lnTo>
                  <a:lnTo>
                    <a:pt x="2653" y="472"/>
                  </a:lnTo>
                  <a:cubicBezTo>
                    <a:pt x="2547" y="295"/>
                    <a:pt x="2418" y="130"/>
                    <a:pt x="2264" y="1"/>
                  </a:cubicBezTo>
                  <a:close/>
                </a:path>
              </a:pathLst>
            </a:custGeom>
            <a:solidFill>
              <a:srgbClr val="FFA1B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4" name="Google Shape;494;p32"/>
            <p:cNvSpPr/>
            <p:nvPr/>
          </p:nvSpPr>
          <p:spPr>
            <a:xfrm>
              <a:off x="3930150" y="3836375"/>
              <a:ext cx="112625" cy="69300"/>
            </a:xfrm>
            <a:custGeom>
              <a:avLst/>
              <a:gdLst/>
              <a:ahLst/>
              <a:cxnLst/>
              <a:rect l="l" t="t" r="r" b="b"/>
              <a:pathLst>
                <a:path w="4505" h="2772" extrusionOk="0">
                  <a:moveTo>
                    <a:pt x="3396" y="1"/>
                  </a:moveTo>
                  <a:cubicBezTo>
                    <a:pt x="3125" y="1"/>
                    <a:pt x="2854" y="72"/>
                    <a:pt x="2618" y="190"/>
                  </a:cubicBezTo>
                  <a:lnTo>
                    <a:pt x="460" y="1298"/>
                  </a:lnTo>
                  <a:lnTo>
                    <a:pt x="0" y="2772"/>
                  </a:lnTo>
                  <a:lnTo>
                    <a:pt x="2252" y="2772"/>
                  </a:lnTo>
                  <a:lnTo>
                    <a:pt x="4186" y="838"/>
                  </a:lnTo>
                  <a:cubicBezTo>
                    <a:pt x="4316" y="708"/>
                    <a:pt x="4422" y="567"/>
                    <a:pt x="4504" y="414"/>
                  </a:cubicBezTo>
                  <a:cubicBezTo>
                    <a:pt x="4198" y="154"/>
                    <a:pt x="3797" y="13"/>
                    <a:pt x="3396" y="13"/>
                  </a:cubicBezTo>
                  <a:lnTo>
                    <a:pt x="3396" y="1"/>
                  </a:lnTo>
                  <a:close/>
                </a:path>
              </a:pathLst>
            </a:custGeom>
            <a:solidFill>
              <a:srgbClr val="FF5A7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5" name="Google Shape;495;p32"/>
            <p:cNvSpPr/>
            <p:nvPr/>
          </p:nvSpPr>
          <p:spPr>
            <a:xfrm>
              <a:off x="3923375" y="3905650"/>
              <a:ext cx="125300" cy="38925"/>
            </a:xfrm>
            <a:custGeom>
              <a:avLst/>
              <a:gdLst/>
              <a:ahLst/>
              <a:cxnLst/>
              <a:rect l="l" t="t" r="r" b="b"/>
              <a:pathLst>
                <a:path w="5012" h="1557" extrusionOk="0">
                  <a:moveTo>
                    <a:pt x="271" y="1"/>
                  </a:moveTo>
                  <a:lnTo>
                    <a:pt x="0" y="826"/>
                  </a:lnTo>
                  <a:lnTo>
                    <a:pt x="2299" y="1557"/>
                  </a:lnTo>
                  <a:lnTo>
                    <a:pt x="4445" y="460"/>
                  </a:lnTo>
                  <a:cubicBezTo>
                    <a:pt x="4669" y="343"/>
                    <a:pt x="4858" y="189"/>
                    <a:pt x="5011" y="1"/>
                  </a:cubicBezTo>
                  <a:close/>
                </a:path>
              </a:pathLst>
            </a:custGeom>
            <a:solidFill>
              <a:srgbClr val="FF5A7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6" name="Google Shape;496;p32"/>
            <p:cNvSpPr/>
            <p:nvPr/>
          </p:nvSpPr>
          <p:spPr>
            <a:xfrm>
              <a:off x="3680500" y="4015600"/>
              <a:ext cx="40400" cy="33625"/>
            </a:xfrm>
            <a:custGeom>
              <a:avLst/>
              <a:gdLst/>
              <a:ahLst/>
              <a:cxnLst/>
              <a:rect l="l" t="t" r="r" b="b"/>
              <a:pathLst>
                <a:path w="1616" h="1345" extrusionOk="0">
                  <a:moveTo>
                    <a:pt x="142" y="0"/>
                  </a:moveTo>
                  <a:cubicBezTo>
                    <a:pt x="0" y="425"/>
                    <a:pt x="35" y="896"/>
                    <a:pt x="248" y="1297"/>
                  </a:cubicBezTo>
                  <a:lnTo>
                    <a:pt x="271" y="1344"/>
                  </a:lnTo>
                  <a:lnTo>
                    <a:pt x="1615" y="0"/>
                  </a:lnTo>
                  <a:close/>
                </a:path>
              </a:pathLst>
            </a:custGeom>
            <a:solidFill>
              <a:srgbClr val="FFA1B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7" name="Google Shape;497;p32"/>
            <p:cNvSpPr/>
            <p:nvPr/>
          </p:nvSpPr>
          <p:spPr>
            <a:xfrm>
              <a:off x="3683725" y="4002325"/>
              <a:ext cx="69300" cy="58975"/>
            </a:xfrm>
            <a:custGeom>
              <a:avLst/>
              <a:gdLst/>
              <a:ahLst/>
              <a:cxnLst/>
              <a:rect l="l" t="t" r="r" b="b"/>
              <a:pathLst>
                <a:path w="2772" h="2359" extrusionOk="0">
                  <a:moveTo>
                    <a:pt x="284" y="1"/>
                  </a:moveTo>
                  <a:cubicBezTo>
                    <a:pt x="166" y="154"/>
                    <a:pt x="60" y="343"/>
                    <a:pt x="1" y="531"/>
                  </a:cubicBezTo>
                  <a:lnTo>
                    <a:pt x="1475" y="531"/>
                  </a:lnTo>
                  <a:lnTo>
                    <a:pt x="130" y="1887"/>
                  </a:lnTo>
                  <a:cubicBezTo>
                    <a:pt x="225" y="2064"/>
                    <a:pt x="366" y="2217"/>
                    <a:pt x="520" y="2359"/>
                  </a:cubicBezTo>
                  <a:cubicBezTo>
                    <a:pt x="602" y="2206"/>
                    <a:pt x="708" y="2064"/>
                    <a:pt x="838" y="1934"/>
                  </a:cubicBezTo>
                  <a:lnTo>
                    <a:pt x="2771" y="1"/>
                  </a:lnTo>
                  <a:close/>
                </a:path>
              </a:pathLst>
            </a:custGeom>
            <a:solidFill>
              <a:srgbClr val="FFA1B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8" name="Google Shape;498;p32"/>
            <p:cNvSpPr/>
            <p:nvPr/>
          </p:nvSpPr>
          <p:spPr>
            <a:xfrm>
              <a:off x="3696700" y="4002050"/>
              <a:ext cx="112925" cy="69275"/>
            </a:xfrm>
            <a:custGeom>
              <a:avLst/>
              <a:gdLst/>
              <a:ahLst/>
              <a:cxnLst/>
              <a:rect l="l" t="t" r="r" b="b"/>
              <a:pathLst>
                <a:path w="4517" h="2771" extrusionOk="0">
                  <a:moveTo>
                    <a:pt x="4516" y="0"/>
                  </a:moveTo>
                  <a:lnTo>
                    <a:pt x="4512" y="12"/>
                  </a:lnTo>
                  <a:lnTo>
                    <a:pt x="4516" y="12"/>
                  </a:lnTo>
                  <a:lnTo>
                    <a:pt x="4516" y="0"/>
                  </a:lnTo>
                  <a:close/>
                  <a:moveTo>
                    <a:pt x="2252" y="12"/>
                  </a:moveTo>
                  <a:lnTo>
                    <a:pt x="319" y="1945"/>
                  </a:lnTo>
                  <a:cubicBezTo>
                    <a:pt x="189" y="2075"/>
                    <a:pt x="83" y="2217"/>
                    <a:pt x="1" y="2370"/>
                  </a:cubicBezTo>
                  <a:cubicBezTo>
                    <a:pt x="307" y="2629"/>
                    <a:pt x="708" y="2771"/>
                    <a:pt x="1109" y="2771"/>
                  </a:cubicBezTo>
                  <a:cubicBezTo>
                    <a:pt x="1380" y="2771"/>
                    <a:pt x="1651" y="2712"/>
                    <a:pt x="1887" y="2582"/>
                  </a:cubicBezTo>
                  <a:lnTo>
                    <a:pt x="4045" y="1474"/>
                  </a:lnTo>
                  <a:lnTo>
                    <a:pt x="4512" y="12"/>
                  </a:lnTo>
                  <a:close/>
                </a:path>
              </a:pathLst>
            </a:custGeom>
            <a:solidFill>
              <a:srgbClr val="FF5A7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9" name="Google Shape;499;p32"/>
            <p:cNvSpPr/>
            <p:nvPr/>
          </p:nvSpPr>
          <p:spPr>
            <a:xfrm>
              <a:off x="3690800" y="3963125"/>
              <a:ext cx="125300" cy="38950"/>
            </a:xfrm>
            <a:custGeom>
              <a:avLst/>
              <a:gdLst/>
              <a:ahLst/>
              <a:cxnLst/>
              <a:rect l="l" t="t" r="r" b="b"/>
              <a:pathLst>
                <a:path w="5012" h="1558" extrusionOk="0">
                  <a:moveTo>
                    <a:pt x="2712" y="1"/>
                  </a:moveTo>
                  <a:lnTo>
                    <a:pt x="567" y="1109"/>
                  </a:lnTo>
                  <a:cubicBezTo>
                    <a:pt x="343" y="1215"/>
                    <a:pt x="154" y="1368"/>
                    <a:pt x="1" y="1557"/>
                  </a:cubicBezTo>
                  <a:lnTo>
                    <a:pt x="4752" y="1557"/>
                  </a:lnTo>
                  <a:lnTo>
                    <a:pt x="5012" y="732"/>
                  </a:lnTo>
                  <a:lnTo>
                    <a:pt x="2712" y="1"/>
                  </a:lnTo>
                  <a:close/>
                </a:path>
              </a:pathLst>
            </a:custGeom>
            <a:solidFill>
              <a:srgbClr val="FF5A7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0" name="Google Shape;500;p32"/>
            <p:cNvSpPr/>
            <p:nvPr/>
          </p:nvSpPr>
          <p:spPr>
            <a:xfrm>
              <a:off x="3673125" y="3865850"/>
              <a:ext cx="47775" cy="26275"/>
            </a:xfrm>
            <a:custGeom>
              <a:avLst/>
              <a:gdLst/>
              <a:ahLst/>
              <a:cxnLst/>
              <a:rect l="l" t="t" r="r" b="b"/>
              <a:pathLst>
                <a:path w="1911" h="1051" extrusionOk="0">
                  <a:moveTo>
                    <a:pt x="861" y="1"/>
                  </a:moveTo>
                  <a:cubicBezTo>
                    <a:pt x="460" y="213"/>
                    <a:pt x="154" y="567"/>
                    <a:pt x="12" y="1003"/>
                  </a:cubicBezTo>
                  <a:cubicBezTo>
                    <a:pt x="12" y="1015"/>
                    <a:pt x="0" y="1038"/>
                    <a:pt x="0" y="1050"/>
                  </a:cubicBezTo>
                  <a:lnTo>
                    <a:pt x="1910" y="1050"/>
                  </a:lnTo>
                  <a:lnTo>
                    <a:pt x="861" y="1"/>
                  </a:lnTo>
                  <a:close/>
                </a:path>
              </a:pathLst>
            </a:custGeom>
            <a:solidFill>
              <a:srgbClr val="FFA1B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1" name="Google Shape;501;p32"/>
            <p:cNvSpPr/>
            <p:nvPr/>
          </p:nvSpPr>
          <p:spPr>
            <a:xfrm>
              <a:off x="3671050" y="3861450"/>
              <a:ext cx="81975" cy="46000"/>
            </a:xfrm>
            <a:custGeom>
              <a:avLst/>
              <a:gdLst/>
              <a:ahLst/>
              <a:cxnLst/>
              <a:rect l="l" t="t" r="r" b="b"/>
              <a:pathLst>
                <a:path w="3279" h="1840" extrusionOk="0">
                  <a:moveTo>
                    <a:pt x="1522" y="0"/>
                  </a:moveTo>
                  <a:cubicBezTo>
                    <a:pt x="1321" y="24"/>
                    <a:pt x="1121" y="94"/>
                    <a:pt x="944" y="177"/>
                  </a:cubicBezTo>
                  <a:lnTo>
                    <a:pt x="1993" y="1226"/>
                  </a:lnTo>
                  <a:lnTo>
                    <a:pt x="83" y="1226"/>
                  </a:lnTo>
                  <a:cubicBezTo>
                    <a:pt x="24" y="1427"/>
                    <a:pt x="1" y="1627"/>
                    <a:pt x="24" y="1839"/>
                  </a:cubicBezTo>
                  <a:cubicBezTo>
                    <a:pt x="189" y="1792"/>
                    <a:pt x="366" y="1769"/>
                    <a:pt x="543" y="1769"/>
                  </a:cubicBezTo>
                  <a:lnTo>
                    <a:pt x="3278" y="1769"/>
                  </a:lnTo>
                  <a:lnTo>
                    <a:pt x="1522" y="0"/>
                  </a:lnTo>
                  <a:close/>
                </a:path>
              </a:pathLst>
            </a:custGeom>
            <a:solidFill>
              <a:srgbClr val="FFA1B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2" name="Google Shape;502;p32"/>
            <p:cNvSpPr/>
            <p:nvPr/>
          </p:nvSpPr>
          <p:spPr>
            <a:xfrm>
              <a:off x="3671650" y="3905650"/>
              <a:ext cx="147700" cy="75775"/>
            </a:xfrm>
            <a:custGeom>
              <a:avLst/>
              <a:gdLst/>
              <a:ahLst/>
              <a:cxnLst/>
              <a:rect l="l" t="t" r="r" b="b"/>
              <a:pathLst>
                <a:path w="5908" h="3031" extrusionOk="0">
                  <a:moveTo>
                    <a:pt x="519" y="1"/>
                  </a:moveTo>
                  <a:cubicBezTo>
                    <a:pt x="342" y="1"/>
                    <a:pt x="165" y="24"/>
                    <a:pt x="0" y="71"/>
                  </a:cubicBezTo>
                  <a:cubicBezTo>
                    <a:pt x="47" y="755"/>
                    <a:pt x="519" y="1345"/>
                    <a:pt x="1179" y="1557"/>
                  </a:cubicBezTo>
                  <a:lnTo>
                    <a:pt x="3478" y="2288"/>
                  </a:lnTo>
                  <a:lnTo>
                    <a:pt x="5778" y="3031"/>
                  </a:lnTo>
                  <a:lnTo>
                    <a:pt x="5907" y="2642"/>
                  </a:lnTo>
                  <a:lnTo>
                    <a:pt x="3254" y="1"/>
                  </a:lnTo>
                  <a:close/>
                </a:path>
              </a:pathLst>
            </a:custGeom>
            <a:solidFill>
              <a:srgbClr val="FF5A7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3" name="Google Shape;503;p32"/>
            <p:cNvSpPr/>
            <p:nvPr/>
          </p:nvSpPr>
          <p:spPr>
            <a:xfrm>
              <a:off x="3709075" y="3861150"/>
              <a:ext cx="114700" cy="110550"/>
            </a:xfrm>
            <a:custGeom>
              <a:avLst/>
              <a:gdLst/>
              <a:ahLst/>
              <a:cxnLst/>
              <a:rect l="l" t="t" r="r" b="b"/>
              <a:pathLst>
                <a:path w="4588" h="4422" extrusionOk="0">
                  <a:moveTo>
                    <a:pt x="201" y="0"/>
                  </a:moveTo>
                  <a:cubicBezTo>
                    <a:pt x="130" y="0"/>
                    <a:pt x="71" y="12"/>
                    <a:pt x="1" y="12"/>
                  </a:cubicBezTo>
                  <a:lnTo>
                    <a:pt x="1757" y="1781"/>
                  </a:lnTo>
                  <a:lnTo>
                    <a:pt x="4410" y="4422"/>
                  </a:lnTo>
                  <a:lnTo>
                    <a:pt x="4587" y="3856"/>
                  </a:lnTo>
                  <a:lnTo>
                    <a:pt x="3031" y="826"/>
                  </a:lnTo>
                  <a:lnTo>
                    <a:pt x="720" y="95"/>
                  </a:lnTo>
                  <a:cubicBezTo>
                    <a:pt x="576" y="43"/>
                    <a:pt x="423" y="10"/>
                    <a:pt x="270" y="10"/>
                  </a:cubicBezTo>
                  <a:cubicBezTo>
                    <a:pt x="247" y="10"/>
                    <a:pt x="224" y="11"/>
                    <a:pt x="201" y="12"/>
                  </a:cubicBezTo>
                  <a:lnTo>
                    <a:pt x="201" y="0"/>
                  </a:lnTo>
                  <a:close/>
                </a:path>
              </a:pathLst>
            </a:custGeom>
            <a:solidFill>
              <a:srgbClr val="FF5A7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4" name="Google Shape;504;p32"/>
            <p:cNvSpPr/>
            <p:nvPr/>
          </p:nvSpPr>
          <p:spPr>
            <a:xfrm>
              <a:off x="4018575" y="4015600"/>
              <a:ext cx="47775" cy="26250"/>
            </a:xfrm>
            <a:custGeom>
              <a:avLst/>
              <a:gdLst/>
              <a:ahLst/>
              <a:cxnLst/>
              <a:rect l="l" t="t" r="r" b="b"/>
              <a:pathLst>
                <a:path w="1911" h="1050" extrusionOk="0">
                  <a:moveTo>
                    <a:pt x="1" y="0"/>
                  </a:moveTo>
                  <a:lnTo>
                    <a:pt x="1050" y="1050"/>
                  </a:lnTo>
                  <a:cubicBezTo>
                    <a:pt x="1451" y="837"/>
                    <a:pt x="1757" y="484"/>
                    <a:pt x="1899" y="48"/>
                  </a:cubicBezTo>
                  <a:cubicBezTo>
                    <a:pt x="1899" y="36"/>
                    <a:pt x="1911" y="12"/>
                    <a:pt x="1911" y="0"/>
                  </a:cubicBezTo>
                  <a:close/>
                </a:path>
              </a:pathLst>
            </a:custGeom>
            <a:solidFill>
              <a:srgbClr val="FFA1B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5" name="Google Shape;505;p32"/>
            <p:cNvSpPr/>
            <p:nvPr/>
          </p:nvSpPr>
          <p:spPr>
            <a:xfrm>
              <a:off x="3986450" y="4000275"/>
              <a:ext cx="81975" cy="46000"/>
            </a:xfrm>
            <a:custGeom>
              <a:avLst/>
              <a:gdLst/>
              <a:ahLst/>
              <a:cxnLst/>
              <a:rect l="l" t="t" r="r" b="b"/>
              <a:pathLst>
                <a:path w="3279" h="1840" extrusionOk="0">
                  <a:moveTo>
                    <a:pt x="3255" y="0"/>
                  </a:moveTo>
                  <a:lnTo>
                    <a:pt x="3255" y="0"/>
                  </a:lnTo>
                  <a:cubicBezTo>
                    <a:pt x="3089" y="47"/>
                    <a:pt x="2913" y="71"/>
                    <a:pt x="2736" y="71"/>
                  </a:cubicBezTo>
                  <a:lnTo>
                    <a:pt x="0" y="71"/>
                  </a:lnTo>
                  <a:lnTo>
                    <a:pt x="1757" y="1840"/>
                  </a:lnTo>
                  <a:cubicBezTo>
                    <a:pt x="1958" y="1816"/>
                    <a:pt x="2158" y="1745"/>
                    <a:pt x="2335" y="1663"/>
                  </a:cubicBezTo>
                  <a:lnTo>
                    <a:pt x="1286" y="613"/>
                  </a:lnTo>
                  <a:lnTo>
                    <a:pt x="3196" y="613"/>
                  </a:lnTo>
                  <a:cubicBezTo>
                    <a:pt x="3255" y="413"/>
                    <a:pt x="3278" y="213"/>
                    <a:pt x="3255" y="0"/>
                  </a:cubicBezTo>
                  <a:close/>
                </a:path>
              </a:pathLst>
            </a:custGeom>
            <a:solidFill>
              <a:srgbClr val="FFA1B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6" name="Google Shape;506;p32"/>
            <p:cNvSpPr/>
            <p:nvPr/>
          </p:nvSpPr>
          <p:spPr>
            <a:xfrm>
              <a:off x="3920125" y="3926275"/>
              <a:ext cx="148000" cy="76075"/>
            </a:xfrm>
            <a:custGeom>
              <a:avLst/>
              <a:gdLst/>
              <a:ahLst/>
              <a:cxnLst/>
              <a:rect l="l" t="t" r="r" b="b"/>
              <a:pathLst>
                <a:path w="5920" h="3043" extrusionOk="0">
                  <a:moveTo>
                    <a:pt x="130" y="1"/>
                  </a:moveTo>
                  <a:lnTo>
                    <a:pt x="1" y="390"/>
                  </a:lnTo>
                  <a:lnTo>
                    <a:pt x="2653" y="3043"/>
                  </a:lnTo>
                  <a:lnTo>
                    <a:pt x="5401" y="3043"/>
                  </a:lnTo>
                  <a:cubicBezTo>
                    <a:pt x="5577" y="3043"/>
                    <a:pt x="5754" y="3019"/>
                    <a:pt x="5919" y="2972"/>
                  </a:cubicBezTo>
                  <a:cubicBezTo>
                    <a:pt x="5860" y="2276"/>
                    <a:pt x="5401" y="1699"/>
                    <a:pt x="4740" y="1487"/>
                  </a:cubicBezTo>
                  <a:lnTo>
                    <a:pt x="2441" y="744"/>
                  </a:lnTo>
                  <a:lnTo>
                    <a:pt x="142" y="13"/>
                  </a:lnTo>
                  <a:lnTo>
                    <a:pt x="130" y="1"/>
                  </a:lnTo>
                  <a:close/>
                </a:path>
              </a:pathLst>
            </a:custGeom>
            <a:solidFill>
              <a:srgbClr val="FF5A7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7" name="Google Shape;507;p32"/>
            <p:cNvSpPr/>
            <p:nvPr/>
          </p:nvSpPr>
          <p:spPr>
            <a:xfrm>
              <a:off x="3915700" y="3936025"/>
              <a:ext cx="114700" cy="110250"/>
            </a:xfrm>
            <a:custGeom>
              <a:avLst/>
              <a:gdLst/>
              <a:ahLst/>
              <a:cxnLst/>
              <a:rect l="l" t="t" r="r" b="b"/>
              <a:pathLst>
                <a:path w="4588" h="4410" extrusionOk="0">
                  <a:moveTo>
                    <a:pt x="178" y="0"/>
                  </a:moveTo>
                  <a:lnTo>
                    <a:pt x="1" y="554"/>
                  </a:lnTo>
                  <a:lnTo>
                    <a:pt x="1557" y="3596"/>
                  </a:lnTo>
                  <a:lnTo>
                    <a:pt x="3868" y="4327"/>
                  </a:lnTo>
                  <a:cubicBezTo>
                    <a:pt x="4033" y="4386"/>
                    <a:pt x="4210" y="4410"/>
                    <a:pt x="4387" y="4410"/>
                  </a:cubicBezTo>
                  <a:cubicBezTo>
                    <a:pt x="4457" y="4410"/>
                    <a:pt x="4516" y="4410"/>
                    <a:pt x="4587" y="4398"/>
                  </a:cubicBezTo>
                  <a:lnTo>
                    <a:pt x="2830" y="2653"/>
                  </a:lnTo>
                  <a:lnTo>
                    <a:pt x="178" y="0"/>
                  </a:lnTo>
                  <a:close/>
                </a:path>
              </a:pathLst>
            </a:custGeom>
            <a:solidFill>
              <a:srgbClr val="FF5A7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8" name="Google Shape;508;p32"/>
            <p:cNvSpPr/>
            <p:nvPr/>
          </p:nvSpPr>
          <p:spPr>
            <a:xfrm>
              <a:off x="3774225" y="3765950"/>
              <a:ext cx="33925" cy="38925"/>
            </a:xfrm>
            <a:custGeom>
              <a:avLst/>
              <a:gdLst/>
              <a:ahLst/>
              <a:cxnLst/>
              <a:rect l="l" t="t" r="r" b="b"/>
              <a:pathLst>
                <a:path w="1357" h="1557" extrusionOk="0">
                  <a:moveTo>
                    <a:pt x="826" y="0"/>
                  </a:moveTo>
                  <a:cubicBezTo>
                    <a:pt x="555" y="0"/>
                    <a:pt x="295" y="59"/>
                    <a:pt x="48" y="189"/>
                  </a:cubicBezTo>
                  <a:lnTo>
                    <a:pt x="0" y="212"/>
                  </a:lnTo>
                  <a:lnTo>
                    <a:pt x="1356" y="1556"/>
                  </a:lnTo>
                  <a:lnTo>
                    <a:pt x="1356" y="83"/>
                  </a:lnTo>
                  <a:cubicBezTo>
                    <a:pt x="1179" y="24"/>
                    <a:pt x="1003" y="0"/>
                    <a:pt x="826" y="0"/>
                  </a:cubicBezTo>
                  <a:close/>
                </a:path>
              </a:pathLst>
            </a:custGeom>
            <a:solidFill>
              <a:srgbClr val="FFA1B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9" name="Google Shape;509;p32"/>
            <p:cNvSpPr/>
            <p:nvPr/>
          </p:nvSpPr>
          <p:spPr>
            <a:xfrm>
              <a:off x="3762725" y="3768000"/>
              <a:ext cx="58975" cy="69300"/>
            </a:xfrm>
            <a:custGeom>
              <a:avLst/>
              <a:gdLst/>
              <a:ahLst/>
              <a:cxnLst/>
              <a:rect l="l" t="t" r="r" b="b"/>
              <a:pathLst>
                <a:path w="2359" h="2772" extrusionOk="0">
                  <a:moveTo>
                    <a:pt x="1816" y="1"/>
                  </a:moveTo>
                  <a:lnTo>
                    <a:pt x="1816" y="1474"/>
                  </a:lnTo>
                  <a:lnTo>
                    <a:pt x="460" y="118"/>
                  </a:lnTo>
                  <a:cubicBezTo>
                    <a:pt x="284" y="225"/>
                    <a:pt x="130" y="354"/>
                    <a:pt x="1" y="519"/>
                  </a:cubicBezTo>
                  <a:cubicBezTo>
                    <a:pt x="154" y="602"/>
                    <a:pt x="295" y="708"/>
                    <a:pt x="413" y="826"/>
                  </a:cubicBezTo>
                  <a:lnTo>
                    <a:pt x="2359" y="2771"/>
                  </a:lnTo>
                  <a:lnTo>
                    <a:pt x="2359" y="284"/>
                  </a:lnTo>
                  <a:cubicBezTo>
                    <a:pt x="2194" y="154"/>
                    <a:pt x="2017" y="60"/>
                    <a:pt x="1816" y="1"/>
                  </a:cubicBezTo>
                  <a:close/>
                </a:path>
              </a:pathLst>
            </a:custGeom>
            <a:solidFill>
              <a:srgbClr val="FFA1B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0" name="Google Shape;510;p32"/>
            <p:cNvSpPr/>
            <p:nvPr/>
          </p:nvSpPr>
          <p:spPr>
            <a:xfrm>
              <a:off x="3821675" y="3775075"/>
              <a:ext cx="39225" cy="93175"/>
            </a:xfrm>
            <a:custGeom>
              <a:avLst/>
              <a:gdLst/>
              <a:ahLst/>
              <a:cxnLst/>
              <a:rect l="l" t="t" r="r" b="b"/>
              <a:pathLst>
                <a:path w="1569" h="3727" extrusionOk="0">
                  <a:moveTo>
                    <a:pt x="1" y="1"/>
                  </a:moveTo>
                  <a:lnTo>
                    <a:pt x="1" y="2488"/>
                  </a:lnTo>
                  <a:lnTo>
                    <a:pt x="1239" y="3726"/>
                  </a:lnTo>
                  <a:lnTo>
                    <a:pt x="1569" y="2712"/>
                  </a:lnTo>
                  <a:lnTo>
                    <a:pt x="460" y="555"/>
                  </a:lnTo>
                  <a:cubicBezTo>
                    <a:pt x="343" y="342"/>
                    <a:pt x="189" y="154"/>
                    <a:pt x="1" y="1"/>
                  </a:cubicBezTo>
                  <a:close/>
                </a:path>
              </a:pathLst>
            </a:custGeom>
            <a:solidFill>
              <a:srgbClr val="FF5A7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1" name="Google Shape;511;p32"/>
            <p:cNvSpPr/>
            <p:nvPr/>
          </p:nvSpPr>
          <p:spPr>
            <a:xfrm>
              <a:off x="3749175" y="3780975"/>
              <a:ext cx="103175" cy="176575"/>
            </a:xfrm>
            <a:custGeom>
              <a:avLst/>
              <a:gdLst/>
              <a:ahLst/>
              <a:cxnLst/>
              <a:rect l="l" t="t" r="r" b="b"/>
              <a:pathLst>
                <a:path w="4127" h="7063" extrusionOk="0">
                  <a:moveTo>
                    <a:pt x="543" y="0"/>
                  </a:moveTo>
                  <a:cubicBezTo>
                    <a:pt x="95" y="519"/>
                    <a:pt x="0" y="1262"/>
                    <a:pt x="319" y="1887"/>
                  </a:cubicBezTo>
                  <a:lnTo>
                    <a:pt x="1427" y="4033"/>
                  </a:lnTo>
                  <a:lnTo>
                    <a:pt x="2983" y="7063"/>
                  </a:lnTo>
                  <a:lnTo>
                    <a:pt x="4127" y="3490"/>
                  </a:lnTo>
                  <a:lnTo>
                    <a:pt x="2901" y="2252"/>
                  </a:lnTo>
                  <a:lnTo>
                    <a:pt x="955" y="307"/>
                  </a:lnTo>
                  <a:cubicBezTo>
                    <a:pt x="837" y="189"/>
                    <a:pt x="696" y="83"/>
                    <a:pt x="543" y="0"/>
                  </a:cubicBezTo>
                  <a:close/>
                </a:path>
              </a:pathLst>
            </a:custGeom>
            <a:solidFill>
              <a:srgbClr val="FF5A7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2" name="Google Shape;512;p32"/>
            <p:cNvSpPr/>
            <p:nvPr/>
          </p:nvSpPr>
          <p:spPr>
            <a:xfrm>
              <a:off x="3931325" y="4102850"/>
              <a:ext cx="33925" cy="38900"/>
            </a:xfrm>
            <a:custGeom>
              <a:avLst/>
              <a:gdLst/>
              <a:ahLst/>
              <a:cxnLst/>
              <a:rect l="l" t="t" r="r" b="b"/>
              <a:pathLst>
                <a:path w="1357" h="1556" extrusionOk="0">
                  <a:moveTo>
                    <a:pt x="1" y="0"/>
                  </a:moveTo>
                  <a:lnTo>
                    <a:pt x="1" y="1474"/>
                  </a:lnTo>
                  <a:cubicBezTo>
                    <a:pt x="170" y="1529"/>
                    <a:pt x="346" y="1556"/>
                    <a:pt x="520" y="1556"/>
                  </a:cubicBezTo>
                  <a:cubicBezTo>
                    <a:pt x="793" y="1556"/>
                    <a:pt x="1064" y="1490"/>
                    <a:pt x="1309" y="1368"/>
                  </a:cubicBezTo>
                  <a:lnTo>
                    <a:pt x="1356" y="1344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FFA1B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3" name="Google Shape;513;p32"/>
            <p:cNvSpPr/>
            <p:nvPr/>
          </p:nvSpPr>
          <p:spPr>
            <a:xfrm>
              <a:off x="3918075" y="4070425"/>
              <a:ext cx="58975" cy="69300"/>
            </a:xfrm>
            <a:custGeom>
              <a:avLst/>
              <a:gdLst/>
              <a:ahLst/>
              <a:cxnLst/>
              <a:rect l="l" t="t" r="r" b="b"/>
              <a:pathLst>
                <a:path w="2359" h="2772" extrusionOk="0">
                  <a:moveTo>
                    <a:pt x="0" y="0"/>
                  </a:moveTo>
                  <a:lnTo>
                    <a:pt x="0" y="2488"/>
                  </a:lnTo>
                  <a:cubicBezTo>
                    <a:pt x="153" y="2618"/>
                    <a:pt x="342" y="2712"/>
                    <a:pt x="531" y="2771"/>
                  </a:cubicBezTo>
                  <a:lnTo>
                    <a:pt x="531" y="1297"/>
                  </a:lnTo>
                  <a:lnTo>
                    <a:pt x="1886" y="2653"/>
                  </a:lnTo>
                  <a:cubicBezTo>
                    <a:pt x="2063" y="2547"/>
                    <a:pt x="2217" y="2417"/>
                    <a:pt x="2358" y="2264"/>
                  </a:cubicBezTo>
                  <a:cubicBezTo>
                    <a:pt x="2205" y="2170"/>
                    <a:pt x="2063" y="2064"/>
                    <a:pt x="1934" y="1946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A1B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4" name="Google Shape;514;p32"/>
            <p:cNvSpPr/>
            <p:nvPr/>
          </p:nvSpPr>
          <p:spPr>
            <a:xfrm>
              <a:off x="3878850" y="4039475"/>
              <a:ext cx="39250" cy="93175"/>
            </a:xfrm>
            <a:custGeom>
              <a:avLst/>
              <a:gdLst/>
              <a:ahLst/>
              <a:cxnLst/>
              <a:rect l="l" t="t" r="r" b="b"/>
              <a:pathLst>
                <a:path w="1570" h="3727" extrusionOk="0">
                  <a:moveTo>
                    <a:pt x="331" y="0"/>
                  </a:moveTo>
                  <a:lnTo>
                    <a:pt x="1" y="1014"/>
                  </a:lnTo>
                  <a:lnTo>
                    <a:pt x="1109" y="3172"/>
                  </a:lnTo>
                  <a:cubicBezTo>
                    <a:pt x="1215" y="3384"/>
                    <a:pt x="1380" y="3573"/>
                    <a:pt x="1569" y="3726"/>
                  </a:cubicBezTo>
                  <a:lnTo>
                    <a:pt x="1569" y="1238"/>
                  </a:lnTo>
                  <a:lnTo>
                    <a:pt x="331" y="0"/>
                  </a:lnTo>
                  <a:close/>
                </a:path>
              </a:pathLst>
            </a:custGeom>
            <a:solidFill>
              <a:srgbClr val="FF5A7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5" name="Google Shape;515;p32"/>
            <p:cNvSpPr/>
            <p:nvPr/>
          </p:nvSpPr>
          <p:spPr>
            <a:xfrm>
              <a:off x="3887125" y="3950150"/>
              <a:ext cx="103175" cy="176600"/>
            </a:xfrm>
            <a:custGeom>
              <a:avLst/>
              <a:gdLst/>
              <a:ahLst/>
              <a:cxnLst/>
              <a:rect l="l" t="t" r="r" b="b"/>
              <a:pathLst>
                <a:path w="4127" h="7064" extrusionOk="0">
                  <a:moveTo>
                    <a:pt x="1144" y="1"/>
                  </a:moveTo>
                  <a:lnTo>
                    <a:pt x="0" y="3573"/>
                  </a:lnTo>
                  <a:lnTo>
                    <a:pt x="1238" y="4811"/>
                  </a:lnTo>
                  <a:lnTo>
                    <a:pt x="3172" y="6757"/>
                  </a:lnTo>
                  <a:cubicBezTo>
                    <a:pt x="3301" y="6875"/>
                    <a:pt x="3443" y="6981"/>
                    <a:pt x="3596" y="7063"/>
                  </a:cubicBezTo>
                  <a:cubicBezTo>
                    <a:pt x="4044" y="6545"/>
                    <a:pt x="4127" y="5802"/>
                    <a:pt x="3808" y="5177"/>
                  </a:cubicBezTo>
                  <a:lnTo>
                    <a:pt x="2700" y="3031"/>
                  </a:lnTo>
                  <a:lnTo>
                    <a:pt x="1144" y="1"/>
                  </a:lnTo>
                  <a:close/>
                </a:path>
              </a:pathLst>
            </a:custGeom>
            <a:solidFill>
              <a:srgbClr val="FF5A7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6" name="Google Shape;516;p32"/>
            <p:cNvSpPr/>
            <p:nvPr/>
          </p:nvSpPr>
          <p:spPr>
            <a:xfrm>
              <a:off x="3931325" y="3757100"/>
              <a:ext cx="26250" cy="47775"/>
            </a:xfrm>
            <a:custGeom>
              <a:avLst/>
              <a:gdLst/>
              <a:ahLst/>
              <a:cxnLst/>
              <a:rect l="l" t="t" r="r" b="b"/>
              <a:pathLst>
                <a:path w="1050" h="1911" extrusionOk="0">
                  <a:moveTo>
                    <a:pt x="1" y="0"/>
                  </a:moveTo>
                  <a:lnTo>
                    <a:pt x="1" y="1910"/>
                  </a:lnTo>
                  <a:lnTo>
                    <a:pt x="1050" y="861"/>
                  </a:lnTo>
                  <a:cubicBezTo>
                    <a:pt x="850" y="460"/>
                    <a:pt x="484" y="154"/>
                    <a:pt x="60" y="24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rgbClr val="FFA1B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7" name="Google Shape;517;p32"/>
            <p:cNvSpPr/>
            <p:nvPr/>
          </p:nvSpPr>
          <p:spPr>
            <a:xfrm>
              <a:off x="3916300" y="3755325"/>
              <a:ext cx="45700" cy="81675"/>
            </a:xfrm>
            <a:custGeom>
              <a:avLst/>
              <a:gdLst/>
              <a:ahLst/>
              <a:cxnLst/>
              <a:rect l="l" t="t" r="r" b="b"/>
              <a:pathLst>
                <a:path w="1828" h="3267" extrusionOk="0">
                  <a:moveTo>
                    <a:pt x="0" y="1"/>
                  </a:moveTo>
                  <a:cubicBezTo>
                    <a:pt x="47" y="177"/>
                    <a:pt x="71" y="342"/>
                    <a:pt x="71" y="519"/>
                  </a:cubicBezTo>
                  <a:lnTo>
                    <a:pt x="71" y="3266"/>
                  </a:lnTo>
                  <a:lnTo>
                    <a:pt x="1828" y="1510"/>
                  </a:lnTo>
                  <a:cubicBezTo>
                    <a:pt x="1804" y="1298"/>
                    <a:pt x="1745" y="1109"/>
                    <a:pt x="1651" y="920"/>
                  </a:cubicBezTo>
                  <a:lnTo>
                    <a:pt x="602" y="1970"/>
                  </a:lnTo>
                  <a:lnTo>
                    <a:pt x="602" y="71"/>
                  </a:lnTo>
                  <a:cubicBezTo>
                    <a:pt x="448" y="36"/>
                    <a:pt x="295" y="12"/>
                    <a:pt x="130" y="12"/>
                  </a:cubicBezTo>
                  <a:lnTo>
                    <a:pt x="130" y="1"/>
                  </a:lnTo>
                  <a:close/>
                </a:path>
              </a:pathLst>
            </a:custGeom>
            <a:solidFill>
              <a:srgbClr val="FFA1B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8" name="Google Shape;518;p32"/>
            <p:cNvSpPr/>
            <p:nvPr/>
          </p:nvSpPr>
          <p:spPr>
            <a:xfrm>
              <a:off x="3852625" y="3755625"/>
              <a:ext cx="65475" cy="130000"/>
            </a:xfrm>
            <a:custGeom>
              <a:avLst/>
              <a:gdLst/>
              <a:ahLst/>
              <a:cxnLst/>
              <a:rect l="l" t="t" r="r" b="b"/>
              <a:pathLst>
                <a:path w="2619" h="5200" extrusionOk="0">
                  <a:moveTo>
                    <a:pt x="2547" y="0"/>
                  </a:moveTo>
                  <a:cubicBezTo>
                    <a:pt x="1852" y="59"/>
                    <a:pt x="1274" y="519"/>
                    <a:pt x="1062" y="1179"/>
                  </a:cubicBezTo>
                  <a:lnTo>
                    <a:pt x="319" y="3490"/>
                  </a:lnTo>
                  <a:lnTo>
                    <a:pt x="1" y="4504"/>
                  </a:lnTo>
                  <a:lnTo>
                    <a:pt x="684" y="5200"/>
                  </a:lnTo>
                  <a:lnTo>
                    <a:pt x="2618" y="3266"/>
                  </a:lnTo>
                  <a:lnTo>
                    <a:pt x="2618" y="519"/>
                  </a:lnTo>
                  <a:cubicBezTo>
                    <a:pt x="2618" y="342"/>
                    <a:pt x="2594" y="177"/>
                    <a:pt x="2547" y="0"/>
                  </a:cubicBezTo>
                  <a:close/>
                </a:path>
              </a:pathLst>
            </a:custGeom>
            <a:solidFill>
              <a:srgbClr val="FF5A7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9" name="Google Shape;519;p32"/>
            <p:cNvSpPr/>
            <p:nvPr/>
          </p:nvSpPr>
          <p:spPr>
            <a:xfrm>
              <a:off x="3869725" y="3793050"/>
              <a:ext cx="92875" cy="112625"/>
            </a:xfrm>
            <a:custGeom>
              <a:avLst/>
              <a:gdLst/>
              <a:ahLst/>
              <a:cxnLst/>
              <a:rect l="l" t="t" r="r" b="b"/>
              <a:pathLst>
                <a:path w="3715" h="4505" extrusionOk="0">
                  <a:moveTo>
                    <a:pt x="3691" y="1"/>
                  </a:moveTo>
                  <a:lnTo>
                    <a:pt x="3691" y="13"/>
                  </a:lnTo>
                  <a:lnTo>
                    <a:pt x="1934" y="1769"/>
                  </a:lnTo>
                  <a:lnTo>
                    <a:pt x="0" y="3703"/>
                  </a:lnTo>
                  <a:lnTo>
                    <a:pt x="802" y="4505"/>
                  </a:lnTo>
                  <a:lnTo>
                    <a:pt x="2417" y="4505"/>
                  </a:lnTo>
                  <a:lnTo>
                    <a:pt x="2877" y="3031"/>
                  </a:lnTo>
                  <a:lnTo>
                    <a:pt x="3620" y="720"/>
                  </a:lnTo>
                  <a:cubicBezTo>
                    <a:pt x="3691" y="484"/>
                    <a:pt x="3714" y="248"/>
                    <a:pt x="3691" y="1"/>
                  </a:cubicBezTo>
                  <a:close/>
                </a:path>
              </a:pathLst>
            </a:custGeom>
            <a:solidFill>
              <a:srgbClr val="FF5A7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0" name="Google Shape;520;p32"/>
            <p:cNvSpPr/>
            <p:nvPr/>
          </p:nvSpPr>
          <p:spPr>
            <a:xfrm>
              <a:off x="3819325" y="3868225"/>
              <a:ext cx="100825" cy="171275"/>
            </a:xfrm>
            <a:custGeom>
              <a:avLst/>
              <a:gdLst/>
              <a:ahLst/>
              <a:cxnLst/>
              <a:rect l="l" t="t" r="r" b="b"/>
              <a:pathLst>
                <a:path w="4033" h="6851" extrusionOk="0">
                  <a:moveTo>
                    <a:pt x="1321" y="0"/>
                  </a:moveTo>
                  <a:lnTo>
                    <a:pt x="177" y="3573"/>
                  </a:lnTo>
                  <a:lnTo>
                    <a:pt x="0" y="4139"/>
                  </a:lnTo>
                  <a:lnTo>
                    <a:pt x="1215" y="5353"/>
                  </a:lnTo>
                  <a:lnTo>
                    <a:pt x="2016" y="6155"/>
                  </a:lnTo>
                  <a:lnTo>
                    <a:pt x="2712" y="6850"/>
                  </a:lnTo>
                  <a:lnTo>
                    <a:pt x="3856" y="3278"/>
                  </a:lnTo>
                  <a:lnTo>
                    <a:pt x="4033" y="2712"/>
                  </a:lnTo>
                  <a:lnTo>
                    <a:pt x="2818" y="1498"/>
                  </a:lnTo>
                  <a:lnTo>
                    <a:pt x="2016" y="696"/>
                  </a:lnTo>
                  <a:lnTo>
                    <a:pt x="1321" y="0"/>
                  </a:lnTo>
                  <a:close/>
                </a:path>
              </a:pathLst>
            </a:custGeom>
            <a:solidFill>
              <a:srgbClr val="FF5A7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1" name="Google Shape;521;p32"/>
            <p:cNvSpPr/>
            <p:nvPr/>
          </p:nvSpPr>
          <p:spPr>
            <a:xfrm>
              <a:off x="3889775" y="3905650"/>
              <a:ext cx="40400" cy="30375"/>
            </a:xfrm>
            <a:custGeom>
              <a:avLst/>
              <a:gdLst/>
              <a:ahLst/>
              <a:cxnLst/>
              <a:rect l="l" t="t" r="r" b="b"/>
              <a:pathLst>
                <a:path w="1616" h="1215" extrusionOk="0">
                  <a:moveTo>
                    <a:pt x="0" y="1"/>
                  </a:moveTo>
                  <a:lnTo>
                    <a:pt x="1215" y="1215"/>
                  </a:lnTo>
                  <a:lnTo>
                    <a:pt x="1344" y="826"/>
                  </a:lnTo>
                  <a:lnTo>
                    <a:pt x="1615" y="1"/>
                  </a:lnTo>
                  <a:close/>
                </a:path>
              </a:pathLst>
            </a:custGeom>
            <a:solidFill>
              <a:srgbClr val="FF5A7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2" name="Google Shape;522;p32"/>
            <p:cNvSpPr/>
            <p:nvPr/>
          </p:nvSpPr>
          <p:spPr>
            <a:xfrm>
              <a:off x="3776875" y="4002325"/>
              <a:ext cx="93175" cy="112325"/>
            </a:xfrm>
            <a:custGeom>
              <a:avLst/>
              <a:gdLst/>
              <a:ahLst/>
              <a:cxnLst/>
              <a:rect l="l" t="t" r="r" b="b"/>
              <a:pathLst>
                <a:path w="3727" h="4493" extrusionOk="0">
                  <a:moveTo>
                    <a:pt x="1309" y="1"/>
                  </a:moveTo>
                  <a:lnTo>
                    <a:pt x="838" y="1475"/>
                  </a:lnTo>
                  <a:lnTo>
                    <a:pt x="95" y="3774"/>
                  </a:lnTo>
                  <a:cubicBezTo>
                    <a:pt x="24" y="4010"/>
                    <a:pt x="0" y="4257"/>
                    <a:pt x="24" y="4493"/>
                  </a:cubicBezTo>
                  <a:lnTo>
                    <a:pt x="1793" y="2724"/>
                  </a:lnTo>
                  <a:lnTo>
                    <a:pt x="3726" y="791"/>
                  </a:lnTo>
                  <a:lnTo>
                    <a:pt x="2913" y="1"/>
                  </a:lnTo>
                  <a:close/>
                </a:path>
              </a:pathLst>
            </a:custGeom>
            <a:solidFill>
              <a:srgbClr val="FF5A7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3" name="Google Shape;523;p32"/>
            <p:cNvSpPr/>
            <p:nvPr/>
          </p:nvSpPr>
          <p:spPr>
            <a:xfrm>
              <a:off x="3781875" y="4102850"/>
              <a:ext cx="26275" cy="47775"/>
            </a:xfrm>
            <a:custGeom>
              <a:avLst/>
              <a:gdLst/>
              <a:ahLst/>
              <a:cxnLst/>
              <a:rect l="l" t="t" r="r" b="b"/>
              <a:pathLst>
                <a:path w="1051" h="1911" extrusionOk="0">
                  <a:moveTo>
                    <a:pt x="1050" y="0"/>
                  </a:moveTo>
                  <a:lnTo>
                    <a:pt x="1" y="1050"/>
                  </a:lnTo>
                  <a:cubicBezTo>
                    <a:pt x="201" y="1451"/>
                    <a:pt x="567" y="1757"/>
                    <a:pt x="991" y="1887"/>
                  </a:cubicBezTo>
                  <a:lnTo>
                    <a:pt x="1050" y="1910"/>
                  </a:lnTo>
                  <a:lnTo>
                    <a:pt x="1050" y="0"/>
                  </a:lnTo>
                  <a:close/>
                </a:path>
              </a:pathLst>
            </a:custGeom>
            <a:solidFill>
              <a:srgbClr val="FFA1B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4" name="Google Shape;524;p32"/>
            <p:cNvSpPr/>
            <p:nvPr/>
          </p:nvSpPr>
          <p:spPr>
            <a:xfrm>
              <a:off x="3777475" y="4070425"/>
              <a:ext cx="45700" cy="81675"/>
            </a:xfrm>
            <a:custGeom>
              <a:avLst/>
              <a:gdLst/>
              <a:ahLst/>
              <a:cxnLst/>
              <a:rect l="l" t="t" r="r" b="b"/>
              <a:pathLst>
                <a:path w="1828" h="3267" extrusionOk="0">
                  <a:moveTo>
                    <a:pt x="1757" y="0"/>
                  </a:moveTo>
                  <a:lnTo>
                    <a:pt x="1757" y="12"/>
                  </a:lnTo>
                  <a:lnTo>
                    <a:pt x="1757" y="12"/>
                  </a:lnTo>
                  <a:lnTo>
                    <a:pt x="1769" y="0"/>
                  </a:lnTo>
                  <a:close/>
                  <a:moveTo>
                    <a:pt x="1757" y="12"/>
                  </a:moveTo>
                  <a:lnTo>
                    <a:pt x="0" y="1757"/>
                  </a:lnTo>
                  <a:cubicBezTo>
                    <a:pt x="24" y="1958"/>
                    <a:pt x="83" y="2158"/>
                    <a:pt x="177" y="2347"/>
                  </a:cubicBezTo>
                  <a:lnTo>
                    <a:pt x="1226" y="1297"/>
                  </a:lnTo>
                  <a:lnTo>
                    <a:pt x="1226" y="3207"/>
                  </a:lnTo>
                  <a:cubicBezTo>
                    <a:pt x="1380" y="3243"/>
                    <a:pt x="1533" y="3266"/>
                    <a:pt x="1698" y="3266"/>
                  </a:cubicBezTo>
                  <a:lnTo>
                    <a:pt x="1828" y="3266"/>
                  </a:lnTo>
                  <a:cubicBezTo>
                    <a:pt x="1780" y="3101"/>
                    <a:pt x="1757" y="2924"/>
                    <a:pt x="1757" y="2748"/>
                  </a:cubicBezTo>
                  <a:lnTo>
                    <a:pt x="1757" y="12"/>
                  </a:lnTo>
                  <a:close/>
                </a:path>
              </a:pathLst>
            </a:custGeom>
            <a:solidFill>
              <a:srgbClr val="FFA1B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5" name="Google Shape;525;p32"/>
            <p:cNvSpPr/>
            <p:nvPr/>
          </p:nvSpPr>
          <p:spPr>
            <a:xfrm>
              <a:off x="3821675" y="4022075"/>
              <a:ext cx="65475" cy="130025"/>
            </a:xfrm>
            <a:custGeom>
              <a:avLst/>
              <a:gdLst/>
              <a:ahLst/>
              <a:cxnLst/>
              <a:rect l="l" t="t" r="r" b="b"/>
              <a:pathLst>
                <a:path w="2619" h="5201" extrusionOk="0">
                  <a:moveTo>
                    <a:pt x="1922" y="1"/>
                  </a:moveTo>
                  <a:lnTo>
                    <a:pt x="1" y="1934"/>
                  </a:lnTo>
                  <a:lnTo>
                    <a:pt x="1" y="4682"/>
                  </a:lnTo>
                  <a:cubicBezTo>
                    <a:pt x="1" y="4858"/>
                    <a:pt x="24" y="5023"/>
                    <a:pt x="71" y="5200"/>
                  </a:cubicBezTo>
                  <a:cubicBezTo>
                    <a:pt x="755" y="5141"/>
                    <a:pt x="1345" y="4682"/>
                    <a:pt x="1557" y="4021"/>
                  </a:cubicBezTo>
                  <a:lnTo>
                    <a:pt x="2300" y="1710"/>
                  </a:lnTo>
                  <a:lnTo>
                    <a:pt x="2618" y="696"/>
                  </a:lnTo>
                  <a:lnTo>
                    <a:pt x="1922" y="1"/>
                  </a:lnTo>
                  <a:close/>
                </a:path>
              </a:pathLst>
            </a:custGeom>
            <a:solidFill>
              <a:srgbClr val="FF5A7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6" name="Google Shape;526;p32"/>
            <p:cNvSpPr/>
            <p:nvPr/>
          </p:nvSpPr>
          <p:spPr>
            <a:xfrm>
              <a:off x="3809600" y="3971675"/>
              <a:ext cx="40100" cy="30400"/>
            </a:xfrm>
            <a:custGeom>
              <a:avLst/>
              <a:gdLst/>
              <a:ahLst/>
              <a:cxnLst/>
              <a:rect l="l" t="t" r="r" b="b"/>
              <a:pathLst>
                <a:path w="1604" h="1216" extrusionOk="0">
                  <a:moveTo>
                    <a:pt x="389" y="1"/>
                  </a:moveTo>
                  <a:lnTo>
                    <a:pt x="260" y="390"/>
                  </a:lnTo>
                  <a:lnTo>
                    <a:pt x="0" y="1215"/>
                  </a:lnTo>
                  <a:lnTo>
                    <a:pt x="1604" y="1215"/>
                  </a:lnTo>
                  <a:lnTo>
                    <a:pt x="389" y="1"/>
                  </a:lnTo>
                  <a:close/>
                </a:path>
              </a:pathLst>
            </a:custGeom>
            <a:solidFill>
              <a:srgbClr val="FF5A7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7" name="Google Shape;527;p32"/>
            <p:cNvSpPr/>
            <p:nvPr/>
          </p:nvSpPr>
          <p:spPr>
            <a:xfrm>
              <a:off x="3757725" y="3845275"/>
              <a:ext cx="224025" cy="217825"/>
            </a:xfrm>
            <a:custGeom>
              <a:avLst/>
              <a:gdLst/>
              <a:ahLst/>
              <a:cxnLst/>
              <a:rect l="l" t="t" r="r" b="b"/>
              <a:pathLst>
                <a:path w="8961" h="8713" extrusionOk="0">
                  <a:moveTo>
                    <a:pt x="5542" y="1"/>
                  </a:moveTo>
                  <a:cubicBezTo>
                    <a:pt x="5190" y="1"/>
                    <a:pt x="4839" y="189"/>
                    <a:pt x="4681" y="623"/>
                  </a:cubicBezTo>
                  <a:cubicBezTo>
                    <a:pt x="4605" y="876"/>
                    <a:pt x="4384" y="1007"/>
                    <a:pt x="4160" y="1007"/>
                  </a:cubicBezTo>
                  <a:cubicBezTo>
                    <a:pt x="3966" y="1007"/>
                    <a:pt x="3771" y="909"/>
                    <a:pt x="3667" y="706"/>
                  </a:cubicBezTo>
                  <a:cubicBezTo>
                    <a:pt x="3502" y="384"/>
                    <a:pt x="3175" y="201"/>
                    <a:pt x="2836" y="201"/>
                  </a:cubicBezTo>
                  <a:cubicBezTo>
                    <a:pt x="2691" y="201"/>
                    <a:pt x="2543" y="234"/>
                    <a:pt x="2405" y="305"/>
                  </a:cubicBezTo>
                  <a:cubicBezTo>
                    <a:pt x="1946" y="541"/>
                    <a:pt x="1757" y="1107"/>
                    <a:pt x="1993" y="1567"/>
                  </a:cubicBezTo>
                  <a:cubicBezTo>
                    <a:pt x="2188" y="1948"/>
                    <a:pt x="1899" y="2373"/>
                    <a:pt x="1508" y="2373"/>
                  </a:cubicBezTo>
                  <a:cubicBezTo>
                    <a:pt x="1451" y="2373"/>
                    <a:pt x="1392" y="2364"/>
                    <a:pt x="1332" y="2345"/>
                  </a:cubicBezTo>
                  <a:cubicBezTo>
                    <a:pt x="1239" y="2316"/>
                    <a:pt x="1144" y="2302"/>
                    <a:pt x="1052" y="2302"/>
                  </a:cubicBezTo>
                  <a:cubicBezTo>
                    <a:pt x="654" y="2302"/>
                    <a:pt x="287" y="2556"/>
                    <a:pt x="153" y="2958"/>
                  </a:cubicBezTo>
                  <a:cubicBezTo>
                    <a:pt x="0" y="3453"/>
                    <a:pt x="271" y="3984"/>
                    <a:pt x="766" y="4137"/>
                  </a:cubicBezTo>
                  <a:cubicBezTo>
                    <a:pt x="1238" y="4290"/>
                    <a:pt x="1285" y="4927"/>
                    <a:pt x="849" y="5151"/>
                  </a:cubicBezTo>
                  <a:cubicBezTo>
                    <a:pt x="366" y="5387"/>
                    <a:pt x="165" y="5964"/>
                    <a:pt x="413" y="6436"/>
                  </a:cubicBezTo>
                  <a:cubicBezTo>
                    <a:pt x="575" y="6760"/>
                    <a:pt x="904" y="6945"/>
                    <a:pt x="1246" y="6945"/>
                  </a:cubicBezTo>
                  <a:cubicBezTo>
                    <a:pt x="1403" y="6945"/>
                    <a:pt x="1562" y="6906"/>
                    <a:pt x="1710" y="6825"/>
                  </a:cubicBezTo>
                  <a:cubicBezTo>
                    <a:pt x="1794" y="6782"/>
                    <a:pt x="1880" y="6762"/>
                    <a:pt x="1964" y="6762"/>
                  </a:cubicBezTo>
                  <a:cubicBezTo>
                    <a:pt x="2313" y="6762"/>
                    <a:pt x="2612" y="7105"/>
                    <a:pt x="2488" y="7485"/>
                  </a:cubicBezTo>
                  <a:cubicBezTo>
                    <a:pt x="2323" y="7981"/>
                    <a:pt x="2594" y="8511"/>
                    <a:pt x="3089" y="8664"/>
                  </a:cubicBezTo>
                  <a:cubicBezTo>
                    <a:pt x="3188" y="8697"/>
                    <a:pt x="3287" y="8713"/>
                    <a:pt x="3386" y="8713"/>
                  </a:cubicBezTo>
                  <a:cubicBezTo>
                    <a:pt x="3781" y="8713"/>
                    <a:pt x="4148" y="8460"/>
                    <a:pt x="4280" y="8063"/>
                  </a:cubicBezTo>
                  <a:lnTo>
                    <a:pt x="4280" y="8051"/>
                  </a:lnTo>
                  <a:cubicBezTo>
                    <a:pt x="4356" y="7797"/>
                    <a:pt x="4577" y="7666"/>
                    <a:pt x="4799" y="7666"/>
                  </a:cubicBezTo>
                  <a:cubicBezTo>
                    <a:pt x="4988" y="7666"/>
                    <a:pt x="5179" y="7762"/>
                    <a:pt x="5282" y="7957"/>
                  </a:cubicBezTo>
                  <a:cubicBezTo>
                    <a:pt x="5442" y="8303"/>
                    <a:pt x="5784" y="8504"/>
                    <a:pt x="6138" y="8504"/>
                  </a:cubicBezTo>
                  <a:cubicBezTo>
                    <a:pt x="6279" y="8504"/>
                    <a:pt x="6421" y="8472"/>
                    <a:pt x="6556" y="8405"/>
                  </a:cubicBezTo>
                  <a:cubicBezTo>
                    <a:pt x="7027" y="8169"/>
                    <a:pt x="7216" y="7580"/>
                    <a:pt x="6956" y="7120"/>
                  </a:cubicBezTo>
                  <a:cubicBezTo>
                    <a:pt x="6761" y="6739"/>
                    <a:pt x="7059" y="6313"/>
                    <a:pt x="7444" y="6313"/>
                  </a:cubicBezTo>
                  <a:cubicBezTo>
                    <a:pt x="7500" y="6313"/>
                    <a:pt x="7558" y="6322"/>
                    <a:pt x="7617" y="6342"/>
                  </a:cubicBezTo>
                  <a:cubicBezTo>
                    <a:pt x="7710" y="6371"/>
                    <a:pt x="7805" y="6385"/>
                    <a:pt x="7898" y="6385"/>
                  </a:cubicBezTo>
                  <a:cubicBezTo>
                    <a:pt x="8299" y="6385"/>
                    <a:pt x="8671" y="6130"/>
                    <a:pt x="8796" y="5729"/>
                  </a:cubicBezTo>
                  <a:cubicBezTo>
                    <a:pt x="8961" y="5233"/>
                    <a:pt x="8690" y="4703"/>
                    <a:pt x="8194" y="4550"/>
                  </a:cubicBezTo>
                  <a:cubicBezTo>
                    <a:pt x="7735" y="4396"/>
                    <a:pt x="7676" y="3760"/>
                    <a:pt x="8112" y="3536"/>
                  </a:cubicBezTo>
                  <a:cubicBezTo>
                    <a:pt x="8548" y="3288"/>
                    <a:pt x="8725" y="2734"/>
                    <a:pt x="8489" y="2286"/>
                  </a:cubicBezTo>
                  <a:cubicBezTo>
                    <a:pt x="8319" y="1963"/>
                    <a:pt x="7989" y="1774"/>
                    <a:pt x="7646" y="1774"/>
                  </a:cubicBezTo>
                  <a:cubicBezTo>
                    <a:pt x="7514" y="1774"/>
                    <a:pt x="7379" y="1802"/>
                    <a:pt x="7251" y="1861"/>
                  </a:cubicBezTo>
                  <a:cubicBezTo>
                    <a:pt x="7167" y="1905"/>
                    <a:pt x="7081" y="1924"/>
                    <a:pt x="6997" y="1924"/>
                  </a:cubicBezTo>
                  <a:cubicBezTo>
                    <a:pt x="6648" y="1924"/>
                    <a:pt x="6349" y="1582"/>
                    <a:pt x="6473" y="1201"/>
                  </a:cubicBezTo>
                  <a:cubicBezTo>
                    <a:pt x="6676" y="483"/>
                    <a:pt x="6106" y="1"/>
                    <a:pt x="5542" y="1"/>
                  </a:cubicBezTo>
                  <a:close/>
                </a:path>
              </a:pathLst>
            </a:custGeom>
            <a:solidFill>
              <a:srgbClr val="FF885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8" name="Google Shape;528;p32"/>
            <p:cNvSpPr/>
            <p:nvPr/>
          </p:nvSpPr>
          <p:spPr>
            <a:xfrm>
              <a:off x="3810175" y="3894150"/>
              <a:ext cx="119125" cy="119400"/>
            </a:xfrm>
            <a:custGeom>
              <a:avLst/>
              <a:gdLst/>
              <a:ahLst/>
              <a:cxnLst/>
              <a:rect l="l" t="t" r="r" b="b"/>
              <a:pathLst>
                <a:path w="4765" h="4776" extrusionOk="0">
                  <a:moveTo>
                    <a:pt x="2382" y="1"/>
                  </a:moveTo>
                  <a:cubicBezTo>
                    <a:pt x="1062" y="1"/>
                    <a:pt x="1" y="1074"/>
                    <a:pt x="1" y="2382"/>
                  </a:cubicBezTo>
                  <a:cubicBezTo>
                    <a:pt x="1" y="3703"/>
                    <a:pt x="1062" y="4776"/>
                    <a:pt x="2382" y="4776"/>
                  </a:cubicBezTo>
                  <a:cubicBezTo>
                    <a:pt x="3703" y="4776"/>
                    <a:pt x="4764" y="3703"/>
                    <a:pt x="4764" y="2382"/>
                  </a:cubicBezTo>
                  <a:cubicBezTo>
                    <a:pt x="4764" y="1074"/>
                    <a:pt x="3703" y="1"/>
                    <a:pt x="2382" y="1"/>
                  </a:cubicBezTo>
                  <a:close/>
                </a:path>
              </a:pathLst>
            </a:custGeom>
            <a:solidFill>
              <a:srgbClr val="FFD3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9" name="Google Shape;529;p32"/>
            <p:cNvSpPr/>
            <p:nvPr/>
          </p:nvSpPr>
          <p:spPr>
            <a:xfrm>
              <a:off x="4267050" y="3886175"/>
              <a:ext cx="208425" cy="135350"/>
            </a:xfrm>
            <a:custGeom>
              <a:avLst/>
              <a:gdLst/>
              <a:ahLst/>
              <a:cxnLst/>
              <a:rect l="l" t="t" r="r" b="b"/>
              <a:pathLst>
                <a:path w="8337" h="5414" extrusionOk="0">
                  <a:moveTo>
                    <a:pt x="2707" y="1"/>
                  </a:moveTo>
                  <a:cubicBezTo>
                    <a:pt x="1216" y="1"/>
                    <a:pt x="1" y="1214"/>
                    <a:pt x="1" y="2701"/>
                  </a:cubicBezTo>
                  <a:cubicBezTo>
                    <a:pt x="1" y="4201"/>
                    <a:pt x="1216" y="5414"/>
                    <a:pt x="2707" y="5414"/>
                  </a:cubicBezTo>
                  <a:cubicBezTo>
                    <a:pt x="2729" y="5414"/>
                    <a:pt x="2750" y="5414"/>
                    <a:pt x="2771" y="5413"/>
                  </a:cubicBezTo>
                  <a:cubicBezTo>
                    <a:pt x="4057" y="5413"/>
                    <a:pt x="7381" y="3385"/>
                    <a:pt x="8242" y="2843"/>
                  </a:cubicBezTo>
                  <a:cubicBezTo>
                    <a:pt x="8337" y="2772"/>
                    <a:pt x="8337" y="2631"/>
                    <a:pt x="8242" y="2572"/>
                  </a:cubicBezTo>
                  <a:cubicBezTo>
                    <a:pt x="7381" y="2029"/>
                    <a:pt x="4057" y="1"/>
                    <a:pt x="2771" y="1"/>
                  </a:cubicBezTo>
                  <a:cubicBezTo>
                    <a:pt x="2750" y="1"/>
                    <a:pt x="2729" y="1"/>
                    <a:pt x="2707" y="1"/>
                  </a:cubicBezTo>
                  <a:close/>
                </a:path>
              </a:pathLst>
            </a:custGeom>
            <a:solidFill>
              <a:srgbClr val="FFD3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0" name="Google Shape;530;p32"/>
            <p:cNvSpPr/>
            <p:nvPr/>
          </p:nvSpPr>
          <p:spPr>
            <a:xfrm>
              <a:off x="3272250" y="3886200"/>
              <a:ext cx="205475" cy="135325"/>
            </a:xfrm>
            <a:custGeom>
              <a:avLst/>
              <a:gdLst/>
              <a:ahLst/>
              <a:cxnLst/>
              <a:rect l="l" t="t" r="r" b="b"/>
              <a:pathLst>
                <a:path w="8219" h="5413" extrusionOk="0">
                  <a:moveTo>
                    <a:pt x="5577" y="0"/>
                  </a:moveTo>
                  <a:cubicBezTo>
                    <a:pt x="4280" y="0"/>
                    <a:pt x="967" y="2028"/>
                    <a:pt x="95" y="2571"/>
                  </a:cubicBezTo>
                  <a:cubicBezTo>
                    <a:pt x="0" y="2630"/>
                    <a:pt x="0" y="2771"/>
                    <a:pt x="95" y="2842"/>
                  </a:cubicBezTo>
                  <a:cubicBezTo>
                    <a:pt x="967" y="3384"/>
                    <a:pt x="4292" y="5412"/>
                    <a:pt x="5577" y="5412"/>
                  </a:cubicBezTo>
                  <a:cubicBezTo>
                    <a:pt x="7051" y="5377"/>
                    <a:pt x="8218" y="4174"/>
                    <a:pt x="8218" y="2700"/>
                  </a:cubicBezTo>
                  <a:cubicBezTo>
                    <a:pt x="8218" y="1238"/>
                    <a:pt x="7051" y="36"/>
                    <a:pt x="5577" y="0"/>
                  </a:cubicBezTo>
                  <a:close/>
                </a:path>
              </a:pathLst>
            </a:custGeom>
            <a:solidFill>
              <a:srgbClr val="FFD3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1" name="Google Shape;531;p32"/>
            <p:cNvSpPr/>
            <p:nvPr/>
          </p:nvSpPr>
          <p:spPr>
            <a:xfrm>
              <a:off x="4099350" y="3604300"/>
              <a:ext cx="129350" cy="124075"/>
            </a:xfrm>
            <a:custGeom>
              <a:avLst/>
              <a:gdLst/>
              <a:ahLst/>
              <a:cxnLst/>
              <a:rect l="l" t="t" r="r" b="b"/>
              <a:pathLst>
                <a:path w="5174" h="4963" extrusionOk="0">
                  <a:moveTo>
                    <a:pt x="5043" y="1"/>
                  </a:moveTo>
                  <a:cubicBezTo>
                    <a:pt x="5033" y="1"/>
                    <a:pt x="5022" y="2"/>
                    <a:pt x="5011" y="5"/>
                  </a:cubicBezTo>
                  <a:cubicBezTo>
                    <a:pt x="4268" y="170"/>
                    <a:pt x="1462" y="854"/>
                    <a:pt x="778" y="1538"/>
                  </a:cubicBezTo>
                  <a:cubicBezTo>
                    <a:pt x="0" y="2316"/>
                    <a:pt x="0" y="3589"/>
                    <a:pt x="790" y="4379"/>
                  </a:cubicBezTo>
                  <a:cubicBezTo>
                    <a:pt x="1179" y="4768"/>
                    <a:pt x="1692" y="4963"/>
                    <a:pt x="2206" y="4963"/>
                  </a:cubicBezTo>
                  <a:cubicBezTo>
                    <a:pt x="2721" y="4963"/>
                    <a:pt x="3237" y="4768"/>
                    <a:pt x="3631" y="4379"/>
                  </a:cubicBezTo>
                  <a:cubicBezTo>
                    <a:pt x="4304" y="3695"/>
                    <a:pt x="4987" y="889"/>
                    <a:pt x="5152" y="146"/>
                  </a:cubicBezTo>
                  <a:cubicBezTo>
                    <a:pt x="5173" y="74"/>
                    <a:pt x="5121" y="1"/>
                    <a:pt x="5043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2" name="Google Shape;532;p32"/>
            <p:cNvSpPr/>
            <p:nvPr/>
          </p:nvSpPr>
          <p:spPr>
            <a:xfrm>
              <a:off x="3519325" y="4187950"/>
              <a:ext cx="130525" cy="124900"/>
            </a:xfrm>
            <a:custGeom>
              <a:avLst/>
              <a:gdLst/>
              <a:ahLst/>
              <a:cxnLst/>
              <a:rect l="l" t="t" r="r" b="b"/>
              <a:pathLst>
                <a:path w="5221" h="4996" extrusionOk="0">
                  <a:moveTo>
                    <a:pt x="2995" y="1"/>
                  </a:moveTo>
                  <a:cubicBezTo>
                    <a:pt x="2465" y="1"/>
                    <a:pt x="1937" y="210"/>
                    <a:pt x="1542" y="629"/>
                  </a:cubicBezTo>
                  <a:cubicBezTo>
                    <a:pt x="870" y="1301"/>
                    <a:pt x="186" y="4119"/>
                    <a:pt x="21" y="4849"/>
                  </a:cubicBezTo>
                  <a:cubicBezTo>
                    <a:pt x="1" y="4922"/>
                    <a:pt x="53" y="4995"/>
                    <a:pt x="130" y="4995"/>
                  </a:cubicBezTo>
                  <a:cubicBezTo>
                    <a:pt x="141" y="4995"/>
                    <a:pt x="152" y="4994"/>
                    <a:pt x="163" y="4991"/>
                  </a:cubicBezTo>
                  <a:cubicBezTo>
                    <a:pt x="894" y="4826"/>
                    <a:pt x="3712" y="4142"/>
                    <a:pt x="4384" y="3470"/>
                  </a:cubicBezTo>
                  <a:cubicBezTo>
                    <a:pt x="5197" y="2692"/>
                    <a:pt x="5221" y="1395"/>
                    <a:pt x="4419" y="593"/>
                  </a:cubicBezTo>
                  <a:cubicBezTo>
                    <a:pt x="4024" y="198"/>
                    <a:pt x="3509" y="1"/>
                    <a:pt x="2995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3" name="Google Shape;533;p32"/>
            <p:cNvSpPr/>
            <p:nvPr/>
          </p:nvSpPr>
          <p:spPr>
            <a:xfrm>
              <a:off x="4098150" y="4187950"/>
              <a:ext cx="130550" cy="124900"/>
            </a:xfrm>
            <a:custGeom>
              <a:avLst/>
              <a:gdLst/>
              <a:ahLst/>
              <a:cxnLst/>
              <a:rect l="l" t="t" r="r" b="b"/>
              <a:pathLst>
                <a:path w="5222" h="4996" extrusionOk="0">
                  <a:moveTo>
                    <a:pt x="2227" y="1"/>
                  </a:moveTo>
                  <a:cubicBezTo>
                    <a:pt x="1713" y="1"/>
                    <a:pt x="1198" y="198"/>
                    <a:pt x="803" y="593"/>
                  </a:cubicBezTo>
                  <a:cubicBezTo>
                    <a:pt x="1" y="1395"/>
                    <a:pt x="24" y="2692"/>
                    <a:pt x="838" y="3470"/>
                  </a:cubicBezTo>
                  <a:cubicBezTo>
                    <a:pt x="1510" y="4142"/>
                    <a:pt x="4328" y="4826"/>
                    <a:pt x="5071" y="4991"/>
                  </a:cubicBezTo>
                  <a:cubicBezTo>
                    <a:pt x="5080" y="4994"/>
                    <a:pt x="5090" y="4995"/>
                    <a:pt x="5099" y="4995"/>
                  </a:cubicBezTo>
                  <a:cubicBezTo>
                    <a:pt x="5169" y="4995"/>
                    <a:pt x="5221" y="4922"/>
                    <a:pt x="5200" y="4849"/>
                  </a:cubicBezTo>
                  <a:cubicBezTo>
                    <a:pt x="5035" y="4119"/>
                    <a:pt x="4352" y="1301"/>
                    <a:pt x="3679" y="629"/>
                  </a:cubicBezTo>
                  <a:cubicBezTo>
                    <a:pt x="3285" y="210"/>
                    <a:pt x="2757" y="1"/>
                    <a:pt x="2227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4" name="Google Shape;534;p32"/>
            <p:cNvSpPr/>
            <p:nvPr/>
          </p:nvSpPr>
          <p:spPr>
            <a:xfrm>
              <a:off x="3519325" y="3604300"/>
              <a:ext cx="129350" cy="124050"/>
            </a:xfrm>
            <a:custGeom>
              <a:avLst/>
              <a:gdLst/>
              <a:ahLst/>
              <a:cxnLst/>
              <a:rect l="l" t="t" r="r" b="b"/>
              <a:pathLst>
                <a:path w="5174" h="4962" extrusionOk="0">
                  <a:moveTo>
                    <a:pt x="119" y="0"/>
                  </a:moveTo>
                  <a:cubicBezTo>
                    <a:pt x="52" y="0"/>
                    <a:pt x="1" y="65"/>
                    <a:pt x="21" y="146"/>
                  </a:cubicBezTo>
                  <a:cubicBezTo>
                    <a:pt x="186" y="889"/>
                    <a:pt x="870" y="3695"/>
                    <a:pt x="1542" y="4379"/>
                  </a:cubicBezTo>
                  <a:cubicBezTo>
                    <a:pt x="1936" y="4767"/>
                    <a:pt x="2449" y="4961"/>
                    <a:pt x="2962" y="4961"/>
                  </a:cubicBezTo>
                  <a:cubicBezTo>
                    <a:pt x="3478" y="4961"/>
                    <a:pt x="3993" y="4764"/>
                    <a:pt x="4384" y="4367"/>
                  </a:cubicBezTo>
                  <a:cubicBezTo>
                    <a:pt x="5174" y="3589"/>
                    <a:pt x="5174" y="2316"/>
                    <a:pt x="4384" y="1538"/>
                  </a:cubicBezTo>
                  <a:cubicBezTo>
                    <a:pt x="3712" y="854"/>
                    <a:pt x="894" y="170"/>
                    <a:pt x="151" y="5"/>
                  </a:cubicBezTo>
                  <a:cubicBezTo>
                    <a:pt x="140" y="2"/>
                    <a:pt x="130" y="0"/>
                    <a:pt x="119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5" name="Google Shape;535;p32"/>
            <p:cNvSpPr/>
            <p:nvPr/>
          </p:nvSpPr>
          <p:spPr>
            <a:xfrm>
              <a:off x="4652300" y="4090950"/>
              <a:ext cx="85500" cy="65575"/>
            </a:xfrm>
            <a:custGeom>
              <a:avLst/>
              <a:gdLst/>
              <a:ahLst/>
              <a:cxnLst/>
              <a:rect l="l" t="t" r="r" b="b"/>
              <a:pathLst>
                <a:path w="3420" h="2623" extrusionOk="0">
                  <a:moveTo>
                    <a:pt x="1241" y="1"/>
                  </a:moveTo>
                  <a:cubicBezTo>
                    <a:pt x="899" y="1"/>
                    <a:pt x="563" y="163"/>
                    <a:pt x="354" y="465"/>
                  </a:cubicBezTo>
                  <a:cubicBezTo>
                    <a:pt x="1" y="960"/>
                    <a:pt x="119" y="1644"/>
                    <a:pt x="614" y="1985"/>
                  </a:cubicBezTo>
                  <a:cubicBezTo>
                    <a:pt x="1121" y="2339"/>
                    <a:pt x="3420" y="2622"/>
                    <a:pt x="3420" y="2622"/>
                  </a:cubicBezTo>
                  <a:cubicBezTo>
                    <a:pt x="3420" y="2622"/>
                    <a:pt x="2382" y="547"/>
                    <a:pt x="1887" y="205"/>
                  </a:cubicBezTo>
                  <a:lnTo>
                    <a:pt x="1875" y="205"/>
                  </a:lnTo>
                  <a:cubicBezTo>
                    <a:pt x="1682" y="67"/>
                    <a:pt x="1460" y="1"/>
                    <a:pt x="1241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6" name="Google Shape;536;p32"/>
            <p:cNvSpPr/>
            <p:nvPr/>
          </p:nvSpPr>
          <p:spPr>
            <a:xfrm>
              <a:off x="4717750" y="4063900"/>
              <a:ext cx="58375" cy="92900"/>
            </a:xfrm>
            <a:custGeom>
              <a:avLst/>
              <a:gdLst/>
              <a:ahLst/>
              <a:cxnLst/>
              <a:rect l="l" t="t" r="r" b="b"/>
              <a:pathLst>
                <a:path w="2335" h="3716" extrusionOk="0">
                  <a:moveTo>
                    <a:pt x="1161" y="0"/>
                  </a:moveTo>
                  <a:cubicBezTo>
                    <a:pt x="629" y="0"/>
                    <a:pt x="168" y="390"/>
                    <a:pt x="83" y="933"/>
                  </a:cubicBezTo>
                  <a:cubicBezTo>
                    <a:pt x="0" y="1535"/>
                    <a:pt x="778" y="3716"/>
                    <a:pt x="778" y="3716"/>
                  </a:cubicBezTo>
                  <a:cubicBezTo>
                    <a:pt x="778" y="3716"/>
                    <a:pt x="2158" y="1853"/>
                    <a:pt x="2252" y="1264"/>
                  </a:cubicBezTo>
                  <a:cubicBezTo>
                    <a:pt x="2335" y="662"/>
                    <a:pt x="1922" y="108"/>
                    <a:pt x="1332" y="14"/>
                  </a:cubicBezTo>
                  <a:cubicBezTo>
                    <a:pt x="1275" y="5"/>
                    <a:pt x="1218" y="0"/>
                    <a:pt x="1161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7" name="Google Shape;537;p32"/>
            <p:cNvSpPr/>
            <p:nvPr/>
          </p:nvSpPr>
          <p:spPr>
            <a:xfrm>
              <a:off x="4579800" y="4008475"/>
              <a:ext cx="309225" cy="296700"/>
            </a:xfrm>
            <a:custGeom>
              <a:avLst/>
              <a:gdLst/>
              <a:ahLst/>
              <a:cxnLst/>
              <a:rect l="l" t="t" r="r" b="b"/>
              <a:pathLst>
                <a:path w="12369" h="11868" extrusionOk="0">
                  <a:moveTo>
                    <a:pt x="6202" y="5933"/>
                  </a:moveTo>
                  <a:lnTo>
                    <a:pt x="6237" y="5968"/>
                  </a:lnTo>
                  <a:lnTo>
                    <a:pt x="6202" y="5945"/>
                  </a:lnTo>
                  <a:lnTo>
                    <a:pt x="6178" y="5968"/>
                  </a:lnTo>
                  <a:lnTo>
                    <a:pt x="6202" y="5933"/>
                  </a:lnTo>
                  <a:close/>
                  <a:moveTo>
                    <a:pt x="7843" y="0"/>
                  </a:moveTo>
                  <a:cubicBezTo>
                    <a:pt x="7116" y="0"/>
                    <a:pt x="6431" y="436"/>
                    <a:pt x="6143" y="1146"/>
                  </a:cubicBezTo>
                  <a:cubicBezTo>
                    <a:pt x="6149" y="1152"/>
                    <a:pt x="6143" y="1155"/>
                    <a:pt x="6137" y="1155"/>
                  </a:cubicBezTo>
                  <a:cubicBezTo>
                    <a:pt x="6131" y="1155"/>
                    <a:pt x="6125" y="1152"/>
                    <a:pt x="6131" y="1146"/>
                  </a:cubicBezTo>
                  <a:cubicBezTo>
                    <a:pt x="5841" y="459"/>
                    <a:pt x="5168" y="42"/>
                    <a:pt x="4458" y="42"/>
                  </a:cubicBezTo>
                  <a:cubicBezTo>
                    <a:pt x="4218" y="42"/>
                    <a:pt x="3973" y="90"/>
                    <a:pt x="3738" y="191"/>
                  </a:cubicBezTo>
                  <a:cubicBezTo>
                    <a:pt x="2806" y="580"/>
                    <a:pt x="2382" y="1653"/>
                    <a:pt x="2783" y="2584"/>
                  </a:cubicBezTo>
                  <a:lnTo>
                    <a:pt x="2783" y="2596"/>
                  </a:lnTo>
                  <a:lnTo>
                    <a:pt x="2759" y="2596"/>
                  </a:lnTo>
                  <a:cubicBezTo>
                    <a:pt x="2542" y="2511"/>
                    <a:pt x="2319" y="2471"/>
                    <a:pt x="2099" y="2471"/>
                  </a:cubicBezTo>
                  <a:cubicBezTo>
                    <a:pt x="1375" y="2471"/>
                    <a:pt x="691" y="2908"/>
                    <a:pt x="401" y="3622"/>
                  </a:cubicBezTo>
                  <a:cubicBezTo>
                    <a:pt x="24" y="4553"/>
                    <a:pt x="472" y="5615"/>
                    <a:pt x="1403" y="5992"/>
                  </a:cubicBezTo>
                  <a:cubicBezTo>
                    <a:pt x="460" y="6369"/>
                    <a:pt x="0" y="7466"/>
                    <a:pt x="413" y="8397"/>
                  </a:cubicBezTo>
                  <a:cubicBezTo>
                    <a:pt x="710" y="9096"/>
                    <a:pt x="1389" y="9510"/>
                    <a:pt x="2099" y="9510"/>
                  </a:cubicBezTo>
                  <a:cubicBezTo>
                    <a:pt x="2348" y="9510"/>
                    <a:pt x="2600" y="9459"/>
                    <a:pt x="2842" y="9352"/>
                  </a:cubicBezTo>
                  <a:lnTo>
                    <a:pt x="2854" y="9352"/>
                  </a:lnTo>
                  <a:cubicBezTo>
                    <a:pt x="2854" y="9352"/>
                    <a:pt x="2854" y="9352"/>
                    <a:pt x="2854" y="9364"/>
                  </a:cubicBezTo>
                  <a:cubicBezTo>
                    <a:pt x="2476" y="10295"/>
                    <a:pt x="2936" y="11356"/>
                    <a:pt x="3868" y="11734"/>
                  </a:cubicBezTo>
                  <a:cubicBezTo>
                    <a:pt x="4091" y="11824"/>
                    <a:pt x="4323" y="11867"/>
                    <a:pt x="4551" y="11867"/>
                  </a:cubicBezTo>
                  <a:cubicBezTo>
                    <a:pt x="5274" y="11867"/>
                    <a:pt x="5962" y="11437"/>
                    <a:pt x="6249" y="10720"/>
                  </a:cubicBezTo>
                  <a:cubicBezTo>
                    <a:pt x="6541" y="11417"/>
                    <a:pt x="7216" y="11831"/>
                    <a:pt x="7928" y="11831"/>
                  </a:cubicBezTo>
                  <a:cubicBezTo>
                    <a:pt x="8166" y="11831"/>
                    <a:pt x="8409" y="11784"/>
                    <a:pt x="8643" y="11687"/>
                  </a:cubicBezTo>
                  <a:cubicBezTo>
                    <a:pt x="9562" y="11286"/>
                    <a:pt x="9998" y="10213"/>
                    <a:pt x="9598" y="9281"/>
                  </a:cubicBezTo>
                  <a:lnTo>
                    <a:pt x="9598" y="9270"/>
                  </a:lnTo>
                  <a:lnTo>
                    <a:pt x="9621" y="9281"/>
                  </a:lnTo>
                  <a:cubicBezTo>
                    <a:pt x="9843" y="9371"/>
                    <a:pt x="10071" y="9413"/>
                    <a:pt x="10296" y="9413"/>
                  </a:cubicBezTo>
                  <a:cubicBezTo>
                    <a:pt x="11018" y="9413"/>
                    <a:pt x="11703" y="8977"/>
                    <a:pt x="11991" y="8267"/>
                  </a:cubicBezTo>
                  <a:cubicBezTo>
                    <a:pt x="12368" y="7324"/>
                    <a:pt x="11909" y="6263"/>
                    <a:pt x="10977" y="5886"/>
                  </a:cubicBezTo>
                  <a:lnTo>
                    <a:pt x="10989" y="5886"/>
                  </a:lnTo>
                  <a:cubicBezTo>
                    <a:pt x="11920" y="5485"/>
                    <a:pt x="12345" y="4412"/>
                    <a:pt x="11944" y="3492"/>
                  </a:cubicBezTo>
                  <a:cubicBezTo>
                    <a:pt x="11653" y="2796"/>
                    <a:pt x="10980" y="2376"/>
                    <a:pt x="10270" y="2376"/>
                  </a:cubicBezTo>
                  <a:cubicBezTo>
                    <a:pt x="10030" y="2376"/>
                    <a:pt x="9786" y="2424"/>
                    <a:pt x="9550" y="2526"/>
                  </a:cubicBezTo>
                  <a:lnTo>
                    <a:pt x="9539" y="2526"/>
                  </a:lnTo>
                  <a:lnTo>
                    <a:pt x="9539" y="2514"/>
                  </a:lnTo>
                  <a:cubicBezTo>
                    <a:pt x="9916" y="1571"/>
                    <a:pt x="9456" y="509"/>
                    <a:pt x="8525" y="132"/>
                  </a:cubicBezTo>
                  <a:cubicBezTo>
                    <a:pt x="8300" y="42"/>
                    <a:pt x="8070" y="0"/>
                    <a:pt x="7843" y="0"/>
                  </a:cubicBezTo>
                  <a:close/>
                </a:path>
              </a:pathLst>
            </a:custGeom>
            <a:solidFill>
              <a:srgbClr val="FF885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8" name="Google Shape;538;p32"/>
            <p:cNvSpPr/>
            <p:nvPr/>
          </p:nvSpPr>
          <p:spPr>
            <a:xfrm>
              <a:off x="4643450" y="4071175"/>
              <a:ext cx="92000" cy="85050"/>
            </a:xfrm>
            <a:custGeom>
              <a:avLst/>
              <a:gdLst/>
              <a:ahLst/>
              <a:cxnLst/>
              <a:rect l="l" t="t" r="r" b="b"/>
              <a:pathLst>
                <a:path w="3680" h="3402" extrusionOk="0">
                  <a:moveTo>
                    <a:pt x="1418" y="1"/>
                  </a:moveTo>
                  <a:cubicBezTo>
                    <a:pt x="1077" y="1"/>
                    <a:pt x="736" y="137"/>
                    <a:pt x="484" y="407"/>
                  </a:cubicBezTo>
                  <a:cubicBezTo>
                    <a:pt x="1" y="925"/>
                    <a:pt x="25" y="1739"/>
                    <a:pt x="543" y="2222"/>
                  </a:cubicBezTo>
                  <a:cubicBezTo>
                    <a:pt x="1062" y="2706"/>
                    <a:pt x="3680" y="3401"/>
                    <a:pt x="3680" y="3401"/>
                  </a:cubicBezTo>
                  <a:cubicBezTo>
                    <a:pt x="3680" y="3401"/>
                    <a:pt x="2807" y="831"/>
                    <a:pt x="2288" y="348"/>
                  </a:cubicBezTo>
                  <a:cubicBezTo>
                    <a:pt x="2045" y="116"/>
                    <a:pt x="1732" y="1"/>
                    <a:pt x="1418" y="1"/>
                  </a:cubicBezTo>
                  <a:close/>
                </a:path>
              </a:pathLst>
            </a:custGeom>
            <a:solidFill>
              <a:srgbClr val="FF51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9" name="Google Shape;539;p32"/>
            <p:cNvSpPr/>
            <p:nvPr/>
          </p:nvSpPr>
          <p:spPr>
            <a:xfrm>
              <a:off x="4734250" y="4157375"/>
              <a:ext cx="91975" cy="85050"/>
            </a:xfrm>
            <a:custGeom>
              <a:avLst/>
              <a:gdLst/>
              <a:ahLst/>
              <a:cxnLst/>
              <a:rect l="l" t="t" r="r" b="b"/>
              <a:pathLst>
                <a:path w="3679" h="3402" extrusionOk="0">
                  <a:moveTo>
                    <a:pt x="0" y="1"/>
                  </a:moveTo>
                  <a:cubicBezTo>
                    <a:pt x="0" y="1"/>
                    <a:pt x="873" y="2571"/>
                    <a:pt x="1392" y="3054"/>
                  </a:cubicBezTo>
                  <a:cubicBezTo>
                    <a:pt x="1640" y="3286"/>
                    <a:pt x="1954" y="3401"/>
                    <a:pt x="2267" y="3401"/>
                  </a:cubicBezTo>
                  <a:cubicBezTo>
                    <a:pt x="2606" y="3401"/>
                    <a:pt x="2944" y="3265"/>
                    <a:pt x="3196" y="2995"/>
                  </a:cubicBezTo>
                  <a:cubicBezTo>
                    <a:pt x="3679" y="2476"/>
                    <a:pt x="3655" y="1663"/>
                    <a:pt x="3137" y="1180"/>
                  </a:cubicBezTo>
                  <a:cubicBezTo>
                    <a:pt x="2630" y="696"/>
                    <a:pt x="1" y="1"/>
                    <a:pt x="0" y="1"/>
                  </a:cubicBezTo>
                  <a:close/>
                </a:path>
              </a:pathLst>
            </a:custGeom>
            <a:solidFill>
              <a:srgbClr val="FF51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0" name="Google Shape;540;p32"/>
            <p:cNvSpPr/>
            <p:nvPr/>
          </p:nvSpPr>
          <p:spPr>
            <a:xfrm>
              <a:off x="4625175" y="4126700"/>
              <a:ext cx="109675" cy="64000"/>
            </a:xfrm>
            <a:custGeom>
              <a:avLst/>
              <a:gdLst/>
              <a:ahLst/>
              <a:cxnLst/>
              <a:rect l="l" t="t" r="r" b="b"/>
              <a:pathLst>
                <a:path w="4387" h="2560" extrusionOk="0">
                  <a:moveTo>
                    <a:pt x="1282" y="1"/>
                  </a:moveTo>
                  <a:cubicBezTo>
                    <a:pt x="1271" y="1"/>
                    <a:pt x="1261" y="1"/>
                    <a:pt x="1251" y="1"/>
                  </a:cubicBezTo>
                  <a:cubicBezTo>
                    <a:pt x="543" y="25"/>
                    <a:pt x="1" y="614"/>
                    <a:pt x="25" y="1322"/>
                  </a:cubicBezTo>
                  <a:cubicBezTo>
                    <a:pt x="48" y="2010"/>
                    <a:pt x="614" y="2560"/>
                    <a:pt x="1311" y="2560"/>
                  </a:cubicBezTo>
                  <a:cubicBezTo>
                    <a:pt x="1319" y="2560"/>
                    <a:pt x="1326" y="2560"/>
                    <a:pt x="1333" y="2560"/>
                  </a:cubicBezTo>
                  <a:cubicBezTo>
                    <a:pt x="2041" y="2536"/>
                    <a:pt x="4387" y="1180"/>
                    <a:pt x="4387" y="1180"/>
                  </a:cubicBezTo>
                  <a:cubicBezTo>
                    <a:pt x="4387" y="1180"/>
                    <a:pt x="2027" y="1"/>
                    <a:pt x="1282" y="1"/>
                  </a:cubicBezTo>
                  <a:close/>
                </a:path>
              </a:pathLst>
            </a:custGeom>
            <a:solidFill>
              <a:srgbClr val="FF51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1" name="Google Shape;541;p32"/>
            <p:cNvSpPr/>
            <p:nvPr/>
          </p:nvSpPr>
          <p:spPr>
            <a:xfrm>
              <a:off x="4734825" y="4122850"/>
              <a:ext cx="110275" cy="64050"/>
            </a:xfrm>
            <a:custGeom>
              <a:avLst/>
              <a:gdLst/>
              <a:ahLst/>
              <a:cxnLst/>
              <a:rect l="l" t="t" r="r" b="b"/>
              <a:pathLst>
                <a:path w="4411" h="2562" extrusionOk="0">
                  <a:moveTo>
                    <a:pt x="3118" y="0"/>
                  </a:moveTo>
                  <a:cubicBezTo>
                    <a:pt x="3097" y="0"/>
                    <a:pt x="3076" y="1"/>
                    <a:pt x="3055" y="2"/>
                  </a:cubicBezTo>
                  <a:cubicBezTo>
                    <a:pt x="2347" y="26"/>
                    <a:pt x="1" y="1382"/>
                    <a:pt x="1" y="1382"/>
                  </a:cubicBezTo>
                  <a:cubicBezTo>
                    <a:pt x="1" y="1382"/>
                    <a:pt x="2361" y="2561"/>
                    <a:pt x="3106" y="2561"/>
                  </a:cubicBezTo>
                  <a:cubicBezTo>
                    <a:pt x="3117" y="2561"/>
                    <a:pt x="3127" y="2561"/>
                    <a:pt x="3137" y="2561"/>
                  </a:cubicBezTo>
                  <a:cubicBezTo>
                    <a:pt x="3845" y="2549"/>
                    <a:pt x="4411" y="1959"/>
                    <a:pt x="4387" y="1240"/>
                  </a:cubicBezTo>
                  <a:cubicBezTo>
                    <a:pt x="4364" y="554"/>
                    <a:pt x="3797" y="0"/>
                    <a:pt x="3118" y="0"/>
                  </a:cubicBezTo>
                  <a:close/>
                </a:path>
              </a:pathLst>
            </a:custGeom>
            <a:solidFill>
              <a:srgbClr val="FF51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2" name="Google Shape;542;p32"/>
            <p:cNvSpPr/>
            <p:nvPr/>
          </p:nvSpPr>
          <p:spPr>
            <a:xfrm>
              <a:off x="4645225" y="4156200"/>
              <a:ext cx="89050" cy="89000"/>
            </a:xfrm>
            <a:custGeom>
              <a:avLst/>
              <a:gdLst/>
              <a:ahLst/>
              <a:cxnLst/>
              <a:rect l="l" t="t" r="r" b="b"/>
              <a:pathLst>
                <a:path w="3562" h="3560" extrusionOk="0">
                  <a:moveTo>
                    <a:pt x="3561" y="0"/>
                  </a:moveTo>
                  <a:lnTo>
                    <a:pt x="3561" y="0"/>
                  </a:lnTo>
                  <a:cubicBezTo>
                    <a:pt x="3561" y="0"/>
                    <a:pt x="991" y="873"/>
                    <a:pt x="508" y="1392"/>
                  </a:cubicBezTo>
                  <a:cubicBezTo>
                    <a:pt x="1" y="1899"/>
                    <a:pt x="24" y="2724"/>
                    <a:pt x="543" y="3219"/>
                  </a:cubicBezTo>
                  <a:cubicBezTo>
                    <a:pt x="793" y="3447"/>
                    <a:pt x="1108" y="3559"/>
                    <a:pt x="1422" y="3559"/>
                  </a:cubicBezTo>
                  <a:cubicBezTo>
                    <a:pt x="1775" y="3559"/>
                    <a:pt x="2127" y="3417"/>
                    <a:pt x="2382" y="3137"/>
                  </a:cubicBezTo>
                  <a:cubicBezTo>
                    <a:pt x="2866" y="2618"/>
                    <a:pt x="3561" y="1"/>
                    <a:pt x="3561" y="0"/>
                  </a:cubicBezTo>
                  <a:close/>
                </a:path>
              </a:pathLst>
            </a:custGeom>
            <a:solidFill>
              <a:srgbClr val="FF51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3" name="Google Shape;543;p32"/>
            <p:cNvSpPr/>
            <p:nvPr/>
          </p:nvSpPr>
          <p:spPr>
            <a:xfrm>
              <a:off x="4735425" y="4068825"/>
              <a:ext cx="88450" cy="88575"/>
            </a:xfrm>
            <a:custGeom>
              <a:avLst/>
              <a:gdLst/>
              <a:ahLst/>
              <a:cxnLst/>
              <a:rect l="l" t="t" r="r" b="b"/>
              <a:pathLst>
                <a:path w="3538" h="3543" extrusionOk="0">
                  <a:moveTo>
                    <a:pt x="2115" y="0"/>
                  </a:moveTo>
                  <a:cubicBezTo>
                    <a:pt x="1772" y="0"/>
                    <a:pt x="1431" y="136"/>
                    <a:pt x="1180" y="406"/>
                  </a:cubicBezTo>
                  <a:cubicBezTo>
                    <a:pt x="696" y="925"/>
                    <a:pt x="1" y="3543"/>
                    <a:pt x="1" y="3543"/>
                  </a:cubicBezTo>
                  <a:cubicBezTo>
                    <a:pt x="1" y="3543"/>
                    <a:pt x="2571" y="2670"/>
                    <a:pt x="3054" y="2151"/>
                  </a:cubicBezTo>
                  <a:cubicBezTo>
                    <a:pt x="3538" y="1632"/>
                    <a:pt x="3502" y="831"/>
                    <a:pt x="2995" y="347"/>
                  </a:cubicBezTo>
                  <a:cubicBezTo>
                    <a:pt x="2747" y="116"/>
                    <a:pt x="2430" y="0"/>
                    <a:pt x="2115" y="0"/>
                  </a:cubicBezTo>
                  <a:close/>
                </a:path>
              </a:pathLst>
            </a:custGeom>
            <a:solidFill>
              <a:srgbClr val="FF51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4" name="Google Shape;544;p32"/>
            <p:cNvSpPr/>
            <p:nvPr/>
          </p:nvSpPr>
          <p:spPr>
            <a:xfrm>
              <a:off x="4703900" y="4156775"/>
              <a:ext cx="65150" cy="109125"/>
            </a:xfrm>
            <a:custGeom>
              <a:avLst/>
              <a:gdLst/>
              <a:ahLst/>
              <a:cxnLst/>
              <a:rect l="l" t="t" r="r" b="b"/>
              <a:pathLst>
                <a:path w="2606" h="4365" extrusionOk="0">
                  <a:moveTo>
                    <a:pt x="1203" y="1"/>
                  </a:moveTo>
                  <a:cubicBezTo>
                    <a:pt x="1203" y="1"/>
                    <a:pt x="0" y="2430"/>
                    <a:pt x="24" y="3137"/>
                  </a:cubicBezTo>
                  <a:cubicBezTo>
                    <a:pt x="58" y="3830"/>
                    <a:pt x="624" y="4364"/>
                    <a:pt x="1300" y="4364"/>
                  </a:cubicBezTo>
                  <a:cubicBezTo>
                    <a:pt x="1315" y="4364"/>
                    <a:pt x="1330" y="4364"/>
                    <a:pt x="1344" y="4363"/>
                  </a:cubicBezTo>
                  <a:cubicBezTo>
                    <a:pt x="2052" y="4340"/>
                    <a:pt x="2606" y="3762"/>
                    <a:pt x="2594" y="3055"/>
                  </a:cubicBezTo>
                  <a:lnTo>
                    <a:pt x="2582" y="3055"/>
                  </a:lnTo>
                  <a:cubicBezTo>
                    <a:pt x="2559" y="2347"/>
                    <a:pt x="1203" y="1"/>
                    <a:pt x="1203" y="1"/>
                  </a:cubicBezTo>
                  <a:close/>
                </a:path>
              </a:pathLst>
            </a:custGeom>
            <a:solidFill>
              <a:srgbClr val="FF51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5" name="Google Shape;545;p32"/>
            <p:cNvSpPr/>
            <p:nvPr/>
          </p:nvSpPr>
          <p:spPr>
            <a:xfrm>
              <a:off x="4700650" y="4047700"/>
              <a:ext cx="65150" cy="109100"/>
            </a:xfrm>
            <a:custGeom>
              <a:avLst/>
              <a:gdLst/>
              <a:ahLst/>
              <a:cxnLst/>
              <a:rect l="l" t="t" r="r" b="b"/>
              <a:pathLst>
                <a:path w="2606" h="4364" extrusionOk="0">
                  <a:moveTo>
                    <a:pt x="1294" y="1"/>
                  </a:moveTo>
                  <a:cubicBezTo>
                    <a:pt x="1280" y="1"/>
                    <a:pt x="1265" y="1"/>
                    <a:pt x="1250" y="2"/>
                  </a:cubicBezTo>
                  <a:cubicBezTo>
                    <a:pt x="554" y="25"/>
                    <a:pt x="0" y="603"/>
                    <a:pt x="12" y="1310"/>
                  </a:cubicBezTo>
                  <a:cubicBezTo>
                    <a:pt x="36" y="2018"/>
                    <a:pt x="1403" y="4364"/>
                    <a:pt x="1403" y="4364"/>
                  </a:cubicBezTo>
                  <a:cubicBezTo>
                    <a:pt x="1403" y="4364"/>
                    <a:pt x="2606" y="1935"/>
                    <a:pt x="2582" y="1228"/>
                  </a:cubicBezTo>
                  <a:cubicBezTo>
                    <a:pt x="2548" y="535"/>
                    <a:pt x="1982" y="1"/>
                    <a:pt x="1294" y="1"/>
                  </a:cubicBezTo>
                  <a:close/>
                </a:path>
              </a:pathLst>
            </a:custGeom>
            <a:solidFill>
              <a:srgbClr val="FF51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6" name="Google Shape;546;p32"/>
            <p:cNvSpPr/>
            <p:nvPr/>
          </p:nvSpPr>
          <p:spPr>
            <a:xfrm>
              <a:off x="4690325" y="4088725"/>
              <a:ext cx="51600" cy="72800"/>
            </a:xfrm>
            <a:custGeom>
              <a:avLst/>
              <a:gdLst/>
              <a:ahLst/>
              <a:cxnLst/>
              <a:rect l="l" t="t" r="r" b="b"/>
              <a:pathLst>
                <a:path w="2064" h="2912" extrusionOk="0">
                  <a:moveTo>
                    <a:pt x="1025" y="0"/>
                  </a:moveTo>
                  <a:cubicBezTo>
                    <a:pt x="911" y="0"/>
                    <a:pt x="796" y="23"/>
                    <a:pt x="684" y="70"/>
                  </a:cubicBezTo>
                  <a:cubicBezTo>
                    <a:pt x="201" y="282"/>
                    <a:pt x="1" y="848"/>
                    <a:pt x="248" y="1296"/>
                  </a:cubicBezTo>
                  <a:cubicBezTo>
                    <a:pt x="437" y="1744"/>
                    <a:pt x="1899" y="2912"/>
                    <a:pt x="1899" y="2912"/>
                  </a:cubicBezTo>
                  <a:cubicBezTo>
                    <a:pt x="1899" y="2912"/>
                    <a:pt x="2064" y="1060"/>
                    <a:pt x="1864" y="612"/>
                  </a:cubicBezTo>
                  <a:cubicBezTo>
                    <a:pt x="1737" y="234"/>
                    <a:pt x="1391" y="0"/>
                    <a:pt x="1025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7" name="Google Shape;547;p32"/>
            <p:cNvSpPr/>
            <p:nvPr/>
          </p:nvSpPr>
          <p:spPr>
            <a:xfrm>
              <a:off x="4732475" y="4161800"/>
              <a:ext cx="50975" cy="69375"/>
            </a:xfrm>
            <a:custGeom>
              <a:avLst/>
              <a:gdLst/>
              <a:ahLst/>
              <a:cxnLst/>
              <a:rect l="l" t="t" r="r" b="b"/>
              <a:pathLst>
                <a:path w="2039" h="2775" extrusionOk="0">
                  <a:moveTo>
                    <a:pt x="166" y="0"/>
                  </a:moveTo>
                  <a:cubicBezTo>
                    <a:pt x="166" y="1"/>
                    <a:pt x="1" y="1851"/>
                    <a:pt x="201" y="2299"/>
                  </a:cubicBezTo>
                  <a:cubicBezTo>
                    <a:pt x="378" y="2633"/>
                    <a:pt x="670" y="2775"/>
                    <a:pt x="960" y="2775"/>
                  </a:cubicBezTo>
                  <a:cubicBezTo>
                    <a:pt x="1502" y="2775"/>
                    <a:pt x="2039" y="2279"/>
                    <a:pt x="1816" y="1604"/>
                  </a:cubicBezTo>
                  <a:cubicBezTo>
                    <a:pt x="1628" y="1168"/>
                    <a:pt x="166" y="1"/>
                    <a:pt x="16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8" name="Google Shape;548;p32"/>
            <p:cNvSpPr/>
            <p:nvPr/>
          </p:nvSpPr>
          <p:spPr>
            <a:xfrm>
              <a:off x="4658800" y="4120200"/>
              <a:ext cx="78725" cy="43450"/>
            </a:xfrm>
            <a:custGeom>
              <a:avLst/>
              <a:gdLst/>
              <a:ahLst/>
              <a:cxnLst/>
              <a:rect l="l" t="t" r="r" b="b"/>
              <a:pathLst>
                <a:path w="3149" h="1738" extrusionOk="0">
                  <a:moveTo>
                    <a:pt x="1246" y="0"/>
                  </a:moveTo>
                  <a:cubicBezTo>
                    <a:pt x="394" y="0"/>
                    <a:pt x="1" y="1213"/>
                    <a:pt x="849" y="1664"/>
                  </a:cubicBezTo>
                  <a:cubicBezTo>
                    <a:pt x="990" y="1719"/>
                    <a:pt x="1260" y="1737"/>
                    <a:pt x="1567" y="1737"/>
                  </a:cubicBezTo>
                  <a:cubicBezTo>
                    <a:pt x="2263" y="1737"/>
                    <a:pt x="3148" y="1641"/>
                    <a:pt x="3148" y="1641"/>
                  </a:cubicBezTo>
                  <a:cubicBezTo>
                    <a:pt x="3148" y="1641"/>
                    <a:pt x="1957" y="214"/>
                    <a:pt x="1509" y="37"/>
                  </a:cubicBezTo>
                  <a:cubicBezTo>
                    <a:pt x="1417" y="12"/>
                    <a:pt x="1329" y="0"/>
                    <a:pt x="124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9" name="Google Shape;549;p32"/>
            <p:cNvSpPr/>
            <p:nvPr/>
          </p:nvSpPr>
          <p:spPr>
            <a:xfrm>
              <a:off x="4736900" y="4159550"/>
              <a:ext cx="78900" cy="43650"/>
            </a:xfrm>
            <a:custGeom>
              <a:avLst/>
              <a:gdLst/>
              <a:ahLst/>
              <a:cxnLst/>
              <a:rect l="l" t="t" r="r" b="b"/>
              <a:pathLst>
                <a:path w="3156" h="1746" extrusionOk="0">
                  <a:moveTo>
                    <a:pt x="1582" y="0"/>
                  </a:moveTo>
                  <a:cubicBezTo>
                    <a:pt x="888" y="0"/>
                    <a:pt x="1" y="102"/>
                    <a:pt x="1" y="102"/>
                  </a:cubicBezTo>
                  <a:cubicBezTo>
                    <a:pt x="1" y="102"/>
                    <a:pt x="1191" y="1529"/>
                    <a:pt x="1639" y="1706"/>
                  </a:cubicBezTo>
                  <a:cubicBezTo>
                    <a:pt x="1734" y="1733"/>
                    <a:pt x="1825" y="1745"/>
                    <a:pt x="1911" y="1745"/>
                  </a:cubicBezTo>
                  <a:cubicBezTo>
                    <a:pt x="2759" y="1745"/>
                    <a:pt x="3156" y="528"/>
                    <a:pt x="2300" y="79"/>
                  </a:cubicBezTo>
                  <a:cubicBezTo>
                    <a:pt x="2162" y="21"/>
                    <a:pt x="1891" y="0"/>
                    <a:pt x="158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0" name="Google Shape;550;p32"/>
            <p:cNvSpPr/>
            <p:nvPr/>
          </p:nvSpPr>
          <p:spPr>
            <a:xfrm>
              <a:off x="4661150" y="4159525"/>
              <a:ext cx="75775" cy="45450"/>
            </a:xfrm>
            <a:custGeom>
              <a:avLst/>
              <a:gdLst/>
              <a:ahLst/>
              <a:cxnLst/>
              <a:rect l="l" t="t" r="r" b="b"/>
              <a:pathLst>
                <a:path w="3031" h="1818" extrusionOk="0">
                  <a:moveTo>
                    <a:pt x="1620" y="1"/>
                  </a:moveTo>
                  <a:cubicBezTo>
                    <a:pt x="1243" y="1"/>
                    <a:pt x="894" y="23"/>
                    <a:pt x="731" y="91"/>
                  </a:cubicBezTo>
                  <a:cubicBezTo>
                    <a:pt x="248" y="256"/>
                    <a:pt x="0" y="799"/>
                    <a:pt x="201" y="1282"/>
                  </a:cubicBezTo>
                  <a:cubicBezTo>
                    <a:pt x="344" y="1619"/>
                    <a:pt x="674" y="1818"/>
                    <a:pt x="1018" y="1818"/>
                  </a:cubicBezTo>
                  <a:cubicBezTo>
                    <a:pt x="1156" y="1818"/>
                    <a:pt x="1296" y="1786"/>
                    <a:pt x="1427" y="1718"/>
                  </a:cubicBezTo>
                  <a:lnTo>
                    <a:pt x="1427" y="1707"/>
                  </a:lnTo>
                  <a:cubicBezTo>
                    <a:pt x="1875" y="1518"/>
                    <a:pt x="3031" y="68"/>
                    <a:pt x="3031" y="68"/>
                  </a:cubicBezTo>
                  <a:cubicBezTo>
                    <a:pt x="3031" y="68"/>
                    <a:pt x="2281" y="1"/>
                    <a:pt x="1620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1" name="Google Shape;551;p32"/>
            <p:cNvSpPr/>
            <p:nvPr/>
          </p:nvSpPr>
          <p:spPr>
            <a:xfrm>
              <a:off x="4737500" y="4119550"/>
              <a:ext cx="78875" cy="44225"/>
            </a:xfrm>
            <a:custGeom>
              <a:avLst/>
              <a:gdLst/>
              <a:ahLst/>
              <a:cxnLst/>
              <a:rect l="l" t="t" r="r" b="b"/>
              <a:pathLst>
                <a:path w="3155" h="1769" extrusionOk="0">
                  <a:moveTo>
                    <a:pt x="1906" y="0"/>
                  </a:moveTo>
                  <a:cubicBezTo>
                    <a:pt x="1810" y="0"/>
                    <a:pt x="1709" y="16"/>
                    <a:pt x="1604" y="52"/>
                  </a:cubicBezTo>
                  <a:lnTo>
                    <a:pt x="1604" y="63"/>
                  </a:lnTo>
                  <a:cubicBezTo>
                    <a:pt x="1156" y="252"/>
                    <a:pt x="0" y="1702"/>
                    <a:pt x="0" y="1702"/>
                  </a:cubicBezTo>
                  <a:cubicBezTo>
                    <a:pt x="0" y="1702"/>
                    <a:pt x="750" y="1769"/>
                    <a:pt x="1407" y="1769"/>
                  </a:cubicBezTo>
                  <a:cubicBezTo>
                    <a:pt x="1783" y="1769"/>
                    <a:pt x="2129" y="1747"/>
                    <a:pt x="2287" y="1679"/>
                  </a:cubicBezTo>
                  <a:cubicBezTo>
                    <a:pt x="3155" y="1224"/>
                    <a:pt x="2741" y="0"/>
                    <a:pt x="190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2" name="Google Shape;552;p32"/>
            <p:cNvSpPr/>
            <p:nvPr/>
          </p:nvSpPr>
          <p:spPr>
            <a:xfrm>
              <a:off x="4691775" y="4161500"/>
              <a:ext cx="50150" cy="69300"/>
            </a:xfrm>
            <a:custGeom>
              <a:avLst/>
              <a:gdLst/>
              <a:ahLst/>
              <a:cxnLst/>
              <a:rect l="l" t="t" r="r" b="b"/>
              <a:pathLst>
                <a:path w="2006" h="2772" extrusionOk="0">
                  <a:moveTo>
                    <a:pt x="1794" y="1"/>
                  </a:moveTo>
                  <a:cubicBezTo>
                    <a:pt x="1794" y="1"/>
                    <a:pt x="367" y="1191"/>
                    <a:pt x="190" y="1639"/>
                  </a:cubicBezTo>
                  <a:cubicBezTo>
                    <a:pt x="0" y="2301"/>
                    <a:pt x="532" y="2772"/>
                    <a:pt x="1066" y="2772"/>
                  </a:cubicBezTo>
                  <a:cubicBezTo>
                    <a:pt x="1359" y="2772"/>
                    <a:pt x="1654" y="2630"/>
                    <a:pt x="1829" y="2300"/>
                  </a:cubicBezTo>
                  <a:cubicBezTo>
                    <a:pt x="2006" y="1840"/>
                    <a:pt x="1794" y="1"/>
                    <a:pt x="1794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3" name="Google Shape;553;p32"/>
            <p:cNvSpPr/>
            <p:nvPr/>
          </p:nvSpPr>
          <p:spPr>
            <a:xfrm>
              <a:off x="4732475" y="4088075"/>
              <a:ext cx="51600" cy="73750"/>
            </a:xfrm>
            <a:custGeom>
              <a:avLst/>
              <a:gdLst/>
              <a:ahLst/>
              <a:cxnLst/>
              <a:rect l="l" t="t" r="r" b="b"/>
              <a:pathLst>
                <a:path w="2064" h="2950" extrusionOk="0">
                  <a:moveTo>
                    <a:pt x="1043" y="1"/>
                  </a:moveTo>
                  <a:cubicBezTo>
                    <a:pt x="653" y="1"/>
                    <a:pt x="288" y="253"/>
                    <a:pt x="178" y="650"/>
                  </a:cubicBezTo>
                  <a:cubicBezTo>
                    <a:pt x="1" y="1098"/>
                    <a:pt x="201" y="2949"/>
                    <a:pt x="201" y="2949"/>
                  </a:cubicBezTo>
                  <a:cubicBezTo>
                    <a:pt x="201" y="2949"/>
                    <a:pt x="1628" y="1759"/>
                    <a:pt x="1816" y="1311"/>
                  </a:cubicBezTo>
                  <a:cubicBezTo>
                    <a:pt x="2064" y="839"/>
                    <a:pt x="1852" y="261"/>
                    <a:pt x="1368" y="61"/>
                  </a:cubicBezTo>
                  <a:cubicBezTo>
                    <a:pt x="1261" y="20"/>
                    <a:pt x="1151" y="1"/>
                    <a:pt x="1043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4" name="Google Shape;554;p32"/>
            <p:cNvSpPr/>
            <p:nvPr/>
          </p:nvSpPr>
          <p:spPr>
            <a:xfrm>
              <a:off x="4703600" y="4129075"/>
              <a:ext cx="74600" cy="63800"/>
            </a:xfrm>
            <a:custGeom>
              <a:avLst/>
              <a:gdLst/>
              <a:ahLst/>
              <a:cxnLst/>
              <a:rect l="l" t="t" r="r" b="b"/>
              <a:pathLst>
                <a:path w="2984" h="2552" extrusionOk="0">
                  <a:moveTo>
                    <a:pt x="1274" y="1"/>
                  </a:moveTo>
                  <a:cubicBezTo>
                    <a:pt x="578" y="1"/>
                    <a:pt x="0" y="567"/>
                    <a:pt x="0" y="1274"/>
                  </a:cubicBezTo>
                  <a:cubicBezTo>
                    <a:pt x="0" y="2039"/>
                    <a:pt x="631" y="2551"/>
                    <a:pt x="1287" y="2551"/>
                  </a:cubicBezTo>
                  <a:cubicBezTo>
                    <a:pt x="1601" y="2551"/>
                    <a:pt x="1922" y="2434"/>
                    <a:pt x="2181" y="2170"/>
                  </a:cubicBezTo>
                  <a:cubicBezTo>
                    <a:pt x="2983" y="1368"/>
                    <a:pt x="2417" y="1"/>
                    <a:pt x="1274" y="1"/>
                  </a:cubicBezTo>
                  <a:close/>
                </a:path>
              </a:pathLst>
            </a:custGeom>
            <a:solidFill>
              <a:srgbClr val="FF885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555" name="Google Shape;555;p32"/>
          <p:cNvGrpSpPr/>
          <p:nvPr/>
        </p:nvGrpSpPr>
        <p:grpSpPr>
          <a:xfrm>
            <a:off x="848842" y="2950403"/>
            <a:ext cx="2046489" cy="1789127"/>
            <a:chOff x="869200" y="2963325"/>
            <a:chExt cx="1596325" cy="1395575"/>
          </a:xfrm>
        </p:grpSpPr>
        <p:sp>
          <p:nvSpPr>
            <p:cNvPr id="556" name="Google Shape;556;p32"/>
            <p:cNvSpPr/>
            <p:nvPr/>
          </p:nvSpPr>
          <p:spPr>
            <a:xfrm>
              <a:off x="1230750" y="3382050"/>
              <a:ext cx="268475" cy="307900"/>
            </a:xfrm>
            <a:custGeom>
              <a:avLst/>
              <a:gdLst/>
              <a:ahLst/>
              <a:cxnLst/>
              <a:rect l="l" t="t" r="r" b="b"/>
              <a:pathLst>
                <a:path w="10739" h="12316" extrusionOk="0">
                  <a:moveTo>
                    <a:pt x="6363" y="1"/>
                  </a:moveTo>
                  <a:cubicBezTo>
                    <a:pt x="5665" y="1"/>
                    <a:pt x="4953" y="111"/>
                    <a:pt x="4304" y="312"/>
                  </a:cubicBezTo>
                  <a:cubicBezTo>
                    <a:pt x="1545" y="1161"/>
                    <a:pt x="1" y="4073"/>
                    <a:pt x="850" y="6832"/>
                  </a:cubicBezTo>
                  <a:cubicBezTo>
                    <a:pt x="1609" y="9290"/>
                    <a:pt x="4503" y="12315"/>
                    <a:pt x="7072" y="12315"/>
                  </a:cubicBezTo>
                  <a:cubicBezTo>
                    <a:pt x="7374" y="12315"/>
                    <a:pt x="7671" y="12274"/>
                    <a:pt x="7959" y="12184"/>
                  </a:cubicBezTo>
                  <a:cubicBezTo>
                    <a:pt x="10718" y="11336"/>
                    <a:pt x="9527" y="6973"/>
                    <a:pt x="10117" y="4155"/>
                  </a:cubicBezTo>
                  <a:cubicBezTo>
                    <a:pt x="10738" y="1156"/>
                    <a:pt x="8622" y="1"/>
                    <a:pt x="6363" y="1"/>
                  </a:cubicBezTo>
                  <a:close/>
                </a:path>
              </a:pathLst>
            </a:custGeom>
            <a:solidFill>
              <a:srgbClr val="540A3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7" name="Google Shape;557;p32"/>
            <p:cNvSpPr/>
            <p:nvPr/>
          </p:nvSpPr>
          <p:spPr>
            <a:xfrm>
              <a:off x="2186650" y="4277050"/>
              <a:ext cx="50725" cy="43475"/>
            </a:xfrm>
            <a:custGeom>
              <a:avLst/>
              <a:gdLst/>
              <a:ahLst/>
              <a:cxnLst/>
              <a:rect l="l" t="t" r="r" b="b"/>
              <a:pathLst>
                <a:path w="2029" h="1739" extrusionOk="0">
                  <a:moveTo>
                    <a:pt x="1156" y="0"/>
                  </a:moveTo>
                  <a:cubicBezTo>
                    <a:pt x="390" y="0"/>
                    <a:pt x="1" y="932"/>
                    <a:pt x="543" y="1486"/>
                  </a:cubicBezTo>
                  <a:cubicBezTo>
                    <a:pt x="722" y="1661"/>
                    <a:pt x="939" y="1739"/>
                    <a:pt x="1152" y="1739"/>
                  </a:cubicBezTo>
                  <a:cubicBezTo>
                    <a:pt x="1600" y="1739"/>
                    <a:pt x="2029" y="1392"/>
                    <a:pt x="2029" y="873"/>
                  </a:cubicBezTo>
                  <a:cubicBezTo>
                    <a:pt x="2029" y="389"/>
                    <a:pt x="1640" y="0"/>
                    <a:pt x="1156" y="0"/>
                  </a:cubicBezTo>
                  <a:close/>
                </a:path>
              </a:pathLst>
            </a:custGeom>
            <a:solidFill>
              <a:srgbClr val="FF885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8" name="Google Shape;558;p32"/>
            <p:cNvSpPr/>
            <p:nvPr/>
          </p:nvSpPr>
          <p:spPr>
            <a:xfrm>
              <a:off x="1488975" y="3732050"/>
              <a:ext cx="43350" cy="43350"/>
            </a:xfrm>
            <a:custGeom>
              <a:avLst/>
              <a:gdLst/>
              <a:ahLst/>
              <a:cxnLst/>
              <a:rect l="l" t="t" r="r" b="b"/>
              <a:pathLst>
                <a:path w="1734" h="1734" extrusionOk="0">
                  <a:moveTo>
                    <a:pt x="873" y="0"/>
                  </a:moveTo>
                  <a:cubicBezTo>
                    <a:pt x="389" y="0"/>
                    <a:pt x="0" y="389"/>
                    <a:pt x="0" y="873"/>
                  </a:cubicBezTo>
                  <a:cubicBezTo>
                    <a:pt x="0" y="1344"/>
                    <a:pt x="389" y="1733"/>
                    <a:pt x="873" y="1733"/>
                  </a:cubicBezTo>
                  <a:cubicBezTo>
                    <a:pt x="1344" y="1733"/>
                    <a:pt x="1733" y="1344"/>
                    <a:pt x="1733" y="873"/>
                  </a:cubicBezTo>
                  <a:cubicBezTo>
                    <a:pt x="1733" y="389"/>
                    <a:pt x="1344" y="0"/>
                    <a:pt x="87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9" name="Google Shape;559;p32"/>
            <p:cNvSpPr/>
            <p:nvPr/>
          </p:nvSpPr>
          <p:spPr>
            <a:xfrm>
              <a:off x="1118450" y="3404850"/>
              <a:ext cx="25375" cy="21800"/>
            </a:xfrm>
            <a:custGeom>
              <a:avLst/>
              <a:gdLst/>
              <a:ahLst/>
              <a:cxnLst/>
              <a:rect l="l" t="t" r="r" b="b"/>
              <a:pathLst>
                <a:path w="1015" h="872" extrusionOk="0">
                  <a:moveTo>
                    <a:pt x="578" y="1"/>
                  </a:moveTo>
                  <a:cubicBezTo>
                    <a:pt x="189" y="1"/>
                    <a:pt x="1" y="473"/>
                    <a:pt x="272" y="744"/>
                  </a:cubicBezTo>
                  <a:cubicBezTo>
                    <a:pt x="360" y="832"/>
                    <a:pt x="469" y="871"/>
                    <a:pt x="576" y="871"/>
                  </a:cubicBezTo>
                  <a:cubicBezTo>
                    <a:pt x="799" y="871"/>
                    <a:pt x="1015" y="700"/>
                    <a:pt x="1015" y="437"/>
                  </a:cubicBezTo>
                  <a:cubicBezTo>
                    <a:pt x="1015" y="201"/>
                    <a:pt x="814" y="1"/>
                    <a:pt x="578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0" name="Google Shape;560;p32"/>
            <p:cNvSpPr/>
            <p:nvPr/>
          </p:nvSpPr>
          <p:spPr>
            <a:xfrm>
              <a:off x="1935225" y="3062350"/>
              <a:ext cx="138275" cy="273900"/>
            </a:xfrm>
            <a:custGeom>
              <a:avLst/>
              <a:gdLst/>
              <a:ahLst/>
              <a:cxnLst/>
              <a:rect l="l" t="t" r="r" b="b"/>
              <a:pathLst>
                <a:path w="5531" h="10956" extrusionOk="0">
                  <a:moveTo>
                    <a:pt x="1852" y="1"/>
                  </a:moveTo>
                  <a:cubicBezTo>
                    <a:pt x="1" y="3809"/>
                    <a:pt x="2040" y="8985"/>
                    <a:pt x="2029" y="9138"/>
                  </a:cubicBezTo>
                  <a:cubicBezTo>
                    <a:pt x="2029" y="9138"/>
                    <a:pt x="2083" y="10956"/>
                    <a:pt x="2528" y="10956"/>
                  </a:cubicBezTo>
                  <a:cubicBezTo>
                    <a:pt x="2798" y="10956"/>
                    <a:pt x="3212" y="10286"/>
                    <a:pt x="3844" y="8136"/>
                  </a:cubicBezTo>
                  <a:cubicBezTo>
                    <a:pt x="5530" y="2430"/>
                    <a:pt x="1852" y="1"/>
                    <a:pt x="1852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1" name="Google Shape;561;p32"/>
            <p:cNvSpPr/>
            <p:nvPr/>
          </p:nvSpPr>
          <p:spPr>
            <a:xfrm>
              <a:off x="1412225" y="2963600"/>
              <a:ext cx="338200" cy="202250"/>
            </a:xfrm>
            <a:custGeom>
              <a:avLst/>
              <a:gdLst/>
              <a:ahLst/>
              <a:cxnLst/>
              <a:rect l="l" t="t" r="r" b="b"/>
              <a:pathLst>
                <a:path w="13528" h="8090" extrusionOk="0">
                  <a:moveTo>
                    <a:pt x="9051" y="1"/>
                  </a:moveTo>
                  <a:cubicBezTo>
                    <a:pt x="4888" y="1"/>
                    <a:pt x="0" y="7777"/>
                    <a:pt x="429" y="7912"/>
                  </a:cubicBezTo>
                  <a:cubicBezTo>
                    <a:pt x="826" y="8033"/>
                    <a:pt x="1246" y="8089"/>
                    <a:pt x="1681" y="8089"/>
                  </a:cubicBezTo>
                  <a:cubicBezTo>
                    <a:pt x="6661" y="8089"/>
                    <a:pt x="13528" y="742"/>
                    <a:pt x="9602" y="48"/>
                  </a:cubicBezTo>
                  <a:cubicBezTo>
                    <a:pt x="9420" y="16"/>
                    <a:pt x="9236" y="1"/>
                    <a:pt x="9051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2" name="Google Shape;562;p32"/>
            <p:cNvSpPr/>
            <p:nvPr/>
          </p:nvSpPr>
          <p:spPr>
            <a:xfrm>
              <a:off x="1440625" y="2971575"/>
              <a:ext cx="234650" cy="199575"/>
            </a:xfrm>
            <a:custGeom>
              <a:avLst/>
              <a:gdLst/>
              <a:ahLst/>
              <a:cxnLst/>
              <a:rect l="l" t="t" r="r" b="b"/>
              <a:pathLst>
                <a:path w="9386" h="7983" extrusionOk="0">
                  <a:moveTo>
                    <a:pt x="9386" y="0"/>
                  </a:moveTo>
                  <a:cubicBezTo>
                    <a:pt x="7758" y="1262"/>
                    <a:pt x="6214" y="2606"/>
                    <a:pt x="4622" y="3915"/>
                  </a:cubicBezTo>
                  <a:cubicBezTo>
                    <a:pt x="3090" y="5270"/>
                    <a:pt x="1510" y="6591"/>
                    <a:pt x="0" y="7982"/>
                  </a:cubicBezTo>
                  <a:cubicBezTo>
                    <a:pt x="1616" y="6721"/>
                    <a:pt x="3172" y="5365"/>
                    <a:pt x="4752" y="4068"/>
                  </a:cubicBezTo>
                  <a:cubicBezTo>
                    <a:pt x="6296" y="2712"/>
                    <a:pt x="7876" y="1391"/>
                    <a:pt x="938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3" name="Google Shape;563;p32"/>
            <p:cNvSpPr/>
            <p:nvPr/>
          </p:nvSpPr>
          <p:spPr>
            <a:xfrm>
              <a:off x="1596850" y="2972750"/>
              <a:ext cx="8875" cy="59575"/>
            </a:xfrm>
            <a:custGeom>
              <a:avLst/>
              <a:gdLst/>
              <a:ahLst/>
              <a:cxnLst/>
              <a:rect l="l" t="t" r="r" b="b"/>
              <a:pathLst>
                <a:path w="355" h="2383" extrusionOk="0">
                  <a:moveTo>
                    <a:pt x="12" y="0"/>
                  </a:moveTo>
                  <a:lnTo>
                    <a:pt x="12" y="0"/>
                  </a:lnTo>
                  <a:cubicBezTo>
                    <a:pt x="0" y="401"/>
                    <a:pt x="12" y="802"/>
                    <a:pt x="71" y="1203"/>
                  </a:cubicBezTo>
                  <a:cubicBezTo>
                    <a:pt x="118" y="1604"/>
                    <a:pt x="201" y="1993"/>
                    <a:pt x="319" y="2382"/>
                  </a:cubicBezTo>
                  <a:cubicBezTo>
                    <a:pt x="354" y="1580"/>
                    <a:pt x="248" y="767"/>
                    <a:pt x="1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4" name="Google Shape;564;p32"/>
            <p:cNvSpPr/>
            <p:nvPr/>
          </p:nvSpPr>
          <p:spPr>
            <a:xfrm>
              <a:off x="1559400" y="2993675"/>
              <a:ext cx="8875" cy="69000"/>
            </a:xfrm>
            <a:custGeom>
              <a:avLst/>
              <a:gdLst/>
              <a:ahLst/>
              <a:cxnLst/>
              <a:rect l="l" t="t" r="r" b="b"/>
              <a:pathLst>
                <a:path w="355" h="2760" extrusionOk="0">
                  <a:moveTo>
                    <a:pt x="25" y="1"/>
                  </a:moveTo>
                  <a:lnTo>
                    <a:pt x="25" y="1"/>
                  </a:lnTo>
                  <a:cubicBezTo>
                    <a:pt x="1" y="932"/>
                    <a:pt x="107" y="1863"/>
                    <a:pt x="343" y="2759"/>
                  </a:cubicBezTo>
                  <a:cubicBezTo>
                    <a:pt x="355" y="2300"/>
                    <a:pt x="343" y="1828"/>
                    <a:pt x="284" y="1368"/>
                  </a:cubicBezTo>
                  <a:cubicBezTo>
                    <a:pt x="237" y="908"/>
                    <a:pt x="142" y="449"/>
                    <a:pt x="25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5" name="Google Shape;565;p32"/>
            <p:cNvSpPr/>
            <p:nvPr/>
          </p:nvSpPr>
          <p:spPr>
            <a:xfrm>
              <a:off x="1962650" y="3062350"/>
              <a:ext cx="63400" cy="265025"/>
            </a:xfrm>
            <a:custGeom>
              <a:avLst/>
              <a:gdLst/>
              <a:ahLst/>
              <a:cxnLst/>
              <a:rect l="l" t="t" r="r" b="b"/>
              <a:pathLst>
                <a:path w="2536" h="10601" extrusionOk="0">
                  <a:moveTo>
                    <a:pt x="755" y="1"/>
                  </a:moveTo>
                  <a:cubicBezTo>
                    <a:pt x="908" y="1616"/>
                    <a:pt x="1132" y="3219"/>
                    <a:pt x="1344" y="4835"/>
                  </a:cubicBezTo>
                  <a:cubicBezTo>
                    <a:pt x="1156" y="4729"/>
                    <a:pt x="967" y="4634"/>
                    <a:pt x="755" y="4563"/>
                  </a:cubicBezTo>
                  <a:cubicBezTo>
                    <a:pt x="507" y="4481"/>
                    <a:pt x="259" y="4422"/>
                    <a:pt x="0" y="4410"/>
                  </a:cubicBezTo>
                  <a:lnTo>
                    <a:pt x="0" y="4410"/>
                  </a:lnTo>
                  <a:cubicBezTo>
                    <a:pt x="212" y="4552"/>
                    <a:pt x="448" y="4670"/>
                    <a:pt x="696" y="4740"/>
                  </a:cubicBezTo>
                  <a:cubicBezTo>
                    <a:pt x="908" y="4811"/>
                    <a:pt x="1132" y="4858"/>
                    <a:pt x="1356" y="4882"/>
                  </a:cubicBezTo>
                  <a:cubicBezTo>
                    <a:pt x="1380" y="5023"/>
                    <a:pt x="1391" y="5177"/>
                    <a:pt x="1415" y="5306"/>
                  </a:cubicBezTo>
                  <a:cubicBezTo>
                    <a:pt x="1674" y="7075"/>
                    <a:pt x="1934" y="8843"/>
                    <a:pt x="2264" y="10588"/>
                  </a:cubicBezTo>
                  <a:lnTo>
                    <a:pt x="2276" y="10600"/>
                  </a:lnTo>
                  <a:cubicBezTo>
                    <a:pt x="2099" y="8820"/>
                    <a:pt x="1851" y="7051"/>
                    <a:pt x="1615" y="5283"/>
                  </a:cubicBezTo>
                  <a:cubicBezTo>
                    <a:pt x="1545" y="4788"/>
                    <a:pt x="1462" y="4304"/>
                    <a:pt x="1391" y="3821"/>
                  </a:cubicBezTo>
                  <a:cubicBezTo>
                    <a:pt x="1639" y="3561"/>
                    <a:pt x="1875" y="3302"/>
                    <a:pt x="2087" y="3019"/>
                  </a:cubicBezTo>
                  <a:cubicBezTo>
                    <a:pt x="2276" y="2783"/>
                    <a:pt x="2417" y="2524"/>
                    <a:pt x="2535" y="2253"/>
                  </a:cubicBezTo>
                  <a:lnTo>
                    <a:pt x="2535" y="2253"/>
                  </a:lnTo>
                  <a:cubicBezTo>
                    <a:pt x="2311" y="2441"/>
                    <a:pt x="2111" y="2665"/>
                    <a:pt x="1934" y="2901"/>
                  </a:cubicBezTo>
                  <a:cubicBezTo>
                    <a:pt x="1721" y="3184"/>
                    <a:pt x="1545" y="3479"/>
                    <a:pt x="1380" y="3785"/>
                  </a:cubicBezTo>
                  <a:cubicBezTo>
                    <a:pt x="1191" y="2512"/>
                    <a:pt x="990" y="1250"/>
                    <a:pt x="755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6" name="Google Shape;566;p32"/>
            <p:cNvSpPr/>
            <p:nvPr/>
          </p:nvSpPr>
          <p:spPr>
            <a:xfrm>
              <a:off x="1130550" y="2963325"/>
              <a:ext cx="247900" cy="261050"/>
            </a:xfrm>
            <a:custGeom>
              <a:avLst/>
              <a:gdLst/>
              <a:ahLst/>
              <a:cxnLst/>
              <a:rect l="l" t="t" r="r" b="b"/>
              <a:pathLst>
                <a:path w="9916" h="10442" extrusionOk="0">
                  <a:moveTo>
                    <a:pt x="1945" y="0"/>
                  </a:moveTo>
                  <a:cubicBezTo>
                    <a:pt x="1945" y="0"/>
                    <a:pt x="0" y="1321"/>
                    <a:pt x="59" y="2677"/>
                  </a:cubicBezTo>
                  <a:cubicBezTo>
                    <a:pt x="118" y="4032"/>
                    <a:pt x="3219" y="4516"/>
                    <a:pt x="3219" y="4516"/>
                  </a:cubicBezTo>
                  <a:cubicBezTo>
                    <a:pt x="3219" y="4516"/>
                    <a:pt x="696" y="6768"/>
                    <a:pt x="3879" y="9550"/>
                  </a:cubicBezTo>
                  <a:cubicBezTo>
                    <a:pt x="4619" y="10194"/>
                    <a:pt x="5341" y="10441"/>
                    <a:pt x="6014" y="10441"/>
                  </a:cubicBezTo>
                  <a:cubicBezTo>
                    <a:pt x="8235" y="10441"/>
                    <a:pt x="9916" y="7746"/>
                    <a:pt x="9916" y="7746"/>
                  </a:cubicBezTo>
                  <a:cubicBezTo>
                    <a:pt x="9916" y="7746"/>
                    <a:pt x="9845" y="7463"/>
                    <a:pt x="9692" y="7004"/>
                  </a:cubicBezTo>
                  <a:cubicBezTo>
                    <a:pt x="9055" y="5188"/>
                    <a:pt x="6968" y="566"/>
                    <a:pt x="2016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7" name="Google Shape;567;p32"/>
            <p:cNvSpPr/>
            <p:nvPr/>
          </p:nvSpPr>
          <p:spPr>
            <a:xfrm>
              <a:off x="1169750" y="2963325"/>
              <a:ext cx="203100" cy="203125"/>
            </a:xfrm>
            <a:custGeom>
              <a:avLst/>
              <a:gdLst/>
              <a:ahLst/>
              <a:cxnLst/>
              <a:rect l="l" t="t" r="r" b="b"/>
              <a:pathLst>
                <a:path w="8124" h="8125" extrusionOk="0">
                  <a:moveTo>
                    <a:pt x="448" y="0"/>
                  </a:moveTo>
                  <a:lnTo>
                    <a:pt x="448" y="0"/>
                  </a:lnTo>
                  <a:cubicBezTo>
                    <a:pt x="118" y="1014"/>
                    <a:pt x="0" y="2759"/>
                    <a:pt x="2464" y="3891"/>
                  </a:cubicBezTo>
                  <a:cubicBezTo>
                    <a:pt x="2075" y="5082"/>
                    <a:pt x="2936" y="7735"/>
                    <a:pt x="6508" y="8112"/>
                  </a:cubicBezTo>
                  <a:cubicBezTo>
                    <a:pt x="6594" y="8120"/>
                    <a:pt x="6675" y="8124"/>
                    <a:pt x="6753" y="8124"/>
                  </a:cubicBezTo>
                  <a:cubicBezTo>
                    <a:pt x="7567" y="8124"/>
                    <a:pt x="7973" y="7683"/>
                    <a:pt x="8124" y="7015"/>
                  </a:cubicBezTo>
                  <a:cubicBezTo>
                    <a:pt x="7487" y="5188"/>
                    <a:pt x="5400" y="566"/>
                    <a:pt x="44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8" name="Google Shape;568;p32"/>
            <p:cNvSpPr/>
            <p:nvPr/>
          </p:nvSpPr>
          <p:spPr>
            <a:xfrm>
              <a:off x="1640475" y="3245275"/>
              <a:ext cx="645825" cy="1005575"/>
            </a:xfrm>
            <a:custGeom>
              <a:avLst/>
              <a:gdLst/>
              <a:ahLst/>
              <a:cxnLst/>
              <a:rect l="l" t="t" r="r" b="b"/>
              <a:pathLst>
                <a:path w="25833" h="40223" extrusionOk="0">
                  <a:moveTo>
                    <a:pt x="12211" y="0"/>
                  </a:moveTo>
                  <a:cubicBezTo>
                    <a:pt x="8779" y="0"/>
                    <a:pt x="11755" y="8885"/>
                    <a:pt x="15104" y="16842"/>
                  </a:cubicBezTo>
                  <a:lnTo>
                    <a:pt x="15104" y="16854"/>
                  </a:lnTo>
                  <a:lnTo>
                    <a:pt x="15104" y="16865"/>
                  </a:lnTo>
                  <a:cubicBezTo>
                    <a:pt x="15292" y="17314"/>
                    <a:pt x="15493" y="17750"/>
                    <a:pt x="15681" y="18198"/>
                  </a:cubicBezTo>
                  <a:lnTo>
                    <a:pt x="15693" y="18221"/>
                  </a:lnTo>
                  <a:cubicBezTo>
                    <a:pt x="17320" y="22006"/>
                    <a:pt x="18971" y="25437"/>
                    <a:pt x="19926" y="27406"/>
                  </a:cubicBezTo>
                  <a:cubicBezTo>
                    <a:pt x="20008" y="27559"/>
                    <a:pt x="20091" y="27724"/>
                    <a:pt x="20162" y="27854"/>
                  </a:cubicBezTo>
                  <a:cubicBezTo>
                    <a:pt x="20551" y="28668"/>
                    <a:pt x="20787" y="29116"/>
                    <a:pt x="20787" y="29116"/>
                  </a:cubicBezTo>
                  <a:lnTo>
                    <a:pt x="17391" y="29693"/>
                  </a:lnTo>
                  <a:lnTo>
                    <a:pt x="0" y="32641"/>
                  </a:lnTo>
                  <a:cubicBezTo>
                    <a:pt x="0" y="32641"/>
                    <a:pt x="5601" y="40210"/>
                    <a:pt x="11319" y="40222"/>
                  </a:cubicBezTo>
                  <a:cubicBezTo>
                    <a:pt x="11325" y="40222"/>
                    <a:pt x="11331" y="40222"/>
                    <a:pt x="11337" y="40222"/>
                  </a:cubicBezTo>
                  <a:cubicBezTo>
                    <a:pt x="17052" y="40222"/>
                    <a:pt x="18653" y="34468"/>
                    <a:pt x="18653" y="34468"/>
                  </a:cubicBezTo>
                  <a:cubicBezTo>
                    <a:pt x="18653" y="34468"/>
                    <a:pt x="21447" y="33855"/>
                    <a:pt x="23746" y="30483"/>
                  </a:cubicBezTo>
                  <a:lnTo>
                    <a:pt x="23758" y="30460"/>
                  </a:lnTo>
                  <a:cubicBezTo>
                    <a:pt x="24335" y="29587"/>
                    <a:pt x="24831" y="28656"/>
                    <a:pt x="25208" y="27689"/>
                  </a:cubicBezTo>
                  <a:lnTo>
                    <a:pt x="25220" y="27689"/>
                  </a:lnTo>
                  <a:cubicBezTo>
                    <a:pt x="25526" y="26840"/>
                    <a:pt x="25703" y="25956"/>
                    <a:pt x="25727" y="25060"/>
                  </a:cubicBezTo>
                  <a:cubicBezTo>
                    <a:pt x="25727" y="25048"/>
                    <a:pt x="25727" y="25036"/>
                    <a:pt x="25727" y="25024"/>
                  </a:cubicBezTo>
                  <a:cubicBezTo>
                    <a:pt x="25833" y="23044"/>
                    <a:pt x="25550" y="20556"/>
                    <a:pt x="24925" y="17938"/>
                  </a:cubicBezTo>
                  <a:lnTo>
                    <a:pt x="24890" y="17797"/>
                  </a:lnTo>
                  <a:cubicBezTo>
                    <a:pt x="23133" y="10511"/>
                    <a:pt x="18818" y="2139"/>
                    <a:pt x="13241" y="194"/>
                  </a:cubicBezTo>
                  <a:lnTo>
                    <a:pt x="13217" y="194"/>
                  </a:lnTo>
                  <a:cubicBezTo>
                    <a:pt x="13029" y="135"/>
                    <a:pt x="12875" y="88"/>
                    <a:pt x="12722" y="53"/>
                  </a:cubicBezTo>
                  <a:cubicBezTo>
                    <a:pt x="12687" y="53"/>
                    <a:pt x="12663" y="53"/>
                    <a:pt x="12640" y="41"/>
                  </a:cubicBezTo>
                  <a:cubicBezTo>
                    <a:pt x="12487" y="13"/>
                    <a:pt x="12344" y="0"/>
                    <a:pt x="12211" y="0"/>
                  </a:cubicBezTo>
                  <a:close/>
                </a:path>
              </a:pathLst>
            </a:custGeom>
            <a:solidFill>
              <a:srgbClr val="1E032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9" name="Google Shape;569;p32"/>
            <p:cNvSpPr/>
            <p:nvPr/>
          </p:nvSpPr>
          <p:spPr>
            <a:xfrm>
              <a:off x="957800" y="3133250"/>
              <a:ext cx="613425" cy="525425"/>
            </a:xfrm>
            <a:custGeom>
              <a:avLst/>
              <a:gdLst/>
              <a:ahLst/>
              <a:cxnLst/>
              <a:rect l="l" t="t" r="r" b="b"/>
              <a:pathLst>
                <a:path w="24537" h="21017" extrusionOk="0">
                  <a:moveTo>
                    <a:pt x="21771" y="1"/>
                  </a:moveTo>
                  <a:cubicBezTo>
                    <a:pt x="21554" y="1"/>
                    <a:pt x="21320" y="32"/>
                    <a:pt x="21070" y="100"/>
                  </a:cubicBezTo>
                  <a:cubicBezTo>
                    <a:pt x="18252" y="867"/>
                    <a:pt x="11001" y="1845"/>
                    <a:pt x="7441" y="2187"/>
                  </a:cubicBezTo>
                  <a:cubicBezTo>
                    <a:pt x="6662" y="2282"/>
                    <a:pt x="5896" y="2517"/>
                    <a:pt x="5200" y="2895"/>
                  </a:cubicBezTo>
                  <a:cubicBezTo>
                    <a:pt x="5083" y="2930"/>
                    <a:pt x="4988" y="2989"/>
                    <a:pt x="4882" y="3048"/>
                  </a:cubicBezTo>
                  <a:cubicBezTo>
                    <a:pt x="3656" y="3720"/>
                    <a:pt x="2630" y="4699"/>
                    <a:pt x="1887" y="5878"/>
                  </a:cubicBezTo>
                  <a:cubicBezTo>
                    <a:pt x="1734" y="6125"/>
                    <a:pt x="1604" y="6385"/>
                    <a:pt x="1498" y="6644"/>
                  </a:cubicBezTo>
                  <a:cubicBezTo>
                    <a:pt x="779" y="8177"/>
                    <a:pt x="685" y="9934"/>
                    <a:pt x="1227" y="11537"/>
                  </a:cubicBezTo>
                  <a:cubicBezTo>
                    <a:pt x="1274" y="11678"/>
                    <a:pt x="1310" y="11808"/>
                    <a:pt x="1369" y="11961"/>
                  </a:cubicBezTo>
                  <a:cubicBezTo>
                    <a:pt x="1333" y="12009"/>
                    <a:pt x="1310" y="12056"/>
                    <a:pt x="1274" y="12103"/>
                  </a:cubicBezTo>
                  <a:cubicBezTo>
                    <a:pt x="944" y="12669"/>
                    <a:pt x="697" y="13282"/>
                    <a:pt x="567" y="13919"/>
                  </a:cubicBezTo>
                  <a:cubicBezTo>
                    <a:pt x="543" y="14048"/>
                    <a:pt x="520" y="14166"/>
                    <a:pt x="496" y="14296"/>
                  </a:cubicBezTo>
                  <a:cubicBezTo>
                    <a:pt x="1" y="17798"/>
                    <a:pt x="2654" y="21016"/>
                    <a:pt x="2654" y="21016"/>
                  </a:cubicBezTo>
                  <a:lnTo>
                    <a:pt x="10435" y="10099"/>
                  </a:lnTo>
                  <a:lnTo>
                    <a:pt x="24537" y="3260"/>
                  </a:lnTo>
                  <a:lnTo>
                    <a:pt x="24537" y="3248"/>
                  </a:lnTo>
                  <a:cubicBezTo>
                    <a:pt x="24537" y="3248"/>
                    <a:pt x="23989" y="1"/>
                    <a:pt x="21771" y="1"/>
                  </a:cubicBezTo>
                  <a:close/>
                </a:path>
              </a:pathLst>
            </a:custGeom>
            <a:solidFill>
              <a:srgbClr val="1E032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0" name="Google Shape;570;p32"/>
            <p:cNvSpPr/>
            <p:nvPr/>
          </p:nvSpPr>
          <p:spPr>
            <a:xfrm>
              <a:off x="970200" y="3481200"/>
              <a:ext cx="56025" cy="73125"/>
            </a:xfrm>
            <a:custGeom>
              <a:avLst/>
              <a:gdLst/>
              <a:ahLst/>
              <a:cxnLst/>
              <a:rect l="l" t="t" r="r" b="b"/>
              <a:pathLst>
                <a:path w="2241" h="2925" extrusionOk="0">
                  <a:moveTo>
                    <a:pt x="83" y="1"/>
                  </a:moveTo>
                  <a:cubicBezTo>
                    <a:pt x="47" y="130"/>
                    <a:pt x="24" y="248"/>
                    <a:pt x="0" y="378"/>
                  </a:cubicBezTo>
                  <a:cubicBezTo>
                    <a:pt x="24" y="460"/>
                    <a:pt x="59" y="543"/>
                    <a:pt x="83" y="614"/>
                  </a:cubicBezTo>
                  <a:cubicBezTo>
                    <a:pt x="212" y="944"/>
                    <a:pt x="389" y="1262"/>
                    <a:pt x="601" y="1557"/>
                  </a:cubicBezTo>
                  <a:cubicBezTo>
                    <a:pt x="1014" y="2146"/>
                    <a:pt x="1580" y="2618"/>
                    <a:pt x="2240" y="2925"/>
                  </a:cubicBezTo>
                  <a:cubicBezTo>
                    <a:pt x="2004" y="2642"/>
                    <a:pt x="1757" y="2406"/>
                    <a:pt x="1545" y="2135"/>
                  </a:cubicBezTo>
                  <a:cubicBezTo>
                    <a:pt x="1332" y="1863"/>
                    <a:pt x="1108" y="1604"/>
                    <a:pt x="920" y="1333"/>
                  </a:cubicBezTo>
                  <a:cubicBezTo>
                    <a:pt x="613" y="897"/>
                    <a:pt x="330" y="460"/>
                    <a:pt x="83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1" name="Google Shape;571;p32"/>
            <p:cNvSpPr/>
            <p:nvPr/>
          </p:nvSpPr>
          <p:spPr>
            <a:xfrm>
              <a:off x="988475" y="3421650"/>
              <a:ext cx="64850" cy="85525"/>
            </a:xfrm>
            <a:custGeom>
              <a:avLst/>
              <a:gdLst/>
              <a:ahLst/>
              <a:cxnLst/>
              <a:rect l="l" t="t" r="r" b="b"/>
              <a:pathLst>
                <a:path w="2594" h="3421" extrusionOk="0">
                  <a:moveTo>
                    <a:pt x="0" y="1"/>
                  </a:moveTo>
                  <a:cubicBezTo>
                    <a:pt x="47" y="131"/>
                    <a:pt x="94" y="272"/>
                    <a:pt x="153" y="414"/>
                  </a:cubicBezTo>
                  <a:cubicBezTo>
                    <a:pt x="118" y="461"/>
                    <a:pt x="83" y="520"/>
                    <a:pt x="59" y="567"/>
                  </a:cubicBezTo>
                  <a:cubicBezTo>
                    <a:pt x="94" y="661"/>
                    <a:pt x="130" y="767"/>
                    <a:pt x="177" y="862"/>
                  </a:cubicBezTo>
                  <a:cubicBezTo>
                    <a:pt x="330" y="1227"/>
                    <a:pt x="531" y="1581"/>
                    <a:pt x="766" y="1899"/>
                  </a:cubicBezTo>
                  <a:cubicBezTo>
                    <a:pt x="1238" y="2559"/>
                    <a:pt x="1863" y="3090"/>
                    <a:pt x="2594" y="3420"/>
                  </a:cubicBezTo>
                  <a:cubicBezTo>
                    <a:pt x="2323" y="3125"/>
                    <a:pt x="2063" y="2854"/>
                    <a:pt x="1804" y="2571"/>
                  </a:cubicBezTo>
                  <a:cubicBezTo>
                    <a:pt x="1545" y="2277"/>
                    <a:pt x="1309" y="1994"/>
                    <a:pt x="1085" y="1687"/>
                  </a:cubicBezTo>
                  <a:cubicBezTo>
                    <a:pt x="696" y="1145"/>
                    <a:pt x="330" y="579"/>
                    <a:pt x="0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2" name="Google Shape;572;p32"/>
            <p:cNvSpPr/>
            <p:nvPr/>
          </p:nvSpPr>
          <p:spPr>
            <a:xfrm>
              <a:off x="995250" y="3279875"/>
              <a:ext cx="66350" cy="202225"/>
            </a:xfrm>
            <a:custGeom>
              <a:avLst/>
              <a:gdLst/>
              <a:ahLst/>
              <a:cxnLst/>
              <a:rect l="l" t="t" r="r" b="b"/>
              <a:pathLst>
                <a:path w="2654" h="8089" extrusionOk="0">
                  <a:moveTo>
                    <a:pt x="401" y="1"/>
                  </a:moveTo>
                  <a:lnTo>
                    <a:pt x="401" y="1"/>
                  </a:lnTo>
                  <a:cubicBezTo>
                    <a:pt x="248" y="248"/>
                    <a:pt x="118" y="508"/>
                    <a:pt x="0" y="767"/>
                  </a:cubicBezTo>
                  <a:cubicBezTo>
                    <a:pt x="0" y="1203"/>
                    <a:pt x="12" y="1628"/>
                    <a:pt x="59" y="2064"/>
                  </a:cubicBezTo>
                  <a:cubicBezTo>
                    <a:pt x="224" y="3161"/>
                    <a:pt x="543" y="4222"/>
                    <a:pt x="991" y="5248"/>
                  </a:cubicBezTo>
                  <a:cubicBezTo>
                    <a:pt x="1415" y="6262"/>
                    <a:pt x="1981" y="7217"/>
                    <a:pt x="2653" y="8089"/>
                  </a:cubicBezTo>
                  <a:cubicBezTo>
                    <a:pt x="2111" y="7134"/>
                    <a:pt x="1651" y="6155"/>
                    <a:pt x="1262" y="5130"/>
                  </a:cubicBezTo>
                  <a:cubicBezTo>
                    <a:pt x="873" y="4127"/>
                    <a:pt x="602" y="3078"/>
                    <a:pt x="460" y="2005"/>
                  </a:cubicBezTo>
                  <a:cubicBezTo>
                    <a:pt x="366" y="1345"/>
                    <a:pt x="342" y="673"/>
                    <a:pt x="401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3" name="Google Shape;573;p32"/>
            <p:cNvSpPr/>
            <p:nvPr/>
          </p:nvSpPr>
          <p:spPr>
            <a:xfrm>
              <a:off x="1051250" y="3205025"/>
              <a:ext cx="38925" cy="243775"/>
            </a:xfrm>
            <a:custGeom>
              <a:avLst/>
              <a:gdLst/>
              <a:ahLst/>
              <a:cxnLst/>
              <a:rect l="l" t="t" r="r" b="b"/>
              <a:pathLst>
                <a:path w="1557" h="9751" extrusionOk="0">
                  <a:moveTo>
                    <a:pt x="1462" y="0"/>
                  </a:moveTo>
                  <a:cubicBezTo>
                    <a:pt x="1356" y="47"/>
                    <a:pt x="1250" y="106"/>
                    <a:pt x="1156" y="165"/>
                  </a:cubicBezTo>
                  <a:cubicBezTo>
                    <a:pt x="897" y="542"/>
                    <a:pt x="684" y="955"/>
                    <a:pt x="519" y="1380"/>
                  </a:cubicBezTo>
                  <a:cubicBezTo>
                    <a:pt x="177" y="2299"/>
                    <a:pt x="0" y="3266"/>
                    <a:pt x="0" y="4245"/>
                  </a:cubicBezTo>
                  <a:cubicBezTo>
                    <a:pt x="36" y="6178"/>
                    <a:pt x="566" y="8076"/>
                    <a:pt x="1557" y="9751"/>
                  </a:cubicBezTo>
                  <a:cubicBezTo>
                    <a:pt x="1203" y="8866"/>
                    <a:pt x="920" y="7959"/>
                    <a:pt x="720" y="7039"/>
                  </a:cubicBezTo>
                  <a:cubicBezTo>
                    <a:pt x="519" y="6108"/>
                    <a:pt x="413" y="5176"/>
                    <a:pt x="401" y="4233"/>
                  </a:cubicBezTo>
                  <a:cubicBezTo>
                    <a:pt x="401" y="3301"/>
                    <a:pt x="543" y="2370"/>
                    <a:pt x="814" y="1486"/>
                  </a:cubicBezTo>
                  <a:lnTo>
                    <a:pt x="1050" y="825"/>
                  </a:lnTo>
                  <a:cubicBezTo>
                    <a:pt x="1144" y="613"/>
                    <a:pt x="1262" y="413"/>
                    <a:pt x="1368" y="201"/>
                  </a:cubicBezTo>
                  <a:cubicBezTo>
                    <a:pt x="1392" y="130"/>
                    <a:pt x="1427" y="71"/>
                    <a:pt x="1462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4" name="Google Shape;574;p32"/>
            <p:cNvSpPr/>
            <p:nvPr/>
          </p:nvSpPr>
          <p:spPr>
            <a:xfrm>
              <a:off x="1147050" y="3138575"/>
              <a:ext cx="615475" cy="210550"/>
            </a:xfrm>
            <a:custGeom>
              <a:avLst/>
              <a:gdLst/>
              <a:ahLst/>
              <a:cxnLst/>
              <a:rect l="l" t="t" r="r" b="b"/>
              <a:pathLst>
                <a:path w="24619" h="8422" extrusionOk="0">
                  <a:moveTo>
                    <a:pt x="17796" y="0"/>
                  </a:moveTo>
                  <a:cubicBezTo>
                    <a:pt x="14404" y="0"/>
                    <a:pt x="11039" y="652"/>
                    <a:pt x="7971" y="2010"/>
                  </a:cubicBezTo>
                  <a:cubicBezTo>
                    <a:pt x="7758" y="2092"/>
                    <a:pt x="7570" y="2175"/>
                    <a:pt x="7381" y="2269"/>
                  </a:cubicBezTo>
                  <a:cubicBezTo>
                    <a:pt x="6662" y="2623"/>
                    <a:pt x="5954" y="3000"/>
                    <a:pt x="5282" y="3436"/>
                  </a:cubicBezTo>
                  <a:cubicBezTo>
                    <a:pt x="4528" y="3908"/>
                    <a:pt x="3797" y="4438"/>
                    <a:pt x="3113" y="5016"/>
                  </a:cubicBezTo>
                  <a:cubicBezTo>
                    <a:pt x="3042" y="5075"/>
                    <a:pt x="2971" y="5134"/>
                    <a:pt x="2901" y="5193"/>
                  </a:cubicBezTo>
                  <a:cubicBezTo>
                    <a:pt x="1840" y="6124"/>
                    <a:pt x="861" y="7150"/>
                    <a:pt x="0" y="8259"/>
                  </a:cubicBezTo>
                  <a:cubicBezTo>
                    <a:pt x="1106" y="8343"/>
                    <a:pt x="2585" y="8421"/>
                    <a:pt x="4282" y="8421"/>
                  </a:cubicBezTo>
                  <a:cubicBezTo>
                    <a:pt x="10838" y="8421"/>
                    <a:pt x="20638" y="7259"/>
                    <a:pt x="24618" y="842"/>
                  </a:cubicBezTo>
                  <a:lnTo>
                    <a:pt x="24607" y="831"/>
                  </a:lnTo>
                  <a:cubicBezTo>
                    <a:pt x="23946" y="666"/>
                    <a:pt x="23274" y="524"/>
                    <a:pt x="22602" y="418"/>
                  </a:cubicBezTo>
                  <a:cubicBezTo>
                    <a:pt x="22596" y="412"/>
                    <a:pt x="22591" y="409"/>
                    <a:pt x="22585" y="409"/>
                  </a:cubicBezTo>
                  <a:cubicBezTo>
                    <a:pt x="22579" y="409"/>
                    <a:pt x="22573" y="412"/>
                    <a:pt x="22567" y="418"/>
                  </a:cubicBezTo>
                  <a:cubicBezTo>
                    <a:pt x="21600" y="241"/>
                    <a:pt x="20622" y="123"/>
                    <a:pt x="19631" y="52"/>
                  </a:cubicBezTo>
                  <a:cubicBezTo>
                    <a:pt x="19572" y="52"/>
                    <a:pt x="19513" y="52"/>
                    <a:pt x="19466" y="41"/>
                  </a:cubicBezTo>
                  <a:lnTo>
                    <a:pt x="19466" y="52"/>
                  </a:lnTo>
                  <a:cubicBezTo>
                    <a:pt x="18909" y="18"/>
                    <a:pt x="18352" y="0"/>
                    <a:pt x="17796" y="0"/>
                  </a:cubicBezTo>
                  <a:close/>
                </a:path>
              </a:pathLst>
            </a:custGeom>
            <a:solidFill>
              <a:srgbClr val="1E032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5" name="Google Shape;575;p32"/>
            <p:cNvSpPr/>
            <p:nvPr/>
          </p:nvSpPr>
          <p:spPr>
            <a:xfrm>
              <a:off x="1722700" y="3159625"/>
              <a:ext cx="505825" cy="868075"/>
            </a:xfrm>
            <a:custGeom>
              <a:avLst/>
              <a:gdLst/>
              <a:ahLst/>
              <a:cxnLst/>
              <a:rect l="l" t="t" r="r" b="b"/>
              <a:pathLst>
                <a:path w="20233" h="34723" extrusionOk="0">
                  <a:moveTo>
                    <a:pt x="1592" y="0"/>
                  </a:moveTo>
                  <a:cubicBezTo>
                    <a:pt x="1274" y="496"/>
                    <a:pt x="932" y="955"/>
                    <a:pt x="555" y="1403"/>
                  </a:cubicBezTo>
                  <a:cubicBezTo>
                    <a:pt x="1" y="8065"/>
                    <a:pt x="838" y="22767"/>
                    <a:pt x="16036" y="34723"/>
                  </a:cubicBezTo>
                  <a:cubicBezTo>
                    <a:pt x="16696" y="33874"/>
                    <a:pt x="17285" y="32966"/>
                    <a:pt x="17804" y="32023"/>
                  </a:cubicBezTo>
                  <a:cubicBezTo>
                    <a:pt x="17816" y="31987"/>
                    <a:pt x="17840" y="31952"/>
                    <a:pt x="17851" y="31917"/>
                  </a:cubicBezTo>
                  <a:lnTo>
                    <a:pt x="17863" y="31917"/>
                  </a:lnTo>
                  <a:cubicBezTo>
                    <a:pt x="18606" y="30478"/>
                    <a:pt x="19172" y="28946"/>
                    <a:pt x="19549" y="27366"/>
                  </a:cubicBezTo>
                  <a:cubicBezTo>
                    <a:pt x="19561" y="27307"/>
                    <a:pt x="19584" y="27248"/>
                    <a:pt x="19596" y="27189"/>
                  </a:cubicBezTo>
                  <a:cubicBezTo>
                    <a:pt x="20056" y="25161"/>
                    <a:pt x="20233" y="23086"/>
                    <a:pt x="20115" y="21022"/>
                  </a:cubicBezTo>
                  <a:cubicBezTo>
                    <a:pt x="20115" y="20952"/>
                    <a:pt x="20103" y="20881"/>
                    <a:pt x="20103" y="20810"/>
                  </a:cubicBezTo>
                  <a:cubicBezTo>
                    <a:pt x="19962" y="18440"/>
                    <a:pt x="19443" y="16094"/>
                    <a:pt x="18559" y="13889"/>
                  </a:cubicBezTo>
                  <a:cubicBezTo>
                    <a:pt x="16920" y="9739"/>
                    <a:pt x="13972" y="6367"/>
                    <a:pt x="10341" y="3891"/>
                  </a:cubicBezTo>
                  <a:cubicBezTo>
                    <a:pt x="10046" y="3691"/>
                    <a:pt x="9740" y="3490"/>
                    <a:pt x="9433" y="3302"/>
                  </a:cubicBezTo>
                  <a:cubicBezTo>
                    <a:pt x="9409" y="3290"/>
                    <a:pt x="9386" y="3278"/>
                    <a:pt x="9362" y="3266"/>
                  </a:cubicBezTo>
                  <a:cubicBezTo>
                    <a:pt x="7971" y="2406"/>
                    <a:pt x="6509" y="1686"/>
                    <a:pt x="4988" y="1085"/>
                  </a:cubicBezTo>
                  <a:lnTo>
                    <a:pt x="4953" y="1073"/>
                  </a:lnTo>
                  <a:cubicBezTo>
                    <a:pt x="4304" y="814"/>
                    <a:pt x="3644" y="590"/>
                    <a:pt x="2960" y="390"/>
                  </a:cubicBezTo>
                  <a:lnTo>
                    <a:pt x="2937" y="378"/>
                  </a:lnTo>
                  <a:cubicBezTo>
                    <a:pt x="2489" y="236"/>
                    <a:pt x="2041" y="118"/>
                    <a:pt x="1592" y="0"/>
                  </a:cubicBezTo>
                  <a:close/>
                </a:path>
              </a:pathLst>
            </a:custGeom>
            <a:solidFill>
              <a:srgbClr val="1E032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6" name="Google Shape;576;p32"/>
            <p:cNvSpPr/>
            <p:nvPr/>
          </p:nvSpPr>
          <p:spPr>
            <a:xfrm>
              <a:off x="869200" y="3194700"/>
              <a:ext cx="1254700" cy="936575"/>
            </a:xfrm>
            <a:custGeom>
              <a:avLst/>
              <a:gdLst/>
              <a:ahLst/>
              <a:cxnLst/>
              <a:rect l="l" t="t" r="r" b="b"/>
              <a:pathLst>
                <a:path w="50188" h="37463" extrusionOk="0">
                  <a:moveTo>
                    <a:pt x="34695" y="0"/>
                  </a:moveTo>
                  <a:lnTo>
                    <a:pt x="34695" y="0"/>
                  </a:lnTo>
                  <a:cubicBezTo>
                    <a:pt x="30234" y="5200"/>
                    <a:pt x="21389" y="6182"/>
                    <a:pt x="15340" y="6182"/>
                  </a:cubicBezTo>
                  <a:cubicBezTo>
                    <a:pt x="13667" y="6182"/>
                    <a:pt x="12208" y="6107"/>
                    <a:pt x="11114" y="6025"/>
                  </a:cubicBezTo>
                  <a:cubicBezTo>
                    <a:pt x="10796" y="6450"/>
                    <a:pt x="10466" y="6874"/>
                    <a:pt x="10171" y="7322"/>
                  </a:cubicBezTo>
                  <a:cubicBezTo>
                    <a:pt x="0" y="22463"/>
                    <a:pt x="8622" y="23287"/>
                    <a:pt x="10619" y="23287"/>
                  </a:cubicBezTo>
                  <a:cubicBezTo>
                    <a:pt x="10863" y="23287"/>
                    <a:pt x="11008" y="23274"/>
                    <a:pt x="11008" y="23274"/>
                  </a:cubicBezTo>
                  <a:lnTo>
                    <a:pt x="11008" y="23274"/>
                  </a:lnTo>
                  <a:cubicBezTo>
                    <a:pt x="11008" y="23275"/>
                    <a:pt x="9629" y="25574"/>
                    <a:pt x="9027" y="28250"/>
                  </a:cubicBezTo>
                  <a:cubicBezTo>
                    <a:pt x="8579" y="30219"/>
                    <a:pt x="8556" y="32400"/>
                    <a:pt x="9853" y="34004"/>
                  </a:cubicBezTo>
                  <a:cubicBezTo>
                    <a:pt x="9876" y="34039"/>
                    <a:pt x="9912" y="34074"/>
                    <a:pt x="9947" y="34122"/>
                  </a:cubicBezTo>
                  <a:cubicBezTo>
                    <a:pt x="10183" y="34393"/>
                    <a:pt x="10466" y="34652"/>
                    <a:pt x="10772" y="34864"/>
                  </a:cubicBezTo>
                  <a:cubicBezTo>
                    <a:pt x="11338" y="35277"/>
                    <a:pt x="11951" y="35631"/>
                    <a:pt x="12600" y="35902"/>
                  </a:cubicBezTo>
                  <a:cubicBezTo>
                    <a:pt x="13048" y="36091"/>
                    <a:pt x="13508" y="36256"/>
                    <a:pt x="13968" y="36385"/>
                  </a:cubicBezTo>
                  <a:cubicBezTo>
                    <a:pt x="15361" y="36751"/>
                    <a:pt x="16790" y="36942"/>
                    <a:pt x="18223" y="36942"/>
                  </a:cubicBezTo>
                  <a:cubicBezTo>
                    <a:pt x="18451" y="36942"/>
                    <a:pt x="18680" y="36937"/>
                    <a:pt x="18908" y="36928"/>
                  </a:cubicBezTo>
                  <a:cubicBezTo>
                    <a:pt x="20181" y="36892"/>
                    <a:pt x="21431" y="36739"/>
                    <a:pt x="22669" y="36468"/>
                  </a:cubicBezTo>
                  <a:lnTo>
                    <a:pt x="24131" y="34133"/>
                  </a:lnTo>
                  <a:lnTo>
                    <a:pt x="25015" y="32707"/>
                  </a:lnTo>
                  <a:cubicBezTo>
                    <a:pt x="25015" y="32707"/>
                    <a:pt x="33142" y="37462"/>
                    <a:pt x="40731" y="37462"/>
                  </a:cubicBezTo>
                  <a:cubicBezTo>
                    <a:pt x="44281" y="37462"/>
                    <a:pt x="47713" y="36422"/>
                    <a:pt x="50140" y="33367"/>
                  </a:cubicBezTo>
                  <a:lnTo>
                    <a:pt x="50176" y="33320"/>
                  </a:lnTo>
                  <a:lnTo>
                    <a:pt x="50187" y="33320"/>
                  </a:lnTo>
                  <a:cubicBezTo>
                    <a:pt x="35980" y="22166"/>
                    <a:pt x="34318" y="8596"/>
                    <a:pt x="34612" y="1427"/>
                  </a:cubicBezTo>
                  <a:cubicBezTo>
                    <a:pt x="34636" y="920"/>
                    <a:pt x="34671" y="449"/>
                    <a:pt x="34695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7" name="Google Shape;577;p32"/>
            <p:cNvSpPr/>
            <p:nvPr/>
          </p:nvSpPr>
          <p:spPr>
            <a:xfrm>
              <a:off x="1043175" y="4120475"/>
              <a:ext cx="389375" cy="238425"/>
            </a:xfrm>
            <a:custGeom>
              <a:avLst/>
              <a:gdLst/>
              <a:ahLst/>
              <a:cxnLst/>
              <a:rect l="l" t="t" r="r" b="b"/>
              <a:pathLst>
                <a:path w="15575" h="9537" extrusionOk="0">
                  <a:moveTo>
                    <a:pt x="1834" y="0"/>
                  </a:moveTo>
                  <a:cubicBezTo>
                    <a:pt x="1538" y="0"/>
                    <a:pt x="1285" y="55"/>
                    <a:pt x="1078" y="180"/>
                  </a:cubicBezTo>
                  <a:cubicBezTo>
                    <a:pt x="783" y="356"/>
                    <a:pt x="595" y="651"/>
                    <a:pt x="489" y="1135"/>
                  </a:cubicBezTo>
                  <a:cubicBezTo>
                    <a:pt x="1" y="3467"/>
                    <a:pt x="2421" y="9536"/>
                    <a:pt x="7491" y="9536"/>
                  </a:cubicBezTo>
                  <a:cubicBezTo>
                    <a:pt x="8059" y="9536"/>
                    <a:pt x="8661" y="9460"/>
                    <a:pt x="9296" y="9293"/>
                  </a:cubicBezTo>
                  <a:cubicBezTo>
                    <a:pt x="9426" y="9258"/>
                    <a:pt x="9543" y="9223"/>
                    <a:pt x="9661" y="9187"/>
                  </a:cubicBezTo>
                  <a:cubicBezTo>
                    <a:pt x="11831" y="8574"/>
                    <a:pt x="13682" y="7148"/>
                    <a:pt x="14837" y="5202"/>
                  </a:cubicBezTo>
                  <a:lnTo>
                    <a:pt x="14837" y="5202"/>
                  </a:lnTo>
                  <a:lnTo>
                    <a:pt x="14826" y="5214"/>
                  </a:lnTo>
                  <a:cubicBezTo>
                    <a:pt x="15575" y="3973"/>
                    <a:pt x="14680" y="2382"/>
                    <a:pt x="13288" y="2382"/>
                  </a:cubicBezTo>
                  <a:cubicBezTo>
                    <a:pt x="13213" y="2382"/>
                    <a:pt x="13135" y="2386"/>
                    <a:pt x="13057" y="2396"/>
                  </a:cubicBezTo>
                  <a:cubicBezTo>
                    <a:pt x="12664" y="2445"/>
                    <a:pt x="12263" y="2470"/>
                    <a:pt x="11867" y="2470"/>
                  </a:cubicBezTo>
                  <a:cubicBezTo>
                    <a:pt x="11788" y="2470"/>
                    <a:pt x="11709" y="2469"/>
                    <a:pt x="11630" y="2467"/>
                  </a:cubicBezTo>
                  <a:cubicBezTo>
                    <a:pt x="10734" y="2467"/>
                    <a:pt x="9862" y="2349"/>
                    <a:pt x="9001" y="2137"/>
                  </a:cubicBezTo>
                  <a:cubicBezTo>
                    <a:pt x="8789" y="2078"/>
                    <a:pt x="8565" y="2031"/>
                    <a:pt x="8353" y="1972"/>
                  </a:cubicBezTo>
                  <a:cubicBezTo>
                    <a:pt x="7539" y="1748"/>
                    <a:pt x="6773" y="1488"/>
                    <a:pt x="6054" y="1229"/>
                  </a:cubicBezTo>
                  <a:cubicBezTo>
                    <a:pt x="5700" y="1111"/>
                    <a:pt x="5370" y="981"/>
                    <a:pt x="5051" y="875"/>
                  </a:cubicBezTo>
                  <a:cubicBezTo>
                    <a:pt x="4992" y="852"/>
                    <a:pt x="4945" y="840"/>
                    <a:pt x="4898" y="816"/>
                  </a:cubicBezTo>
                  <a:cubicBezTo>
                    <a:pt x="3648" y="365"/>
                    <a:pt x="2600" y="0"/>
                    <a:pt x="183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8" name="Google Shape;578;p32"/>
            <p:cNvSpPr/>
            <p:nvPr/>
          </p:nvSpPr>
          <p:spPr>
            <a:xfrm>
              <a:off x="1083075" y="3900625"/>
              <a:ext cx="66950" cy="143875"/>
            </a:xfrm>
            <a:custGeom>
              <a:avLst/>
              <a:gdLst/>
              <a:ahLst/>
              <a:cxnLst/>
              <a:rect l="l" t="t" r="r" b="b"/>
              <a:pathLst>
                <a:path w="2678" h="5755" extrusionOk="0">
                  <a:moveTo>
                    <a:pt x="536" y="1"/>
                  </a:moveTo>
                  <a:cubicBezTo>
                    <a:pt x="515" y="1"/>
                    <a:pt x="493" y="1"/>
                    <a:pt x="472" y="1"/>
                  </a:cubicBezTo>
                  <a:cubicBezTo>
                    <a:pt x="24" y="1982"/>
                    <a:pt x="1" y="4163"/>
                    <a:pt x="1298" y="5755"/>
                  </a:cubicBezTo>
                  <a:cubicBezTo>
                    <a:pt x="1887" y="4210"/>
                    <a:pt x="2677" y="1793"/>
                    <a:pt x="2147" y="838"/>
                  </a:cubicBezTo>
                  <a:cubicBezTo>
                    <a:pt x="1771" y="167"/>
                    <a:pt x="1131" y="1"/>
                    <a:pt x="536" y="1"/>
                  </a:cubicBezTo>
                  <a:close/>
                </a:path>
              </a:pathLst>
            </a:custGeom>
            <a:solidFill>
              <a:srgbClr val="FFD3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9" name="Google Shape;579;p32"/>
            <p:cNvSpPr/>
            <p:nvPr/>
          </p:nvSpPr>
          <p:spPr>
            <a:xfrm>
              <a:off x="1117875" y="3971225"/>
              <a:ext cx="135600" cy="133125"/>
            </a:xfrm>
            <a:custGeom>
              <a:avLst/>
              <a:gdLst/>
              <a:ahLst/>
              <a:cxnLst/>
              <a:rect l="l" t="t" r="r" b="b"/>
              <a:pathLst>
                <a:path w="5424" h="5325" extrusionOk="0">
                  <a:moveTo>
                    <a:pt x="3188" y="0"/>
                  </a:moveTo>
                  <a:cubicBezTo>
                    <a:pt x="1984" y="0"/>
                    <a:pt x="738" y="1769"/>
                    <a:pt x="0" y="3049"/>
                  </a:cubicBezTo>
                  <a:cubicBezTo>
                    <a:pt x="236" y="3332"/>
                    <a:pt x="519" y="3579"/>
                    <a:pt x="814" y="3803"/>
                  </a:cubicBezTo>
                  <a:cubicBezTo>
                    <a:pt x="1780" y="4487"/>
                    <a:pt x="2865" y="5006"/>
                    <a:pt x="4021" y="5324"/>
                  </a:cubicBezTo>
                  <a:cubicBezTo>
                    <a:pt x="4080" y="5124"/>
                    <a:pt x="5424" y="561"/>
                    <a:pt x="3502" y="42"/>
                  </a:cubicBezTo>
                  <a:cubicBezTo>
                    <a:pt x="3398" y="14"/>
                    <a:pt x="3293" y="0"/>
                    <a:pt x="3188" y="0"/>
                  </a:cubicBezTo>
                  <a:close/>
                </a:path>
              </a:pathLst>
            </a:custGeom>
            <a:solidFill>
              <a:srgbClr val="FFD3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0" name="Google Shape;580;p32"/>
            <p:cNvSpPr/>
            <p:nvPr/>
          </p:nvSpPr>
          <p:spPr>
            <a:xfrm>
              <a:off x="1218675" y="4003100"/>
              <a:ext cx="148875" cy="115175"/>
            </a:xfrm>
            <a:custGeom>
              <a:avLst/>
              <a:gdLst/>
              <a:ahLst/>
              <a:cxnLst/>
              <a:rect l="l" t="t" r="r" b="b"/>
              <a:pathLst>
                <a:path w="5955" h="4607" extrusionOk="0">
                  <a:moveTo>
                    <a:pt x="3838" y="1"/>
                  </a:moveTo>
                  <a:cubicBezTo>
                    <a:pt x="2077" y="1"/>
                    <a:pt x="90" y="3860"/>
                    <a:pt x="0" y="4049"/>
                  </a:cubicBezTo>
                  <a:cubicBezTo>
                    <a:pt x="1384" y="4415"/>
                    <a:pt x="2811" y="4606"/>
                    <a:pt x="4245" y="4606"/>
                  </a:cubicBezTo>
                  <a:cubicBezTo>
                    <a:pt x="4472" y="4606"/>
                    <a:pt x="4701" y="4601"/>
                    <a:pt x="4929" y="4592"/>
                  </a:cubicBezTo>
                  <a:cubicBezTo>
                    <a:pt x="4976" y="4403"/>
                    <a:pt x="5954" y="548"/>
                    <a:pt x="4139" y="41"/>
                  </a:cubicBezTo>
                  <a:cubicBezTo>
                    <a:pt x="4039" y="14"/>
                    <a:pt x="3939" y="1"/>
                    <a:pt x="3838" y="1"/>
                  </a:cubicBezTo>
                  <a:close/>
                </a:path>
              </a:pathLst>
            </a:custGeom>
            <a:solidFill>
              <a:srgbClr val="FFD3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1" name="Google Shape;581;p32"/>
            <p:cNvSpPr/>
            <p:nvPr/>
          </p:nvSpPr>
          <p:spPr>
            <a:xfrm>
              <a:off x="1341875" y="4047550"/>
              <a:ext cx="130325" cy="70350"/>
            </a:xfrm>
            <a:custGeom>
              <a:avLst/>
              <a:gdLst/>
              <a:ahLst/>
              <a:cxnLst/>
              <a:rect l="l" t="t" r="r" b="b"/>
              <a:pathLst>
                <a:path w="5213" h="2814" extrusionOk="0">
                  <a:moveTo>
                    <a:pt x="4952" y="0"/>
                  </a:moveTo>
                  <a:cubicBezTo>
                    <a:pt x="3105" y="0"/>
                    <a:pt x="158" y="2667"/>
                    <a:pt x="1" y="2814"/>
                  </a:cubicBezTo>
                  <a:cubicBezTo>
                    <a:pt x="1262" y="2778"/>
                    <a:pt x="2524" y="2625"/>
                    <a:pt x="3750" y="2354"/>
                  </a:cubicBezTo>
                  <a:lnTo>
                    <a:pt x="5212" y="19"/>
                  </a:lnTo>
                  <a:cubicBezTo>
                    <a:pt x="5128" y="6"/>
                    <a:pt x="5042" y="0"/>
                    <a:pt x="4952" y="0"/>
                  </a:cubicBezTo>
                  <a:close/>
                </a:path>
              </a:pathLst>
            </a:custGeom>
            <a:solidFill>
              <a:srgbClr val="FFD3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2" name="Google Shape;582;p32"/>
            <p:cNvSpPr/>
            <p:nvPr/>
          </p:nvSpPr>
          <p:spPr>
            <a:xfrm>
              <a:off x="1070125" y="4120300"/>
              <a:ext cx="95800" cy="88150"/>
            </a:xfrm>
            <a:custGeom>
              <a:avLst/>
              <a:gdLst/>
              <a:ahLst/>
              <a:cxnLst/>
              <a:rect l="l" t="t" r="r" b="b"/>
              <a:pathLst>
                <a:path w="3832" h="3526" extrusionOk="0">
                  <a:moveTo>
                    <a:pt x="770" y="0"/>
                  </a:moveTo>
                  <a:cubicBezTo>
                    <a:pt x="468" y="0"/>
                    <a:pt x="210" y="57"/>
                    <a:pt x="0" y="187"/>
                  </a:cubicBezTo>
                  <a:cubicBezTo>
                    <a:pt x="59" y="1342"/>
                    <a:pt x="330" y="3252"/>
                    <a:pt x="1391" y="3500"/>
                  </a:cubicBezTo>
                  <a:cubicBezTo>
                    <a:pt x="1464" y="3517"/>
                    <a:pt x="1536" y="3526"/>
                    <a:pt x="1607" y="3526"/>
                  </a:cubicBezTo>
                  <a:cubicBezTo>
                    <a:pt x="2628" y="3526"/>
                    <a:pt x="3446" y="1792"/>
                    <a:pt x="3832" y="811"/>
                  </a:cubicBezTo>
                  <a:cubicBezTo>
                    <a:pt x="2580" y="363"/>
                    <a:pt x="1535" y="0"/>
                    <a:pt x="770" y="0"/>
                  </a:cubicBezTo>
                  <a:close/>
                </a:path>
              </a:pathLst>
            </a:custGeom>
            <a:solidFill>
              <a:srgbClr val="FFD3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3" name="Google Shape;583;p32"/>
            <p:cNvSpPr/>
            <p:nvPr/>
          </p:nvSpPr>
          <p:spPr>
            <a:xfrm>
              <a:off x="1166800" y="4142050"/>
              <a:ext cx="85500" cy="84700"/>
            </a:xfrm>
            <a:custGeom>
              <a:avLst/>
              <a:gdLst/>
              <a:ahLst/>
              <a:cxnLst/>
              <a:rect l="l" t="t" r="r" b="b"/>
              <a:pathLst>
                <a:path w="3420" h="3388" extrusionOk="0">
                  <a:moveTo>
                    <a:pt x="106" y="0"/>
                  </a:moveTo>
                  <a:lnTo>
                    <a:pt x="106" y="0"/>
                  </a:lnTo>
                  <a:cubicBezTo>
                    <a:pt x="12" y="1109"/>
                    <a:pt x="0" y="3125"/>
                    <a:pt x="1014" y="3361"/>
                  </a:cubicBezTo>
                  <a:cubicBezTo>
                    <a:pt x="1096" y="3379"/>
                    <a:pt x="1177" y="3388"/>
                    <a:pt x="1256" y="3388"/>
                  </a:cubicBezTo>
                  <a:cubicBezTo>
                    <a:pt x="2541" y="3388"/>
                    <a:pt x="3419" y="1097"/>
                    <a:pt x="3419" y="1097"/>
                  </a:cubicBezTo>
                  <a:cubicBezTo>
                    <a:pt x="2205" y="767"/>
                    <a:pt x="1097" y="354"/>
                    <a:pt x="106" y="0"/>
                  </a:cubicBezTo>
                  <a:close/>
                </a:path>
              </a:pathLst>
            </a:custGeom>
            <a:solidFill>
              <a:srgbClr val="FFD3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4" name="Google Shape;584;p32"/>
            <p:cNvSpPr/>
            <p:nvPr/>
          </p:nvSpPr>
          <p:spPr>
            <a:xfrm>
              <a:off x="1231425" y="4169450"/>
              <a:ext cx="102525" cy="74325"/>
            </a:xfrm>
            <a:custGeom>
              <a:avLst/>
              <a:gdLst/>
              <a:ahLst/>
              <a:cxnLst/>
              <a:rect l="l" t="t" r="r" b="b"/>
              <a:pathLst>
                <a:path w="4101" h="2973" extrusionOk="0">
                  <a:moveTo>
                    <a:pt x="834" y="1"/>
                  </a:moveTo>
                  <a:cubicBezTo>
                    <a:pt x="834" y="1"/>
                    <a:pt x="1" y="2972"/>
                    <a:pt x="1861" y="2972"/>
                  </a:cubicBezTo>
                  <a:cubicBezTo>
                    <a:pt x="1865" y="2972"/>
                    <a:pt x="1868" y="2972"/>
                    <a:pt x="1872" y="2972"/>
                  </a:cubicBezTo>
                  <a:cubicBezTo>
                    <a:pt x="3747" y="2948"/>
                    <a:pt x="4100" y="508"/>
                    <a:pt x="4100" y="508"/>
                  </a:cubicBezTo>
                  <a:cubicBezTo>
                    <a:pt x="3216" y="496"/>
                    <a:pt x="2332" y="378"/>
                    <a:pt x="1483" y="166"/>
                  </a:cubicBezTo>
                  <a:cubicBezTo>
                    <a:pt x="1259" y="119"/>
                    <a:pt x="1035" y="60"/>
                    <a:pt x="834" y="1"/>
                  </a:cubicBezTo>
                  <a:close/>
                </a:path>
              </a:pathLst>
            </a:custGeom>
            <a:solidFill>
              <a:srgbClr val="FFD3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5" name="Google Shape;585;p32"/>
            <p:cNvSpPr/>
            <p:nvPr/>
          </p:nvSpPr>
          <p:spPr>
            <a:xfrm>
              <a:off x="1256700" y="3752375"/>
              <a:ext cx="111575" cy="90975"/>
            </a:xfrm>
            <a:custGeom>
              <a:avLst/>
              <a:gdLst/>
              <a:ahLst/>
              <a:cxnLst/>
              <a:rect l="l" t="t" r="r" b="b"/>
              <a:pathLst>
                <a:path w="4463" h="3639" extrusionOk="0">
                  <a:moveTo>
                    <a:pt x="3526" y="1"/>
                  </a:moveTo>
                  <a:cubicBezTo>
                    <a:pt x="3526" y="1"/>
                    <a:pt x="0" y="1050"/>
                    <a:pt x="613" y="2064"/>
                  </a:cubicBezTo>
                  <a:cubicBezTo>
                    <a:pt x="764" y="2315"/>
                    <a:pt x="956" y="2410"/>
                    <a:pt x="1162" y="2410"/>
                  </a:cubicBezTo>
                  <a:cubicBezTo>
                    <a:pt x="1794" y="2410"/>
                    <a:pt x="2547" y="1510"/>
                    <a:pt x="2547" y="1510"/>
                  </a:cubicBezTo>
                  <a:lnTo>
                    <a:pt x="2547" y="1510"/>
                  </a:lnTo>
                  <a:cubicBezTo>
                    <a:pt x="2547" y="1510"/>
                    <a:pt x="2264" y="3314"/>
                    <a:pt x="3408" y="3620"/>
                  </a:cubicBezTo>
                  <a:cubicBezTo>
                    <a:pt x="3452" y="3633"/>
                    <a:pt x="3492" y="3639"/>
                    <a:pt x="3530" y="3639"/>
                  </a:cubicBezTo>
                  <a:cubicBezTo>
                    <a:pt x="4462" y="3639"/>
                    <a:pt x="3526" y="1"/>
                    <a:pt x="3526" y="1"/>
                  </a:cubicBezTo>
                  <a:close/>
                </a:path>
              </a:pathLst>
            </a:custGeom>
            <a:solidFill>
              <a:srgbClr val="1E032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6" name="Google Shape;586;p32"/>
            <p:cNvSpPr/>
            <p:nvPr/>
          </p:nvSpPr>
          <p:spPr>
            <a:xfrm>
              <a:off x="1466275" y="3848775"/>
              <a:ext cx="87850" cy="113800"/>
            </a:xfrm>
            <a:custGeom>
              <a:avLst/>
              <a:gdLst/>
              <a:ahLst/>
              <a:cxnLst/>
              <a:rect l="l" t="t" r="r" b="b"/>
              <a:pathLst>
                <a:path w="3514" h="4552" extrusionOk="0">
                  <a:moveTo>
                    <a:pt x="672" y="0"/>
                  </a:moveTo>
                  <a:cubicBezTo>
                    <a:pt x="672" y="0"/>
                    <a:pt x="0" y="3844"/>
                    <a:pt x="3514" y="4551"/>
                  </a:cubicBezTo>
                  <a:lnTo>
                    <a:pt x="672" y="0"/>
                  </a:lnTo>
                  <a:close/>
                </a:path>
              </a:pathLst>
            </a:custGeom>
            <a:solidFill>
              <a:srgbClr val="00C3B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7" name="Google Shape;587;p32"/>
            <p:cNvSpPr/>
            <p:nvPr/>
          </p:nvSpPr>
          <p:spPr>
            <a:xfrm>
              <a:off x="1130250" y="3691075"/>
              <a:ext cx="117625" cy="37750"/>
            </a:xfrm>
            <a:custGeom>
              <a:avLst/>
              <a:gdLst/>
              <a:ahLst/>
              <a:cxnLst/>
              <a:rect l="l" t="t" r="r" b="b"/>
              <a:pathLst>
                <a:path w="4705" h="1510" extrusionOk="0">
                  <a:moveTo>
                    <a:pt x="4705" y="0"/>
                  </a:moveTo>
                  <a:lnTo>
                    <a:pt x="0" y="1368"/>
                  </a:lnTo>
                  <a:cubicBezTo>
                    <a:pt x="0" y="1368"/>
                    <a:pt x="605" y="1509"/>
                    <a:pt x="1403" y="1509"/>
                  </a:cubicBezTo>
                  <a:cubicBezTo>
                    <a:pt x="2492" y="1509"/>
                    <a:pt x="3942" y="1246"/>
                    <a:pt x="4705" y="0"/>
                  </a:cubicBezTo>
                  <a:close/>
                </a:path>
              </a:pathLst>
            </a:custGeom>
            <a:solidFill>
              <a:srgbClr val="00C3B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8" name="Google Shape;588;p32"/>
            <p:cNvSpPr/>
            <p:nvPr/>
          </p:nvSpPr>
          <p:spPr>
            <a:xfrm>
              <a:off x="1485125" y="3544225"/>
              <a:ext cx="365225" cy="411000"/>
            </a:xfrm>
            <a:custGeom>
              <a:avLst/>
              <a:gdLst/>
              <a:ahLst/>
              <a:cxnLst/>
              <a:rect l="l" t="t" r="r" b="b"/>
              <a:pathLst>
                <a:path w="14609" h="16440" extrusionOk="0">
                  <a:moveTo>
                    <a:pt x="5981" y="1"/>
                  </a:moveTo>
                  <a:cubicBezTo>
                    <a:pt x="4694" y="1"/>
                    <a:pt x="5943" y="3599"/>
                    <a:pt x="5943" y="3599"/>
                  </a:cubicBezTo>
                  <a:cubicBezTo>
                    <a:pt x="5943" y="3599"/>
                    <a:pt x="4416" y="2199"/>
                    <a:pt x="3442" y="2199"/>
                  </a:cubicBezTo>
                  <a:cubicBezTo>
                    <a:pt x="3234" y="2199"/>
                    <a:pt x="3050" y="2264"/>
                    <a:pt x="2913" y="2420"/>
                  </a:cubicBezTo>
                  <a:cubicBezTo>
                    <a:pt x="2135" y="3304"/>
                    <a:pt x="4410" y="5014"/>
                    <a:pt x="4410" y="5014"/>
                  </a:cubicBezTo>
                  <a:cubicBezTo>
                    <a:pt x="4410" y="5014"/>
                    <a:pt x="3291" y="4650"/>
                    <a:pt x="2325" y="4650"/>
                  </a:cubicBezTo>
                  <a:cubicBezTo>
                    <a:pt x="1756" y="4650"/>
                    <a:pt x="1240" y="4776"/>
                    <a:pt x="1038" y="5179"/>
                  </a:cubicBezTo>
                  <a:cubicBezTo>
                    <a:pt x="484" y="6263"/>
                    <a:pt x="3031" y="6947"/>
                    <a:pt x="3031" y="6947"/>
                  </a:cubicBezTo>
                  <a:cubicBezTo>
                    <a:pt x="3031" y="6947"/>
                    <a:pt x="72" y="7431"/>
                    <a:pt x="390" y="8692"/>
                  </a:cubicBezTo>
                  <a:cubicBezTo>
                    <a:pt x="708" y="9954"/>
                    <a:pt x="2135" y="10296"/>
                    <a:pt x="2135" y="10296"/>
                  </a:cubicBezTo>
                  <a:cubicBezTo>
                    <a:pt x="2135" y="10296"/>
                    <a:pt x="1" y="11227"/>
                    <a:pt x="779" y="12041"/>
                  </a:cubicBezTo>
                  <a:cubicBezTo>
                    <a:pt x="1141" y="12431"/>
                    <a:pt x="1681" y="12534"/>
                    <a:pt x="2148" y="12534"/>
                  </a:cubicBezTo>
                  <a:cubicBezTo>
                    <a:pt x="2669" y="12534"/>
                    <a:pt x="3102" y="12406"/>
                    <a:pt x="3102" y="12406"/>
                  </a:cubicBezTo>
                  <a:lnTo>
                    <a:pt x="3102" y="12406"/>
                  </a:lnTo>
                  <a:cubicBezTo>
                    <a:pt x="3102" y="12406"/>
                    <a:pt x="1675" y="14363"/>
                    <a:pt x="2665" y="14976"/>
                  </a:cubicBezTo>
                  <a:cubicBezTo>
                    <a:pt x="2794" y="15056"/>
                    <a:pt x="2931" y="15090"/>
                    <a:pt x="3071" y="15090"/>
                  </a:cubicBezTo>
                  <a:cubicBezTo>
                    <a:pt x="3992" y="15090"/>
                    <a:pt x="5059" y="13597"/>
                    <a:pt x="5059" y="13597"/>
                  </a:cubicBezTo>
                  <a:lnTo>
                    <a:pt x="5059" y="13597"/>
                  </a:lnTo>
                  <a:cubicBezTo>
                    <a:pt x="5059" y="13597"/>
                    <a:pt x="4729" y="16368"/>
                    <a:pt x="6285" y="16438"/>
                  </a:cubicBezTo>
                  <a:cubicBezTo>
                    <a:pt x="6300" y="16439"/>
                    <a:pt x="6315" y="16439"/>
                    <a:pt x="6329" y="16439"/>
                  </a:cubicBezTo>
                  <a:cubicBezTo>
                    <a:pt x="7842" y="16439"/>
                    <a:pt x="7275" y="13444"/>
                    <a:pt x="7275" y="13444"/>
                  </a:cubicBezTo>
                  <a:lnTo>
                    <a:pt x="7275" y="13444"/>
                  </a:lnTo>
                  <a:cubicBezTo>
                    <a:pt x="7276" y="13444"/>
                    <a:pt x="8269" y="15313"/>
                    <a:pt x="9434" y="15313"/>
                  </a:cubicBezTo>
                  <a:cubicBezTo>
                    <a:pt x="9600" y="15313"/>
                    <a:pt x="9769" y="15275"/>
                    <a:pt x="9940" y="15189"/>
                  </a:cubicBezTo>
                  <a:cubicBezTo>
                    <a:pt x="11308" y="14493"/>
                    <a:pt x="9339" y="12300"/>
                    <a:pt x="9339" y="12300"/>
                  </a:cubicBezTo>
                  <a:lnTo>
                    <a:pt x="9339" y="12300"/>
                  </a:lnTo>
                  <a:cubicBezTo>
                    <a:pt x="9339" y="12300"/>
                    <a:pt x="10472" y="12878"/>
                    <a:pt x="11319" y="12878"/>
                  </a:cubicBezTo>
                  <a:cubicBezTo>
                    <a:pt x="11669" y="12878"/>
                    <a:pt x="11970" y="12780"/>
                    <a:pt x="12121" y="12500"/>
                  </a:cubicBezTo>
                  <a:cubicBezTo>
                    <a:pt x="12628" y="11545"/>
                    <a:pt x="10777" y="10213"/>
                    <a:pt x="10777" y="10213"/>
                  </a:cubicBezTo>
                  <a:lnTo>
                    <a:pt x="10777" y="10213"/>
                  </a:lnTo>
                  <a:cubicBezTo>
                    <a:pt x="10777" y="10213"/>
                    <a:pt x="10986" y="10234"/>
                    <a:pt x="11285" y="10234"/>
                  </a:cubicBezTo>
                  <a:cubicBezTo>
                    <a:pt x="12026" y="10234"/>
                    <a:pt x="13321" y="10108"/>
                    <a:pt x="13371" y="9235"/>
                  </a:cubicBezTo>
                  <a:cubicBezTo>
                    <a:pt x="13444" y="8142"/>
                    <a:pt x="11910" y="8078"/>
                    <a:pt x="11548" y="8078"/>
                  </a:cubicBezTo>
                  <a:cubicBezTo>
                    <a:pt x="11500" y="8078"/>
                    <a:pt x="11473" y="8079"/>
                    <a:pt x="11473" y="8079"/>
                  </a:cubicBezTo>
                  <a:cubicBezTo>
                    <a:pt x="11473" y="8079"/>
                    <a:pt x="14609" y="6664"/>
                    <a:pt x="13748" y="5568"/>
                  </a:cubicBezTo>
                  <a:cubicBezTo>
                    <a:pt x="13439" y="5174"/>
                    <a:pt x="13042" y="5048"/>
                    <a:pt x="12660" y="5048"/>
                  </a:cubicBezTo>
                  <a:cubicBezTo>
                    <a:pt x="11978" y="5048"/>
                    <a:pt x="11343" y="5450"/>
                    <a:pt x="11343" y="5450"/>
                  </a:cubicBezTo>
                  <a:cubicBezTo>
                    <a:pt x="11343" y="5450"/>
                    <a:pt x="13512" y="2939"/>
                    <a:pt x="12546" y="2290"/>
                  </a:cubicBezTo>
                  <a:cubicBezTo>
                    <a:pt x="12378" y="2179"/>
                    <a:pt x="12192" y="2133"/>
                    <a:pt x="11999" y="2133"/>
                  </a:cubicBezTo>
                  <a:cubicBezTo>
                    <a:pt x="11065" y="2133"/>
                    <a:pt x="9964" y="3210"/>
                    <a:pt x="9964" y="3210"/>
                  </a:cubicBezTo>
                  <a:cubicBezTo>
                    <a:pt x="9964" y="3210"/>
                    <a:pt x="10388" y="557"/>
                    <a:pt x="9079" y="203"/>
                  </a:cubicBezTo>
                  <a:cubicBezTo>
                    <a:pt x="9007" y="184"/>
                    <a:pt x="8937" y="174"/>
                    <a:pt x="8870" y="174"/>
                  </a:cubicBezTo>
                  <a:cubicBezTo>
                    <a:pt x="7716" y="174"/>
                    <a:pt x="7264" y="2880"/>
                    <a:pt x="7264" y="2880"/>
                  </a:cubicBezTo>
                  <a:cubicBezTo>
                    <a:pt x="7264" y="2880"/>
                    <a:pt x="7405" y="109"/>
                    <a:pt x="6037" y="3"/>
                  </a:cubicBezTo>
                  <a:cubicBezTo>
                    <a:pt x="6018" y="1"/>
                    <a:pt x="5999" y="1"/>
                    <a:pt x="5981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9" name="Google Shape;589;p32"/>
            <p:cNvSpPr/>
            <p:nvPr/>
          </p:nvSpPr>
          <p:spPr>
            <a:xfrm>
              <a:off x="1061275" y="3392400"/>
              <a:ext cx="276200" cy="311175"/>
            </a:xfrm>
            <a:custGeom>
              <a:avLst/>
              <a:gdLst/>
              <a:ahLst/>
              <a:cxnLst/>
              <a:rect l="l" t="t" r="r" b="b"/>
              <a:pathLst>
                <a:path w="11048" h="12447" extrusionOk="0">
                  <a:moveTo>
                    <a:pt x="6147" y="1"/>
                  </a:moveTo>
                  <a:cubicBezTo>
                    <a:pt x="5485" y="1"/>
                    <a:pt x="5388" y="1949"/>
                    <a:pt x="5388" y="1949"/>
                  </a:cubicBezTo>
                  <a:cubicBezTo>
                    <a:pt x="5388" y="1949"/>
                    <a:pt x="4622" y="660"/>
                    <a:pt x="3829" y="660"/>
                  </a:cubicBezTo>
                  <a:cubicBezTo>
                    <a:pt x="3684" y="660"/>
                    <a:pt x="3538" y="703"/>
                    <a:pt x="3396" y="805"/>
                  </a:cubicBezTo>
                  <a:cubicBezTo>
                    <a:pt x="2476" y="1466"/>
                    <a:pt x="3891" y="3270"/>
                    <a:pt x="3891" y="3270"/>
                  </a:cubicBezTo>
                  <a:cubicBezTo>
                    <a:pt x="3891" y="3270"/>
                    <a:pt x="3280" y="3133"/>
                    <a:pt x="2670" y="3133"/>
                  </a:cubicBezTo>
                  <a:cubicBezTo>
                    <a:pt x="2192" y="3133"/>
                    <a:pt x="1714" y="3217"/>
                    <a:pt x="1533" y="3517"/>
                  </a:cubicBezTo>
                  <a:cubicBezTo>
                    <a:pt x="1109" y="4213"/>
                    <a:pt x="2818" y="4956"/>
                    <a:pt x="2818" y="4956"/>
                  </a:cubicBezTo>
                  <a:cubicBezTo>
                    <a:pt x="2818" y="4956"/>
                    <a:pt x="0" y="5121"/>
                    <a:pt x="460" y="6194"/>
                  </a:cubicBezTo>
                  <a:cubicBezTo>
                    <a:pt x="920" y="7255"/>
                    <a:pt x="2193" y="7455"/>
                    <a:pt x="2193" y="7455"/>
                  </a:cubicBezTo>
                  <a:cubicBezTo>
                    <a:pt x="2193" y="7455"/>
                    <a:pt x="484" y="8434"/>
                    <a:pt x="661" y="9188"/>
                  </a:cubicBezTo>
                  <a:cubicBezTo>
                    <a:pt x="753" y="9584"/>
                    <a:pt x="1193" y="9678"/>
                    <a:pt x="1591" y="9678"/>
                  </a:cubicBezTo>
                  <a:cubicBezTo>
                    <a:pt x="1951" y="9678"/>
                    <a:pt x="2276" y="9601"/>
                    <a:pt x="2276" y="9601"/>
                  </a:cubicBezTo>
                  <a:lnTo>
                    <a:pt x="2276" y="9601"/>
                  </a:lnTo>
                  <a:cubicBezTo>
                    <a:pt x="2276" y="9601"/>
                    <a:pt x="1238" y="11216"/>
                    <a:pt x="2016" y="11711"/>
                  </a:cubicBezTo>
                  <a:cubicBezTo>
                    <a:pt x="2145" y="11795"/>
                    <a:pt x="2280" y="11829"/>
                    <a:pt x="2416" y="11829"/>
                  </a:cubicBezTo>
                  <a:cubicBezTo>
                    <a:pt x="3088" y="11829"/>
                    <a:pt x="3773" y="10980"/>
                    <a:pt x="3773" y="10980"/>
                  </a:cubicBezTo>
                  <a:cubicBezTo>
                    <a:pt x="3773" y="10980"/>
                    <a:pt x="4251" y="12447"/>
                    <a:pt x="5335" y="12447"/>
                  </a:cubicBezTo>
                  <a:cubicBezTo>
                    <a:pt x="5368" y="12447"/>
                    <a:pt x="5402" y="12445"/>
                    <a:pt x="5436" y="12442"/>
                  </a:cubicBezTo>
                  <a:cubicBezTo>
                    <a:pt x="6591" y="12348"/>
                    <a:pt x="6049" y="10544"/>
                    <a:pt x="6049" y="10544"/>
                  </a:cubicBezTo>
                  <a:lnTo>
                    <a:pt x="6049" y="10544"/>
                  </a:lnTo>
                  <a:cubicBezTo>
                    <a:pt x="6049" y="10544"/>
                    <a:pt x="6744" y="10971"/>
                    <a:pt x="7410" y="10971"/>
                  </a:cubicBezTo>
                  <a:cubicBezTo>
                    <a:pt x="7722" y="10971"/>
                    <a:pt x="8028" y="10878"/>
                    <a:pt x="8254" y="10603"/>
                  </a:cubicBezTo>
                  <a:cubicBezTo>
                    <a:pt x="8961" y="9743"/>
                    <a:pt x="7570" y="8599"/>
                    <a:pt x="7570" y="8599"/>
                  </a:cubicBezTo>
                  <a:lnTo>
                    <a:pt x="7570" y="8599"/>
                  </a:lnTo>
                  <a:cubicBezTo>
                    <a:pt x="7570" y="8599"/>
                    <a:pt x="7810" y="8623"/>
                    <a:pt x="8137" y="8623"/>
                  </a:cubicBezTo>
                  <a:cubicBezTo>
                    <a:pt x="8772" y="8623"/>
                    <a:pt x="9733" y="8531"/>
                    <a:pt x="9881" y="7986"/>
                  </a:cubicBezTo>
                  <a:cubicBezTo>
                    <a:pt x="10105" y="7160"/>
                    <a:pt x="8442" y="6701"/>
                    <a:pt x="8442" y="6701"/>
                  </a:cubicBezTo>
                  <a:cubicBezTo>
                    <a:pt x="8442" y="6701"/>
                    <a:pt x="10847" y="6194"/>
                    <a:pt x="10800" y="5133"/>
                  </a:cubicBezTo>
                  <a:cubicBezTo>
                    <a:pt x="10773" y="4512"/>
                    <a:pt x="10065" y="4384"/>
                    <a:pt x="9481" y="4384"/>
                  </a:cubicBezTo>
                  <a:cubicBezTo>
                    <a:pt x="9066" y="4384"/>
                    <a:pt x="8713" y="4449"/>
                    <a:pt x="8713" y="4449"/>
                  </a:cubicBezTo>
                  <a:cubicBezTo>
                    <a:pt x="8713" y="4449"/>
                    <a:pt x="11048" y="3187"/>
                    <a:pt x="10553" y="2409"/>
                  </a:cubicBezTo>
                  <a:cubicBezTo>
                    <a:pt x="10429" y="2210"/>
                    <a:pt x="10206" y="2136"/>
                    <a:pt x="9942" y="2136"/>
                  </a:cubicBezTo>
                  <a:cubicBezTo>
                    <a:pt x="9175" y="2136"/>
                    <a:pt x="8065" y="2763"/>
                    <a:pt x="8065" y="2763"/>
                  </a:cubicBezTo>
                  <a:cubicBezTo>
                    <a:pt x="8065" y="2763"/>
                    <a:pt x="9220" y="770"/>
                    <a:pt x="8572" y="405"/>
                  </a:cubicBezTo>
                  <a:cubicBezTo>
                    <a:pt x="8514" y="373"/>
                    <a:pt x="8454" y="358"/>
                    <a:pt x="8392" y="358"/>
                  </a:cubicBezTo>
                  <a:cubicBezTo>
                    <a:pt x="7742" y="358"/>
                    <a:pt x="6898" y="1949"/>
                    <a:pt x="6898" y="1949"/>
                  </a:cubicBezTo>
                  <a:cubicBezTo>
                    <a:pt x="6898" y="1949"/>
                    <a:pt x="6992" y="228"/>
                    <a:pt x="6249" y="16"/>
                  </a:cubicBezTo>
                  <a:cubicBezTo>
                    <a:pt x="6214" y="6"/>
                    <a:pt x="6180" y="1"/>
                    <a:pt x="6147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0" name="Google Shape;590;p32"/>
            <p:cNvSpPr/>
            <p:nvPr/>
          </p:nvSpPr>
          <p:spPr>
            <a:xfrm>
              <a:off x="1500750" y="3593950"/>
              <a:ext cx="292725" cy="314175"/>
            </a:xfrm>
            <a:custGeom>
              <a:avLst/>
              <a:gdLst/>
              <a:ahLst/>
              <a:cxnLst/>
              <a:rect l="l" t="t" r="r" b="b"/>
              <a:pathLst>
                <a:path w="11709" h="12567" extrusionOk="0">
                  <a:moveTo>
                    <a:pt x="7634" y="1"/>
                  </a:moveTo>
                  <a:cubicBezTo>
                    <a:pt x="6826" y="1"/>
                    <a:pt x="6019" y="258"/>
                    <a:pt x="5365" y="784"/>
                  </a:cubicBezTo>
                  <a:cubicBezTo>
                    <a:pt x="4905" y="1162"/>
                    <a:pt x="4481" y="1586"/>
                    <a:pt x="4092" y="2034"/>
                  </a:cubicBezTo>
                  <a:cubicBezTo>
                    <a:pt x="979" y="5618"/>
                    <a:pt x="1" y="9851"/>
                    <a:pt x="3267" y="11973"/>
                  </a:cubicBezTo>
                  <a:cubicBezTo>
                    <a:pt x="3785" y="12327"/>
                    <a:pt x="4398" y="12539"/>
                    <a:pt x="5023" y="12563"/>
                  </a:cubicBezTo>
                  <a:cubicBezTo>
                    <a:pt x="5073" y="12565"/>
                    <a:pt x="5123" y="12566"/>
                    <a:pt x="5173" y="12566"/>
                  </a:cubicBezTo>
                  <a:cubicBezTo>
                    <a:pt x="7984" y="12566"/>
                    <a:pt x="10659" y="9019"/>
                    <a:pt x="11331" y="6644"/>
                  </a:cubicBezTo>
                  <a:cubicBezTo>
                    <a:pt x="11708" y="5300"/>
                    <a:pt x="11708" y="3685"/>
                    <a:pt x="11119" y="2353"/>
                  </a:cubicBezTo>
                  <a:cubicBezTo>
                    <a:pt x="10919" y="1893"/>
                    <a:pt x="10647" y="1480"/>
                    <a:pt x="10317" y="1126"/>
                  </a:cubicBezTo>
                  <a:cubicBezTo>
                    <a:pt x="10117" y="902"/>
                    <a:pt x="9881" y="714"/>
                    <a:pt x="9645" y="560"/>
                  </a:cubicBezTo>
                  <a:lnTo>
                    <a:pt x="9622" y="560"/>
                  </a:lnTo>
                  <a:cubicBezTo>
                    <a:pt x="9023" y="190"/>
                    <a:pt x="8328" y="1"/>
                    <a:pt x="7634" y="1"/>
                  </a:cubicBezTo>
                  <a:close/>
                </a:path>
              </a:pathLst>
            </a:custGeom>
            <a:solidFill>
              <a:srgbClr val="FFD3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1" name="Google Shape;591;p32"/>
            <p:cNvSpPr/>
            <p:nvPr/>
          </p:nvSpPr>
          <p:spPr>
            <a:xfrm>
              <a:off x="1543800" y="3607675"/>
              <a:ext cx="249675" cy="300450"/>
            </a:xfrm>
            <a:custGeom>
              <a:avLst/>
              <a:gdLst/>
              <a:ahLst/>
              <a:cxnLst/>
              <a:rect l="l" t="t" r="r" b="b"/>
              <a:pathLst>
                <a:path w="9987" h="12018" extrusionOk="0">
                  <a:moveTo>
                    <a:pt x="7625" y="1"/>
                  </a:moveTo>
                  <a:cubicBezTo>
                    <a:pt x="6810" y="1"/>
                    <a:pt x="6011" y="281"/>
                    <a:pt x="5365" y="790"/>
                  </a:cubicBezTo>
                  <a:cubicBezTo>
                    <a:pt x="4905" y="1167"/>
                    <a:pt x="4469" y="1591"/>
                    <a:pt x="4091" y="2039"/>
                  </a:cubicBezTo>
                  <a:cubicBezTo>
                    <a:pt x="967" y="5635"/>
                    <a:pt x="0" y="9856"/>
                    <a:pt x="3254" y="11990"/>
                  </a:cubicBezTo>
                  <a:lnTo>
                    <a:pt x="3301" y="12014"/>
                  </a:lnTo>
                  <a:cubicBezTo>
                    <a:pt x="3351" y="12016"/>
                    <a:pt x="3401" y="12017"/>
                    <a:pt x="3451" y="12017"/>
                  </a:cubicBezTo>
                  <a:cubicBezTo>
                    <a:pt x="6262" y="12017"/>
                    <a:pt x="8937" y="8470"/>
                    <a:pt x="9609" y="6095"/>
                  </a:cubicBezTo>
                  <a:cubicBezTo>
                    <a:pt x="9986" y="4751"/>
                    <a:pt x="9986" y="3136"/>
                    <a:pt x="9397" y="1804"/>
                  </a:cubicBezTo>
                  <a:cubicBezTo>
                    <a:pt x="9208" y="1344"/>
                    <a:pt x="8937" y="931"/>
                    <a:pt x="8595" y="577"/>
                  </a:cubicBezTo>
                  <a:cubicBezTo>
                    <a:pt x="8395" y="353"/>
                    <a:pt x="8171" y="165"/>
                    <a:pt x="7923" y="11"/>
                  </a:cubicBezTo>
                  <a:lnTo>
                    <a:pt x="7900" y="11"/>
                  </a:lnTo>
                  <a:cubicBezTo>
                    <a:pt x="7808" y="4"/>
                    <a:pt x="7716" y="1"/>
                    <a:pt x="7625" y="1"/>
                  </a:cubicBezTo>
                  <a:close/>
                </a:path>
              </a:pathLst>
            </a:custGeom>
            <a:solidFill>
              <a:srgbClr val="1E032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2" name="Google Shape;592;p32"/>
            <p:cNvSpPr/>
            <p:nvPr/>
          </p:nvSpPr>
          <p:spPr>
            <a:xfrm>
              <a:off x="1074250" y="3416650"/>
              <a:ext cx="230525" cy="276650"/>
            </a:xfrm>
            <a:custGeom>
              <a:avLst/>
              <a:gdLst/>
              <a:ahLst/>
              <a:cxnLst/>
              <a:rect l="l" t="t" r="r" b="b"/>
              <a:pathLst>
                <a:path w="9221" h="11066" extrusionOk="0">
                  <a:moveTo>
                    <a:pt x="6114" y="0"/>
                  </a:moveTo>
                  <a:cubicBezTo>
                    <a:pt x="5663" y="0"/>
                    <a:pt x="5208" y="106"/>
                    <a:pt x="4787" y="319"/>
                  </a:cubicBezTo>
                  <a:cubicBezTo>
                    <a:pt x="3797" y="791"/>
                    <a:pt x="2794" y="1639"/>
                    <a:pt x="2063" y="3113"/>
                  </a:cubicBezTo>
                  <a:cubicBezTo>
                    <a:pt x="0" y="7275"/>
                    <a:pt x="990" y="10199"/>
                    <a:pt x="3195" y="10954"/>
                  </a:cubicBezTo>
                  <a:cubicBezTo>
                    <a:pt x="3278" y="10977"/>
                    <a:pt x="3360" y="11001"/>
                    <a:pt x="3443" y="11024"/>
                  </a:cubicBezTo>
                  <a:cubicBezTo>
                    <a:pt x="3578" y="11052"/>
                    <a:pt x="3714" y="11066"/>
                    <a:pt x="3851" y="11066"/>
                  </a:cubicBezTo>
                  <a:cubicBezTo>
                    <a:pt x="5907" y="11066"/>
                    <a:pt x="8160" y="8011"/>
                    <a:pt x="8878" y="4894"/>
                  </a:cubicBezTo>
                  <a:cubicBezTo>
                    <a:pt x="8973" y="4457"/>
                    <a:pt x="9043" y="4021"/>
                    <a:pt x="9090" y="3573"/>
                  </a:cubicBezTo>
                  <a:cubicBezTo>
                    <a:pt x="9220" y="2465"/>
                    <a:pt x="8784" y="1356"/>
                    <a:pt x="7923" y="649"/>
                  </a:cubicBezTo>
                  <a:cubicBezTo>
                    <a:pt x="7402" y="218"/>
                    <a:pt x="6762" y="0"/>
                    <a:pt x="6114" y="0"/>
                  </a:cubicBezTo>
                  <a:close/>
                </a:path>
              </a:pathLst>
            </a:custGeom>
            <a:solidFill>
              <a:srgbClr val="FFD3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3" name="Google Shape;593;p32"/>
            <p:cNvSpPr/>
            <p:nvPr/>
          </p:nvSpPr>
          <p:spPr>
            <a:xfrm>
              <a:off x="1111975" y="3430975"/>
              <a:ext cx="192800" cy="262325"/>
            </a:xfrm>
            <a:custGeom>
              <a:avLst/>
              <a:gdLst/>
              <a:ahLst/>
              <a:cxnLst/>
              <a:rect l="l" t="t" r="r" b="b"/>
              <a:pathLst>
                <a:path w="7712" h="10493" extrusionOk="0">
                  <a:moveTo>
                    <a:pt x="5761" y="1"/>
                  </a:moveTo>
                  <a:cubicBezTo>
                    <a:pt x="5315" y="1"/>
                    <a:pt x="4873" y="106"/>
                    <a:pt x="4469" y="312"/>
                  </a:cubicBezTo>
                  <a:cubicBezTo>
                    <a:pt x="3478" y="795"/>
                    <a:pt x="2476" y="1632"/>
                    <a:pt x="1745" y="3106"/>
                  </a:cubicBezTo>
                  <a:cubicBezTo>
                    <a:pt x="0" y="6631"/>
                    <a:pt x="437" y="9249"/>
                    <a:pt x="1934" y="10451"/>
                  </a:cubicBezTo>
                  <a:cubicBezTo>
                    <a:pt x="2069" y="10479"/>
                    <a:pt x="2205" y="10493"/>
                    <a:pt x="2342" y="10493"/>
                  </a:cubicBezTo>
                  <a:cubicBezTo>
                    <a:pt x="4398" y="10493"/>
                    <a:pt x="6651" y="7438"/>
                    <a:pt x="7369" y="4321"/>
                  </a:cubicBezTo>
                  <a:cubicBezTo>
                    <a:pt x="7464" y="3884"/>
                    <a:pt x="7534" y="3448"/>
                    <a:pt x="7581" y="3000"/>
                  </a:cubicBezTo>
                  <a:cubicBezTo>
                    <a:pt x="7711" y="1892"/>
                    <a:pt x="7275" y="783"/>
                    <a:pt x="6414" y="76"/>
                  </a:cubicBezTo>
                  <a:cubicBezTo>
                    <a:pt x="6198" y="26"/>
                    <a:pt x="5979" y="1"/>
                    <a:pt x="5761" y="1"/>
                  </a:cubicBezTo>
                  <a:close/>
                </a:path>
              </a:pathLst>
            </a:custGeom>
            <a:solidFill>
              <a:srgbClr val="1E032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4" name="Google Shape;594;p32"/>
            <p:cNvSpPr/>
            <p:nvPr/>
          </p:nvSpPr>
          <p:spPr>
            <a:xfrm>
              <a:off x="1706200" y="4134975"/>
              <a:ext cx="382025" cy="48400"/>
            </a:xfrm>
            <a:custGeom>
              <a:avLst/>
              <a:gdLst/>
              <a:ahLst/>
              <a:cxnLst/>
              <a:rect l="l" t="t" r="r" b="b"/>
              <a:pathLst>
                <a:path w="15281" h="1936" extrusionOk="0">
                  <a:moveTo>
                    <a:pt x="1" y="0"/>
                  </a:moveTo>
                  <a:lnTo>
                    <a:pt x="1" y="0"/>
                  </a:lnTo>
                  <a:cubicBezTo>
                    <a:pt x="1215" y="507"/>
                    <a:pt x="2476" y="920"/>
                    <a:pt x="3762" y="1227"/>
                  </a:cubicBezTo>
                  <a:cubicBezTo>
                    <a:pt x="5059" y="1557"/>
                    <a:pt x="6367" y="1769"/>
                    <a:pt x="7700" y="1887"/>
                  </a:cubicBezTo>
                  <a:cubicBezTo>
                    <a:pt x="8176" y="1917"/>
                    <a:pt x="8657" y="1936"/>
                    <a:pt x="9138" y="1936"/>
                  </a:cubicBezTo>
                  <a:cubicBezTo>
                    <a:pt x="9992" y="1936"/>
                    <a:pt x="10848" y="1876"/>
                    <a:pt x="11685" y="1710"/>
                  </a:cubicBezTo>
                  <a:cubicBezTo>
                    <a:pt x="12982" y="1451"/>
                    <a:pt x="14279" y="955"/>
                    <a:pt x="15281" y="71"/>
                  </a:cubicBezTo>
                  <a:lnTo>
                    <a:pt x="15281" y="71"/>
                  </a:lnTo>
                  <a:cubicBezTo>
                    <a:pt x="14184" y="826"/>
                    <a:pt x="12911" y="1215"/>
                    <a:pt x="11626" y="1415"/>
                  </a:cubicBezTo>
                  <a:cubicBezTo>
                    <a:pt x="10877" y="1518"/>
                    <a:pt x="10116" y="1573"/>
                    <a:pt x="9355" y="1573"/>
                  </a:cubicBezTo>
                  <a:cubicBezTo>
                    <a:pt x="8810" y="1573"/>
                    <a:pt x="8265" y="1545"/>
                    <a:pt x="7723" y="1486"/>
                  </a:cubicBezTo>
                  <a:cubicBezTo>
                    <a:pt x="6414" y="1392"/>
                    <a:pt x="5118" y="1203"/>
                    <a:pt x="3832" y="932"/>
                  </a:cubicBezTo>
                  <a:cubicBezTo>
                    <a:pt x="2547" y="672"/>
                    <a:pt x="1262" y="366"/>
                    <a:pt x="1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5" name="Google Shape;595;p32"/>
            <p:cNvSpPr/>
            <p:nvPr/>
          </p:nvSpPr>
          <p:spPr>
            <a:xfrm>
              <a:off x="1763100" y="4184200"/>
              <a:ext cx="297425" cy="49625"/>
            </a:xfrm>
            <a:custGeom>
              <a:avLst/>
              <a:gdLst/>
              <a:ahLst/>
              <a:cxnLst/>
              <a:rect l="l" t="t" r="r" b="b"/>
              <a:pathLst>
                <a:path w="11897" h="1985" extrusionOk="0">
                  <a:moveTo>
                    <a:pt x="0" y="0"/>
                  </a:moveTo>
                  <a:cubicBezTo>
                    <a:pt x="873" y="590"/>
                    <a:pt x="1828" y="1062"/>
                    <a:pt x="2830" y="1380"/>
                  </a:cubicBezTo>
                  <a:cubicBezTo>
                    <a:pt x="3832" y="1710"/>
                    <a:pt x="4881" y="1910"/>
                    <a:pt x="5942" y="1969"/>
                  </a:cubicBezTo>
                  <a:cubicBezTo>
                    <a:pt x="6119" y="1979"/>
                    <a:pt x="6296" y="1984"/>
                    <a:pt x="6473" y="1984"/>
                  </a:cubicBezTo>
                  <a:cubicBezTo>
                    <a:pt x="7356" y="1984"/>
                    <a:pt x="8236" y="1861"/>
                    <a:pt x="9090" y="1616"/>
                  </a:cubicBezTo>
                  <a:cubicBezTo>
                    <a:pt x="10128" y="1345"/>
                    <a:pt x="11048" y="790"/>
                    <a:pt x="11896" y="189"/>
                  </a:cubicBezTo>
                  <a:lnTo>
                    <a:pt x="11896" y="189"/>
                  </a:lnTo>
                  <a:cubicBezTo>
                    <a:pt x="11413" y="401"/>
                    <a:pt x="10989" y="708"/>
                    <a:pt x="10482" y="849"/>
                  </a:cubicBezTo>
                  <a:lnTo>
                    <a:pt x="9762" y="1120"/>
                  </a:lnTo>
                  <a:lnTo>
                    <a:pt x="9008" y="1321"/>
                  </a:lnTo>
                  <a:cubicBezTo>
                    <a:pt x="8233" y="1505"/>
                    <a:pt x="7429" y="1603"/>
                    <a:pt x="6625" y="1603"/>
                  </a:cubicBezTo>
                  <a:cubicBezTo>
                    <a:pt x="6401" y="1603"/>
                    <a:pt x="6177" y="1596"/>
                    <a:pt x="5954" y="1580"/>
                  </a:cubicBezTo>
                  <a:cubicBezTo>
                    <a:pt x="4928" y="1533"/>
                    <a:pt x="3903" y="1368"/>
                    <a:pt x="2912" y="1085"/>
                  </a:cubicBezTo>
                  <a:cubicBezTo>
                    <a:pt x="1910" y="814"/>
                    <a:pt x="931" y="448"/>
                    <a:pt x="0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6" name="Google Shape;596;p32"/>
            <p:cNvSpPr/>
            <p:nvPr/>
          </p:nvSpPr>
          <p:spPr>
            <a:xfrm>
              <a:off x="1134950" y="3149000"/>
              <a:ext cx="577175" cy="143725"/>
            </a:xfrm>
            <a:custGeom>
              <a:avLst/>
              <a:gdLst/>
              <a:ahLst/>
              <a:cxnLst/>
              <a:rect l="l" t="t" r="r" b="b"/>
              <a:pathLst>
                <a:path w="23087" h="5749" extrusionOk="0">
                  <a:moveTo>
                    <a:pt x="23051" y="1"/>
                  </a:moveTo>
                  <a:cubicBezTo>
                    <a:pt x="22332" y="555"/>
                    <a:pt x="21577" y="1062"/>
                    <a:pt x="20811" y="1534"/>
                  </a:cubicBezTo>
                  <a:cubicBezTo>
                    <a:pt x="19868" y="2123"/>
                    <a:pt x="18889" y="2654"/>
                    <a:pt x="17887" y="3137"/>
                  </a:cubicBezTo>
                  <a:cubicBezTo>
                    <a:pt x="16201" y="3951"/>
                    <a:pt x="14444" y="4564"/>
                    <a:pt x="12617" y="4965"/>
                  </a:cubicBezTo>
                  <a:cubicBezTo>
                    <a:pt x="12275" y="5047"/>
                    <a:pt x="11921" y="5106"/>
                    <a:pt x="11579" y="5165"/>
                  </a:cubicBezTo>
                  <a:cubicBezTo>
                    <a:pt x="10638" y="5312"/>
                    <a:pt x="9690" y="5385"/>
                    <a:pt x="8743" y="5385"/>
                  </a:cubicBezTo>
                  <a:cubicBezTo>
                    <a:pt x="7484" y="5385"/>
                    <a:pt x="6227" y="5256"/>
                    <a:pt x="4988" y="5000"/>
                  </a:cubicBezTo>
                  <a:cubicBezTo>
                    <a:pt x="4517" y="4906"/>
                    <a:pt x="4045" y="4764"/>
                    <a:pt x="3585" y="4599"/>
                  </a:cubicBezTo>
                  <a:cubicBezTo>
                    <a:pt x="3007" y="4387"/>
                    <a:pt x="2453" y="4116"/>
                    <a:pt x="1935" y="3786"/>
                  </a:cubicBezTo>
                  <a:cubicBezTo>
                    <a:pt x="1121" y="3267"/>
                    <a:pt x="390" y="2536"/>
                    <a:pt x="13" y="1628"/>
                  </a:cubicBezTo>
                  <a:lnTo>
                    <a:pt x="1" y="1628"/>
                  </a:lnTo>
                  <a:cubicBezTo>
                    <a:pt x="319" y="2559"/>
                    <a:pt x="1015" y="3361"/>
                    <a:pt x="1828" y="3939"/>
                  </a:cubicBezTo>
                  <a:cubicBezTo>
                    <a:pt x="2312" y="4281"/>
                    <a:pt x="2831" y="4564"/>
                    <a:pt x="3385" y="4776"/>
                  </a:cubicBezTo>
                  <a:cubicBezTo>
                    <a:pt x="3880" y="4988"/>
                    <a:pt x="4399" y="5165"/>
                    <a:pt x="4917" y="5295"/>
                  </a:cubicBezTo>
                  <a:cubicBezTo>
                    <a:pt x="6241" y="5598"/>
                    <a:pt x="7588" y="5748"/>
                    <a:pt x="8938" y="5748"/>
                  </a:cubicBezTo>
                  <a:cubicBezTo>
                    <a:pt x="9740" y="5748"/>
                    <a:pt x="10543" y="5695"/>
                    <a:pt x="11343" y="5590"/>
                  </a:cubicBezTo>
                  <a:cubicBezTo>
                    <a:pt x="11438" y="5578"/>
                    <a:pt x="11544" y="5578"/>
                    <a:pt x="11638" y="5554"/>
                  </a:cubicBezTo>
                  <a:cubicBezTo>
                    <a:pt x="13866" y="5165"/>
                    <a:pt x="16012" y="4446"/>
                    <a:pt x="18017" y="3408"/>
                  </a:cubicBezTo>
                  <a:cubicBezTo>
                    <a:pt x="19844" y="2477"/>
                    <a:pt x="21542" y="1333"/>
                    <a:pt x="23086" y="13"/>
                  </a:cubicBezTo>
                  <a:cubicBezTo>
                    <a:pt x="23075" y="1"/>
                    <a:pt x="23063" y="1"/>
                    <a:pt x="23051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7" name="Google Shape;597;p32"/>
            <p:cNvSpPr/>
            <p:nvPr/>
          </p:nvSpPr>
          <p:spPr>
            <a:xfrm>
              <a:off x="1243125" y="3139875"/>
              <a:ext cx="394725" cy="61400"/>
            </a:xfrm>
            <a:custGeom>
              <a:avLst/>
              <a:gdLst/>
              <a:ahLst/>
              <a:cxnLst/>
              <a:rect l="l" t="t" r="r" b="b"/>
              <a:pathLst>
                <a:path w="15789" h="2456" extrusionOk="0">
                  <a:moveTo>
                    <a:pt x="15623" y="0"/>
                  </a:moveTo>
                  <a:lnTo>
                    <a:pt x="15623" y="12"/>
                  </a:lnTo>
                  <a:cubicBezTo>
                    <a:pt x="14645" y="543"/>
                    <a:pt x="13607" y="967"/>
                    <a:pt x="12546" y="1286"/>
                  </a:cubicBezTo>
                  <a:lnTo>
                    <a:pt x="12463" y="1309"/>
                  </a:lnTo>
                  <a:cubicBezTo>
                    <a:pt x="10990" y="1710"/>
                    <a:pt x="9480" y="1958"/>
                    <a:pt x="7959" y="2028"/>
                  </a:cubicBezTo>
                  <a:cubicBezTo>
                    <a:pt x="7482" y="2055"/>
                    <a:pt x="7003" y="2068"/>
                    <a:pt x="6523" y="2068"/>
                  </a:cubicBezTo>
                  <a:cubicBezTo>
                    <a:pt x="5724" y="2068"/>
                    <a:pt x="4923" y="2031"/>
                    <a:pt x="4128" y="1958"/>
                  </a:cubicBezTo>
                  <a:cubicBezTo>
                    <a:pt x="3892" y="1934"/>
                    <a:pt x="3644" y="1922"/>
                    <a:pt x="3408" y="1887"/>
                  </a:cubicBezTo>
                  <a:cubicBezTo>
                    <a:pt x="2371" y="1781"/>
                    <a:pt x="1345" y="1628"/>
                    <a:pt x="307" y="1415"/>
                  </a:cubicBezTo>
                  <a:lnTo>
                    <a:pt x="1" y="1462"/>
                  </a:lnTo>
                  <a:cubicBezTo>
                    <a:pt x="1097" y="1781"/>
                    <a:pt x="2218" y="2028"/>
                    <a:pt x="3361" y="2193"/>
                  </a:cubicBezTo>
                  <a:cubicBezTo>
                    <a:pt x="3408" y="2205"/>
                    <a:pt x="3479" y="2217"/>
                    <a:pt x="3538" y="2217"/>
                  </a:cubicBezTo>
                  <a:cubicBezTo>
                    <a:pt x="4720" y="2378"/>
                    <a:pt x="5909" y="2455"/>
                    <a:pt x="7100" y="2455"/>
                  </a:cubicBezTo>
                  <a:cubicBezTo>
                    <a:pt x="7395" y="2455"/>
                    <a:pt x="7689" y="2450"/>
                    <a:pt x="7983" y="2441"/>
                  </a:cubicBezTo>
                  <a:cubicBezTo>
                    <a:pt x="9528" y="2347"/>
                    <a:pt x="11060" y="2064"/>
                    <a:pt x="12534" y="1616"/>
                  </a:cubicBezTo>
                  <a:cubicBezTo>
                    <a:pt x="12581" y="1604"/>
                    <a:pt x="12628" y="1580"/>
                    <a:pt x="12676" y="1557"/>
                  </a:cubicBezTo>
                  <a:cubicBezTo>
                    <a:pt x="13772" y="1180"/>
                    <a:pt x="14821" y="661"/>
                    <a:pt x="15788" y="12"/>
                  </a:cubicBezTo>
                  <a:cubicBezTo>
                    <a:pt x="15729" y="12"/>
                    <a:pt x="15670" y="12"/>
                    <a:pt x="15623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8" name="Google Shape;598;p32"/>
            <p:cNvSpPr/>
            <p:nvPr/>
          </p:nvSpPr>
          <p:spPr>
            <a:xfrm>
              <a:off x="1796100" y="3168800"/>
              <a:ext cx="438325" cy="838275"/>
            </a:xfrm>
            <a:custGeom>
              <a:avLst/>
              <a:gdLst/>
              <a:ahLst/>
              <a:cxnLst/>
              <a:rect l="l" t="t" r="r" b="b"/>
              <a:pathLst>
                <a:path w="17533" h="33531" extrusionOk="0">
                  <a:moveTo>
                    <a:pt x="1" y="1"/>
                  </a:moveTo>
                  <a:cubicBezTo>
                    <a:pt x="1" y="1"/>
                    <a:pt x="1" y="4"/>
                    <a:pt x="1" y="11"/>
                  </a:cubicBezTo>
                  <a:cubicBezTo>
                    <a:pt x="12" y="3194"/>
                    <a:pt x="390" y="6354"/>
                    <a:pt x="1109" y="9443"/>
                  </a:cubicBezTo>
                  <a:cubicBezTo>
                    <a:pt x="1875" y="12744"/>
                    <a:pt x="3031" y="15951"/>
                    <a:pt x="4528" y="18993"/>
                  </a:cubicBezTo>
                  <a:cubicBezTo>
                    <a:pt x="5259" y="20538"/>
                    <a:pt x="6190" y="21952"/>
                    <a:pt x="7075" y="23391"/>
                  </a:cubicBezTo>
                  <a:cubicBezTo>
                    <a:pt x="7570" y="24086"/>
                    <a:pt x="8089" y="24759"/>
                    <a:pt x="8596" y="25431"/>
                  </a:cubicBezTo>
                  <a:cubicBezTo>
                    <a:pt x="8855" y="25772"/>
                    <a:pt x="9091" y="26114"/>
                    <a:pt x="9374" y="26433"/>
                  </a:cubicBezTo>
                  <a:lnTo>
                    <a:pt x="10235" y="27376"/>
                  </a:lnTo>
                  <a:cubicBezTo>
                    <a:pt x="11355" y="28673"/>
                    <a:pt x="12593" y="29852"/>
                    <a:pt x="13925" y="30913"/>
                  </a:cubicBezTo>
                  <a:cubicBezTo>
                    <a:pt x="14231" y="31161"/>
                    <a:pt x="14550" y="31408"/>
                    <a:pt x="14856" y="31644"/>
                  </a:cubicBezTo>
                  <a:cubicBezTo>
                    <a:pt x="15729" y="32292"/>
                    <a:pt x="16613" y="32929"/>
                    <a:pt x="17509" y="33530"/>
                  </a:cubicBezTo>
                  <a:lnTo>
                    <a:pt x="17521" y="33519"/>
                  </a:lnTo>
                  <a:lnTo>
                    <a:pt x="17533" y="33519"/>
                  </a:lnTo>
                  <a:lnTo>
                    <a:pt x="15976" y="32340"/>
                  </a:lnTo>
                  <a:lnTo>
                    <a:pt x="14962" y="31573"/>
                  </a:lnTo>
                  <a:lnTo>
                    <a:pt x="14915" y="31550"/>
                  </a:lnTo>
                  <a:cubicBezTo>
                    <a:pt x="14585" y="31302"/>
                    <a:pt x="14326" y="31007"/>
                    <a:pt x="14019" y="30736"/>
                  </a:cubicBezTo>
                  <a:lnTo>
                    <a:pt x="13713" y="30453"/>
                  </a:lnTo>
                  <a:lnTo>
                    <a:pt x="12168" y="29027"/>
                  </a:lnTo>
                  <a:cubicBezTo>
                    <a:pt x="11567" y="28437"/>
                    <a:pt x="11036" y="27789"/>
                    <a:pt x="10470" y="27164"/>
                  </a:cubicBezTo>
                  <a:lnTo>
                    <a:pt x="9621" y="26221"/>
                  </a:lnTo>
                  <a:cubicBezTo>
                    <a:pt x="9362" y="25902"/>
                    <a:pt x="9126" y="25548"/>
                    <a:pt x="8867" y="25218"/>
                  </a:cubicBezTo>
                  <a:cubicBezTo>
                    <a:pt x="8372" y="24534"/>
                    <a:pt x="7865" y="23874"/>
                    <a:pt x="7381" y="23179"/>
                  </a:cubicBezTo>
                  <a:cubicBezTo>
                    <a:pt x="6509" y="21752"/>
                    <a:pt x="5601" y="20337"/>
                    <a:pt x="4894" y="18804"/>
                  </a:cubicBezTo>
                  <a:cubicBezTo>
                    <a:pt x="3384" y="15810"/>
                    <a:pt x="2217" y="12638"/>
                    <a:pt x="1415" y="9372"/>
                  </a:cubicBezTo>
                  <a:cubicBezTo>
                    <a:pt x="1227" y="8559"/>
                    <a:pt x="1026" y="7745"/>
                    <a:pt x="861" y="6920"/>
                  </a:cubicBezTo>
                  <a:cubicBezTo>
                    <a:pt x="732" y="6095"/>
                    <a:pt x="543" y="5269"/>
                    <a:pt x="449" y="4420"/>
                  </a:cubicBezTo>
                  <a:cubicBezTo>
                    <a:pt x="232" y="3017"/>
                    <a:pt x="15" y="1"/>
                    <a:pt x="1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9" name="Google Shape;599;p32"/>
            <p:cNvSpPr/>
            <p:nvPr/>
          </p:nvSpPr>
          <p:spPr>
            <a:xfrm>
              <a:off x="1846500" y="3186450"/>
              <a:ext cx="436575" cy="685625"/>
            </a:xfrm>
            <a:custGeom>
              <a:avLst/>
              <a:gdLst/>
              <a:ahLst/>
              <a:cxnLst/>
              <a:rect l="l" t="t" r="r" b="b"/>
              <a:pathLst>
                <a:path w="17463" h="27425" extrusionOk="0">
                  <a:moveTo>
                    <a:pt x="1" y="0"/>
                  </a:moveTo>
                  <a:lnTo>
                    <a:pt x="1" y="0"/>
                  </a:lnTo>
                  <a:cubicBezTo>
                    <a:pt x="189" y="2783"/>
                    <a:pt x="649" y="5542"/>
                    <a:pt x="1380" y="8242"/>
                  </a:cubicBezTo>
                  <a:cubicBezTo>
                    <a:pt x="2170" y="11154"/>
                    <a:pt x="3302" y="13972"/>
                    <a:pt x="4752" y="16625"/>
                  </a:cubicBezTo>
                  <a:cubicBezTo>
                    <a:pt x="5542" y="18004"/>
                    <a:pt x="6438" y="19313"/>
                    <a:pt x="7440" y="20551"/>
                  </a:cubicBezTo>
                  <a:lnTo>
                    <a:pt x="7452" y="20574"/>
                  </a:lnTo>
                  <a:cubicBezTo>
                    <a:pt x="8360" y="21683"/>
                    <a:pt x="9362" y="22697"/>
                    <a:pt x="10471" y="23616"/>
                  </a:cubicBezTo>
                  <a:cubicBezTo>
                    <a:pt x="11626" y="24583"/>
                    <a:pt x="12899" y="25432"/>
                    <a:pt x="14243" y="26116"/>
                  </a:cubicBezTo>
                  <a:cubicBezTo>
                    <a:pt x="14361" y="26187"/>
                    <a:pt x="14479" y="26234"/>
                    <a:pt x="14597" y="26293"/>
                  </a:cubicBezTo>
                  <a:cubicBezTo>
                    <a:pt x="15529" y="26741"/>
                    <a:pt x="16484" y="27118"/>
                    <a:pt x="17462" y="27425"/>
                  </a:cubicBezTo>
                  <a:cubicBezTo>
                    <a:pt x="17462" y="27413"/>
                    <a:pt x="17462" y="27389"/>
                    <a:pt x="17462" y="27377"/>
                  </a:cubicBezTo>
                  <a:cubicBezTo>
                    <a:pt x="16495" y="27024"/>
                    <a:pt x="15540" y="26599"/>
                    <a:pt x="14632" y="26116"/>
                  </a:cubicBezTo>
                  <a:cubicBezTo>
                    <a:pt x="13206" y="25361"/>
                    <a:pt x="11862" y="24442"/>
                    <a:pt x="10647" y="23392"/>
                  </a:cubicBezTo>
                  <a:cubicBezTo>
                    <a:pt x="9221" y="22154"/>
                    <a:pt x="7947" y="20751"/>
                    <a:pt x="6851" y="19218"/>
                  </a:cubicBezTo>
                  <a:lnTo>
                    <a:pt x="6851" y="19207"/>
                  </a:lnTo>
                  <a:lnTo>
                    <a:pt x="6851" y="19195"/>
                  </a:lnTo>
                  <a:cubicBezTo>
                    <a:pt x="6214" y="18311"/>
                    <a:pt x="5625" y="17379"/>
                    <a:pt x="5094" y="16436"/>
                  </a:cubicBezTo>
                  <a:cubicBezTo>
                    <a:pt x="3644" y="13807"/>
                    <a:pt x="2488" y="11036"/>
                    <a:pt x="1675" y="8159"/>
                  </a:cubicBezTo>
                  <a:cubicBezTo>
                    <a:pt x="1262" y="6721"/>
                    <a:pt x="897" y="5259"/>
                    <a:pt x="626" y="3785"/>
                  </a:cubicBezTo>
                  <a:cubicBezTo>
                    <a:pt x="378" y="2535"/>
                    <a:pt x="166" y="1285"/>
                    <a:pt x="36" y="12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0" name="Google Shape;600;p32"/>
            <p:cNvSpPr/>
            <p:nvPr/>
          </p:nvSpPr>
          <p:spPr>
            <a:xfrm>
              <a:off x="1950850" y="3240975"/>
              <a:ext cx="312475" cy="452775"/>
            </a:xfrm>
            <a:custGeom>
              <a:avLst/>
              <a:gdLst/>
              <a:ahLst/>
              <a:cxnLst/>
              <a:rect l="l" t="t" r="r" b="b"/>
              <a:pathLst>
                <a:path w="12499" h="18111" extrusionOk="0">
                  <a:moveTo>
                    <a:pt x="225" y="1"/>
                  </a:moveTo>
                  <a:cubicBezTo>
                    <a:pt x="225" y="71"/>
                    <a:pt x="201" y="142"/>
                    <a:pt x="201" y="201"/>
                  </a:cubicBezTo>
                  <a:cubicBezTo>
                    <a:pt x="0" y="2064"/>
                    <a:pt x="48" y="3950"/>
                    <a:pt x="354" y="5801"/>
                  </a:cubicBezTo>
                  <a:cubicBezTo>
                    <a:pt x="720" y="8053"/>
                    <a:pt x="1510" y="10258"/>
                    <a:pt x="2795" y="12168"/>
                  </a:cubicBezTo>
                  <a:cubicBezTo>
                    <a:pt x="4115" y="14066"/>
                    <a:pt x="5884" y="15599"/>
                    <a:pt x="7959" y="16625"/>
                  </a:cubicBezTo>
                  <a:cubicBezTo>
                    <a:pt x="8926" y="17096"/>
                    <a:pt x="9940" y="17474"/>
                    <a:pt x="10989" y="17757"/>
                  </a:cubicBezTo>
                  <a:cubicBezTo>
                    <a:pt x="11484" y="17898"/>
                    <a:pt x="11991" y="18016"/>
                    <a:pt x="12498" y="18110"/>
                  </a:cubicBezTo>
                  <a:lnTo>
                    <a:pt x="12486" y="18099"/>
                  </a:lnTo>
                  <a:lnTo>
                    <a:pt x="12451" y="17969"/>
                  </a:lnTo>
                  <a:cubicBezTo>
                    <a:pt x="11956" y="17839"/>
                    <a:pt x="11449" y="17710"/>
                    <a:pt x="10965" y="17544"/>
                  </a:cubicBezTo>
                  <a:cubicBezTo>
                    <a:pt x="9963" y="17226"/>
                    <a:pt x="9008" y="16825"/>
                    <a:pt x="8089" y="16354"/>
                  </a:cubicBezTo>
                  <a:cubicBezTo>
                    <a:pt x="6096" y="15304"/>
                    <a:pt x="4386" y="13795"/>
                    <a:pt x="3113" y="11944"/>
                  </a:cubicBezTo>
                  <a:cubicBezTo>
                    <a:pt x="1852" y="10093"/>
                    <a:pt x="1073" y="7959"/>
                    <a:pt x="649" y="5742"/>
                  </a:cubicBezTo>
                  <a:cubicBezTo>
                    <a:pt x="307" y="3927"/>
                    <a:pt x="189" y="2064"/>
                    <a:pt x="283" y="225"/>
                  </a:cubicBezTo>
                  <a:cubicBezTo>
                    <a:pt x="272" y="154"/>
                    <a:pt x="283" y="95"/>
                    <a:pt x="295" y="36"/>
                  </a:cubicBezTo>
                  <a:cubicBezTo>
                    <a:pt x="272" y="24"/>
                    <a:pt x="248" y="12"/>
                    <a:pt x="225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1" name="Google Shape;601;p32"/>
            <p:cNvSpPr/>
            <p:nvPr/>
          </p:nvSpPr>
          <p:spPr>
            <a:xfrm>
              <a:off x="1184175" y="3979625"/>
              <a:ext cx="62525" cy="124725"/>
            </a:xfrm>
            <a:custGeom>
              <a:avLst/>
              <a:gdLst/>
              <a:ahLst/>
              <a:cxnLst/>
              <a:rect l="l" t="t" r="r" b="b"/>
              <a:pathLst>
                <a:path w="2501" h="4989" extrusionOk="0">
                  <a:moveTo>
                    <a:pt x="1357" y="1"/>
                  </a:moveTo>
                  <a:cubicBezTo>
                    <a:pt x="732" y="1439"/>
                    <a:pt x="284" y="2949"/>
                    <a:pt x="1" y="4505"/>
                  </a:cubicBezTo>
                  <a:cubicBezTo>
                    <a:pt x="449" y="4694"/>
                    <a:pt x="909" y="4859"/>
                    <a:pt x="1369" y="4988"/>
                  </a:cubicBezTo>
                  <a:cubicBezTo>
                    <a:pt x="1416" y="4811"/>
                    <a:pt x="2500" y="1156"/>
                    <a:pt x="1357" y="1"/>
                  </a:cubicBezTo>
                  <a:close/>
                </a:path>
              </a:pathLst>
            </a:custGeom>
            <a:solidFill>
              <a:srgbClr val="F9B55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2" name="Google Shape;602;p32"/>
            <p:cNvSpPr/>
            <p:nvPr/>
          </p:nvSpPr>
          <p:spPr>
            <a:xfrm>
              <a:off x="1218375" y="4003225"/>
              <a:ext cx="149175" cy="114975"/>
            </a:xfrm>
            <a:custGeom>
              <a:avLst/>
              <a:gdLst/>
              <a:ahLst/>
              <a:cxnLst/>
              <a:rect l="l" t="t" r="r" b="b"/>
              <a:pathLst>
                <a:path w="5967" h="4599" extrusionOk="0">
                  <a:moveTo>
                    <a:pt x="3832" y="0"/>
                  </a:moveTo>
                  <a:cubicBezTo>
                    <a:pt x="2076" y="0"/>
                    <a:pt x="95" y="3856"/>
                    <a:pt x="1" y="4044"/>
                  </a:cubicBezTo>
                  <a:cubicBezTo>
                    <a:pt x="1362" y="4410"/>
                    <a:pt x="2746" y="4599"/>
                    <a:pt x="4152" y="4599"/>
                  </a:cubicBezTo>
                  <a:cubicBezTo>
                    <a:pt x="4195" y="4599"/>
                    <a:pt x="4238" y="4599"/>
                    <a:pt x="4280" y="4598"/>
                  </a:cubicBezTo>
                  <a:cubicBezTo>
                    <a:pt x="4504" y="4598"/>
                    <a:pt x="4717" y="4598"/>
                    <a:pt x="4941" y="4587"/>
                  </a:cubicBezTo>
                  <a:cubicBezTo>
                    <a:pt x="4976" y="4398"/>
                    <a:pt x="5966" y="531"/>
                    <a:pt x="4139" y="36"/>
                  </a:cubicBezTo>
                  <a:cubicBezTo>
                    <a:pt x="4045" y="12"/>
                    <a:pt x="3939" y="0"/>
                    <a:pt x="3832" y="0"/>
                  </a:cubicBezTo>
                  <a:close/>
                </a:path>
              </a:pathLst>
            </a:custGeom>
            <a:solidFill>
              <a:srgbClr val="F9B55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3" name="Google Shape;603;p32"/>
            <p:cNvSpPr/>
            <p:nvPr/>
          </p:nvSpPr>
          <p:spPr>
            <a:xfrm>
              <a:off x="1341875" y="4047425"/>
              <a:ext cx="130325" cy="70475"/>
            </a:xfrm>
            <a:custGeom>
              <a:avLst/>
              <a:gdLst/>
              <a:ahLst/>
              <a:cxnLst/>
              <a:rect l="l" t="t" r="r" b="b"/>
              <a:pathLst>
                <a:path w="5213" h="2819" extrusionOk="0">
                  <a:moveTo>
                    <a:pt x="4953" y="1"/>
                  </a:moveTo>
                  <a:cubicBezTo>
                    <a:pt x="3113" y="1"/>
                    <a:pt x="154" y="2677"/>
                    <a:pt x="1" y="2819"/>
                  </a:cubicBezTo>
                  <a:cubicBezTo>
                    <a:pt x="814" y="2795"/>
                    <a:pt x="1616" y="2712"/>
                    <a:pt x="2418" y="2606"/>
                  </a:cubicBezTo>
                  <a:cubicBezTo>
                    <a:pt x="3231" y="2488"/>
                    <a:pt x="3726" y="2359"/>
                    <a:pt x="3762" y="2347"/>
                  </a:cubicBezTo>
                  <a:lnTo>
                    <a:pt x="5212" y="24"/>
                  </a:lnTo>
                  <a:cubicBezTo>
                    <a:pt x="5129" y="13"/>
                    <a:pt x="5035" y="1"/>
                    <a:pt x="4953" y="1"/>
                  </a:cubicBezTo>
                  <a:close/>
                </a:path>
              </a:pathLst>
            </a:custGeom>
            <a:solidFill>
              <a:srgbClr val="F9B55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4" name="Google Shape;604;p32"/>
            <p:cNvSpPr/>
            <p:nvPr/>
          </p:nvSpPr>
          <p:spPr>
            <a:xfrm>
              <a:off x="1481900" y="3866750"/>
              <a:ext cx="72225" cy="95825"/>
            </a:xfrm>
            <a:custGeom>
              <a:avLst/>
              <a:gdLst/>
              <a:ahLst/>
              <a:cxnLst/>
              <a:rect l="l" t="t" r="r" b="b"/>
              <a:pathLst>
                <a:path w="2889" h="3833" extrusionOk="0">
                  <a:moveTo>
                    <a:pt x="0" y="0"/>
                  </a:moveTo>
                  <a:cubicBezTo>
                    <a:pt x="0" y="1156"/>
                    <a:pt x="342" y="3325"/>
                    <a:pt x="2889" y="3832"/>
                  </a:cubicBezTo>
                  <a:lnTo>
                    <a:pt x="637" y="213"/>
                  </a:lnTo>
                  <a:cubicBezTo>
                    <a:pt x="425" y="142"/>
                    <a:pt x="212" y="71"/>
                    <a:pt x="0" y="0"/>
                  </a:cubicBezTo>
                  <a:close/>
                </a:path>
              </a:pathLst>
            </a:custGeom>
            <a:solidFill>
              <a:srgbClr val="00A89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5" name="Google Shape;605;p32"/>
            <p:cNvSpPr/>
            <p:nvPr/>
          </p:nvSpPr>
          <p:spPr>
            <a:xfrm>
              <a:off x="1541425" y="3549575"/>
              <a:ext cx="302450" cy="405375"/>
            </a:xfrm>
            <a:custGeom>
              <a:avLst/>
              <a:gdLst/>
              <a:ahLst/>
              <a:cxnLst/>
              <a:rect l="l" t="t" r="r" b="b"/>
              <a:pathLst>
                <a:path w="12098" h="16215" extrusionOk="0">
                  <a:moveTo>
                    <a:pt x="6874" y="1"/>
                  </a:moveTo>
                  <a:lnTo>
                    <a:pt x="6874" y="1"/>
                  </a:lnTo>
                  <a:cubicBezTo>
                    <a:pt x="6969" y="649"/>
                    <a:pt x="7075" y="1310"/>
                    <a:pt x="7228" y="1970"/>
                  </a:cubicBezTo>
                  <a:cubicBezTo>
                    <a:pt x="7417" y="2041"/>
                    <a:pt x="7594" y="2111"/>
                    <a:pt x="7771" y="2206"/>
                  </a:cubicBezTo>
                  <a:cubicBezTo>
                    <a:pt x="7782" y="1416"/>
                    <a:pt x="7664" y="260"/>
                    <a:pt x="6874" y="1"/>
                  </a:cubicBezTo>
                  <a:close/>
                  <a:moveTo>
                    <a:pt x="9798" y="1921"/>
                  </a:moveTo>
                  <a:cubicBezTo>
                    <a:pt x="9778" y="1921"/>
                    <a:pt x="9759" y="1921"/>
                    <a:pt x="9740" y="1923"/>
                  </a:cubicBezTo>
                  <a:cubicBezTo>
                    <a:pt x="9244" y="1923"/>
                    <a:pt x="8678" y="2229"/>
                    <a:pt x="8278" y="2524"/>
                  </a:cubicBezTo>
                  <a:cubicBezTo>
                    <a:pt x="8431" y="2642"/>
                    <a:pt x="8561" y="2760"/>
                    <a:pt x="8690" y="2890"/>
                  </a:cubicBezTo>
                  <a:cubicBezTo>
                    <a:pt x="9020" y="3255"/>
                    <a:pt x="9292" y="3668"/>
                    <a:pt x="9480" y="4128"/>
                  </a:cubicBezTo>
                  <a:cubicBezTo>
                    <a:pt x="9539" y="4257"/>
                    <a:pt x="9598" y="4387"/>
                    <a:pt x="9633" y="4517"/>
                  </a:cubicBezTo>
                  <a:cubicBezTo>
                    <a:pt x="9987" y="4010"/>
                    <a:pt x="10412" y="3338"/>
                    <a:pt x="10506" y="2795"/>
                  </a:cubicBezTo>
                  <a:cubicBezTo>
                    <a:pt x="10400" y="2536"/>
                    <a:pt x="10294" y="2276"/>
                    <a:pt x="10199" y="2029"/>
                  </a:cubicBezTo>
                  <a:cubicBezTo>
                    <a:pt x="10076" y="1957"/>
                    <a:pt x="9934" y="1921"/>
                    <a:pt x="9798" y="1921"/>
                  </a:cubicBezTo>
                  <a:close/>
                  <a:moveTo>
                    <a:pt x="10400" y="4823"/>
                  </a:moveTo>
                  <a:cubicBezTo>
                    <a:pt x="10188" y="4835"/>
                    <a:pt x="9975" y="4870"/>
                    <a:pt x="9763" y="4929"/>
                  </a:cubicBezTo>
                  <a:cubicBezTo>
                    <a:pt x="9893" y="5448"/>
                    <a:pt x="9964" y="5990"/>
                    <a:pt x="9964" y="6521"/>
                  </a:cubicBezTo>
                  <a:cubicBezTo>
                    <a:pt x="9964" y="6851"/>
                    <a:pt x="9940" y="7181"/>
                    <a:pt x="9893" y="7511"/>
                  </a:cubicBezTo>
                  <a:cubicBezTo>
                    <a:pt x="10765" y="7028"/>
                    <a:pt x="12098" y="6108"/>
                    <a:pt x="11496" y="5354"/>
                  </a:cubicBezTo>
                  <a:cubicBezTo>
                    <a:pt x="11251" y="5030"/>
                    <a:pt x="10868" y="4833"/>
                    <a:pt x="10467" y="4833"/>
                  </a:cubicBezTo>
                  <a:cubicBezTo>
                    <a:pt x="10445" y="4833"/>
                    <a:pt x="10422" y="4834"/>
                    <a:pt x="10400" y="4835"/>
                  </a:cubicBezTo>
                  <a:lnTo>
                    <a:pt x="10400" y="4823"/>
                  </a:lnTo>
                  <a:close/>
                  <a:moveTo>
                    <a:pt x="9822" y="7889"/>
                  </a:moveTo>
                  <a:cubicBezTo>
                    <a:pt x="9787" y="8066"/>
                    <a:pt x="9751" y="8242"/>
                    <a:pt x="9704" y="8419"/>
                  </a:cubicBezTo>
                  <a:cubicBezTo>
                    <a:pt x="9681" y="8490"/>
                    <a:pt x="9657" y="8572"/>
                    <a:pt x="9622" y="8655"/>
                  </a:cubicBezTo>
                  <a:cubicBezTo>
                    <a:pt x="9834" y="9056"/>
                    <a:pt x="10046" y="9457"/>
                    <a:pt x="10282" y="9858"/>
                  </a:cubicBezTo>
                  <a:cubicBezTo>
                    <a:pt x="10730" y="9716"/>
                    <a:pt x="11095" y="9469"/>
                    <a:pt x="11119" y="9009"/>
                  </a:cubicBezTo>
                  <a:cubicBezTo>
                    <a:pt x="11166" y="8231"/>
                    <a:pt x="10400" y="7971"/>
                    <a:pt x="9822" y="7889"/>
                  </a:cubicBezTo>
                  <a:close/>
                  <a:moveTo>
                    <a:pt x="119" y="13654"/>
                  </a:moveTo>
                  <a:cubicBezTo>
                    <a:pt x="1" y="14102"/>
                    <a:pt x="24" y="14515"/>
                    <a:pt x="402" y="14751"/>
                  </a:cubicBezTo>
                  <a:cubicBezTo>
                    <a:pt x="531" y="14821"/>
                    <a:pt x="673" y="14869"/>
                    <a:pt x="814" y="14869"/>
                  </a:cubicBezTo>
                  <a:cubicBezTo>
                    <a:pt x="1121" y="14869"/>
                    <a:pt x="1451" y="14692"/>
                    <a:pt x="1746" y="14468"/>
                  </a:cubicBezTo>
                  <a:cubicBezTo>
                    <a:pt x="1215" y="14185"/>
                    <a:pt x="673" y="13913"/>
                    <a:pt x="119" y="13654"/>
                  </a:cubicBezTo>
                  <a:close/>
                  <a:moveTo>
                    <a:pt x="2901" y="15128"/>
                  </a:moveTo>
                  <a:cubicBezTo>
                    <a:pt x="3054" y="15694"/>
                    <a:pt x="3385" y="16189"/>
                    <a:pt x="4033" y="16213"/>
                  </a:cubicBezTo>
                  <a:lnTo>
                    <a:pt x="4080" y="16213"/>
                  </a:lnTo>
                  <a:cubicBezTo>
                    <a:pt x="4095" y="16214"/>
                    <a:pt x="4110" y="16214"/>
                    <a:pt x="4125" y="16214"/>
                  </a:cubicBezTo>
                  <a:cubicBezTo>
                    <a:pt x="4289" y="16214"/>
                    <a:pt x="4459" y="16156"/>
                    <a:pt x="4599" y="16059"/>
                  </a:cubicBezTo>
                  <a:cubicBezTo>
                    <a:pt x="4198" y="15882"/>
                    <a:pt x="3809" y="15670"/>
                    <a:pt x="3432" y="15446"/>
                  </a:cubicBezTo>
                  <a:cubicBezTo>
                    <a:pt x="3255" y="15340"/>
                    <a:pt x="3078" y="15234"/>
                    <a:pt x="2901" y="15128"/>
                  </a:cubicBezTo>
                  <a:close/>
                </a:path>
              </a:pathLst>
            </a:custGeom>
            <a:solidFill>
              <a:srgbClr val="E22C5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6" name="Google Shape;606;p32"/>
            <p:cNvSpPr/>
            <p:nvPr/>
          </p:nvSpPr>
          <p:spPr>
            <a:xfrm>
              <a:off x="1722125" y="3598800"/>
              <a:ext cx="19175" cy="9475"/>
            </a:xfrm>
            <a:custGeom>
              <a:avLst/>
              <a:gdLst/>
              <a:ahLst/>
              <a:cxnLst/>
              <a:rect l="l" t="t" r="r" b="b"/>
              <a:pathLst>
                <a:path w="767" h="379" extrusionOk="0">
                  <a:moveTo>
                    <a:pt x="0" y="1"/>
                  </a:moveTo>
                  <a:lnTo>
                    <a:pt x="0" y="1"/>
                  </a:lnTo>
                  <a:cubicBezTo>
                    <a:pt x="36" y="131"/>
                    <a:pt x="59" y="260"/>
                    <a:pt x="83" y="378"/>
                  </a:cubicBezTo>
                  <a:cubicBezTo>
                    <a:pt x="236" y="366"/>
                    <a:pt x="377" y="355"/>
                    <a:pt x="519" y="355"/>
                  </a:cubicBezTo>
                  <a:cubicBezTo>
                    <a:pt x="602" y="355"/>
                    <a:pt x="684" y="355"/>
                    <a:pt x="767" y="366"/>
                  </a:cubicBezTo>
                  <a:cubicBezTo>
                    <a:pt x="696" y="319"/>
                    <a:pt x="625" y="284"/>
                    <a:pt x="554" y="237"/>
                  </a:cubicBezTo>
                  <a:cubicBezTo>
                    <a:pt x="377" y="142"/>
                    <a:pt x="189" y="72"/>
                    <a:pt x="0" y="1"/>
                  </a:cubicBezTo>
                  <a:close/>
                </a:path>
              </a:pathLst>
            </a:custGeom>
            <a:solidFill>
              <a:srgbClr val="F9B55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7" name="Google Shape;607;p32"/>
            <p:cNvSpPr/>
            <p:nvPr/>
          </p:nvSpPr>
          <p:spPr>
            <a:xfrm>
              <a:off x="1724175" y="3607650"/>
              <a:ext cx="66350" cy="158600"/>
            </a:xfrm>
            <a:custGeom>
              <a:avLst/>
              <a:gdLst/>
              <a:ahLst/>
              <a:cxnLst/>
              <a:rect l="l" t="t" r="r" b="b"/>
              <a:pathLst>
                <a:path w="2654" h="6344" extrusionOk="0">
                  <a:moveTo>
                    <a:pt x="437" y="1"/>
                  </a:moveTo>
                  <a:cubicBezTo>
                    <a:pt x="295" y="1"/>
                    <a:pt x="154" y="12"/>
                    <a:pt x="1" y="24"/>
                  </a:cubicBezTo>
                  <a:cubicBezTo>
                    <a:pt x="508" y="2217"/>
                    <a:pt x="1286" y="4339"/>
                    <a:pt x="2312" y="6344"/>
                  </a:cubicBezTo>
                  <a:cubicBezTo>
                    <a:pt x="2347" y="6261"/>
                    <a:pt x="2371" y="6179"/>
                    <a:pt x="2394" y="6096"/>
                  </a:cubicBezTo>
                  <a:cubicBezTo>
                    <a:pt x="2559" y="5483"/>
                    <a:pt x="2654" y="4846"/>
                    <a:pt x="2654" y="4210"/>
                  </a:cubicBezTo>
                  <a:cubicBezTo>
                    <a:pt x="2654" y="3667"/>
                    <a:pt x="2583" y="3137"/>
                    <a:pt x="2453" y="2618"/>
                  </a:cubicBezTo>
                  <a:cubicBezTo>
                    <a:pt x="2418" y="2465"/>
                    <a:pt x="2382" y="2335"/>
                    <a:pt x="2323" y="2205"/>
                  </a:cubicBezTo>
                  <a:cubicBezTo>
                    <a:pt x="2276" y="2064"/>
                    <a:pt x="2229" y="1934"/>
                    <a:pt x="2182" y="1816"/>
                  </a:cubicBezTo>
                  <a:cubicBezTo>
                    <a:pt x="1993" y="1357"/>
                    <a:pt x="1722" y="932"/>
                    <a:pt x="1380" y="578"/>
                  </a:cubicBezTo>
                  <a:cubicBezTo>
                    <a:pt x="1262" y="449"/>
                    <a:pt x="1121" y="319"/>
                    <a:pt x="979" y="201"/>
                  </a:cubicBezTo>
                  <a:cubicBezTo>
                    <a:pt x="885" y="142"/>
                    <a:pt x="802" y="71"/>
                    <a:pt x="708" y="12"/>
                  </a:cubicBezTo>
                  <a:lnTo>
                    <a:pt x="449" y="12"/>
                  </a:lnTo>
                  <a:lnTo>
                    <a:pt x="437" y="1"/>
                  </a:lnTo>
                  <a:close/>
                </a:path>
              </a:pathLst>
            </a:custGeom>
            <a:solidFill>
              <a:srgbClr val="1D032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8" name="Google Shape;608;p32"/>
            <p:cNvSpPr/>
            <p:nvPr/>
          </p:nvSpPr>
          <p:spPr>
            <a:xfrm>
              <a:off x="1028200" y="3626025"/>
              <a:ext cx="23375" cy="19625"/>
            </a:xfrm>
            <a:custGeom>
              <a:avLst/>
              <a:gdLst/>
              <a:ahLst/>
              <a:cxnLst/>
              <a:rect l="l" t="t" r="r" b="b"/>
              <a:pathLst>
                <a:path w="935" h="785" extrusionOk="0">
                  <a:moveTo>
                    <a:pt x="489" y="1"/>
                  </a:moveTo>
                  <a:cubicBezTo>
                    <a:pt x="207" y="1"/>
                    <a:pt x="0" y="296"/>
                    <a:pt x="144" y="574"/>
                  </a:cubicBezTo>
                  <a:cubicBezTo>
                    <a:pt x="215" y="716"/>
                    <a:pt x="352" y="785"/>
                    <a:pt x="489" y="785"/>
                  </a:cubicBezTo>
                  <a:cubicBezTo>
                    <a:pt x="648" y="785"/>
                    <a:pt x="807" y="693"/>
                    <a:pt x="864" y="515"/>
                  </a:cubicBezTo>
                  <a:cubicBezTo>
                    <a:pt x="934" y="315"/>
                    <a:pt x="816" y="79"/>
                    <a:pt x="616" y="20"/>
                  </a:cubicBezTo>
                  <a:cubicBezTo>
                    <a:pt x="573" y="7"/>
                    <a:pt x="530" y="1"/>
                    <a:pt x="489" y="1"/>
                  </a:cubicBezTo>
                  <a:close/>
                </a:path>
              </a:pathLst>
            </a:custGeom>
            <a:solidFill>
              <a:srgbClr val="1E032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9" name="Google Shape;609;p32"/>
            <p:cNvSpPr/>
            <p:nvPr/>
          </p:nvSpPr>
          <p:spPr>
            <a:xfrm>
              <a:off x="1696100" y="3982900"/>
              <a:ext cx="23400" cy="19825"/>
            </a:xfrm>
            <a:custGeom>
              <a:avLst/>
              <a:gdLst/>
              <a:ahLst/>
              <a:cxnLst/>
              <a:rect l="l" t="t" r="r" b="b"/>
              <a:pathLst>
                <a:path w="936" h="793" extrusionOk="0">
                  <a:moveTo>
                    <a:pt x="482" y="0"/>
                  </a:moveTo>
                  <a:cubicBezTo>
                    <a:pt x="204" y="0"/>
                    <a:pt x="1" y="302"/>
                    <a:pt x="133" y="577"/>
                  </a:cubicBezTo>
                  <a:cubicBezTo>
                    <a:pt x="209" y="724"/>
                    <a:pt x="347" y="793"/>
                    <a:pt x="485" y="793"/>
                  </a:cubicBezTo>
                  <a:cubicBezTo>
                    <a:pt x="646" y="793"/>
                    <a:pt x="807" y="697"/>
                    <a:pt x="864" y="518"/>
                  </a:cubicBezTo>
                  <a:cubicBezTo>
                    <a:pt x="935" y="306"/>
                    <a:pt x="817" y="82"/>
                    <a:pt x="617" y="23"/>
                  </a:cubicBezTo>
                  <a:cubicBezTo>
                    <a:pt x="571" y="7"/>
                    <a:pt x="525" y="0"/>
                    <a:pt x="482" y="0"/>
                  </a:cubicBezTo>
                  <a:close/>
                </a:path>
              </a:pathLst>
            </a:custGeom>
            <a:solidFill>
              <a:srgbClr val="1E032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0" name="Google Shape;610;p32"/>
            <p:cNvSpPr/>
            <p:nvPr/>
          </p:nvSpPr>
          <p:spPr>
            <a:xfrm>
              <a:off x="1618250" y="3973250"/>
              <a:ext cx="23425" cy="19875"/>
            </a:xfrm>
            <a:custGeom>
              <a:avLst/>
              <a:gdLst/>
              <a:ahLst/>
              <a:cxnLst/>
              <a:rect l="l" t="t" r="r" b="b"/>
              <a:pathLst>
                <a:path w="937" h="795" extrusionOk="0">
                  <a:moveTo>
                    <a:pt x="486" y="1"/>
                  </a:moveTo>
                  <a:cubicBezTo>
                    <a:pt x="210" y="1"/>
                    <a:pt x="0" y="306"/>
                    <a:pt x="135" y="574"/>
                  </a:cubicBezTo>
                  <a:cubicBezTo>
                    <a:pt x="212" y="723"/>
                    <a:pt x="354" y="795"/>
                    <a:pt x="494" y="795"/>
                  </a:cubicBezTo>
                  <a:cubicBezTo>
                    <a:pt x="653" y="795"/>
                    <a:pt x="809" y="703"/>
                    <a:pt x="866" y="527"/>
                  </a:cubicBezTo>
                  <a:cubicBezTo>
                    <a:pt x="936" y="315"/>
                    <a:pt x="819" y="91"/>
                    <a:pt x="606" y="20"/>
                  </a:cubicBezTo>
                  <a:cubicBezTo>
                    <a:pt x="565" y="7"/>
                    <a:pt x="525" y="1"/>
                    <a:pt x="486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1" name="Google Shape;611;p32"/>
            <p:cNvSpPr/>
            <p:nvPr/>
          </p:nvSpPr>
          <p:spPr>
            <a:xfrm>
              <a:off x="1045825" y="3682050"/>
              <a:ext cx="23425" cy="19825"/>
            </a:xfrm>
            <a:custGeom>
              <a:avLst/>
              <a:gdLst/>
              <a:ahLst/>
              <a:cxnLst/>
              <a:rect l="l" t="t" r="r" b="b"/>
              <a:pathLst>
                <a:path w="937" h="793" extrusionOk="0">
                  <a:moveTo>
                    <a:pt x="486" y="0"/>
                  </a:moveTo>
                  <a:cubicBezTo>
                    <a:pt x="210" y="0"/>
                    <a:pt x="1" y="305"/>
                    <a:pt x="135" y="574"/>
                  </a:cubicBezTo>
                  <a:cubicBezTo>
                    <a:pt x="212" y="721"/>
                    <a:pt x="352" y="793"/>
                    <a:pt x="491" y="793"/>
                  </a:cubicBezTo>
                  <a:cubicBezTo>
                    <a:pt x="651" y="793"/>
                    <a:pt x="809" y="698"/>
                    <a:pt x="866" y="515"/>
                  </a:cubicBezTo>
                  <a:cubicBezTo>
                    <a:pt x="937" y="314"/>
                    <a:pt x="819" y="90"/>
                    <a:pt x="607" y="19"/>
                  </a:cubicBezTo>
                  <a:cubicBezTo>
                    <a:pt x="566" y="6"/>
                    <a:pt x="525" y="0"/>
                    <a:pt x="486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2" name="Google Shape;612;p32"/>
            <p:cNvSpPr/>
            <p:nvPr/>
          </p:nvSpPr>
          <p:spPr>
            <a:xfrm>
              <a:off x="1932575" y="3394850"/>
              <a:ext cx="98475" cy="153875"/>
            </a:xfrm>
            <a:custGeom>
              <a:avLst/>
              <a:gdLst/>
              <a:ahLst/>
              <a:cxnLst/>
              <a:rect l="l" t="t" r="r" b="b"/>
              <a:pathLst>
                <a:path w="3939" h="6155" extrusionOk="0">
                  <a:moveTo>
                    <a:pt x="566" y="0"/>
                  </a:moveTo>
                  <a:cubicBezTo>
                    <a:pt x="0" y="2287"/>
                    <a:pt x="1451" y="2570"/>
                    <a:pt x="2724" y="2665"/>
                  </a:cubicBezTo>
                  <a:cubicBezTo>
                    <a:pt x="1545" y="3785"/>
                    <a:pt x="2064" y="5306"/>
                    <a:pt x="2583" y="6155"/>
                  </a:cubicBezTo>
                  <a:cubicBezTo>
                    <a:pt x="2700" y="5082"/>
                    <a:pt x="3007" y="3549"/>
                    <a:pt x="3938" y="2676"/>
                  </a:cubicBezTo>
                  <a:cubicBezTo>
                    <a:pt x="3938" y="2676"/>
                    <a:pt x="3832" y="2087"/>
                    <a:pt x="3620" y="1993"/>
                  </a:cubicBezTo>
                  <a:cubicBezTo>
                    <a:pt x="2924" y="1710"/>
                    <a:pt x="1227" y="1250"/>
                    <a:pt x="566" y="0"/>
                  </a:cubicBezTo>
                  <a:close/>
                </a:path>
              </a:pathLst>
            </a:custGeom>
            <a:solidFill>
              <a:srgbClr val="D5025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3" name="Google Shape;613;p32"/>
            <p:cNvSpPr/>
            <p:nvPr/>
          </p:nvSpPr>
          <p:spPr>
            <a:xfrm>
              <a:off x="2114725" y="3183575"/>
              <a:ext cx="222275" cy="273850"/>
            </a:xfrm>
            <a:custGeom>
              <a:avLst/>
              <a:gdLst/>
              <a:ahLst/>
              <a:cxnLst/>
              <a:rect l="l" t="t" r="r" b="b"/>
              <a:pathLst>
                <a:path w="8891" h="10954" extrusionOk="0">
                  <a:moveTo>
                    <a:pt x="2795" y="0"/>
                  </a:moveTo>
                  <a:cubicBezTo>
                    <a:pt x="1594" y="0"/>
                    <a:pt x="1" y="3240"/>
                    <a:pt x="1" y="3240"/>
                  </a:cubicBezTo>
                  <a:lnTo>
                    <a:pt x="4599" y="10668"/>
                  </a:lnTo>
                  <a:cubicBezTo>
                    <a:pt x="4599" y="10668"/>
                    <a:pt x="5477" y="10953"/>
                    <a:pt x="6353" y="10953"/>
                  </a:cubicBezTo>
                  <a:cubicBezTo>
                    <a:pt x="7050" y="10953"/>
                    <a:pt x="7744" y="10773"/>
                    <a:pt x="7995" y="10125"/>
                  </a:cubicBezTo>
                  <a:cubicBezTo>
                    <a:pt x="8549" y="8675"/>
                    <a:pt x="6957" y="7744"/>
                    <a:pt x="6957" y="7744"/>
                  </a:cubicBezTo>
                  <a:cubicBezTo>
                    <a:pt x="6957" y="7744"/>
                    <a:pt x="8891" y="6553"/>
                    <a:pt x="8337" y="4831"/>
                  </a:cubicBezTo>
                  <a:cubicBezTo>
                    <a:pt x="8052" y="3947"/>
                    <a:pt x="7365" y="3732"/>
                    <a:pt x="6765" y="3732"/>
                  </a:cubicBezTo>
                  <a:cubicBezTo>
                    <a:pt x="6197" y="3732"/>
                    <a:pt x="5707" y="3924"/>
                    <a:pt x="5707" y="3924"/>
                  </a:cubicBezTo>
                  <a:cubicBezTo>
                    <a:pt x="5707" y="3924"/>
                    <a:pt x="7393" y="2167"/>
                    <a:pt x="6238" y="1082"/>
                  </a:cubicBezTo>
                  <a:cubicBezTo>
                    <a:pt x="6002" y="866"/>
                    <a:pt x="5767" y="779"/>
                    <a:pt x="5542" y="779"/>
                  </a:cubicBezTo>
                  <a:cubicBezTo>
                    <a:pt x="4651" y="779"/>
                    <a:pt x="3915" y="2131"/>
                    <a:pt x="3915" y="2131"/>
                  </a:cubicBezTo>
                  <a:cubicBezTo>
                    <a:pt x="3915" y="2131"/>
                    <a:pt x="4210" y="457"/>
                    <a:pt x="2996" y="33"/>
                  </a:cubicBezTo>
                  <a:cubicBezTo>
                    <a:pt x="2930" y="11"/>
                    <a:pt x="2863" y="0"/>
                    <a:pt x="2795" y="0"/>
                  </a:cubicBezTo>
                  <a:close/>
                </a:path>
              </a:pathLst>
            </a:custGeom>
            <a:solidFill>
              <a:srgbClr val="FF885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4" name="Google Shape;614;p32"/>
            <p:cNvSpPr/>
            <p:nvPr/>
          </p:nvSpPr>
          <p:spPr>
            <a:xfrm>
              <a:off x="2130050" y="3277825"/>
              <a:ext cx="144775" cy="171900"/>
            </a:xfrm>
            <a:custGeom>
              <a:avLst/>
              <a:gdLst/>
              <a:ahLst/>
              <a:cxnLst/>
              <a:rect l="l" t="t" r="r" b="b"/>
              <a:pathLst>
                <a:path w="5791" h="6876" extrusionOk="0">
                  <a:moveTo>
                    <a:pt x="1074" y="0"/>
                  </a:moveTo>
                  <a:lnTo>
                    <a:pt x="1" y="3443"/>
                  </a:lnTo>
                  <a:cubicBezTo>
                    <a:pt x="1" y="3443"/>
                    <a:pt x="1104" y="6875"/>
                    <a:pt x="2452" y="6875"/>
                  </a:cubicBezTo>
                  <a:cubicBezTo>
                    <a:pt x="2911" y="6875"/>
                    <a:pt x="3398" y="6478"/>
                    <a:pt x="3880" y="5412"/>
                  </a:cubicBezTo>
                  <a:cubicBezTo>
                    <a:pt x="5790" y="1203"/>
                    <a:pt x="1074" y="0"/>
                    <a:pt x="107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5" name="Google Shape;615;p32"/>
            <p:cNvSpPr/>
            <p:nvPr/>
          </p:nvSpPr>
          <p:spPr>
            <a:xfrm>
              <a:off x="1953500" y="3169350"/>
              <a:ext cx="353150" cy="355725"/>
            </a:xfrm>
            <a:custGeom>
              <a:avLst/>
              <a:gdLst/>
              <a:ahLst/>
              <a:cxnLst/>
              <a:rect l="l" t="t" r="r" b="b"/>
              <a:pathLst>
                <a:path w="14126" h="14229" extrusionOk="0">
                  <a:moveTo>
                    <a:pt x="7818" y="1"/>
                  </a:moveTo>
                  <a:cubicBezTo>
                    <a:pt x="7428" y="1569"/>
                    <a:pt x="1" y="6202"/>
                    <a:pt x="3149" y="11791"/>
                  </a:cubicBezTo>
                  <a:cubicBezTo>
                    <a:pt x="4199" y="13651"/>
                    <a:pt x="5619" y="14228"/>
                    <a:pt x="7097" y="14228"/>
                  </a:cubicBezTo>
                  <a:cubicBezTo>
                    <a:pt x="8307" y="14228"/>
                    <a:pt x="9556" y="13841"/>
                    <a:pt x="10671" y="13453"/>
                  </a:cubicBezTo>
                  <a:cubicBezTo>
                    <a:pt x="11794" y="13057"/>
                    <a:pt x="12772" y="12666"/>
                    <a:pt x="13444" y="12666"/>
                  </a:cubicBezTo>
                  <a:cubicBezTo>
                    <a:pt x="13732" y="12666"/>
                    <a:pt x="13963" y="12738"/>
                    <a:pt x="14125" y="12911"/>
                  </a:cubicBezTo>
                  <a:cubicBezTo>
                    <a:pt x="14114" y="9456"/>
                    <a:pt x="8325" y="8030"/>
                    <a:pt x="8325" y="8030"/>
                  </a:cubicBezTo>
                  <a:cubicBezTo>
                    <a:pt x="8325" y="8030"/>
                    <a:pt x="10588" y="3962"/>
                    <a:pt x="7818" y="1"/>
                  </a:cubicBezTo>
                  <a:close/>
                </a:path>
              </a:pathLst>
            </a:custGeom>
            <a:solidFill>
              <a:srgbClr val="FFC02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6" name="Google Shape;616;p32"/>
            <p:cNvSpPr/>
            <p:nvPr/>
          </p:nvSpPr>
          <p:spPr>
            <a:xfrm>
              <a:off x="2035525" y="3148650"/>
              <a:ext cx="297350" cy="431925"/>
            </a:xfrm>
            <a:custGeom>
              <a:avLst/>
              <a:gdLst/>
              <a:ahLst/>
              <a:cxnLst/>
              <a:rect l="l" t="t" r="r" b="b"/>
              <a:pathLst>
                <a:path w="11894" h="17277" extrusionOk="0">
                  <a:moveTo>
                    <a:pt x="2233" y="1"/>
                  </a:moveTo>
                  <a:cubicBezTo>
                    <a:pt x="79" y="1"/>
                    <a:pt x="1" y="2888"/>
                    <a:pt x="1508" y="2888"/>
                  </a:cubicBezTo>
                  <a:cubicBezTo>
                    <a:pt x="1553" y="2888"/>
                    <a:pt x="1600" y="2885"/>
                    <a:pt x="1648" y="2880"/>
                  </a:cubicBezTo>
                  <a:cubicBezTo>
                    <a:pt x="1773" y="2866"/>
                    <a:pt x="1902" y="2859"/>
                    <a:pt x="2033" y="2859"/>
                  </a:cubicBezTo>
                  <a:cubicBezTo>
                    <a:pt x="4013" y="2859"/>
                    <a:pt x="6506" y="4487"/>
                    <a:pt x="4725" y="8999"/>
                  </a:cubicBezTo>
                  <a:cubicBezTo>
                    <a:pt x="9713" y="10379"/>
                    <a:pt x="9264" y="13810"/>
                    <a:pt x="7873" y="15283"/>
                  </a:cubicBezTo>
                  <a:cubicBezTo>
                    <a:pt x="7082" y="16129"/>
                    <a:pt x="8048" y="17276"/>
                    <a:pt x="9156" y="17276"/>
                  </a:cubicBezTo>
                  <a:cubicBezTo>
                    <a:pt x="9979" y="17276"/>
                    <a:pt x="10881" y="16642"/>
                    <a:pt x="11198" y="14776"/>
                  </a:cubicBezTo>
                  <a:cubicBezTo>
                    <a:pt x="11894" y="10685"/>
                    <a:pt x="5940" y="9058"/>
                    <a:pt x="5173" y="8858"/>
                  </a:cubicBezTo>
                  <a:cubicBezTo>
                    <a:pt x="5527" y="7997"/>
                    <a:pt x="7673" y="2397"/>
                    <a:pt x="4041" y="522"/>
                  </a:cubicBezTo>
                  <a:cubicBezTo>
                    <a:pt x="3326" y="152"/>
                    <a:pt x="2726" y="1"/>
                    <a:pt x="2233" y="1"/>
                  </a:cubicBezTo>
                  <a:close/>
                </a:path>
              </a:pathLst>
            </a:custGeom>
            <a:solidFill>
              <a:srgbClr val="D5025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7" name="Google Shape;617;p32"/>
            <p:cNvSpPr/>
            <p:nvPr/>
          </p:nvSpPr>
          <p:spPr>
            <a:xfrm>
              <a:off x="2026025" y="3413425"/>
              <a:ext cx="218225" cy="72025"/>
            </a:xfrm>
            <a:custGeom>
              <a:avLst/>
              <a:gdLst/>
              <a:ahLst/>
              <a:cxnLst/>
              <a:rect l="l" t="t" r="r" b="b"/>
              <a:pathLst>
                <a:path w="8729" h="2881" extrusionOk="0">
                  <a:moveTo>
                    <a:pt x="6381" y="0"/>
                  </a:moveTo>
                  <a:cubicBezTo>
                    <a:pt x="3873" y="0"/>
                    <a:pt x="0" y="1544"/>
                    <a:pt x="0" y="1544"/>
                  </a:cubicBezTo>
                  <a:cubicBezTo>
                    <a:pt x="326" y="1470"/>
                    <a:pt x="661" y="1438"/>
                    <a:pt x="1001" y="1438"/>
                  </a:cubicBezTo>
                  <a:cubicBezTo>
                    <a:pt x="3271" y="1438"/>
                    <a:pt x="5761" y="2880"/>
                    <a:pt x="7217" y="2880"/>
                  </a:cubicBezTo>
                  <a:cubicBezTo>
                    <a:pt x="7823" y="2880"/>
                    <a:pt x="8250" y="2630"/>
                    <a:pt x="8407" y="1922"/>
                  </a:cubicBezTo>
                  <a:cubicBezTo>
                    <a:pt x="8729" y="469"/>
                    <a:pt x="7762" y="0"/>
                    <a:pt x="6381" y="0"/>
                  </a:cubicBezTo>
                  <a:close/>
                </a:path>
              </a:pathLst>
            </a:custGeom>
            <a:solidFill>
              <a:srgbClr val="FF885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8" name="Google Shape;618;p32"/>
            <p:cNvSpPr/>
            <p:nvPr/>
          </p:nvSpPr>
          <p:spPr>
            <a:xfrm>
              <a:off x="2026900" y="3264050"/>
              <a:ext cx="203400" cy="184750"/>
            </a:xfrm>
            <a:custGeom>
              <a:avLst/>
              <a:gdLst/>
              <a:ahLst/>
              <a:cxnLst/>
              <a:rect l="l" t="t" r="r" b="b"/>
              <a:pathLst>
                <a:path w="8136" h="7390" extrusionOk="0">
                  <a:moveTo>
                    <a:pt x="3693" y="0"/>
                  </a:moveTo>
                  <a:cubicBezTo>
                    <a:pt x="1757" y="0"/>
                    <a:pt x="2303" y="5120"/>
                    <a:pt x="0" y="7390"/>
                  </a:cubicBezTo>
                  <a:cubicBezTo>
                    <a:pt x="0" y="7390"/>
                    <a:pt x="8136" y="1542"/>
                    <a:pt x="4210" y="103"/>
                  </a:cubicBezTo>
                  <a:cubicBezTo>
                    <a:pt x="4019" y="33"/>
                    <a:pt x="3848" y="0"/>
                    <a:pt x="3693" y="0"/>
                  </a:cubicBezTo>
                  <a:close/>
                </a:path>
              </a:pathLst>
            </a:custGeom>
            <a:solidFill>
              <a:srgbClr val="FF885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9" name="Google Shape;619;p32"/>
            <p:cNvSpPr/>
            <p:nvPr/>
          </p:nvSpPr>
          <p:spPr>
            <a:xfrm>
              <a:off x="1876275" y="3195050"/>
              <a:ext cx="241425" cy="213950"/>
            </a:xfrm>
            <a:custGeom>
              <a:avLst/>
              <a:gdLst/>
              <a:ahLst/>
              <a:cxnLst/>
              <a:rect l="l" t="t" r="r" b="b"/>
              <a:pathLst>
                <a:path w="9657" h="8558" extrusionOk="0">
                  <a:moveTo>
                    <a:pt x="4708" y="1"/>
                  </a:moveTo>
                  <a:cubicBezTo>
                    <a:pt x="3387" y="1"/>
                    <a:pt x="3196" y="2073"/>
                    <a:pt x="3196" y="2073"/>
                  </a:cubicBezTo>
                  <a:cubicBezTo>
                    <a:pt x="3196" y="2073"/>
                    <a:pt x="2785" y="1960"/>
                    <a:pt x="2278" y="1960"/>
                  </a:cubicBezTo>
                  <a:cubicBezTo>
                    <a:pt x="1618" y="1960"/>
                    <a:pt x="794" y="2153"/>
                    <a:pt x="508" y="3040"/>
                  </a:cubicBezTo>
                  <a:cubicBezTo>
                    <a:pt x="1" y="4596"/>
                    <a:pt x="1757" y="5174"/>
                    <a:pt x="1757" y="5174"/>
                  </a:cubicBezTo>
                  <a:cubicBezTo>
                    <a:pt x="1757" y="5174"/>
                    <a:pt x="401" y="7426"/>
                    <a:pt x="1875" y="8004"/>
                  </a:cubicBezTo>
                  <a:cubicBezTo>
                    <a:pt x="2141" y="8120"/>
                    <a:pt x="2421" y="8176"/>
                    <a:pt x="2698" y="8176"/>
                  </a:cubicBezTo>
                  <a:cubicBezTo>
                    <a:pt x="3268" y="8176"/>
                    <a:pt x="3825" y="7937"/>
                    <a:pt x="4221" y="7485"/>
                  </a:cubicBezTo>
                  <a:cubicBezTo>
                    <a:pt x="4221" y="7485"/>
                    <a:pt x="5010" y="8558"/>
                    <a:pt x="5959" y="8558"/>
                  </a:cubicBezTo>
                  <a:cubicBezTo>
                    <a:pt x="6153" y="8558"/>
                    <a:pt x="6354" y="8513"/>
                    <a:pt x="6556" y="8405"/>
                  </a:cubicBezTo>
                  <a:cubicBezTo>
                    <a:pt x="7747" y="7756"/>
                    <a:pt x="7016" y="6589"/>
                    <a:pt x="7016" y="6589"/>
                  </a:cubicBezTo>
                  <a:lnTo>
                    <a:pt x="7016" y="6589"/>
                  </a:lnTo>
                  <a:cubicBezTo>
                    <a:pt x="7016" y="6589"/>
                    <a:pt x="7227" y="6624"/>
                    <a:pt x="7509" y="6624"/>
                  </a:cubicBezTo>
                  <a:cubicBezTo>
                    <a:pt x="7990" y="6624"/>
                    <a:pt x="8678" y="6521"/>
                    <a:pt x="8879" y="5964"/>
                  </a:cubicBezTo>
                  <a:cubicBezTo>
                    <a:pt x="9197" y="5092"/>
                    <a:pt x="7759" y="4549"/>
                    <a:pt x="7759" y="4549"/>
                  </a:cubicBezTo>
                  <a:cubicBezTo>
                    <a:pt x="7759" y="4549"/>
                    <a:pt x="9657" y="3594"/>
                    <a:pt x="8749" y="2686"/>
                  </a:cubicBezTo>
                  <a:cubicBezTo>
                    <a:pt x="8385" y="2313"/>
                    <a:pt x="7953" y="2202"/>
                    <a:pt x="7568" y="2202"/>
                  </a:cubicBezTo>
                  <a:cubicBezTo>
                    <a:pt x="7006" y="2202"/>
                    <a:pt x="6544" y="2439"/>
                    <a:pt x="6544" y="2439"/>
                  </a:cubicBezTo>
                  <a:lnTo>
                    <a:pt x="6532" y="2427"/>
                  </a:lnTo>
                  <a:cubicBezTo>
                    <a:pt x="6532" y="2427"/>
                    <a:pt x="6709" y="446"/>
                    <a:pt x="5059" y="45"/>
                  </a:cubicBezTo>
                  <a:cubicBezTo>
                    <a:pt x="4934" y="15"/>
                    <a:pt x="4817" y="1"/>
                    <a:pt x="4708" y="1"/>
                  </a:cubicBezTo>
                  <a:close/>
                </a:path>
              </a:pathLst>
            </a:custGeom>
            <a:solidFill>
              <a:srgbClr val="D5025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0" name="Google Shape;620;p32"/>
            <p:cNvSpPr/>
            <p:nvPr/>
          </p:nvSpPr>
          <p:spPr>
            <a:xfrm>
              <a:off x="1904275" y="3219450"/>
              <a:ext cx="187800" cy="166875"/>
            </a:xfrm>
            <a:custGeom>
              <a:avLst/>
              <a:gdLst/>
              <a:ahLst/>
              <a:cxnLst/>
              <a:rect l="l" t="t" r="r" b="b"/>
              <a:pathLst>
                <a:path w="7512" h="6675" extrusionOk="0">
                  <a:moveTo>
                    <a:pt x="3703" y="1"/>
                  </a:moveTo>
                  <a:cubicBezTo>
                    <a:pt x="2618" y="1"/>
                    <a:pt x="2677" y="2052"/>
                    <a:pt x="2677" y="2052"/>
                  </a:cubicBezTo>
                  <a:cubicBezTo>
                    <a:pt x="2677" y="2052"/>
                    <a:pt x="1769" y="1593"/>
                    <a:pt x="1074" y="1593"/>
                  </a:cubicBezTo>
                  <a:cubicBezTo>
                    <a:pt x="743" y="1593"/>
                    <a:pt x="472" y="1687"/>
                    <a:pt x="354" y="1993"/>
                  </a:cubicBezTo>
                  <a:cubicBezTo>
                    <a:pt x="1" y="2948"/>
                    <a:pt x="1191" y="3927"/>
                    <a:pt x="2052" y="4010"/>
                  </a:cubicBezTo>
                  <a:cubicBezTo>
                    <a:pt x="1215" y="4599"/>
                    <a:pt x="590" y="5566"/>
                    <a:pt x="1144" y="6085"/>
                  </a:cubicBezTo>
                  <a:cubicBezTo>
                    <a:pt x="1227" y="6167"/>
                    <a:pt x="1345" y="6203"/>
                    <a:pt x="1463" y="6203"/>
                  </a:cubicBezTo>
                  <a:cubicBezTo>
                    <a:pt x="2170" y="6203"/>
                    <a:pt x="3384" y="5177"/>
                    <a:pt x="3384" y="5177"/>
                  </a:cubicBezTo>
                  <a:cubicBezTo>
                    <a:pt x="3384" y="5177"/>
                    <a:pt x="3974" y="6674"/>
                    <a:pt x="4705" y="6674"/>
                  </a:cubicBezTo>
                  <a:cubicBezTo>
                    <a:pt x="4764" y="6674"/>
                    <a:pt x="4823" y="6662"/>
                    <a:pt x="4882" y="6639"/>
                  </a:cubicBezTo>
                  <a:cubicBezTo>
                    <a:pt x="5695" y="6344"/>
                    <a:pt x="4705" y="4564"/>
                    <a:pt x="4705" y="4564"/>
                  </a:cubicBezTo>
                  <a:lnTo>
                    <a:pt x="4705" y="4564"/>
                  </a:lnTo>
                  <a:cubicBezTo>
                    <a:pt x="4705" y="4564"/>
                    <a:pt x="5601" y="4941"/>
                    <a:pt x="6320" y="4941"/>
                  </a:cubicBezTo>
                  <a:cubicBezTo>
                    <a:pt x="6674" y="4941"/>
                    <a:pt x="6980" y="4847"/>
                    <a:pt x="7110" y="4587"/>
                  </a:cubicBezTo>
                  <a:cubicBezTo>
                    <a:pt x="7511" y="3786"/>
                    <a:pt x="5177" y="3361"/>
                    <a:pt x="5177" y="3361"/>
                  </a:cubicBezTo>
                  <a:cubicBezTo>
                    <a:pt x="5177" y="3361"/>
                    <a:pt x="7381" y="2689"/>
                    <a:pt x="6851" y="2017"/>
                  </a:cubicBezTo>
                  <a:cubicBezTo>
                    <a:pt x="6730" y="1886"/>
                    <a:pt x="6569" y="1815"/>
                    <a:pt x="6396" y="1815"/>
                  </a:cubicBezTo>
                  <a:cubicBezTo>
                    <a:pt x="6383" y="1815"/>
                    <a:pt x="6369" y="1816"/>
                    <a:pt x="6356" y="1817"/>
                  </a:cubicBezTo>
                  <a:cubicBezTo>
                    <a:pt x="5707" y="1817"/>
                    <a:pt x="4823" y="2489"/>
                    <a:pt x="4823" y="2489"/>
                  </a:cubicBezTo>
                  <a:cubicBezTo>
                    <a:pt x="4823" y="2489"/>
                    <a:pt x="5177" y="260"/>
                    <a:pt x="3903" y="24"/>
                  </a:cubicBezTo>
                  <a:cubicBezTo>
                    <a:pt x="3844" y="13"/>
                    <a:pt x="3785" y="1"/>
                    <a:pt x="3726" y="1"/>
                  </a:cubicBezTo>
                  <a:close/>
                </a:path>
              </a:pathLst>
            </a:custGeom>
            <a:solidFill>
              <a:srgbClr val="C7013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1" name="Google Shape;621;p32"/>
            <p:cNvSpPr/>
            <p:nvPr/>
          </p:nvSpPr>
          <p:spPr>
            <a:xfrm>
              <a:off x="1930800" y="3246475"/>
              <a:ext cx="124425" cy="124575"/>
            </a:xfrm>
            <a:custGeom>
              <a:avLst/>
              <a:gdLst/>
              <a:ahLst/>
              <a:cxnLst/>
              <a:rect l="l" t="t" r="r" b="b"/>
              <a:pathLst>
                <a:path w="4977" h="4983" extrusionOk="0">
                  <a:moveTo>
                    <a:pt x="2757" y="1"/>
                  </a:moveTo>
                  <a:cubicBezTo>
                    <a:pt x="2240" y="1"/>
                    <a:pt x="1746" y="455"/>
                    <a:pt x="1581" y="901"/>
                  </a:cubicBezTo>
                  <a:cubicBezTo>
                    <a:pt x="1430" y="852"/>
                    <a:pt x="1273" y="829"/>
                    <a:pt x="1121" y="829"/>
                  </a:cubicBezTo>
                  <a:cubicBezTo>
                    <a:pt x="795" y="829"/>
                    <a:pt x="492" y="932"/>
                    <a:pt x="331" y="1101"/>
                  </a:cubicBezTo>
                  <a:cubicBezTo>
                    <a:pt x="71" y="1396"/>
                    <a:pt x="1" y="1808"/>
                    <a:pt x="142" y="2174"/>
                  </a:cubicBezTo>
                  <a:cubicBezTo>
                    <a:pt x="260" y="2481"/>
                    <a:pt x="472" y="2752"/>
                    <a:pt x="755" y="2929"/>
                  </a:cubicBezTo>
                  <a:cubicBezTo>
                    <a:pt x="543" y="3117"/>
                    <a:pt x="437" y="3388"/>
                    <a:pt x="449" y="3660"/>
                  </a:cubicBezTo>
                  <a:cubicBezTo>
                    <a:pt x="484" y="4119"/>
                    <a:pt x="1062" y="4367"/>
                    <a:pt x="1451" y="4414"/>
                  </a:cubicBezTo>
                  <a:cubicBezTo>
                    <a:pt x="1475" y="4415"/>
                    <a:pt x="1498" y="4416"/>
                    <a:pt x="1522" y="4416"/>
                  </a:cubicBezTo>
                  <a:cubicBezTo>
                    <a:pt x="1781" y="4416"/>
                    <a:pt x="2039" y="4356"/>
                    <a:pt x="2276" y="4237"/>
                  </a:cubicBezTo>
                  <a:cubicBezTo>
                    <a:pt x="2422" y="4663"/>
                    <a:pt x="2706" y="4983"/>
                    <a:pt x="3119" y="4983"/>
                  </a:cubicBezTo>
                  <a:cubicBezTo>
                    <a:pt x="3140" y="4983"/>
                    <a:pt x="3162" y="4982"/>
                    <a:pt x="3184" y="4980"/>
                  </a:cubicBezTo>
                  <a:cubicBezTo>
                    <a:pt x="3432" y="4956"/>
                    <a:pt x="3644" y="4791"/>
                    <a:pt x="3738" y="4544"/>
                  </a:cubicBezTo>
                  <a:cubicBezTo>
                    <a:pt x="3774" y="4450"/>
                    <a:pt x="3809" y="4343"/>
                    <a:pt x="3821" y="4237"/>
                  </a:cubicBezTo>
                  <a:cubicBezTo>
                    <a:pt x="3844" y="4178"/>
                    <a:pt x="3821" y="3978"/>
                    <a:pt x="3856" y="3931"/>
                  </a:cubicBezTo>
                  <a:cubicBezTo>
                    <a:pt x="3895" y="3881"/>
                    <a:pt x="3972" y="3870"/>
                    <a:pt x="4054" y="3870"/>
                  </a:cubicBezTo>
                  <a:cubicBezTo>
                    <a:pt x="4119" y="3870"/>
                    <a:pt x="4187" y="3877"/>
                    <a:pt x="4241" y="3877"/>
                  </a:cubicBezTo>
                  <a:cubicBezTo>
                    <a:pt x="4265" y="3877"/>
                    <a:pt x="4287" y="3876"/>
                    <a:pt x="4304" y="3872"/>
                  </a:cubicBezTo>
                  <a:cubicBezTo>
                    <a:pt x="4481" y="3848"/>
                    <a:pt x="4646" y="3742"/>
                    <a:pt x="4740" y="3577"/>
                  </a:cubicBezTo>
                  <a:cubicBezTo>
                    <a:pt x="4976" y="3188"/>
                    <a:pt x="4693" y="2681"/>
                    <a:pt x="4351" y="2469"/>
                  </a:cubicBezTo>
                  <a:cubicBezTo>
                    <a:pt x="4564" y="2351"/>
                    <a:pt x="4799" y="2221"/>
                    <a:pt x="4870" y="1985"/>
                  </a:cubicBezTo>
                  <a:cubicBezTo>
                    <a:pt x="4917" y="1726"/>
                    <a:pt x="4788" y="1467"/>
                    <a:pt x="4540" y="1349"/>
                  </a:cubicBezTo>
                  <a:cubicBezTo>
                    <a:pt x="4381" y="1277"/>
                    <a:pt x="4211" y="1243"/>
                    <a:pt x="4037" y="1243"/>
                  </a:cubicBezTo>
                  <a:cubicBezTo>
                    <a:pt x="3954" y="1243"/>
                    <a:pt x="3870" y="1251"/>
                    <a:pt x="3785" y="1266"/>
                  </a:cubicBezTo>
                  <a:cubicBezTo>
                    <a:pt x="3738" y="1019"/>
                    <a:pt x="3656" y="771"/>
                    <a:pt x="3550" y="535"/>
                  </a:cubicBezTo>
                  <a:cubicBezTo>
                    <a:pt x="3432" y="299"/>
                    <a:pt x="3220" y="111"/>
                    <a:pt x="2972" y="28"/>
                  </a:cubicBezTo>
                  <a:cubicBezTo>
                    <a:pt x="2900" y="10"/>
                    <a:pt x="2828" y="1"/>
                    <a:pt x="2757" y="1"/>
                  </a:cubicBezTo>
                  <a:close/>
                </a:path>
              </a:pathLst>
            </a:custGeom>
            <a:solidFill>
              <a:srgbClr val="FFC02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2" name="Google Shape;622;p32"/>
            <p:cNvSpPr/>
            <p:nvPr/>
          </p:nvSpPr>
          <p:spPr>
            <a:xfrm>
              <a:off x="1987100" y="3256600"/>
              <a:ext cx="22125" cy="52775"/>
            </a:xfrm>
            <a:custGeom>
              <a:avLst/>
              <a:gdLst/>
              <a:ahLst/>
              <a:cxnLst/>
              <a:rect l="l" t="t" r="r" b="b"/>
              <a:pathLst>
                <a:path w="885" h="2111" extrusionOk="0">
                  <a:moveTo>
                    <a:pt x="496" y="0"/>
                  </a:moveTo>
                  <a:lnTo>
                    <a:pt x="496" y="0"/>
                  </a:lnTo>
                  <a:cubicBezTo>
                    <a:pt x="1" y="614"/>
                    <a:pt x="425" y="2111"/>
                    <a:pt x="425" y="2111"/>
                  </a:cubicBezTo>
                  <a:cubicBezTo>
                    <a:pt x="425" y="2111"/>
                    <a:pt x="885" y="602"/>
                    <a:pt x="496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3" name="Google Shape;623;p32"/>
            <p:cNvSpPr/>
            <p:nvPr/>
          </p:nvSpPr>
          <p:spPr>
            <a:xfrm>
              <a:off x="1953500" y="3289225"/>
              <a:ext cx="43050" cy="23100"/>
            </a:xfrm>
            <a:custGeom>
              <a:avLst/>
              <a:gdLst/>
              <a:ahLst/>
              <a:cxnLst/>
              <a:rect l="l" t="t" r="r" b="b"/>
              <a:pathLst>
                <a:path w="1722" h="924" extrusionOk="0">
                  <a:moveTo>
                    <a:pt x="170" y="1"/>
                  </a:moveTo>
                  <a:cubicBezTo>
                    <a:pt x="114" y="1"/>
                    <a:pt x="57" y="6"/>
                    <a:pt x="1" y="16"/>
                  </a:cubicBezTo>
                  <a:cubicBezTo>
                    <a:pt x="425" y="558"/>
                    <a:pt x="1722" y="924"/>
                    <a:pt x="1722" y="924"/>
                  </a:cubicBezTo>
                  <a:cubicBezTo>
                    <a:pt x="1722" y="924"/>
                    <a:pt x="953" y="1"/>
                    <a:pt x="170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4" name="Google Shape;624;p32"/>
            <p:cNvSpPr/>
            <p:nvPr/>
          </p:nvSpPr>
          <p:spPr>
            <a:xfrm>
              <a:off x="1996525" y="3291075"/>
              <a:ext cx="38650" cy="20075"/>
            </a:xfrm>
            <a:custGeom>
              <a:avLst/>
              <a:gdLst/>
              <a:ahLst/>
              <a:cxnLst/>
              <a:rect l="l" t="t" r="r" b="b"/>
              <a:pathLst>
                <a:path w="1546" h="803" extrusionOk="0">
                  <a:moveTo>
                    <a:pt x="1421" y="0"/>
                  </a:moveTo>
                  <a:cubicBezTo>
                    <a:pt x="814" y="0"/>
                    <a:pt x="1" y="803"/>
                    <a:pt x="1" y="803"/>
                  </a:cubicBezTo>
                  <a:cubicBezTo>
                    <a:pt x="1" y="803"/>
                    <a:pt x="1392" y="319"/>
                    <a:pt x="1546" y="13"/>
                  </a:cubicBezTo>
                  <a:cubicBezTo>
                    <a:pt x="1505" y="4"/>
                    <a:pt x="1463" y="0"/>
                    <a:pt x="1421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5" name="Google Shape;625;p32"/>
            <p:cNvSpPr/>
            <p:nvPr/>
          </p:nvSpPr>
          <p:spPr>
            <a:xfrm>
              <a:off x="1961175" y="3311125"/>
              <a:ext cx="35375" cy="25975"/>
            </a:xfrm>
            <a:custGeom>
              <a:avLst/>
              <a:gdLst/>
              <a:ahLst/>
              <a:cxnLst/>
              <a:rect l="l" t="t" r="r" b="b"/>
              <a:pathLst>
                <a:path w="1415" h="1039" extrusionOk="0">
                  <a:moveTo>
                    <a:pt x="1415" y="1"/>
                  </a:moveTo>
                  <a:lnTo>
                    <a:pt x="1415" y="1"/>
                  </a:lnTo>
                  <a:cubicBezTo>
                    <a:pt x="1415" y="1"/>
                    <a:pt x="318" y="437"/>
                    <a:pt x="0" y="1038"/>
                  </a:cubicBezTo>
                  <a:cubicBezTo>
                    <a:pt x="719" y="897"/>
                    <a:pt x="1415" y="1"/>
                    <a:pt x="1415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6" name="Google Shape;626;p32"/>
            <p:cNvSpPr/>
            <p:nvPr/>
          </p:nvSpPr>
          <p:spPr>
            <a:xfrm>
              <a:off x="1993000" y="3311125"/>
              <a:ext cx="17700" cy="44250"/>
            </a:xfrm>
            <a:custGeom>
              <a:avLst/>
              <a:gdLst/>
              <a:ahLst/>
              <a:cxnLst/>
              <a:rect l="l" t="t" r="r" b="b"/>
              <a:pathLst>
                <a:path w="708" h="1770" extrusionOk="0">
                  <a:moveTo>
                    <a:pt x="142" y="1"/>
                  </a:moveTo>
                  <a:cubicBezTo>
                    <a:pt x="142" y="1"/>
                    <a:pt x="1" y="1439"/>
                    <a:pt x="590" y="1769"/>
                  </a:cubicBezTo>
                  <a:cubicBezTo>
                    <a:pt x="708" y="1404"/>
                    <a:pt x="142" y="1"/>
                    <a:pt x="142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7" name="Google Shape;627;p32"/>
            <p:cNvSpPr/>
            <p:nvPr/>
          </p:nvSpPr>
          <p:spPr>
            <a:xfrm>
              <a:off x="1995650" y="3310550"/>
              <a:ext cx="43050" cy="14500"/>
            </a:xfrm>
            <a:custGeom>
              <a:avLst/>
              <a:gdLst/>
              <a:ahLst/>
              <a:cxnLst/>
              <a:rect l="l" t="t" r="r" b="b"/>
              <a:pathLst>
                <a:path w="1722" h="580" extrusionOk="0">
                  <a:moveTo>
                    <a:pt x="1" y="0"/>
                  </a:moveTo>
                  <a:cubicBezTo>
                    <a:pt x="1" y="0"/>
                    <a:pt x="1150" y="580"/>
                    <a:pt x="1617" y="580"/>
                  </a:cubicBezTo>
                  <a:cubicBezTo>
                    <a:pt x="1658" y="580"/>
                    <a:pt x="1693" y="575"/>
                    <a:pt x="1722" y="566"/>
                  </a:cubicBezTo>
                  <a:cubicBezTo>
                    <a:pt x="1191" y="130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8" name="Google Shape;628;p32"/>
            <p:cNvSpPr/>
            <p:nvPr/>
          </p:nvSpPr>
          <p:spPr>
            <a:xfrm>
              <a:off x="1979275" y="3297150"/>
              <a:ext cx="32625" cy="27725"/>
            </a:xfrm>
            <a:custGeom>
              <a:avLst/>
              <a:gdLst/>
              <a:ahLst/>
              <a:cxnLst/>
              <a:rect l="l" t="t" r="r" b="b"/>
              <a:pathLst>
                <a:path w="1305" h="1109" extrusionOk="0">
                  <a:moveTo>
                    <a:pt x="680" y="1"/>
                  </a:moveTo>
                  <a:cubicBezTo>
                    <a:pt x="290" y="1"/>
                    <a:pt x="0" y="426"/>
                    <a:pt x="196" y="807"/>
                  </a:cubicBezTo>
                  <a:cubicBezTo>
                    <a:pt x="300" y="1010"/>
                    <a:pt x="493" y="1108"/>
                    <a:pt x="685" y="1108"/>
                  </a:cubicBezTo>
                  <a:cubicBezTo>
                    <a:pt x="907" y="1108"/>
                    <a:pt x="1128" y="977"/>
                    <a:pt x="1210" y="725"/>
                  </a:cubicBezTo>
                  <a:cubicBezTo>
                    <a:pt x="1304" y="430"/>
                    <a:pt x="1151" y="123"/>
                    <a:pt x="856" y="29"/>
                  </a:cubicBezTo>
                  <a:cubicBezTo>
                    <a:pt x="796" y="10"/>
                    <a:pt x="737" y="1"/>
                    <a:pt x="680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9" name="Google Shape;629;p32"/>
            <p:cNvSpPr/>
            <p:nvPr/>
          </p:nvSpPr>
          <p:spPr>
            <a:xfrm>
              <a:off x="1253450" y="2973025"/>
              <a:ext cx="330750" cy="292975"/>
            </a:xfrm>
            <a:custGeom>
              <a:avLst/>
              <a:gdLst/>
              <a:ahLst/>
              <a:cxnLst/>
              <a:rect l="l" t="t" r="r" b="b"/>
              <a:pathLst>
                <a:path w="13230" h="11719" extrusionOk="0">
                  <a:moveTo>
                    <a:pt x="6454" y="0"/>
                  </a:moveTo>
                  <a:cubicBezTo>
                    <a:pt x="4629" y="0"/>
                    <a:pt x="4387" y="2843"/>
                    <a:pt x="4387" y="2843"/>
                  </a:cubicBezTo>
                  <a:cubicBezTo>
                    <a:pt x="4387" y="2843"/>
                    <a:pt x="3820" y="2687"/>
                    <a:pt x="3123" y="2687"/>
                  </a:cubicBezTo>
                  <a:cubicBezTo>
                    <a:pt x="2217" y="2687"/>
                    <a:pt x="1089" y="2950"/>
                    <a:pt x="696" y="4163"/>
                  </a:cubicBezTo>
                  <a:cubicBezTo>
                    <a:pt x="1" y="6297"/>
                    <a:pt x="2406" y="7075"/>
                    <a:pt x="2406" y="7075"/>
                  </a:cubicBezTo>
                  <a:cubicBezTo>
                    <a:pt x="2406" y="7075"/>
                    <a:pt x="567" y="10176"/>
                    <a:pt x="2571" y="10966"/>
                  </a:cubicBezTo>
                  <a:cubicBezTo>
                    <a:pt x="2935" y="11123"/>
                    <a:pt x="3318" y="11199"/>
                    <a:pt x="3696" y="11199"/>
                  </a:cubicBezTo>
                  <a:cubicBezTo>
                    <a:pt x="4482" y="11199"/>
                    <a:pt x="5249" y="10871"/>
                    <a:pt x="5790" y="10259"/>
                  </a:cubicBezTo>
                  <a:cubicBezTo>
                    <a:pt x="5790" y="10259"/>
                    <a:pt x="6877" y="11719"/>
                    <a:pt x="8176" y="11719"/>
                  </a:cubicBezTo>
                  <a:cubicBezTo>
                    <a:pt x="8443" y="11719"/>
                    <a:pt x="8719" y="11657"/>
                    <a:pt x="8997" y="11509"/>
                  </a:cubicBezTo>
                  <a:cubicBezTo>
                    <a:pt x="10624" y="10624"/>
                    <a:pt x="9622" y="9033"/>
                    <a:pt x="9622" y="9033"/>
                  </a:cubicBezTo>
                  <a:lnTo>
                    <a:pt x="9622" y="9033"/>
                  </a:lnTo>
                  <a:cubicBezTo>
                    <a:pt x="9622" y="9033"/>
                    <a:pt x="9900" y="9077"/>
                    <a:pt x="10277" y="9077"/>
                  </a:cubicBezTo>
                  <a:cubicBezTo>
                    <a:pt x="10939" y="9077"/>
                    <a:pt x="11902" y="8939"/>
                    <a:pt x="12180" y="8172"/>
                  </a:cubicBezTo>
                  <a:cubicBezTo>
                    <a:pt x="12616" y="6981"/>
                    <a:pt x="10635" y="6226"/>
                    <a:pt x="10635" y="6226"/>
                  </a:cubicBezTo>
                  <a:cubicBezTo>
                    <a:pt x="10635" y="6226"/>
                    <a:pt x="13229" y="4930"/>
                    <a:pt x="11991" y="3668"/>
                  </a:cubicBezTo>
                  <a:cubicBezTo>
                    <a:pt x="11495" y="3162"/>
                    <a:pt x="10905" y="3012"/>
                    <a:pt x="10377" y="3012"/>
                  </a:cubicBezTo>
                  <a:cubicBezTo>
                    <a:pt x="9601" y="3012"/>
                    <a:pt x="8961" y="3338"/>
                    <a:pt x="8961" y="3338"/>
                  </a:cubicBezTo>
                  <a:cubicBezTo>
                    <a:pt x="8961" y="3338"/>
                    <a:pt x="9197" y="614"/>
                    <a:pt x="6933" y="60"/>
                  </a:cubicBezTo>
                  <a:cubicBezTo>
                    <a:pt x="6763" y="19"/>
                    <a:pt x="6603" y="0"/>
                    <a:pt x="6454" y="0"/>
                  </a:cubicBezTo>
                  <a:close/>
                </a:path>
              </a:pathLst>
            </a:custGeom>
            <a:solidFill>
              <a:srgbClr val="D5025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0" name="Google Shape;630;p32"/>
            <p:cNvSpPr/>
            <p:nvPr/>
          </p:nvSpPr>
          <p:spPr>
            <a:xfrm>
              <a:off x="1292075" y="3006650"/>
              <a:ext cx="256450" cy="228750"/>
            </a:xfrm>
            <a:custGeom>
              <a:avLst/>
              <a:gdLst/>
              <a:ahLst/>
              <a:cxnLst/>
              <a:rect l="l" t="t" r="r" b="b"/>
              <a:pathLst>
                <a:path w="10258" h="9150" extrusionOk="0">
                  <a:moveTo>
                    <a:pt x="5070" y="0"/>
                  </a:moveTo>
                  <a:lnTo>
                    <a:pt x="5070" y="12"/>
                  </a:lnTo>
                  <a:cubicBezTo>
                    <a:pt x="3573" y="12"/>
                    <a:pt x="3655" y="2806"/>
                    <a:pt x="3655" y="2806"/>
                  </a:cubicBezTo>
                  <a:cubicBezTo>
                    <a:pt x="3655" y="2806"/>
                    <a:pt x="2405" y="2170"/>
                    <a:pt x="1462" y="2170"/>
                  </a:cubicBezTo>
                  <a:cubicBezTo>
                    <a:pt x="1014" y="2170"/>
                    <a:pt x="625" y="2323"/>
                    <a:pt x="472" y="2736"/>
                  </a:cubicBezTo>
                  <a:cubicBezTo>
                    <a:pt x="0" y="4044"/>
                    <a:pt x="1615" y="5377"/>
                    <a:pt x="2794" y="5483"/>
                  </a:cubicBezTo>
                  <a:cubicBezTo>
                    <a:pt x="1651" y="6296"/>
                    <a:pt x="802" y="7629"/>
                    <a:pt x="1556" y="8336"/>
                  </a:cubicBezTo>
                  <a:cubicBezTo>
                    <a:pt x="1674" y="8442"/>
                    <a:pt x="1828" y="8501"/>
                    <a:pt x="1993" y="8501"/>
                  </a:cubicBezTo>
                  <a:cubicBezTo>
                    <a:pt x="2960" y="8501"/>
                    <a:pt x="4610" y="7098"/>
                    <a:pt x="4610" y="7098"/>
                  </a:cubicBezTo>
                  <a:cubicBezTo>
                    <a:pt x="4610" y="7098"/>
                    <a:pt x="5412" y="9150"/>
                    <a:pt x="6414" y="9150"/>
                  </a:cubicBezTo>
                  <a:cubicBezTo>
                    <a:pt x="6497" y="9150"/>
                    <a:pt x="6591" y="9126"/>
                    <a:pt x="6673" y="9102"/>
                  </a:cubicBezTo>
                  <a:cubicBezTo>
                    <a:pt x="7782" y="8702"/>
                    <a:pt x="6414" y="6261"/>
                    <a:pt x="6414" y="6261"/>
                  </a:cubicBezTo>
                  <a:lnTo>
                    <a:pt x="6414" y="6261"/>
                  </a:lnTo>
                  <a:cubicBezTo>
                    <a:pt x="6414" y="6261"/>
                    <a:pt x="7652" y="6768"/>
                    <a:pt x="8631" y="6768"/>
                  </a:cubicBezTo>
                  <a:cubicBezTo>
                    <a:pt x="9102" y="6768"/>
                    <a:pt x="9527" y="6650"/>
                    <a:pt x="9704" y="6285"/>
                  </a:cubicBezTo>
                  <a:cubicBezTo>
                    <a:pt x="10258" y="5176"/>
                    <a:pt x="7063" y="4610"/>
                    <a:pt x="7063" y="4610"/>
                  </a:cubicBezTo>
                  <a:cubicBezTo>
                    <a:pt x="7063" y="4610"/>
                    <a:pt x="10081" y="3691"/>
                    <a:pt x="9350" y="2771"/>
                  </a:cubicBezTo>
                  <a:cubicBezTo>
                    <a:pt x="9193" y="2581"/>
                    <a:pt x="8962" y="2475"/>
                    <a:pt x="8717" y="2475"/>
                  </a:cubicBezTo>
                  <a:cubicBezTo>
                    <a:pt x="8704" y="2475"/>
                    <a:pt x="8691" y="2476"/>
                    <a:pt x="8678" y="2476"/>
                  </a:cubicBezTo>
                  <a:cubicBezTo>
                    <a:pt x="7782" y="2476"/>
                    <a:pt x="6567" y="3408"/>
                    <a:pt x="6567" y="3408"/>
                  </a:cubicBezTo>
                  <a:cubicBezTo>
                    <a:pt x="6567" y="3408"/>
                    <a:pt x="7063" y="342"/>
                    <a:pt x="5306" y="24"/>
                  </a:cubicBezTo>
                  <a:cubicBezTo>
                    <a:pt x="5235" y="12"/>
                    <a:pt x="5153" y="0"/>
                    <a:pt x="5070" y="0"/>
                  </a:cubicBezTo>
                  <a:close/>
                </a:path>
              </a:pathLst>
            </a:custGeom>
            <a:solidFill>
              <a:srgbClr val="C7013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1" name="Google Shape;631;p32"/>
            <p:cNvSpPr/>
            <p:nvPr/>
          </p:nvSpPr>
          <p:spPr>
            <a:xfrm>
              <a:off x="1328025" y="3043650"/>
              <a:ext cx="170400" cy="170625"/>
            </a:xfrm>
            <a:custGeom>
              <a:avLst/>
              <a:gdLst/>
              <a:ahLst/>
              <a:cxnLst/>
              <a:rect l="l" t="t" r="r" b="b"/>
              <a:pathLst>
                <a:path w="6816" h="6825" extrusionOk="0">
                  <a:moveTo>
                    <a:pt x="3777" y="0"/>
                  </a:moveTo>
                  <a:cubicBezTo>
                    <a:pt x="3074" y="0"/>
                    <a:pt x="2397" y="634"/>
                    <a:pt x="2170" y="1232"/>
                  </a:cubicBezTo>
                  <a:cubicBezTo>
                    <a:pt x="1961" y="1162"/>
                    <a:pt x="1740" y="1129"/>
                    <a:pt x="1526" y="1129"/>
                  </a:cubicBezTo>
                  <a:cubicBezTo>
                    <a:pt x="1089" y="1129"/>
                    <a:pt x="682" y="1266"/>
                    <a:pt x="460" y="1503"/>
                  </a:cubicBezTo>
                  <a:cubicBezTo>
                    <a:pt x="107" y="1904"/>
                    <a:pt x="1" y="2470"/>
                    <a:pt x="201" y="2977"/>
                  </a:cubicBezTo>
                  <a:cubicBezTo>
                    <a:pt x="354" y="3401"/>
                    <a:pt x="649" y="3767"/>
                    <a:pt x="1038" y="4015"/>
                  </a:cubicBezTo>
                  <a:cubicBezTo>
                    <a:pt x="755" y="4274"/>
                    <a:pt x="602" y="4639"/>
                    <a:pt x="614" y="5017"/>
                  </a:cubicBezTo>
                  <a:cubicBezTo>
                    <a:pt x="673" y="5630"/>
                    <a:pt x="1463" y="5984"/>
                    <a:pt x="1993" y="6042"/>
                  </a:cubicBezTo>
                  <a:cubicBezTo>
                    <a:pt x="2014" y="6045"/>
                    <a:pt x="2051" y="6046"/>
                    <a:pt x="2100" y="6046"/>
                  </a:cubicBezTo>
                  <a:cubicBezTo>
                    <a:pt x="2324" y="6046"/>
                    <a:pt x="2796" y="6010"/>
                    <a:pt x="3125" y="5807"/>
                  </a:cubicBezTo>
                  <a:cubicBezTo>
                    <a:pt x="3315" y="6401"/>
                    <a:pt x="3719" y="6824"/>
                    <a:pt x="4275" y="6824"/>
                  </a:cubicBezTo>
                  <a:cubicBezTo>
                    <a:pt x="4304" y="6824"/>
                    <a:pt x="4333" y="6823"/>
                    <a:pt x="4363" y="6821"/>
                  </a:cubicBezTo>
                  <a:cubicBezTo>
                    <a:pt x="4705" y="6785"/>
                    <a:pt x="5000" y="6561"/>
                    <a:pt x="5129" y="6231"/>
                  </a:cubicBezTo>
                  <a:cubicBezTo>
                    <a:pt x="5177" y="6090"/>
                    <a:pt x="5212" y="5948"/>
                    <a:pt x="5247" y="5807"/>
                  </a:cubicBezTo>
                  <a:cubicBezTo>
                    <a:pt x="5271" y="5712"/>
                    <a:pt x="5247" y="5441"/>
                    <a:pt x="5294" y="5370"/>
                  </a:cubicBezTo>
                  <a:cubicBezTo>
                    <a:pt x="5335" y="5314"/>
                    <a:pt x="5424" y="5300"/>
                    <a:pt x="5524" y="5300"/>
                  </a:cubicBezTo>
                  <a:cubicBezTo>
                    <a:pt x="5627" y="5300"/>
                    <a:pt x="5741" y="5315"/>
                    <a:pt x="5824" y="5315"/>
                  </a:cubicBezTo>
                  <a:cubicBezTo>
                    <a:pt x="5846" y="5315"/>
                    <a:pt x="5867" y="5314"/>
                    <a:pt x="5884" y="5311"/>
                  </a:cubicBezTo>
                  <a:cubicBezTo>
                    <a:pt x="6143" y="5276"/>
                    <a:pt x="6367" y="5123"/>
                    <a:pt x="6497" y="4911"/>
                  </a:cubicBezTo>
                  <a:cubicBezTo>
                    <a:pt x="6815" y="4368"/>
                    <a:pt x="6426" y="3673"/>
                    <a:pt x="5955" y="3378"/>
                  </a:cubicBezTo>
                  <a:cubicBezTo>
                    <a:pt x="6249" y="3225"/>
                    <a:pt x="6568" y="3060"/>
                    <a:pt x="6662" y="2729"/>
                  </a:cubicBezTo>
                  <a:cubicBezTo>
                    <a:pt x="6756" y="2387"/>
                    <a:pt x="6532" y="2010"/>
                    <a:pt x="6226" y="1845"/>
                  </a:cubicBezTo>
                  <a:cubicBezTo>
                    <a:pt x="6006" y="1751"/>
                    <a:pt x="5775" y="1704"/>
                    <a:pt x="5541" y="1704"/>
                  </a:cubicBezTo>
                  <a:cubicBezTo>
                    <a:pt x="5424" y="1704"/>
                    <a:pt x="5306" y="1715"/>
                    <a:pt x="5188" y="1739"/>
                  </a:cubicBezTo>
                  <a:cubicBezTo>
                    <a:pt x="5129" y="1385"/>
                    <a:pt x="5011" y="1043"/>
                    <a:pt x="4858" y="725"/>
                  </a:cubicBezTo>
                  <a:cubicBezTo>
                    <a:pt x="4705" y="407"/>
                    <a:pt x="4422" y="159"/>
                    <a:pt x="4080" y="41"/>
                  </a:cubicBezTo>
                  <a:cubicBezTo>
                    <a:pt x="3979" y="13"/>
                    <a:pt x="3878" y="0"/>
                    <a:pt x="3777" y="0"/>
                  </a:cubicBezTo>
                  <a:close/>
                </a:path>
              </a:pathLst>
            </a:custGeom>
            <a:solidFill>
              <a:srgbClr val="FFC02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2" name="Google Shape;632;p32"/>
            <p:cNvSpPr/>
            <p:nvPr/>
          </p:nvSpPr>
          <p:spPr>
            <a:xfrm>
              <a:off x="1405250" y="3057650"/>
              <a:ext cx="30400" cy="72225"/>
            </a:xfrm>
            <a:custGeom>
              <a:avLst/>
              <a:gdLst/>
              <a:ahLst/>
              <a:cxnLst/>
              <a:rect l="l" t="t" r="r" b="b"/>
              <a:pathLst>
                <a:path w="1216" h="2889" extrusionOk="0">
                  <a:moveTo>
                    <a:pt x="684" y="0"/>
                  </a:moveTo>
                  <a:lnTo>
                    <a:pt x="684" y="0"/>
                  </a:lnTo>
                  <a:cubicBezTo>
                    <a:pt x="1" y="837"/>
                    <a:pt x="578" y="2889"/>
                    <a:pt x="578" y="2889"/>
                  </a:cubicBezTo>
                  <a:cubicBezTo>
                    <a:pt x="578" y="2889"/>
                    <a:pt x="1215" y="825"/>
                    <a:pt x="684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3" name="Google Shape;633;p32"/>
            <p:cNvSpPr/>
            <p:nvPr/>
          </p:nvSpPr>
          <p:spPr>
            <a:xfrm>
              <a:off x="1359575" y="3102250"/>
              <a:ext cx="58975" cy="31750"/>
            </a:xfrm>
            <a:custGeom>
              <a:avLst/>
              <a:gdLst/>
              <a:ahLst/>
              <a:cxnLst/>
              <a:rect l="l" t="t" r="r" b="b"/>
              <a:pathLst>
                <a:path w="2359" h="1270" extrusionOk="0">
                  <a:moveTo>
                    <a:pt x="222" y="1"/>
                  </a:moveTo>
                  <a:cubicBezTo>
                    <a:pt x="148" y="1"/>
                    <a:pt x="74" y="7"/>
                    <a:pt x="0" y="20"/>
                  </a:cubicBezTo>
                  <a:cubicBezTo>
                    <a:pt x="566" y="763"/>
                    <a:pt x="2358" y="1270"/>
                    <a:pt x="2358" y="1270"/>
                  </a:cubicBezTo>
                  <a:cubicBezTo>
                    <a:pt x="2358" y="1270"/>
                    <a:pt x="1296" y="1"/>
                    <a:pt x="222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4" name="Google Shape;634;p32"/>
            <p:cNvSpPr/>
            <p:nvPr/>
          </p:nvSpPr>
          <p:spPr>
            <a:xfrm>
              <a:off x="1418225" y="3104900"/>
              <a:ext cx="53075" cy="27050"/>
            </a:xfrm>
            <a:custGeom>
              <a:avLst/>
              <a:gdLst/>
              <a:ahLst/>
              <a:cxnLst/>
              <a:rect l="l" t="t" r="r" b="b"/>
              <a:pathLst>
                <a:path w="2123" h="1082" extrusionOk="0">
                  <a:moveTo>
                    <a:pt x="1938" y="1"/>
                  </a:moveTo>
                  <a:cubicBezTo>
                    <a:pt x="1101" y="1"/>
                    <a:pt x="0" y="1081"/>
                    <a:pt x="0" y="1081"/>
                  </a:cubicBezTo>
                  <a:cubicBezTo>
                    <a:pt x="0" y="1081"/>
                    <a:pt x="1899" y="421"/>
                    <a:pt x="2123" y="20"/>
                  </a:cubicBezTo>
                  <a:cubicBezTo>
                    <a:pt x="2063" y="7"/>
                    <a:pt x="2001" y="1"/>
                    <a:pt x="1938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5" name="Google Shape;635;p32"/>
            <p:cNvSpPr/>
            <p:nvPr/>
          </p:nvSpPr>
          <p:spPr>
            <a:xfrm>
              <a:off x="1370175" y="3131925"/>
              <a:ext cx="48075" cy="35975"/>
            </a:xfrm>
            <a:custGeom>
              <a:avLst/>
              <a:gdLst/>
              <a:ahLst/>
              <a:cxnLst/>
              <a:rect l="l" t="t" r="r" b="b"/>
              <a:pathLst>
                <a:path w="1923" h="1439" extrusionOk="0">
                  <a:moveTo>
                    <a:pt x="1922" y="0"/>
                  </a:moveTo>
                  <a:cubicBezTo>
                    <a:pt x="1922" y="0"/>
                    <a:pt x="425" y="613"/>
                    <a:pt x="1" y="1439"/>
                  </a:cubicBezTo>
                  <a:cubicBezTo>
                    <a:pt x="979" y="1250"/>
                    <a:pt x="1922" y="0"/>
                    <a:pt x="1922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6" name="Google Shape;636;p32"/>
            <p:cNvSpPr/>
            <p:nvPr/>
          </p:nvSpPr>
          <p:spPr>
            <a:xfrm>
              <a:off x="1413500" y="3131925"/>
              <a:ext cx="24200" cy="60725"/>
            </a:xfrm>
            <a:custGeom>
              <a:avLst/>
              <a:gdLst/>
              <a:ahLst/>
              <a:cxnLst/>
              <a:rect l="l" t="t" r="r" b="b"/>
              <a:pathLst>
                <a:path w="968" h="2429" extrusionOk="0">
                  <a:moveTo>
                    <a:pt x="189" y="0"/>
                  </a:moveTo>
                  <a:cubicBezTo>
                    <a:pt x="189" y="0"/>
                    <a:pt x="1" y="1981"/>
                    <a:pt x="802" y="2429"/>
                  </a:cubicBezTo>
                  <a:cubicBezTo>
                    <a:pt x="968" y="1934"/>
                    <a:pt x="189" y="0"/>
                    <a:pt x="189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7" name="Google Shape;637;p32"/>
            <p:cNvSpPr/>
            <p:nvPr/>
          </p:nvSpPr>
          <p:spPr>
            <a:xfrm>
              <a:off x="1417350" y="3131625"/>
              <a:ext cx="58975" cy="19675"/>
            </a:xfrm>
            <a:custGeom>
              <a:avLst/>
              <a:gdLst/>
              <a:ahLst/>
              <a:cxnLst/>
              <a:rect l="l" t="t" r="r" b="b"/>
              <a:pathLst>
                <a:path w="2359" h="787" extrusionOk="0">
                  <a:moveTo>
                    <a:pt x="0" y="0"/>
                  </a:moveTo>
                  <a:lnTo>
                    <a:pt x="0" y="0"/>
                  </a:lnTo>
                  <a:cubicBezTo>
                    <a:pt x="0" y="0"/>
                    <a:pt x="1562" y="786"/>
                    <a:pt x="2209" y="786"/>
                  </a:cubicBezTo>
                  <a:cubicBezTo>
                    <a:pt x="2267" y="786"/>
                    <a:pt x="2317" y="780"/>
                    <a:pt x="2358" y="767"/>
                  </a:cubicBezTo>
                  <a:cubicBezTo>
                    <a:pt x="1615" y="165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8" name="Google Shape;638;p32"/>
            <p:cNvSpPr/>
            <p:nvPr/>
          </p:nvSpPr>
          <p:spPr>
            <a:xfrm>
              <a:off x="1394700" y="3113025"/>
              <a:ext cx="44775" cy="37850"/>
            </a:xfrm>
            <a:custGeom>
              <a:avLst/>
              <a:gdLst/>
              <a:ahLst/>
              <a:cxnLst/>
              <a:rect l="l" t="t" r="r" b="b"/>
              <a:pathLst>
                <a:path w="1791" h="1514" extrusionOk="0">
                  <a:moveTo>
                    <a:pt x="943" y="1"/>
                  </a:moveTo>
                  <a:cubicBezTo>
                    <a:pt x="403" y="1"/>
                    <a:pt x="1" y="583"/>
                    <a:pt x="269" y="1110"/>
                  </a:cubicBezTo>
                  <a:cubicBezTo>
                    <a:pt x="411" y="1382"/>
                    <a:pt x="673" y="1513"/>
                    <a:pt x="935" y="1513"/>
                  </a:cubicBezTo>
                  <a:cubicBezTo>
                    <a:pt x="1241" y="1513"/>
                    <a:pt x="1546" y="1335"/>
                    <a:pt x="1661" y="992"/>
                  </a:cubicBezTo>
                  <a:cubicBezTo>
                    <a:pt x="1790" y="591"/>
                    <a:pt x="1566" y="167"/>
                    <a:pt x="1177" y="37"/>
                  </a:cubicBezTo>
                  <a:cubicBezTo>
                    <a:pt x="1097" y="12"/>
                    <a:pt x="1019" y="1"/>
                    <a:pt x="943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9" name="Google Shape;639;p32"/>
            <p:cNvSpPr/>
            <p:nvPr/>
          </p:nvSpPr>
          <p:spPr>
            <a:xfrm>
              <a:off x="1934925" y="3460575"/>
              <a:ext cx="48950" cy="84025"/>
            </a:xfrm>
            <a:custGeom>
              <a:avLst/>
              <a:gdLst/>
              <a:ahLst/>
              <a:cxnLst/>
              <a:rect l="l" t="t" r="r" b="b"/>
              <a:pathLst>
                <a:path w="1958" h="3361" extrusionOk="0">
                  <a:moveTo>
                    <a:pt x="720" y="0"/>
                  </a:moveTo>
                  <a:lnTo>
                    <a:pt x="1" y="3349"/>
                  </a:lnTo>
                  <a:lnTo>
                    <a:pt x="1" y="3361"/>
                  </a:lnTo>
                  <a:lnTo>
                    <a:pt x="24" y="3337"/>
                  </a:lnTo>
                  <a:lnTo>
                    <a:pt x="1958" y="531"/>
                  </a:lnTo>
                  <a:lnTo>
                    <a:pt x="1958" y="531"/>
                  </a:lnTo>
                  <a:lnTo>
                    <a:pt x="1946" y="543"/>
                  </a:lnTo>
                  <a:cubicBezTo>
                    <a:pt x="1675" y="342"/>
                    <a:pt x="1380" y="201"/>
                    <a:pt x="1062" y="95"/>
                  </a:cubicBezTo>
                  <a:cubicBezTo>
                    <a:pt x="956" y="59"/>
                    <a:pt x="838" y="24"/>
                    <a:pt x="720" y="0"/>
                  </a:cubicBezTo>
                  <a:close/>
                </a:path>
              </a:pathLst>
            </a:custGeom>
            <a:solidFill>
              <a:srgbClr val="D5025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0" name="Google Shape;640;p32"/>
            <p:cNvSpPr/>
            <p:nvPr/>
          </p:nvSpPr>
          <p:spPr>
            <a:xfrm>
              <a:off x="1891600" y="3458800"/>
              <a:ext cx="43650" cy="85800"/>
            </a:xfrm>
            <a:custGeom>
              <a:avLst/>
              <a:gdLst/>
              <a:ahLst/>
              <a:cxnLst/>
              <a:rect l="l" t="t" r="r" b="b"/>
              <a:pathLst>
                <a:path w="1746" h="3432" extrusionOk="0">
                  <a:moveTo>
                    <a:pt x="1486" y="1"/>
                  </a:moveTo>
                  <a:cubicBezTo>
                    <a:pt x="967" y="48"/>
                    <a:pt x="449" y="213"/>
                    <a:pt x="1" y="484"/>
                  </a:cubicBezTo>
                  <a:lnTo>
                    <a:pt x="1746" y="3432"/>
                  </a:lnTo>
                  <a:lnTo>
                    <a:pt x="1486" y="1"/>
                  </a:lnTo>
                  <a:close/>
                </a:path>
              </a:pathLst>
            </a:custGeom>
            <a:solidFill>
              <a:srgbClr val="D5025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1" name="Google Shape;641;p32"/>
            <p:cNvSpPr/>
            <p:nvPr/>
          </p:nvSpPr>
          <p:spPr>
            <a:xfrm>
              <a:off x="1852100" y="3493000"/>
              <a:ext cx="83150" cy="51600"/>
            </a:xfrm>
            <a:custGeom>
              <a:avLst/>
              <a:gdLst/>
              <a:ahLst/>
              <a:cxnLst/>
              <a:rect l="l" t="t" r="r" b="b"/>
              <a:pathLst>
                <a:path w="3326" h="2064" extrusionOk="0">
                  <a:moveTo>
                    <a:pt x="578" y="0"/>
                  </a:moveTo>
                  <a:cubicBezTo>
                    <a:pt x="354" y="307"/>
                    <a:pt x="178" y="649"/>
                    <a:pt x="60" y="1014"/>
                  </a:cubicBezTo>
                  <a:cubicBezTo>
                    <a:pt x="36" y="1085"/>
                    <a:pt x="13" y="1144"/>
                    <a:pt x="1" y="1215"/>
                  </a:cubicBezTo>
                  <a:lnTo>
                    <a:pt x="3308" y="2059"/>
                  </a:lnTo>
                  <a:lnTo>
                    <a:pt x="3308" y="2059"/>
                  </a:lnTo>
                  <a:lnTo>
                    <a:pt x="578" y="0"/>
                  </a:lnTo>
                  <a:close/>
                  <a:moveTo>
                    <a:pt x="3308" y="2059"/>
                  </a:moveTo>
                  <a:lnTo>
                    <a:pt x="3314" y="2064"/>
                  </a:lnTo>
                  <a:lnTo>
                    <a:pt x="3326" y="2064"/>
                  </a:lnTo>
                  <a:lnTo>
                    <a:pt x="3308" y="2059"/>
                  </a:lnTo>
                  <a:close/>
                </a:path>
              </a:pathLst>
            </a:custGeom>
            <a:solidFill>
              <a:srgbClr val="D5025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2" name="Google Shape;642;p32"/>
            <p:cNvSpPr/>
            <p:nvPr/>
          </p:nvSpPr>
          <p:spPr>
            <a:xfrm>
              <a:off x="1934925" y="3490625"/>
              <a:ext cx="83450" cy="53675"/>
            </a:xfrm>
            <a:custGeom>
              <a:avLst/>
              <a:gdLst/>
              <a:ahLst/>
              <a:cxnLst/>
              <a:rect l="l" t="t" r="r" b="b"/>
              <a:pathLst>
                <a:path w="3338" h="2147" extrusionOk="0">
                  <a:moveTo>
                    <a:pt x="2677" y="1"/>
                  </a:moveTo>
                  <a:lnTo>
                    <a:pt x="83" y="2076"/>
                  </a:lnTo>
                  <a:lnTo>
                    <a:pt x="72" y="2088"/>
                  </a:lnTo>
                  <a:lnTo>
                    <a:pt x="60" y="2100"/>
                  </a:lnTo>
                  <a:lnTo>
                    <a:pt x="1" y="2147"/>
                  </a:lnTo>
                  <a:lnTo>
                    <a:pt x="60" y="2135"/>
                  </a:lnTo>
                  <a:lnTo>
                    <a:pt x="142" y="2135"/>
                  </a:lnTo>
                  <a:lnTo>
                    <a:pt x="248" y="2100"/>
                  </a:lnTo>
                  <a:lnTo>
                    <a:pt x="3337" y="1357"/>
                  </a:lnTo>
                  <a:lnTo>
                    <a:pt x="3326" y="1345"/>
                  </a:lnTo>
                  <a:cubicBezTo>
                    <a:pt x="3220" y="850"/>
                    <a:pt x="2996" y="402"/>
                    <a:pt x="2677" y="1"/>
                  </a:cubicBezTo>
                  <a:close/>
                </a:path>
              </a:pathLst>
            </a:custGeom>
            <a:solidFill>
              <a:srgbClr val="D5025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3" name="Google Shape;643;p32"/>
            <p:cNvSpPr/>
            <p:nvPr/>
          </p:nvSpPr>
          <p:spPr>
            <a:xfrm>
              <a:off x="1936700" y="3542800"/>
              <a:ext cx="84025" cy="47775"/>
            </a:xfrm>
            <a:custGeom>
              <a:avLst/>
              <a:gdLst/>
              <a:ahLst/>
              <a:cxnLst/>
              <a:rect l="l" t="t" r="r" b="b"/>
              <a:pathLst>
                <a:path w="3361" h="1911" extrusionOk="0">
                  <a:moveTo>
                    <a:pt x="1" y="1"/>
                  </a:moveTo>
                  <a:lnTo>
                    <a:pt x="12" y="13"/>
                  </a:lnTo>
                  <a:lnTo>
                    <a:pt x="71" y="48"/>
                  </a:lnTo>
                  <a:lnTo>
                    <a:pt x="2842" y="1911"/>
                  </a:lnTo>
                  <a:cubicBezTo>
                    <a:pt x="2995" y="1663"/>
                    <a:pt x="3113" y="1404"/>
                    <a:pt x="3196" y="1133"/>
                  </a:cubicBezTo>
                  <a:cubicBezTo>
                    <a:pt x="3290" y="885"/>
                    <a:pt x="3337" y="614"/>
                    <a:pt x="3361" y="343"/>
                  </a:cubicBezTo>
                  <a:lnTo>
                    <a:pt x="177" y="13"/>
                  </a:lnTo>
                  <a:lnTo>
                    <a:pt x="24" y="1"/>
                  </a:lnTo>
                  <a:close/>
                </a:path>
              </a:pathLst>
            </a:custGeom>
            <a:solidFill>
              <a:srgbClr val="D5025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4" name="Google Shape;644;p32"/>
            <p:cNvSpPr/>
            <p:nvPr/>
          </p:nvSpPr>
          <p:spPr>
            <a:xfrm>
              <a:off x="1937000" y="3542800"/>
              <a:ext cx="50725" cy="85500"/>
            </a:xfrm>
            <a:custGeom>
              <a:avLst/>
              <a:gdLst/>
              <a:ahLst/>
              <a:cxnLst/>
              <a:rect l="l" t="t" r="r" b="b"/>
              <a:pathLst>
                <a:path w="2029" h="3420" extrusionOk="0">
                  <a:moveTo>
                    <a:pt x="0" y="1"/>
                  </a:moveTo>
                  <a:lnTo>
                    <a:pt x="0" y="24"/>
                  </a:lnTo>
                  <a:lnTo>
                    <a:pt x="0" y="60"/>
                  </a:lnTo>
                  <a:lnTo>
                    <a:pt x="672" y="3420"/>
                  </a:lnTo>
                  <a:cubicBezTo>
                    <a:pt x="1156" y="3314"/>
                    <a:pt x="1616" y="3102"/>
                    <a:pt x="2016" y="2795"/>
                  </a:cubicBezTo>
                  <a:lnTo>
                    <a:pt x="2028" y="2795"/>
                  </a:lnTo>
                  <a:lnTo>
                    <a:pt x="36" y="48"/>
                  </a:lnTo>
                  <a:lnTo>
                    <a:pt x="12" y="13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D5025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5" name="Google Shape;645;p32"/>
            <p:cNvSpPr/>
            <p:nvPr/>
          </p:nvSpPr>
          <p:spPr>
            <a:xfrm>
              <a:off x="1876875" y="3543100"/>
              <a:ext cx="59550" cy="85500"/>
            </a:xfrm>
            <a:custGeom>
              <a:avLst/>
              <a:gdLst/>
              <a:ahLst/>
              <a:cxnLst/>
              <a:rect l="l" t="t" r="r" b="b"/>
              <a:pathLst>
                <a:path w="2382" h="3420" extrusionOk="0">
                  <a:moveTo>
                    <a:pt x="2382" y="1"/>
                  </a:moveTo>
                  <a:lnTo>
                    <a:pt x="2335" y="48"/>
                  </a:lnTo>
                  <a:lnTo>
                    <a:pt x="2323" y="60"/>
                  </a:lnTo>
                  <a:lnTo>
                    <a:pt x="0" y="2594"/>
                  </a:lnTo>
                  <a:cubicBezTo>
                    <a:pt x="366" y="2925"/>
                    <a:pt x="802" y="3172"/>
                    <a:pt x="1262" y="3325"/>
                  </a:cubicBezTo>
                  <a:cubicBezTo>
                    <a:pt x="1375" y="3360"/>
                    <a:pt x="1489" y="3394"/>
                    <a:pt x="1592" y="3417"/>
                  </a:cubicBezTo>
                  <a:lnTo>
                    <a:pt x="1592" y="3417"/>
                  </a:lnTo>
                  <a:lnTo>
                    <a:pt x="2370" y="60"/>
                  </a:lnTo>
                  <a:lnTo>
                    <a:pt x="2370" y="24"/>
                  </a:lnTo>
                  <a:lnTo>
                    <a:pt x="2382" y="1"/>
                  </a:lnTo>
                  <a:close/>
                  <a:moveTo>
                    <a:pt x="1592" y="3417"/>
                  </a:moveTo>
                  <a:lnTo>
                    <a:pt x="1592" y="3420"/>
                  </a:lnTo>
                  <a:lnTo>
                    <a:pt x="1604" y="3420"/>
                  </a:lnTo>
                  <a:cubicBezTo>
                    <a:pt x="1600" y="3419"/>
                    <a:pt x="1596" y="3418"/>
                    <a:pt x="1592" y="3417"/>
                  </a:cubicBezTo>
                  <a:close/>
                </a:path>
              </a:pathLst>
            </a:custGeom>
            <a:solidFill>
              <a:srgbClr val="D5025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6" name="Google Shape;646;p32"/>
            <p:cNvSpPr/>
            <p:nvPr/>
          </p:nvSpPr>
          <p:spPr>
            <a:xfrm>
              <a:off x="1848875" y="3542225"/>
              <a:ext cx="86075" cy="50425"/>
            </a:xfrm>
            <a:custGeom>
              <a:avLst/>
              <a:gdLst/>
              <a:ahLst/>
              <a:cxnLst/>
              <a:rect l="l" t="t" r="r" b="b"/>
              <a:pathLst>
                <a:path w="3443" h="2017" extrusionOk="0">
                  <a:moveTo>
                    <a:pt x="12" y="0"/>
                  </a:moveTo>
                  <a:cubicBezTo>
                    <a:pt x="0" y="719"/>
                    <a:pt x="200" y="1427"/>
                    <a:pt x="601" y="2016"/>
                  </a:cubicBezTo>
                  <a:lnTo>
                    <a:pt x="3443" y="95"/>
                  </a:lnTo>
                  <a:lnTo>
                    <a:pt x="3431" y="95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D5025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7" name="Google Shape;647;p32"/>
            <p:cNvSpPr/>
            <p:nvPr/>
          </p:nvSpPr>
          <p:spPr>
            <a:xfrm>
              <a:off x="1907525" y="3521575"/>
              <a:ext cx="51900" cy="39525"/>
            </a:xfrm>
            <a:custGeom>
              <a:avLst/>
              <a:gdLst/>
              <a:ahLst/>
              <a:cxnLst/>
              <a:rect l="l" t="t" r="r" b="b"/>
              <a:pathLst>
                <a:path w="2076" h="1581" extrusionOk="0">
                  <a:moveTo>
                    <a:pt x="1297" y="36"/>
                  </a:moveTo>
                  <a:lnTo>
                    <a:pt x="1295" y="48"/>
                  </a:lnTo>
                  <a:lnTo>
                    <a:pt x="1297" y="48"/>
                  </a:lnTo>
                  <a:lnTo>
                    <a:pt x="1297" y="36"/>
                  </a:lnTo>
                  <a:close/>
                  <a:moveTo>
                    <a:pt x="1156" y="48"/>
                  </a:moveTo>
                  <a:cubicBezTo>
                    <a:pt x="1191" y="107"/>
                    <a:pt x="1215" y="178"/>
                    <a:pt x="1250" y="248"/>
                  </a:cubicBezTo>
                  <a:lnTo>
                    <a:pt x="1295" y="48"/>
                  </a:lnTo>
                  <a:close/>
                  <a:moveTo>
                    <a:pt x="1745" y="1"/>
                  </a:moveTo>
                  <a:lnTo>
                    <a:pt x="1380" y="531"/>
                  </a:lnTo>
                  <a:cubicBezTo>
                    <a:pt x="1403" y="567"/>
                    <a:pt x="1415" y="614"/>
                    <a:pt x="1439" y="661"/>
                  </a:cubicBezTo>
                  <a:lnTo>
                    <a:pt x="2064" y="154"/>
                  </a:lnTo>
                  <a:lnTo>
                    <a:pt x="1745" y="1"/>
                  </a:lnTo>
                  <a:close/>
                  <a:moveTo>
                    <a:pt x="1097" y="814"/>
                  </a:moveTo>
                  <a:cubicBezTo>
                    <a:pt x="1097" y="819"/>
                    <a:pt x="1097" y="823"/>
                    <a:pt x="1098" y="827"/>
                  </a:cubicBezTo>
                  <a:lnTo>
                    <a:pt x="1098" y="827"/>
                  </a:lnTo>
                  <a:lnTo>
                    <a:pt x="1097" y="814"/>
                  </a:lnTo>
                  <a:close/>
                  <a:moveTo>
                    <a:pt x="1098" y="827"/>
                  </a:moveTo>
                  <a:lnTo>
                    <a:pt x="1109" y="932"/>
                  </a:lnTo>
                  <a:lnTo>
                    <a:pt x="1120" y="873"/>
                  </a:lnTo>
                  <a:cubicBezTo>
                    <a:pt x="1111" y="854"/>
                    <a:pt x="1101" y="843"/>
                    <a:pt x="1098" y="827"/>
                  </a:cubicBezTo>
                  <a:close/>
                  <a:moveTo>
                    <a:pt x="1993" y="720"/>
                  </a:moveTo>
                  <a:lnTo>
                    <a:pt x="1521" y="838"/>
                  </a:lnTo>
                  <a:lnTo>
                    <a:pt x="1545" y="897"/>
                  </a:lnTo>
                  <a:lnTo>
                    <a:pt x="2075" y="956"/>
                  </a:lnTo>
                  <a:lnTo>
                    <a:pt x="1993" y="720"/>
                  </a:lnTo>
                  <a:close/>
                  <a:moveTo>
                    <a:pt x="1698" y="1204"/>
                  </a:moveTo>
                  <a:lnTo>
                    <a:pt x="1698" y="1204"/>
                  </a:lnTo>
                  <a:cubicBezTo>
                    <a:pt x="1722" y="1251"/>
                    <a:pt x="1733" y="1298"/>
                    <a:pt x="1757" y="1345"/>
                  </a:cubicBezTo>
                  <a:lnTo>
                    <a:pt x="1851" y="1310"/>
                  </a:lnTo>
                  <a:lnTo>
                    <a:pt x="1698" y="1204"/>
                  </a:lnTo>
                  <a:close/>
                  <a:moveTo>
                    <a:pt x="602" y="83"/>
                  </a:moveTo>
                  <a:lnTo>
                    <a:pt x="413" y="225"/>
                  </a:lnTo>
                  <a:lnTo>
                    <a:pt x="24" y="119"/>
                  </a:lnTo>
                  <a:lnTo>
                    <a:pt x="1089" y="926"/>
                  </a:lnTo>
                  <a:lnTo>
                    <a:pt x="1089" y="926"/>
                  </a:lnTo>
                  <a:lnTo>
                    <a:pt x="1073" y="938"/>
                  </a:lnTo>
                  <a:lnTo>
                    <a:pt x="1073" y="938"/>
                  </a:lnTo>
                  <a:lnTo>
                    <a:pt x="260" y="720"/>
                  </a:lnTo>
                  <a:lnTo>
                    <a:pt x="130" y="838"/>
                  </a:lnTo>
                  <a:lnTo>
                    <a:pt x="0" y="909"/>
                  </a:lnTo>
                  <a:lnTo>
                    <a:pt x="1065" y="943"/>
                  </a:lnTo>
                  <a:lnTo>
                    <a:pt x="1065" y="943"/>
                  </a:lnTo>
                  <a:lnTo>
                    <a:pt x="460" y="1369"/>
                  </a:lnTo>
                  <a:lnTo>
                    <a:pt x="554" y="1463"/>
                  </a:lnTo>
                  <a:lnTo>
                    <a:pt x="531" y="1557"/>
                  </a:lnTo>
                  <a:lnTo>
                    <a:pt x="1086" y="944"/>
                  </a:lnTo>
                  <a:lnTo>
                    <a:pt x="1086" y="944"/>
                  </a:lnTo>
                  <a:lnTo>
                    <a:pt x="1097" y="944"/>
                  </a:lnTo>
                  <a:lnTo>
                    <a:pt x="1088" y="942"/>
                  </a:lnTo>
                  <a:lnTo>
                    <a:pt x="1088" y="942"/>
                  </a:lnTo>
                  <a:lnTo>
                    <a:pt x="1097" y="932"/>
                  </a:lnTo>
                  <a:lnTo>
                    <a:pt x="1097" y="921"/>
                  </a:lnTo>
                  <a:lnTo>
                    <a:pt x="1092" y="924"/>
                  </a:lnTo>
                  <a:lnTo>
                    <a:pt x="1092" y="924"/>
                  </a:lnTo>
                  <a:lnTo>
                    <a:pt x="602" y="83"/>
                  </a:lnTo>
                  <a:close/>
                  <a:moveTo>
                    <a:pt x="1144" y="921"/>
                  </a:moveTo>
                  <a:lnTo>
                    <a:pt x="1002" y="1581"/>
                  </a:lnTo>
                  <a:lnTo>
                    <a:pt x="1002" y="1581"/>
                  </a:lnTo>
                  <a:lnTo>
                    <a:pt x="1297" y="1475"/>
                  </a:lnTo>
                  <a:lnTo>
                    <a:pt x="1215" y="1038"/>
                  </a:lnTo>
                  <a:cubicBezTo>
                    <a:pt x="1191" y="1003"/>
                    <a:pt x="1168" y="968"/>
                    <a:pt x="1156" y="921"/>
                  </a:cubicBezTo>
                  <a:close/>
                </a:path>
              </a:pathLst>
            </a:custGeom>
            <a:solidFill>
              <a:srgbClr val="1C022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8" name="Google Shape;648;p32"/>
            <p:cNvSpPr/>
            <p:nvPr/>
          </p:nvSpPr>
          <p:spPr>
            <a:xfrm>
              <a:off x="1933450" y="3522175"/>
              <a:ext cx="18300" cy="36275"/>
            </a:xfrm>
            <a:custGeom>
              <a:avLst/>
              <a:gdLst/>
              <a:ahLst/>
              <a:cxnLst/>
              <a:rect l="l" t="t" r="r" b="b"/>
              <a:pathLst>
                <a:path w="732" h="1451" extrusionOk="0">
                  <a:moveTo>
                    <a:pt x="119" y="0"/>
                  </a:moveTo>
                  <a:lnTo>
                    <a:pt x="119" y="12"/>
                  </a:lnTo>
                  <a:lnTo>
                    <a:pt x="1" y="12"/>
                  </a:lnTo>
                  <a:lnTo>
                    <a:pt x="60" y="767"/>
                  </a:lnTo>
                  <a:cubicBezTo>
                    <a:pt x="60" y="790"/>
                    <a:pt x="72" y="802"/>
                    <a:pt x="83" y="826"/>
                  </a:cubicBezTo>
                  <a:lnTo>
                    <a:pt x="213" y="213"/>
                  </a:lnTo>
                  <a:cubicBezTo>
                    <a:pt x="178" y="142"/>
                    <a:pt x="154" y="71"/>
                    <a:pt x="119" y="0"/>
                  </a:cubicBezTo>
                  <a:close/>
                  <a:moveTo>
                    <a:pt x="131" y="826"/>
                  </a:moveTo>
                  <a:lnTo>
                    <a:pt x="142" y="838"/>
                  </a:lnTo>
                  <a:lnTo>
                    <a:pt x="136" y="826"/>
                  </a:lnTo>
                  <a:close/>
                  <a:moveTo>
                    <a:pt x="343" y="496"/>
                  </a:moveTo>
                  <a:lnTo>
                    <a:pt x="95" y="849"/>
                  </a:lnTo>
                  <a:lnTo>
                    <a:pt x="95" y="849"/>
                  </a:lnTo>
                  <a:lnTo>
                    <a:pt x="131" y="814"/>
                  </a:lnTo>
                  <a:lnTo>
                    <a:pt x="119" y="849"/>
                  </a:lnTo>
                  <a:lnTo>
                    <a:pt x="131" y="838"/>
                  </a:lnTo>
                  <a:lnTo>
                    <a:pt x="131" y="814"/>
                  </a:lnTo>
                  <a:lnTo>
                    <a:pt x="136" y="826"/>
                  </a:lnTo>
                  <a:lnTo>
                    <a:pt x="154" y="826"/>
                  </a:lnTo>
                  <a:lnTo>
                    <a:pt x="402" y="625"/>
                  </a:lnTo>
                  <a:cubicBezTo>
                    <a:pt x="378" y="590"/>
                    <a:pt x="366" y="543"/>
                    <a:pt x="343" y="496"/>
                  </a:cubicBezTo>
                  <a:close/>
                  <a:moveTo>
                    <a:pt x="484" y="790"/>
                  </a:moveTo>
                  <a:lnTo>
                    <a:pt x="307" y="838"/>
                  </a:lnTo>
                  <a:lnTo>
                    <a:pt x="508" y="849"/>
                  </a:lnTo>
                  <a:lnTo>
                    <a:pt x="484" y="790"/>
                  </a:lnTo>
                  <a:close/>
                  <a:moveTo>
                    <a:pt x="142" y="873"/>
                  </a:moveTo>
                  <a:lnTo>
                    <a:pt x="142" y="885"/>
                  </a:lnTo>
                  <a:lnTo>
                    <a:pt x="119" y="885"/>
                  </a:lnTo>
                  <a:lnTo>
                    <a:pt x="119" y="897"/>
                  </a:lnTo>
                  <a:cubicBezTo>
                    <a:pt x="131" y="932"/>
                    <a:pt x="154" y="967"/>
                    <a:pt x="166" y="1014"/>
                  </a:cubicBezTo>
                  <a:lnTo>
                    <a:pt x="142" y="873"/>
                  </a:lnTo>
                  <a:close/>
                  <a:moveTo>
                    <a:pt x="166" y="861"/>
                  </a:moveTo>
                  <a:lnTo>
                    <a:pt x="590" y="1451"/>
                  </a:lnTo>
                  <a:lnTo>
                    <a:pt x="567" y="1368"/>
                  </a:lnTo>
                  <a:lnTo>
                    <a:pt x="732" y="1309"/>
                  </a:lnTo>
                  <a:cubicBezTo>
                    <a:pt x="708" y="1262"/>
                    <a:pt x="685" y="1215"/>
                    <a:pt x="661" y="1168"/>
                  </a:cubicBezTo>
                  <a:lnTo>
                    <a:pt x="201" y="861"/>
                  </a:lnTo>
                  <a:close/>
                </a:path>
              </a:pathLst>
            </a:custGeom>
            <a:solidFill>
              <a:srgbClr val="D71E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9" name="Google Shape;649;p32"/>
            <p:cNvSpPr/>
            <p:nvPr/>
          </p:nvSpPr>
          <p:spPr>
            <a:xfrm>
              <a:off x="1935225" y="3476775"/>
              <a:ext cx="30100" cy="67525"/>
            </a:xfrm>
            <a:custGeom>
              <a:avLst/>
              <a:gdLst/>
              <a:ahLst/>
              <a:cxnLst/>
              <a:rect l="l" t="t" r="r" b="b"/>
              <a:pathLst>
                <a:path w="1204" h="2701" extrusionOk="0">
                  <a:moveTo>
                    <a:pt x="1203" y="1"/>
                  </a:moveTo>
                  <a:lnTo>
                    <a:pt x="284" y="1816"/>
                  </a:lnTo>
                  <a:lnTo>
                    <a:pt x="189" y="1828"/>
                  </a:lnTo>
                  <a:lnTo>
                    <a:pt x="142" y="2040"/>
                  </a:lnTo>
                  <a:lnTo>
                    <a:pt x="12" y="2642"/>
                  </a:lnTo>
                  <a:lnTo>
                    <a:pt x="1" y="2701"/>
                  </a:lnTo>
                  <a:lnTo>
                    <a:pt x="12" y="2689"/>
                  </a:lnTo>
                  <a:lnTo>
                    <a:pt x="12" y="2677"/>
                  </a:lnTo>
                  <a:lnTo>
                    <a:pt x="24" y="2677"/>
                  </a:lnTo>
                  <a:lnTo>
                    <a:pt x="272" y="2312"/>
                  </a:lnTo>
                  <a:lnTo>
                    <a:pt x="637" y="1781"/>
                  </a:lnTo>
                  <a:lnTo>
                    <a:pt x="625" y="1781"/>
                  </a:lnTo>
                  <a:lnTo>
                    <a:pt x="1203" y="1"/>
                  </a:lnTo>
                  <a:close/>
                </a:path>
              </a:pathLst>
            </a:custGeom>
            <a:solidFill>
              <a:srgbClr val="C7013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0" name="Google Shape;650;p32"/>
            <p:cNvSpPr/>
            <p:nvPr/>
          </p:nvSpPr>
          <p:spPr>
            <a:xfrm>
              <a:off x="1912825" y="3474425"/>
              <a:ext cx="22125" cy="70175"/>
            </a:xfrm>
            <a:custGeom>
              <a:avLst/>
              <a:gdLst/>
              <a:ahLst/>
              <a:cxnLst/>
              <a:rect l="l" t="t" r="r" b="b"/>
              <a:pathLst>
                <a:path w="885" h="2807" extrusionOk="0">
                  <a:moveTo>
                    <a:pt x="1" y="0"/>
                  </a:moveTo>
                  <a:lnTo>
                    <a:pt x="508" y="1852"/>
                  </a:lnTo>
                  <a:lnTo>
                    <a:pt x="390" y="1946"/>
                  </a:lnTo>
                  <a:lnTo>
                    <a:pt x="885" y="2807"/>
                  </a:lnTo>
                  <a:lnTo>
                    <a:pt x="885" y="2689"/>
                  </a:lnTo>
                  <a:lnTo>
                    <a:pt x="826" y="1934"/>
                  </a:lnTo>
                  <a:lnTo>
                    <a:pt x="767" y="1934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C7013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1" name="Google Shape;651;p32"/>
            <p:cNvSpPr/>
            <p:nvPr/>
          </p:nvSpPr>
          <p:spPr>
            <a:xfrm>
              <a:off x="1868900" y="3513325"/>
              <a:ext cx="66050" cy="31275"/>
            </a:xfrm>
            <a:custGeom>
              <a:avLst/>
              <a:gdLst/>
              <a:ahLst/>
              <a:cxnLst/>
              <a:rect l="l" t="t" r="r" b="b"/>
              <a:pathLst>
                <a:path w="2642" h="1251" extrusionOk="0">
                  <a:moveTo>
                    <a:pt x="1" y="1"/>
                  </a:moveTo>
                  <a:lnTo>
                    <a:pt x="1923" y="920"/>
                  </a:lnTo>
                  <a:lnTo>
                    <a:pt x="1805" y="1038"/>
                  </a:lnTo>
                  <a:lnTo>
                    <a:pt x="2642" y="1251"/>
                  </a:lnTo>
                  <a:lnTo>
                    <a:pt x="1569" y="437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C7013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2" name="Google Shape;652;p32"/>
            <p:cNvSpPr/>
            <p:nvPr/>
          </p:nvSpPr>
          <p:spPr>
            <a:xfrm>
              <a:off x="1936400" y="3511575"/>
              <a:ext cx="68125" cy="32725"/>
            </a:xfrm>
            <a:custGeom>
              <a:avLst/>
              <a:gdLst/>
              <a:ahLst/>
              <a:cxnLst/>
              <a:rect l="l" t="t" r="r" b="b"/>
              <a:pathLst>
                <a:path w="2725" h="1309" extrusionOk="0">
                  <a:moveTo>
                    <a:pt x="2713" y="0"/>
                  </a:moveTo>
                  <a:lnTo>
                    <a:pt x="2652" y="34"/>
                  </a:lnTo>
                  <a:lnTo>
                    <a:pt x="2652" y="34"/>
                  </a:lnTo>
                  <a:lnTo>
                    <a:pt x="2724" y="12"/>
                  </a:lnTo>
                  <a:lnTo>
                    <a:pt x="2713" y="0"/>
                  </a:lnTo>
                  <a:close/>
                  <a:moveTo>
                    <a:pt x="2652" y="34"/>
                  </a:moveTo>
                  <a:lnTo>
                    <a:pt x="944" y="566"/>
                  </a:lnTo>
                  <a:lnTo>
                    <a:pt x="920" y="554"/>
                  </a:lnTo>
                  <a:lnTo>
                    <a:pt x="284" y="1061"/>
                  </a:lnTo>
                  <a:lnTo>
                    <a:pt x="36" y="1250"/>
                  </a:lnTo>
                  <a:lnTo>
                    <a:pt x="189" y="1273"/>
                  </a:lnTo>
                  <a:lnTo>
                    <a:pt x="366" y="1226"/>
                  </a:lnTo>
                  <a:lnTo>
                    <a:pt x="838" y="1108"/>
                  </a:lnTo>
                  <a:lnTo>
                    <a:pt x="814" y="1073"/>
                  </a:lnTo>
                  <a:lnTo>
                    <a:pt x="2652" y="34"/>
                  </a:lnTo>
                  <a:close/>
                  <a:moveTo>
                    <a:pt x="36" y="1262"/>
                  </a:moveTo>
                  <a:lnTo>
                    <a:pt x="60" y="1297"/>
                  </a:lnTo>
                  <a:lnTo>
                    <a:pt x="83" y="1297"/>
                  </a:lnTo>
                  <a:lnTo>
                    <a:pt x="36" y="1262"/>
                  </a:lnTo>
                  <a:close/>
                  <a:moveTo>
                    <a:pt x="1" y="1273"/>
                  </a:moveTo>
                  <a:lnTo>
                    <a:pt x="1" y="1309"/>
                  </a:lnTo>
                  <a:lnTo>
                    <a:pt x="24" y="1309"/>
                  </a:lnTo>
                  <a:lnTo>
                    <a:pt x="24" y="1273"/>
                  </a:lnTo>
                  <a:close/>
                </a:path>
              </a:pathLst>
            </a:custGeom>
            <a:solidFill>
              <a:srgbClr val="C7013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3" name="Google Shape;653;p32"/>
            <p:cNvSpPr/>
            <p:nvPr/>
          </p:nvSpPr>
          <p:spPr>
            <a:xfrm>
              <a:off x="1936700" y="3542800"/>
              <a:ext cx="66650" cy="23900"/>
            </a:xfrm>
            <a:custGeom>
              <a:avLst/>
              <a:gdLst/>
              <a:ahLst/>
              <a:cxnLst/>
              <a:rect l="l" t="t" r="r" b="b"/>
              <a:pathLst>
                <a:path w="2666" h="956" extrusionOk="0">
                  <a:moveTo>
                    <a:pt x="1" y="1"/>
                  </a:moveTo>
                  <a:lnTo>
                    <a:pt x="12" y="13"/>
                  </a:lnTo>
                  <a:lnTo>
                    <a:pt x="71" y="48"/>
                  </a:lnTo>
                  <a:lnTo>
                    <a:pt x="531" y="355"/>
                  </a:lnTo>
                  <a:lnTo>
                    <a:pt x="684" y="461"/>
                  </a:lnTo>
                  <a:lnTo>
                    <a:pt x="743" y="437"/>
                  </a:lnTo>
                  <a:lnTo>
                    <a:pt x="2665" y="956"/>
                  </a:lnTo>
                  <a:lnTo>
                    <a:pt x="2665" y="956"/>
                  </a:lnTo>
                  <a:lnTo>
                    <a:pt x="932" y="154"/>
                  </a:lnTo>
                  <a:lnTo>
                    <a:pt x="908" y="95"/>
                  </a:lnTo>
                  <a:lnTo>
                    <a:pt x="378" y="36"/>
                  </a:lnTo>
                  <a:lnTo>
                    <a:pt x="177" y="13"/>
                  </a:lnTo>
                  <a:lnTo>
                    <a:pt x="24" y="1"/>
                  </a:lnTo>
                  <a:close/>
                </a:path>
              </a:pathLst>
            </a:custGeom>
            <a:solidFill>
              <a:srgbClr val="C7013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4" name="Google Shape;654;p32"/>
            <p:cNvSpPr/>
            <p:nvPr/>
          </p:nvSpPr>
          <p:spPr>
            <a:xfrm>
              <a:off x="1936700" y="3542800"/>
              <a:ext cx="24775" cy="61350"/>
            </a:xfrm>
            <a:custGeom>
              <a:avLst/>
              <a:gdLst/>
              <a:ahLst/>
              <a:cxnLst/>
              <a:rect l="l" t="t" r="r" b="b"/>
              <a:pathLst>
                <a:path w="991" h="2454" extrusionOk="0">
                  <a:moveTo>
                    <a:pt x="1" y="1"/>
                  </a:moveTo>
                  <a:lnTo>
                    <a:pt x="1" y="24"/>
                  </a:lnTo>
                  <a:lnTo>
                    <a:pt x="12" y="60"/>
                  </a:lnTo>
                  <a:lnTo>
                    <a:pt x="36" y="189"/>
                  </a:lnTo>
                  <a:lnTo>
                    <a:pt x="118" y="626"/>
                  </a:lnTo>
                  <a:lnTo>
                    <a:pt x="991" y="2453"/>
                  </a:lnTo>
                  <a:lnTo>
                    <a:pt x="460" y="637"/>
                  </a:lnTo>
                  <a:lnTo>
                    <a:pt x="36" y="48"/>
                  </a:lnTo>
                  <a:lnTo>
                    <a:pt x="12" y="13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C7013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5" name="Google Shape;655;p32"/>
            <p:cNvSpPr/>
            <p:nvPr/>
          </p:nvSpPr>
          <p:spPr>
            <a:xfrm>
              <a:off x="1904575" y="3542800"/>
              <a:ext cx="32150" cy="63100"/>
            </a:xfrm>
            <a:custGeom>
              <a:avLst/>
              <a:gdLst/>
              <a:ahLst/>
              <a:cxnLst/>
              <a:rect l="l" t="t" r="r" b="b"/>
              <a:pathLst>
                <a:path w="1286" h="2524" extrusionOk="0">
                  <a:moveTo>
                    <a:pt x="1274" y="1"/>
                  </a:moveTo>
                  <a:lnTo>
                    <a:pt x="1274" y="13"/>
                  </a:lnTo>
                  <a:lnTo>
                    <a:pt x="1274" y="13"/>
                  </a:lnTo>
                  <a:lnTo>
                    <a:pt x="1286" y="1"/>
                  </a:lnTo>
                  <a:close/>
                  <a:moveTo>
                    <a:pt x="1274" y="13"/>
                  </a:moveTo>
                  <a:lnTo>
                    <a:pt x="1250" y="36"/>
                  </a:lnTo>
                  <a:lnTo>
                    <a:pt x="1238" y="48"/>
                  </a:lnTo>
                  <a:lnTo>
                    <a:pt x="637" y="696"/>
                  </a:lnTo>
                  <a:cubicBezTo>
                    <a:pt x="507" y="1074"/>
                    <a:pt x="24" y="2465"/>
                    <a:pt x="0" y="2524"/>
                  </a:cubicBezTo>
                  <a:cubicBezTo>
                    <a:pt x="36" y="2453"/>
                    <a:pt x="1073" y="755"/>
                    <a:pt x="1073" y="755"/>
                  </a:cubicBezTo>
                  <a:lnTo>
                    <a:pt x="1120" y="732"/>
                  </a:lnTo>
                  <a:lnTo>
                    <a:pt x="1262" y="72"/>
                  </a:lnTo>
                  <a:lnTo>
                    <a:pt x="1262" y="60"/>
                  </a:lnTo>
                  <a:lnTo>
                    <a:pt x="1274" y="36"/>
                  </a:lnTo>
                  <a:lnTo>
                    <a:pt x="1274" y="13"/>
                  </a:lnTo>
                  <a:close/>
                </a:path>
              </a:pathLst>
            </a:custGeom>
            <a:solidFill>
              <a:srgbClr val="C7013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6" name="Google Shape;656;p32"/>
            <p:cNvSpPr/>
            <p:nvPr/>
          </p:nvSpPr>
          <p:spPr>
            <a:xfrm>
              <a:off x="1904575" y="3605875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0" y="1"/>
                  </a:moveTo>
                  <a:lnTo>
                    <a:pt x="0" y="1"/>
                  </a:lnTo>
                  <a:close/>
                </a:path>
              </a:pathLst>
            </a:custGeom>
            <a:solidFill>
              <a:srgbClr val="C7013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7" name="Google Shape;657;p32"/>
            <p:cNvSpPr/>
            <p:nvPr/>
          </p:nvSpPr>
          <p:spPr>
            <a:xfrm>
              <a:off x="1867725" y="3543975"/>
              <a:ext cx="67225" cy="20375"/>
            </a:xfrm>
            <a:custGeom>
              <a:avLst/>
              <a:gdLst/>
              <a:ahLst/>
              <a:cxnLst/>
              <a:rect l="l" t="t" r="r" b="b"/>
              <a:pathLst>
                <a:path w="2689" h="815" extrusionOk="0">
                  <a:moveTo>
                    <a:pt x="1592" y="1"/>
                  </a:moveTo>
                  <a:lnTo>
                    <a:pt x="1" y="814"/>
                  </a:lnTo>
                  <a:lnTo>
                    <a:pt x="1946" y="378"/>
                  </a:lnTo>
                  <a:lnTo>
                    <a:pt x="2040" y="461"/>
                  </a:lnTo>
                  <a:lnTo>
                    <a:pt x="2689" y="25"/>
                  </a:lnTo>
                  <a:lnTo>
                    <a:pt x="1592" y="1"/>
                  </a:lnTo>
                  <a:close/>
                </a:path>
              </a:pathLst>
            </a:custGeom>
            <a:solidFill>
              <a:srgbClr val="C7013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8" name="Google Shape;658;p32"/>
            <p:cNvSpPr/>
            <p:nvPr/>
          </p:nvSpPr>
          <p:spPr>
            <a:xfrm>
              <a:off x="1889375" y="3507650"/>
              <a:ext cx="87450" cy="73775"/>
            </a:xfrm>
            <a:custGeom>
              <a:avLst/>
              <a:gdLst/>
              <a:ahLst/>
              <a:cxnLst/>
              <a:rect l="l" t="t" r="r" b="b"/>
              <a:pathLst>
                <a:path w="3498" h="2951" extrusionOk="0">
                  <a:moveTo>
                    <a:pt x="1821" y="1"/>
                  </a:moveTo>
                  <a:cubicBezTo>
                    <a:pt x="781" y="1"/>
                    <a:pt x="0" y="1129"/>
                    <a:pt x="526" y="2150"/>
                  </a:cubicBezTo>
                  <a:cubicBezTo>
                    <a:pt x="799" y="2690"/>
                    <a:pt x="1313" y="2950"/>
                    <a:pt x="1826" y="2950"/>
                  </a:cubicBezTo>
                  <a:cubicBezTo>
                    <a:pt x="2421" y="2950"/>
                    <a:pt x="3016" y="2602"/>
                    <a:pt x="3238" y="1937"/>
                  </a:cubicBezTo>
                  <a:cubicBezTo>
                    <a:pt x="3497" y="1159"/>
                    <a:pt x="3061" y="322"/>
                    <a:pt x="2283" y="74"/>
                  </a:cubicBezTo>
                  <a:cubicBezTo>
                    <a:pt x="2125" y="24"/>
                    <a:pt x="1970" y="1"/>
                    <a:pt x="1821" y="1"/>
                  </a:cubicBezTo>
                  <a:close/>
                </a:path>
              </a:pathLst>
            </a:custGeom>
            <a:solidFill>
              <a:srgbClr val="FFC02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9" name="Google Shape;659;p32"/>
            <p:cNvSpPr/>
            <p:nvPr/>
          </p:nvSpPr>
          <p:spPr>
            <a:xfrm>
              <a:off x="1908400" y="3520675"/>
              <a:ext cx="48075" cy="50175"/>
            </a:xfrm>
            <a:custGeom>
              <a:avLst/>
              <a:gdLst/>
              <a:ahLst/>
              <a:cxnLst/>
              <a:rect l="l" t="t" r="r" b="b"/>
              <a:pathLst>
                <a:path w="1923" h="2007" extrusionOk="0">
                  <a:moveTo>
                    <a:pt x="1108" y="0"/>
                  </a:moveTo>
                  <a:cubicBezTo>
                    <a:pt x="1101" y="0"/>
                    <a:pt x="1093" y="1"/>
                    <a:pt x="1085" y="2"/>
                  </a:cubicBezTo>
                  <a:cubicBezTo>
                    <a:pt x="791" y="37"/>
                    <a:pt x="897" y="567"/>
                    <a:pt x="979" y="874"/>
                  </a:cubicBezTo>
                  <a:lnTo>
                    <a:pt x="944" y="886"/>
                  </a:lnTo>
                  <a:cubicBezTo>
                    <a:pt x="805" y="629"/>
                    <a:pt x="550" y="199"/>
                    <a:pt x="372" y="199"/>
                  </a:cubicBezTo>
                  <a:cubicBezTo>
                    <a:pt x="353" y="199"/>
                    <a:pt x="336" y="204"/>
                    <a:pt x="319" y="214"/>
                  </a:cubicBezTo>
                  <a:cubicBezTo>
                    <a:pt x="142" y="332"/>
                    <a:pt x="614" y="744"/>
                    <a:pt x="873" y="957"/>
                  </a:cubicBezTo>
                  <a:lnTo>
                    <a:pt x="850" y="992"/>
                  </a:lnTo>
                  <a:cubicBezTo>
                    <a:pt x="651" y="893"/>
                    <a:pt x="320" y="745"/>
                    <a:pt x="156" y="745"/>
                  </a:cubicBezTo>
                  <a:cubicBezTo>
                    <a:pt x="105" y="745"/>
                    <a:pt x="71" y="758"/>
                    <a:pt x="60" y="791"/>
                  </a:cubicBezTo>
                  <a:cubicBezTo>
                    <a:pt x="1" y="933"/>
                    <a:pt x="543" y="1015"/>
                    <a:pt x="838" y="1063"/>
                  </a:cubicBezTo>
                  <a:cubicBezTo>
                    <a:pt x="838" y="1086"/>
                    <a:pt x="850" y="1098"/>
                    <a:pt x="861" y="1122"/>
                  </a:cubicBezTo>
                  <a:cubicBezTo>
                    <a:pt x="567" y="1204"/>
                    <a:pt x="60" y="1369"/>
                    <a:pt x="154" y="1558"/>
                  </a:cubicBezTo>
                  <a:cubicBezTo>
                    <a:pt x="175" y="1595"/>
                    <a:pt x="209" y="1612"/>
                    <a:pt x="252" y="1612"/>
                  </a:cubicBezTo>
                  <a:cubicBezTo>
                    <a:pt x="425" y="1612"/>
                    <a:pt x="739" y="1353"/>
                    <a:pt x="909" y="1192"/>
                  </a:cubicBezTo>
                  <a:cubicBezTo>
                    <a:pt x="920" y="1216"/>
                    <a:pt x="944" y="1228"/>
                    <a:pt x="967" y="1228"/>
                  </a:cubicBezTo>
                  <a:lnTo>
                    <a:pt x="991" y="1228"/>
                  </a:lnTo>
                  <a:cubicBezTo>
                    <a:pt x="920" y="1487"/>
                    <a:pt x="826" y="1994"/>
                    <a:pt x="1050" y="2006"/>
                  </a:cubicBezTo>
                  <a:cubicBezTo>
                    <a:pt x="1053" y="2006"/>
                    <a:pt x="1055" y="2006"/>
                    <a:pt x="1057" y="2006"/>
                  </a:cubicBezTo>
                  <a:cubicBezTo>
                    <a:pt x="1271" y="2006"/>
                    <a:pt x="1155" y="1496"/>
                    <a:pt x="1085" y="1228"/>
                  </a:cubicBezTo>
                  <a:lnTo>
                    <a:pt x="1121" y="1216"/>
                  </a:lnTo>
                  <a:cubicBezTo>
                    <a:pt x="1225" y="1383"/>
                    <a:pt x="1422" y="1642"/>
                    <a:pt x="1621" y="1642"/>
                  </a:cubicBezTo>
                  <a:cubicBezTo>
                    <a:pt x="1647" y="1642"/>
                    <a:pt x="1673" y="1638"/>
                    <a:pt x="1698" y="1629"/>
                  </a:cubicBezTo>
                  <a:cubicBezTo>
                    <a:pt x="1911" y="1546"/>
                    <a:pt x="1439" y="1263"/>
                    <a:pt x="1180" y="1133"/>
                  </a:cubicBezTo>
                  <a:cubicBezTo>
                    <a:pt x="1192" y="1122"/>
                    <a:pt x="1203" y="1110"/>
                    <a:pt x="1203" y="1098"/>
                  </a:cubicBezTo>
                  <a:lnTo>
                    <a:pt x="1203" y="1086"/>
                  </a:lnTo>
                  <a:cubicBezTo>
                    <a:pt x="1283" y="1097"/>
                    <a:pt x="1380" y="1106"/>
                    <a:pt x="1476" y="1106"/>
                  </a:cubicBezTo>
                  <a:cubicBezTo>
                    <a:pt x="1695" y="1106"/>
                    <a:pt x="1911" y="1061"/>
                    <a:pt x="1911" y="898"/>
                  </a:cubicBezTo>
                  <a:cubicBezTo>
                    <a:pt x="1915" y="822"/>
                    <a:pt x="1863" y="793"/>
                    <a:pt x="1784" y="793"/>
                  </a:cubicBezTo>
                  <a:cubicBezTo>
                    <a:pt x="1629" y="793"/>
                    <a:pt x="1367" y="902"/>
                    <a:pt x="1203" y="980"/>
                  </a:cubicBezTo>
                  <a:lnTo>
                    <a:pt x="1192" y="957"/>
                  </a:lnTo>
                  <a:cubicBezTo>
                    <a:pt x="1451" y="756"/>
                    <a:pt x="1923" y="343"/>
                    <a:pt x="1710" y="237"/>
                  </a:cubicBezTo>
                  <a:cubicBezTo>
                    <a:pt x="1688" y="225"/>
                    <a:pt x="1665" y="219"/>
                    <a:pt x="1642" y="219"/>
                  </a:cubicBezTo>
                  <a:cubicBezTo>
                    <a:pt x="1445" y="219"/>
                    <a:pt x="1225" y="633"/>
                    <a:pt x="1109" y="886"/>
                  </a:cubicBezTo>
                  <a:lnTo>
                    <a:pt x="1097" y="886"/>
                  </a:lnTo>
                  <a:cubicBezTo>
                    <a:pt x="1200" y="576"/>
                    <a:pt x="1359" y="0"/>
                    <a:pt x="110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0" name="Google Shape;660;p32"/>
            <p:cNvSpPr/>
            <p:nvPr/>
          </p:nvSpPr>
          <p:spPr>
            <a:xfrm>
              <a:off x="2074350" y="3494300"/>
              <a:ext cx="319225" cy="285550"/>
            </a:xfrm>
            <a:custGeom>
              <a:avLst/>
              <a:gdLst/>
              <a:ahLst/>
              <a:cxnLst/>
              <a:rect l="l" t="t" r="r" b="b"/>
              <a:pathLst>
                <a:path w="12769" h="11422" extrusionOk="0">
                  <a:moveTo>
                    <a:pt x="6965" y="1"/>
                  </a:moveTo>
                  <a:cubicBezTo>
                    <a:pt x="5541" y="1"/>
                    <a:pt x="5978" y="3379"/>
                    <a:pt x="5978" y="3379"/>
                  </a:cubicBezTo>
                  <a:cubicBezTo>
                    <a:pt x="5978" y="3379"/>
                    <a:pt x="4890" y="400"/>
                    <a:pt x="3505" y="400"/>
                  </a:cubicBezTo>
                  <a:cubicBezTo>
                    <a:pt x="3298" y="400"/>
                    <a:pt x="3084" y="467"/>
                    <a:pt x="2866" y="620"/>
                  </a:cubicBezTo>
                  <a:cubicBezTo>
                    <a:pt x="1191" y="1811"/>
                    <a:pt x="5613" y="5301"/>
                    <a:pt x="5613" y="5301"/>
                  </a:cubicBezTo>
                  <a:lnTo>
                    <a:pt x="2547" y="3603"/>
                  </a:lnTo>
                  <a:cubicBezTo>
                    <a:pt x="2547" y="3603"/>
                    <a:pt x="1968" y="3300"/>
                    <a:pt x="1411" y="3300"/>
                  </a:cubicBezTo>
                  <a:cubicBezTo>
                    <a:pt x="1017" y="3300"/>
                    <a:pt x="633" y="3451"/>
                    <a:pt x="472" y="3969"/>
                  </a:cubicBezTo>
                  <a:cubicBezTo>
                    <a:pt x="1" y="5478"/>
                    <a:pt x="3066" y="6126"/>
                    <a:pt x="3066" y="6126"/>
                  </a:cubicBezTo>
                  <a:cubicBezTo>
                    <a:pt x="3066" y="6126"/>
                    <a:pt x="767" y="6928"/>
                    <a:pt x="1404" y="7977"/>
                  </a:cubicBezTo>
                  <a:cubicBezTo>
                    <a:pt x="1573" y="8265"/>
                    <a:pt x="1858" y="8370"/>
                    <a:pt x="2183" y="8370"/>
                  </a:cubicBezTo>
                  <a:cubicBezTo>
                    <a:pt x="3056" y="8370"/>
                    <a:pt x="4221" y="7612"/>
                    <a:pt x="4222" y="7612"/>
                  </a:cubicBezTo>
                  <a:lnTo>
                    <a:pt x="4222" y="7612"/>
                  </a:lnTo>
                  <a:cubicBezTo>
                    <a:pt x="4221" y="7612"/>
                    <a:pt x="1864" y="9510"/>
                    <a:pt x="3844" y="10524"/>
                  </a:cubicBezTo>
                  <a:cubicBezTo>
                    <a:pt x="4095" y="10652"/>
                    <a:pt x="4315" y="10707"/>
                    <a:pt x="4509" y="10707"/>
                  </a:cubicBezTo>
                  <a:cubicBezTo>
                    <a:pt x="5728" y="10707"/>
                    <a:pt x="5905" y="8510"/>
                    <a:pt x="5928" y="8084"/>
                  </a:cubicBezTo>
                  <a:lnTo>
                    <a:pt x="5928" y="8084"/>
                  </a:lnTo>
                  <a:cubicBezTo>
                    <a:pt x="5911" y="8568"/>
                    <a:pt x="5881" y="11356"/>
                    <a:pt x="7464" y="11420"/>
                  </a:cubicBezTo>
                  <a:cubicBezTo>
                    <a:pt x="7481" y="11421"/>
                    <a:pt x="7498" y="11421"/>
                    <a:pt x="7515" y="11421"/>
                  </a:cubicBezTo>
                  <a:cubicBezTo>
                    <a:pt x="9171" y="11421"/>
                    <a:pt x="7287" y="7400"/>
                    <a:pt x="7287" y="7400"/>
                  </a:cubicBezTo>
                  <a:lnTo>
                    <a:pt x="7287" y="7400"/>
                  </a:lnTo>
                  <a:cubicBezTo>
                    <a:pt x="7287" y="7400"/>
                    <a:pt x="9351" y="9456"/>
                    <a:pt x="10506" y="9456"/>
                  </a:cubicBezTo>
                  <a:cubicBezTo>
                    <a:pt x="10769" y="9456"/>
                    <a:pt x="10985" y="9349"/>
                    <a:pt x="11119" y="9086"/>
                  </a:cubicBezTo>
                  <a:cubicBezTo>
                    <a:pt x="11838" y="7671"/>
                    <a:pt x="8395" y="6327"/>
                    <a:pt x="8395" y="6327"/>
                  </a:cubicBezTo>
                  <a:lnTo>
                    <a:pt x="8395" y="6327"/>
                  </a:lnTo>
                  <a:cubicBezTo>
                    <a:pt x="8395" y="6327"/>
                    <a:pt x="9237" y="6421"/>
                    <a:pt x="10157" y="6421"/>
                  </a:cubicBezTo>
                  <a:cubicBezTo>
                    <a:pt x="11392" y="6421"/>
                    <a:pt x="12769" y="6251"/>
                    <a:pt x="12451" y="5454"/>
                  </a:cubicBezTo>
                  <a:cubicBezTo>
                    <a:pt x="12180" y="4779"/>
                    <a:pt x="11321" y="4607"/>
                    <a:pt x="10515" y="4607"/>
                  </a:cubicBezTo>
                  <a:cubicBezTo>
                    <a:pt x="9674" y="4607"/>
                    <a:pt x="8891" y="4794"/>
                    <a:pt x="8891" y="4794"/>
                  </a:cubicBezTo>
                  <a:cubicBezTo>
                    <a:pt x="8891" y="4794"/>
                    <a:pt x="12498" y="2849"/>
                    <a:pt x="11072" y="1717"/>
                  </a:cubicBezTo>
                  <a:cubicBezTo>
                    <a:pt x="10875" y="1564"/>
                    <a:pt x="10668" y="1498"/>
                    <a:pt x="10457" y="1498"/>
                  </a:cubicBezTo>
                  <a:cubicBezTo>
                    <a:pt x="9126" y="1498"/>
                    <a:pt x="7641" y="4134"/>
                    <a:pt x="7641" y="4134"/>
                  </a:cubicBezTo>
                  <a:lnTo>
                    <a:pt x="7358" y="3603"/>
                  </a:lnTo>
                  <a:cubicBezTo>
                    <a:pt x="7358" y="3603"/>
                    <a:pt x="8643" y="184"/>
                    <a:pt x="7075" y="7"/>
                  </a:cubicBezTo>
                  <a:cubicBezTo>
                    <a:pt x="7037" y="3"/>
                    <a:pt x="7000" y="1"/>
                    <a:pt x="6965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1" name="Google Shape;661;p32"/>
            <p:cNvSpPr/>
            <p:nvPr/>
          </p:nvSpPr>
          <p:spPr>
            <a:xfrm>
              <a:off x="2234100" y="3443475"/>
              <a:ext cx="165700" cy="198100"/>
            </a:xfrm>
            <a:custGeom>
              <a:avLst/>
              <a:gdLst/>
              <a:ahLst/>
              <a:cxnLst/>
              <a:rect l="l" t="t" r="r" b="b"/>
              <a:pathLst>
                <a:path w="6628" h="7924" extrusionOk="0">
                  <a:moveTo>
                    <a:pt x="3213" y="0"/>
                  </a:moveTo>
                  <a:cubicBezTo>
                    <a:pt x="718" y="0"/>
                    <a:pt x="1" y="7924"/>
                    <a:pt x="1" y="7924"/>
                  </a:cubicBezTo>
                  <a:cubicBezTo>
                    <a:pt x="1" y="7924"/>
                    <a:pt x="6627" y="1297"/>
                    <a:pt x="3727" y="107"/>
                  </a:cubicBezTo>
                  <a:cubicBezTo>
                    <a:pt x="3548" y="34"/>
                    <a:pt x="3376" y="0"/>
                    <a:pt x="3213" y="0"/>
                  </a:cubicBezTo>
                  <a:close/>
                </a:path>
              </a:pathLst>
            </a:custGeom>
            <a:solidFill>
              <a:srgbClr val="FFD3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2" name="Google Shape;662;p32"/>
            <p:cNvSpPr/>
            <p:nvPr/>
          </p:nvSpPr>
          <p:spPr>
            <a:xfrm>
              <a:off x="2106475" y="3430950"/>
              <a:ext cx="151700" cy="210625"/>
            </a:xfrm>
            <a:custGeom>
              <a:avLst/>
              <a:gdLst/>
              <a:ahLst/>
              <a:cxnLst/>
              <a:rect l="l" t="t" r="r" b="b"/>
              <a:pathLst>
                <a:path w="6068" h="8425" extrusionOk="0">
                  <a:moveTo>
                    <a:pt x="3198" y="1"/>
                  </a:moveTo>
                  <a:cubicBezTo>
                    <a:pt x="3155" y="1"/>
                    <a:pt x="3111" y="2"/>
                    <a:pt x="3066" y="6"/>
                  </a:cubicBezTo>
                  <a:cubicBezTo>
                    <a:pt x="1" y="277"/>
                    <a:pt x="5106" y="8425"/>
                    <a:pt x="5106" y="8425"/>
                  </a:cubicBezTo>
                  <a:cubicBezTo>
                    <a:pt x="5106" y="8425"/>
                    <a:pt x="6067" y="1"/>
                    <a:pt x="3198" y="1"/>
                  </a:cubicBezTo>
                  <a:close/>
                </a:path>
              </a:pathLst>
            </a:custGeom>
            <a:solidFill>
              <a:srgbClr val="FFD3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3" name="Google Shape;663;p32"/>
            <p:cNvSpPr/>
            <p:nvPr/>
          </p:nvSpPr>
          <p:spPr>
            <a:xfrm>
              <a:off x="2021875" y="3506525"/>
              <a:ext cx="212250" cy="135050"/>
            </a:xfrm>
            <a:custGeom>
              <a:avLst/>
              <a:gdLst/>
              <a:ahLst/>
              <a:cxnLst/>
              <a:rect l="l" t="t" r="r" b="b"/>
              <a:pathLst>
                <a:path w="8490" h="5402" extrusionOk="0">
                  <a:moveTo>
                    <a:pt x="2161" y="1"/>
                  </a:moveTo>
                  <a:cubicBezTo>
                    <a:pt x="1913" y="1"/>
                    <a:pt x="1711" y="95"/>
                    <a:pt x="1569" y="308"/>
                  </a:cubicBezTo>
                  <a:cubicBezTo>
                    <a:pt x="1" y="2654"/>
                    <a:pt x="8490" y="5402"/>
                    <a:pt x="8490" y="5402"/>
                  </a:cubicBezTo>
                  <a:cubicBezTo>
                    <a:pt x="8490" y="5402"/>
                    <a:pt x="4037" y="1"/>
                    <a:pt x="2161" y="1"/>
                  </a:cubicBezTo>
                  <a:close/>
                </a:path>
              </a:pathLst>
            </a:custGeom>
            <a:solidFill>
              <a:srgbClr val="FFD3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4" name="Google Shape;664;p32"/>
            <p:cNvSpPr/>
            <p:nvPr/>
          </p:nvSpPr>
          <p:spPr>
            <a:xfrm>
              <a:off x="2019875" y="3625925"/>
              <a:ext cx="214250" cy="59375"/>
            </a:xfrm>
            <a:custGeom>
              <a:avLst/>
              <a:gdLst/>
              <a:ahLst/>
              <a:cxnLst/>
              <a:rect l="l" t="t" r="r" b="b"/>
              <a:pathLst>
                <a:path w="8570" h="2375" extrusionOk="0">
                  <a:moveTo>
                    <a:pt x="3200" y="0"/>
                  </a:moveTo>
                  <a:cubicBezTo>
                    <a:pt x="1474" y="0"/>
                    <a:pt x="0" y="315"/>
                    <a:pt x="10" y="1392"/>
                  </a:cubicBezTo>
                  <a:cubicBezTo>
                    <a:pt x="20" y="2114"/>
                    <a:pt x="688" y="2375"/>
                    <a:pt x="1647" y="2375"/>
                  </a:cubicBezTo>
                  <a:cubicBezTo>
                    <a:pt x="4132" y="2375"/>
                    <a:pt x="8570" y="626"/>
                    <a:pt x="8570" y="626"/>
                  </a:cubicBezTo>
                  <a:cubicBezTo>
                    <a:pt x="8570" y="626"/>
                    <a:pt x="5633" y="0"/>
                    <a:pt x="3200" y="0"/>
                  </a:cubicBezTo>
                  <a:close/>
                </a:path>
              </a:pathLst>
            </a:custGeom>
            <a:solidFill>
              <a:srgbClr val="FFD3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5" name="Google Shape;665;p32"/>
            <p:cNvSpPr/>
            <p:nvPr/>
          </p:nvSpPr>
          <p:spPr>
            <a:xfrm>
              <a:off x="2234100" y="3540150"/>
              <a:ext cx="231425" cy="101425"/>
            </a:xfrm>
            <a:custGeom>
              <a:avLst/>
              <a:gdLst/>
              <a:ahLst/>
              <a:cxnLst/>
              <a:rect l="l" t="t" r="r" b="b"/>
              <a:pathLst>
                <a:path w="9257" h="4057" extrusionOk="0">
                  <a:moveTo>
                    <a:pt x="6895" y="0"/>
                  </a:moveTo>
                  <a:cubicBezTo>
                    <a:pt x="4688" y="0"/>
                    <a:pt x="1" y="4057"/>
                    <a:pt x="1" y="4057"/>
                  </a:cubicBezTo>
                  <a:cubicBezTo>
                    <a:pt x="1" y="4057"/>
                    <a:pt x="9256" y="3125"/>
                    <a:pt x="7842" y="508"/>
                  </a:cubicBezTo>
                  <a:cubicBezTo>
                    <a:pt x="7651" y="150"/>
                    <a:pt x="7319" y="0"/>
                    <a:pt x="6895" y="0"/>
                  </a:cubicBezTo>
                  <a:close/>
                </a:path>
              </a:pathLst>
            </a:custGeom>
            <a:solidFill>
              <a:srgbClr val="FFD3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6" name="Google Shape;666;p32"/>
            <p:cNvSpPr/>
            <p:nvPr/>
          </p:nvSpPr>
          <p:spPr>
            <a:xfrm>
              <a:off x="2234100" y="3641550"/>
              <a:ext cx="196925" cy="177800"/>
            </a:xfrm>
            <a:custGeom>
              <a:avLst/>
              <a:gdLst/>
              <a:ahLst/>
              <a:cxnLst/>
              <a:rect l="l" t="t" r="r" b="b"/>
              <a:pathLst>
                <a:path w="7877" h="7112" extrusionOk="0">
                  <a:moveTo>
                    <a:pt x="1" y="1"/>
                  </a:moveTo>
                  <a:lnTo>
                    <a:pt x="1" y="1"/>
                  </a:lnTo>
                  <a:cubicBezTo>
                    <a:pt x="1" y="1"/>
                    <a:pt x="1981" y="7111"/>
                    <a:pt x="4397" y="7111"/>
                  </a:cubicBezTo>
                  <a:cubicBezTo>
                    <a:pt x="4638" y="7111"/>
                    <a:pt x="4882" y="7041"/>
                    <a:pt x="5130" y="6886"/>
                  </a:cubicBezTo>
                  <a:cubicBezTo>
                    <a:pt x="7877" y="5176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FFD3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7" name="Google Shape;667;p32"/>
            <p:cNvSpPr/>
            <p:nvPr/>
          </p:nvSpPr>
          <p:spPr>
            <a:xfrm>
              <a:off x="2158650" y="3641250"/>
              <a:ext cx="116125" cy="215425"/>
            </a:xfrm>
            <a:custGeom>
              <a:avLst/>
              <a:gdLst/>
              <a:ahLst/>
              <a:cxnLst/>
              <a:rect l="l" t="t" r="r" b="b"/>
              <a:pathLst>
                <a:path w="4645" h="8617" extrusionOk="0">
                  <a:moveTo>
                    <a:pt x="2948" y="1"/>
                  </a:moveTo>
                  <a:cubicBezTo>
                    <a:pt x="2948" y="1"/>
                    <a:pt x="1" y="8077"/>
                    <a:pt x="2371" y="8596"/>
                  </a:cubicBezTo>
                  <a:cubicBezTo>
                    <a:pt x="2435" y="8610"/>
                    <a:pt x="2496" y="8616"/>
                    <a:pt x="2554" y="8616"/>
                  </a:cubicBezTo>
                  <a:cubicBezTo>
                    <a:pt x="4645" y="8616"/>
                    <a:pt x="2948" y="1"/>
                    <a:pt x="2948" y="1"/>
                  </a:cubicBezTo>
                  <a:close/>
                </a:path>
              </a:pathLst>
            </a:custGeom>
            <a:solidFill>
              <a:srgbClr val="FFD3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8" name="Google Shape;668;p32"/>
            <p:cNvSpPr/>
            <p:nvPr/>
          </p:nvSpPr>
          <p:spPr>
            <a:xfrm>
              <a:off x="2041350" y="3641250"/>
              <a:ext cx="191025" cy="152475"/>
            </a:xfrm>
            <a:custGeom>
              <a:avLst/>
              <a:gdLst/>
              <a:ahLst/>
              <a:cxnLst/>
              <a:rect l="l" t="t" r="r" b="b"/>
              <a:pathLst>
                <a:path w="7641" h="6099" extrusionOk="0">
                  <a:moveTo>
                    <a:pt x="7640" y="1"/>
                  </a:moveTo>
                  <a:cubicBezTo>
                    <a:pt x="7640" y="1"/>
                    <a:pt x="0" y="3821"/>
                    <a:pt x="1238" y="5778"/>
                  </a:cubicBezTo>
                  <a:cubicBezTo>
                    <a:pt x="1379" y="6000"/>
                    <a:pt x="1570" y="6098"/>
                    <a:pt x="1797" y="6098"/>
                  </a:cubicBezTo>
                  <a:cubicBezTo>
                    <a:pt x="3584" y="6098"/>
                    <a:pt x="7640" y="1"/>
                    <a:pt x="7640" y="1"/>
                  </a:cubicBezTo>
                  <a:close/>
                </a:path>
              </a:pathLst>
            </a:custGeom>
            <a:solidFill>
              <a:srgbClr val="FFD3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9" name="Google Shape;669;p32"/>
            <p:cNvSpPr/>
            <p:nvPr/>
          </p:nvSpPr>
          <p:spPr>
            <a:xfrm>
              <a:off x="2234100" y="3640025"/>
              <a:ext cx="221550" cy="78375"/>
            </a:xfrm>
            <a:custGeom>
              <a:avLst/>
              <a:gdLst/>
              <a:ahLst/>
              <a:cxnLst/>
              <a:rect l="l" t="t" r="r" b="b"/>
              <a:pathLst>
                <a:path w="8862" h="3135" extrusionOk="0">
                  <a:moveTo>
                    <a:pt x="2058" y="1"/>
                  </a:moveTo>
                  <a:cubicBezTo>
                    <a:pt x="876" y="1"/>
                    <a:pt x="1" y="62"/>
                    <a:pt x="1" y="62"/>
                  </a:cubicBezTo>
                  <a:cubicBezTo>
                    <a:pt x="1" y="62"/>
                    <a:pt x="4473" y="3134"/>
                    <a:pt x="6864" y="3134"/>
                  </a:cubicBezTo>
                  <a:cubicBezTo>
                    <a:pt x="7537" y="3134"/>
                    <a:pt x="8046" y="2891"/>
                    <a:pt x="8242" y="2266"/>
                  </a:cubicBezTo>
                  <a:cubicBezTo>
                    <a:pt x="8861" y="304"/>
                    <a:pt x="4695" y="1"/>
                    <a:pt x="2058" y="1"/>
                  </a:cubicBezTo>
                  <a:close/>
                </a:path>
              </a:pathLst>
            </a:custGeom>
            <a:solidFill>
              <a:srgbClr val="FFD3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0" name="Google Shape;670;p32"/>
            <p:cNvSpPr/>
            <p:nvPr/>
          </p:nvSpPr>
          <p:spPr>
            <a:xfrm>
              <a:off x="2124750" y="3534575"/>
              <a:ext cx="205475" cy="190500"/>
            </a:xfrm>
            <a:custGeom>
              <a:avLst/>
              <a:gdLst/>
              <a:ahLst/>
              <a:cxnLst/>
              <a:rect l="l" t="t" r="r" b="b"/>
              <a:pathLst>
                <a:path w="8219" h="7620" extrusionOk="0">
                  <a:moveTo>
                    <a:pt x="6370" y="1"/>
                  </a:moveTo>
                  <a:cubicBezTo>
                    <a:pt x="5646" y="1"/>
                    <a:pt x="4575" y="3678"/>
                    <a:pt x="4575" y="3678"/>
                  </a:cubicBezTo>
                  <a:lnTo>
                    <a:pt x="4410" y="3419"/>
                  </a:lnTo>
                  <a:cubicBezTo>
                    <a:pt x="4410" y="3419"/>
                    <a:pt x="4281" y="259"/>
                    <a:pt x="3514" y="59"/>
                  </a:cubicBezTo>
                  <a:cubicBezTo>
                    <a:pt x="3494" y="53"/>
                    <a:pt x="3474" y="51"/>
                    <a:pt x="3457" y="51"/>
                  </a:cubicBezTo>
                  <a:cubicBezTo>
                    <a:pt x="2814" y="51"/>
                    <a:pt x="4210" y="3525"/>
                    <a:pt x="4210" y="3525"/>
                  </a:cubicBezTo>
                  <a:lnTo>
                    <a:pt x="3833" y="3643"/>
                  </a:lnTo>
                  <a:cubicBezTo>
                    <a:pt x="3833" y="3643"/>
                    <a:pt x="1367" y="1466"/>
                    <a:pt x="608" y="1466"/>
                  </a:cubicBezTo>
                  <a:cubicBezTo>
                    <a:pt x="540" y="1466"/>
                    <a:pt x="486" y="1483"/>
                    <a:pt x="449" y="1521"/>
                  </a:cubicBezTo>
                  <a:cubicBezTo>
                    <a:pt x="1" y="1980"/>
                    <a:pt x="3597" y="3843"/>
                    <a:pt x="3597" y="3843"/>
                  </a:cubicBezTo>
                  <a:lnTo>
                    <a:pt x="3538" y="4173"/>
                  </a:lnTo>
                  <a:cubicBezTo>
                    <a:pt x="3538" y="4173"/>
                    <a:pt x="2976" y="4129"/>
                    <a:pt x="2323" y="4129"/>
                  </a:cubicBezTo>
                  <a:cubicBezTo>
                    <a:pt x="1439" y="4129"/>
                    <a:pt x="388" y="4211"/>
                    <a:pt x="354" y="4598"/>
                  </a:cubicBezTo>
                  <a:cubicBezTo>
                    <a:pt x="342" y="4783"/>
                    <a:pt x="565" y="4851"/>
                    <a:pt x="898" y="4851"/>
                  </a:cubicBezTo>
                  <a:cubicBezTo>
                    <a:pt x="1794" y="4851"/>
                    <a:pt x="3479" y="4362"/>
                    <a:pt x="3479" y="4362"/>
                  </a:cubicBezTo>
                  <a:lnTo>
                    <a:pt x="3620" y="4562"/>
                  </a:lnTo>
                  <a:cubicBezTo>
                    <a:pt x="3620" y="4562"/>
                    <a:pt x="1239" y="6437"/>
                    <a:pt x="1498" y="6803"/>
                  </a:cubicBezTo>
                  <a:cubicBezTo>
                    <a:pt x="1516" y="6828"/>
                    <a:pt x="1543" y="6840"/>
                    <a:pt x="1577" y="6840"/>
                  </a:cubicBezTo>
                  <a:cubicBezTo>
                    <a:pt x="2035" y="6840"/>
                    <a:pt x="3821" y="4728"/>
                    <a:pt x="3821" y="4728"/>
                  </a:cubicBezTo>
                  <a:lnTo>
                    <a:pt x="4092" y="4904"/>
                  </a:lnTo>
                  <a:cubicBezTo>
                    <a:pt x="4092" y="4904"/>
                    <a:pt x="3573" y="7510"/>
                    <a:pt x="3951" y="7616"/>
                  </a:cubicBezTo>
                  <a:cubicBezTo>
                    <a:pt x="3958" y="7618"/>
                    <a:pt x="3965" y="7619"/>
                    <a:pt x="3973" y="7619"/>
                  </a:cubicBezTo>
                  <a:cubicBezTo>
                    <a:pt x="4344" y="7619"/>
                    <a:pt x="4446" y="5022"/>
                    <a:pt x="4446" y="5022"/>
                  </a:cubicBezTo>
                  <a:lnTo>
                    <a:pt x="4788" y="4963"/>
                  </a:lnTo>
                  <a:cubicBezTo>
                    <a:pt x="4788" y="4963"/>
                    <a:pt x="6082" y="7464"/>
                    <a:pt x="6644" y="7464"/>
                  </a:cubicBezTo>
                  <a:cubicBezTo>
                    <a:pt x="6667" y="7464"/>
                    <a:pt x="6689" y="7460"/>
                    <a:pt x="6709" y="7451"/>
                  </a:cubicBezTo>
                  <a:cubicBezTo>
                    <a:pt x="7228" y="7215"/>
                    <a:pt x="5082" y="4763"/>
                    <a:pt x="5082" y="4763"/>
                  </a:cubicBezTo>
                  <a:lnTo>
                    <a:pt x="5330" y="4598"/>
                  </a:lnTo>
                  <a:cubicBezTo>
                    <a:pt x="5330" y="4598"/>
                    <a:pt x="7041" y="5390"/>
                    <a:pt x="7756" y="5390"/>
                  </a:cubicBezTo>
                  <a:cubicBezTo>
                    <a:pt x="7913" y="5390"/>
                    <a:pt x="8022" y="5352"/>
                    <a:pt x="8054" y="5258"/>
                  </a:cubicBezTo>
                  <a:cubicBezTo>
                    <a:pt x="8219" y="4739"/>
                    <a:pt x="5354" y="4386"/>
                    <a:pt x="5354" y="4386"/>
                  </a:cubicBezTo>
                  <a:lnTo>
                    <a:pt x="5177" y="4020"/>
                  </a:lnTo>
                  <a:cubicBezTo>
                    <a:pt x="5177" y="4020"/>
                    <a:pt x="8136" y="3266"/>
                    <a:pt x="8030" y="2605"/>
                  </a:cubicBezTo>
                  <a:cubicBezTo>
                    <a:pt x="8015" y="2508"/>
                    <a:pt x="7935" y="2467"/>
                    <a:pt x="7809" y="2467"/>
                  </a:cubicBezTo>
                  <a:cubicBezTo>
                    <a:pt x="7065" y="2467"/>
                    <a:pt x="4717" y="3926"/>
                    <a:pt x="4717" y="3926"/>
                  </a:cubicBezTo>
                  <a:cubicBezTo>
                    <a:pt x="4717" y="3926"/>
                    <a:pt x="7205" y="471"/>
                    <a:pt x="6485" y="35"/>
                  </a:cubicBezTo>
                  <a:cubicBezTo>
                    <a:pt x="6448" y="12"/>
                    <a:pt x="6410" y="1"/>
                    <a:pt x="6370" y="1"/>
                  </a:cubicBezTo>
                  <a:close/>
                </a:path>
              </a:pathLst>
            </a:custGeom>
            <a:solidFill>
              <a:srgbClr val="FF51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1" name="Google Shape;671;p32"/>
            <p:cNvSpPr/>
            <p:nvPr/>
          </p:nvSpPr>
          <p:spPr>
            <a:xfrm>
              <a:off x="1449750" y="3333525"/>
              <a:ext cx="237025" cy="176300"/>
            </a:xfrm>
            <a:custGeom>
              <a:avLst/>
              <a:gdLst/>
              <a:ahLst/>
              <a:cxnLst/>
              <a:rect l="l" t="t" r="r" b="b"/>
              <a:pathLst>
                <a:path w="9481" h="7052" extrusionOk="0">
                  <a:moveTo>
                    <a:pt x="6207" y="1"/>
                  </a:moveTo>
                  <a:cubicBezTo>
                    <a:pt x="4924" y="1"/>
                    <a:pt x="3166" y="1237"/>
                    <a:pt x="1970" y="2807"/>
                  </a:cubicBezTo>
                  <a:cubicBezTo>
                    <a:pt x="555" y="4670"/>
                    <a:pt x="1" y="7051"/>
                    <a:pt x="1" y="7051"/>
                  </a:cubicBezTo>
                  <a:lnTo>
                    <a:pt x="1" y="7051"/>
                  </a:lnTo>
                  <a:cubicBezTo>
                    <a:pt x="1392" y="4658"/>
                    <a:pt x="9480" y="2017"/>
                    <a:pt x="7099" y="272"/>
                  </a:cubicBezTo>
                  <a:cubicBezTo>
                    <a:pt x="6847" y="86"/>
                    <a:pt x="6543" y="1"/>
                    <a:pt x="6207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2" name="Google Shape;672;p32"/>
            <p:cNvSpPr/>
            <p:nvPr/>
          </p:nvSpPr>
          <p:spPr>
            <a:xfrm>
              <a:off x="1382850" y="3371825"/>
              <a:ext cx="78125" cy="173375"/>
            </a:xfrm>
            <a:custGeom>
              <a:avLst/>
              <a:gdLst/>
              <a:ahLst/>
              <a:cxnLst/>
              <a:rect l="l" t="t" r="r" b="b"/>
              <a:pathLst>
                <a:path w="3125" h="6935" extrusionOk="0">
                  <a:moveTo>
                    <a:pt x="1100" y="0"/>
                  </a:moveTo>
                  <a:cubicBezTo>
                    <a:pt x="943" y="0"/>
                    <a:pt x="783" y="42"/>
                    <a:pt x="649" y="131"/>
                  </a:cubicBezTo>
                  <a:cubicBezTo>
                    <a:pt x="130" y="461"/>
                    <a:pt x="12" y="1334"/>
                    <a:pt x="1" y="1900"/>
                  </a:cubicBezTo>
                  <a:cubicBezTo>
                    <a:pt x="1" y="2595"/>
                    <a:pt x="83" y="3279"/>
                    <a:pt x="260" y="3963"/>
                  </a:cubicBezTo>
                  <a:cubicBezTo>
                    <a:pt x="366" y="4470"/>
                    <a:pt x="519" y="4977"/>
                    <a:pt x="708" y="5472"/>
                  </a:cubicBezTo>
                  <a:cubicBezTo>
                    <a:pt x="802" y="5720"/>
                    <a:pt x="908" y="5967"/>
                    <a:pt x="1015" y="6203"/>
                  </a:cubicBezTo>
                  <a:cubicBezTo>
                    <a:pt x="1120" y="6413"/>
                    <a:pt x="1352" y="6704"/>
                    <a:pt x="1391" y="6928"/>
                  </a:cubicBezTo>
                  <a:lnTo>
                    <a:pt x="1391" y="6928"/>
                  </a:lnTo>
                  <a:cubicBezTo>
                    <a:pt x="1228" y="5939"/>
                    <a:pt x="1404" y="4928"/>
                    <a:pt x="1698" y="3987"/>
                  </a:cubicBezTo>
                  <a:cubicBezTo>
                    <a:pt x="2028" y="2925"/>
                    <a:pt x="3125" y="284"/>
                    <a:pt x="1250" y="13"/>
                  </a:cubicBezTo>
                  <a:cubicBezTo>
                    <a:pt x="1201" y="5"/>
                    <a:pt x="1151" y="0"/>
                    <a:pt x="1100" y="0"/>
                  </a:cubicBezTo>
                  <a:close/>
                  <a:moveTo>
                    <a:pt x="1391" y="6928"/>
                  </a:moveTo>
                  <a:lnTo>
                    <a:pt x="1391" y="6928"/>
                  </a:lnTo>
                  <a:cubicBezTo>
                    <a:pt x="1391" y="6930"/>
                    <a:pt x="1391" y="6932"/>
                    <a:pt x="1392" y="6934"/>
                  </a:cubicBezTo>
                  <a:cubicBezTo>
                    <a:pt x="1391" y="6932"/>
                    <a:pt x="1391" y="6930"/>
                    <a:pt x="1391" y="6928"/>
                  </a:cubicBezTo>
                  <a:close/>
                </a:path>
              </a:pathLst>
            </a:custGeom>
            <a:solidFill>
              <a:srgbClr val="FFD3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3" name="Google Shape;673;p32"/>
            <p:cNvSpPr/>
            <p:nvPr/>
          </p:nvSpPr>
          <p:spPr>
            <a:xfrm>
              <a:off x="1445050" y="3454750"/>
              <a:ext cx="272075" cy="99275"/>
            </a:xfrm>
            <a:custGeom>
              <a:avLst/>
              <a:gdLst/>
              <a:ahLst/>
              <a:cxnLst/>
              <a:rect l="l" t="t" r="r" b="b"/>
              <a:pathLst>
                <a:path w="10883" h="3971" extrusionOk="0">
                  <a:moveTo>
                    <a:pt x="5851" y="0"/>
                  </a:moveTo>
                  <a:cubicBezTo>
                    <a:pt x="2980" y="0"/>
                    <a:pt x="0" y="3971"/>
                    <a:pt x="0" y="3971"/>
                  </a:cubicBezTo>
                  <a:cubicBezTo>
                    <a:pt x="1675" y="2285"/>
                    <a:pt x="10883" y="3028"/>
                    <a:pt x="7617" y="599"/>
                  </a:cubicBezTo>
                  <a:cubicBezTo>
                    <a:pt x="7052" y="175"/>
                    <a:pt x="6454" y="0"/>
                    <a:pt x="5851" y="0"/>
                  </a:cubicBezTo>
                  <a:close/>
                </a:path>
              </a:pathLst>
            </a:custGeom>
            <a:solidFill>
              <a:srgbClr val="00C3B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4" name="Google Shape;674;p32"/>
            <p:cNvSpPr/>
            <p:nvPr/>
          </p:nvSpPr>
          <p:spPr>
            <a:xfrm>
              <a:off x="1194500" y="4150900"/>
              <a:ext cx="226100" cy="199275"/>
            </a:xfrm>
            <a:custGeom>
              <a:avLst/>
              <a:gdLst/>
              <a:ahLst/>
              <a:cxnLst/>
              <a:rect l="l" t="t" r="r" b="b"/>
              <a:pathLst>
                <a:path w="9044" h="7971" extrusionOk="0">
                  <a:moveTo>
                    <a:pt x="1" y="0"/>
                  </a:moveTo>
                  <a:lnTo>
                    <a:pt x="1" y="12"/>
                  </a:lnTo>
                  <a:cubicBezTo>
                    <a:pt x="295" y="106"/>
                    <a:pt x="590" y="212"/>
                    <a:pt x="885" y="318"/>
                  </a:cubicBezTo>
                  <a:cubicBezTo>
                    <a:pt x="590" y="212"/>
                    <a:pt x="295" y="106"/>
                    <a:pt x="1" y="0"/>
                  </a:cubicBezTo>
                  <a:close/>
                  <a:moveTo>
                    <a:pt x="4917" y="1226"/>
                  </a:moveTo>
                  <a:cubicBezTo>
                    <a:pt x="5141" y="1238"/>
                    <a:pt x="5353" y="1250"/>
                    <a:pt x="5577" y="1250"/>
                  </a:cubicBezTo>
                  <a:cubicBezTo>
                    <a:pt x="5365" y="1250"/>
                    <a:pt x="5141" y="1238"/>
                    <a:pt x="4917" y="1226"/>
                  </a:cubicBezTo>
                  <a:close/>
                  <a:moveTo>
                    <a:pt x="2300" y="743"/>
                  </a:moveTo>
                  <a:cubicBezTo>
                    <a:pt x="2288" y="802"/>
                    <a:pt x="1427" y="3007"/>
                    <a:pt x="177" y="3030"/>
                  </a:cubicBezTo>
                  <a:cubicBezTo>
                    <a:pt x="342" y="3879"/>
                    <a:pt x="637" y="4693"/>
                    <a:pt x="1038" y="5459"/>
                  </a:cubicBezTo>
                  <a:cubicBezTo>
                    <a:pt x="1639" y="6520"/>
                    <a:pt x="2524" y="7393"/>
                    <a:pt x="3608" y="7970"/>
                  </a:cubicBezTo>
                  <a:cubicBezTo>
                    <a:pt x="5778" y="7357"/>
                    <a:pt x="7629" y="5931"/>
                    <a:pt x="8773" y="3985"/>
                  </a:cubicBezTo>
                  <a:cubicBezTo>
                    <a:pt x="8949" y="3690"/>
                    <a:pt x="9044" y="3360"/>
                    <a:pt x="9044" y="3018"/>
                  </a:cubicBezTo>
                  <a:cubicBezTo>
                    <a:pt x="9044" y="2052"/>
                    <a:pt x="8277" y="1156"/>
                    <a:pt x="7240" y="1156"/>
                  </a:cubicBezTo>
                  <a:cubicBezTo>
                    <a:pt x="7169" y="1156"/>
                    <a:pt x="7087" y="1167"/>
                    <a:pt x="7004" y="1167"/>
                  </a:cubicBezTo>
                  <a:cubicBezTo>
                    <a:pt x="6603" y="1226"/>
                    <a:pt x="6202" y="1250"/>
                    <a:pt x="5790" y="1250"/>
                  </a:cubicBezTo>
                  <a:lnTo>
                    <a:pt x="5577" y="1250"/>
                  </a:lnTo>
                  <a:cubicBezTo>
                    <a:pt x="5577" y="1250"/>
                    <a:pt x="5224" y="3702"/>
                    <a:pt x="3349" y="3714"/>
                  </a:cubicBezTo>
                  <a:lnTo>
                    <a:pt x="3337" y="3714"/>
                  </a:lnTo>
                  <a:cubicBezTo>
                    <a:pt x="1498" y="3714"/>
                    <a:pt x="2288" y="814"/>
                    <a:pt x="2300" y="743"/>
                  </a:cubicBezTo>
                  <a:close/>
                </a:path>
              </a:pathLst>
            </a:custGeom>
            <a:solidFill>
              <a:srgbClr val="F9DB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5" name="Google Shape;675;p32"/>
            <p:cNvSpPr/>
            <p:nvPr/>
          </p:nvSpPr>
          <p:spPr>
            <a:xfrm>
              <a:off x="1187725" y="4151175"/>
              <a:ext cx="64275" cy="75500"/>
            </a:xfrm>
            <a:custGeom>
              <a:avLst/>
              <a:gdLst/>
              <a:ahLst/>
              <a:cxnLst/>
              <a:rect l="l" t="t" r="r" b="b"/>
              <a:pathLst>
                <a:path w="2571" h="3020" extrusionOk="0">
                  <a:moveTo>
                    <a:pt x="272" y="1"/>
                  </a:moveTo>
                  <a:cubicBezTo>
                    <a:pt x="0" y="708"/>
                    <a:pt x="177" y="1687"/>
                    <a:pt x="330" y="2489"/>
                  </a:cubicBezTo>
                  <a:cubicBezTo>
                    <a:pt x="366" y="2666"/>
                    <a:pt x="401" y="2842"/>
                    <a:pt x="437" y="3019"/>
                  </a:cubicBezTo>
                  <a:cubicBezTo>
                    <a:pt x="1698" y="2996"/>
                    <a:pt x="2547" y="791"/>
                    <a:pt x="2571" y="732"/>
                  </a:cubicBezTo>
                  <a:cubicBezTo>
                    <a:pt x="2087" y="602"/>
                    <a:pt x="1616" y="461"/>
                    <a:pt x="1168" y="307"/>
                  </a:cubicBezTo>
                  <a:cubicBezTo>
                    <a:pt x="861" y="201"/>
                    <a:pt x="566" y="107"/>
                    <a:pt x="283" y="1"/>
                  </a:cubicBezTo>
                  <a:close/>
                </a:path>
              </a:pathLst>
            </a:custGeom>
            <a:solidFill>
              <a:srgbClr val="F9B55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6" name="Google Shape;676;p32"/>
            <p:cNvSpPr/>
            <p:nvPr/>
          </p:nvSpPr>
          <p:spPr>
            <a:xfrm>
              <a:off x="1231925" y="4169450"/>
              <a:ext cx="102025" cy="74325"/>
            </a:xfrm>
            <a:custGeom>
              <a:avLst/>
              <a:gdLst/>
              <a:ahLst/>
              <a:cxnLst/>
              <a:rect l="l" t="t" r="r" b="b"/>
              <a:pathLst>
                <a:path w="4081" h="2973" extrusionOk="0">
                  <a:moveTo>
                    <a:pt x="803" y="1"/>
                  </a:moveTo>
                  <a:lnTo>
                    <a:pt x="803" y="1"/>
                  </a:lnTo>
                  <a:cubicBezTo>
                    <a:pt x="791" y="72"/>
                    <a:pt x="1" y="2972"/>
                    <a:pt x="1840" y="2972"/>
                  </a:cubicBezTo>
                  <a:lnTo>
                    <a:pt x="1852" y="2972"/>
                  </a:lnTo>
                  <a:cubicBezTo>
                    <a:pt x="3727" y="2948"/>
                    <a:pt x="4080" y="508"/>
                    <a:pt x="4080" y="508"/>
                  </a:cubicBezTo>
                  <a:cubicBezTo>
                    <a:pt x="3868" y="508"/>
                    <a:pt x="3644" y="496"/>
                    <a:pt x="3420" y="484"/>
                  </a:cubicBezTo>
                  <a:cubicBezTo>
                    <a:pt x="2760" y="437"/>
                    <a:pt x="2100" y="331"/>
                    <a:pt x="1463" y="166"/>
                  </a:cubicBezTo>
                  <a:lnTo>
                    <a:pt x="1310" y="131"/>
                  </a:lnTo>
                  <a:lnTo>
                    <a:pt x="1015" y="60"/>
                  </a:lnTo>
                  <a:lnTo>
                    <a:pt x="803" y="1"/>
                  </a:lnTo>
                  <a:close/>
                </a:path>
              </a:pathLst>
            </a:custGeom>
            <a:solidFill>
              <a:srgbClr val="F9B55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677" name="Google Shape;677;p32"/>
          <p:cNvGrpSpPr/>
          <p:nvPr/>
        </p:nvGrpSpPr>
        <p:grpSpPr>
          <a:xfrm>
            <a:off x="6565633" y="3072994"/>
            <a:ext cx="1930243" cy="1747847"/>
            <a:chOff x="5328475" y="3058950"/>
            <a:chExt cx="1505650" cy="1363375"/>
          </a:xfrm>
        </p:grpSpPr>
        <p:sp>
          <p:nvSpPr>
            <p:cNvPr id="678" name="Google Shape;678;p32"/>
            <p:cNvSpPr/>
            <p:nvPr/>
          </p:nvSpPr>
          <p:spPr>
            <a:xfrm>
              <a:off x="5907375" y="3772725"/>
              <a:ext cx="43375" cy="43350"/>
            </a:xfrm>
            <a:custGeom>
              <a:avLst/>
              <a:gdLst/>
              <a:ahLst/>
              <a:cxnLst/>
              <a:rect l="l" t="t" r="r" b="b"/>
              <a:pathLst>
                <a:path w="1735" h="1734" extrusionOk="0">
                  <a:moveTo>
                    <a:pt x="862" y="0"/>
                  </a:moveTo>
                  <a:cubicBezTo>
                    <a:pt x="390" y="0"/>
                    <a:pt x="1" y="389"/>
                    <a:pt x="1" y="861"/>
                  </a:cubicBezTo>
                  <a:cubicBezTo>
                    <a:pt x="1" y="1344"/>
                    <a:pt x="390" y="1733"/>
                    <a:pt x="862" y="1733"/>
                  </a:cubicBezTo>
                  <a:cubicBezTo>
                    <a:pt x="1345" y="1733"/>
                    <a:pt x="1734" y="1344"/>
                    <a:pt x="1734" y="861"/>
                  </a:cubicBezTo>
                  <a:cubicBezTo>
                    <a:pt x="1734" y="389"/>
                    <a:pt x="1345" y="0"/>
                    <a:pt x="86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9" name="Google Shape;679;p32"/>
            <p:cNvSpPr/>
            <p:nvPr/>
          </p:nvSpPr>
          <p:spPr>
            <a:xfrm>
              <a:off x="6295875" y="3445550"/>
              <a:ext cx="25375" cy="21700"/>
            </a:xfrm>
            <a:custGeom>
              <a:avLst/>
              <a:gdLst/>
              <a:ahLst/>
              <a:cxnLst/>
              <a:rect l="l" t="t" r="r" b="b"/>
              <a:pathLst>
                <a:path w="1015" h="868" extrusionOk="0">
                  <a:moveTo>
                    <a:pt x="437" y="0"/>
                  </a:moveTo>
                  <a:cubicBezTo>
                    <a:pt x="201" y="0"/>
                    <a:pt x="0" y="189"/>
                    <a:pt x="0" y="436"/>
                  </a:cubicBezTo>
                  <a:cubicBezTo>
                    <a:pt x="0" y="693"/>
                    <a:pt x="219" y="868"/>
                    <a:pt x="444" y="868"/>
                  </a:cubicBezTo>
                  <a:cubicBezTo>
                    <a:pt x="550" y="868"/>
                    <a:pt x="657" y="829"/>
                    <a:pt x="743" y="743"/>
                  </a:cubicBezTo>
                  <a:cubicBezTo>
                    <a:pt x="1014" y="460"/>
                    <a:pt x="826" y="0"/>
                    <a:pt x="437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0" name="Google Shape;680;p32"/>
            <p:cNvSpPr/>
            <p:nvPr/>
          </p:nvSpPr>
          <p:spPr>
            <a:xfrm>
              <a:off x="5328475" y="3290800"/>
              <a:ext cx="17425" cy="14925"/>
            </a:xfrm>
            <a:custGeom>
              <a:avLst/>
              <a:gdLst/>
              <a:ahLst/>
              <a:cxnLst/>
              <a:rect l="l" t="t" r="r" b="b"/>
              <a:pathLst>
                <a:path w="697" h="597" extrusionOk="0">
                  <a:moveTo>
                    <a:pt x="295" y="0"/>
                  </a:moveTo>
                  <a:cubicBezTo>
                    <a:pt x="130" y="0"/>
                    <a:pt x="1" y="130"/>
                    <a:pt x="1" y="295"/>
                  </a:cubicBezTo>
                  <a:cubicBezTo>
                    <a:pt x="1" y="478"/>
                    <a:pt x="145" y="596"/>
                    <a:pt x="297" y="596"/>
                  </a:cubicBezTo>
                  <a:cubicBezTo>
                    <a:pt x="371" y="596"/>
                    <a:pt x="446" y="569"/>
                    <a:pt x="508" y="507"/>
                  </a:cubicBezTo>
                  <a:cubicBezTo>
                    <a:pt x="696" y="318"/>
                    <a:pt x="567" y="0"/>
                    <a:pt x="295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1" name="Google Shape;681;p32"/>
            <p:cNvSpPr/>
            <p:nvPr/>
          </p:nvSpPr>
          <p:spPr>
            <a:xfrm>
              <a:off x="5369750" y="3707875"/>
              <a:ext cx="14750" cy="12575"/>
            </a:xfrm>
            <a:custGeom>
              <a:avLst/>
              <a:gdLst/>
              <a:ahLst/>
              <a:cxnLst/>
              <a:rect l="l" t="t" r="r" b="b"/>
              <a:pathLst>
                <a:path w="590" h="503" extrusionOk="0">
                  <a:moveTo>
                    <a:pt x="248" y="0"/>
                  </a:moveTo>
                  <a:cubicBezTo>
                    <a:pt x="106" y="0"/>
                    <a:pt x="0" y="106"/>
                    <a:pt x="0" y="248"/>
                  </a:cubicBezTo>
                  <a:cubicBezTo>
                    <a:pt x="0" y="399"/>
                    <a:pt x="124" y="502"/>
                    <a:pt x="252" y="502"/>
                  </a:cubicBezTo>
                  <a:cubicBezTo>
                    <a:pt x="313" y="502"/>
                    <a:pt x="375" y="478"/>
                    <a:pt x="425" y="425"/>
                  </a:cubicBezTo>
                  <a:cubicBezTo>
                    <a:pt x="590" y="272"/>
                    <a:pt x="472" y="0"/>
                    <a:pt x="248" y="0"/>
                  </a:cubicBezTo>
                  <a:close/>
                </a:path>
              </a:pathLst>
            </a:custGeom>
            <a:solidFill>
              <a:srgbClr val="FF885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2" name="Google Shape;682;p32"/>
            <p:cNvSpPr/>
            <p:nvPr/>
          </p:nvSpPr>
          <p:spPr>
            <a:xfrm>
              <a:off x="6786750" y="4266725"/>
              <a:ext cx="47375" cy="40475"/>
            </a:xfrm>
            <a:custGeom>
              <a:avLst/>
              <a:gdLst/>
              <a:ahLst/>
              <a:cxnLst/>
              <a:rect l="l" t="t" r="r" b="b"/>
              <a:pathLst>
                <a:path w="1895" h="1619" extrusionOk="0">
                  <a:moveTo>
                    <a:pt x="810" y="1"/>
                  </a:moveTo>
                  <a:cubicBezTo>
                    <a:pt x="362" y="1"/>
                    <a:pt x="8" y="366"/>
                    <a:pt x="8" y="814"/>
                  </a:cubicBezTo>
                  <a:cubicBezTo>
                    <a:pt x="0" y="1300"/>
                    <a:pt x="395" y="1619"/>
                    <a:pt x="809" y="1619"/>
                  </a:cubicBezTo>
                  <a:cubicBezTo>
                    <a:pt x="1008" y="1619"/>
                    <a:pt x="1211" y="1545"/>
                    <a:pt x="1376" y="1380"/>
                  </a:cubicBezTo>
                  <a:cubicBezTo>
                    <a:pt x="1895" y="873"/>
                    <a:pt x="1529" y="1"/>
                    <a:pt x="810" y="1"/>
                  </a:cubicBezTo>
                  <a:close/>
                </a:path>
              </a:pathLst>
            </a:custGeom>
            <a:solidFill>
              <a:srgbClr val="FFD3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3" name="Google Shape;683;p32"/>
            <p:cNvSpPr/>
            <p:nvPr/>
          </p:nvSpPr>
          <p:spPr>
            <a:xfrm>
              <a:off x="6128450" y="4121575"/>
              <a:ext cx="428275" cy="300750"/>
            </a:xfrm>
            <a:custGeom>
              <a:avLst/>
              <a:gdLst/>
              <a:ahLst/>
              <a:cxnLst/>
              <a:rect l="l" t="t" r="r" b="b"/>
              <a:pathLst>
                <a:path w="17131" h="12030" extrusionOk="0">
                  <a:moveTo>
                    <a:pt x="12023" y="0"/>
                  </a:moveTo>
                  <a:cubicBezTo>
                    <a:pt x="11312" y="0"/>
                    <a:pt x="10600" y="49"/>
                    <a:pt x="9893" y="147"/>
                  </a:cubicBezTo>
                  <a:lnTo>
                    <a:pt x="9775" y="159"/>
                  </a:lnTo>
                  <a:cubicBezTo>
                    <a:pt x="7652" y="466"/>
                    <a:pt x="5613" y="1220"/>
                    <a:pt x="3809" y="2376"/>
                  </a:cubicBezTo>
                  <a:cubicBezTo>
                    <a:pt x="3797" y="2376"/>
                    <a:pt x="3785" y="2388"/>
                    <a:pt x="3785" y="2388"/>
                  </a:cubicBezTo>
                  <a:cubicBezTo>
                    <a:pt x="2359" y="3295"/>
                    <a:pt x="1085" y="4404"/>
                    <a:pt x="1" y="5677"/>
                  </a:cubicBezTo>
                  <a:cubicBezTo>
                    <a:pt x="1" y="5807"/>
                    <a:pt x="12" y="5925"/>
                    <a:pt x="24" y="6054"/>
                  </a:cubicBezTo>
                  <a:cubicBezTo>
                    <a:pt x="263" y="10164"/>
                    <a:pt x="3137" y="12030"/>
                    <a:pt x="6394" y="12030"/>
                  </a:cubicBezTo>
                  <a:cubicBezTo>
                    <a:pt x="11323" y="12030"/>
                    <a:pt x="17131" y="7758"/>
                    <a:pt x="16024" y="525"/>
                  </a:cubicBezTo>
                  <a:cubicBezTo>
                    <a:pt x="16024" y="525"/>
                    <a:pt x="15929" y="489"/>
                    <a:pt x="15729" y="442"/>
                  </a:cubicBezTo>
                  <a:cubicBezTo>
                    <a:pt x="14513" y="149"/>
                    <a:pt x="13269" y="0"/>
                    <a:pt x="1202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4" name="Google Shape;684;p32"/>
            <p:cNvSpPr/>
            <p:nvPr/>
          </p:nvSpPr>
          <p:spPr>
            <a:xfrm>
              <a:off x="6375750" y="4121575"/>
              <a:ext cx="145925" cy="112825"/>
            </a:xfrm>
            <a:custGeom>
              <a:avLst/>
              <a:gdLst/>
              <a:ahLst/>
              <a:cxnLst/>
              <a:rect l="l" t="t" r="r" b="b"/>
              <a:pathLst>
                <a:path w="5837" h="4513" extrusionOk="0">
                  <a:moveTo>
                    <a:pt x="2131" y="0"/>
                  </a:moveTo>
                  <a:cubicBezTo>
                    <a:pt x="1420" y="0"/>
                    <a:pt x="708" y="49"/>
                    <a:pt x="1" y="147"/>
                  </a:cubicBezTo>
                  <a:cubicBezTo>
                    <a:pt x="277" y="1587"/>
                    <a:pt x="1012" y="4513"/>
                    <a:pt x="2360" y="4513"/>
                  </a:cubicBezTo>
                  <a:cubicBezTo>
                    <a:pt x="2447" y="4513"/>
                    <a:pt x="2537" y="4500"/>
                    <a:pt x="2630" y="4474"/>
                  </a:cubicBezTo>
                  <a:cubicBezTo>
                    <a:pt x="3891" y="4121"/>
                    <a:pt x="5118" y="1963"/>
                    <a:pt x="5837" y="442"/>
                  </a:cubicBezTo>
                  <a:cubicBezTo>
                    <a:pt x="4621" y="149"/>
                    <a:pt x="3377" y="0"/>
                    <a:pt x="2131" y="0"/>
                  </a:cubicBezTo>
                  <a:close/>
                </a:path>
              </a:pathLst>
            </a:custGeom>
            <a:solidFill>
              <a:srgbClr val="FFD3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5" name="Google Shape;685;p32"/>
            <p:cNvSpPr/>
            <p:nvPr/>
          </p:nvSpPr>
          <p:spPr>
            <a:xfrm>
              <a:off x="6223650" y="4125825"/>
              <a:ext cx="149175" cy="144975"/>
            </a:xfrm>
            <a:custGeom>
              <a:avLst/>
              <a:gdLst/>
              <a:ahLst/>
              <a:cxnLst/>
              <a:rect l="l" t="t" r="r" b="b"/>
              <a:pathLst>
                <a:path w="5967" h="5799" extrusionOk="0">
                  <a:moveTo>
                    <a:pt x="5967" y="1"/>
                  </a:moveTo>
                  <a:lnTo>
                    <a:pt x="5967" y="1"/>
                  </a:lnTo>
                  <a:cubicBezTo>
                    <a:pt x="3844" y="296"/>
                    <a:pt x="1805" y="1050"/>
                    <a:pt x="1" y="2206"/>
                  </a:cubicBezTo>
                  <a:cubicBezTo>
                    <a:pt x="603" y="3401"/>
                    <a:pt x="1975" y="5798"/>
                    <a:pt x="3420" y="5798"/>
                  </a:cubicBezTo>
                  <a:cubicBezTo>
                    <a:pt x="3643" y="5798"/>
                    <a:pt x="3868" y="5741"/>
                    <a:pt x="4092" y="5613"/>
                  </a:cubicBezTo>
                  <a:cubicBezTo>
                    <a:pt x="5719" y="4682"/>
                    <a:pt x="5955" y="1498"/>
                    <a:pt x="5967" y="1"/>
                  </a:cubicBezTo>
                  <a:close/>
                </a:path>
              </a:pathLst>
            </a:custGeom>
            <a:solidFill>
              <a:srgbClr val="FFD3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6" name="Google Shape;686;p32"/>
            <p:cNvSpPr/>
            <p:nvPr/>
          </p:nvSpPr>
          <p:spPr>
            <a:xfrm>
              <a:off x="6129050" y="4174475"/>
              <a:ext cx="126750" cy="135700"/>
            </a:xfrm>
            <a:custGeom>
              <a:avLst/>
              <a:gdLst/>
              <a:ahLst/>
              <a:cxnLst/>
              <a:rect l="l" t="t" r="r" b="b"/>
              <a:pathLst>
                <a:path w="5070" h="5428" extrusionOk="0">
                  <a:moveTo>
                    <a:pt x="4056" y="0"/>
                  </a:moveTo>
                  <a:lnTo>
                    <a:pt x="4056" y="0"/>
                  </a:lnTo>
                  <a:cubicBezTo>
                    <a:pt x="2535" y="955"/>
                    <a:pt x="1167" y="2146"/>
                    <a:pt x="0" y="3514"/>
                  </a:cubicBezTo>
                  <a:cubicBezTo>
                    <a:pt x="0" y="3655"/>
                    <a:pt x="12" y="3785"/>
                    <a:pt x="24" y="3927"/>
                  </a:cubicBezTo>
                  <a:cubicBezTo>
                    <a:pt x="587" y="4725"/>
                    <a:pt x="1324" y="5428"/>
                    <a:pt x="2166" y="5428"/>
                  </a:cubicBezTo>
                  <a:cubicBezTo>
                    <a:pt x="2506" y="5428"/>
                    <a:pt x="2862" y="5314"/>
                    <a:pt x="3231" y="5047"/>
                  </a:cubicBezTo>
                  <a:cubicBezTo>
                    <a:pt x="5070" y="3726"/>
                    <a:pt x="4492" y="1238"/>
                    <a:pt x="4056" y="0"/>
                  </a:cubicBezTo>
                  <a:close/>
                </a:path>
              </a:pathLst>
            </a:custGeom>
            <a:solidFill>
              <a:srgbClr val="FFD3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7" name="Google Shape;687;p32"/>
            <p:cNvSpPr/>
            <p:nvPr/>
          </p:nvSpPr>
          <p:spPr>
            <a:xfrm>
              <a:off x="5449025" y="3058950"/>
              <a:ext cx="1372425" cy="1048925"/>
            </a:xfrm>
            <a:custGeom>
              <a:avLst/>
              <a:gdLst/>
              <a:ahLst/>
              <a:cxnLst/>
              <a:rect l="l" t="t" r="r" b="b"/>
              <a:pathLst>
                <a:path w="54897" h="41957" extrusionOk="0">
                  <a:moveTo>
                    <a:pt x="27899" y="0"/>
                  </a:moveTo>
                  <a:cubicBezTo>
                    <a:pt x="25601" y="0"/>
                    <a:pt x="23323" y="363"/>
                    <a:pt x="21141" y="1080"/>
                  </a:cubicBezTo>
                  <a:cubicBezTo>
                    <a:pt x="20139" y="1398"/>
                    <a:pt x="19172" y="1811"/>
                    <a:pt x="18241" y="2282"/>
                  </a:cubicBezTo>
                  <a:cubicBezTo>
                    <a:pt x="18099" y="2353"/>
                    <a:pt x="17946" y="2436"/>
                    <a:pt x="17816" y="2506"/>
                  </a:cubicBezTo>
                  <a:cubicBezTo>
                    <a:pt x="5236" y="9203"/>
                    <a:pt x="1" y="27525"/>
                    <a:pt x="4941" y="30438"/>
                  </a:cubicBezTo>
                  <a:lnTo>
                    <a:pt x="4929" y="30438"/>
                  </a:lnTo>
                  <a:cubicBezTo>
                    <a:pt x="7930" y="32209"/>
                    <a:pt x="11536" y="32598"/>
                    <a:pt x="14124" y="32598"/>
                  </a:cubicBezTo>
                  <a:cubicBezTo>
                    <a:pt x="16153" y="32598"/>
                    <a:pt x="17557" y="32359"/>
                    <a:pt x="17557" y="32359"/>
                  </a:cubicBezTo>
                  <a:lnTo>
                    <a:pt x="18771" y="36569"/>
                  </a:lnTo>
                  <a:lnTo>
                    <a:pt x="20021" y="40860"/>
                  </a:lnTo>
                  <a:cubicBezTo>
                    <a:pt x="21247" y="41202"/>
                    <a:pt x="22497" y="41462"/>
                    <a:pt x="23747" y="41627"/>
                  </a:cubicBezTo>
                  <a:cubicBezTo>
                    <a:pt x="23806" y="41638"/>
                    <a:pt x="23865" y="41638"/>
                    <a:pt x="23935" y="41650"/>
                  </a:cubicBezTo>
                  <a:cubicBezTo>
                    <a:pt x="25426" y="41853"/>
                    <a:pt x="26936" y="41957"/>
                    <a:pt x="28446" y="41957"/>
                  </a:cubicBezTo>
                  <a:cubicBezTo>
                    <a:pt x="28955" y="41957"/>
                    <a:pt x="29464" y="41945"/>
                    <a:pt x="29972" y="41921"/>
                  </a:cubicBezTo>
                  <a:cubicBezTo>
                    <a:pt x="30161" y="41921"/>
                    <a:pt x="30361" y="41910"/>
                    <a:pt x="30561" y="41898"/>
                  </a:cubicBezTo>
                  <a:cubicBezTo>
                    <a:pt x="33073" y="41745"/>
                    <a:pt x="35549" y="41214"/>
                    <a:pt x="37895" y="40318"/>
                  </a:cubicBezTo>
                  <a:cubicBezTo>
                    <a:pt x="38143" y="40224"/>
                    <a:pt x="38390" y="40117"/>
                    <a:pt x="38638" y="40011"/>
                  </a:cubicBezTo>
                  <a:cubicBezTo>
                    <a:pt x="40960" y="39009"/>
                    <a:pt x="43059" y="37535"/>
                    <a:pt x="44804" y="35696"/>
                  </a:cubicBezTo>
                  <a:cubicBezTo>
                    <a:pt x="46030" y="34399"/>
                    <a:pt x="47091" y="32949"/>
                    <a:pt x="47940" y="31381"/>
                  </a:cubicBezTo>
                  <a:cubicBezTo>
                    <a:pt x="47964" y="31334"/>
                    <a:pt x="47987" y="31298"/>
                    <a:pt x="48011" y="31263"/>
                  </a:cubicBezTo>
                  <a:lnTo>
                    <a:pt x="46525" y="25356"/>
                  </a:lnTo>
                  <a:cubicBezTo>
                    <a:pt x="46525" y="25356"/>
                    <a:pt x="54897" y="23705"/>
                    <a:pt x="53930" y="16572"/>
                  </a:cubicBezTo>
                  <a:cubicBezTo>
                    <a:pt x="53140" y="10677"/>
                    <a:pt x="41503" y="596"/>
                    <a:pt x="29052" y="31"/>
                  </a:cubicBezTo>
                  <a:cubicBezTo>
                    <a:pt x="28668" y="10"/>
                    <a:pt x="28283" y="0"/>
                    <a:pt x="2789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8" name="Google Shape;688;p32"/>
            <p:cNvSpPr/>
            <p:nvPr/>
          </p:nvSpPr>
          <p:spPr>
            <a:xfrm>
              <a:off x="6186450" y="3674850"/>
              <a:ext cx="113875" cy="120850"/>
            </a:xfrm>
            <a:custGeom>
              <a:avLst/>
              <a:gdLst/>
              <a:ahLst/>
              <a:cxnLst/>
              <a:rect l="l" t="t" r="r" b="b"/>
              <a:pathLst>
                <a:path w="4555" h="4834" extrusionOk="0">
                  <a:moveTo>
                    <a:pt x="605" y="1"/>
                  </a:moveTo>
                  <a:lnTo>
                    <a:pt x="605" y="1"/>
                  </a:lnTo>
                  <a:cubicBezTo>
                    <a:pt x="605" y="1"/>
                    <a:pt x="1" y="4834"/>
                    <a:pt x="1266" y="4834"/>
                  </a:cubicBezTo>
                  <a:cubicBezTo>
                    <a:pt x="1300" y="4834"/>
                    <a:pt x="1335" y="4830"/>
                    <a:pt x="1371" y="4823"/>
                  </a:cubicBezTo>
                  <a:cubicBezTo>
                    <a:pt x="2173" y="4670"/>
                    <a:pt x="2137" y="2571"/>
                    <a:pt x="2137" y="2571"/>
                  </a:cubicBezTo>
                  <a:lnTo>
                    <a:pt x="2137" y="2571"/>
                  </a:lnTo>
                  <a:cubicBezTo>
                    <a:pt x="2138" y="2571"/>
                    <a:pt x="3248" y="3510"/>
                    <a:pt x="3869" y="3510"/>
                  </a:cubicBezTo>
                  <a:cubicBezTo>
                    <a:pt x="4029" y="3510"/>
                    <a:pt x="4157" y="3447"/>
                    <a:pt x="4224" y="3290"/>
                  </a:cubicBezTo>
                  <a:cubicBezTo>
                    <a:pt x="4554" y="2524"/>
                    <a:pt x="605" y="1"/>
                    <a:pt x="605" y="1"/>
                  </a:cubicBezTo>
                  <a:close/>
                </a:path>
              </a:pathLst>
            </a:custGeom>
            <a:solidFill>
              <a:srgbClr val="1E032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9" name="Google Shape;689;p32"/>
            <p:cNvSpPr/>
            <p:nvPr/>
          </p:nvSpPr>
          <p:spPr>
            <a:xfrm>
              <a:off x="6468025" y="3781300"/>
              <a:ext cx="179225" cy="170075"/>
            </a:xfrm>
            <a:custGeom>
              <a:avLst/>
              <a:gdLst/>
              <a:ahLst/>
              <a:cxnLst/>
              <a:rect l="l" t="t" r="r" b="b"/>
              <a:pathLst>
                <a:path w="7169" h="6803" extrusionOk="0">
                  <a:moveTo>
                    <a:pt x="3558" y="1"/>
                  </a:moveTo>
                  <a:cubicBezTo>
                    <a:pt x="3388" y="1"/>
                    <a:pt x="3216" y="19"/>
                    <a:pt x="3042" y="58"/>
                  </a:cubicBezTo>
                  <a:cubicBezTo>
                    <a:pt x="0" y="718"/>
                    <a:pt x="3844" y="6543"/>
                    <a:pt x="4021" y="6802"/>
                  </a:cubicBezTo>
                  <a:cubicBezTo>
                    <a:pt x="5259" y="5517"/>
                    <a:pt x="6320" y="4055"/>
                    <a:pt x="7169" y="2487"/>
                  </a:cubicBezTo>
                  <a:cubicBezTo>
                    <a:pt x="6214" y="1206"/>
                    <a:pt x="4941" y="1"/>
                    <a:pt x="3558" y="1"/>
                  </a:cubicBezTo>
                  <a:close/>
                </a:path>
              </a:pathLst>
            </a:custGeom>
            <a:solidFill>
              <a:srgbClr val="FFD3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0" name="Google Shape;690;p32"/>
            <p:cNvSpPr/>
            <p:nvPr/>
          </p:nvSpPr>
          <p:spPr>
            <a:xfrm>
              <a:off x="6195350" y="3883450"/>
              <a:ext cx="373200" cy="222950"/>
            </a:xfrm>
            <a:custGeom>
              <a:avLst/>
              <a:gdLst/>
              <a:ahLst/>
              <a:cxnLst/>
              <a:rect l="l" t="t" r="r" b="b"/>
              <a:pathLst>
                <a:path w="14928" h="8918" extrusionOk="0">
                  <a:moveTo>
                    <a:pt x="9228" y="1"/>
                  </a:moveTo>
                  <a:cubicBezTo>
                    <a:pt x="8711" y="1"/>
                    <a:pt x="8219" y="113"/>
                    <a:pt x="7783" y="382"/>
                  </a:cubicBezTo>
                  <a:cubicBezTo>
                    <a:pt x="5259" y="1938"/>
                    <a:pt x="8561" y="6737"/>
                    <a:pt x="8749" y="7008"/>
                  </a:cubicBezTo>
                  <a:cubicBezTo>
                    <a:pt x="8502" y="6761"/>
                    <a:pt x="4471" y="2708"/>
                    <a:pt x="2305" y="2708"/>
                  </a:cubicBezTo>
                  <a:cubicBezTo>
                    <a:pt x="2196" y="2708"/>
                    <a:pt x="2092" y="2718"/>
                    <a:pt x="1994" y="2740"/>
                  </a:cubicBezTo>
                  <a:cubicBezTo>
                    <a:pt x="1" y="3164"/>
                    <a:pt x="614" y="8269"/>
                    <a:pt x="697" y="8918"/>
                  </a:cubicBezTo>
                  <a:cubicBezTo>
                    <a:pt x="3279" y="8741"/>
                    <a:pt x="6085" y="8210"/>
                    <a:pt x="8773" y="7031"/>
                  </a:cubicBezTo>
                  <a:cubicBezTo>
                    <a:pt x="11096" y="6029"/>
                    <a:pt x="13194" y="4555"/>
                    <a:pt x="14928" y="2716"/>
                  </a:cubicBezTo>
                  <a:cubicBezTo>
                    <a:pt x="14742" y="2560"/>
                    <a:pt x="11702" y="1"/>
                    <a:pt x="9228" y="1"/>
                  </a:cubicBezTo>
                  <a:close/>
                </a:path>
              </a:pathLst>
            </a:custGeom>
            <a:solidFill>
              <a:srgbClr val="FFD3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1" name="Google Shape;691;p32"/>
            <p:cNvSpPr/>
            <p:nvPr/>
          </p:nvSpPr>
          <p:spPr>
            <a:xfrm>
              <a:off x="5643875" y="3297400"/>
              <a:ext cx="458950" cy="521650"/>
            </a:xfrm>
            <a:custGeom>
              <a:avLst/>
              <a:gdLst/>
              <a:ahLst/>
              <a:cxnLst/>
              <a:rect l="l" t="t" r="r" b="b"/>
              <a:pathLst>
                <a:path w="18358" h="20866" extrusionOk="0">
                  <a:moveTo>
                    <a:pt x="7899" y="1"/>
                  </a:moveTo>
                  <a:cubicBezTo>
                    <a:pt x="7860" y="1"/>
                    <a:pt x="7821" y="7"/>
                    <a:pt x="7782" y="19"/>
                  </a:cubicBezTo>
                  <a:cubicBezTo>
                    <a:pt x="6756" y="337"/>
                    <a:pt x="7074" y="3627"/>
                    <a:pt x="7074" y="3627"/>
                  </a:cubicBezTo>
                  <a:cubicBezTo>
                    <a:pt x="7074" y="3627"/>
                    <a:pt x="5555" y="879"/>
                    <a:pt x="4516" y="879"/>
                  </a:cubicBezTo>
                  <a:cubicBezTo>
                    <a:pt x="4408" y="879"/>
                    <a:pt x="4305" y="909"/>
                    <a:pt x="4209" y="974"/>
                  </a:cubicBezTo>
                  <a:cubicBezTo>
                    <a:pt x="3184" y="1670"/>
                    <a:pt x="4516" y="5655"/>
                    <a:pt x="4516" y="5655"/>
                  </a:cubicBezTo>
                  <a:cubicBezTo>
                    <a:pt x="4516" y="5655"/>
                    <a:pt x="2728" y="4825"/>
                    <a:pt x="1783" y="4825"/>
                  </a:cubicBezTo>
                  <a:cubicBezTo>
                    <a:pt x="1547" y="4825"/>
                    <a:pt x="1363" y="4877"/>
                    <a:pt x="1274" y="5006"/>
                  </a:cubicBezTo>
                  <a:cubicBezTo>
                    <a:pt x="826" y="5655"/>
                    <a:pt x="3396" y="8119"/>
                    <a:pt x="3396" y="8119"/>
                  </a:cubicBezTo>
                  <a:cubicBezTo>
                    <a:pt x="3396" y="8119"/>
                    <a:pt x="189" y="8119"/>
                    <a:pt x="189" y="9015"/>
                  </a:cubicBezTo>
                  <a:cubicBezTo>
                    <a:pt x="189" y="9899"/>
                    <a:pt x="3125" y="11326"/>
                    <a:pt x="3125" y="11326"/>
                  </a:cubicBezTo>
                  <a:cubicBezTo>
                    <a:pt x="3125" y="11326"/>
                    <a:pt x="0" y="11432"/>
                    <a:pt x="767" y="12835"/>
                  </a:cubicBezTo>
                  <a:cubicBezTo>
                    <a:pt x="1199" y="13626"/>
                    <a:pt x="2302" y="13799"/>
                    <a:pt x="3183" y="13799"/>
                  </a:cubicBezTo>
                  <a:cubicBezTo>
                    <a:pt x="3863" y="13799"/>
                    <a:pt x="4410" y="13696"/>
                    <a:pt x="4410" y="13696"/>
                  </a:cubicBezTo>
                  <a:lnTo>
                    <a:pt x="4410" y="13696"/>
                  </a:lnTo>
                  <a:cubicBezTo>
                    <a:pt x="4410" y="13696"/>
                    <a:pt x="1462" y="15323"/>
                    <a:pt x="2040" y="16643"/>
                  </a:cubicBezTo>
                  <a:cubicBezTo>
                    <a:pt x="2185" y="16973"/>
                    <a:pt x="2502" y="17096"/>
                    <a:pt x="2894" y="17096"/>
                  </a:cubicBezTo>
                  <a:cubicBezTo>
                    <a:pt x="4060" y="17096"/>
                    <a:pt x="5895" y="16007"/>
                    <a:pt x="5895" y="16007"/>
                  </a:cubicBezTo>
                  <a:lnTo>
                    <a:pt x="5895" y="16007"/>
                  </a:lnTo>
                  <a:cubicBezTo>
                    <a:pt x="5895" y="16007"/>
                    <a:pt x="3502" y="18707"/>
                    <a:pt x="5011" y="19579"/>
                  </a:cubicBezTo>
                  <a:cubicBezTo>
                    <a:pt x="5221" y="19701"/>
                    <a:pt x="5434" y="19754"/>
                    <a:pt x="5645" y="19754"/>
                  </a:cubicBezTo>
                  <a:cubicBezTo>
                    <a:pt x="6939" y="19754"/>
                    <a:pt x="8159" y="17776"/>
                    <a:pt x="8159" y="17775"/>
                  </a:cubicBezTo>
                  <a:lnTo>
                    <a:pt x="8159" y="17775"/>
                  </a:lnTo>
                  <a:cubicBezTo>
                    <a:pt x="8159" y="17776"/>
                    <a:pt x="8090" y="20865"/>
                    <a:pt x="9286" y="20865"/>
                  </a:cubicBezTo>
                  <a:cubicBezTo>
                    <a:pt x="9299" y="20865"/>
                    <a:pt x="9313" y="20865"/>
                    <a:pt x="9326" y="20864"/>
                  </a:cubicBezTo>
                  <a:cubicBezTo>
                    <a:pt x="10553" y="20805"/>
                    <a:pt x="10788" y="17657"/>
                    <a:pt x="10788" y="17657"/>
                  </a:cubicBezTo>
                  <a:cubicBezTo>
                    <a:pt x="10788" y="17657"/>
                    <a:pt x="12447" y="19389"/>
                    <a:pt x="13665" y="19389"/>
                  </a:cubicBezTo>
                  <a:cubicBezTo>
                    <a:pt x="13913" y="19389"/>
                    <a:pt x="14143" y="19317"/>
                    <a:pt x="14337" y="19143"/>
                  </a:cubicBezTo>
                  <a:cubicBezTo>
                    <a:pt x="15481" y="18129"/>
                    <a:pt x="13713" y="15700"/>
                    <a:pt x="13712" y="15700"/>
                  </a:cubicBezTo>
                  <a:lnTo>
                    <a:pt x="13712" y="15700"/>
                  </a:lnTo>
                  <a:cubicBezTo>
                    <a:pt x="13713" y="15700"/>
                    <a:pt x="14379" y="15836"/>
                    <a:pt x="15156" y="15836"/>
                  </a:cubicBezTo>
                  <a:cubicBezTo>
                    <a:pt x="16075" y="15836"/>
                    <a:pt x="17149" y="15646"/>
                    <a:pt x="17462" y="14816"/>
                  </a:cubicBezTo>
                  <a:cubicBezTo>
                    <a:pt x="18039" y="13295"/>
                    <a:pt x="14726" y="12293"/>
                    <a:pt x="14726" y="12293"/>
                  </a:cubicBezTo>
                  <a:cubicBezTo>
                    <a:pt x="14726" y="12293"/>
                    <a:pt x="18358" y="12069"/>
                    <a:pt x="18098" y="10807"/>
                  </a:cubicBezTo>
                  <a:cubicBezTo>
                    <a:pt x="17851" y="9546"/>
                    <a:pt x="14337" y="9522"/>
                    <a:pt x="14337" y="9522"/>
                  </a:cubicBezTo>
                  <a:cubicBezTo>
                    <a:pt x="14337" y="9522"/>
                    <a:pt x="18358" y="8496"/>
                    <a:pt x="17332" y="7176"/>
                  </a:cubicBezTo>
                  <a:cubicBezTo>
                    <a:pt x="16911" y="6628"/>
                    <a:pt x="16172" y="6468"/>
                    <a:pt x="15451" y="6468"/>
                  </a:cubicBezTo>
                  <a:cubicBezTo>
                    <a:pt x="14434" y="6468"/>
                    <a:pt x="13453" y="6787"/>
                    <a:pt x="13453" y="6787"/>
                  </a:cubicBezTo>
                  <a:cubicBezTo>
                    <a:pt x="13453" y="6787"/>
                    <a:pt x="16825" y="3851"/>
                    <a:pt x="15104" y="3214"/>
                  </a:cubicBezTo>
                  <a:cubicBezTo>
                    <a:pt x="14900" y="3139"/>
                    <a:pt x="14697" y="3106"/>
                    <a:pt x="14496" y="3106"/>
                  </a:cubicBezTo>
                  <a:cubicBezTo>
                    <a:pt x="13007" y="3106"/>
                    <a:pt x="11696" y="4947"/>
                    <a:pt x="11696" y="4947"/>
                  </a:cubicBezTo>
                  <a:cubicBezTo>
                    <a:pt x="11696" y="4947"/>
                    <a:pt x="14149" y="726"/>
                    <a:pt x="11979" y="502"/>
                  </a:cubicBezTo>
                  <a:cubicBezTo>
                    <a:pt x="11909" y="495"/>
                    <a:pt x="11841" y="492"/>
                    <a:pt x="11775" y="492"/>
                  </a:cubicBezTo>
                  <a:cubicBezTo>
                    <a:pt x="9786" y="492"/>
                    <a:pt x="9433" y="3639"/>
                    <a:pt x="9433" y="3639"/>
                  </a:cubicBezTo>
                  <a:lnTo>
                    <a:pt x="9433" y="3627"/>
                  </a:lnTo>
                  <a:cubicBezTo>
                    <a:pt x="9433" y="3627"/>
                    <a:pt x="8845" y="1"/>
                    <a:pt x="7899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2" name="Google Shape;692;p32"/>
            <p:cNvSpPr/>
            <p:nvPr/>
          </p:nvSpPr>
          <p:spPr>
            <a:xfrm>
              <a:off x="6166775" y="3140075"/>
              <a:ext cx="488425" cy="505725"/>
            </a:xfrm>
            <a:custGeom>
              <a:avLst/>
              <a:gdLst/>
              <a:ahLst/>
              <a:cxnLst/>
              <a:rect l="l" t="t" r="r" b="b"/>
              <a:pathLst>
                <a:path w="19537" h="20229" extrusionOk="0">
                  <a:moveTo>
                    <a:pt x="6359" y="1"/>
                  </a:moveTo>
                  <a:cubicBezTo>
                    <a:pt x="6259" y="1"/>
                    <a:pt x="6156" y="21"/>
                    <a:pt x="6049" y="63"/>
                  </a:cubicBezTo>
                  <a:cubicBezTo>
                    <a:pt x="4693" y="594"/>
                    <a:pt x="5730" y="3871"/>
                    <a:pt x="5730" y="3871"/>
                  </a:cubicBezTo>
                  <a:cubicBezTo>
                    <a:pt x="5730" y="3871"/>
                    <a:pt x="3751" y="1159"/>
                    <a:pt x="2603" y="1159"/>
                  </a:cubicBezTo>
                  <a:cubicBezTo>
                    <a:pt x="2507" y="1159"/>
                    <a:pt x="2417" y="1178"/>
                    <a:pt x="2335" y="1219"/>
                  </a:cubicBezTo>
                  <a:cubicBezTo>
                    <a:pt x="1262" y="1761"/>
                    <a:pt x="4481" y="5593"/>
                    <a:pt x="4481" y="5593"/>
                  </a:cubicBezTo>
                  <a:cubicBezTo>
                    <a:pt x="4481" y="5593"/>
                    <a:pt x="2601" y="4071"/>
                    <a:pt x="1458" y="4071"/>
                  </a:cubicBezTo>
                  <a:cubicBezTo>
                    <a:pt x="1193" y="4071"/>
                    <a:pt x="967" y="4153"/>
                    <a:pt x="814" y="4355"/>
                  </a:cubicBezTo>
                  <a:cubicBezTo>
                    <a:pt x="0" y="5428"/>
                    <a:pt x="3761" y="7479"/>
                    <a:pt x="3761" y="7479"/>
                  </a:cubicBezTo>
                  <a:cubicBezTo>
                    <a:pt x="3761" y="7479"/>
                    <a:pt x="3071" y="7341"/>
                    <a:pt x="2359" y="7341"/>
                  </a:cubicBezTo>
                  <a:cubicBezTo>
                    <a:pt x="1631" y="7341"/>
                    <a:pt x="879" y="7485"/>
                    <a:pt x="814" y="8069"/>
                  </a:cubicBezTo>
                  <a:cubicBezTo>
                    <a:pt x="684" y="9236"/>
                    <a:pt x="4009" y="10215"/>
                    <a:pt x="4009" y="10215"/>
                  </a:cubicBezTo>
                  <a:cubicBezTo>
                    <a:pt x="4009" y="10215"/>
                    <a:pt x="3436" y="10111"/>
                    <a:pt x="2817" y="10111"/>
                  </a:cubicBezTo>
                  <a:cubicBezTo>
                    <a:pt x="1976" y="10111"/>
                    <a:pt x="1051" y="10302"/>
                    <a:pt x="1356" y="11205"/>
                  </a:cubicBezTo>
                  <a:cubicBezTo>
                    <a:pt x="1899" y="12761"/>
                    <a:pt x="4976" y="13009"/>
                    <a:pt x="4976" y="13009"/>
                  </a:cubicBezTo>
                  <a:cubicBezTo>
                    <a:pt x="4976" y="13009"/>
                    <a:pt x="2217" y="14377"/>
                    <a:pt x="2759" y="15237"/>
                  </a:cubicBezTo>
                  <a:cubicBezTo>
                    <a:pt x="2940" y="15528"/>
                    <a:pt x="3395" y="15625"/>
                    <a:pt x="3920" y="15625"/>
                  </a:cubicBezTo>
                  <a:cubicBezTo>
                    <a:pt x="4972" y="15625"/>
                    <a:pt x="6308" y="15237"/>
                    <a:pt x="6308" y="15237"/>
                  </a:cubicBezTo>
                  <a:lnTo>
                    <a:pt x="6308" y="15237"/>
                  </a:lnTo>
                  <a:cubicBezTo>
                    <a:pt x="6308" y="15237"/>
                    <a:pt x="3596" y="17230"/>
                    <a:pt x="4669" y="18067"/>
                  </a:cubicBezTo>
                  <a:cubicBezTo>
                    <a:pt x="4816" y="18181"/>
                    <a:pt x="4972" y="18230"/>
                    <a:pt x="5133" y="18230"/>
                  </a:cubicBezTo>
                  <a:cubicBezTo>
                    <a:pt x="6152" y="18230"/>
                    <a:pt x="7357" y="16252"/>
                    <a:pt x="7357" y="16251"/>
                  </a:cubicBezTo>
                  <a:lnTo>
                    <a:pt x="7357" y="16251"/>
                  </a:lnTo>
                  <a:cubicBezTo>
                    <a:pt x="7357" y="16252"/>
                    <a:pt x="6049" y="19553"/>
                    <a:pt x="7357" y="19859"/>
                  </a:cubicBezTo>
                  <a:cubicBezTo>
                    <a:pt x="7422" y="19874"/>
                    <a:pt x="7484" y="19882"/>
                    <a:pt x="7544" y="19882"/>
                  </a:cubicBezTo>
                  <a:cubicBezTo>
                    <a:pt x="8691" y="19882"/>
                    <a:pt x="9032" y="17230"/>
                    <a:pt x="9032" y="17230"/>
                  </a:cubicBezTo>
                  <a:cubicBezTo>
                    <a:pt x="9032" y="17230"/>
                    <a:pt x="9868" y="20229"/>
                    <a:pt x="11156" y="20229"/>
                  </a:cubicBezTo>
                  <a:cubicBezTo>
                    <a:pt x="11209" y="20229"/>
                    <a:pt x="11264" y="20224"/>
                    <a:pt x="11319" y="20213"/>
                  </a:cubicBezTo>
                  <a:cubicBezTo>
                    <a:pt x="12710" y="19953"/>
                    <a:pt x="12899" y="17984"/>
                    <a:pt x="12899" y="17984"/>
                  </a:cubicBezTo>
                  <a:cubicBezTo>
                    <a:pt x="12899" y="17984"/>
                    <a:pt x="13548" y="19290"/>
                    <a:pt x="14489" y="19290"/>
                  </a:cubicBezTo>
                  <a:cubicBezTo>
                    <a:pt x="14676" y="19290"/>
                    <a:pt x="14873" y="19239"/>
                    <a:pt x="15080" y="19116"/>
                  </a:cubicBezTo>
                  <a:cubicBezTo>
                    <a:pt x="16318" y="18362"/>
                    <a:pt x="15292" y="16240"/>
                    <a:pt x="15292" y="16239"/>
                  </a:cubicBezTo>
                  <a:lnTo>
                    <a:pt x="15292" y="16239"/>
                  </a:lnTo>
                  <a:cubicBezTo>
                    <a:pt x="15293" y="16240"/>
                    <a:pt x="16027" y="16587"/>
                    <a:pt x="16740" y="16587"/>
                  </a:cubicBezTo>
                  <a:cubicBezTo>
                    <a:pt x="17142" y="16587"/>
                    <a:pt x="17537" y="16477"/>
                    <a:pt x="17792" y="16133"/>
                  </a:cubicBezTo>
                  <a:cubicBezTo>
                    <a:pt x="18511" y="15190"/>
                    <a:pt x="16177" y="13292"/>
                    <a:pt x="16177" y="13292"/>
                  </a:cubicBezTo>
                  <a:lnTo>
                    <a:pt x="16177" y="13292"/>
                  </a:lnTo>
                  <a:cubicBezTo>
                    <a:pt x="16177" y="13292"/>
                    <a:pt x="16548" y="13338"/>
                    <a:pt x="17012" y="13338"/>
                  </a:cubicBezTo>
                  <a:cubicBezTo>
                    <a:pt x="17745" y="13338"/>
                    <a:pt x="18709" y="13223"/>
                    <a:pt x="18818" y="12632"/>
                  </a:cubicBezTo>
                  <a:cubicBezTo>
                    <a:pt x="19006" y="11653"/>
                    <a:pt x="16495" y="10474"/>
                    <a:pt x="16495" y="10474"/>
                  </a:cubicBezTo>
                  <a:cubicBezTo>
                    <a:pt x="16495" y="10474"/>
                    <a:pt x="19537" y="10333"/>
                    <a:pt x="19360" y="9106"/>
                  </a:cubicBezTo>
                  <a:cubicBezTo>
                    <a:pt x="19254" y="8364"/>
                    <a:pt x="18053" y="8215"/>
                    <a:pt x="17109" y="8215"/>
                  </a:cubicBezTo>
                  <a:cubicBezTo>
                    <a:pt x="16479" y="8215"/>
                    <a:pt x="15964" y="8281"/>
                    <a:pt x="15964" y="8281"/>
                  </a:cubicBezTo>
                  <a:cubicBezTo>
                    <a:pt x="15964" y="8281"/>
                    <a:pt x="18912" y="7338"/>
                    <a:pt x="18381" y="6406"/>
                  </a:cubicBezTo>
                  <a:cubicBezTo>
                    <a:pt x="18188" y="6063"/>
                    <a:pt x="17648" y="5954"/>
                    <a:pt x="17038" y="5954"/>
                  </a:cubicBezTo>
                  <a:cubicBezTo>
                    <a:pt x="15971" y="5954"/>
                    <a:pt x="14691" y="6288"/>
                    <a:pt x="14691" y="6288"/>
                  </a:cubicBezTo>
                  <a:cubicBezTo>
                    <a:pt x="14691" y="6288"/>
                    <a:pt x="16731" y="4933"/>
                    <a:pt x="16188" y="4166"/>
                  </a:cubicBezTo>
                  <a:cubicBezTo>
                    <a:pt x="15970" y="3868"/>
                    <a:pt x="15440" y="3778"/>
                    <a:pt x="14879" y="3778"/>
                  </a:cubicBezTo>
                  <a:cubicBezTo>
                    <a:pt x="14020" y="3778"/>
                    <a:pt x="13088" y="3989"/>
                    <a:pt x="13088" y="3989"/>
                  </a:cubicBezTo>
                  <a:cubicBezTo>
                    <a:pt x="13088" y="3989"/>
                    <a:pt x="14090" y="2539"/>
                    <a:pt x="13088" y="1961"/>
                  </a:cubicBezTo>
                  <a:cubicBezTo>
                    <a:pt x="12908" y="1857"/>
                    <a:pt x="12716" y="1814"/>
                    <a:pt x="12521" y="1814"/>
                  </a:cubicBezTo>
                  <a:cubicBezTo>
                    <a:pt x="11636" y="1814"/>
                    <a:pt x="10694" y="2692"/>
                    <a:pt x="10694" y="2692"/>
                  </a:cubicBezTo>
                  <a:cubicBezTo>
                    <a:pt x="10694" y="2692"/>
                    <a:pt x="11236" y="641"/>
                    <a:pt x="10105" y="499"/>
                  </a:cubicBezTo>
                  <a:cubicBezTo>
                    <a:pt x="10071" y="495"/>
                    <a:pt x="10038" y="493"/>
                    <a:pt x="10006" y="493"/>
                  </a:cubicBezTo>
                  <a:cubicBezTo>
                    <a:pt x="8928" y="493"/>
                    <a:pt x="8195" y="2692"/>
                    <a:pt x="8195" y="2692"/>
                  </a:cubicBezTo>
                  <a:cubicBezTo>
                    <a:pt x="8195" y="2692"/>
                    <a:pt x="7524" y="1"/>
                    <a:pt x="6359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3" name="Google Shape;693;p32"/>
            <p:cNvSpPr/>
            <p:nvPr/>
          </p:nvSpPr>
          <p:spPr>
            <a:xfrm>
              <a:off x="5707250" y="3364300"/>
              <a:ext cx="367575" cy="403275"/>
            </a:xfrm>
            <a:custGeom>
              <a:avLst/>
              <a:gdLst/>
              <a:ahLst/>
              <a:cxnLst/>
              <a:rect l="l" t="t" r="r" b="b"/>
              <a:pathLst>
                <a:path w="14703" h="16131" extrusionOk="0">
                  <a:moveTo>
                    <a:pt x="5843" y="0"/>
                  </a:moveTo>
                  <a:cubicBezTo>
                    <a:pt x="5495" y="0"/>
                    <a:pt x="5149" y="35"/>
                    <a:pt x="4811" y="102"/>
                  </a:cubicBezTo>
                  <a:cubicBezTo>
                    <a:pt x="4103" y="243"/>
                    <a:pt x="3431" y="515"/>
                    <a:pt x="2830" y="904"/>
                  </a:cubicBezTo>
                  <a:cubicBezTo>
                    <a:pt x="1109" y="2024"/>
                    <a:pt x="71" y="3934"/>
                    <a:pt x="47" y="5985"/>
                  </a:cubicBezTo>
                  <a:cubicBezTo>
                    <a:pt x="0" y="9994"/>
                    <a:pt x="2099" y="15300"/>
                    <a:pt x="6214" y="16042"/>
                  </a:cubicBezTo>
                  <a:cubicBezTo>
                    <a:pt x="6553" y="16101"/>
                    <a:pt x="6895" y="16131"/>
                    <a:pt x="7236" y="16131"/>
                  </a:cubicBezTo>
                  <a:cubicBezTo>
                    <a:pt x="7653" y="16131"/>
                    <a:pt x="8069" y="16086"/>
                    <a:pt x="8477" y="15995"/>
                  </a:cubicBezTo>
                  <a:cubicBezTo>
                    <a:pt x="14703" y="14746"/>
                    <a:pt x="12710" y="4382"/>
                    <a:pt x="9515" y="1493"/>
                  </a:cubicBezTo>
                  <a:cubicBezTo>
                    <a:pt x="8380" y="451"/>
                    <a:pt x="7094" y="0"/>
                    <a:pt x="5843" y="0"/>
                  </a:cubicBezTo>
                  <a:close/>
                </a:path>
              </a:pathLst>
            </a:custGeom>
            <a:solidFill>
              <a:srgbClr val="FFD3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4" name="Google Shape;694;p32"/>
            <p:cNvSpPr/>
            <p:nvPr/>
          </p:nvSpPr>
          <p:spPr>
            <a:xfrm>
              <a:off x="5707250" y="3366850"/>
              <a:ext cx="316600" cy="398525"/>
            </a:xfrm>
            <a:custGeom>
              <a:avLst/>
              <a:gdLst/>
              <a:ahLst/>
              <a:cxnLst/>
              <a:rect l="l" t="t" r="r" b="b"/>
              <a:pathLst>
                <a:path w="12664" h="15941" extrusionOk="0">
                  <a:moveTo>
                    <a:pt x="4811" y="0"/>
                  </a:moveTo>
                  <a:cubicBezTo>
                    <a:pt x="4103" y="141"/>
                    <a:pt x="3431" y="413"/>
                    <a:pt x="2830" y="802"/>
                  </a:cubicBezTo>
                  <a:cubicBezTo>
                    <a:pt x="1109" y="1922"/>
                    <a:pt x="71" y="3832"/>
                    <a:pt x="47" y="5883"/>
                  </a:cubicBezTo>
                  <a:cubicBezTo>
                    <a:pt x="0" y="9892"/>
                    <a:pt x="2099" y="15198"/>
                    <a:pt x="6214" y="15940"/>
                  </a:cubicBezTo>
                  <a:cubicBezTo>
                    <a:pt x="6284" y="15929"/>
                    <a:pt x="6367" y="15917"/>
                    <a:pt x="6450" y="15893"/>
                  </a:cubicBezTo>
                  <a:cubicBezTo>
                    <a:pt x="12663" y="14644"/>
                    <a:pt x="10670" y="4280"/>
                    <a:pt x="7487" y="1391"/>
                  </a:cubicBezTo>
                  <a:cubicBezTo>
                    <a:pt x="6732" y="684"/>
                    <a:pt x="5813" y="212"/>
                    <a:pt x="4811" y="0"/>
                  </a:cubicBezTo>
                  <a:close/>
                </a:path>
              </a:pathLst>
            </a:custGeom>
            <a:solidFill>
              <a:srgbClr val="1E032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5" name="Google Shape;695;p32"/>
            <p:cNvSpPr/>
            <p:nvPr/>
          </p:nvSpPr>
          <p:spPr>
            <a:xfrm>
              <a:off x="6245175" y="3180250"/>
              <a:ext cx="352250" cy="431000"/>
            </a:xfrm>
            <a:custGeom>
              <a:avLst/>
              <a:gdLst/>
              <a:ahLst/>
              <a:cxnLst/>
              <a:rect l="l" t="t" r="r" b="b"/>
              <a:pathLst>
                <a:path w="14090" h="17240" extrusionOk="0">
                  <a:moveTo>
                    <a:pt x="5581" y="1"/>
                  </a:moveTo>
                  <a:cubicBezTo>
                    <a:pt x="5117" y="1"/>
                    <a:pt x="4652" y="57"/>
                    <a:pt x="4198" y="166"/>
                  </a:cubicBezTo>
                  <a:cubicBezTo>
                    <a:pt x="1863" y="755"/>
                    <a:pt x="1" y="2878"/>
                    <a:pt x="1" y="6037"/>
                  </a:cubicBezTo>
                  <a:cubicBezTo>
                    <a:pt x="1" y="11107"/>
                    <a:pt x="2264" y="16590"/>
                    <a:pt x="7900" y="17203"/>
                  </a:cubicBezTo>
                  <a:lnTo>
                    <a:pt x="8053" y="17215"/>
                  </a:lnTo>
                  <a:cubicBezTo>
                    <a:pt x="8240" y="17231"/>
                    <a:pt x="8425" y="17239"/>
                    <a:pt x="8608" y="17239"/>
                  </a:cubicBezTo>
                  <a:cubicBezTo>
                    <a:pt x="10528" y="17239"/>
                    <a:pt x="12215" y="16336"/>
                    <a:pt x="13076" y="14538"/>
                  </a:cubicBezTo>
                  <a:cubicBezTo>
                    <a:pt x="14007" y="12616"/>
                    <a:pt x="14090" y="10058"/>
                    <a:pt x="13842" y="8183"/>
                  </a:cubicBezTo>
                  <a:cubicBezTo>
                    <a:pt x="13406" y="4776"/>
                    <a:pt x="10518" y="1074"/>
                    <a:pt x="7028" y="189"/>
                  </a:cubicBezTo>
                  <a:cubicBezTo>
                    <a:pt x="6556" y="63"/>
                    <a:pt x="6069" y="1"/>
                    <a:pt x="5581" y="1"/>
                  </a:cubicBezTo>
                  <a:close/>
                </a:path>
              </a:pathLst>
            </a:custGeom>
            <a:solidFill>
              <a:srgbClr val="FFD3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6" name="Google Shape;696;p32"/>
            <p:cNvSpPr/>
            <p:nvPr/>
          </p:nvSpPr>
          <p:spPr>
            <a:xfrm>
              <a:off x="6245175" y="3184375"/>
              <a:ext cx="299800" cy="425950"/>
            </a:xfrm>
            <a:custGeom>
              <a:avLst/>
              <a:gdLst/>
              <a:ahLst/>
              <a:cxnLst/>
              <a:rect l="l" t="t" r="r" b="b"/>
              <a:pathLst>
                <a:path w="11992" h="17038" extrusionOk="0">
                  <a:moveTo>
                    <a:pt x="4210" y="1"/>
                  </a:moveTo>
                  <a:cubicBezTo>
                    <a:pt x="1863" y="590"/>
                    <a:pt x="1" y="2713"/>
                    <a:pt x="1" y="5872"/>
                  </a:cubicBezTo>
                  <a:cubicBezTo>
                    <a:pt x="1" y="10942"/>
                    <a:pt x="2264" y="16425"/>
                    <a:pt x="7900" y="17038"/>
                  </a:cubicBezTo>
                  <a:cubicBezTo>
                    <a:pt x="9256" y="16696"/>
                    <a:pt x="10388" y="15764"/>
                    <a:pt x="10989" y="14503"/>
                  </a:cubicBezTo>
                  <a:cubicBezTo>
                    <a:pt x="11921" y="12569"/>
                    <a:pt x="11991" y="10011"/>
                    <a:pt x="11755" y="8136"/>
                  </a:cubicBezTo>
                  <a:cubicBezTo>
                    <a:pt x="11307" y="4729"/>
                    <a:pt x="8419" y="1027"/>
                    <a:pt x="4941" y="142"/>
                  </a:cubicBezTo>
                  <a:cubicBezTo>
                    <a:pt x="4693" y="72"/>
                    <a:pt x="4457" y="24"/>
                    <a:pt x="4210" y="1"/>
                  </a:cubicBezTo>
                  <a:close/>
                </a:path>
              </a:pathLst>
            </a:custGeom>
            <a:solidFill>
              <a:srgbClr val="1E032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7" name="Google Shape;697;p32"/>
            <p:cNvSpPr/>
            <p:nvPr/>
          </p:nvSpPr>
          <p:spPr>
            <a:xfrm>
              <a:off x="5725225" y="3465250"/>
              <a:ext cx="236325" cy="207275"/>
            </a:xfrm>
            <a:custGeom>
              <a:avLst/>
              <a:gdLst/>
              <a:ahLst/>
              <a:cxnLst/>
              <a:rect l="l" t="t" r="r" b="b"/>
              <a:pathLst>
                <a:path w="9453" h="8291" extrusionOk="0">
                  <a:moveTo>
                    <a:pt x="6346" y="0"/>
                  </a:moveTo>
                  <a:cubicBezTo>
                    <a:pt x="6325" y="0"/>
                    <a:pt x="6305" y="1"/>
                    <a:pt x="6285" y="2"/>
                  </a:cubicBezTo>
                  <a:cubicBezTo>
                    <a:pt x="4646" y="96"/>
                    <a:pt x="5247" y="3044"/>
                    <a:pt x="5247" y="3044"/>
                  </a:cubicBezTo>
                  <a:lnTo>
                    <a:pt x="5235" y="3044"/>
                  </a:lnTo>
                  <a:cubicBezTo>
                    <a:pt x="5235" y="3044"/>
                    <a:pt x="4082" y="1359"/>
                    <a:pt x="2803" y="1359"/>
                  </a:cubicBezTo>
                  <a:cubicBezTo>
                    <a:pt x="2421" y="1359"/>
                    <a:pt x="2028" y="1510"/>
                    <a:pt x="1651" y="1900"/>
                  </a:cubicBezTo>
                  <a:cubicBezTo>
                    <a:pt x="0" y="3598"/>
                    <a:pt x="2700" y="7194"/>
                    <a:pt x="7287" y="8291"/>
                  </a:cubicBezTo>
                  <a:cubicBezTo>
                    <a:pt x="9453" y="3703"/>
                    <a:pt x="7973" y="0"/>
                    <a:pt x="6346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8" name="Google Shape;698;p32"/>
            <p:cNvSpPr/>
            <p:nvPr/>
          </p:nvSpPr>
          <p:spPr>
            <a:xfrm>
              <a:off x="6241350" y="3274650"/>
              <a:ext cx="239650" cy="257575"/>
            </a:xfrm>
            <a:custGeom>
              <a:avLst/>
              <a:gdLst/>
              <a:ahLst/>
              <a:cxnLst/>
              <a:rect l="l" t="t" r="r" b="b"/>
              <a:pathLst>
                <a:path w="9586" h="10303" extrusionOk="0">
                  <a:moveTo>
                    <a:pt x="7019" y="1"/>
                  </a:moveTo>
                  <a:cubicBezTo>
                    <a:pt x="5379" y="1"/>
                    <a:pt x="5836" y="4065"/>
                    <a:pt x="5836" y="4065"/>
                  </a:cubicBezTo>
                  <a:cubicBezTo>
                    <a:pt x="5836" y="4065"/>
                    <a:pt x="3960" y="984"/>
                    <a:pt x="2399" y="984"/>
                  </a:cubicBezTo>
                  <a:cubicBezTo>
                    <a:pt x="2133" y="984"/>
                    <a:pt x="1876" y="1073"/>
                    <a:pt x="1639" y="1283"/>
                  </a:cubicBezTo>
                  <a:cubicBezTo>
                    <a:pt x="0" y="2709"/>
                    <a:pt x="3997" y="9489"/>
                    <a:pt x="7228" y="10302"/>
                  </a:cubicBezTo>
                  <a:cubicBezTo>
                    <a:pt x="9586" y="8322"/>
                    <a:pt x="9102" y="387"/>
                    <a:pt x="7228" y="21"/>
                  </a:cubicBezTo>
                  <a:cubicBezTo>
                    <a:pt x="7155" y="8"/>
                    <a:pt x="7085" y="1"/>
                    <a:pt x="7019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9" name="Google Shape;699;p32"/>
            <p:cNvSpPr/>
            <p:nvPr/>
          </p:nvSpPr>
          <p:spPr>
            <a:xfrm>
              <a:off x="5969875" y="3735275"/>
              <a:ext cx="115275" cy="105075"/>
            </a:xfrm>
            <a:custGeom>
              <a:avLst/>
              <a:gdLst/>
              <a:ahLst/>
              <a:cxnLst/>
              <a:rect l="l" t="t" r="r" b="b"/>
              <a:pathLst>
                <a:path w="4611" h="4203" extrusionOk="0">
                  <a:moveTo>
                    <a:pt x="4610" y="1"/>
                  </a:moveTo>
                  <a:lnTo>
                    <a:pt x="0" y="4198"/>
                  </a:lnTo>
                  <a:cubicBezTo>
                    <a:pt x="67" y="4201"/>
                    <a:pt x="133" y="4203"/>
                    <a:pt x="198" y="4203"/>
                  </a:cubicBezTo>
                  <a:cubicBezTo>
                    <a:pt x="3634" y="4203"/>
                    <a:pt x="4610" y="1"/>
                    <a:pt x="4610" y="1"/>
                  </a:cubicBezTo>
                  <a:close/>
                </a:path>
              </a:pathLst>
            </a:custGeom>
            <a:solidFill>
              <a:srgbClr val="00C3B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0" name="Google Shape;700;p32"/>
            <p:cNvSpPr/>
            <p:nvPr/>
          </p:nvSpPr>
          <p:spPr>
            <a:xfrm>
              <a:off x="6367200" y="3646275"/>
              <a:ext cx="201350" cy="36950"/>
            </a:xfrm>
            <a:custGeom>
              <a:avLst/>
              <a:gdLst/>
              <a:ahLst/>
              <a:cxnLst/>
              <a:rect l="l" t="t" r="r" b="b"/>
              <a:pathLst>
                <a:path w="8054" h="1478" extrusionOk="0">
                  <a:moveTo>
                    <a:pt x="1" y="0"/>
                  </a:moveTo>
                  <a:lnTo>
                    <a:pt x="1" y="0"/>
                  </a:lnTo>
                  <a:cubicBezTo>
                    <a:pt x="1654" y="1164"/>
                    <a:pt x="3495" y="1477"/>
                    <a:pt x="4999" y="1477"/>
                  </a:cubicBezTo>
                  <a:cubicBezTo>
                    <a:pt x="6756" y="1477"/>
                    <a:pt x="8054" y="1050"/>
                    <a:pt x="8054" y="1050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rgbClr val="00C3B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1" name="Google Shape;701;p32"/>
            <p:cNvSpPr/>
            <p:nvPr/>
          </p:nvSpPr>
          <p:spPr>
            <a:xfrm>
              <a:off x="5893825" y="3059100"/>
              <a:ext cx="281825" cy="182150"/>
            </a:xfrm>
            <a:custGeom>
              <a:avLst/>
              <a:gdLst/>
              <a:ahLst/>
              <a:cxnLst/>
              <a:rect l="l" t="t" r="r" b="b"/>
              <a:pathLst>
                <a:path w="11273" h="7286" extrusionOk="0">
                  <a:moveTo>
                    <a:pt x="10152" y="1"/>
                  </a:moveTo>
                  <a:cubicBezTo>
                    <a:pt x="9032" y="1"/>
                    <a:pt x="7924" y="83"/>
                    <a:pt x="6827" y="249"/>
                  </a:cubicBezTo>
                  <a:cubicBezTo>
                    <a:pt x="6603" y="284"/>
                    <a:pt x="6379" y="319"/>
                    <a:pt x="6167" y="366"/>
                  </a:cubicBezTo>
                  <a:cubicBezTo>
                    <a:pt x="5342" y="508"/>
                    <a:pt x="4528" y="697"/>
                    <a:pt x="3738" y="944"/>
                  </a:cubicBezTo>
                  <a:cubicBezTo>
                    <a:pt x="3608" y="991"/>
                    <a:pt x="3467" y="1027"/>
                    <a:pt x="3325" y="1074"/>
                  </a:cubicBezTo>
                  <a:lnTo>
                    <a:pt x="2972" y="1204"/>
                  </a:lnTo>
                  <a:cubicBezTo>
                    <a:pt x="2264" y="1451"/>
                    <a:pt x="1580" y="1734"/>
                    <a:pt x="908" y="2041"/>
                  </a:cubicBezTo>
                  <a:lnTo>
                    <a:pt x="507" y="2241"/>
                  </a:lnTo>
                  <a:cubicBezTo>
                    <a:pt x="472" y="2253"/>
                    <a:pt x="449" y="2276"/>
                    <a:pt x="425" y="2288"/>
                  </a:cubicBezTo>
                  <a:cubicBezTo>
                    <a:pt x="285" y="2347"/>
                    <a:pt x="145" y="2428"/>
                    <a:pt x="5" y="2510"/>
                  </a:cubicBezTo>
                  <a:lnTo>
                    <a:pt x="5" y="2510"/>
                  </a:lnTo>
                  <a:cubicBezTo>
                    <a:pt x="3" y="2507"/>
                    <a:pt x="2" y="2504"/>
                    <a:pt x="0" y="2500"/>
                  </a:cubicBezTo>
                  <a:lnTo>
                    <a:pt x="0" y="2512"/>
                  </a:lnTo>
                  <a:cubicBezTo>
                    <a:pt x="2" y="2511"/>
                    <a:pt x="3" y="2511"/>
                    <a:pt x="5" y="2510"/>
                  </a:cubicBezTo>
                  <a:lnTo>
                    <a:pt x="5" y="2510"/>
                  </a:lnTo>
                  <a:cubicBezTo>
                    <a:pt x="795" y="4233"/>
                    <a:pt x="2677" y="7285"/>
                    <a:pt x="6151" y="7285"/>
                  </a:cubicBezTo>
                  <a:cubicBezTo>
                    <a:pt x="6317" y="7285"/>
                    <a:pt x="6488" y="7278"/>
                    <a:pt x="6662" y="7264"/>
                  </a:cubicBezTo>
                  <a:cubicBezTo>
                    <a:pt x="10954" y="6910"/>
                    <a:pt x="11272" y="1817"/>
                    <a:pt x="11237" y="25"/>
                  </a:cubicBezTo>
                  <a:cubicBezTo>
                    <a:pt x="11024" y="13"/>
                    <a:pt x="10812" y="1"/>
                    <a:pt x="10600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2" name="Google Shape;702;p32"/>
            <p:cNvSpPr/>
            <p:nvPr/>
          </p:nvSpPr>
          <p:spPr>
            <a:xfrm>
              <a:off x="5911800" y="3067950"/>
              <a:ext cx="255575" cy="162450"/>
            </a:xfrm>
            <a:custGeom>
              <a:avLst/>
              <a:gdLst/>
              <a:ahLst/>
              <a:cxnLst/>
              <a:rect l="l" t="t" r="r" b="b"/>
              <a:pathLst>
                <a:path w="10223" h="6498" extrusionOk="0">
                  <a:moveTo>
                    <a:pt x="5448" y="1"/>
                  </a:moveTo>
                  <a:cubicBezTo>
                    <a:pt x="4623" y="142"/>
                    <a:pt x="3821" y="343"/>
                    <a:pt x="3019" y="590"/>
                  </a:cubicBezTo>
                  <a:lnTo>
                    <a:pt x="1" y="2889"/>
                  </a:lnTo>
                  <a:lnTo>
                    <a:pt x="3785" y="732"/>
                  </a:lnTo>
                  <a:lnTo>
                    <a:pt x="1970" y="5283"/>
                  </a:lnTo>
                  <a:lnTo>
                    <a:pt x="1970" y="5283"/>
                  </a:lnTo>
                  <a:lnTo>
                    <a:pt x="4104" y="1050"/>
                  </a:lnTo>
                  <a:lnTo>
                    <a:pt x="4905" y="6497"/>
                  </a:lnTo>
                  <a:lnTo>
                    <a:pt x="4481" y="1085"/>
                  </a:lnTo>
                  <a:lnTo>
                    <a:pt x="7723" y="5837"/>
                  </a:lnTo>
                  <a:lnTo>
                    <a:pt x="4729" y="861"/>
                  </a:lnTo>
                  <a:lnTo>
                    <a:pt x="4729" y="861"/>
                  </a:lnTo>
                  <a:lnTo>
                    <a:pt x="9386" y="3715"/>
                  </a:lnTo>
                  <a:lnTo>
                    <a:pt x="4905" y="519"/>
                  </a:lnTo>
                  <a:lnTo>
                    <a:pt x="9881" y="1922"/>
                  </a:lnTo>
                  <a:lnTo>
                    <a:pt x="9881" y="1922"/>
                  </a:lnTo>
                  <a:lnTo>
                    <a:pt x="4905" y="154"/>
                  </a:lnTo>
                  <a:lnTo>
                    <a:pt x="10223" y="343"/>
                  </a:lnTo>
                  <a:lnTo>
                    <a:pt x="5448" y="1"/>
                  </a:ln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3" name="Google Shape;703;p32"/>
            <p:cNvSpPr/>
            <p:nvPr/>
          </p:nvSpPr>
          <p:spPr>
            <a:xfrm>
              <a:off x="5968100" y="3065300"/>
              <a:ext cx="97000" cy="58125"/>
            </a:xfrm>
            <a:custGeom>
              <a:avLst/>
              <a:gdLst/>
              <a:ahLst/>
              <a:cxnLst/>
              <a:rect l="l" t="t" r="r" b="b"/>
              <a:pathLst>
                <a:path w="3880" h="2325" extrusionOk="0">
                  <a:moveTo>
                    <a:pt x="3844" y="1"/>
                  </a:moveTo>
                  <a:cubicBezTo>
                    <a:pt x="3632" y="36"/>
                    <a:pt x="3408" y="71"/>
                    <a:pt x="3196" y="118"/>
                  </a:cubicBezTo>
                  <a:cubicBezTo>
                    <a:pt x="2371" y="248"/>
                    <a:pt x="1557" y="449"/>
                    <a:pt x="767" y="696"/>
                  </a:cubicBezTo>
                  <a:cubicBezTo>
                    <a:pt x="626" y="732"/>
                    <a:pt x="496" y="779"/>
                    <a:pt x="354" y="826"/>
                  </a:cubicBezTo>
                  <a:lnTo>
                    <a:pt x="1" y="944"/>
                  </a:lnTo>
                  <a:cubicBezTo>
                    <a:pt x="274" y="1775"/>
                    <a:pt x="1045" y="2324"/>
                    <a:pt x="1895" y="2324"/>
                  </a:cubicBezTo>
                  <a:cubicBezTo>
                    <a:pt x="1997" y="2324"/>
                    <a:pt x="2101" y="2316"/>
                    <a:pt x="2205" y="2300"/>
                  </a:cubicBezTo>
                  <a:cubicBezTo>
                    <a:pt x="3172" y="2146"/>
                    <a:pt x="3880" y="1309"/>
                    <a:pt x="3880" y="331"/>
                  </a:cubicBezTo>
                  <a:cubicBezTo>
                    <a:pt x="3880" y="213"/>
                    <a:pt x="3868" y="107"/>
                    <a:pt x="3844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4" name="Google Shape;704;p32"/>
            <p:cNvSpPr/>
            <p:nvPr/>
          </p:nvSpPr>
          <p:spPr>
            <a:xfrm>
              <a:off x="6059475" y="3201175"/>
              <a:ext cx="11225" cy="11225"/>
            </a:xfrm>
            <a:custGeom>
              <a:avLst/>
              <a:gdLst/>
              <a:ahLst/>
              <a:cxnLst/>
              <a:rect l="l" t="t" r="r" b="b"/>
              <a:pathLst>
                <a:path w="449" h="449" extrusionOk="0">
                  <a:moveTo>
                    <a:pt x="225" y="1"/>
                  </a:moveTo>
                  <a:cubicBezTo>
                    <a:pt x="95" y="1"/>
                    <a:pt x="1" y="95"/>
                    <a:pt x="1" y="225"/>
                  </a:cubicBezTo>
                  <a:cubicBezTo>
                    <a:pt x="1" y="343"/>
                    <a:pt x="95" y="449"/>
                    <a:pt x="225" y="449"/>
                  </a:cubicBezTo>
                  <a:cubicBezTo>
                    <a:pt x="354" y="449"/>
                    <a:pt x="449" y="343"/>
                    <a:pt x="449" y="225"/>
                  </a:cubicBezTo>
                  <a:cubicBezTo>
                    <a:pt x="449" y="95"/>
                    <a:pt x="354" y="1"/>
                    <a:pt x="225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5" name="Google Shape;705;p32"/>
            <p:cNvSpPr/>
            <p:nvPr/>
          </p:nvSpPr>
          <p:spPr>
            <a:xfrm>
              <a:off x="6109600" y="3166400"/>
              <a:ext cx="13275" cy="11450"/>
            </a:xfrm>
            <a:custGeom>
              <a:avLst/>
              <a:gdLst/>
              <a:ahLst/>
              <a:cxnLst/>
              <a:rect l="l" t="t" r="r" b="b"/>
              <a:pathLst>
                <a:path w="531" h="458" extrusionOk="0">
                  <a:moveTo>
                    <a:pt x="236" y="1"/>
                  </a:moveTo>
                  <a:cubicBezTo>
                    <a:pt x="106" y="1"/>
                    <a:pt x="0" y="107"/>
                    <a:pt x="0" y="236"/>
                  </a:cubicBezTo>
                  <a:cubicBezTo>
                    <a:pt x="0" y="371"/>
                    <a:pt x="111" y="457"/>
                    <a:pt x="227" y="457"/>
                  </a:cubicBezTo>
                  <a:cubicBezTo>
                    <a:pt x="284" y="457"/>
                    <a:pt x="342" y="436"/>
                    <a:pt x="389" y="390"/>
                  </a:cubicBezTo>
                  <a:cubicBezTo>
                    <a:pt x="531" y="248"/>
                    <a:pt x="436" y="1"/>
                    <a:pt x="236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6" name="Google Shape;706;p32"/>
            <p:cNvSpPr/>
            <p:nvPr/>
          </p:nvSpPr>
          <p:spPr>
            <a:xfrm>
              <a:off x="6130800" y="3123075"/>
              <a:ext cx="11225" cy="11525"/>
            </a:xfrm>
            <a:custGeom>
              <a:avLst/>
              <a:gdLst/>
              <a:ahLst/>
              <a:cxnLst/>
              <a:rect l="l" t="t" r="r" b="b"/>
              <a:pathLst>
                <a:path w="449" h="461" extrusionOk="0">
                  <a:moveTo>
                    <a:pt x="225" y="0"/>
                  </a:moveTo>
                  <a:cubicBezTo>
                    <a:pt x="95" y="0"/>
                    <a:pt x="1" y="107"/>
                    <a:pt x="1" y="236"/>
                  </a:cubicBezTo>
                  <a:cubicBezTo>
                    <a:pt x="1" y="354"/>
                    <a:pt x="95" y="460"/>
                    <a:pt x="225" y="460"/>
                  </a:cubicBezTo>
                  <a:cubicBezTo>
                    <a:pt x="355" y="460"/>
                    <a:pt x="449" y="354"/>
                    <a:pt x="449" y="236"/>
                  </a:cubicBezTo>
                  <a:cubicBezTo>
                    <a:pt x="449" y="107"/>
                    <a:pt x="355" y="0"/>
                    <a:pt x="225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7" name="Google Shape;707;p32"/>
            <p:cNvSpPr/>
            <p:nvPr/>
          </p:nvSpPr>
          <p:spPr>
            <a:xfrm>
              <a:off x="6141725" y="3088575"/>
              <a:ext cx="11500" cy="11225"/>
            </a:xfrm>
            <a:custGeom>
              <a:avLst/>
              <a:gdLst/>
              <a:ahLst/>
              <a:cxnLst/>
              <a:rect l="l" t="t" r="r" b="b"/>
              <a:pathLst>
                <a:path w="460" h="449" extrusionOk="0">
                  <a:moveTo>
                    <a:pt x="236" y="1"/>
                  </a:moveTo>
                  <a:cubicBezTo>
                    <a:pt x="106" y="1"/>
                    <a:pt x="0" y="107"/>
                    <a:pt x="0" y="225"/>
                  </a:cubicBezTo>
                  <a:cubicBezTo>
                    <a:pt x="0" y="355"/>
                    <a:pt x="106" y="449"/>
                    <a:pt x="236" y="449"/>
                  </a:cubicBezTo>
                  <a:cubicBezTo>
                    <a:pt x="354" y="449"/>
                    <a:pt x="460" y="355"/>
                    <a:pt x="460" y="225"/>
                  </a:cubicBezTo>
                  <a:cubicBezTo>
                    <a:pt x="460" y="107"/>
                    <a:pt x="354" y="1"/>
                    <a:pt x="236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8" name="Google Shape;708;p32"/>
            <p:cNvSpPr/>
            <p:nvPr/>
          </p:nvSpPr>
          <p:spPr>
            <a:xfrm>
              <a:off x="6147600" y="3059100"/>
              <a:ext cx="11225" cy="5625"/>
            </a:xfrm>
            <a:custGeom>
              <a:avLst/>
              <a:gdLst/>
              <a:ahLst/>
              <a:cxnLst/>
              <a:rect l="l" t="t" r="r" b="b"/>
              <a:pathLst>
                <a:path w="449" h="225" extrusionOk="0">
                  <a:moveTo>
                    <a:pt x="1" y="1"/>
                  </a:moveTo>
                  <a:cubicBezTo>
                    <a:pt x="1" y="119"/>
                    <a:pt x="95" y="225"/>
                    <a:pt x="225" y="225"/>
                  </a:cubicBezTo>
                  <a:cubicBezTo>
                    <a:pt x="343" y="225"/>
                    <a:pt x="449" y="131"/>
                    <a:pt x="449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9" name="Google Shape;709;p32"/>
            <p:cNvSpPr/>
            <p:nvPr/>
          </p:nvSpPr>
          <p:spPr>
            <a:xfrm>
              <a:off x="5990200" y="3195300"/>
              <a:ext cx="13300" cy="11425"/>
            </a:xfrm>
            <a:custGeom>
              <a:avLst/>
              <a:gdLst/>
              <a:ahLst/>
              <a:cxnLst/>
              <a:rect l="l" t="t" r="r" b="b"/>
              <a:pathLst>
                <a:path w="532" h="457" extrusionOk="0">
                  <a:moveTo>
                    <a:pt x="225" y="0"/>
                  </a:moveTo>
                  <a:cubicBezTo>
                    <a:pt x="107" y="0"/>
                    <a:pt x="1" y="106"/>
                    <a:pt x="1" y="236"/>
                  </a:cubicBezTo>
                  <a:cubicBezTo>
                    <a:pt x="1" y="370"/>
                    <a:pt x="112" y="457"/>
                    <a:pt x="228" y="457"/>
                  </a:cubicBezTo>
                  <a:cubicBezTo>
                    <a:pt x="285" y="457"/>
                    <a:pt x="343" y="436"/>
                    <a:pt x="390" y="389"/>
                  </a:cubicBezTo>
                  <a:cubicBezTo>
                    <a:pt x="531" y="248"/>
                    <a:pt x="437" y="0"/>
                    <a:pt x="225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0" name="Google Shape;710;p32"/>
            <p:cNvSpPr/>
            <p:nvPr/>
          </p:nvSpPr>
          <p:spPr>
            <a:xfrm>
              <a:off x="5939500" y="3150200"/>
              <a:ext cx="13300" cy="11425"/>
            </a:xfrm>
            <a:custGeom>
              <a:avLst/>
              <a:gdLst/>
              <a:ahLst/>
              <a:cxnLst/>
              <a:rect l="l" t="t" r="r" b="b"/>
              <a:pathLst>
                <a:path w="532" h="457" extrusionOk="0">
                  <a:moveTo>
                    <a:pt x="225" y="0"/>
                  </a:moveTo>
                  <a:cubicBezTo>
                    <a:pt x="107" y="0"/>
                    <a:pt x="1" y="106"/>
                    <a:pt x="1" y="224"/>
                  </a:cubicBezTo>
                  <a:cubicBezTo>
                    <a:pt x="1" y="367"/>
                    <a:pt x="113" y="457"/>
                    <a:pt x="230" y="457"/>
                  </a:cubicBezTo>
                  <a:cubicBezTo>
                    <a:pt x="286" y="457"/>
                    <a:pt x="344" y="435"/>
                    <a:pt x="390" y="389"/>
                  </a:cubicBezTo>
                  <a:cubicBezTo>
                    <a:pt x="532" y="248"/>
                    <a:pt x="425" y="0"/>
                    <a:pt x="225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1" name="Google Shape;711;p32"/>
            <p:cNvSpPr/>
            <p:nvPr/>
          </p:nvSpPr>
          <p:spPr>
            <a:xfrm>
              <a:off x="5906500" y="3110100"/>
              <a:ext cx="10925" cy="8575"/>
            </a:xfrm>
            <a:custGeom>
              <a:avLst/>
              <a:gdLst/>
              <a:ahLst/>
              <a:cxnLst/>
              <a:rect l="l" t="t" r="r" b="b"/>
              <a:pathLst>
                <a:path w="437" h="343" extrusionOk="0">
                  <a:moveTo>
                    <a:pt x="413" y="1"/>
                  </a:moveTo>
                  <a:lnTo>
                    <a:pt x="0" y="201"/>
                  </a:lnTo>
                  <a:cubicBezTo>
                    <a:pt x="36" y="284"/>
                    <a:pt x="118" y="343"/>
                    <a:pt x="213" y="343"/>
                  </a:cubicBezTo>
                  <a:cubicBezTo>
                    <a:pt x="342" y="343"/>
                    <a:pt x="437" y="236"/>
                    <a:pt x="437" y="119"/>
                  </a:cubicBezTo>
                  <a:cubicBezTo>
                    <a:pt x="437" y="71"/>
                    <a:pt x="425" y="36"/>
                    <a:pt x="413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2" name="Google Shape;712;p32"/>
            <p:cNvSpPr/>
            <p:nvPr/>
          </p:nvSpPr>
          <p:spPr>
            <a:xfrm>
              <a:off x="6047400" y="3969900"/>
              <a:ext cx="150925" cy="138275"/>
            </a:xfrm>
            <a:custGeom>
              <a:avLst/>
              <a:gdLst/>
              <a:ahLst/>
              <a:cxnLst/>
              <a:rect l="l" t="t" r="r" b="b"/>
              <a:pathLst>
                <a:path w="6037" h="5531" extrusionOk="0">
                  <a:moveTo>
                    <a:pt x="3219" y="1"/>
                  </a:moveTo>
                  <a:cubicBezTo>
                    <a:pt x="702" y="1"/>
                    <a:pt x="129" y="3745"/>
                    <a:pt x="12" y="5212"/>
                  </a:cubicBezTo>
                  <a:lnTo>
                    <a:pt x="0" y="5212"/>
                  </a:lnTo>
                  <a:cubicBezTo>
                    <a:pt x="1495" y="5424"/>
                    <a:pt x="3009" y="5531"/>
                    <a:pt x="4523" y="5531"/>
                  </a:cubicBezTo>
                  <a:cubicBezTo>
                    <a:pt x="5028" y="5531"/>
                    <a:pt x="5533" y="5519"/>
                    <a:pt x="6037" y="5495"/>
                  </a:cubicBezTo>
                  <a:cubicBezTo>
                    <a:pt x="6025" y="3892"/>
                    <a:pt x="5742" y="36"/>
                    <a:pt x="3254" y="1"/>
                  </a:cubicBezTo>
                  <a:cubicBezTo>
                    <a:pt x="3243" y="1"/>
                    <a:pt x="3231" y="1"/>
                    <a:pt x="3219" y="1"/>
                  </a:cubicBezTo>
                  <a:close/>
                </a:path>
              </a:pathLst>
            </a:custGeom>
            <a:solidFill>
              <a:srgbClr val="FFD3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3" name="Google Shape;713;p32"/>
            <p:cNvSpPr/>
            <p:nvPr/>
          </p:nvSpPr>
          <p:spPr>
            <a:xfrm>
              <a:off x="5918300" y="3969875"/>
              <a:ext cx="124400" cy="129750"/>
            </a:xfrm>
            <a:custGeom>
              <a:avLst/>
              <a:gdLst/>
              <a:ahLst/>
              <a:cxnLst/>
              <a:rect l="l" t="t" r="r" b="b"/>
              <a:pathLst>
                <a:path w="4976" h="5190" extrusionOk="0">
                  <a:moveTo>
                    <a:pt x="735" y="1"/>
                  </a:moveTo>
                  <a:cubicBezTo>
                    <a:pt x="706" y="1"/>
                    <a:pt x="677" y="1"/>
                    <a:pt x="649" y="2"/>
                  </a:cubicBezTo>
                  <a:cubicBezTo>
                    <a:pt x="425" y="2"/>
                    <a:pt x="212" y="49"/>
                    <a:pt x="0" y="132"/>
                  </a:cubicBezTo>
                  <a:lnTo>
                    <a:pt x="1250" y="4435"/>
                  </a:lnTo>
                  <a:cubicBezTo>
                    <a:pt x="2476" y="4765"/>
                    <a:pt x="3726" y="5025"/>
                    <a:pt x="4976" y="5190"/>
                  </a:cubicBezTo>
                  <a:cubicBezTo>
                    <a:pt x="4591" y="3697"/>
                    <a:pt x="3341" y="1"/>
                    <a:pt x="735" y="1"/>
                  </a:cubicBezTo>
                  <a:close/>
                </a:path>
              </a:pathLst>
            </a:custGeom>
            <a:solidFill>
              <a:srgbClr val="FFD3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4" name="Google Shape;714;p32"/>
            <p:cNvSpPr/>
            <p:nvPr/>
          </p:nvSpPr>
          <p:spPr>
            <a:xfrm>
              <a:off x="5555450" y="3118075"/>
              <a:ext cx="657325" cy="990100"/>
            </a:xfrm>
            <a:custGeom>
              <a:avLst/>
              <a:gdLst/>
              <a:ahLst/>
              <a:cxnLst/>
              <a:rect l="l" t="t" r="r" b="b"/>
              <a:pathLst>
                <a:path w="26293" h="39604" extrusionOk="0">
                  <a:moveTo>
                    <a:pt x="13830" y="0"/>
                  </a:moveTo>
                  <a:cubicBezTo>
                    <a:pt x="13736" y="47"/>
                    <a:pt x="13630" y="94"/>
                    <a:pt x="13535" y="153"/>
                  </a:cubicBezTo>
                  <a:cubicBezTo>
                    <a:pt x="13402" y="224"/>
                    <a:pt x="13270" y="296"/>
                    <a:pt x="13138" y="370"/>
                  </a:cubicBezTo>
                  <a:lnTo>
                    <a:pt x="13138" y="370"/>
                  </a:lnTo>
                  <a:cubicBezTo>
                    <a:pt x="13366" y="243"/>
                    <a:pt x="13597" y="119"/>
                    <a:pt x="13830" y="0"/>
                  </a:cubicBezTo>
                  <a:close/>
                  <a:moveTo>
                    <a:pt x="13138" y="370"/>
                  </a:moveTo>
                  <a:cubicBezTo>
                    <a:pt x="6512" y="4062"/>
                    <a:pt x="1995" y="10984"/>
                    <a:pt x="0" y="17025"/>
                  </a:cubicBezTo>
                  <a:cubicBezTo>
                    <a:pt x="2000" y="10979"/>
                    <a:pt x="6527" y="4061"/>
                    <a:pt x="13138" y="370"/>
                  </a:cubicBezTo>
                  <a:close/>
                  <a:moveTo>
                    <a:pt x="18028" y="39026"/>
                  </a:moveTo>
                  <a:cubicBezTo>
                    <a:pt x="18329" y="39083"/>
                    <a:pt x="18653" y="39140"/>
                    <a:pt x="19004" y="39193"/>
                  </a:cubicBezTo>
                  <a:lnTo>
                    <a:pt x="19004" y="39193"/>
                  </a:lnTo>
                  <a:cubicBezTo>
                    <a:pt x="18655" y="39137"/>
                    <a:pt x="18330" y="39082"/>
                    <a:pt x="18028" y="39026"/>
                  </a:cubicBezTo>
                  <a:close/>
                  <a:moveTo>
                    <a:pt x="19004" y="39193"/>
                  </a:moveTo>
                  <a:cubicBezTo>
                    <a:pt x="19172" y="39220"/>
                    <a:pt x="19345" y="39247"/>
                    <a:pt x="19525" y="39273"/>
                  </a:cubicBezTo>
                  <a:lnTo>
                    <a:pt x="19490" y="39262"/>
                  </a:lnTo>
                  <a:cubicBezTo>
                    <a:pt x="19322" y="39240"/>
                    <a:pt x="19160" y="39217"/>
                    <a:pt x="19004" y="39193"/>
                  </a:cubicBezTo>
                  <a:close/>
                  <a:moveTo>
                    <a:pt x="26293" y="39533"/>
                  </a:moveTo>
                  <a:cubicBezTo>
                    <a:pt x="26128" y="39542"/>
                    <a:pt x="25971" y="39552"/>
                    <a:pt x="25808" y="39562"/>
                  </a:cubicBezTo>
                  <a:lnTo>
                    <a:pt x="25808" y="39562"/>
                  </a:lnTo>
                  <a:cubicBezTo>
                    <a:pt x="25969" y="39553"/>
                    <a:pt x="26131" y="39544"/>
                    <a:pt x="26293" y="39533"/>
                  </a:cubicBezTo>
                  <a:close/>
                  <a:moveTo>
                    <a:pt x="25808" y="39562"/>
                  </a:moveTo>
                  <a:cubicBezTo>
                    <a:pt x="25659" y="39570"/>
                    <a:pt x="25511" y="39576"/>
                    <a:pt x="25363" y="39582"/>
                  </a:cubicBezTo>
                  <a:lnTo>
                    <a:pt x="25363" y="39582"/>
                  </a:lnTo>
                  <a:cubicBezTo>
                    <a:pt x="25476" y="39578"/>
                    <a:pt x="25589" y="39573"/>
                    <a:pt x="25703" y="39568"/>
                  </a:cubicBezTo>
                  <a:cubicBezTo>
                    <a:pt x="25739" y="39566"/>
                    <a:pt x="25774" y="39564"/>
                    <a:pt x="25808" y="39562"/>
                  </a:cubicBezTo>
                  <a:close/>
                  <a:moveTo>
                    <a:pt x="19584" y="39273"/>
                  </a:moveTo>
                  <a:cubicBezTo>
                    <a:pt x="19608" y="39285"/>
                    <a:pt x="19643" y="39285"/>
                    <a:pt x="19666" y="39285"/>
                  </a:cubicBezTo>
                  <a:cubicBezTo>
                    <a:pt x="21164" y="39497"/>
                    <a:pt x="22685" y="39604"/>
                    <a:pt x="24194" y="39604"/>
                  </a:cubicBezTo>
                  <a:cubicBezTo>
                    <a:pt x="24202" y="39604"/>
                    <a:pt x="24210" y="39604"/>
                    <a:pt x="24218" y="39604"/>
                  </a:cubicBezTo>
                  <a:lnTo>
                    <a:pt x="24218" y="39604"/>
                  </a:lnTo>
                  <a:cubicBezTo>
                    <a:pt x="22669" y="39602"/>
                    <a:pt x="21121" y="39485"/>
                    <a:pt x="19584" y="39273"/>
                  </a:cubicBezTo>
                  <a:close/>
                  <a:moveTo>
                    <a:pt x="25363" y="39582"/>
                  </a:moveTo>
                  <a:cubicBezTo>
                    <a:pt x="24974" y="39596"/>
                    <a:pt x="24596" y="39603"/>
                    <a:pt x="24218" y="39604"/>
                  </a:cubicBezTo>
                  <a:lnTo>
                    <a:pt x="24218" y="39604"/>
                  </a:lnTo>
                  <a:cubicBezTo>
                    <a:pt x="24225" y="39604"/>
                    <a:pt x="24233" y="39604"/>
                    <a:pt x="24241" y="39604"/>
                  </a:cubicBezTo>
                  <a:cubicBezTo>
                    <a:pt x="24612" y="39604"/>
                    <a:pt x="24986" y="39596"/>
                    <a:pt x="25363" y="39582"/>
                  </a:cubicBezTo>
                  <a:close/>
                </a:path>
              </a:pathLst>
            </a:custGeom>
            <a:solidFill>
              <a:srgbClr val="F9DB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5" name="Google Shape;715;p32"/>
            <p:cNvSpPr/>
            <p:nvPr/>
          </p:nvSpPr>
          <p:spPr>
            <a:xfrm>
              <a:off x="5512125" y="3121900"/>
              <a:ext cx="874850" cy="986275"/>
            </a:xfrm>
            <a:custGeom>
              <a:avLst/>
              <a:gdLst/>
              <a:ahLst/>
              <a:cxnLst/>
              <a:rect l="l" t="t" r="r" b="b"/>
              <a:pathLst>
                <a:path w="34994" h="39451" extrusionOk="0">
                  <a:moveTo>
                    <a:pt x="13146" y="7039"/>
                  </a:moveTo>
                  <a:cubicBezTo>
                    <a:pt x="13795" y="7039"/>
                    <a:pt x="14278" y="8702"/>
                    <a:pt x="14514" y="9786"/>
                  </a:cubicBezTo>
                  <a:cubicBezTo>
                    <a:pt x="14632" y="9798"/>
                    <a:pt x="14750" y="9822"/>
                    <a:pt x="14856" y="9857"/>
                  </a:cubicBezTo>
                  <a:cubicBezTo>
                    <a:pt x="15115" y="8926"/>
                    <a:pt x="15717" y="7522"/>
                    <a:pt x="17037" y="7522"/>
                  </a:cubicBezTo>
                  <a:cubicBezTo>
                    <a:pt x="17108" y="7522"/>
                    <a:pt x="17179" y="7522"/>
                    <a:pt x="17237" y="7534"/>
                  </a:cubicBezTo>
                  <a:cubicBezTo>
                    <a:pt x="18829" y="7699"/>
                    <a:pt x="17933" y="9998"/>
                    <a:pt x="17344" y="11225"/>
                  </a:cubicBezTo>
                  <a:lnTo>
                    <a:pt x="17485" y="11354"/>
                  </a:lnTo>
                  <a:cubicBezTo>
                    <a:pt x="18004" y="10824"/>
                    <a:pt x="18841" y="10128"/>
                    <a:pt x="19761" y="10128"/>
                  </a:cubicBezTo>
                  <a:cubicBezTo>
                    <a:pt x="19961" y="10128"/>
                    <a:pt x="20173" y="10163"/>
                    <a:pt x="20362" y="10246"/>
                  </a:cubicBezTo>
                  <a:cubicBezTo>
                    <a:pt x="21789" y="10765"/>
                    <a:pt x="19725" y="12863"/>
                    <a:pt x="18971" y="13571"/>
                  </a:cubicBezTo>
                  <a:cubicBezTo>
                    <a:pt x="18994" y="13618"/>
                    <a:pt x="19018" y="13665"/>
                    <a:pt x="19041" y="13724"/>
                  </a:cubicBezTo>
                  <a:cubicBezTo>
                    <a:pt x="19584" y="13583"/>
                    <a:pt x="20138" y="13512"/>
                    <a:pt x="20692" y="13500"/>
                  </a:cubicBezTo>
                  <a:cubicBezTo>
                    <a:pt x="21423" y="13500"/>
                    <a:pt x="22166" y="13653"/>
                    <a:pt x="22602" y="14208"/>
                  </a:cubicBezTo>
                  <a:cubicBezTo>
                    <a:pt x="23427" y="15280"/>
                    <a:pt x="20940" y="16153"/>
                    <a:pt x="19973" y="16448"/>
                  </a:cubicBezTo>
                  <a:lnTo>
                    <a:pt x="19996" y="16566"/>
                  </a:lnTo>
                  <a:cubicBezTo>
                    <a:pt x="20916" y="16613"/>
                    <a:pt x="23156" y="16837"/>
                    <a:pt x="23368" y="17839"/>
                  </a:cubicBezTo>
                  <a:cubicBezTo>
                    <a:pt x="23569" y="18841"/>
                    <a:pt x="21234" y="19195"/>
                    <a:pt x="20338" y="19289"/>
                  </a:cubicBezTo>
                  <a:lnTo>
                    <a:pt x="20338" y="19442"/>
                  </a:lnTo>
                  <a:cubicBezTo>
                    <a:pt x="21175" y="19749"/>
                    <a:pt x="23180" y="20633"/>
                    <a:pt x="22720" y="21848"/>
                  </a:cubicBezTo>
                  <a:cubicBezTo>
                    <a:pt x="22413" y="22673"/>
                    <a:pt x="21329" y="22862"/>
                    <a:pt x="20409" y="22862"/>
                  </a:cubicBezTo>
                  <a:cubicBezTo>
                    <a:pt x="20173" y="22862"/>
                    <a:pt x="19937" y="22850"/>
                    <a:pt x="19737" y="22838"/>
                  </a:cubicBezTo>
                  <a:cubicBezTo>
                    <a:pt x="19654" y="23050"/>
                    <a:pt x="19548" y="23262"/>
                    <a:pt x="19430" y="23463"/>
                  </a:cubicBezTo>
                  <a:cubicBezTo>
                    <a:pt x="19855" y="24265"/>
                    <a:pt x="20338" y="25514"/>
                    <a:pt x="19596" y="26175"/>
                  </a:cubicBezTo>
                  <a:cubicBezTo>
                    <a:pt x="19419" y="26340"/>
                    <a:pt x="19171" y="26422"/>
                    <a:pt x="18923" y="26422"/>
                  </a:cubicBezTo>
                  <a:cubicBezTo>
                    <a:pt x="18299" y="26422"/>
                    <a:pt x="17556" y="25962"/>
                    <a:pt x="16978" y="25514"/>
                  </a:cubicBezTo>
                  <a:cubicBezTo>
                    <a:pt x="16754" y="25585"/>
                    <a:pt x="16518" y="25656"/>
                    <a:pt x="16282" y="25703"/>
                  </a:cubicBezTo>
                  <a:cubicBezTo>
                    <a:pt x="16153" y="25727"/>
                    <a:pt x="16023" y="25750"/>
                    <a:pt x="15893" y="25774"/>
                  </a:cubicBezTo>
                  <a:cubicBezTo>
                    <a:pt x="15705" y="26682"/>
                    <a:pt x="15327" y="27861"/>
                    <a:pt x="14585" y="27896"/>
                  </a:cubicBezTo>
                  <a:lnTo>
                    <a:pt x="14549" y="27896"/>
                  </a:lnTo>
                  <a:cubicBezTo>
                    <a:pt x="13759" y="27896"/>
                    <a:pt x="13512" y="26528"/>
                    <a:pt x="13453" y="25609"/>
                  </a:cubicBezTo>
                  <a:cubicBezTo>
                    <a:pt x="13288" y="25562"/>
                    <a:pt x="13123" y="25503"/>
                    <a:pt x="12958" y="25444"/>
                  </a:cubicBezTo>
                  <a:cubicBezTo>
                    <a:pt x="12486" y="26021"/>
                    <a:pt x="11708" y="26776"/>
                    <a:pt x="10906" y="26776"/>
                  </a:cubicBezTo>
                  <a:cubicBezTo>
                    <a:pt x="10682" y="26776"/>
                    <a:pt x="10458" y="26717"/>
                    <a:pt x="10269" y="26599"/>
                  </a:cubicBezTo>
                  <a:cubicBezTo>
                    <a:pt x="9255" y="26010"/>
                    <a:pt x="10010" y="24595"/>
                    <a:pt x="10611" y="23734"/>
                  </a:cubicBezTo>
                  <a:cubicBezTo>
                    <a:pt x="10529" y="23640"/>
                    <a:pt x="10446" y="23545"/>
                    <a:pt x="10364" y="23451"/>
                  </a:cubicBezTo>
                  <a:cubicBezTo>
                    <a:pt x="9727" y="23758"/>
                    <a:pt x="8831" y="24123"/>
                    <a:pt x="8147" y="24123"/>
                  </a:cubicBezTo>
                  <a:cubicBezTo>
                    <a:pt x="7758" y="24123"/>
                    <a:pt x="7440" y="23993"/>
                    <a:pt x="7298" y="23663"/>
                  </a:cubicBezTo>
                  <a:cubicBezTo>
                    <a:pt x="6909" y="22767"/>
                    <a:pt x="8147" y="21730"/>
                    <a:pt x="8984" y="21164"/>
                  </a:cubicBezTo>
                  <a:cubicBezTo>
                    <a:pt x="8937" y="21046"/>
                    <a:pt x="8890" y="20940"/>
                    <a:pt x="8831" y="20822"/>
                  </a:cubicBezTo>
                  <a:cubicBezTo>
                    <a:pt x="8713" y="20822"/>
                    <a:pt x="8572" y="20834"/>
                    <a:pt x="8430" y="20834"/>
                  </a:cubicBezTo>
                  <a:cubicBezTo>
                    <a:pt x="7546" y="20834"/>
                    <a:pt x="6449" y="20657"/>
                    <a:pt x="6025" y="19867"/>
                  </a:cubicBezTo>
                  <a:cubicBezTo>
                    <a:pt x="5400" y="18723"/>
                    <a:pt x="7357" y="18440"/>
                    <a:pt x="8100" y="18381"/>
                  </a:cubicBezTo>
                  <a:cubicBezTo>
                    <a:pt x="8088" y="18322"/>
                    <a:pt x="8076" y="18263"/>
                    <a:pt x="8065" y="18204"/>
                  </a:cubicBezTo>
                  <a:cubicBezTo>
                    <a:pt x="7310" y="17804"/>
                    <a:pt x="5447" y="16754"/>
                    <a:pt x="5447" y="16047"/>
                  </a:cubicBezTo>
                  <a:cubicBezTo>
                    <a:pt x="5447" y="15446"/>
                    <a:pt x="6921" y="15245"/>
                    <a:pt x="7864" y="15186"/>
                  </a:cubicBezTo>
                  <a:cubicBezTo>
                    <a:pt x="7888" y="14939"/>
                    <a:pt x="7923" y="14703"/>
                    <a:pt x="7982" y="14467"/>
                  </a:cubicBezTo>
                  <a:cubicBezTo>
                    <a:pt x="7251" y="13689"/>
                    <a:pt x="6237" y="12474"/>
                    <a:pt x="6532" y="12038"/>
                  </a:cubicBezTo>
                  <a:cubicBezTo>
                    <a:pt x="6614" y="11908"/>
                    <a:pt x="6803" y="11861"/>
                    <a:pt x="7039" y="11861"/>
                  </a:cubicBezTo>
                  <a:cubicBezTo>
                    <a:pt x="7546" y="11861"/>
                    <a:pt x="8300" y="12097"/>
                    <a:pt x="8890" y="12321"/>
                  </a:cubicBezTo>
                  <a:cubicBezTo>
                    <a:pt x="9055" y="12062"/>
                    <a:pt x="9244" y="11826"/>
                    <a:pt x="9456" y="11602"/>
                  </a:cubicBezTo>
                  <a:cubicBezTo>
                    <a:pt x="9138" y="10364"/>
                    <a:pt x="8784" y="8477"/>
                    <a:pt x="9456" y="8006"/>
                  </a:cubicBezTo>
                  <a:cubicBezTo>
                    <a:pt x="9550" y="7947"/>
                    <a:pt x="9656" y="7912"/>
                    <a:pt x="9762" y="7912"/>
                  </a:cubicBezTo>
                  <a:cubicBezTo>
                    <a:pt x="10470" y="7912"/>
                    <a:pt x="11389" y="9173"/>
                    <a:pt x="11920" y="9987"/>
                  </a:cubicBezTo>
                  <a:cubicBezTo>
                    <a:pt x="12038" y="9951"/>
                    <a:pt x="12156" y="9916"/>
                    <a:pt x="12286" y="9881"/>
                  </a:cubicBezTo>
                  <a:lnTo>
                    <a:pt x="12297" y="9881"/>
                  </a:lnTo>
                  <a:cubicBezTo>
                    <a:pt x="12274" y="8890"/>
                    <a:pt x="12344" y="7275"/>
                    <a:pt x="13040" y="7051"/>
                  </a:cubicBezTo>
                  <a:cubicBezTo>
                    <a:pt x="13075" y="7039"/>
                    <a:pt x="13111" y="7039"/>
                    <a:pt x="13146" y="7039"/>
                  </a:cubicBezTo>
                  <a:close/>
                  <a:moveTo>
                    <a:pt x="22920" y="24536"/>
                  </a:moveTo>
                  <a:cubicBezTo>
                    <a:pt x="22920" y="24536"/>
                    <a:pt x="21942" y="28745"/>
                    <a:pt x="18511" y="28745"/>
                  </a:cubicBezTo>
                  <a:lnTo>
                    <a:pt x="18310" y="28745"/>
                  </a:lnTo>
                  <a:lnTo>
                    <a:pt x="22920" y="24536"/>
                  </a:lnTo>
                  <a:close/>
                  <a:moveTo>
                    <a:pt x="15268" y="0"/>
                  </a:moveTo>
                  <a:lnTo>
                    <a:pt x="15257" y="12"/>
                  </a:lnTo>
                  <a:cubicBezTo>
                    <a:pt x="8418" y="3643"/>
                    <a:pt x="3761" y="10718"/>
                    <a:pt x="1710" y="16884"/>
                  </a:cubicBezTo>
                  <a:lnTo>
                    <a:pt x="1710" y="16896"/>
                  </a:lnTo>
                  <a:cubicBezTo>
                    <a:pt x="0" y="22072"/>
                    <a:pt x="142" y="26611"/>
                    <a:pt x="2393" y="27931"/>
                  </a:cubicBezTo>
                  <a:cubicBezTo>
                    <a:pt x="5388" y="29700"/>
                    <a:pt x="8996" y="30089"/>
                    <a:pt x="11590" y="30089"/>
                  </a:cubicBezTo>
                  <a:cubicBezTo>
                    <a:pt x="11662" y="30090"/>
                    <a:pt x="11733" y="30090"/>
                    <a:pt x="11805" y="30090"/>
                  </a:cubicBezTo>
                  <a:cubicBezTo>
                    <a:pt x="12877" y="30090"/>
                    <a:pt x="13949" y="30008"/>
                    <a:pt x="15021" y="29853"/>
                  </a:cubicBezTo>
                  <a:lnTo>
                    <a:pt x="16235" y="34062"/>
                  </a:lnTo>
                  <a:cubicBezTo>
                    <a:pt x="16448" y="33980"/>
                    <a:pt x="16660" y="33933"/>
                    <a:pt x="16884" y="33933"/>
                  </a:cubicBezTo>
                  <a:lnTo>
                    <a:pt x="16966" y="33933"/>
                  </a:lnTo>
                  <a:cubicBezTo>
                    <a:pt x="19584" y="33933"/>
                    <a:pt x="20822" y="37635"/>
                    <a:pt x="21211" y="39120"/>
                  </a:cubicBezTo>
                  <a:lnTo>
                    <a:pt x="21246" y="39132"/>
                  </a:lnTo>
                  <a:lnTo>
                    <a:pt x="21305" y="39132"/>
                  </a:lnTo>
                  <a:cubicBezTo>
                    <a:pt x="21341" y="39132"/>
                    <a:pt x="21364" y="39132"/>
                    <a:pt x="21399" y="39144"/>
                  </a:cubicBezTo>
                  <a:cubicBezTo>
                    <a:pt x="22897" y="39344"/>
                    <a:pt x="24406" y="39451"/>
                    <a:pt x="25927" y="39451"/>
                  </a:cubicBezTo>
                  <a:cubicBezTo>
                    <a:pt x="25929" y="39451"/>
                    <a:pt x="25931" y="39451"/>
                    <a:pt x="25933" y="39451"/>
                  </a:cubicBezTo>
                  <a:lnTo>
                    <a:pt x="25933" y="39451"/>
                  </a:lnTo>
                  <a:cubicBezTo>
                    <a:pt x="25935" y="39451"/>
                    <a:pt x="25937" y="39451"/>
                    <a:pt x="25939" y="39451"/>
                  </a:cubicBezTo>
                  <a:cubicBezTo>
                    <a:pt x="26434" y="39451"/>
                    <a:pt x="26929" y="39439"/>
                    <a:pt x="27448" y="39415"/>
                  </a:cubicBezTo>
                  <a:cubicBezTo>
                    <a:pt x="27448" y="39415"/>
                    <a:pt x="27448" y="39415"/>
                    <a:pt x="27448" y="39415"/>
                  </a:cubicBezTo>
                  <a:lnTo>
                    <a:pt x="27448" y="39415"/>
                  </a:lnTo>
                  <a:cubicBezTo>
                    <a:pt x="27444" y="39415"/>
                    <a:pt x="27440" y="39415"/>
                    <a:pt x="27436" y="39415"/>
                  </a:cubicBezTo>
                  <a:cubicBezTo>
                    <a:pt x="26919" y="39439"/>
                    <a:pt x="26414" y="39450"/>
                    <a:pt x="25933" y="39451"/>
                  </a:cubicBezTo>
                  <a:lnTo>
                    <a:pt x="25933" y="39451"/>
                  </a:lnTo>
                  <a:cubicBezTo>
                    <a:pt x="24414" y="39450"/>
                    <a:pt x="22907" y="39344"/>
                    <a:pt x="21411" y="39132"/>
                  </a:cubicBezTo>
                  <a:cubicBezTo>
                    <a:pt x="21529" y="37658"/>
                    <a:pt x="22119" y="33921"/>
                    <a:pt x="24630" y="33921"/>
                  </a:cubicBezTo>
                  <a:lnTo>
                    <a:pt x="24654" y="33921"/>
                  </a:lnTo>
                  <a:cubicBezTo>
                    <a:pt x="27153" y="33956"/>
                    <a:pt x="27436" y="37812"/>
                    <a:pt x="27448" y="39415"/>
                  </a:cubicBezTo>
                  <a:lnTo>
                    <a:pt x="27448" y="39415"/>
                  </a:lnTo>
                  <a:cubicBezTo>
                    <a:pt x="27633" y="39415"/>
                    <a:pt x="27818" y="39403"/>
                    <a:pt x="28026" y="39392"/>
                  </a:cubicBezTo>
                  <a:cubicBezTo>
                    <a:pt x="27931" y="38731"/>
                    <a:pt x="27330" y="33638"/>
                    <a:pt x="29323" y="33213"/>
                  </a:cubicBezTo>
                  <a:cubicBezTo>
                    <a:pt x="29417" y="33190"/>
                    <a:pt x="29523" y="33178"/>
                    <a:pt x="29617" y="33178"/>
                  </a:cubicBezTo>
                  <a:cubicBezTo>
                    <a:pt x="31138" y="33178"/>
                    <a:pt x="33579" y="35171"/>
                    <a:pt x="34994" y="36456"/>
                  </a:cubicBezTo>
                  <a:cubicBezTo>
                    <a:pt x="34664" y="35477"/>
                    <a:pt x="34216" y="34546"/>
                    <a:pt x="33661" y="33685"/>
                  </a:cubicBezTo>
                  <a:cubicBezTo>
                    <a:pt x="32695" y="32188"/>
                    <a:pt x="31327" y="30867"/>
                    <a:pt x="29606" y="30443"/>
                  </a:cubicBezTo>
                  <a:cubicBezTo>
                    <a:pt x="28768" y="30231"/>
                    <a:pt x="27884" y="30254"/>
                    <a:pt x="27059" y="30030"/>
                  </a:cubicBezTo>
                  <a:cubicBezTo>
                    <a:pt x="25762" y="29653"/>
                    <a:pt x="24701" y="28733"/>
                    <a:pt x="24182" y="27495"/>
                  </a:cubicBezTo>
                  <a:cubicBezTo>
                    <a:pt x="23722" y="26387"/>
                    <a:pt x="23734" y="25161"/>
                    <a:pt x="23793" y="23958"/>
                  </a:cubicBezTo>
                  <a:cubicBezTo>
                    <a:pt x="23958" y="20987"/>
                    <a:pt x="24441" y="18039"/>
                    <a:pt x="24477" y="15068"/>
                  </a:cubicBezTo>
                  <a:cubicBezTo>
                    <a:pt x="24524" y="12085"/>
                    <a:pt x="24111" y="9020"/>
                    <a:pt x="22649" y="6450"/>
                  </a:cubicBezTo>
                  <a:cubicBezTo>
                    <a:pt x="22307" y="5860"/>
                    <a:pt x="21930" y="5306"/>
                    <a:pt x="21506" y="4775"/>
                  </a:cubicBezTo>
                  <a:lnTo>
                    <a:pt x="21411" y="4775"/>
                  </a:lnTo>
                  <a:cubicBezTo>
                    <a:pt x="17933" y="4775"/>
                    <a:pt x="16047" y="1710"/>
                    <a:pt x="15268" y="0"/>
                  </a:cubicBezTo>
                  <a:close/>
                </a:path>
              </a:pathLst>
            </a:custGeom>
            <a:solidFill>
              <a:srgbClr val="F9DB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6" name="Google Shape;716;p32"/>
            <p:cNvSpPr/>
            <p:nvPr/>
          </p:nvSpPr>
          <p:spPr>
            <a:xfrm>
              <a:off x="6195350" y="3951350"/>
              <a:ext cx="200775" cy="155050"/>
            </a:xfrm>
            <a:custGeom>
              <a:avLst/>
              <a:gdLst/>
              <a:ahLst/>
              <a:cxnLst/>
              <a:rect l="l" t="t" r="r" b="b"/>
              <a:pathLst>
                <a:path w="8031" h="6202" extrusionOk="0">
                  <a:moveTo>
                    <a:pt x="2300" y="0"/>
                  </a:moveTo>
                  <a:cubicBezTo>
                    <a:pt x="2194" y="0"/>
                    <a:pt x="2100" y="0"/>
                    <a:pt x="1994" y="24"/>
                  </a:cubicBezTo>
                  <a:cubicBezTo>
                    <a:pt x="1" y="448"/>
                    <a:pt x="614" y="5553"/>
                    <a:pt x="697" y="6202"/>
                  </a:cubicBezTo>
                  <a:cubicBezTo>
                    <a:pt x="2265" y="6107"/>
                    <a:pt x="3833" y="5860"/>
                    <a:pt x="5354" y="5483"/>
                  </a:cubicBezTo>
                  <a:cubicBezTo>
                    <a:pt x="6262" y="5247"/>
                    <a:pt x="7158" y="4964"/>
                    <a:pt x="8030" y="4622"/>
                  </a:cubicBezTo>
                  <a:cubicBezTo>
                    <a:pt x="7936" y="4162"/>
                    <a:pt x="7818" y="3714"/>
                    <a:pt x="7665" y="3266"/>
                  </a:cubicBezTo>
                  <a:cubicBezTo>
                    <a:pt x="6262" y="1993"/>
                    <a:pt x="3809" y="0"/>
                    <a:pt x="2300" y="0"/>
                  </a:cubicBezTo>
                  <a:close/>
                </a:path>
              </a:pathLst>
            </a:custGeom>
            <a:solidFill>
              <a:srgbClr val="F9B55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7" name="Google Shape;717;p32"/>
            <p:cNvSpPr/>
            <p:nvPr/>
          </p:nvSpPr>
          <p:spPr>
            <a:xfrm>
              <a:off x="5647200" y="3297575"/>
              <a:ext cx="454150" cy="521750"/>
            </a:xfrm>
            <a:custGeom>
              <a:avLst/>
              <a:gdLst/>
              <a:ahLst/>
              <a:cxnLst/>
              <a:rect l="l" t="t" r="r" b="b"/>
              <a:pathLst>
                <a:path w="18166" h="20870" extrusionOk="0">
                  <a:moveTo>
                    <a:pt x="7755" y="0"/>
                  </a:moveTo>
                  <a:cubicBezTo>
                    <a:pt x="7720" y="0"/>
                    <a:pt x="7684" y="0"/>
                    <a:pt x="7649" y="12"/>
                  </a:cubicBezTo>
                  <a:cubicBezTo>
                    <a:pt x="6941" y="236"/>
                    <a:pt x="6871" y="1851"/>
                    <a:pt x="6906" y="2842"/>
                  </a:cubicBezTo>
                  <a:cubicBezTo>
                    <a:pt x="7012" y="2818"/>
                    <a:pt x="7118" y="2795"/>
                    <a:pt x="7224" y="2771"/>
                  </a:cubicBezTo>
                  <a:cubicBezTo>
                    <a:pt x="7559" y="2702"/>
                    <a:pt x="7901" y="2666"/>
                    <a:pt x="8243" y="2666"/>
                  </a:cubicBezTo>
                  <a:cubicBezTo>
                    <a:pt x="8541" y="2666"/>
                    <a:pt x="8839" y="2693"/>
                    <a:pt x="9134" y="2747"/>
                  </a:cubicBezTo>
                  <a:cubicBezTo>
                    <a:pt x="8887" y="1675"/>
                    <a:pt x="8415" y="0"/>
                    <a:pt x="7767" y="0"/>
                  </a:cubicBezTo>
                  <a:close/>
                  <a:moveTo>
                    <a:pt x="11646" y="484"/>
                  </a:moveTo>
                  <a:cubicBezTo>
                    <a:pt x="10325" y="484"/>
                    <a:pt x="9724" y="1887"/>
                    <a:pt x="9465" y="2818"/>
                  </a:cubicBezTo>
                  <a:cubicBezTo>
                    <a:pt x="10384" y="3042"/>
                    <a:pt x="11233" y="3514"/>
                    <a:pt x="11929" y="4162"/>
                  </a:cubicBezTo>
                  <a:lnTo>
                    <a:pt x="11952" y="4186"/>
                  </a:lnTo>
                  <a:cubicBezTo>
                    <a:pt x="12542" y="2960"/>
                    <a:pt x="13438" y="661"/>
                    <a:pt x="11846" y="495"/>
                  </a:cubicBezTo>
                  <a:cubicBezTo>
                    <a:pt x="11787" y="484"/>
                    <a:pt x="11717" y="484"/>
                    <a:pt x="11646" y="484"/>
                  </a:cubicBezTo>
                  <a:close/>
                  <a:moveTo>
                    <a:pt x="4371" y="861"/>
                  </a:moveTo>
                  <a:cubicBezTo>
                    <a:pt x="4265" y="861"/>
                    <a:pt x="4159" y="896"/>
                    <a:pt x="4065" y="967"/>
                  </a:cubicBezTo>
                  <a:cubicBezTo>
                    <a:pt x="3393" y="1427"/>
                    <a:pt x="3746" y="3325"/>
                    <a:pt x="4065" y="4551"/>
                  </a:cubicBezTo>
                  <a:cubicBezTo>
                    <a:pt x="4407" y="4174"/>
                    <a:pt x="4807" y="3844"/>
                    <a:pt x="5232" y="3573"/>
                  </a:cubicBezTo>
                  <a:cubicBezTo>
                    <a:pt x="5645" y="3313"/>
                    <a:pt x="6081" y="3101"/>
                    <a:pt x="6529" y="2948"/>
                  </a:cubicBezTo>
                  <a:cubicBezTo>
                    <a:pt x="6010" y="2134"/>
                    <a:pt x="5090" y="873"/>
                    <a:pt x="4383" y="873"/>
                  </a:cubicBezTo>
                  <a:lnTo>
                    <a:pt x="4371" y="861"/>
                  </a:lnTo>
                  <a:close/>
                  <a:moveTo>
                    <a:pt x="14358" y="3089"/>
                  </a:moveTo>
                  <a:cubicBezTo>
                    <a:pt x="13450" y="3089"/>
                    <a:pt x="12601" y="3785"/>
                    <a:pt x="12082" y="4316"/>
                  </a:cubicBezTo>
                  <a:cubicBezTo>
                    <a:pt x="12695" y="4964"/>
                    <a:pt x="13202" y="5707"/>
                    <a:pt x="13568" y="6520"/>
                  </a:cubicBezTo>
                  <a:cubicBezTo>
                    <a:pt x="14334" y="5813"/>
                    <a:pt x="16386" y="3726"/>
                    <a:pt x="14971" y="3195"/>
                  </a:cubicBezTo>
                  <a:cubicBezTo>
                    <a:pt x="14770" y="3125"/>
                    <a:pt x="14570" y="3089"/>
                    <a:pt x="14358" y="3089"/>
                  </a:cubicBezTo>
                  <a:close/>
                  <a:moveTo>
                    <a:pt x="1648" y="4811"/>
                  </a:moveTo>
                  <a:cubicBezTo>
                    <a:pt x="1400" y="4811"/>
                    <a:pt x="1223" y="4870"/>
                    <a:pt x="1129" y="4999"/>
                  </a:cubicBezTo>
                  <a:cubicBezTo>
                    <a:pt x="834" y="5424"/>
                    <a:pt x="1860" y="6638"/>
                    <a:pt x="2579" y="7416"/>
                  </a:cubicBezTo>
                  <a:cubicBezTo>
                    <a:pt x="2744" y="6650"/>
                    <a:pt x="3051" y="5931"/>
                    <a:pt x="3487" y="5271"/>
                  </a:cubicBezTo>
                  <a:cubicBezTo>
                    <a:pt x="2897" y="5058"/>
                    <a:pt x="2155" y="4811"/>
                    <a:pt x="1648" y="4811"/>
                  </a:cubicBezTo>
                  <a:close/>
                  <a:moveTo>
                    <a:pt x="2473" y="8136"/>
                  </a:moveTo>
                  <a:cubicBezTo>
                    <a:pt x="2473" y="8140"/>
                    <a:pt x="2472" y="8143"/>
                    <a:pt x="2472" y="8147"/>
                  </a:cubicBezTo>
                  <a:lnTo>
                    <a:pt x="2472" y="8147"/>
                  </a:lnTo>
                  <a:cubicBezTo>
                    <a:pt x="2472" y="8147"/>
                    <a:pt x="2473" y="8147"/>
                    <a:pt x="2473" y="8147"/>
                  </a:cubicBezTo>
                  <a:lnTo>
                    <a:pt x="2473" y="8136"/>
                  </a:lnTo>
                  <a:close/>
                  <a:moveTo>
                    <a:pt x="15301" y="6461"/>
                  </a:moveTo>
                  <a:cubicBezTo>
                    <a:pt x="14735" y="6461"/>
                    <a:pt x="14181" y="6544"/>
                    <a:pt x="13638" y="6674"/>
                  </a:cubicBezTo>
                  <a:cubicBezTo>
                    <a:pt x="14039" y="7546"/>
                    <a:pt x="14346" y="8466"/>
                    <a:pt x="14570" y="9409"/>
                  </a:cubicBezTo>
                  <a:cubicBezTo>
                    <a:pt x="15537" y="9114"/>
                    <a:pt x="18024" y="8242"/>
                    <a:pt x="17199" y="7169"/>
                  </a:cubicBezTo>
                  <a:cubicBezTo>
                    <a:pt x="16775" y="6615"/>
                    <a:pt x="16020" y="6461"/>
                    <a:pt x="15301" y="6461"/>
                  </a:cubicBezTo>
                  <a:close/>
                  <a:moveTo>
                    <a:pt x="2472" y="8147"/>
                  </a:moveTo>
                  <a:cubicBezTo>
                    <a:pt x="1529" y="8206"/>
                    <a:pt x="56" y="8407"/>
                    <a:pt x="56" y="9008"/>
                  </a:cubicBezTo>
                  <a:cubicBezTo>
                    <a:pt x="56" y="9715"/>
                    <a:pt x="1919" y="10765"/>
                    <a:pt x="2673" y="11166"/>
                  </a:cubicBezTo>
                  <a:cubicBezTo>
                    <a:pt x="2532" y="10376"/>
                    <a:pt x="2449" y="9586"/>
                    <a:pt x="2449" y="8796"/>
                  </a:cubicBezTo>
                  <a:lnTo>
                    <a:pt x="2449" y="8643"/>
                  </a:lnTo>
                  <a:cubicBezTo>
                    <a:pt x="2449" y="8481"/>
                    <a:pt x="2461" y="8309"/>
                    <a:pt x="2472" y="8147"/>
                  </a:cubicBezTo>
                  <a:close/>
                  <a:moveTo>
                    <a:pt x="2697" y="11319"/>
                  </a:moveTo>
                  <a:cubicBezTo>
                    <a:pt x="2697" y="11319"/>
                    <a:pt x="2697" y="11320"/>
                    <a:pt x="2697" y="11320"/>
                  </a:cubicBezTo>
                  <a:lnTo>
                    <a:pt x="2697" y="11320"/>
                  </a:lnTo>
                  <a:cubicBezTo>
                    <a:pt x="2701" y="11320"/>
                    <a:pt x="2705" y="11319"/>
                    <a:pt x="2709" y="11319"/>
                  </a:cubicBezTo>
                  <a:close/>
                  <a:moveTo>
                    <a:pt x="14593" y="9515"/>
                  </a:moveTo>
                  <a:lnTo>
                    <a:pt x="14593" y="9515"/>
                  </a:lnTo>
                  <a:cubicBezTo>
                    <a:pt x="14794" y="10411"/>
                    <a:pt x="14900" y="11319"/>
                    <a:pt x="14924" y="12239"/>
                  </a:cubicBezTo>
                  <a:cubicBezTo>
                    <a:pt x="15831" y="12156"/>
                    <a:pt x="18166" y="11814"/>
                    <a:pt x="17954" y="10788"/>
                  </a:cubicBezTo>
                  <a:cubicBezTo>
                    <a:pt x="17741" y="9763"/>
                    <a:pt x="15513" y="9562"/>
                    <a:pt x="14593" y="9515"/>
                  </a:cubicBezTo>
                  <a:close/>
                  <a:moveTo>
                    <a:pt x="2697" y="11320"/>
                  </a:moveTo>
                  <a:lnTo>
                    <a:pt x="2697" y="11320"/>
                  </a:lnTo>
                  <a:cubicBezTo>
                    <a:pt x="1934" y="11393"/>
                    <a:pt x="0" y="11678"/>
                    <a:pt x="622" y="12816"/>
                  </a:cubicBezTo>
                  <a:cubicBezTo>
                    <a:pt x="1058" y="13606"/>
                    <a:pt x="2155" y="13783"/>
                    <a:pt x="3027" y="13783"/>
                  </a:cubicBezTo>
                  <a:cubicBezTo>
                    <a:pt x="3180" y="13783"/>
                    <a:pt x="3310" y="13783"/>
                    <a:pt x="3440" y="13771"/>
                  </a:cubicBezTo>
                  <a:cubicBezTo>
                    <a:pt x="3110" y="12982"/>
                    <a:pt x="2862" y="12157"/>
                    <a:pt x="2697" y="11320"/>
                  </a:cubicBezTo>
                  <a:close/>
                  <a:moveTo>
                    <a:pt x="14935" y="12392"/>
                  </a:moveTo>
                  <a:lnTo>
                    <a:pt x="14935" y="12404"/>
                  </a:lnTo>
                  <a:cubicBezTo>
                    <a:pt x="14947" y="13618"/>
                    <a:pt x="14770" y="14797"/>
                    <a:pt x="14346" y="15787"/>
                  </a:cubicBezTo>
                  <a:cubicBezTo>
                    <a:pt x="14546" y="15811"/>
                    <a:pt x="14770" y="15823"/>
                    <a:pt x="15018" y="15823"/>
                  </a:cubicBezTo>
                  <a:cubicBezTo>
                    <a:pt x="15938" y="15823"/>
                    <a:pt x="17022" y="15634"/>
                    <a:pt x="17329" y="14797"/>
                  </a:cubicBezTo>
                  <a:cubicBezTo>
                    <a:pt x="17789" y="13594"/>
                    <a:pt x="15772" y="12698"/>
                    <a:pt x="14935" y="12392"/>
                  </a:cubicBezTo>
                  <a:close/>
                  <a:moveTo>
                    <a:pt x="3581" y="14113"/>
                  </a:moveTo>
                  <a:cubicBezTo>
                    <a:pt x="2756" y="14691"/>
                    <a:pt x="1506" y="15740"/>
                    <a:pt x="1907" y="16625"/>
                  </a:cubicBezTo>
                  <a:cubicBezTo>
                    <a:pt x="2049" y="16955"/>
                    <a:pt x="2367" y="17084"/>
                    <a:pt x="2756" y="17084"/>
                  </a:cubicBezTo>
                  <a:cubicBezTo>
                    <a:pt x="3428" y="17084"/>
                    <a:pt x="4336" y="16719"/>
                    <a:pt x="4973" y="16412"/>
                  </a:cubicBezTo>
                  <a:cubicBezTo>
                    <a:pt x="4407" y="15705"/>
                    <a:pt x="3947" y="14939"/>
                    <a:pt x="3581" y="14113"/>
                  </a:cubicBezTo>
                  <a:close/>
                  <a:moveTo>
                    <a:pt x="8050" y="18582"/>
                  </a:moveTo>
                  <a:cubicBezTo>
                    <a:pt x="8054" y="18583"/>
                    <a:pt x="8058" y="18584"/>
                    <a:pt x="8062" y="18585"/>
                  </a:cubicBezTo>
                  <a:lnTo>
                    <a:pt x="8062" y="18585"/>
                  </a:lnTo>
                  <a:cubicBezTo>
                    <a:pt x="8062" y="18584"/>
                    <a:pt x="8062" y="18583"/>
                    <a:pt x="8062" y="18582"/>
                  </a:cubicBezTo>
                  <a:close/>
                  <a:moveTo>
                    <a:pt x="14039" y="16424"/>
                  </a:moveTo>
                  <a:cubicBezTo>
                    <a:pt x="13497" y="17391"/>
                    <a:pt x="12624" y="18122"/>
                    <a:pt x="11587" y="18476"/>
                  </a:cubicBezTo>
                  <a:cubicBezTo>
                    <a:pt x="12165" y="18924"/>
                    <a:pt x="12907" y="19383"/>
                    <a:pt x="13532" y="19383"/>
                  </a:cubicBezTo>
                  <a:cubicBezTo>
                    <a:pt x="13546" y="19384"/>
                    <a:pt x="13560" y="19384"/>
                    <a:pt x="13574" y="19384"/>
                  </a:cubicBezTo>
                  <a:cubicBezTo>
                    <a:pt x="13806" y="19384"/>
                    <a:pt x="14026" y="19292"/>
                    <a:pt x="14204" y="19148"/>
                  </a:cubicBezTo>
                  <a:cubicBezTo>
                    <a:pt x="14935" y="18476"/>
                    <a:pt x="14464" y="17226"/>
                    <a:pt x="14039" y="16424"/>
                  </a:cubicBezTo>
                  <a:close/>
                  <a:moveTo>
                    <a:pt x="5208" y="16695"/>
                  </a:moveTo>
                  <a:cubicBezTo>
                    <a:pt x="4607" y="17556"/>
                    <a:pt x="3852" y="18983"/>
                    <a:pt x="4866" y="19572"/>
                  </a:cubicBezTo>
                  <a:cubicBezTo>
                    <a:pt x="5067" y="19678"/>
                    <a:pt x="5279" y="19749"/>
                    <a:pt x="5503" y="19749"/>
                  </a:cubicBezTo>
                  <a:cubicBezTo>
                    <a:pt x="6317" y="19749"/>
                    <a:pt x="7083" y="18983"/>
                    <a:pt x="7566" y="18405"/>
                  </a:cubicBezTo>
                  <a:cubicBezTo>
                    <a:pt x="6659" y="18028"/>
                    <a:pt x="5857" y="17438"/>
                    <a:pt x="5208" y="16695"/>
                  </a:cubicBezTo>
                  <a:close/>
                  <a:moveTo>
                    <a:pt x="8062" y="18585"/>
                  </a:moveTo>
                  <a:cubicBezTo>
                    <a:pt x="8121" y="19493"/>
                    <a:pt x="8357" y="20869"/>
                    <a:pt x="9158" y="20869"/>
                  </a:cubicBezTo>
                  <a:lnTo>
                    <a:pt x="9193" y="20869"/>
                  </a:lnTo>
                  <a:cubicBezTo>
                    <a:pt x="9936" y="20822"/>
                    <a:pt x="10314" y="19655"/>
                    <a:pt x="10502" y="18735"/>
                  </a:cubicBezTo>
                  <a:lnTo>
                    <a:pt x="10502" y="18735"/>
                  </a:lnTo>
                  <a:cubicBezTo>
                    <a:pt x="10207" y="18782"/>
                    <a:pt x="9913" y="18794"/>
                    <a:pt x="9618" y="18794"/>
                  </a:cubicBezTo>
                  <a:cubicBezTo>
                    <a:pt x="9276" y="18794"/>
                    <a:pt x="8946" y="18770"/>
                    <a:pt x="8616" y="18711"/>
                  </a:cubicBezTo>
                  <a:cubicBezTo>
                    <a:pt x="8431" y="18677"/>
                    <a:pt x="8246" y="18631"/>
                    <a:pt x="8062" y="18585"/>
                  </a:cubicBezTo>
                  <a:close/>
                </a:path>
              </a:pathLst>
            </a:custGeom>
            <a:solidFill>
              <a:srgbClr val="00B09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8" name="Google Shape;718;p32"/>
            <p:cNvSpPr/>
            <p:nvPr/>
          </p:nvSpPr>
          <p:spPr>
            <a:xfrm>
              <a:off x="5708700" y="3364175"/>
              <a:ext cx="315425" cy="403550"/>
            </a:xfrm>
            <a:custGeom>
              <a:avLst/>
              <a:gdLst/>
              <a:ahLst/>
              <a:cxnLst/>
              <a:rect l="l" t="t" r="r" b="b"/>
              <a:pathLst>
                <a:path w="12617" h="16142" extrusionOk="0">
                  <a:moveTo>
                    <a:pt x="1" y="6132"/>
                  </a:moveTo>
                  <a:cubicBezTo>
                    <a:pt x="1" y="6294"/>
                    <a:pt x="4" y="6459"/>
                    <a:pt x="10" y="6624"/>
                  </a:cubicBezTo>
                  <a:lnTo>
                    <a:pt x="10" y="6624"/>
                  </a:lnTo>
                  <a:cubicBezTo>
                    <a:pt x="4" y="6461"/>
                    <a:pt x="1" y="6297"/>
                    <a:pt x="1" y="6132"/>
                  </a:cubicBezTo>
                  <a:close/>
                  <a:moveTo>
                    <a:pt x="10" y="6624"/>
                  </a:moveTo>
                  <a:lnTo>
                    <a:pt x="10" y="6624"/>
                  </a:lnTo>
                  <a:cubicBezTo>
                    <a:pt x="31" y="7195"/>
                    <a:pt x="90" y="7759"/>
                    <a:pt x="190" y="8317"/>
                  </a:cubicBezTo>
                  <a:lnTo>
                    <a:pt x="190" y="8317"/>
                  </a:lnTo>
                  <a:cubicBezTo>
                    <a:pt x="92" y="7744"/>
                    <a:pt x="32" y="7176"/>
                    <a:pt x="10" y="6624"/>
                  </a:cubicBezTo>
                  <a:close/>
                  <a:moveTo>
                    <a:pt x="190" y="8317"/>
                  </a:moveTo>
                  <a:cubicBezTo>
                    <a:pt x="707" y="11327"/>
                    <a:pt x="2279" y="14437"/>
                    <a:pt x="4845" y="15629"/>
                  </a:cubicBezTo>
                  <a:lnTo>
                    <a:pt x="4845" y="15629"/>
                  </a:lnTo>
                  <a:cubicBezTo>
                    <a:pt x="4049" y="15245"/>
                    <a:pt x="3344" y="14711"/>
                    <a:pt x="2772" y="14043"/>
                  </a:cubicBezTo>
                  <a:cubicBezTo>
                    <a:pt x="2678" y="13949"/>
                    <a:pt x="2607" y="13854"/>
                    <a:pt x="2524" y="13760"/>
                  </a:cubicBezTo>
                  <a:cubicBezTo>
                    <a:pt x="1958" y="13053"/>
                    <a:pt x="1499" y="12286"/>
                    <a:pt x="1145" y="11461"/>
                  </a:cubicBezTo>
                  <a:cubicBezTo>
                    <a:pt x="1086" y="11355"/>
                    <a:pt x="1039" y="11237"/>
                    <a:pt x="992" y="11119"/>
                  </a:cubicBezTo>
                  <a:cubicBezTo>
                    <a:pt x="673" y="10329"/>
                    <a:pt x="426" y="9516"/>
                    <a:pt x="261" y="8679"/>
                  </a:cubicBezTo>
                  <a:cubicBezTo>
                    <a:pt x="249" y="8620"/>
                    <a:pt x="237" y="8561"/>
                    <a:pt x="225" y="8502"/>
                  </a:cubicBezTo>
                  <a:cubicBezTo>
                    <a:pt x="213" y="8440"/>
                    <a:pt x="201" y="8378"/>
                    <a:pt x="190" y="8317"/>
                  </a:cubicBezTo>
                  <a:close/>
                  <a:moveTo>
                    <a:pt x="4845" y="15629"/>
                  </a:moveTo>
                  <a:lnTo>
                    <a:pt x="4845" y="15629"/>
                  </a:lnTo>
                  <a:cubicBezTo>
                    <a:pt x="4935" y="15672"/>
                    <a:pt x="5026" y="15713"/>
                    <a:pt x="5118" y="15753"/>
                  </a:cubicBezTo>
                  <a:cubicBezTo>
                    <a:pt x="5283" y="15812"/>
                    <a:pt x="5437" y="15871"/>
                    <a:pt x="5613" y="15918"/>
                  </a:cubicBezTo>
                  <a:cubicBezTo>
                    <a:pt x="5790" y="15977"/>
                    <a:pt x="5979" y="16024"/>
                    <a:pt x="6168" y="16047"/>
                  </a:cubicBezTo>
                  <a:cubicBezTo>
                    <a:pt x="5701" y="15964"/>
                    <a:pt x="5260" y="15821"/>
                    <a:pt x="4845" y="15629"/>
                  </a:cubicBezTo>
                  <a:close/>
                  <a:moveTo>
                    <a:pt x="5790" y="1"/>
                  </a:moveTo>
                  <a:cubicBezTo>
                    <a:pt x="5437" y="1"/>
                    <a:pt x="5095" y="36"/>
                    <a:pt x="4753" y="107"/>
                  </a:cubicBezTo>
                  <a:cubicBezTo>
                    <a:pt x="5755" y="319"/>
                    <a:pt x="6686" y="803"/>
                    <a:pt x="7429" y="1498"/>
                  </a:cubicBezTo>
                  <a:cubicBezTo>
                    <a:pt x="10612" y="4387"/>
                    <a:pt x="12617" y="14762"/>
                    <a:pt x="6403" y="16012"/>
                  </a:cubicBezTo>
                  <a:cubicBezTo>
                    <a:pt x="6321" y="16024"/>
                    <a:pt x="6238" y="16036"/>
                    <a:pt x="6168" y="16047"/>
                  </a:cubicBezTo>
                  <a:cubicBezTo>
                    <a:pt x="6498" y="16106"/>
                    <a:pt x="6828" y="16142"/>
                    <a:pt x="7170" y="16142"/>
                  </a:cubicBezTo>
                  <a:cubicBezTo>
                    <a:pt x="7464" y="16142"/>
                    <a:pt x="7759" y="16118"/>
                    <a:pt x="8054" y="16083"/>
                  </a:cubicBezTo>
                  <a:cubicBezTo>
                    <a:pt x="8184" y="16059"/>
                    <a:pt x="8313" y="16036"/>
                    <a:pt x="8443" y="16012"/>
                  </a:cubicBezTo>
                  <a:cubicBezTo>
                    <a:pt x="8679" y="15965"/>
                    <a:pt x="8915" y="15894"/>
                    <a:pt x="9139" y="15823"/>
                  </a:cubicBezTo>
                  <a:cubicBezTo>
                    <a:pt x="10176" y="15458"/>
                    <a:pt x="11049" y="14739"/>
                    <a:pt x="11591" y="13772"/>
                  </a:cubicBezTo>
                  <a:cubicBezTo>
                    <a:pt x="11709" y="13571"/>
                    <a:pt x="11815" y="13359"/>
                    <a:pt x="11898" y="13147"/>
                  </a:cubicBezTo>
                  <a:cubicBezTo>
                    <a:pt x="12322" y="12145"/>
                    <a:pt x="12499" y="10966"/>
                    <a:pt x="12487" y="9751"/>
                  </a:cubicBezTo>
                  <a:lnTo>
                    <a:pt x="12487" y="9610"/>
                  </a:lnTo>
                  <a:cubicBezTo>
                    <a:pt x="12464" y="8690"/>
                    <a:pt x="12357" y="7771"/>
                    <a:pt x="12145" y="6875"/>
                  </a:cubicBezTo>
                  <a:lnTo>
                    <a:pt x="12122" y="6757"/>
                  </a:lnTo>
                  <a:cubicBezTo>
                    <a:pt x="11909" y="5825"/>
                    <a:pt x="11603" y="4906"/>
                    <a:pt x="11202" y="4033"/>
                  </a:cubicBezTo>
                  <a:cubicBezTo>
                    <a:pt x="11178" y="3986"/>
                    <a:pt x="11155" y="3939"/>
                    <a:pt x="11131" y="3892"/>
                  </a:cubicBezTo>
                  <a:cubicBezTo>
                    <a:pt x="10754" y="3078"/>
                    <a:pt x="10259" y="2324"/>
                    <a:pt x="9646" y="1675"/>
                  </a:cubicBezTo>
                  <a:lnTo>
                    <a:pt x="9504" y="1545"/>
                  </a:lnTo>
                  <a:lnTo>
                    <a:pt x="9469" y="1522"/>
                  </a:lnTo>
                  <a:cubicBezTo>
                    <a:pt x="8785" y="862"/>
                    <a:pt x="7936" y="402"/>
                    <a:pt x="7016" y="178"/>
                  </a:cubicBezTo>
                  <a:cubicBezTo>
                    <a:pt x="6899" y="142"/>
                    <a:pt x="6792" y="119"/>
                    <a:pt x="6674" y="107"/>
                  </a:cubicBezTo>
                  <a:cubicBezTo>
                    <a:pt x="6380" y="48"/>
                    <a:pt x="6085" y="24"/>
                    <a:pt x="5790" y="24"/>
                  </a:cubicBezTo>
                  <a:lnTo>
                    <a:pt x="5790" y="1"/>
                  </a:lnTo>
                  <a:close/>
                </a:path>
              </a:pathLst>
            </a:custGeom>
            <a:solidFill>
              <a:srgbClr val="F9B55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9" name="Google Shape;719;p32"/>
            <p:cNvSpPr/>
            <p:nvPr/>
          </p:nvSpPr>
          <p:spPr>
            <a:xfrm>
              <a:off x="5708425" y="3366850"/>
              <a:ext cx="315700" cy="398525"/>
            </a:xfrm>
            <a:custGeom>
              <a:avLst/>
              <a:gdLst/>
              <a:ahLst/>
              <a:cxnLst/>
              <a:rect l="l" t="t" r="r" b="b"/>
              <a:pathLst>
                <a:path w="12628" h="15941" extrusionOk="0">
                  <a:moveTo>
                    <a:pt x="7027" y="3938"/>
                  </a:moveTo>
                  <a:cubicBezTo>
                    <a:pt x="8643" y="3938"/>
                    <a:pt x="10116" y="7652"/>
                    <a:pt x="7959" y="12227"/>
                  </a:cubicBezTo>
                  <a:cubicBezTo>
                    <a:pt x="3372" y="11130"/>
                    <a:pt x="672" y="7534"/>
                    <a:pt x="2323" y="5836"/>
                  </a:cubicBezTo>
                  <a:cubicBezTo>
                    <a:pt x="2618" y="5506"/>
                    <a:pt x="3030" y="5306"/>
                    <a:pt x="3479" y="5306"/>
                  </a:cubicBezTo>
                  <a:cubicBezTo>
                    <a:pt x="4764" y="5306"/>
                    <a:pt x="5907" y="6992"/>
                    <a:pt x="5907" y="6992"/>
                  </a:cubicBezTo>
                  <a:lnTo>
                    <a:pt x="5919" y="6980"/>
                  </a:lnTo>
                  <a:cubicBezTo>
                    <a:pt x="5919" y="6980"/>
                    <a:pt x="5318" y="4032"/>
                    <a:pt x="6957" y="3938"/>
                  </a:cubicBezTo>
                  <a:close/>
                  <a:moveTo>
                    <a:pt x="4764" y="0"/>
                  </a:moveTo>
                  <a:cubicBezTo>
                    <a:pt x="4658" y="24"/>
                    <a:pt x="4551" y="47"/>
                    <a:pt x="4445" y="71"/>
                  </a:cubicBezTo>
                  <a:cubicBezTo>
                    <a:pt x="4339" y="106"/>
                    <a:pt x="4198" y="141"/>
                    <a:pt x="4080" y="189"/>
                  </a:cubicBezTo>
                  <a:cubicBezTo>
                    <a:pt x="3620" y="330"/>
                    <a:pt x="3184" y="542"/>
                    <a:pt x="2783" y="802"/>
                  </a:cubicBezTo>
                  <a:cubicBezTo>
                    <a:pt x="2099" y="1250"/>
                    <a:pt x="1510" y="1827"/>
                    <a:pt x="1050" y="2511"/>
                  </a:cubicBezTo>
                  <a:cubicBezTo>
                    <a:pt x="613" y="3160"/>
                    <a:pt x="307" y="3891"/>
                    <a:pt x="142" y="4657"/>
                  </a:cubicBezTo>
                  <a:cubicBezTo>
                    <a:pt x="95" y="4893"/>
                    <a:pt x="59" y="5129"/>
                    <a:pt x="36" y="5376"/>
                  </a:cubicBezTo>
                  <a:cubicBezTo>
                    <a:pt x="12" y="5541"/>
                    <a:pt x="12" y="5706"/>
                    <a:pt x="0" y="5872"/>
                  </a:cubicBezTo>
                  <a:lnTo>
                    <a:pt x="0" y="6025"/>
                  </a:lnTo>
                  <a:cubicBezTo>
                    <a:pt x="0" y="10022"/>
                    <a:pt x="2111" y="15209"/>
                    <a:pt x="6167" y="15940"/>
                  </a:cubicBezTo>
                  <a:cubicBezTo>
                    <a:pt x="6249" y="15929"/>
                    <a:pt x="6332" y="15917"/>
                    <a:pt x="6414" y="15905"/>
                  </a:cubicBezTo>
                  <a:cubicBezTo>
                    <a:pt x="12628" y="14644"/>
                    <a:pt x="10635" y="4280"/>
                    <a:pt x="7440" y="1391"/>
                  </a:cubicBezTo>
                  <a:cubicBezTo>
                    <a:pt x="6697" y="696"/>
                    <a:pt x="5766" y="212"/>
                    <a:pt x="4764" y="0"/>
                  </a:cubicBezTo>
                  <a:close/>
                </a:path>
              </a:pathLst>
            </a:custGeom>
            <a:solidFill>
              <a:srgbClr val="1D032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0" name="Google Shape;720;p32"/>
            <p:cNvSpPr/>
            <p:nvPr/>
          </p:nvSpPr>
          <p:spPr>
            <a:xfrm>
              <a:off x="5725225" y="3465275"/>
              <a:ext cx="236425" cy="206950"/>
            </a:xfrm>
            <a:custGeom>
              <a:avLst/>
              <a:gdLst/>
              <a:ahLst/>
              <a:cxnLst/>
              <a:rect l="l" t="t" r="r" b="b"/>
              <a:pathLst>
                <a:path w="9457" h="8278" extrusionOk="0">
                  <a:moveTo>
                    <a:pt x="6285" y="1"/>
                  </a:moveTo>
                  <a:cubicBezTo>
                    <a:pt x="4646" y="107"/>
                    <a:pt x="5247" y="3043"/>
                    <a:pt x="5247" y="3043"/>
                  </a:cubicBezTo>
                  <a:cubicBezTo>
                    <a:pt x="5247" y="3043"/>
                    <a:pt x="4092" y="1357"/>
                    <a:pt x="2807" y="1357"/>
                  </a:cubicBezTo>
                  <a:cubicBezTo>
                    <a:pt x="2358" y="1369"/>
                    <a:pt x="1946" y="1569"/>
                    <a:pt x="1651" y="1899"/>
                  </a:cubicBezTo>
                  <a:cubicBezTo>
                    <a:pt x="0" y="3597"/>
                    <a:pt x="2700" y="7181"/>
                    <a:pt x="7287" y="8278"/>
                  </a:cubicBezTo>
                  <a:cubicBezTo>
                    <a:pt x="9456" y="3703"/>
                    <a:pt x="7971" y="1"/>
                    <a:pt x="6355" y="1"/>
                  </a:cubicBezTo>
                  <a:close/>
                </a:path>
              </a:pathLst>
            </a:custGeom>
            <a:solidFill>
              <a:srgbClr val="E22C5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1" name="Google Shape;721;p32"/>
            <p:cNvSpPr/>
            <p:nvPr/>
          </p:nvSpPr>
          <p:spPr>
            <a:xfrm>
              <a:off x="5969875" y="3735000"/>
              <a:ext cx="115275" cy="105250"/>
            </a:xfrm>
            <a:custGeom>
              <a:avLst/>
              <a:gdLst/>
              <a:ahLst/>
              <a:cxnLst/>
              <a:rect l="l" t="t" r="r" b="b"/>
              <a:pathLst>
                <a:path w="4611" h="4210" extrusionOk="0">
                  <a:moveTo>
                    <a:pt x="4610" y="0"/>
                  </a:moveTo>
                  <a:cubicBezTo>
                    <a:pt x="4610" y="0"/>
                    <a:pt x="4609" y="5"/>
                    <a:pt x="4607" y="15"/>
                  </a:cubicBezTo>
                  <a:lnTo>
                    <a:pt x="4607" y="15"/>
                  </a:lnTo>
                  <a:lnTo>
                    <a:pt x="4610" y="12"/>
                  </a:lnTo>
                  <a:lnTo>
                    <a:pt x="4610" y="0"/>
                  </a:lnTo>
                  <a:close/>
                  <a:moveTo>
                    <a:pt x="4607" y="15"/>
                  </a:moveTo>
                  <a:lnTo>
                    <a:pt x="0" y="4209"/>
                  </a:lnTo>
                  <a:lnTo>
                    <a:pt x="201" y="4209"/>
                  </a:lnTo>
                  <a:cubicBezTo>
                    <a:pt x="3512" y="4209"/>
                    <a:pt x="4539" y="290"/>
                    <a:pt x="4607" y="15"/>
                  </a:cubicBezTo>
                  <a:close/>
                </a:path>
              </a:pathLst>
            </a:custGeom>
            <a:solidFill>
              <a:srgbClr val="00A89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2" name="Google Shape;722;p32"/>
            <p:cNvSpPr/>
            <p:nvPr/>
          </p:nvSpPr>
          <p:spPr>
            <a:xfrm>
              <a:off x="5893825" y="3116000"/>
              <a:ext cx="155950" cy="125300"/>
            </a:xfrm>
            <a:custGeom>
              <a:avLst/>
              <a:gdLst/>
              <a:ahLst/>
              <a:cxnLst/>
              <a:rect l="l" t="t" r="r" b="b"/>
              <a:pathLst>
                <a:path w="6238" h="5012" extrusionOk="0">
                  <a:moveTo>
                    <a:pt x="2061" y="1371"/>
                  </a:moveTo>
                  <a:cubicBezTo>
                    <a:pt x="2177" y="1371"/>
                    <a:pt x="2288" y="1458"/>
                    <a:pt x="2288" y="1592"/>
                  </a:cubicBezTo>
                  <a:cubicBezTo>
                    <a:pt x="2288" y="1722"/>
                    <a:pt x="2182" y="1828"/>
                    <a:pt x="2052" y="1828"/>
                  </a:cubicBezTo>
                  <a:cubicBezTo>
                    <a:pt x="1852" y="1828"/>
                    <a:pt x="1757" y="1580"/>
                    <a:pt x="1899" y="1439"/>
                  </a:cubicBezTo>
                  <a:cubicBezTo>
                    <a:pt x="1945" y="1392"/>
                    <a:pt x="2004" y="1371"/>
                    <a:pt x="2061" y="1371"/>
                  </a:cubicBezTo>
                  <a:close/>
                  <a:moveTo>
                    <a:pt x="4087" y="3176"/>
                  </a:moveTo>
                  <a:cubicBezTo>
                    <a:pt x="4203" y="3176"/>
                    <a:pt x="4316" y="3265"/>
                    <a:pt x="4316" y="3408"/>
                  </a:cubicBezTo>
                  <a:cubicBezTo>
                    <a:pt x="4316" y="3526"/>
                    <a:pt x="4210" y="3632"/>
                    <a:pt x="4080" y="3632"/>
                  </a:cubicBezTo>
                  <a:cubicBezTo>
                    <a:pt x="3880" y="3632"/>
                    <a:pt x="3785" y="3384"/>
                    <a:pt x="3927" y="3243"/>
                  </a:cubicBezTo>
                  <a:cubicBezTo>
                    <a:pt x="3973" y="3197"/>
                    <a:pt x="4030" y="3176"/>
                    <a:pt x="4087" y="3176"/>
                  </a:cubicBezTo>
                  <a:close/>
                  <a:moveTo>
                    <a:pt x="437" y="0"/>
                  </a:moveTo>
                  <a:lnTo>
                    <a:pt x="295" y="71"/>
                  </a:lnTo>
                  <a:cubicBezTo>
                    <a:pt x="201" y="118"/>
                    <a:pt x="107" y="177"/>
                    <a:pt x="0" y="236"/>
                  </a:cubicBezTo>
                  <a:cubicBezTo>
                    <a:pt x="779" y="1946"/>
                    <a:pt x="2665" y="5011"/>
                    <a:pt x="6155" y="5011"/>
                  </a:cubicBezTo>
                  <a:lnTo>
                    <a:pt x="6238" y="5011"/>
                  </a:lnTo>
                  <a:cubicBezTo>
                    <a:pt x="6037" y="4764"/>
                    <a:pt x="5825" y="4516"/>
                    <a:pt x="5601" y="4280"/>
                  </a:cubicBezTo>
                  <a:lnTo>
                    <a:pt x="5601" y="4280"/>
                  </a:lnTo>
                  <a:lnTo>
                    <a:pt x="5624" y="4587"/>
                  </a:lnTo>
                  <a:lnTo>
                    <a:pt x="5577" y="4257"/>
                  </a:lnTo>
                  <a:cubicBezTo>
                    <a:pt x="4941" y="3561"/>
                    <a:pt x="4257" y="2913"/>
                    <a:pt x="3538" y="2300"/>
                  </a:cubicBezTo>
                  <a:lnTo>
                    <a:pt x="3325" y="2123"/>
                  </a:lnTo>
                  <a:lnTo>
                    <a:pt x="2700" y="3372"/>
                  </a:lnTo>
                  <a:lnTo>
                    <a:pt x="2700" y="3372"/>
                  </a:lnTo>
                  <a:lnTo>
                    <a:pt x="3231" y="2040"/>
                  </a:lnTo>
                  <a:cubicBezTo>
                    <a:pt x="2630" y="1545"/>
                    <a:pt x="2005" y="1062"/>
                    <a:pt x="1356" y="625"/>
                  </a:cubicBezTo>
                  <a:lnTo>
                    <a:pt x="720" y="991"/>
                  </a:lnTo>
                  <a:lnTo>
                    <a:pt x="1274" y="566"/>
                  </a:lnTo>
                  <a:cubicBezTo>
                    <a:pt x="991" y="378"/>
                    <a:pt x="708" y="189"/>
                    <a:pt x="425" y="12"/>
                  </a:cubicBezTo>
                  <a:lnTo>
                    <a:pt x="437" y="0"/>
                  </a:lnTo>
                  <a:close/>
                </a:path>
              </a:pathLst>
            </a:custGeom>
            <a:solidFill>
              <a:srgbClr val="00B09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3" name="Google Shape;723;p32"/>
            <p:cNvSpPr/>
            <p:nvPr/>
          </p:nvSpPr>
          <p:spPr>
            <a:xfrm>
              <a:off x="5911800" y="3129550"/>
              <a:ext cx="122650" cy="100850"/>
            </a:xfrm>
            <a:custGeom>
              <a:avLst/>
              <a:gdLst/>
              <a:ahLst/>
              <a:cxnLst/>
              <a:rect l="l" t="t" r="r" b="b"/>
              <a:pathLst>
                <a:path w="4906" h="4034" extrusionOk="0">
                  <a:moveTo>
                    <a:pt x="555" y="1"/>
                  </a:moveTo>
                  <a:lnTo>
                    <a:pt x="1" y="425"/>
                  </a:lnTo>
                  <a:lnTo>
                    <a:pt x="637" y="60"/>
                  </a:lnTo>
                  <a:lnTo>
                    <a:pt x="555" y="1"/>
                  </a:lnTo>
                  <a:close/>
                  <a:moveTo>
                    <a:pt x="2512" y="1486"/>
                  </a:moveTo>
                  <a:lnTo>
                    <a:pt x="1981" y="2819"/>
                  </a:lnTo>
                  <a:lnTo>
                    <a:pt x="2606" y="1569"/>
                  </a:lnTo>
                  <a:lnTo>
                    <a:pt x="2512" y="1486"/>
                  </a:lnTo>
                  <a:close/>
                  <a:moveTo>
                    <a:pt x="4858" y="3703"/>
                  </a:moveTo>
                  <a:lnTo>
                    <a:pt x="4905" y="4033"/>
                  </a:lnTo>
                  <a:lnTo>
                    <a:pt x="4882" y="3727"/>
                  </a:lnTo>
                  <a:lnTo>
                    <a:pt x="4858" y="3703"/>
                  </a:lnTo>
                  <a:close/>
                </a:path>
              </a:pathLst>
            </a:custGeom>
            <a:solidFill>
              <a:srgbClr val="E22C5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4" name="Google Shape;724;p32"/>
            <p:cNvSpPr/>
            <p:nvPr/>
          </p:nvSpPr>
          <p:spPr>
            <a:xfrm>
              <a:off x="5988450" y="3195300"/>
              <a:ext cx="13275" cy="11425"/>
            </a:xfrm>
            <a:custGeom>
              <a:avLst/>
              <a:gdLst/>
              <a:ahLst/>
              <a:cxnLst/>
              <a:rect l="l" t="t" r="r" b="b"/>
              <a:pathLst>
                <a:path w="531" h="457" extrusionOk="0">
                  <a:moveTo>
                    <a:pt x="295" y="0"/>
                  </a:moveTo>
                  <a:cubicBezTo>
                    <a:pt x="95" y="0"/>
                    <a:pt x="0" y="248"/>
                    <a:pt x="142" y="389"/>
                  </a:cubicBezTo>
                  <a:cubicBezTo>
                    <a:pt x="188" y="435"/>
                    <a:pt x="245" y="456"/>
                    <a:pt x="302" y="456"/>
                  </a:cubicBezTo>
                  <a:cubicBezTo>
                    <a:pt x="418" y="456"/>
                    <a:pt x="531" y="367"/>
                    <a:pt x="531" y="224"/>
                  </a:cubicBezTo>
                  <a:cubicBezTo>
                    <a:pt x="531" y="106"/>
                    <a:pt x="425" y="0"/>
                    <a:pt x="295" y="0"/>
                  </a:cubicBezTo>
                  <a:close/>
                </a:path>
              </a:pathLst>
            </a:custGeom>
            <a:solidFill>
              <a:srgbClr val="F9DB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5" name="Google Shape;725;p32"/>
            <p:cNvSpPr/>
            <p:nvPr/>
          </p:nvSpPr>
          <p:spPr>
            <a:xfrm>
              <a:off x="5937750" y="3150200"/>
              <a:ext cx="13000" cy="11425"/>
            </a:xfrm>
            <a:custGeom>
              <a:avLst/>
              <a:gdLst/>
              <a:ahLst/>
              <a:cxnLst/>
              <a:rect l="l" t="t" r="r" b="b"/>
              <a:pathLst>
                <a:path w="520" h="457" extrusionOk="0">
                  <a:moveTo>
                    <a:pt x="295" y="0"/>
                  </a:moveTo>
                  <a:cubicBezTo>
                    <a:pt x="95" y="0"/>
                    <a:pt x="0" y="248"/>
                    <a:pt x="142" y="389"/>
                  </a:cubicBezTo>
                  <a:cubicBezTo>
                    <a:pt x="188" y="435"/>
                    <a:pt x="244" y="457"/>
                    <a:pt x="299" y="457"/>
                  </a:cubicBezTo>
                  <a:cubicBezTo>
                    <a:pt x="412" y="457"/>
                    <a:pt x="519" y="367"/>
                    <a:pt x="519" y="224"/>
                  </a:cubicBezTo>
                  <a:cubicBezTo>
                    <a:pt x="519" y="106"/>
                    <a:pt x="425" y="0"/>
                    <a:pt x="295" y="0"/>
                  </a:cubicBezTo>
                  <a:close/>
                </a:path>
              </a:pathLst>
            </a:custGeom>
            <a:solidFill>
              <a:srgbClr val="F9DB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6" name="Google Shape;726;p32"/>
            <p:cNvSpPr/>
            <p:nvPr/>
          </p:nvSpPr>
          <p:spPr>
            <a:xfrm>
              <a:off x="6047400" y="3969900"/>
              <a:ext cx="150925" cy="138275"/>
            </a:xfrm>
            <a:custGeom>
              <a:avLst/>
              <a:gdLst/>
              <a:ahLst/>
              <a:cxnLst/>
              <a:rect l="l" t="t" r="r" b="b"/>
              <a:pathLst>
                <a:path w="6037" h="5531" extrusionOk="0">
                  <a:moveTo>
                    <a:pt x="3219" y="1"/>
                  </a:moveTo>
                  <a:cubicBezTo>
                    <a:pt x="708" y="1"/>
                    <a:pt x="118" y="3738"/>
                    <a:pt x="0" y="5212"/>
                  </a:cubicBezTo>
                  <a:cubicBezTo>
                    <a:pt x="1498" y="5424"/>
                    <a:pt x="3007" y="5531"/>
                    <a:pt x="4528" y="5531"/>
                  </a:cubicBezTo>
                  <a:cubicBezTo>
                    <a:pt x="5023" y="5531"/>
                    <a:pt x="5518" y="5519"/>
                    <a:pt x="6037" y="5495"/>
                  </a:cubicBezTo>
                  <a:cubicBezTo>
                    <a:pt x="6025" y="3892"/>
                    <a:pt x="5742" y="36"/>
                    <a:pt x="3243" y="1"/>
                  </a:cubicBezTo>
                  <a:close/>
                </a:path>
              </a:pathLst>
            </a:custGeom>
            <a:solidFill>
              <a:srgbClr val="F9B55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7" name="Google Shape;727;p32"/>
            <p:cNvSpPr/>
            <p:nvPr/>
          </p:nvSpPr>
          <p:spPr>
            <a:xfrm>
              <a:off x="5949525" y="4080750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1" y="0"/>
                  </a:moveTo>
                  <a:lnTo>
                    <a:pt x="1" y="0"/>
                  </a:lnTo>
                  <a:close/>
                  <a:moveTo>
                    <a:pt x="1" y="0"/>
                  </a:moveTo>
                  <a:lnTo>
                    <a:pt x="1" y="0"/>
                  </a:lnTo>
                  <a:close/>
                  <a:moveTo>
                    <a:pt x="1" y="0"/>
                  </a:moveTo>
                  <a:lnTo>
                    <a:pt x="1" y="0"/>
                  </a:lnTo>
                  <a:close/>
                </a:path>
              </a:pathLst>
            </a:custGeom>
            <a:solidFill>
              <a:srgbClr val="F9DB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8" name="Google Shape;728;p32"/>
            <p:cNvSpPr/>
            <p:nvPr/>
          </p:nvSpPr>
          <p:spPr>
            <a:xfrm>
              <a:off x="5918575" y="3969900"/>
              <a:ext cx="124125" cy="129725"/>
            </a:xfrm>
            <a:custGeom>
              <a:avLst/>
              <a:gdLst/>
              <a:ahLst/>
              <a:cxnLst/>
              <a:rect l="l" t="t" r="r" b="b"/>
              <a:pathLst>
                <a:path w="4965" h="5189" extrusionOk="0">
                  <a:moveTo>
                    <a:pt x="638" y="1"/>
                  </a:moveTo>
                  <a:cubicBezTo>
                    <a:pt x="414" y="1"/>
                    <a:pt x="201" y="48"/>
                    <a:pt x="1" y="131"/>
                  </a:cubicBezTo>
                  <a:lnTo>
                    <a:pt x="1239" y="4434"/>
                  </a:lnTo>
                  <a:cubicBezTo>
                    <a:pt x="1262" y="4434"/>
                    <a:pt x="2111" y="4693"/>
                    <a:pt x="3514" y="4953"/>
                  </a:cubicBezTo>
                  <a:cubicBezTo>
                    <a:pt x="3951" y="5035"/>
                    <a:pt x="4434" y="5118"/>
                    <a:pt x="4965" y="5189"/>
                  </a:cubicBezTo>
                  <a:cubicBezTo>
                    <a:pt x="4576" y="3703"/>
                    <a:pt x="3338" y="1"/>
                    <a:pt x="732" y="1"/>
                  </a:cubicBezTo>
                  <a:close/>
                </a:path>
              </a:pathLst>
            </a:custGeom>
            <a:solidFill>
              <a:srgbClr val="F9B55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pic>
        <p:nvPicPr>
          <p:cNvPr id="3" name="Imagen 2" descr="Imagen que contiene Logotipo&#10;&#10;Descripción generada automáticamente">
            <a:extLst>
              <a:ext uri="{FF2B5EF4-FFF2-40B4-BE49-F238E27FC236}">
                <a16:creationId xmlns:a16="http://schemas.microsoft.com/office/drawing/2014/main" id="{7CBCC503-076D-4D7C-A24A-F472A32D88E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535" y="-37592"/>
            <a:ext cx="2064047" cy="691087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Elipse"/>
          <p:cNvSpPr/>
          <p:nvPr/>
        </p:nvSpPr>
        <p:spPr>
          <a:xfrm>
            <a:off x="2579913" y="2123922"/>
            <a:ext cx="685801" cy="581956"/>
          </a:xfrm>
          <a:prstGeom prst="ellipse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CL" sz="1800" b="1" dirty="0"/>
              <a:t>12</a:t>
            </a:r>
          </a:p>
        </p:txBody>
      </p:sp>
      <p:sp>
        <p:nvSpPr>
          <p:cNvPr id="735" name="Google Shape;735;p33"/>
          <p:cNvSpPr txBox="1">
            <a:spLocks noGrp="1"/>
          </p:cNvSpPr>
          <p:nvPr>
            <p:ph type="title"/>
          </p:nvPr>
        </p:nvSpPr>
        <p:spPr>
          <a:xfrm>
            <a:off x="2642875" y="405225"/>
            <a:ext cx="38583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Primero recordar</a:t>
            </a:r>
            <a:endParaRPr dirty="0"/>
          </a:p>
        </p:txBody>
      </p:sp>
      <p:grpSp>
        <p:nvGrpSpPr>
          <p:cNvPr id="736" name="Google Shape;736;p33"/>
          <p:cNvGrpSpPr/>
          <p:nvPr/>
        </p:nvGrpSpPr>
        <p:grpSpPr>
          <a:xfrm flipH="1">
            <a:off x="8175300" y="635800"/>
            <a:ext cx="363675" cy="753800"/>
            <a:chOff x="3251875" y="3486125"/>
            <a:chExt cx="363675" cy="753800"/>
          </a:xfrm>
        </p:grpSpPr>
        <p:sp>
          <p:nvSpPr>
            <p:cNvPr id="737" name="Google Shape;737;p33"/>
            <p:cNvSpPr/>
            <p:nvPr/>
          </p:nvSpPr>
          <p:spPr>
            <a:xfrm>
              <a:off x="3449175" y="3487075"/>
              <a:ext cx="166075" cy="752850"/>
            </a:xfrm>
            <a:custGeom>
              <a:avLst/>
              <a:gdLst/>
              <a:ahLst/>
              <a:cxnLst/>
              <a:rect l="l" t="t" r="r" b="b"/>
              <a:pathLst>
                <a:path w="6643" h="30114" extrusionOk="0">
                  <a:moveTo>
                    <a:pt x="0" y="1"/>
                  </a:moveTo>
                  <a:lnTo>
                    <a:pt x="594" y="1390"/>
                  </a:lnTo>
                  <a:lnTo>
                    <a:pt x="745" y="1567"/>
                  </a:lnTo>
                  <a:cubicBezTo>
                    <a:pt x="2096" y="3095"/>
                    <a:pt x="1642" y="7198"/>
                    <a:pt x="1162" y="11542"/>
                  </a:cubicBezTo>
                  <a:cubicBezTo>
                    <a:pt x="922" y="13714"/>
                    <a:pt x="670" y="15974"/>
                    <a:pt x="632" y="18045"/>
                  </a:cubicBezTo>
                  <a:cubicBezTo>
                    <a:pt x="543" y="23487"/>
                    <a:pt x="4584" y="28576"/>
                    <a:pt x="5771" y="29952"/>
                  </a:cubicBezTo>
                  <a:cubicBezTo>
                    <a:pt x="5865" y="30060"/>
                    <a:pt x="5999" y="30114"/>
                    <a:pt x="6132" y="30114"/>
                  </a:cubicBezTo>
                  <a:cubicBezTo>
                    <a:pt x="6248" y="30114"/>
                    <a:pt x="6364" y="30073"/>
                    <a:pt x="6453" y="29990"/>
                  </a:cubicBezTo>
                  <a:cubicBezTo>
                    <a:pt x="6629" y="29813"/>
                    <a:pt x="6642" y="29523"/>
                    <a:pt x="6478" y="29346"/>
                  </a:cubicBezTo>
                  <a:cubicBezTo>
                    <a:pt x="5367" y="28058"/>
                    <a:pt x="1490" y="23247"/>
                    <a:pt x="1579" y="18058"/>
                  </a:cubicBezTo>
                  <a:cubicBezTo>
                    <a:pt x="1604" y="16025"/>
                    <a:pt x="1856" y="13802"/>
                    <a:pt x="2096" y="11643"/>
                  </a:cubicBezTo>
                  <a:cubicBezTo>
                    <a:pt x="2601" y="7123"/>
                    <a:pt x="2690" y="2286"/>
                    <a:pt x="543" y="279"/>
                  </a:cubicBezTo>
                  <a:cubicBezTo>
                    <a:pt x="505" y="254"/>
                    <a:pt x="455" y="216"/>
                    <a:pt x="417" y="203"/>
                  </a:cubicBezTo>
                  <a:lnTo>
                    <a:pt x="0" y="1"/>
                  </a:ln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8" name="Google Shape;738;p33"/>
            <p:cNvSpPr/>
            <p:nvPr/>
          </p:nvSpPr>
          <p:spPr>
            <a:xfrm>
              <a:off x="3415700" y="3486125"/>
              <a:ext cx="86200" cy="269300"/>
            </a:xfrm>
            <a:custGeom>
              <a:avLst/>
              <a:gdLst/>
              <a:ahLst/>
              <a:cxnLst/>
              <a:rect l="l" t="t" r="r" b="b"/>
              <a:pathLst>
                <a:path w="3448" h="10772" extrusionOk="0">
                  <a:moveTo>
                    <a:pt x="1072" y="0"/>
                  </a:moveTo>
                  <a:cubicBezTo>
                    <a:pt x="849" y="0"/>
                    <a:pt x="628" y="81"/>
                    <a:pt x="430" y="279"/>
                  </a:cubicBezTo>
                  <a:cubicBezTo>
                    <a:pt x="140" y="607"/>
                    <a:pt x="1" y="1049"/>
                    <a:pt x="51" y="1491"/>
                  </a:cubicBezTo>
                  <a:cubicBezTo>
                    <a:pt x="165" y="3133"/>
                    <a:pt x="1769" y="4105"/>
                    <a:pt x="2337" y="5570"/>
                  </a:cubicBezTo>
                  <a:cubicBezTo>
                    <a:pt x="2615" y="6315"/>
                    <a:pt x="2804" y="7110"/>
                    <a:pt x="2905" y="7906"/>
                  </a:cubicBezTo>
                  <a:cubicBezTo>
                    <a:pt x="3044" y="8853"/>
                    <a:pt x="3094" y="9812"/>
                    <a:pt x="3057" y="10772"/>
                  </a:cubicBezTo>
                  <a:cubicBezTo>
                    <a:pt x="3057" y="10772"/>
                    <a:pt x="3448" y="5746"/>
                    <a:pt x="3322" y="3575"/>
                  </a:cubicBezTo>
                  <a:cubicBezTo>
                    <a:pt x="3259" y="2564"/>
                    <a:pt x="2930" y="1491"/>
                    <a:pt x="2286" y="708"/>
                  </a:cubicBezTo>
                  <a:cubicBezTo>
                    <a:pt x="1997" y="343"/>
                    <a:pt x="1531" y="0"/>
                    <a:pt x="1072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9" name="Google Shape;739;p33"/>
            <p:cNvSpPr/>
            <p:nvPr/>
          </p:nvSpPr>
          <p:spPr>
            <a:xfrm>
              <a:off x="3251875" y="3533175"/>
              <a:ext cx="231425" cy="324225"/>
            </a:xfrm>
            <a:custGeom>
              <a:avLst/>
              <a:gdLst/>
              <a:ahLst/>
              <a:cxnLst/>
              <a:rect l="l" t="t" r="r" b="b"/>
              <a:pathLst>
                <a:path w="9257" h="12969" extrusionOk="0">
                  <a:moveTo>
                    <a:pt x="1781" y="1"/>
                  </a:moveTo>
                  <a:lnTo>
                    <a:pt x="1781" y="1"/>
                  </a:lnTo>
                  <a:cubicBezTo>
                    <a:pt x="0" y="2614"/>
                    <a:pt x="480" y="6541"/>
                    <a:pt x="2412" y="8284"/>
                  </a:cubicBezTo>
                  <a:cubicBezTo>
                    <a:pt x="4357" y="10039"/>
                    <a:pt x="7703" y="10039"/>
                    <a:pt x="9180" y="12968"/>
                  </a:cubicBezTo>
                  <a:cubicBezTo>
                    <a:pt x="9180" y="12968"/>
                    <a:pt x="9256" y="8195"/>
                    <a:pt x="6554" y="5973"/>
                  </a:cubicBezTo>
                  <a:cubicBezTo>
                    <a:pt x="3852" y="3763"/>
                    <a:pt x="1579" y="1415"/>
                    <a:pt x="1781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0" name="Google Shape;740;p33"/>
            <p:cNvSpPr/>
            <p:nvPr/>
          </p:nvSpPr>
          <p:spPr>
            <a:xfrm>
              <a:off x="3313175" y="3680725"/>
              <a:ext cx="163175" cy="145475"/>
            </a:xfrm>
            <a:custGeom>
              <a:avLst/>
              <a:gdLst/>
              <a:ahLst/>
              <a:cxnLst/>
              <a:rect l="l" t="t" r="r" b="b"/>
              <a:pathLst>
                <a:path w="6527" h="5819" extrusionOk="0">
                  <a:moveTo>
                    <a:pt x="1947" y="1"/>
                  </a:moveTo>
                  <a:cubicBezTo>
                    <a:pt x="1" y="1"/>
                    <a:pt x="5300" y="2860"/>
                    <a:pt x="6419" y="5521"/>
                  </a:cubicBezTo>
                  <a:lnTo>
                    <a:pt x="6419" y="5521"/>
                  </a:lnTo>
                  <a:cubicBezTo>
                    <a:pt x="5985" y="4358"/>
                    <a:pt x="4274" y="169"/>
                    <a:pt x="2132" y="8"/>
                  </a:cubicBezTo>
                  <a:cubicBezTo>
                    <a:pt x="2064" y="3"/>
                    <a:pt x="2003" y="1"/>
                    <a:pt x="1947" y="1"/>
                  </a:cubicBezTo>
                  <a:close/>
                  <a:moveTo>
                    <a:pt x="6419" y="5521"/>
                  </a:moveTo>
                  <a:cubicBezTo>
                    <a:pt x="6490" y="5709"/>
                    <a:pt x="6527" y="5818"/>
                    <a:pt x="6527" y="5818"/>
                  </a:cubicBezTo>
                  <a:cubicBezTo>
                    <a:pt x="6527" y="5818"/>
                    <a:pt x="6527" y="5817"/>
                    <a:pt x="6526" y="5816"/>
                  </a:cubicBezTo>
                  <a:cubicBezTo>
                    <a:pt x="6497" y="5718"/>
                    <a:pt x="6461" y="5620"/>
                    <a:pt x="6419" y="5521"/>
                  </a:cubicBezTo>
                  <a:close/>
                </a:path>
              </a:pathLst>
            </a:custGeom>
            <a:solidFill>
              <a:srgbClr val="D5025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1" name="Google Shape;741;p33"/>
            <p:cNvSpPr/>
            <p:nvPr/>
          </p:nvSpPr>
          <p:spPr>
            <a:xfrm>
              <a:off x="3474100" y="3782250"/>
              <a:ext cx="141450" cy="250750"/>
            </a:xfrm>
            <a:custGeom>
              <a:avLst/>
              <a:gdLst/>
              <a:ahLst/>
              <a:cxnLst/>
              <a:rect l="l" t="t" r="r" b="b"/>
              <a:pathLst>
                <a:path w="5658" h="10030" extrusionOk="0">
                  <a:moveTo>
                    <a:pt x="3486" y="0"/>
                  </a:moveTo>
                  <a:lnTo>
                    <a:pt x="3486" y="0"/>
                  </a:lnTo>
                  <a:cubicBezTo>
                    <a:pt x="1" y="3005"/>
                    <a:pt x="519" y="9521"/>
                    <a:pt x="519" y="9521"/>
                  </a:cubicBezTo>
                  <a:cubicBezTo>
                    <a:pt x="519" y="9521"/>
                    <a:pt x="794" y="10029"/>
                    <a:pt x="1454" y="10029"/>
                  </a:cubicBezTo>
                  <a:cubicBezTo>
                    <a:pt x="1924" y="10029"/>
                    <a:pt x="2588" y="9772"/>
                    <a:pt x="3486" y="8890"/>
                  </a:cubicBezTo>
                  <a:cubicBezTo>
                    <a:pt x="5658" y="6768"/>
                    <a:pt x="3322" y="2210"/>
                    <a:pt x="3486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2" name="Google Shape;742;p33"/>
            <p:cNvSpPr/>
            <p:nvPr/>
          </p:nvSpPr>
          <p:spPr>
            <a:xfrm>
              <a:off x="3498425" y="3872650"/>
              <a:ext cx="72000" cy="144175"/>
            </a:xfrm>
            <a:custGeom>
              <a:avLst/>
              <a:gdLst/>
              <a:ahLst/>
              <a:cxnLst/>
              <a:rect l="l" t="t" r="r" b="b"/>
              <a:pathLst>
                <a:path w="2880" h="5767" extrusionOk="0">
                  <a:moveTo>
                    <a:pt x="1580" y="0"/>
                  </a:moveTo>
                  <a:cubicBezTo>
                    <a:pt x="424" y="0"/>
                    <a:pt x="0" y="5766"/>
                    <a:pt x="0" y="5766"/>
                  </a:cubicBezTo>
                  <a:cubicBezTo>
                    <a:pt x="1288" y="5223"/>
                    <a:pt x="2879" y="261"/>
                    <a:pt x="1654" y="8"/>
                  </a:cubicBezTo>
                  <a:cubicBezTo>
                    <a:pt x="1629" y="3"/>
                    <a:pt x="1605" y="0"/>
                    <a:pt x="1580" y="0"/>
                  </a:cubicBezTo>
                  <a:close/>
                </a:path>
              </a:pathLst>
            </a:custGeom>
            <a:solidFill>
              <a:srgbClr val="D5025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743" name="Google Shape;743;p33"/>
          <p:cNvGrpSpPr/>
          <p:nvPr/>
        </p:nvGrpSpPr>
        <p:grpSpPr>
          <a:xfrm>
            <a:off x="665500" y="3822100"/>
            <a:ext cx="1082150" cy="781400"/>
            <a:chOff x="4954950" y="2022025"/>
            <a:chExt cx="1082150" cy="781400"/>
          </a:xfrm>
        </p:grpSpPr>
        <p:sp>
          <p:nvSpPr>
            <p:cNvPr id="744" name="Google Shape;744;p33"/>
            <p:cNvSpPr/>
            <p:nvPr/>
          </p:nvSpPr>
          <p:spPr>
            <a:xfrm>
              <a:off x="5582500" y="2425800"/>
              <a:ext cx="153775" cy="258225"/>
            </a:xfrm>
            <a:custGeom>
              <a:avLst/>
              <a:gdLst/>
              <a:ahLst/>
              <a:cxnLst/>
              <a:rect l="l" t="t" r="r" b="b"/>
              <a:pathLst>
                <a:path w="6151" h="10329" extrusionOk="0">
                  <a:moveTo>
                    <a:pt x="3006" y="0"/>
                  </a:moveTo>
                  <a:lnTo>
                    <a:pt x="3006" y="0"/>
                  </a:lnTo>
                  <a:cubicBezTo>
                    <a:pt x="1" y="6011"/>
                    <a:pt x="4155" y="10329"/>
                    <a:pt x="4155" y="10329"/>
                  </a:cubicBezTo>
                  <a:cubicBezTo>
                    <a:pt x="5102" y="9193"/>
                    <a:pt x="6150" y="1705"/>
                    <a:pt x="3006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5" name="Google Shape;745;p33"/>
            <p:cNvSpPr/>
            <p:nvPr/>
          </p:nvSpPr>
          <p:spPr>
            <a:xfrm>
              <a:off x="5640275" y="2514950"/>
              <a:ext cx="48675" cy="169075"/>
            </a:xfrm>
            <a:custGeom>
              <a:avLst/>
              <a:gdLst/>
              <a:ahLst/>
              <a:cxnLst/>
              <a:rect l="l" t="t" r="r" b="b"/>
              <a:pathLst>
                <a:path w="1947" h="6763" extrusionOk="0">
                  <a:moveTo>
                    <a:pt x="1112" y="1"/>
                  </a:moveTo>
                  <a:cubicBezTo>
                    <a:pt x="1068" y="1"/>
                    <a:pt x="1022" y="19"/>
                    <a:pt x="973" y="58"/>
                  </a:cubicBezTo>
                  <a:cubicBezTo>
                    <a:pt x="1" y="841"/>
                    <a:pt x="1617" y="6498"/>
                    <a:pt x="1844" y="6763"/>
                  </a:cubicBezTo>
                  <a:cubicBezTo>
                    <a:pt x="1844" y="6763"/>
                    <a:pt x="1947" y="1"/>
                    <a:pt x="1112" y="1"/>
                  </a:cubicBezTo>
                  <a:close/>
                </a:path>
              </a:pathLst>
            </a:custGeom>
            <a:solidFill>
              <a:srgbClr val="FF9E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6" name="Google Shape;746;p33"/>
            <p:cNvSpPr/>
            <p:nvPr/>
          </p:nvSpPr>
          <p:spPr>
            <a:xfrm>
              <a:off x="4954950" y="2422150"/>
              <a:ext cx="357375" cy="131225"/>
            </a:xfrm>
            <a:custGeom>
              <a:avLst/>
              <a:gdLst/>
              <a:ahLst/>
              <a:cxnLst/>
              <a:rect l="l" t="t" r="r" b="b"/>
              <a:pathLst>
                <a:path w="14295" h="5249" extrusionOk="0">
                  <a:moveTo>
                    <a:pt x="8553" y="1"/>
                  </a:moveTo>
                  <a:cubicBezTo>
                    <a:pt x="6155" y="1"/>
                    <a:pt x="3185" y="849"/>
                    <a:pt x="0" y="3720"/>
                  </a:cubicBezTo>
                  <a:cubicBezTo>
                    <a:pt x="548" y="4255"/>
                    <a:pt x="1214" y="4430"/>
                    <a:pt x="1850" y="4430"/>
                  </a:cubicBezTo>
                  <a:cubicBezTo>
                    <a:pt x="3061" y="4430"/>
                    <a:pt x="4167" y="3795"/>
                    <a:pt x="4167" y="3795"/>
                  </a:cubicBezTo>
                  <a:cubicBezTo>
                    <a:pt x="4167" y="3795"/>
                    <a:pt x="5228" y="5184"/>
                    <a:pt x="6756" y="5247"/>
                  </a:cubicBezTo>
                  <a:cubicBezTo>
                    <a:pt x="6778" y="5248"/>
                    <a:pt x="6800" y="5249"/>
                    <a:pt x="6821" y="5249"/>
                  </a:cubicBezTo>
                  <a:cubicBezTo>
                    <a:pt x="8282" y="5249"/>
                    <a:pt x="8233" y="3581"/>
                    <a:pt x="8233" y="3581"/>
                  </a:cubicBezTo>
                  <a:lnTo>
                    <a:pt x="8233" y="3581"/>
                  </a:lnTo>
                  <a:cubicBezTo>
                    <a:pt x="8233" y="3581"/>
                    <a:pt x="9859" y="4941"/>
                    <a:pt x="10928" y="4941"/>
                  </a:cubicBezTo>
                  <a:cubicBezTo>
                    <a:pt x="10978" y="4941"/>
                    <a:pt x="11027" y="4938"/>
                    <a:pt x="11074" y="4932"/>
                  </a:cubicBezTo>
                  <a:cubicBezTo>
                    <a:pt x="12135" y="4780"/>
                    <a:pt x="12110" y="2684"/>
                    <a:pt x="12110" y="2684"/>
                  </a:cubicBezTo>
                  <a:lnTo>
                    <a:pt x="12110" y="2684"/>
                  </a:lnTo>
                  <a:cubicBezTo>
                    <a:pt x="12110" y="2684"/>
                    <a:pt x="12568" y="2865"/>
                    <a:pt x="13066" y="2865"/>
                  </a:cubicBezTo>
                  <a:cubicBezTo>
                    <a:pt x="13604" y="2865"/>
                    <a:pt x="14189" y="2654"/>
                    <a:pt x="14294" y="1775"/>
                  </a:cubicBezTo>
                  <a:cubicBezTo>
                    <a:pt x="14294" y="1775"/>
                    <a:pt x="12021" y="1"/>
                    <a:pt x="8553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7" name="Google Shape;747;p33"/>
            <p:cNvSpPr/>
            <p:nvPr/>
          </p:nvSpPr>
          <p:spPr>
            <a:xfrm>
              <a:off x="5184825" y="2612525"/>
              <a:ext cx="187775" cy="190900"/>
            </a:xfrm>
            <a:custGeom>
              <a:avLst/>
              <a:gdLst/>
              <a:ahLst/>
              <a:cxnLst/>
              <a:rect l="l" t="t" r="r" b="b"/>
              <a:pathLst>
                <a:path w="7511" h="7636" extrusionOk="0">
                  <a:moveTo>
                    <a:pt x="1922" y="1"/>
                  </a:moveTo>
                  <a:cubicBezTo>
                    <a:pt x="1808" y="1"/>
                    <a:pt x="1724" y="30"/>
                    <a:pt x="1677" y="95"/>
                  </a:cubicBezTo>
                  <a:cubicBezTo>
                    <a:pt x="1159" y="827"/>
                    <a:pt x="4405" y="2368"/>
                    <a:pt x="4405" y="2368"/>
                  </a:cubicBezTo>
                  <a:cubicBezTo>
                    <a:pt x="4405" y="2368"/>
                    <a:pt x="2019" y="1871"/>
                    <a:pt x="763" y="1871"/>
                  </a:cubicBezTo>
                  <a:cubicBezTo>
                    <a:pt x="307" y="1871"/>
                    <a:pt x="0" y="1937"/>
                    <a:pt x="10" y="2115"/>
                  </a:cubicBezTo>
                  <a:cubicBezTo>
                    <a:pt x="36" y="2797"/>
                    <a:pt x="3647" y="3315"/>
                    <a:pt x="3647" y="3315"/>
                  </a:cubicBezTo>
                  <a:cubicBezTo>
                    <a:pt x="3647" y="3315"/>
                    <a:pt x="617" y="4527"/>
                    <a:pt x="882" y="5057"/>
                  </a:cubicBezTo>
                  <a:cubicBezTo>
                    <a:pt x="949" y="5185"/>
                    <a:pt x="1143" y="5234"/>
                    <a:pt x="1399" y="5234"/>
                  </a:cubicBezTo>
                  <a:cubicBezTo>
                    <a:pt x="2205" y="5234"/>
                    <a:pt x="3622" y="4754"/>
                    <a:pt x="3622" y="4754"/>
                  </a:cubicBezTo>
                  <a:lnTo>
                    <a:pt x="3622" y="4754"/>
                  </a:lnTo>
                  <a:cubicBezTo>
                    <a:pt x="3622" y="4754"/>
                    <a:pt x="1601" y="7305"/>
                    <a:pt x="2182" y="7620"/>
                  </a:cubicBezTo>
                  <a:cubicBezTo>
                    <a:pt x="2201" y="7630"/>
                    <a:pt x="2223" y="7635"/>
                    <a:pt x="2250" y="7635"/>
                  </a:cubicBezTo>
                  <a:cubicBezTo>
                    <a:pt x="3060" y="7635"/>
                    <a:pt x="7511" y="3125"/>
                    <a:pt x="7511" y="3125"/>
                  </a:cubicBezTo>
                  <a:cubicBezTo>
                    <a:pt x="7407" y="3033"/>
                    <a:pt x="3087" y="1"/>
                    <a:pt x="1922" y="1"/>
                  </a:cubicBezTo>
                  <a:close/>
                </a:path>
              </a:pathLst>
            </a:custGeom>
            <a:solidFill>
              <a:srgbClr val="D5025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8" name="Google Shape;748;p33"/>
            <p:cNvSpPr/>
            <p:nvPr/>
          </p:nvSpPr>
          <p:spPr>
            <a:xfrm>
              <a:off x="4959050" y="2022025"/>
              <a:ext cx="313800" cy="237750"/>
            </a:xfrm>
            <a:custGeom>
              <a:avLst/>
              <a:gdLst/>
              <a:ahLst/>
              <a:cxnLst/>
              <a:rect l="l" t="t" r="r" b="b"/>
              <a:pathLst>
                <a:path w="12552" h="9510" extrusionOk="0">
                  <a:moveTo>
                    <a:pt x="7918" y="1"/>
                  </a:moveTo>
                  <a:cubicBezTo>
                    <a:pt x="7914" y="1"/>
                    <a:pt x="7909" y="1"/>
                    <a:pt x="7905" y="1"/>
                  </a:cubicBezTo>
                  <a:cubicBezTo>
                    <a:pt x="6895" y="64"/>
                    <a:pt x="8650" y="8663"/>
                    <a:pt x="8650" y="8663"/>
                  </a:cubicBezTo>
                  <a:cubicBezTo>
                    <a:pt x="8650" y="8663"/>
                    <a:pt x="5975" y="1213"/>
                    <a:pt x="4953" y="1213"/>
                  </a:cubicBezTo>
                  <a:cubicBezTo>
                    <a:pt x="4948" y="1213"/>
                    <a:pt x="4943" y="1213"/>
                    <a:pt x="4938" y="1213"/>
                  </a:cubicBezTo>
                  <a:cubicBezTo>
                    <a:pt x="3927" y="1277"/>
                    <a:pt x="8094" y="8764"/>
                    <a:pt x="8094" y="8764"/>
                  </a:cubicBezTo>
                  <a:cubicBezTo>
                    <a:pt x="8094" y="8764"/>
                    <a:pt x="3008" y="4036"/>
                    <a:pt x="1687" y="4036"/>
                  </a:cubicBezTo>
                  <a:cubicBezTo>
                    <a:pt x="1626" y="4036"/>
                    <a:pt x="1572" y="4046"/>
                    <a:pt x="1528" y="4067"/>
                  </a:cubicBezTo>
                  <a:cubicBezTo>
                    <a:pt x="543" y="4560"/>
                    <a:pt x="7362" y="8979"/>
                    <a:pt x="7362" y="8979"/>
                  </a:cubicBezTo>
                  <a:cubicBezTo>
                    <a:pt x="7362" y="8979"/>
                    <a:pt x="2537" y="7051"/>
                    <a:pt x="899" y="7051"/>
                  </a:cubicBezTo>
                  <a:cubicBezTo>
                    <a:pt x="620" y="7051"/>
                    <a:pt x="434" y="7106"/>
                    <a:pt x="379" y="7236"/>
                  </a:cubicBezTo>
                  <a:cubicBezTo>
                    <a:pt x="0" y="8146"/>
                    <a:pt x="7286" y="9509"/>
                    <a:pt x="7286" y="9509"/>
                  </a:cubicBezTo>
                  <a:lnTo>
                    <a:pt x="9483" y="8954"/>
                  </a:lnTo>
                  <a:cubicBezTo>
                    <a:pt x="9483" y="8954"/>
                    <a:pt x="12552" y="1693"/>
                    <a:pt x="11643" y="1352"/>
                  </a:cubicBezTo>
                  <a:cubicBezTo>
                    <a:pt x="11623" y="1345"/>
                    <a:pt x="11603" y="1342"/>
                    <a:pt x="11583" y="1342"/>
                  </a:cubicBezTo>
                  <a:cubicBezTo>
                    <a:pt x="10657" y="1342"/>
                    <a:pt x="9218" y="8524"/>
                    <a:pt x="9218" y="8524"/>
                  </a:cubicBezTo>
                  <a:cubicBezTo>
                    <a:pt x="9218" y="8524"/>
                    <a:pt x="8918" y="1"/>
                    <a:pt x="7918" y="1"/>
                  </a:cubicBezTo>
                  <a:close/>
                </a:path>
              </a:pathLst>
            </a:custGeom>
            <a:solidFill>
              <a:srgbClr val="FF9E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9" name="Google Shape;749;p33"/>
            <p:cNvSpPr/>
            <p:nvPr/>
          </p:nvSpPr>
          <p:spPr>
            <a:xfrm>
              <a:off x="5131400" y="2238600"/>
              <a:ext cx="905700" cy="484275"/>
            </a:xfrm>
            <a:custGeom>
              <a:avLst/>
              <a:gdLst/>
              <a:ahLst/>
              <a:cxnLst/>
              <a:rect l="l" t="t" r="r" b="b"/>
              <a:pathLst>
                <a:path w="36228" h="19371" extrusionOk="0">
                  <a:moveTo>
                    <a:pt x="2728" y="0"/>
                  </a:moveTo>
                  <a:lnTo>
                    <a:pt x="1" y="695"/>
                  </a:lnTo>
                  <a:lnTo>
                    <a:pt x="178" y="985"/>
                  </a:lnTo>
                  <a:cubicBezTo>
                    <a:pt x="329" y="1213"/>
                    <a:pt x="1617" y="3170"/>
                    <a:pt x="2551" y="3498"/>
                  </a:cubicBezTo>
                  <a:cubicBezTo>
                    <a:pt x="5759" y="8928"/>
                    <a:pt x="9799" y="12993"/>
                    <a:pt x="14572" y="15582"/>
                  </a:cubicBezTo>
                  <a:cubicBezTo>
                    <a:pt x="13966" y="16175"/>
                    <a:pt x="12678" y="17160"/>
                    <a:pt x="10443" y="17514"/>
                  </a:cubicBezTo>
                  <a:cubicBezTo>
                    <a:pt x="9812" y="17034"/>
                    <a:pt x="8499" y="16920"/>
                    <a:pt x="8347" y="16908"/>
                  </a:cubicBezTo>
                  <a:lnTo>
                    <a:pt x="8032" y="16895"/>
                  </a:lnTo>
                  <a:lnTo>
                    <a:pt x="8448" y="19370"/>
                  </a:lnTo>
                  <a:lnTo>
                    <a:pt x="8688" y="19332"/>
                  </a:lnTo>
                  <a:cubicBezTo>
                    <a:pt x="8966" y="19282"/>
                    <a:pt x="10267" y="19042"/>
                    <a:pt x="10683" y="18486"/>
                  </a:cubicBezTo>
                  <a:cubicBezTo>
                    <a:pt x="13449" y="18044"/>
                    <a:pt x="14951" y="16668"/>
                    <a:pt x="15507" y="16062"/>
                  </a:cubicBezTo>
                  <a:cubicBezTo>
                    <a:pt x="17919" y="17249"/>
                    <a:pt x="20507" y="18070"/>
                    <a:pt x="23171" y="18486"/>
                  </a:cubicBezTo>
                  <a:cubicBezTo>
                    <a:pt x="23386" y="18524"/>
                    <a:pt x="23601" y="18549"/>
                    <a:pt x="23803" y="18587"/>
                  </a:cubicBezTo>
                  <a:cubicBezTo>
                    <a:pt x="25089" y="18753"/>
                    <a:pt x="26382" y="18836"/>
                    <a:pt x="27673" y="18836"/>
                  </a:cubicBezTo>
                  <a:cubicBezTo>
                    <a:pt x="30413" y="18836"/>
                    <a:pt x="33147" y="18463"/>
                    <a:pt x="35798" y="17716"/>
                  </a:cubicBezTo>
                  <a:cubicBezTo>
                    <a:pt x="36076" y="17640"/>
                    <a:pt x="36228" y="17350"/>
                    <a:pt x="36127" y="17072"/>
                  </a:cubicBezTo>
                  <a:cubicBezTo>
                    <a:pt x="36057" y="16871"/>
                    <a:pt x="35867" y="16742"/>
                    <a:pt x="35665" y="16742"/>
                  </a:cubicBezTo>
                  <a:cubicBezTo>
                    <a:pt x="35613" y="16742"/>
                    <a:pt x="35560" y="16751"/>
                    <a:pt x="35508" y="16769"/>
                  </a:cubicBezTo>
                  <a:cubicBezTo>
                    <a:pt x="34443" y="17078"/>
                    <a:pt x="31567" y="17800"/>
                    <a:pt x="27798" y="17800"/>
                  </a:cubicBezTo>
                  <a:cubicBezTo>
                    <a:pt x="20794" y="17800"/>
                    <a:pt x="10709" y="15308"/>
                    <a:pt x="3435" y="3043"/>
                  </a:cubicBezTo>
                  <a:cubicBezTo>
                    <a:pt x="3701" y="2172"/>
                    <a:pt x="2905" y="404"/>
                    <a:pt x="2817" y="190"/>
                  </a:cubicBezTo>
                  <a:lnTo>
                    <a:pt x="2728" y="0"/>
                  </a:ln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750" name="Google Shape;750;p33"/>
          <p:cNvGrpSpPr/>
          <p:nvPr/>
        </p:nvGrpSpPr>
        <p:grpSpPr>
          <a:xfrm>
            <a:off x="8116125" y="3862525"/>
            <a:ext cx="482050" cy="645900"/>
            <a:chOff x="4836575" y="3190350"/>
            <a:chExt cx="482050" cy="645900"/>
          </a:xfrm>
        </p:grpSpPr>
        <p:sp>
          <p:nvSpPr>
            <p:cNvPr id="751" name="Google Shape;751;p33"/>
            <p:cNvSpPr/>
            <p:nvPr/>
          </p:nvSpPr>
          <p:spPr>
            <a:xfrm>
              <a:off x="4836575" y="3326400"/>
              <a:ext cx="467850" cy="509850"/>
            </a:xfrm>
            <a:custGeom>
              <a:avLst/>
              <a:gdLst/>
              <a:ahLst/>
              <a:cxnLst/>
              <a:rect l="l" t="t" r="r" b="b"/>
              <a:pathLst>
                <a:path w="18714" h="20394" extrusionOk="0">
                  <a:moveTo>
                    <a:pt x="4230" y="1"/>
                  </a:moveTo>
                  <a:lnTo>
                    <a:pt x="4205" y="241"/>
                  </a:lnTo>
                  <a:cubicBezTo>
                    <a:pt x="3409" y="8436"/>
                    <a:pt x="7147" y="12981"/>
                    <a:pt x="8359" y="14219"/>
                  </a:cubicBezTo>
                  <a:cubicBezTo>
                    <a:pt x="7311" y="15494"/>
                    <a:pt x="6049" y="16593"/>
                    <a:pt x="4634" y="17451"/>
                  </a:cubicBezTo>
                  <a:cubicBezTo>
                    <a:pt x="3220" y="18348"/>
                    <a:pt x="1680" y="19017"/>
                    <a:pt x="63" y="19459"/>
                  </a:cubicBezTo>
                  <a:lnTo>
                    <a:pt x="0" y="19472"/>
                  </a:lnTo>
                  <a:cubicBezTo>
                    <a:pt x="51" y="19636"/>
                    <a:pt x="101" y="19787"/>
                    <a:pt x="164" y="19951"/>
                  </a:cubicBezTo>
                  <a:cubicBezTo>
                    <a:pt x="240" y="20103"/>
                    <a:pt x="303" y="20255"/>
                    <a:pt x="392" y="20393"/>
                  </a:cubicBezTo>
                  <a:cubicBezTo>
                    <a:pt x="2033" y="19939"/>
                    <a:pt x="3599" y="19257"/>
                    <a:pt x="5051" y="18360"/>
                  </a:cubicBezTo>
                  <a:cubicBezTo>
                    <a:pt x="5556" y="18057"/>
                    <a:pt x="6036" y="17742"/>
                    <a:pt x="6503" y="17388"/>
                  </a:cubicBezTo>
                  <a:cubicBezTo>
                    <a:pt x="7374" y="17540"/>
                    <a:pt x="8258" y="17615"/>
                    <a:pt x="9142" y="17615"/>
                  </a:cubicBezTo>
                  <a:cubicBezTo>
                    <a:pt x="11743" y="17615"/>
                    <a:pt x="15481" y="16997"/>
                    <a:pt x="18537" y="14067"/>
                  </a:cubicBezTo>
                  <a:lnTo>
                    <a:pt x="18713" y="13903"/>
                  </a:lnTo>
                  <a:lnTo>
                    <a:pt x="18019" y="13171"/>
                  </a:lnTo>
                  <a:lnTo>
                    <a:pt x="17830" y="13348"/>
                  </a:lnTo>
                  <a:cubicBezTo>
                    <a:pt x="16466" y="14661"/>
                    <a:pt x="14786" y="15608"/>
                    <a:pt x="12956" y="16100"/>
                  </a:cubicBezTo>
                  <a:cubicBezTo>
                    <a:pt x="13410" y="14623"/>
                    <a:pt x="14711" y="11454"/>
                    <a:pt x="17097" y="10860"/>
                  </a:cubicBezTo>
                  <a:lnTo>
                    <a:pt x="17337" y="10797"/>
                  </a:lnTo>
                  <a:lnTo>
                    <a:pt x="17097" y="9837"/>
                  </a:lnTo>
                  <a:lnTo>
                    <a:pt x="16857" y="9900"/>
                  </a:lnTo>
                  <a:cubicBezTo>
                    <a:pt x="13650" y="10696"/>
                    <a:pt x="12185" y="14825"/>
                    <a:pt x="11870" y="16365"/>
                  </a:cubicBezTo>
                  <a:cubicBezTo>
                    <a:pt x="10949" y="16527"/>
                    <a:pt x="10024" y="16611"/>
                    <a:pt x="9096" y="16611"/>
                  </a:cubicBezTo>
                  <a:cubicBezTo>
                    <a:pt x="8573" y="16611"/>
                    <a:pt x="8049" y="16584"/>
                    <a:pt x="7526" y="16530"/>
                  </a:cubicBezTo>
                  <a:cubicBezTo>
                    <a:pt x="10127" y="14231"/>
                    <a:pt x="11794" y="11062"/>
                    <a:pt x="12185" y="7615"/>
                  </a:cubicBezTo>
                  <a:lnTo>
                    <a:pt x="12211" y="7362"/>
                  </a:lnTo>
                  <a:lnTo>
                    <a:pt x="11238" y="7236"/>
                  </a:lnTo>
                  <a:lnTo>
                    <a:pt x="11200" y="7489"/>
                  </a:lnTo>
                  <a:cubicBezTo>
                    <a:pt x="10948" y="9623"/>
                    <a:pt x="10190" y="11656"/>
                    <a:pt x="8965" y="13423"/>
                  </a:cubicBezTo>
                  <a:cubicBezTo>
                    <a:pt x="7791" y="12173"/>
                    <a:pt x="4445" y="7931"/>
                    <a:pt x="5190" y="342"/>
                  </a:cubicBezTo>
                  <a:lnTo>
                    <a:pt x="5215" y="89"/>
                  </a:lnTo>
                  <a:lnTo>
                    <a:pt x="4230" y="1"/>
                  </a:ln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2" name="Google Shape;752;p33"/>
            <p:cNvSpPr/>
            <p:nvPr/>
          </p:nvSpPr>
          <p:spPr>
            <a:xfrm>
              <a:off x="4889925" y="3190350"/>
              <a:ext cx="175850" cy="188475"/>
            </a:xfrm>
            <a:custGeom>
              <a:avLst/>
              <a:gdLst/>
              <a:ahLst/>
              <a:cxnLst/>
              <a:rect l="l" t="t" r="r" b="b"/>
              <a:pathLst>
                <a:path w="7034" h="7539" extrusionOk="0">
                  <a:moveTo>
                    <a:pt x="3398" y="0"/>
                  </a:moveTo>
                  <a:cubicBezTo>
                    <a:pt x="2310" y="0"/>
                    <a:pt x="2185" y="5228"/>
                    <a:pt x="2185" y="5228"/>
                  </a:cubicBezTo>
                  <a:cubicBezTo>
                    <a:pt x="2185" y="5228"/>
                    <a:pt x="2185" y="271"/>
                    <a:pt x="1237" y="271"/>
                  </a:cubicBezTo>
                  <a:cubicBezTo>
                    <a:pt x="1193" y="271"/>
                    <a:pt x="1147" y="281"/>
                    <a:pt x="1099" y="304"/>
                  </a:cubicBezTo>
                  <a:cubicBezTo>
                    <a:pt x="0" y="809"/>
                    <a:pt x="2462" y="7539"/>
                    <a:pt x="2462" y="7539"/>
                  </a:cubicBezTo>
                  <a:cubicBezTo>
                    <a:pt x="2462" y="7539"/>
                    <a:pt x="7033" y="1768"/>
                    <a:pt x="6023" y="1137"/>
                  </a:cubicBezTo>
                  <a:cubicBezTo>
                    <a:pt x="5961" y="1098"/>
                    <a:pt x="5896" y="1080"/>
                    <a:pt x="5827" y="1080"/>
                  </a:cubicBezTo>
                  <a:cubicBezTo>
                    <a:pt x="4769" y="1080"/>
                    <a:pt x="2955" y="5354"/>
                    <a:pt x="2955" y="5354"/>
                  </a:cubicBezTo>
                  <a:cubicBezTo>
                    <a:pt x="2955" y="5354"/>
                    <a:pt x="4508" y="51"/>
                    <a:pt x="3409" y="1"/>
                  </a:cubicBezTo>
                  <a:cubicBezTo>
                    <a:pt x="3405" y="1"/>
                    <a:pt x="3402" y="0"/>
                    <a:pt x="3398" y="0"/>
                  </a:cubicBezTo>
                  <a:close/>
                </a:path>
              </a:pathLst>
            </a:custGeom>
            <a:solidFill>
              <a:srgbClr val="D5025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3" name="Google Shape;753;p33"/>
            <p:cNvSpPr/>
            <p:nvPr/>
          </p:nvSpPr>
          <p:spPr>
            <a:xfrm>
              <a:off x="5043325" y="3329075"/>
              <a:ext cx="250050" cy="226550"/>
            </a:xfrm>
            <a:custGeom>
              <a:avLst/>
              <a:gdLst/>
              <a:ahLst/>
              <a:cxnLst/>
              <a:rect l="l" t="t" r="r" b="b"/>
              <a:pathLst>
                <a:path w="10002" h="9062" extrusionOk="0">
                  <a:moveTo>
                    <a:pt x="6136" y="1"/>
                  </a:moveTo>
                  <a:cubicBezTo>
                    <a:pt x="4523" y="1"/>
                    <a:pt x="3350" y="6490"/>
                    <a:pt x="3231" y="7424"/>
                  </a:cubicBezTo>
                  <a:lnTo>
                    <a:pt x="3231" y="7424"/>
                  </a:lnTo>
                  <a:cubicBezTo>
                    <a:pt x="3279" y="6495"/>
                    <a:pt x="3415" y="36"/>
                    <a:pt x="2286" y="36"/>
                  </a:cubicBezTo>
                  <a:cubicBezTo>
                    <a:pt x="2261" y="36"/>
                    <a:pt x="2236" y="39"/>
                    <a:pt x="2211" y="45"/>
                  </a:cubicBezTo>
                  <a:cubicBezTo>
                    <a:pt x="1" y="601"/>
                    <a:pt x="2842" y="9061"/>
                    <a:pt x="2842" y="9061"/>
                  </a:cubicBezTo>
                  <a:cubicBezTo>
                    <a:pt x="4963" y="8165"/>
                    <a:pt x="10001" y="3505"/>
                    <a:pt x="9168" y="2773"/>
                  </a:cubicBezTo>
                  <a:cubicBezTo>
                    <a:pt x="9118" y="2730"/>
                    <a:pt x="9054" y="2710"/>
                    <a:pt x="8980" y="2710"/>
                  </a:cubicBezTo>
                  <a:cubicBezTo>
                    <a:pt x="7805" y="2710"/>
                    <a:pt x="3852" y="7735"/>
                    <a:pt x="3852" y="7735"/>
                  </a:cubicBezTo>
                  <a:cubicBezTo>
                    <a:pt x="3852" y="7735"/>
                    <a:pt x="7880" y="247"/>
                    <a:pt x="6226" y="8"/>
                  </a:cubicBezTo>
                  <a:cubicBezTo>
                    <a:pt x="6196" y="3"/>
                    <a:pt x="6166" y="1"/>
                    <a:pt x="6136" y="1"/>
                  </a:cubicBezTo>
                  <a:close/>
                </a:path>
              </a:pathLst>
            </a:custGeom>
            <a:solidFill>
              <a:srgbClr val="D5025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4" name="Google Shape;754;p33"/>
            <p:cNvSpPr/>
            <p:nvPr/>
          </p:nvSpPr>
          <p:spPr>
            <a:xfrm>
              <a:off x="5219800" y="3555275"/>
              <a:ext cx="72300" cy="61900"/>
            </a:xfrm>
            <a:custGeom>
              <a:avLst/>
              <a:gdLst/>
              <a:ahLst/>
              <a:cxnLst/>
              <a:rect l="l" t="t" r="r" b="b"/>
              <a:pathLst>
                <a:path w="2892" h="2476" extrusionOk="0">
                  <a:moveTo>
                    <a:pt x="1655" y="0"/>
                  </a:moveTo>
                  <a:cubicBezTo>
                    <a:pt x="556" y="0"/>
                    <a:pt x="0" y="1326"/>
                    <a:pt x="783" y="2109"/>
                  </a:cubicBezTo>
                  <a:cubicBezTo>
                    <a:pt x="1032" y="2362"/>
                    <a:pt x="1341" y="2476"/>
                    <a:pt x="1645" y="2476"/>
                  </a:cubicBezTo>
                  <a:cubicBezTo>
                    <a:pt x="2280" y="2476"/>
                    <a:pt x="2892" y="1981"/>
                    <a:pt x="2892" y="1238"/>
                  </a:cubicBezTo>
                  <a:cubicBezTo>
                    <a:pt x="2892" y="556"/>
                    <a:pt x="2336" y="0"/>
                    <a:pt x="1655" y="0"/>
                  </a:cubicBezTo>
                  <a:close/>
                </a:path>
              </a:pathLst>
            </a:custGeom>
            <a:solidFill>
              <a:srgbClr val="FF9E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5" name="Google Shape;755;p33"/>
            <p:cNvSpPr/>
            <p:nvPr/>
          </p:nvSpPr>
          <p:spPr>
            <a:xfrm>
              <a:off x="5254200" y="3642725"/>
              <a:ext cx="64425" cy="55175"/>
            </a:xfrm>
            <a:custGeom>
              <a:avLst/>
              <a:gdLst/>
              <a:ahLst/>
              <a:cxnLst/>
              <a:rect l="l" t="t" r="r" b="b"/>
              <a:pathLst>
                <a:path w="2577" h="2207" extrusionOk="0">
                  <a:moveTo>
                    <a:pt x="1478" y="0"/>
                  </a:moveTo>
                  <a:cubicBezTo>
                    <a:pt x="493" y="0"/>
                    <a:pt x="1" y="1187"/>
                    <a:pt x="695" y="1882"/>
                  </a:cubicBezTo>
                  <a:cubicBezTo>
                    <a:pt x="920" y="2106"/>
                    <a:pt x="1195" y="2206"/>
                    <a:pt x="1466" y="2206"/>
                  </a:cubicBezTo>
                  <a:cubicBezTo>
                    <a:pt x="2033" y="2206"/>
                    <a:pt x="2577" y="1765"/>
                    <a:pt x="2577" y="1099"/>
                  </a:cubicBezTo>
                  <a:cubicBezTo>
                    <a:pt x="2577" y="493"/>
                    <a:pt x="2084" y="0"/>
                    <a:pt x="1478" y="0"/>
                  </a:cubicBezTo>
                  <a:close/>
                </a:path>
              </a:pathLst>
            </a:custGeom>
            <a:solidFill>
              <a:srgbClr val="FF9E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" name="2 Rectángulo redondeado"/>
          <p:cNvSpPr/>
          <p:nvPr/>
        </p:nvSpPr>
        <p:spPr>
          <a:xfrm>
            <a:off x="826500" y="2152955"/>
            <a:ext cx="921150" cy="552923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CL" sz="2000" dirty="0"/>
              <a:t>3 X 4</a:t>
            </a:r>
          </a:p>
        </p:txBody>
      </p:sp>
      <p:sp>
        <p:nvSpPr>
          <p:cNvPr id="24" name="Google Shape;735;p33"/>
          <p:cNvSpPr txBox="1">
            <a:spLocks/>
          </p:cNvSpPr>
          <p:nvPr/>
        </p:nvSpPr>
        <p:spPr>
          <a:xfrm>
            <a:off x="1202941" y="1006491"/>
            <a:ext cx="6567952" cy="8886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Life Savers ExtraBold"/>
              <a:buNone/>
              <a:defRPr sz="2400" b="0" i="0" u="none" strike="noStrike" cap="none">
                <a:solidFill>
                  <a:schemeClr val="lt1"/>
                </a:solidFill>
                <a:latin typeface="Life Savers ExtraBold"/>
                <a:ea typeface="Life Savers ExtraBold"/>
                <a:cs typeface="Life Savers ExtraBold"/>
                <a:sym typeface="Life Savers ExtraBold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Life Savers ExtraBold"/>
              <a:buNone/>
              <a:defRPr sz="2400" b="0" i="0" u="none" strike="noStrike" cap="none">
                <a:solidFill>
                  <a:schemeClr val="lt1"/>
                </a:solidFill>
                <a:latin typeface="Life Savers ExtraBold"/>
                <a:ea typeface="Life Savers ExtraBold"/>
                <a:cs typeface="Life Savers ExtraBold"/>
                <a:sym typeface="Life Savers ExtraBold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Life Savers ExtraBold"/>
              <a:buNone/>
              <a:defRPr sz="2400" b="0" i="0" u="none" strike="noStrike" cap="none">
                <a:solidFill>
                  <a:schemeClr val="lt1"/>
                </a:solidFill>
                <a:latin typeface="Life Savers ExtraBold"/>
                <a:ea typeface="Life Savers ExtraBold"/>
                <a:cs typeface="Life Savers ExtraBold"/>
                <a:sym typeface="Life Savers ExtraBold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Life Savers ExtraBold"/>
              <a:buNone/>
              <a:defRPr sz="2400" b="0" i="0" u="none" strike="noStrike" cap="none">
                <a:solidFill>
                  <a:schemeClr val="lt1"/>
                </a:solidFill>
                <a:latin typeface="Life Savers ExtraBold"/>
                <a:ea typeface="Life Savers ExtraBold"/>
                <a:cs typeface="Life Savers ExtraBold"/>
                <a:sym typeface="Life Savers ExtraBold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Life Savers ExtraBold"/>
              <a:buNone/>
              <a:defRPr sz="2400" b="0" i="0" u="none" strike="noStrike" cap="none">
                <a:solidFill>
                  <a:schemeClr val="lt1"/>
                </a:solidFill>
                <a:latin typeface="Life Savers ExtraBold"/>
                <a:ea typeface="Life Savers ExtraBold"/>
                <a:cs typeface="Life Savers ExtraBold"/>
                <a:sym typeface="Life Savers ExtraBold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Life Savers ExtraBold"/>
              <a:buNone/>
              <a:defRPr sz="2400" b="0" i="0" u="none" strike="noStrike" cap="none">
                <a:solidFill>
                  <a:schemeClr val="lt1"/>
                </a:solidFill>
                <a:latin typeface="Life Savers ExtraBold"/>
                <a:ea typeface="Life Savers ExtraBold"/>
                <a:cs typeface="Life Savers ExtraBold"/>
                <a:sym typeface="Life Savers ExtraBold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Life Savers ExtraBold"/>
              <a:buNone/>
              <a:defRPr sz="2400" b="0" i="0" u="none" strike="noStrike" cap="none">
                <a:solidFill>
                  <a:schemeClr val="lt1"/>
                </a:solidFill>
                <a:latin typeface="Life Savers ExtraBold"/>
                <a:ea typeface="Life Savers ExtraBold"/>
                <a:cs typeface="Life Savers ExtraBold"/>
                <a:sym typeface="Life Savers ExtraBold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Life Savers ExtraBold"/>
              <a:buNone/>
              <a:defRPr sz="2400" b="0" i="0" u="none" strike="noStrike" cap="none">
                <a:solidFill>
                  <a:schemeClr val="lt1"/>
                </a:solidFill>
                <a:latin typeface="Life Savers ExtraBold"/>
                <a:ea typeface="Life Savers ExtraBold"/>
                <a:cs typeface="Life Savers ExtraBold"/>
                <a:sym typeface="Life Savers ExtraBold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Life Savers ExtraBold"/>
              <a:buNone/>
              <a:defRPr sz="2400" b="0" i="0" u="none" strike="noStrike" cap="none">
                <a:solidFill>
                  <a:schemeClr val="lt1"/>
                </a:solidFill>
                <a:latin typeface="Life Savers ExtraBold"/>
                <a:ea typeface="Life Savers ExtraBold"/>
                <a:cs typeface="Life Savers ExtraBold"/>
                <a:sym typeface="Life Savers ExtraBold"/>
              </a:defRPr>
            </a:lvl9pPr>
          </a:lstStyle>
          <a:p>
            <a:r>
              <a:rPr lang="es-CL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El resultado de cada multiplicación </a:t>
            </a:r>
            <a:r>
              <a:rPr lang="es-CL">
                <a:solidFill>
                  <a:schemeClr val="accent6">
                    <a:lumMod val="60000"/>
                    <a:lumOff val="40000"/>
                  </a:schemeClr>
                </a:solidFill>
              </a:rPr>
              <a:t>(factores) </a:t>
            </a:r>
            <a:r>
              <a:rPr lang="es-CL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se </a:t>
            </a:r>
            <a:r>
              <a:rPr lang="es-CL">
                <a:solidFill>
                  <a:schemeClr val="accent6">
                    <a:lumMod val="60000"/>
                    <a:lumOff val="40000"/>
                  </a:schemeClr>
                </a:solidFill>
              </a:rPr>
              <a:t>denomina Producto</a:t>
            </a:r>
            <a:endParaRPr lang="es-CL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5" name="4 Igual que"/>
          <p:cNvSpPr/>
          <p:nvPr/>
        </p:nvSpPr>
        <p:spPr>
          <a:xfrm>
            <a:off x="1898779" y="2200816"/>
            <a:ext cx="681135" cy="457200"/>
          </a:xfrm>
          <a:prstGeom prst="mathEqual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CL">
              <a:solidFill>
                <a:schemeClr val="tx1"/>
              </a:solidFill>
            </a:endParaRPr>
          </a:p>
        </p:txBody>
      </p:sp>
      <p:sp>
        <p:nvSpPr>
          <p:cNvPr id="29" name="28 Elipse"/>
          <p:cNvSpPr/>
          <p:nvPr/>
        </p:nvSpPr>
        <p:spPr>
          <a:xfrm>
            <a:off x="6054011" y="2153649"/>
            <a:ext cx="685801" cy="581956"/>
          </a:xfrm>
          <a:prstGeom prst="ellipse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CL" sz="1800" b="1" dirty="0"/>
              <a:t>25</a:t>
            </a:r>
          </a:p>
        </p:txBody>
      </p:sp>
      <p:sp>
        <p:nvSpPr>
          <p:cNvPr id="30" name="29 Rectángulo redondeado"/>
          <p:cNvSpPr/>
          <p:nvPr/>
        </p:nvSpPr>
        <p:spPr>
          <a:xfrm>
            <a:off x="4300598" y="2182682"/>
            <a:ext cx="921150" cy="552923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CL" sz="2000" dirty="0"/>
              <a:t>5 X 5</a:t>
            </a:r>
          </a:p>
        </p:txBody>
      </p:sp>
      <p:sp>
        <p:nvSpPr>
          <p:cNvPr id="31" name="30 Igual que"/>
          <p:cNvSpPr/>
          <p:nvPr/>
        </p:nvSpPr>
        <p:spPr>
          <a:xfrm>
            <a:off x="5372877" y="2230543"/>
            <a:ext cx="681135" cy="457200"/>
          </a:xfrm>
          <a:prstGeom prst="mathEqual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CL">
              <a:solidFill>
                <a:schemeClr val="tx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6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5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3" grpId="0" animBg="1"/>
      <p:bldP spid="24" grpId="0"/>
      <p:bldP spid="5" grpId="0" animBg="1"/>
      <p:bldP spid="29" grpId="0" animBg="1"/>
      <p:bldP spid="30" grpId="0" animBg="1"/>
      <p:bldP spid="31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0" name="Google Shape;760;p34"/>
          <p:cNvSpPr txBox="1">
            <a:spLocks noGrp="1"/>
          </p:cNvSpPr>
          <p:nvPr>
            <p:ph type="ctrTitle"/>
          </p:nvPr>
        </p:nvSpPr>
        <p:spPr>
          <a:xfrm flipH="1">
            <a:off x="-68487" y="325113"/>
            <a:ext cx="2680318" cy="916561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DOBLE </a:t>
            </a:r>
            <a:endParaRPr dirty="0"/>
          </a:p>
        </p:txBody>
      </p:sp>
      <p:sp>
        <p:nvSpPr>
          <p:cNvPr id="761" name="Google Shape;761;p34"/>
          <p:cNvSpPr txBox="1">
            <a:spLocks noGrp="1"/>
          </p:cNvSpPr>
          <p:nvPr>
            <p:ph type="subTitle" idx="1"/>
          </p:nvPr>
        </p:nvSpPr>
        <p:spPr>
          <a:xfrm flipH="1">
            <a:off x="25500" y="4051950"/>
            <a:ext cx="3297600" cy="670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b="1" dirty="0"/>
              <a:t>Doble es 2 veces algo.</a:t>
            </a:r>
            <a:endParaRPr sz="2400" b="1" dirty="0"/>
          </a:p>
        </p:txBody>
      </p:sp>
      <p:grpSp>
        <p:nvGrpSpPr>
          <p:cNvPr id="762" name="Google Shape;762;p34"/>
          <p:cNvGrpSpPr/>
          <p:nvPr/>
        </p:nvGrpSpPr>
        <p:grpSpPr>
          <a:xfrm>
            <a:off x="2851388" y="3793550"/>
            <a:ext cx="3593550" cy="1349950"/>
            <a:chOff x="1953975" y="4110325"/>
            <a:chExt cx="3593550" cy="1349950"/>
          </a:xfrm>
        </p:grpSpPr>
        <p:sp>
          <p:nvSpPr>
            <p:cNvPr id="763" name="Google Shape;763;p34"/>
            <p:cNvSpPr/>
            <p:nvPr/>
          </p:nvSpPr>
          <p:spPr>
            <a:xfrm>
              <a:off x="2907550" y="4618750"/>
              <a:ext cx="1698625" cy="841525"/>
            </a:xfrm>
            <a:custGeom>
              <a:avLst/>
              <a:gdLst/>
              <a:ahLst/>
              <a:cxnLst/>
              <a:rect l="l" t="t" r="r" b="b"/>
              <a:pathLst>
                <a:path w="67945" h="33661" extrusionOk="0">
                  <a:moveTo>
                    <a:pt x="34901" y="1"/>
                  </a:moveTo>
                  <a:cubicBezTo>
                    <a:pt x="31876" y="1"/>
                    <a:pt x="28852" y="153"/>
                    <a:pt x="25843" y="461"/>
                  </a:cubicBezTo>
                  <a:cubicBezTo>
                    <a:pt x="25765" y="461"/>
                    <a:pt x="25688" y="477"/>
                    <a:pt x="25626" y="477"/>
                  </a:cubicBezTo>
                  <a:cubicBezTo>
                    <a:pt x="21314" y="910"/>
                    <a:pt x="17048" y="1636"/>
                    <a:pt x="12829" y="2625"/>
                  </a:cubicBezTo>
                  <a:cubicBezTo>
                    <a:pt x="12752" y="2641"/>
                    <a:pt x="12674" y="2656"/>
                    <a:pt x="12597" y="2687"/>
                  </a:cubicBezTo>
                  <a:cubicBezTo>
                    <a:pt x="4792" y="4526"/>
                    <a:pt x="1" y="6659"/>
                    <a:pt x="1" y="6659"/>
                  </a:cubicBezTo>
                  <a:lnTo>
                    <a:pt x="1608" y="11991"/>
                  </a:lnTo>
                  <a:lnTo>
                    <a:pt x="8177" y="33660"/>
                  </a:lnTo>
                  <a:lnTo>
                    <a:pt x="60525" y="33660"/>
                  </a:lnTo>
                  <a:cubicBezTo>
                    <a:pt x="61561" y="30832"/>
                    <a:pt x="62952" y="26674"/>
                    <a:pt x="64482" y="21110"/>
                  </a:cubicBezTo>
                  <a:cubicBezTo>
                    <a:pt x="65579" y="17061"/>
                    <a:pt x="66785" y="12254"/>
                    <a:pt x="67944" y="6659"/>
                  </a:cubicBezTo>
                  <a:cubicBezTo>
                    <a:pt x="65610" y="5624"/>
                    <a:pt x="63230" y="4727"/>
                    <a:pt x="60804" y="3954"/>
                  </a:cubicBezTo>
                  <a:cubicBezTo>
                    <a:pt x="60634" y="3877"/>
                    <a:pt x="60448" y="3831"/>
                    <a:pt x="60263" y="3784"/>
                  </a:cubicBezTo>
                  <a:cubicBezTo>
                    <a:pt x="54451" y="1945"/>
                    <a:pt x="48454" y="786"/>
                    <a:pt x="42380" y="307"/>
                  </a:cubicBezTo>
                  <a:cubicBezTo>
                    <a:pt x="42337" y="296"/>
                    <a:pt x="42293" y="285"/>
                    <a:pt x="42244" y="285"/>
                  </a:cubicBezTo>
                  <a:cubicBezTo>
                    <a:pt x="42223" y="285"/>
                    <a:pt x="42202" y="287"/>
                    <a:pt x="42179" y="291"/>
                  </a:cubicBezTo>
                  <a:cubicBezTo>
                    <a:pt x="39757" y="99"/>
                    <a:pt x="37329" y="1"/>
                    <a:pt x="34901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4" name="Google Shape;764;p34"/>
            <p:cNvSpPr/>
            <p:nvPr/>
          </p:nvSpPr>
          <p:spPr>
            <a:xfrm>
              <a:off x="2907950" y="4630650"/>
              <a:ext cx="645300" cy="408575"/>
            </a:xfrm>
            <a:custGeom>
              <a:avLst/>
              <a:gdLst/>
              <a:ahLst/>
              <a:cxnLst/>
              <a:rect l="l" t="t" r="r" b="b"/>
              <a:pathLst>
                <a:path w="25812" h="16343" extrusionOk="0">
                  <a:moveTo>
                    <a:pt x="25610" y="1"/>
                  </a:moveTo>
                  <a:lnTo>
                    <a:pt x="25610" y="1"/>
                  </a:lnTo>
                  <a:cubicBezTo>
                    <a:pt x="20819" y="495"/>
                    <a:pt x="16244" y="1237"/>
                    <a:pt x="12596" y="2211"/>
                  </a:cubicBezTo>
                  <a:cubicBezTo>
                    <a:pt x="4776" y="4050"/>
                    <a:pt x="0" y="6183"/>
                    <a:pt x="0" y="6183"/>
                  </a:cubicBezTo>
                  <a:lnTo>
                    <a:pt x="1607" y="11500"/>
                  </a:lnTo>
                  <a:cubicBezTo>
                    <a:pt x="4288" y="14075"/>
                    <a:pt x="7600" y="16342"/>
                    <a:pt x="10885" y="16342"/>
                  </a:cubicBezTo>
                  <a:cubicBezTo>
                    <a:pt x="10971" y="16342"/>
                    <a:pt x="11057" y="16341"/>
                    <a:pt x="11144" y="16338"/>
                  </a:cubicBezTo>
                  <a:cubicBezTo>
                    <a:pt x="15564" y="16183"/>
                    <a:pt x="15100" y="10588"/>
                    <a:pt x="13941" y="5905"/>
                  </a:cubicBezTo>
                  <a:lnTo>
                    <a:pt x="13941" y="5905"/>
                  </a:lnTo>
                  <a:cubicBezTo>
                    <a:pt x="15506" y="9628"/>
                    <a:pt x="17893" y="13605"/>
                    <a:pt x="20970" y="13605"/>
                  </a:cubicBezTo>
                  <a:cubicBezTo>
                    <a:pt x="21023" y="13605"/>
                    <a:pt x="21075" y="13604"/>
                    <a:pt x="21128" y="13602"/>
                  </a:cubicBezTo>
                  <a:cubicBezTo>
                    <a:pt x="25765" y="13401"/>
                    <a:pt x="25811" y="3957"/>
                    <a:pt x="25610" y="1"/>
                  </a:cubicBezTo>
                  <a:close/>
                </a:path>
              </a:pathLst>
            </a:custGeom>
            <a:solidFill>
              <a:srgbClr val="FFD3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5" name="Google Shape;765;p34"/>
            <p:cNvSpPr/>
            <p:nvPr/>
          </p:nvSpPr>
          <p:spPr>
            <a:xfrm>
              <a:off x="3553600" y="4618750"/>
              <a:ext cx="408825" cy="345575"/>
            </a:xfrm>
            <a:custGeom>
              <a:avLst/>
              <a:gdLst/>
              <a:ahLst/>
              <a:cxnLst/>
              <a:rect l="l" t="t" r="r" b="b"/>
              <a:pathLst>
                <a:path w="16353" h="13823" extrusionOk="0">
                  <a:moveTo>
                    <a:pt x="9073" y="1"/>
                  </a:moveTo>
                  <a:cubicBezTo>
                    <a:pt x="6047" y="1"/>
                    <a:pt x="3019" y="153"/>
                    <a:pt x="1" y="461"/>
                  </a:cubicBezTo>
                  <a:cubicBezTo>
                    <a:pt x="866" y="4341"/>
                    <a:pt x="3416" y="13475"/>
                    <a:pt x="8687" y="13815"/>
                  </a:cubicBezTo>
                  <a:cubicBezTo>
                    <a:pt x="8769" y="13820"/>
                    <a:pt x="8851" y="13823"/>
                    <a:pt x="8932" y="13823"/>
                  </a:cubicBezTo>
                  <a:cubicBezTo>
                    <a:pt x="13849" y="13823"/>
                    <a:pt x="15729" y="4686"/>
                    <a:pt x="16353" y="291"/>
                  </a:cubicBezTo>
                  <a:cubicBezTo>
                    <a:pt x="13931" y="99"/>
                    <a:pt x="11502" y="1"/>
                    <a:pt x="9073" y="1"/>
                  </a:cubicBezTo>
                  <a:close/>
                </a:path>
              </a:pathLst>
            </a:custGeom>
            <a:solidFill>
              <a:srgbClr val="FFD3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6" name="Google Shape;766;p34"/>
            <p:cNvSpPr/>
            <p:nvPr/>
          </p:nvSpPr>
          <p:spPr>
            <a:xfrm>
              <a:off x="3967425" y="4626400"/>
              <a:ext cx="447100" cy="386250"/>
            </a:xfrm>
            <a:custGeom>
              <a:avLst/>
              <a:gdLst/>
              <a:ahLst/>
              <a:cxnLst/>
              <a:rect l="l" t="t" r="r" b="b"/>
              <a:pathLst>
                <a:path w="17884" h="15450" extrusionOk="0">
                  <a:moveTo>
                    <a:pt x="1" y="1"/>
                  </a:moveTo>
                  <a:cubicBezTo>
                    <a:pt x="1" y="4421"/>
                    <a:pt x="619" y="13726"/>
                    <a:pt x="5812" y="15271"/>
                  </a:cubicBezTo>
                  <a:cubicBezTo>
                    <a:pt x="6220" y="15393"/>
                    <a:pt x="6625" y="15450"/>
                    <a:pt x="7027" y="15450"/>
                  </a:cubicBezTo>
                  <a:cubicBezTo>
                    <a:pt x="11789" y="15450"/>
                    <a:pt x="16059" y="7427"/>
                    <a:pt x="17883" y="3478"/>
                  </a:cubicBezTo>
                  <a:cubicBezTo>
                    <a:pt x="12072" y="1639"/>
                    <a:pt x="6075" y="480"/>
                    <a:pt x="1" y="1"/>
                  </a:cubicBezTo>
                  <a:close/>
                </a:path>
              </a:pathLst>
            </a:custGeom>
            <a:solidFill>
              <a:srgbClr val="FFD3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7" name="Google Shape;767;p34"/>
            <p:cNvSpPr/>
            <p:nvPr/>
          </p:nvSpPr>
          <p:spPr>
            <a:xfrm>
              <a:off x="4396325" y="4717600"/>
              <a:ext cx="209850" cy="428925"/>
            </a:xfrm>
            <a:custGeom>
              <a:avLst/>
              <a:gdLst/>
              <a:ahLst/>
              <a:cxnLst/>
              <a:rect l="l" t="t" r="r" b="b"/>
              <a:pathLst>
                <a:path w="8394" h="17157" extrusionOk="0">
                  <a:moveTo>
                    <a:pt x="1268" y="0"/>
                  </a:moveTo>
                  <a:lnTo>
                    <a:pt x="1268" y="0"/>
                  </a:lnTo>
                  <a:cubicBezTo>
                    <a:pt x="634" y="4405"/>
                    <a:pt x="1" y="13833"/>
                    <a:pt x="4931" y="17156"/>
                  </a:cubicBezTo>
                  <a:cubicBezTo>
                    <a:pt x="6028" y="13107"/>
                    <a:pt x="7234" y="8300"/>
                    <a:pt x="8393" y="2705"/>
                  </a:cubicBezTo>
                  <a:cubicBezTo>
                    <a:pt x="6059" y="1685"/>
                    <a:pt x="3679" y="773"/>
                    <a:pt x="1268" y="0"/>
                  </a:cubicBezTo>
                  <a:close/>
                </a:path>
              </a:pathLst>
            </a:custGeom>
            <a:solidFill>
              <a:srgbClr val="FFD3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8" name="Google Shape;768;p34"/>
            <p:cNvSpPr/>
            <p:nvPr/>
          </p:nvSpPr>
          <p:spPr>
            <a:xfrm>
              <a:off x="1953975" y="4186525"/>
              <a:ext cx="577325" cy="596625"/>
            </a:xfrm>
            <a:custGeom>
              <a:avLst/>
              <a:gdLst/>
              <a:ahLst/>
              <a:cxnLst/>
              <a:rect l="l" t="t" r="r" b="b"/>
              <a:pathLst>
                <a:path w="23093" h="23865" extrusionOk="0">
                  <a:moveTo>
                    <a:pt x="10149" y="0"/>
                  </a:moveTo>
                  <a:cubicBezTo>
                    <a:pt x="9496" y="0"/>
                    <a:pt x="8782" y="137"/>
                    <a:pt x="8007" y="413"/>
                  </a:cubicBezTo>
                  <a:cubicBezTo>
                    <a:pt x="1" y="3245"/>
                    <a:pt x="7689" y="23865"/>
                    <a:pt x="22661" y="23865"/>
                  </a:cubicBezTo>
                  <a:cubicBezTo>
                    <a:pt x="22804" y="23865"/>
                    <a:pt x="22948" y="23863"/>
                    <a:pt x="23092" y="23859"/>
                  </a:cubicBezTo>
                  <a:cubicBezTo>
                    <a:pt x="23092" y="23859"/>
                    <a:pt x="15086" y="20830"/>
                    <a:pt x="15287" y="11726"/>
                  </a:cubicBezTo>
                  <a:cubicBezTo>
                    <a:pt x="15444" y="4049"/>
                    <a:pt x="13703" y="0"/>
                    <a:pt x="10149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9" name="Google Shape;769;p34"/>
            <p:cNvSpPr/>
            <p:nvPr/>
          </p:nvSpPr>
          <p:spPr>
            <a:xfrm>
              <a:off x="2000650" y="4759575"/>
              <a:ext cx="515950" cy="207200"/>
            </a:xfrm>
            <a:custGeom>
              <a:avLst/>
              <a:gdLst/>
              <a:ahLst/>
              <a:cxnLst/>
              <a:rect l="l" t="t" r="r" b="b"/>
              <a:pathLst>
                <a:path w="20638" h="8288" extrusionOk="0">
                  <a:moveTo>
                    <a:pt x="3589" y="0"/>
                  </a:moveTo>
                  <a:cubicBezTo>
                    <a:pt x="1116" y="0"/>
                    <a:pt x="1" y="2950"/>
                    <a:pt x="2926" y="6099"/>
                  </a:cubicBezTo>
                  <a:cubicBezTo>
                    <a:pt x="4469" y="7761"/>
                    <a:pt x="7251" y="8288"/>
                    <a:pt x="10161" y="8288"/>
                  </a:cubicBezTo>
                  <a:cubicBezTo>
                    <a:pt x="15209" y="8288"/>
                    <a:pt x="20638" y="6702"/>
                    <a:pt x="20638" y="6702"/>
                  </a:cubicBezTo>
                  <a:cubicBezTo>
                    <a:pt x="20638" y="6702"/>
                    <a:pt x="11983" y="6517"/>
                    <a:pt x="7439" y="1973"/>
                  </a:cubicBezTo>
                  <a:cubicBezTo>
                    <a:pt x="6044" y="578"/>
                    <a:pt x="4684" y="0"/>
                    <a:pt x="3589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0" name="Google Shape;770;p34"/>
            <p:cNvSpPr/>
            <p:nvPr/>
          </p:nvSpPr>
          <p:spPr>
            <a:xfrm>
              <a:off x="4970225" y="4110325"/>
              <a:ext cx="577300" cy="596625"/>
            </a:xfrm>
            <a:custGeom>
              <a:avLst/>
              <a:gdLst/>
              <a:ahLst/>
              <a:cxnLst/>
              <a:rect l="l" t="t" r="r" b="b"/>
              <a:pathLst>
                <a:path w="23092" h="23865" extrusionOk="0">
                  <a:moveTo>
                    <a:pt x="12942" y="0"/>
                  </a:moveTo>
                  <a:cubicBezTo>
                    <a:pt x="9385" y="0"/>
                    <a:pt x="7636" y="4049"/>
                    <a:pt x="7805" y="11726"/>
                  </a:cubicBezTo>
                  <a:cubicBezTo>
                    <a:pt x="8006" y="20830"/>
                    <a:pt x="0" y="23859"/>
                    <a:pt x="0" y="23859"/>
                  </a:cubicBezTo>
                  <a:cubicBezTo>
                    <a:pt x="145" y="23863"/>
                    <a:pt x="288" y="23865"/>
                    <a:pt x="432" y="23865"/>
                  </a:cubicBezTo>
                  <a:cubicBezTo>
                    <a:pt x="15388" y="23865"/>
                    <a:pt x="23092" y="3245"/>
                    <a:pt x="15085" y="413"/>
                  </a:cubicBezTo>
                  <a:cubicBezTo>
                    <a:pt x="14310" y="137"/>
                    <a:pt x="13596" y="0"/>
                    <a:pt x="12942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1" name="Google Shape;771;p34"/>
            <p:cNvSpPr/>
            <p:nvPr/>
          </p:nvSpPr>
          <p:spPr>
            <a:xfrm>
              <a:off x="4984900" y="4683375"/>
              <a:ext cx="515950" cy="207200"/>
            </a:xfrm>
            <a:custGeom>
              <a:avLst/>
              <a:gdLst/>
              <a:ahLst/>
              <a:cxnLst/>
              <a:rect l="l" t="t" r="r" b="b"/>
              <a:pathLst>
                <a:path w="20638" h="8288" extrusionOk="0">
                  <a:moveTo>
                    <a:pt x="17050" y="0"/>
                  </a:moveTo>
                  <a:cubicBezTo>
                    <a:pt x="15955" y="0"/>
                    <a:pt x="14594" y="578"/>
                    <a:pt x="13200" y="1973"/>
                  </a:cubicBezTo>
                  <a:cubicBezTo>
                    <a:pt x="8656" y="6517"/>
                    <a:pt x="1" y="6702"/>
                    <a:pt x="1" y="6702"/>
                  </a:cubicBezTo>
                  <a:cubicBezTo>
                    <a:pt x="1" y="6702"/>
                    <a:pt x="5430" y="8288"/>
                    <a:pt x="10477" y="8288"/>
                  </a:cubicBezTo>
                  <a:cubicBezTo>
                    <a:pt x="13387" y="8288"/>
                    <a:pt x="16170" y="7761"/>
                    <a:pt x="17713" y="6099"/>
                  </a:cubicBezTo>
                  <a:cubicBezTo>
                    <a:pt x="20638" y="2950"/>
                    <a:pt x="19523" y="0"/>
                    <a:pt x="17050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2" name="Google Shape;772;p34"/>
            <p:cNvSpPr/>
            <p:nvPr/>
          </p:nvSpPr>
          <p:spPr>
            <a:xfrm>
              <a:off x="3263025" y="5284825"/>
              <a:ext cx="81175" cy="69250"/>
            </a:xfrm>
            <a:custGeom>
              <a:avLst/>
              <a:gdLst/>
              <a:ahLst/>
              <a:cxnLst/>
              <a:rect l="l" t="t" r="r" b="b"/>
              <a:pathLst>
                <a:path w="3247" h="2770" extrusionOk="0">
                  <a:moveTo>
                    <a:pt x="1856" y="0"/>
                  </a:moveTo>
                  <a:cubicBezTo>
                    <a:pt x="619" y="0"/>
                    <a:pt x="1" y="1484"/>
                    <a:pt x="882" y="2365"/>
                  </a:cubicBezTo>
                  <a:cubicBezTo>
                    <a:pt x="1161" y="2644"/>
                    <a:pt x="1506" y="2769"/>
                    <a:pt x="1846" y="2769"/>
                  </a:cubicBezTo>
                  <a:cubicBezTo>
                    <a:pt x="2559" y="2769"/>
                    <a:pt x="3247" y="2219"/>
                    <a:pt x="3247" y="1391"/>
                  </a:cubicBezTo>
                  <a:cubicBezTo>
                    <a:pt x="3247" y="619"/>
                    <a:pt x="2613" y="0"/>
                    <a:pt x="1856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3" name="Google Shape;773;p34"/>
            <p:cNvSpPr/>
            <p:nvPr/>
          </p:nvSpPr>
          <p:spPr>
            <a:xfrm>
              <a:off x="4200425" y="5261250"/>
              <a:ext cx="80775" cy="69250"/>
            </a:xfrm>
            <a:custGeom>
              <a:avLst/>
              <a:gdLst/>
              <a:ahLst/>
              <a:cxnLst/>
              <a:rect l="l" t="t" r="r" b="b"/>
              <a:pathLst>
                <a:path w="3231" h="2770" extrusionOk="0">
                  <a:moveTo>
                    <a:pt x="1855" y="1"/>
                  </a:moveTo>
                  <a:cubicBezTo>
                    <a:pt x="619" y="1"/>
                    <a:pt x="1" y="1500"/>
                    <a:pt x="882" y="2365"/>
                  </a:cubicBezTo>
                  <a:cubicBezTo>
                    <a:pt x="1161" y="2645"/>
                    <a:pt x="1504" y="2769"/>
                    <a:pt x="1841" y="2769"/>
                  </a:cubicBezTo>
                  <a:cubicBezTo>
                    <a:pt x="2550" y="2769"/>
                    <a:pt x="3231" y="2219"/>
                    <a:pt x="3231" y="1392"/>
                  </a:cubicBezTo>
                  <a:cubicBezTo>
                    <a:pt x="3231" y="619"/>
                    <a:pt x="2613" y="1"/>
                    <a:pt x="1855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774" name="Google Shape;774;p34"/>
          <p:cNvGrpSpPr/>
          <p:nvPr/>
        </p:nvGrpSpPr>
        <p:grpSpPr>
          <a:xfrm>
            <a:off x="1410620" y="-780225"/>
            <a:ext cx="6621275" cy="2580175"/>
            <a:chOff x="496850" y="238125"/>
            <a:chExt cx="6621275" cy="2580175"/>
          </a:xfrm>
        </p:grpSpPr>
        <p:sp>
          <p:nvSpPr>
            <p:cNvPr id="775" name="Google Shape;775;p34"/>
            <p:cNvSpPr/>
            <p:nvPr/>
          </p:nvSpPr>
          <p:spPr>
            <a:xfrm>
              <a:off x="496850" y="243900"/>
              <a:ext cx="6515775" cy="2383950"/>
            </a:xfrm>
            <a:custGeom>
              <a:avLst/>
              <a:gdLst/>
              <a:ahLst/>
              <a:cxnLst/>
              <a:rect l="l" t="t" r="r" b="b"/>
              <a:pathLst>
                <a:path w="260631" h="95358" extrusionOk="0">
                  <a:moveTo>
                    <a:pt x="0" y="1"/>
                  </a:moveTo>
                  <a:cubicBezTo>
                    <a:pt x="5502" y="18826"/>
                    <a:pt x="18052" y="36739"/>
                    <a:pt x="32905" y="49305"/>
                  </a:cubicBezTo>
                  <a:cubicBezTo>
                    <a:pt x="42302" y="57249"/>
                    <a:pt x="53291" y="63385"/>
                    <a:pt x="65053" y="67002"/>
                  </a:cubicBezTo>
                  <a:cubicBezTo>
                    <a:pt x="73719" y="69666"/>
                    <a:pt x="82423" y="70501"/>
                    <a:pt x="91255" y="70501"/>
                  </a:cubicBezTo>
                  <a:cubicBezTo>
                    <a:pt x="95182" y="70501"/>
                    <a:pt x="99135" y="70336"/>
                    <a:pt x="103121" y="70093"/>
                  </a:cubicBezTo>
                  <a:lnTo>
                    <a:pt x="106969" y="86600"/>
                  </a:lnTo>
                  <a:lnTo>
                    <a:pt x="107897" y="90603"/>
                  </a:lnTo>
                  <a:cubicBezTo>
                    <a:pt x="107897" y="90603"/>
                    <a:pt x="110632" y="91917"/>
                    <a:pt x="115223" y="93153"/>
                  </a:cubicBezTo>
                  <a:cubicBezTo>
                    <a:pt x="115393" y="93215"/>
                    <a:pt x="115578" y="93261"/>
                    <a:pt x="115748" y="93308"/>
                  </a:cubicBezTo>
                  <a:cubicBezTo>
                    <a:pt x="119241" y="94220"/>
                    <a:pt x="122796" y="94838"/>
                    <a:pt x="126397" y="95147"/>
                  </a:cubicBezTo>
                  <a:cubicBezTo>
                    <a:pt x="126505" y="95147"/>
                    <a:pt x="126629" y="95162"/>
                    <a:pt x="126722" y="95162"/>
                  </a:cubicBezTo>
                  <a:cubicBezTo>
                    <a:pt x="128326" y="95292"/>
                    <a:pt x="129934" y="95358"/>
                    <a:pt x="131545" y="95358"/>
                  </a:cubicBezTo>
                  <a:cubicBezTo>
                    <a:pt x="133007" y="95358"/>
                    <a:pt x="134470" y="95304"/>
                    <a:pt x="135934" y="95193"/>
                  </a:cubicBezTo>
                  <a:cubicBezTo>
                    <a:pt x="136892" y="95131"/>
                    <a:pt x="137865" y="95039"/>
                    <a:pt x="138855" y="94915"/>
                  </a:cubicBezTo>
                  <a:cubicBezTo>
                    <a:pt x="138947" y="94915"/>
                    <a:pt x="139025" y="94900"/>
                    <a:pt x="139117" y="94884"/>
                  </a:cubicBezTo>
                  <a:cubicBezTo>
                    <a:pt x="142811" y="94405"/>
                    <a:pt x="146459" y="93555"/>
                    <a:pt x="149983" y="92380"/>
                  </a:cubicBezTo>
                  <a:cubicBezTo>
                    <a:pt x="150261" y="92288"/>
                    <a:pt x="150539" y="92179"/>
                    <a:pt x="150817" y="92071"/>
                  </a:cubicBezTo>
                  <a:cubicBezTo>
                    <a:pt x="152858" y="91360"/>
                    <a:pt x="154851" y="90510"/>
                    <a:pt x="156783" y="89552"/>
                  </a:cubicBezTo>
                  <a:cubicBezTo>
                    <a:pt x="157278" y="86414"/>
                    <a:pt x="157834" y="82751"/>
                    <a:pt x="158360" y="79459"/>
                  </a:cubicBezTo>
                  <a:cubicBezTo>
                    <a:pt x="159194" y="74328"/>
                    <a:pt x="159890" y="70093"/>
                    <a:pt x="159890" y="70093"/>
                  </a:cubicBezTo>
                  <a:cubicBezTo>
                    <a:pt x="160790" y="70121"/>
                    <a:pt x="161685" y="70136"/>
                    <a:pt x="162575" y="70136"/>
                  </a:cubicBezTo>
                  <a:cubicBezTo>
                    <a:pt x="172824" y="70136"/>
                    <a:pt x="182477" y="68191"/>
                    <a:pt x="191435" y="62844"/>
                  </a:cubicBezTo>
                  <a:cubicBezTo>
                    <a:pt x="200709" y="57326"/>
                    <a:pt x="214325" y="47837"/>
                    <a:pt x="222625" y="40990"/>
                  </a:cubicBezTo>
                  <a:cubicBezTo>
                    <a:pt x="237880" y="28378"/>
                    <a:pt x="256751" y="10202"/>
                    <a:pt x="260631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6" name="Google Shape;776;p34"/>
            <p:cNvSpPr/>
            <p:nvPr/>
          </p:nvSpPr>
          <p:spPr>
            <a:xfrm>
              <a:off x="2985225" y="238125"/>
              <a:ext cx="4132900" cy="2385625"/>
            </a:xfrm>
            <a:custGeom>
              <a:avLst/>
              <a:gdLst/>
              <a:ahLst/>
              <a:cxnLst/>
              <a:rect l="l" t="t" r="r" b="b"/>
              <a:pathLst>
                <a:path w="165316" h="95425" extrusionOk="0">
                  <a:moveTo>
                    <a:pt x="165315" y="0"/>
                  </a:moveTo>
                  <a:lnTo>
                    <a:pt x="0" y="46"/>
                  </a:lnTo>
                  <a:cubicBezTo>
                    <a:pt x="958" y="3060"/>
                    <a:pt x="3153" y="6090"/>
                    <a:pt x="4745" y="7913"/>
                  </a:cubicBezTo>
                  <a:cubicBezTo>
                    <a:pt x="8223" y="11886"/>
                    <a:pt x="12689" y="14838"/>
                    <a:pt x="16878" y="18052"/>
                  </a:cubicBezTo>
                  <a:cubicBezTo>
                    <a:pt x="23338" y="23014"/>
                    <a:pt x="29412" y="28871"/>
                    <a:pt x="32751" y="36306"/>
                  </a:cubicBezTo>
                  <a:cubicBezTo>
                    <a:pt x="39119" y="50510"/>
                    <a:pt x="34297" y="66908"/>
                    <a:pt x="34266" y="82488"/>
                  </a:cubicBezTo>
                  <a:cubicBezTo>
                    <a:pt x="34235" y="86831"/>
                    <a:pt x="34745" y="91452"/>
                    <a:pt x="36399" y="95424"/>
                  </a:cubicBezTo>
                  <a:cubicBezTo>
                    <a:pt x="37372" y="95362"/>
                    <a:pt x="38346" y="95270"/>
                    <a:pt x="39335" y="95146"/>
                  </a:cubicBezTo>
                  <a:cubicBezTo>
                    <a:pt x="39412" y="95146"/>
                    <a:pt x="39505" y="95131"/>
                    <a:pt x="39582" y="95115"/>
                  </a:cubicBezTo>
                  <a:cubicBezTo>
                    <a:pt x="43292" y="94636"/>
                    <a:pt x="46924" y="93801"/>
                    <a:pt x="50463" y="92611"/>
                  </a:cubicBezTo>
                  <a:cubicBezTo>
                    <a:pt x="50741" y="92519"/>
                    <a:pt x="51020" y="92410"/>
                    <a:pt x="51282" y="92302"/>
                  </a:cubicBezTo>
                  <a:cubicBezTo>
                    <a:pt x="53323" y="91591"/>
                    <a:pt x="55316" y="90757"/>
                    <a:pt x="57248" y="89783"/>
                  </a:cubicBezTo>
                  <a:cubicBezTo>
                    <a:pt x="57743" y="86645"/>
                    <a:pt x="58315" y="82982"/>
                    <a:pt x="58840" y="79690"/>
                  </a:cubicBezTo>
                  <a:cubicBezTo>
                    <a:pt x="59675" y="74559"/>
                    <a:pt x="60355" y="70324"/>
                    <a:pt x="60355" y="70324"/>
                  </a:cubicBezTo>
                  <a:cubicBezTo>
                    <a:pt x="60355" y="70324"/>
                    <a:pt x="61474" y="70359"/>
                    <a:pt x="63252" y="70359"/>
                  </a:cubicBezTo>
                  <a:cubicBezTo>
                    <a:pt x="69000" y="70359"/>
                    <a:pt x="81642" y="69990"/>
                    <a:pt x="85702" y="66862"/>
                  </a:cubicBezTo>
                  <a:lnTo>
                    <a:pt x="120169" y="44389"/>
                  </a:lnTo>
                  <a:cubicBezTo>
                    <a:pt x="122796" y="42504"/>
                    <a:pt x="125269" y="40448"/>
                    <a:pt x="127618" y="38222"/>
                  </a:cubicBezTo>
                  <a:lnTo>
                    <a:pt x="165315" y="0"/>
                  </a:lnTo>
                  <a:close/>
                </a:path>
              </a:pathLst>
            </a:custGeom>
            <a:solidFill>
              <a:srgbClr val="6D2D44">
                <a:alpha val="162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7" name="Google Shape;777;p34"/>
            <p:cNvSpPr/>
            <p:nvPr/>
          </p:nvSpPr>
          <p:spPr>
            <a:xfrm>
              <a:off x="3171075" y="2224125"/>
              <a:ext cx="206350" cy="348625"/>
            </a:xfrm>
            <a:custGeom>
              <a:avLst/>
              <a:gdLst/>
              <a:ahLst/>
              <a:cxnLst/>
              <a:rect l="l" t="t" r="r" b="b"/>
              <a:pathLst>
                <a:path w="8254" h="13945" extrusionOk="0">
                  <a:moveTo>
                    <a:pt x="3314" y="1"/>
                  </a:moveTo>
                  <a:cubicBezTo>
                    <a:pt x="3281" y="1"/>
                    <a:pt x="3248" y="1"/>
                    <a:pt x="3215" y="3"/>
                  </a:cubicBezTo>
                  <a:cubicBezTo>
                    <a:pt x="758" y="96"/>
                    <a:pt x="62" y="3743"/>
                    <a:pt x="0" y="7391"/>
                  </a:cubicBezTo>
                  <a:lnTo>
                    <a:pt x="943" y="11394"/>
                  </a:lnTo>
                  <a:cubicBezTo>
                    <a:pt x="943" y="11394"/>
                    <a:pt x="3663" y="12692"/>
                    <a:pt x="8254" y="13944"/>
                  </a:cubicBezTo>
                  <a:cubicBezTo>
                    <a:pt x="7917" y="8952"/>
                    <a:pt x="6821" y="1"/>
                    <a:pt x="3314" y="1"/>
                  </a:cubicBezTo>
                  <a:close/>
                </a:path>
              </a:pathLst>
            </a:custGeom>
            <a:solidFill>
              <a:srgbClr val="FFD3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8" name="Google Shape;778;p34"/>
            <p:cNvSpPr/>
            <p:nvPr/>
          </p:nvSpPr>
          <p:spPr>
            <a:xfrm>
              <a:off x="3390925" y="2255100"/>
              <a:ext cx="266250" cy="367475"/>
            </a:xfrm>
            <a:custGeom>
              <a:avLst/>
              <a:gdLst/>
              <a:ahLst/>
              <a:cxnLst/>
              <a:rect l="l" t="t" r="r" b="b"/>
              <a:pathLst>
                <a:path w="10650" h="14699" extrusionOk="0">
                  <a:moveTo>
                    <a:pt x="5812" y="0"/>
                  </a:moveTo>
                  <a:cubicBezTo>
                    <a:pt x="2396" y="0"/>
                    <a:pt x="696" y="8223"/>
                    <a:pt x="1" y="12860"/>
                  </a:cubicBezTo>
                  <a:cubicBezTo>
                    <a:pt x="3494" y="13772"/>
                    <a:pt x="7049" y="14390"/>
                    <a:pt x="10650" y="14699"/>
                  </a:cubicBezTo>
                  <a:cubicBezTo>
                    <a:pt x="10387" y="9938"/>
                    <a:pt x="9429" y="0"/>
                    <a:pt x="5812" y="0"/>
                  </a:cubicBezTo>
                  <a:close/>
                </a:path>
              </a:pathLst>
            </a:custGeom>
            <a:solidFill>
              <a:srgbClr val="FFD3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9" name="Google Shape;779;p34"/>
            <p:cNvSpPr/>
            <p:nvPr/>
          </p:nvSpPr>
          <p:spPr>
            <a:xfrm>
              <a:off x="3665275" y="2249650"/>
              <a:ext cx="303350" cy="378375"/>
            </a:xfrm>
            <a:custGeom>
              <a:avLst/>
              <a:gdLst/>
              <a:ahLst/>
              <a:cxnLst/>
              <a:rect l="l" t="t" r="r" b="b"/>
              <a:pathLst>
                <a:path w="12134" h="15135" extrusionOk="0">
                  <a:moveTo>
                    <a:pt x="6107" y="1"/>
                  </a:moveTo>
                  <a:cubicBezTo>
                    <a:pt x="6081" y="1"/>
                    <a:pt x="6055" y="1"/>
                    <a:pt x="6028" y="2"/>
                  </a:cubicBezTo>
                  <a:cubicBezTo>
                    <a:pt x="2087" y="172"/>
                    <a:pt x="510" y="10156"/>
                    <a:pt x="0" y="14932"/>
                  </a:cubicBezTo>
                  <a:cubicBezTo>
                    <a:pt x="1608" y="15068"/>
                    <a:pt x="3221" y="15135"/>
                    <a:pt x="4834" y="15135"/>
                  </a:cubicBezTo>
                  <a:cubicBezTo>
                    <a:pt x="7269" y="15135"/>
                    <a:pt x="9707" y="14983"/>
                    <a:pt x="12133" y="14685"/>
                  </a:cubicBezTo>
                  <a:cubicBezTo>
                    <a:pt x="11504" y="9774"/>
                    <a:pt x="9838" y="1"/>
                    <a:pt x="6107" y="1"/>
                  </a:cubicBezTo>
                  <a:close/>
                </a:path>
              </a:pathLst>
            </a:custGeom>
            <a:solidFill>
              <a:srgbClr val="FFD3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0" name="Google Shape;780;p34"/>
            <p:cNvSpPr/>
            <p:nvPr/>
          </p:nvSpPr>
          <p:spPr>
            <a:xfrm>
              <a:off x="3973225" y="2223975"/>
              <a:ext cx="273600" cy="392050"/>
            </a:xfrm>
            <a:custGeom>
              <a:avLst/>
              <a:gdLst/>
              <a:ahLst/>
              <a:cxnLst/>
              <a:rect l="l" t="t" r="r" b="b"/>
              <a:pathLst>
                <a:path w="10944" h="15682" extrusionOk="0">
                  <a:moveTo>
                    <a:pt x="4685" y="1"/>
                  </a:moveTo>
                  <a:cubicBezTo>
                    <a:pt x="4618" y="1"/>
                    <a:pt x="4551" y="4"/>
                    <a:pt x="4483" y="9"/>
                  </a:cubicBezTo>
                  <a:cubicBezTo>
                    <a:pt x="325" y="318"/>
                    <a:pt x="1" y="10596"/>
                    <a:pt x="78" y="15681"/>
                  </a:cubicBezTo>
                  <a:cubicBezTo>
                    <a:pt x="3772" y="15202"/>
                    <a:pt x="7404" y="14367"/>
                    <a:pt x="10943" y="13177"/>
                  </a:cubicBezTo>
                  <a:cubicBezTo>
                    <a:pt x="10260" y="8499"/>
                    <a:pt x="8472" y="1"/>
                    <a:pt x="4685" y="1"/>
                  </a:cubicBezTo>
                  <a:close/>
                </a:path>
              </a:pathLst>
            </a:custGeom>
            <a:solidFill>
              <a:srgbClr val="FFD3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1" name="Google Shape;781;p34"/>
            <p:cNvSpPr/>
            <p:nvPr/>
          </p:nvSpPr>
          <p:spPr>
            <a:xfrm>
              <a:off x="4267275" y="2230750"/>
              <a:ext cx="188975" cy="314950"/>
            </a:xfrm>
            <a:custGeom>
              <a:avLst/>
              <a:gdLst/>
              <a:ahLst/>
              <a:cxnLst/>
              <a:rect l="l" t="t" r="r" b="b"/>
              <a:pathLst>
                <a:path w="7559" h="12598" extrusionOk="0">
                  <a:moveTo>
                    <a:pt x="7558" y="1"/>
                  </a:moveTo>
                  <a:lnTo>
                    <a:pt x="7558" y="1"/>
                  </a:lnTo>
                  <a:cubicBezTo>
                    <a:pt x="2705" y="1500"/>
                    <a:pt x="742" y="8393"/>
                    <a:pt x="0" y="12597"/>
                  </a:cubicBezTo>
                  <a:cubicBezTo>
                    <a:pt x="2041" y="11886"/>
                    <a:pt x="4034" y="11036"/>
                    <a:pt x="5982" y="10078"/>
                  </a:cubicBezTo>
                  <a:cubicBezTo>
                    <a:pt x="6461" y="6940"/>
                    <a:pt x="7033" y="3277"/>
                    <a:pt x="7558" y="1"/>
                  </a:cubicBezTo>
                  <a:close/>
                </a:path>
              </a:pathLst>
            </a:custGeom>
            <a:solidFill>
              <a:srgbClr val="FFD3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2" name="Google Shape;782;p34"/>
            <p:cNvSpPr/>
            <p:nvPr/>
          </p:nvSpPr>
          <p:spPr>
            <a:xfrm>
              <a:off x="3491400" y="1315000"/>
              <a:ext cx="629850" cy="498975"/>
            </a:xfrm>
            <a:custGeom>
              <a:avLst/>
              <a:gdLst/>
              <a:ahLst/>
              <a:cxnLst/>
              <a:rect l="l" t="t" r="r" b="b"/>
              <a:pathLst>
                <a:path w="25194" h="19959" extrusionOk="0">
                  <a:moveTo>
                    <a:pt x="13014" y="0"/>
                  </a:moveTo>
                  <a:cubicBezTo>
                    <a:pt x="13014" y="0"/>
                    <a:pt x="0" y="17342"/>
                    <a:pt x="5162" y="19614"/>
                  </a:cubicBezTo>
                  <a:cubicBezTo>
                    <a:pt x="5652" y="19829"/>
                    <a:pt x="6120" y="19927"/>
                    <a:pt x="6565" y="19927"/>
                  </a:cubicBezTo>
                  <a:cubicBezTo>
                    <a:pt x="10811" y="19927"/>
                    <a:pt x="13014" y="11051"/>
                    <a:pt x="13014" y="11051"/>
                  </a:cubicBezTo>
                  <a:cubicBezTo>
                    <a:pt x="13014" y="11051"/>
                    <a:pt x="15548" y="19958"/>
                    <a:pt x="20075" y="19958"/>
                  </a:cubicBezTo>
                  <a:cubicBezTo>
                    <a:pt x="20198" y="19958"/>
                    <a:pt x="20322" y="19952"/>
                    <a:pt x="20448" y="19938"/>
                  </a:cubicBezTo>
                  <a:cubicBezTo>
                    <a:pt x="25193" y="19428"/>
                    <a:pt x="13014" y="0"/>
                    <a:pt x="13014" y="0"/>
                  </a:cubicBezTo>
                  <a:close/>
                </a:path>
              </a:pathLst>
            </a:custGeom>
            <a:solidFill>
              <a:srgbClr val="1E032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3" name="Google Shape;783;p34"/>
            <p:cNvSpPr/>
            <p:nvPr/>
          </p:nvSpPr>
          <p:spPr>
            <a:xfrm>
              <a:off x="2558625" y="679375"/>
              <a:ext cx="849325" cy="872050"/>
            </a:xfrm>
            <a:custGeom>
              <a:avLst/>
              <a:gdLst/>
              <a:ahLst/>
              <a:cxnLst/>
              <a:rect l="l" t="t" r="r" b="b"/>
              <a:pathLst>
                <a:path w="33973" h="34882" extrusionOk="0">
                  <a:moveTo>
                    <a:pt x="18742" y="0"/>
                  </a:moveTo>
                  <a:cubicBezTo>
                    <a:pt x="12712" y="0"/>
                    <a:pt x="7360" y="4068"/>
                    <a:pt x="3927" y="8733"/>
                  </a:cubicBezTo>
                  <a:cubicBezTo>
                    <a:pt x="1" y="14065"/>
                    <a:pt x="310" y="21144"/>
                    <a:pt x="3633" y="26739"/>
                  </a:cubicBezTo>
                  <a:cubicBezTo>
                    <a:pt x="6442" y="31446"/>
                    <a:pt x="11649" y="34881"/>
                    <a:pt x="17229" y="34881"/>
                  </a:cubicBezTo>
                  <a:cubicBezTo>
                    <a:pt x="17421" y="34881"/>
                    <a:pt x="17613" y="34877"/>
                    <a:pt x="17806" y="34869"/>
                  </a:cubicBezTo>
                  <a:cubicBezTo>
                    <a:pt x="24467" y="34575"/>
                    <a:pt x="29568" y="29197"/>
                    <a:pt x="31840" y="23277"/>
                  </a:cubicBezTo>
                  <a:cubicBezTo>
                    <a:pt x="33602" y="18702"/>
                    <a:pt x="33973" y="12906"/>
                    <a:pt x="31732" y="8439"/>
                  </a:cubicBezTo>
                  <a:cubicBezTo>
                    <a:pt x="29336" y="3710"/>
                    <a:pt x="24189" y="47"/>
                    <a:pt x="18811" y="1"/>
                  </a:cubicBezTo>
                  <a:cubicBezTo>
                    <a:pt x="18788" y="0"/>
                    <a:pt x="18765" y="0"/>
                    <a:pt x="18742" y="0"/>
                  </a:cubicBezTo>
                  <a:close/>
                </a:path>
              </a:pathLst>
            </a:custGeom>
            <a:solidFill>
              <a:srgbClr val="1E032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4" name="Google Shape;784;p34"/>
            <p:cNvSpPr/>
            <p:nvPr/>
          </p:nvSpPr>
          <p:spPr>
            <a:xfrm>
              <a:off x="4162175" y="675225"/>
              <a:ext cx="779000" cy="880550"/>
            </a:xfrm>
            <a:custGeom>
              <a:avLst/>
              <a:gdLst/>
              <a:ahLst/>
              <a:cxnLst/>
              <a:rect l="l" t="t" r="r" b="b"/>
              <a:pathLst>
                <a:path w="31160" h="35222" extrusionOk="0">
                  <a:moveTo>
                    <a:pt x="14632" y="0"/>
                  </a:moveTo>
                  <a:cubicBezTo>
                    <a:pt x="14279" y="0"/>
                    <a:pt x="13920" y="9"/>
                    <a:pt x="13555" y="27"/>
                  </a:cubicBezTo>
                  <a:cubicBezTo>
                    <a:pt x="11299" y="120"/>
                    <a:pt x="9135" y="986"/>
                    <a:pt x="7435" y="2485"/>
                  </a:cubicBezTo>
                  <a:cubicBezTo>
                    <a:pt x="4328" y="5205"/>
                    <a:pt x="0" y="10692"/>
                    <a:pt x="1221" y="19455"/>
                  </a:cubicBezTo>
                  <a:cubicBezTo>
                    <a:pt x="2072" y="25669"/>
                    <a:pt x="6075" y="31480"/>
                    <a:pt x="11948" y="33999"/>
                  </a:cubicBezTo>
                  <a:cubicBezTo>
                    <a:pt x="13842" y="34803"/>
                    <a:pt x="15918" y="35222"/>
                    <a:pt x="17970" y="35222"/>
                  </a:cubicBezTo>
                  <a:cubicBezTo>
                    <a:pt x="22465" y="35222"/>
                    <a:pt x="26843" y="33214"/>
                    <a:pt x="28934" y="28853"/>
                  </a:cubicBezTo>
                  <a:cubicBezTo>
                    <a:pt x="31159" y="24169"/>
                    <a:pt x="31082" y="18312"/>
                    <a:pt x="29737" y="13397"/>
                  </a:cubicBezTo>
                  <a:cubicBezTo>
                    <a:pt x="27254" y="4394"/>
                    <a:pt x="22395" y="0"/>
                    <a:pt x="14632" y="0"/>
                  </a:cubicBezTo>
                  <a:close/>
                </a:path>
              </a:pathLst>
            </a:custGeom>
            <a:solidFill>
              <a:srgbClr val="1E032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5" name="Google Shape;785;p34"/>
            <p:cNvSpPr/>
            <p:nvPr/>
          </p:nvSpPr>
          <p:spPr>
            <a:xfrm>
              <a:off x="2339175" y="1824600"/>
              <a:ext cx="1437375" cy="993700"/>
            </a:xfrm>
            <a:custGeom>
              <a:avLst/>
              <a:gdLst/>
              <a:ahLst/>
              <a:cxnLst/>
              <a:rect l="l" t="t" r="r" b="b"/>
              <a:pathLst>
                <a:path w="57495" h="39748" extrusionOk="0">
                  <a:moveTo>
                    <a:pt x="40277" y="0"/>
                  </a:moveTo>
                  <a:cubicBezTo>
                    <a:pt x="34963" y="0"/>
                    <a:pt x="29415" y="1896"/>
                    <a:pt x="25255" y="7854"/>
                  </a:cubicBezTo>
                  <a:cubicBezTo>
                    <a:pt x="16459" y="20421"/>
                    <a:pt x="18101" y="35248"/>
                    <a:pt x="9566" y="35248"/>
                  </a:cubicBezTo>
                  <a:cubicBezTo>
                    <a:pt x="7258" y="35248"/>
                    <a:pt x="4205" y="34163"/>
                    <a:pt x="0" y="31656"/>
                  </a:cubicBezTo>
                  <a:lnTo>
                    <a:pt x="0" y="31656"/>
                  </a:lnTo>
                  <a:cubicBezTo>
                    <a:pt x="0" y="31656"/>
                    <a:pt x="7127" y="39747"/>
                    <a:pt x="17161" y="39747"/>
                  </a:cubicBezTo>
                  <a:cubicBezTo>
                    <a:pt x="20203" y="39747"/>
                    <a:pt x="23512" y="39004"/>
                    <a:pt x="26970" y="37066"/>
                  </a:cubicBezTo>
                  <a:cubicBezTo>
                    <a:pt x="39690" y="29941"/>
                    <a:pt x="38995" y="11811"/>
                    <a:pt x="38995" y="11811"/>
                  </a:cubicBezTo>
                  <a:lnTo>
                    <a:pt x="38995" y="11811"/>
                  </a:lnTo>
                  <a:cubicBezTo>
                    <a:pt x="38995" y="11811"/>
                    <a:pt x="40978" y="12084"/>
                    <a:pt x="43650" y="12084"/>
                  </a:cubicBezTo>
                  <a:cubicBezTo>
                    <a:pt x="48605" y="12084"/>
                    <a:pt x="55932" y="11145"/>
                    <a:pt x="57387" y="5783"/>
                  </a:cubicBezTo>
                  <a:cubicBezTo>
                    <a:pt x="57494" y="5366"/>
                    <a:pt x="49217" y="0"/>
                    <a:pt x="40277" y="0"/>
                  </a:cubicBezTo>
                  <a:close/>
                </a:path>
              </a:pathLst>
            </a:custGeom>
            <a:solidFill>
              <a:srgbClr val="6D2D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6" name="Google Shape;786;p34"/>
            <p:cNvSpPr/>
            <p:nvPr/>
          </p:nvSpPr>
          <p:spPr>
            <a:xfrm>
              <a:off x="2507250" y="659750"/>
              <a:ext cx="457900" cy="479850"/>
            </a:xfrm>
            <a:custGeom>
              <a:avLst/>
              <a:gdLst/>
              <a:ahLst/>
              <a:cxnLst/>
              <a:rect l="l" t="t" r="r" b="b"/>
              <a:pathLst>
                <a:path w="18316" h="19194" extrusionOk="0">
                  <a:moveTo>
                    <a:pt x="8319" y="1"/>
                  </a:moveTo>
                  <a:cubicBezTo>
                    <a:pt x="7770" y="1"/>
                    <a:pt x="7206" y="174"/>
                    <a:pt x="6631" y="554"/>
                  </a:cubicBezTo>
                  <a:cubicBezTo>
                    <a:pt x="0" y="4943"/>
                    <a:pt x="18315" y="19193"/>
                    <a:pt x="18315" y="19193"/>
                  </a:cubicBezTo>
                  <a:cubicBezTo>
                    <a:pt x="18315" y="19193"/>
                    <a:pt x="14101" y="1"/>
                    <a:pt x="8319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7" name="Google Shape;787;p34"/>
            <p:cNvSpPr/>
            <p:nvPr/>
          </p:nvSpPr>
          <p:spPr>
            <a:xfrm>
              <a:off x="2385525" y="872750"/>
              <a:ext cx="579625" cy="266850"/>
            </a:xfrm>
            <a:custGeom>
              <a:avLst/>
              <a:gdLst/>
              <a:ahLst/>
              <a:cxnLst/>
              <a:rect l="l" t="t" r="r" b="b"/>
              <a:pathLst>
                <a:path w="23185" h="10674" extrusionOk="0">
                  <a:moveTo>
                    <a:pt x="5942" y="1"/>
                  </a:moveTo>
                  <a:cubicBezTo>
                    <a:pt x="4605" y="1"/>
                    <a:pt x="3557" y="557"/>
                    <a:pt x="2999" y="1925"/>
                  </a:cubicBezTo>
                  <a:cubicBezTo>
                    <a:pt x="1" y="9282"/>
                    <a:pt x="23184" y="10673"/>
                    <a:pt x="23184" y="10673"/>
                  </a:cubicBezTo>
                  <a:cubicBezTo>
                    <a:pt x="23184" y="10673"/>
                    <a:pt x="11795" y="1"/>
                    <a:pt x="5942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8" name="Google Shape;788;p34"/>
            <p:cNvSpPr/>
            <p:nvPr/>
          </p:nvSpPr>
          <p:spPr>
            <a:xfrm>
              <a:off x="2400725" y="1126925"/>
              <a:ext cx="564425" cy="197100"/>
            </a:xfrm>
            <a:custGeom>
              <a:avLst/>
              <a:gdLst/>
              <a:ahLst/>
              <a:cxnLst/>
              <a:rect l="l" t="t" r="r" b="b"/>
              <a:pathLst>
                <a:path w="22577" h="7884" extrusionOk="0">
                  <a:moveTo>
                    <a:pt x="13701" y="0"/>
                  </a:moveTo>
                  <a:cubicBezTo>
                    <a:pt x="7312" y="0"/>
                    <a:pt x="0" y="941"/>
                    <a:pt x="1124" y="5390"/>
                  </a:cubicBezTo>
                  <a:cubicBezTo>
                    <a:pt x="1580" y="7193"/>
                    <a:pt x="3000" y="7884"/>
                    <a:pt x="4906" y="7884"/>
                  </a:cubicBezTo>
                  <a:cubicBezTo>
                    <a:pt x="11139" y="7884"/>
                    <a:pt x="22576" y="506"/>
                    <a:pt x="22576" y="506"/>
                  </a:cubicBezTo>
                  <a:cubicBezTo>
                    <a:pt x="22576" y="506"/>
                    <a:pt x="18387" y="0"/>
                    <a:pt x="13701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9" name="Google Shape;789;p34"/>
            <p:cNvSpPr/>
            <p:nvPr/>
          </p:nvSpPr>
          <p:spPr>
            <a:xfrm>
              <a:off x="2452000" y="1139575"/>
              <a:ext cx="513150" cy="434700"/>
            </a:xfrm>
            <a:custGeom>
              <a:avLst/>
              <a:gdLst/>
              <a:ahLst/>
              <a:cxnLst/>
              <a:rect l="l" t="t" r="r" b="b"/>
              <a:pathLst>
                <a:path w="20526" h="17388" extrusionOk="0">
                  <a:moveTo>
                    <a:pt x="20525" y="0"/>
                  </a:moveTo>
                  <a:cubicBezTo>
                    <a:pt x="20525" y="1"/>
                    <a:pt x="0" y="11546"/>
                    <a:pt x="6121" y="16615"/>
                  </a:cubicBezTo>
                  <a:cubicBezTo>
                    <a:pt x="6761" y="17149"/>
                    <a:pt x="7425" y="17387"/>
                    <a:pt x="8102" y="17387"/>
                  </a:cubicBezTo>
                  <a:cubicBezTo>
                    <a:pt x="13875" y="17387"/>
                    <a:pt x="20525" y="1"/>
                    <a:pt x="20525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0" name="Google Shape;790;p34"/>
            <p:cNvSpPr/>
            <p:nvPr/>
          </p:nvSpPr>
          <p:spPr>
            <a:xfrm>
              <a:off x="2722075" y="1139575"/>
              <a:ext cx="393250" cy="548500"/>
            </a:xfrm>
            <a:custGeom>
              <a:avLst/>
              <a:gdLst/>
              <a:ahLst/>
              <a:cxnLst/>
              <a:rect l="l" t="t" r="r" b="b"/>
              <a:pathLst>
                <a:path w="15730" h="21940" extrusionOk="0">
                  <a:moveTo>
                    <a:pt x="9722" y="0"/>
                  </a:moveTo>
                  <a:cubicBezTo>
                    <a:pt x="9722" y="1"/>
                    <a:pt x="1" y="21469"/>
                    <a:pt x="7930" y="21932"/>
                  </a:cubicBezTo>
                  <a:cubicBezTo>
                    <a:pt x="8013" y="21937"/>
                    <a:pt x="8096" y="21940"/>
                    <a:pt x="8176" y="21940"/>
                  </a:cubicBezTo>
                  <a:cubicBezTo>
                    <a:pt x="15729" y="21940"/>
                    <a:pt x="9723" y="1"/>
                    <a:pt x="9722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1" name="Google Shape;791;p34"/>
            <p:cNvSpPr/>
            <p:nvPr/>
          </p:nvSpPr>
          <p:spPr>
            <a:xfrm>
              <a:off x="2965125" y="1139575"/>
              <a:ext cx="455200" cy="482150"/>
            </a:xfrm>
            <a:custGeom>
              <a:avLst/>
              <a:gdLst/>
              <a:ahLst/>
              <a:cxnLst/>
              <a:rect l="l" t="t" r="r" b="b"/>
              <a:pathLst>
                <a:path w="18208" h="19286" extrusionOk="0">
                  <a:moveTo>
                    <a:pt x="0" y="0"/>
                  </a:moveTo>
                  <a:cubicBezTo>
                    <a:pt x="1" y="1"/>
                    <a:pt x="4059" y="19286"/>
                    <a:pt x="9860" y="19286"/>
                  </a:cubicBezTo>
                  <a:cubicBezTo>
                    <a:pt x="10402" y="19286"/>
                    <a:pt x="10960" y="19117"/>
                    <a:pt x="11530" y="18748"/>
                  </a:cubicBezTo>
                  <a:cubicBezTo>
                    <a:pt x="18207" y="14436"/>
                    <a:pt x="1" y="1"/>
                    <a:pt x="0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2" name="Google Shape;792;p34"/>
            <p:cNvSpPr/>
            <p:nvPr/>
          </p:nvSpPr>
          <p:spPr>
            <a:xfrm>
              <a:off x="2965125" y="1139575"/>
              <a:ext cx="580375" cy="257750"/>
            </a:xfrm>
            <a:custGeom>
              <a:avLst/>
              <a:gdLst/>
              <a:ahLst/>
              <a:cxnLst/>
              <a:rect l="l" t="t" r="r" b="b"/>
              <a:pathLst>
                <a:path w="23215" h="10310" extrusionOk="0">
                  <a:moveTo>
                    <a:pt x="0" y="0"/>
                  </a:moveTo>
                  <a:cubicBezTo>
                    <a:pt x="1" y="1"/>
                    <a:pt x="11493" y="10309"/>
                    <a:pt x="17380" y="10309"/>
                  </a:cubicBezTo>
                  <a:cubicBezTo>
                    <a:pt x="18769" y="10309"/>
                    <a:pt x="19847" y="9735"/>
                    <a:pt x="20387" y="8316"/>
                  </a:cubicBezTo>
                  <a:cubicBezTo>
                    <a:pt x="23215" y="882"/>
                    <a:pt x="1" y="0"/>
                    <a:pt x="0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3" name="Google Shape;793;p34"/>
            <p:cNvSpPr/>
            <p:nvPr/>
          </p:nvSpPr>
          <p:spPr>
            <a:xfrm>
              <a:off x="2965125" y="945425"/>
              <a:ext cx="566625" cy="202400"/>
            </a:xfrm>
            <a:custGeom>
              <a:avLst/>
              <a:gdLst/>
              <a:ahLst/>
              <a:cxnLst/>
              <a:rect l="l" t="t" r="r" b="b"/>
              <a:pathLst>
                <a:path w="22665" h="8096" extrusionOk="0">
                  <a:moveTo>
                    <a:pt x="17677" y="1"/>
                  </a:moveTo>
                  <a:cubicBezTo>
                    <a:pt x="11483" y="1"/>
                    <a:pt x="0" y="7766"/>
                    <a:pt x="0" y="7766"/>
                  </a:cubicBezTo>
                  <a:cubicBezTo>
                    <a:pt x="0" y="7766"/>
                    <a:pt x="3333" y="8096"/>
                    <a:pt x="7373" y="8096"/>
                  </a:cubicBezTo>
                  <a:cubicBezTo>
                    <a:pt x="14052" y="8096"/>
                    <a:pt x="22664" y="7196"/>
                    <a:pt x="21345" y="2419"/>
                  </a:cubicBezTo>
                  <a:cubicBezTo>
                    <a:pt x="20867" y="675"/>
                    <a:pt x="19501" y="1"/>
                    <a:pt x="17677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4" name="Google Shape;794;p34"/>
            <p:cNvSpPr/>
            <p:nvPr/>
          </p:nvSpPr>
          <p:spPr>
            <a:xfrm>
              <a:off x="2965125" y="697975"/>
              <a:ext cx="506975" cy="441625"/>
            </a:xfrm>
            <a:custGeom>
              <a:avLst/>
              <a:gdLst/>
              <a:ahLst/>
              <a:cxnLst/>
              <a:rect l="l" t="t" r="r" b="b"/>
              <a:pathLst>
                <a:path w="20279" h="17665" extrusionOk="0">
                  <a:moveTo>
                    <a:pt x="12118" y="1"/>
                  </a:moveTo>
                  <a:cubicBezTo>
                    <a:pt x="6317" y="1"/>
                    <a:pt x="0" y="17664"/>
                    <a:pt x="0" y="17664"/>
                  </a:cubicBezTo>
                  <a:cubicBezTo>
                    <a:pt x="0" y="17664"/>
                    <a:pt x="20278" y="5655"/>
                    <a:pt x="14050" y="725"/>
                  </a:cubicBezTo>
                  <a:cubicBezTo>
                    <a:pt x="13419" y="225"/>
                    <a:pt x="12771" y="1"/>
                    <a:pt x="12118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5" name="Google Shape;795;p34"/>
            <p:cNvSpPr/>
            <p:nvPr/>
          </p:nvSpPr>
          <p:spPr>
            <a:xfrm>
              <a:off x="2801425" y="590450"/>
              <a:ext cx="394800" cy="549150"/>
            </a:xfrm>
            <a:custGeom>
              <a:avLst/>
              <a:gdLst/>
              <a:ahLst/>
              <a:cxnLst/>
              <a:rect l="l" t="t" r="r" b="b"/>
              <a:pathLst>
                <a:path w="15792" h="21966" extrusionOk="0">
                  <a:moveTo>
                    <a:pt x="7716" y="0"/>
                  </a:moveTo>
                  <a:cubicBezTo>
                    <a:pt x="0" y="0"/>
                    <a:pt x="6548" y="21965"/>
                    <a:pt x="6548" y="21965"/>
                  </a:cubicBezTo>
                  <a:cubicBezTo>
                    <a:pt x="6548" y="21965"/>
                    <a:pt x="15791" y="296"/>
                    <a:pt x="7862" y="3"/>
                  </a:cubicBezTo>
                  <a:cubicBezTo>
                    <a:pt x="7813" y="1"/>
                    <a:pt x="7764" y="0"/>
                    <a:pt x="7716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6" name="Google Shape;796;p34"/>
            <p:cNvSpPr/>
            <p:nvPr/>
          </p:nvSpPr>
          <p:spPr>
            <a:xfrm>
              <a:off x="4101125" y="660125"/>
              <a:ext cx="458275" cy="479475"/>
            </a:xfrm>
            <a:custGeom>
              <a:avLst/>
              <a:gdLst/>
              <a:ahLst/>
              <a:cxnLst/>
              <a:rect l="l" t="t" r="r" b="b"/>
              <a:pathLst>
                <a:path w="18331" h="19179" extrusionOk="0">
                  <a:moveTo>
                    <a:pt x="8336" y="1"/>
                  </a:moveTo>
                  <a:cubicBezTo>
                    <a:pt x="7786" y="1"/>
                    <a:pt x="7222" y="174"/>
                    <a:pt x="6646" y="554"/>
                  </a:cubicBezTo>
                  <a:cubicBezTo>
                    <a:pt x="0" y="4928"/>
                    <a:pt x="18331" y="19178"/>
                    <a:pt x="18331" y="19178"/>
                  </a:cubicBezTo>
                  <a:cubicBezTo>
                    <a:pt x="18331" y="19178"/>
                    <a:pt x="14117" y="1"/>
                    <a:pt x="8336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7" name="Google Shape;797;p34"/>
            <p:cNvSpPr/>
            <p:nvPr/>
          </p:nvSpPr>
          <p:spPr>
            <a:xfrm>
              <a:off x="3979800" y="872750"/>
              <a:ext cx="579600" cy="266850"/>
            </a:xfrm>
            <a:custGeom>
              <a:avLst/>
              <a:gdLst/>
              <a:ahLst/>
              <a:cxnLst/>
              <a:rect l="l" t="t" r="r" b="b"/>
              <a:pathLst>
                <a:path w="23184" h="10674" extrusionOk="0">
                  <a:moveTo>
                    <a:pt x="5947" y="1"/>
                  </a:moveTo>
                  <a:cubicBezTo>
                    <a:pt x="4609" y="1"/>
                    <a:pt x="3559" y="557"/>
                    <a:pt x="2999" y="1925"/>
                  </a:cubicBezTo>
                  <a:cubicBezTo>
                    <a:pt x="0" y="9282"/>
                    <a:pt x="23184" y="10673"/>
                    <a:pt x="23184" y="10673"/>
                  </a:cubicBezTo>
                  <a:cubicBezTo>
                    <a:pt x="23184" y="10673"/>
                    <a:pt x="11805" y="1"/>
                    <a:pt x="5947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8" name="Google Shape;798;p34"/>
            <p:cNvSpPr/>
            <p:nvPr/>
          </p:nvSpPr>
          <p:spPr>
            <a:xfrm>
              <a:off x="3994975" y="1126925"/>
              <a:ext cx="564425" cy="197100"/>
            </a:xfrm>
            <a:custGeom>
              <a:avLst/>
              <a:gdLst/>
              <a:ahLst/>
              <a:cxnLst/>
              <a:rect l="l" t="t" r="r" b="b"/>
              <a:pathLst>
                <a:path w="22577" h="7884" extrusionOk="0">
                  <a:moveTo>
                    <a:pt x="13702" y="0"/>
                  </a:moveTo>
                  <a:cubicBezTo>
                    <a:pt x="7313" y="0"/>
                    <a:pt x="1" y="941"/>
                    <a:pt x="1124" y="5390"/>
                  </a:cubicBezTo>
                  <a:cubicBezTo>
                    <a:pt x="1581" y="7193"/>
                    <a:pt x="3000" y="7884"/>
                    <a:pt x="4907" y="7884"/>
                  </a:cubicBezTo>
                  <a:cubicBezTo>
                    <a:pt x="11139" y="7884"/>
                    <a:pt x="22577" y="506"/>
                    <a:pt x="22577" y="506"/>
                  </a:cubicBezTo>
                  <a:cubicBezTo>
                    <a:pt x="22577" y="506"/>
                    <a:pt x="18388" y="0"/>
                    <a:pt x="13702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9" name="Google Shape;799;p34"/>
            <p:cNvSpPr/>
            <p:nvPr/>
          </p:nvSpPr>
          <p:spPr>
            <a:xfrm>
              <a:off x="4046250" y="1139575"/>
              <a:ext cx="513150" cy="434700"/>
            </a:xfrm>
            <a:custGeom>
              <a:avLst/>
              <a:gdLst/>
              <a:ahLst/>
              <a:cxnLst/>
              <a:rect l="l" t="t" r="r" b="b"/>
              <a:pathLst>
                <a:path w="20526" h="17388" extrusionOk="0">
                  <a:moveTo>
                    <a:pt x="20526" y="0"/>
                  </a:moveTo>
                  <a:cubicBezTo>
                    <a:pt x="20525" y="1"/>
                    <a:pt x="1" y="11546"/>
                    <a:pt x="6106" y="16615"/>
                  </a:cubicBezTo>
                  <a:cubicBezTo>
                    <a:pt x="6748" y="17149"/>
                    <a:pt x="7414" y="17387"/>
                    <a:pt x="8091" y="17387"/>
                  </a:cubicBezTo>
                  <a:cubicBezTo>
                    <a:pt x="13876" y="17387"/>
                    <a:pt x="20526" y="1"/>
                    <a:pt x="20526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0" name="Google Shape;800;p34"/>
            <p:cNvSpPr/>
            <p:nvPr/>
          </p:nvSpPr>
          <p:spPr>
            <a:xfrm>
              <a:off x="4316350" y="1139575"/>
              <a:ext cx="393225" cy="548500"/>
            </a:xfrm>
            <a:custGeom>
              <a:avLst/>
              <a:gdLst/>
              <a:ahLst/>
              <a:cxnLst/>
              <a:rect l="l" t="t" r="r" b="b"/>
              <a:pathLst>
                <a:path w="15729" h="21940" extrusionOk="0">
                  <a:moveTo>
                    <a:pt x="9722" y="0"/>
                  </a:moveTo>
                  <a:lnTo>
                    <a:pt x="9722" y="0"/>
                  </a:lnTo>
                  <a:cubicBezTo>
                    <a:pt x="9722" y="1"/>
                    <a:pt x="0" y="21469"/>
                    <a:pt x="7929" y="21932"/>
                  </a:cubicBezTo>
                  <a:cubicBezTo>
                    <a:pt x="8013" y="21937"/>
                    <a:pt x="8095" y="21940"/>
                    <a:pt x="8176" y="21940"/>
                  </a:cubicBezTo>
                  <a:cubicBezTo>
                    <a:pt x="15729" y="21940"/>
                    <a:pt x="9722" y="1"/>
                    <a:pt x="9722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1" name="Google Shape;801;p34"/>
            <p:cNvSpPr/>
            <p:nvPr/>
          </p:nvSpPr>
          <p:spPr>
            <a:xfrm>
              <a:off x="4559375" y="1139575"/>
              <a:ext cx="454825" cy="482150"/>
            </a:xfrm>
            <a:custGeom>
              <a:avLst/>
              <a:gdLst/>
              <a:ahLst/>
              <a:cxnLst/>
              <a:rect l="l" t="t" r="r" b="b"/>
              <a:pathLst>
                <a:path w="18193" h="19286" extrusionOk="0">
                  <a:moveTo>
                    <a:pt x="1" y="0"/>
                  </a:moveTo>
                  <a:cubicBezTo>
                    <a:pt x="1" y="1"/>
                    <a:pt x="4060" y="19286"/>
                    <a:pt x="9860" y="19286"/>
                  </a:cubicBezTo>
                  <a:cubicBezTo>
                    <a:pt x="10403" y="19286"/>
                    <a:pt x="10960" y="19117"/>
                    <a:pt x="11531" y="18748"/>
                  </a:cubicBezTo>
                  <a:cubicBezTo>
                    <a:pt x="18192" y="14436"/>
                    <a:pt x="2" y="1"/>
                    <a:pt x="1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2" name="Google Shape;802;p34"/>
            <p:cNvSpPr/>
            <p:nvPr/>
          </p:nvSpPr>
          <p:spPr>
            <a:xfrm>
              <a:off x="4559375" y="1139575"/>
              <a:ext cx="580400" cy="257750"/>
            </a:xfrm>
            <a:custGeom>
              <a:avLst/>
              <a:gdLst/>
              <a:ahLst/>
              <a:cxnLst/>
              <a:rect l="l" t="t" r="r" b="b"/>
              <a:pathLst>
                <a:path w="23216" h="10310" extrusionOk="0">
                  <a:moveTo>
                    <a:pt x="1" y="0"/>
                  </a:moveTo>
                  <a:lnTo>
                    <a:pt x="1" y="0"/>
                  </a:lnTo>
                  <a:cubicBezTo>
                    <a:pt x="1" y="1"/>
                    <a:pt x="11494" y="10309"/>
                    <a:pt x="17381" y="10309"/>
                  </a:cubicBezTo>
                  <a:cubicBezTo>
                    <a:pt x="18770" y="10309"/>
                    <a:pt x="19847" y="9735"/>
                    <a:pt x="20387" y="8316"/>
                  </a:cubicBezTo>
                  <a:cubicBezTo>
                    <a:pt x="23215" y="882"/>
                    <a:pt x="2" y="0"/>
                    <a:pt x="1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3" name="Google Shape;803;p34"/>
            <p:cNvSpPr/>
            <p:nvPr/>
          </p:nvSpPr>
          <p:spPr>
            <a:xfrm>
              <a:off x="4559375" y="945425"/>
              <a:ext cx="566625" cy="202400"/>
            </a:xfrm>
            <a:custGeom>
              <a:avLst/>
              <a:gdLst/>
              <a:ahLst/>
              <a:cxnLst/>
              <a:rect l="l" t="t" r="r" b="b"/>
              <a:pathLst>
                <a:path w="22665" h="8096" extrusionOk="0">
                  <a:moveTo>
                    <a:pt x="17677" y="1"/>
                  </a:moveTo>
                  <a:cubicBezTo>
                    <a:pt x="11483" y="1"/>
                    <a:pt x="1" y="7766"/>
                    <a:pt x="1" y="7766"/>
                  </a:cubicBezTo>
                  <a:cubicBezTo>
                    <a:pt x="1" y="7766"/>
                    <a:pt x="3334" y="8096"/>
                    <a:pt x="7373" y="8096"/>
                  </a:cubicBezTo>
                  <a:cubicBezTo>
                    <a:pt x="14052" y="8096"/>
                    <a:pt x="22665" y="7196"/>
                    <a:pt x="21345" y="2419"/>
                  </a:cubicBezTo>
                  <a:cubicBezTo>
                    <a:pt x="20867" y="675"/>
                    <a:pt x="19502" y="1"/>
                    <a:pt x="17677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4" name="Google Shape;804;p34"/>
            <p:cNvSpPr/>
            <p:nvPr/>
          </p:nvSpPr>
          <p:spPr>
            <a:xfrm>
              <a:off x="4559375" y="697975"/>
              <a:ext cx="506975" cy="441625"/>
            </a:xfrm>
            <a:custGeom>
              <a:avLst/>
              <a:gdLst/>
              <a:ahLst/>
              <a:cxnLst/>
              <a:rect l="l" t="t" r="r" b="b"/>
              <a:pathLst>
                <a:path w="20279" h="17665" extrusionOk="0">
                  <a:moveTo>
                    <a:pt x="12118" y="1"/>
                  </a:moveTo>
                  <a:cubicBezTo>
                    <a:pt x="6317" y="1"/>
                    <a:pt x="1" y="17664"/>
                    <a:pt x="1" y="17664"/>
                  </a:cubicBezTo>
                  <a:cubicBezTo>
                    <a:pt x="1" y="17664"/>
                    <a:pt x="20279" y="5655"/>
                    <a:pt x="14050" y="725"/>
                  </a:cubicBezTo>
                  <a:cubicBezTo>
                    <a:pt x="13419" y="225"/>
                    <a:pt x="12772" y="1"/>
                    <a:pt x="12118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5" name="Google Shape;805;p34"/>
            <p:cNvSpPr/>
            <p:nvPr/>
          </p:nvSpPr>
          <p:spPr>
            <a:xfrm>
              <a:off x="4395675" y="590450"/>
              <a:ext cx="395175" cy="549150"/>
            </a:xfrm>
            <a:custGeom>
              <a:avLst/>
              <a:gdLst/>
              <a:ahLst/>
              <a:cxnLst/>
              <a:rect l="l" t="t" r="r" b="b"/>
              <a:pathLst>
                <a:path w="15807" h="21966" extrusionOk="0">
                  <a:moveTo>
                    <a:pt x="7716" y="0"/>
                  </a:moveTo>
                  <a:cubicBezTo>
                    <a:pt x="1" y="0"/>
                    <a:pt x="6549" y="21965"/>
                    <a:pt x="6549" y="21965"/>
                  </a:cubicBezTo>
                  <a:cubicBezTo>
                    <a:pt x="6549" y="21965"/>
                    <a:pt x="15807" y="296"/>
                    <a:pt x="7863" y="3"/>
                  </a:cubicBezTo>
                  <a:cubicBezTo>
                    <a:pt x="7813" y="1"/>
                    <a:pt x="7765" y="0"/>
                    <a:pt x="7716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6" name="Google Shape;806;p34"/>
            <p:cNvSpPr/>
            <p:nvPr/>
          </p:nvSpPr>
          <p:spPr>
            <a:xfrm>
              <a:off x="2749125" y="1826575"/>
              <a:ext cx="641825" cy="719125"/>
            </a:xfrm>
            <a:custGeom>
              <a:avLst/>
              <a:gdLst/>
              <a:ahLst/>
              <a:cxnLst/>
              <a:rect l="l" t="t" r="r" b="b"/>
              <a:pathLst>
                <a:path w="25673" h="28765" extrusionOk="0">
                  <a:moveTo>
                    <a:pt x="25673" y="1"/>
                  </a:moveTo>
                  <a:lnTo>
                    <a:pt x="25673" y="1"/>
                  </a:lnTo>
                  <a:cubicBezTo>
                    <a:pt x="22334" y="434"/>
                    <a:pt x="19289" y="2057"/>
                    <a:pt x="16523" y="4004"/>
                  </a:cubicBezTo>
                  <a:cubicBezTo>
                    <a:pt x="13772" y="5951"/>
                    <a:pt x="11407" y="8409"/>
                    <a:pt x="9305" y="11036"/>
                  </a:cubicBezTo>
                  <a:cubicBezTo>
                    <a:pt x="7172" y="13648"/>
                    <a:pt x="5457" y="16554"/>
                    <a:pt x="3865" y="19506"/>
                  </a:cubicBezTo>
                  <a:cubicBezTo>
                    <a:pt x="3154" y="21021"/>
                    <a:pt x="2427" y="22535"/>
                    <a:pt x="1747" y="24066"/>
                  </a:cubicBezTo>
                  <a:cubicBezTo>
                    <a:pt x="1160" y="25627"/>
                    <a:pt x="557" y="27188"/>
                    <a:pt x="1" y="28764"/>
                  </a:cubicBezTo>
                  <a:cubicBezTo>
                    <a:pt x="773" y="27265"/>
                    <a:pt x="1469" y="25766"/>
                    <a:pt x="2211" y="24267"/>
                  </a:cubicBezTo>
                  <a:lnTo>
                    <a:pt x="4560" y="19893"/>
                  </a:lnTo>
                  <a:cubicBezTo>
                    <a:pt x="6276" y="17064"/>
                    <a:pt x="7991" y="14220"/>
                    <a:pt x="10093" y="11685"/>
                  </a:cubicBezTo>
                  <a:cubicBezTo>
                    <a:pt x="12103" y="9073"/>
                    <a:pt x="14405" y="6709"/>
                    <a:pt x="16971" y="4638"/>
                  </a:cubicBezTo>
                  <a:cubicBezTo>
                    <a:pt x="17636" y="4128"/>
                    <a:pt x="18285" y="3648"/>
                    <a:pt x="18965" y="3169"/>
                  </a:cubicBezTo>
                  <a:cubicBezTo>
                    <a:pt x="19676" y="2737"/>
                    <a:pt x="20356" y="2257"/>
                    <a:pt x="21098" y="1886"/>
                  </a:cubicBezTo>
                  <a:cubicBezTo>
                    <a:pt x="22520" y="1052"/>
                    <a:pt x="24065" y="403"/>
                    <a:pt x="25673" y="1"/>
                  </a:cubicBezTo>
                  <a:close/>
                </a:path>
              </a:pathLst>
            </a:custGeom>
            <a:solidFill>
              <a:srgbClr val="1E032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7" name="Google Shape;807;p34"/>
            <p:cNvSpPr/>
            <p:nvPr/>
          </p:nvSpPr>
          <p:spPr>
            <a:xfrm>
              <a:off x="2691175" y="1857225"/>
              <a:ext cx="860525" cy="795500"/>
            </a:xfrm>
            <a:custGeom>
              <a:avLst/>
              <a:gdLst/>
              <a:ahLst/>
              <a:cxnLst/>
              <a:rect l="l" t="t" r="r" b="b"/>
              <a:pathLst>
                <a:path w="34421" h="31820" extrusionOk="0">
                  <a:moveTo>
                    <a:pt x="33325" y="0"/>
                  </a:moveTo>
                  <a:cubicBezTo>
                    <a:pt x="31664" y="0"/>
                    <a:pt x="30007" y="381"/>
                    <a:pt x="28423" y="939"/>
                  </a:cubicBezTo>
                  <a:cubicBezTo>
                    <a:pt x="26507" y="1696"/>
                    <a:pt x="24699" y="2654"/>
                    <a:pt x="23014" y="3813"/>
                  </a:cubicBezTo>
                  <a:cubicBezTo>
                    <a:pt x="19614" y="6101"/>
                    <a:pt x="16677" y="8976"/>
                    <a:pt x="13911" y="11928"/>
                  </a:cubicBezTo>
                  <a:cubicBezTo>
                    <a:pt x="11206" y="14957"/>
                    <a:pt x="8686" y="18156"/>
                    <a:pt x="6368" y="21479"/>
                  </a:cubicBezTo>
                  <a:cubicBezTo>
                    <a:pt x="4050" y="24802"/>
                    <a:pt x="1917" y="28265"/>
                    <a:pt x="0" y="31819"/>
                  </a:cubicBezTo>
                  <a:cubicBezTo>
                    <a:pt x="2272" y="28481"/>
                    <a:pt x="4560" y="25158"/>
                    <a:pt x="7002" y="21943"/>
                  </a:cubicBezTo>
                  <a:cubicBezTo>
                    <a:pt x="9444" y="18744"/>
                    <a:pt x="11932" y="15575"/>
                    <a:pt x="14668" y="12623"/>
                  </a:cubicBezTo>
                  <a:cubicBezTo>
                    <a:pt x="17357" y="9640"/>
                    <a:pt x="20247" y="6827"/>
                    <a:pt x="23462" y="4463"/>
                  </a:cubicBezTo>
                  <a:cubicBezTo>
                    <a:pt x="25054" y="3257"/>
                    <a:pt x="26785" y="2222"/>
                    <a:pt x="28609" y="1402"/>
                  </a:cubicBezTo>
                  <a:cubicBezTo>
                    <a:pt x="30433" y="552"/>
                    <a:pt x="32411" y="89"/>
                    <a:pt x="34420" y="58"/>
                  </a:cubicBezTo>
                  <a:cubicBezTo>
                    <a:pt x="34055" y="19"/>
                    <a:pt x="33690" y="0"/>
                    <a:pt x="33325" y="0"/>
                  </a:cubicBezTo>
                  <a:close/>
                </a:path>
              </a:pathLst>
            </a:custGeom>
            <a:solidFill>
              <a:srgbClr val="1E032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8" name="Google Shape;808;p34"/>
            <p:cNvSpPr/>
            <p:nvPr/>
          </p:nvSpPr>
          <p:spPr>
            <a:xfrm>
              <a:off x="2627425" y="2249700"/>
              <a:ext cx="673500" cy="448225"/>
            </a:xfrm>
            <a:custGeom>
              <a:avLst/>
              <a:gdLst/>
              <a:ahLst/>
              <a:cxnLst/>
              <a:rect l="l" t="t" r="r" b="b"/>
              <a:pathLst>
                <a:path w="26940" h="17929" extrusionOk="0">
                  <a:moveTo>
                    <a:pt x="26940" y="0"/>
                  </a:moveTo>
                  <a:cubicBezTo>
                    <a:pt x="26105" y="2782"/>
                    <a:pt x="24791" y="5379"/>
                    <a:pt x="22936" y="7527"/>
                  </a:cubicBezTo>
                  <a:cubicBezTo>
                    <a:pt x="21066" y="9660"/>
                    <a:pt x="18825" y="11453"/>
                    <a:pt x="16337" y="12813"/>
                  </a:cubicBezTo>
                  <a:cubicBezTo>
                    <a:pt x="13848" y="14204"/>
                    <a:pt x="11175" y="15239"/>
                    <a:pt x="8439" y="16090"/>
                  </a:cubicBezTo>
                  <a:cubicBezTo>
                    <a:pt x="7079" y="16522"/>
                    <a:pt x="5672" y="16862"/>
                    <a:pt x="4266" y="17156"/>
                  </a:cubicBezTo>
                  <a:cubicBezTo>
                    <a:pt x="2859" y="17496"/>
                    <a:pt x="1438" y="17743"/>
                    <a:pt x="0" y="17929"/>
                  </a:cubicBezTo>
                  <a:cubicBezTo>
                    <a:pt x="2921" y="17929"/>
                    <a:pt x="5827" y="17558"/>
                    <a:pt x="8655" y="16847"/>
                  </a:cubicBezTo>
                  <a:cubicBezTo>
                    <a:pt x="11515" y="16167"/>
                    <a:pt x="14266" y="15116"/>
                    <a:pt x="16831" y="13709"/>
                  </a:cubicBezTo>
                  <a:cubicBezTo>
                    <a:pt x="18114" y="12967"/>
                    <a:pt x="19335" y="12148"/>
                    <a:pt x="20479" y="11221"/>
                  </a:cubicBezTo>
                  <a:cubicBezTo>
                    <a:pt x="21623" y="10263"/>
                    <a:pt x="22643" y="9196"/>
                    <a:pt x="23555" y="8022"/>
                  </a:cubicBezTo>
                  <a:cubicBezTo>
                    <a:pt x="24436" y="6847"/>
                    <a:pt x="25178" y="5564"/>
                    <a:pt x="25780" y="4219"/>
                  </a:cubicBezTo>
                  <a:cubicBezTo>
                    <a:pt x="26321" y="2859"/>
                    <a:pt x="26708" y="1453"/>
                    <a:pt x="26940" y="0"/>
                  </a:cubicBezTo>
                  <a:close/>
                </a:path>
              </a:pathLst>
            </a:custGeom>
            <a:solidFill>
              <a:srgbClr val="1E032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9" name="Google Shape;809;p34"/>
            <p:cNvSpPr/>
            <p:nvPr/>
          </p:nvSpPr>
          <p:spPr>
            <a:xfrm>
              <a:off x="2709725" y="2104025"/>
              <a:ext cx="591200" cy="518550"/>
            </a:xfrm>
            <a:custGeom>
              <a:avLst/>
              <a:gdLst/>
              <a:ahLst/>
              <a:cxnLst/>
              <a:rect l="l" t="t" r="r" b="b"/>
              <a:pathLst>
                <a:path w="23648" h="20742" extrusionOk="0">
                  <a:moveTo>
                    <a:pt x="23648" y="0"/>
                  </a:moveTo>
                  <a:lnTo>
                    <a:pt x="23648" y="0"/>
                  </a:lnTo>
                  <a:cubicBezTo>
                    <a:pt x="23277" y="572"/>
                    <a:pt x="22921" y="1128"/>
                    <a:pt x="22581" y="1700"/>
                  </a:cubicBezTo>
                  <a:lnTo>
                    <a:pt x="22056" y="2550"/>
                  </a:lnTo>
                  <a:lnTo>
                    <a:pt x="21453" y="3354"/>
                  </a:lnTo>
                  <a:cubicBezTo>
                    <a:pt x="21066" y="3895"/>
                    <a:pt x="20695" y="4451"/>
                    <a:pt x="20294" y="4977"/>
                  </a:cubicBezTo>
                  <a:lnTo>
                    <a:pt x="19011" y="6507"/>
                  </a:lnTo>
                  <a:cubicBezTo>
                    <a:pt x="17280" y="8516"/>
                    <a:pt x="15394" y="10371"/>
                    <a:pt x="13354" y="12071"/>
                  </a:cubicBezTo>
                  <a:cubicBezTo>
                    <a:pt x="11329" y="13771"/>
                    <a:pt x="9181" y="15348"/>
                    <a:pt x="6955" y="16801"/>
                  </a:cubicBezTo>
                  <a:cubicBezTo>
                    <a:pt x="5842" y="17512"/>
                    <a:pt x="4699" y="18207"/>
                    <a:pt x="3540" y="18856"/>
                  </a:cubicBezTo>
                  <a:cubicBezTo>
                    <a:pt x="2396" y="19536"/>
                    <a:pt x="1190" y="20139"/>
                    <a:pt x="0" y="20742"/>
                  </a:cubicBezTo>
                  <a:cubicBezTo>
                    <a:pt x="2566" y="19954"/>
                    <a:pt x="5008" y="18779"/>
                    <a:pt x="7373" y="17465"/>
                  </a:cubicBezTo>
                  <a:cubicBezTo>
                    <a:pt x="9722" y="16136"/>
                    <a:pt x="11963" y="14590"/>
                    <a:pt x="14034" y="12859"/>
                  </a:cubicBezTo>
                  <a:cubicBezTo>
                    <a:pt x="16105" y="11128"/>
                    <a:pt x="17991" y="9165"/>
                    <a:pt x="19629" y="7002"/>
                  </a:cubicBezTo>
                  <a:cubicBezTo>
                    <a:pt x="21329" y="4884"/>
                    <a:pt x="22597" y="2473"/>
                    <a:pt x="23648" y="0"/>
                  </a:cubicBezTo>
                  <a:close/>
                </a:path>
              </a:pathLst>
            </a:custGeom>
            <a:solidFill>
              <a:srgbClr val="1E032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0" name="Google Shape;810;p34"/>
            <p:cNvSpPr/>
            <p:nvPr/>
          </p:nvSpPr>
          <p:spPr>
            <a:xfrm>
              <a:off x="2677650" y="813800"/>
              <a:ext cx="590825" cy="589725"/>
            </a:xfrm>
            <a:custGeom>
              <a:avLst/>
              <a:gdLst/>
              <a:ahLst/>
              <a:cxnLst/>
              <a:rect l="l" t="t" r="r" b="b"/>
              <a:pathLst>
                <a:path w="23633" h="23589" extrusionOk="0">
                  <a:moveTo>
                    <a:pt x="8392" y="0"/>
                  </a:moveTo>
                  <a:cubicBezTo>
                    <a:pt x="8193" y="0"/>
                    <a:pt x="7983" y="55"/>
                    <a:pt x="7759" y="172"/>
                  </a:cubicBezTo>
                  <a:cubicBezTo>
                    <a:pt x="4544" y="1872"/>
                    <a:pt x="10433" y="9755"/>
                    <a:pt x="10433" y="9755"/>
                  </a:cubicBezTo>
                  <a:cubicBezTo>
                    <a:pt x="10433" y="9755"/>
                    <a:pt x="6456" y="5200"/>
                    <a:pt x="3886" y="5200"/>
                  </a:cubicBezTo>
                  <a:cubicBezTo>
                    <a:pt x="3455" y="5200"/>
                    <a:pt x="3063" y="5328"/>
                    <a:pt x="2736" y="5628"/>
                  </a:cubicBezTo>
                  <a:cubicBezTo>
                    <a:pt x="449" y="7715"/>
                    <a:pt x="9413" y="12537"/>
                    <a:pt x="9413" y="12537"/>
                  </a:cubicBezTo>
                  <a:cubicBezTo>
                    <a:pt x="9413" y="12537"/>
                    <a:pt x="5002" y="10746"/>
                    <a:pt x="2467" y="10746"/>
                  </a:cubicBezTo>
                  <a:cubicBezTo>
                    <a:pt x="1469" y="10746"/>
                    <a:pt x="762" y="11023"/>
                    <a:pt x="727" y="11795"/>
                  </a:cubicBezTo>
                  <a:cubicBezTo>
                    <a:pt x="652" y="13279"/>
                    <a:pt x="3297" y="13621"/>
                    <a:pt x="5750" y="13621"/>
                  </a:cubicBezTo>
                  <a:cubicBezTo>
                    <a:pt x="7845" y="13621"/>
                    <a:pt x="9799" y="13372"/>
                    <a:pt x="9799" y="13371"/>
                  </a:cubicBezTo>
                  <a:lnTo>
                    <a:pt x="9799" y="13371"/>
                  </a:lnTo>
                  <a:cubicBezTo>
                    <a:pt x="9798" y="13372"/>
                    <a:pt x="0" y="14809"/>
                    <a:pt x="2272" y="18039"/>
                  </a:cubicBezTo>
                  <a:cubicBezTo>
                    <a:pt x="2672" y="18612"/>
                    <a:pt x="3198" y="18847"/>
                    <a:pt x="3793" y="18847"/>
                  </a:cubicBezTo>
                  <a:cubicBezTo>
                    <a:pt x="5599" y="18847"/>
                    <a:pt x="8040" y="16672"/>
                    <a:pt x="9509" y="15170"/>
                  </a:cubicBezTo>
                  <a:lnTo>
                    <a:pt x="9509" y="15170"/>
                  </a:lnTo>
                  <a:cubicBezTo>
                    <a:pt x="7550" y="17440"/>
                    <a:pt x="4297" y="21831"/>
                    <a:pt x="6955" y="23340"/>
                  </a:cubicBezTo>
                  <a:cubicBezTo>
                    <a:pt x="7253" y="23510"/>
                    <a:pt x="7535" y="23587"/>
                    <a:pt x="7800" y="23587"/>
                  </a:cubicBezTo>
                  <a:cubicBezTo>
                    <a:pt x="10784" y="23587"/>
                    <a:pt x="11762" y="13775"/>
                    <a:pt x="11762" y="13773"/>
                  </a:cubicBezTo>
                  <a:lnTo>
                    <a:pt x="11762" y="13773"/>
                  </a:lnTo>
                  <a:cubicBezTo>
                    <a:pt x="11762" y="13775"/>
                    <a:pt x="11106" y="23589"/>
                    <a:pt x="13950" y="23589"/>
                  </a:cubicBezTo>
                  <a:cubicBezTo>
                    <a:pt x="13968" y="23589"/>
                    <a:pt x="13985" y="23589"/>
                    <a:pt x="14003" y="23588"/>
                  </a:cubicBezTo>
                  <a:cubicBezTo>
                    <a:pt x="16893" y="23449"/>
                    <a:pt x="12844" y="13558"/>
                    <a:pt x="12844" y="13557"/>
                  </a:cubicBezTo>
                  <a:lnTo>
                    <a:pt x="12844" y="13557"/>
                  </a:lnTo>
                  <a:cubicBezTo>
                    <a:pt x="12845" y="13558"/>
                    <a:pt x="17437" y="20650"/>
                    <a:pt x="19784" y="20650"/>
                  </a:cubicBezTo>
                  <a:cubicBezTo>
                    <a:pt x="20020" y="20650"/>
                    <a:pt x="20234" y="20578"/>
                    <a:pt x="20417" y="20419"/>
                  </a:cubicBezTo>
                  <a:cubicBezTo>
                    <a:pt x="22427" y="18673"/>
                    <a:pt x="14050" y="12753"/>
                    <a:pt x="13911" y="12537"/>
                  </a:cubicBezTo>
                  <a:cubicBezTo>
                    <a:pt x="13907" y="12532"/>
                    <a:pt x="13909" y="12530"/>
                    <a:pt x="13916" y="12530"/>
                  </a:cubicBezTo>
                  <a:cubicBezTo>
                    <a:pt x="14132" y="12530"/>
                    <a:pt x="19477" y="15099"/>
                    <a:pt x="21930" y="15099"/>
                  </a:cubicBezTo>
                  <a:cubicBezTo>
                    <a:pt x="22703" y="15099"/>
                    <a:pt x="23188" y="14844"/>
                    <a:pt x="23138" y="14175"/>
                  </a:cubicBezTo>
                  <a:cubicBezTo>
                    <a:pt x="22946" y="11818"/>
                    <a:pt x="16638" y="11616"/>
                    <a:pt x="14484" y="11616"/>
                  </a:cubicBezTo>
                  <a:cubicBezTo>
                    <a:pt x="14039" y="11616"/>
                    <a:pt x="13771" y="11625"/>
                    <a:pt x="13771" y="11625"/>
                  </a:cubicBezTo>
                  <a:cubicBezTo>
                    <a:pt x="13771" y="11625"/>
                    <a:pt x="23632" y="9137"/>
                    <a:pt x="21808" y="6787"/>
                  </a:cubicBezTo>
                  <a:cubicBezTo>
                    <a:pt x="21518" y="6413"/>
                    <a:pt x="21089" y="6256"/>
                    <a:pt x="20573" y="6256"/>
                  </a:cubicBezTo>
                  <a:cubicBezTo>
                    <a:pt x="17874" y="6256"/>
                    <a:pt x="12798" y="10558"/>
                    <a:pt x="12798" y="10558"/>
                  </a:cubicBezTo>
                  <a:cubicBezTo>
                    <a:pt x="12798" y="10558"/>
                    <a:pt x="19258" y="2042"/>
                    <a:pt x="16028" y="1285"/>
                  </a:cubicBezTo>
                  <a:cubicBezTo>
                    <a:pt x="15901" y="1255"/>
                    <a:pt x="15776" y="1241"/>
                    <a:pt x="15655" y="1241"/>
                  </a:cubicBezTo>
                  <a:cubicBezTo>
                    <a:pt x="12697" y="1241"/>
                    <a:pt x="11499" y="9755"/>
                    <a:pt x="11499" y="9755"/>
                  </a:cubicBezTo>
                  <a:cubicBezTo>
                    <a:pt x="11499" y="9755"/>
                    <a:pt x="11045" y="0"/>
                    <a:pt x="8392" y="0"/>
                  </a:cubicBezTo>
                  <a:close/>
                </a:path>
              </a:pathLst>
            </a:custGeom>
            <a:solidFill>
              <a:srgbClr val="C01B4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1" name="Google Shape;811;p34"/>
            <p:cNvSpPr/>
            <p:nvPr/>
          </p:nvSpPr>
          <p:spPr>
            <a:xfrm>
              <a:off x="4285425" y="813800"/>
              <a:ext cx="590450" cy="589725"/>
            </a:xfrm>
            <a:custGeom>
              <a:avLst/>
              <a:gdLst/>
              <a:ahLst/>
              <a:cxnLst/>
              <a:rect l="l" t="t" r="r" b="b"/>
              <a:pathLst>
                <a:path w="23618" h="23589" extrusionOk="0">
                  <a:moveTo>
                    <a:pt x="8392" y="0"/>
                  </a:moveTo>
                  <a:cubicBezTo>
                    <a:pt x="8194" y="0"/>
                    <a:pt x="7983" y="55"/>
                    <a:pt x="7760" y="172"/>
                  </a:cubicBezTo>
                  <a:cubicBezTo>
                    <a:pt x="4545" y="1872"/>
                    <a:pt x="10433" y="9755"/>
                    <a:pt x="10433" y="9755"/>
                  </a:cubicBezTo>
                  <a:cubicBezTo>
                    <a:pt x="10433" y="9755"/>
                    <a:pt x="6453" y="5185"/>
                    <a:pt x="3884" y="5185"/>
                  </a:cubicBezTo>
                  <a:cubicBezTo>
                    <a:pt x="3453" y="5185"/>
                    <a:pt x="3062" y="5313"/>
                    <a:pt x="2737" y="5613"/>
                  </a:cubicBezTo>
                  <a:cubicBezTo>
                    <a:pt x="449" y="7699"/>
                    <a:pt x="9413" y="12537"/>
                    <a:pt x="9413" y="12537"/>
                  </a:cubicBezTo>
                  <a:cubicBezTo>
                    <a:pt x="9413" y="12537"/>
                    <a:pt x="5006" y="10739"/>
                    <a:pt x="2470" y="10739"/>
                  </a:cubicBezTo>
                  <a:cubicBezTo>
                    <a:pt x="1471" y="10739"/>
                    <a:pt x="762" y="11018"/>
                    <a:pt x="727" y="11795"/>
                  </a:cubicBezTo>
                  <a:cubicBezTo>
                    <a:pt x="652" y="13279"/>
                    <a:pt x="3298" y="13621"/>
                    <a:pt x="5751" y="13621"/>
                  </a:cubicBezTo>
                  <a:cubicBezTo>
                    <a:pt x="7845" y="13621"/>
                    <a:pt x="9799" y="13372"/>
                    <a:pt x="9800" y="13371"/>
                  </a:cubicBezTo>
                  <a:lnTo>
                    <a:pt x="9800" y="13371"/>
                  </a:lnTo>
                  <a:cubicBezTo>
                    <a:pt x="9798" y="13372"/>
                    <a:pt x="1" y="14794"/>
                    <a:pt x="2273" y="18039"/>
                  </a:cubicBezTo>
                  <a:cubicBezTo>
                    <a:pt x="2673" y="18612"/>
                    <a:pt x="3199" y="18847"/>
                    <a:pt x="3793" y="18847"/>
                  </a:cubicBezTo>
                  <a:cubicBezTo>
                    <a:pt x="5584" y="18847"/>
                    <a:pt x="7997" y="16710"/>
                    <a:pt x="9470" y="15210"/>
                  </a:cubicBezTo>
                  <a:lnTo>
                    <a:pt x="9470" y="15210"/>
                  </a:lnTo>
                  <a:cubicBezTo>
                    <a:pt x="7504" y="17488"/>
                    <a:pt x="4303" y="21829"/>
                    <a:pt x="6956" y="23340"/>
                  </a:cubicBezTo>
                  <a:cubicBezTo>
                    <a:pt x="7254" y="23510"/>
                    <a:pt x="7535" y="23587"/>
                    <a:pt x="7801" y="23587"/>
                  </a:cubicBezTo>
                  <a:cubicBezTo>
                    <a:pt x="10785" y="23587"/>
                    <a:pt x="11762" y="13776"/>
                    <a:pt x="11763" y="13773"/>
                  </a:cubicBezTo>
                  <a:lnTo>
                    <a:pt x="11763" y="13773"/>
                  </a:lnTo>
                  <a:cubicBezTo>
                    <a:pt x="11762" y="13776"/>
                    <a:pt x="11107" y="23589"/>
                    <a:pt x="13950" y="23589"/>
                  </a:cubicBezTo>
                  <a:cubicBezTo>
                    <a:pt x="13968" y="23589"/>
                    <a:pt x="13986" y="23589"/>
                    <a:pt x="14004" y="23588"/>
                  </a:cubicBezTo>
                  <a:cubicBezTo>
                    <a:pt x="16894" y="23449"/>
                    <a:pt x="12845" y="13558"/>
                    <a:pt x="12845" y="13557"/>
                  </a:cubicBezTo>
                  <a:lnTo>
                    <a:pt x="12845" y="13557"/>
                  </a:lnTo>
                  <a:cubicBezTo>
                    <a:pt x="12845" y="13558"/>
                    <a:pt x="17437" y="20650"/>
                    <a:pt x="19784" y="20650"/>
                  </a:cubicBezTo>
                  <a:cubicBezTo>
                    <a:pt x="20020" y="20650"/>
                    <a:pt x="20234" y="20578"/>
                    <a:pt x="20418" y="20419"/>
                  </a:cubicBezTo>
                  <a:cubicBezTo>
                    <a:pt x="22427" y="18673"/>
                    <a:pt x="14035" y="12753"/>
                    <a:pt x="13911" y="12537"/>
                  </a:cubicBezTo>
                  <a:cubicBezTo>
                    <a:pt x="13908" y="12532"/>
                    <a:pt x="13910" y="12530"/>
                    <a:pt x="13916" y="12530"/>
                  </a:cubicBezTo>
                  <a:cubicBezTo>
                    <a:pt x="14132" y="12530"/>
                    <a:pt x="19477" y="15099"/>
                    <a:pt x="21931" y="15099"/>
                  </a:cubicBezTo>
                  <a:cubicBezTo>
                    <a:pt x="22703" y="15099"/>
                    <a:pt x="23189" y="14844"/>
                    <a:pt x="23138" y="14175"/>
                  </a:cubicBezTo>
                  <a:cubicBezTo>
                    <a:pt x="22946" y="11818"/>
                    <a:pt x="16638" y="11616"/>
                    <a:pt x="14484" y="11616"/>
                  </a:cubicBezTo>
                  <a:cubicBezTo>
                    <a:pt x="14040" y="11616"/>
                    <a:pt x="13772" y="11625"/>
                    <a:pt x="13772" y="11625"/>
                  </a:cubicBezTo>
                  <a:cubicBezTo>
                    <a:pt x="13772" y="11625"/>
                    <a:pt x="23617" y="9137"/>
                    <a:pt x="21809" y="6787"/>
                  </a:cubicBezTo>
                  <a:cubicBezTo>
                    <a:pt x="21518" y="6409"/>
                    <a:pt x="21087" y="6250"/>
                    <a:pt x="20568" y="6250"/>
                  </a:cubicBezTo>
                  <a:cubicBezTo>
                    <a:pt x="17868" y="6250"/>
                    <a:pt x="12798" y="10558"/>
                    <a:pt x="12798" y="10558"/>
                  </a:cubicBezTo>
                  <a:cubicBezTo>
                    <a:pt x="12798" y="10558"/>
                    <a:pt x="19259" y="2042"/>
                    <a:pt x="16028" y="1285"/>
                  </a:cubicBezTo>
                  <a:cubicBezTo>
                    <a:pt x="15901" y="1255"/>
                    <a:pt x="15777" y="1241"/>
                    <a:pt x="15655" y="1241"/>
                  </a:cubicBezTo>
                  <a:cubicBezTo>
                    <a:pt x="12698" y="1241"/>
                    <a:pt x="11500" y="9755"/>
                    <a:pt x="11500" y="9755"/>
                  </a:cubicBezTo>
                  <a:cubicBezTo>
                    <a:pt x="11500" y="9755"/>
                    <a:pt x="11045" y="0"/>
                    <a:pt x="8392" y="0"/>
                  </a:cubicBezTo>
                  <a:close/>
                </a:path>
              </a:pathLst>
            </a:custGeom>
            <a:solidFill>
              <a:srgbClr val="C01B4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2" name="Google Shape;812;p34"/>
            <p:cNvSpPr/>
            <p:nvPr/>
          </p:nvSpPr>
          <p:spPr>
            <a:xfrm>
              <a:off x="2790850" y="983525"/>
              <a:ext cx="348950" cy="312575"/>
            </a:xfrm>
            <a:custGeom>
              <a:avLst/>
              <a:gdLst/>
              <a:ahLst/>
              <a:cxnLst/>
              <a:rect l="l" t="t" r="r" b="b"/>
              <a:pathLst>
                <a:path w="13958" h="12503" extrusionOk="0">
                  <a:moveTo>
                    <a:pt x="6985" y="0"/>
                  </a:moveTo>
                  <a:cubicBezTo>
                    <a:pt x="5520" y="0"/>
                    <a:pt x="4048" y="513"/>
                    <a:pt x="2860" y="1559"/>
                  </a:cubicBezTo>
                  <a:cubicBezTo>
                    <a:pt x="264" y="3831"/>
                    <a:pt x="1" y="7773"/>
                    <a:pt x="2273" y="10369"/>
                  </a:cubicBezTo>
                  <a:cubicBezTo>
                    <a:pt x="3508" y="11781"/>
                    <a:pt x="5241" y="12502"/>
                    <a:pt x="6982" y="12502"/>
                  </a:cubicBezTo>
                  <a:cubicBezTo>
                    <a:pt x="8445" y="12502"/>
                    <a:pt x="9913" y="11993"/>
                    <a:pt x="11098" y="10956"/>
                  </a:cubicBezTo>
                  <a:cubicBezTo>
                    <a:pt x="13695" y="8684"/>
                    <a:pt x="13957" y="4728"/>
                    <a:pt x="11685" y="2131"/>
                  </a:cubicBezTo>
                  <a:cubicBezTo>
                    <a:pt x="10453" y="722"/>
                    <a:pt x="8724" y="0"/>
                    <a:pt x="6985" y="0"/>
                  </a:cubicBezTo>
                  <a:close/>
                </a:path>
              </a:pathLst>
            </a:custGeom>
            <a:solidFill>
              <a:srgbClr val="FFD3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3" name="Google Shape;813;p34"/>
            <p:cNvSpPr/>
            <p:nvPr/>
          </p:nvSpPr>
          <p:spPr>
            <a:xfrm>
              <a:off x="4408300" y="983825"/>
              <a:ext cx="350875" cy="312400"/>
            </a:xfrm>
            <a:custGeom>
              <a:avLst/>
              <a:gdLst/>
              <a:ahLst/>
              <a:cxnLst/>
              <a:rect l="l" t="t" r="r" b="b"/>
              <a:pathLst>
                <a:path w="14035" h="12496" extrusionOk="0">
                  <a:moveTo>
                    <a:pt x="7017" y="1"/>
                  </a:moveTo>
                  <a:cubicBezTo>
                    <a:pt x="5623" y="1"/>
                    <a:pt x="4220" y="467"/>
                    <a:pt x="3061" y="1424"/>
                  </a:cubicBezTo>
                  <a:cubicBezTo>
                    <a:pt x="387" y="3603"/>
                    <a:pt x="1" y="7544"/>
                    <a:pt x="2195" y="10218"/>
                  </a:cubicBezTo>
                  <a:cubicBezTo>
                    <a:pt x="3426" y="11719"/>
                    <a:pt x="5217" y="12495"/>
                    <a:pt x="7022" y="12495"/>
                  </a:cubicBezTo>
                  <a:cubicBezTo>
                    <a:pt x="8415" y="12495"/>
                    <a:pt x="9816" y="12033"/>
                    <a:pt x="10974" y="11084"/>
                  </a:cubicBezTo>
                  <a:cubicBezTo>
                    <a:pt x="13648" y="8889"/>
                    <a:pt x="14035" y="4948"/>
                    <a:pt x="11840" y="2289"/>
                  </a:cubicBezTo>
                  <a:cubicBezTo>
                    <a:pt x="10611" y="781"/>
                    <a:pt x="8821" y="1"/>
                    <a:pt x="7017" y="1"/>
                  </a:cubicBezTo>
                  <a:close/>
                </a:path>
              </a:pathLst>
            </a:custGeom>
            <a:solidFill>
              <a:srgbClr val="FFD3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4" name="Google Shape;814;p34"/>
            <p:cNvSpPr/>
            <p:nvPr/>
          </p:nvSpPr>
          <p:spPr>
            <a:xfrm>
              <a:off x="2565600" y="1593975"/>
              <a:ext cx="205200" cy="328075"/>
            </a:xfrm>
            <a:custGeom>
              <a:avLst/>
              <a:gdLst/>
              <a:ahLst/>
              <a:cxnLst/>
              <a:rect l="l" t="t" r="r" b="b"/>
              <a:pathLst>
                <a:path w="8208" h="13123" extrusionOk="0">
                  <a:moveTo>
                    <a:pt x="8207" y="0"/>
                  </a:moveTo>
                  <a:cubicBezTo>
                    <a:pt x="8207" y="1"/>
                    <a:pt x="0" y="2396"/>
                    <a:pt x="433" y="13122"/>
                  </a:cubicBezTo>
                  <a:cubicBezTo>
                    <a:pt x="7342" y="11221"/>
                    <a:pt x="8207" y="1"/>
                    <a:pt x="8207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5" name="Google Shape;815;p34"/>
            <p:cNvSpPr/>
            <p:nvPr/>
          </p:nvSpPr>
          <p:spPr>
            <a:xfrm>
              <a:off x="2226725" y="1390900"/>
              <a:ext cx="321125" cy="123575"/>
            </a:xfrm>
            <a:custGeom>
              <a:avLst/>
              <a:gdLst/>
              <a:ahLst/>
              <a:cxnLst/>
              <a:rect l="l" t="t" r="r" b="b"/>
              <a:pathLst>
                <a:path w="12845" h="4943" extrusionOk="0">
                  <a:moveTo>
                    <a:pt x="10267" y="0"/>
                  </a:moveTo>
                  <a:cubicBezTo>
                    <a:pt x="3948" y="0"/>
                    <a:pt x="0" y="4383"/>
                    <a:pt x="0" y="4383"/>
                  </a:cubicBezTo>
                  <a:cubicBezTo>
                    <a:pt x="1040" y="4710"/>
                    <a:pt x="2508" y="4943"/>
                    <a:pt x="4093" y="4943"/>
                  </a:cubicBezTo>
                  <a:cubicBezTo>
                    <a:pt x="7529" y="4943"/>
                    <a:pt x="11511" y="3848"/>
                    <a:pt x="12844" y="241"/>
                  </a:cubicBezTo>
                  <a:cubicBezTo>
                    <a:pt x="11947" y="74"/>
                    <a:pt x="11087" y="0"/>
                    <a:pt x="10267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6" name="Google Shape;816;p34"/>
            <p:cNvSpPr/>
            <p:nvPr/>
          </p:nvSpPr>
          <p:spPr>
            <a:xfrm>
              <a:off x="4609625" y="1621800"/>
              <a:ext cx="246925" cy="269325"/>
            </a:xfrm>
            <a:custGeom>
              <a:avLst/>
              <a:gdLst/>
              <a:ahLst/>
              <a:cxnLst/>
              <a:rect l="l" t="t" r="r" b="b"/>
              <a:pathLst>
                <a:path w="9877" h="10773" extrusionOk="0">
                  <a:moveTo>
                    <a:pt x="2520" y="0"/>
                  </a:moveTo>
                  <a:lnTo>
                    <a:pt x="2520" y="0"/>
                  </a:lnTo>
                  <a:cubicBezTo>
                    <a:pt x="2519" y="1"/>
                    <a:pt x="0" y="7713"/>
                    <a:pt x="7125" y="10773"/>
                  </a:cubicBezTo>
                  <a:cubicBezTo>
                    <a:pt x="9876" y="6075"/>
                    <a:pt x="2520" y="1"/>
                    <a:pt x="2520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7" name="Google Shape;817;p34"/>
            <p:cNvSpPr/>
            <p:nvPr/>
          </p:nvSpPr>
          <p:spPr>
            <a:xfrm>
              <a:off x="4900175" y="1464925"/>
              <a:ext cx="196325" cy="90825"/>
            </a:xfrm>
            <a:custGeom>
              <a:avLst/>
              <a:gdLst/>
              <a:ahLst/>
              <a:cxnLst/>
              <a:rect l="l" t="t" r="r" b="b"/>
              <a:pathLst>
                <a:path w="7853" h="3633" extrusionOk="0">
                  <a:moveTo>
                    <a:pt x="1" y="0"/>
                  </a:moveTo>
                  <a:cubicBezTo>
                    <a:pt x="1" y="0"/>
                    <a:pt x="3417" y="3617"/>
                    <a:pt x="7852" y="3632"/>
                  </a:cubicBezTo>
                  <a:cubicBezTo>
                    <a:pt x="6245" y="0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8" name="Google Shape;818;p34"/>
            <p:cNvSpPr/>
            <p:nvPr/>
          </p:nvSpPr>
          <p:spPr>
            <a:xfrm>
              <a:off x="2887075" y="238875"/>
              <a:ext cx="1606650" cy="514725"/>
            </a:xfrm>
            <a:custGeom>
              <a:avLst/>
              <a:gdLst/>
              <a:ahLst/>
              <a:cxnLst/>
              <a:rect l="l" t="t" r="r" b="b"/>
              <a:pathLst>
                <a:path w="64266" h="20589" extrusionOk="0">
                  <a:moveTo>
                    <a:pt x="0" y="1"/>
                  </a:moveTo>
                  <a:cubicBezTo>
                    <a:pt x="1280" y="1065"/>
                    <a:pt x="10993" y="1186"/>
                    <a:pt x="15320" y="1186"/>
                  </a:cubicBezTo>
                  <a:cubicBezTo>
                    <a:pt x="16584" y="1186"/>
                    <a:pt x="17388" y="1176"/>
                    <a:pt x="17388" y="1176"/>
                  </a:cubicBezTo>
                  <a:lnTo>
                    <a:pt x="17388" y="1176"/>
                  </a:lnTo>
                  <a:cubicBezTo>
                    <a:pt x="17388" y="1176"/>
                    <a:pt x="1082" y="5550"/>
                    <a:pt x="2582" y="7791"/>
                  </a:cubicBezTo>
                  <a:cubicBezTo>
                    <a:pt x="2771" y="8076"/>
                    <a:pt x="3168" y="8201"/>
                    <a:pt x="3716" y="8201"/>
                  </a:cubicBezTo>
                  <a:cubicBezTo>
                    <a:pt x="7410" y="8201"/>
                    <a:pt x="17996" y="2530"/>
                    <a:pt x="18656" y="2180"/>
                  </a:cubicBezTo>
                  <a:lnTo>
                    <a:pt x="18656" y="2180"/>
                  </a:lnTo>
                  <a:cubicBezTo>
                    <a:pt x="18022" y="2644"/>
                    <a:pt x="7079" y="10928"/>
                    <a:pt x="9274" y="12690"/>
                  </a:cubicBezTo>
                  <a:cubicBezTo>
                    <a:pt x="9436" y="12820"/>
                    <a:pt x="9639" y="12881"/>
                    <a:pt x="9875" y="12881"/>
                  </a:cubicBezTo>
                  <a:cubicBezTo>
                    <a:pt x="12921" y="12881"/>
                    <a:pt x="21545" y="2845"/>
                    <a:pt x="21546" y="2845"/>
                  </a:cubicBezTo>
                  <a:lnTo>
                    <a:pt x="21546" y="2845"/>
                  </a:lnTo>
                  <a:cubicBezTo>
                    <a:pt x="21545" y="2846"/>
                    <a:pt x="15224" y="15426"/>
                    <a:pt x="17326" y="16848"/>
                  </a:cubicBezTo>
                  <a:cubicBezTo>
                    <a:pt x="17424" y="16913"/>
                    <a:pt x="17532" y="16944"/>
                    <a:pt x="17648" y="16944"/>
                  </a:cubicBezTo>
                  <a:cubicBezTo>
                    <a:pt x="19967" y="16944"/>
                    <a:pt x="25686" y="4452"/>
                    <a:pt x="25966" y="3834"/>
                  </a:cubicBezTo>
                  <a:lnTo>
                    <a:pt x="25966" y="3834"/>
                  </a:lnTo>
                  <a:cubicBezTo>
                    <a:pt x="25842" y="4437"/>
                    <a:pt x="22659" y="18362"/>
                    <a:pt x="25688" y="19769"/>
                  </a:cubicBezTo>
                  <a:cubicBezTo>
                    <a:pt x="25825" y="19832"/>
                    <a:pt x="25960" y="19862"/>
                    <a:pt x="26093" y="19862"/>
                  </a:cubicBezTo>
                  <a:cubicBezTo>
                    <a:pt x="28949" y="19862"/>
                    <a:pt x="30896" y="5922"/>
                    <a:pt x="30896" y="5920"/>
                  </a:cubicBezTo>
                  <a:lnTo>
                    <a:pt x="30896" y="5920"/>
                  </a:lnTo>
                  <a:cubicBezTo>
                    <a:pt x="30896" y="5922"/>
                    <a:pt x="30804" y="20588"/>
                    <a:pt x="34300" y="20588"/>
                  </a:cubicBezTo>
                  <a:cubicBezTo>
                    <a:pt x="34309" y="20588"/>
                    <a:pt x="34318" y="20588"/>
                    <a:pt x="34328" y="20588"/>
                  </a:cubicBezTo>
                  <a:cubicBezTo>
                    <a:pt x="37728" y="20511"/>
                    <a:pt x="35827" y="6353"/>
                    <a:pt x="35688" y="5364"/>
                  </a:cubicBezTo>
                  <a:lnTo>
                    <a:pt x="35688" y="5364"/>
                  </a:lnTo>
                  <a:cubicBezTo>
                    <a:pt x="35925" y="6237"/>
                    <a:pt x="39464" y="19089"/>
                    <a:pt x="43293" y="19089"/>
                  </a:cubicBezTo>
                  <a:cubicBezTo>
                    <a:pt x="43462" y="19089"/>
                    <a:pt x="43632" y="19064"/>
                    <a:pt x="43802" y="19012"/>
                  </a:cubicBezTo>
                  <a:cubicBezTo>
                    <a:pt x="47821" y="17760"/>
                    <a:pt x="40773" y="5086"/>
                    <a:pt x="40371" y="4375"/>
                  </a:cubicBezTo>
                  <a:lnTo>
                    <a:pt x="40371" y="4375"/>
                  </a:lnTo>
                  <a:cubicBezTo>
                    <a:pt x="40832" y="4994"/>
                    <a:pt x="48413" y="15040"/>
                    <a:pt x="52248" y="15040"/>
                  </a:cubicBezTo>
                  <a:cubicBezTo>
                    <a:pt x="52530" y="15040"/>
                    <a:pt x="52792" y="14986"/>
                    <a:pt x="53029" y="14869"/>
                  </a:cubicBezTo>
                  <a:cubicBezTo>
                    <a:pt x="56491" y="13185"/>
                    <a:pt x="45054" y="3247"/>
                    <a:pt x="44420" y="2706"/>
                  </a:cubicBezTo>
                  <a:lnTo>
                    <a:pt x="44420" y="2706"/>
                  </a:lnTo>
                  <a:cubicBezTo>
                    <a:pt x="45091" y="3081"/>
                    <a:pt x="55614" y="9082"/>
                    <a:pt x="60058" y="9082"/>
                  </a:cubicBezTo>
                  <a:cubicBezTo>
                    <a:pt x="60734" y="9082"/>
                    <a:pt x="61269" y="8943"/>
                    <a:pt x="61607" y="8625"/>
                  </a:cubicBezTo>
                  <a:cubicBezTo>
                    <a:pt x="64265" y="6137"/>
                    <a:pt x="49444" y="959"/>
                    <a:pt x="49443" y="959"/>
                  </a:cubicBezTo>
                  <a:lnTo>
                    <a:pt x="49443" y="959"/>
                  </a:lnTo>
                  <a:cubicBezTo>
                    <a:pt x="49444" y="959"/>
                    <a:pt x="50163" y="980"/>
                    <a:pt x="51281" y="980"/>
                  </a:cubicBezTo>
                  <a:cubicBezTo>
                    <a:pt x="54007" y="980"/>
                    <a:pt x="59104" y="856"/>
                    <a:pt x="61932" y="1"/>
                  </a:cubicBezTo>
                  <a:close/>
                </a:path>
              </a:pathLst>
            </a:custGeom>
            <a:solidFill>
              <a:srgbClr val="FFD3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9" name="Google Shape;819;p34"/>
            <p:cNvSpPr/>
            <p:nvPr/>
          </p:nvSpPr>
          <p:spPr>
            <a:xfrm>
              <a:off x="3226325" y="238875"/>
              <a:ext cx="986500" cy="167700"/>
            </a:xfrm>
            <a:custGeom>
              <a:avLst/>
              <a:gdLst/>
              <a:ahLst/>
              <a:cxnLst/>
              <a:rect l="l" t="t" r="r" b="b"/>
              <a:pathLst>
                <a:path w="39460" h="6708" extrusionOk="0">
                  <a:moveTo>
                    <a:pt x="1" y="1"/>
                  </a:moveTo>
                  <a:cubicBezTo>
                    <a:pt x="3607" y="2424"/>
                    <a:pt x="11293" y="6708"/>
                    <a:pt x="20569" y="6708"/>
                  </a:cubicBezTo>
                  <a:cubicBezTo>
                    <a:pt x="26440" y="6708"/>
                    <a:pt x="32947" y="4991"/>
                    <a:pt x="39459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0" name="Google Shape;820;p34"/>
            <p:cNvSpPr/>
            <p:nvPr/>
          </p:nvSpPr>
          <p:spPr>
            <a:xfrm>
              <a:off x="3770800" y="1824700"/>
              <a:ext cx="1357000" cy="993500"/>
            </a:xfrm>
            <a:custGeom>
              <a:avLst/>
              <a:gdLst/>
              <a:ahLst/>
              <a:cxnLst/>
              <a:rect l="l" t="t" r="r" b="b"/>
              <a:pathLst>
                <a:path w="54280" h="39740" extrusionOk="0">
                  <a:moveTo>
                    <a:pt x="17226" y="0"/>
                  </a:moveTo>
                  <a:cubicBezTo>
                    <a:pt x="8283" y="0"/>
                    <a:pt x="0" y="5372"/>
                    <a:pt x="107" y="5779"/>
                  </a:cubicBezTo>
                  <a:cubicBezTo>
                    <a:pt x="1559" y="11128"/>
                    <a:pt x="8854" y="12069"/>
                    <a:pt x="13808" y="12069"/>
                  </a:cubicBezTo>
                  <a:cubicBezTo>
                    <a:pt x="16499" y="12069"/>
                    <a:pt x="18499" y="11791"/>
                    <a:pt x="18499" y="11791"/>
                  </a:cubicBezTo>
                  <a:lnTo>
                    <a:pt x="18499" y="11791"/>
                  </a:lnTo>
                  <a:cubicBezTo>
                    <a:pt x="18499" y="11792"/>
                    <a:pt x="17804" y="29921"/>
                    <a:pt x="30524" y="37046"/>
                  </a:cubicBezTo>
                  <a:cubicBezTo>
                    <a:pt x="33990" y="38993"/>
                    <a:pt x="37305" y="39740"/>
                    <a:pt x="40351" y="39740"/>
                  </a:cubicBezTo>
                  <a:cubicBezTo>
                    <a:pt x="46323" y="39740"/>
                    <a:pt x="51260" y="36871"/>
                    <a:pt x="54279" y="34558"/>
                  </a:cubicBezTo>
                  <a:lnTo>
                    <a:pt x="54279" y="33399"/>
                  </a:lnTo>
                  <a:cubicBezTo>
                    <a:pt x="51665" y="34669"/>
                    <a:pt x="49599" y="35240"/>
                    <a:pt x="47924" y="35240"/>
                  </a:cubicBezTo>
                  <a:cubicBezTo>
                    <a:pt x="39388" y="35240"/>
                    <a:pt x="41025" y="20422"/>
                    <a:pt x="32239" y="7850"/>
                  </a:cubicBezTo>
                  <a:cubicBezTo>
                    <a:pt x="28081" y="1895"/>
                    <a:pt x="22537" y="0"/>
                    <a:pt x="17226" y="0"/>
                  </a:cubicBezTo>
                  <a:close/>
                </a:path>
              </a:pathLst>
            </a:custGeom>
            <a:solidFill>
              <a:srgbClr val="6D2D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1" name="Google Shape;821;p34"/>
            <p:cNvSpPr/>
            <p:nvPr/>
          </p:nvSpPr>
          <p:spPr>
            <a:xfrm>
              <a:off x="4389375" y="2627975"/>
              <a:ext cx="561450" cy="96225"/>
            </a:xfrm>
            <a:custGeom>
              <a:avLst/>
              <a:gdLst/>
              <a:ahLst/>
              <a:cxnLst/>
              <a:rect l="l" t="t" r="r" b="b"/>
              <a:pathLst>
                <a:path w="22458" h="3849" extrusionOk="0">
                  <a:moveTo>
                    <a:pt x="0" y="0"/>
                  </a:moveTo>
                  <a:lnTo>
                    <a:pt x="0" y="0"/>
                  </a:lnTo>
                  <a:cubicBezTo>
                    <a:pt x="3509" y="1561"/>
                    <a:pt x="7203" y="2690"/>
                    <a:pt x="10989" y="3323"/>
                  </a:cubicBezTo>
                  <a:cubicBezTo>
                    <a:pt x="12891" y="3617"/>
                    <a:pt x="14823" y="3849"/>
                    <a:pt x="16754" y="3849"/>
                  </a:cubicBezTo>
                  <a:cubicBezTo>
                    <a:pt x="18686" y="3849"/>
                    <a:pt x="20634" y="3648"/>
                    <a:pt x="22458" y="3076"/>
                  </a:cubicBezTo>
                  <a:lnTo>
                    <a:pt x="22458" y="3076"/>
                  </a:lnTo>
                  <a:cubicBezTo>
                    <a:pt x="21582" y="3148"/>
                    <a:pt x="20703" y="3183"/>
                    <a:pt x="19824" y="3183"/>
                  </a:cubicBezTo>
                  <a:cubicBezTo>
                    <a:pt x="18810" y="3183"/>
                    <a:pt x="17795" y="3136"/>
                    <a:pt x="16785" y="3045"/>
                  </a:cubicBezTo>
                  <a:cubicBezTo>
                    <a:pt x="14900" y="2906"/>
                    <a:pt x="13030" y="2612"/>
                    <a:pt x="11175" y="2319"/>
                  </a:cubicBezTo>
                  <a:cubicBezTo>
                    <a:pt x="9305" y="2010"/>
                    <a:pt x="7450" y="1623"/>
                    <a:pt x="5580" y="1237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1E032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2" name="Google Shape;822;p34"/>
            <p:cNvSpPr/>
            <p:nvPr/>
          </p:nvSpPr>
          <p:spPr>
            <a:xfrm>
              <a:off x="4246800" y="2285225"/>
              <a:ext cx="609750" cy="367500"/>
            </a:xfrm>
            <a:custGeom>
              <a:avLst/>
              <a:gdLst/>
              <a:ahLst/>
              <a:cxnLst/>
              <a:rect l="l" t="t" r="r" b="b"/>
              <a:pathLst>
                <a:path w="24390" h="14700" extrusionOk="0">
                  <a:moveTo>
                    <a:pt x="0" y="1"/>
                  </a:moveTo>
                  <a:cubicBezTo>
                    <a:pt x="1314" y="2057"/>
                    <a:pt x="2906" y="3927"/>
                    <a:pt x="4745" y="5534"/>
                  </a:cubicBezTo>
                  <a:cubicBezTo>
                    <a:pt x="6569" y="7157"/>
                    <a:pt x="8563" y="8579"/>
                    <a:pt x="10696" y="9784"/>
                  </a:cubicBezTo>
                  <a:cubicBezTo>
                    <a:pt x="12829" y="10990"/>
                    <a:pt x="15054" y="12010"/>
                    <a:pt x="17342" y="12845"/>
                  </a:cubicBezTo>
                  <a:cubicBezTo>
                    <a:pt x="19629" y="13695"/>
                    <a:pt x="21978" y="14313"/>
                    <a:pt x="24389" y="14699"/>
                  </a:cubicBezTo>
                  <a:cubicBezTo>
                    <a:pt x="23246" y="14313"/>
                    <a:pt x="22102" y="13927"/>
                    <a:pt x="20974" y="13463"/>
                  </a:cubicBezTo>
                  <a:cubicBezTo>
                    <a:pt x="19845" y="13046"/>
                    <a:pt x="18733" y="12597"/>
                    <a:pt x="17635" y="12118"/>
                  </a:cubicBezTo>
                  <a:cubicBezTo>
                    <a:pt x="15441" y="11145"/>
                    <a:pt x="13292" y="10078"/>
                    <a:pt x="11206" y="8903"/>
                  </a:cubicBezTo>
                  <a:cubicBezTo>
                    <a:pt x="9135" y="7713"/>
                    <a:pt x="7141" y="6400"/>
                    <a:pt x="5240" y="4931"/>
                  </a:cubicBezTo>
                  <a:lnTo>
                    <a:pt x="3849" y="3803"/>
                  </a:lnTo>
                  <a:cubicBezTo>
                    <a:pt x="3385" y="3432"/>
                    <a:pt x="2983" y="2984"/>
                    <a:pt x="2535" y="2582"/>
                  </a:cubicBezTo>
                  <a:cubicBezTo>
                    <a:pt x="1592" y="1809"/>
                    <a:pt x="881" y="851"/>
                    <a:pt x="0" y="1"/>
                  </a:cubicBezTo>
                  <a:close/>
                </a:path>
              </a:pathLst>
            </a:custGeom>
            <a:solidFill>
              <a:srgbClr val="1E032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3" name="Google Shape;823;p34"/>
            <p:cNvSpPr/>
            <p:nvPr/>
          </p:nvSpPr>
          <p:spPr>
            <a:xfrm>
              <a:off x="3866575" y="1910050"/>
              <a:ext cx="904975" cy="559125"/>
            </a:xfrm>
            <a:custGeom>
              <a:avLst/>
              <a:gdLst/>
              <a:ahLst/>
              <a:cxnLst/>
              <a:rect l="l" t="t" r="r" b="b"/>
              <a:pathLst>
                <a:path w="36199" h="22365" extrusionOk="0">
                  <a:moveTo>
                    <a:pt x="1" y="0"/>
                  </a:moveTo>
                  <a:cubicBezTo>
                    <a:pt x="3556" y="727"/>
                    <a:pt x="7018" y="1793"/>
                    <a:pt x="10356" y="3200"/>
                  </a:cubicBezTo>
                  <a:cubicBezTo>
                    <a:pt x="13679" y="4606"/>
                    <a:pt x="16925" y="6198"/>
                    <a:pt x="19954" y="8146"/>
                  </a:cubicBezTo>
                  <a:cubicBezTo>
                    <a:pt x="23014" y="10031"/>
                    <a:pt x="25920" y="12195"/>
                    <a:pt x="28609" y="14591"/>
                  </a:cubicBezTo>
                  <a:cubicBezTo>
                    <a:pt x="31361" y="16940"/>
                    <a:pt x="33772" y="19645"/>
                    <a:pt x="36198" y="22365"/>
                  </a:cubicBezTo>
                  <a:cubicBezTo>
                    <a:pt x="35657" y="21623"/>
                    <a:pt x="35132" y="20881"/>
                    <a:pt x="34575" y="20155"/>
                  </a:cubicBezTo>
                  <a:cubicBezTo>
                    <a:pt x="34034" y="19428"/>
                    <a:pt x="33524" y="18671"/>
                    <a:pt x="32906" y="18006"/>
                  </a:cubicBezTo>
                  <a:cubicBezTo>
                    <a:pt x="31685" y="16646"/>
                    <a:pt x="30495" y="15240"/>
                    <a:pt x="29150" y="14019"/>
                  </a:cubicBezTo>
                  <a:cubicBezTo>
                    <a:pt x="26554" y="11422"/>
                    <a:pt x="23586" y="9243"/>
                    <a:pt x="20511" y="7265"/>
                  </a:cubicBezTo>
                  <a:cubicBezTo>
                    <a:pt x="17404" y="5317"/>
                    <a:pt x="14096" y="3710"/>
                    <a:pt x="10634" y="2473"/>
                  </a:cubicBezTo>
                  <a:cubicBezTo>
                    <a:pt x="8919" y="1840"/>
                    <a:pt x="7172" y="1330"/>
                    <a:pt x="5395" y="866"/>
                  </a:cubicBezTo>
                  <a:cubicBezTo>
                    <a:pt x="3617" y="495"/>
                    <a:pt x="1825" y="124"/>
                    <a:pt x="1" y="0"/>
                  </a:cubicBezTo>
                  <a:close/>
                </a:path>
              </a:pathLst>
            </a:custGeom>
            <a:solidFill>
              <a:srgbClr val="1E032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4" name="Google Shape;824;p34"/>
            <p:cNvSpPr/>
            <p:nvPr/>
          </p:nvSpPr>
          <p:spPr>
            <a:xfrm>
              <a:off x="4030025" y="1845550"/>
              <a:ext cx="619025" cy="296750"/>
            </a:xfrm>
            <a:custGeom>
              <a:avLst/>
              <a:gdLst/>
              <a:ahLst/>
              <a:cxnLst/>
              <a:rect l="l" t="t" r="r" b="b"/>
              <a:pathLst>
                <a:path w="24761" h="11870" extrusionOk="0">
                  <a:moveTo>
                    <a:pt x="1866" y="0"/>
                  </a:moveTo>
                  <a:cubicBezTo>
                    <a:pt x="1243" y="0"/>
                    <a:pt x="621" y="34"/>
                    <a:pt x="1" y="107"/>
                  </a:cubicBezTo>
                  <a:cubicBezTo>
                    <a:pt x="1160" y="185"/>
                    <a:pt x="2319" y="339"/>
                    <a:pt x="3463" y="571"/>
                  </a:cubicBezTo>
                  <a:cubicBezTo>
                    <a:pt x="4606" y="787"/>
                    <a:pt x="5735" y="1050"/>
                    <a:pt x="6847" y="1406"/>
                  </a:cubicBezTo>
                  <a:cubicBezTo>
                    <a:pt x="9058" y="2086"/>
                    <a:pt x="11221" y="2936"/>
                    <a:pt x="13293" y="3956"/>
                  </a:cubicBezTo>
                  <a:cubicBezTo>
                    <a:pt x="14313" y="4512"/>
                    <a:pt x="15364" y="5007"/>
                    <a:pt x="16322" y="5641"/>
                  </a:cubicBezTo>
                  <a:cubicBezTo>
                    <a:pt x="16816" y="5950"/>
                    <a:pt x="17342" y="6212"/>
                    <a:pt x="17806" y="6552"/>
                  </a:cubicBezTo>
                  <a:cubicBezTo>
                    <a:pt x="18285" y="6893"/>
                    <a:pt x="18764" y="7217"/>
                    <a:pt x="19243" y="7542"/>
                  </a:cubicBezTo>
                  <a:cubicBezTo>
                    <a:pt x="21175" y="8855"/>
                    <a:pt x="22937" y="10370"/>
                    <a:pt x="24761" y="11869"/>
                  </a:cubicBezTo>
                  <a:cubicBezTo>
                    <a:pt x="23988" y="10973"/>
                    <a:pt x="23200" y="10092"/>
                    <a:pt x="22381" y="9242"/>
                  </a:cubicBezTo>
                  <a:cubicBezTo>
                    <a:pt x="21500" y="8469"/>
                    <a:pt x="20665" y="7603"/>
                    <a:pt x="19722" y="6908"/>
                  </a:cubicBezTo>
                  <a:cubicBezTo>
                    <a:pt x="17898" y="5378"/>
                    <a:pt x="15843" y="4157"/>
                    <a:pt x="13756" y="3044"/>
                  </a:cubicBezTo>
                  <a:cubicBezTo>
                    <a:pt x="11623" y="1978"/>
                    <a:pt x="9367" y="1174"/>
                    <a:pt x="7048" y="648"/>
                  </a:cubicBezTo>
                  <a:cubicBezTo>
                    <a:pt x="5342" y="262"/>
                    <a:pt x="3602" y="0"/>
                    <a:pt x="1866" y="0"/>
                  </a:cubicBezTo>
                  <a:close/>
                </a:path>
              </a:pathLst>
            </a:custGeom>
            <a:solidFill>
              <a:srgbClr val="1E032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67" name="Google Shape;4109;p64"/>
          <p:cNvGrpSpPr/>
          <p:nvPr/>
        </p:nvGrpSpPr>
        <p:grpSpPr>
          <a:xfrm>
            <a:off x="9713" y="1945463"/>
            <a:ext cx="1407475" cy="1528300"/>
            <a:chOff x="239738" y="2990738"/>
            <a:chExt cx="1407475" cy="1528300"/>
          </a:xfrm>
        </p:grpSpPr>
        <p:sp>
          <p:nvSpPr>
            <p:cNvPr id="68" name="Google Shape;4110;p64"/>
            <p:cNvSpPr/>
            <p:nvPr/>
          </p:nvSpPr>
          <p:spPr>
            <a:xfrm>
              <a:off x="239738" y="3804488"/>
              <a:ext cx="384850" cy="282725"/>
            </a:xfrm>
            <a:custGeom>
              <a:avLst/>
              <a:gdLst/>
              <a:ahLst/>
              <a:cxnLst/>
              <a:rect l="l" t="t" r="r" b="b"/>
              <a:pathLst>
                <a:path w="15394" h="11309" extrusionOk="0">
                  <a:moveTo>
                    <a:pt x="4930" y="0"/>
                  </a:moveTo>
                  <a:lnTo>
                    <a:pt x="5375" y="4859"/>
                  </a:lnTo>
                  <a:lnTo>
                    <a:pt x="0" y="4257"/>
                  </a:lnTo>
                  <a:lnTo>
                    <a:pt x="0" y="4257"/>
                  </a:lnTo>
                  <a:lnTo>
                    <a:pt x="7095" y="11309"/>
                  </a:lnTo>
                  <a:lnTo>
                    <a:pt x="15393" y="8270"/>
                  </a:lnTo>
                  <a:lnTo>
                    <a:pt x="4930" y="0"/>
                  </a:ln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" name="Google Shape;4111;p64"/>
            <p:cNvSpPr/>
            <p:nvPr/>
          </p:nvSpPr>
          <p:spPr>
            <a:xfrm>
              <a:off x="1356588" y="4126613"/>
              <a:ext cx="290625" cy="239025"/>
            </a:xfrm>
            <a:custGeom>
              <a:avLst/>
              <a:gdLst/>
              <a:ahLst/>
              <a:cxnLst/>
              <a:rect l="l" t="t" r="r" b="b"/>
              <a:pathLst>
                <a:path w="11625" h="9561" extrusionOk="0">
                  <a:moveTo>
                    <a:pt x="10636" y="0"/>
                  </a:moveTo>
                  <a:lnTo>
                    <a:pt x="445" y="2050"/>
                  </a:lnTo>
                  <a:lnTo>
                    <a:pt x="1" y="9560"/>
                  </a:lnTo>
                  <a:lnTo>
                    <a:pt x="1" y="9560"/>
                  </a:lnTo>
                  <a:lnTo>
                    <a:pt x="11625" y="4472"/>
                  </a:lnTo>
                  <a:lnTo>
                    <a:pt x="8428" y="3340"/>
                  </a:lnTo>
                  <a:lnTo>
                    <a:pt x="10636" y="0"/>
                  </a:ln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" name="Google Shape;4112;p64"/>
            <p:cNvSpPr/>
            <p:nvPr/>
          </p:nvSpPr>
          <p:spPr>
            <a:xfrm>
              <a:off x="480863" y="3972888"/>
              <a:ext cx="143725" cy="197100"/>
            </a:xfrm>
            <a:custGeom>
              <a:avLst/>
              <a:gdLst/>
              <a:ahLst/>
              <a:cxnLst/>
              <a:rect l="l" t="t" r="r" b="b"/>
              <a:pathLst>
                <a:path w="5749" h="7884" extrusionOk="0">
                  <a:moveTo>
                    <a:pt x="1" y="1"/>
                  </a:moveTo>
                  <a:lnTo>
                    <a:pt x="1706" y="7883"/>
                  </a:lnTo>
                  <a:lnTo>
                    <a:pt x="5748" y="1505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00BA9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" name="Google Shape;4113;p64"/>
            <p:cNvSpPr/>
            <p:nvPr/>
          </p:nvSpPr>
          <p:spPr>
            <a:xfrm>
              <a:off x="1352288" y="4177838"/>
              <a:ext cx="186000" cy="164850"/>
            </a:xfrm>
            <a:custGeom>
              <a:avLst/>
              <a:gdLst/>
              <a:ahLst/>
              <a:cxnLst/>
              <a:rect l="l" t="t" r="r" b="b"/>
              <a:pathLst>
                <a:path w="7440" h="6594" extrusionOk="0">
                  <a:moveTo>
                    <a:pt x="632" y="1"/>
                  </a:moveTo>
                  <a:lnTo>
                    <a:pt x="345" y="4587"/>
                  </a:lnTo>
                  <a:lnTo>
                    <a:pt x="1" y="6594"/>
                  </a:lnTo>
                  <a:lnTo>
                    <a:pt x="7440" y="2122"/>
                  </a:lnTo>
                  <a:lnTo>
                    <a:pt x="7440" y="2122"/>
                  </a:lnTo>
                  <a:cubicBezTo>
                    <a:pt x="7436" y="2122"/>
                    <a:pt x="7432" y="2123"/>
                    <a:pt x="7427" y="2123"/>
                  </a:cubicBezTo>
                  <a:cubicBezTo>
                    <a:pt x="6955" y="2123"/>
                    <a:pt x="632" y="1"/>
                    <a:pt x="632" y="1"/>
                  </a:cubicBezTo>
                  <a:close/>
                </a:path>
              </a:pathLst>
            </a:custGeom>
            <a:solidFill>
              <a:srgbClr val="00BA9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" name="Google Shape;4114;p64"/>
            <p:cNvSpPr/>
            <p:nvPr/>
          </p:nvSpPr>
          <p:spPr>
            <a:xfrm>
              <a:off x="621688" y="3448638"/>
              <a:ext cx="773625" cy="854800"/>
            </a:xfrm>
            <a:custGeom>
              <a:avLst/>
              <a:gdLst/>
              <a:ahLst/>
              <a:cxnLst/>
              <a:rect l="l" t="t" r="r" b="b"/>
              <a:pathLst>
                <a:path w="30945" h="34192" extrusionOk="0">
                  <a:moveTo>
                    <a:pt x="18475" y="0"/>
                  </a:moveTo>
                  <a:cubicBezTo>
                    <a:pt x="10341" y="0"/>
                    <a:pt x="11176" y="9791"/>
                    <a:pt x="10850" y="11783"/>
                  </a:cubicBezTo>
                  <a:cubicBezTo>
                    <a:pt x="10478" y="14062"/>
                    <a:pt x="5160" y="15037"/>
                    <a:pt x="2580" y="18004"/>
                  </a:cubicBezTo>
                  <a:cubicBezTo>
                    <a:pt x="1" y="20956"/>
                    <a:pt x="918" y="25643"/>
                    <a:pt x="918" y="25643"/>
                  </a:cubicBezTo>
                  <a:cubicBezTo>
                    <a:pt x="918" y="25643"/>
                    <a:pt x="6149" y="28552"/>
                    <a:pt x="11882" y="30975"/>
                  </a:cubicBezTo>
                  <a:cubicBezTo>
                    <a:pt x="15986" y="32707"/>
                    <a:pt x="20358" y="34191"/>
                    <a:pt x="23267" y="34191"/>
                  </a:cubicBezTo>
                  <a:cubicBezTo>
                    <a:pt x="24666" y="34191"/>
                    <a:pt x="25727" y="33848"/>
                    <a:pt x="26258" y="33024"/>
                  </a:cubicBezTo>
                  <a:cubicBezTo>
                    <a:pt x="27835" y="30602"/>
                    <a:pt x="27562" y="27578"/>
                    <a:pt x="27046" y="24869"/>
                  </a:cubicBezTo>
                  <a:cubicBezTo>
                    <a:pt x="26774" y="23479"/>
                    <a:pt x="26573" y="22131"/>
                    <a:pt x="26172" y="20784"/>
                  </a:cubicBezTo>
                  <a:cubicBezTo>
                    <a:pt x="25771" y="19437"/>
                    <a:pt x="25369" y="18004"/>
                    <a:pt x="25699" y="16585"/>
                  </a:cubicBezTo>
                  <a:cubicBezTo>
                    <a:pt x="26029" y="15295"/>
                    <a:pt x="26917" y="14363"/>
                    <a:pt x="27677" y="13317"/>
                  </a:cubicBezTo>
                  <a:cubicBezTo>
                    <a:pt x="28523" y="12185"/>
                    <a:pt x="29196" y="10938"/>
                    <a:pt x="29684" y="9605"/>
                  </a:cubicBezTo>
                  <a:cubicBezTo>
                    <a:pt x="30945" y="5921"/>
                    <a:pt x="28795" y="3499"/>
                    <a:pt x="25943" y="1994"/>
                  </a:cubicBezTo>
                  <a:cubicBezTo>
                    <a:pt x="25513" y="1765"/>
                    <a:pt x="25068" y="1564"/>
                    <a:pt x="24610" y="1378"/>
                  </a:cubicBezTo>
                  <a:cubicBezTo>
                    <a:pt x="23979" y="1120"/>
                    <a:pt x="23348" y="891"/>
                    <a:pt x="22689" y="704"/>
                  </a:cubicBezTo>
                  <a:cubicBezTo>
                    <a:pt x="22646" y="690"/>
                    <a:pt x="22603" y="676"/>
                    <a:pt x="22575" y="661"/>
                  </a:cubicBezTo>
                  <a:cubicBezTo>
                    <a:pt x="21002" y="203"/>
                    <a:pt x="19646" y="0"/>
                    <a:pt x="18475" y="0"/>
                  </a:cubicBezTo>
                  <a:close/>
                </a:path>
              </a:pathLst>
            </a:custGeom>
            <a:solidFill>
              <a:srgbClr val="FFD3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" name="Google Shape;4115;p64"/>
            <p:cNvSpPr/>
            <p:nvPr/>
          </p:nvSpPr>
          <p:spPr>
            <a:xfrm>
              <a:off x="921238" y="3193913"/>
              <a:ext cx="470850" cy="942750"/>
            </a:xfrm>
            <a:custGeom>
              <a:avLst/>
              <a:gdLst/>
              <a:ahLst/>
              <a:cxnLst/>
              <a:rect l="l" t="t" r="r" b="b"/>
              <a:pathLst>
                <a:path w="18834" h="37710" extrusionOk="0">
                  <a:moveTo>
                    <a:pt x="15093" y="0"/>
                  </a:moveTo>
                  <a:lnTo>
                    <a:pt x="15036" y="158"/>
                  </a:lnTo>
                  <a:lnTo>
                    <a:pt x="15021" y="172"/>
                  </a:lnTo>
                  <a:lnTo>
                    <a:pt x="15007" y="201"/>
                  </a:lnTo>
                  <a:lnTo>
                    <a:pt x="14061" y="2494"/>
                  </a:lnTo>
                  <a:lnTo>
                    <a:pt x="10593" y="10850"/>
                  </a:lnTo>
                  <a:lnTo>
                    <a:pt x="1" y="36391"/>
                  </a:lnTo>
                  <a:lnTo>
                    <a:pt x="1606" y="37222"/>
                  </a:lnTo>
                  <a:lnTo>
                    <a:pt x="2523" y="37710"/>
                  </a:lnTo>
                  <a:lnTo>
                    <a:pt x="13975" y="12183"/>
                  </a:lnTo>
                  <a:lnTo>
                    <a:pt x="18834" y="1348"/>
                  </a:lnTo>
                  <a:lnTo>
                    <a:pt x="18361" y="1190"/>
                  </a:lnTo>
                  <a:lnTo>
                    <a:pt x="17587" y="918"/>
                  </a:lnTo>
                  <a:lnTo>
                    <a:pt x="17587" y="903"/>
                  </a:lnTo>
                  <a:lnTo>
                    <a:pt x="17272" y="789"/>
                  </a:lnTo>
                  <a:lnTo>
                    <a:pt x="17100" y="731"/>
                  </a:lnTo>
                  <a:lnTo>
                    <a:pt x="16397" y="473"/>
                  </a:lnTo>
                  <a:lnTo>
                    <a:pt x="15953" y="316"/>
                  </a:lnTo>
                  <a:lnTo>
                    <a:pt x="15093" y="0"/>
                  </a:lnTo>
                  <a:close/>
                </a:path>
              </a:pathLst>
            </a:custGeom>
            <a:solidFill>
              <a:srgbClr val="FF51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" name="Google Shape;4116;p64"/>
            <p:cNvSpPr/>
            <p:nvPr/>
          </p:nvSpPr>
          <p:spPr>
            <a:xfrm>
              <a:off x="941788" y="3607413"/>
              <a:ext cx="309500" cy="314475"/>
            </a:xfrm>
            <a:custGeom>
              <a:avLst/>
              <a:gdLst/>
              <a:ahLst/>
              <a:cxnLst/>
              <a:rect l="l" t="t" r="r" b="b"/>
              <a:pathLst>
                <a:path w="12380" h="12579" extrusionOk="0">
                  <a:moveTo>
                    <a:pt x="5557" y="0"/>
                  </a:moveTo>
                  <a:cubicBezTo>
                    <a:pt x="4754" y="0"/>
                    <a:pt x="5557" y="3397"/>
                    <a:pt x="5557" y="3397"/>
                  </a:cubicBezTo>
                  <a:cubicBezTo>
                    <a:pt x="5557" y="3397"/>
                    <a:pt x="4607" y="495"/>
                    <a:pt x="3777" y="495"/>
                  </a:cubicBezTo>
                  <a:cubicBezTo>
                    <a:pt x="3754" y="495"/>
                    <a:pt x="3731" y="497"/>
                    <a:pt x="3708" y="502"/>
                  </a:cubicBezTo>
                  <a:cubicBezTo>
                    <a:pt x="2862" y="660"/>
                    <a:pt x="4840" y="3583"/>
                    <a:pt x="4840" y="3583"/>
                  </a:cubicBezTo>
                  <a:cubicBezTo>
                    <a:pt x="4840" y="3583"/>
                    <a:pt x="3377" y="1774"/>
                    <a:pt x="2455" y="1774"/>
                  </a:cubicBezTo>
                  <a:cubicBezTo>
                    <a:pt x="2402" y="1774"/>
                    <a:pt x="2352" y="1780"/>
                    <a:pt x="2303" y="1792"/>
                  </a:cubicBezTo>
                  <a:cubicBezTo>
                    <a:pt x="1400" y="2021"/>
                    <a:pt x="4209" y="4372"/>
                    <a:pt x="4209" y="4372"/>
                  </a:cubicBezTo>
                  <a:cubicBezTo>
                    <a:pt x="4209" y="4372"/>
                    <a:pt x="2392" y="3328"/>
                    <a:pt x="1441" y="3328"/>
                  </a:cubicBezTo>
                  <a:cubicBezTo>
                    <a:pt x="1234" y="3328"/>
                    <a:pt x="1068" y="3377"/>
                    <a:pt x="970" y="3497"/>
                  </a:cubicBezTo>
                  <a:cubicBezTo>
                    <a:pt x="426" y="4171"/>
                    <a:pt x="3077" y="5303"/>
                    <a:pt x="3077" y="5303"/>
                  </a:cubicBezTo>
                  <a:cubicBezTo>
                    <a:pt x="3077" y="5303"/>
                    <a:pt x="2045" y="4966"/>
                    <a:pt x="1234" y="4966"/>
                  </a:cubicBezTo>
                  <a:cubicBezTo>
                    <a:pt x="829" y="4966"/>
                    <a:pt x="478" y="5050"/>
                    <a:pt x="340" y="5303"/>
                  </a:cubicBezTo>
                  <a:cubicBezTo>
                    <a:pt x="1" y="5923"/>
                    <a:pt x="2368" y="5980"/>
                    <a:pt x="3254" y="5980"/>
                  </a:cubicBezTo>
                  <a:cubicBezTo>
                    <a:pt x="3454" y="5980"/>
                    <a:pt x="3579" y="5977"/>
                    <a:pt x="3579" y="5977"/>
                  </a:cubicBezTo>
                  <a:lnTo>
                    <a:pt x="3579" y="5977"/>
                  </a:lnTo>
                  <a:cubicBezTo>
                    <a:pt x="3579" y="5977"/>
                    <a:pt x="110" y="6149"/>
                    <a:pt x="311" y="6794"/>
                  </a:cubicBezTo>
                  <a:cubicBezTo>
                    <a:pt x="386" y="7041"/>
                    <a:pt x="871" y="7125"/>
                    <a:pt x="1441" y="7125"/>
                  </a:cubicBezTo>
                  <a:cubicBezTo>
                    <a:pt x="1774" y="7125"/>
                    <a:pt x="2137" y="7096"/>
                    <a:pt x="2464" y="7055"/>
                  </a:cubicBezTo>
                  <a:lnTo>
                    <a:pt x="2464" y="7055"/>
                  </a:lnTo>
                  <a:cubicBezTo>
                    <a:pt x="1498" y="7407"/>
                    <a:pt x="214" y="8026"/>
                    <a:pt x="297" y="8457"/>
                  </a:cubicBezTo>
                  <a:cubicBezTo>
                    <a:pt x="318" y="8567"/>
                    <a:pt x="430" y="8613"/>
                    <a:pt x="604" y="8613"/>
                  </a:cubicBezTo>
                  <a:cubicBezTo>
                    <a:pt x="1490" y="8613"/>
                    <a:pt x="3966" y="7410"/>
                    <a:pt x="3966" y="7410"/>
                  </a:cubicBezTo>
                  <a:lnTo>
                    <a:pt x="3966" y="7410"/>
                  </a:lnTo>
                  <a:cubicBezTo>
                    <a:pt x="3966" y="7410"/>
                    <a:pt x="641" y="9431"/>
                    <a:pt x="1314" y="10062"/>
                  </a:cubicBezTo>
                  <a:cubicBezTo>
                    <a:pt x="1398" y="10140"/>
                    <a:pt x="1501" y="10174"/>
                    <a:pt x="1617" y="10174"/>
                  </a:cubicBezTo>
                  <a:cubicBezTo>
                    <a:pt x="2432" y="10174"/>
                    <a:pt x="3894" y="8471"/>
                    <a:pt x="3894" y="8471"/>
                  </a:cubicBezTo>
                  <a:lnTo>
                    <a:pt x="3894" y="8471"/>
                  </a:lnTo>
                  <a:cubicBezTo>
                    <a:pt x="3894" y="8471"/>
                    <a:pt x="2404" y="11151"/>
                    <a:pt x="2948" y="11495"/>
                  </a:cubicBezTo>
                  <a:cubicBezTo>
                    <a:pt x="2977" y="11512"/>
                    <a:pt x="3007" y="11520"/>
                    <a:pt x="3038" y="11520"/>
                  </a:cubicBezTo>
                  <a:cubicBezTo>
                    <a:pt x="3610" y="11520"/>
                    <a:pt x="4639" y="8844"/>
                    <a:pt x="4639" y="8843"/>
                  </a:cubicBezTo>
                  <a:lnTo>
                    <a:pt x="4639" y="8843"/>
                  </a:lnTo>
                  <a:cubicBezTo>
                    <a:pt x="4639" y="8844"/>
                    <a:pt x="3794" y="11753"/>
                    <a:pt x="4510" y="12040"/>
                  </a:cubicBezTo>
                  <a:cubicBezTo>
                    <a:pt x="4544" y="12054"/>
                    <a:pt x="4577" y="12061"/>
                    <a:pt x="4609" y="12061"/>
                  </a:cubicBezTo>
                  <a:cubicBezTo>
                    <a:pt x="5247" y="12061"/>
                    <a:pt x="5442" y="9302"/>
                    <a:pt x="5442" y="9302"/>
                  </a:cubicBezTo>
                  <a:cubicBezTo>
                    <a:pt x="5442" y="9302"/>
                    <a:pt x="5762" y="12558"/>
                    <a:pt x="6375" y="12558"/>
                  </a:cubicBezTo>
                  <a:cubicBezTo>
                    <a:pt x="6384" y="12558"/>
                    <a:pt x="6393" y="12557"/>
                    <a:pt x="6402" y="12556"/>
                  </a:cubicBezTo>
                  <a:cubicBezTo>
                    <a:pt x="7033" y="12455"/>
                    <a:pt x="6403" y="9303"/>
                    <a:pt x="6402" y="9302"/>
                  </a:cubicBezTo>
                  <a:lnTo>
                    <a:pt x="6402" y="9302"/>
                  </a:lnTo>
                  <a:cubicBezTo>
                    <a:pt x="6403" y="9303"/>
                    <a:pt x="7094" y="12579"/>
                    <a:pt x="7855" y="12579"/>
                  </a:cubicBezTo>
                  <a:cubicBezTo>
                    <a:pt x="7891" y="12579"/>
                    <a:pt x="7928" y="12571"/>
                    <a:pt x="7965" y="12556"/>
                  </a:cubicBezTo>
                  <a:cubicBezTo>
                    <a:pt x="8767" y="12212"/>
                    <a:pt x="7334" y="9217"/>
                    <a:pt x="7334" y="9216"/>
                  </a:cubicBezTo>
                  <a:lnTo>
                    <a:pt x="7334" y="9216"/>
                  </a:lnTo>
                  <a:cubicBezTo>
                    <a:pt x="7334" y="9217"/>
                    <a:pt x="8729" y="11761"/>
                    <a:pt x="9484" y="11761"/>
                  </a:cubicBezTo>
                  <a:cubicBezTo>
                    <a:pt x="9524" y="11761"/>
                    <a:pt x="9562" y="11754"/>
                    <a:pt x="9599" y="11739"/>
                  </a:cubicBezTo>
                  <a:cubicBezTo>
                    <a:pt x="10315" y="11452"/>
                    <a:pt x="8123" y="8915"/>
                    <a:pt x="8122" y="8915"/>
                  </a:cubicBezTo>
                  <a:lnTo>
                    <a:pt x="8122" y="8915"/>
                  </a:lnTo>
                  <a:cubicBezTo>
                    <a:pt x="8123" y="8915"/>
                    <a:pt x="9744" y="10549"/>
                    <a:pt x="10536" y="10549"/>
                  </a:cubicBezTo>
                  <a:cubicBezTo>
                    <a:pt x="10627" y="10549"/>
                    <a:pt x="10708" y="10527"/>
                    <a:pt x="10774" y="10477"/>
                  </a:cubicBezTo>
                  <a:cubicBezTo>
                    <a:pt x="11404" y="10019"/>
                    <a:pt x="9054" y="8371"/>
                    <a:pt x="9054" y="8371"/>
                  </a:cubicBezTo>
                  <a:lnTo>
                    <a:pt x="9054" y="8371"/>
                  </a:lnTo>
                  <a:cubicBezTo>
                    <a:pt x="9054" y="8371"/>
                    <a:pt x="10404" y="9018"/>
                    <a:pt x="11278" y="9018"/>
                  </a:cubicBezTo>
                  <a:cubicBezTo>
                    <a:pt x="11589" y="9018"/>
                    <a:pt x="11840" y="8936"/>
                    <a:pt x="11949" y="8714"/>
                  </a:cubicBezTo>
                  <a:cubicBezTo>
                    <a:pt x="12379" y="7869"/>
                    <a:pt x="9054" y="7324"/>
                    <a:pt x="9054" y="7324"/>
                  </a:cubicBezTo>
                  <a:lnTo>
                    <a:pt x="9054" y="7324"/>
                  </a:lnTo>
                  <a:cubicBezTo>
                    <a:pt x="9054" y="7324"/>
                    <a:pt x="9418" y="7354"/>
                    <a:pt x="9890" y="7354"/>
                  </a:cubicBezTo>
                  <a:cubicBezTo>
                    <a:pt x="10694" y="7354"/>
                    <a:pt x="11812" y="7268"/>
                    <a:pt x="11992" y="6808"/>
                  </a:cubicBezTo>
                  <a:cubicBezTo>
                    <a:pt x="12182" y="6348"/>
                    <a:pt x="10854" y="6263"/>
                    <a:pt x="9845" y="6263"/>
                  </a:cubicBezTo>
                  <a:cubicBezTo>
                    <a:pt x="9424" y="6263"/>
                    <a:pt x="9058" y="6278"/>
                    <a:pt x="8881" y="6286"/>
                  </a:cubicBezTo>
                  <a:lnTo>
                    <a:pt x="8881" y="6286"/>
                  </a:lnTo>
                  <a:cubicBezTo>
                    <a:pt x="9473" y="6251"/>
                    <a:pt x="12174" y="6042"/>
                    <a:pt x="12021" y="5174"/>
                  </a:cubicBezTo>
                  <a:cubicBezTo>
                    <a:pt x="11976" y="4944"/>
                    <a:pt x="11728" y="4856"/>
                    <a:pt x="11377" y="4856"/>
                  </a:cubicBezTo>
                  <a:cubicBezTo>
                    <a:pt x="10548" y="4856"/>
                    <a:pt x="9144" y="5345"/>
                    <a:pt x="8484" y="5593"/>
                  </a:cubicBezTo>
                  <a:lnTo>
                    <a:pt x="8484" y="5593"/>
                  </a:lnTo>
                  <a:cubicBezTo>
                    <a:pt x="9474" y="5198"/>
                    <a:pt x="12123" y="4066"/>
                    <a:pt x="11748" y="3411"/>
                  </a:cubicBezTo>
                  <a:cubicBezTo>
                    <a:pt x="11666" y="3271"/>
                    <a:pt x="11515" y="3213"/>
                    <a:pt x="11322" y="3213"/>
                  </a:cubicBezTo>
                  <a:cubicBezTo>
                    <a:pt x="10415" y="3213"/>
                    <a:pt x="8581" y="4501"/>
                    <a:pt x="8581" y="4501"/>
                  </a:cubicBezTo>
                  <a:lnTo>
                    <a:pt x="6044" y="3282"/>
                  </a:lnTo>
                  <a:lnTo>
                    <a:pt x="6044" y="3268"/>
                  </a:lnTo>
                  <a:cubicBezTo>
                    <a:pt x="6044" y="3268"/>
                    <a:pt x="6359" y="0"/>
                    <a:pt x="5557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" name="Google Shape;4117;p64"/>
            <p:cNvSpPr/>
            <p:nvPr/>
          </p:nvSpPr>
          <p:spPr>
            <a:xfrm>
              <a:off x="964588" y="3675138"/>
              <a:ext cx="239750" cy="205025"/>
            </a:xfrm>
            <a:custGeom>
              <a:avLst/>
              <a:gdLst/>
              <a:ahLst/>
              <a:cxnLst/>
              <a:rect l="l" t="t" r="r" b="b"/>
              <a:pathLst>
                <a:path w="9590" h="8201" extrusionOk="0">
                  <a:moveTo>
                    <a:pt x="5490" y="0"/>
                  </a:moveTo>
                  <a:cubicBezTo>
                    <a:pt x="1836" y="0"/>
                    <a:pt x="1" y="4415"/>
                    <a:pt x="2595" y="6994"/>
                  </a:cubicBezTo>
                  <a:cubicBezTo>
                    <a:pt x="3429" y="7828"/>
                    <a:pt x="4453" y="8201"/>
                    <a:pt x="5459" y="8201"/>
                  </a:cubicBezTo>
                  <a:cubicBezTo>
                    <a:pt x="7566" y="8201"/>
                    <a:pt x="9589" y="6564"/>
                    <a:pt x="9589" y="4099"/>
                  </a:cubicBezTo>
                  <a:cubicBezTo>
                    <a:pt x="9589" y="1835"/>
                    <a:pt x="7755" y="0"/>
                    <a:pt x="5490" y="0"/>
                  </a:cubicBezTo>
                  <a:close/>
                </a:path>
              </a:pathLst>
            </a:custGeom>
            <a:solidFill>
              <a:srgbClr val="1E032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" name="Google Shape;4118;p64"/>
            <p:cNvSpPr/>
            <p:nvPr/>
          </p:nvSpPr>
          <p:spPr>
            <a:xfrm>
              <a:off x="758213" y="3815938"/>
              <a:ext cx="212850" cy="498800"/>
            </a:xfrm>
            <a:custGeom>
              <a:avLst/>
              <a:gdLst/>
              <a:ahLst/>
              <a:cxnLst/>
              <a:rect l="l" t="t" r="r" b="b"/>
              <a:pathLst>
                <a:path w="8514" h="19952" extrusionOk="0">
                  <a:moveTo>
                    <a:pt x="4635" y="1"/>
                  </a:moveTo>
                  <a:cubicBezTo>
                    <a:pt x="4633" y="1"/>
                    <a:pt x="4631" y="1"/>
                    <a:pt x="4630" y="1"/>
                  </a:cubicBezTo>
                  <a:cubicBezTo>
                    <a:pt x="4429" y="15"/>
                    <a:pt x="4458" y="861"/>
                    <a:pt x="4515" y="1549"/>
                  </a:cubicBezTo>
                  <a:lnTo>
                    <a:pt x="4472" y="1534"/>
                  </a:lnTo>
                  <a:cubicBezTo>
                    <a:pt x="4228" y="1993"/>
                    <a:pt x="4228" y="2667"/>
                    <a:pt x="4243" y="2968"/>
                  </a:cubicBezTo>
                  <a:cubicBezTo>
                    <a:pt x="3942" y="3498"/>
                    <a:pt x="3741" y="4086"/>
                    <a:pt x="3670" y="4702"/>
                  </a:cubicBezTo>
                  <a:cubicBezTo>
                    <a:pt x="3340" y="3684"/>
                    <a:pt x="2695" y="2796"/>
                    <a:pt x="1849" y="2151"/>
                  </a:cubicBezTo>
                  <a:lnTo>
                    <a:pt x="1735" y="2294"/>
                  </a:lnTo>
                  <a:cubicBezTo>
                    <a:pt x="3369" y="3584"/>
                    <a:pt x="3784" y="5118"/>
                    <a:pt x="3798" y="6909"/>
                  </a:cubicBezTo>
                  <a:cubicBezTo>
                    <a:pt x="3584" y="6494"/>
                    <a:pt x="3283" y="6135"/>
                    <a:pt x="2896" y="5877"/>
                  </a:cubicBezTo>
                  <a:cubicBezTo>
                    <a:pt x="2924" y="4788"/>
                    <a:pt x="1649" y="3871"/>
                    <a:pt x="1563" y="3813"/>
                  </a:cubicBezTo>
                  <a:cubicBezTo>
                    <a:pt x="1464" y="3489"/>
                    <a:pt x="1186" y="2709"/>
                    <a:pt x="999" y="2709"/>
                  </a:cubicBezTo>
                  <a:cubicBezTo>
                    <a:pt x="996" y="2709"/>
                    <a:pt x="993" y="2709"/>
                    <a:pt x="989" y="2710"/>
                  </a:cubicBezTo>
                  <a:cubicBezTo>
                    <a:pt x="755" y="2751"/>
                    <a:pt x="1079" y="3458"/>
                    <a:pt x="1103" y="3509"/>
                  </a:cubicBezTo>
                  <a:lnTo>
                    <a:pt x="1103" y="3509"/>
                  </a:lnTo>
                  <a:cubicBezTo>
                    <a:pt x="1081" y="3464"/>
                    <a:pt x="819" y="2920"/>
                    <a:pt x="524" y="2920"/>
                  </a:cubicBezTo>
                  <a:cubicBezTo>
                    <a:pt x="493" y="2920"/>
                    <a:pt x="462" y="2926"/>
                    <a:pt x="430" y="2939"/>
                  </a:cubicBezTo>
                  <a:cubicBezTo>
                    <a:pt x="144" y="3039"/>
                    <a:pt x="731" y="3469"/>
                    <a:pt x="932" y="3613"/>
                  </a:cubicBezTo>
                  <a:cubicBezTo>
                    <a:pt x="783" y="3517"/>
                    <a:pt x="399" y="3280"/>
                    <a:pt x="186" y="3280"/>
                  </a:cubicBezTo>
                  <a:cubicBezTo>
                    <a:pt x="112" y="3280"/>
                    <a:pt x="58" y="3309"/>
                    <a:pt x="43" y="3383"/>
                  </a:cubicBezTo>
                  <a:cubicBezTo>
                    <a:pt x="0" y="3584"/>
                    <a:pt x="287" y="3713"/>
                    <a:pt x="531" y="3799"/>
                  </a:cubicBezTo>
                  <a:cubicBezTo>
                    <a:pt x="511" y="3797"/>
                    <a:pt x="491" y="3796"/>
                    <a:pt x="472" y="3796"/>
                  </a:cubicBezTo>
                  <a:cubicBezTo>
                    <a:pt x="361" y="3796"/>
                    <a:pt x="254" y="3833"/>
                    <a:pt x="230" y="3942"/>
                  </a:cubicBezTo>
                  <a:cubicBezTo>
                    <a:pt x="200" y="4049"/>
                    <a:pt x="352" y="4085"/>
                    <a:pt x="565" y="4085"/>
                  </a:cubicBezTo>
                  <a:cubicBezTo>
                    <a:pt x="868" y="4085"/>
                    <a:pt x="1295" y="4013"/>
                    <a:pt x="1505" y="3971"/>
                  </a:cubicBezTo>
                  <a:cubicBezTo>
                    <a:pt x="1677" y="4114"/>
                    <a:pt x="2652" y="4888"/>
                    <a:pt x="2724" y="5748"/>
                  </a:cubicBezTo>
                  <a:cubicBezTo>
                    <a:pt x="2480" y="5605"/>
                    <a:pt x="2222" y="5490"/>
                    <a:pt x="1950" y="5390"/>
                  </a:cubicBezTo>
                  <a:cubicBezTo>
                    <a:pt x="1712" y="5165"/>
                    <a:pt x="1230" y="4721"/>
                    <a:pt x="1021" y="4721"/>
                  </a:cubicBezTo>
                  <a:cubicBezTo>
                    <a:pt x="1004" y="4721"/>
                    <a:pt x="988" y="4724"/>
                    <a:pt x="975" y="4731"/>
                  </a:cubicBezTo>
                  <a:cubicBezTo>
                    <a:pt x="746" y="4831"/>
                    <a:pt x="1434" y="5290"/>
                    <a:pt x="1434" y="5290"/>
                  </a:cubicBezTo>
                  <a:cubicBezTo>
                    <a:pt x="1434" y="5290"/>
                    <a:pt x="1057" y="5071"/>
                    <a:pt x="866" y="5071"/>
                  </a:cubicBezTo>
                  <a:cubicBezTo>
                    <a:pt x="812" y="5071"/>
                    <a:pt x="773" y="5088"/>
                    <a:pt x="760" y="5132"/>
                  </a:cubicBezTo>
                  <a:cubicBezTo>
                    <a:pt x="703" y="5347"/>
                    <a:pt x="1405" y="5419"/>
                    <a:pt x="1405" y="5419"/>
                  </a:cubicBezTo>
                  <a:cubicBezTo>
                    <a:pt x="1405" y="5419"/>
                    <a:pt x="688" y="5433"/>
                    <a:pt x="674" y="5519"/>
                  </a:cubicBezTo>
                  <a:cubicBezTo>
                    <a:pt x="660" y="5619"/>
                    <a:pt x="1276" y="5648"/>
                    <a:pt x="1276" y="5648"/>
                  </a:cubicBezTo>
                  <a:cubicBezTo>
                    <a:pt x="1276" y="5648"/>
                    <a:pt x="631" y="5763"/>
                    <a:pt x="789" y="5892"/>
                  </a:cubicBezTo>
                  <a:cubicBezTo>
                    <a:pt x="808" y="5907"/>
                    <a:pt x="842" y="5913"/>
                    <a:pt x="886" y="5913"/>
                  </a:cubicBezTo>
                  <a:cubicBezTo>
                    <a:pt x="1135" y="5913"/>
                    <a:pt x="1720" y="5700"/>
                    <a:pt x="1964" y="5591"/>
                  </a:cubicBezTo>
                  <a:cubicBezTo>
                    <a:pt x="2308" y="5705"/>
                    <a:pt x="3483" y="6178"/>
                    <a:pt x="3784" y="7411"/>
                  </a:cubicBezTo>
                  <a:cubicBezTo>
                    <a:pt x="3770" y="8127"/>
                    <a:pt x="3698" y="8858"/>
                    <a:pt x="3627" y="9647"/>
                  </a:cubicBezTo>
                  <a:cubicBezTo>
                    <a:pt x="3512" y="10779"/>
                    <a:pt x="3412" y="11940"/>
                    <a:pt x="3412" y="13230"/>
                  </a:cubicBezTo>
                  <a:cubicBezTo>
                    <a:pt x="3412" y="18132"/>
                    <a:pt x="6765" y="19937"/>
                    <a:pt x="6808" y="19952"/>
                  </a:cubicBezTo>
                  <a:lnTo>
                    <a:pt x="6880" y="19794"/>
                  </a:lnTo>
                  <a:cubicBezTo>
                    <a:pt x="6851" y="19780"/>
                    <a:pt x="3569" y="18017"/>
                    <a:pt x="3584" y="13230"/>
                  </a:cubicBezTo>
                  <a:cubicBezTo>
                    <a:pt x="3584" y="12327"/>
                    <a:pt x="3641" y="11467"/>
                    <a:pt x="3712" y="10650"/>
                  </a:cubicBezTo>
                  <a:cubicBezTo>
                    <a:pt x="3767" y="10656"/>
                    <a:pt x="3817" y="10658"/>
                    <a:pt x="3863" y="10658"/>
                  </a:cubicBezTo>
                  <a:cubicBezTo>
                    <a:pt x="4529" y="10658"/>
                    <a:pt x="4429" y="10120"/>
                    <a:pt x="4429" y="10120"/>
                  </a:cubicBezTo>
                  <a:lnTo>
                    <a:pt x="4429" y="10120"/>
                  </a:lnTo>
                  <a:cubicBezTo>
                    <a:pt x="4429" y="10120"/>
                    <a:pt x="4728" y="10350"/>
                    <a:pt x="5042" y="10350"/>
                  </a:cubicBezTo>
                  <a:cubicBezTo>
                    <a:pt x="5135" y="10350"/>
                    <a:pt x="5229" y="10330"/>
                    <a:pt x="5318" y="10277"/>
                  </a:cubicBezTo>
                  <a:cubicBezTo>
                    <a:pt x="5705" y="10048"/>
                    <a:pt x="5318" y="9360"/>
                    <a:pt x="5318" y="9360"/>
                  </a:cubicBezTo>
                  <a:lnTo>
                    <a:pt x="5318" y="9360"/>
                  </a:lnTo>
                  <a:cubicBezTo>
                    <a:pt x="5318" y="9360"/>
                    <a:pt x="5342" y="9361"/>
                    <a:pt x="5385" y="9361"/>
                  </a:cubicBezTo>
                  <a:cubicBezTo>
                    <a:pt x="5671" y="9361"/>
                    <a:pt x="6782" y="9296"/>
                    <a:pt x="6794" y="8285"/>
                  </a:cubicBezTo>
                  <a:lnTo>
                    <a:pt x="6794" y="8285"/>
                  </a:lnTo>
                  <a:cubicBezTo>
                    <a:pt x="4730" y="8457"/>
                    <a:pt x="4013" y="9460"/>
                    <a:pt x="3755" y="10091"/>
                  </a:cubicBezTo>
                  <a:cubicBezTo>
                    <a:pt x="3770" y="9948"/>
                    <a:pt x="3784" y="9804"/>
                    <a:pt x="3798" y="9661"/>
                  </a:cubicBezTo>
                  <a:cubicBezTo>
                    <a:pt x="3841" y="9145"/>
                    <a:pt x="3884" y="8658"/>
                    <a:pt x="3927" y="8185"/>
                  </a:cubicBezTo>
                  <a:cubicBezTo>
                    <a:pt x="4076" y="8221"/>
                    <a:pt x="4230" y="8237"/>
                    <a:pt x="4386" y="8237"/>
                  </a:cubicBezTo>
                  <a:cubicBezTo>
                    <a:pt x="5477" y="8237"/>
                    <a:pt x="6642" y="7423"/>
                    <a:pt x="6479" y="6708"/>
                  </a:cubicBezTo>
                  <a:cubicBezTo>
                    <a:pt x="7296" y="6694"/>
                    <a:pt x="8514" y="6436"/>
                    <a:pt x="8285" y="4802"/>
                  </a:cubicBezTo>
                  <a:lnTo>
                    <a:pt x="8285" y="4802"/>
                  </a:lnTo>
                  <a:cubicBezTo>
                    <a:pt x="4959" y="5304"/>
                    <a:pt x="4071" y="7669"/>
                    <a:pt x="3927" y="8113"/>
                  </a:cubicBezTo>
                  <a:cubicBezTo>
                    <a:pt x="4028" y="7138"/>
                    <a:pt x="3985" y="6164"/>
                    <a:pt x="3798" y="5218"/>
                  </a:cubicBezTo>
                  <a:cubicBezTo>
                    <a:pt x="3813" y="4473"/>
                    <a:pt x="3999" y="3756"/>
                    <a:pt x="4357" y="3125"/>
                  </a:cubicBezTo>
                  <a:lnTo>
                    <a:pt x="5418" y="3025"/>
                  </a:lnTo>
                  <a:cubicBezTo>
                    <a:pt x="5970" y="3389"/>
                    <a:pt x="6643" y="3796"/>
                    <a:pt x="6917" y="3796"/>
                  </a:cubicBezTo>
                  <a:cubicBezTo>
                    <a:pt x="6956" y="3796"/>
                    <a:pt x="6988" y="3788"/>
                    <a:pt x="7009" y="3770"/>
                  </a:cubicBezTo>
                  <a:cubicBezTo>
                    <a:pt x="7310" y="3541"/>
                    <a:pt x="5561" y="2882"/>
                    <a:pt x="5561" y="2882"/>
                  </a:cubicBezTo>
                  <a:lnTo>
                    <a:pt x="5561" y="2882"/>
                  </a:lnTo>
                  <a:cubicBezTo>
                    <a:pt x="5561" y="2882"/>
                    <a:pt x="6002" y="2929"/>
                    <a:pt x="6422" y="2929"/>
                  </a:cubicBezTo>
                  <a:cubicBezTo>
                    <a:pt x="6807" y="2929"/>
                    <a:pt x="7174" y="2889"/>
                    <a:pt x="7167" y="2738"/>
                  </a:cubicBezTo>
                  <a:cubicBezTo>
                    <a:pt x="7152" y="2437"/>
                    <a:pt x="5633" y="2437"/>
                    <a:pt x="5633" y="2437"/>
                  </a:cubicBezTo>
                  <a:cubicBezTo>
                    <a:pt x="5633" y="2437"/>
                    <a:pt x="7281" y="2237"/>
                    <a:pt x="7181" y="1821"/>
                  </a:cubicBezTo>
                  <a:cubicBezTo>
                    <a:pt x="7163" y="1746"/>
                    <a:pt x="7090" y="1715"/>
                    <a:pt x="6983" y="1715"/>
                  </a:cubicBezTo>
                  <a:cubicBezTo>
                    <a:pt x="6580" y="1715"/>
                    <a:pt x="5689" y="2150"/>
                    <a:pt x="5361" y="2308"/>
                  </a:cubicBezTo>
                  <a:lnTo>
                    <a:pt x="5346" y="2265"/>
                  </a:lnTo>
                  <a:cubicBezTo>
                    <a:pt x="5676" y="1964"/>
                    <a:pt x="6708" y="1076"/>
                    <a:pt x="6464" y="961"/>
                  </a:cubicBezTo>
                  <a:cubicBezTo>
                    <a:pt x="6448" y="954"/>
                    <a:pt x="6430" y="950"/>
                    <a:pt x="6410" y="950"/>
                  </a:cubicBezTo>
                  <a:cubicBezTo>
                    <a:pt x="6119" y="950"/>
                    <a:pt x="5485" y="1701"/>
                    <a:pt x="5203" y="2036"/>
                  </a:cubicBezTo>
                  <a:lnTo>
                    <a:pt x="5160" y="1979"/>
                  </a:lnTo>
                  <a:cubicBezTo>
                    <a:pt x="5389" y="1463"/>
                    <a:pt x="5905" y="144"/>
                    <a:pt x="5518" y="87"/>
                  </a:cubicBezTo>
                  <a:cubicBezTo>
                    <a:pt x="5509" y="85"/>
                    <a:pt x="5500" y="85"/>
                    <a:pt x="5492" y="85"/>
                  </a:cubicBezTo>
                  <a:cubicBezTo>
                    <a:pt x="5150" y="85"/>
                    <a:pt x="4957" y="1148"/>
                    <a:pt x="4873" y="1721"/>
                  </a:cubicBezTo>
                  <a:lnTo>
                    <a:pt x="4845" y="1706"/>
                  </a:lnTo>
                  <a:cubicBezTo>
                    <a:pt x="4873" y="1108"/>
                    <a:pt x="4888" y="1"/>
                    <a:pt x="4635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" name="Google Shape;4119;p64"/>
            <p:cNvSpPr/>
            <p:nvPr/>
          </p:nvSpPr>
          <p:spPr>
            <a:xfrm>
              <a:off x="777913" y="3980063"/>
              <a:ext cx="69550" cy="36200"/>
            </a:xfrm>
            <a:custGeom>
              <a:avLst/>
              <a:gdLst/>
              <a:ahLst/>
              <a:cxnLst/>
              <a:rect l="l" t="t" r="r" b="b"/>
              <a:pathLst>
                <a:path w="2782" h="1448" extrusionOk="0">
                  <a:moveTo>
                    <a:pt x="560" y="0"/>
                  </a:moveTo>
                  <a:cubicBezTo>
                    <a:pt x="464" y="0"/>
                    <a:pt x="369" y="19"/>
                    <a:pt x="273" y="57"/>
                  </a:cubicBezTo>
                  <a:cubicBezTo>
                    <a:pt x="187" y="86"/>
                    <a:pt x="1" y="186"/>
                    <a:pt x="29" y="315"/>
                  </a:cubicBezTo>
                  <a:cubicBezTo>
                    <a:pt x="44" y="387"/>
                    <a:pt x="130" y="401"/>
                    <a:pt x="216" y="430"/>
                  </a:cubicBezTo>
                  <a:cubicBezTo>
                    <a:pt x="631" y="516"/>
                    <a:pt x="1047" y="616"/>
                    <a:pt x="1448" y="731"/>
                  </a:cubicBezTo>
                  <a:cubicBezTo>
                    <a:pt x="1850" y="846"/>
                    <a:pt x="2566" y="1046"/>
                    <a:pt x="2781" y="1448"/>
                  </a:cubicBezTo>
                  <a:cubicBezTo>
                    <a:pt x="2781" y="1448"/>
                    <a:pt x="2308" y="530"/>
                    <a:pt x="1491" y="215"/>
                  </a:cubicBezTo>
                  <a:cubicBezTo>
                    <a:pt x="1233" y="115"/>
                    <a:pt x="975" y="43"/>
                    <a:pt x="703" y="14"/>
                  </a:cubicBezTo>
                  <a:cubicBezTo>
                    <a:pt x="655" y="5"/>
                    <a:pt x="607" y="0"/>
                    <a:pt x="560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" name="Google Shape;4120;p64"/>
            <p:cNvSpPr/>
            <p:nvPr/>
          </p:nvSpPr>
          <p:spPr>
            <a:xfrm>
              <a:off x="841338" y="4019463"/>
              <a:ext cx="2525" cy="1475"/>
            </a:xfrm>
            <a:custGeom>
              <a:avLst/>
              <a:gdLst/>
              <a:ahLst/>
              <a:cxnLst/>
              <a:rect l="l" t="t" r="r" b="b"/>
              <a:pathLst>
                <a:path w="101" h="59" extrusionOk="0">
                  <a:moveTo>
                    <a:pt x="1" y="1"/>
                  </a:moveTo>
                  <a:lnTo>
                    <a:pt x="86" y="50"/>
                  </a:lnTo>
                  <a:lnTo>
                    <a:pt x="86" y="50"/>
                  </a:lnTo>
                  <a:cubicBezTo>
                    <a:pt x="62" y="35"/>
                    <a:pt x="36" y="13"/>
                    <a:pt x="1" y="1"/>
                  </a:cubicBezTo>
                  <a:close/>
                  <a:moveTo>
                    <a:pt x="86" y="50"/>
                  </a:moveTo>
                  <a:lnTo>
                    <a:pt x="86" y="50"/>
                  </a:lnTo>
                  <a:cubicBezTo>
                    <a:pt x="91" y="53"/>
                    <a:pt x="96" y="56"/>
                    <a:pt x="101" y="58"/>
                  </a:cubicBezTo>
                  <a:lnTo>
                    <a:pt x="86" y="50"/>
                  </a:ln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" name="Google Shape;4121;p64"/>
            <p:cNvSpPr/>
            <p:nvPr/>
          </p:nvSpPr>
          <p:spPr>
            <a:xfrm>
              <a:off x="780413" y="4003538"/>
              <a:ext cx="60950" cy="16325"/>
            </a:xfrm>
            <a:custGeom>
              <a:avLst/>
              <a:gdLst/>
              <a:ahLst/>
              <a:cxnLst/>
              <a:rect l="l" t="t" r="r" b="b"/>
              <a:pathLst>
                <a:path w="2438" h="653" extrusionOk="0">
                  <a:moveTo>
                    <a:pt x="734" y="0"/>
                  </a:moveTo>
                  <a:cubicBezTo>
                    <a:pt x="596" y="0"/>
                    <a:pt x="481" y="32"/>
                    <a:pt x="402" y="107"/>
                  </a:cubicBezTo>
                  <a:cubicBezTo>
                    <a:pt x="1" y="523"/>
                    <a:pt x="1879" y="394"/>
                    <a:pt x="2438" y="652"/>
                  </a:cubicBezTo>
                  <a:cubicBezTo>
                    <a:pt x="2141" y="481"/>
                    <a:pt x="1271" y="0"/>
                    <a:pt x="734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" name="Google Shape;4122;p64"/>
            <p:cNvSpPr/>
            <p:nvPr/>
          </p:nvSpPr>
          <p:spPr>
            <a:xfrm>
              <a:off x="794238" y="4021663"/>
              <a:ext cx="48925" cy="11100"/>
            </a:xfrm>
            <a:custGeom>
              <a:avLst/>
              <a:gdLst/>
              <a:ahLst/>
              <a:cxnLst/>
              <a:rect l="l" t="t" r="r" b="b"/>
              <a:pathLst>
                <a:path w="1957" h="444" extrusionOk="0">
                  <a:moveTo>
                    <a:pt x="1904" y="170"/>
                  </a:moveTo>
                  <a:cubicBezTo>
                    <a:pt x="1937" y="180"/>
                    <a:pt x="1956" y="185"/>
                    <a:pt x="1956" y="185"/>
                  </a:cubicBezTo>
                  <a:cubicBezTo>
                    <a:pt x="1940" y="179"/>
                    <a:pt x="1922" y="174"/>
                    <a:pt x="1904" y="170"/>
                  </a:cubicBezTo>
                  <a:close/>
                  <a:moveTo>
                    <a:pt x="789" y="1"/>
                  </a:moveTo>
                  <a:cubicBezTo>
                    <a:pt x="477" y="1"/>
                    <a:pt x="194" y="62"/>
                    <a:pt x="79" y="257"/>
                  </a:cubicBezTo>
                  <a:cubicBezTo>
                    <a:pt x="0" y="394"/>
                    <a:pt x="54" y="443"/>
                    <a:pt x="185" y="443"/>
                  </a:cubicBezTo>
                  <a:cubicBezTo>
                    <a:pt x="503" y="443"/>
                    <a:pt x="1279" y="156"/>
                    <a:pt x="1745" y="156"/>
                  </a:cubicBezTo>
                  <a:cubicBezTo>
                    <a:pt x="1803" y="156"/>
                    <a:pt x="1857" y="160"/>
                    <a:pt x="1904" y="170"/>
                  </a:cubicBezTo>
                  <a:lnTo>
                    <a:pt x="1904" y="170"/>
                  </a:lnTo>
                  <a:cubicBezTo>
                    <a:pt x="1742" y="127"/>
                    <a:pt x="1236" y="1"/>
                    <a:pt x="789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" name="Google Shape;4123;p64"/>
            <p:cNvSpPr/>
            <p:nvPr/>
          </p:nvSpPr>
          <p:spPr>
            <a:xfrm>
              <a:off x="985638" y="3894413"/>
              <a:ext cx="263775" cy="418900"/>
            </a:xfrm>
            <a:custGeom>
              <a:avLst/>
              <a:gdLst/>
              <a:ahLst/>
              <a:cxnLst/>
              <a:rect l="l" t="t" r="r" b="b"/>
              <a:pathLst>
                <a:path w="10551" h="16756" extrusionOk="0">
                  <a:moveTo>
                    <a:pt x="10052" y="1"/>
                  </a:moveTo>
                  <a:cubicBezTo>
                    <a:pt x="9292" y="760"/>
                    <a:pt x="8919" y="1821"/>
                    <a:pt x="9034" y="2882"/>
                  </a:cubicBezTo>
                  <a:cubicBezTo>
                    <a:pt x="8676" y="2265"/>
                    <a:pt x="8160" y="1921"/>
                    <a:pt x="7529" y="1907"/>
                  </a:cubicBezTo>
                  <a:lnTo>
                    <a:pt x="7501" y="1907"/>
                  </a:lnTo>
                  <a:cubicBezTo>
                    <a:pt x="6698" y="1907"/>
                    <a:pt x="5881" y="2466"/>
                    <a:pt x="5480" y="3283"/>
                  </a:cubicBezTo>
                  <a:cubicBezTo>
                    <a:pt x="5236" y="3770"/>
                    <a:pt x="5193" y="4186"/>
                    <a:pt x="5351" y="4544"/>
                  </a:cubicBezTo>
                  <a:cubicBezTo>
                    <a:pt x="5580" y="5060"/>
                    <a:pt x="6182" y="5189"/>
                    <a:pt x="6182" y="5189"/>
                  </a:cubicBezTo>
                  <a:cubicBezTo>
                    <a:pt x="6316" y="5245"/>
                    <a:pt x="6444" y="5270"/>
                    <a:pt x="6564" y="5270"/>
                  </a:cubicBezTo>
                  <a:cubicBezTo>
                    <a:pt x="7267" y="5270"/>
                    <a:pt x="7690" y="4420"/>
                    <a:pt x="7286" y="4114"/>
                  </a:cubicBezTo>
                  <a:cubicBezTo>
                    <a:pt x="7190" y="4041"/>
                    <a:pt x="7106" y="4012"/>
                    <a:pt x="7030" y="4012"/>
                  </a:cubicBezTo>
                  <a:cubicBezTo>
                    <a:pt x="6865" y="4012"/>
                    <a:pt x="6735" y="4149"/>
                    <a:pt x="6598" y="4286"/>
                  </a:cubicBezTo>
                  <a:cubicBezTo>
                    <a:pt x="6462" y="4434"/>
                    <a:pt x="6327" y="4570"/>
                    <a:pt x="6138" y="4570"/>
                  </a:cubicBezTo>
                  <a:cubicBezTo>
                    <a:pt x="6106" y="4570"/>
                    <a:pt x="6073" y="4567"/>
                    <a:pt x="6039" y="4558"/>
                  </a:cubicBezTo>
                  <a:cubicBezTo>
                    <a:pt x="5666" y="4444"/>
                    <a:pt x="5594" y="3813"/>
                    <a:pt x="5580" y="3483"/>
                  </a:cubicBezTo>
                  <a:cubicBezTo>
                    <a:pt x="5609" y="3440"/>
                    <a:pt x="5609" y="3412"/>
                    <a:pt x="5637" y="3369"/>
                  </a:cubicBezTo>
                  <a:cubicBezTo>
                    <a:pt x="6010" y="2609"/>
                    <a:pt x="6755" y="2093"/>
                    <a:pt x="7501" y="2093"/>
                  </a:cubicBezTo>
                  <a:lnTo>
                    <a:pt x="7529" y="2093"/>
                  </a:lnTo>
                  <a:cubicBezTo>
                    <a:pt x="8160" y="2108"/>
                    <a:pt x="8676" y="2509"/>
                    <a:pt x="8991" y="3211"/>
                  </a:cubicBezTo>
                  <a:cubicBezTo>
                    <a:pt x="9478" y="4286"/>
                    <a:pt x="7974" y="5848"/>
                    <a:pt x="6383" y="7511"/>
                  </a:cubicBezTo>
                  <a:cubicBezTo>
                    <a:pt x="5867" y="8041"/>
                    <a:pt x="5351" y="8586"/>
                    <a:pt x="4878" y="9116"/>
                  </a:cubicBezTo>
                  <a:cubicBezTo>
                    <a:pt x="5150" y="8686"/>
                    <a:pt x="5365" y="8228"/>
                    <a:pt x="5523" y="7740"/>
                  </a:cubicBezTo>
                  <a:cubicBezTo>
                    <a:pt x="5709" y="7181"/>
                    <a:pt x="5680" y="6579"/>
                    <a:pt x="5451" y="6035"/>
                  </a:cubicBezTo>
                  <a:cubicBezTo>
                    <a:pt x="5291" y="5727"/>
                    <a:pt x="4942" y="5199"/>
                    <a:pt x="4538" y="5199"/>
                  </a:cubicBezTo>
                  <a:cubicBezTo>
                    <a:pt x="4471" y="5199"/>
                    <a:pt x="4403" y="5214"/>
                    <a:pt x="4333" y="5246"/>
                  </a:cubicBezTo>
                  <a:cubicBezTo>
                    <a:pt x="4032" y="5390"/>
                    <a:pt x="4519" y="6450"/>
                    <a:pt x="4577" y="6651"/>
                  </a:cubicBezTo>
                  <a:cubicBezTo>
                    <a:pt x="4849" y="7482"/>
                    <a:pt x="4921" y="8385"/>
                    <a:pt x="4763" y="9260"/>
                  </a:cubicBezTo>
                  <a:cubicBezTo>
                    <a:pt x="4362" y="9704"/>
                    <a:pt x="4003" y="10191"/>
                    <a:pt x="3688" y="10707"/>
                  </a:cubicBezTo>
                  <a:cubicBezTo>
                    <a:pt x="2986" y="11868"/>
                    <a:pt x="2799" y="13115"/>
                    <a:pt x="2842" y="14348"/>
                  </a:cubicBezTo>
                  <a:cubicBezTo>
                    <a:pt x="2685" y="13774"/>
                    <a:pt x="2384" y="12914"/>
                    <a:pt x="1810" y="12341"/>
                  </a:cubicBezTo>
                  <a:cubicBezTo>
                    <a:pt x="1407" y="11932"/>
                    <a:pt x="984" y="11785"/>
                    <a:pt x="659" y="11785"/>
                  </a:cubicBezTo>
                  <a:cubicBezTo>
                    <a:pt x="255" y="11785"/>
                    <a:pt x="0" y="12011"/>
                    <a:pt x="119" y="12241"/>
                  </a:cubicBezTo>
                  <a:cubicBezTo>
                    <a:pt x="320" y="12642"/>
                    <a:pt x="2140" y="13287"/>
                    <a:pt x="2857" y="14806"/>
                  </a:cubicBezTo>
                  <a:cubicBezTo>
                    <a:pt x="2914" y="15466"/>
                    <a:pt x="3014" y="16110"/>
                    <a:pt x="3143" y="16755"/>
                  </a:cubicBezTo>
                  <a:lnTo>
                    <a:pt x="3330" y="16712"/>
                  </a:lnTo>
                  <a:cubicBezTo>
                    <a:pt x="3272" y="16454"/>
                    <a:pt x="3215" y="16182"/>
                    <a:pt x="3172" y="15896"/>
                  </a:cubicBezTo>
                  <a:cubicBezTo>
                    <a:pt x="3487" y="14864"/>
                    <a:pt x="3975" y="13903"/>
                    <a:pt x="4605" y="13029"/>
                  </a:cubicBezTo>
                  <a:cubicBezTo>
                    <a:pt x="4764" y="13398"/>
                    <a:pt x="5043" y="13537"/>
                    <a:pt x="5398" y="13537"/>
                  </a:cubicBezTo>
                  <a:cubicBezTo>
                    <a:pt x="6395" y="13537"/>
                    <a:pt x="7983" y="12446"/>
                    <a:pt x="9134" y="12298"/>
                  </a:cubicBezTo>
                  <a:cubicBezTo>
                    <a:pt x="8698" y="12103"/>
                    <a:pt x="8227" y="12027"/>
                    <a:pt x="7759" y="12027"/>
                  </a:cubicBezTo>
                  <a:cubicBezTo>
                    <a:pt x="6474" y="12027"/>
                    <a:pt x="5211" y="12597"/>
                    <a:pt x="4749" y="12828"/>
                  </a:cubicBezTo>
                  <a:cubicBezTo>
                    <a:pt x="5222" y="12198"/>
                    <a:pt x="5738" y="11610"/>
                    <a:pt x="6311" y="11065"/>
                  </a:cubicBezTo>
                  <a:cubicBezTo>
                    <a:pt x="6585" y="11136"/>
                    <a:pt x="6885" y="11197"/>
                    <a:pt x="7249" y="11197"/>
                  </a:cubicBezTo>
                  <a:cubicBezTo>
                    <a:pt x="7913" y="11197"/>
                    <a:pt x="8789" y="10996"/>
                    <a:pt x="10095" y="10291"/>
                  </a:cubicBezTo>
                  <a:cubicBezTo>
                    <a:pt x="9722" y="10062"/>
                    <a:pt x="9292" y="9933"/>
                    <a:pt x="8848" y="9919"/>
                  </a:cubicBezTo>
                  <a:cubicBezTo>
                    <a:pt x="9091" y="9532"/>
                    <a:pt x="9464" y="8772"/>
                    <a:pt x="9020" y="8428"/>
                  </a:cubicBezTo>
                  <a:cubicBezTo>
                    <a:pt x="8892" y="8328"/>
                    <a:pt x="8737" y="8289"/>
                    <a:pt x="8572" y="8289"/>
                  </a:cubicBezTo>
                  <a:cubicBezTo>
                    <a:pt x="8146" y="8289"/>
                    <a:pt x="7651" y="8554"/>
                    <a:pt x="7372" y="8729"/>
                  </a:cubicBezTo>
                  <a:cubicBezTo>
                    <a:pt x="7386" y="8471"/>
                    <a:pt x="7300" y="8228"/>
                    <a:pt x="7142" y="8027"/>
                  </a:cubicBezTo>
                  <a:cubicBezTo>
                    <a:pt x="6067" y="9016"/>
                    <a:pt x="6153" y="10535"/>
                    <a:pt x="6196" y="10936"/>
                  </a:cubicBezTo>
                  <a:cubicBezTo>
                    <a:pt x="5480" y="11624"/>
                    <a:pt x="3860" y="13330"/>
                    <a:pt x="3115" y="15509"/>
                  </a:cubicBezTo>
                  <a:cubicBezTo>
                    <a:pt x="2914" y="13946"/>
                    <a:pt x="2943" y="12284"/>
                    <a:pt x="3831" y="10793"/>
                  </a:cubicBezTo>
                  <a:lnTo>
                    <a:pt x="3846" y="10793"/>
                  </a:lnTo>
                  <a:cubicBezTo>
                    <a:pt x="4462" y="9747"/>
                    <a:pt x="5494" y="8672"/>
                    <a:pt x="6512" y="7611"/>
                  </a:cubicBezTo>
                  <a:cubicBezTo>
                    <a:pt x="7071" y="7024"/>
                    <a:pt x="7630" y="6450"/>
                    <a:pt x="8088" y="5891"/>
                  </a:cubicBezTo>
                  <a:cubicBezTo>
                    <a:pt x="8232" y="5828"/>
                    <a:pt x="8369" y="5802"/>
                    <a:pt x="8501" y="5802"/>
                  </a:cubicBezTo>
                  <a:cubicBezTo>
                    <a:pt x="8816" y="5802"/>
                    <a:pt x="9097" y="5951"/>
                    <a:pt x="9349" y="6092"/>
                  </a:cubicBezTo>
                  <a:cubicBezTo>
                    <a:pt x="9607" y="6250"/>
                    <a:pt x="9822" y="6393"/>
                    <a:pt x="10009" y="6393"/>
                  </a:cubicBezTo>
                  <a:cubicBezTo>
                    <a:pt x="10483" y="6365"/>
                    <a:pt x="10550" y="5373"/>
                    <a:pt x="9655" y="5373"/>
                  </a:cubicBezTo>
                  <a:cubicBezTo>
                    <a:pt x="9630" y="5373"/>
                    <a:pt x="9605" y="5374"/>
                    <a:pt x="9579" y="5375"/>
                  </a:cubicBezTo>
                  <a:cubicBezTo>
                    <a:pt x="9077" y="5404"/>
                    <a:pt x="8590" y="5562"/>
                    <a:pt x="8146" y="5834"/>
                  </a:cubicBezTo>
                  <a:cubicBezTo>
                    <a:pt x="8991" y="4816"/>
                    <a:pt x="9493" y="3885"/>
                    <a:pt x="9163" y="3125"/>
                  </a:cubicBezTo>
                  <a:lnTo>
                    <a:pt x="9120" y="3068"/>
                  </a:lnTo>
                  <a:cubicBezTo>
                    <a:pt x="9579" y="2093"/>
                    <a:pt x="9894" y="1061"/>
                    <a:pt x="10052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" name="Google Shape;4124;p64"/>
            <p:cNvSpPr/>
            <p:nvPr/>
          </p:nvSpPr>
          <p:spPr>
            <a:xfrm>
              <a:off x="1257938" y="3538788"/>
              <a:ext cx="93675" cy="154100"/>
            </a:xfrm>
            <a:custGeom>
              <a:avLst/>
              <a:gdLst/>
              <a:ahLst/>
              <a:cxnLst/>
              <a:rect l="l" t="t" r="r" b="b"/>
              <a:pathLst>
                <a:path w="3747" h="6164" extrusionOk="0">
                  <a:moveTo>
                    <a:pt x="635" y="1"/>
                  </a:moveTo>
                  <a:cubicBezTo>
                    <a:pt x="589" y="1"/>
                    <a:pt x="542" y="12"/>
                    <a:pt x="493" y="36"/>
                  </a:cubicBezTo>
                  <a:cubicBezTo>
                    <a:pt x="5" y="280"/>
                    <a:pt x="794" y="911"/>
                    <a:pt x="794" y="911"/>
                  </a:cubicBezTo>
                  <a:cubicBezTo>
                    <a:pt x="794" y="911"/>
                    <a:pt x="703" y="896"/>
                    <a:pt x="585" y="896"/>
                  </a:cubicBezTo>
                  <a:cubicBezTo>
                    <a:pt x="348" y="896"/>
                    <a:pt x="1" y="954"/>
                    <a:pt x="48" y="1298"/>
                  </a:cubicBezTo>
                  <a:cubicBezTo>
                    <a:pt x="79" y="1474"/>
                    <a:pt x="223" y="1532"/>
                    <a:pt x="399" y="1532"/>
                  </a:cubicBezTo>
                  <a:cubicBezTo>
                    <a:pt x="637" y="1532"/>
                    <a:pt x="932" y="1427"/>
                    <a:pt x="1080" y="1369"/>
                  </a:cubicBezTo>
                  <a:cubicBezTo>
                    <a:pt x="2514" y="1885"/>
                    <a:pt x="2915" y="3562"/>
                    <a:pt x="2542" y="4981"/>
                  </a:cubicBezTo>
                  <a:lnTo>
                    <a:pt x="2542" y="5010"/>
                  </a:lnTo>
                  <a:cubicBezTo>
                    <a:pt x="2313" y="5067"/>
                    <a:pt x="1697" y="5239"/>
                    <a:pt x="1783" y="5640"/>
                  </a:cubicBezTo>
                  <a:cubicBezTo>
                    <a:pt x="1811" y="5765"/>
                    <a:pt x="1895" y="5810"/>
                    <a:pt x="2004" y="5810"/>
                  </a:cubicBezTo>
                  <a:cubicBezTo>
                    <a:pt x="2285" y="5810"/>
                    <a:pt x="2732" y="5506"/>
                    <a:pt x="2815" y="5454"/>
                  </a:cubicBezTo>
                  <a:lnTo>
                    <a:pt x="2829" y="5454"/>
                  </a:lnTo>
                  <a:cubicBezTo>
                    <a:pt x="2829" y="5562"/>
                    <a:pt x="2842" y="6164"/>
                    <a:pt x="3236" y="6164"/>
                  </a:cubicBezTo>
                  <a:cubicBezTo>
                    <a:pt x="3261" y="6164"/>
                    <a:pt x="3288" y="6162"/>
                    <a:pt x="3316" y="6156"/>
                  </a:cubicBezTo>
                  <a:cubicBezTo>
                    <a:pt x="3703" y="6070"/>
                    <a:pt x="3474" y="5397"/>
                    <a:pt x="3345" y="5081"/>
                  </a:cubicBezTo>
                  <a:lnTo>
                    <a:pt x="3331" y="5081"/>
                  </a:lnTo>
                  <a:cubicBezTo>
                    <a:pt x="3746" y="3276"/>
                    <a:pt x="3173" y="1269"/>
                    <a:pt x="1267" y="610"/>
                  </a:cubicBezTo>
                  <a:lnTo>
                    <a:pt x="1209" y="595"/>
                  </a:lnTo>
                  <a:cubicBezTo>
                    <a:pt x="1088" y="329"/>
                    <a:pt x="885" y="1"/>
                    <a:pt x="635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" name="Google Shape;4125;p64"/>
            <p:cNvSpPr/>
            <p:nvPr/>
          </p:nvSpPr>
          <p:spPr>
            <a:xfrm>
              <a:off x="950613" y="3479538"/>
              <a:ext cx="166325" cy="89475"/>
            </a:xfrm>
            <a:custGeom>
              <a:avLst/>
              <a:gdLst/>
              <a:ahLst/>
              <a:cxnLst/>
              <a:rect l="l" t="t" r="r" b="b"/>
              <a:pathLst>
                <a:path w="6653" h="3579" extrusionOk="0">
                  <a:moveTo>
                    <a:pt x="4218" y="0"/>
                  </a:moveTo>
                  <a:cubicBezTo>
                    <a:pt x="2895" y="0"/>
                    <a:pt x="1691" y="867"/>
                    <a:pt x="961" y="2048"/>
                  </a:cubicBezTo>
                  <a:cubicBezTo>
                    <a:pt x="646" y="2177"/>
                    <a:pt x="1" y="2507"/>
                    <a:pt x="230" y="2836"/>
                  </a:cubicBezTo>
                  <a:cubicBezTo>
                    <a:pt x="308" y="2946"/>
                    <a:pt x="402" y="2987"/>
                    <a:pt x="500" y="2987"/>
                  </a:cubicBezTo>
                  <a:cubicBezTo>
                    <a:pt x="746" y="2987"/>
                    <a:pt x="1010" y="2730"/>
                    <a:pt x="1062" y="2679"/>
                  </a:cubicBezTo>
                  <a:lnTo>
                    <a:pt x="1076" y="2679"/>
                  </a:lnTo>
                  <a:cubicBezTo>
                    <a:pt x="1089" y="2806"/>
                    <a:pt x="1237" y="3578"/>
                    <a:pt x="1551" y="3578"/>
                  </a:cubicBezTo>
                  <a:cubicBezTo>
                    <a:pt x="1591" y="3578"/>
                    <a:pt x="1633" y="3566"/>
                    <a:pt x="1678" y="3539"/>
                  </a:cubicBezTo>
                  <a:cubicBezTo>
                    <a:pt x="2022" y="3309"/>
                    <a:pt x="1707" y="2750"/>
                    <a:pt x="1578" y="2550"/>
                  </a:cubicBezTo>
                  <a:lnTo>
                    <a:pt x="1592" y="2535"/>
                  </a:lnTo>
                  <a:cubicBezTo>
                    <a:pt x="2167" y="1551"/>
                    <a:pt x="3161" y="788"/>
                    <a:pt x="4224" y="788"/>
                  </a:cubicBezTo>
                  <a:cubicBezTo>
                    <a:pt x="4538" y="788"/>
                    <a:pt x="4858" y="855"/>
                    <a:pt x="5175" y="1002"/>
                  </a:cubicBezTo>
                  <a:cubicBezTo>
                    <a:pt x="5272" y="1219"/>
                    <a:pt x="5520" y="1720"/>
                    <a:pt x="5801" y="1720"/>
                  </a:cubicBezTo>
                  <a:cubicBezTo>
                    <a:pt x="5855" y="1720"/>
                    <a:pt x="5909" y="1702"/>
                    <a:pt x="5963" y="1661"/>
                  </a:cubicBezTo>
                  <a:cubicBezTo>
                    <a:pt x="6365" y="1360"/>
                    <a:pt x="5691" y="873"/>
                    <a:pt x="5691" y="873"/>
                  </a:cubicBezTo>
                  <a:lnTo>
                    <a:pt x="5691" y="873"/>
                  </a:lnTo>
                  <a:cubicBezTo>
                    <a:pt x="5691" y="873"/>
                    <a:pt x="5784" y="883"/>
                    <a:pt x="5908" y="883"/>
                  </a:cubicBezTo>
                  <a:cubicBezTo>
                    <a:pt x="6196" y="883"/>
                    <a:pt x="6652" y="827"/>
                    <a:pt x="6522" y="457"/>
                  </a:cubicBezTo>
                  <a:cubicBezTo>
                    <a:pt x="6471" y="290"/>
                    <a:pt x="6324" y="233"/>
                    <a:pt x="6150" y="233"/>
                  </a:cubicBezTo>
                  <a:cubicBezTo>
                    <a:pt x="5982" y="233"/>
                    <a:pt x="5789" y="286"/>
                    <a:pt x="5634" y="343"/>
                  </a:cubicBezTo>
                  <a:lnTo>
                    <a:pt x="5576" y="314"/>
                  </a:lnTo>
                  <a:cubicBezTo>
                    <a:pt x="5119" y="98"/>
                    <a:pt x="4662" y="0"/>
                    <a:pt x="421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" name="Google Shape;4126;p64"/>
            <p:cNvSpPr/>
            <p:nvPr/>
          </p:nvSpPr>
          <p:spPr>
            <a:xfrm>
              <a:off x="950613" y="3160238"/>
              <a:ext cx="409225" cy="958150"/>
            </a:xfrm>
            <a:custGeom>
              <a:avLst/>
              <a:gdLst/>
              <a:ahLst/>
              <a:cxnLst/>
              <a:rect l="l" t="t" r="r" b="b"/>
              <a:pathLst>
                <a:path w="16369" h="38326" extrusionOk="0">
                  <a:moveTo>
                    <a:pt x="16211" y="0"/>
                  </a:moveTo>
                  <a:lnTo>
                    <a:pt x="1" y="38254"/>
                  </a:lnTo>
                  <a:lnTo>
                    <a:pt x="173" y="38326"/>
                  </a:lnTo>
                  <a:lnTo>
                    <a:pt x="16369" y="72"/>
                  </a:lnTo>
                  <a:lnTo>
                    <a:pt x="16211" y="0"/>
                  </a:lnTo>
                  <a:close/>
                </a:path>
              </a:pathLst>
            </a:custGeom>
            <a:solidFill>
              <a:srgbClr val="1E032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" name="Google Shape;4127;p64"/>
            <p:cNvSpPr/>
            <p:nvPr/>
          </p:nvSpPr>
          <p:spPr>
            <a:xfrm>
              <a:off x="981438" y="3173138"/>
              <a:ext cx="409225" cy="958150"/>
            </a:xfrm>
            <a:custGeom>
              <a:avLst/>
              <a:gdLst/>
              <a:ahLst/>
              <a:cxnLst/>
              <a:rect l="l" t="t" r="r" b="b"/>
              <a:pathLst>
                <a:path w="16369" h="38326" extrusionOk="0">
                  <a:moveTo>
                    <a:pt x="16196" y="0"/>
                  </a:moveTo>
                  <a:lnTo>
                    <a:pt x="1" y="38268"/>
                  </a:lnTo>
                  <a:lnTo>
                    <a:pt x="158" y="38326"/>
                  </a:lnTo>
                  <a:lnTo>
                    <a:pt x="16368" y="72"/>
                  </a:lnTo>
                  <a:lnTo>
                    <a:pt x="16196" y="0"/>
                  </a:lnTo>
                  <a:close/>
                </a:path>
              </a:pathLst>
            </a:custGeom>
            <a:solidFill>
              <a:srgbClr val="1E032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" name="Google Shape;4128;p64"/>
            <p:cNvSpPr/>
            <p:nvPr/>
          </p:nvSpPr>
          <p:spPr>
            <a:xfrm>
              <a:off x="921963" y="3148038"/>
              <a:ext cx="409225" cy="958175"/>
            </a:xfrm>
            <a:custGeom>
              <a:avLst/>
              <a:gdLst/>
              <a:ahLst/>
              <a:cxnLst/>
              <a:rect l="l" t="t" r="r" b="b"/>
              <a:pathLst>
                <a:path w="16369" h="38327" extrusionOk="0">
                  <a:moveTo>
                    <a:pt x="16211" y="1"/>
                  </a:moveTo>
                  <a:lnTo>
                    <a:pt x="0" y="38255"/>
                  </a:lnTo>
                  <a:lnTo>
                    <a:pt x="172" y="38326"/>
                  </a:lnTo>
                  <a:lnTo>
                    <a:pt x="16368" y="58"/>
                  </a:lnTo>
                  <a:lnTo>
                    <a:pt x="16211" y="1"/>
                  </a:lnTo>
                  <a:close/>
                </a:path>
              </a:pathLst>
            </a:custGeom>
            <a:solidFill>
              <a:srgbClr val="1E032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" name="Google Shape;4129;p64"/>
            <p:cNvSpPr/>
            <p:nvPr/>
          </p:nvSpPr>
          <p:spPr>
            <a:xfrm>
              <a:off x="1269163" y="2990738"/>
              <a:ext cx="241900" cy="291200"/>
            </a:xfrm>
            <a:custGeom>
              <a:avLst/>
              <a:gdLst/>
              <a:ahLst/>
              <a:cxnLst/>
              <a:rect l="l" t="t" r="r" b="b"/>
              <a:pathLst>
                <a:path w="9676" h="11648" extrusionOk="0">
                  <a:moveTo>
                    <a:pt x="4716" y="1"/>
                  </a:moveTo>
                  <a:cubicBezTo>
                    <a:pt x="4472" y="1"/>
                    <a:pt x="4229" y="15"/>
                    <a:pt x="4000" y="44"/>
                  </a:cubicBezTo>
                  <a:cubicBezTo>
                    <a:pt x="1893" y="302"/>
                    <a:pt x="1" y="2323"/>
                    <a:pt x="130" y="4487"/>
                  </a:cubicBezTo>
                  <a:cubicBezTo>
                    <a:pt x="181" y="5407"/>
                    <a:pt x="938" y="6065"/>
                    <a:pt x="1853" y="6065"/>
                  </a:cubicBezTo>
                  <a:cubicBezTo>
                    <a:pt x="1965" y="6065"/>
                    <a:pt x="2078" y="6055"/>
                    <a:pt x="2194" y="6035"/>
                  </a:cubicBezTo>
                  <a:lnTo>
                    <a:pt x="2194" y="6035"/>
                  </a:lnTo>
                  <a:lnTo>
                    <a:pt x="1176" y="8127"/>
                  </a:lnTo>
                  <a:lnTo>
                    <a:pt x="2480" y="8600"/>
                  </a:lnTo>
                  <a:cubicBezTo>
                    <a:pt x="2466" y="8615"/>
                    <a:pt x="932" y="11295"/>
                    <a:pt x="1448" y="11625"/>
                  </a:cubicBezTo>
                  <a:cubicBezTo>
                    <a:pt x="1474" y="11640"/>
                    <a:pt x="1502" y="11647"/>
                    <a:pt x="1531" y="11647"/>
                  </a:cubicBezTo>
                  <a:cubicBezTo>
                    <a:pt x="2093" y="11647"/>
                    <a:pt x="3183" y="8872"/>
                    <a:pt x="3183" y="8858"/>
                  </a:cubicBezTo>
                  <a:lnTo>
                    <a:pt x="3355" y="8916"/>
                  </a:lnTo>
                  <a:lnTo>
                    <a:pt x="3670" y="9030"/>
                  </a:lnTo>
                  <a:lnTo>
                    <a:pt x="4444" y="9317"/>
                  </a:lnTo>
                  <a:lnTo>
                    <a:pt x="4902" y="9489"/>
                  </a:lnTo>
                  <a:cubicBezTo>
                    <a:pt x="5289" y="8715"/>
                    <a:pt x="5648" y="7941"/>
                    <a:pt x="6020" y="7182"/>
                  </a:cubicBezTo>
                  <a:cubicBezTo>
                    <a:pt x="6035" y="7139"/>
                    <a:pt x="6063" y="7110"/>
                    <a:pt x="6092" y="7096"/>
                  </a:cubicBezTo>
                  <a:cubicBezTo>
                    <a:pt x="6106" y="7088"/>
                    <a:pt x="6124" y="7085"/>
                    <a:pt x="6144" y="7085"/>
                  </a:cubicBezTo>
                  <a:cubicBezTo>
                    <a:pt x="6164" y="7085"/>
                    <a:pt x="6185" y="7088"/>
                    <a:pt x="6207" y="7096"/>
                  </a:cubicBezTo>
                  <a:cubicBezTo>
                    <a:pt x="6694" y="7253"/>
                    <a:pt x="7196" y="7325"/>
                    <a:pt x="7712" y="7339"/>
                  </a:cubicBezTo>
                  <a:cubicBezTo>
                    <a:pt x="8858" y="7311"/>
                    <a:pt x="9389" y="6651"/>
                    <a:pt x="9546" y="5576"/>
                  </a:cubicBezTo>
                  <a:cubicBezTo>
                    <a:pt x="9675" y="4659"/>
                    <a:pt x="9604" y="3727"/>
                    <a:pt x="9317" y="2839"/>
                  </a:cubicBezTo>
                  <a:cubicBezTo>
                    <a:pt x="9131" y="2194"/>
                    <a:pt x="8772" y="1620"/>
                    <a:pt x="8271" y="1162"/>
                  </a:cubicBezTo>
                  <a:cubicBezTo>
                    <a:pt x="7898" y="832"/>
                    <a:pt x="7482" y="574"/>
                    <a:pt x="7024" y="402"/>
                  </a:cubicBezTo>
                  <a:cubicBezTo>
                    <a:pt x="6278" y="130"/>
                    <a:pt x="5504" y="1"/>
                    <a:pt x="4716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" name="Google Shape;4130;p64"/>
            <p:cNvSpPr/>
            <p:nvPr/>
          </p:nvSpPr>
          <p:spPr>
            <a:xfrm>
              <a:off x="1272388" y="3193913"/>
              <a:ext cx="47675" cy="71950"/>
            </a:xfrm>
            <a:custGeom>
              <a:avLst/>
              <a:gdLst/>
              <a:ahLst/>
              <a:cxnLst/>
              <a:rect l="l" t="t" r="r" b="b"/>
              <a:pathLst>
                <a:path w="1907" h="2878" extrusionOk="0">
                  <a:moveTo>
                    <a:pt x="1047" y="0"/>
                  </a:moveTo>
                  <a:lnTo>
                    <a:pt x="990" y="158"/>
                  </a:lnTo>
                  <a:lnTo>
                    <a:pt x="975" y="172"/>
                  </a:lnTo>
                  <a:cubicBezTo>
                    <a:pt x="875" y="359"/>
                    <a:pt x="101" y="1792"/>
                    <a:pt x="15" y="2494"/>
                  </a:cubicBezTo>
                  <a:cubicBezTo>
                    <a:pt x="1" y="2681"/>
                    <a:pt x="29" y="2824"/>
                    <a:pt x="144" y="2867"/>
                  </a:cubicBezTo>
                  <a:cubicBezTo>
                    <a:pt x="163" y="2874"/>
                    <a:pt x="183" y="2877"/>
                    <a:pt x="204" y="2877"/>
                  </a:cubicBezTo>
                  <a:cubicBezTo>
                    <a:pt x="773" y="2877"/>
                    <a:pt x="1907" y="316"/>
                    <a:pt x="1907" y="316"/>
                  </a:cubicBezTo>
                  <a:lnTo>
                    <a:pt x="1047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" name="Google Shape;4131;p64"/>
            <p:cNvSpPr/>
            <p:nvPr/>
          </p:nvSpPr>
          <p:spPr>
            <a:xfrm>
              <a:off x="1325413" y="3216488"/>
              <a:ext cx="54850" cy="74875"/>
            </a:xfrm>
            <a:custGeom>
              <a:avLst/>
              <a:gdLst/>
              <a:ahLst/>
              <a:cxnLst/>
              <a:rect l="l" t="t" r="r" b="b"/>
              <a:pathLst>
                <a:path w="2194" h="2995" extrusionOk="0">
                  <a:moveTo>
                    <a:pt x="1420" y="0"/>
                  </a:moveTo>
                  <a:cubicBezTo>
                    <a:pt x="1363" y="129"/>
                    <a:pt x="1" y="2752"/>
                    <a:pt x="517" y="2982"/>
                  </a:cubicBezTo>
                  <a:cubicBezTo>
                    <a:pt x="537" y="2990"/>
                    <a:pt x="558" y="2994"/>
                    <a:pt x="579" y="2994"/>
                  </a:cubicBezTo>
                  <a:cubicBezTo>
                    <a:pt x="1132" y="2994"/>
                    <a:pt x="2194" y="273"/>
                    <a:pt x="2194" y="273"/>
                  </a:cubicBezTo>
                  <a:lnTo>
                    <a:pt x="142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" name="Google Shape;4132;p64"/>
            <p:cNvSpPr/>
            <p:nvPr/>
          </p:nvSpPr>
          <p:spPr>
            <a:xfrm>
              <a:off x="1355888" y="3116863"/>
              <a:ext cx="31200" cy="28350"/>
            </a:xfrm>
            <a:custGeom>
              <a:avLst/>
              <a:gdLst/>
              <a:ahLst/>
              <a:cxnLst/>
              <a:rect l="l" t="t" r="r" b="b"/>
              <a:pathLst>
                <a:path w="1248" h="1134" extrusionOk="0">
                  <a:moveTo>
                    <a:pt x="975" y="1"/>
                  </a:moveTo>
                  <a:cubicBezTo>
                    <a:pt x="975" y="1"/>
                    <a:pt x="0" y="603"/>
                    <a:pt x="72" y="818"/>
                  </a:cubicBezTo>
                  <a:cubicBezTo>
                    <a:pt x="84" y="853"/>
                    <a:pt x="110" y="868"/>
                    <a:pt x="144" y="868"/>
                  </a:cubicBezTo>
                  <a:cubicBezTo>
                    <a:pt x="321" y="868"/>
                    <a:pt x="731" y="488"/>
                    <a:pt x="731" y="488"/>
                  </a:cubicBezTo>
                  <a:lnTo>
                    <a:pt x="731" y="488"/>
                  </a:lnTo>
                  <a:cubicBezTo>
                    <a:pt x="731" y="488"/>
                    <a:pt x="617" y="1133"/>
                    <a:pt x="817" y="1133"/>
                  </a:cubicBezTo>
                  <a:cubicBezTo>
                    <a:pt x="1247" y="1133"/>
                    <a:pt x="975" y="1"/>
                    <a:pt x="975" y="1"/>
                  </a:cubicBezTo>
                  <a:close/>
                </a:path>
              </a:pathLst>
            </a:custGeom>
            <a:solidFill>
              <a:srgbClr val="1E032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" name="Google Shape;4133;p64"/>
            <p:cNvSpPr/>
            <p:nvPr/>
          </p:nvSpPr>
          <p:spPr>
            <a:xfrm>
              <a:off x="1313588" y="3078188"/>
              <a:ext cx="35150" cy="35125"/>
            </a:xfrm>
            <a:custGeom>
              <a:avLst/>
              <a:gdLst/>
              <a:ahLst/>
              <a:cxnLst/>
              <a:rect l="l" t="t" r="r" b="b"/>
              <a:pathLst>
                <a:path w="1406" h="1405" extrusionOk="0">
                  <a:moveTo>
                    <a:pt x="703" y="0"/>
                  </a:moveTo>
                  <a:cubicBezTo>
                    <a:pt x="316" y="0"/>
                    <a:pt x="1" y="315"/>
                    <a:pt x="1" y="702"/>
                  </a:cubicBezTo>
                  <a:cubicBezTo>
                    <a:pt x="1" y="1089"/>
                    <a:pt x="316" y="1405"/>
                    <a:pt x="703" y="1405"/>
                  </a:cubicBezTo>
                  <a:cubicBezTo>
                    <a:pt x="1090" y="1405"/>
                    <a:pt x="1406" y="1089"/>
                    <a:pt x="1406" y="702"/>
                  </a:cubicBezTo>
                  <a:cubicBezTo>
                    <a:pt x="1406" y="315"/>
                    <a:pt x="1090" y="0"/>
                    <a:pt x="703" y="0"/>
                  </a:cubicBezTo>
                  <a:close/>
                </a:path>
              </a:pathLst>
            </a:custGeom>
            <a:solidFill>
              <a:srgbClr val="1E032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" name="Google Shape;4134;p64"/>
            <p:cNvSpPr/>
            <p:nvPr/>
          </p:nvSpPr>
          <p:spPr>
            <a:xfrm>
              <a:off x="1415813" y="3106463"/>
              <a:ext cx="40775" cy="35000"/>
            </a:xfrm>
            <a:custGeom>
              <a:avLst/>
              <a:gdLst/>
              <a:ahLst/>
              <a:cxnLst/>
              <a:rect l="l" t="t" r="r" b="b"/>
              <a:pathLst>
                <a:path w="1631" h="1400" extrusionOk="0">
                  <a:moveTo>
                    <a:pt x="955" y="1"/>
                  </a:moveTo>
                  <a:cubicBezTo>
                    <a:pt x="946" y="1"/>
                    <a:pt x="937" y="1"/>
                    <a:pt x="928" y="1"/>
                  </a:cubicBezTo>
                  <a:cubicBezTo>
                    <a:pt x="923" y="1"/>
                    <a:pt x="917" y="1"/>
                    <a:pt x="911" y="1"/>
                  </a:cubicBezTo>
                  <a:cubicBezTo>
                    <a:pt x="306" y="1"/>
                    <a:pt x="1" y="751"/>
                    <a:pt x="441" y="1191"/>
                  </a:cubicBezTo>
                  <a:cubicBezTo>
                    <a:pt x="585" y="1335"/>
                    <a:pt x="761" y="1399"/>
                    <a:pt x="932" y="1399"/>
                  </a:cubicBezTo>
                  <a:cubicBezTo>
                    <a:pt x="1290" y="1399"/>
                    <a:pt x="1631" y="1120"/>
                    <a:pt x="1631" y="704"/>
                  </a:cubicBezTo>
                  <a:cubicBezTo>
                    <a:pt x="1631" y="311"/>
                    <a:pt x="1343" y="1"/>
                    <a:pt x="955" y="1"/>
                  </a:cubicBezTo>
                  <a:close/>
                </a:path>
              </a:pathLst>
            </a:custGeom>
            <a:solidFill>
              <a:srgbClr val="1E032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" name="Google Shape;4135;p64"/>
            <p:cNvSpPr/>
            <p:nvPr/>
          </p:nvSpPr>
          <p:spPr>
            <a:xfrm>
              <a:off x="898663" y="4088263"/>
              <a:ext cx="34075" cy="29275"/>
            </a:xfrm>
            <a:custGeom>
              <a:avLst/>
              <a:gdLst/>
              <a:ahLst/>
              <a:cxnLst/>
              <a:rect l="l" t="t" r="r" b="b"/>
              <a:pathLst>
                <a:path w="1363" h="1171" extrusionOk="0">
                  <a:moveTo>
                    <a:pt x="789" y="1"/>
                  </a:moveTo>
                  <a:cubicBezTo>
                    <a:pt x="273" y="1"/>
                    <a:pt x="1" y="631"/>
                    <a:pt x="373" y="1004"/>
                  </a:cubicBezTo>
                  <a:cubicBezTo>
                    <a:pt x="493" y="1119"/>
                    <a:pt x="637" y="1170"/>
                    <a:pt x="779" y="1170"/>
                  </a:cubicBezTo>
                  <a:cubicBezTo>
                    <a:pt x="1078" y="1170"/>
                    <a:pt x="1362" y="939"/>
                    <a:pt x="1362" y="588"/>
                  </a:cubicBezTo>
                  <a:cubicBezTo>
                    <a:pt x="1362" y="273"/>
                    <a:pt x="1104" y="1"/>
                    <a:pt x="789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" name="Google Shape;4136;p64"/>
            <p:cNvSpPr/>
            <p:nvPr/>
          </p:nvSpPr>
          <p:spPr>
            <a:xfrm>
              <a:off x="933438" y="4102963"/>
              <a:ext cx="34050" cy="29150"/>
            </a:xfrm>
            <a:custGeom>
              <a:avLst/>
              <a:gdLst/>
              <a:ahLst/>
              <a:cxnLst/>
              <a:rect l="l" t="t" r="r" b="b"/>
              <a:pathLst>
                <a:path w="1362" h="1166" extrusionOk="0">
                  <a:moveTo>
                    <a:pt x="774" y="0"/>
                  </a:moveTo>
                  <a:cubicBezTo>
                    <a:pt x="258" y="0"/>
                    <a:pt x="0" y="631"/>
                    <a:pt x="358" y="989"/>
                  </a:cubicBezTo>
                  <a:cubicBezTo>
                    <a:pt x="480" y="1111"/>
                    <a:pt x="630" y="1165"/>
                    <a:pt x="776" y="1165"/>
                  </a:cubicBezTo>
                  <a:cubicBezTo>
                    <a:pt x="1076" y="1165"/>
                    <a:pt x="1362" y="935"/>
                    <a:pt x="1362" y="588"/>
                  </a:cubicBezTo>
                  <a:cubicBezTo>
                    <a:pt x="1362" y="258"/>
                    <a:pt x="1089" y="0"/>
                    <a:pt x="77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" name="Google Shape;4137;p64"/>
            <p:cNvSpPr/>
            <p:nvPr/>
          </p:nvSpPr>
          <p:spPr>
            <a:xfrm>
              <a:off x="965313" y="4117638"/>
              <a:ext cx="34075" cy="29075"/>
            </a:xfrm>
            <a:custGeom>
              <a:avLst/>
              <a:gdLst/>
              <a:ahLst/>
              <a:cxnLst/>
              <a:rect l="l" t="t" r="r" b="b"/>
              <a:pathLst>
                <a:path w="1363" h="1163" extrusionOk="0">
                  <a:moveTo>
                    <a:pt x="775" y="1"/>
                  </a:moveTo>
                  <a:cubicBezTo>
                    <a:pt x="259" y="1"/>
                    <a:pt x="1" y="617"/>
                    <a:pt x="373" y="990"/>
                  </a:cubicBezTo>
                  <a:cubicBezTo>
                    <a:pt x="488" y="1109"/>
                    <a:pt x="631" y="1163"/>
                    <a:pt x="773" y="1163"/>
                  </a:cubicBezTo>
                  <a:cubicBezTo>
                    <a:pt x="1071" y="1163"/>
                    <a:pt x="1362" y="925"/>
                    <a:pt x="1362" y="574"/>
                  </a:cubicBezTo>
                  <a:cubicBezTo>
                    <a:pt x="1362" y="259"/>
                    <a:pt x="1104" y="1"/>
                    <a:pt x="775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" name="Google Shape;4138;p64"/>
            <p:cNvSpPr/>
            <p:nvPr/>
          </p:nvSpPr>
          <p:spPr>
            <a:xfrm>
              <a:off x="830588" y="4081813"/>
              <a:ext cx="4325" cy="4675"/>
            </a:xfrm>
            <a:custGeom>
              <a:avLst/>
              <a:gdLst/>
              <a:ahLst/>
              <a:cxnLst/>
              <a:rect l="l" t="t" r="r" b="b"/>
              <a:pathLst>
                <a:path w="173" h="187" extrusionOk="0">
                  <a:moveTo>
                    <a:pt x="87" y="1"/>
                  </a:moveTo>
                  <a:cubicBezTo>
                    <a:pt x="44" y="1"/>
                    <a:pt x="1" y="44"/>
                    <a:pt x="1" y="87"/>
                  </a:cubicBezTo>
                  <a:cubicBezTo>
                    <a:pt x="1" y="144"/>
                    <a:pt x="44" y="187"/>
                    <a:pt x="87" y="187"/>
                  </a:cubicBezTo>
                  <a:cubicBezTo>
                    <a:pt x="144" y="187"/>
                    <a:pt x="173" y="144"/>
                    <a:pt x="173" y="87"/>
                  </a:cubicBezTo>
                  <a:cubicBezTo>
                    <a:pt x="173" y="44"/>
                    <a:pt x="144" y="1"/>
                    <a:pt x="87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" name="Google Shape;4139;p64"/>
            <p:cNvSpPr/>
            <p:nvPr/>
          </p:nvSpPr>
          <p:spPr>
            <a:xfrm>
              <a:off x="830588" y="4099363"/>
              <a:ext cx="4325" cy="4700"/>
            </a:xfrm>
            <a:custGeom>
              <a:avLst/>
              <a:gdLst/>
              <a:ahLst/>
              <a:cxnLst/>
              <a:rect l="l" t="t" r="r" b="b"/>
              <a:pathLst>
                <a:path w="173" h="188" extrusionOk="0">
                  <a:moveTo>
                    <a:pt x="87" y="1"/>
                  </a:moveTo>
                  <a:cubicBezTo>
                    <a:pt x="44" y="1"/>
                    <a:pt x="1" y="44"/>
                    <a:pt x="1" y="101"/>
                  </a:cubicBezTo>
                  <a:cubicBezTo>
                    <a:pt x="1" y="144"/>
                    <a:pt x="44" y="187"/>
                    <a:pt x="87" y="187"/>
                  </a:cubicBezTo>
                  <a:cubicBezTo>
                    <a:pt x="144" y="187"/>
                    <a:pt x="173" y="144"/>
                    <a:pt x="173" y="101"/>
                  </a:cubicBezTo>
                  <a:cubicBezTo>
                    <a:pt x="173" y="44"/>
                    <a:pt x="144" y="1"/>
                    <a:pt x="87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" name="Google Shape;4140;p64"/>
            <p:cNvSpPr/>
            <p:nvPr/>
          </p:nvSpPr>
          <p:spPr>
            <a:xfrm>
              <a:off x="830588" y="4117288"/>
              <a:ext cx="4325" cy="4325"/>
            </a:xfrm>
            <a:custGeom>
              <a:avLst/>
              <a:gdLst/>
              <a:ahLst/>
              <a:cxnLst/>
              <a:rect l="l" t="t" r="r" b="b"/>
              <a:pathLst>
                <a:path w="173" h="173" extrusionOk="0">
                  <a:moveTo>
                    <a:pt x="87" y="1"/>
                  </a:moveTo>
                  <a:cubicBezTo>
                    <a:pt x="44" y="1"/>
                    <a:pt x="1" y="29"/>
                    <a:pt x="1" y="87"/>
                  </a:cubicBezTo>
                  <a:cubicBezTo>
                    <a:pt x="1" y="130"/>
                    <a:pt x="44" y="173"/>
                    <a:pt x="87" y="173"/>
                  </a:cubicBezTo>
                  <a:cubicBezTo>
                    <a:pt x="144" y="173"/>
                    <a:pt x="173" y="130"/>
                    <a:pt x="173" y="87"/>
                  </a:cubicBezTo>
                  <a:cubicBezTo>
                    <a:pt x="173" y="29"/>
                    <a:pt x="144" y="1"/>
                    <a:pt x="87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" name="Google Shape;4141;p64"/>
            <p:cNvSpPr/>
            <p:nvPr/>
          </p:nvSpPr>
          <p:spPr>
            <a:xfrm>
              <a:off x="1416088" y="3141588"/>
              <a:ext cx="16500" cy="11500"/>
            </a:xfrm>
            <a:custGeom>
              <a:avLst/>
              <a:gdLst/>
              <a:ahLst/>
              <a:cxnLst/>
              <a:rect l="l" t="t" r="r" b="b"/>
              <a:pathLst>
                <a:path w="660" h="460" extrusionOk="0">
                  <a:moveTo>
                    <a:pt x="0" y="1"/>
                  </a:moveTo>
                  <a:cubicBezTo>
                    <a:pt x="0" y="1"/>
                    <a:pt x="223" y="460"/>
                    <a:pt x="640" y="460"/>
                  </a:cubicBezTo>
                  <a:cubicBezTo>
                    <a:pt x="647" y="460"/>
                    <a:pt x="653" y="460"/>
                    <a:pt x="659" y="460"/>
                  </a:cubicBezTo>
                  <a:lnTo>
                    <a:pt x="0" y="1"/>
                  </a:lnTo>
                  <a:close/>
                </a:path>
              </a:pathLst>
            </a:custGeom>
            <a:solidFill>
              <a:srgbClr val="FF51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" name="Google Shape;4142;p64"/>
            <p:cNvSpPr/>
            <p:nvPr/>
          </p:nvSpPr>
          <p:spPr>
            <a:xfrm>
              <a:off x="1310013" y="3116863"/>
              <a:ext cx="33350" cy="6300"/>
            </a:xfrm>
            <a:custGeom>
              <a:avLst/>
              <a:gdLst/>
              <a:ahLst/>
              <a:cxnLst/>
              <a:rect l="l" t="t" r="r" b="b"/>
              <a:pathLst>
                <a:path w="1334" h="252" extrusionOk="0">
                  <a:moveTo>
                    <a:pt x="1334" y="1"/>
                  </a:moveTo>
                  <a:lnTo>
                    <a:pt x="1" y="116"/>
                  </a:lnTo>
                  <a:cubicBezTo>
                    <a:pt x="1" y="116"/>
                    <a:pt x="205" y="252"/>
                    <a:pt x="538" y="252"/>
                  </a:cubicBezTo>
                  <a:cubicBezTo>
                    <a:pt x="755" y="252"/>
                    <a:pt x="1028" y="194"/>
                    <a:pt x="1334" y="1"/>
                  </a:cubicBezTo>
                  <a:close/>
                </a:path>
              </a:pathLst>
            </a:custGeom>
            <a:solidFill>
              <a:srgbClr val="FF51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" name="Google Shape;4143;p64"/>
            <p:cNvSpPr/>
            <p:nvPr/>
          </p:nvSpPr>
          <p:spPr>
            <a:xfrm>
              <a:off x="746663" y="4058263"/>
              <a:ext cx="13225" cy="26700"/>
            </a:xfrm>
            <a:custGeom>
              <a:avLst/>
              <a:gdLst/>
              <a:ahLst/>
              <a:cxnLst/>
              <a:rect l="l" t="t" r="r" b="b"/>
              <a:pathLst>
                <a:path w="529" h="1068" extrusionOk="0">
                  <a:moveTo>
                    <a:pt x="380" y="1"/>
                  </a:moveTo>
                  <a:cubicBezTo>
                    <a:pt x="332" y="1"/>
                    <a:pt x="284" y="26"/>
                    <a:pt x="262" y="83"/>
                  </a:cubicBezTo>
                  <a:lnTo>
                    <a:pt x="18" y="914"/>
                  </a:lnTo>
                  <a:cubicBezTo>
                    <a:pt x="1" y="1009"/>
                    <a:pt x="77" y="1068"/>
                    <a:pt x="154" y="1068"/>
                  </a:cubicBezTo>
                  <a:cubicBezTo>
                    <a:pt x="204" y="1068"/>
                    <a:pt x="253" y="1042"/>
                    <a:pt x="276" y="986"/>
                  </a:cubicBezTo>
                  <a:cubicBezTo>
                    <a:pt x="348" y="713"/>
                    <a:pt x="434" y="427"/>
                    <a:pt x="520" y="154"/>
                  </a:cubicBezTo>
                  <a:cubicBezTo>
                    <a:pt x="528" y="59"/>
                    <a:pt x="453" y="1"/>
                    <a:pt x="380" y="1"/>
                  </a:cubicBezTo>
                  <a:close/>
                </a:path>
              </a:pathLst>
            </a:custGeom>
            <a:solidFill>
              <a:srgbClr val="FF51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" name="Google Shape;4144;p64"/>
            <p:cNvSpPr/>
            <p:nvPr/>
          </p:nvSpPr>
          <p:spPr>
            <a:xfrm>
              <a:off x="759113" y="4079388"/>
              <a:ext cx="11475" cy="14575"/>
            </a:xfrm>
            <a:custGeom>
              <a:avLst/>
              <a:gdLst/>
              <a:ahLst/>
              <a:cxnLst/>
              <a:rect l="l" t="t" r="r" b="b"/>
              <a:pathLst>
                <a:path w="459" h="583" extrusionOk="0">
                  <a:moveTo>
                    <a:pt x="289" y="0"/>
                  </a:moveTo>
                  <a:cubicBezTo>
                    <a:pt x="252" y="0"/>
                    <a:pt x="216" y="20"/>
                    <a:pt x="194" y="69"/>
                  </a:cubicBezTo>
                  <a:lnTo>
                    <a:pt x="50" y="384"/>
                  </a:lnTo>
                  <a:cubicBezTo>
                    <a:pt x="1" y="483"/>
                    <a:pt x="95" y="582"/>
                    <a:pt x="177" y="582"/>
                  </a:cubicBezTo>
                  <a:cubicBezTo>
                    <a:pt x="213" y="582"/>
                    <a:pt x="248" y="562"/>
                    <a:pt x="265" y="513"/>
                  </a:cubicBezTo>
                  <a:cubicBezTo>
                    <a:pt x="323" y="413"/>
                    <a:pt x="366" y="313"/>
                    <a:pt x="409" y="198"/>
                  </a:cubicBezTo>
                  <a:cubicBezTo>
                    <a:pt x="458" y="99"/>
                    <a:pt x="371" y="0"/>
                    <a:pt x="289" y="0"/>
                  </a:cubicBezTo>
                  <a:close/>
                </a:path>
              </a:pathLst>
            </a:custGeom>
            <a:solidFill>
              <a:srgbClr val="FF51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" name="Google Shape;4145;p64"/>
            <p:cNvSpPr/>
            <p:nvPr/>
          </p:nvSpPr>
          <p:spPr>
            <a:xfrm>
              <a:off x="907963" y="3762988"/>
              <a:ext cx="16950" cy="23250"/>
            </a:xfrm>
            <a:custGeom>
              <a:avLst/>
              <a:gdLst/>
              <a:ahLst/>
              <a:cxnLst/>
              <a:rect l="l" t="t" r="r" b="b"/>
              <a:pathLst>
                <a:path w="678" h="930" extrusionOk="0">
                  <a:moveTo>
                    <a:pt x="501" y="0"/>
                  </a:moveTo>
                  <a:cubicBezTo>
                    <a:pt x="462" y="0"/>
                    <a:pt x="425" y="20"/>
                    <a:pt x="403" y="69"/>
                  </a:cubicBezTo>
                  <a:lnTo>
                    <a:pt x="59" y="729"/>
                  </a:lnTo>
                  <a:cubicBezTo>
                    <a:pt x="0" y="836"/>
                    <a:pt x="87" y="929"/>
                    <a:pt x="171" y="929"/>
                  </a:cubicBezTo>
                  <a:cubicBezTo>
                    <a:pt x="211" y="929"/>
                    <a:pt x="251" y="908"/>
                    <a:pt x="274" y="858"/>
                  </a:cubicBezTo>
                  <a:lnTo>
                    <a:pt x="618" y="198"/>
                  </a:lnTo>
                  <a:cubicBezTo>
                    <a:pt x="677" y="99"/>
                    <a:pt x="586" y="0"/>
                    <a:pt x="501" y="0"/>
                  </a:cubicBezTo>
                  <a:close/>
                </a:path>
              </a:pathLst>
            </a:custGeom>
            <a:solidFill>
              <a:srgbClr val="FF51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" name="Google Shape;4146;p64"/>
            <p:cNvSpPr/>
            <p:nvPr/>
          </p:nvSpPr>
          <p:spPr>
            <a:xfrm>
              <a:off x="915713" y="3778788"/>
              <a:ext cx="14575" cy="25625"/>
            </a:xfrm>
            <a:custGeom>
              <a:avLst/>
              <a:gdLst/>
              <a:ahLst/>
              <a:cxnLst/>
              <a:rect l="l" t="t" r="r" b="b"/>
              <a:pathLst>
                <a:path w="583" h="1025" extrusionOk="0">
                  <a:moveTo>
                    <a:pt x="430" y="0"/>
                  </a:moveTo>
                  <a:cubicBezTo>
                    <a:pt x="380" y="0"/>
                    <a:pt x="330" y="25"/>
                    <a:pt x="308" y="82"/>
                  </a:cubicBezTo>
                  <a:cubicBezTo>
                    <a:pt x="250" y="340"/>
                    <a:pt x="150" y="584"/>
                    <a:pt x="50" y="813"/>
                  </a:cubicBezTo>
                  <a:cubicBezTo>
                    <a:pt x="0" y="923"/>
                    <a:pt x="95" y="1025"/>
                    <a:pt x="182" y="1025"/>
                  </a:cubicBezTo>
                  <a:cubicBezTo>
                    <a:pt x="220" y="1025"/>
                    <a:pt x="257" y="1005"/>
                    <a:pt x="279" y="957"/>
                  </a:cubicBezTo>
                  <a:cubicBezTo>
                    <a:pt x="394" y="699"/>
                    <a:pt x="494" y="426"/>
                    <a:pt x="566" y="154"/>
                  </a:cubicBezTo>
                  <a:cubicBezTo>
                    <a:pt x="583" y="59"/>
                    <a:pt x="506" y="0"/>
                    <a:pt x="430" y="0"/>
                  </a:cubicBezTo>
                  <a:close/>
                </a:path>
              </a:pathLst>
            </a:custGeom>
            <a:solidFill>
              <a:srgbClr val="FF51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" name="Google Shape;4147;p64"/>
            <p:cNvSpPr/>
            <p:nvPr/>
          </p:nvSpPr>
          <p:spPr>
            <a:xfrm>
              <a:off x="1013513" y="4119613"/>
              <a:ext cx="15450" cy="27200"/>
            </a:xfrm>
            <a:custGeom>
              <a:avLst/>
              <a:gdLst/>
              <a:ahLst/>
              <a:cxnLst/>
              <a:rect l="l" t="t" r="r" b="b"/>
              <a:pathLst>
                <a:path w="618" h="1088" extrusionOk="0">
                  <a:moveTo>
                    <a:pt x="476" y="0"/>
                  </a:moveTo>
                  <a:cubicBezTo>
                    <a:pt x="425" y="0"/>
                    <a:pt x="375" y="29"/>
                    <a:pt x="352" y="94"/>
                  </a:cubicBezTo>
                  <a:cubicBezTo>
                    <a:pt x="280" y="366"/>
                    <a:pt x="180" y="624"/>
                    <a:pt x="51" y="882"/>
                  </a:cubicBezTo>
                  <a:cubicBezTo>
                    <a:pt x="1" y="992"/>
                    <a:pt x="96" y="1088"/>
                    <a:pt x="183" y="1088"/>
                  </a:cubicBezTo>
                  <a:cubicBezTo>
                    <a:pt x="222" y="1088"/>
                    <a:pt x="258" y="1069"/>
                    <a:pt x="280" y="1025"/>
                  </a:cubicBezTo>
                  <a:cubicBezTo>
                    <a:pt x="409" y="739"/>
                    <a:pt x="523" y="452"/>
                    <a:pt x="609" y="151"/>
                  </a:cubicBezTo>
                  <a:cubicBezTo>
                    <a:pt x="618" y="58"/>
                    <a:pt x="547" y="0"/>
                    <a:pt x="476" y="0"/>
                  </a:cubicBezTo>
                  <a:close/>
                </a:path>
              </a:pathLst>
            </a:custGeom>
            <a:solidFill>
              <a:srgbClr val="FF51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" name="Google Shape;4148;p64"/>
            <p:cNvSpPr/>
            <p:nvPr/>
          </p:nvSpPr>
          <p:spPr>
            <a:xfrm>
              <a:off x="1022363" y="4137563"/>
              <a:ext cx="12975" cy="20300"/>
            </a:xfrm>
            <a:custGeom>
              <a:avLst/>
              <a:gdLst/>
              <a:ahLst/>
              <a:cxnLst/>
              <a:rect l="l" t="t" r="r" b="b"/>
              <a:pathLst>
                <a:path w="519" h="812" extrusionOk="0">
                  <a:moveTo>
                    <a:pt x="361" y="0"/>
                  </a:moveTo>
                  <a:cubicBezTo>
                    <a:pt x="306" y="0"/>
                    <a:pt x="250" y="29"/>
                    <a:pt x="227" y="92"/>
                  </a:cubicBezTo>
                  <a:lnTo>
                    <a:pt x="26" y="651"/>
                  </a:lnTo>
                  <a:cubicBezTo>
                    <a:pt x="0" y="747"/>
                    <a:pt x="80" y="811"/>
                    <a:pt x="159" y="811"/>
                  </a:cubicBezTo>
                  <a:cubicBezTo>
                    <a:pt x="211" y="811"/>
                    <a:pt x="262" y="785"/>
                    <a:pt x="284" y="723"/>
                  </a:cubicBezTo>
                  <a:lnTo>
                    <a:pt x="485" y="164"/>
                  </a:lnTo>
                  <a:cubicBezTo>
                    <a:pt x="519" y="62"/>
                    <a:pt x="441" y="0"/>
                    <a:pt x="361" y="0"/>
                  </a:cubicBezTo>
                  <a:close/>
                </a:path>
              </a:pathLst>
            </a:custGeom>
            <a:solidFill>
              <a:srgbClr val="FF51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" name="Google Shape;4149;p64"/>
            <p:cNvSpPr/>
            <p:nvPr/>
          </p:nvSpPr>
          <p:spPr>
            <a:xfrm>
              <a:off x="1261713" y="3638613"/>
              <a:ext cx="14925" cy="21825"/>
            </a:xfrm>
            <a:custGeom>
              <a:avLst/>
              <a:gdLst/>
              <a:ahLst/>
              <a:cxnLst/>
              <a:rect l="l" t="t" r="r" b="b"/>
              <a:pathLst>
                <a:path w="597" h="873" extrusionOk="0">
                  <a:moveTo>
                    <a:pt x="435" y="1"/>
                  </a:moveTo>
                  <a:cubicBezTo>
                    <a:pt x="382" y="1"/>
                    <a:pt x="330" y="31"/>
                    <a:pt x="313" y="100"/>
                  </a:cubicBezTo>
                  <a:cubicBezTo>
                    <a:pt x="241" y="300"/>
                    <a:pt x="155" y="501"/>
                    <a:pt x="41" y="687"/>
                  </a:cubicBezTo>
                  <a:cubicBezTo>
                    <a:pt x="1" y="787"/>
                    <a:pt x="85" y="872"/>
                    <a:pt x="170" y="872"/>
                  </a:cubicBezTo>
                  <a:cubicBezTo>
                    <a:pt x="207" y="872"/>
                    <a:pt x="244" y="856"/>
                    <a:pt x="270" y="816"/>
                  </a:cubicBezTo>
                  <a:cubicBezTo>
                    <a:pt x="399" y="616"/>
                    <a:pt x="485" y="386"/>
                    <a:pt x="571" y="171"/>
                  </a:cubicBezTo>
                  <a:cubicBezTo>
                    <a:pt x="597" y="68"/>
                    <a:pt x="514" y="1"/>
                    <a:pt x="435" y="1"/>
                  </a:cubicBezTo>
                  <a:close/>
                </a:path>
              </a:pathLst>
            </a:custGeom>
            <a:solidFill>
              <a:srgbClr val="FF51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" name="Google Shape;4150;p64"/>
            <p:cNvSpPr/>
            <p:nvPr/>
          </p:nvSpPr>
          <p:spPr>
            <a:xfrm>
              <a:off x="1265613" y="3654138"/>
              <a:ext cx="14050" cy="21425"/>
            </a:xfrm>
            <a:custGeom>
              <a:avLst/>
              <a:gdLst/>
              <a:ahLst/>
              <a:cxnLst/>
              <a:rect l="l" t="t" r="r" b="b"/>
              <a:pathLst>
                <a:path w="562" h="857" extrusionOk="0">
                  <a:moveTo>
                    <a:pt x="399" y="0"/>
                  </a:moveTo>
                  <a:cubicBezTo>
                    <a:pt x="349" y="0"/>
                    <a:pt x="303" y="28"/>
                    <a:pt x="286" y="95"/>
                  </a:cubicBezTo>
                  <a:cubicBezTo>
                    <a:pt x="243" y="295"/>
                    <a:pt x="171" y="482"/>
                    <a:pt x="71" y="654"/>
                  </a:cubicBezTo>
                  <a:cubicBezTo>
                    <a:pt x="0" y="755"/>
                    <a:pt x="94" y="857"/>
                    <a:pt x="185" y="857"/>
                  </a:cubicBezTo>
                  <a:cubicBezTo>
                    <a:pt x="223" y="857"/>
                    <a:pt x="261" y="839"/>
                    <a:pt x="286" y="797"/>
                  </a:cubicBezTo>
                  <a:cubicBezTo>
                    <a:pt x="415" y="596"/>
                    <a:pt x="501" y="381"/>
                    <a:pt x="544" y="167"/>
                  </a:cubicBezTo>
                  <a:cubicBezTo>
                    <a:pt x="562" y="70"/>
                    <a:pt x="477" y="0"/>
                    <a:pt x="399" y="0"/>
                  </a:cubicBezTo>
                  <a:close/>
                </a:path>
              </a:pathLst>
            </a:custGeom>
            <a:solidFill>
              <a:srgbClr val="FF51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" name="Google Shape;4151;p64"/>
            <p:cNvSpPr/>
            <p:nvPr/>
          </p:nvSpPr>
          <p:spPr>
            <a:xfrm>
              <a:off x="1129138" y="3513863"/>
              <a:ext cx="14675" cy="18650"/>
            </a:xfrm>
            <a:custGeom>
              <a:avLst/>
              <a:gdLst/>
              <a:ahLst/>
              <a:cxnLst/>
              <a:rect l="l" t="t" r="r" b="b"/>
              <a:pathLst>
                <a:path w="587" h="746" extrusionOk="0">
                  <a:moveTo>
                    <a:pt x="402" y="1"/>
                  </a:moveTo>
                  <a:cubicBezTo>
                    <a:pt x="372" y="1"/>
                    <a:pt x="340" y="14"/>
                    <a:pt x="313" y="44"/>
                  </a:cubicBezTo>
                  <a:cubicBezTo>
                    <a:pt x="184" y="202"/>
                    <a:pt x="98" y="388"/>
                    <a:pt x="26" y="589"/>
                  </a:cubicBezTo>
                  <a:cubicBezTo>
                    <a:pt x="1" y="683"/>
                    <a:pt x="81" y="746"/>
                    <a:pt x="160" y="746"/>
                  </a:cubicBezTo>
                  <a:cubicBezTo>
                    <a:pt x="214" y="746"/>
                    <a:pt x="267" y="716"/>
                    <a:pt x="284" y="646"/>
                  </a:cubicBezTo>
                  <a:cubicBezTo>
                    <a:pt x="327" y="503"/>
                    <a:pt x="413" y="360"/>
                    <a:pt x="499" y="231"/>
                  </a:cubicBezTo>
                  <a:cubicBezTo>
                    <a:pt x="587" y="133"/>
                    <a:pt x="499" y="1"/>
                    <a:pt x="402" y="1"/>
                  </a:cubicBezTo>
                  <a:close/>
                </a:path>
              </a:pathLst>
            </a:custGeom>
            <a:solidFill>
              <a:srgbClr val="FF51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" name="Google Shape;4152;p64"/>
            <p:cNvSpPr/>
            <p:nvPr/>
          </p:nvSpPr>
          <p:spPr>
            <a:xfrm>
              <a:off x="1108463" y="3533263"/>
              <a:ext cx="13275" cy="14650"/>
            </a:xfrm>
            <a:custGeom>
              <a:avLst/>
              <a:gdLst/>
              <a:ahLst/>
              <a:cxnLst/>
              <a:rect l="l" t="t" r="r" b="b"/>
              <a:pathLst>
                <a:path w="531" h="586" extrusionOk="0">
                  <a:moveTo>
                    <a:pt x="361" y="1"/>
                  </a:moveTo>
                  <a:cubicBezTo>
                    <a:pt x="322" y="1"/>
                    <a:pt x="282" y="17"/>
                    <a:pt x="251" y="57"/>
                  </a:cubicBezTo>
                  <a:lnTo>
                    <a:pt x="51" y="401"/>
                  </a:lnTo>
                  <a:cubicBezTo>
                    <a:pt x="1" y="500"/>
                    <a:pt x="82" y="586"/>
                    <a:pt x="170" y="586"/>
                  </a:cubicBezTo>
                  <a:cubicBezTo>
                    <a:pt x="209" y="586"/>
                    <a:pt x="249" y="569"/>
                    <a:pt x="280" y="530"/>
                  </a:cubicBezTo>
                  <a:cubicBezTo>
                    <a:pt x="337" y="415"/>
                    <a:pt x="409" y="300"/>
                    <a:pt x="481" y="186"/>
                  </a:cubicBezTo>
                  <a:cubicBezTo>
                    <a:pt x="530" y="86"/>
                    <a:pt x="449" y="1"/>
                    <a:pt x="361" y="1"/>
                  </a:cubicBezTo>
                  <a:close/>
                </a:path>
              </a:pathLst>
            </a:custGeom>
            <a:solidFill>
              <a:srgbClr val="FF51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" name="Google Shape;4153;p64"/>
            <p:cNvSpPr/>
            <p:nvPr/>
          </p:nvSpPr>
          <p:spPr>
            <a:xfrm>
              <a:off x="1078738" y="3542738"/>
              <a:ext cx="14800" cy="23600"/>
            </a:xfrm>
            <a:custGeom>
              <a:avLst/>
              <a:gdLst/>
              <a:ahLst/>
              <a:cxnLst/>
              <a:rect l="l" t="t" r="r" b="b"/>
              <a:pathLst>
                <a:path w="592" h="944" extrusionOk="0">
                  <a:moveTo>
                    <a:pt x="432" y="1"/>
                  </a:moveTo>
                  <a:cubicBezTo>
                    <a:pt x="378" y="1"/>
                    <a:pt x="325" y="30"/>
                    <a:pt x="308" y="93"/>
                  </a:cubicBezTo>
                  <a:cubicBezTo>
                    <a:pt x="236" y="308"/>
                    <a:pt x="150" y="538"/>
                    <a:pt x="50" y="738"/>
                  </a:cubicBezTo>
                  <a:cubicBezTo>
                    <a:pt x="0" y="848"/>
                    <a:pt x="96" y="944"/>
                    <a:pt x="183" y="944"/>
                  </a:cubicBezTo>
                  <a:cubicBezTo>
                    <a:pt x="221" y="944"/>
                    <a:pt x="258" y="925"/>
                    <a:pt x="279" y="882"/>
                  </a:cubicBezTo>
                  <a:cubicBezTo>
                    <a:pt x="394" y="638"/>
                    <a:pt x="480" y="409"/>
                    <a:pt x="566" y="165"/>
                  </a:cubicBezTo>
                  <a:cubicBezTo>
                    <a:pt x="592" y="63"/>
                    <a:pt x="511" y="1"/>
                    <a:pt x="432" y="1"/>
                  </a:cubicBezTo>
                  <a:close/>
                </a:path>
              </a:pathLst>
            </a:custGeom>
            <a:solidFill>
              <a:srgbClr val="FF51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" name="Google Shape;4154;p64"/>
            <p:cNvSpPr/>
            <p:nvPr/>
          </p:nvSpPr>
          <p:spPr>
            <a:xfrm>
              <a:off x="1255913" y="4059888"/>
              <a:ext cx="13800" cy="19250"/>
            </a:xfrm>
            <a:custGeom>
              <a:avLst/>
              <a:gdLst/>
              <a:ahLst/>
              <a:cxnLst/>
              <a:rect l="l" t="t" r="r" b="b"/>
              <a:pathLst>
                <a:path w="552" h="770" extrusionOk="0">
                  <a:moveTo>
                    <a:pt x="387" y="1"/>
                  </a:moveTo>
                  <a:cubicBezTo>
                    <a:pt x="334" y="1"/>
                    <a:pt x="281" y="28"/>
                    <a:pt x="258" y="89"/>
                  </a:cubicBezTo>
                  <a:cubicBezTo>
                    <a:pt x="187" y="261"/>
                    <a:pt x="115" y="433"/>
                    <a:pt x="43" y="605"/>
                  </a:cubicBezTo>
                  <a:cubicBezTo>
                    <a:pt x="1" y="708"/>
                    <a:pt x="75" y="769"/>
                    <a:pt x="157" y="769"/>
                  </a:cubicBezTo>
                  <a:cubicBezTo>
                    <a:pt x="213" y="769"/>
                    <a:pt x="272" y="741"/>
                    <a:pt x="301" y="677"/>
                  </a:cubicBezTo>
                  <a:lnTo>
                    <a:pt x="516" y="161"/>
                  </a:lnTo>
                  <a:cubicBezTo>
                    <a:pt x="551" y="65"/>
                    <a:pt x="469" y="1"/>
                    <a:pt x="387" y="1"/>
                  </a:cubicBezTo>
                  <a:close/>
                </a:path>
              </a:pathLst>
            </a:custGeom>
            <a:solidFill>
              <a:srgbClr val="FF51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" name="Google Shape;4155;p64"/>
            <p:cNvSpPr/>
            <p:nvPr/>
          </p:nvSpPr>
          <p:spPr>
            <a:xfrm>
              <a:off x="1257913" y="4080563"/>
              <a:ext cx="16075" cy="25350"/>
            </a:xfrm>
            <a:custGeom>
              <a:avLst/>
              <a:gdLst/>
              <a:ahLst/>
              <a:cxnLst/>
              <a:rect l="l" t="t" r="r" b="b"/>
              <a:pathLst>
                <a:path w="643" h="1014" extrusionOk="0">
                  <a:moveTo>
                    <a:pt x="487" y="0"/>
                  </a:moveTo>
                  <a:cubicBezTo>
                    <a:pt x="432" y="0"/>
                    <a:pt x="374" y="29"/>
                    <a:pt x="350" y="94"/>
                  </a:cubicBezTo>
                  <a:cubicBezTo>
                    <a:pt x="250" y="337"/>
                    <a:pt x="135" y="595"/>
                    <a:pt x="35" y="853"/>
                  </a:cubicBezTo>
                  <a:cubicBezTo>
                    <a:pt x="0" y="949"/>
                    <a:pt x="82" y="1013"/>
                    <a:pt x="164" y="1013"/>
                  </a:cubicBezTo>
                  <a:cubicBezTo>
                    <a:pt x="217" y="1013"/>
                    <a:pt x="271" y="987"/>
                    <a:pt x="293" y="925"/>
                  </a:cubicBezTo>
                  <a:cubicBezTo>
                    <a:pt x="393" y="667"/>
                    <a:pt x="494" y="409"/>
                    <a:pt x="608" y="151"/>
                  </a:cubicBezTo>
                  <a:cubicBezTo>
                    <a:pt x="642" y="58"/>
                    <a:pt x="567" y="0"/>
                    <a:pt x="487" y="0"/>
                  </a:cubicBezTo>
                  <a:close/>
                </a:path>
              </a:pathLst>
            </a:custGeom>
            <a:solidFill>
              <a:srgbClr val="FF51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" name="Google Shape;4156;p64"/>
            <p:cNvSpPr/>
            <p:nvPr/>
          </p:nvSpPr>
          <p:spPr>
            <a:xfrm>
              <a:off x="1371288" y="3220063"/>
              <a:ext cx="5400" cy="2175"/>
            </a:xfrm>
            <a:custGeom>
              <a:avLst/>
              <a:gdLst/>
              <a:ahLst/>
              <a:cxnLst/>
              <a:rect l="l" t="t" r="r" b="b"/>
              <a:pathLst>
                <a:path w="216" h="87" extrusionOk="0">
                  <a:moveTo>
                    <a:pt x="1" y="1"/>
                  </a:moveTo>
                  <a:lnTo>
                    <a:pt x="1" y="15"/>
                  </a:lnTo>
                  <a:lnTo>
                    <a:pt x="215" y="87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FFC4C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" name="Google Shape;4157;p64"/>
            <p:cNvSpPr/>
            <p:nvPr/>
          </p:nvSpPr>
          <p:spPr>
            <a:xfrm>
              <a:off x="919088" y="3498488"/>
              <a:ext cx="454375" cy="805150"/>
            </a:xfrm>
            <a:custGeom>
              <a:avLst/>
              <a:gdLst/>
              <a:ahLst/>
              <a:cxnLst/>
              <a:rect l="l" t="t" r="r" b="b"/>
              <a:pathLst>
                <a:path w="18175" h="32206" extrusionOk="0">
                  <a:moveTo>
                    <a:pt x="14133" y="5604"/>
                  </a:moveTo>
                  <a:cubicBezTo>
                    <a:pt x="14219" y="5604"/>
                    <a:pt x="14290" y="5690"/>
                    <a:pt x="14262" y="5776"/>
                  </a:cubicBezTo>
                  <a:cubicBezTo>
                    <a:pt x="14190" y="5991"/>
                    <a:pt x="14090" y="6221"/>
                    <a:pt x="13975" y="6421"/>
                  </a:cubicBezTo>
                  <a:cubicBezTo>
                    <a:pt x="13946" y="6464"/>
                    <a:pt x="13918" y="6493"/>
                    <a:pt x="13875" y="6493"/>
                  </a:cubicBezTo>
                  <a:lnTo>
                    <a:pt x="13860" y="6493"/>
                  </a:lnTo>
                  <a:cubicBezTo>
                    <a:pt x="13760" y="6493"/>
                    <a:pt x="13688" y="6378"/>
                    <a:pt x="13746" y="6292"/>
                  </a:cubicBezTo>
                  <a:cubicBezTo>
                    <a:pt x="13860" y="6106"/>
                    <a:pt x="13946" y="5905"/>
                    <a:pt x="14004" y="5705"/>
                  </a:cubicBezTo>
                  <a:cubicBezTo>
                    <a:pt x="14032" y="5647"/>
                    <a:pt x="14075" y="5604"/>
                    <a:pt x="14133" y="5604"/>
                  </a:cubicBezTo>
                  <a:close/>
                  <a:moveTo>
                    <a:pt x="14262" y="6221"/>
                  </a:moveTo>
                  <a:cubicBezTo>
                    <a:pt x="14348" y="6221"/>
                    <a:pt x="14419" y="6307"/>
                    <a:pt x="14405" y="6393"/>
                  </a:cubicBezTo>
                  <a:cubicBezTo>
                    <a:pt x="14362" y="6607"/>
                    <a:pt x="14276" y="6822"/>
                    <a:pt x="14147" y="7009"/>
                  </a:cubicBezTo>
                  <a:cubicBezTo>
                    <a:pt x="14133" y="7052"/>
                    <a:pt x="14090" y="7080"/>
                    <a:pt x="14047" y="7080"/>
                  </a:cubicBezTo>
                  <a:cubicBezTo>
                    <a:pt x="13946" y="7080"/>
                    <a:pt x="13875" y="6966"/>
                    <a:pt x="13932" y="6880"/>
                  </a:cubicBezTo>
                  <a:cubicBezTo>
                    <a:pt x="14032" y="6708"/>
                    <a:pt x="14104" y="6521"/>
                    <a:pt x="14147" y="6321"/>
                  </a:cubicBezTo>
                  <a:cubicBezTo>
                    <a:pt x="14161" y="6264"/>
                    <a:pt x="14204" y="6221"/>
                    <a:pt x="14262" y="6221"/>
                  </a:cubicBezTo>
                  <a:close/>
                  <a:moveTo>
                    <a:pt x="14176" y="1620"/>
                  </a:moveTo>
                  <a:cubicBezTo>
                    <a:pt x="14419" y="1620"/>
                    <a:pt x="14634" y="1949"/>
                    <a:pt x="14749" y="2207"/>
                  </a:cubicBezTo>
                  <a:lnTo>
                    <a:pt x="14821" y="2222"/>
                  </a:lnTo>
                  <a:cubicBezTo>
                    <a:pt x="16713" y="2881"/>
                    <a:pt x="17300" y="4888"/>
                    <a:pt x="16870" y="6708"/>
                  </a:cubicBezTo>
                  <a:cubicBezTo>
                    <a:pt x="16999" y="7023"/>
                    <a:pt x="17229" y="7697"/>
                    <a:pt x="16842" y="7768"/>
                  </a:cubicBezTo>
                  <a:cubicBezTo>
                    <a:pt x="16813" y="7768"/>
                    <a:pt x="16799" y="7768"/>
                    <a:pt x="16770" y="7783"/>
                  </a:cubicBezTo>
                  <a:cubicBezTo>
                    <a:pt x="16383" y="7783"/>
                    <a:pt x="16369" y="7166"/>
                    <a:pt x="16369" y="7066"/>
                  </a:cubicBezTo>
                  <a:lnTo>
                    <a:pt x="16354" y="7066"/>
                  </a:lnTo>
                  <a:cubicBezTo>
                    <a:pt x="16268" y="7123"/>
                    <a:pt x="15824" y="7424"/>
                    <a:pt x="15552" y="7424"/>
                  </a:cubicBezTo>
                  <a:cubicBezTo>
                    <a:pt x="15542" y="7426"/>
                    <a:pt x="15532" y="7426"/>
                    <a:pt x="15523" y="7426"/>
                  </a:cubicBezTo>
                  <a:cubicBezTo>
                    <a:pt x="15421" y="7426"/>
                    <a:pt x="15335" y="7357"/>
                    <a:pt x="15322" y="7252"/>
                  </a:cubicBezTo>
                  <a:cubicBezTo>
                    <a:pt x="15236" y="6851"/>
                    <a:pt x="15853" y="6679"/>
                    <a:pt x="16082" y="6622"/>
                  </a:cubicBezTo>
                  <a:lnTo>
                    <a:pt x="16082" y="6593"/>
                  </a:lnTo>
                  <a:cubicBezTo>
                    <a:pt x="16440" y="5174"/>
                    <a:pt x="16053" y="3497"/>
                    <a:pt x="14606" y="2996"/>
                  </a:cubicBezTo>
                  <a:cubicBezTo>
                    <a:pt x="14391" y="3082"/>
                    <a:pt x="14176" y="3139"/>
                    <a:pt x="13946" y="3153"/>
                  </a:cubicBezTo>
                  <a:cubicBezTo>
                    <a:pt x="13760" y="3153"/>
                    <a:pt x="13617" y="3096"/>
                    <a:pt x="13588" y="2910"/>
                  </a:cubicBezTo>
                  <a:cubicBezTo>
                    <a:pt x="13531" y="2580"/>
                    <a:pt x="13875" y="2523"/>
                    <a:pt x="14104" y="2523"/>
                  </a:cubicBezTo>
                  <a:cubicBezTo>
                    <a:pt x="14176" y="2523"/>
                    <a:pt x="14247" y="2523"/>
                    <a:pt x="14319" y="2537"/>
                  </a:cubicBezTo>
                  <a:lnTo>
                    <a:pt x="14333" y="2537"/>
                  </a:lnTo>
                  <a:cubicBezTo>
                    <a:pt x="14333" y="2537"/>
                    <a:pt x="13545" y="1906"/>
                    <a:pt x="14032" y="1648"/>
                  </a:cubicBezTo>
                  <a:cubicBezTo>
                    <a:pt x="14075" y="1634"/>
                    <a:pt x="14118" y="1620"/>
                    <a:pt x="14176" y="1620"/>
                  </a:cubicBezTo>
                  <a:close/>
                  <a:moveTo>
                    <a:pt x="13875" y="22445"/>
                  </a:moveTo>
                  <a:cubicBezTo>
                    <a:pt x="13946" y="22445"/>
                    <a:pt x="14032" y="22517"/>
                    <a:pt x="13989" y="22603"/>
                  </a:cubicBezTo>
                  <a:lnTo>
                    <a:pt x="13774" y="23119"/>
                  </a:lnTo>
                  <a:cubicBezTo>
                    <a:pt x="13760" y="23176"/>
                    <a:pt x="13703" y="23205"/>
                    <a:pt x="13645" y="23205"/>
                  </a:cubicBezTo>
                  <a:lnTo>
                    <a:pt x="13645" y="23219"/>
                  </a:lnTo>
                  <a:cubicBezTo>
                    <a:pt x="13559" y="23219"/>
                    <a:pt x="13473" y="23147"/>
                    <a:pt x="13516" y="23061"/>
                  </a:cubicBezTo>
                  <a:cubicBezTo>
                    <a:pt x="13588" y="22875"/>
                    <a:pt x="13660" y="22717"/>
                    <a:pt x="13731" y="22545"/>
                  </a:cubicBezTo>
                  <a:cubicBezTo>
                    <a:pt x="13746" y="22474"/>
                    <a:pt x="13803" y="22445"/>
                    <a:pt x="13875" y="22445"/>
                  </a:cubicBezTo>
                  <a:close/>
                  <a:moveTo>
                    <a:pt x="14032" y="23276"/>
                  </a:moveTo>
                  <a:cubicBezTo>
                    <a:pt x="14118" y="23276"/>
                    <a:pt x="14190" y="23348"/>
                    <a:pt x="14161" y="23434"/>
                  </a:cubicBezTo>
                  <a:cubicBezTo>
                    <a:pt x="14047" y="23692"/>
                    <a:pt x="13946" y="23950"/>
                    <a:pt x="13846" y="24208"/>
                  </a:cubicBezTo>
                  <a:cubicBezTo>
                    <a:pt x="13832" y="24251"/>
                    <a:pt x="13774" y="24294"/>
                    <a:pt x="13717" y="24294"/>
                  </a:cubicBezTo>
                  <a:cubicBezTo>
                    <a:pt x="13631" y="24294"/>
                    <a:pt x="13559" y="24222"/>
                    <a:pt x="13588" y="24136"/>
                  </a:cubicBezTo>
                  <a:cubicBezTo>
                    <a:pt x="13688" y="23878"/>
                    <a:pt x="13803" y="23620"/>
                    <a:pt x="13903" y="23377"/>
                  </a:cubicBezTo>
                  <a:cubicBezTo>
                    <a:pt x="13918" y="23319"/>
                    <a:pt x="13975" y="23276"/>
                    <a:pt x="14032" y="23276"/>
                  </a:cubicBezTo>
                  <a:close/>
                  <a:moveTo>
                    <a:pt x="4243" y="24839"/>
                  </a:moveTo>
                  <a:cubicBezTo>
                    <a:pt x="4343" y="24839"/>
                    <a:pt x="4401" y="24910"/>
                    <a:pt x="4386" y="24996"/>
                  </a:cubicBezTo>
                  <a:cubicBezTo>
                    <a:pt x="4300" y="25297"/>
                    <a:pt x="4186" y="25584"/>
                    <a:pt x="4057" y="25870"/>
                  </a:cubicBezTo>
                  <a:cubicBezTo>
                    <a:pt x="4043" y="25899"/>
                    <a:pt x="4000" y="25928"/>
                    <a:pt x="3957" y="25928"/>
                  </a:cubicBezTo>
                  <a:cubicBezTo>
                    <a:pt x="3856" y="25928"/>
                    <a:pt x="3785" y="25827"/>
                    <a:pt x="3828" y="25727"/>
                  </a:cubicBezTo>
                  <a:cubicBezTo>
                    <a:pt x="3957" y="25469"/>
                    <a:pt x="4057" y="25211"/>
                    <a:pt x="4129" y="24925"/>
                  </a:cubicBezTo>
                  <a:cubicBezTo>
                    <a:pt x="4143" y="24882"/>
                    <a:pt x="4186" y="24839"/>
                    <a:pt x="4243" y="24839"/>
                  </a:cubicBezTo>
                  <a:close/>
                  <a:moveTo>
                    <a:pt x="4464" y="25567"/>
                  </a:moveTo>
                  <a:cubicBezTo>
                    <a:pt x="4472" y="25567"/>
                    <a:pt x="4479" y="25568"/>
                    <a:pt x="4487" y="25569"/>
                  </a:cubicBezTo>
                  <a:cubicBezTo>
                    <a:pt x="4493" y="25568"/>
                    <a:pt x="4500" y="25568"/>
                    <a:pt x="4506" y="25568"/>
                  </a:cubicBezTo>
                  <a:cubicBezTo>
                    <a:pt x="4583" y="25568"/>
                    <a:pt x="4642" y="25648"/>
                    <a:pt x="4616" y="25727"/>
                  </a:cubicBezTo>
                  <a:lnTo>
                    <a:pt x="4415" y="26286"/>
                  </a:lnTo>
                  <a:cubicBezTo>
                    <a:pt x="4401" y="26343"/>
                    <a:pt x="4343" y="26372"/>
                    <a:pt x="4286" y="26372"/>
                  </a:cubicBezTo>
                  <a:cubicBezTo>
                    <a:pt x="4280" y="26373"/>
                    <a:pt x="4273" y="26374"/>
                    <a:pt x="4267" y="26374"/>
                  </a:cubicBezTo>
                  <a:cubicBezTo>
                    <a:pt x="4190" y="26374"/>
                    <a:pt x="4131" y="26294"/>
                    <a:pt x="4157" y="26214"/>
                  </a:cubicBezTo>
                  <a:lnTo>
                    <a:pt x="4358" y="25655"/>
                  </a:lnTo>
                  <a:cubicBezTo>
                    <a:pt x="4370" y="25606"/>
                    <a:pt x="4415" y="25567"/>
                    <a:pt x="4464" y="25567"/>
                  </a:cubicBezTo>
                  <a:close/>
                  <a:moveTo>
                    <a:pt x="14047" y="0"/>
                  </a:moveTo>
                  <a:lnTo>
                    <a:pt x="10306" y="8342"/>
                  </a:lnTo>
                  <a:cubicBezTo>
                    <a:pt x="10922" y="7983"/>
                    <a:pt x="11725" y="7568"/>
                    <a:pt x="12226" y="7568"/>
                  </a:cubicBezTo>
                  <a:cubicBezTo>
                    <a:pt x="12249" y="7564"/>
                    <a:pt x="12271" y="7562"/>
                    <a:pt x="12292" y="7562"/>
                  </a:cubicBezTo>
                  <a:cubicBezTo>
                    <a:pt x="12438" y="7562"/>
                    <a:pt x="12569" y="7644"/>
                    <a:pt x="12656" y="7768"/>
                  </a:cubicBezTo>
                  <a:cubicBezTo>
                    <a:pt x="12886" y="8170"/>
                    <a:pt x="11940" y="8772"/>
                    <a:pt x="10937" y="9259"/>
                  </a:cubicBezTo>
                  <a:lnTo>
                    <a:pt x="11008" y="9417"/>
                  </a:lnTo>
                  <a:cubicBezTo>
                    <a:pt x="11424" y="9288"/>
                    <a:pt x="11839" y="9230"/>
                    <a:pt x="12269" y="9202"/>
                  </a:cubicBezTo>
                  <a:cubicBezTo>
                    <a:pt x="12628" y="9202"/>
                    <a:pt x="12871" y="9302"/>
                    <a:pt x="12914" y="9531"/>
                  </a:cubicBezTo>
                  <a:cubicBezTo>
                    <a:pt x="13015" y="10019"/>
                    <a:pt x="12183" y="10291"/>
                    <a:pt x="11338" y="10449"/>
                  </a:cubicBezTo>
                  <a:cubicBezTo>
                    <a:pt x="11352" y="10506"/>
                    <a:pt x="11366" y="10563"/>
                    <a:pt x="11366" y="10621"/>
                  </a:cubicBezTo>
                  <a:cubicBezTo>
                    <a:pt x="12226" y="10649"/>
                    <a:pt x="13043" y="10778"/>
                    <a:pt x="12900" y="11165"/>
                  </a:cubicBezTo>
                  <a:cubicBezTo>
                    <a:pt x="12742" y="11538"/>
                    <a:pt x="12054" y="11653"/>
                    <a:pt x="11366" y="11696"/>
                  </a:cubicBezTo>
                  <a:cubicBezTo>
                    <a:pt x="11352" y="11796"/>
                    <a:pt x="11338" y="11896"/>
                    <a:pt x="11323" y="11997"/>
                  </a:cubicBezTo>
                  <a:cubicBezTo>
                    <a:pt x="12183" y="12240"/>
                    <a:pt x="13101" y="12613"/>
                    <a:pt x="12857" y="13071"/>
                  </a:cubicBezTo>
                  <a:cubicBezTo>
                    <a:pt x="12757" y="13301"/>
                    <a:pt x="12499" y="13372"/>
                    <a:pt x="12183" y="13372"/>
                  </a:cubicBezTo>
                  <a:cubicBezTo>
                    <a:pt x="11753" y="13358"/>
                    <a:pt x="11309" y="13272"/>
                    <a:pt x="10908" y="13114"/>
                  </a:cubicBezTo>
                  <a:cubicBezTo>
                    <a:pt x="10865" y="13200"/>
                    <a:pt x="10808" y="13272"/>
                    <a:pt x="10765" y="13358"/>
                  </a:cubicBezTo>
                  <a:cubicBezTo>
                    <a:pt x="11381" y="13874"/>
                    <a:pt x="12054" y="14562"/>
                    <a:pt x="11682" y="14849"/>
                  </a:cubicBezTo>
                  <a:cubicBezTo>
                    <a:pt x="11610" y="14892"/>
                    <a:pt x="11524" y="14920"/>
                    <a:pt x="11452" y="14920"/>
                  </a:cubicBezTo>
                  <a:cubicBezTo>
                    <a:pt x="11094" y="14920"/>
                    <a:pt x="10535" y="14562"/>
                    <a:pt x="10062" y="14204"/>
                  </a:cubicBezTo>
                  <a:cubicBezTo>
                    <a:pt x="10005" y="14247"/>
                    <a:pt x="9933" y="14304"/>
                    <a:pt x="9876" y="14361"/>
                  </a:cubicBezTo>
                  <a:cubicBezTo>
                    <a:pt x="10406" y="15092"/>
                    <a:pt x="10908" y="15952"/>
                    <a:pt x="10507" y="16110"/>
                  </a:cubicBezTo>
                  <a:cubicBezTo>
                    <a:pt x="10478" y="16124"/>
                    <a:pt x="10435" y="16139"/>
                    <a:pt x="10406" y="16139"/>
                  </a:cubicBezTo>
                  <a:cubicBezTo>
                    <a:pt x="10034" y="16139"/>
                    <a:pt x="9489" y="15508"/>
                    <a:pt x="9045" y="14877"/>
                  </a:cubicBezTo>
                  <a:cubicBezTo>
                    <a:pt x="8973" y="14920"/>
                    <a:pt x="8887" y="14949"/>
                    <a:pt x="8801" y="14992"/>
                  </a:cubicBezTo>
                  <a:cubicBezTo>
                    <a:pt x="9088" y="15809"/>
                    <a:pt x="9288" y="16741"/>
                    <a:pt x="8873" y="16927"/>
                  </a:cubicBezTo>
                  <a:cubicBezTo>
                    <a:pt x="8830" y="16941"/>
                    <a:pt x="8801" y="16956"/>
                    <a:pt x="8758" y="16956"/>
                  </a:cubicBezTo>
                  <a:cubicBezTo>
                    <a:pt x="8371" y="16956"/>
                    <a:pt x="7998" y="16081"/>
                    <a:pt x="7726" y="15250"/>
                  </a:cubicBezTo>
                  <a:cubicBezTo>
                    <a:pt x="7669" y="15250"/>
                    <a:pt x="7611" y="15250"/>
                    <a:pt x="7554" y="15264"/>
                  </a:cubicBezTo>
                  <a:cubicBezTo>
                    <a:pt x="7626" y="16067"/>
                    <a:pt x="7626" y="16870"/>
                    <a:pt x="7310" y="16927"/>
                  </a:cubicBezTo>
                  <a:lnTo>
                    <a:pt x="7282" y="16927"/>
                  </a:lnTo>
                  <a:cubicBezTo>
                    <a:pt x="7095" y="16927"/>
                    <a:pt x="6923" y="16626"/>
                    <a:pt x="6794" y="16196"/>
                  </a:cubicBezTo>
                  <a:lnTo>
                    <a:pt x="2910" y="24853"/>
                  </a:lnTo>
                  <a:cubicBezTo>
                    <a:pt x="3312" y="25068"/>
                    <a:pt x="3312" y="25627"/>
                    <a:pt x="2925" y="25856"/>
                  </a:cubicBezTo>
                  <a:cubicBezTo>
                    <a:pt x="2829" y="25913"/>
                    <a:pt x="2727" y="25939"/>
                    <a:pt x="2627" y="25939"/>
                  </a:cubicBezTo>
                  <a:cubicBezTo>
                    <a:pt x="2326" y="25939"/>
                    <a:pt x="2050" y="25699"/>
                    <a:pt x="2050" y="25355"/>
                  </a:cubicBezTo>
                  <a:cubicBezTo>
                    <a:pt x="2050" y="25326"/>
                    <a:pt x="2050" y="25283"/>
                    <a:pt x="2065" y="25254"/>
                  </a:cubicBezTo>
                  <a:lnTo>
                    <a:pt x="1821" y="25125"/>
                  </a:lnTo>
                  <a:cubicBezTo>
                    <a:pt x="1764" y="25197"/>
                    <a:pt x="1678" y="25269"/>
                    <a:pt x="1592" y="25297"/>
                  </a:cubicBezTo>
                  <a:lnTo>
                    <a:pt x="1" y="28995"/>
                  </a:lnTo>
                  <a:cubicBezTo>
                    <a:pt x="1864" y="29769"/>
                    <a:pt x="3770" y="30500"/>
                    <a:pt x="5576" y="31073"/>
                  </a:cubicBezTo>
                  <a:cubicBezTo>
                    <a:pt x="5562" y="30930"/>
                    <a:pt x="5547" y="30787"/>
                    <a:pt x="5533" y="30643"/>
                  </a:cubicBezTo>
                  <a:cubicBezTo>
                    <a:pt x="4816" y="29124"/>
                    <a:pt x="2982" y="28450"/>
                    <a:pt x="2781" y="28078"/>
                  </a:cubicBezTo>
                  <a:cubicBezTo>
                    <a:pt x="2667" y="27848"/>
                    <a:pt x="2925" y="27619"/>
                    <a:pt x="3340" y="27619"/>
                  </a:cubicBezTo>
                  <a:cubicBezTo>
                    <a:pt x="3770" y="27648"/>
                    <a:pt x="4186" y="27848"/>
                    <a:pt x="4487" y="28178"/>
                  </a:cubicBezTo>
                  <a:cubicBezTo>
                    <a:pt x="5060" y="28766"/>
                    <a:pt x="5361" y="29611"/>
                    <a:pt x="5504" y="30185"/>
                  </a:cubicBezTo>
                  <a:cubicBezTo>
                    <a:pt x="5476" y="28952"/>
                    <a:pt x="5662" y="27705"/>
                    <a:pt x="6350" y="26544"/>
                  </a:cubicBezTo>
                  <a:cubicBezTo>
                    <a:pt x="6665" y="26028"/>
                    <a:pt x="7038" y="25541"/>
                    <a:pt x="7425" y="25097"/>
                  </a:cubicBezTo>
                  <a:cubicBezTo>
                    <a:pt x="7583" y="24222"/>
                    <a:pt x="7525" y="23334"/>
                    <a:pt x="7253" y="22488"/>
                  </a:cubicBezTo>
                  <a:cubicBezTo>
                    <a:pt x="7196" y="22302"/>
                    <a:pt x="6708" y="21241"/>
                    <a:pt x="6995" y="21098"/>
                  </a:cubicBezTo>
                  <a:cubicBezTo>
                    <a:pt x="7067" y="21055"/>
                    <a:pt x="7138" y="21040"/>
                    <a:pt x="7210" y="21040"/>
                  </a:cubicBezTo>
                  <a:cubicBezTo>
                    <a:pt x="7611" y="21040"/>
                    <a:pt x="7970" y="21571"/>
                    <a:pt x="8113" y="21886"/>
                  </a:cubicBezTo>
                  <a:cubicBezTo>
                    <a:pt x="8342" y="22416"/>
                    <a:pt x="8371" y="23033"/>
                    <a:pt x="8185" y="23592"/>
                  </a:cubicBezTo>
                  <a:cubicBezTo>
                    <a:pt x="8027" y="24065"/>
                    <a:pt x="7812" y="24538"/>
                    <a:pt x="7540" y="24953"/>
                  </a:cubicBezTo>
                  <a:cubicBezTo>
                    <a:pt x="8013" y="24423"/>
                    <a:pt x="8529" y="23878"/>
                    <a:pt x="9045" y="23348"/>
                  </a:cubicBezTo>
                  <a:cubicBezTo>
                    <a:pt x="10636" y="21685"/>
                    <a:pt x="12140" y="20123"/>
                    <a:pt x="11667" y="19048"/>
                  </a:cubicBezTo>
                  <a:cubicBezTo>
                    <a:pt x="11338" y="18346"/>
                    <a:pt x="10822" y="17959"/>
                    <a:pt x="10191" y="17945"/>
                  </a:cubicBezTo>
                  <a:lnTo>
                    <a:pt x="10163" y="17945"/>
                  </a:lnTo>
                  <a:cubicBezTo>
                    <a:pt x="9417" y="17945"/>
                    <a:pt x="8672" y="18446"/>
                    <a:pt x="8299" y="19206"/>
                  </a:cubicBezTo>
                  <a:cubicBezTo>
                    <a:pt x="8271" y="19249"/>
                    <a:pt x="8271" y="19277"/>
                    <a:pt x="8256" y="19320"/>
                  </a:cubicBezTo>
                  <a:cubicBezTo>
                    <a:pt x="8256" y="19664"/>
                    <a:pt x="8328" y="20295"/>
                    <a:pt x="8715" y="20395"/>
                  </a:cubicBezTo>
                  <a:cubicBezTo>
                    <a:pt x="8744" y="20410"/>
                    <a:pt x="8772" y="20410"/>
                    <a:pt x="8815" y="20410"/>
                  </a:cubicBezTo>
                  <a:cubicBezTo>
                    <a:pt x="8987" y="20381"/>
                    <a:pt x="9159" y="20281"/>
                    <a:pt x="9260" y="20137"/>
                  </a:cubicBezTo>
                  <a:cubicBezTo>
                    <a:pt x="9403" y="19994"/>
                    <a:pt x="9532" y="19865"/>
                    <a:pt x="9704" y="19865"/>
                  </a:cubicBezTo>
                  <a:cubicBezTo>
                    <a:pt x="9790" y="19865"/>
                    <a:pt x="9876" y="19894"/>
                    <a:pt x="9948" y="19965"/>
                  </a:cubicBezTo>
                  <a:cubicBezTo>
                    <a:pt x="10363" y="20266"/>
                    <a:pt x="9933" y="21112"/>
                    <a:pt x="9217" y="21112"/>
                  </a:cubicBezTo>
                  <a:cubicBezTo>
                    <a:pt x="9088" y="21112"/>
                    <a:pt x="8959" y="21083"/>
                    <a:pt x="8844" y="21040"/>
                  </a:cubicBezTo>
                  <a:cubicBezTo>
                    <a:pt x="8844" y="21040"/>
                    <a:pt x="8242" y="20897"/>
                    <a:pt x="8013" y="20381"/>
                  </a:cubicBezTo>
                  <a:cubicBezTo>
                    <a:pt x="7855" y="20023"/>
                    <a:pt x="7898" y="19607"/>
                    <a:pt x="8142" y="19134"/>
                  </a:cubicBezTo>
                  <a:cubicBezTo>
                    <a:pt x="8557" y="18303"/>
                    <a:pt x="9360" y="17758"/>
                    <a:pt x="10163" y="17758"/>
                  </a:cubicBezTo>
                  <a:lnTo>
                    <a:pt x="10191" y="17758"/>
                  </a:lnTo>
                  <a:cubicBezTo>
                    <a:pt x="10822" y="17773"/>
                    <a:pt x="11352" y="18117"/>
                    <a:pt x="11696" y="18733"/>
                  </a:cubicBezTo>
                  <a:cubicBezTo>
                    <a:pt x="11581" y="17672"/>
                    <a:pt x="11968" y="16612"/>
                    <a:pt x="12714" y="15852"/>
                  </a:cubicBezTo>
                  <a:lnTo>
                    <a:pt x="12714" y="15852"/>
                  </a:lnTo>
                  <a:cubicBezTo>
                    <a:pt x="12556" y="16913"/>
                    <a:pt x="12241" y="17945"/>
                    <a:pt x="11782" y="18905"/>
                  </a:cubicBezTo>
                  <a:lnTo>
                    <a:pt x="11825" y="18977"/>
                  </a:lnTo>
                  <a:cubicBezTo>
                    <a:pt x="12155" y="19736"/>
                    <a:pt x="11653" y="20653"/>
                    <a:pt x="10808" y="21671"/>
                  </a:cubicBezTo>
                  <a:cubicBezTo>
                    <a:pt x="11252" y="21413"/>
                    <a:pt x="11739" y="21255"/>
                    <a:pt x="12241" y="21212"/>
                  </a:cubicBezTo>
                  <a:lnTo>
                    <a:pt x="12312" y="21212"/>
                  </a:lnTo>
                  <a:cubicBezTo>
                    <a:pt x="13215" y="21212"/>
                    <a:pt x="13144" y="22216"/>
                    <a:pt x="12671" y="22230"/>
                  </a:cubicBezTo>
                  <a:lnTo>
                    <a:pt x="12656" y="22230"/>
                  </a:lnTo>
                  <a:cubicBezTo>
                    <a:pt x="12484" y="22230"/>
                    <a:pt x="12255" y="22087"/>
                    <a:pt x="12011" y="21943"/>
                  </a:cubicBezTo>
                  <a:cubicBezTo>
                    <a:pt x="11768" y="21771"/>
                    <a:pt x="11467" y="21671"/>
                    <a:pt x="11180" y="21657"/>
                  </a:cubicBezTo>
                  <a:cubicBezTo>
                    <a:pt x="11037" y="21657"/>
                    <a:pt x="10894" y="21685"/>
                    <a:pt x="10765" y="21743"/>
                  </a:cubicBezTo>
                  <a:cubicBezTo>
                    <a:pt x="10306" y="22302"/>
                    <a:pt x="9747" y="22875"/>
                    <a:pt x="9174" y="23463"/>
                  </a:cubicBezTo>
                  <a:cubicBezTo>
                    <a:pt x="8170" y="24509"/>
                    <a:pt x="7138" y="25598"/>
                    <a:pt x="6508" y="26630"/>
                  </a:cubicBezTo>
                  <a:cubicBezTo>
                    <a:pt x="5662" y="28063"/>
                    <a:pt x="5590" y="29640"/>
                    <a:pt x="5762" y="31131"/>
                  </a:cubicBezTo>
                  <a:lnTo>
                    <a:pt x="5848" y="31159"/>
                  </a:lnTo>
                  <a:cubicBezTo>
                    <a:pt x="6622" y="29067"/>
                    <a:pt x="8156" y="27447"/>
                    <a:pt x="8873" y="26773"/>
                  </a:cubicBezTo>
                  <a:cubicBezTo>
                    <a:pt x="8830" y="26372"/>
                    <a:pt x="8744" y="24867"/>
                    <a:pt x="9819" y="23878"/>
                  </a:cubicBezTo>
                  <a:cubicBezTo>
                    <a:pt x="9976" y="24065"/>
                    <a:pt x="10062" y="24323"/>
                    <a:pt x="10048" y="24581"/>
                  </a:cubicBezTo>
                  <a:cubicBezTo>
                    <a:pt x="10320" y="24394"/>
                    <a:pt x="10822" y="24136"/>
                    <a:pt x="11252" y="24136"/>
                  </a:cubicBezTo>
                  <a:cubicBezTo>
                    <a:pt x="11268" y="24135"/>
                    <a:pt x="11284" y="24134"/>
                    <a:pt x="11300" y="24134"/>
                  </a:cubicBezTo>
                  <a:cubicBezTo>
                    <a:pt x="11439" y="24134"/>
                    <a:pt x="11566" y="24188"/>
                    <a:pt x="11682" y="24265"/>
                  </a:cubicBezTo>
                  <a:cubicBezTo>
                    <a:pt x="12140" y="24609"/>
                    <a:pt x="11753" y="25383"/>
                    <a:pt x="11524" y="25770"/>
                  </a:cubicBezTo>
                  <a:cubicBezTo>
                    <a:pt x="11954" y="25784"/>
                    <a:pt x="12398" y="25913"/>
                    <a:pt x="12771" y="26143"/>
                  </a:cubicBezTo>
                  <a:cubicBezTo>
                    <a:pt x="11467" y="26845"/>
                    <a:pt x="10593" y="27031"/>
                    <a:pt x="9933" y="27031"/>
                  </a:cubicBezTo>
                  <a:cubicBezTo>
                    <a:pt x="9618" y="27031"/>
                    <a:pt x="9288" y="26988"/>
                    <a:pt x="8987" y="26902"/>
                  </a:cubicBezTo>
                  <a:cubicBezTo>
                    <a:pt x="8414" y="27447"/>
                    <a:pt x="7898" y="28035"/>
                    <a:pt x="7425" y="28680"/>
                  </a:cubicBezTo>
                  <a:cubicBezTo>
                    <a:pt x="7884" y="28436"/>
                    <a:pt x="9145" y="27863"/>
                    <a:pt x="10435" y="27863"/>
                  </a:cubicBezTo>
                  <a:cubicBezTo>
                    <a:pt x="10908" y="27863"/>
                    <a:pt x="11381" y="27949"/>
                    <a:pt x="11811" y="28135"/>
                  </a:cubicBezTo>
                  <a:cubicBezTo>
                    <a:pt x="10664" y="28278"/>
                    <a:pt x="9073" y="29382"/>
                    <a:pt x="8070" y="29382"/>
                  </a:cubicBezTo>
                  <a:cubicBezTo>
                    <a:pt x="8058" y="29382"/>
                    <a:pt x="8047" y="29383"/>
                    <a:pt x="8035" y="29383"/>
                  </a:cubicBezTo>
                  <a:cubicBezTo>
                    <a:pt x="7704" y="29383"/>
                    <a:pt x="7393" y="29185"/>
                    <a:pt x="7282" y="28866"/>
                  </a:cubicBezTo>
                  <a:cubicBezTo>
                    <a:pt x="6766" y="29583"/>
                    <a:pt x="6336" y="30371"/>
                    <a:pt x="6020" y="31202"/>
                  </a:cubicBezTo>
                  <a:cubicBezTo>
                    <a:pt x="8041" y="31819"/>
                    <a:pt x="9905" y="32205"/>
                    <a:pt x="11395" y="32205"/>
                  </a:cubicBezTo>
                  <a:cubicBezTo>
                    <a:pt x="12800" y="32205"/>
                    <a:pt x="13860" y="31862"/>
                    <a:pt x="14391" y="31030"/>
                  </a:cubicBezTo>
                  <a:cubicBezTo>
                    <a:pt x="15265" y="29654"/>
                    <a:pt x="15580" y="28106"/>
                    <a:pt x="15580" y="26515"/>
                  </a:cubicBezTo>
                  <a:cubicBezTo>
                    <a:pt x="15552" y="25283"/>
                    <a:pt x="15423" y="24065"/>
                    <a:pt x="15165" y="22875"/>
                  </a:cubicBezTo>
                  <a:cubicBezTo>
                    <a:pt x="14907" y="21485"/>
                    <a:pt x="14692" y="20152"/>
                    <a:pt x="14305" y="18790"/>
                  </a:cubicBezTo>
                  <a:cubicBezTo>
                    <a:pt x="13989" y="17787"/>
                    <a:pt x="13688" y="16755"/>
                    <a:pt x="13688" y="15709"/>
                  </a:cubicBezTo>
                  <a:cubicBezTo>
                    <a:pt x="13688" y="15336"/>
                    <a:pt x="13731" y="14963"/>
                    <a:pt x="13817" y="14591"/>
                  </a:cubicBezTo>
                  <a:cubicBezTo>
                    <a:pt x="14133" y="13301"/>
                    <a:pt x="15021" y="12369"/>
                    <a:pt x="15781" y="11323"/>
                  </a:cubicBezTo>
                  <a:cubicBezTo>
                    <a:pt x="16627" y="10191"/>
                    <a:pt x="17315" y="8944"/>
                    <a:pt x="17802" y="7611"/>
                  </a:cubicBezTo>
                  <a:cubicBezTo>
                    <a:pt x="18046" y="6951"/>
                    <a:pt x="18160" y="6249"/>
                    <a:pt x="18174" y="5533"/>
                  </a:cubicBezTo>
                  <a:cubicBezTo>
                    <a:pt x="18174" y="2981"/>
                    <a:pt x="16340" y="1204"/>
                    <a:pt x="14061" y="0"/>
                  </a:cubicBezTo>
                  <a:close/>
                </a:path>
              </a:pathLst>
            </a:custGeom>
            <a:solidFill>
              <a:srgbClr val="FFA2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" name="Google Shape;4158;p64"/>
            <p:cNvSpPr/>
            <p:nvPr/>
          </p:nvSpPr>
          <p:spPr>
            <a:xfrm>
              <a:off x="964588" y="3213613"/>
              <a:ext cx="427150" cy="915875"/>
            </a:xfrm>
            <a:custGeom>
              <a:avLst/>
              <a:gdLst/>
              <a:ahLst/>
              <a:cxnLst/>
              <a:rect l="l" t="t" r="r" b="b"/>
              <a:pathLst>
                <a:path w="17086" h="36635" extrusionOk="0">
                  <a:moveTo>
                    <a:pt x="16612" y="402"/>
                  </a:moveTo>
                  <a:lnTo>
                    <a:pt x="16625" y="406"/>
                  </a:lnTo>
                  <a:lnTo>
                    <a:pt x="16625" y="406"/>
                  </a:lnTo>
                  <a:cubicBezTo>
                    <a:pt x="16626" y="404"/>
                    <a:pt x="16627" y="403"/>
                    <a:pt x="16627" y="402"/>
                  </a:cubicBezTo>
                  <a:close/>
                  <a:moveTo>
                    <a:pt x="15538" y="1"/>
                  </a:moveTo>
                  <a:lnTo>
                    <a:pt x="10908" y="10779"/>
                  </a:lnTo>
                  <a:lnTo>
                    <a:pt x="7411" y="18920"/>
                  </a:lnTo>
                  <a:cubicBezTo>
                    <a:pt x="7612" y="19034"/>
                    <a:pt x="7812" y="19163"/>
                    <a:pt x="8013" y="19307"/>
                  </a:cubicBezTo>
                  <a:lnTo>
                    <a:pt x="14893" y="3054"/>
                  </a:lnTo>
                  <a:cubicBezTo>
                    <a:pt x="14549" y="2638"/>
                    <a:pt x="15796" y="230"/>
                    <a:pt x="15853" y="115"/>
                  </a:cubicBezTo>
                  <a:lnTo>
                    <a:pt x="15538" y="1"/>
                  </a:lnTo>
                  <a:close/>
                  <a:moveTo>
                    <a:pt x="16625" y="406"/>
                  </a:moveTo>
                  <a:lnTo>
                    <a:pt x="16625" y="406"/>
                  </a:lnTo>
                  <a:cubicBezTo>
                    <a:pt x="16576" y="524"/>
                    <a:pt x="15613" y="2956"/>
                    <a:pt x="15065" y="3111"/>
                  </a:cubicBezTo>
                  <a:lnTo>
                    <a:pt x="8156" y="19436"/>
                  </a:lnTo>
                  <a:cubicBezTo>
                    <a:pt x="8271" y="19522"/>
                    <a:pt x="8371" y="19636"/>
                    <a:pt x="8472" y="19737"/>
                  </a:cubicBezTo>
                  <a:lnTo>
                    <a:pt x="8500" y="19737"/>
                  </a:lnTo>
                  <a:lnTo>
                    <a:pt x="12227" y="11395"/>
                  </a:lnTo>
                  <a:lnTo>
                    <a:pt x="17085" y="560"/>
                  </a:lnTo>
                  <a:lnTo>
                    <a:pt x="16625" y="406"/>
                  </a:lnTo>
                  <a:close/>
                  <a:moveTo>
                    <a:pt x="4874" y="27175"/>
                  </a:moveTo>
                  <a:lnTo>
                    <a:pt x="1047" y="36205"/>
                  </a:lnTo>
                  <a:cubicBezTo>
                    <a:pt x="1062" y="36219"/>
                    <a:pt x="1076" y="36219"/>
                    <a:pt x="1090" y="36234"/>
                  </a:cubicBezTo>
                  <a:lnTo>
                    <a:pt x="4974" y="27577"/>
                  </a:lnTo>
                  <a:cubicBezTo>
                    <a:pt x="4946" y="27448"/>
                    <a:pt x="4903" y="27319"/>
                    <a:pt x="4874" y="27190"/>
                  </a:cubicBezTo>
                  <a:lnTo>
                    <a:pt x="4874" y="27175"/>
                  </a:lnTo>
                  <a:close/>
                  <a:moveTo>
                    <a:pt x="4329" y="26487"/>
                  </a:moveTo>
                  <a:cubicBezTo>
                    <a:pt x="4200" y="27161"/>
                    <a:pt x="4000" y="27806"/>
                    <a:pt x="3684" y="27806"/>
                  </a:cubicBezTo>
                  <a:cubicBezTo>
                    <a:pt x="3656" y="27806"/>
                    <a:pt x="3627" y="27806"/>
                    <a:pt x="3598" y="27792"/>
                  </a:cubicBezTo>
                  <a:lnTo>
                    <a:pt x="73" y="35961"/>
                  </a:lnTo>
                  <a:cubicBezTo>
                    <a:pt x="101" y="36033"/>
                    <a:pt x="116" y="36090"/>
                    <a:pt x="116" y="36162"/>
                  </a:cubicBezTo>
                  <a:cubicBezTo>
                    <a:pt x="116" y="36291"/>
                    <a:pt x="73" y="36406"/>
                    <a:pt x="1" y="36506"/>
                  </a:cubicBezTo>
                  <a:lnTo>
                    <a:pt x="245" y="36635"/>
                  </a:lnTo>
                  <a:cubicBezTo>
                    <a:pt x="288" y="36363"/>
                    <a:pt x="531" y="36162"/>
                    <a:pt x="818" y="36162"/>
                  </a:cubicBezTo>
                  <a:lnTo>
                    <a:pt x="875" y="36162"/>
                  </a:lnTo>
                  <a:lnTo>
                    <a:pt x="4802" y="26889"/>
                  </a:lnTo>
                  <a:cubicBezTo>
                    <a:pt x="4788" y="26788"/>
                    <a:pt x="4759" y="26688"/>
                    <a:pt x="4745" y="26573"/>
                  </a:cubicBezTo>
                  <a:cubicBezTo>
                    <a:pt x="4602" y="26559"/>
                    <a:pt x="4473" y="26516"/>
                    <a:pt x="4344" y="26487"/>
                  </a:cubicBezTo>
                  <a:close/>
                </a:path>
              </a:pathLst>
            </a:custGeom>
            <a:solidFill>
              <a:srgbClr val="FF3E3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" name="Google Shape;4159;p64"/>
            <p:cNvSpPr/>
            <p:nvPr/>
          </p:nvSpPr>
          <p:spPr>
            <a:xfrm>
              <a:off x="1054538" y="3687163"/>
              <a:ext cx="192450" cy="234500"/>
            </a:xfrm>
            <a:custGeom>
              <a:avLst/>
              <a:gdLst/>
              <a:ahLst/>
              <a:cxnLst/>
              <a:rect l="l" t="t" r="r" b="b"/>
              <a:pathLst>
                <a:path w="7698" h="9380" extrusionOk="0">
                  <a:moveTo>
                    <a:pt x="6889" y="1"/>
                  </a:moveTo>
                  <a:cubicBezTo>
                    <a:pt x="6867" y="1"/>
                    <a:pt x="6845" y="3"/>
                    <a:pt x="6823" y="6"/>
                  </a:cubicBezTo>
                  <a:cubicBezTo>
                    <a:pt x="6321" y="6"/>
                    <a:pt x="5504" y="408"/>
                    <a:pt x="4902" y="766"/>
                  </a:cubicBezTo>
                  <a:lnTo>
                    <a:pt x="4888" y="780"/>
                  </a:lnTo>
                  <a:cubicBezTo>
                    <a:pt x="5146" y="1053"/>
                    <a:pt x="5361" y="1368"/>
                    <a:pt x="5533" y="1698"/>
                  </a:cubicBezTo>
                  <a:cubicBezTo>
                    <a:pt x="6522" y="1210"/>
                    <a:pt x="7482" y="608"/>
                    <a:pt x="7238" y="193"/>
                  </a:cubicBezTo>
                  <a:cubicBezTo>
                    <a:pt x="7164" y="81"/>
                    <a:pt x="7035" y="1"/>
                    <a:pt x="6889" y="1"/>
                  </a:cubicBezTo>
                  <a:close/>
                  <a:moveTo>
                    <a:pt x="6866" y="1640"/>
                  </a:moveTo>
                  <a:cubicBezTo>
                    <a:pt x="6436" y="1669"/>
                    <a:pt x="6020" y="1726"/>
                    <a:pt x="5605" y="1855"/>
                  </a:cubicBezTo>
                  <a:cubicBezTo>
                    <a:pt x="5762" y="2185"/>
                    <a:pt x="5877" y="2529"/>
                    <a:pt x="5934" y="2887"/>
                  </a:cubicBezTo>
                  <a:cubicBezTo>
                    <a:pt x="6780" y="2730"/>
                    <a:pt x="7597" y="2457"/>
                    <a:pt x="7511" y="1970"/>
                  </a:cubicBezTo>
                  <a:cubicBezTo>
                    <a:pt x="7468" y="1726"/>
                    <a:pt x="7210" y="1640"/>
                    <a:pt x="6866" y="1640"/>
                  </a:cubicBezTo>
                  <a:close/>
                  <a:moveTo>
                    <a:pt x="5963" y="3059"/>
                  </a:moveTo>
                  <a:cubicBezTo>
                    <a:pt x="5991" y="3231"/>
                    <a:pt x="6006" y="3418"/>
                    <a:pt x="6006" y="3590"/>
                  </a:cubicBezTo>
                  <a:cubicBezTo>
                    <a:pt x="6006" y="3776"/>
                    <a:pt x="5991" y="3948"/>
                    <a:pt x="5963" y="4134"/>
                  </a:cubicBezTo>
                  <a:cubicBezTo>
                    <a:pt x="6651" y="4091"/>
                    <a:pt x="7353" y="3948"/>
                    <a:pt x="7496" y="3590"/>
                  </a:cubicBezTo>
                  <a:cubicBezTo>
                    <a:pt x="7640" y="3231"/>
                    <a:pt x="6823" y="3102"/>
                    <a:pt x="5963" y="3059"/>
                  </a:cubicBezTo>
                  <a:close/>
                  <a:moveTo>
                    <a:pt x="5920" y="4421"/>
                  </a:moveTo>
                  <a:cubicBezTo>
                    <a:pt x="5834" y="4808"/>
                    <a:pt x="5691" y="5195"/>
                    <a:pt x="5504" y="5539"/>
                  </a:cubicBezTo>
                  <a:cubicBezTo>
                    <a:pt x="5920" y="5696"/>
                    <a:pt x="6350" y="5782"/>
                    <a:pt x="6780" y="5811"/>
                  </a:cubicBezTo>
                  <a:cubicBezTo>
                    <a:pt x="7095" y="5811"/>
                    <a:pt x="7353" y="5725"/>
                    <a:pt x="7453" y="5510"/>
                  </a:cubicBezTo>
                  <a:cubicBezTo>
                    <a:pt x="7697" y="5037"/>
                    <a:pt x="6780" y="4665"/>
                    <a:pt x="5920" y="4421"/>
                  </a:cubicBezTo>
                  <a:close/>
                  <a:moveTo>
                    <a:pt x="5361" y="5782"/>
                  </a:moveTo>
                  <a:lnTo>
                    <a:pt x="5361" y="5797"/>
                  </a:lnTo>
                  <a:cubicBezTo>
                    <a:pt x="5160" y="6098"/>
                    <a:pt x="4931" y="6384"/>
                    <a:pt x="4659" y="6628"/>
                  </a:cubicBezTo>
                  <a:cubicBezTo>
                    <a:pt x="5132" y="7001"/>
                    <a:pt x="5676" y="7345"/>
                    <a:pt x="6049" y="7345"/>
                  </a:cubicBezTo>
                  <a:cubicBezTo>
                    <a:pt x="6135" y="7345"/>
                    <a:pt x="6206" y="7316"/>
                    <a:pt x="6278" y="7273"/>
                  </a:cubicBezTo>
                  <a:cubicBezTo>
                    <a:pt x="6665" y="7001"/>
                    <a:pt x="5977" y="6298"/>
                    <a:pt x="5361" y="5782"/>
                  </a:cubicBezTo>
                  <a:close/>
                  <a:moveTo>
                    <a:pt x="574" y="7488"/>
                  </a:moveTo>
                  <a:lnTo>
                    <a:pt x="587" y="7491"/>
                  </a:lnTo>
                  <a:lnTo>
                    <a:pt x="587" y="7491"/>
                  </a:lnTo>
                  <a:lnTo>
                    <a:pt x="588" y="7488"/>
                  </a:lnTo>
                  <a:close/>
                  <a:moveTo>
                    <a:pt x="1147" y="7631"/>
                  </a:moveTo>
                  <a:cubicBezTo>
                    <a:pt x="1161" y="7732"/>
                    <a:pt x="1190" y="7832"/>
                    <a:pt x="1204" y="7947"/>
                  </a:cubicBezTo>
                  <a:lnTo>
                    <a:pt x="1333" y="7660"/>
                  </a:lnTo>
                  <a:lnTo>
                    <a:pt x="1147" y="7631"/>
                  </a:lnTo>
                  <a:close/>
                  <a:moveTo>
                    <a:pt x="4458" y="6786"/>
                  </a:moveTo>
                  <a:cubicBezTo>
                    <a:pt x="4214" y="7001"/>
                    <a:pt x="3928" y="7173"/>
                    <a:pt x="3641" y="7316"/>
                  </a:cubicBezTo>
                  <a:cubicBezTo>
                    <a:pt x="4071" y="7947"/>
                    <a:pt x="4616" y="8563"/>
                    <a:pt x="4988" y="8563"/>
                  </a:cubicBezTo>
                  <a:cubicBezTo>
                    <a:pt x="5031" y="8563"/>
                    <a:pt x="5060" y="8563"/>
                    <a:pt x="5103" y="8549"/>
                  </a:cubicBezTo>
                  <a:cubicBezTo>
                    <a:pt x="5504" y="8377"/>
                    <a:pt x="4988" y="7517"/>
                    <a:pt x="4472" y="6786"/>
                  </a:cubicBezTo>
                  <a:close/>
                  <a:moveTo>
                    <a:pt x="587" y="7491"/>
                  </a:moveTo>
                  <a:lnTo>
                    <a:pt x="0" y="8835"/>
                  </a:lnTo>
                  <a:cubicBezTo>
                    <a:pt x="29" y="8850"/>
                    <a:pt x="58" y="8864"/>
                    <a:pt x="101" y="8864"/>
                  </a:cubicBezTo>
                  <a:cubicBezTo>
                    <a:pt x="402" y="8864"/>
                    <a:pt x="617" y="8205"/>
                    <a:pt x="746" y="7531"/>
                  </a:cubicBezTo>
                  <a:lnTo>
                    <a:pt x="587" y="7491"/>
                  </a:lnTo>
                  <a:close/>
                  <a:moveTo>
                    <a:pt x="1505" y="7674"/>
                  </a:moveTo>
                  <a:lnTo>
                    <a:pt x="1505" y="7689"/>
                  </a:lnTo>
                  <a:lnTo>
                    <a:pt x="1276" y="8233"/>
                  </a:lnTo>
                  <a:cubicBezTo>
                    <a:pt x="1305" y="8377"/>
                    <a:pt x="1348" y="8506"/>
                    <a:pt x="1376" y="8635"/>
                  </a:cubicBezTo>
                  <a:cubicBezTo>
                    <a:pt x="1505" y="9065"/>
                    <a:pt x="1677" y="9366"/>
                    <a:pt x="1864" y="9366"/>
                  </a:cubicBezTo>
                  <a:lnTo>
                    <a:pt x="1892" y="9366"/>
                  </a:lnTo>
                  <a:cubicBezTo>
                    <a:pt x="2208" y="9323"/>
                    <a:pt x="2208" y="8506"/>
                    <a:pt x="2122" y="7703"/>
                  </a:cubicBezTo>
                  <a:lnTo>
                    <a:pt x="1892" y="7703"/>
                  </a:lnTo>
                  <a:cubicBezTo>
                    <a:pt x="1763" y="7703"/>
                    <a:pt x="1634" y="7703"/>
                    <a:pt x="1505" y="7674"/>
                  </a:cubicBezTo>
                  <a:close/>
                  <a:moveTo>
                    <a:pt x="3383" y="7416"/>
                  </a:moveTo>
                  <a:cubicBezTo>
                    <a:pt x="3039" y="7545"/>
                    <a:pt x="2681" y="7631"/>
                    <a:pt x="2308" y="7674"/>
                  </a:cubicBezTo>
                  <a:cubicBezTo>
                    <a:pt x="2580" y="8520"/>
                    <a:pt x="2953" y="9380"/>
                    <a:pt x="3340" y="9380"/>
                  </a:cubicBezTo>
                  <a:cubicBezTo>
                    <a:pt x="3383" y="9380"/>
                    <a:pt x="3426" y="9380"/>
                    <a:pt x="3455" y="9366"/>
                  </a:cubicBezTo>
                  <a:cubicBezTo>
                    <a:pt x="3885" y="9179"/>
                    <a:pt x="3670" y="8248"/>
                    <a:pt x="3383" y="7416"/>
                  </a:cubicBezTo>
                  <a:close/>
                </a:path>
              </a:pathLst>
            </a:custGeom>
            <a:solidFill>
              <a:srgbClr val="E7274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" name="Google Shape;4160;p64"/>
            <p:cNvSpPr/>
            <p:nvPr/>
          </p:nvSpPr>
          <p:spPr>
            <a:xfrm>
              <a:off x="1068863" y="3686588"/>
              <a:ext cx="135125" cy="193175"/>
            </a:xfrm>
            <a:custGeom>
              <a:avLst/>
              <a:gdLst/>
              <a:ahLst/>
              <a:cxnLst/>
              <a:rect l="l" t="t" r="r" b="b"/>
              <a:pathLst>
                <a:path w="5405" h="7727" extrusionOk="0">
                  <a:moveTo>
                    <a:pt x="3971" y="517"/>
                  </a:moveTo>
                  <a:cubicBezTo>
                    <a:pt x="3975" y="519"/>
                    <a:pt x="3978" y="522"/>
                    <a:pt x="3982" y="525"/>
                  </a:cubicBezTo>
                  <a:lnTo>
                    <a:pt x="3982" y="525"/>
                  </a:lnTo>
                  <a:lnTo>
                    <a:pt x="3985" y="517"/>
                  </a:lnTo>
                  <a:close/>
                  <a:moveTo>
                    <a:pt x="3226" y="1"/>
                  </a:moveTo>
                  <a:lnTo>
                    <a:pt x="1" y="7511"/>
                  </a:lnTo>
                  <a:lnTo>
                    <a:pt x="158" y="7554"/>
                  </a:lnTo>
                  <a:cubicBezTo>
                    <a:pt x="287" y="7597"/>
                    <a:pt x="431" y="7640"/>
                    <a:pt x="560" y="7654"/>
                  </a:cubicBezTo>
                  <a:lnTo>
                    <a:pt x="746" y="7683"/>
                  </a:lnTo>
                  <a:lnTo>
                    <a:pt x="3828" y="388"/>
                  </a:lnTo>
                  <a:cubicBezTo>
                    <a:pt x="3641" y="244"/>
                    <a:pt x="3441" y="115"/>
                    <a:pt x="3226" y="1"/>
                  </a:cubicBezTo>
                  <a:close/>
                  <a:moveTo>
                    <a:pt x="3982" y="525"/>
                  </a:moveTo>
                  <a:lnTo>
                    <a:pt x="932" y="7712"/>
                  </a:lnTo>
                  <a:cubicBezTo>
                    <a:pt x="1061" y="7726"/>
                    <a:pt x="1190" y="7726"/>
                    <a:pt x="1319" y="7726"/>
                  </a:cubicBezTo>
                  <a:lnTo>
                    <a:pt x="1563" y="7726"/>
                  </a:lnTo>
                  <a:cubicBezTo>
                    <a:pt x="1635" y="7726"/>
                    <a:pt x="1678" y="7726"/>
                    <a:pt x="1735" y="7712"/>
                  </a:cubicBezTo>
                  <a:cubicBezTo>
                    <a:pt x="2108" y="7669"/>
                    <a:pt x="2466" y="7583"/>
                    <a:pt x="2810" y="7454"/>
                  </a:cubicBezTo>
                  <a:cubicBezTo>
                    <a:pt x="2896" y="7425"/>
                    <a:pt x="2968" y="7382"/>
                    <a:pt x="3054" y="7339"/>
                  </a:cubicBezTo>
                  <a:cubicBezTo>
                    <a:pt x="3355" y="7210"/>
                    <a:pt x="3627" y="7038"/>
                    <a:pt x="3885" y="6823"/>
                  </a:cubicBezTo>
                  <a:cubicBezTo>
                    <a:pt x="3942" y="6780"/>
                    <a:pt x="4014" y="6723"/>
                    <a:pt x="4057" y="6665"/>
                  </a:cubicBezTo>
                  <a:cubicBezTo>
                    <a:pt x="4329" y="6422"/>
                    <a:pt x="4573" y="6135"/>
                    <a:pt x="4759" y="5834"/>
                  </a:cubicBezTo>
                  <a:cubicBezTo>
                    <a:pt x="4817" y="5748"/>
                    <a:pt x="4860" y="5676"/>
                    <a:pt x="4903" y="5590"/>
                  </a:cubicBezTo>
                  <a:cubicBezTo>
                    <a:pt x="5103" y="5232"/>
                    <a:pt x="5232" y="4860"/>
                    <a:pt x="5318" y="4458"/>
                  </a:cubicBezTo>
                  <a:cubicBezTo>
                    <a:pt x="5347" y="4372"/>
                    <a:pt x="5361" y="4272"/>
                    <a:pt x="5375" y="4172"/>
                  </a:cubicBezTo>
                  <a:cubicBezTo>
                    <a:pt x="5390" y="4000"/>
                    <a:pt x="5404" y="3813"/>
                    <a:pt x="5404" y="3627"/>
                  </a:cubicBezTo>
                  <a:cubicBezTo>
                    <a:pt x="5404" y="3455"/>
                    <a:pt x="5390" y="3269"/>
                    <a:pt x="5375" y="3097"/>
                  </a:cubicBezTo>
                  <a:cubicBezTo>
                    <a:pt x="5375" y="3039"/>
                    <a:pt x="5361" y="2982"/>
                    <a:pt x="5347" y="2925"/>
                  </a:cubicBezTo>
                  <a:cubicBezTo>
                    <a:pt x="5289" y="2566"/>
                    <a:pt x="5175" y="2222"/>
                    <a:pt x="5017" y="1893"/>
                  </a:cubicBezTo>
                  <a:lnTo>
                    <a:pt x="4946" y="1735"/>
                  </a:lnTo>
                  <a:cubicBezTo>
                    <a:pt x="4774" y="1405"/>
                    <a:pt x="4544" y="1090"/>
                    <a:pt x="4286" y="818"/>
                  </a:cubicBezTo>
                  <a:cubicBezTo>
                    <a:pt x="4189" y="721"/>
                    <a:pt x="4092" y="610"/>
                    <a:pt x="3982" y="525"/>
                  </a:cubicBezTo>
                  <a:close/>
                </a:path>
              </a:pathLst>
            </a:custGeom>
            <a:solidFill>
              <a:srgbClr val="1E022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" name="Google Shape;4161;p64"/>
            <p:cNvSpPr/>
            <p:nvPr/>
          </p:nvSpPr>
          <p:spPr>
            <a:xfrm>
              <a:off x="985388" y="3894788"/>
              <a:ext cx="263375" cy="383775"/>
            </a:xfrm>
            <a:custGeom>
              <a:avLst/>
              <a:gdLst/>
              <a:ahLst/>
              <a:cxnLst/>
              <a:rect l="l" t="t" r="r" b="b"/>
              <a:pathLst>
                <a:path w="10535" h="15351" extrusionOk="0">
                  <a:moveTo>
                    <a:pt x="10047" y="0"/>
                  </a:moveTo>
                  <a:cubicBezTo>
                    <a:pt x="10046" y="6"/>
                    <a:pt x="10046" y="12"/>
                    <a:pt x="10045" y="17"/>
                  </a:cubicBezTo>
                  <a:lnTo>
                    <a:pt x="10045" y="17"/>
                  </a:lnTo>
                  <a:cubicBezTo>
                    <a:pt x="10050" y="12"/>
                    <a:pt x="10056" y="6"/>
                    <a:pt x="10062" y="0"/>
                  </a:cubicBezTo>
                  <a:close/>
                  <a:moveTo>
                    <a:pt x="10045" y="17"/>
                  </a:moveTo>
                  <a:cubicBezTo>
                    <a:pt x="9297" y="776"/>
                    <a:pt x="8930" y="1828"/>
                    <a:pt x="9030" y="2881"/>
                  </a:cubicBezTo>
                  <a:cubicBezTo>
                    <a:pt x="8671" y="2265"/>
                    <a:pt x="8156" y="1921"/>
                    <a:pt x="7539" y="1906"/>
                  </a:cubicBezTo>
                  <a:lnTo>
                    <a:pt x="7496" y="1906"/>
                  </a:lnTo>
                  <a:cubicBezTo>
                    <a:pt x="6694" y="1906"/>
                    <a:pt x="5877" y="2465"/>
                    <a:pt x="5475" y="3282"/>
                  </a:cubicBezTo>
                  <a:cubicBezTo>
                    <a:pt x="5232" y="3769"/>
                    <a:pt x="5189" y="4185"/>
                    <a:pt x="5346" y="4543"/>
                  </a:cubicBezTo>
                  <a:cubicBezTo>
                    <a:pt x="5576" y="5059"/>
                    <a:pt x="6178" y="5188"/>
                    <a:pt x="6178" y="5188"/>
                  </a:cubicBezTo>
                  <a:cubicBezTo>
                    <a:pt x="6307" y="5231"/>
                    <a:pt x="6436" y="5260"/>
                    <a:pt x="6565" y="5260"/>
                  </a:cubicBezTo>
                  <a:cubicBezTo>
                    <a:pt x="7267" y="5260"/>
                    <a:pt x="7697" y="4429"/>
                    <a:pt x="7296" y="4113"/>
                  </a:cubicBezTo>
                  <a:cubicBezTo>
                    <a:pt x="7224" y="4056"/>
                    <a:pt x="7124" y="4013"/>
                    <a:pt x="7038" y="4013"/>
                  </a:cubicBezTo>
                  <a:cubicBezTo>
                    <a:pt x="6866" y="4013"/>
                    <a:pt x="6737" y="4142"/>
                    <a:pt x="6608" y="4285"/>
                  </a:cubicBezTo>
                  <a:cubicBezTo>
                    <a:pt x="6493" y="4429"/>
                    <a:pt x="6335" y="4529"/>
                    <a:pt x="6149" y="4558"/>
                  </a:cubicBezTo>
                  <a:cubicBezTo>
                    <a:pt x="6106" y="4558"/>
                    <a:pt x="6077" y="4558"/>
                    <a:pt x="6049" y="4543"/>
                  </a:cubicBezTo>
                  <a:cubicBezTo>
                    <a:pt x="5662" y="4443"/>
                    <a:pt x="5590" y="3798"/>
                    <a:pt x="5590" y="3468"/>
                  </a:cubicBezTo>
                  <a:cubicBezTo>
                    <a:pt x="5604" y="3440"/>
                    <a:pt x="5619" y="3397"/>
                    <a:pt x="5633" y="3368"/>
                  </a:cubicBezTo>
                  <a:cubicBezTo>
                    <a:pt x="6020" y="2594"/>
                    <a:pt x="6765" y="2093"/>
                    <a:pt x="7496" y="2093"/>
                  </a:cubicBezTo>
                  <a:lnTo>
                    <a:pt x="7525" y="2093"/>
                  </a:lnTo>
                  <a:cubicBezTo>
                    <a:pt x="8156" y="2107"/>
                    <a:pt x="8686" y="2494"/>
                    <a:pt x="9001" y="3196"/>
                  </a:cubicBezTo>
                  <a:cubicBezTo>
                    <a:pt x="9488" y="4271"/>
                    <a:pt x="7984" y="5833"/>
                    <a:pt x="6393" y="7496"/>
                  </a:cubicBezTo>
                  <a:cubicBezTo>
                    <a:pt x="5877" y="8041"/>
                    <a:pt x="5346" y="8571"/>
                    <a:pt x="4873" y="9116"/>
                  </a:cubicBezTo>
                  <a:cubicBezTo>
                    <a:pt x="5146" y="8686"/>
                    <a:pt x="5375" y="8227"/>
                    <a:pt x="5533" y="7740"/>
                  </a:cubicBezTo>
                  <a:cubicBezTo>
                    <a:pt x="5705" y="7181"/>
                    <a:pt x="5676" y="6564"/>
                    <a:pt x="5447" y="6034"/>
                  </a:cubicBezTo>
                  <a:cubicBezTo>
                    <a:pt x="5289" y="5719"/>
                    <a:pt x="4945" y="5188"/>
                    <a:pt x="4544" y="5188"/>
                  </a:cubicBezTo>
                  <a:cubicBezTo>
                    <a:pt x="4472" y="5188"/>
                    <a:pt x="4400" y="5217"/>
                    <a:pt x="4343" y="5246"/>
                  </a:cubicBezTo>
                  <a:cubicBezTo>
                    <a:pt x="4042" y="5389"/>
                    <a:pt x="4529" y="6450"/>
                    <a:pt x="4587" y="6636"/>
                  </a:cubicBezTo>
                  <a:cubicBezTo>
                    <a:pt x="4859" y="7482"/>
                    <a:pt x="4931" y="8370"/>
                    <a:pt x="4773" y="9245"/>
                  </a:cubicBezTo>
                  <a:cubicBezTo>
                    <a:pt x="4372" y="9703"/>
                    <a:pt x="4013" y="10176"/>
                    <a:pt x="3698" y="10692"/>
                  </a:cubicBezTo>
                  <a:cubicBezTo>
                    <a:pt x="2996" y="11853"/>
                    <a:pt x="2809" y="13114"/>
                    <a:pt x="2838" y="14333"/>
                  </a:cubicBezTo>
                  <a:cubicBezTo>
                    <a:pt x="2695" y="13774"/>
                    <a:pt x="2394" y="12899"/>
                    <a:pt x="1820" y="12326"/>
                  </a:cubicBezTo>
                  <a:cubicBezTo>
                    <a:pt x="1534" y="11996"/>
                    <a:pt x="1118" y="11796"/>
                    <a:pt x="674" y="11781"/>
                  </a:cubicBezTo>
                  <a:cubicBezTo>
                    <a:pt x="258" y="11781"/>
                    <a:pt x="0" y="11996"/>
                    <a:pt x="115" y="12226"/>
                  </a:cubicBezTo>
                  <a:cubicBezTo>
                    <a:pt x="316" y="12613"/>
                    <a:pt x="2150" y="13272"/>
                    <a:pt x="2867" y="14791"/>
                  </a:cubicBezTo>
                  <a:cubicBezTo>
                    <a:pt x="2881" y="14935"/>
                    <a:pt x="2895" y="15078"/>
                    <a:pt x="2910" y="15221"/>
                  </a:cubicBezTo>
                  <a:lnTo>
                    <a:pt x="3082" y="15279"/>
                  </a:lnTo>
                  <a:cubicBezTo>
                    <a:pt x="2910" y="13788"/>
                    <a:pt x="2981" y="12211"/>
                    <a:pt x="3841" y="10778"/>
                  </a:cubicBezTo>
                  <a:cubicBezTo>
                    <a:pt x="4458" y="9746"/>
                    <a:pt x="5504" y="8657"/>
                    <a:pt x="6507" y="7611"/>
                  </a:cubicBezTo>
                  <a:cubicBezTo>
                    <a:pt x="7081" y="7023"/>
                    <a:pt x="7625" y="6435"/>
                    <a:pt x="8098" y="5891"/>
                  </a:cubicBezTo>
                  <a:cubicBezTo>
                    <a:pt x="8213" y="5833"/>
                    <a:pt x="8356" y="5805"/>
                    <a:pt x="8500" y="5805"/>
                  </a:cubicBezTo>
                  <a:cubicBezTo>
                    <a:pt x="8800" y="5819"/>
                    <a:pt x="9087" y="5919"/>
                    <a:pt x="9345" y="6091"/>
                  </a:cubicBezTo>
                  <a:cubicBezTo>
                    <a:pt x="9589" y="6235"/>
                    <a:pt x="9804" y="6378"/>
                    <a:pt x="9990" y="6378"/>
                  </a:cubicBezTo>
                  <a:lnTo>
                    <a:pt x="10004" y="6378"/>
                  </a:lnTo>
                  <a:cubicBezTo>
                    <a:pt x="10463" y="6349"/>
                    <a:pt x="10535" y="5360"/>
                    <a:pt x="9646" y="5360"/>
                  </a:cubicBezTo>
                  <a:lnTo>
                    <a:pt x="9574" y="5360"/>
                  </a:lnTo>
                  <a:cubicBezTo>
                    <a:pt x="9058" y="5403"/>
                    <a:pt x="8571" y="5561"/>
                    <a:pt x="8141" y="5819"/>
                  </a:cubicBezTo>
                  <a:cubicBezTo>
                    <a:pt x="8972" y="4801"/>
                    <a:pt x="9488" y="3870"/>
                    <a:pt x="9144" y="3125"/>
                  </a:cubicBezTo>
                  <a:lnTo>
                    <a:pt x="9116" y="3053"/>
                  </a:lnTo>
                  <a:cubicBezTo>
                    <a:pt x="9558" y="2098"/>
                    <a:pt x="9872" y="1072"/>
                    <a:pt x="10045" y="17"/>
                  </a:cubicBezTo>
                  <a:close/>
                  <a:moveTo>
                    <a:pt x="7152" y="8012"/>
                  </a:moveTo>
                  <a:cubicBezTo>
                    <a:pt x="6077" y="9001"/>
                    <a:pt x="6163" y="10520"/>
                    <a:pt x="6206" y="10907"/>
                  </a:cubicBezTo>
                  <a:cubicBezTo>
                    <a:pt x="5490" y="11581"/>
                    <a:pt x="3956" y="13215"/>
                    <a:pt x="3196" y="15307"/>
                  </a:cubicBezTo>
                  <a:lnTo>
                    <a:pt x="3354" y="15350"/>
                  </a:lnTo>
                  <a:cubicBezTo>
                    <a:pt x="3669" y="14519"/>
                    <a:pt x="4099" y="13745"/>
                    <a:pt x="4615" y="13028"/>
                  </a:cubicBezTo>
                  <a:cubicBezTo>
                    <a:pt x="4726" y="13333"/>
                    <a:pt x="5038" y="13531"/>
                    <a:pt x="5369" y="13531"/>
                  </a:cubicBezTo>
                  <a:cubicBezTo>
                    <a:pt x="5381" y="13531"/>
                    <a:pt x="5392" y="13530"/>
                    <a:pt x="5404" y="13530"/>
                  </a:cubicBezTo>
                  <a:cubicBezTo>
                    <a:pt x="6407" y="13530"/>
                    <a:pt x="7998" y="12426"/>
                    <a:pt x="9144" y="12283"/>
                  </a:cubicBezTo>
                  <a:cubicBezTo>
                    <a:pt x="8745" y="12110"/>
                    <a:pt x="8309" y="12024"/>
                    <a:pt x="7870" y="12024"/>
                  </a:cubicBezTo>
                  <a:cubicBezTo>
                    <a:pt x="7836" y="12024"/>
                    <a:pt x="7802" y="12024"/>
                    <a:pt x="7769" y="12025"/>
                  </a:cubicBezTo>
                  <a:cubicBezTo>
                    <a:pt x="6479" y="12025"/>
                    <a:pt x="5217" y="12598"/>
                    <a:pt x="4759" y="12828"/>
                  </a:cubicBezTo>
                  <a:cubicBezTo>
                    <a:pt x="5232" y="12183"/>
                    <a:pt x="5748" y="11595"/>
                    <a:pt x="6321" y="11050"/>
                  </a:cubicBezTo>
                  <a:cubicBezTo>
                    <a:pt x="6622" y="11136"/>
                    <a:pt x="6952" y="11179"/>
                    <a:pt x="7267" y="11179"/>
                  </a:cubicBezTo>
                  <a:cubicBezTo>
                    <a:pt x="7926" y="11179"/>
                    <a:pt x="8800" y="10993"/>
                    <a:pt x="10105" y="10291"/>
                  </a:cubicBezTo>
                  <a:cubicBezTo>
                    <a:pt x="9732" y="10061"/>
                    <a:pt x="9288" y="9932"/>
                    <a:pt x="8858" y="9918"/>
                  </a:cubicBezTo>
                  <a:cubicBezTo>
                    <a:pt x="9087" y="9531"/>
                    <a:pt x="9474" y="8772"/>
                    <a:pt x="9015" y="8413"/>
                  </a:cubicBezTo>
                  <a:cubicBezTo>
                    <a:pt x="8886" y="8327"/>
                    <a:pt x="8743" y="8284"/>
                    <a:pt x="8585" y="8284"/>
                  </a:cubicBezTo>
                  <a:cubicBezTo>
                    <a:pt x="8156" y="8284"/>
                    <a:pt x="7654" y="8557"/>
                    <a:pt x="7382" y="8729"/>
                  </a:cubicBezTo>
                  <a:cubicBezTo>
                    <a:pt x="7396" y="8471"/>
                    <a:pt x="7310" y="8213"/>
                    <a:pt x="7152" y="8026"/>
                  </a:cubicBezTo>
                  <a:lnTo>
                    <a:pt x="7152" y="8012"/>
                  </a:lnTo>
                  <a:close/>
                </a:path>
              </a:pathLst>
            </a:custGeom>
            <a:solidFill>
              <a:srgbClr val="E7274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" name="Google Shape;4162;p64"/>
            <p:cNvSpPr/>
            <p:nvPr/>
          </p:nvSpPr>
          <p:spPr>
            <a:xfrm>
              <a:off x="1257713" y="3538963"/>
              <a:ext cx="94250" cy="153750"/>
            </a:xfrm>
            <a:custGeom>
              <a:avLst/>
              <a:gdLst/>
              <a:ahLst/>
              <a:cxnLst/>
              <a:rect l="l" t="t" r="r" b="b"/>
              <a:pathLst>
                <a:path w="3770" h="6150" extrusionOk="0">
                  <a:moveTo>
                    <a:pt x="631" y="1"/>
                  </a:moveTo>
                  <a:cubicBezTo>
                    <a:pt x="588" y="1"/>
                    <a:pt x="530" y="15"/>
                    <a:pt x="487" y="29"/>
                  </a:cubicBezTo>
                  <a:cubicBezTo>
                    <a:pt x="0" y="287"/>
                    <a:pt x="788" y="918"/>
                    <a:pt x="788" y="918"/>
                  </a:cubicBezTo>
                  <a:cubicBezTo>
                    <a:pt x="738" y="908"/>
                    <a:pt x="687" y="898"/>
                    <a:pt x="636" y="898"/>
                  </a:cubicBezTo>
                  <a:cubicBezTo>
                    <a:pt x="615" y="898"/>
                    <a:pt x="594" y="900"/>
                    <a:pt x="573" y="904"/>
                  </a:cubicBezTo>
                  <a:cubicBezTo>
                    <a:pt x="344" y="904"/>
                    <a:pt x="0" y="961"/>
                    <a:pt x="57" y="1291"/>
                  </a:cubicBezTo>
                  <a:cubicBezTo>
                    <a:pt x="86" y="1463"/>
                    <a:pt x="229" y="1534"/>
                    <a:pt x="416" y="1534"/>
                  </a:cubicBezTo>
                  <a:cubicBezTo>
                    <a:pt x="645" y="1506"/>
                    <a:pt x="860" y="1463"/>
                    <a:pt x="1075" y="1377"/>
                  </a:cubicBezTo>
                  <a:cubicBezTo>
                    <a:pt x="2523" y="1878"/>
                    <a:pt x="2910" y="3555"/>
                    <a:pt x="2551" y="4974"/>
                  </a:cubicBezTo>
                  <a:lnTo>
                    <a:pt x="2551" y="5003"/>
                  </a:lnTo>
                  <a:cubicBezTo>
                    <a:pt x="2322" y="5060"/>
                    <a:pt x="1706" y="5232"/>
                    <a:pt x="1792" y="5633"/>
                  </a:cubicBezTo>
                  <a:cubicBezTo>
                    <a:pt x="1805" y="5726"/>
                    <a:pt x="1892" y="5807"/>
                    <a:pt x="1996" y="5807"/>
                  </a:cubicBezTo>
                  <a:cubicBezTo>
                    <a:pt x="2004" y="5807"/>
                    <a:pt x="2013" y="5807"/>
                    <a:pt x="2021" y="5805"/>
                  </a:cubicBezTo>
                  <a:cubicBezTo>
                    <a:pt x="2293" y="5805"/>
                    <a:pt x="2738" y="5504"/>
                    <a:pt x="2824" y="5447"/>
                  </a:cubicBezTo>
                  <a:lnTo>
                    <a:pt x="2838" y="5447"/>
                  </a:lnTo>
                  <a:cubicBezTo>
                    <a:pt x="2838" y="5547"/>
                    <a:pt x="2852" y="6149"/>
                    <a:pt x="3239" y="6149"/>
                  </a:cubicBezTo>
                  <a:lnTo>
                    <a:pt x="3311" y="6149"/>
                  </a:lnTo>
                  <a:cubicBezTo>
                    <a:pt x="3698" y="6078"/>
                    <a:pt x="3469" y="5404"/>
                    <a:pt x="3340" y="5074"/>
                  </a:cubicBezTo>
                  <a:cubicBezTo>
                    <a:pt x="3770" y="3269"/>
                    <a:pt x="3182" y="1262"/>
                    <a:pt x="1290" y="603"/>
                  </a:cubicBezTo>
                  <a:lnTo>
                    <a:pt x="1218" y="588"/>
                  </a:lnTo>
                  <a:cubicBezTo>
                    <a:pt x="1104" y="316"/>
                    <a:pt x="889" y="1"/>
                    <a:pt x="645" y="1"/>
                  </a:cubicBezTo>
                  <a:close/>
                </a:path>
              </a:pathLst>
            </a:custGeom>
            <a:solidFill>
              <a:srgbClr val="FFC4C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" name="Google Shape;4163;p64"/>
            <p:cNvSpPr/>
            <p:nvPr/>
          </p:nvSpPr>
          <p:spPr>
            <a:xfrm>
              <a:off x="986463" y="3289938"/>
              <a:ext cx="355100" cy="828800"/>
            </a:xfrm>
            <a:custGeom>
              <a:avLst/>
              <a:gdLst/>
              <a:ahLst/>
              <a:cxnLst/>
              <a:rect l="l" t="t" r="r" b="b"/>
              <a:pathLst>
                <a:path w="14204" h="33152" extrusionOk="0">
                  <a:moveTo>
                    <a:pt x="14018" y="1"/>
                  </a:moveTo>
                  <a:lnTo>
                    <a:pt x="7138" y="16268"/>
                  </a:lnTo>
                  <a:lnTo>
                    <a:pt x="4042" y="23549"/>
                  </a:lnTo>
                  <a:lnTo>
                    <a:pt x="3927" y="23836"/>
                  </a:lnTo>
                  <a:lnTo>
                    <a:pt x="0" y="33109"/>
                  </a:lnTo>
                  <a:cubicBezTo>
                    <a:pt x="58" y="33109"/>
                    <a:pt x="129" y="33123"/>
                    <a:pt x="187" y="33152"/>
                  </a:cubicBezTo>
                  <a:lnTo>
                    <a:pt x="3999" y="24122"/>
                  </a:lnTo>
                  <a:lnTo>
                    <a:pt x="4243" y="23578"/>
                  </a:lnTo>
                  <a:lnTo>
                    <a:pt x="7281" y="16383"/>
                  </a:lnTo>
                  <a:lnTo>
                    <a:pt x="14204" y="58"/>
                  </a:lnTo>
                  <a:lnTo>
                    <a:pt x="14147" y="58"/>
                  </a:lnTo>
                  <a:cubicBezTo>
                    <a:pt x="14132" y="58"/>
                    <a:pt x="14104" y="44"/>
                    <a:pt x="14089" y="44"/>
                  </a:cubicBezTo>
                  <a:cubicBezTo>
                    <a:pt x="14061" y="29"/>
                    <a:pt x="14046" y="15"/>
                    <a:pt x="14032" y="1"/>
                  </a:cubicBezTo>
                  <a:close/>
                </a:path>
              </a:pathLst>
            </a:custGeom>
            <a:solidFill>
              <a:srgbClr val="1E022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" name="Google Shape;4164;p64"/>
            <p:cNvSpPr/>
            <p:nvPr/>
          </p:nvSpPr>
          <p:spPr>
            <a:xfrm>
              <a:off x="1353013" y="3000788"/>
              <a:ext cx="156250" cy="226825"/>
            </a:xfrm>
            <a:custGeom>
              <a:avLst/>
              <a:gdLst/>
              <a:ahLst/>
              <a:cxnLst/>
              <a:rect l="l" t="t" r="r" b="b"/>
              <a:pathLst>
                <a:path w="6250" h="9073" extrusionOk="0">
                  <a:moveTo>
                    <a:pt x="3444" y="4221"/>
                  </a:moveTo>
                  <a:cubicBezTo>
                    <a:pt x="3802" y="4221"/>
                    <a:pt x="4143" y="4500"/>
                    <a:pt x="4143" y="4916"/>
                  </a:cubicBezTo>
                  <a:cubicBezTo>
                    <a:pt x="4143" y="5303"/>
                    <a:pt x="3827" y="5619"/>
                    <a:pt x="3440" y="5619"/>
                  </a:cubicBezTo>
                  <a:cubicBezTo>
                    <a:pt x="2824" y="5619"/>
                    <a:pt x="2509" y="4873"/>
                    <a:pt x="2953" y="4429"/>
                  </a:cubicBezTo>
                  <a:cubicBezTo>
                    <a:pt x="3097" y="4285"/>
                    <a:pt x="3273" y="4221"/>
                    <a:pt x="3444" y="4221"/>
                  </a:cubicBezTo>
                  <a:close/>
                  <a:moveTo>
                    <a:pt x="2523" y="5619"/>
                  </a:moveTo>
                  <a:lnTo>
                    <a:pt x="3182" y="6077"/>
                  </a:lnTo>
                  <a:lnTo>
                    <a:pt x="3168" y="6077"/>
                  </a:lnTo>
                  <a:lnTo>
                    <a:pt x="3168" y="6092"/>
                  </a:lnTo>
                  <a:cubicBezTo>
                    <a:pt x="2738" y="6092"/>
                    <a:pt x="2523" y="5619"/>
                    <a:pt x="2523" y="5619"/>
                  </a:cubicBezTo>
                  <a:close/>
                  <a:moveTo>
                    <a:pt x="3655" y="0"/>
                  </a:moveTo>
                  <a:lnTo>
                    <a:pt x="1" y="8514"/>
                  </a:lnTo>
                  <a:lnTo>
                    <a:pt x="316" y="8628"/>
                  </a:lnTo>
                  <a:lnTo>
                    <a:pt x="560" y="8714"/>
                  </a:lnTo>
                  <a:lnTo>
                    <a:pt x="732" y="8772"/>
                  </a:lnTo>
                  <a:lnTo>
                    <a:pt x="946" y="8858"/>
                  </a:lnTo>
                  <a:lnTo>
                    <a:pt x="1090" y="8901"/>
                  </a:lnTo>
                  <a:lnTo>
                    <a:pt x="1563" y="9073"/>
                  </a:lnTo>
                  <a:cubicBezTo>
                    <a:pt x="1935" y="8313"/>
                    <a:pt x="2308" y="7539"/>
                    <a:pt x="2666" y="6765"/>
                  </a:cubicBezTo>
                  <a:cubicBezTo>
                    <a:pt x="2695" y="6737"/>
                    <a:pt x="2709" y="6694"/>
                    <a:pt x="2738" y="6679"/>
                  </a:cubicBezTo>
                  <a:cubicBezTo>
                    <a:pt x="2748" y="6679"/>
                    <a:pt x="2757" y="6673"/>
                    <a:pt x="2767" y="6673"/>
                  </a:cubicBezTo>
                  <a:cubicBezTo>
                    <a:pt x="2772" y="6673"/>
                    <a:pt x="2776" y="6674"/>
                    <a:pt x="2781" y="6679"/>
                  </a:cubicBezTo>
                  <a:lnTo>
                    <a:pt x="2853" y="6679"/>
                  </a:lnTo>
                  <a:cubicBezTo>
                    <a:pt x="3311" y="6837"/>
                    <a:pt x="3799" y="6909"/>
                    <a:pt x="4286" y="6937"/>
                  </a:cubicBezTo>
                  <a:lnTo>
                    <a:pt x="4358" y="6937"/>
                  </a:lnTo>
                  <a:cubicBezTo>
                    <a:pt x="5519" y="6909"/>
                    <a:pt x="6049" y="6235"/>
                    <a:pt x="6192" y="5174"/>
                  </a:cubicBezTo>
                  <a:cubicBezTo>
                    <a:pt x="6235" y="4888"/>
                    <a:pt x="6250" y="4601"/>
                    <a:pt x="6250" y="4314"/>
                  </a:cubicBezTo>
                  <a:cubicBezTo>
                    <a:pt x="6250" y="3669"/>
                    <a:pt x="6149" y="3039"/>
                    <a:pt x="5963" y="2437"/>
                  </a:cubicBezTo>
                  <a:cubicBezTo>
                    <a:pt x="5777" y="1792"/>
                    <a:pt x="5418" y="1204"/>
                    <a:pt x="4917" y="760"/>
                  </a:cubicBezTo>
                  <a:cubicBezTo>
                    <a:pt x="4544" y="430"/>
                    <a:pt x="4128" y="172"/>
                    <a:pt x="3655" y="0"/>
                  </a:cubicBezTo>
                  <a:close/>
                </a:path>
              </a:pathLst>
            </a:custGeom>
            <a:solidFill>
              <a:srgbClr val="FFC4C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" name="Google Shape;4165;p64"/>
            <p:cNvSpPr/>
            <p:nvPr/>
          </p:nvSpPr>
          <p:spPr>
            <a:xfrm>
              <a:off x="1328288" y="3216488"/>
              <a:ext cx="51975" cy="74900"/>
            </a:xfrm>
            <a:custGeom>
              <a:avLst/>
              <a:gdLst/>
              <a:ahLst/>
              <a:cxnLst/>
              <a:rect l="l" t="t" r="r" b="b"/>
              <a:pathLst>
                <a:path w="2079" h="2996" extrusionOk="0">
                  <a:moveTo>
                    <a:pt x="1305" y="0"/>
                  </a:moveTo>
                  <a:cubicBezTo>
                    <a:pt x="1248" y="115"/>
                    <a:pt x="1" y="2537"/>
                    <a:pt x="345" y="2939"/>
                  </a:cubicBezTo>
                  <a:cubicBezTo>
                    <a:pt x="359" y="2953"/>
                    <a:pt x="373" y="2967"/>
                    <a:pt x="402" y="2982"/>
                  </a:cubicBezTo>
                  <a:cubicBezTo>
                    <a:pt x="416" y="2996"/>
                    <a:pt x="445" y="2996"/>
                    <a:pt x="474" y="2996"/>
                  </a:cubicBezTo>
                  <a:lnTo>
                    <a:pt x="517" y="2996"/>
                  </a:lnTo>
                  <a:cubicBezTo>
                    <a:pt x="1076" y="2853"/>
                    <a:pt x="2064" y="330"/>
                    <a:pt x="2079" y="287"/>
                  </a:cubicBezTo>
                  <a:lnTo>
                    <a:pt x="1935" y="244"/>
                  </a:lnTo>
                  <a:lnTo>
                    <a:pt x="1721" y="158"/>
                  </a:lnTo>
                  <a:lnTo>
                    <a:pt x="1549" y="101"/>
                  </a:lnTo>
                  <a:lnTo>
                    <a:pt x="1305" y="15"/>
                  </a:lnTo>
                  <a:lnTo>
                    <a:pt x="1305" y="0"/>
                  </a:lnTo>
                  <a:close/>
                </a:path>
              </a:pathLst>
            </a:custGeom>
            <a:solidFill>
              <a:srgbClr val="FFC4C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" name="Google Shape;4166;p64"/>
            <p:cNvSpPr/>
            <p:nvPr/>
          </p:nvSpPr>
          <p:spPr>
            <a:xfrm>
              <a:off x="1415813" y="3106463"/>
              <a:ext cx="40775" cy="34975"/>
            </a:xfrm>
            <a:custGeom>
              <a:avLst/>
              <a:gdLst/>
              <a:ahLst/>
              <a:cxnLst/>
              <a:rect l="l" t="t" r="r" b="b"/>
              <a:pathLst>
                <a:path w="1631" h="1399" extrusionOk="0">
                  <a:moveTo>
                    <a:pt x="968" y="1"/>
                  </a:moveTo>
                  <a:cubicBezTo>
                    <a:pt x="960" y="1"/>
                    <a:pt x="951" y="1"/>
                    <a:pt x="943" y="1"/>
                  </a:cubicBezTo>
                  <a:cubicBezTo>
                    <a:pt x="937" y="1"/>
                    <a:pt x="931" y="1"/>
                    <a:pt x="925" y="1"/>
                  </a:cubicBezTo>
                  <a:cubicBezTo>
                    <a:pt x="306" y="1"/>
                    <a:pt x="1" y="751"/>
                    <a:pt x="441" y="1191"/>
                  </a:cubicBezTo>
                  <a:cubicBezTo>
                    <a:pt x="585" y="1334"/>
                    <a:pt x="759" y="1399"/>
                    <a:pt x="930" y="1399"/>
                  </a:cubicBezTo>
                  <a:cubicBezTo>
                    <a:pt x="1289" y="1399"/>
                    <a:pt x="1631" y="1116"/>
                    <a:pt x="1631" y="689"/>
                  </a:cubicBezTo>
                  <a:cubicBezTo>
                    <a:pt x="1631" y="311"/>
                    <a:pt x="1343" y="1"/>
                    <a:pt x="968" y="1"/>
                  </a:cubicBezTo>
                  <a:close/>
                </a:path>
              </a:pathLst>
            </a:custGeom>
            <a:solidFill>
              <a:srgbClr val="1E022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" name="Google Shape;4167;p64"/>
            <p:cNvSpPr/>
            <p:nvPr/>
          </p:nvSpPr>
          <p:spPr>
            <a:xfrm>
              <a:off x="958513" y="4112638"/>
              <a:ext cx="8625" cy="18300"/>
            </a:xfrm>
            <a:custGeom>
              <a:avLst/>
              <a:gdLst/>
              <a:ahLst/>
              <a:cxnLst/>
              <a:rect l="l" t="t" r="r" b="b"/>
              <a:pathLst>
                <a:path w="345" h="732" extrusionOk="0">
                  <a:moveTo>
                    <a:pt x="316" y="0"/>
                  </a:moveTo>
                  <a:lnTo>
                    <a:pt x="115" y="473"/>
                  </a:lnTo>
                  <a:lnTo>
                    <a:pt x="0" y="731"/>
                  </a:lnTo>
                  <a:cubicBezTo>
                    <a:pt x="86" y="688"/>
                    <a:pt x="172" y="631"/>
                    <a:pt x="230" y="545"/>
                  </a:cubicBezTo>
                  <a:cubicBezTo>
                    <a:pt x="301" y="445"/>
                    <a:pt x="344" y="330"/>
                    <a:pt x="344" y="201"/>
                  </a:cubicBezTo>
                  <a:cubicBezTo>
                    <a:pt x="344" y="129"/>
                    <a:pt x="330" y="72"/>
                    <a:pt x="316" y="0"/>
                  </a:cubicBezTo>
                  <a:close/>
                </a:path>
              </a:pathLst>
            </a:custGeom>
            <a:solidFill>
              <a:srgbClr val="FFC4C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" name="Google Shape;4168;p64"/>
            <p:cNvSpPr/>
            <p:nvPr/>
          </p:nvSpPr>
          <p:spPr>
            <a:xfrm>
              <a:off x="970338" y="4117638"/>
              <a:ext cx="31550" cy="28975"/>
            </a:xfrm>
            <a:custGeom>
              <a:avLst/>
              <a:gdLst/>
              <a:ahLst/>
              <a:cxnLst/>
              <a:rect l="l" t="t" r="r" b="b"/>
              <a:pathLst>
                <a:path w="1262" h="1159" extrusionOk="0">
                  <a:moveTo>
                    <a:pt x="574" y="1"/>
                  </a:moveTo>
                  <a:cubicBezTo>
                    <a:pt x="301" y="1"/>
                    <a:pt x="58" y="202"/>
                    <a:pt x="0" y="474"/>
                  </a:cubicBezTo>
                  <a:cubicBezTo>
                    <a:pt x="0" y="503"/>
                    <a:pt x="0" y="546"/>
                    <a:pt x="0" y="574"/>
                  </a:cubicBezTo>
                  <a:cubicBezTo>
                    <a:pt x="0" y="919"/>
                    <a:pt x="276" y="1159"/>
                    <a:pt x="577" y="1159"/>
                  </a:cubicBezTo>
                  <a:cubicBezTo>
                    <a:pt x="677" y="1159"/>
                    <a:pt x="779" y="1133"/>
                    <a:pt x="875" y="1076"/>
                  </a:cubicBezTo>
                  <a:cubicBezTo>
                    <a:pt x="1262" y="846"/>
                    <a:pt x="1262" y="288"/>
                    <a:pt x="860" y="73"/>
                  </a:cubicBezTo>
                  <a:cubicBezTo>
                    <a:pt x="846" y="58"/>
                    <a:pt x="832" y="58"/>
                    <a:pt x="817" y="44"/>
                  </a:cubicBezTo>
                  <a:cubicBezTo>
                    <a:pt x="760" y="15"/>
                    <a:pt x="703" y="1"/>
                    <a:pt x="631" y="1"/>
                  </a:cubicBezTo>
                  <a:close/>
                </a:path>
              </a:pathLst>
            </a:custGeom>
            <a:solidFill>
              <a:srgbClr val="FFC4C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" name="Google Shape;4169;p64"/>
            <p:cNvSpPr/>
            <p:nvPr/>
          </p:nvSpPr>
          <p:spPr>
            <a:xfrm>
              <a:off x="1416088" y="3141588"/>
              <a:ext cx="16500" cy="11500"/>
            </a:xfrm>
            <a:custGeom>
              <a:avLst/>
              <a:gdLst/>
              <a:ahLst/>
              <a:cxnLst/>
              <a:rect l="l" t="t" r="r" b="b"/>
              <a:pathLst>
                <a:path w="660" h="460" extrusionOk="0">
                  <a:moveTo>
                    <a:pt x="0" y="1"/>
                  </a:moveTo>
                  <a:lnTo>
                    <a:pt x="0" y="1"/>
                  </a:lnTo>
                  <a:cubicBezTo>
                    <a:pt x="0" y="1"/>
                    <a:pt x="215" y="460"/>
                    <a:pt x="645" y="460"/>
                  </a:cubicBezTo>
                  <a:lnTo>
                    <a:pt x="659" y="460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FF3E3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" name="Google Shape;4170;p64"/>
            <p:cNvSpPr/>
            <p:nvPr/>
          </p:nvSpPr>
          <p:spPr>
            <a:xfrm>
              <a:off x="1013688" y="4119438"/>
              <a:ext cx="15425" cy="27250"/>
            </a:xfrm>
            <a:custGeom>
              <a:avLst/>
              <a:gdLst/>
              <a:ahLst/>
              <a:cxnLst/>
              <a:rect l="l" t="t" r="r" b="b"/>
              <a:pathLst>
                <a:path w="617" h="1090" extrusionOk="0">
                  <a:moveTo>
                    <a:pt x="459" y="1"/>
                  </a:moveTo>
                  <a:cubicBezTo>
                    <a:pt x="402" y="1"/>
                    <a:pt x="359" y="44"/>
                    <a:pt x="345" y="101"/>
                  </a:cubicBezTo>
                  <a:cubicBezTo>
                    <a:pt x="273" y="373"/>
                    <a:pt x="173" y="631"/>
                    <a:pt x="44" y="889"/>
                  </a:cubicBezTo>
                  <a:cubicBezTo>
                    <a:pt x="1" y="989"/>
                    <a:pt x="72" y="1090"/>
                    <a:pt x="173" y="1090"/>
                  </a:cubicBezTo>
                  <a:cubicBezTo>
                    <a:pt x="216" y="1090"/>
                    <a:pt x="259" y="1061"/>
                    <a:pt x="273" y="1032"/>
                  </a:cubicBezTo>
                  <a:cubicBezTo>
                    <a:pt x="402" y="746"/>
                    <a:pt x="516" y="459"/>
                    <a:pt x="602" y="158"/>
                  </a:cubicBezTo>
                  <a:cubicBezTo>
                    <a:pt x="617" y="72"/>
                    <a:pt x="559" y="1"/>
                    <a:pt x="459" y="1"/>
                  </a:cubicBezTo>
                  <a:close/>
                </a:path>
              </a:pathLst>
            </a:custGeom>
            <a:solidFill>
              <a:srgbClr val="FF3E3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" name="Google Shape;4171;p64"/>
            <p:cNvSpPr/>
            <p:nvPr/>
          </p:nvSpPr>
          <p:spPr>
            <a:xfrm>
              <a:off x="1022288" y="4137363"/>
              <a:ext cx="12925" cy="20450"/>
            </a:xfrm>
            <a:custGeom>
              <a:avLst/>
              <a:gdLst/>
              <a:ahLst/>
              <a:cxnLst/>
              <a:rect l="l" t="t" r="r" b="b"/>
              <a:pathLst>
                <a:path w="517" h="818" extrusionOk="0">
                  <a:moveTo>
                    <a:pt x="359" y="0"/>
                  </a:moveTo>
                  <a:lnTo>
                    <a:pt x="359" y="14"/>
                  </a:lnTo>
                  <a:cubicBezTo>
                    <a:pt x="351" y="13"/>
                    <a:pt x="344" y="12"/>
                    <a:pt x="336" y="12"/>
                  </a:cubicBezTo>
                  <a:cubicBezTo>
                    <a:pt x="287" y="12"/>
                    <a:pt x="242" y="51"/>
                    <a:pt x="230" y="100"/>
                  </a:cubicBezTo>
                  <a:lnTo>
                    <a:pt x="29" y="659"/>
                  </a:lnTo>
                  <a:cubicBezTo>
                    <a:pt x="1" y="731"/>
                    <a:pt x="72" y="817"/>
                    <a:pt x="158" y="817"/>
                  </a:cubicBezTo>
                  <a:cubicBezTo>
                    <a:pt x="215" y="817"/>
                    <a:pt x="273" y="774"/>
                    <a:pt x="287" y="731"/>
                  </a:cubicBezTo>
                  <a:lnTo>
                    <a:pt x="488" y="172"/>
                  </a:lnTo>
                  <a:cubicBezTo>
                    <a:pt x="516" y="86"/>
                    <a:pt x="445" y="0"/>
                    <a:pt x="359" y="0"/>
                  </a:cubicBezTo>
                  <a:close/>
                </a:path>
              </a:pathLst>
            </a:custGeom>
            <a:solidFill>
              <a:srgbClr val="FF3E3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" name="Google Shape;4172;p64"/>
            <p:cNvSpPr/>
            <p:nvPr/>
          </p:nvSpPr>
          <p:spPr>
            <a:xfrm>
              <a:off x="1261638" y="3638588"/>
              <a:ext cx="15075" cy="22225"/>
            </a:xfrm>
            <a:custGeom>
              <a:avLst/>
              <a:gdLst/>
              <a:ahLst/>
              <a:cxnLst/>
              <a:rect l="l" t="t" r="r" b="b"/>
              <a:pathLst>
                <a:path w="603" h="889" extrusionOk="0">
                  <a:moveTo>
                    <a:pt x="445" y="0"/>
                  </a:moveTo>
                  <a:cubicBezTo>
                    <a:pt x="388" y="0"/>
                    <a:pt x="330" y="43"/>
                    <a:pt x="316" y="101"/>
                  </a:cubicBezTo>
                  <a:cubicBezTo>
                    <a:pt x="244" y="301"/>
                    <a:pt x="158" y="502"/>
                    <a:pt x="44" y="688"/>
                  </a:cubicBezTo>
                  <a:cubicBezTo>
                    <a:pt x="1" y="774"/>
                    <a:pt x="72" y="889"/>
                    <a:pt x="173" y="889"/>
                  </a:cubicBezTo>
                  <a:cubicBezTo>
                    <a:pt x="216" y="889"/>
                    <a:pt x="259" y="860"/>
                    <a:pt x="273" y="817"/>
                  </a:cubicBezTo>
                  <a:cubicBezTo>
                    <a:pt x="402" y="617"/>
                    <a:pt x="488" y="387"/>
                    <a:pt x="574" y="172"/>
                  </a:cubicBezTo>
                  <a:cubicBezTo>
                    <a:pt x="603" y="86"/>
                    <a:pt x="531" y="0"/>
                    <a:pt x="445" y="0"/>
                  </a:cubicBezTo>
                  <a:close/>
                </a:path>
              </a:pathLst>
            </a:custGeom>
            <a:solidFill>
              <a:srgbClr val="FF3E3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" name="Google Shape;4173;p64"/>
            <p:cNvSpPr/>
            <p:nvPr/>
          </p:nvSpPr>
          <p:spPr>
            <a:xfrm>
              <a:off x="1265938" y="3653988"/>
              <a:ext cx="13650" cy="21525"/>
            </a:xfrm>
            <a:custGeom>
              <a:avLst/>
              <a:gdLst/>
              <a:ahLst/>
              <a:cxnLst/>
              <a:rect l="l" t="t" r="r" b="b"/>
              <a:pathLst>
                <a:path w="546" h="861" extrusionOk="0">
                  <a:moveTo>
                    <a:pt x="388" y="1"/>
                  </a:moveTo>
                  <a:cubicBezTo>
                    <a:pt x="330" y="1"/>
                    <a:pt x="287" y="44"/>
                    <a:pt x="273" y="101"/>
                  </a:cubicBezTo>
                  <a:cubicBezTo>
                    <a:pt x="230" y="301"/>
                    <a:pt x="158" y="488"/>
                    <a:pt x="58" y="660"/>
                  </a:cubicBezTo>
                  <a:cubicBezTo>
                    <a:pt x="1" y="746"/>
                    <a:pt x="72" y="860"/>
                    <a:pt x="173" y="860"/>
                  </a:cubicBezTo>
                  <a:cubicBezTo>
                    <a:pt x="216" y="860"/>
                    <a:pt x="259" y="832"/>
                    <a:pt x="287" y="789"/>
                  </a:cubicBezTo>
                  <a:cubicBezTo>
                    <a:pt x="402" y="602"/>
                    <a:pt x="488" y="387"/>
                    <a:pt x="531" y="173"/>
                  </a:cubicBezTo>
                  <a:cubicBezTo>
                    <a:pt x="545" y="87"/>
                    <a:pt x="474" y="1"/>
                    <a:pt x="388" y="1"/>
                  </a:cubicBezTo>
                  <a:close/>
                </a:path>
              </a:pathLst>
            </a:custGeom>
            <a:solidFill>
              <a:srgbClr val="FF3E3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" name="Google Shape;4174;p64"/>
            <p:cNvSpPr/>
            <p:nvPr/>
          </p:nvSpPr>
          <p:spPr>
            <a:xfrm>
              <a:off x="1256263" y="4059588"/>
              <a:ext cx="13650" cy="19025"/>
            </a:xfrm>
            <a:custGeom>
              <a:avLst/>
              <a:gdLst/>
              <a:ahLst/>
              <a:cxnLst/>
              <a:rect l="l" t="t" r="r" b="b"/>
              <a:pathLst>
                <a:path w="546" h="761" extrusionOk="0">
                  <a:moveTo>
                    <a:pt x="388" y="1"/>
                  </a:moveTo>
                  <a:cubicBezTo>
                    <a:pt x="316" y="1"/>
                    <a:pt x="273" y="30"/>
                    <a:pt x="244" y="87"/>
                  </a:cubicBezTo>
                  <a:cubicBezTo>
                    <a:pt x="173" y="273"/>
                    <a:pt x="101" y="431"/>
                    <a:pt x="44" y="603"/>
                  </a:cubicBezTo>
                  <a:cubicBezTo>
                    <a:pt x="1" y="703"/>
                    <a:pt x="72" y="761"/>
                    <a:pt x="158" y="761"/>
                  </a:cubicBezTo>
                  <a:cubicBezTo>
                    <a:pt x="216" y="761"/>
                    <a:pt x="273" y="732"/>
                    <a:pt x="287" y="675"/>
                  </a:cubicBezTo>
                  <a:lnTo>
                    <a:pt x="502" y="159"/>
                  </a:lnTo>
                  <a:cubicBezTo>
                    <a:pt x="545" y="73"/>
                    <a:pt x="459" y="1"/>
                    <a:pt x="388" y="1"/>
                  </a:cubicBezTo>
                  <a:close/>
                </a:path>
              </a:pathLst>
            </a:custGeom>
            <a:solidFill>
              <a:srgbClr val="FF3E3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" name="Google Shape;4175;p64"/>
            <p:cNvSpPr/>
            <p:nvPr/>
          </p:nvSpPr>
          <p:spPr>
            <a:xfrm>
              <a:off x="1257713" y="4080388"/>
              <a:ext cx="16150" cy="25450"/>
            </a:xfrm>
            <a:custGeom>
              <a:avLst/>
              <a:gdLst/>
              <a:ahLst/>
              <a:cxnLst/>
              <a:rect l="l" t="t" r="r" b="b"/>
              <a:pathLst>
                <a:path w="646" h="1018" extrusionOk="0">
                  <a:moveTo>
                    <a:pt x="487" y="0"/>
                  </a:moveTo>
                  <a:cubicBezTo>
                    <a:pt x="430" y="0"/>
                    <a:pt x="373" y="43"/>
                    <a:pt x="358" y="101"/>
                  </a:cubicBezTo>
                  <a:cubicBezTo>
                    <a:pt x="258" y="344"/>
                    <a:pt x="143" y="602"/>
                    <a:pt x="43" y="860"/>
                  </a:cubicBezTo>
                  <a:cubicBezTo>
                    <a:pt x="0" y="946"/>
                    <a:pt x="86" y="1018"/>
                    <a:pt x="172" y="1018"/>
                  </a:cubicBezTo>
                  <a:cubicBezTo>
                    <a:pt x="229" y="1018"/>
                    <a:pt x="287" y="975"/>
                    <a:pt x="301" y="932"/>
                  </a:cubicBezTo>
                  <a:cubicBezTo>
                    <a:pt x="401" y="674"/>
                    <a:pt x="502" y="416"/>
                    <a:pt x="616" y="158"/>
                  </a:cubicBezTo>
                  <a:cubicBezTo>
                    <a:pt x="645" y="72"/>
                    <a:pt x="573" y="0"/>
                    <a:pt x="487" y="0"/>
                  </a:cubicBezTo>
                  <a:close/>
                </a:path>
              </a:pathLst>
            </a:custGeom>
            <a:solidFill>
              <a:srgbClr val="FF3E3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" name="Google Shape;4176;p64"/>
            <p:cNvSpPr/>
            <p:nvPr/>
          </p:nvSpPr>
          <p:spPr>
            <a:xfrm>
              <a:off x="376963" y="3973238"/>
              <a:ext cx="1158825" cy="545800"/>
            </a:xfrm>
            <a:custGeom>
              <a:avLst/>
              <a:gdLst/>
              <a:ahLst/>
              <a:cxnLst/>
              <a:rect l="l" t="t" r="r" b="b"/>
              <a:pathLst>
                <a:path w="46353" h="21832" extrusionOk="0">
                  <a:moveTo>
                    <a:pt x="4143" y="1"/>
                  </a:moveTo>
                  <a:lnTo>
                    <a:pt x="0" y="7468"/>
                  </a:lnTo>
                  <a:cubicBezTo>
                    <a:pt x="0" y="7468"/>
                    <a:pt x="3913" y="14749"/>
                    <a:pt x="16497" y="19378"/>
                  </a:cubicBezTo>
                  <a:cubicBezTo>
                    <a:pt x="16741" y="19464"/>
                    <a:pt x="16985" y="19550"/>
                    <a:pt x="17228" y="19636"/>
                  </a:cubicBezTo>
                  <a:cubicBezTo>
                    <a:pt x="22172" y="21324"/>
                    <a:pt x="27339" y="21831"/>
                    <a:pt x="31763" y="21831"/>
                  </a:cubicBezTo>
                  <a:cubicBezTo>
                    <a:pt x="38423" y="21831"/>
                    <a:pt x="43400" y="20683"/>
                    <a:pt x="43400" y="20683"/>
                  </a:cubicBezTo>
                  <a:lnTo>
                    <a:pt x="46352" y="10306"/>
                  </a:lnTo>
                  <a:lnTo>
                    <a:pt x="46352" y="10306"/>
                  </a:lnTo>
                  <a:cubicBezTo>
                    <a:pt x="46352" y="10306"/>
                    <a:pt x="41138" y="10962"/>
                    <a:pt x="34870" y="10962"/>
                  </a:cubicBezTo>
                  <a:cubicBezTo>
                    <a:pt x="30700" y="10962"/>
                    <a:pt x="26064" y="10672"/>
                    <a:pt x="22187" y="9704"/>
                  </a:cubicBezTo>
                  <a:lnTo>
                    <a:pt x="21944" y="9632"/>
                  </a:lnTo>
                  <a:cubicBezTo>
                    <a:pt x="12355" y="7153"/>
                    <a:pt x="4143" y="1"/>
                    <a:pt x="4143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5" name="Google Shape;4177;p64"/>
            <p:cNvSpPr/>
            <p:nvPr/>
          </p:nvSpPr>
          <p:spPr>
            <a:xfrm>
              <a:off x="376963" y="3972538"/>
              <a:ext cx="549675" cy="491975"/>
            </a:xfrm>
            <a:custGeom>
              <a:avLst/>
              <a:gdLst/>
              <a:ahLst/>
              <a:cxnLst/>
              <a:rect l="l" t="t" r="r" b="b"/>
              <a:pathLst>
                <a:path w="21987" h="19679" extrusionOk="0">
                  <a:moveTo>
                    <a:pt x="4157" y="0"/>
                  </a:moveTo>
                  <a:lnTo>
                    <a:pt x="0" y="7496"/>
                  </a:lnTo>
                  <a:cubicBezTo>
                    <a:pt x="0" y="7496"/>
                    <a:pt x="3928" y="14791"/>
                    <a:pt x="16526" y="19421"/>
                  </a:cubicBezTo>
                  <a:cubicBezTo>
                    <a:pt x="16770" y="19507"/>
                    <a:pt x="17013" y="19593"/>
                    <a:pt x="17271" y="19679"/>
                  </a:cubicBezTo>
                  <a:lnTo>
                    <a:pt x="21987" y="9660"/>
                  </a:lnTo>
                  <a:cubicBezTo>
                    <a:pt x="12384" y="7166"/>
                    <a:pt x="4157" y="0"/>
                    <a:pt x="4157" y="0"/>
                  </a:cubicBezTo>
                  <a:close/>
                </a:path>
              </a:pathLst>
            </a:custGeom>
            <a:solidFill>
              <a:srgbClr val="01DAB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36" name="Google Shape;4109;p64"/>
          <p:cNvGrpSpPr/>
          <p:nvPr/>
        </p:nvGrpSpPr>
        <p:grpSpPr>
          <a:xfrm>
            <a:off x="1394981" y="2004888"/>
            <a:ext cx="1407475" cy="1528300"/>
            <a:chOff x="239738" y="2990738"/>
            <a:chExt cx="1407475" cy="1528300"/>
          </a:xfrm>
        </p:grpSpPr>
        <p:sp>
          <p:nvSpPr>
            <p:cNvPr id="137" name="Google Shape;4110;p64"/>
            <p:cNvSpPr/>
            <p:nvPr/>
          </p:nvSpPr>
          <p:spPr>
            <a:xfrm>
              <a:off x="239738" y="3804488"/>
              <a:ext cx="384850" cy="282725"/>
            </a:xfrm>
            <a:custGeom>
              <a:avLst/>
              <a:gdLst/>
              <a:ahLst/>
              <a:cxnLst/>
              <a:rect l="l" t="t" r="r" b="b"/>
              <a:pathLst>
                <a:path w="15394" h="11309" extrusionOk="0">
                  <a:moveTo>
                    <a:pt x="4930" y="0"/>
                  </a:moveTo>
                  <a:lnTo>
                    <a:pt x="5375" y="4859"/>
                  </a:lnTo>
                  <a:lnTo>
                    <a:pt x="0" y="4257"/>
                  </a:lnTo>
                  <a:lnTo>
                    <a:pt x="0" y="4257"/>
                  </a:lnTo>
                  <a:lnTo>
                    <a:pt x="7095" y="11309"/>
                  </a:lnTo>
                  <a:lnTo>
                    <a:pt x="15393" y="8270"/>
                  </a:lnTo>
                  <a:lnTo>
                    <a:pt x="4930" y="0"/>
                  </a:ln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8" name="Google Shape;4111;p64"/>
            <p:cNvSpPr/>
            <p:nvPr/>
          </p:nvSpPr>
          <p:spPr>
            <a:xfrm>
              <a:off x="1356588" y="4126613"/>
              <a:ext cx="290625" cy="239025"/>
            </a:xfrm>
            <a:custGeom>
              <a:avLst/>
              <a:gdLst/>
              <a:ahLst/>
              <a:cxnLst/>
              <a:rect l="l" t="t" r="r" b="b"/>
              <a:pathLst>
                <a:path w="11625" h="9561" extrusionOk="0">
                  <a:moveTo>
                    <a:pt x="10636" y="0"/>
                  </a:moveTo>
                  <a:lnTo>
                    <a:pt x="445" y="2050"/>
                  </a:lnTo>
                  <a:lnTo>
                    <a:pt x="1" y="9560"/>
                  </a:lnTo>
                  <a:lnTo>
                    <a:pt x="1" y="9560"/>
                  </a:lnTo>
                  <a:lnTo>
                    <a:pt x="11625" y="4472"/>
                  </a:lnTo>
                  <a:lnTo>
                    <a:pt x="8428" y="3340"/>
                  </a:lnTo>
                  <a:lnTo>
                    <a:pt x="10636" y="0"/>
                  </a:ln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" name="Google Shape;4112;p64"/>
            <p:cNvSpPr/>
            <p:nvPr/>
          </p:nvSpPr>
          <p:spPr>
            <a:xfrm>
              <a:off x="480863" y="3972888"/>
              <a:ext cx="143725" cy="197100"/>
            </a:xfrm>
            <a:custGeom>
              <a:avLst/>
              <a:gdLst/>
              <a:ahLst/>
              <a:cxnLst/>
              <a:rect l="l" t="t" r="r" b="b"/>
              <a:pathLst>
                <a:path w="5749" h="7884" extrusionOk="0">
                  <a:moveTo>
                    <a:pt x="1" y="1"/>
                  </a:moveTo>
                  <a:lnTo>
                    <a:pt x="1706" y="7883"/>
                  </a:lnTo>
                  <a:lnTo>
                    <a:pt x="5748" y="1505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00BA9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0" name="Google Shape;4113;p64"/>
            <p:cNvSpPr/>
            <p:nvPr/>
          </p:nvSpPr>
          <p:spPr>
            <a:xfrm>
              <a:off x="1352288" y="4177838"/>
              <a:ext cx="186000" cy="164850"/>
            </a:xfrm>
            <a:custGeom>
              <a:avLst/>
              <a:gdLst/>
              <a:ahLst/>
              <a:cxnLst/>
              <a:rect l="l" t="t" r="r" b="b"/>
              <a:pathLst>
                <a:path w="7440" h="6594" extrusionOk="0">
                  <a:moveTo>
                    <a:pt x="632" y="1"/>
                  </a:moveTo>
                  <a:lnTo>
                    <a:pt x="345" y="4587"/>
                  </a:lnTo>
                  <a:lnTo>
                    <a:pt x="1" y="6594"/>
                  </a:lnTo>
                  <a:lnTo>
                    <a:pt x="7440" y="2122"/>
                  </a:lnTo>
                  <a:lnTo>
                    <a:pt x="7440" y="2122"/>
                  </a:lnTo>
                  <a:cubicBezTo>
                    <a:pt x="7436" y="2122"/>
                    <a:pt x="7432" y="2123"/>
                    <a:pt x="7427" y="2123"/>
                  </a:cubicBezTo>
                  <a:cubicBezTo>
                    <a:pt x="6955" y="2123"/>
                    <a:pt x="632" y="1"/>
                    <a:pt x="632" y="1"/>
                  </a:cubicBezTo>
                  <a:close/>
                </a:path>
              </a:pathLst>
            </a:custGeom>
            <a:solidFill>
              <a:srgbClr val="00BA9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1" name="Google Shape;4114;p64"/>
            <p:cNvSpPr/>
            <p:nvPr/>
          </p:nvSpPr>
          <p:spPr>
            <a:xfrm>
              <a:off x="621688" y="3448638"/>
              <a:ext cx="773625" cy="854800"/>
            </a:xfrm>
            <a:custGeom>
              <a:avLst/>
              <a:gdLst/>
              <a:ahLst/>
              <a:cxnLst/>
              <a:rect l="l" t="t" r="r" b="b"/>
              <a:pathLst>
                <a:path w="30945" h="34192" extrusionOk="0">
                  <a:moveTo>
                    <a:pt x="18475" y="0"/>
                  </a:moveTo>
                  <a:cubicBezTo>
                    <a:pt x="10341" y="0"/>
                    <a:pt x="11176" y="9791"/>
                    <a:pt x="10850" y="11783"/>
                  </a:cubicBezTo>
                  <a:cubicBezTo>
                    <a:pt x="10478" y="14062"/>
                    <a:pt x="5160" y="15037"/>
                    <a:pt x="2580" y="18004"/>
                  </a:cubicBezTo>
                  <a:cubicBezTo>
                    <a:pt x="1" y="20956"/>
                    <a:pt x="918" y="25643"/>
                    <a:pt x="918" y="25643"/>
                  </a:cubicBezTo>
                  <a:cubicBezTo>
                    <a:pt x="918" y="25643"/>
                    <a:pt x="6149" y="28552"/>
                    <a:pt x="11882" y="30975"/>
                  </a:cubicBezTo>
                  <a:cubicBezTo>
                    <a:pt x="15986" y="32707"/>
                    <a:pt x="20358" y="34191"/>
                    <a:pt x="23267" y="34191"/>
                  </a:cubicBezTo>
                  <a:cubicBezTo>
                    <a:pt x="24666" y="34191"/>
                    <a:pt x="25727" y="33848"/>
                    <a:pt x="26258" y="33024"/>
                  </a:cubicBezTo>
                  <a:cubicBezTo>
                    <a:pt x="27835" y="30602"/>
                    <a:pt x="27562" y="27578"/>
                    <a:pt x="27046" y="24869"/>
                  </a:cubicBezTo>
                  <a:cubicBezTo>
                    <a:pt x="26774" y="23479"/>
                    <a:pt x="26573" y="22131"/>
                    <a:pt x="26172" y="20784"/>
                  </a:cubicBezTo>
                  <a:cubicBezTo>
                    <a:pt x="25771" y="19437"/>
                    <a:pt x="25369" y="18004"/>
                    <a:pt x="25699" y="16585"/>
                  </a:cubicBezTo>
                  <a:cubicBezTo>
                    <a:pt x="26029" y="15295"/>
                    <a:pt x="26917" y="14363"/>
                    <a:pt x="27677" y="13317"/>
                  </a:cubicBezTo>
                  <a:cubicBezTo>
                    <a:pt x="28523" y="12185"/>
                    <a:pt x="29196" y="10938"/>
                    <a:pt x="29684" y="9605"/>
                  </a:cubicBezTo>
                  <a:cubicBezTo>
                    <a:pt x="30945" y="5921"/>
                    <a:pt x="28795" y="3499"/>
                    <a:pt x="25943" y="1994"/>
                  </a:cubicBezTo>
                  <a:cubicBezTo>
                    <a:pt x="25513" y="1765"/>
                    <a:pt x="25068" y="1564"/>
                    <a:pt x="24610" y="1378"/>
                  </a:cubicBezTo>
                  <a:cubicBezTo>
                    <a:pt x="23979" y="1120"/>
                    <a:pt x="23348" y="891"/>
                    <a:pt x="22689" y="704"/>
                  </a:cubicBezTo>
                  <a:cubicBezTo>
                    <a:pt x="22646" y="690"/>
                    <a:pt x="22603" y="676"/>
                    <a:pt x="22575" y="661"/>
                  </a:cubicBezTo>
                  <a:cubicBezTo>
                    <a:pt x="21002" y="203"/>
                    <a:pt x="19646" y="0"/>
                    <a:pt x="18475" y="0"/>
                  </a:cubicBezTo>
                  <a:close/>
                </a:path>
              </a:pathLst>
            </a:custGeom>
            <a:solidFill>
              <a:srgbClr val="FFD3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" name="Google Shape;4115;p64"/>
            <p:cNvSpPr/>
            <p:nvPr/>
          </p:nvSpPr>
          <p:spPr>
            <a:xfrm>
              <a:off x="921238" y="3193913"/>
              <a:ext cx="470850" cy="942750"/>
            </a:xfrm>
            <a:custGeom>
              <a:avLst/>
              <a:gdLst/>
              <a:ahLst/>
              <a:cxnLst/>
              <a:rect l="l" t="t" r="r" b="b"/>
              <a:pathLst>
                <a:path w="18834" h="37710" extrusionOk="0">
                  <a:moveTo>
                    <a:pt x="15093" y="0"/>
                  </a:moveTo>
                  <a:lnTo>
                    <a:pt x="15036" y="158"/>
                  </a:lnTo>
                  <a:lnTo>
                    <a:pt x="15021" y="172"/>
                  </a:lnTo>
                  <a:lnTo>
                    <a:pt x="15007" y="201"/>
                  </a:lnTo>
                  <a:lnTo>
                    <a:pt x="14061" y="2494"/>
                  </a:lnTo>
                  <a:lnTo>
                    <a:pt x="10593" y="10850"/>
                  </a:lnTo>
                  <a:lnTo>
                    <a:pt x="1" y="36391"/>
                  </a:lnTo>
                  <a:lnTo>
                    <a:pt x="1606" y="37222"/>
                  </a:lnTo>
                  <a:lnTo>
                    <a:pt x="2523" y="37710"/>
                  </a:lnTo>
                  <a:lnTo>
                    <a:pt x="13975" y="12183"/>
                  </a:lnTo>
                  <a:lnTo>
                    <a:pt x="18834" y="1348"/>
                  </a:lnTo>
                  <a:lnTo>
                    <a:pt x="18361" y="1190"/>
                  </a:lnTo>
                  <a:lnTo>
                    <a:pt x="17587" y="918"/>
                  </a:lnTo>
                  <a:lnTo>
                    <a:pt x="17587" y="903"/>
                  </a:lnTo>
                  <a:lnTo>
                    <a:pt x="17272" y="789"/>
                  </a:lnTo>
                  <a:lnTo>
                    <a:pt x="17100" y="731"/>
                  </a:lnTo>
                  <a:lnTo>
                    <a:pt x="16397" y="473"/>
                  </a:lnTo>
                  <a:lnTo>
                    <a:pt x="15953" y="316"/>
                  </a:lnTo>
                  <a:lnTo>
                    <a:pt x="15093" y="0"/>
                  </a:lnTo>
                  <a:close/>
                </a:path>
              </a:pathLst>
            </a:custGeom>
            <a:solidFill>
              <a:srgbClr val="FF51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" name="Google Shape;4116;p64"/>
            <p:cNvSpPr/>
            <p:nvPr/>
          </p:nvSpPr>
          <p:spPr>
            <a:xfrm>
              <a:off x="941788" y="3607413"/>
              <a:ext cx="309500" cy="314475"/>
            </a:xfrm>
            <a:custGeom>
              <a:avLst/>
              <a:gdLst/>
              <a:ahLst/>
              <a:cxnLst/>
              <a:rect l="l" t="t" r="r" b="b"/>
              <a:pathLst>
                <a:path w="12380" h="12579" extrusionOk="0">
                  <a:moveTo>
                    <a:pt x="5557" y="0"/>
                  </a:moveTo>
                  <a:cubicBezTo>
                    <a:pt x="4754" y="0"/>
                    <a:pt x="5557" y="3397"/>
                    <a:pt x="5557" y="3397"/>
                  </a:cubicBezTo>
                  <a:cubicBezTo>
                    <a:pt x="5557" y="3397"/>
                    <a:pt x="4607" y="495"/>
                    <a:pt x="3777" y="495"/>
                  </a:cubicBezTo>
                  <a:cubicBezTo>
                    <a:pt x="3754" y="495"/>
                    <a:pt x="3731" y="497"/>
                    <a:pt x="3708" y="502"/>
                  </a:cubicBezTo>
                  <a:cubicBezTo>
                    <a:pt x="2862" y="660"/>
                    <a:pt x="4840" y="3583"/>
                    <a:pt x="4840" y="3583"/>
                  </a:cubicBezTo>
                  <a:cubicBezTo>
                    <a:pt x="4840" y="3583"/>
                    <a:pt x="3377" y="1774"/>
                    <a:pt x="2455" y="1774"/>
                  </a:cubicBezTo>
                  <a:cubicBezTo>
                    <a:pt x="2402" y="1774"/>
                    <a:pt x="2352" y="1780"/>
                    <a:pt x="2303" y="1792"/>
                  </a:cubicBezTo>
                  <a:cubicBezTo>
                    <a:pt x="1400" y="2021"/>
                    <a:pt x="4209" y="4372"/>
                    <a:pt x="4209" y="4372"/>
                  </a:cubicBezTo>
                  <a:cubicBezTo>
                    <a:pt x="4209" y="4372"/>
                    <a:pt x="2392" y="3328"/>
                    <a:pt x="1441" y="3328"/>
                  </a:cubicBezTo>
                  <a:cubicBezTo>
                    <a:pt x="1234" y="3328"/>
                    <a:pt x="1068" y="3377"/>
                    <a:pt x="970" y="3497"/>
                  </a:cubicBezTo>
                  <a:cubicBezTo>
                    <a:pt x="426" y="4171"/>
                    <a:pt x="3077" y="5303"/>
                    <a:pt x="3077" y="5303"/>
                  </a:cubicBezTo>
                  <a:cubicBezTo>
                    <a:pt x="3077" y="5303"/>
                    <a:pt x="2045" y="4966"/>
                    <a:pt x="1234" y="4966"/>
                  </a:cubicBezTo>
                  <a:cubicBezTo>
                    <a:pt x="829" y="4966"/>
                    <a:pt x="478" y="5050"/>
                    <a:pt x="340" y="5303"/>
                  </a:cubicBezTo>
                  <a:cubicBezTo>
                    <a:pt x="1" y="5923"/>
                    <a:pt x="2368" y="5980"/>
                    <a:pt x="3254" y="5980"/>
                  </a:cubicBezTo>
                  <a:cubicBezTo>
                    <a:pt x="3454" y="5980"/>
                    <a:pt x="3579" y="5977"/>
                    <a:pt x="3579" y="5977"/>
                  </a:cubicBezTo>
                  <a:lnTo>
                    <a:pt x="3579" y="5977"/>
                  </a:lnTo>
                  <a:cubicBezTo>
                    <a:pt x="3579" y="5977"/>
                    <a:pt x="110" y="6149"/>
                    <a:pt x="311" y="6794"/>
                  </a:cubicBezTo>
                  <a:cubicBezTo>
                    <a:pt x="386" y="7041"/>
                    <a:pt x="871" y="7125"/>
                    <a:pt x="1441" y="7125"/>
                  </a:cubicBezTo>
                  <a:cubicBezTo>
                    <a:pt x="1774" y="7125"/>
                    <a:pt x="2137" y="7096"/>
                    <a:pt x="2464" y="7055"/>
                  </a:cubicBezTo>
                  <a:lnTo>
                    <a:pt x="2464" y="7055"/>
                  </a:lnTo>
                  <a:cubicBezTo>
                    <a:pt x="1498" y="7407"/>
                    <a:pt x="214" y="8026"/>
                    <a:pt x="297" y="8457"/>
                  </a:cubicBezTo>
                  <a:cubicBezTo>
                    <a:pt x="318" y="8567"/>
                    <a:pt x="430" y="8613"/>
                    <a:pt x="604" y="8613"/>
                  </a:cubicBezTo>
                  <a:cubicBezTo>
                    <a:pt x="1490" y="8613"/>
                    <a:pt x="3966" y="7410"/>
                    <a:pt x="3966" y="7410"/>
                  </a:cubicBezTo>
                  <a:lnTo>
                    <a:pt x="3966" y="7410"/>
                  </a:lnTo>
                  <a:cubicBezTo>
                    <a:pt x="3966" y="7410"/>
                    <a:pt x="641" y="9431"/>
                    <a:pt x="1314" y="10062"/>
                  </a:cubicBezTo>
                  <a:cubicBezTo>
                    <a:pt x="1398" y="10140"/>
                    <a:pt x="1501" y="10174"/>
                    <a:pt x="1617" y="10174"/>
                  </a:cubicBezTo>
                  <a:cubicBezTo>
                    <a:pt x="2432" y="10174"/>
                    <a:pt x="3894" y="8471"/>
                    <a:pt x="3894" y="8471"/>
                  </a:cubicBezTo>
                  <a:lnTo>
                    <a:pt x="3894" y="8471"/>
                  </a:lnTo>
                  <a:cubicBezTo>
                    <a:pt x="3894" y="8471"/>
                    <a:pt x="2404" y="11151"/>
                    <a:pt x="2948" y="11495"/>
                  </a:cubicBezTo>
                  <a:cubicBezTo>
                    <a:pt x="2977" y="11512"/>
                    <a:pt x="3007" y="11520"/>
                    <a:pt x="3038" y="11520"/>
                  </a:cubicBezTo>
                  <a:cubicBezTo>
                    <a:pt x="3610" y="11520"/>
                    <a:pt x="4639" y="8844"/>
                    <a:pt x="4639" y="8843"/>
                  </a:cubicBezTo>
                  <a:lnTo>
                    <a:pt x="4639" y="8843"/>
                  </a:lnTo>
                  <a:cubicBezTo>
                    <a:pt x="4639" y="8844"/>
                    <a:pt x="3794" y="11753"/>
                    <a:pt x="4510" y="12040"/>
                  </a:cubicBezTo>
                  <a:cubicBezTo>
                    <a:pt x="4544" y="12054"/>
                    <a:pt x="4577" y="12061"/>
                    <a:pt x="4609" y="12061"/>
                  </a:cubicBezTo>
                  <a:cubicBezTo>
                    <a:pt x="5247" y="12061"/>
                    <a:pt x="5442" y="9302"/>
                    <a:pt x="5442" y="9302"/>
                  </a:cubicBezTo>
                  <a:cubicBezTo>
                    <a:pt x="5442" y="9302"/>
                    <a:pt x="5762" y="12558"/>
                    <a:pt x="6375" y="12558"/>
                  </a:cubicBezTo>
                  <a:cubicBezTo>
                    <a:pt x="6384" y="12558"/>
                    <a:pt x="6393" y="12557"/>
                    <a:pt x="6402" y="12556"/>
                  </a:cubicBezTo>
                  <a:cubicBezTo>
                    <a:pt x="7033" y="12455"/>
                    <a:pt x="6403" y="9303"/>
                    <a:pt x="6402" y="9302"/>
                  </a:cubicBezTo>
                  <a:lnTo>
                    <a:pt x="6402" y="9302"/>
                  </a:lnTo>
                  <a:cubicBezTo>
                    <a:pt x="6403" y="9303"/>
                    <a:pt x="7094" y="12579"/>
                    <a:pt x="7855" y="12579"/>
                  </a:cubicBezTo>
                  <a:cubicBezTo>
                    <a:pt x="7891" y="12579"/>
                    <a:pt x="7928" y="12571"/>
                    <a:pt x="7965" y="12556"/>
                  </a:cubicBezTo>
                  <a:cubicBezTo>
                    <a:pt x="8767" y="12212"/>
                    <a:pt x="7334" y="9217"/>
                    <a:pt x="7334" y="9216"/>
                  </a:cubicBezTo>
                  <a:lnTo>
                    <a:pt x="7334" y="9216"/>
                  </a:lnTo>
                  <a:cubicBezTo>
                    <a:pt x="7334" y="9217"/>
                    <a:pt x="8729" y="11761"/>
                    <a:pt x="9484" y="11761"/>
                  </a:cubicBezTo>
                  <a:cubicBezTo>
                    <a:pt x="9524" y="11761"/>
                    <a:pt x="9562" y="11754"/>
                    <a:pt x="9599" y="11739"/>
                  </a:cubicBezTo>
                  <a:cubicBezTo>
                    <a:pt x="10315" y="11452"/>
                    <a:pt x="8123" y="8915"/>
                    <a:pt x="8122" y="8915"/>
                  </a:cubicBezTo>
                  <a:lnTo>
                    <a:pt x="8122" y="8915"/>
                  </a:lnTo>
                  <a:cubicBezTo>
                    <a:pt x="8123" y="8915"/>
                    <a:pt x="9744" y="10549"/>
                    <a:pt x="10536" y="10549"/>
                  </a:cubicBezTo>
                  <a:cubicBezTo>
                    <a:pt x="10627" y="10549"/>
                    <a:pt x="10708" y="10527"/>
                    <a:pt x="10774" y="10477"/>
                  </a:cubicBezTo>
                  <a:cubicBezTo>
                    <a:pt x="11404" y="10019"/>
                    <a:pt x="9054" y="8371"/>
                    <a:pt x="9054" y="8371"/>
                  </a:cubicBezTo>
                  <a:lnTo>
                    <a:pt x="9054" y="8371"/>
                  </a:lnTo>
                  <a:cubicBezTo>
                    <a:pt x="9054" y="8371"/>
                    <a:pt x="10404" y="9018"/>
                    <a:pt x="11278" y="9018"/>
                  </a:cubicBezTo>
                  <a:cubicBezTo>
                    <a:pt x="11589" y="9018"/>
                    <a:pt x="11840" y="8936"/>
                    <a:pt x="11949" y="8714"/>
                  </a:cubicBezTo>
                  <a:cubicBezTo>
                    <a:pt x="12379" y="7869"/>
                    <a:pt x="9054" y="7324"/>
                    <a:pt x="9054" y="7324"/>
                  </a:cubicBezTo>
                  <a:lnTo>
                    <a:pt x="9054" y="7324"/>
                  </a:lnTo>
                  <a:cubicBezTo>
                    <a:pt x="9054" y="7324"/>
                    <a:pt x="9418" y="7354"/>
                    <a:pt x="9890" y="7354"/>
                  </a:cubicBezTo>
                  <a:cubicBezTo>
                    <a:pt x="10694" y="7354"/>
                    <a:pt x="11812" y="7268"/>
                    <a:pt x="11992" y="6808"/>
                  </a:cubicBezTo>
                  <a:cubicBezTo>
                    <a:pt x="12182" y="6348"/>
                    <a:pt x="10854" y="6263"/>
                    <a:pt x="9845" y="6263"/>
                  </a:cubicBezTo>
                  <a:cubicBezTo>
                    <a:pt x="9424" y="6263"/>
                    <a:pt x="9058" y="6278"/>
                    <a:pt x="8881" y="6286"/>
                  </a:cubicBezTo>
                  <a:lnTo>
                    <a:pt x="8881" y="6286"/>
                  </a:lnTo>
                  <a:cubicBezTo>
                    <a:pt x="9473" y="6251"/>
                    <a:pt x="12174" y="6042"/>
                    <a:pt x="12021" y="5174"/>
                  </a:cubicBezTo>
                  <a:cubicBezTo>
                    <a:pt x="11976" y="4944"/>
                    <a:pt x="11728" y="4856"/>
                    <a:pt x="11377" y="4856"/>
                  </a:cubicBezTo>
                  <a:cubicBezTo>
                    <a:pt x="10548" y="4856"/>
                    <a:pt x="9144" y="5345"/>
                    <a:pt x="8484" y="5593"/>
                  </a:cubicBezTo>
                  <a:lnTo>
                    <a:pt x="8484" y="5593"/>
                  </a:lnTo>
                  <a:cubicBezTo>
                    <a:pt x="9474" y="5198"/>
                    <a:pt x="12123" y="4066"/>
                    <a:pt x="11748" y="3411"/>
                  </a:cubicBezTo>
                  <a:cubicBezTo>
                    <a:pt x="11666" y="3271"/>
                    <a:pt x="11515" y="3213"/>
                    <a:pt x="11322" y="3213"/>
                  </a:cubicBezTo>
                  <a:cubicBezTo>
                    <a:pt x="10415" y="3213"/>
                    <a:pt x="8581" y="4501"/>
                    <a:pt x="8581" y="4501"/>
                  </a:cubicBezTo>
                  <a:lnTo>
                    <a:pt x="6044" y="3282"/>
                  </a:lnTo>
                  <a:lnTo>
                    <a:pt x="6044" y="3268"/>
                  </a:lnTo>
                  <a:cubicBezTo>
                    <a:pt x="6044" y="3268"/>
                    <a:pt x="6359" y="0"/>
                    <a:pt x="5557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4" name="Google Shape;4117;p64"/>
            <p:cNvSpPr/>
            <p:nvPr/>
          </p:nvSpPr>
          <p:spPr>
            <a:xfrm>
              <a:off x="964588" y="3675138"/>
              <a:ext cx="239750" cy="205025"/>
            </a:xfrm>
            <a:custGeom>
              <a:avLst/>
              <a:gdLst/>
              <a:ahLst/>
              <a:cxnLst/>
              <a:rect l="l" t="t" r="r" b="b"/>
              <a:pathLst>
                <a:path w="9590" h="8201" extrusionOk="0">
                  <a:moveTo>
                    <a:pt x="5490" y="0"/>
                  </a:moveTo>
                  <a:cubicBezTo>
                    <a:pt x="1836" y="0"/>
                    <a:pt x="1" y="4415"/>
                    <a:pt x="2595" y="6994"/>
                  </a:cubicBezTo>
                  <a:cubicBezTo>
                    <a:pt x="3429" y="7828"/>
                    <a:pt x="4453" y="8201"/>
                    <a:pt x="5459" y="8201"/>
                  </a:cubicBezTo>
                  <a:cubicBezTo>
                    <a:pt x="7566" y="8201"/>
                    <a:pt x="9589" y="6564"/>
                    <a:pt x="9589" y="4099"/>
                  </a:cubicBezTo>
                  <a:cubicBezTo>
                    <a:pt x="9589" y="1835"/>
                    <a:pt x="7755" y="0"/>
                    <a:pt x="5490" y="0"/>
                  </a:cubicBezTo>
                  <a:close/>
                </a:path>
              </a:pathLst>
            </a:custGeom>
            <a:solidFill>
              <a:srgbClr val="1E032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5" name="Google Shape;4118;p64"/>
            <p:cNvSpPr/>
            <p:nvPr/>
          </p:nvSpPr>
          <p:spPr>
            <a:xfrm>
              <a:off x="758213" y="3815938"/>
              <a:ext cx="212850" cy="498800"/>
            </a:xfrm>
            <a:custGeom>
              <a:avLst/>
              <a:gdLst/>
              <a:ahLst/>
              <a:cxnLst/>
              <a:rect l="l" t="t" r="r" b="b"/>
              <a:pathLst>
                <a:path w="8514" h="19952" extrusionOk="0">
                  <a:moveTo>
                    <a:pt x="4635" y="1"/>
                  </a:moveTo>
                  <a:cubicBezTo>
                    <a:pt x="4633" y="1"/>
                    <a:pt x="4631" y="1"/>
                    <a:pt x="4630" y="1"/>
                  </a:cubicBezTo>
                  <a:cubicBezTo>
                    <a:pt x="4429" y="15"/>
                    <a:pt x="4458" y="861"/>
                    <a:pt x="4515" y="1549"/>
                  </a:cubicBezTo>
                  <a:lnTo>
                    <a:pt x="4472" y="1534"/>
                  </a:lnTo>
                  <a:cubicBezTo>
                    <a:pt x="4228" y="1993"/>
                    <a:pt x="4228" y="2667"/>
                    <a:pt x="4243" y="2968"/>
                  </a:cubicBezTo>
                  <a:cubicBezTo>
                    <a:pt x="3942" y="3498"/>
                    <a:pt x="3741" y="4086"/>
                    <a:pt x="3670" y="4702"/>
                  </a:cubicBezTo>
                  <a:cubicBezTo>
                    <a:pt x="3340" y="3684"/>
                    <a:pt x="2695" y="2796"/>
                    <a:pt x="1849" y="2151"/>
                  </a:cubicBezTo>
                  <a:lnTo>
                    <a:pt x="1735" y="2294"/>
                  </a:lnTo>
                  <a:cubicBezTo>
                    <a:pt x="3369" y="3584"/>
                    <a:pt x="3784" y="5118"/>
                    <a:pt x="3798" y="6909"/>
                  </a:cubicBezTo>
                  <a:cubicBezTo>
                    <a:pt x="3584" y="6494"/>
                    <a:pt x="3283" y="6135"/>
                    <a:pt x="2896" y="5877"/>
                  </a:cubicBezTo>
                  <a:cubicBezTo>
                    <a:pt x="2924" y="4788"/>
                    <a:pt x="1649" y="3871"/>
                    <a:pt x="1563" y="3813"/>
                  </a:cubicBezTo>
                  <a:cubicBezTo>
                    <a:pt x="1464" y="3489"/>
                    <a:pt x="1186" y="2709"/>
                    <a:pt x="999" y="2709"/>
                  </a:cubicBezTo>
                  <a:cubicBezTo>
                    <a:pt x="996" y="2709"/>
                    <a:pt x="993" y="2709"/>
                    <a:pt x="989" y="2710"/>
                  </a:cubicBezTo>
                  <a:cubicBezTo>
                    <a:pt x="755" y="2751"/>
                    <a:pt x="1079" y="3458"/>
                    <a:pt x="1103" y="3509"/>
                  </a:cubicBezTo>
                  <a:lnTo>
                    <a:pt x="1103" y="3509"/>
                  </a:lnTo>
                  <a:cubicBezTo>
                    <a:pt x="1081" y="3464"/>
                    <a:pt x="819" y="2920"/>
                    <a:pt x="524" y="2920"/>
                  </a:cubicBezTo>
                  <a:cubicBezTo>
                    <a:pt x="493" y="2920"/>
                    <a:pt x="462" y="2926"/>
                    <a:pt x="430" y="2939"/>
                  </a:cubicBezTo>
                  <a:cubicBezTo>
                    <a:pt x="144" y="3039"/>
                    <a:pt x="731" y="3469"/>
                    <a:pt x="932" y="3613"/>
                  </a:cubicBezTo>
                  <a:cubicBezTo>
                    <a:pt x="783" y="3517"/>
                    <a:pt x="399" y="3280"/>
                    <a:pt x="186" y="3280"/>
                  </a:cubicBezTo>
                  <a:cubicBezTo>
                    <a:pt x="112" y="3280"/>
                    <a:pt x="58" y="3309"/>
                    <a:pt x="43" y="3383"/>
                  </a:cubicBezTo>
                  <a:cubicBezTo>
                    <a:pt x="0" y="3584"/>
                    <a:pt x="287" y="3713"/>
                    <a:pt x="531" y="3799"/>
                  </a:cubicBezTo>
                  <a:cubicBezTo>
                    <a:pt x="511" y="3797"/>
                    <a:pt x="491" y="3796"/>
                    <a:pt x="472" y="3796"/>
                  </a:cubicBezTo>
                  <a:cubicBezTo>
                    <a:pt x="361" y="3796"/>
                    <a:pt x="254" y="3833"/>
                    <a:pt x="230" y="3942"/>
                  </a:cubicBezTo>
                  <a:cubicBezTo>
                    <a:pt x="200" y="4049"/>
                    <a:pt x="352" y="4085"/>
                    <a:pt x="565" y="4085"/>
                  </a:cubicBezTo>
                  <a:cubicBezTo>
                    <a:pt x="868" y="4085"/>
                    <a:pt x="1295" y="4013"/>
                    <a:pt x="1505" y="3971"/>
                  </a:cubicBezTo>
                  <a:cubicBezTo>
                    <a:pt x="1677" y="4114"/>
                    <a:pt x="2652" y="4888"/>
                    <a:pt x="2724" y="5748"/>
                  </a:cubicBezTo>
                  <a:cubicBezTo>
                    <a:pt x="2480" y="5605"/>
                    <a:pt x="2222" y="5490"/>
                    <a:pt x="1950" y="5390"/>
                  </a:cubicBezTo>
                  <a:cubicBezTo>
                    <a:pt x="1712" y="5165"/>
                    <a:pt x="1230" y="4721"/>
                    <a:pt x="1021" y="4721"/>
                  </a:cubicBezTo>
                  <a:cubicBezTo>
                    <a:pt x="1004" y="4721"/>
                    <a:pt x="988" y="4724"/>
                    <a:pt x="975" y="4731"/>
                  </a:cubicBezTo>
                  <a:cubicBezTo>
                    <a:pt x="746" y="4831"/>
                    <a:pt x="1434" y="5290"/>
                    <a:pt x="1434" y="5290"/>
                  </a:cubicBezTo>
                  <a:cubicBezTo>
                    <a:pt x="1434" y="5290"/>
                    <a:pt x="1057" y="5071"/>
                    <a:pt x="866" y="5071"/>
                  </a:cubicBezTo>
                  <a:cubicBezTo>
                    <a:pt x="812" y="5071"/>
                    <a:pt x="773" y="5088"/>
                    <a:pt x="760" y="5132"/>
                  </a:cubicBezTo>
                  <a:cubicBezTo>
                    <a:pt x="703" y="5347"/>
                    <a:pt x="1405" y="5419"/>
                    <a:pt x="1405" y="5419"/>
                  </a:cubicBezTo>
                  <a:cubicBezTo>
                    <a:pt x="1405" y="5419"/>
                    <a:pt x="688" y="5433"/>
                    <a:pt x="674" y="5519"/>
                  </a:cubicBezTo>
                  <a:cubicBezTo>
                    <a:pt x="660" y="5619"/>
                    <a:pt x="1276" y="5648"/>
                    <a:pt x="1276" y="5648"/>
                  </a:cubicBezTo>
                  <a:cubicBezTo>
                    <a:pt x="1276" y="5648"/>
                    <a:pt x="631" y="5763"/>
                    <a:pt x="789" y="5892"/>
                  </a:cubicBezTo>
                  <a:cubicBezTo>
                    <a:pt x="808" y="5907"/>
                    <a:pt x="842" y="5913"/>
                    <a:pt x="886" y="5913"/>
                  </a:cubicBezTo>
                  <a:cubicBezTo>
                    <a:pt x="1135" y="5913"/>
                    <a:pt x="1720" y="5700"/>
                    <a:pt x="1964" y="5591"/>
                  </a:cubicBezTo>
                  <a:cubicBezTo>
                    <a:pt x="2308" y="5705"/>
                    <a:pt x="3483" y="6178"/>
                    <a:pt x="3784" y="7411"/>
                  </a:cubicBezTo>
                  <a:cubicBezTo>
                    <a:pt x="3770" y="8127"/>
                    <a:pt x="3698" y="8858"/>
                    <a:pt x="3627" y="9647"/>
                  </a:cubicBezTo>
                  <a:cubicBezTo>
                    <a:pt x="3512" y="10779"/>
                    <a:pt x="3412" y="11940"/>
                    <a:pt x="3412" y="13230"/>
                  </a:cubicBezTo>
                  <a:cubicBezTo>
                    <a:pt x="3412" y="18132"/>
                    <a:pt x="6765" y="19937"/>
                    <a:pt x="6808" y="19952"/>
                  </a:cubicBezTo>
                  <a:lnTo>
                    <a:pt x="6880" y="19794"/>
                  </a:lnTo>
                  <a:cubicBezTo>
                    <a:pt x="6851" y="19780"/>
                    <a:pt x="3569" y="18017"/>
                    <a:pt x="3584" y="13230"/>
                  </a:cubicBezTo>
                  <a:cubicBezTo>
                    <a:pt x="3584" y="12327"/>
                    <a:pt x="3641" y="11467"/>
                    <a:pt x="3712" y="10650"/>
                  </a:cubicBezTo>
                  <a:cubicBezTo>
                    <a:pt x="3767" y="10656"/>
                    <a:pt x="3817" y="10658"/>
                    <a:pt x="3863" y="10658"/>
                  </a:cubicBezTo>
                  <a:cubicBezTo>
                    <a:pt x="4529" y="10658"/>
                    <a:pt x="4429" y="10120"/>
                    <a:pt x="4429" y="10120"/>
                  </a:cubicBezTo>
                  <a:lnTo>
                    <a:pt x="4429" y="10120"/>
                  </a:lnTo>
                  <a:cubicBezTo>
                    <a:pt x="4429" y="10120"/>
                    <a:pt x="4728" y="10350"/>
                    <a:pt x="5042" y="10350"/>
                  </a:cubicBezTo>
                  <a:cubicBezTo>
                    <a:pt x="5135" y="10350"/>
                    <a:pt x="5229" y="10330"/>
                    <a:pt x="5318" y="10277"/>
                  </a:cubicBezTo>
                  <a:cubicBezTo>
                    <a:pt x="5705" y="10048"/>
                    <a:pt x="5318" y="9360"/>
                    <a:pt x="5318" y="9360"/>
                  </a:cubicBezTo>
                  <a:lnTo>
                    <a:pt x="5318" y="9360"/>
                  </a:lnTo>
                  <a:cubicBezTo>
                    <a:pt x="5318" y="9360"/>
                    <a:pt x="5342" y="9361"/>
                    <a:pt x="5385" y="9361"/>
                  </a:cubicBezTo>
                  <a:cubicBezTo>
                    <a:pt x="5671" y="9361"/>
                    <a:pt x="6782" y="9296"/>
                    <a:pt x="6794" y="8285"/>
                  </a:cubicBezTo>
                  <a:lnTo>
                    <a:pt x="6794" y="8285"/>
                  </a:lnTo>
                  <a:cubicBezTo>
                    <a:pt x="4730" y="8457"/>
                    <a:pt x="4013" y="9460"/>
                    <a:pt x="3755" y="10091"/>
                  </a:cubicBezTo>
                  <a:cubicBezTo>
                    <a:pt x="3770" y="9948"/>
                    <a:pt x="3784" y="9804"/>
                    <a:pt x="3798" y="9661"/>
                  </a:cubicBezTo>
                  <a:cubicBezTo>
                    <a:pt x="3841" y="9145"/>
                    <a:pt x="3884" y="8658"/>
                    <a:pt x="3927" y="8185"/>
                  </a:cubicBezTo>
                  <a:cubicBezTo>
                    <a:pt x="4076" y="8221"/>
                    <a:pt x="4230" y="8237"/>
                    <a:pt x="4386" y="8237"/>
                  </a:cubicBezTo>
                  <a:cubicBezTo>
                    <a:pt x="5477" y="8237"/>
                    <a:pt x="6642" y="7423"/>
                    <a:pt x="6479" y="6708"/>
                  </a:cubicBezTo>
                  <a:cubicBezTo>
                    <a:pt x="7296" y="6694"/>
                    <a:pt x="8514" y="6436"/>
                    <a:pt x="8285" y="4802"/>
                  </a:cubicBezTo>
                  <a:lnTo>
                    <a:pt x="8285" y="4802"/>
                  </a:lnTo>
                  <a:cubicBezTo>
                    <a:pt x="4959" y="5304"/>
                    <a:pt x="4071" y="7669"/>
                    <a:pt x="3927" y="8113"/>
                  </a:cubicBezTo>
                  <a:cubicBezTo>
                    <a:pt x="4028" y="7138"/>
                    <a:pt x="3985" y="6164"/>
                    <a:pt x="3798" y="5218"/>
                  </a:cubicBezTo>
                  <a:cubicBezTo>
                    <a:pt x="3813" y="4473"/>
                    <a:pt x="3999" y="3756"/>
                    <a:pt x="4357" y="3125"/>
                  </a:cubicBezTo>
                  <a:lnTo>
                    <a:pt x="5418" y="3025"/>
                  </a:lnTo>
                  <a:cubicBezTo>
                    <a:pt x="5970" y="3389"/>
                    <a:pt x="6643" y="3796"/>
                    <a:pt x="6917" y="3796"/>
                  </a:cubicBezTo>
                  <a:cubicBezTo>
                    <a:pt x="6956" y="3796"/>
                    <a:pt x="6988" y="3788"/>
                    <a:pt x="7009" y="3770"/>
                  </a:cubicBezTo>
                  <a:cubicBezTo>
                    <a:pt x="7310" y="3541"/>
                    <a:pt x="5561" y="2882"/>
                    <a:pt x="5561" y="2882"/>
                  </a:cubicBezTo>
                  <a:lnTo>
                    <a:pt x="5561" y="2882"/>
                  </a:lnTo>
                  <a:cubicBezTo>
                    <a:pt x="5561" y="2882"/>
                    <a:pt x="6002" y="2929"/>
                    <a:pt x="6422" y="2929"/>
                  </a:cubicBezTo>
                  <a:cubicBezTo>
                    <a:pt x="6807" y="2929"/>
                    <a:pt x="7174" y="2889"/>
                    <a:pt x="7167" y="2738"/>
                  </a:cubicBezTo>
                  <a:cubicBezTo>
                    <a:pt x="7152" y="2437"/>
                    <a:pt x="5633" y="2437"/>
                    <a:pt x="5633" y="2437"/>
                  </a:cubicBezTo>
                  <a:cubicBezTo>
                    <a:pt x="5633" y="2437"/>
                    <a:pt x="7281" y="2237"/>
                    <a:pt x="7181" y="1821"/>
                  </a:cubicBezTo>
                  <a:cubicBezTo>
                    <a:pt x="7163" y="1746"/>
                    <a:pt x="7090" y="1715"/>
                    <a:pt x="6983" y="1715"/>
                  </a:cubicBezTo>
                  <a:cubicBezTo>
                    <a:pt x="6580" y="1715"/>
                    <a:pt x="5689" y="2150"/>
                    <a:pt x="5361" y="2308"/>
                  </a:cubicBezTo>
                  <a:lnTo>
                    <a:pt x="5346" y="2265"/>
                  </a:lnTo>
                  <a:cubicBezTo>
                    <a:pt x="5676" y="1964"/>
                    <a:pt x="6708" y="1076"/>
                    <a:pt x="6464" y="961"/>
                  </a:cubicBezTo>
                  <a:cubicBezTo>
                    <a:pt x="6448" y="954"/>
                    <a:pt x="6430" y="950"/>
                    <a:pt x="6410" y="950"/>
                  </a:cubicBezTo>
                  <a:cubicBezTo>
                    <a:pt x="6119" y="950"/>
                    <a:pt x="5485" y="1701"/>
                    <a:pt x="5203" y="2036"/>
                  </a:cubicBezTo>
                  <a:lnTo>
                    <a:pt x="5160" y="1979"/>
                  </a:lnTo>
                  <a:cubicBezTo>
                    <a:pt x="5389" y="1463"/>
                    <a:pt x="5905" y="144"/>
                    <a:pt x="5518" y="87"/>
                  </a:cubicBezTo>
                  <a:cubicBezTo>
                    <a:pt x="5509" y="85"/>
                    <a:pt x="5500" y="85"/>
                    <a:pt x="5492" y="85"/>
                  </a:cubicBezTo>
                  <a:cubicBezTo>
                    <a:pt x="5150" y="85"/>
                    <a:pt x="4957" y="1148"/>
                    <a:pt x="4873" y="1721"/>
                  </a:cubicBezTo>
                  <a:lnTo>
                    <a:pt x="4845" y="1706"/>
                  </a:lnTo>
                  <a:cubicBezTo>
                    <a:pt x="4873" y="1108"/>
                    <a:pt x="4888" y="1"/>
                    <a:pt x="4635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6" name="Google Shape;4119;p64"/>
            <p:cNvSpPr/>
            <p:nvPr/>
          </p:nvSpPr>
          <p:spPr>
            <a:xfrm>
              <a:off x="777913" y="3980063"/>
              <a:ext cx="69550" cy="36200"/>
            </a:xfrm>
            <a:custGeom>
              <a:avLst/>
              <a:gdLst/>
              <a:ahLst/>
              <a:cxnLst/>
              <a:rect l="l" t="t" r="r" b="b"/>
              <a:pathLst>
                <a:path w="2782" h="1448" extrusionOk="0">
                  <a:moveTo>
                    <a:pt x="560" y="0"/>
                  </a:moveTo>
                  <a:cubicBezTo>
                    <a:pt x="464" y="0"/>
                    <a:pt x="369" y="19"/>
                    <a:pt x="273" y="57"/>
                  </a:cubicBezTo>
                  <a:cubicBezTo>
                    <a:pt x="187" y="86"/>
                    <a:pt x="1" y="186"/>
                    <a:pt x="29" y="315"/>
                  </a:cubicBezTo>
                  <a:cubicBezTo>
                    <a:pt x="44" y="387"/>
                    <a:pt x="130" y="401"/>
                    <a:pt x="216" y="430"/>
                  </a:cubicBezTo>
                  <a:cubicBezTo>
                    <a:pt x="631" y="516"/>
                    <a:pt x="1047" y="616"/>
                    <a:pt x="1448" y="731"/>
                  </a:cubicBezTo>
                  <a:cubicBezTo>
                    <a:pt x="1850" y="846"/>
                    <a:pt x="2566" y="1046"/>
                    <a:pt x="2781" y="1448"/>
                  </a:cubicBezTo>
                  <a:cubicBezTo>
                    <a:pt x="2781" y="1448"/>
                    <a:pt x="2308" y="530"/>
                    <a:pt x="1491" y="215"/>
                  </a:cubicBezTo>
                  <a:cubicBezTo>
                    <a:pt x="1233" y="115"/>
                    <a:pt x="975" y="43"/>
                    <a:pt x="703" y="14"/>
                  </a:cubicBezTo>
                  <a:cubicBezTo>
                    <a:pt x="655" y="5"/>
                    <a:pt x="607" y="0"/>
                    <a:pt x="560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7" name="Google Shape;4120;p64"/>
            <p:cNvSpPr/>
            <p:nvPr/>
          </p:nvSpPr>
          <p:spPr>
            <a:xfrm>
              <a:off x="841338" y="4019463"/>
              <a:ext cx="2525" cy="1475"/>
            </a:xfrm>
            <a:custGeom>
              <a:avLst/>
              <a:gdLst/>
              <a:ahLst/>
              <a:cxnLst/>
              <a:rect l="l" t="t" r="r" b="b"/>
              <a:pathLst>
                <a:path w="101" h="59" extrusionOk="0">
                  <a:moveTo>
                    <a:pt x="1" y="1"/>
                  </a:moveTo>
                  <a:lnTo>
                    <a:pt x="86" y="50"/>
                  </a:lnTo>
                  <a:lnTo>
                    <a:pt x="86" y="50"/>
                  </a:lnTo>
                  <a:cubicBezTo>
                    <a:pt x="62" y="35"/>
                    <a:pt x="36" y="13"/>
                    <a:pt x="1" y="1"/>
                  </a:cubicBezTo>
                  <a:close/>
                  <a:moveTo>
                    <a:pt x="86" y="50"/>
                  </a:moveTo>
                  <a:lnTo>
                    <a:pt x="86" y="50"/>
                  </a:lnTo>
                  <a:cubicBezTo>
                    <a:pt x="91" y="53"/>
                    <a:pt x="96" y="56"/>
                    <a:pt x="101" y="58"/>
                  </a:cubicBezTo>
                  <a:lnTo>
                    <a:pt x="86" y="50"/>
                  </a:ln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8" name="Google Shape;4121;p64"/>
            <p:cNvSpPr/>
            <p:nvPr/>
          </p:nvSpPr>
          <p:spPr>
            <a:xfrm>
              <a:off x="780413" y="4003538"/>
              <a:ext cx="60950" cy="16325"/>
            </a:xfrm>
            <a:custGeom>
              <a:avLst/>
              <a:gdLst/>
              <a:ahLst/>
              <a:cxnLst/>
              <a:rect l="l" t="t" r="r" b="b"/>
              <a:pathLst>
                <a:path w="2438" h="653" extrusionOk="0">
                  <a:moveTo>
                    <a:pt x="734" y="0"/>
                  </a:moveTo>
                  <a:cubicBezTo>
                    <a:pt x="596" y="0"/>
                    <a:pt x="481" y="32"/>
                    <a:pt x="402" y="107"/>
                  </a:cubicBezTo>
                  <a:cubicBezTo>
                    <a:pt x="1" y="523"/>
                    <a:pt x="1879" y="394"/>
                    <a:pt x="2438" y="652"/>
                  </a:cubicBezTo>
                  <a:cubicBezTo>
                    <a:pt x="2141" y="481"/>
                    <a:pt x="1271" y="0"/>
                    <a:pt x="734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9" name="Google Shape;4122;p64"/>
            <p:cNvSpPr/>
            <p:nvPr/>
          </p:nvSpPr>
          <p:spPr>
            <a:xfrm>
              <a:off x="794238" y="4021663"/>
              <a:ext cx="48925" cy="11100"/>
            </a:xfrm>
            <a:custGeom>
              <a:avLst/>
              <a:gdLst/>
              <a:ahLst/>
              <a:cxnLst/>
              <a:rect l="l" t="t" r="r" b="b"/>
              <a:pathLst>
                <a:path w="1957" h="444" extrusionOk="0">
                  <a:moveTo>
                    <a:pt x="1904" y="170"/>
                  </a:moveTo>
                  <a:cubicBezTo>
                    <a:pt x="1937" y="180"/>
                    <a:pt x="1956" y="185"/>
                    <a:pt x="1956" y="185"/>
                  </a:cubicBezTo>
                  <a:cubicBezTo>
                    <a:pt x="1940" y="179"/>
                    <a:pt x="1922" y="174"/>
                    <a:pt x="1904" y="170"/>
                  </a:cubicBezTo>
                  <a:close/>
                  <a:moveTo>
                    <a:pt x="789" y="1"/>
                  </a:moveTo>
                  <a:cubicBezTo>
                    <a:pt x="477" y="1"/>
                    <a:pt x="194" y="62"/>
                    <a:pt x="79" y="257"/>
                  </a:cubicBezTo>
                  <a:cubicBezTo>
                    <a:pt x="0" y="394"/>
                    <a:pt x="54" y="443"/>
                    <a:pt x="185" y="443"/>
                  </a:cubicBezTo>
                  <a:cubicBezTo>
                    <a:pt x="503" y="443"/>
                    <a:pt x="1279" y="156"/>
                    <a:pt x="1745" y="156"/>
                  </a:cubicBezTo>
                  <a:cubicBezTo>
                    <a:pt x="1803" y="156"/>
                    <a:pt x="1857" y="160"/>
                    <a:pt x="1904" y="170"/>
                  </a:cubicBezTo>
                  <a:lnTo>
                    <a:pt x="1904" y="170"/>
                  </a:lnTo>
                  <a:cubicBezTo>
                    <a:pt x="1742" y="127"/>
                    <a:pt x="1236" y="1"/>
                    <a:pt x="789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0" name="Google Shape;4123;p64"/>
            <p:cNvSpPr/>
            <p:nvPr/>
          </p:nvSpPr>
          <p:spPr>
            <a:xfrm>
              <a:off x="985638" y="3894413"/>
              <a:ext cx="263775" cy="418900"/>
            </a:xfrm>
            <a:custGeom>
              <a:avLst/>
              <a:gdLst/>
              <a:ahLst/>
              <a:cxnLst/>
              <a:rect l="l" t="t" r="r" b="b"/>
              <a:pathLst>
                <a:path w="10551" h="16756" extrusionOk="0">
                  <a:moveTo>
                    <a:pt x="10052" y="1"/>
                  </a:moveTo>
                  <a:cubicBezTo>
                    <a:pt x="9292" y="760"/>
                    <a:pt x="8919" y="1821"/>
                    <a:pt x="9034" y="2882"/>
                  </a:cubicBezTo>
                  <a:cubicBezTo>
                    <a:pt x="8676" y="2265"/>
                    <a:pt x="8160" y="1921"/>
                    <a:pt x="7529" y="1907"/>
                  </a:cubicBezTo>
                  <a:lnTo>
                    <a:pt x="7501" y="1907"/>
                  </a:lnTo>
                  <a:cubicBezTo>
                    <a:pt x="6698" y="1907"/>
                    <a:pt x="5881" y="2466"/>
                    <a:pt x="5480" y="3283"/>
                  </a:cubicBezTo>
                  <a:cubicBezTo>
                    <a:pt x="5236" y="3770"/>
                    <a:pt x="5193" y="4186"/>
                    <a:pt x="5351" y="4544"/>
                  </a:cubicBezTo>
                  <a:cubicBezTo>
                    <a:pt x="5580" y="5060"/>
                    <a:pt x="6182" y="5189"/>
                    <a:pt x="6182" y="5189"/>
                  </a:cubicBezTo>
                  <a:cubicBezTo>
                    <a:pt x="6316" y="5245"/>
                    <a:pt x="6444" y="5270"/>
                    <a:pt x="6564" y="5270"/>
                  </a:cubicBezTo>
                  <a:cubicBezTo>
                    <a:pt x="7267" y="5270"/>
                    <a:pt x="7690" y="4420"/>
                    <a:pt x="7286" y="4114"/>
                  </a:cubicBezTo>
                  <a:cubicBezTo>
                    <a:pt x="7190" y="4041"/>
                    <a:pt x="7106" y="4012"/>
                    <a:pt x="7030" y="4012"/>
                  </a:cubicBezTo>
                  <a:cubicBezTo>
                    <a:pt x="6865" y="4012"/>
                    <a:pt x="6735" y="4149"/>
                    <a:pt x="6598" y="4286"/>
                  </a:cubicBezTo>
                  <a:cubicBezTo>
                    <a:pt x="6462" y="4434"/>
                    <a:pt x="6327" y="4570"/>
                    <a:pt x="6138" y="4570"/>
                  </a:cubicBezTo>
                  <a:cubicBezTo>
                    <a:pt x="6106" y="4570"/>
                    <a:pt x="6073" y="4567"/>
                    <a:pt x="6039" y="4558"/>
                  </a:cubicBezTo>
                  <a:cubicBezTo>
                    <a:pt x="5666" y="4444"/>
                    <a:pt x="5594" y="3813"/>
                    <a:pt x="5580" y="3483"/>
                  </a:cubicBezTo>
                  <a:cubicBezTo>
                    <a:pt x="5609" y="3440"/>
                    <a:pt x="5609" y="3412"/>
                    <a:pt x="5637" y="3369"/>
                  </a:cubicBezTo>
                  <a:cubicBezTo>
                    <a:pt x="6010" y="2609"/>
                    <a:pt x="6755" y="2093"/>
                    <a:pt x="7501" y="2093"/>
                  </a:cubicBezTo>
                  <a:lnTo>
                    <a:pt x="7529" y="2093"/>
                  </a:lnTo>
                  <a:cubicBezTo>
                    <a:pt x="8160" y="2108"/>
                    <a:pt x="8676" y="2509"/>
                    <a:pt x="8991" y="3211"/>
                  </a:cubicBezTo>
                  <a:cubicBezTo>
                    <a:pt x="9478" y="4286"/>
                    <a:pt x="7974" y="5848"/>
                    <a:pt x="6383" y="7511"/>
                  </a:cubicBezTo>
                  <a:cubicBezTo>
                    <a:pt x="5867" y="8041"/>
                    <a:pt x="5351" y="8586"/>
                    <a:pt x="4878" y="9116"/>
                  </a:cubicBezTo>
                  <a:cubicBezTo>
                    <a:pt x="5150" y="8686"/>
                    <a:pt x="5365" y="8228"/>
                    <a:pt x="5523" y="7740"/>
                  </a:cubicBezTo>
                  <a:cubicBezTo>
                    <a:pt x="5709" y="7181"/>
                    <a:pt x="5680" y="6579"/>
                    <a:pt x="5451" y="6035"/>
                  </a:cubicBezTo>
                  <a:cubicBezTo>
                    <a:pt x="5291" y="5727"/>
                    <a:pt x="4942" y="5199"/>
                    <a:pt x="4538" y="5199"/>
                  </a:cubicBezTo>
                  <a:cubicBezTo>
                    <a:pt x="4471" y="5199"/>
                    <a:pt x="4403" y="5214"/>
                    <a:pt x="4333" y="5246"/>
                  </a:cubicBezTo>
                  <a:cubicBezTo>
                    <a:pt x="4032" y="5390"/>
                    <a:pt x="4519" y="6450"/>
                    <a:pt x="4577" y="6651"/>
                  </a:cubicBezTo>
                  <a:cubicBezTo>
                    <a:pt x="4849" y="7482"/>
                    <a:pt x="4921" y="8385"/>
                    <a:pt x="4763" y="9260"/>
                  </a:cubicBezTo>
                  <a:cubicBezTo>
                    <a:pt x="4362" y="9704"/>
                    <a:pt x="4003" y="10191"/>
                    <a:pt x="3688" y="10707"/>
                  </a:cubicBezTo>
                  <a:cubicBezTo>
                    <a:pt x="2986" y="11868"/>
                    <a:pt x="2799" y="13115"/>
                    <a:pt x="2842" y="14348"/>
                  </a:cubicBezTo>
                  <a:cubicBezTo>
                    <a:pt x="2685" y="13774"/>
                    <a:pt x="2384" y="12914"/>
                    <a:pt x="1810" y="12341"/>
                  </a:cubicBezTo>
                  <a:cubicBezTo>
                    <a:pt x="1407" y="11932"/>
                    <a:pt x="984" y="11785"/>
                    <a:pt x="659" y="11785"/>
                  </a:cubicBezTo>
                  <a:cubicBezTo>
                    <a:pt x="255" y="11785"/>
                    <a:pt x="0" y="12011"/>
                    <a:pt x="119" y="12241"/>
                  </a:cubicBezTo>
                  <a:cubicBezTo>
                    <a:pt x="320" y="12642"/>
                    <a:pt x="2140" y="13287"/>
                    <a:pt x="2857" y="14806"/>
                  </a:cubicBezTo>
                  <a:cubicBezTo>
                    <a:pt x="2914" y="15466"/>
                    <a:pt x="3014" y="16110"/>
                    <a:pt x="3143" y="16755"/>
                  </a:cubicBezTo>
                  <a:lnTo>
                    <a:pt x="3330" y="16712"/>
                  </a:lnTo>
                  <a:cubicBezTo>
                    <a:pt x="3272" y="16454"/>
                    <a:pt x="3215" y="16182"/>
                    <a:pt x="3172" y="15896"/>
                  </a:cubicBezTo>
                  <a:cubicBezTo>
                    <a:pt x="3487" y="14864"/>
                    <a:pt x="3975" y="13903"/>
                    <a:pt x="4605" y="13029"/>
                  </a:cubicBezTo>
                  <a:cubicBezTo>
                    <a:pt x="4764" y="13398"/>
                    <a:pt x="5043" y="13537"/>
                    <a:pt x="5398" y="13537"/>
                  </a:cubicBezTo>
                  <a:cubicBezTo>
                    <a:pt x="6395" y="13537"/>
                    <a:pt x="7983" y="12446"/>
                    <a:pt x="9134" y="12298"/>
                  </a:cubicBezTo>
                  <a:cubicBezTo>
                    <a:pt x="8698" y="12103"/>
                    <a:pt x="8227" y="12027"/>
                    <a:pt x="7759" y="12027"/>
                  </a:cubicBezTo>
                  <a:cubicBezTo>
                    <a:pt x="6474" y="12027"/>
                    <a:pt x="5211" y="12597"/>
                    <a:pt x="4749" y="12828"/>
                  </a:cubicBezTo>
                  <a:cubicBezTo>
                    <a:pt x="5222" y="12198"/>
                    <a:pt x="5738" y="11610"/>
                    <a:pt x="6311" y="11065"/>
                  </a:cubicBezTo>
                  <a:cubicBezTo>
                    <a:pt x="6585" y="11136"/>
                    <a:pt x="6885" y="11197"/>
                    <a:pt x="7249" y="11197"/>
                  </a:cubicBezTo>
                  <a:cubicBezTo>
                    <a:pt x="7913" y="11197"/>
                    <a:pt x="8789" y="10996"/>
                    <a:pt x="10095" y="10291"/>
                  </a:cubicBezTo>
                  <a:cubicBezTo>
                    <a:pt x="9722" y="10062"/>
                    <a:pt x="9292" y="9933"/>
                    <a:pt x="8848" y="9919"/>
                  </a:cubicBezTo>
                  <a:cubicBezTo>
                    <a:pt x="9091" y="9532"/>
                    <a:pt x="9464" y="8772"/>
                    <a:pt x="9020" y="8428"/>
                  </a:cubicBezTo>
                  <a:cubicBezTo>
                    <a:pt x="8892" y="8328"/>
                    <a:pt x="8737" y="8289"/>
                    <a:pt x="8572" y="8289"/>
                  </a:cubicBezTo>
                  <a:cubicBezTo>
                    <a:pt x="8146" y="8289"/>
                    <a:pt x="7651" y="8554"/>
                    <a:pt x="7372" y="8729"/>
                  </a:cubicBezTo>
                  <a:cubicBezTo>
                    <a:pt x="7386" y="8471"/>
                    <a:pt x="7300" y="8228"/>
                    <a:pt x="7142" y="8027"/>
                  </a:cubicBezTo>
                  <a:cubicBezTo>
                    <a:pt x="6067" y="9016"/>
                    <a:pt x="6153" y="10535"/>
                    <a:pt x="6196" y="10936"/>
                  </a:cubicBezTo>
                  <a:cubicBezTo>
                    <a:pt x="5480" y="11624"/>
                    <a:pt x="3860" y="13330"/>
                    <a:pt x="3115" y="15509"/>
                  </a:cubicBezTo>
                  <a:cubicBezTo>
                    <a:pt x="2914" y="13946"/>
                    <a:pt x="2943" y="12284"/>
                    <a:pt x="3831" y="10793"/>
                  </a:cubicBezTo>
                  <a:lnTo>
                    <a:pt x="3846" y="10793"/>
                  </a:lnTo>
                  <a:cubicBezTo>
                    <a:pt x="4462" y="9747"/>
                    <a:pt x="5494" y="8672"/>
                    <a:pt x="6512" y="7611"/>
                  </a:cubicBezTo>
                  <a:cubicBezTo>
                    <a:pt x="7071" y="7024"/>
                    <a:pt x="7630" y="6450"/>
                    <a:pt x="8088" y="5891"/>
                  </a:cubicBezTo>
                  <a:cubicBezTo>
                    <a:pt x="8232" y="5828"/>
                    <a:pt x="8369" y="5802"/>
                    <a:pt x="8501" y="5802"/>
                  </a:cubicBezTo>
                  <a:cubicBezTo>
                    <a:pt x="8816" y="5802"/>
                    <a:pt x="9097" y="5951"/>
                    <a:pt x="9349" y="6092"/>
                  </a:cubicBezTo>
                  <a:cubicBezTo>
                    <a:pt x="9607" y="6250"/>
                    <a:pt x="9822" y="6393"/>
                    <a:pt x="10009" y="6393"/>
                  </a:cubicBezTo>
                  <a:cubicBezTo>
                    <a:pt x="10483" y="6365"/>
                    <a:pt x="10550" y="5373"/>
                    <a:pt x="9655" y="5373"/>
                  </a:cubicBezTo>
                  <a:cubicBezTo>
                    <a:pt x="9630" y="5373"/>
                    <a:pt x="9605" y="5374"/>
                    <a:pt x="9579" y="5375"/>
                  </a:cubicBezTo>
                  <a:cubicBezTo>
                    <a:pt x="9077" y="5404"/>
                    <a:pt x="8590" y="5562"/>
                    <a:pt x="8146" y="5834"/>
                  </a:cubicBezTo>
                  <a:cubicBezTo>
                    <a:pt x="8991" y="4816"/>
                    <a:pt x="9493" y="3885"/>
                    <a:pt x="9163" y="3125"/>
                  </a:cubicBezTo>
                  <a:lnTo>
                    <a:pt x="9120" y="3068"/>
                  </a:lnTo>
                  <a:cubicBezTo>
                    <a:pt x="9579" y="2093"/>
                    <a:pt x="9894" y="1061"/>
                    <a:pt x="10052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1" name="Google Shape;4124;p64"/>
            <p:cNvSpPr/>
            <p:nvPr/>
          </p:nvSpPr>
          <p:spPr>
            <a:xfrm>
              <a:off x="1257938" y="3538788"/>
              <a:ext cx="93675" cy="154100"/>
            </a:xfrm>
            <a:custGeom>
              <a:avLst/>
              <a:gdLst/>
              <a:ahLst/>
              <a:cxnLst/>
              <a:rect l="l" t="t" r="r" b="b"/>
              <a:pathLst>
                <a:path w="3747" h="6164" extrusionOk="0">
                  <a:moveTo>
                    <a:pt x="635" y="1"/>
                  </a:moveTo>
                  <a:cubicBezTo>
                    <a:pt x="589" y="1"/>
                    <a:pt x="542" y="12"/>
                    <a:pt x="493" y="36"/>
                  </a:cubicBezTo>
                  <a:cubicBezTo>
                    <a:pt x="5" y="280"/>
                    <a:pt x="794" y="911"/>
                    <a:pt x="794" y="911"/>
                  </a:cubicBezTo>
                  <a:cubicBezTo>
                    <a:pt x="794" y="911"/>
                    <a:pt x="703" y="896"/>
                    <a:pt x="585" y="896"/>
                  </a:cubicBezTo>
                  <a:cubicBezTo>
                    <a:pt x="348" y="896"/>
                    <a:pt x="1" y="954"/>
                    <a:pt x="48" y="1298"/>
                  </a:cubicBezTo>
                  <a:cubicBezTo>
                    <a:pt x="79" y="1474"/>
                    <a:pt x="223" y="1532"/>
                    <a:pt x="399" y="1532"/>
                  </a:cubicBezTo>
                  <a:cubicBezTo>
                    <a:pt x="637" y="1532"/>
                    <a:pt x="932" y="1427"/>
                    <a:pt x="1080" y="1369"/>
                  </a:cubicBezTo>
                  <a:cubicBezTo>
                    <a:pt x="2514" y="1885"/>
                    <a:pt x="2915" y="3562"/>
                    <a:pt x="2542" y="4981"/>
                  </a:cubicBezTo>
                  <a:lnTo>
                    <a:pt x="2542" y="5010"/>
                  </a:lnTo>
                  <a:cubicBezTo>
                    <a:pt x="2313" y="5067"/>
                    <a:pt x="1697" y="5239"/>
                    <a:pt x="1783" y="5640"/>
                  </a:cubicBezTo>
                  <a:cubicBezTo>
                    <a:pt x="1811" y="5765"/>
                    <a:pt x="1895" y="5810"/>
                    <a:pt x="2004" y="5810"/>
                  </a:cubicBezTo>
                  <a:cubicBezTo>
                    <a:pt x="2285" y="5810"/>
                    <a:pt x="2732" y="5506"/>
                    <a:pt x="2815" y="5454"/>
                  </a:cubicBezTo>
                  <a:lnTo>
                    <a:pt x="2829" y="5454"/>
                  </a:lnTo>
                  <a:cubicBezTo>
                    <a:pt x="2829" y="5562"/>
                    <a:pt x="2842" y="6164"/>
                    <a:pt x="3236" y="6164"/>
                  </a:cubicBezTo>
                  <a:cubicBezTo>
                    <a:pt x="3261" y="6164"/>
                    <a:pt x="3288" y="6162"/>
                    <a:pt x="3316" y="6156"/>
                  </a:cubicBezTo>
                  <a:cubicBezTo>
                    <a:pt x="3703" y="6070"/>
                    <a:pt x="3474" y="5397"/>
                    <a:pt x="3345" y="5081"/>
                  </a:cubicBezTo>
                  <a:lnTo>
                    <a:pt x="3331" y="5081"/>
                  </a:lnTo>
                  <a:cubicBezTo>
                    <a:pt x="3746" y="3276"/>
                    <a:pt x="3173" y="1269"/>
                    <a:pt x="1267" y="610"/>
                  </a:cubicBezTo>
                  <a:lnTo>
                    <a:pt x="1209" y="595"/>
                  </a:lnTo>
                  <a:cubicBezTo>
                    <a:pt x="1088" y="329"/>
                    <a:pt x="885" y="1"/>
                    <a:pt x="635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2" name="Google Shape;4125;p64"/>
            <p:cNvSpPr/>
            <p:nvPr/>
          </p:nvSpPr>
          <p:spPr>
            <a:xfrm>
              <a:off x="950613" y="3479538"/>
              <a:ext cx="166325" cy="89475"/>
            </a:xfrm>
            <a:custGeom>
              <a:avLst/>
              <a:gdLst/>
              <a:ahLst/>
              <a:cxnLst/>
              <a:rect l="l" t="t" r="r" b="b"/>
              <a:pathLst>
                <a:path w="6653" h="3579" extrusionOk="0">
                  <a:moveTo>
                    <a:pt x="4218" y="0"/>
                  </a:moveTo>
                  <a:cubicBezTo>
                    <a:pt x="2895" y="0"/>
                    <a:pt x="1691" y="867"/>
                    <a:pt x="961" y="2048"/>
                  </a:cubicBezTo>
                  <a:cubicBezTo>
                    <a:pt x="646" y="2177"/>
                    <a:pt x="1" y="2507"/>
                    <a:pt x="230" y="2836"/>
                  </a:cubicBezTo>
                  <a:cubicBezTo>
                    <a:pt x="308" y="2946"/>
                    <a:pt x="402" y="2987"/>
                    <a:pt x="500" y="2987"/>
                  </a:cubicBezTo>
                  <a:cubicBezTo>
                    <a:pt x="746" y="2987"/>
                    <a:pt x="1010" y="2730"/>
                    <a:pt x="1062" y="2679"/>
                  </a:cubicBezTo>
                  <a:lnTo>
                    <a:pt x="1076" y="2679"/>
                  </a:lnTo>
                  <a:cubicBezTo>
                    <a:pt x="1089" y="2806"/>
                    <a:pt x="1237" y="3578"/>
                    <a:pt x="1551" y="3578"/>
                  </a:cubicBezTo>
                  <a:cubicBezTo>
                    <a:pt x="1591" y="3578"/>
                    <a:pt x="1633" y="3566"/>
                    <a:pt x="1678" y="3539"/>
                  </a:cubicBezTo>
                  <a:cubicBezTo>
                    <a:pt x="2022" y="3309"/>
                    <a:pt x="1707" y="2750"/>
                    <a:pt x="1578" y="2550"/>
                  </a:cubicBezTo>
                  <a:lnTo>
                    <a:pt x="1592" y="2535"/>
                  </a:lnTo>
                  <a:cubicBezTo>
                    <a:pt x="2167" y="1551"/>
                    <a:pt x="3161" y="788"/>
                    <a:pt x="4224" y="788"/>
                  </a:cubicBezTo>
                  <a:cubicBezTo>
                    <a:pt x="4538" y="788"/>
                    <a:pt x="4858" y="855"/>
                    <a:pt x="5175" y="1002"/>
                  </a:cubicBezTo>
                  <a:cubicBezTo>
                    <a:pt x="5272" y="1219"/>
                    <a:pt x="5520" y="1720"/>
                    <a:pt x="5801" y="1720"/>
                  </a:cubicBezTo>
                  <a:cubicBezTo>
                    <a:pt x="5855" y="1720"/>
                    <a:pt x="5909" y="1702"/>
                    <a:pt x="5963" y="1661"/>
                  </a:cubicBezTo>
                  <a:cubicBezTo>
                    <a:pt x="6365" y="1360"/>
                    <a:pt x="5691" y="873"/>
                    <a:pt x="5691" y="873"/>
                  </a:cubicBezTo>
                  <a:lnTo>
                    <a:pt x="5691" y="873"/>
                  </a:lnTo>
                  <a:cubicBezTo>
                    <a:pt x="5691" y="873"/>
                    <a:pt x="5784" y="883"/>
                    <a:pt x="5908" y="883"/>
                  </a:cubicBezTo>
                  <a:cubicBezTo>
                    <a:pt x="6196" y="883"/>
                    <a:pt x="6652" y="827"/>
                    <a:pt x="6522" y="457"/>
                  </a:cubicBezTo>
                  <a:cubicBezTo>
                    <a:pt x="6471" y="290"/>
                    <a:pt x="6324" y="233"/>
                    <a:pt x="6150" y="233"/>
                  </a:cubicBezTo>
                  <a:cubicBezTo>
                    <a:pt x="5982" y="233"/>
                    <a:pt x="5789" y="286"/>
                    <a:pt x="5634" y="343"/>
                  </a:cubicBezTo>
                  <a:lnTo>
                    <a:pt x="5576" y="314"/>
                  </a:lnTo>
                  <a:cubicBezTo>
                    <a:pt x="5119" y="98"/>
                    <a:pt x="4662" y="0"/>
                    <a:pt x="421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3" name="Google Shape;4126;p64"/>
            <p:cNvSpPr/>
            <p:nvPr/>
          </p:nvSpPr>
          <p:spPr>
            <a:xfrm>
              <a:off x="950613" y="3160238"/>
              <a:ext cx="409225" cy="958150"/>
            </a:xfrm>
            <a:custGeom>
              <a:avLst/>
              <a:gdLst/>
              <a:ahLst/>
              <a:cxnLst/>
              <a:rect l="l" t="t" r="r" b="b"/>
              <a:pathLst>
                <a:path w="16369" h="38326" extrusionOk="0">
                  <a:moveTo>
                    <a:pt x="16211" y="0"/>
                  </a:moveTo>
                  <a:lnTo>
                    <a:pt x="1" y="38254"/>
                  </a:lnTo>
                  <a:lnTo>
                    <a:pt x="173" y="38326"/>
                  </a:lnTo>
                  <a:lnTo>
                    <a:pt x="16369" y="72"/>
                  </a:lnTo>
                  <a:lnTo>
                    <a:pt x="16211" y="0"/>
                  </a:lnTo>
                  <a:close/>
                </a:path>
              </a:pathLst>
            </a:custGeom>
            <a:solidFill>
              <a:srgbClr val="1E032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4" name="Google Shape;4127;p64"/>
            <p:cNvSpPr/>
            <p:nvPr/>
          </p:nvSpPr>
          <p:spPr>
            <a:xfrm>
              <a:off x="981438" y="3173138"/>
              <a:ext cx="409225" cy="958150"/>
            </a:xfrm>
            <a:custGeom>
              <a:avLst/>
              <a:gdLst/>
              <a:ahLst/>
              <a:cxnLst/>
              <a:rect l="l" t="t" r="r" b="b"/>
              <a:pathLst>
                <a:path w="16369" h="38326" extrusionOk="0">
                  <a:moveTo>
                    <a:pt x="16196" y="0"/>
                  </a:moveTo>
                  <a:lnTo>
                    <a:pt x="1" y="38268"/>
                  </a:lnTo>
                  <a:lnTo>
                    <a:pt x="158" y="38326"/>
                  </a:lnTo>
                  <a:lnTo>
                    <a:pt x="16368" y="72"/>
                  </a:lnTo>
                  <a:lnTo>
                    <a:pt x="16196" y="0"/>
                  </a:lnTo>
                  <a:close/>
                </a:path>
              </a:pathLst>
            </a:custGeom>
            <a:solidFill>
              <a:srgbClr val="1E032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5" name="Google Shape;4128;p64"/>
            <p:cNvSpPr/>
            <p:nvPr/>
          </p:nvSpPr>
          <p:spPr>
            <a:xfrm>
              <a:off x="921963" y="3148038"/>
              <a:ext cx="409225" cy="958175"/>
            </a:xfrm>
            <a:custGeom>
              <a:avLst/>
              <a:gdLst/>
              <a:ahLst/>
              <a:cxnLst/>
              <a:rect l="l" t="t" r="r" b="b"/>
              <a:pathLst>
                <a:path w="16369" h="38327" extrusionOk="0">
                  <a:moveTo>
                    <a:pt x="16211" y="1"/>
                  </a:moveTo>
                  <a:lnTo>
                    <a:pt x="0" y="38255"/>
                  </a:lnTo>
                  <a:lnTo>
                    <a:pt x="172" y="38326"/>
                  </a:lnTo>
                  <a:lnTo>
                    <a:pt x="16368" y="58"/>
                  </a:lnTo>
                  <a:lnTo>
                    <a:pt x="16211" y="1"/>
                  </a:lnTo>
                  <a:close/>
                </a:path>
              </a:pathLst>
            </a:custGeom>
            <a:solidFill>
              <a:srgbClr val="1E032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6" name="Google Shape;4129;p64"/>
            <p:cNvSpPr/>
            <p:nvPr/>
          </p:nvSpPr>
          <p:spPr>
            <a:xfrm>
              <a:off x="1269163" y="2990738"/>
              <a:ext cx="241900" cy="291200"/>
            </a:xfrm>
            <a:custGeom>
              <a:avLst/>
              <a:gdLst/>
              <a:ahLst/>
              <a:cxnLst/>
              <a:rect l="l" t="t" r="r" b="b"/>
              <a:pathLst>
                <a:path w="9676" h="11648" extrusionOk="0">
                  <a:moveTo>
                    <a:pt x="4716" y="1"/>
                  </a:moveTo>
                  <a:cubicBezTo>
                    <a:pt x="4472" y="1"/>
                    <a:pt x="4229" y="15"/>
                    <a:pt x="4000" y="44"/>
                  </a:cubicBezTo>
                  <a:cubicBezTo>
                    <a:pt x="1893" y="302"/>
                    <a:pt x="1" y="2323"/>
                    <a:pt x="130" y="4487"/>
                  </a:cubicBezTo>
                  <a:cubicBezTo>
                    <a:pt x="181" y="5407"/>
                    <a:pt x="938" y="6065"/>
                    <a:pt x="1853" y="6065"/>
                  </a:cubicBezTo>
                  <a:cubicBezTo>
                    <a:pt x="1965" y="6065"/>
                    <a:pt x="2078" y="6055"/>
                    <a:pt x="2194" y="6035"/>
                  </a:cubicBezTo>
                  <a:lnTo>
                    <a:pt x="2194" y="6035"/>
                  </a:lnTo>
                  <a:lnTo>
                    <a:pt x="1176" y="8127"/>
                  </a:lnTo>
                  <a:lnTo>
                    <a:pt x="2480" y="8600"/>
                  </a:lnTo>
                  <a:cubicBezTo>
                    <a:pt x="2466" y="8615"/>
                    <a:pt x="932" y="11295"/>
                    <a:pt x="1448" y="11625"/>
                  </a:cubicBezTo>
                  <a:cubicBezTo>
                    <a:pt x="1474" y="11640"/>
                    <a:pt x="1502" y="11647"/>
                    <a:pt x="1531" y="11647"/>
                  </a:cubicBezTo>
                  <a:cubicBezTo>
                    <a:pt x="2093" y="11647"/>
                    <a:pt x="3183" y="8872"/>
                    <a:pt x="3183" y="8858"/>
                  </a:cubicBezTo>
                  <a:lnTo>
                    <a:pt x="3355" y="8916"/>
                  </a:lnTo>
                  <a:lnTo>
                    <a:pt x="3670" y="9030"/>
                  </a:lnTo>
                  <a:lnTo>
                    <a:pt x="4444" y="9317"/>
                  </a:lnTo>
                  <a:lnTo>
                    <a:pt x="4902" y="9489"/>
                  </a:lnTo>
                  <a:cubicBezTo>
                    <a:pt x="5289" y="8715"/>
                    <a:pt x="5648" y="7941"/>
                    <a:pt x="6020" y="7182"/>
                  </a:cubicBezTo>
                  <a:cubicBezTo>
                    <a:pt x="6035" y="7139"/>
                    <a:pt x="6063" y="7110"/>
                    <a:pt x="6092" y="7096"/>
                  </a:cubicBezTo>
                  <a:cubicBezTo>
                    <a:pt x="6106" y="7088"/>
                    <a:pt x="6124" y="7085"/>
                    <a:pt x="6144" y="7085"/>
                  </a:cubicBezTo>
                  <a:cubicBezTo>
                    <a:pt x="6164" y="7085"/>
                    <a:pt x="6185" y="7088"/>
                    <a:pt x="6207" y="7096"/>
                  </a:cubicBezTo>
                  <a:cubicBezTo>
                    <a:pt x="6694" y="7253"/>
                    <a:pt x="7196" y="7325"/>
                    <a:pt x="7712" y="7339"/>
                  </a:cubicBezTo>
                  <a:cubicBezTo>
                    <a:pt x="8858" y="7311"/>
                    <a:pt x="9389" y="6651"/>
                    <a:pt x="9546" y="5576"/>
                  </a:cubicBezTo>
                  <a:cubicBezTo>
                    <a:pt x="9675" y="4659"/>
                    <a:pt x="9604" y="3727"/>
                    <a:pt x="9317" y="2839"/>
                  </a:cubicBezTo>
                  <a:cubicBezTo>
                    <a:pt x="9131" y="2194"/>
                    <a:pt x="8772" y="1620"/>
                    <a:pt x="8271" y="1162"/>
                  </a:cubicBezTo>
                  <a:cubicBezTo>
                    <a:pt x="7898" y="832"/>
                    <a:pt x="7482" y="574"/>
                    <a:pt x="7024" y="402"/>
                  </a:cubicBezTo>
                  <a:cubicBezTo>
                    <a:pt x="6278" y="130"/>
                    <a:pt x="5504" y="1"/>
                    <a:pt x="4716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7" name="Google Shape;4130;p64"/>
            <p:cNvSpPr/>
            <p:nvPr/>
          </p:nvSpPr>
          <p:spPr>
            <a:xfrm>
              <a:off x="1272388" y="3193913"/>
              <a:ext cx="47675" cy="71950"/>
            </a:xfrm>
            <a:custGeom>
              <a:avLst/>
              <a:gdLst/>
              <a:ahLst/>
              <a:cxnLst/>
              <a:rect l="l" t="t" r="r" b="b"/>
              <a:pathLst>
                <a:path w="1907" h="2878" extrusionOk="0">
                  <a:moveTo>
                    <a:pt x="1047" y="0"/>
                  </a:moveTo>
                  <a:lnTo>
                    <a:pt x="990" y="158"/>
                  </a:lnTo>
                  <a:lnTo>
                    <a:pt x="975" y="172"/>
                  </a:lnTo>
                  <a:cubicBezTo>
                    <a:pt x="875" y="359"/>
                    <a:pt x="101" y="1792"/>
                    <a:pt x="15" y="2494"/>
                  </a:cubicBezTo>
                  <a:cubicBezTo>
                    <a:pt x="1" y="2681"/>
                    <a:pt x="29" y="2824"/>
                    <a:pt x="144" y="2867"/>
                  </a:cubicBezTo>
                  <a:cubicBezTo>
                    <a:pt x="163" y="2874"/>
                    <a:pt x="183" y="2877"/>
                    <a:pt x="204" y="2877"/>
                  </a:cubicBezTo>
                  <a:cubicBezTo>
                    <a:pt x="773" y="2877"/>
                    <a:pt x="1907" y="316"/>
                    <a:pt x="1907" y="316"/>
                  </a:cubicBezTo>
                  <a:lnTo>
                    <a:pt x="1047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8" name="Google Shape;4131;p64"/>
            <p:cNvSpPr/>
            <p:nvPr/>
          </p:nvSpPr>
          <p:spPr>
            <a:xfrm>
              <a:off x="1325413" y="3216488"/>
              <a:ext cx="54850" cy="74875"/>
            </a:xfrm>
            <a:custGeom>
              <a:avLst/>
              <a:gdLst/>
              <a:ahLst/>
              <a:cxnLst/>
              <a:rect l="l" t="t" r="r" b="b"/>
              <a:pathLst>
                <a:path w="2194" h="2995" extrusionOk="0">
                  <a:moveTo>
                    <a:pt x="1420" y="0"/>
                  </a:moveTo>
                  <a:cubicBezTo>
                    <a:pt x="1363" y="129"/>
                    <a:pt x="1" y="2752"/>
                    <a:pt x="517" y="2982"/>
                  </a:cubicBezTo>
                  <a:cubicBezTo>
                    <a:pt x="537" y="2990"/>
                    <a:pt x="558" y="2994"/>
                    <a:pt x="579" y="2994"/>
                  </a:cubicBezTo>
                  <a:cubicBezTo>
                    <a:pt x="1132" y="2994"/>
                    <a:pt x="2194" y="273"/>
                    <a:pt x="2194" y="273"/>
                  </a:cubicBezTo>
                  <a:lnTo>
                    <a:pt x="142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9" name="Google Shape;4132;p64"/>
            <p:cNvSpPr/>
            <p:nvPr/>
          </p:nvSpPr>
          <p:spPr>
            <a:xfrm>
              <a:off x="1355888" y="3116863"/>
              <a:ext cx="31200" cy="28350"/>
            </a:xfrm>
            <a:custGeom>
              <a:avLst/>
              <a:gdLst/>
              <a:ahLst/>
              <a:cxnLst/>
              <a:rect l="l" t="t" r="r" b="b"/>
              <a:pathLst>
                <a:path w="1248" h="1134" extrusionOk="0">
                  <a:moveTo>
                    <a:pt x="975" y="1"/>
                  </a:moveTo>
                  <a:cubicBezTo>
                    <a:pt x="975" y="1"/>
                    <a:pt x="0" y="603"/>
                    <a:pt x="72" y="818"/>
                  </a:cubicBezTo>
                  <a:cubicBezTo>
                    <a:pt x="84" y="853"/>
                    <a:pt x="110" y="868"/>
                    <a:pt x="144" y="868"/>
                  </a:cubicBezTo>
                  <a:cubicBezTo>
                    <a:pt x="321" y="868"/>
                    <a:pt x="731" y="488"/>
                    <a:pt x="731" y="488"/>
                  </a:cubicBezTo>
                  <a:lnTo>
                    <a:pt x="731" y="488"/>
                  </a:lnTo>
                  <a:cubicBezTo>
                    <a:pt x="731" y="488"/>
                    <a:pt x="617" y="1133"/>
                    <a:pt x="817" y="1133"/>
                  </a:cubicBezTo>
                  <a:cubicBezTo>
                    <a:pt x="1247" y="1133"/>
                    <a:pt x="975" y="1"/>
                    <a:pt x="975" y="1"/>
                  </a:cubicBezTo>
                  <a:close/>
                </a:path>
              </a:pathLst>
            </a:custGeom>
            <a:solidFill>
              <a:srgbClr val="1E032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0" name="Google Shape;4133;p64"/>
            <p:cNvSpPr/>
            <p:nvPr/>
          </p:nvSpPr>
          <p:spPr>
            <a:xfrm>
              <a:off x="1313588" y="3078188"/>
              <a:ext cx="35150" cy="35125"/>
            </a:xfrm>
            <a:custGeom>
              <a:avLst/>
              <a:gdLst/>
              <a:ahLst/>
              <a:cxnLst/>
              <a:rect l="l" t="t" r="r" b="b"/>
              <a:pathLst>
                <a:path w="1406" h="1405" extrusionOk="0">
                  <a:moveTo>
                    <a:pt x="703" y="0"/>
                  </a:moveTo>
                  <a:cubicBezTo>
                    <a:pt x="316" y="0"/>
                    <a:pt x="1" y="315"/>
                    <a:pt x="1" y="702"/>
                  </a:cubicBezTo>
                  <a:cubicBezTo>
                    <a:pt x="1" y="1089"/>
                    <a:pt x="316" y="1405"/>
                    <a:pt x="703" y="1405"/>
                  </a:cubicBezTo>
                  <a:cubicBezTo>
                    <a:pt x="1090" y="1405"/>
                    <a:pt x="1406" y="1089"/>
                    <a:pt x="1406" y="702"/>
                  </a:cubicBezTo>
                  <a:cubicBezTo>
                    <a:pt x="1406" y="315"/>
                    <a:pt x="1090" y="0"/>
                    <a:pt x="703" y="0"/>
                  </a:cubicBezTo>
                  <a:close/>
                </a:path>
              </a:pathLst>
            </a:custGeom>
            <a:solidFill>
              <a:srgbClr val="1E032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1" name="Google Shape;4134;p64"/>
            <p:cNvSpPr/>
            <p:nvPr/>
          </p:nvSpPr>
          <p:spPr>
            <a:xfrm>
              <a:off x="1415813" y="3106463"/>
              <a:ext cx="40775" cy="35000"/>
            </a:xfrm>
            <a:custGeom>
              <a:avLst/>
              <a:gdLst/>
              <a:ahLst/>
              <a:cxnLst/>
              <a:rect l="l" t="t" r="r" b="b"/>
              <a:pathLst>
                <a:path w="1631" h="1400" extrusionOk="0">
                  <a:moveTo>
                    <a:pt x="955" y="1"/>
                  </a:moveTo>
                  <a:cubicBezTo>
                    <a:pt x="946" y="1"/>
                    <a:pt x="937" y="1"/>
                    <a:pt x="928" y="1"/>
                  </a:cubicBezTo>
                  <a:cubicBezTo>
                    <a:pt x="923" y="1"/>
                    <a:pt x="917" y="1"/>
                    <a:pt x="911" y="1"/>
                  </a:cubicBezTo>
                  <a:cubicBezTo>
                    <a:pt x="306" y="1"/>
                    <a:pt x="1" y="751"/>
                    <a:pt x="441" y="1191"/>
                  </a:cubicBezTo>
                  <a:cubicBezTo>
                    <a:pt x="585" y="1335"/>
                    <a:pt x="761" y="1399"/>
                    <a:pt x="932" y="1399"/>
                  </a:cubicBezTo>
                  <a:cubicBezTo>
                    <a:pt x="1290" y="1399"/>
                    <a:pt x="1631" y="1120"/>
                    <a:pt x="1631" y="704"/>
                  </a:cubicBezTo>
                  <a:cubicBezTo>
                    <a:pt x="1631" y="311"/>
                    <a:pt x="1343" y="1"/>
                    <a:pt x="955" y="1"/>
                  </a:cubicBezTo>
                  <a:close/>
                </a:path>
              </a:pathLst>
            </a:custGeom>
            <a:solidFill>
              <a:srgbClr val="1E032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2" name="Google Shape;4135;p64"/>
            <p:cNvSpPr/>
            <p:nvPr/>
          </p:nvSpPr>
          <p:spPr>
            <a:xfrm>
              <a:off x="898663" y="4088263"/>
              <a:ext cx="34075" cy="29275"/>
            </a:xfrm>
            <a:custGeom>
              <a:avLst/>
              <a:gdLst/>
              <a:ahLst/>
              <a:cxnLst/>
              <a:rect l="l" t="t" r="r" b="b"/>
              <a:pathLst>
                <a:path w="1363" h="1171" extrusionOk="0">
                  <a:moveTo>
                    <a:pt x="789" y="1"/>
                  </a:moveTo>
                  <a:cubicBezTo>
                    <a:pt x="273" y="1"/>
                    <a:pt x="1" y="631"/>
                    <a:pt x="373" y="1004"/>
                  </a:cubicBezTo>
                  <a:cubicBezTo>
                    <a:pt x="493" y="1119"/>
                    <a:pt x="637" y="1170"/>
                    <a:pt x="779" y="1170"/>
                  </a:cubicBezTo>
                  <a:cubicBezTo>
                    <a:pt x="1078" y="1170"/>
                    <a:pt x="1362" y="939"/>
                    <a:pt x="1362" y="588"/>
                  </a:cubicBezTo>
                  <a:cubicBezTo>
                    <a:pt x="1362" y="273"/>
                    <a:pt x="1104" y="1"/>
                    <a:pt x="789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3" name="Google Shape;4136;p64"/>
            <p:cNvSpPr/>
            <p:nvPr/>
          </p:nvSpPr>
          <p:spPr>
            <a:xfrm>
              <a:off x="933438" y="4102963"/>
              <a:ext cx="34050" cy="29150"/>
            </a:xfrm>
            <a:custGeom>
              <a:avLst/>
              <a:gdLst/>
              <a:ahLst/>
              <a:cxnLst/>
              <a:rect l="l" t="t" r="r" b="b"/>
              <a:pathLst>
                <a:path w="1362" h="1166" extrusionOk="0">
                  <a:moveTo>
                    <a:pt x="774" y="0"/>
                  </a:moveTo>
                  <a:cubicBezTo>
                    <a:pt x="258" y="0"/>
                    <a:pt x="0" y="631"/>
                    <a:pt x="358" y="989"/>
                  </a:cubicBezTo>
                  <a:cubicBezTo>
                    <a:pt x="480" y="1111"/>
                    <a:pt x="630" y="1165"/>
                    <a:pt x="776" y="1165"/>
                  </a:cubicBezTo>
                  <a:cubicBezTo>
                    <a:pt x="1076" y="1165"/>
                    <a:pt x="1362" y="935"/>
                    <a:pt x="1362" y="588"/>
                  </a:cubicBezTo>
                  <a:cubicBezTo>
                    <a:pt x="1362" y="258"/>
                    <a:pt x="1089" y="0"/>
                    <a:pt x="77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4" name="Google Shape;4137;p64"/>
            <p:cNvSpPr/>
            <p:nvPr/>
          </p:nvSpPr>
          <p:spPr>
            <a:xfrm>
              <a:off x="965313" y="4117638"/>
              <a:ext cx="34075" cy="29075"/>
            </a:xfrm>
            <a:custGeom>
              <a:avLst/>
              <a:gdLst/>
              <a:ahLst/>
              <a:cxnLst/>
              <a:rect l="l" t="t" r="r" b="b"/>
              <a:pathLst>
                <a:path w="1363" h="1163" extrusionOk="0">
                  <a:moveTo>
                    <a:pt x="775" y="1"/>
                  </a:moveTo>
                  <a:cubicBezTo>
                    <a:pt x="259" y="1"/>
                    <a:pt x="1" y="617"/>
                    <a:pt x="373" y="990"/>
                  </a:cubicBezTo>
                  <a:cubicBezTo>
                    <a:pt x="488" y="1109"/>
                    <a:pt x="631" y="1163"/>
                    <a:pt x="773" y="1163"/>
                  </a:cubicBezTo>
                  <a:cubicBezTo>
                    <a:pt x="1071" y="1163"/>
                    <a:pt x="1362" y="925"/>
                    <a:pt x="1362" y="574"/>
                  </a:cubicBezTo>
                  <a:cubicBezTo>
                    <a:pt x="1362" y="259"/>
                    <a:pt x="1104" y="1"/>
                    <a:pt x="775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5" name="Google Shape;4138;p64"/>
            <p:cNvSpPr/>
            <p:nvPr/>
          </p:nvSpPr>
          <p:spPr>
            <a:xfrm>
              <a:off x="830588" y="4081813"/>
              <a:ext cx="4325" cy="4675"/>
            </a:xfrm>
            <a:custGeom>
              <a:avLst/>
              <a:gdLst/>
              <a:ahLst/>
              <a:cxnLst/>
              <a:rect l="l" t="t" r="r" b="b"/>
              <a:pathLst>
                <a:path w="173" h="187" extrusionOk="0">
                  <a:moveTo>
                    <a:pt x="87" y="1"/>
                  </a:moveTo>
                  <a:cubicBezTo>
                    <a:pt x="44" y="1"/>
                    <a:pt x="1" y="44"/>
                    <a:pt x="1" y="87"/>
                  </a:cubicBezTo>
                  <a:cubicBezTo>
                    <a:pt x="1" y="144"/>
                    <a:pt x="44" y="187"/>
                    <a:pt x="87" y="187"/>
                  </a:cubicBezTo>
                  <a:cubicBezTo>
                    <a:pt x="144" y="187"/>
                    <a:pt x="173" y="144"/>
                    <a:pt x="173" y="87"/>
                  </a:cubicBezTo>
                  <a:cubicBezTo>
                    <a:pt x="173" y="44"/>
                    <a:pt x="144" y="1"/>
                    <a:pt x="87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6" name="Google Shape;4139;p64"/>
            <p:cNvSpPr/>
            <p:nvPr/>
          </p:nvSpPr>
          <p:spPr>
            <a:xfrm>
              <a:off x="830588" y="4099363"/>
              <a:ext cx="4325" cy="4700"/>
            </a:xfrm>
            <a:custGeom>
              <a:avLst/>
              <a:gdLst/>
              <a:ahLst/>
              <a:cxnLst/>
              <a:rect l="l" t="t" r="r" b="b"/>
              <a:pathLst>
                <a:path w="173" h="188" extrusionOk="0">
                  <a:moveTo>
                    <a:pt x="87" y="1"/>
                  </a:moveTo>
                  <a:cubicBezTo>
                    <a:pt x="44" y="1"/>
                    <a:pt x="1" y="44"/>
                    <a:pt x="1" y="101"/>
                  </a:cubicBezTo>
                  <a:cubicBezTo>
                    <a:pt x="1" y="144"/>
                    <a:pt x="44" y="187"/>
                    <a:pt x="87" y="187"/>
                  </a:cubicBezTo>
                  <a:cubicBezTo>
                    <a:pt x="144" y="187"/>
                    <a:pt x="173" y="144"/>
                    <a:pt x="173" y="101"/>
                  </a:cubicBezTo>
                  <a:cubicBezTo>
                    <a:pt x="173" y="44"/>
                    <a:pt x="144" y="1"/>
                    <a:pt x="87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7" name="Google Shape;4140;p64"/>
            <p:cNvSpPr/>
            <p:nvPr/>
          </p:nvSpPr>
          <p:spPr>
            <a:xfrm>
              <a:off x="830588" y="4117288"/>
              <a:ext cx="4325" cy="4325"/>
            </a:xfrm>
            <a:custGeom>
              <a:avLst/>
              <a:gdLst/>
              <a:ahLst/>
              <a:cxnLst/>
              <a:rect l="l" t="t" r="r" b="b"/>
              <a:pathLst>
                <a:path w="173" h="173" extrusionOk="0">
                  <a:moveTo>
                    <a:pt x="87" y="1"/>
                  </a:moveTo>
                  <a:cubicBezTo>
                    <a:pt x="44" y="1"/>
                    <a:pt x="1" y="29"/>
                    <a:pt x="1" y="87"/>
                  </a:cubicBezTo>
                  <a:cubicBezTo>
                    <a:pt x="1" y="130"/>
                    <a:pt x="44" y="173"/>
                    <a:pt x="87" y="173"/>
                  </a:cubicBezTo>
                  <a:cubicBezTo>
                    <a:pt x="144" y="173"/>
                    <a:pt x="173" y="130"/>
                    <a:pt x="173" y="87"/>
                  </a:cubicBezTo>
                  <a:cubicBezTo>
                    <a:pt x="173" y="29"/>
                    <a:pt x="144" y="1"/>
                    <a:pt x="87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" name="Google Shape;4141;p64"/>
            <p:cNvSpPr/>
            <p:nvPr/>
          </p:nvSpPr>
          <p:spPr>
            <a:xfrm>
              <a:off x="1416088" y="3141588"/>
              <a:ext cx="16500" cy="11500"/>
            </a:xfrm>
            <a:custGeom>
              <a:avLst/>
              <a:gdLst/>
              <a:ahLst/>
              <a:cxnLst/>
              <a:rect l="l" t="t" r="r" b="b"/>
              <a:pathLst>
                <a:path w="660" h="460" extrusionOk="0">
                  <a:moveTo>
                    <a:pt x="0" y="1"/>
                  </a:moveTo>
                  <a:cubicBezTo>
                    <a:pt x="0" y="1"/>
                    <a:pt x="223" y="460"/>
                    <a:pt x="640" y="460"/>
                  </a:cubicBezTo>
                  <a:cubicBezTo>
                    <a:pt x="647" y="460"/>
                    <a:pt x="653" y="460"/>
                    <a:pt x="659" y="460"/>
                  </a:cubicBezTo>
                  <a:lnTo>
                    <a:pt x="0" y="1"/>
                  </a:lnTo>
                  <a:close/>
                </a:path>
              </a:pathLst>
            </a:custGeom>
            <a:solidFill>
              <a:srgbClr val="FF51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" name="Google Shape;4142;p64"/>
            <p:cNvSpPr/>
            <p:nvPr/>
          </p:nvSpPr>
          <p:spPr>
            <a:xfrm>
              <a:off x="1310013" y="3116863"/>
              <a:ext cx="33350" cy="6300"/>
            </a:xfrm>
            <a:custGeom>
              <a:avLst/>
              <a:gdLst/>
              <a:ahLst/>
              <a:cxnLst/>
              <a:rect l="l" t="t" r="r" b="b"/>
              <a:pathLst>
                <a:path w="1334" h="252" extrusionOk="0">
                  <a:moveTo>
                    <a:pt x="1334" y="1"/>
                  </a:moveTo>
                  <a:lnTo>
                    <a:pt x="1" y="116"/>
                  </a:lnTo>
                  <a:cubicBezTo>
                    <a:pt x="1" y="116"/>
                    <a:pt x="205" y="252"/>
                    <a:pt x="538" y="252"/>
                  </a:cubicBezTo>
                  <a:cubicBezTo>
                    <a:pt x="755" y="252"/>
                    <a:pt x="1028" y="194"/>
                    <a:pt x="1334" y="1"/>
                  </a:cubicBezTo>
                  <a:close/>
                </a:path>
              </a:pathLst>
            </a:custGeom>
            <a:solidFill>
              <a:srgbClr val="FF51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0" name="Google Shape;4143;p64"/>
            <p:cNvSpPr/>
            <p:nvPr/>
          </p:nvSpPr>
          <p:spPr>
            <a:xfrm>
              <a:off x="746663" y="4058263"/>
              <a:ext cx="13225" cy="26700"/>
            </a:xfrm>
            <a:custGeom>
              <a:avLst/>
              <a:gdLst/>
              <a:ahLst/>
              <a:cxnLst/>
              <a:rect l="l" t="t" r="r" b="b"/>
              <a:pathLst>
                <a:path w="529" h="1068" extrusionOk="0">
                  <a:moveTo>
                    <a:pt x="380" y="1"/>
                  </a:moveTo>
                  <a:cubicBezTo>
                    <a:pt x="332" y="1"/>
                    <a:pt x="284" y="26"/>
                    <a:pt x="262" y="83"/>
                  </a:cubicBezTo>
                  <a:lnTo>
                    <a:pt x="18" y="914"/>
                  </a:lnTo>
                  <a:cubicBezTo>
                    <a:pt x="1" y="1009"/>
                    <a:pt x="77" y="1068"/>
                    <a:pt x="154" y="1068"/>
                  </a:cubicBezTo>
                  <a:cubicBezTo>
                    <a:pt x="204" y="1068"/>
                    <a:pt x="253" y="1042"/>
                    <a:pt x="276" y="986"/>
                  </a:cubicBezTo>
                  <a:cubicBezTo>
                    <a:pt x="348" y="713"/>
                    <a:pt x="434" y="427"/>
                    <a:pt x="520" y="154"/>
                  </a:cubicBezTo>
                  <a:cubicBezTo>
                    <a:pt x="528" y="59"/>
                    <a:pt x="453" y="1"/>
                    <a:pt x="380" y="1"/>
                  </a:cubicBezTo>
                  <a:close/>
                </a:path>
              </a:pathLst>
            </a:custGeom>
            <a:solidFill>
              <a:srgbClr val="FF51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1" name="Google Shape;4144;p64"/>
            <p:cNvSpPr/>
            <p:nvPr/>
          </p:nvSpPr>
          <p:spPr>
            <a:xfrm>
              <a:off x="759113" y="4079388"/>
              <a:ext cx="11475" cy="14575"/>
            </a:xfrm>
            <a:custGeom>
              <a:avLst/>
              <a:gdLst/>
              <a:ahLst/>
              <a:cxnLst/>
              <a:rect l="l" t="t" r="r" b="b"/>
              <a:pathLst>
                <a:path w="459" h="583" extrusionOk="0">
                  <a:moveTo>
                    <a:pt x="289" y="0"/>
                  </a:moveTo>
                  <a:cubicBezTo>
                    <a:pt x="252" y="0"/>
                    <a:pt x="216" y="20"/>
                    <a:pt x="194" y="69"/>
                  </a:cubicBezTo>
                  <a:lnTo>
                    <a:pt x="50" y="384"/>
                  </a:lnTo>
                  <a:cubicBezTo>
                    <a:pt x="1" y="483"/>
                    <a:pt x="95" y="582"/>
                    <a:pt x="177" y="582"/>
                  </a:cubicBezTo>
                  <a:cubicBezTo>
                    <a:pt x="213" y="582"/>
                    <a:pt x="248" y="562"/>
                    <a:pt x="265" y="513"/>
                  </a:cubicBezTo>
                  <a:cubicBezTo>
                    <a:pt x="323" y="413"/>
                    <a:pt x="366" y="313"/>
                    <a:pt x="409" y="198"/>
                  </a:cubicBezTo>
                  <a:cubicBezTo>
                    <a:pt x="458" y="99"/>
                    <a:pt x="371" y="0"/>
                    <a:pt x="289" y="0"/>
                  </a:cubicBezTo>
                  <a:close/>
                </a:path>
              </a:pathLst>
            </a:custGeom>
            <a:solidFill>
              <a:srgbClr val="FF51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" name="Google Shape;4145;p64"/>
            <p:cNvSpPr/>
            <p:nvPr/>
          </p:nvSpPr>
          <p:spPr>
            <a:xfrm>
              <a:off x="907963" y="3762988"/>
              <a:ext cx="16950" cy="23250"/>
            </a:xfrm>
            <a:custGeom>
              <a:avLst/>
              <a:gdLst/>
              <a:ahLst/>
              <a:cxnLst/>
              <a:rect l="l" t="t" r="r" b="b"/>
              <a:pathLst>
                <a:path w="678" h="930" extrusionOk="0">
                  <a:moveTo>
                    <a:pt x="501" y="0"/>
                  </a:moveTo>
                  <a:cubicBezTo>
                    <a:pt x="462" y="0"/>
                    <a:pt x="425" y="20"/>
                    <a:pt x="403" y="69"/>
                  </a:cubicBezTo>
                  <a:lnTo>
                    <a:pt x="59" y="729"/>
                  </a:lnTo>
                  <a:cubicBezTo>
                    <a:pt x="0" y="836"/>
                    <a:pt x="87" y="929"/>
                    <a:pt x="171" y="929"/>
                  </a:cubicBezTo>
                  <a:cubicBezTo>
                    <a:pt x="211" y="929"/>
                    <a:pt x="251" y="908"/>
                    <a:pt x="274" y="858"/>
                  </a:cubicBezTo>
                  <a:lnTo>
                    <a:pt x="618" y="198"/>
                  </a:lnTo>
                  <a:cubicBezTo>
                    <a:pt x="677" y="99"/>
                    <a:pt x="586" y="0"/>
                    <a:pt x="501" y="0"/>
                  </a:cubicBezTo>
                  <a:close/>
                </a:path>
              </a:pathLst>
            </a:custGeom>
            <a:solidFill>
              <a:srgbClr val="FF51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" name="Google Shape;4146;p64"/>
            <p:cNvSpPr/>
            <p:nvPr/>
          </p:nvSpPr>
          <p:spPr>
            <a:xfrm>
              <a:off x="915713" y="3778788"/>
              <a:ext cx="14575" cy="25625"/>
            </a:xfrm>
            <a:custGeom>
              <a:avLst/>
              <a:gdLst/>
              <a:ahLst/>
              <a:cxnLst/>
              <a:rect l="l" t="t" r="r" b="b"/>
              <a:pathLst>
                <a:path w="583" h="1025" extrusionOk="0">
                  <a:moveTo>
                    <a:pt x="430" y="0"/>
                  </a:moveTo>
                  <a:cubicBezTo>
                    <a:pt x="380" y="0"/>
                    <a:pt x="330" y="25"/>
                    <a:pt x="308" y="82"/>
                  </a:cubicBezTo>
                  <a:cubicBezTo>
                    <a:pt x="250" y="340"/>
                    <a:pt x="150" y="584"/>
                    <a:pt x="50" y="813"/>
                  </a:cubicBezTo>
                  <a:cubicBezTo>
                    <a:pt x="0" y="923"/>
                    <a:pt x="95" y="1025"/>
                    <a:pt x="182" y="1025"/>
                  </a:cubicBezTo>
                  <a:cubicBezTo>
                    <a:pt x="220" y="1025"/>
                    <a:pt x="257" y="1005"/>
                    <a:pt x="279" y="957"/>
                  </a:cubicBezTo>
                  <a:cubicBezTo>
                    <a:pt x="394" y="699"/>
                    <a:pt x="494" y="426"/>
                    <a:pt x="566" y="154"/>
                  </a:cubicBezTo>
                  <a:cubicBezTo>
                    <a:pt x="583" y="59"/>
                    <a:pt x="506" y="0"/>
                    <a:pt x="430" y="0"/>
                  </a:cubicBezTo>
                  <a:close/>
                </a:path>
              </a:pathLst>
            </a:custGeom>
            <a:solidFill>
              <a:srgbClr val="FF51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" name="Google Shape;4147;p64"/>
            <p:cNvSpPr/>
            <p:nvPr/>
          </p:nvSpPr>
          <p:spPr>
            <a:xfrm>
              <a:off x="1013513" y="4119613"/>
              <a:ext cx="15450" cy="27200"/>
            </a:xfrm>
            <a:custGeom>
              <a:avLst/>
              <a:gdLst/>
              <a:ahLst/>
              <a:cxnLst/>
              <a:rect l="l" t="t" r="r" b="b"/>
              <a:pathLst>
                <a:path w="618" h="1088" extrusionOk="0">
                  <a:moveTo>
                    <a:pt x="476" y="0"/>
                  </a:moveTo>
                  <a:cubicBezTo>
                    <a:pt x="425" y="0"/>
                    <a:pt x="375" y="29"/>
                    <a:pt x="352" y="94"/>
                  </a:cubicBezTo>
                  <a:cubicBezTo>
                    <a:pt x="280" y="366"/>
                    <a:pt x="180" y="624"/>
                    <a:pt x="51" y="882"/>
                  </a:cubicBezTo>
                  <a:cubicBezTo>
                    <a:pt x="1" y="992"/>
                    <a:pt x="96" y="1088"/>
                    <a:pt x="183" y="1088"/>
                  </a:cubicBezTo>
                  <a:cubicBezTo>
                    <a:pt x="222" y="1088"/>
                    <a:pt x="258" y="1069"/>
                    <a:pt x="280" y="1025"/>
                  </a:cubicBezTo>
                  <a:cubicBezTo>
                    <a:pt x="409" y="739"/>
                    <a:pt x="523" y="452"/>
                    <a:pt x="609" y="151"/>
                  </a:cubicBezTo>
                  <a:cubicBezTo>
                    <a:pt x="618" y="58"/>
                    <a:pt x="547" y="0"/>
                    <a:pt x="476" y="0"/>
                  </a:cubicBezTo>
                  <a:close/>
                </a:path>
              </a:pathLst>
            </a:custGeom>
            <a:solidFill>
              <a:srgbClr val="FF51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" name="Google Shape;4148;p64"/>
            <p:cNvSpPr/>
            <p:nvPr/>
          </p:nvSpPr>
          <p:spPr>
            <a:xfrm>
              <a:off x="1022363" y="4137563"/>
              <a:ext cx="12975" cy="20300"/>
            </a:xfrm>
            <a:custGeom>
              <a:avLst/>
              <a:gdLst/>
              <a:ahLst/>
              <a:cxnLst/>
              <a:rect l="l" t="t" r="r" b="b"/>
              <a:pathLst>
                <a:path w="519" h="812" extrusionOk="0">
                  <a:moveTo>
                    <a:pt x="361" y="0"/>
                  </a:moveTo>
                  <a:cubicBezTo>
                    <a:pt x="306" y="0"/>
                    <a:pt x="250" y="29"/>
                    <a:pt x="227" y="92"/>
                  </a:cubicBezTo>
                  <a:lnTo>
                    <a:pt x="26" y="651"/>
                  </a:lnTo>
                  <a:cubicBezTo>
                    <a:pt x="0" y="747"/>
                    <a:pt x="80" y="811"/>
                    <a:pt x="159" y="811"/>
                  </a:cubicBezTo>
                  <a:cubicBezTo>
                    <a:pt x="211" y="811"/>
                    <a:pt x="262" y="785"/>
                    <a:pt x="284" y="723"/>
                  </a:cubicBezTo>
                  <a:lnTo>
                    <a:pt x="485" y="164"/>
                  </a:lnTo>
                  <a:cubicBezTo>
                    <a:pt x="519" y="62"/>
                    <a:pt x="441" y="0"/>
                    <a:pt x="361" y="0"/>
                  </a:cubicBezTo>
                  <a:close/>
                </a:path>
              </a:pathLst>
            </a:custGeom>
            <a:solidFill>
              <a:srgbClr val="FF51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6" name="Google Shape;4149;p64"/>
            <p:cNvSpPr/>
            <p:nvPr/>
          </p:nvSpPr>
          <p:spPr>
            <a:xfrm>
              <a:off x="1261713" y="3638613"/>
              <a:ext cx="14925" cy="21825"/>
            </a:xfrm>
            <a:custGeom>
              <a:avLst/>
              <a:gdLst/>
              <a:ahLst/>
              <a:cxnLst/>
              <a:rect l="l" t="t" r="r" b="b"/>
              <a:pathLst>
                <a:path w="597" h="873" extrusionOk="0">
                  <a:moveTo>
                    <a:pt x="435" y="1"/>
                  </a:moveTo>
                  <a:cubicBezTo>
                    <a:pt x="382" y="1"/>
                    <a:pt x="330" y="31"/>
                    <a:pt x="313" y="100"/>
                  </a:cubicBezTo>
                  <a:cubicBezTo>
                    <a:pt x="241" y="300"/>
                    <a:pt x="155" y="501"/>
                    <a:pt x="41" y="687"/>
                  </a:cubicBezTo>
                  <a:cubicBezTo>
                    <a:pt x="1" y="787"/>
                    <a:pt x="85" y="872"/>
                    <a:pt x="170" y="872"/>
                  </a:cubicBezTo>
                  <a:cubicBezTo>
                    <a:pt x="207" y="872"/>
                    <a:pt x="244" y="856"/>
                    <a:pt x="270" y="816"/>
                  </a:cubicBezTo>
                  <a:cubicBezTo>
                    <a:pt x="399" y="616"/>
                    <a:pt x="485" y="386"/>
                    <a:pt x="571" y="171"/>
                  </a:cubicBezTo>
                  <a:cubicBezTo>
                    <a:pt x="597" y="68"/>
                    <a:pt x="514" y="1"/>
                    <a:pt x="435" y="1"/>
                  </a:cubicBezTo>
                  <a:close/>
                </a:path>
              </a:pathLst>
            </a:custGeom>
            <a:solidFill>
              <a:srgbClr val="FF51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7" name="Google Shape;4150;p64"/>
            <p:cNvSpPr/>
            <p:nvPr/>
          </p:nvSpPr>
          <p:spPr>
            <a:xfrm>
              <a:off x="1265613" y="3654138"/>
              <a:ext cx="14050" cy="21425"/>
            </a:xfrm>
            <a:custGeom>
              <a:avLst/>
              <a:gdLst/>
              <a:ahLst/>
              <a:cxnLst/>
              <a:rect l="l" t="t" r="r" b="b"/>
              <a:pathLst>
                <a:path w="562" h="857" extrusionOk="0">
                  <a:moveTo>
                    <a:pt x="399" y="0"/>
                  </a:moveTo>
                  <a:cubicBezTo>
                    <a:pt x="349" y="0"/>
                    <a:pt x="303" y="28"/>
                    <a:pt x="286" y="95"/>
                  </a:cubicBezTo>
                  <a:cubicBezTo>
                    <a:pt x="243" y="295"/>
                    <a:pt x="171" y="482"/>
                    <a:pt x="71" y="654"/>
                  </a:cubicBezTo>
                  <a:cubicBezTo>
                    <a:pt x="0" y="755"/>
                    <a:pt x="94" y="857"/>
                    <a:pt x="185" y="857"/>
                  </a:cubicBezTo>
                  <a:cubicBezTo>
                    <a:pt x="223" y="857"/>
                    <a:pt x="261" y="839"/>
                    <a:pt x="286" y="797"/>
                  </a:cubicBezTo>
                  <a:cubicBezTo>
                    <a:pt x="415" y="596"/>
                    <a:pt x="501" y="381"/>
                    <a:pt x="544" y="167"/>
                  </a:cubicBezTo>
                  <a:cubicBezTo>
                    <a:pt x="562" y="70"/>
                    <a:pt x="477" y="0"/>
                    <a:pt x="399" y="0"/>
                  </a:cubicBezTo>
                  <a:close/>
                </a:path>
              </a:pathLst>
            </a:custGeom>
            <a:solidFill>
              <a:srgbClr val="FF51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8" name="Google Shape;4151;p64"/>
            <p:cNvSpPr/>
            <p:nvPr/>
          </p:nvSpPr>
          <p:spPr>
            <a:xfrm>
              <a:off x="1129138" y="3513863"/>
              <a:ext cx="14675" cy="18650"/>
            </a:xfrm>
            <a:custGeom>
              <a:avLst/>
              <a:gdLst/>
              <a:ahLst/>
              <a:cxnLst/>
              <a:rect l="l" t="t" r="r" b="b"/>
              <a:pathLst>
                <a:path w="587" h="746" extrusionOk="0">
                  <a:moveTo>
                    <a:pt x="402" y="1"/>
                  </a:moveTo>
                  <a:cubicBezTo>
                    <a:pt x="372" y="1"/>
                    <a:pt x="340" y="14"/>
                    <a:pt x="313" y="44"/>
                  </a:cubicBezTo>
                  <a:cubicBezTo>
                    <a:pt x="184" y="202"/>
                    <a:pt x="98" y="388"/>
                    <a:pt x="26" y="589"/>
                  </a:cubicBezTo>
                  <a:cubicBezTo>
                    <a:pt x="1" y="683"/>
                    <a:pt x="81" y="746"/>
                    <a:pt x="160" y="746"/>
                  </a:cubicBezTo>
                  <a:cubicBezTo>
                    <a:pt x="214" y="746"/>
                    <a:pt x="267" y="716"/>
                    <a:pt x="284" y="646"/>
                  </a:cubicBezTo>
                  <a:cubicBezTo>
                    <a:pt x="327" y="503"/>
                    <a:pt x="413" y="360"/>
                    <a:pt x="499" y="231"/>
                  </a:cubicBezTo>
                  <a:cubicBezTo>
                    <a:pt x="587" y="133"/>
                    <a:pt x="499" y="1"/>
                    <a:pt x="402" y="1"/>
                  </a:cubicBezTo>
                  <a:close/>
                </a:path>
              </a:pathLst>
            </a:custGeom>
            <a:solidFill>
              <a:srgbClr val="FF51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9" name="Google Shape;4152;p64"/>
            <p:cNvSpPr/>
            <p:nvPr/>
          </p:nvSpPr>
          <p:spPr>
            <a:xfrm>
              <a:off x="1108463" y="3533263"/>
              <a:ext cx="13275" cy="14650"/>
            </a:xfrm>
            <a:custGeom>
              <a:avLst/>
              <a:gdLst/>
              <a:ahLst/>
              <a:cxnLst/>
              <a:rect l="l" t="t" r="r" b="b"/>
              <a:pathLst>
                <a:path w="531" h="586" extrusionOk="0">
                  <a:moveTo>
                    <a:pt x="361" y="1"/>
                  </a:moveTo>
                  <a:cubicBezTo>
                    <a:pt x="322" y="1"/>
                    <a:pt x="282" y="17"/>
                    <a:pt x="251" y="57"/>
                  </a:cubicBezTo>
                  <a:lnTo>
                    <a:pt x="51" y="401"/>
                  </a:lnTo>
                  <a:cubicBezTo>
                    <a:pt x="1" y="500"/>
                    <a:pt x="82" y="586"/>
                    <a:pt x="170" y="586"/>
                  </a:cubicBezTo>
                  <a:cubicBezTo>
                    <a:pt x="209" y="586"/>
                    <a:pt x="249" y="569"/>
                    <a:pt x="280" y="530"/>
                  </a:cubicBezTo>
                  <a:cubicBezTo>
                    <a:pt x="337" y="415"/>
                    <a:pt x="409" y="300"/>
                    <a:pt x="481" y="186"/>
                  </a:cubicBezTo>
                  <a:cubicBezTo>
                    <a:pt x="530" y="86"/>
                    <a:pt x="449" y="1"/>
                    <a:pt x="361" y="1"/>
                  </a:cubicBezTo>
                  <a:close/>
                </a:path>
              </a:pathLst>
            </a:custGeom>
            <a:solidFill>
              <a:srgbClr val="FF51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0" name="Google Shape;4153;p64"/>
            <p:cNvSpPr/>
            <p:nvPr/>
          </p:nvSpPr>
          <p:spPr>
            <a:xfrm>
              <a:off x="1078738" y="3542738"/>
              <a:ext cx="14800" cy="23600"/>
            </a:xfrm>
            <a:custGeom>
              <a:avLst/>
              <a:gdLst/>
              <a:ahLst/>
              <a:cxnLst/>
              <a:rect l="l" t="t" r="r" b="b"/>
              <a:pathLst>
                <a:path w="592" h="944" extrusionOk="0">
                  <a:moveTo>
                    <a:pt x="432" y="1"/>
                  </a:moveTo>
                  <a:cubicBezTo>
                    <a:pt x="378" y="1"/>
                    <a:pt x="325" y="30"/>
                    <a:pt x="308" y="93"/>
                  </a:cubicBezTo>
                  <a:cubicBezTo>
                    <a:pt x="236" y="308"/>
                    <a:pt x="150" y="538"/>
                    <a:pt x="50" y="738"/>
                  </a:cubicBezTo>
                  <a:cubicBezTo>
                    <a:pt x="0" y="848"/>
                    <a:pt x="96" y="944"/>
                    <a:pt x="183" y="944"/>
                  </a:cubicBezTo>
                  <a:cubicBezTo>
                    <a:pt x="221" y="944"/>
                    <a:pt x="258" y="925"/>
                    <a:pt x="279" y="882"/>
                  </a:cubicBezTo>
                  <a:cubicBezTo>
                    <a:pt x="394" y="638"/>
                    <a:pt x="480" y="409"/>
                    <a:pt x="566" y="165"/>
                  </a:cubicBezTo>
                  <a:cubicBezTo>
                    <a:pt x="592" y="63"/>
                    <a:pt x="511" y="1"/>
                    <a:pt x="432" y="1"/>
                  </a:cubicBezTo>
                  <a:close/>
                </a:path>
              </a:pathLst>
            </a:custGeom>
            <a:solidFill>
              <a:srgbClr val="FF51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1" name="Google Shape;4154;p64"/>
            <p:cNvSpPr/>
            <p:nvPr/>
          </p:nvSpPr>
          <p:spPr>
            <a:xfrm>
              <a:off x="1255913" y="4059888"/>
              <a:ext cx="13800" cy="19250"/>
            </a:xfrm>
            <a:custGeom>
              <a:avLst/>
              <a:gdLst/>
              <a:ahLst/>
              <a:cxnLst/>
              <a:rect l="l" t="t" r="r" b="b"/>
              <a:pathLst>
                <a:path w="552" h="770" extrusionOk="0">
                  <a:moveTo>
                    <a:pt x="387" y="1"/>
                  </a:moveTo>
                  <a:cubicBezTo>
                    <a:pt x="334" y="1"/>
                    <a:pt x="281" y="28"/>
                    <a:pt x="258" y="89"/>
                  </a:cubicBezTo>
                  <a:cubicBezTo>
                    <a:pt x="187" y="261"/>
                    <a:pt x="115" y="433"/>
                    <a:pt x="43" y="605"/>
                  </a:cubicBezTo>
                  <a:cubicBezTo>
                    <a:pt x="1" y="708"/>
                    <a:pt x="75" y="769"/>
                    <a:pt x="157" y="769"/>
                  </a:cubicBezTo>
                  <a:cubicBezTo>
                    <a:pt x="213" y="769"/>
                    <a:pt x="272" y="741"/>
                    <a:pt x="301" y="677"/>
                  </a:cubicBezTo>
                  <a:lnTo>
                    <a:pt x="516" y="161"/>
                  </a:lnTo>
                  <a:cubicBezTo>
                    <a:pt x="551" y="65"/>
                    <a:pt x="469" y="1"/>
                    <a:pt x="387" y="1"/>
                  </a:cubicBezTo>
                  <a:close/>
                </a:path>
              </a:pathLst>
            </a:custGeom>
            <a:solidFill>
              <a:srgbClr val="FF51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" name="Google Shape;4155;p64"/>
            <p:cNvSpPr/>
            <p:nvPr/>
          </p:nvSpPr>
          <p:spPr>
            <a:xfrm>
              <a:off x="1257913" y="4080563"/>
              <a:ext cx="16075" cy="25350"/>
            </a:xfrm>
            <a:custGeom>
              <a:avLst/>
              <a:gdLst/>
              <a:ahLst/>
              <a:cxnLst/>
              <a:rect l="l" t="t" r="r" b="b"/>
              <a:pathLst>
                <a:path w="643" h="1014" extrusionOk="0">
                  <a:moveTo>
                    <a:pt x="487" y="0"/>
                  </a:moveTo>
                  <a:cubicBezTo>
                    <a:pt x="432" y="0"/>
                    <a:pt x="374" y="29"/>
                    <a:pt x="350" y="94"/>
                  </a:cubicBezTo>
                  <a:cubicBezTo>
                    <a:pt x="250" y="337"/>
                    <a:pt x="135" y="595"/>
                    <a:pt x="35" y="853"/>
                  </a:cubicBezTo>
                  <a:cubicBezTo>
                    <a:pt x="0" y="949"/>
                    <a:pt x="82" y="1013"/>
                    <a:pt x="164" y="1013"/>
                  </a:cubicBezTo>
                  <a:cubicBezTo>
                    <a:pt x="217" y="1013"/>
                    <a:pt x="271" y="987"/>
                    <a:pt x="293" y="925"/>
                  </a:cubicBezTo>
                  <a:cubicBezTo>
                    <a:pt x="393" y="667"/>
                    <a:pt x="494" y="409"/>
                    <a:pt x="608" y="151"/>
                  </a:cubicBezTo>
                  <a:cubicBezTo>
                    <a:pt x="642" y="58"/>
                    <a:pt x="567" y="0"/>
                    <a:pt x="487" y="0"/>
                  </a:cubicBezTo>
                  <a:close/>
                </a:path>
              </a:pathLst>
            </a:custGeom>
            <a:solidFill>
              <a:srgbClr val="FF51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" name="Google Shape;4156;p64"/>
            <p:cNvSpPr/>
            <p:nvPr/>
          </p:nvSpPr>
          <p:spPr>
            <a:xfrm>
              <a:off x="1371288" y="3220063"/>
              <a:ext cx="5400" cy="2175"/>
            </a:xfrm>
            <a:custGeom>
              <a:avLst/>
              <a:gdLst/>
              <a:ahLst/>
              <a:cxnLst/>
              <a:rect l="l" t="t" r="r" b="b"/>
              <a:pathLst>
                <a:path w="216" h="87" extrusionOk="0">
                  <a:moveTo>
                    <a:pt x="1" y="1"/>
                  </a:moveTo>
                  <a:lnTo>
                    <a:pt x="1" y="15"/>
                  </a:lnTo>
                  <a:lnTo>
                    <a:pt x="215" y="87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FFC4C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" name="Google Shape;4157;p64"/>
            <p:cNvSpPr/>
            <p:nvPr/>
          </p:nvSpPr>
          <p:spPr>
            <a:xfrm>
              <a:off x="919088" y="3498488"/>
              <a:ext cx="454375" cy="805150"/>
            </a:xfrm>
            <a:custGeom>
              <a:avLst/>
              <a:gdLst/>
              <a:ahLst/>
              <a:cxnLst/>
              <a:rect l="l" t="t" r="r" b="b"/>
              <a:pathLst>
                <a:path w="18175" h="32206" extrusionOk="0">
                  <a:moveTo>
                    <a:pt x="14133" y="5604"/>
                  </a:moveTo>
                  <a:cubicBezTo>
                    <a:pt x="14219" y="5604"/>
                    <a:pt x="14290" y="5690"/>
                    <a:pt x="14262" y="5776"/>
                  </a:cubicBezTo>
                  <a:cubicBezTo>
                    <a:pt x="14190" y="5991"/>
                    <a:pt x="14090" y="6221"/>
                    <a:pt x="13975" y="6421"/>
                  </a:cubicBezTo>
                  <a:cubicBezTo>
                    <a:pt x="13946" y="6464"/>
                    <a:pt x="13918" y="6493"/>
                    <a:pt x="13875" y="6493"/>
                  </a:cubicBezTo>
                  <a:lnTo>
                    <a:pt x="13860" y="6493"/>
                  </a:lnTo>
                  <a:cubicBezTo>
                    <a:pt x="13760" y="6493"/>
                    <a:pt x="13688" y="6378"/>
                    <a:pt x="13746" y="6292"/>
                  </a:cubicBezTo>
                  <a:cubicBezTo>
                    <a:pt x="13860" y="6106"/>
                    <a:pt x="13946" y="5905"/>
                    <a:pt x="14004" y="5705"/>
                  </a:cubicBezTo>
                  <a:cubicBezTo>
                    <a:pt x="14032" y="5647"/>
                    <a:pt x="14075" y="5604"/>
                    <a:pt x="14133" y="5604"/>
                  </a:cubicBezTo>
                  <a:close/>
                  <a:moveTo>
                    <a:pt x="14262" y="6221"/>
                  </a:moveTo>
                  <a:cubicBezTo>
                    <a:pt x="14348" y="6221"/>
                    <a:pt x="14419" y="6307"/>
                    <a:pt x="14405" y="6393"/>
                  </a:cubicBezTo>
                  <a:cubicBezTo>
                    <a:pt x="14362" y="6607"/>
                    <a:pt x="14276" y="6822"/>
                    <a:pt x="14147" y="7009"/>
                  </a:cubicBezTo>
                  <a:cubicBezTo>
                    <a:pt x="14133" y="7052"/>
                    <a:pt x="14090" y="7080"/>
                    <a:pt x="14047" y="7080"/>
                  </a:cubicBezTo>
                  <a:cubicBezTo>
                    <a:pt x="13946" y="7080"/>
                    <a:pt x="13875" y="6966"/>
                    <a:pt x="13932" y="6880"/>
                  </a:cubicBezTo>
                  <a:cubicBezTo>
                    <a:pt x="14032" y="6708"/>
                    <a:pt x="14104" y="6521"/>
                    <a:pt x="14147" y="6321"/>
                  </a:cubicBezTo>
                  <a:cubicBezTo>
                    <a:pt x="14161" y="6264"/>
                    <a:pt x="14204" y="6221"/>
                    <a:pt x="14262" y="6221"/>
                  </a:cubicBezTo>
                  <a:close/>
                  <a:moveTo>
                    <a:pt x="14176" y="1620"/>
                  </a:moveTo>
                  <a:cubicBezTo>
                    <a:pt x="14419" y="1620"/>
                    <a:pt x="14634" y="1949"/>
                    <a:pt x="14749" y="2207"/>
                  </a:cubicBezTo>
                  <a:lnTo>
                    <a:pt x="14821" y="2222"/>
                  </a:lnTo>
                  <a:cubicBezTo>
                    <a:pt x="16713" y="2881"/>
                    <a:pt x="17300" y="4888"/>
                    <a:pt x="16870" y="6708"/>
                  </a:cubicBezTo>
                  <a:cubicBezTo>
                    <a:pt x="16999" y="7023"/>
                    <a:pt x="17229" y="7697"/>
                    <a:pt x="16842" y="7768"/>
                  </a:cubicBezTo>
                  <a:cubicBezTo>
                    <a:pt x="16813" y="7768"/>
                    <a:pt x="16799" y="7768"/>
                    <a:pt x="16770" y="7783"/>
                  </a:cubicBezTo>
                  <a:cubicBezTo>
                    <a:pt x="16383" y="7783"/>
                    <a:pt x="16369" y="7166"/>
                    <a:pt x="16369" y="7066"/>
                  </a:cubicBezTo>
                  <a:lnTo>
                    <a:pt x="16354" y="7066"/>
                  </a:lnTo>
                  <a:cubicBezTo>
                    <a:pt x="16268" y="7123"/>
                    <a:pt x="15824" y="7424"/>
                    <a:pt x="15552" y="7424"/>
                  </a:cubicBezTo>
                  <a:cubicBezTo>
                    <a:pt x="15542" y="7426"/>
                    <a:pt x="15532" y="7426"/>
                    <a:pt x="15523" y="7426"/>
                  </a:cubicBezTo>
                  <a:cubicBezTo>
                    <a:pt x="15421" y="7426"/>
                    <a:pt x="15335" y="7357"/>
                    <a:pt x="15322" y="7252"/>
                  </a:cubicBezTo>
                  <a:cubicBezTo>
                    <a:pt x="15236" y="6851"/>
                    <a:pt x="15853" y="6679"/>
                    <a:pt x="16082" y="6622"/>
                  </a:cubicBezTo>
                  <a:lnTo>
                    <a:pt x="16082" y="6593"/>
                  </a:lnTo>
                  <a:cubicBezTo>
                    <a:pt x="16440" y="5174"/>
                    <a:pt x="16053" y="3497"/>
                    <a:pt x="14606" y="2996"/>
                  </a:cubicBezTo>
                  <a:cubicBezTo>
                    <a:pt x="14391" y="3082"/>
                    <a:pt x="14176" y="3139"/>
                    <a:pt x="13946" y="3153"/>
                  </a:cubicBezTo>
                  <a:cubicBezTo>
                    <a:pt x="13760" y="3153"/>
                    <a:pt x="13617" y="3096"/>
                    <a:pt x="13588" y="2910"/>
                  </a:cubicBezTo>
                  <a:cubicBezTo>
                    <a:pt x="13531" y="2580"/>
                    <a:pt x="13875" y="2523"/>
                    <a:pt x="14104" y="2523"/>
                  </a:cubicBezTo>
                  <a:cubicBezTo>
                    <a:pt x="14176" y="2523"/>
                    <a:pt x="14247" y="2523"/>
                    <a:pt x="14319" y="2537"/>
                  </a:cubicBezTo>
                  <a:lnTo>
                    <a:pt x="14333" y="2537"/>
                  </a:lnTo>
                  <a:cubicBezTo>
                    <a:pt x="14333" y="2537"/>
                    <a:pt x="13545" y="1906"/>
                    <a:pt x="14032" y="1648"/>
                  </a:cubicBezTo>
                  <a:cubicBezTo>
                    <a:pt x="14075" y="1634"/>
                    <a:pt x="14118" y="1620"/>
                    <a:pt x="14176" y="1620"/>
                  </a:cubicBezTo>
                  <a:close/>
                  <a:moveTo>
                    <a:pt x="13875" y="22445"/>
                  </a:moveTo>
                  <a:cubicBezTo>
                    <a:pt x="13946" y="22445"/>
                    <a:pt x="14032" y="22517"/>
                    <a:pt x="13989" y="22603"/>
                  </a:cubicBezTo>
                  <a:lnTo>
                    <a:pt x="13774" y="23119"/>
                  </a:lnTo>
                  <a:cubicBezTo>
                    <a:pt x="13760" y="23176"/>
                    <a:pt x="13703" y="23205"/>
                    <a:pt x="13645" y="23205"/>
                  </a:cubicBezTo>
                  <a:lnTo>
                    <a:pt x="13645" y="23219"/>
                  </a:lnTo>
                  <a:cubicBezTo>
                    <a:pt x="13559" y="23219"/>
                    <a:pt x="13473" y="23147"/>
                    <a:pt x="13516" y="23061"/>
                  </a:cubicBezTo>
                  <a:cubicBezTo>
                    <a:pt x="13588" y="22875"/>
                    <a:pt x="13660" y="22717"/>
                    <a:pt x="13731" y="22545"/>
                  </a:cubicBezTo>
                  <a:cubicBezTo>
                    <a:pt x="13746" y="22474"/>
                    <a:pt x="13803" y="22445"/>
                    <a:pt x="13875" y="22445"/>
                  </a:cubicBezTo>
                  <a:close/>
                  <a:moveTo>
                    <a:pt x="14032" y="23276"/>
                  </a:moveTo>
                  <a:cubicBezTo>
                    <a:pt x="14118" y="23276"/>
                    <a:pt x="14190" y="23348"/>
                    <a:pt x="14161" y="23434"/>
                  </a:cubicBezTo>
                  <a:cubicBezTo>
                    <a:pt x="14047" y="23692"/>
                    <a:pt x="13946" y="23950"/>
                    <a:pt x="13846" y="24208"/>
                  </a:cubicBezTo>
                  <a:cubicBezTo>
                    <a:pt x="13832" y="24251"/>
                    <a:pt x="13774" y="24294"/>
                    <a:pt x="13717" y="24294"/>
                  </a:cubicBezTo>
                  <a:cubicBezTo>
                    <a:pt x="13631" y="24294"/>
                    <a:pt x="13559" y="24222"/>
                    <a:pt x="13588" y="24136"/>
                  </a:cubicBezTo>
                  <a:cubicBezTo>
                    <a:pt x="13688" y="23878"/>
                    <a:pt x="13803" y="23620"/>
                    <a:pt x="13903" y="23377"/>
                  </a:cubicBezTo>
                  <a:cubicBezTo>
                    <a:pt x="13918" y="23319"/>
                    <a:pt x="13975" y="23276"/>
                    <a:pt x="14032" y="23276"/>
                  </a:cubicBezTo>
                  <a:close/>
                  <a:moveTo>
                    <a:pt x="4243" y="24839"/>
                  </a:moveTo>
                  <a:cubicBezTo>
                    <a:pt x="4343" y="24839"/>
                    <a:pt x="4401" y="24910"/>
                    <a:pt x="4386" y="24996"/>
                  </a:cubicBezTo>
                  <a:cubicBezTo>
                    <a:pt x="4300" y="25297"/>
                    <a:pt x="4186" y="25584"/>
                    <a:pt x="4057" y="25870"/>
                  </a:cubicBezTo>
                  <a:cubicBezTo>
                    <a:pt x="4043" y="25899"/>
                    <a:pt x="4000" y="25928"/>
                    <a:pt x="3957" y="25928"/>
                  </a:cubicBezTo>
                  <a:cubicBezTo>
                    <a:pt x="3856" y="25928"/>
                    <a:pt x="3785" y="25827"/>
                    <a:pt x="3828" y="25727"/>
                  </a:cubicBezTo>
                  <a:cubicBezTo>
                    <a:pt x="3957" y="25469"/>
                    <a:pt x="4057" y="25211"/>
                    <a:pt x="4129" y="24925"/>
                  </a:cubicBezTo>
                  <a:cubicBezTo>
                    <a:pt x="4143" y="24882"/>
                    <a:pt x="4186" y="24839"/>
                    <a:pt x="4243" y="24839"/>
                  </a:cubicBezTo>
                  <a:close/>
                  <a:moveTo>
                    <a:pt x="4464" y="25567"/>
                  </a:moveTo>
                  <a:cubicBezTo>
                    <a:pt x="4472" y="25567"/>
                    <a:pt x="4479" y="25568"/>
                    <a:pt x="4487" y="25569"/>
                  </a:cubicBezTo>
                  <a:cubicBezTo>
                    <a:pt x="4493" y="25568"/>
                    <a:pt x="4500" y="25568"/>
                    <a:pt x="4506" y="25568"/>
                  </a:cubicBezTo>
                  <a:cubicBezTo>
                    <a:pt x="4583" y="25568"/>
                    <a:pt x="4642" y="25648"/>
                    <a:pt x="4616" y="25727"/>
                  </a:cubicBezTo>
                  <a:lnTo>
                    <a:pt x="4415" y="26286"/>
                  </a:lnTo>
                  <a:cubicBezTo>
                    <a:pt x="4401" y="26343"/>
                    <a:pt x="4343" y="26372"/>
                    <a:pt x="4286" y="26372"/>
                  </a:cubicBezTo>
                  <a:cubicBezTo>
                    <a:pt x="4280" y="26373"/>
                    <a:pt x="4273" y="26374"/>
                    <a:pt x="4267" y="26374"/>
                  </a:cubicBezTo>
                  <a:cubicBezTo>
                    <a:pt x="4190" y="26374"/>
                    <a:pt x="4131" y="26294"/>
                    <a:pt x="4157" y="26214"/>
                  </a:cubicBezTo>
                  <a:lnTo>
                    <a:pt x="4358" y="25655"/>
                  </a:lnTo>
                  <a:cubicBezTo>
                    <a:pt x="4370" y="25606"/>
                    <a:pt x="4415" y="25567"/>
                    <a:pt x="4464" y="25567"/>
                  </a:cubicBezTo>
                  <a:close/>
                  <a:moveTo>
                    <a:pt x="14047" y="0"/>
                  </a:moveTo>
                  <a:lnTo>
                    <a:pt x="10306" y="8342"/>
                  </a:lnTo>
                  <a:cubicBezTo>
                    <a:pt x="10922" y="7983"/>
                    <a:pt x="11725" y="7568"/>
                    <a:pt x="12226" y="7568"/>
                  </a:cubicBezTo>
                  <a:cubicBezTo>
                    <a:pt x="12249" y="7564"/>
                    <a:pt x="12271" y="7562"/>
                    <a:pt x="12292" y="7562"/>
                  </a:cubicBezTo>
                  <a:cubicBezTo>
                    <a:pt x="12438" y="7562"/>
                    <a:pt x="12569" y="7644"/>
                    <a:pt x="12656" y="7768"/>
                  </a:cubicBezTo>
                  <a:cubicBezTo>
                    <a:pt x="12886" y="8170"/>
                    <a:pt x="11940" y="8772"/>
                    <a:pt x="10937" y="9259"/>
                  </a:cubicBezTo>
                  <a:lnTo>
                    <a:pt x="11008" y="9417"/>
                  </a:lnTo>
                  <a:cubicBezTo>
                    <a:pt x="11424" y="9288"/>
                    <a:pt x="11839" y="9230"/>
                    <a:pt x="12269" y="9202"/>
                  </a:cubicBezTo>
                  <a:cubicBezTo>
                    <a:pt x="12628" y="9202"/>
                    <a:pt x="12871" y="9302"/>
                    <a:pt x="12914" y="9531"/>
                  </a:cubicBezTo>
                  <a:cubicBezTo>
                    <a:pt x="13015" y="10019"/>
                    <a:pt x="12183" y="10291"/>
                    <a:pt x="11338" y="10449"/>
                  </a:cubicBezTo>
                  <a:cubicBezTo>
                    <a:pt x="11352" y="10506"/>
                    <a:pt x="11366" y="10563"/>
                    <a:pt x="11366" y="10621"/>
                  </a:cubicBezTo>
                  <a:cubicBezTo>
                    <a:pt x="12226" y="10649"/>
                    <a:pt x="13043" y="10778"/>
                    <a:pt x="12900" y="11165"/>
                  </a:cubicBezTo>
                  <a:cubicBezTo>
                    <a:pt x="12742" y="11538"/>
                    <a:pt x="12054" y="11653"/>
                    <a:pt x="11366" y="11696"/>
                  </a:cubicBezTo>
                  <a:cubicBezTo>
                    <a:pt x="11352" y="11796"/>
                    <a:pt x="11338" y="11896"/>
                    <a:pt x="11323" y="11997"/>
                  </a:cubicBezTo>
                  <a:cubicBezTo>
                    <a:pt x="12183" y="12240"/>
                    <a:pt x="13101" y="12613"/>
                    <a:pt x="12857" y="13071"/>
                  </a:cubicBezTo>
                  <a:cubicBezTo>
                    <a:pt x="12757" y="13301"/>
                    <a:pt x="12499" y="13372"/>
                    <a:pt x="12183" y="13372"/>
                  </a:cubicBezTo>
                  <a:cubicBezTo>
                    <a:pt x="11753" y="13358"/>
                    <a:pt x="11309" y="13272"/>
                    <a:pt x="10908" y="13114"/>
                  </a:cubicBezTo>
                  <a:cubicBezTo>
                    <a:pt x="10865" y="13200"/>
                    <a:pt x="10808" y="13272"/>
                    <a:pt x="10765" y="13358"/>
                  </a:cubicBezTo>
                  <a:cubicBezTo>
                    <a:pt x="11381" y="13874"/>
                    <a:pt x="12054" y="14562"/>
                    <a:pt x="11682" y="14849"/>
                  </a:cubicBezTo>
                  <a:cubicBezTo>
                    <a:pt x="11610" y="14892"/>
                    <a:pt x="11524" y="14920"/>
                    <a:pt x="11452" y="14920"/>
                  </a:cubicBezTo>
                  <a:cubicBezTo>
                    <a:pt x="11094" y="14920"/>
                    <a:pt x="10535" y="14562"/>
                    <a:pt x="10062" y="14204"/>
                  </a:cubicBezTo>
                  <a:cubicBezTo>
                    <a:pt x="10005" y="14247"/>
                    <a:pt x="9933" y="14304"/>
                    <a:pt x="9876" y="14361"/>
                  </a:cubicBezTo>
                  <a:cubicBezTo>
                    <a:pt x="10406" y="15092"/>
                    <a:pt x="10908" y="15952"/>
                    <a:pt x="10507" y="16110"/>
                  </a:cubicBezTo>
                  <a:cubicBezTo>
                    <a:pt x="10478" y="16124"/>
                    <a:pt x="10435" y="16139"/>
                    <a:pt x="10406" y="16139"/>
                  </a:cubicBezTo>
                  <a:cubicBezTo>
                    <a:pt x="10034" y="16139"/>
                    <a:pt x="9489" y="15508"/>
                    <a:pt x="9045" y="14877"/>
                  </a:cubicBezTo>
                  <a:cubicBezTo>
                    <a:pt x="8973" y="14920"/>
                    <a:pt x="8887" y="14949"/>
                    <a:pt x="8801" y="14992"/>
                  </a:cubicBezTo>
                  <a:cubicBezTo>
                    <a:pt x="9088" y="15809"/>
                    <a:pt x="9288" y="16741"/>
                    <a:pt x="8873" y="16927"/>
                  </a:cubicBezTo>
                  <a:cubicBezTo>
                    <a:pt x="8830" y="16941"/>
                    <a:pt x="8801" y="16956"/>
                    <a:pt x="8758" y="16956"/>
                  </a:cubicBezTo>
                  <a:cubicBezTo>
                    <a:pt x="8371" y="16956"/>
                    <a:pt x="7998" y="16081"/>
                    <a:pt x="7726" y="15250"/>
                  </a:cubicBezTo>
                  <a:cubicBezTo>
                    <a:pt x="7669" y="15250"/>
                    <a:pt x="7611" y="15250"/>
                    <a:pt x="7554" y="15264"/>
                  </a:cubicBezTo>
                  <a:cubicBezTo>
                    <a:pt x="7626" y="16067"/>
                    <a:pt x="7626" y="16870"/>
                    <a:pt x="7310" y="16927"/>
                  </a:cubicBezTo>
                  <a:lnTo>
                    <a:pt x="7282" y="16927"/>
                  </a:lnTo>
                  <a:cubicBezTo>
                    <a:pt x="7095" y="16927"/>
                    <a:pt x="6923" y="16626"/>
                    <a:pt x="6794" y="16196"/>
                  </a:cubicBezTo>
                  <a:lnTo>
                    <a:pt x="2910" y="24853"/>
                  </a:lnTo>
                  <a:cubicBezTo>
                    <a:pt x="3312" y="25068"/>
                    <a:pt x="3312" y="25627"/>
                    <a:pt x="2925" y="25856"/>
                  </a:cubicBezTo>
                  <a:cubicBezTo>
                    <a:pt x="2829" y="25913"/>
                    <a:pt x="2727" y="25939"/>
                    <a:pt x="2627" y="25939"/>
                  </a:cubicBezTo>
                  <a:cubicBezTo>
                    <a:pt x="2326" y="25939"/>
                    <a:pt x="2050" y="25699"/>
                    <a:pt x="2050" y="25355"/>
                  </a:cubicBezTo>
                  <a:cubicBezTo>
                    <a:pt x="2050" y="25326"/>
                    <a:pt x="2050" y="25283"/>
                    <a:pt x="2065" y="25254"/>
                  </a:cubicBezTo>
                  <a:lnTo>
                    <a:pt x="1821" y="25125"/>
                  </a:lnTo>
                  <a:cubicBezTo>
                    <a:pt x="1764" y="25197"/>
                    <a:pt x="1678" y="25269"/>
                    <a:pt x="1592" y="25297"/>
                  </a:cubicBezTo>
                  <a:lnTo>
                    <a:pt x="1" y="28995"/>
                  </a:lnTo>
                  <a:cubicBezTo>
                    <a:pt x="1864" y="29769"/>
                    <a:pt x="3770" y="30500"/>
                    <a:pt x="5576" y="31073"/>
                  </a:cubicBezTo>
                  <a:cubicBezTo>
                    <a:pt x="5562" y="30930"/>
                    <a:pt x="5547" y="30787"/>
                    <a:pt x="5533" y="30643"/>
                  </a:cubicBezTo>
                  <a:cubicBezTo>
                    <a:pt x="4816" y="29124"/>
                    <a:pt x="2982" y="28450"/>
                    <a:pt x="2781" y="28078"/>
                  </a:cubicBezTo>
                  <a:cubicBezTo>
                    <a:pt x="2667" y="27848"/>
                    <a:pt x="2925" y="27619"/>
                    <a:pt x="3340" y="27619"/>
                  </a:cubicBezTo>
                  <a:cubicBezTo>
                    <a:pt x="3770" y="27648"/>
                    <a:pt x="4186" y="27848"/>
                    <a:pt x="4487" y="28178"/>
                  </a:cubicBezTo>
                  <a:cubicBezTo>
                    <a:pt x="5060" y="28766"/>
                    <a:pt x="5361" y="29611"/>
                    <a:pt x="5504" y="30185"/>
                  </a:cubicBezTo>
                  <a:cubicBezTo>
                    <a:pt x="5476" y="28952"/>
                    <a:pt x="5662" y="27705"/>
                    <a:pt x="6350" y="26544"/>
                  </a:cubicBezTo>
                  <a:cubicBezTo>
                    <a:pt x="6665" y="26028"/>
                    <a:pt x="7038" y="25541"/>
                    <a:pt x="7425" y="25097"/>
                  </a:cubicBezTo>
                  <a:cubicBezTo>
                    <a:pt x="7583" y="24222"/>
                    <a:pt x="7525" y="23334"/>
                    <a:pt x="7253" y="22488"/>
                  </a:cubicBezTo>
                  <a:cubicBezTo>
                    <a:pt x="7196" y="22302"/>
                    <a:pt x="6708" y="21241"/>
                    <a:pt x="6995" y="21098"/>
                  </a:cubicBezTo>
                  <a:cubicBezTo>
                    <a:pt x="7067" y="21055"/>
                    <a:pt x="7138" y="21040"/>
                    <a:pt x="7210" y="21040"/>
                  </a:cubicBezTo>
                  <a:cubicBezTo>
                    <a:pt x="7611" y="21040"/>
                    <a:pt x="7970" y="21571"/>
                    <a:pt x="8113" y="21886"/>
                  </a:cubicBezTo>
                  <a:cubicBezTo>
                    <a:pt x="8342" y="22416"/>
                    <a:pt x="8371" y="23033"/>
                    <a:pt x="8185" y="23592"/>
                  </a:cubicBezTo>
                  <a:cubicBezTo>
                    <a:pt x="8027" y="24065"/>
                    <a:pt x="7812" y="24538"/>
                    <a:pt x="7540" y="24953"/>
                  </a:cubicBezTo>
                  <a:cubicBezTo>
                    <a:pt x="8013" y="24423"/>
                    <a:pt x="8529" y="23878"/>
                    <a:pt x="9045" y="23348"/>
                  </a:cubicBezTo>
                  <a:cubicBezTo>
                    <a:pt x="10636" y="21685"/>
                    <a:pt x="12140" y="20123"/>
                    <a:pt x="11667" y="19048"/>
                  </a:cubicBezTo>
                  <a:cubicBezTo>
                    <a:pt x="11338" y="18346"/>
                    <a:pt x="10822" y="17959"/>
                    <a:pt x="10191" y="17945"/>
                  </a:cubicBezTo>
                  <a:lnTo>
                    <a:pt x="10163" y="17945"/>
                  </a:lnTo>
                  <a:cubicBezTo>
                    <a:pt x="9417" y="17945"/>
                    <a:pt x="8672" y="18446"/>
                    <a:pt x="8299" y="19206"/>
                  </a:cubicBezTo>
                  <a:cubicBezTo>
                    <a:pt x="8271" y="19249"/>
                    <a:pt x="8271" y="19277"/>
                    <a:pt x="8256" y="19320"/>
                  </a:cubicBezTo>
                  <a:cubicBezTo>
                    <a:pt x="8256" y="19664"/>
                    <a:pt x="8328" y="20295"/>
                    <a:pt x="8715" y="20395"/>
                  </a:cubicBezTo>
                  <a:cubicBezTo>
                    <a:pt x="8744" y="20410"/>
                    <a:pt x="8772" y="20410"/>
                    <a:pt x="8815" y="20410"/>
                  </a:cubicBezTo>
                  <a:cubicBezTo>
                    <a:pt x="8987" y="20381"/>
                    <a:pt x="9159" y="20281"/>
                    <a:pt x="9260" y="20137"/>
                  </a:cubicBezTo>
                  <a:cubicBezTo>
                    <a:pt x="9403" y="19994"/>
                    <a:pt x="9532" y="19865"/>
                    <a:pt x="9704" y="19865"/>
                  </a:cubicBezTo>
                  <a:cubicBezTo>
                    <a:pt x="9790" y="19865"/>
                    <a:pt x="9876" y="19894"/>
                    <a:pt x="9948" y="19965"/>
                  </a:cubicBezTo>
                  <a:cubicBezTo>
                    <a:pt x="10363" y="20266"/>
                    <a:pt x="9933" y="21112"/>
                    <a:pt x="9217" y="21112"/>
                  </a:cubicBezTo>
                  <a:cubicBezTo>
                    <a:pt x="9088" y="21112"/>
                    <a:pt x="8959" y="21083"/>
                    <a:pt x="8844" y="21040"/>
                  </a:cubicBezTo>
                  <a:cubicBezTo>
                    <a:pt x="8844" y="21040"/>
                    <a:pt x="8242" y="20897"/>
                    <a:pt x="8013" y="20381"/>
                  </a:cubicBezTo>
                  <a:cubicBezTo>
                    <a:pt x="7855" y="20023"/>
                    <a:pt x="7898" y="19607"/>
                    <a:pt x="8142" y="19134"/>
                  </a:cubicBezTo>
                  <a:cubicBezTo>
                    <a:pt x="8557" y="18303"/>
                    <a:pt x="9360" y="17758"/>
                    <a:pt x="10163" y="17758"/>
                  </a:cubicBezTo>
                  <a:lnTo>
                    <a:pt x="10191" y="17758"/>
                  </a:lnTo>
                  <a:cubicBezTo>
                    <a:pt x="10822" y="17773"/>
                    <a:pt x="11352" y="18117"/>
                    <a:pt x="11696" y="18733"/>
                  </a:cubicBezTo>
                  <a:cubicBezTo>
                    <a:pt x="11581" y="17672"/>
                    <a:pt x="11968" y="16612"/>
                    <a:pt x="12714" y="15852"/>
                  </a:cubicBezTo>
                  <a:lnTo>
                    <a:pt x="12714" y="15852"/>
                  </a:lnTo>
                  <a:cubicBezTo>
                    <a:pt x="12556" y="16913"/>
                    <a:pt x="12241" y="17945"/>
                    <a:pt x="11782" y="18905"/>
                  </a:cubicBezTo>
                  <a:lnTo>
                    <a:pt x="11825" y="18977"/>
                  </a:lnTo>
                  <a:cubicBezTo>
                    <a:pt x="12155" y="19736"/>
                    <a:pt x="11653" y="20653"/>
                    <a:pt x="10808" y="21671"/>
                  </a:cubicBezTo>
                  <a:cubicBezTo>
                    <a:pt x="11252" y="21413"/>
                    <a:pt x="11739" y="21255"/>
                    <a:pt x="12241" y="21212"/>
                  </a:cubicBezTo>
                  <a:lnTo>
                    <a:pt x="12312" y="21212"/>
                  </a:lnTo>
                  <a:cubicBezTo>
                    <a:pt x="13215" y="21212"/>
                    <a:pt x="13144" y="22216"/>
                    <a:pt x="12671" y="22230"/>
                  </a:cubicBezTo>
                  <a:lnTo>
                    <a:pt x="12656" y="22230"/>
                  </a:lnTo>
                  <a:cubicBezTo>
                    <a:pt x="12484" y="22230"/>
                    <a:pt x="12255" y="22087"/>
                    <a:pt x="12011" y="21943"/>
                  </a:cubicBezTo>
                  <a:cubicBezTo>
                    <a:pt x="11768" y="21771"/>
                    <a:pt x="11467" y="21671"/>
                    <a:pt x="11180" y="21657"/>
                  </a:cubicBezTo>
                  <a:cubicBezTo>
                    <a:pt x="11037" y="21657"/>
                    <a:pt x="10894" y="21685"/>
                    <a:pt x="10765" y="21743"/>
                  </a:cubicBezTo>
                  <a:cubicBezTo>
                    <a:pt x="10306" y="22302"/>
                    <a:pt x="9747" y="22875"/>
                    <a:pt x="9174" y="23463"/>
                  </a:cubicBezTo>
                  <a:cubicBezTo>
                    <a:pt x="8170" y="24509"/>
                    <a:pt x="7138" y="25598"/>
                    <a:pt x="6508" y="26630"/>
                  </a:cubicBezTo>
                  <a:cubicBezTo>
                    <a:pt x="5662" y="28063"/>
                    <a:pt x="5590" y="29640"/>
                    <a:pt x="5762" y="31131"/>
                  </a:cubicBezTo>
                  <a:lnTo>
                    <a:pt x="5848" y="31159"/>
                  </a:lnTo>
                  <a:cubicBezTo>
                    <a:pt x="6622" y="29067"/>
                    <a:pt x="8156" y="27447"/>
                    <a:pt x="8873" y="26773"/>
                  </a:cubicBezTo>
                  <a:cubicBezTo>
                    <a:pt x="8830" y="26372"/>
                    <a:pt x="8744" y="24867"/>
                    <a:pt x="9819" y="23878"/>
                  </a:cubicBezTo>
                  <a:cubicBezTo>
                    <a:pt x="9976" y="24065"/>
                    <a:pt x="10062" y="24323"/>
                    <a:pt x="10048" y="24581"/>
                  </a:cubicBezTo>
                  <a:cubicBezTo>
                    <a:pt x="10320" y="24394"/>
                    <a:pt x="10822" y="24136"/>
                    <a:pt x="11252" y="24136"/>
                  </a:cubicBezTo>
                  <a:cubicBezTo>
                    <a:pt x="11268" y="24135"/>
                    <a:pt x="11284" y="24134"/>
                    <a:pt x="11300" y="24134"/>
                  </a:cubicBezTo>
                  <a:cubicBezTo>
                    <a:pt x="11439" y="24134"/>
                    <a:pt x="11566" y="24188"/>
                    <a:pt x="11682" y="24265"/>
                  </a:cubicBezTo>
                  <a:cubicBezTo>
                    <a:pt x="12140" y="24609"/>
                    <a:pt x="11753" y="25383"/>
                    <a:pt x="11524" y="25770"/>
                  </a:cubicBezTo>
                  <a:cubicBezTo>
                    <a:pt x="11954" y="25784"/>
                    <a:pt x="12398" y="25913"/>
                    <a:pt x="12771" y="26143"/>
                  </a:cubicBezTo>
                  <a:cubicBezTo>
                    <a:pt x="11467" y="26845"/>
                    <a:pt x="10593" y="27031"/>
                    <a:pt x="9933" y="27031"/>
                  </a:cubicBezTo>
                  <a:cubicBezTo>
                    <a:pt x="9618" y="27031"/>
                    <a:pt x="9288" y="26988"/>
                    <a:pt x="8987" y="26902"/>
                  </a:cubicBezTo>
                  <a:cubicBezTo>
                    <a:pt x="8414" y="27447"/>
                    <a:pt x="7898" y="28035"/>
                    <a:pt x="7425" y="28680"/>
                  </a:cubicBezTo>
                  <a:cubicBezTo>
                    <a:pt x="7884" y="28436"/>
                    <a:pt x="9145" y="27863"/>
                    <a:pt x="10435" y="27863"/>
                  </a:cubicBezTo>
                  <a:cubicBezTo>
                    <a:pt x="10908" y="27863"/>
                    <a:pt x="11381" y="27949"/>
                    <a:pt x="11811" y="28135"/>
                  </a:cubicBezTo>
                  <a:cubicBezTo>
                    <a:pt x="10664" y="28278"/>
                    <a:pt x="9073" y="29382"/>
                    <a:pt x="8070" y="29382"/>
                  </a:cubicBezTo>
                  <a:cubicBezTo>
                    <a:pt x="8058" y="29382"/>
                    <a:pt x="8047" y="29383"/>
                    <a:pt x="8035" y="29383"/>
                  </a:cubicBezTo>
                  <a:cubicBezTo>
                    <a:pt x="7704" y="29383"/>
                    <a:pt x="7393" y="29185"/>
                    <a:pt x="7282" y="28866"/>
                  </a:cubicBezTo>
                  <a:cubicBezTo>
                    <a:pt x="6766" y="29583"/>
                    <a:pt x="6336" y="30371"/>
                    <a:pt x="6020" y="31202"/>
                  </a:cubicBezTo>
                  <a:cubicBezTo>
                    <a:pt x="8041" y="31819"/>
                    <a:pt x="9905" y="32205"/>
                    <a:pt x="11395" y="32205"/>
                  </a:cubicBezTo>
                  <a:cubicBezTo>
                    <a:pt x="12800" y="32205"/>
                    <a:pt x="13860" y="31862"/>
                    <a:pt x="14391" y="31030"/>
                  </a:cubicBezTo>
                  <a:cubicBezTo>
                    <a:pt x="15265" y="29654"/>
                    <a:pt x="15580" y="28106"/>
                    <a:pt x="15580" y="26515"/>
                  </a:cubicBezTo>
                  <a:cubicBezTo>
                    <a:pt x="15552" y="25283"/>
                    <a:pt x="15423" y="24065"/>
                    <a:pt x="15165" y="22875"/>
                  </a:cubicBezTo>
                  <a:cubicBezTo>
                    <a:pt x="14907" y="21485"/>
                    <a:pt x="14692" y="20152"/>
                    <a:pt x="14305" y="18790"/>
                  </a:cubicBezTo>
                  <a:cubicBezTo>
                    <a:pt x="13989" y="17787"/>
                    <a:pt x="13688" y="16755"/>
                    <a:pt x="13688" y="15709"/>
                  </a:cubicBezTo>
                  <a:cubicBezTo>
                    <a:pt x="13688" y="15336"/>
                    <a:pt x="13731" y="14963"/>
                    <a:pt x="13817" y="14591"/>
                  </a:cubicBezTo>
                  <a:cubicBezTo>
                    <a:pt x="14133" y="13301"/>
                    <a:pt x="15021" y="12369"/>
                    <a:pt x="15781" y="11323"/>
                  </a:cubicBezTo>
                  <a:cubicBezTo>
                    <a:pt x="16627" y="10191"/>
                    <a:pt x="17315" y="8944"/>
                    <a:pt x="17802" y="7611"/>
                  </a:cubicBezTo>
                  <a:cubicBezTo>
                    <a:pt x="18046" y="6951"/>
                    <a:pt x="18160" y="6249"/>
                    <a:pt x="18174" y="5533"/>
                  </a:cubicBezTo>
                  <a:cubicBezTo>
                    <a:pt x="18174" y="2981"/>
                    <a:pt x="16340" y="1204"/>
                    <a:pt x="14061" y="0"/>
                  </a:cubicBezTo>
                  <a:close/>
                </a:path>
              </a:pathLst>
            </a:custGeom>
            <a:solidFill>
              <a:srgbClr val="FFA2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" name="Google Shape;4158;p64"/>
            <p:cNvSpPr/>
            <p:nvPr/>
          </p:nvSpPr>
          <p:spPr>
            <a:xfrm>
              <a:off x="964588" y="3213613"/>
              <a:ext cx="427150" cy="915875"/>
            </a:xfrm>
            <a:custGeom>
              <a:avLst/>
              <a:gdLst/>
              <a:ahLst/>
              <a:cxnLst/>
              <a:rect l="l" t="t" r="r" b="b"/>
              <a:pathLst>
                <a:path w="17086" h="36635" extrusionOk="0">
                  <a:moveTo>
                    <a:pt x="16612" y="402"/>
                  </a:moveTo>
                  <a:lnTo>
                    <a:pt x="16625" y="406"/>
                  </a:lnTo>
                  <a:lnTo>
                    <a:pt x="16625" y="406"/>
                  </a:lnTo>
                  <a:cubicBezTo>
                    <a:pt x="16626" y="404"/>
                    <a:pt x="16627" y="403"/>
                    <a:pt x="16627" y="402"/>
                  </a:cubicBezTo>
                  <a:close/>
                  <a:moveTo>
                    <a:pt x="15538" y="1"/>
                  </a:moveTo>
                  <a:lnTo>
                    <a:pt x="10908" y="10779"/>
                  </a:lnTo>
                  <a:lnTo>
                    <a:pt x="7411" y="18920"/>
                  </a:lnTo>
                  <a:cubicBezTo>
                    <a:pt x="7612" y="19034"/>
                    <a:pt x="7812" y="19163"/>
                    <a:pt x="8013" y="19307"/>
                  </a:cubicBezTo>
                  <a:lnTo>
                    <a:pt x="14893" y="3054"/>
                  </a:lnTo>
                  <a:cubicBezTo>
                    <a:pt x="14549" y="2638"/>
                    <a:pt x="15796" y="230"/>
                    <a:pt x="15853" y="115"/>
                  </a:cubicBezTo>
                  <a:lnTo>
                    <a:pt x="15538" y="1"/>
                  </a:lnTo>
                  <a:close/>
                  <a:moveTo>
                    <a:pt x="16625" y="406"/>
                  </a:moveTo>
                  <a:lnTo>
                    <a:pt x="16625" y="406"/>
                  </a:lnTo>
                  <a:cubicBezTo>
                    <a:pt x="16576" y="524"/>
                    <a:pt x="15613" y="2956"/>
                    <a:pt x="15065" y="3111"/>
                  </a:cubicBezTo>
                  <a:lnTo>
                    <a:pt x="8156" y="19436"/>
                  </a:lnTo>
                  <a:cubicBezTo>
                    <a:pt x="8271" y="19522"/>
                    <a:pt x="8371" y="19636"/>
                    <a:pt x="8472" y="19737"/>
                  </a:cubicBezTo>
                  <a:lnTo>
                    <a:pt x="8500" y="19737"/>
                  </a:lnTo>
                  <a:lnTo>
                    <a:pt x="12227" y="11395"/>
                  </a:lnTo>
                  <a:lnTo>
                    <a:pt x="17085" y="560"/>
                  </a:lnTo>
                  <a:lnTo>
                    <a:pt x="16625" y="406"/>
                  </a:lnTo>
                  <a:close/>
                  <a:moveTo>
                    <a:pt x="4874" y="27175"/>
                  </a:moveTo>
                  <a:lnTo>
                    <a:pt x="1047" y="36205"/>
                  </a:lnTo>
                  <a:cubicBezTo>
                    <a:pt x="1062" y="36219"/>
                    <a:pt x="1076" y="36219"/>
                    <a:pt x="1090" y="36234"/>
                  </a:cubicBezTo>
                  <a:lnTo>
                    <a:pt x="4974" y="27577"/>
                  </a:lnTo>
                  <a:cubicBezTo>
                    <a:pt x="4946" y="27448"/>
                    <a:pt x="4903" y="27319"/>
                    <a:pt x="4874" y="27190"/>
                  </a:cubicBezTo>
                  <a:lnTo>
                    <a:pt x="4874" y="27175"/>
                  </a:lnTo>
                  <a:close/>
                  <a:moveTo>
                    <a:pt x="4329" y="26487"/>
                  </a:moveTo>
                  <a:cubicBezTo>
                    <a:pt x="4200" y="27161"/>
                    <a:pt x="4000" y="27806"/>
                    <a:pt x="3684" y="27806"/>
                  </a:cubicBezTo>
                  <a:cubicBezTo>
                    <a:pt x="3656" y="27806"/>
                    <a:pt x="3627" y="27806"/>
                    <a:pt x="3598" y="27792"/>
                  </a:cubicBezTo>
                  <a:lnTo>
                    <a:pt x="73" y="35961"/>
                  </a:lnTo>
                  <a:cubicBezTo>
                    <a:pt x="101" y="36033"/>
                    <a:pt x="116" y="36090"/>
                    <a:pt x="116" y="36162"/>
                  </a:cubicBezTo>
                  <a:cubicBezTo>
                    <a:pt x="116" y="36291"/>
                    <a:pt x="73" y="36406"/>
                    <a:pt x="1" y="36506"/>
                  </a:cubicBezTo>
                  <a:lnTo>
                    <a:pt x="245" y="36635"/>
                  </a:lnTo>
                  <a:cubicBezTo>
                    <a:pt x="288" y="36363"/>
                    <a:pt x="531" y="36162"/>
                    <a:pt x="818" y="36162"/>
                  </a:cubicBezTo>
                  <a:lnTo>
                    <a:pt x="875" y="36162"/>
                  </a:lnTo>
                  <a:lnTo>
                    <a:pt x="4802" y="26889"/>
                  </a:lnTo>
                  <a:cubicBezTo>
                    <a:pt x="4788" y="26788"/>
                    <a:pt x="4759" y="26688"/>
                    <a:pt x="4745" y="26573"/>
                  </a:cubicBezTo>
                  <a:cubicBezTo>
                    <a:pt x="4602" y="26559"/>
                    <a:pt x="4473" y="26516"/>
                    <a:pt x="4344" y="26487"/>
                  </a:cubicBezTo>
                  <a:close/>
                </a:path>
              </a:pathLst>
            </a:custGeom>
            <a:solidFill>
              <a:srgbClr val="FF3E3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" name="Google Shape;4159;p64"/>
            <p:cNvSpPr/>
            <p:nvPr/>
          </p:nvSpPr>
          <p:spPr>
            <a:xfrm>
              <a:off x="1054538" y="3687163"/>
              <a:ext cx="192450" cy="234500"/>
            </a:xfrm>
            <a:custGeom>
              <a:avLst/>
              <a:gdLst/>
              <a:ahLst/>
              <a:cxnLst/>
              <a:rect l="l" t="t" r="r" b="b"/>
              <a:pathLst>
                <a:path w="7698" h="9380" extrusionOk="0">
                  <a:moveTo>
                    <a:pt x="6889" y="1"/>
                  </a:moveTo>
                  <a:cubicBezTo>
                    <a:pt x="6867" y="1"/>
                    <a:pt x="6845" y="3"/>
                    <a:pt x="6823" y="6"/>
                  </a:cubicBezTo>
                  <a:cubicBezTo>
                    <a:pt x="6321" y="6"/>
                    <a:pt x="5504" y="408"/>
                    <a:pt x="4902" y="766"/>
                  </a:cubicBezTo>
                  <a:lnTo>
                    <a:pt x="4888" y="780"/>
                  </a:lnTo>
                  <a:cubicBezTo>
                    <a:pt x="5146" y="1053"/>
                    <a:pt x="5361" y="1368"/>
                    <a:pt x="5533" y="1698"/>
                  </a:cubicBezTo>
                  <a:cubicBezTo>
                    <a:pt x="6522" y="1210"/>
                    <a:pt x="7482" y="608"/>
                    <a:pt x="7238" y="193"/>
                  </a:cubicBezTo>
                  <a:cubicBezTo>
                    <a:pt x="7164" y="81"/>
                    <a:pt x="7035" y="1"/>
                    <a:pt x="6889" y="1"/>
                  </a:cubicBezTo>
                  <a:close/>
                  <a:moveTo>
                    <a:pt x="6866" y="1640"/>
                  </a:moveTo>
                  <a:cubicBezTo>
                    <a:pt x="6436" y="1669"/>
                    <a:pt x="6020" y="1726"/>
                    <a:pt x="5605" y="1855"/>
                  </a:cubicBezTo>
                  <a:cubicBezTo>
                    <a:pt x="5762" y="2185"/>
                    <a:pt x="5877" y="2529"/>
                    <a:pt x="5934" y="2887"/>
                  </a:cubicBezTo>
                  <a:cubicBezTo>
                    <a:pt x="6780" y="2730"/>
                    <a:pt x="7597" y="2457"/>
                    <a:pt x="7511" y="1970"/>
                  </a:cubicBezTo>
                  <a:cubicBezTo>
                    <a:pt x="7468" y="1726"/>
                    <a:pt x="7210" y="1640"/>
                    <a:pt x="6866" y="1640"/>
                  </a:cubicBezTo>
                  <a:close/>
                  <a:moveTo>
                    <a:pt x="5963" y="3059"/>
                  </a:moveTo>
                  <a:cubicBezTo>
                    <a:pt x="5991" y="3231"/>
                    <a:pt x="6006" y="3418"/>
                    <a:pt x="6006" y="3590"/>
                  </a:cubicBezTo>
                  <a:cubicBezTo>
                    <a:pt x="6006" y="3776"/>
                    <a:pt x="5991" y="3948"/>
                    <a:pt x="5963" y="4134"/>
                  </a:cubicBezTo>
                  <a:cubicBezTo>
                    <a:pt x="6651" y="4091"/>
                    <a:pt x="7353" y="3948"/>
                    <a:pt x="7496" y="3590"/>
                  </a:cubicBezTo>
                  <a:cubicBezTo>
                    <a:pt x="7640" y="3231"/>
                    <a:pt x="6823" y="3102"/>
                    <a:pt x="5963" y="3059"/>
                  </a:cubicBezTo>
                  <a:close/>
                  <a:moveTo>
                    <a:pt x="5920" y="4421"/>
                  </a:moveTo>
                  <a:cubicBezTo>
                    <a:pt x="5834" y="4808"/>
                    <a:pt x="5691" y="5195"/>
                    <a:pt x="5504" y="5539"/>
                  </a:cubicBezTo>
                  <a:cubicBezTo>
                    <a:pt x="5920" y="5696"/>
                    <a:pt x="6350" y="5782"/>
                    <a:pt x="6780" y="5811"/>
                  </a:cubicBezTo>
                  <a:cubicBezTo>
                    <a:pt x="7095" y="5811"/>
                    <a:pt x="7353" y="5725"/>
                    <a:pt x="7453" y="5510"/>
                  </a:cubicBezTo>
                  <a:cubicBezTo>
                    <a:pt x="7697" y="5037"/>
                    <a:pt x="6780" y="4665"/>
                    <a:pt x="5920" y="4421"/>
                  </a:cubicBezTo>
                  <a:close/>
                  <a:moveTo>
                    <a:pt x="5361" y="5782"/>
                  </a:moveTo>
                  <a:lnTo>
                    <a:pt x="5361" y="5797"/>
                  </a:lnTo>
                  <a:cubicBezTo>
                    <a:pt x="5160" y="6098"/>
                    <a:pt x="4931" y="6384"/>
                    <a:pt x="4659" y="6628"/>
                  </a:cubicBezTo>
                  <a:cubicBezTo>
                    <a:pt x="5132" y="7001"/>
                    <a:pt x="5676" y="7345"/>
                    <a:pt x="6049" y="7345"/>
                  </a:cubicBezTo>
                  <a:cubicBezTo>
                    <a:pt x="6135" y="7345"/>
                    <a:pt x="6206" y="7316"/>
                    <a:pt x="6278" y="7273"/>
                  </a:cubicBezTo>
                  <a:cubicBezTo>
                    <a:pt x="6665" y="7001"/>
                    <a:pt x="5977" y="6298"/>
                    <a:pt x="5361" y="5782"/>
                  </a:cubicBezTo>
                  <a:close/>
                  <a:moveTo>
                    <a:pt x="574" y="7488"/>
                  </a:moveTo>
                  <a:lnTo>
                    <a:pt x="587" y="7491"/>
                  </a:lnTo>
                  <a:lnTo>
                    <a:pt x="587" y="7491"/>
                  </a:lnTo>
                  <a:lnTo>
                    <a:pt x="588" y="7488"/>
                  </a:lnTo>
                  <a:close/>
                  <a:moveTo>
                    <a:pt x="1147" y="7631"/>
                  </a:moveTo>
                  <a:cubicBezTo>
                    <a:pt x="1161" y="7732"/>
                    <a:pt x="1190" y="7832"/>
                    <a:pt x="1204" y="7947"/>
                  </a:cubicBezTo>
                  <a:lnTo>
                    <a:pt x="1333" y="7660"/>
                  </a:lnTo>
                  <a:lnTo>
                    <a:pt x="1147" y="7631"/>
                  </a:lnTo>
                  <a:close/>
                  <a:moveTo>
                    <a:pt x="4458" y="6786"/>
                  </a:moveTo>
                  <a:cubicBezTo>
                    <a:pt x="4214" y="7001"/>
                    <a:pt x="3928" y="7173"/>
                    <a:pt x="3641" y="7316"/>
                  </a:cubicBezTo>
                  <a:cubicBezTo>
                    <a:pt x="4071" y="7947"/>
                    <a:pt x="4616" y="8563"/>
                    <a:pt x="4988" y="8563"/>
                  </a:cubicBezTo>
                  <a:cubicBezTo>
                    <a:pt x="5031" y="8563"/>
                    <a:pt x="5060" y="8563"/>
                    <a:pt x="5103" y="8549"/>
                  </a:cubicBezTo>
                  <a:cubicBezTo>
                    <a:pt x="5504" y="8377"/>
                    <a:pt x="4988" y="7517"/>
                    <a:pt x="4472" y="6786"/>
                  </a:cubicBezTo>
                  <a:close/>
                  <a:moveTo>
                    <a:pt x="587" y="7491"/>
                  </a:moveTo>
                  <a:lnTo>
                    <a:pt x="0" y="8835"/>
                  </a:lnTo>
                  <a:cubicBezTo>
                    <a:pt x="29" y="8850"/>
                    <a:pt x="58" y="8864"/>
                    <a:pt x="101" y="8864"/>
                  </a:cubicBezTo>
                  <a:cubicBezTo>
                    <a:pt x="402" y="8864"/>
                    <a:pt x="617" y="8205"/>
                    <a:pt x="746" y="7531"/>
                  </a:cubicBezTo>
                  <a:lnTo>
                    <a:pt x="587" y="7491"/>
                  </a:lnTo>
                  <a:close/>
                  <a:moveTo>
                    <a:pt x="1505" y="7674"/>
                  </a:moveTo>
                  <a:lnTo>
                    <a:pt x="1505" y="7689"/>
                  </a:lnTo>
                  <a:lnTo>
                    <a:pt x="1276" y="8233"/>
                  </a:lnTo>
                  <a:cubicBezTo>
                    <a:pt x="1305" y="8377"/>
                    <a:pt x="1348" y="8506"/>
                    <a:pt x="1376" y="8635"/>
                  </a:cubicBezTo>
                  <a:cubicBezTo>
                    <a:pt x="1505" y="9065"/>
                    <a:pt x="1677" y="9366"/>
                    <a:pt x="1864" y="9366"/>
                  </a:cubicBezTo>
                  <a:lnTo>
                    <a:pt x="1892" y="9366"/>
                  </a:lnTo>
                  <a:cubicBezTo>
                    <a:pt x="2208" y="9323"/>
                    <a:pt x="2208" y="8506"/>
                    <a:pt x="2122" y="7703"/>
                  </a:cubicBezTo>
                  <a:lnTo>
                    <a:pt x="1892" y="7703"/>
                  </a:lnTo>
                  <a:cubicBezTo>
                    <a:pt x="1763" y="7703"/>
                    <a:pt x="1634" y="7703"/>
                    <a:pt x="1505" y="7674"/>
                  </a:cubicBezTo>
                  <a:close/>
                  <a:moveTo>
                    <a:pt x="3383" y="7416"/>
                  </a:moveTo>
                  <a:cubicBezTo>
                    <a:pt x="3039" y="7545"/>
                    <a:pt x="2681" y="7631"/>
                    <a:pt x="2308" y="7674"/>
                  </a:cubicBezTo>
                  <a:cubicBezTo>
                    <a:pt x="2580" y="8520"/>
                    <a:pt x="2953" y="9380"/>
                    <a:pt x="3340" y="9380"/>
                  </a:cubicBezTo>
                  <a:cubicBezTo>
                    <a:pt x="3383" y="9380"/>
                    <a:pt x="3426" y="9380"/>
                    <a:pt x="3455" y="9366"/>
                  </a:cubicBezTo>
                  <a:cubicBezTo>
                    <a:pt x="3885" y="9179"/>
                    <a:pt x="3670" y="8248"/>
                    <a:pt x="3383" y="7416"/>
                  </a:cubicBezTo>
                  <a:close/>
                </a:path>
              </a:pathLst>
            </a:custGeom>
            <a:solidFill>
              <a:srgbClr val="E7274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" name="Google Shape;4160;p64"/>
            <p:cNvSpPr/>
            <p:nvPr/>
          </p:nvSpPr>
          <p:spPr>
            <a:xfrm>
              <a:off x="1068863" y="3686588"/>
              <a:ext cx="135125" cy="193175"/>
            </a:xfrm>
            <a:custGeom>
              <a:avLst/>
              <a:gdLst/>
              <a:ahLst/>
              <a:cxnLst/>
              <a:rect l="l" t="t" r="r" b="b"/>
              <a:pathLst>
                <a:path w="5405" h="7727" extrusionOk="0">
                  <a:moveTo>
                    <a:pt x="3971" y="517"/>
                  </a:moveTo>
                  <a:cubicBezTo>
                    <a:pt x="3975" y="519"/>
                    <a:pt x="3978" y="522"/>
                    <a:pt x="3982" y="525"/>
                  </a:cubicBezTo>
                  <a:lnTo>
                    <a:pt x="3982" y="525"/>
                  </a:lnTo>
                  <a:lnTo>
                    <a:pt x="3985" y="517"/>
                  </a:lnTo>
                  <a:close/>
                  <a:moveTo>
                    <a:pt x="3226" y="1"/>
                  </a:moveTo>
                  <a:lnTo>
                    <a:pt x="1" y="7511"/>
                  </a:lnTo>
                  <a:lnTo>
                    <a:pt x="158" y="7554"/>
                  </a:lnTo>
                  <a:cubicBezTo>
                    <a:pt x="287" y="7597"/>
                    <a:pt x="431" y="7640"/>
                    <a:pt x="560" y="7654"/>
                  </a:cubicBezTo>
                  <a:lnTo>
                    <a:pt x="746" y="7683"/>
                  </a:lnTo>
                  <a:lnTo>
                    <a:pt x="3828" y="388"/>
                  </a:lnTo>
                  <a:cubicBezTo>
                    <a:pt x="3641" y="244"/>
                    <a:pt x="3441" y="115"/>
                    <a:pt x="3226" y="1"/>
                  </a:cubicBezTo>
                  <a:close/>
                  <a:moveTo>
                    <a:pt x="3982" y="525"/>
                  </a:moveTo>
                  <a:lnTo>
                    <a:pt x="932" y="7712"/>
                  </a:lnTo>
                  <a:cubicBezTo>
                    <a:pt x="1061" y="7726"/>
                    <a:pt x="1190" y="7726"/>
                    <a:pt x="1319" y="7726"/>
                  </a:cubicBezTo>
                  <a:lnTo>
                    <a:pt x="1563" y="7726"/>
                  </a:lnTo>
                  <a:cubicBezTo>
                    <a:pt x="1635" y="7726"/>
                    <a:pt x="1678" y="7726"/>
                    <a:pt x="1735" y="7712"/>
                  </a:cubicBezTo>
                  <a:cubicBezTo>
                    <a:pt x="2108" y="7669"/>
                    <a:pt x="2466" y="7583"/>
                    <a:pt x="2810" y="7454"/>
                  </a:cubicBezTo>
                  <a:cubicBezTo>
                    <a:pt x="2896" y="7425"/>
                    <a:pt x="2968" y="7382"/>
                    <a:pt x="3054" y="7339"/>
                  </a:cubicBezTo>
                  <a:cubicBezTo>
                    <a:pt x="3355" y="7210"/>
                    <a:pt x="3627" y="7038"/>
                    <a:pt x="3885" y="6823"/>
                  </a:cubicBezTo>
                  <a:cubicBezTo>
                    <a:pt x="3942" y="6780"/>
                    <a:pt x="4014" y="6723"/>
                    <a:pt x="4057" y="6665"/>
                  </a:cubicBezTo>
                  <a:cubicBezTo>
                    <a:pt x="4329" y="6422"/>
                    <a:pt x="4573" y="6135"/>
                    <a:pt x="4759" y="5834"/>
                  </a:cubicBezTo>
                  <a:cubicBezTo>
                    <a:pt x="4817" y="5748"/>
                    <a:pt x="4860" y="5676"/>
                    <a:pt x="4903" y="5590"/>
                  </a:cubicBezTo>
                  <a:cubicBezTo>
                    <a:pt x="5103" y="5232"/>
                    <a:pt x="5232" y="4860"/>
                    <a:pt x="5318" y="4458"/>
                  </a:cubicBezTo>
                  <a:cubicBezTo>
                    <a:pt x="5347" y="4372"/>
                    <a:pt x="5361" y="4272"/>
                    <a:pt x="5375" y="4172"/>
                  </a:cubicBezTo>
                  <a:cubicBezTo>
                    <a:pt x="5390" y="4000"/>
                    <a:pt x="5404" y="3813"/>
                    <a:pt x="5404" y="3627"/>
                  </a:cubicBezTo>
                  <a:cubicBezTo>
                    <a:pt x="5404" y="3455"/>
                    <a:pt x="5390" y="3269"/>
                    <a:pt x="5375" y="3097"/>
                  </a:cubicBezTo>
                  <a:cubicBezTo>
                    <a:pt x="5375" y="3039"/>
                    <a:pt x="5361" y="2982"/>
                    <a:pt x="5347" y="2925"/>
                  </a:cubicBezTo>
                  <a:cubicBezTo>
                    <a:pt x="5289" y="2566"/>
                    <a:pt x="5175" y="2222"/>
                    <a:pt x="5017" y="1893"/>
                  </a:cubicBezTo>
                  <a:lnTo>
                    <a:pt x="4946" y="1735"/>
                  </a:lnTo>
                  <a:cubicBezTo>
                    <a:pt x="4774" y="1405"/>
                    <a:pt x="4544" y="1090"/>
                    <a:pt x="4286" y="818"/>
                  </a:cubicBezTo>
                  <a:cubicBezTo>
                    <a:pt x="4189" y="721"/>
                    <a:pt x="4092" y="610"/>
                    <a:pt x="3982" y="525"/>
                  </a:cubicBezTo>
                  <a:close/>
                </a:path>
              </a:pathLst>
            </a:custGeom>
            <a:solidFill>
              <a:srgbClr val="1E022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" name="Google Shape;4161;p64"/>
            <p:cNvSpPr/>
            <p:nvPr/>
          </p:nvSpPr>
          <p:spPr>
            <a:xfrm>
              <a:off x="985388" y="3894788"/>
              <a:ext cx="263375" cy="383775"/>
            </a:xfrm>
            <a:custGeom>
              <a:avLst/>
              <a:gdLst/>
              <a:ahLst/>
              <a:cxnLst/>
              <a:rect l="l" t="t" r="r" b="b"/>
              <a:pathLst>
                <a:path w="10535" h="15351" extrusionOk="0">
                  <a:moveTo>
                    <a:pt x="10047" y="0"/>
                  </a:moveTo>
                  <a:cubicBezTo>
                    <a:pt x="10046" y="6"/>
                    <a:pt x="10046" y="12"/>
                    <a:pt x="10045" y="17"/>
                  </a:cubicBezTo>
                  <a:lnTo>
                    <a:pt x="10045" y="17"/>
                  </a:lnTo>
                  <a:cubicBezTo>
                    <a:pt x="10050" y="12"/>
                    <a:pt x="10056" y="6"/>
                    <a:pt x="10062" y="0"/>
                  </a:cubicBezTo>
                  <a:close/>
                  <a:moveTo>
                    <a:pt x="10045" y="17"/>
                  </a:moveTo>
                  <a:cubicBezTo>
                    <a:pt x="9297" y="776"/>
                    <a:pt x="8930" y="1828"/>
                    <a:pt x="9030" y="2881"/>
                  </a:cubicBezTo>
                  <a:cubicBezTo>
                    <a:pt x="8671" y="2265"/>
                    <a:pt x="8156" y="1921"/>
                    <a:pt x="7539" y="1906"/>
                  </a:cubicBezTo>
                  <a:lnTo>
                    <a:pt x="7496" y="1906"/>
                  </a:lnTo>
                  <a:cubicBezTo>
                    <a:pt x="6694" y="1906"/>
                    <a:pt x="5877" y="2465"/>
                    <a:pt x="5475" y="3282"/>
                  </a:cubicBezTo>
                  <a:cubicBezTo>
                    <a:pt x="5232" y="3769"/>
                    <a:pt x="5189" y="4185"/>
                    <a:pt x="5346" y="4543"/>
                  </a:cubicBezTo>
                  <a:cubicBezTo>
                    <a:pt x="5576" y="5059"/>
                    <a:pt x="6178" y="5188"/>
                    <a:pt x="6178" y="5188"/>
                  </a:cubicBezTo>
                  <a:cubicBezTo>
                    <a:pt x="6307" y="5231"/>
                    <a:pt x="6436" y="5260"/>
                    <a:pt x="6565" y="5260"/>
                  </a:cubicBezTo>
                  <a:cubicBezTo>
                    <a:pt x="7267" y="5260"/>
                    <a:pt x="7697" y="4429"/>
                    <a:pt x="7296" y="4113"/>
                  </a:cubicBezTo>
                  <a:cubicBezTo>
                    <a:pt x="7224" y="4056"/>
                    <a:pt x="7124" y="4013"/>
                    <a:pt x="7038" y="4013"/>
                  </a:cubicBezTo>
                  <a:cubicBezTo>
                    <a:pt x="6866" y="4013"/>
                    <a:pt x="6737" y="4142"/>
                    <a:pt x="6608" y="4285"/>
                  </a:cubicBezTo>
                  <a:cubicBezTo>
                    <a:pt x="6493" y="4429"/>
                    <a:pt x="6335" y="4529"/>
                    <a:pt x="6149" y="4558"/>
                  </a:cubicBezTo>
                  <a:cubicBezTo>
                    <a:pt x="6106" y="4558"/>
                    <a:pt x="6077" y="4558"/>
                    <a:pt x="6049" y="4543"/>
                  </a:cubicBezTo>
                  <a:cubicBezTo>
                    <a:pt x="5662" y="4443"/>
                    <a:pt x="5590" y="3798"/>
                    <a:pt x="5590" y="3468"/>
                  </a:cubicBezTo>
                  <a:cubicBezTo>
                    <a:pt x="5604" y="3440"/>
                    <a:pt x="5619" y="3397"/>
                    <a:pt x="5633" y="3368"/>
                  </a:cubicBezTo>
                  <a:cubicBezTo>
                    <a:pt x="6020" y="2594"/>
                    <a:pt x="6765" y="2093"/>
                    <a:pt x="7496" y="2093"/>
                  </a:cubicBezTo>
                  <a:lnTo>
                    <a:pt x="7525" y="2093"/>
                  </a:lnTo>
                  <a:cubicBezTo>
                    <a:pt x="8156" y="2107"/>
                    <a:pt x="8686" y="2494"/>
                    <a:pt x="9001" y="3196"/>
                  </a:cubicBezTo>
                  <a:cubicBezTo>
                    <a:pt x="9488" y="4271"/>
                    <a:pt x="7984" y="5833"/>
                    <a:pt x="6393" y="7496"/>
                  </a:cubicBezTo>
                  <a:cubicBezTo>
                    <a:pt x="5877" y="8041"/>
                    <a:pt x="5346" y="8571"/>
                    <a:pt x="4873" y="9116"/>
                  </a:cubicBezTo>
                  <a:cubicBezTo>
                    <a:pt x="5146" y="8686"/>
                    <a:pt x="5375" y="8227"/>
                    <a:pt x="5533" y="7740"/>
                  </a:cubicBezTo>
                  <a:cubicBezTo>
                    <a:pt x="5705" y="7181"/>
                    <a:pt x="5676" y="6564"/>
                    <a:pt x="5447" y="6034"/>
                  </a:cubicBezTo>
                  <a:cubicBezTo>
                    <a:pt x="5289" y="5719"/>
                    <a:pt x="4945" y="5188"/>
                    <a:pt x="4544" y="5188"/>
                  </a:cubicBezTo>
                  <a:cubicBezTo>
                    <a:pt x="4472" y="5188"/>
                    <a:pt x="4400" y="5217"/>
                    <a:pt x="4343" y="5246"/>
                  </a:cubicBezTo>
                  <a:cubicBezTo>
                    <a:pt x="4042" y="5389"/>
                    <a:pt x="4529" y="6450"/>
                    <a:pt x="4587" y="6636"/>
                  </a:cubicBezTo>
                  <a:cubicBezTo>
                    <a:pt x="4859" y="7482"/>
                    <a:pt x="4931" y="8370"/>
                    <a:pt x="4773" y="9245"/>
                  </a:cubicBezTo>
                  <a:cubicBezTo>
                    <a:pt x="4372" y="9703"/>
                    <a:pt x="4013" y="10176"/>
                    <a:pt x="3698" y="10692"/>
                  </a:cubicBezTo>
                  <a:cubicBezTo>
                    <a:pt x="2996" y="11853"/>
                    <a:pt x="2809" y="13114"/>
                    <a:pt x="2838" y="14333"/>
                  </a:cubicBezTo>
                  <a:cubicBezTo>
                    <a:pt x="2695" y="13774"/>
                    <a:pt x="2394" y="12899"/>
                    <a:pt x="1820" y="12326"/>
                  </a:cubicBezTo>
                  <a:cubicBezTo>
                    <a:pt x="1534" y="11996"/>
                    <a:pt x="1118" y="11796"/>
                    <a:pt x="674" y="11781"/>
                  </a:cubicBezTo>
                  <a:cubicBezTo>
                    <a:pt x="258" y="11781"/>
                    <a:pt x="0" y="11996"/>
                    <a:pt x="115" y="12226"/>
                  </a:cubicBezTo>
                  <a:cubicBezTo>
                    <a:pt x="316" y="12613"/>
                    <a:pt x="2150" y="13272"/>
                    <a:pt x="2867" y="14791"/>
                  </a:cubicBezTo>
                  <a:cubicBezTo>
                    <a:pt x="2881" y="14935"/>
                    <a:pt x="2895" y="15078"/>
                    <a:pt x="2910" y="15221"/>
                  </a:cubicBezTo>
                  <a:lnTo>
                    <a:pt x="3082" y="15279"/>
                  </a:lnTo>
                  <a:cubicBezTo>
                    <a:pt x="2910" y="13788"/>
                    <a:pt x="2981" y="12211"/>
                    <a:pt x="3841" y="10778"/>
                  </a:cubicBezTo>
                  <a:cubicBezTo>
                    <a:pt x="4458" y="9746"/>
                    <a:pt x="5504" y="8657"/>
                    <a:pt x="6507" y="7611"/>
                  </a:cubicBezTo>
                  <a:cubicBezTo>
                    <a:pt x="7081" y="7023"/>
                    <a:pt x="7625" y="6435"/>
                    <a:pt x="8098" y="5891"/>
                  </a:cubicBezTo>
                  <a:cubicBezTo>
                    <a:pt x="8213" y="5833"/>
                    <a:pt x="8356" y="5805"/>
                    <a:pt x="8500" y="5805"/>
                  </a:cubicBezTo>
                  <a:cubicBezTo>
                    <a:pt x="8800" y="5819"/>
                    <a:pt x="9087" y="5919"/>
                    <a:pt x="9345" y="6091"/>
                  </a:cubicBezTo>
                  <a:cubicBezTo>
                    <a:pt x="9589" y="6235"/>
                    <a:pt x="9804" y="6378"/>
                    <a:pt x="9990" y="6378"/>
                  </a:cubicBezTo>
                  <a:lnTo>
                    <a:pt x="10004" y="6378"/>
                  </a:lnTo>
                  <a:cubicBezTo>
                    <a:pt x="10463" y="6349"/>
                    <a:pt x="10535" y="5360"/>
                    <a:pt x="9646" y="5360"/>
                  </a:cubicBezTo>
                  <a:lnTo>
                    <a:pt x="9574" y="5360"/>
                  </a:lnTo>
                  <a:cubicBezTo>
                    <a:pt x="9058" y="5403"/>
                    <a:pt x="8571" y="5561"/>
                    <a:pt x="8141" y="5819"/>
                  </a:cubicBezTo>
                  <a:cubicBezTo>
                    <a:pt x="8972" y="4801"/>
                    <a:pt x="9488" y="3870"/>
                    <a:pt x="9144" y="3125"/>
                  </a:cubicBezTo>
                  <a:lnTo>
                    <a:pt x="9116" y="3053"/>
                  </a:lnTo>
                  <a:cubicBezTo>
                    <a:pt x="9558" y="2098"/>
                    <a:pt x="9872" y="1072"/>
                    <a:pt x="10045" y="17"/>
                  </a:cubicBezTo>
                  <a:close/>
                  <a:moveTo>
                    <a:pt x="7152" y="8012"/>
                  </a:moveTo>
                  <a:cubicBezTo>
                    <a:pt x="6077" y="9001"/>
                    <a:pt x="6163" y="10520"/>
                    <a:pt x="6206" y="10907"/>
                  </a:cubicBezTo>
                  <a:cubicBezTo>
                    <a:pt x="5490" y="11581"/>
                    <a:pt x="3956" y="13215"/>
                    <a:pt x="3196" y="15307"/>
                  </a:cubicBezTo>
                  <a:lnTo>
                    <a:pt x="3354" y="15350"/>
                  </a:lnTo>
                  <a:cubicBezTo>
                    <a:pt x="3669" y="14519"/>
                    <a:pt x="4099" y="13745"/>
                    <a:pt x="4615" y="13028"/>
                  </a:cubicBezTo>
                  <a:cubicBezTo>
                    <a:pt x="4726" y="13333"/>
                    <a:pt x="5038" y="13531"/>
                    <a:pt x="5369" y="13531"/>
                  </a:cubicBezTo>
                  <a:cubicBezTo>
                    <a:pt x="5381" y="13531"/>
                    <a:pt x="5392" y="13530"/>
                    <a:pt x="5404" y="13530"/>
                  </a:cubicBezTo>
                  <a:cubicBezTo>
                    <a:pt x="6407" y="13530"/>
                    <a:pt x="7998" y="12426"/>
                    <a:pt x="9144" y="12283"/>
                  </a:cubicBezTo>
                  <a:cubicBezTo>
                    <a:pt x="8745" y="12110"/>
                    <a:pt x="8309" y="12024"/>
                    <a:pt x="7870" y="12024"/>
                  </a:cubicBezTo>
                  <a:cubicBezTo>
                    <a:pt x="7836" y="12024"/>
                    <a:pt x="7802" y="12024"/>
                    <a:pt x="7769" y="12025"/>
                  </a:cubicBezTo>
                  <a:cubicBezTo>
                    <a:pt x="6479" y="12025"/>
                    <a:pt x="5217" y="12598"/>
                    <a:pt x="4759" y="12828"/>
                  </a:cubicBezTo>
                  <a:cubicBezTo>
                    <a:pt x="5232" y="12183"/>
                    <a:pt x="5748" y="11595"/>
                    <a:pt x="6321" y="11050"/>
                  </a:cubicBezTo>
                  <a:cubicBezTo>
                    <a:pt x="6622" y="11136"/>
                    <a:pt x="6952" y="11179"/>
                    <a:pt x="7267" y="11179"/>
                  </a:cubicBezTo>
                  <a:cubicBezTo>
                    <a:pt x="7926" y="11179"/>
                    <a:pt x="8800" y="10993"/>
                    <a:pt x="10105" y="10291"/>
                  </a:cubicBezTo>
                  <a:cubicBezTo>
                    <a:pt x="9732" y="10061"/>
                    <a:pt x="9288" y="9932"/>
                    <a:pt x="8858" y="9918"/>
                  </a:cubicBezTo>
                  <a:cubicBezTo>
                    <a:pt x="9087" y="9531"/>
                    <a:pt x="9474" y="8772"/>
                    <a:pt x="9015" y="8413"/>
                  </a:cubicBezTo>
                  <a:cubicBezTo>
                    <a:pt x="8886" y="8327"/>
                    <a:pt x="8743" y="8284"/>
                    <a:pt x="8585" y="8284"/>
                  </a:cubicBezTo>
                  <a:cubicBezTo>
                    <a:pt x="8156" y="8284"/>
                    <a:pt x="7654" y="8557"/>
                    <a:pt x="7382" y="8729"/>
                  </a:cubicBezTo>
                  <a:cubicBezTo>
                    <a:pt x="7396" y="8471"/>
                    <a:pt x="7310" y="8213"/>
                    <a:pt x="7152" y="8026"/>
                  </a:cubicBezTo>
                  <a:lnTo>
                    <a:pt x="7152" y="8012"/>
                  </a:lnTo>
                  <a:close/>
                </a:path>
              </a:pathLst>
            </a:custGeom>
            <a:solidFill>
              <a:srgbClr val="E7274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9" name="Google Shape;4162;p64"/>
            <p:cNvSpPr/>
            <p:nvPr/>
          </p:nvSpPr>
          <p:spPr>
            <a:xfrm>
              <a:off x="1257713" y="3538963"/>
              <a:ext cx="94250" cy="153750"/>
            </a:xfrm>
            <a:custGeom>
              <a:avLst/>
              <a:gdLst/>
              <a:ahLst/>
              <a:cxnLst/>
              <a:rect l="l" t="t" r="r" b="b"/>
              <a:pathLst>
                <a:path w="3770" h="6150" extrusionOk="0">
                  <a:moveTo>
                    <a:pt x="631" y="1"/>
                  </a:moveTo>
                  <a:cubicBezTo>
                    <a:pt x="588" y="1"/>
                    <a:pt x="530" y="15"/>
                    <a:pt x="487" y="29"/>
                  </a:cubicBezTo>
                  <a:cubicBezTo>
                    <a:pt x="0" y="287"/>
                    <a:pt x="788" y="918"/>
                    <a:pt x="788" y="918"/>
                  </a:cubicBezTo>
                  <a:cubicBezTo>
                    <a:pt x="738" y="908"/>
                    <a:pt x="687" y="898"/>
                    <a:pt x="636" y="898"/>
                  </a:cubicBezTo>
                  <a:cubicBezTo>
                    <a:pt x="615" y="898"/>
                    <a:pt x="594" y="900"/>
                    <a:pt x="573" y="904"/>
                  </a:cubicBezTo>
                  <a:cubicBezTo>
                    <a:pt x="344" y="904"/>
                    <a:pt x="0" y="961"/>
                    <a:pt x="57" y="1291"/>
                  </a:cubicBezTo>
                  <a:cubicBezTo>
                    <a:pt x="86" y="1463"/>
                    <a:pt x="229" y="1534"/>
                    <a:pt x="416" y="1534"/>
                  </a:cubicBezTo>
                  <a:cubicBezTo>
                    <a:pt x="645" y="1506"/>
                    <a:pt x="860" y="1463"/>
                    <a:pt x="1075" y="1377"/>
                  </a:cubicBezTo>
                  <a:cubicBezTo>
                    <a:pt x="2523" y="1878"/>
                    <a:pt x="2910" y="3555"/>
                    <a:pt x="2551" y="4974"/>
                  </a:cubicBezTo>
                  <a:lnTo>
                    <a:pt x="2551" y="5003"/>
                  </a:lnTo>
                  <a:cubicBezTo>
                    <a:pt x="2322" y="5060"/>
                    <a:pt x="1706" y="5232"/>
                    <a:pt x="1792" y="5633"/>
                  </a:cubicBezTo>
                  <a:cubicBezTo>
                    <a:pt x="1805" y="5726"/>
                    <a:pt x="1892" y="5807"/>
                    <a:pt x="1996" y="5807"/>
                  </a:cubicBezTo>
                  <a:cubicBezTo>
                    <a:pt x="2004" y="5807"/>
                    <a:pt x="2013" y="5807"/>
                    <a:pt x="2021" y="5805"/>
                  </a:cubicBezTo>
                  <a:cubicBezTo>
                    <a:pt x="2293" y="5805"/>
                    <a:pt x="2738" y="5504"/>
                    <a:pt x="2824" y="5447"/>
                  </a:cubicBezTo>
                  <a:lnTo>
                    <a:pt x="2838" y="5447"/>
                  </a:lnTo>
                  <a:cubicBezTo>
                    <a:pt x="2838" y="5547"/>
                    <a:pt x="2852" y="6149"/>
                    <a:pt x="3239" y="6149"/>
                  </a:cubicBezTo>
                  <a:lnTo>
                    <a:pt x="3311" y="6149"/>
                  </a:lnTo>
                  <a:cubicBezTo>
                    <a:pt x="3698" y="6078"/>
                    <a:pt x="3469" y="5404"/>
                    <a:pt x="3340" y="5074"/>
                  </a:cubicBezTo>
                  <a:cubicBezTo>
                    <a:pt x="3770" y="3269"/>
                    <a:pt x="3182" y="1262"/>
                    <a:pt x="1290" y="603"/>
                  </a:cubicBezTo>
                  <a:lnTo>
                    <a:pt x="1218" y="588"/>
                  </a:lnTo>
                  <a:cubicBezTo>
                    <a:pt x="1104" y="316"/>
                    <a:pt x="889" y="1"/>
                    <a:pt x="645" y="1"/>
                  </a:cubicBezTo>
                  <a:close/>
                </a:path>
              </a:pathLst>
            </a:custGeom>
            <a:solidFill>
              <a:srgbClr val="FFC4C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0" name="Google Shape;4163;p64"/>
            <p:cNvSpPr/>
            <p:nvPr/>
          </p:nvSpPr>
          <p:spPr>
            <a:xfrm>
              <a:off x="986463" y="3289938"/>
              <a:ext cx="355100" cy="828800"/>
            </a:xfrm>
            <a:custGeom>
              <a:avLst/>
              <a:gdLst/>
              <a:ahLst/>
              <a:cxnLst/>
              <a:rect l="l" t="t" r="r" b="b"/>
              <a:pathLst>
                <a:path w="14204" h="33152" extrusionOk="0">
                  <a:moveTo>
                    <a:pt x="14018" y="1"/>
                  </a:moveTo>
                  <a:lnTo>
                    <a:pt x="7138" y="16268"/>
                  </a:lnTo>
                  <a:lnTo>
                    <a:pt x="4042" y="23549"/>
                  </a:lnTo>
                  <a:lnTo>
                    <a:pt x="3927" y="23836"/>
                  </a:lnTo>
                  <a:lnTo>
                    <a:pt x="0" y="33109"/>
                  </a:lnTo>
                  <a:cubicBezTo>
                    <a:pt x="58" y="33109"/>
                    <a:pt x="129" y="33123"/>
                    <a:pt x="187" y="33152"/>
                  </a:cubicBezTo>
                  <a:lnTo>
                    <a:pt x="3999" y="24122"/>
                  </a:lnTo>
                  <a:lnTo>
                    <a:pt x="4243" y="23578"/>
                  </a:lnTo>
                  <a:lnTo>
                    <a:pt x="7281" y="16383"/>
                  </a:lnTo>
                  <a:lnTo>
                    <a:pt x="14204" y="58"/>
                  </a:lnTo>
                  <a:lnTo>
                    <a:pt x="14147" y="58"/>
                  </a:lnTo>
                  <a:cubicBezTo>
                    <a:pt x="14132" y="58"/>
                    <a:pt x="14104" y="44"/>
                    <a:pt x="14089" y="44"/>
                  </a:cubicBezTo>
                  <a:cubicBezTo>
                    <a:pt x="14061" y="29"/>
                    <a:pt x="14046" y="15"/>
                    <a:pt x="14032" y="1"/>
                  </a:cubicBezTo>
                  <a:close/>
                </a:path>
              </a:pathLst>
            </a:custGeom>
            <a:solidFill>
              <a:srgbClr val="1E022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1" name="Google Shape;4164;p64"/>
            <p:cNvSpPr/>
            <p:nvPr/>
          </p:nvSpPr>
          <p:spPr>
            <a:xfrm>
              <a:off x="1353013" y="3000788"/>
              <a:ext cx="156250" cy="226825"/>
            </a:xfrm>
            <a:custGeom>
              <a:avLst/>
              <a:gdLst/>
              <a:ahLst/>
              <a:cxnLst/>
              <a:rect l="l" t="t" r="r" b="b"/>
              <a:pathLst>
                <a:path w="6250" h="9073" extrusionOk="0">
                  <a:moveTo>
                    <a:pt x="3444" y="4221"/>
                  </a:moveTo>
                  <a:cubicBezTo>
                    <a:pt x="3802" y="4221"/>
                    <a:pt x="4143" y="4500"/>
                    <a:pt x="4143" y="4916"/>
                  </a:cubicBezTo>
                  <a:cubicBezTo>
                    <a:pt x="4143" y="5303"/>
                    <a:pt x="3827" y="5619"/>
                    <a:pt x="3440" y="5619"/>
                  </a:cubicBezTo>
                  <a:cubicBezTo>
                    <a:pt x="2824" y="5619"/>
                    <a:pt x="2509" y="4873"/>
                    <a:pt x="2953" y="4429"/>
                  </a:cubicBezTo>
                  <a:cubicBezTo>
                    <a:pt x="3097" y="4285"/>
                    <a:pt x="3273" y="4221"/>
                    <a:pt x="3444" y="4221"/>
                  </a:cubicBezTo>
                  <a:close/>
                  <a:moveTo>
                    <a:pt x="2523" y="5619"/>
                  </a:moveTo>
                  <a:lnTo>
                    <a:pt x="3182" y="6077"/>
                  </a:lnTo>
                  <a:lnTo>
                    <a:pt x="3168" y="6077"/>
                  </a:lnTo>
                  <a:lnTo>
                    <a:pt x="3168" y="6092"/>
                  </a:lnTo>
                  <a:cubicBezTo>
                    <a:pt x="2738" y="6092"/>
                    <a:pt x="2523" y="5619"/>
                    <a:pt x="2523" y="5619"/>
                  </a:cubicBezTo>
                  <a:close/>
                  <a:moveTo>
                    <a:pt x="3655" y="0"/>
                  </a:moveTo>
                  <a:lnTo>
                    <a:pt x="1" y="8514"/>
                  </a:lnTo>
                  <a:lnTo>
                    <a:pt x="316" y="8628"/>
                  </a:lnTo>
                  <a:lnTo>
                    <a:pt x="560" y="8714"/>
                  </a:lnTo>
                  <a:lnTo>
                    <a:pt x="732" y="8772"/>
                  </a:lnTo>
                  <a:lnTo>
                    <a:pt x="946" y="8858"/>
                  </a:lnTo>
                  <a:lnTo>
                    <a:pt x="1090" y="8901"/>
                  </a:lnTo>
                  <a:lnTo>
                    <a:pt x="1563" y="9073"/>
                  </a:lnTo>
                  <a:cubicBezTo>
                    <a:pt x="1935" y="8313"/>
                    <a:pt x="2308" y="7539"/>
                    <a:pt x="2666" y="6765"/>
                  </a:cubicBezTo>
                  <a:cubicBezTo>
                    <a:pt x="2695" y="6737"/>
                    <a:pt x="2709" y="6694"/>
                    <a:pt x="2738" y="6679"/>
                  </a:cubicBezTo>
                  <a:cubicBezTo>
                    <a:pt x="2748" y="6679"/>
                    <a:pt x="2757" y="6673"/>
                    <a:pt x="2767" y="6673"/>
                  </a:cubicBezTo>
                  <a:cubicBezTo>
                    <a:pt x="2772" y="6673"/>
                    <a:pt x="2776" y="6674"/>
                    <a:pt x="2781" y="6679"/>
                  </a:cubicBezTo>
                  <a:lnTo>
                    <a:pt x="2853" y="6679"/>
                  </a:lnTo>
                  <a:cubicBezTo>
                    <a:pt x="3311" y="6837"/>
                    <a:pt x="3799" y="6909"/>
                    <a:pt x="4286" y="6937"/>
                  </a:cubicBezTo>
                  <a:lnTo>
                    <a:pt x="4358" y="6937"/>
                  </a:lnTo>
                  <a:cubicBezTo>
                    <a:pt x="5519" y="6909"/>
                    <a:pt x="6049" y="6235"/>
                    <a:pt x="6192" y="5174"/>
                  </a:cubicBezTo>
                  <a:cubicBezTo>
                    <a:pt x="6235" y="4888"/>
                    <a:pt x="6250" y="4601"/>
                    <a:pt x="6250" y="4314"/>
                  </a:cubicBezTo>
                  <a:cubicBezTo>
                    <a:pt x="6250" y="3669"/>
                    <a:pt x="6149" y="3039"/>
                    <a:pt x="5963" y="2437"/>
                  </a:cubicBezTo>
                  <a:cubicBezTo>
                    <a:pt x="5777" y="1792"/>
                    <a:pt x="5418" y="1204"/>
                    <a:pt x="4917" y="760"/>
                  </a:cubicBezTo>
                  <a:cubicBezTo>
                    <a:pt x="4544" y="430"/>
                    <a:pt x="4128" y="172"/>
                    <a:pt x="3655" y="0"/>
                  </a:cubicBezTo>
                  <a:close/>
                </a:path>
              </a:pathLst>
            </a:custGeom>
            <a:solidFill>
              <a:srgbClr val="FFC4C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2" name="Google Shape;4165;p64"/>
            <p:cNvSpPr/>
            <p:nvPr/>
          </p:nvSpPr>
          <p:spPr>
            <a:xfrm>
              <a:off x="1328288" y="3216488"/>
              <a:ext cx="51975" cy="74900"/>
            </a:xfrm>
            <a:custGeom>
              <a:avLst/>
              <a:gdLst/>
              <a:ahLst/>
              <a:cxnLst/>
              <a:rect l="l" t="t" r="r" b="b"/>
              <a:pathLst>
                <a:path w="2079" h="2996" extrusionOk="0">
                  <a:moveTo>
                    <a:pt x="1305" y="0"/>
                  </a:moveTo>
                  <a:cubicBezTo>
                    <a:pt x="1248" y="115"/>
                    <a:pt x="1" y="2537"/>
                    <a:pt x="345" y="2939"/>
                  </a:cubicBezTo>
                  <a:cubicBezTo>
                    <a:pt x="359" y="2953"/>
                    <a:pt x="373" y="2967"/>
                    <a:pt x="402" y="2982"/>
                  </a:cubicBezTo>
                  <a:cubicBezTo>
                    <a:pt x="416" y="2996"/>
                    <a:pt x="445" y="2996"/>
                    <a:pt x="474" y="2996"/>
                  </a:cubicBezTo>
                  <a:lnTo>
                    <a:pt x="517" y="2996"/>
                  </a:lnTo>
                  <a:cubicBezTo>
                    <a:pt x="1076" y="2853"/>
                    <a:pt x="2064" y="330"/>
                    <a:pt x="2079" y="287"/>
                  </a:cubicBezTo>
                  <a:lnTo>
                    <a:pt x="1935" y="244"/>
                  </a:lnTo>
                  <a:lnTo>
                    <a:pt x="1721" y="158"/>
                  </a:lnTo>
                  <a:lnTo>
                    <a:pt x="1549" y="101"/>
                  </a:lnTo>
                  <a:lnTo>
                    <a:pt x="1305" y="15"/>
                  </a:lnTo>
                  <a:lnTo>
                    <a:pt x="1305" y="0"/>
                  </a:lnTo>
                  <a:close/>
                </a:path>
              </a:pathLst>
            </a:custGeom>
            <a:solidFill>
              <a:srgbClr val="FFC4C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3" name="Google Shape;4166;p64"/>
            <p:cNvSpPr/>
            <p:nvPr/>
          </p:nvSpPr>
          <p:spPr>
            <a:xfrm>
              <a:off x="1415813" y="3106463"/>
              <a:ext cx="40775" cy="34975"/>
            </a:xfrm>
            <a:custGeom>
              <a:avLst/>
              <a:gdLst/>
              <a:ahLst/>
              <a:cxnLst/>
              <a:rect l="l" t="t" r="r" b="b"/>
              <a:pathLst>
                <a:path w="1631" h="1399" extrusionOk="0">
                  <a:moveTo>
                    <a:pt x="968" y="1"/>
                  </a:moveTo>
                  <a:cubicBezTo>
                    <a:pt x="960" y="1"/>
                    <a:pt x="951" y="1"/>
                    <a:pt x="943" y="1"/>
                  </a:cubicBezTo>
                  <a:cubicBezTo>
                    <a:pt x="937" y="1"/>
                    <a:pt x="931" y="1"/>
                    <a:pt x="925" y="1"/>
                  </a:cubicBezTo>
                  <a:cubicBezTo>
                    <a:pt x="306" y="1"/>
                    <a:pt x="1" y="751"/>
                    <a:pt x="441" y="1191"/>
                  </a:cubicBezTo>
                  <a:cubicBezTo>
                    <a:pt x="585" y="1334"/>
                    <a:pt x="759" y="1399"/>
                    <a:pt x="930" y="1399"/>
                  </a:cubicBezTo>
                  <a:cubicBezTo>
                    <a:pt x="1289" y="1399"/>
                    <a:pt x="1631" y="1116"/>
                    <a:pt x="1631" y="689"/>
                  </a:cubicBezTo>
                  <a:cubicBezTo>
                    <a:pt x="1631" y="311"/>
                    <a:pt x="1343" y="1"/>
                    <a:pt x="968" y="1"/>
                  </a:cubicBezTo>
                  <a:close/>
                </a:path>
              </a:pathLst>
            </a:custGeom>
            <a:solidFill>
              <a:srgbClr val="1E022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4" name="Google Shape;4167;p64"/>
            <p:cNvSpPr/>
            <p:nvPr/>
          </p:nvSpPr>
          <p:spPr>
            <a:xfrm>
              <a:off x="958513" y="4112638"/>
              <a:ext cx="8625" cy="18300"/>
            </a:xfrm>
            <a:custGeom>
              <a:avLst/>
              <a:gdLst/>
              <a:ahLst/>
              <a:cxnLst/>
              <a:rect l="l" t="t" r="r" b="b"/>
              <a:pathLst>
                <a:path w="345" h="732" extrusionOk="0">
                  <a:moveTo>
                    <a:pt x="316" y="0"/>
                  </a:moveTo>
                  <a:lnTo>
                    <a:pt x="115" y="473"/>
                  </a:lnTo>
                  <a:lnTo>
                    <a:pt x="0" y="731"/>
                  </a:lnTo>
                  <a:cubicBezTo>
                    <a:pt x="86" y="688"/>
                    <a:pt x="172" y="631"/>
                    <a:pt x="230" y="545"/>
                  </a:cubicBezTo>
                  <a:cubicBezTo>
                    <a:pt x="301" y="445"/>
                    <a:pt x="344" y="330"/>
                    <a:pt x="344" y="201"/>
                  </a:cubicBezTo>
                  <a:cubicBezTo>
                    <a:pt x="344" y="129"/>
                    <a:pt x="330" y="72"/>
                    <a:pt x="316" y="0"/>
                  </a:cubicBezTo>
                  <a:close/>
                </a:path>
              </a:pathLst>
            </a:custGeom>
            <a:solidFill>
              <a:srgbClr val="FFC4C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5" name="Google Shape;4168;p64"/>
            <p:cNvSpPr/>
            <p:nvPr/>
          </p:nvSpPr>
          <p:spPr>
            <a:xfrm>
              <a:off x="970338" y="4117638"/>
              <a:ext cx="31550" cy="28975"/>
            </a:xfrm>
            <a:custGeom>
              <a:avLst/>
              <a:gdLst/>
              <a:ahLst/>
              <a:cxnLst/>
              <a:rect l="l" t="t" r="r" b="b"/>
              <a:pathLst>
                <a:path w="1262" h="1159" extrusionOk="0">
                  <a:moveTo>
                    <a:pt x="574" y="1"/>
                  </a:moveTo>
                  <a:cubicBezTo>
                    <a:pt x="301" y="1"/>
                    <a:pt x="58" y="202"/>
                    <a:pt x="0" y="474"/>
                  </a:cubicBezTo>
                  <a:cubicBezTo>
                    <a:pt x="0" y="503"/>
                    <a:pt x="0" y="546"/>
                    <a:pt x="0" y="574"/>
                  </a:cubicBezTo>
                  <a:cubicBezTo>
                    <a:pt x="0" y="919"/>
                    <a:pt x="276" y="1159"/>
                    <a:pt x="577" y="1159"/>
                  </a:cubicBezTo>
                  <a:cubicBezTo>
                    <a:pt x="677" y="1159"/>
                    <a:pt x="779" y="1133"/>
                    <a:pt x="875" y="1076"/>
                  </a:cubicBezTo>
                  <a:cubicBezTo>
                    <a:pt x="1262" y="846"/>
                    <a:pt x="1262" y="288"/>
                    <a:pt x="860" y="73"/>
                  </a:cubicBezTo>
                  <a:cubicBezTo>
                    <a:pt x="846" y="58"/>
                    <a:pt x="832" y="58"/>
                    <a:pt x="817" y="44"/>
                  </a:cubicBezTo>
                  <a:cubicBezTo>
                    <a:pt x="760" y="15"/>
                    <a:pt x="703" y="1"/>
                    <a:pt x="631" y="1"/>
                  </a:cubicBezTo>
                  <a:close/>
                </a:path>
              </a:pathLst>
            </a:custGeom>
            <a:solidFill>
              <a:srgbClr val="FFC4C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6" name="Google Shape;4169;p64"/>
            <p:cNvSpPr/>
            <p:nvPr/>
          </p:nvSpPr>
          <p:spPr>
            <a:xfrm>
              <a:off x="1416088" y="3141588"/>
              <a:ext cx="16500" cy="11500"/>
            </a:xfrm>
            <a:custGeom>
              <a:avLst/>
              <a:gdLst/>
              <a:ahLst/>
              <a:cxnLst/>
              <a:rect l="l" t="t" r="r" b="b"/>
              <a:pathLst>
                <a:path w="660" h="460" extrusionOk="0">
                  <a:moveTo>
                    <a:pt x="0" y="1"/>
                  </a:moveTo>
                  <a:lnTo>
                    <a:pt x="0" y="1"/>
                  </a:lnTo>
                  <a:cubicBezTo>
                    <a:pt x="0" y="1"/>
                    <a:pt x="215" y="460"/>
                    <a:pt x="645" y="460"/>
                  </a:cubicBezTo>
                  <a:lnTo>
                    <a:pt x="659" y="460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FF3E3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7" name="Google Shape;4170;p64"/>
            <p:cNvSpPr/>
            <p:nvPr/>
          </p:nvSpPr>
          <p:spPr>
            <a:xfrm>
              <a:off x="1013688" y="4119438"/>
              <a:ext cx="15425" cy="27250"/>
            </a:xfrm>
            <a:custGeom>
              <a:avLst/>
              <a:gdLst/>
              <a:ahLst/>
              <a:cxnLst/>
              <a:rect l="l" t="t" r="r" b="b"/>
              <a:pathLst>
                <a:path w="617" h="1090" extrusionOk="0">
                  <a:moveTo>
                    <a:pt x="459" y="1"/>
                  </a:moveTo>
                  <a:cubicBezTo>
                    <a:pt x="402" y="1"/>
                    <a:pt x="359" y="44"/>
                    <a:pt x="345" y="101"/>
                  </a:cubicBezTo>
                  <a:cubicBezTo>
                    <a:pt x="273" y="373"/>
                    <a:pt x="173" y="631"/>
                    <a:pt x="44" y="889"/>
                  </a:cubicBezTo>
                  <a:cubicBezTo>
                    <a:pt x="1" y="989"/>
                    <a:pt x="72" y="1090"/>
                    <a:pt x="173" y="1090"/>
                  </a:cubicBezTo>
                  <a:cubicBezTo>
                    <a:pt x="216" y="1090"/>
                    <a:pt x="259" y="1061"/>
                    <a:pt x="273" y="1032"/>
                  </a:cubicBezTo>
                  <a:cubicBezTo>
                    <a:pt x="402" y="746"/>
                    <a:pt x="516" y="459"/>
                    <a:pt x="602" y="158"/>
                  </a:cubicBezTo>
                  <a:cubicBezTo>
                    <a:pt x="617" y="72"/>
                    <a:pt x="559" y="1"/>
                    <a:pt x="459" y="1"/>
                  </a:cubicBezTo>
                  <a:close/>
                </a:path>
              </a:pathLst>
            </a:custGeom>
            <a:solidFill>
              <a:srgbClr val="FF3E3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8" name="Google Shape;4171;p64"/>
            <p:cNvSpPr/>
            <p:nvPr/>
          </p:nvSpPr>
          <p:spPr>
            <a:xfrm>
              <a:off x="1022288" y="4137363"/>
              <a:ext cx="12925" cy="20450"/>
            </a:xfrm>
            <a:custGeom>
              <a:avLst/>
              <a:gdLst/>
              <a:ahLst/>
              <a:cxnLst/>
              <a:rect l="l" t="t" r="r" b="b"/>
              <a:pathLst>
                <a:path w="517" h="818" extrusionOk="0">
                  <a:moveTo>
                    <a:pt x="359" y="0"/>
                  </a:moveTo>
                  <a:lnTo>
                    <a:pt x="359" y="14"/>
                  </a:lnTo>
                  <a:cubicBezTo>
                    <a:pt x="351" y="13"/>
                    <a:pt x="344" y="12"/>
                    <a:pt x="336" y="12"/>
                  </a:cubicBezTo>
                  <a:cubicBezTo>
                    <a:pt x="287" y="12"/>
                    <a:pt x="242" y="51"/>
                    <a:pt x="230" y="100"/>
                  </a:cubicBezTo>
                  <a:lnTo>
                    <a:pt x="29" y="659"/>
                  </a:lnTo>
                  <a:cubicBezTo>
                    <a:pt x="1" y="731"/>
                    <a:pt x="72" y="817"/>
                    <a:pt x="158" y="817"/>
                  </a:cubicBezTo>
                  <a:cubicBezTo>
                    <a:pt x="215" y="817"/>
                    <a:pt x="273" y="774"/>
                    <a:pt x="287" y="731"/>
                  </a:cubicBezTo>
                  <a:lnTo>
                    <a:pt x="488" y="172"/>
                  </a:lnTo>
                  <a:cubicBezTo>
                    <a:pt x="516" y="86"/>
                    <a:pt x="445" y="0"/>
                    <a:pt x="359" y="0"/>
                  </a:cubicBezTo>
                  <a:close/>
                </a:path>
              </a:pathLst>
            </a:custGeom>
            <a:solidFill>
              <a:srgbClr val="FF3E3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9" name="Google Shape;4172;p64"/>
            <p:cNvSpPr/>
            <p:nvPr/>
          </p:nvSpPr>
          <p:spPr>
            <a:xfrm>
              <a:off x="1261638" y="3638588"/>
              <a:ext cx="15075" cy="22225"/>
            </a:xfrm>
            <a:custGeom>
              <a:avLst/>
              <a:gdLst/>
              <a:ahLst/>
              <a:cxnLst/>
              <a:rect l="l" t="t" r="r" b="b"/>
              <a:pathLst>
                <a:path w="603" h="889" extrusionOk="0">
                  <a:moveTo>
                    <a:pt x="445" y="0"/>
                  </a:moveTo>
                  <a:cubicBezTo>
                    <a:pt x="388" y="0"/>
                    <a:pt x="330" y="43"/>
                    <a:pt x="316" y="101"/>
                  </a:cubicBezTo>
                  <a:cubicBezTo>
                    <a:pt x="244" y="301"/>
                    <a:pt x="158" y="502"/>
                    <a:pt x="44" y="688"/>
                  </a:cubicBezTo>
                  <a:cubicBezTo>
                    <a:pt x="1" y="774"/>
                    <a:pt x="72" y="889"/>
                    <a:pt x="173" y="889"/>
                  </a:cubicBezTo>
                  <a:cubicBezTo>
                    <a:pt x="216" y="889"/>
                    <a:pt x="259" y="860"/>
                    <a:pt x="273" y="817"/>
                  </a:cubicBezTo>
                  <a:cubicBezTo>
                    <a:pt x="402" y="617"/>
                    <a:pt x="488" y="387"/>
                    <a:pt x="574" y="172"/>
                  </a:cubicBezTo>
                  <a:cubicBezTo>
                    <a:pt x="603" y="86"/>
                    <a:pt x="531" y="0"/>
                    <a:pt x="445" y="0"/>
                  </a:cubicBezTo>
                  <a:close/>
                </a:path>
              </a:pathLst>
            </a:custGeom>
            <a:solidFill>
              <a:srgbClr val="FF3E3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0" name="Google Shape;4173;p64"/>
            <p:cNvSpPr/>
            <p:nvPr/>
          </p:nvSpPr>
          <p:spPr>
            <a:xfrm>
              <a:off x="1265938" y="3653988"/>
              <a:ext cx="13650" cy="21525"/>
            </a:xfrm>
            <a:custGeom>
              <a:avLst/>
              <a:gdLst/>
              <a:ahLst/>
              <a:cxnLst/>
              <a:rect l="l" t="t" r="r" b="b"/>
              <a:pathLst>
                <a:path w="546" h="861" extrusionOk="0">
                  <a:moveTo>
                    <a:pt x="388" y="1"/>
                  </a:moveTo>
                  <a:cubicBezTo>
                    <a:pt x="330" y="1"/>
                    <a:pt x="287" y="44"/>
                    <a:pt x="273" y="101"/>
                  </a:cubicBezTo>
                  <a:cubicBezTo>
                    <a:pt x="230" y="301"/>
                    <a:pt x="158" y="488"/>
                    <a:pt x="58" y="660"/>
                  </a:cubicBezTo>
                  <a:cubicBezTo>
                    <a:pt x="1" y="746"/>
                    <a:pt x="72" y="860"/>
                    <a:pt x="173" y="860"/>
                  </a:cubicBezTo>
                  <a:cubicBezTo>
                    <a:pt x="216" y="860"/>
                    <a:pt x="259" y="832"/>
                    <a:pt x="287" y="789"/>
                  </a:cubicBezTo>
                  <a:cubicBezTo>
                    <a:pt x="402" y="602"/>
                    <a:pt x="488" y="387"/>
                    <a:pt x="531" y="173"/>
                  </a:cubicBezTo>
                  <a:cubicBezTo>
                    <a:pt x="545" y="87"/>
                    <a:pt x="474" y="1"/>
                    <a:pt x="388" y="1"/>
                  </a:cubicBezTo>
                  <a:close/>
                </a:path>
              </a:pathLst>
            </a:custGeom>
            <a:solidFill>
              <a:srgbClr val="FF3E3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1" name="Google Shape;4174;p64"/>
            <p:cNvSpPr/>
            <p:nvPr/>
          </p:nvSpPr>
          <p:spPr>
            <a:xfrm>
              <a:off x="1256263" y="4059588"/>
              <a:ext cx="13650" cy="19025"/>
            </a:xfrm>
            <a:custGeom>
              <a:avLst/>
              <a:gdLst/>
              <a:ahLst/>
              <a:cxnLst/>
              <a:rect l="l" t="t" r="r" b="b"/>
              <a:pathLst>
                <a:path w="546" h="761" extrusionOk="0">
                  <a:moveTo>
                    <a:pt x="388" y="1"/>
                  </a:moveTo>
                  <a:cubicBezTo>
                    <a:pt x="316" y="1"/>
                    <a:pt x="273" y="30"/>
                    <a:pt x="244" y="87"/>
                  </a:cubicBezTo>
                  <a:cubicBezTo>
                    <a:pt x="173" y="273"/>
                    <a:pt x="101" y="431"/>
                    <a:pt x="44" y="603"/>
                  </a:cubicBezTo>
                  <a:cubicBezTo>
                    <a:pt x="1" y="703"/>
                    <a:pt x="72" y="761"/>
                    <a:pt x="158" y="761"/>
                  </a:cubicBezTo>
                  <a:cubicBezTo>
                    <a:pt x="216" y="761"/>
                    <a:pt x="273" y="732"/>
                    <a:pt x="287" y="675"/>
                  </a:cubicBezTo>
                  <a:lnTo>
                    <a:pt x="502" y="159"/>
                  </a:lnTo>
                  <a:cubicBezTo>
                    <a:pt x="545" y="73"/>
                    <a:pt x="459" y="1"/>
                    <a:pt x="388" y="1"/>
                  </a:cubicBezTo>
                  <a:close/>
                </a:path>
              </a:pathLst>
            </a:custGeom>
            <a:solidFill>
              <a:srgbClr val="FF3E3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2" name="Google Shape;4175;p64"/>
            <p:cNvSpPr/>
            <p:nvPr/>
          </p:nvSpPr>
          <p:spPr>
            <a:xfrm>
              <a:off x="1257713" y="4080388"/>
              <a:ext cx="16150" cy="25450"/>
            </a:xfrm>
            <a:custGeom>
              <a:avLst/>
              <a:gdLst/>
              <a:ahLst/>
              <a:cxnLst/>
              <a:rect l="l" t="t" r="r" b="b"/>
              <a:pathLst>
                <a:path w="646" h="1018" extrusionOk="0">
                  <a:moveTo>
                    <a:pt x="487" y="0"/>
                  </a:moveTo>
                  <a:cubicBezTo>
                    <a:pt x="430" y="0"/>
                    <a:pt x="373" y="43"/>
                    <a:pt x="358" y="101"/>
                  </a:cubicBezTo>
                  <a:cubicBezTo>
                    <a:pt x="258" y="344"/>
                    <a:pt x="143" y="602"/>
                    <a:pt x="43" y="860"/>
                  </a:cubicBezTo>
                  <a:cubicBezTo>
                    <a:pt x="0" y="946"/>
                    <a:pt x="86" y="1018"/>
                    <a:pt x="172" y="1018"/>
                  </a:cubicBezTo>
                  <a:cubicBezTo>
                    <a:pt x="229" y="1018"/>
                    <a:pt x="287" y="975"/>
                    <a:pt x="301" y="932"/>
                  </a:cubicBezTo>
                  <a:cubicBezTo>
                    <a:pt x="401" y="674"/>
                    <a:pt x="502" y="416"/>
                    <a:pt x="616" y="158"/>
                  </a:cubicBezTo>
                  <a:cubicBezTo>
                    <a:pt x="645" y="72"/>
                    <a:pt x="573" y="0"/>
                    <a:pt x="487" y="0"/>
                  </a:cubicBezTo>
                  <a:close/>
                </a:path>
              </a:pathLst>
            </a:custGeom>
            <a:solidFill>
              <a:srgbClr val="FF3E3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3" name="Google Shape;4176;p64"/>
            <p:cNvSpPr/>
            <p:nvPr/>
          </p:nvSpPr>
          <p:spPr>
            <a:xfrm>
              <a:off x="376963" y="3973238"/>
              <a:ext cx="1158825" cy="545800"/>
            </a:xfrm>
            <a:custGeom>
              <a:avLst/>
              <a:gdLst/>
              <a:ahLst/>
              <a:cxnLst/>
              <a:rect l="l" t="t" r="r" b="b"/>
              <a:pathLst>
                <a:path w="46353" h="21832" extrusionOk="0">
                  <a:moveTo>
                    <a:pt x="4143" y="1"/>
                  </a:moveTo>
                  <a:lnTo>
                    <a:pt x="0" y="7468"/>
                  </a:lnTo>
                  <a:cubicBezTo>
                    <a:pt x="0" y="7468"/>
                    <a:pt x="3913" y="14749"/>
                    <a:pt x="16497" y="19378"/>
                  </a:cubicBezTo>
                  <a:cubicBezTo>
                    <a:pt x="16741" y="19464"/>
                    <a:pt x="16985" y="19550"/>
                    <a:pt x="17228" y="19636"/>
                  </a:cubicBezTo>
                  <a:cubicBezTo>
                    <a:pt x="22172" y="21324"/>
                    <a:pt x="27339" y="21831"/>
                    <a:pt x="31763" y="21831"/>
                  </a:cubicBezTo>
                  <a:cubicBezTo>
                    <a:pt x="38423" y="21831"/>
                    <a:pt x="43400" y="20683"/>
                    <a:pt x="43400" y="20683"/>
                  </a:cubicBezTo>
                  <a:lnTo>
                    <a:pt x="46352" y="10306"/>
                  </a:lnTo>
                  <a:lnTo>
                    <a:pt x="46352" y="10306"/>
                  </a:lnTo>
                  <a:cubicBezTo>
                    <a:pt x="46352" y="10306"/>
                    <a:pt x="41138" y="10962"/>
                    <a:pt x="34870" y="10962"/>
                  </a:cubicBezTo>
                  <a:cubicBezTo>
                    <a:pt x="30700" y="10962"/>
                    <a:pt x="26064" y="10672"/>
                    <a:pt x="22187" y="9704"/>
                  </a:cubicBezTo>
                  <a:lnTo>
                    <a:pt x="21944" y="9632"/>
                  </a:lnTo>
                  <a:cubicBezTo>
                    <a:pt x="12355" y="7153"/>
                    <a:pt x="4143" y="1"/>
                    <a:pt x="4143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4" name="Google Shape;4177;p64"/>
            <p:cNvSpPr/>
            <p:nvPr/>
          </p:nvSpPr>
          <p:spPr>
            <a:xfrm>
              <a:off x="376963" y="3972538"/>
              <a:ext cx="549675" cy="491975"/>
            </a:xfrm>
            <a:custGeom>
              <a:avLst/>
              <a:gdLst/>
              <a:ahLst/>
              <a:cxnLst/>
              <a:rect l="l" t="t" r="r" b="b"/>
              <a:pathLst>
                <a:path w="21987" h="19679" extrusionOk="0">
                  <a:moveTo>
                    <a:pt x="4157" y="0"/>
                  </a:moveTo>
                  <a:lnTo>
                    <a:pt x="0" y="7496"/>
                  </a:lnTo>
                  <a:cubicBezTo>
                    <a:pt x="0" y="7496"/>
                    <a:pt x="3928" y="14791"/>
                    <a:pt x="16526" y="19421"/>
                  </a:cubicBezTo>
                  <a:cubicBezTo>
                    <a:pt x="16770" y="19507"/>
                    <a:pt x="17013" y="19593"/>
                    <a:pt x="17271" y="19679"/>
                  </a:cubicBezTo>
                  <a:lnTo>
                    <a:pt x="21987" y="9660"/>
                  </a:lnTo>
                  <a:cubicBezTo>
                    <a:pt x="12384" y="7166"/>
                    <a:pt x="4157" y="0"/>
                    <a:pt x="4157" y="0"/>
                  </a:cubicBezTo>
                  <a:close/>
                </a:path>
              </a:pathLst>
            </a:custGeom>
            <a:solidFill>
              <a:srgbClr val="01DAB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" name="1 Flecha a la derecha con bandas"/>
          <p:cNvSpPr/>
          <p:nvPr/>
        </p:nvSpPr>
        <p:spPr>
          <a:xfrm>
            <a:off x="3330076" y="2479000"/>
            <a:ext cx="1773936" cy="795413"/>
          </a:xfrm>
          <a:prstGeom prst="stripedRightArrow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CL" dirty="0"/>
              <a:t>2 X 2= 4</a:t>
            </a:r>
          </a:p>
        </p:txBody>
      </p:sp>
      <p:grpSp>
        <p:nvGrpSpPr>
          <p:cNvPr id="207" name="Google Shape;4109;p64"/>
          <p:cNvGrpSpPr/>
          <p:nvPr/>
        </p:nvGrpSpPr>
        <p:grpSpPr>
          <a:xfrm>
            <a:off x="5762812" y="1289152"/>
            <a:ext cx="1220129" cy="1312112"/>
            <a:chOff x="239738" y="2990738"/>
            <a:chExt cx="1407475" cy="1528300"/>
          </a:xfrm>
        </p:grpSpPr>
        <p:sp>
          <p:nvSpPr>
            <p:cNvPr id="208" name="Google Shape;4110;p64"/>
            <p:cNvSpPr/>
            <p:nvPr/>
          </p:nvSpPr>
          <p:spPr>
            <a:xfrm>
              <a:off x="239738" y="3804488"/>
              <a:ext cx="384850" cy="282725"/>
            </a:xfrm>
            <a:custGeom>
              <a:avLst/>
              <a:gdLst/>
              <a:ahLst/>
              <a:cxnLst/>
              <a:rect l="l" t="t" r="r" b="b"/>
              <a:pathLst>
                <a:path w="15394" h="11309" extrusionOk="0">
                  <a:moveTo>
                    <a:pt x="4930" y="0"/>
                  </a:moveTo>
                  <a:lnTo>
                    <a:pt x="5375" y="4859"/>
                  </a:lnTo>
                  <a:lnTo>
                    <a:pt x="0" y="4257"/>
                  </a:lnTo>
                  <a:lnTo>
                    <a:pt x="0" y="4257"/>
                  </a:lnTo>
                  <a:lnTo>
                    <a:pt x="7095" y="11309"/>
                  </a:lnTo>
                  <a:lnTo>
                    <a:pt x="15393" y="8270"/>
                  </a:lnTo>
                  <a:lnTo>
                    <a:pt x="4930" y="0"/>
                  </a:ln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9" name="Google Shape;4111;p64"/>
            <p:cNvSpPr/>
            <p:nvPr/>
          </p:nvSpPr>
          <p:spPr>
            <a:xfrm>
              <a:off x="1356588" y="4126613"/>
              <a:ext cx="290625" cy="239025"/>
            </a:xfrm>
            <a:custGeom>
              <a:avLst/>
              <a:gdLst/>
              <a:ahLst/>
              <a:cxnLst/>
              <a:rect l="l" t="t" r="r" b="b"/>
              <a:pathLst>
                <a:path w="11625" h="9561" extrusionOk="0">
                  <a:moveTo>
                    <a:pt x="10636" y="0"/>
                  </a:moveTo>
                  <a:lnTo>
                    <a:pt x="445" y="2050"/>
                  </a:lnTo>
                  <a:lnTo>
                    <a:pt x="1" y="9560"/>
                  </a:lnTo>
                  <a:lnTo>
                    <a:pt x="1" y="9560"/>
                  </a:lnTo>
                  <a:lnTo>
                    <a:pt x="11625" y="4472"/>
                  </a:lnTo>
                  <a:lnTo>
                    <a:pt x="8428" y="3340"/>
                  </a:lnTo>
                  <a:lnTo>
                    <a:pt x="10636" y="0"/>
                  </a:ln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0" name="Google Shape;4112;p64"/>
            <p:cNvSpPr/>
            <p:nvPr/>
          </p:nvSpPr>
          <p:spPr>
            <a:xfrm>
              <a:off x="480863" y="3972888"/>
              <a:ext cx="143725" cy="197100"/>
            </a:xfrm>
            <a:custGeom>
              <a:avLst/>
              <a:gdLst/>
              <a:ahLst/>
              <a:cxnLst/>
              <a:rect l="l" t="t" r="r" b="b"/>
              <a:pathLst>
                <a:path w="5749" h="7884" extrusionOk="0">
                  <a:moveTo>
                    <a:pt x="1" y="1"/>
                  </a:moveTo>
                  <a:lnTo>
                    <a:pt x="1706" y="7883"/>
                  </a:lnTo>
                  <a:lnTo>
                    <a:pt x="5748" y="1505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00BA9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1" name="Google Shape;4113;p64"/>
            <p:cNvSpPr/>
            <p:nvPr/>
          </p:nvSpPr>
          <p:spPr>
            <a:xfrm>
              <a:off x="1352288" y="4177838"/>
              <a:ext cx="186000" cy="164850"/>
            </a:xfrm>
            <a:custGeom>
              <a:avLst/>
              <a:gdLst/>
              <a:ahLst/>
              <a:cxnLst/>
              <a:rect l="l" t="t" r="r" b="b"/>
              <a:pathLst>
                <a:path w="7440" h="6594" extrusionOk="0">
                  <a:moveTo>
                    <a:pt x="632" y="1"/>
                  </a:moveTo>
                  <a:lnTo>
                    <a:pt x="345" y="4587"/>
                  </a:lnTo>
                  <a:lnTo>
                    <a:pt x="1" y="6594"/>
                  </a:lnTo>
                  <a:lnTo>
                    <a:pt x="7440" y="2122"/>
                  </a:lnTo>
                  <a:lnTo>
                    <a:pt x="7440" y="2122"/>
                  </a:lnTo>
                  <a:cubicBezTo>
                    <a:pt x="7436" y="2122"/>
                    <a:pt x="7432" y="2123"/>
                    <a:pt x="7427" y="2123"/>
                  </a:cubicBezTo>
                  <a:cubicBezTo>
                    <a:pt x="6955" y="2123"/>
                    <a:pt x="632" y="1"/>
                    <a:pt x="632" y="1"/>
                  </a:cubicBezTo>
                  <a:close/>
                </a:path>
              </a:pathLst>
            </a:custGeom>
            <a:solidFill>
              <a:srgbClr val="00BA9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2" name="Google Shape;4114;p64"/>
            <p:cNvSpPr/>
            <p:nvPr/>
          </p:nvSpPr>
          <p:spPr>
            <a:xfrm>
              <a:off x="621688" y="3448638"/>
              <a:ext cx="773625" cy="854800"/>
            </a:xfrm>
            <a:custGeom>
              <a:avLst/>
              <a:gdLst/>
              <a:ahLst/>
              <a:cxnLst/>
              <a:rect l="l" t="t" r="r" b="b"/>
              <a:pathLst>
                <a:path w="30945" h="34192" extrusionOk="0">
                  <a:moveTo>
                    <a:pt x="18475" y="0"/>
                  </a:moveTo>
                  <a:cubicBezTo>
                    <a:pt x="10341" y="0"/>
                    <a:pt x="11176" y="9791"/>
                    <a:pt x="10850" y="11783"/>
                  </a:cubicBezTo>
                  <a:cubicBezTo>
                    <a:pt x="10478" y="14062"/>
                    <a:pt x="5160" y="15037"/>
                    <a:pt x="2580" y="18004"/>
                  </a:cubicBezTo>
                  <a:cubicBezTo>
                    <a:pt x="1" y="20956"/>
                    <a:pt x="918" y="25643"/>
                    <a:pt x="918" y="25643"/>
                  </a:cubicBezTo>
                  <a:cubicBezTo>
                    <a:pt x="918" y="25643"/>
                    <a:pt x="6149" y="28552"/>
                    <a:pt x="11882" y="30975"/>
                  </a:cubicBezTo>
                  <a:cubicBezTo>
                    <a:pt x="15986" y="32707"/>
                    <a:pt x="20358" y="34191"/>
                    <a:pt x="23267" y="34191"/>
                  </a:cubicBezTo>
                  <a:cubicBezTo>
                    <a:pt x="24666" y="34191"/>
                    <a:pt x="25727" y="33848"/>
                    <a:pt x="26258" y="33024"/>
                  </a:cubicBezTo>
                  <a:cubicBezTo>
                    <a:pt x="27835" y="30602"/>
                    <a:pt x="27562" y="27578"/>
                    <a:pt x="27046" y="24869"/>
                  </a:cubicBezTo>
                  <a:cubicBezTo>
                    <a:pt x="26774" y="23479"/>
                    <a:pt x="26573" y="22131"/>
                    <a:pt x="26172" y="20784"/>
                  </a:cubicBezTo>
                  <a:cubicBezTo>
                    <a:pt x="25771" y="19437"/>
                    <a:pt x="25369" y="18004"/>
                    <a:pt x="25699" y="16585"/>
                  </a:cubicBezTo>
                  <a:cubicBezTo>
                    <a:pt x="26029" y="15295"/>
                    <a:pt x="26917" y="14363"/>
                    <a:pt x="27677" y="13317"/>
                  </a:cubicBezTo>
                  <a:cubicBezTo>
                    <a:pt x="28523" y="12185"/>
                    <a:pt x="29196" y="10938"/>
                    <a:pt x="29684" y="9605"/>
                  </a:cubicBezTo>
                  <a:cubicBezTo>
                    <a:pt x="30945" y="5921"/>
                    <a:pt x="28795" y="3499"/>
                    <a:pt x="25943" y="1994"/>
                  </a:cubicBezTo>
                  <a:cubicBezTo>
                    <a:pt x="25513" y="1765"/>
                    <a:pt x="25068" y="1564"/>
                    <a:pt x="24610" y="1378"/>
                  </a:cubicBezTo>
                  <a:cubicBezTo>
                    <a:pt x="23979" y="1120"/>
                    <a:pt x="23348" y="891"/>
                    <a:pt x="22689" y="704"/>
                  </a:cubicBezTo>
                  <a:cubicBezTo>
                    <a:pt x="22646" y="690"/>
                    <a:pt x="22603" y="676"/>
                    <a:pt x="22575" y="661"/>
                  </a:cubicBezTo>
                  <a:cubicBezTo>
                    <a:pt x="21002" y="203"/>
                    <a:pt x="19646" y="0"/>
                    <a:pt x="18475" y="0"/>
                  </a:cubicBezTo>
                  <a:close/>
                </a:path>
              </a:pathLst>
            </a:custGeom>
            <a:solidFill>
              <a:srgbClr val="FFD3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3" name="Google Shape;4115;p64"/>
            <p:cNvSpPr/>
            <p:nvPr/>
          </p:nvSpPr>
          <p:spPr>
            <a:xfrm>
              <a:off x="921238" y="3193913"/>
              <a:ext cx="470850" cy="942750"/>
            </a:xfrm>
            <a:custGeom>
              <a:avLst/>
              <a:gdLst/>
              <a:ahLst/>
              <a:cxnLst/>
              <a:rect l="l" t="t" r="r" b="b"/>
              <a:pathLst>
                <a:path w="18834" h="37710" extrusionOk="0">
                  <a:moveTo>
                    <a:pt x="15093" y="0"/>
                  </a:moveTo>
                  <a:lnTo>
                    <a:pt x="15036" y="158"/>
                  </a:lnTo>
                  <a:lnTo>
                    <a:pt x="15021" y="172"/>
                  </a:lnTo>
                  <a:lnTo>
                    <a:pt x="15007" y="201"/>
                  </a:lnTo>
                  <a:lnTo>
                    <a:pt x="14061" y="2494"/>
                  </a:lnTo>
                  <a:lnTo>
                    <a:pt x="10593" y="10850"/>
                  </a:lnTo>
                  <a:lnTo>
                    <a:pt x="1" y="36391"/>
                  </a:lnTo>
                  <a:lnTo>
                    <a:pt x="1606" y="37222"/>
                  </a:lnTo>
                  <a:lnTo>
                    <a:pt x="2523" y="37710"/>
                  </a:lnTo>
                  <a:lnTo>
                    <a:pt x="13975" y="12183"/>
                  </a:lnTo>
                  <a:lnTo>
                    <a:pt x="18834" y="1348"/>
                  </a:lnTo>
                  <a:lnTo>
                    <a:pt x="18361" y="1190"/>
                  </a:lnTo>
                  <a:lnTo>
                    <a:pt x="17587" y="918"/>
                  </a:lnTo>
                  <a:lnTo>
                    <a:pt x="17587" y="903"/>
                  </a:lnTo>
                  <a:lnTo>
                    <a:pt x="17272" y="789"/>
                  </a:lnTo>
                  <a:lnTo>
                    <a:pt x="17100" y="731"/>
                  </a:lnTo>
                  <a:lnTo>
                    <a:pt x="16397" y="473"/>
                  </a:lnTo>
                  <a:lnTo>
                    <a:pt x="15953" y="316"/>
                  </a:lnTo>
                  <a:lnTo>
                    <a:pt x="15093" y="0"/>
                  </a:lnTo>
                  <a:close/>
                </a:path>
              </a:pathLst>
            </a:custGeom>
            <a:solidFill>
              <a:srgbClr val="FF51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4" name="Google Shape;4116;p64"/>
            <p:cNvSpPr/>
            <p:nvPr/>
          </p:nvSpPr>
          <p:spPr>
            <a:xfrm>
              <a:off x="941788" y="3607413"/>
              <a:ext cx="309500" cy="314475"/>
            </a:xfrm>
            <a:custGeom>
              <a:avLst/>
              <a:gdLst/>
              <a:ahLst/>
              <a:cxnLst/>
              <a:rect l="l" t="t" r="r" b="b"/>
              <a:pathLst>
                <a:path w="12380" h="12579" extrusionOk="0">
                  <a:moveTo>
                    <a:pt x="5557" y="0"/>
                  </a:moveTo>
                  <a:cubicBezTo>
                    <a:pt x="4754" y="0"/>
                    <a:pt x="5557" y="3397"/>
                    <a:pt x="5557" y="3397"/>
                  </a:cubicBezTo>
                  <a:cubicBezTo>
                    <a:pt x="5557" y="3397"/>
                    <a:pt x="4607" y="495"/>
                    <a:pt x="3777" y="495"/>
                  </a:cubicBezTo>
                  <a:cubicBezTo>
                    <a:pt x="3754" y="495"/>
                    <a:pt x="3731" y="497"/>
                    <a:pt x="3708" y="502"/>
                  </a:cubicBezTo>
                  <a:cubicBezTo>
                    <a:pt x="2862" y="660"/>
                    <a:pt x="4840" y="3583"/>
                    <a:pt x="4840" y="3583"/>
                  </a:cubicBezTo>
                  <a:cubicBezTo>
                    <a:pt x="4840" y="3583"/>
                    <a:pt x="3377" y="1774"/>
                    <a:pt x="2455" y="1774"/>
                  </a:cubicBezTo>
                  <a:cubicBezTo>
                    <a:pt x="2402" y="1774"/>
                    <a:pt x="2352" y="1780"/>
                    <a:pt x="2303" y="1792"/>
                  </a:cubicBezTo>
                  <a:cubicBezTo>
                    <a:pt x="1400" y="2021"/>
                    <a:pt x="4209" y="4372"/>
                    <a:pt x="4209" y="4372"/>
                  </a:cubicBezTo>
                  <a:cubicBezTo>
                    <a:pt x="4209" y="4372"/>
                    <a:pt x="2392" y="3328"/>
                    <a:pt x="1441" y="3328"/>
                  </a:cubicBezTo>
                  <a:cubicBezTo>
                    <a:pt x="1234" y="3328"/>
                    <a:pt x="1068" y="3377"/>
                    <a:pt x="970" y="3497"/>
                  </a:cubicBezTo>
                  <a:cubicBezTo>
                    <a:pt x="426" y="4171"/>
                    <a:pt x="3077" y="5303"/>
                    <a:pt x="3077" y="5303"/>
                  </a:cubicBezTo>
                  <a:cubicBezTo>
                    <a:pt x="3077" y="5303"/>
                    <a:pt x="2045" y="4966"/>
                    <a:pt x="1234" y="4966"/>
                  </a:cubicBezTo>
                  <a:cubicBezTo>
                    <a:pt x="829" y="4966"/>
                    <a:pt x="478" y="5050"/>
                    <a:pt x="340" y="5303"/>
                  </a:cubicBezTo>
                  <a:cubicBezTo>
                    <a:pt x="1" y="5923"/>
                    <a:pt x="2368" y="5980"/>
                    <a:pt x="3254" y="5980"/>
                  </a:cubicBezTo>
                  <a:cubicBezTo>
                    <a:pt x="3454" y="5980"/>
                    <a:pt x="3579" y="5977"/>
                    <a:pt x="3579" y="5977"/>
                  </a:cubicBezTo>
                  <a:lnTo>
                    <a:pt x="3579" y="5977"/>
                  </a:lnTo>
                  <a:cubicBezTo>
                    <a:pt x="3579" y="5977"/>
                    <a:pt x="110" y="6149"/>
                    <a:pt x="311" y="6794"/>
                  </a:cubicBezTo>
                  <a:cubicBezTo>
                    <a:pt x="386" y="7041"/>
                    <a:pt x="871" y="7125"/>
                    <a:pt x="1441" y="7125"/>
                  </a:cubicBezTo>
                  <a:cubicBezTo>
                    <a:pt x="1774" y="7125"/>
                    <a:pt x="2137" y="7096"/>
                    <a:pt x="2464" y="7055"/>
                  </a:cubicBezTo>
                  <a:lnTo>
                    <a:pt x="2464" y="7055"/>
                  </a:lnTo>
                  <a:cubicBezTo>
                    <a:pt x="1498" y="7407"/>
                    <a:pt x="214" y="8026"/>
                    <a:pt x="297" y="8457"/>
                  </a:cubicBezTo>
                  <a:cubicBezTo>
                    <a:pt x="318" y="8567"/>
                    <a:pt x="430" y="8613"/>
                    <a:pt x="604" y="8613"/>
                  </a:cubicBezTo>
                  <a:cubicBezTo>
                    <a:pt x="1490" y="8613"/>
                    <a:pt x="3966" y="7410"/>
                    <a:pt x="3966" y="7410"/>
                  </a:cubicBezTo>
                  <a:lnTo>
                    <a:pt x="3966" y="7410"/>
                  </a:lnTo>
                  <a:cubicBezTo>
                    <a:pt x="3966" y="7410"/>
                    <a:pt x="641" y="9431"/>
                    <a:pt x="1314" y="10062"/>
                  </a:cubicBezTo>
                  <a:cubicBezTo>
                    <a:pt x="1398" y="10140"/>
                    <a:pt x="1501" y="10174"/>
                    <a:pt x="1617" y="10174"/>
                  </a:cubicBezTo>
                  <a:cubicBezTo>
                    <a:pt x="2432" y="10174"/>
                    <a:pt x="3894" y="8471"/>
                    <a:pt x="3894" y="8471"/>
                  </a:cubicBezTo>
                  <a:lnTo>
                    <a:pt x="3894" y="8471"/>
                  </a:lnTo>
                  <a:cubicBezTo>
                    <a:pt x="3894" y="8471"/>
                    <a:pt x="2404" y="11151"/>
                    <a:pt x="2948" y="11495"/>
                  </a:cubicBezTo>
                  <a:cubicBezTo>
                    <a:pt x="2977" y="11512"/>
                    <a:pt x="3007" y="11520"/>
                    <a:pt x="3038" y="11520"/>
                  </a:cubicBezTo>
                  <a:cubicBezTo>
                    <a:pt x="3610" y="11520"/>
                    <a:pt x="4639" y="8844"/>
                    <a:pt x="4639" y="8843"/>
                  </a:cubicBezTo>
                  <a:lnTo>
                    <a:pt x="4639" y="8843"/>
                  </a:lnTo>
                  <a:cubicBezTo>
                    <a:pt x="4639" y="8844"/>
                    <a:pt x="3794" y="11753"/>
                    <a:pt x="4510" y="12040"/>
                  </a:cubicBezTo>
                  <a:cubicBezTo>
                    <a:pt x="4544" y="12054"/>
                    <a:pt x="4577" y="12061"/>
                    <a:pt x="4609" y="12061"/>
                  </a:cubicBezTo>
                  <a:cubicBezTo>
                    <a:pt x="5247" y="12061"/>
                    <a:pt x="5442" y="9302"/>
                    <a:pt x="5442" y="9302"/>
                  </a:cubicBezTo>
                  <a:cubicBezTo>
                    <a:pt x="5442" y="9302"/>
                    <a:pt x="5762" y="12558"/>
                    <a:pt x="6375" y="12558"/>
                  </a:cubicBezTo>
                  <a:cubicBezTo>
                    <a:pt x="6384" y="12558"/>
                    <a:pt x="6393" y="12557"/>
                    <a:pt x="6402" y="12556"/>
                  </a:cubicBezTo>
                  <a:cubicBezTo>
                    <a:pt x="7033" y="12455"/>
                    <a:pt x="6403" y="9303"/>
                    <a:pt x="6402" y="9302"/>
                  </a:cubicBezTo>
                  <a:lnTo>
                    <a:pt x="6402" y="9302"/>
                  </a:lnTo>
                  <a:cubicBezTo>
                    <a:pt x="6403" y="9303"/>
                    <a:pt x="7094" y="12579"/>
                    <a:pt x="7855" y="12579"/>
                  </a:cubicBezTo>
                  <a:cubicBezTo>
                    <a:pt x="7891" y="12579"/>
                    <a:pt x="7928" y="12571"/>
                    <a:pt x="7965" y="12556"/>
                  </a:cubicBezTo>
                  <a:cubicBezTo>
                    <a:pt x="8767" y="12212"/>
                    <a:pt x="7334" y="9217"/>
                    <a:pt x="7334" y="9216"/>
                  </a:cubicBezTo>
                  <a:lnTo>
                    <a:pt x="7334" y="9216"/>
                  </a:lnTo>
                  <a:cubicBezTo>
                    <a:pt x="7334" y="9217"/>
                    <a:pt x="8729" y="11761"/>
                    <a:pt x="9484" y="11761"/>
                  </a:cubicBezTo>
                  <a:cubicBezTo>
                    <a:pt x="9524" y="11761"/>
                    <a:pt x="9562" y="11754"/>
                    <a:pt x="9599" y="11739"/>
                  </a:cubicBezTo>
                  <a:cubicBezTo>
                    <a:pt x="10315" y="11452"/>
                    <a:pt x="8123" y="8915"/>
                    <a:pt x="8122" y="8915"/>
                  </a:cubicBezTo>
                  <a:lnTo>
                    <a:pt x="8122" y="8915"/>
                  </a:lnTo>
                  <a:cubicBezTo>
                    <a:pt x="8123" y="8915"/>
                    <a:pt x="9744" y="10549"/>
                    <a:pt x="10536" y="10549"/>
                  </a:cubicBezTo>
                  <a:cubicBezTo>
                    <a:pt x="10627" y="10549"/>
                    <a:pt x="10708" y="10527"/>
                    <a:pt x="10774" y="10477"/>
                  </a:cubicBezTo>
                  <a:cubicBezTo>
                    <a:pt x="11404" y="10019"/>
                    <a:pt x="9054" y="8371"/>
                    <a:pt x="9054" y="8371"/>
                  </a:cubicBezTo>
                  <a:lnTo>
                    <a:pt x="9054" y="8371"/>
                  </a:lnTo>
                  <a:cubicBezTo>
                    <a:pt x="9054" y="8371"/>
                    <a:pt x="10404" y="9018"/>
                    <a:pt x="11278" y="9018"/>
                  </a:cubicBezTo>
                  <a:cubicBezTo>
                    <a:pt x="11589" y="9018"/>
                    <a:pt x="11840" y="8936"/>
                    <a:pt x="11949" y="8714"/>
                  </a:cubicBezTo>
                  <a:cubicBezTo>
                    <a:pt x="12379" y="7869"/>
                    <a:pt x="9054" y="7324"/>
                    <a:pt x="9054" y="7324"/>
                  </a:cubicBezTo>
                  <a:lnTo>
                    <a:pt x="9054" y="7324"/>
                  </a:lnTo>
                  <a:cubicBezTo>
                    <a:pt x="9054" y="7324"/>
                    <a:pt x="9418" y="7354"/>
                    <a:pt x="9890" y="7354"/>
                  </a:cubicBezTo>
                  <a:cubicBezTo>
                    <a:pt x="10694" y="7354"/>
                    <a:pt x="11812" y="7268"/>
                    <a:pt x="11992" y="6808"/>
                  </a:cubicBezTo>
                  <a:cubicBezTo>
                    <a:pt x="12182" y="6348"/>
                    <a:pt x="10854" y="6263"/>
                    <a:pt x="9845" y="6263"/>
                  </a:cubicBezTo>
                  <a:cubicBezTo>
                    <a:pt x="9424" y="6263"/>
                    <a:pt x="9058" y="6278"/>
                    <a:pt x="8881" y="6286"/>
                  </a:cubicBezTo>
                  <a:lnTo>
                    <a:pt x="8881" y="6286"/>
                  </a:lnTo>
                  <a:cubicBezTo>
                    <a:pt x="9473" y="6251"/>
                    <a:pt x="12174" y="6042"/>
                    <a:pt x="12021" y="5174"/>
                  </a:cubicBezTo>
                  <a:cubicBezTo>
                    <a:pt x="11976" y="4944"/>
                    <a:pt x="11728" y="4856"/>
                    <a:pt x="11377" y="4856"/>
                  </a:cubicBezTo>
                  <a:cubicBezTo>
                    <a:pt x="10548" y="4856"/>
                    <a:pt x="9144" y="5345"/>
                    <a:pt x="8484" y="5593"/>
                  </a:cubicBezTo>
                  <a:lnTo>
                    <a:pt x="8484" y="5593"/>
                  </a:lnTo>
                  <a:cubicBezTo>
                    <a:pt x="9474" y="5198"/>
                    <a:pt x="12123" y="4066"/>
                    <a:pt x="11748" y="3411"/>
                  </a:cubicBezTo>
                  <a:cubicBezTo>
                    <a:pt x="11666" y="3271"/>
                    <a:pt x="11515" y="3213"/>
                    <a:pt x="11322" y="3213"/>
                  </a:cubicBezTo>
                  <a:cubicBezTo>
                    <a:pt x="10415" y="3213"/>
                    <a:pt x="8581" y="4501"/>
                    <a:pt x="8581" y="4501"/>
                  </a:cubicBezTo>
                  <a:lnTo>
                    <a:pt x="6044" y="3282"/>
                  </a:lnTo>
                  <a:lnTo>
                    <a:pt x="6044" y="3268"/>
                  </a:lnTo>
                  <a:cubicBezTo>
                    <a:pt x="6044" y="3268"/>
                    <a:pt x="6359" y="0"/>
                    <a:pt x="5557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5" name="Google Shape;4117;p64"/>
            <p:cNvSpPr/>
            <p:nvPr/>
          </p:nvSpPr>
          <p:spPr>
            <a:xfrm>
              <a:off x="964588" y="3675138"/>
              <a:ext cx="239750" cy="205025"/>
            </a:xfrm>
            <a:custGeom>
              <a:avLst/>
              <a:gdLst/>
              <a:ahLst/>
              <a:cxnLst/>
              <a:rect l="l" t="t" r="r" b="b"/>
              <a:pathLst>
                <a:path w="9590" h="8201" extrusionOk="0">
                  <a:moveTo>
                    <a:pt x="5490" y="0"/>
                  </a:moveTo>
                  <a:cubicBezTo>
                    <a:pt x="1836" y="0"/>
                    <a:pt x="1" y="4415"/>
                    <a:pt x="2595" y="6994"/>
                  </a:cubicBezTo>
                  <a:cubicBezTo>
                    <a:pt x="3429" y="7828"/>
                    <a:pt x="4453" y="8201"/>
                    <a:pt x="5459" y="8201"/>
                  </a:cubicBezTo>
                  <a:cubicBezTo>
                    <a:pt x="7566" y="8201"/>
                    <a:pt x="9589" y="6564"/>
                    <a:pt x="9589" y="4099"/>
                  </a:cubicBezTo>
                  <a:cubicBezTo>
                    <a:pt x="9589" y="1835"/>
                    <a:pt x="7755" y="0"/>
                    <a:pt x="5490" y="0"/>
                  </a:cubicBezTo>
                  <a:close/>
                </a:path>
              </a:pathLst>
            </a:custGeom>
            <a:solidFill>
              <a:srgbClr val="1E032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6" name="Google Shape;4118;p64"/>
            <p:cNvSpPr/>
            <p:nvPr/>
          </p:nvSpPr>
          <p:spPr>
            <a:xfrm>
              <a:off x="758213" y="3815938"/>
              <a:ext cx="212850" cy="498800"/>
            </a:xfrm>
            <a:custGeom>
              <a:avLst/>
              <a:gdLst/>
              <a:ahLst/>
              <a:cxnLst/>
              <a:rect l="l" t="t" r="r" b="b"/>
              <a:pathLst>
                <a:path w="8514" h="19952" extrusionOk="0">
                  <a:moveTo>
                    <a:pt x="4635" y="1"/>
                  </a:moveTo>
                  <a:cubicBezTo>
                    <a:pt x="4633" y="1"/>
                    <a:pt x="4631" y="1"/>
                    <a:pt x="4630" y="1"/>
                  </a:cubicBezTo>
                  <a:cubicBezTo>
                    <a:pt x="4429" y="15"/>
                    <a:pt x="4458" y="861"/>
                    <a:pt x="4515" y="1549"/>
                  </a:cubicBezTo>
                  <a:lnTo>
                    <a:pt x="4472" y="1534"/>
                  </a:lnTo>
                  <a:cubicBezTo>
                    <a:pt x="4228" y="1993"/>
                    <a:pt x="4228" y="2667"/>
                    <a:pt x="4243" y="2968"/>
                  </a:cubicBezTo>
                  <a:cubicBezTo>
                    <a:pt x="3942" y="3498"/>
                    <a:pt x="3741" y="4086"/>
                    <a:pt x="3670" y="4702"/>
                  </a:cubicBezTo>
                  <a:cubicBezTo>
                    <a:pt x="3340" y="3684"/>
                    <a:pt x="2695" y="2796"/>
                    <a:pt x="1849" y="2151"/>
                  </a:cubicBezTo>
                  <a:lnTo>
                    <a:pt x="1735" y="2294"/>
                  </a:lnTo>
                  <a:cubicBezTo>
                    <a:pt x="3369" y="3584"/>
                    <a:pt x="3784" y="5118"/>
                    <a:pt x="3798" y="6909"/>
                  </a:cubicBezTo>
                  <a:cubicBezTo>
                    <a:pt x="3584" y="6494"/>
                    <a:pt x="3283" y="6135"/>
                    <a:pt x="2896" y="5877"/>
                  </a:cubicBezTo>
                  <a:cubicBezTo>
                    <a:pt x="2924" y="4788"/>
                    <a:pt x="1649" y="3871"/>
                    <a:pt x="1563" y="3813"/>
                  </a:cubicBezTo>
                  <a:cubicBezTo>
                    <a:pt x="1464" y="3489"/>
                    <a:pt x="1186" y="2709"/>
                    <a:pt x="999" y="2709"/>
                  </a:cubicBezTo>
                  <a:cubicBezTo>
                    <a:pt x="996" y="2709"/>
                    <a:pt x="993" y="2709"/>
                    <a:pt x="989" y="2710"/>
                  </a:cubicBezTo>
                  <a:cubicBezTo>
                    <a:pt x="755" y="2751"/>
                    <a:pt x="1079" y="3458"/>
                    <a:pt x="1103" y="3509"/>
                  </a:cubicBezTo>
                  <a:lnTo>
                    <a:pt x="1103" y="3509"/>
                  </a:lnTo>
                  <a:cubicBezTo>
                    <a:pt x="1081" y="3464"/>
                    <a:pt x="819" y="2920"/>
                    <a:pt x="524" y="2920"/>
                  </a:cubicBezTo>
                  <a:cubicBezTo>
                    <a:pt x="493" y="2920"/>
                    <a:pt x="462" y="2926"/>
                    <a:pt x="430" y="2939"/>
                  </a:cubicBezTo>
                  <a:cubicBezTo>
                    <a:pt x="144" y="3039"/>
                    <a:pt x="731" y="3469"/>
                    <a:pt x="932" y="3613"/>
                  </a:cubicBezTo>
                  <a:cubicBezTo>
                    <a:pt x="783" y="3517"/>
                    <a:pt x="399" y="3280"/>
                    <a:pt x="186" y="3280"/>
                  </a:cubicBezTo>
                  <a:cubicBezTo>
                    <a:pt x="112" y="3280"/>
                    <a:pt x="58" y="3309"/>
                    <a:pt x="43" y="3383"/>
                  </a:cubicBezTo>
                  <a:cubicBezTo>
                    <a:pt x="0" y="3584"/>
                    <a:pt x="287" y="3713"/>
                    <a:pt x="531" y="3799"/>
                  </a:cubicBezTo>
                  <a:cubicBezTo>
                    <a:pt x="511" y="3797"/>
                    <a:pt x="491" y="3796"/>
                    <a:pt x="472" y="3796"/>
                  </a:cubicBezTo>
                  <a:cubicBezTo>
                    <a:pt x="361" y="3796"/>
                    <a:pt x="254" y="3833"/>
                    <a:pt x="230" y="3942"/>
                  </a:cubicBezTo>
                  <a:cubicBezTo>
                    <a:pt x="200" y="4049"/>
                    <a:pt x="352" y="4085"/>
                    <a:pt x="565" y="4085"/>
                  </a:cubicBezTo>
                  <a:cubicBezTo>
                    <a:pt x="868" y="4085"/>
                    <a:pt x="1295" y="4013"/>
                    <a:pt x="1505" y="3971"/>
                  </a:cubicBezTo>
                  <a:cubicBezTo>
                    <a:pt x="1677" y="4114"/>
                    <a:pt x="2652" y="4888"/>
                    <a:pt x="2724" y="5748"/>
                  </a:cubicBezTo>
                  <a:cubicBezTo>
                    <a:pt x="2480" y="5605"/>
                    <a:pt x="2222" y="5490"/>
                    <a:pt x="1950" y="5390"/>
                  </a:cubicBezTo>
                  <a:cubicBezTo>
                    <a:pt x="1712" y="5165"/>
                    <a:pt x="1230" y="4721"/>
                    <a:pt x="1021" y="4721"/>
                  </a:cubicBezTo>
                  <a:cubicBezTo>
                    <a:pt x="1004" y="4721"/>
                    <a:pt x="988" y="4724"/>
                    <a:pt x="975" y="4731"/>
                  </a:cubicBezTo>
                  <a:cubicBezTo>
                    <a:pt x="746" y="4831"/>
                    <a:pt x="1434" y="5290"/>
                    <a:pt x="1434" y="5290"/>
                  </a:cubicBezTo>
                  <a:cubicBezTo>
                    <a:pt x="1434" y="5290"/>
                    <a:pt x="1057" y="5071"/>
                    <a:pt x="866" y="5071"/>
                  </a:cubicBezTo>
                  <a:cubicBezTo>
                    <a:pt x="812" y="5071"/>
                    <a:pt x="773" y="5088"/>
                    <a:pt x="760" y="5132"/>
                  </a:cubicBezTo>
                  <a:cubicBezTo>
                    <a:pt x="703" y="5347"/>
                    <a:pt x="1405" y="5419"/>
                    <a:pt x="1405" y="5419"/>
                  </a:cubicBezTo>
                  <a:cubicBezTo>
                    <a:pt x="1405" y="5419"/>
                    <a:pt x="688" y="5433"/>
                    <a:pt x="674" y="5519"/>
                  </a:cubicBezTo>
                  <a:cubicBezTo>
                    <a:pt x="660" y="5619"/>
                    <a:pt x="1276" y="5648"/>
                    <a:pt x="1276" y="5648"/>
                  </a:cubicBezTo>
                  <a:cubicBezTo>
                    <a:pt x="1276" y="5648"/>
                    <a:pt x="631" y="5763"/>
                    <a:pt x="789" y="5892"/>
                  </a:cubicBezTo>
                  <a:cubicBezTo>
                    <a:pt x="808" y="5907"/>
                    <a:pt x="842" y="5913"/>
                    <a:pt x="886" y="5913"/>
                  </a:cubicBezTo>
                  <a:cubicBezTo>
                    <a:pt x="1135" y="5913"/>
                    <a:pt x="1720" y="5700"/>
                    <a:pt x="1964" y="5591"/>
                  </a:cubicBezTo>
                  <a:cubicBezTo>
                    <a:pt x="2308" y="5705"/>
                    <a:pt x="3483" y="6178"/>
                    <a:pt x="3784" y="7411"/>
                  </a:cubicBezTo>
                  <a:cubicBezTo>
                    <a:pt x="3770" y="8127"/>
                    <a:pt x="3698" y="8858"/>
                    <a:pt x="3627" y="9647"/>
                  </a:cubicBezTo>
                  <a:cubicBezTo>
                    <a:pt x="3512" y="10779"/>
                    <a:pt x="3412" y="11940"/>
                    <a:pt x="3412" y="13230"/>
                  </a:cubicBezTo>
                  <a:cubicBezTo>
                    <a:pt x="3412" y="18132"/>
                    <a:pt x="6765" y="19937"/>
                    <a:pt x="6808" y="19952"/>
                  </a:cubicBezTo>
                  <a:lnTo>
                    <a:pt x="6880" y="19794"/>
                  </a:lnTo>
                  <a:cubicBezTo>
                    <a:pt x="6851" y="19780"/>
                    <a:pt x="3569" y="18017"/>
                    <a:pt x="3584" y="13230"/>
                  </a:cubicBezTo>
                  <a:cubicBezTo>
                    <a:pt x="3584" y="12327"/>
                    <a:pt x="3641" y="11467"/>
                    <a:pt x="3712" y="10650"/>
                  </a:cubicBezTo>
                  <a:cubicBezTo>
                    <a:pt x="3767" y="10656"/>
                    <a:pt x="3817" y="10658"/>
                    <a:pt x="3863" y="10658"/>
                  </a:cubicBezTo>
                  <a:cubicBezTo>
                    <a:pt x="4529" y="10658"/>
                    <a:pt x="4429" y="10120"/>
                    <a:pt x="4429" y="10120"/>
                  </a:cubicBezTo>
                  <a:lnTo>
                    <a:pt x="4429" y="10120"/>
                  </a:lnTo>
                  <a:cubicBezTo>
                    <a:pt x="4429" y="10120"/>
                    <a:pt x="4728" y="10350"/>
                    <a:pt x="5042" y="10350"/>
                  </a:cubicBezTo>
                  <a:cubicBezTo>
                    <a:pt x="5135" y="10350"/>
                    <a:pt x="5229" y="10330"/>
                    <a:pt x="5318" y="10277"/>
                  </a:cubicBezTo>
                  <a:cubicBezTo>
                    <a:pt x="5705" y="10048"/>
                    <a:pt x="5318" y="9360"/>
                    <a:pt x="5318" y="9360"/>
                  </a:cubicBezTo>
                  <a:lnTo>
                    <a:pt x="5318" y="9360"/>
                  </a:lnTo>
                  <a:cubicBezTo>
                    <a:pt x="5318" y="9360"/>
                    <a:pt x="5342" y="9361"/>
                    <a:pt x="5385" y="9361"/>
                  </a:cubicBezTo>
                  <a:cubicBezTo>
                    <a:pt x="5671" y="9361"/>
                    <a:pt x="6782" y="9296"/>
                    <a:pt x="6794" y="8285"/>
                  </a:cubicBezTo>
                  <a:lnTo>
                    <a:pt x="6794" y="8285"/>
                  </a:lnTo>
                  <a:cubicBezTo>
                    <a:pt x="4730" y="8457"/>
                    <a:pt x="4013" y="9460"/>
                    <a:pt x="3755" y="10091"/>
                  </a:cubicBezTo>
                  <a:cubicBezTo>
                    <a:pt x="3770" y="9948"/>
                    <a:pt x="3784" y="9804"/>
                    <a:pt x="3798" y="9661"/>
                  </a:cubicBezTo>
                  <a:cubicBezTo>
                    <a:pt x="3841" y="9145"/>
                    <a:pt x="3884" y="8658"/>
                    <a:pt x="3927" y="8185"/>
                  </a:cubicBezTo>
                  <a:cubicBezTo>
                    <a:pt x="4076" y="8221"/>
                    <a:pt x="4230" y="8237"/>
                    <a:pt x="4386" y="8237"/>
                  </a:cubicBezTo>
                  <a:cubicBezTo>
                    <a:pt x="5477" y="8237"/>
                    <a:pt x="6642" y="7423"/>
                    <a:pt x="6479" y="6708"/>
                  </a:cubicBezTo>
                  <a:cubicBezTo>
                    <a:pt x="7296" y="6694"/>
                    <a:pt x="8514" y="6436"/>
                    <a:pt x="8285" y="4802"/>
                  </a:cubicBezTo>
                  <a:lnTo>
                    <a:pt x="8285" y="4802"/>
                  </a:lnTo>
                  <a:cubicBezTo>
                    <a:pt x="4959" y="5304"/>
                    <a:pt x="4071" y="7669"/>
                    <a:pt x="3927" y="8113"/>
                  </a:cubicBezTo>
                  <a:cubicBezTo>
                    <a:pt x="4028" y="7138"/>
                    <a:pt x="3985" y="6164"/>
                    <a:pt x="3798" y="5218"/>
                  </a:cubicBezTo>
                  <a:cubicBezTo>
                    <a:pt x="3813" y="4473"/>
                    <a:pt x="3999" y="3756"/>
                    <a:pt x="4357" y="3125"/>
                  </a:cubicBezTo>
                  <a:lnTo>
                    <a:pt x="5418" y="3025"/>
                  </a:lnTo>
                  <a:cubicBezTo>
                    <a:pt x="5970" y="3389"/>
                    <a:pt x="6643" y="3796"/>
                    <a:pt x="6917" y="3796"/>
                  </a:cubicBezTo>
                  <a:cubicBezTo>
                    <a:pt x="6956" y="3796"/>
                    <a:pt x="6988" y="3788"/>
                    <a:pt x="7009" y="3770"/>
                  </a:cubicBezTo>
                  <a:cubicBezTo>
                    <a:pt x="7310" y="3541"/>
                    <a:pt x="5561" y="2882"/>
                    <a:pt x="5561" y="2882"/>
                  </a:cubicBezTo>
                  <a:lnTo>
                    <a:pt x="5561" y="2882"/>
                  </a:lnTo>
                  <a:cubicBezTo>
                    <a:pt x="5561" y="2882"/>
                    <a:pt x="6002" y="2929"/>
                    <a:pt x="6422" y="2929"/>
                  </a:cubicBezTo>
                  <a:cubicBezTo>
                    <a:pt x="6807" y="2929"/>
                    <a:pt x="7174" y="2889"/>
                    <a:pt x="7167" y="2738"/>
                  </a:cubicBezTo>
                  <a:cubicBezTo>
                    <a:pt x="7152" y="2437"/>
                    <a:pt x="5633" y="2437"/>
                    <a:pt x="5633" y="2437"/>
                  </a:cubicBezTo>
                  <a:cubicBezTo>
                    <a:pt x="5633" y="2437"/>
                    <a:pt x="7281" y="2237"/>
                    <a:pt x="7181" y="1821"/>
                  </a:cubicBezTo>
                  <a:cubicBezTo>
                    <a:pt x="7163" y="1746"/>
                    <a:pt x="7090" y="1715"/>
                    <a:pt x="6983" y="1715"/>
                  </a:cubicBezTo>
                  <a:cubicBezTo>
                    <a:pt x="6580" y="1715"/>
                    <a:pt x="5689" y="2150"/>
                    <a:pt x="5361" y="2308"/>
                  </a:cubicBezTo>
                  <a:lnTo>
                    <a:pt x="5346" y="2265"/>
                  </a:lnTo>
                  <a:cubicBezTo>
                    <a:pt x="5676" y="1964"/>
                    <a:pt x="6708" y="1076"/>
                    <a:pt x="6464" y="961"/>
                  </a:cubicBezTo>
                  <a:cubicBezTo>
                    <a:pt x="6448" y="954"/>
                    <a:pt x="6430" y="950"/>
                    <a:pt x="6410" y="950"/>
                  </a:cubicBezTo>
                  <a:cubicBezTo>
                    <a:pt x="6119" y="950"/>
                    <a:pt x="5485" y="1701"/>
                    <a:pt x="5203" y="2036"/>
                  </a:cubicBezTo>
                  <a:lnTo>
                    <a:pt x="5160" y="1979"/>
                  </a:lnTo>
                  <a:cubicBezTo>
                    <a:pt x="5389" y="1463"/>
                    <a:pt x="5905" y="144"/>
                    <a:pt x="5518" y="87"/>
                  </a:cubicBezTo>
                  <a:cubicBezTo>
                    <a:pt x="5509" y="85"/>
                    <a:pt x="5500" y="85"/>
                    <a:pt x="5492" y="85"/>
                  </a:cubicBezTo>
                  <a:cubicBezTo>
                    <a:pt x="5150" y="85"/>
                    <a:pt x="4957" y="1148"/>
                    <a:pt x="4873" y="1721"/>
                  </a:cubicBezTo>
                  <a:lnTo>
                    <a:pt x="4845" y="1706"/>
                  </a:lnTo>
                  <a:cubicBezTo>
                    <a:pt x="4873" y="1108"/>
                    <a:pt x="4888" y="1"/>
                    <a:pt x="4635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7" name="Google Shape;4119;p64"/>
            <p:cNvSpPr/>
            <p:nvPr/>
          </p:nvSpPr>
          <p:spPr>
            <a:xfrm>
              <a:off x="777913" y="3980063"/>
              <a:ext cx="69550" cy="36200"/>
            </a:xfrm>
            <a:custGeom>
              <a:avLst/>
              <a:gdLst/>
              <a:ahLst/>
              <a:cxnLst/>
              <a:rect l="l" t="t" r="r" b="b"/>
              <a:pathLst>
                <a:path w="2782" h="1448" extrusionOk="0">
                  <a:moveTo>
                    <a:pt x="560" y="0"/>
                  </a:moveTo>
                  <a:cubicBezTo>
                    <a:pt x="464" y="0"/>
                    <a:pt x="369" y="19"/>
                    <a:pt x="273" y="57"/>
                  </a:cubicBezTo>
                  <a:cubicBezTo>
                    <a:pt x="187" y="86"/>
                    <a:pt x="1" y="186"/>
                    <a:pt x="29" y="315"/>
                  </a:cubicBezTo>
                  <a:cubicBezTo>
                    <a:pt x="44" y="387"/>
                    <a:pt x="130" y="401"/>
                    <a:pt x="216" y="430"/>
                  </a:cubicBezTo>
                  <a:cubicBezTo>
                    <a:pt x="631" y="516"/>
                    <a:pt x="1047" y="616"/>
                    <a:pt x="1448" y="731"/>
                  </a:cubicBezTo>
                  <a:cubicBezTo>
                    <a:pt x="1850" y="846"/>
                    <a:pt x="2566" y="1046"/>
                    <a:pt x="2781" y="1448"/>
                  </a:cubicBezTo>
                  <a:cubicBezTo>
                    <a:pt x="2781" y="1448"/>
                    <a:pt x="2308" y="530"/>
                    <a:pt x="1491" y="215"/>
                  </a:cubicBezTo>
                  <a:cubicBezTo>
                    <a:pt x="1233" y="115"/>
                    <a:pt x="975" y="43"/>
                    <a:pt x="703" y="14"/>
                  </a:cubicBezTo>
                  <a:cubicBezTo>
                    <a:pt x="655" y="5"/>
                    <a:pt x="607" y="0"/>
                    <a:pt x="560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8" name="Google Shape;4120;p64"/>
            <p:cNvSpPr/>
            <p:nvPr/>
          </p:nvSpPr>
          <p:spPr>
            <a:xfrm>
              <a:off x="841338" y="4019463"/>
              <a:ext cx="2525" cy="1475"/>
            </a:xfrm>
            <a:custGeom>
              <a:avLst/>
              <a:gdLst/>
              <a:ahLst/>
              <a:cxnLst/>
              <a:rect l="l" t="t" r="r" b="b"/>
              <a:pathLst>
                <a:path w="101" h="59" extrusionOk="0">
                  <a:moveTo>
                    <a:pt x="1" y="1"/>
                  </a:moveTo>
                  <a:lnTo>
                    <a:pt x="86" y="50"/>
                  </a:lnTo>
                  <a:lnTo>
                    <a:pt x="86" y="50"/>
                  </a:lnTo>
                  <a:cubicBezTo>
                    <a:pt x="62" y="35"/>
                    <a:pt x="36" y="13"/>
                    <a:pt x="1" y="1"/>
                  </a:cubicBezTo>
                  <a:close/>
                  <a:moveTo>
                    <a:pt x="86" y="50"/>
                  </a:moveTo>
                  <a:lnTo>
                    <a:pt x="86" y="50"/>
                  </a:lnTo>
                  <a:cubicBezTo>
                    <a:pt x="91" y="53"/>
                    <a:pt x="96" y="56"/>
                    <a:pt x="101" y="58"/>
                  </a:cubicBezTo>
                  <a:lnTo>
                    <a:pt x="86" y="50"/>
                  </a:ln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9" name="Google Shape;4121;p64"/>
            <p:cNvSpPr/>
            <p:nvPr/>
          </p:nvSpPr>
          <p:spPr>
            <a:xfrm>
              <a:off x="780413" y="4003538"/>
              <a:ext cx="60950" cy="16325"/>
            </a:xfrm>
            <a:custGeom>
              <a:avLst/>
              <a:gdLst/>
              <a:ahLst/>
              <a:cxnLst/>
              <a:rect l="l" t="t" r="r" b="b"/>
              <a:pathLst>
                <a:path w="2438" h="653" extrusionOk="0">
                  <a:moveTo>
                    <a:pt x="734" y="0"/>
                  </a:moveTo>
                  <a:cubicBezTo>
                    <a:pt x="596" y="0"/>
                    <a:pt x="481" y="32"/>
                    <a:pt x="402" y="107"/>
                  </a:cubicBezTo>
                  <a:cubicBezTo>
                    <a:pt x="1" y="523"/>
                    <a:pt x="1879" y="394"/>
                    <a:pt x="2438" y="652"/>
                  </a:cubicBezTo>
                  <a:cubicBezTo>
                    <a:pt x="2141" y="481"/>
                    <a:pt x="1271" y="0"/>
                    <a:pt x="734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0" name="Google Shape;4122;p64"/>
            <p:cNvSpPr/>
            <p:nvPr/>
          </p:nvSpPr>
          <p:spPr>
            <a:xfrm>
              <a:off x="794238" y="4021663"/>
              <a:ext cx="48925" cy="11100"/>
            </a:xfrm>
            <a:custGeom>
              <a:avLst/>
              <a:gdLst/>
              <a:ahLst/>
              <a:cxnLst/>
              <a:rect l="l" t="t" r="r" b="b"/>
              <a:pathLst>
                <a:path w="1957" h="444" extrusionOk="0">
                  <a:moveTo>
                    <a:pt x="1904" y="170"/>
                  </a:moveTo>
                  <a:cubicBezTo>
                    <a:pt x="1937" y="180"/>
                    <a:pt x="1956" y="185"/>
                    <a:pt x="1956" y="185"/>
                  </a:cubicBezTo>
                  <a:cubicBezTo>
                    <a:pt x="1940" y="179"/>
                    <a:pt x="1922" y="174"/>
                    <a:pt x="1904" y="170"/>
                  </a:cubicBezTo>
                  <a:close/>
                  <a:moveTo>
                    <a:pt x="789" y="1"/>
                  </a:moveTo>
                  <a:cubicBezTo>
                    <a:pt x="477" y="1"/>
                    <a:pt x="194" y="62"/>
                    <a:pt x="79" y="257"/>
                  </a:cubicBezTo>
                  <a:cubicBezTo>
                    <a:pt x="0" y="394"/>
                    <a:pt x="54" y="443"/>
                    <a:pt x="185" y="443"/>
                  </a:cubicBezTo>
                  <a:cubicBezTo>
                    <a:pt x="503" y="443"/>
                    <a:pt x="1279" y="156"/>
                    <a:pt x="1745" y="156"/>
                  </a:cubicBezTo>
                  <a:cubicBezTo>
                    <a:pt x="1803" y="156"/>
                    <a:pt x="1857" y="160"/>
                    <a:pt x="1904" y="170"/>
                  </a:cubicBezTo>
                  <a:lnTo>
                    <a:pt x="1904" y="170"/>
                  </a:lnTo>
                  <a:cubicBezTo>
                    <a:pt x="1742" y="127"/>
                    <a:pt x="1236" y="1"/>
                    <a:pt x="789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1" name="Google Shape;4123;p64"/>
            <p:cNvSpPr/>
            <p:nvPr/>
          </p:nvSpPr>
          <p:spPr>
            <a:xfrm>
              <a:off x="985638" y="3894413"/>
              <a:ext cx="263775" cy="418900"/>
            </a:xfrm>
            <a:custGeom>
              <a:avLst/>
              <a:gdLst/>
              <a:ahLst/>
              <a:cxnLst/>
              <a:rect l="l" t="t" r="r" b="b"/>
              <a:pathLst>
                <a:path w="10551" h="16756" extrusionOk="0">
                  <a:moveTo>
                    <a:pt x="10052" y="1"/>
                  </a:moveTo>
                  <a:cubicBezTo>
                    <a:pt x="9292" y="760"/>
                    <a:pt x="8919" y="1821"/>
                    <a:pt x="9034" y="2882"/>
                  </a:cubicBezTo>
                  <a:cubicBezTo>
                    <a:pt x="8676" y="2265"/>
                    <a:pt x="8160" y="1921"/>
                    <a:pt x="7529" y="1907"/>
                  </a:cubicBezTo>
                  <a:lnTo>
                    <a:pt x="7501" y="1907"/>
                  </a:lnTo>
                  <a:cubicBezTo>
                    <a:pt x="6698" y="1907"/>
                    <a:pt x="5881" y="2466"/>
                    <a:pt x="5480" y="3283"/>
                  </a:cubicBezTo>
                  <a:cubicBezTo>
                    <a:pt x="5236" y="3770"/>
                    <a:pt x="5193" y="4186"/>
                    <a:pt x="5351" y="4544"/>
                  </a:cubicBezTo>
                  <a:cubicBezTo>
                    <a:pt x="5580" y="5060"/>
                    <a:pt x="6182" y="5189"/>
                    <a:pt x="6182" y="5189"/>
                  </a:cubicBezTo>
                  <a:cubicBezTo>
                    <a:pt x="6316" y="5245"/>
                    <a:pt x="6444" y="5270"/>
                    <a:pt x="6564" y="5270"/>
                  </a:cubicBezTo>
                  <a:cubicBezTo>
                    <a:pt x="7267" y="5270"/>
                    <a:pt x="7690" y="4420"/>
                    <a:pt x="7286" y="4114"/>
                  </a:cubicBezTo>
                  <a:cubicBezTo>
                    <a:pt x="7190" y="4041"/>
                    <a:pt x="7106" y="4012"/>
                    <a:pt x="7030" y="4012"/>
                  </a:cubicBezTo>
                  <a:cubicBezTo>
                    <a:pt x="6865" y="4012"/>
                    <a:pt x="6735" y="4149"/>
                    <a:pt x="6598" y="4286"/>
                  </a:cubicBezTo>
                  <a:cubicBezTo>
                    <a:pt x="6462" y="4434"/>
                    <a:pt x="6327" y="4570"/>
                    <a:pt x="6138" y="4570"/>
                  </a:cubicBezTo>
                  <a:cubicBezTo>
                    <a:pt x="6106" y="4570"/>
                    <a:pt x="6073" y="4567"/>
                    <a:pt x="6039" y="4558"/>
                  </a:cubicBezTo>
                  <a:cubicBezTo>
                    <a:pt x="5666" y="4444"/>
                    <a:pt x="5594" y="3813"/>
                    <a:pt x="5580" y="3483"/>
                  </a:cubicBezTo>
                  <a:cubicBezTo>
                    <a:pt x="5609" y="3440"/>
                    <a:pt x="5609" y="3412"/>
                    <a:pt x="5637" y="3369"/>
                  </a:cubicBezTo>
                  <a:cubicBezTo>
                    <a:pt x="6010" y="2609"/>
                    <a:pt x="6755" y="2093"/>
                    <a:pt x="7501" y="2093"/>
                  </a:cubicBezTo>
                  <a:lnTo>
                    <a:pt x="7529" y="2093"/>
                  </a:lnTo>
                  <a:cubicBezTo>
                    <a:pt x="8160" y="2108"/>
                    <a:pt x="8676" y="2509"/>
                    <a:pt x="8991" y="3211"/>
                  </a:cubicBezTo>
                  <a:cubicBezTo>
                    <a:pt x="9478" y="4286"/>
                    <a:pt x="7974" y="5848"/>
                    <a:pt x="6383" y="7511"/>
                  </a:cubicBezTo>
                  <a:cubicBezTo>
                    <a:pt x="5867" y="8041"/>
                    <a:pt x="5351" y="8586"/>
                    <a:pt x="4878" y="9116"/>
                  </a:cubicBezTo>
                  <a:cubicBezTo>
                    <a:pt x="5150" y="8686"/>
                    <a:pt x="5365" y="8228"/>
                    <a:pt x="5523" y="7740"/>
                  </a:cubicBezTo>
                  <a:cubicBezTo>
                    <a:pt x="5709" y="7181"/>
                    <a:pt x="5680" y="6579"/>
                    <a:pt x="5451" y="6035"/>
                  </a:cubicBezTo>
                  <a:cubicBezTo>
                    <a:pt x="5291" y="5727"/>
                    <a:pt x="4942" y="5199"/>
                    <a:pt x="4538" y="5199"/>
                  </a:cubicBezTo>
                  <a:cubicBezTo>
                    <a:pt x="4471" y="5199"/>
                    <a:pt x="4403" y="5214"/>
                    <a:pt x="4333" y="5246"/>
                  </a:cubicBezTo>
                  <a:cubicBezTo>
                    <a:pt x="4032" y="5390"/>
                    <a:pt x="4519" y="6450"/>
                    <a:pt x="4577" y="6651"/>
                  </a:cubicBezTo>
                  <a:cubicBezTo>
                    <a:pt x="4849" y="7482"/>
                    <a:pt x="4921" y="8385"/>
                    <a:pt x="4763" y="9260"/>
                  </a:cubicBezTo>
                  <a:cubicBezTo>
                    <a:pt x="4362" y="9704"/>
                    <a:pt x="4003" y="10191"/>
                    <a:pt x="3688" y="10707"/>
                  </a:cubicBezTo>
                  <a:cubicBezTo>
                    <a:pt x="2986" y="11868"/>
                    <a:pt x="2799" y="13115"/>
                    <a:pt x="2842" y="14348"/>
                  </a:cubicBezTo>
                  <a:cubicBezTo>
                    <a:pt x="2685" y="13774"/>
                    <a:pt x="2384" y="12914"/>
                    <a:pt x="1810" y="12341"/>
                  </a:cubicBezTo>
                  <a:cubicBezTo>
                    <a:pt x="1407" y="11932"/>
                    <a:pt x="984" y="11785"/>
                    <a:pt x="659" y="11785"/>
                  </a:cubicBezTo>
                  <a:cubicBezTo>
                    <a:pt x="255" y="11785"/>
                    <a:pt x="0" y="12011"/>
                    <a:pt x="119" y="12241"/>
                  </a:cubicBezTo>
                  <a:cubicBezTo>
                    <a:pt x="320" y="12642"/>
                    <a:pt x="2140" y="13287"/>
                    <a:pt x="2857" y="14806"/>
                  </a:cubicBezTo>
                  <a:cubicBezTo>
                    <a:pt x="2914" y="15466"/>
                    <a:pt x="3014" y="16110"/>
                    <a:pt x="3143" y="16755"/>
                  </a:cubicBezTo>
                  <a:lnTo>
                    <a:pt x="3330" y="16712"/>
                  </a:lnTo>
                  <a:cubicBezTo>
                    <a:pt x="3272" y="16454"/>
                    <a:pt x="3215" y="16182"/>
                    <a:pt x="3172" y="15896"/>
                  </a:cubicBezTo>
                  <a:cubicBezTo>
                    <a:pt x="3487" y="14864"/>
                    <a:pt x="3975" y="13903"/>
                    <a:pt x="4605" y="13029"/>
                  </a:cubicBezTo>
                  <a:cubicBezTo>
                    <a:pt x="4764" y="13398"/>
                    <a:pt x="5043" y="13537"/>
                    <a:pt x="5398" y="13537"/>
                  </a:cubicBezTo>
                  <a:cubicBezTo>
                    <a:pt x="6395" y="13537"/>
                    <a:pt x="7983" y="12446"/>
                    <a:pt x="9134" y="12298"/>
                  </a:cubicBezTo>
                  <a:cubicBezTo>
                    <a:pt x="8698" y="12103"/>
                    <a:pt x="8227" y="12027"/>
                    <a:pt x="7759" y="12027"/>
                  </a:cubicBezTo>
                  <a:cubicBezTo>
                    <a:pt x="6474" y="12027"/>
                    <a:pt x="5211" y="12597"/>
                    <a:pt x="4749" y="12828"/>
                  </a:cubicBezTo>
                  <a:cubicBezTo>
                    <a:pt x="5222" y="12198"/>
                    <a:pt x="5738" y="11610"/>
                    <a:pt x="6311" y="11065"/>
                  </a:cubicBezTo>
                  <a:cubicBezTo>
                    <a:pt x="6585" y="11136"/>
                    <a:pt x="6885" y="11197"/>
                    <a:pt x="7249" y="11197"/>
                  </a:cubicBezTo>
                  <a:cubicBezTo>
                    <a:pt x="7913" y="11197"/>
                    <a:pt x="8789" y="10996"/>
                    <a:pt x="10095" y="10291"/>
                  </a:cubicBezTo>
                  <a:cubicBezTo>
                    <a:pt x="9722" y="10062"/>
                    <a:pt x="9292" y="9933"/>
                    <a:pt x="8848" y="9919"/>
                  </a:cubicBezTo>
                  <a:cubicBezTo>
                    <a:pt x="9091" y="9532"/>
                    <a:pt x="9464" y="8772"/>
                    <a:pt x="9020" y="8428"/>
                  </a:cubicBezTo>
                  <a:cubicBezTo>
                    <a:pt x="8892" y="8328"/>
                    <a:pt x="8737" y="8289"/>
                    <a:pt x="8572" y="8289"/>
                  </a:cubicBezTo>
                  <a:cubicBezTo>
                    <a:pt x="8146" y="8289"/>
                    <a:pt x="7651" y="8554"/>
                    <a:pt x="7372" y="8729"/>
                  </a:cubicBezTo>
                  <a:cubicBezTo>
                    <a:pt x="7386" y="8471"/>
                    <a:pt x="7300" y="8228"/>
                    <a:pt x="7142" y="8027"/>
                  </a:cubicBezTo>
                  <a:cubicBezTo>
                    <a:pt x="6067" y="9016"/>
                    <a:pt x="6153" y="10535"/>
                    <a:pt x="6196" y="10936"/>
                  </a:cubicBezTo>
                  <a:cubicBezTo>
                    <a:pt x="5480" y="11624"/>
                    <a:pt x="3860" y="13330"/>
                    <a:pt x="3115" y="15509"/>
                  </a:cubicBezTo>
                  <a:cubicBezTo>
                    <a:pt x="2914" y="13946"/>
                    <a:pt x="2943" y="12284"/>
                    <a:pt x="3831" y="10793"/>
                  </a:cubicBezTo>
                  <a:lnTo>
                    <a:pt x="3846" y="10793"/>
                  </a:lnTo>
                  <a:cubicBezTo>
                    <a:pt x="4462" y="9747"/>
                    <a:pt x="5494" y="8672"/>
                    <a:pt x="6512" y="7611"/>
                  </a:cubicBezTo>
                  <a:cubicBezTo>
                    <a:pt x="7071" y="7024"/>
                    <a:pt x="7630" y="6450"/>
                    <a:pt x="8088" y="5891"/>
                  </a:cubicBezTo>
                  <a:cubicBezTo>
                    <a:pt x="8232" y="5828"/>
                    <a:pt x="8369" y="5802"/>
                    <a:pt x="8501" y="5802"/>
                  </a:cubicBezTo>
                  <a:cubicBezTo>
                    <a:pt x="8816" y="5802"/>
                    <a:pt x="9097" y="5951"/>
                    <a:pt x="9349" y="6092"/>
                  </a:cubicBezTo>
                  <a:cubicBezTo>
                    <a:pt x="9607" y="6250"/>
                    <a:pt x="9822" y="6393"/>
                    <a:pt x="10009" y="6393"/>
                  </a:cubicBezTo>
                  <a:cubicBezTo>
                    <a:pt x="10483" y="6365"/>
                    <a:pt x="10550" y="5373"/>
                    <a:pt x="9655" y="5373"/>
                  </a:cubicBezTo>
                  <a:cubicBezTo>
                    <a:pt x="9630" y="5373"/>
                    <a:pt x="9605" y="5374"/>
                    <a:pt x="9579" y="5375"/>
                  </a:cubicBezTo>
                  <a:cubicBezTo>
                    <a:pt x="9077" y="5404"/>
                    <a:pt x="8590" y="5562"/>
                    <a:pt x="8146" y="5834"/>
                  </a:cubicBezTo>
                  <a:cubicBezTo>
                    <a:pt x="8991" y="4816"/>
                    <a:pt x="9493" y="3885"/>
                    <a:pt x="9163" y="3125"/>
                  </a:cubicBezTo>
                  <a:lnTo>
                    <a:pt x="9120" y="3068"/>
                  </a:lnTo>
                  <a:cubicBezTo>
                    <a:pt x="9579" y="2093"/>
                    <a:pt x="9894" y="1061"/>
                    <a:pt x="10052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2" name="Google Shape;4124;p64"/>
            <p:cNvSpPr/>
            <p:nvPr/>
          </p:nvSpPr>
          <p:spPr>
            <a:xfrm>
              <a:off x="1257938" y="3538788"/>
              <a:ext cx="93675" cy="154100"/>
            </a:xfrm>
            <a:custGeom>
              <a:avLst/>
              <a:gdLst/>
              <a:ahLst/>
              <a:cxnLst/>
              <a:rect l="l" t="t" r="r" b="b"/>
              <a:pathLst>
                <a:path w="3747" h="6164" extrusionOk="0">
                  <a:moveTo>
                    <a:pt x="635" y="1"/>
                  </a:moveTo>
                  <a:cubicBezTo>
                    <a:pt x="589" y="1"/>
                    <a:pt x="542" y="12"/>
                    <a:pt x="493" y="36"/>
                  </a:cubicBezTo>
                  <a:cubicBezTo>
                    <a:pt x="5" y="280"/>
                    <a:pt x="794" y="911"/>
                    <a:pt x="794" y="911"/>
                  </a:cubicBezTo>
                  <a:cubicBezTo>
                    <a:pt x="794" y="911"/>
                    <a:pt x="703" y="896"/>
                    <a:pt x="585" y="896"/>
                  </a:cubicBezTo>
                  <a:cubicBezTo>
                    <a:pt x="348" y="896"/>
                    <a:pt x="1" y="954"/>
                    <a:pt x="48" y="1298"/>
                  </a:cubicBezTo>
                  <a:cubicBezTo>
                    <a:pt x="79" y="1474"/>
                    <a:pt x="223" y="1532"/>
                    <a:pt x="399" y="1532"/>
                  </a:cubicBezTo>
                  <a:cubicBezTo>
                    <a:pt x="637" y="1532"/>
                    <a:pt x="932" y="1427"/>
                    <a:pt x="1080" y="1369"/>
                  </a:cubicBezTo>
                  <a:cubicBezTo>
                    <a:pt x="2514" y="1885"/>
                    <a:pt x="2915" y="3562"/>
                    <a:pt x="2542" y="4981"/>
                  </a:cubicBezTo>
                  <a:lnTo>
                    <a:pt x="2542" y="5010"/>
                  </a:lnTo>
                  <a:cubicBezTo>
                    <a:pt x="2313" y="5067"/>
                    <a:pt x="1697" y="5239"/>
                    <a:pt x="1783" y="5640"/>
                  </a:cubicBezTo>
                  <a:cubicBezTo>
                    <a:pt x="1811" y="5765"/>
                    <a:pt x="1895" y="5810"/>
                    <a:pt x="2004" y="5810"/>
                  </a:cubicBezTo>
                  <a:cubicBezTo>
                    <a:pt x="2285" y="5810"/>
                    <a:pt x="2732" y="5506"/>
                    <a:pt x="2815" y="5454"/>
                  </a:cubicBezTo>
                  <a:lnTo>
                    <a:pt x="2829" y="5454"/>
                  </a:lnTo>
                  <a:cubicBezTo>
                    <a:pt x="2829" y="5562"/>
                    <a:pt x="2842" y="6164"/>
                    <a:pt x="3236" y="6164"/>
                  </a:cubicBezTo>
                  <a:cubicBezTo>
                    <a:pt x="3261" y="6164"/>
                    <a:pt x="3288" y="6162"/>
                    <a:pt x="3316" y="6156"/>
                  </a:cubicBezTo>
                  <a:cubicBezTo>
                    <a:pt x="3703" y="6070"/>
                    <a:pt x="3474" y="5397"/>
                    <a:pt x="3345" y="5081"/>
                  </a:cubicBezTo>
                  <a:lnTo>
                    <a:pt x="3331" y="5081"/>
                  </a:lnTo>
                  <a:cubicBezTo>
                    <a:pt x="3746" y="3276"/>
                    <a:pt x="3173" y="1269"/>
                    <a:pt x="1267" y="610"/>
                  </a:cubicBezTo>
                  <a:lnTo>
                    <a:pt x="1209" y="595"/>
                  </a:lnTo>
                  <a:cubicBezTo>
                    <a:pt x="1088" y="329"/>
                    <a:pt x="885" y="1"/>
                    <a:pt x="635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3" name="Google Shape;4125;p64"/>
            <p:cNvSpPr/>
            <p:nvPr/>
          </p:nvSpPr>
          <p:spPr>
            <a:xfrm>
              <a:off x="950613" y="3479538"/>
              <a:ext cx="166325" cy="89475"/>
            </a:xfrm>
            <a:custGeom>
              <a:avLst/>
              <a:gdLst/>
              <a:ahLst/>
              <a:cxnLst/>
              <a:rect l="l" t="t" r="r" b="b"/>
              <a:pathLst>
                <a:path w="6653" h="3579" extrusionOk="0">
                  <a:moveTo>
                    <a:pt x="4218" y="0"/>
                  </a:moveTo>
                  <a:cubicBezTo>
                    <a:pt x="2895" y="0"/>
                    <a:pt x="1691" y="867"/>
                    <a:pt x="961" y="2048"/>
                  </a:cubicBezTo>
                  <a:cubicBezTo>
                    <a:pt x="646" y="2177"/>
                    <a:pt x="1" y="2507"/>
                    <a:pt x="230" y="2836"/>
                  </a:cubicBezTo>
                  <a:cubicBezTo>
                    <a:pt x="308" y="2946"/>
                    <a:pt x="402" y="2987"/>
                    <a:pt x="500" y="2987"/>
                  </a:cubicBezTo>
                  <a:cubicBezTo>
                    <a:pt x="746" y="2987"/>
                    <a:pt x="1010" y="2730"/>
                    <a:pt x="1062" y="2679"/>
                  </a:cubicBezTo>
                  <a:lnTo>
                    <a:pt x="1076" y="2679"/>
                  </a:lnTo>
                  <a:cubicBezTo>
                    <a:pt x="1089" y="2806"/>
                    <a:pt x="1237" y="3578"/>
                    <a:pt x="1551" y="3578"/>
                  </a:cubicBezTo>
                  <a:cubicBezTo>
                    <a:pt x="1591" y="3578"/>
                    <a:pt x="1633" y="3566"/>
                    <a:pt x="1678" y="3539"/>
                  </a:cubicBezTo>
                  <a:cubicBezTo>
                    <a:pt x="2022" y="3309"/>
                    <a:pt x="1707" y="2750"/>
                    <a:pt x="1578" y="2550"/>
                  </a:cubicBezTo>
                  <a:lnTo>
                    <a:pt x="1592" y="2535"/>
                  </a:lnTo>
                  <a:cubicBezTo>
                    <a:pt x="2167" y="1551"/>
                    <a:pt x="3161" y="788"/>
                    <a:pt x="4224" y="788"/>
                  </a:cubicBezTo>
                  <a:cubicBezTo>
                    <a:pt x="4538" y="788"/>
                    <a:pt x="4858" y="855"/>
                    <a:pt x="5175" y="1002"/>
                  </a:cubicBezTo>
                  <a:cubicBezTo>
                    <a:pt x="5272" y="1219"/>
                    <a:pt x="5520" y="1720"/>
                    <a:pt x="5801" y="1720"/>
                  </a:cubicBezTo>
                  <a:cubicBezTo>
                    <a:pt x="5855" y="1720"/>
                    <a:pt x="5909" y="1702"/>
                    <a:pt x="5963" y="1661"/>
                  </a:cubicBezTo>
                  <a:cubicBezTo>
                    <a:pt x="6365" y="1360"/>
                    <a:pt x="5691" y="873"/>
                    <a:pt x="5691" y="873"/>
                  </a:cubicBezTo>
                  <a:lnTo>
                    <a:pt x="5691" y="873"/>
                  </a:lnTo>
                  <a:cubicBezTo>
                    <a:pt x="5691" y="873"/>
                    <a:pt x="5784" y="883"/>
                    <a:pt x="5908" y="883"/>
                  </a:cubicBezTo>
                  <a:cubicBezTo>
                    <a:pt x="6196" y="883"/>
                    <a:pt x="6652" y="827"/>
                    <a:pt x="6522" y="457"/>
                  </a:cubicBezTo>
                  <a:cubicBezTo>
                    <a:pt x="6471" y="290"/>
                    <a:pt x="6324" y="233"/>
                    <a:pt x="6150" y="233"/>
                  </a:cubicBezTo>
                  <a:cubicBezTo>
                    <a:pt x="5982" y="233"/>
                    <a:pt x="5789" y="286"/>
                    <a:pt x="5634" y="343"/>
                  </a:cubicBezTo>
                  <a:lnTo>
                    <a:pt x="5576" y="314"/>
                  </a:lnTo>
                  <a:cubicBezTo>
                    <a:pt x="5119" y="98"/>
                    <a:pt x="4662" y="0"/>
                    <a:pt x="421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4" name="Google Shape;4126;p64"/>
            <p:cNvSpPr/>
            <p:nvPr/>
          </p:nvSpPr>
          <p:spPr>
            <a:xfrm>
              <a:off x="950613" y="3160238"/>
              <a:ext cx="409225" cy="958150"/>
            </a:xfrm>
            <a:custGeom>
              <a:avLst/>
              <a:gdLst/>
              <a:ahLst/>
              <a:cxnLst/>
              <a:rect l="l" t="t" r="r" b="b"/>
              <a:pathLst>
                <a:path w="16369" h="38326" extrusionOk="0">
                  <a:moveTo>
                    <a:pt x="16211" y="0"/>
                  </a:moveTo>
                  <a:lnTo>
                    <a:pt x="1" y="38254"/>
                  </a:lnTo>
                  <a:lnTo>
                    <a:pt x="173" y="38326"/>
                  </a:lnTo>
                  <a:lnTo>
                    <a:pt x="16369" y="72"/>
                  </a:lnTo>
                  <a:lnTo>
                    <a:pt x="16211" y="0"/>
                  </a:lnTo>
                  <a:close/>
                </a:path>
              </a:pathLst>
            </a:custGeom>
            <a:solidFill>
              <a:srgbClr val="1E032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5" name="Google Shape;4127;p64"/>
            <p:cNvSpPr/>
            <p:nvPr/>
          </p:nvSpPr>
          <p:spPr>
            <a:xfrm>
              <a:off x="981438" y="3173138"/>
              <a:ext cx="409225" cy="958150"/>
            </a:xfrm>
            <a:custGeom>
              <a:avLst/>
              <a:gdLst/>
              <a:ahLst/>
              <a:cxnLst/>
              <a:rect l="l" t="t" r="r" b="b"/>
              <a:pathLst>
                <a:path w="16369" h="38326" extrusionOk="0">
                  <a:moveTo>
                    <a:pt x="16196" y="0"/>
                  </a:moveTo>
                  <a:lnTo>
                    <a:pt x="1" y="38268"/>
                  </a:lnTo>
                  <a:lnTo>
                    <a:pt x="158" y="38326"/>
                  </a:lnTo>
                  <a:lnTo>
                    <a:pt x="16368" y="72"/>
                  </a:lnTo>
                  <a:lnTo>
                    <a:pt x="16196" y="0"/>
                  </a:lnTo>
                  <a:close/>
                </a:path>
              </a:pathLst>
            </a:custGeom>
            <a:solidFill>
              <a:srgbClr val="1E032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6" name="Google Shape;4128;p64"/>
            <p:cNvSpPr/>
            <p:nvPr/>
          </p:nvSpPr>
          <p:spPr>
            <a:xfrm>
              <a:off x="921963" y="3148038"/>
              <a:ext cx="409225" cy="958175"/>
            </a:xfrm>
            <a:custGeom>
              <a:avLst/>
              <a:gdLst/>
              <a:ahLst/>
              <a:cxnLst/>
              <a:rect l="l" t="t" r="r" b="b"/>
              <a:pathLst>
                <a:path w="16369" h="38327" extrusionOk="0">
                  <a:moveTo>
                    <a:pt x="16211" y="1"/>
                  </a:moveTo>
                  <a:lnTo>
                    <a:pt x="0" y="38255"/>
                  </a:lnTo>
                  <a:lnTo>
                    <a:pt x="172" y="38326"/>
                  </a:lnTo>
                  <a:lnTo>
                    <a:pt x="16368" y="58"/>
                  </a:lnTo>
                  <a:lnTo>
                    <a:pt x="16211" y="1"/>
                  </a:lnTo>
                  <a:close/>
                </a:path>
              </a:pathLst>
            </a:custGeom>
            <a:solidFill>
              <a:srgbClr val="1E032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7" name="Google Shape;4129;p64"/>
            <p:cNvSpPr/>
            <p:nvPr/>
          </p:nvSpPr>
          <p:spPr>
            <a:xfrm>
              <a:off x="1269163" y="2990738"/>
              <a:ext cx="241900" cy="291200"/>
            </a:xfrm>
            <a:custGeom>
              <a:avLst/>
              <a:gdLst/>
              <a:ahLst/>
              <a:cxnLst/>
              <a:rect l="l" t="t" r="r" b="b"/>
              <a:pathLst>
                <a:path w="9676" h="11648" extrusionOk="0">
                  <a:moveTo>
                    <a:pt x="4716" y="1"/>
                  </a:moveTo>
                  <a:cubicBezTo>
                    <a:pt x="4472" y="1"/>
                    <a:pt x="4229" y="15"/>
                    <a:pt x="4000" y="44"/>
                  </a:cubicBezTo>
                  <a:cubicBezTo>
                    <a:pt x="1893" y="302"/>
                    <a:pt x="1" y="2323"/>
                    <a:pt x="130" y="4487"/>
                  </a:cubicBezTo>
                  <a:cubicBezTo>
                    <a:pt x="181" y="5407"/>
                    <a:pt x="938" y="6065"/>
                    <a:pt x="1853" y="6065"/>
                  </a:cubicBezTo>
                  <a:cubicBezTo>
                    <a:pt x="1965" y="6065"/>
                    <a:pt x="2078" y="6055"/>
                    <a:pt x="2194" y="6035"/>
                  </a:cubicBezTo>
                  <a:lnTo>
                    <a:pt x="2194" y="6035"/>
                  </a:lnTo>
                  <a:lnTo>
                    <a:pt x="1176" y="8127"/>
                  </a:lnTo>
                  <a:lnTo>
                    <a:pt x="2480" y="8600"/>
                  </a:lnTo>
                  <a:cubicBezTo>
                    <a:pt x="2466" y="8615"/>
                    <a:pt x="932" y="11295"/>
                    <a:pt x="1448" y="11625"/>
                  </a:cubicBezTo>
                  <a:cubicBezTo>
                    <a:pt x="1474" y="11640"/>
                    <a:pt x="1502" y="11647"/>
                    <a:pt x="1531" y="11647"/>
                  </a:cubicBezTo>
                  <a:cubicBezTo>
                    <a:pt x="2093" y="11647"/>
                    <a:pt x="3183" y="8872"/>
                    <a:pt x="3183" y="8858"/>
                  </a:cubicBezTo>
                  <a:lnTo>
                    <a:pt x="3355" y="8916"/>
                  </a:lnTo>
                  <a:lnTo>
                    <a:pt x="3670" y="9030"/>
                  </a:lnTo>
                  <a:lnTo>
                    <a:pt x="4444" y="9317"/>
                  </a:lnTo>
                  <a:lnTo>
                    <a:pt x="4902" y="9489"/>
                  </a:lnTo>
                  <a:cubicBezTo>
                    <a:pt x="5289" y="8715"/>
                    <a:pt x="5648" y="7941"/>
                    <a:pt x="6020" y="7182"/>
                  </a:cubicBezTo>
                  <a:cubicBezTo>
                    <a:pt x="6035" y="7139"/>
                    <a:pt x="6063" y="7110"/>
                    <a:pt x="6092" y="7096"/>
                  </a:cubicBezTo>
                  <a:cubicBezTo>
                    <a:pt x="6106" y="7088"/>
                    <a:pt x="6124" y="7085"/>
                    <a:pt x="6144" y="7085"/>
                  </a:cubicBezTo>
                  <a:cubicBezTo>
                    <a:pt x="6164" y="7085"/>
                    <a:pt x="6185" y="7088"/>
                    <a:pt x="6207" y="7096"/>
                  </a:cubicBezTo>
                  <a:cubicBezTo>
                    <a:pt x="6694" y="7253"/>
                    <a:pt x="7196" y="7325"/>
                    <a:pt x="7712" y="7339"/>
                  </a:cubicBezTo>
                  <a:cubicBezTo>
                    <a:pt x="8858" y="7311"/>
                    <a:pt x="9389" y="6651"/>
                    <a:pt x="9546" y="5576"/>
                  </a:cubicBezTo>
                  <a:cubicBezTo>
                    <a:pt x="9675" y="4659"/>
                    <a:pt x="9604" y="3727"/>
                    <a:pt x="9317" y="2839"/>
                  </a:cubicBezTo>
                  <a:cubicBezTo>
                    <a:pt x="9131" y="2194"/>
                    <a:pt x="8772" y="1620"/>
                    <a:pt x="8271" y="1162"/>
                  </a:cubicBezTo>
                  <a:cubicBezTo>
                    <a:pt x="7898" y="832"/>
                    <a:pt x="7482" y="574"/>
                    <a:pt x="7024" y="402"/>
                  </a:cubicBezTo>
                  <a:cubicBezTo>
                    <a:pt x="6278" y="130"/>
                    <a:pt x="5504" y="1"/>
                    <a:pt x="4716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8" name="Google Shape;4130;p64"/>
            <p:cNvSpPr/>
            <p:nvPr/>
          </p:nvSpPr>
          <p:spPr>
            <a:xfrm>
              <a:off x="1272388" y="3193913"/>
              <a:ext cx="47675" cy="71950"/>
            </a:xfrm>
            <a:custGeom>
              <a:avLst/>
              <a:gdLst/>
              <a:ahLst/>
              <a:cxnLst/>
              <a:rect l="l" t="t" r="r" b="b"/>
              <a:pathLst>
                <a:path w="1907" h="2878" extrusionOk="0">
                  <a:moveTo>
                    <a:pt x="1047" y="0"/>
                  </a:moveTo>
                  <a:lnTo>
                    <a:pt x="990" y="158"/>
                  </a:lnTo>
                  <a:lnTo>
                    <a:pt x="975" y="172"/>
                  </a:lnTo>
                  <a:cubicBezTo>
                    <a:pt x="875" y="359"/>
                    <a:pt x="101" y="1792"/>
                    <a:pt x="15" y="2494"/>
                  </a:cubicBezTo>
                  <a:cubicBezTo>
                    <a:pt x="1" y="2681"/>
                    <a:pt x="29" y="2824"/>
                    <a:pt x="144" y="2867"/>
                  </a:cubicBezTo>
                  <a:cubicBezTo>
                    <a:pt x="163" y="2874"/>
                    <a:pt x="183" y="2877"/>
                    <a:pt x="204" y="2877"/>
                  </a:cubicBezTo>
                  <a:cubicBezTo>
                    <a:pt x="773" y="2877"/>
                    <a:pt x="1907" y="316"/>
                    <a:pt x="1907" y="316"/>
                  </a:cubicBezTo>
                  <a:lnTo>
                    <a:pt x="1047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9" name="Google Shape;4131;p64"/>
            <p:cNvSpPr/>
            <p:nvPr/>
          </p:nvSpPr>
          <p:spPr>
            <a:xfrm>
              <a:off x="1325413" y="3216488"/>
              <a:ext cx="54850" cy="74875"/>
            </a:xfrm>
            <a:custGeom>
              <a:avLst/>
              <a:gdLst/>
              <a:ahLst/>
              <a:cxnLst/>
              <a:rect l="l" t="t" r="r" b="b"/>
              <a:pathLst>
                <a:path w="2194" h="2995" extrusionOk="0">
                  <a:moveTo>
                    <a:pt x="1420" y="0"/>
                  </a:moveTo>
                  <a:cubicBezTo>
                    <a:pt x="1363" y="129"/>
                    <a:pt x="1" y="2752"/>
                    <a:pt x="517" y="2982"/>
                  </a:cubicBezTo>
                  <a:cubicBezTo>
                    <a:pt x="537" y="2990"/>
                    <a:pt x="558" y="2994"/>
                    <a:pt x="579" y="2994"/>
                  </a:cubicBezTo>
                  <a:cubicBezTo>
                    <a:pt x="1132" y="2994"/>
                    <a:pt x="2194" y="273"/>
                    <a:pt x="2194" y="273"/>
                  </a:cubicBezTo>
                  <a:lnTo>
                    <a:pt x="142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0" name="Google Shape;4132;p64"/>
            <p:cNvSpPr/>
            <p:nvPr/>
          </p:nvSpPr>
          <p:spPr>
            <a:xfrm>
              <a:off x="1355888" y="3116863"/>
              <a:ext cx="31200" cy="28350"/>
            </a:xfrm>
            <a:custGeom>
              <a:avLst/>
              <a:gdLst/>
              <a:ahLst/>
              <a:cxnLst/>
              <a:rect l="l" t="t" r="r" b="b"/>
              <a:pathLst>
                <a:path w="1248" h="1134" extrusionOk="0">
                  <a:moveTo>
                    <a:pt x="975" y="1"/>
                  </a:moveTo>
                  <a:cubicBezTo>
                    <a:pt x="975" y="1"/>
                    <a:pt x="0" y="603"/>
                    <a:pt x="72" y="818"/>
                  </a:cubicBezTo>
                  <a:cubicBezTo>
                    <a:pt x="84" y="853"/>
                    <a:pt x="110" y="868"/>
                    <a:pt x="144" y="868"/>
                  </a:cubicBezTo>
                  <a:cubicBezTo>
                    <a:pt x="321" y="868"/>
                    <a:pt x="731" y="488"/>
                    <a:pt x="731" y="488"/>
                  </a:cubicBezTo>
                  <a:lnTo>
                    <a:pt x="731" y="488"/>
                  </a:lnTo>
                  <a:cubicBezTo>
                    <a:pt x="731" y="488"/>
                    <a:pt x="617" y="1133"/>
                    <a:pt x="817" y="1133"/>
                  </a:cubicBezTo>
                  <a:cubicBezTo>
                    <a:pt x="1247" y="1133"/>
                    <a:pt x="975" y="1"/>
                    <a:pt x="975" y="1"/>
                  </a:cubicBezTo>
                  <a:close/>
                </a:path>
              </a:pathLst>
            </a:custGeom>
            <a:solidFill>
              <a:srgbClr val="1E032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1" name="Google Shape;4133;p64"/>
            <p:cNvSpPr/>
            <p:nvPr/>
          </p:nvSpPr>
          <p:spPr>
            <a:xfrm>
              <a:off x="1313588" y="3078188"/>
              <a:ext cx="35150" cy="35125"/>
            </a:xfrm>
            <a:custGeom>
              <a:avLst/>
              <a:gdLst/>
              <a:ahLst/>
              <a:cxnLst/>
              <a:rect l="l" t="t" r="r" b="b"/>
              <a:pathLst>
                <a:path w="1406" h="1405" extrusionOk="0">
                  <a:moveTo>
                    <a:pt x="703" y="0"/>
                  </a:moveTo>
                  <a:cubicBezTo>
                    <a:pt x="316" y="0"/>
                    <a:pt x="1" y="315"/>
                    <a:pt x="1" y="702"/>
                  </a:cubicBezTo>
                  <a:cubicBezTo>
                    <a:pt x="1" y="1089"/>
                    <a:pt x="316" y="1405"/>
                    <a:pt x="703" y="1405"/>
                  </a:cubicBezTo>
                  <a:cubicBezTo>
                    <a:pt x="1090" y="1405"/>
                    <a:pt x="1406" y="1089"/>
                    <a:pt x="1406" y="702"/>
                  </a:cubicBezTo>
                  <a:cubicBezTo>
                    <a:pt x="1406" y="315"/>
                    <a:pt x="1090" y="0"/>
                    <a:pt x="703" y="0"/>
                  </a:cubicBezTo>
                  <a:close/>
                </a:path>
              </a:pathLst>
            </a:custGeom>
            <a:solidFill>
              <a:srgbClr val="1E032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2" name="Google Shape;4134;p64"/>
            <p:cNvSpPr/>
            <p:nvPr/>
          </p:nvSpPr>
          <p:spPr>
            <a:xfrm>
              <a:off x="1415813" y="3106463"/>
              <a:ext cx="40775" cy="35000"/>
            </a:xfrm>
            <a:custGeom>
              <a:avLst/>
              <a:gdLst/>
              <a:ahLst/>
              <a:cxnLst/>
              <a:rect l="l" t="t" r="r" b="b"/>
              <a:pathLst>
                <a:path w="1631" h="1400" extrusionOk="0">
                  <a:moveTo>
                    <a:pt x="955" y="1"/>
                  </a:moveTo>
                  <a:cubicBezTo>
                    <a:pt x="946" y="1"/>
                    <a:pt x="937" y="1"/>
                    <a:pt x="928" y="1"/>
                  </a:cubicBezTo>
                  <a:cubicBezTo>
                    <a:pt x="923" y="1"/>
                    <a:pt x="917" y="1"/>
                    <a:pt x="911" y="1"/>
                  </a:cubicBezTo>
                  <a:cubicBezTo>
                    <a:pt x="306" y="1"/>
                    <a:pt x="1" y="751"/>
                    <a:pt x="441" y="1191"/>
                  </a:cubicBezTo>
                  <a:cubicBezTo>
                    <a:pt x="585" y="1335"/>
                    <a:pt x="761" y="1399"/>
                    <a:pt x="932" y="1399"/>
                  </a:cubicBezTo>
                  <a:cubicBezTo>
                    <a:pt x="1290" y="1399"/>
                    <a:pt x="1631" y="1120"/>
                    <a:pt x="1631" y="704"/>
                  </a:cubicBezTo>
                  <a:cubicBezTo>
                    <a:pt x="1631" y="311"/>
                    <a:pt x="1343" y="1"/>
                    <a:pt x="955" y="1"/>
                  </a:cubicBezTo>
                  <a:close/>
                </a:path>
              </a:pathLst>
            </a:custGeom>
            <a:solidFill>
              <a:srgbClr val="1E032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3" name="Google Shape;4135;p64"/>
            <p:cNvSpPr/>
            <p:nvPr/>
          </p:nvSpPr>
          <p:spPr>
            <a:xfrm>
              <a:off x="898663" y="4088263"/>
              <a:ext cx="34075" cy="29275"/>
            </a:xfrm>
            <a:custGeom>
              <a:avLst/>
              <a:gdLst/>
              <a:ahLst/>
              <a:cxnLst/>
              <a:rect l="l" t="t" r="r" b="b"/>
              <a:pathLst>
                <a:path w="1363" h="1171" extrusionOk="0">
                  <a:moveTo>
                    <a:pt x="789" y="1"/>
                  </a:moveTo>
                  <a:cubicBezTo>
                    <a:pt x="273" y="1"/>
                    <a:pt x="1" y="631"/>
                    <a:pt x="373" y="1004"/>
                  </a:cubicBezTo>
                  <a:cubicBezTo>
                    <a:pt x="493" y="1119"/>
                    <a:pt x="637" y="1170"/>
                    <a:pt x="779" y="1170"/>
                  </a:cubicBezTo>
                  <a:cubicBezTo>
                    <a:pt x="1078" y="1170"/>
                    <a:pt x="1362" y="939"/>
                    <a:pt x="1362" y="588"/>
                  </a:cubicBezTo>
                  <a:cubicBezTo>
                    <a:pt x="1362" y="273"/>
                    <a:pt x="1104" y="1"/>
                    <a:pt x="789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4" name="Google Shape;4136;p64"/>
            <p:cNvSpPr/>
            <p:nvPr/>
          </p:nvSpPr>
          <p:spPr>
            <a:xfrm>
              <a:off x="933438" y="4102963"/>
              <a:ext cx="34050" cy="29150"/>
            </a:xfrm>
            <a:custGeom>
              <a:avLst/>
              <a:gdLst/>
              <a:ahLst/>
              <a:cxnLst/>
              <a:rect l="l" t="t" r="r" b="b"/>
              <a:pathLst>
                <a:path w="1362" h="1166" extrusionOk="0">
                  <a:moveTo>
                    <a:pt x="774" y="0"/>
                  </a:moveTo>
                  <a:cubicBezTo>
                    <a:pt x="258" y="0"/>
                    <a:pt x="0" y="631"/>
                    <a:pt x="358" y="989"/>
                  </a:cubicBezTo>
                  <a:cubicBezTo>
                    <a:pt x="480" y="1111"/>
                    <a:pt x="630" y="1165"/>
                    <a:pt x="776" y="1165"/>
                  </a:cubicBezTo>
                  <a:cubicBezTo>
                    <a:pt x="1076" y="1165"/>
                    <a:pt x="1362" y="935"/>
                    <a:pt x="1362" y="588"/>
                  </a:cubicBezTo>
                  <a:cubicBezTo>
                    <a:pt x="1362" y="258"/>
                    <a:pt x="1089" y="0"/>
                    <a:pt x="77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5" name="Google Shape;4137;p64"/>
            <p:cNvSpPr/>
            <p:nvPr/>
          </p:nvSpPr>
          <p:spPr>
            <a:xfrm>
              <a:off x="965313" y="4117638"/>
              <a:ext cx="34075" cy="29075"/>
            </a:xfrm>
            <a:custGeom>
              <a:avLst/>
              <a:gdLst/>
              <a:ahLst/>
              <a:cxnLst/>
              <a:rect l="l" t="t" r="r" b="b"/>
              <a:pathLst>
                <a:path w="1363" h="1163" extrusionOk="0">
                  <a:moveTo>
                    <a:pt x="775" y="1"/>
                  </a:moveTo>
                  <a:cubicBezTo>
                    <a:pt x="259" y="1"/>
                    <a:pt x="1" y="617"/>
                    <a:pt x="373" y="990"/>
                  </a:cubicBezTo>
                  <a:cubicBezTo>
                    <a:pt x="488" y="1109"/>
                    <a:pt x="631" y="1163"/>
                    <a:pt x="773" y="1163"/>
                  </a:cubicBezTo>
                  <a:cubicBezTo>
                    <a:pt x="1071" y="1163"/>
                    <a:pt x="1362" y="925"/>
                    <a:pt x="1362" y="574"/>
                  </a:cubicBezTo>
                  <a:cubicBezTo>
                    <a:pt x="1362" y="259"/>
                    <a:pt x="1104" y="1"/>
                    <a:pt x="775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6" name="Google Shape;4138;p64"/>
            <p:cNvSpPr/>
            <p:nvPr/>
          </p:nvSpPr>
          <p:spPr>
            <a:xfrm>
              <a:off x="830588" y="4081813"/>
              <a:ext cx="4325" cy="4675"/>
            </a:xfrm>
            <a:custGeom>
              <a:avLst/>
              <a:gdLst/>
              <a:ahLst/>
              <a:cxnLst/>
              <a:rect l="l" t="t" r="r" b="b"/>
              <a:pathLst>
                <a:path w="173" h="187" extrusionOk="0">
                  <a:moveTo>
                    <a:pt x="87" y="1"/>
                  </a:moveTo>
                  <a:cubicBezTo>
                    <a:pt x="44" y="1"/>
                    <a:pt x="1" y="44"/>
                    <a:pt x="1" y="87"/>
                  </a:cubicBezTo>
                  <a:cubicBezTo>
                    <a:pt x="1" y="144"/>
                    <a:pt x="44" y="187"/>
                    <a:pt x="87" y="187"/>
                  </a:cubicBezTo>
                  <a:cubicBezTo>
                    <a:pt x="144" y="187"/>
                    <a:pt x="173" y="144"/>
                    <a:pt x="173" y="87"/>
                  </a:cubicBezTo>
                  <a:cubicBezTo>
                    <a:pt x="173" y="44"/>
                    <a:pt x="144" y="1"/>
                    <a:pt x="87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7" name="Google Shape;4139;p64"/>
            <p:cNvSpPr/>
            <p:nvPr/>
          </p:nvSpPr>
          <p:spPr>
            <a:xfrm>
              <a:off x="830588" y="4099363"/>
              <a:ext cx="4325" cy="4700"/>
            </a:xfrm>
            <a:custGeom>
              <a:avLst/>
              <a:gdLst/>
              <a:ahLst/>
              <a:cxnLst/>
              <a:rect l="l" t="t" r="r" b="b"/>
              <a:pathLst>
                <a:path w="173" h="188" extrusionOk="0">
                  <a:moveTo>
                    <a:pt x="87" y="1"/>
                  </a:moveTo>
                  <a:cubicBezTo>
                    <a:pt x="44" y="1"/>
                    <a:pt x="1" y="44"/>
                    <a:pt x="1" y="101"/>
                  </a:cubicBezTo>
                  <a:cubicBezTo>
                    <a:pt x="1" y="144"/>
                    <a:pt x="44" y="187"/>
                    <a:pt x="87" y="187"/>
                  </a:cubicBezTo>
                  <a:cubicBezTo>
                    <a:pt x="144" y="187"/>
                    <a:pt x="173" y="144"/>
                    <a:pt x="173" y="101"/>
                  </a:cubicBezTo>
                  <a:cubicBezTo>
                    <a:pt x="173" y="44"/>
                    <a:pt x="144" y="1"/>
                    <a:pt x="87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8" name="Google Shape;4140;p64"/>
            <p:cNvSpPr/>
            <p:nvPr/>
          </p:nvSpPr>
          <p:spPr>
            <a:xfrm>
              <a:off x="830588" y="4117288"/>
              <a:ext cx="4325" cy="4325"/>
            </a:xfrm>
            <a:custGeom>
              <a:avLst/>
              <a:gdLst/>
              <a:ahLst/>
              <a:cxnLst/>
              <a:rect l="l" t="t" r="r" b="b"/>
              <a:pathLst>
                <a:path w="173" h="173" extrusionOk="0">
                  <a:moveTo>
                    <a:pt x="87" y="1"/>
                  </a:moveTo>
                  <a:cubicBezTo>
                    <a:pt x="44" y="1"/>
                    <a:pt x="1" y="29"/>
                    <a:pt x="1" y="87"/>
                  </a:cubicBezTo>
                  <a:cubicBezTo>
                    <a:pt x="1" y="130"/>
                    <a:pt x="44" y="173"/>
                    <a:pt x="87" y="173"/>
                  </a:cubicBezTo>
                  <a:cubicBezTo>
                    <a:pt x="144" y="173"/>
                    <a:pt x="173" y="130"/>
                    <a:pt x="173" y="87"/>
                  </a:cubicBezTo>
                  <a:cubicBezTo>
                    <a:pt x="173" y="29"/>
                    <a:pt x="144" y="1"/>
                    <a:pt x="87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9" name="Google Shape;4141;p64"/>
            <p:cNvSpPr/>
            <p:nvPr/>
          </p:nvSpPr>
          <p:spPr>
            <a:xfrm>
              <a:off x="1416088" y="3141588"/>
              <a:ext cx="16500" cy="11500"/>
            </a:xfrm>
            <a:custGeom>
              <a:avLst/>
              <a:gdLst/>
              <a:ahLst/>
              <a:cxnLst/>
              <a:rect l="l" t="t" r="r" b="b"/>
              <a:pathLst>
                <a:path w="660" h="460" extrusionOk="0">
                  <a:moveTo>
                    <a:pt x="0" y="1"/>
                  </a:moveTo>
                  <a:cubicBezTo>
                    <a:pt x="0" y="1"/>
                    <a:pt x="223" y="460"/>
                    <a:pt x="640" y="460"/>
                  </a:cubicBezTo>
                  <a:cubicBezTo>
                    <a:pt x="647" y="460"/>
                    <a:pt x="653" y="460"/>
                    <a:pt x="659" y="460"/>
                  </a:cubicBezTo>
                  <a:lnTo>
                    <a:pt x="0" y="1"/>
                  </a:lnTo>
                  <a:close/>
                </a:path>
              </a:pathLst>
            </a:custGeom>
            <a:solidFill>
              <a:srgbClr val="FF51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0" name="Google Shape;4142;p64"/>
            <p:cNvSpPr/>
            <p:nvPr/>
          </p:nvSpPr>
          <p:spPr>
            <a:xfrm>
              <a:off x="1310013" y="3116863"/>
              <a:ext cx="33350" cy="6300"/>
            </a:xfrm>
            <a:custGeom>
              <a:avLst/>
              <a:gdLst/>
              <a:ahLst/>
              <a:cxnLst/>
              <a:rect l="l" t="t" r="r" b="b"/>
              <a:pathLst>
                <a:path w="1334" h="252" extrusionOk="0">
                  <a:moveTo>
                    <a:pt x="1334" y="1"/>
                  </a:moveTo>
                  <a:lnTo>
                    <a:pt x="1" y="116"/>
                  </a:lnTo>
                  <a:cubicBezTo>
                    <a:pt x="1" y="116"/>
                    <a:pt x="205" y="252"/>
                    <a:pt x="538" y="252"/>
                  </a:cubicBezTo>
                  <a:cubicBezTo>
                    <a:pt x="755" y="252"/>
                    <a:pt x="1028" y="194"/>
                    <a:pt x="1334" y="1"/>
                  </a:cubicBezTo>
                  <a:close/>
                </a:path>
              </a:pathLst>
            </a:custGeom>
            <a:solidFill>
              <a:srgbClr val="FF51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1" name="Google Shape;4143;p64"/>
            <p:cNvSpPr/>
            <p:nvPr/>
          </p:nvSpPr>
          <p:spPr>
            <a:xfrm>
              <a:off x="746663" y="4058263"/>
              <a:ext cx="13225" cy="26700"/>
            </a:xfrm>
            <a:custGeom>
              <a:avLst/>
              <a:gdLst/>
              <a:ahLst/>
              <a:cxnLst/>
              <a:rect l="l" t="t" r="r" b="b"/>
              <a:pathLst>
                <a:path w="529" h="1068" extrusionOk="0">
                  <a:moveTo>
                    <a:pt x="380" y="1"/>
                  </a:moveTo>
                  <a:cubicBezTo>
                    <a:pt x="332" y="1"/>
                    <a:pt x="284" y="26"/>
                    <a:pt x="262" y="83"/>
                  </a:cubicBezTo>
                  <a:lnTo>
                    <a:pt x="18" y="914"/>
                  </a:lnTo>
                  <a:cubicBezTo>
                    <a:pt x="1" y="1009"/>
                    <a:pt x="77" y="1068"/>
                    <a:pt x="154" y="1068"/>
                  </a:cubicBezTo>
                  <a:cubicBezTo>
                    <a:pt x="204" y="1068"/>
                    <a:pt x="253" y="1042"/>
                    <a:pt x="276" y="986"/>
                  </a:cubicBezTo>
                  <a:cubicBezTo>
                    <a:pt x="348" y="713"/>
                    <a:pt x="434" y="427"/>
                    <a:pt x="520" y="154"/>
                  </a:cubicBezTo>
                  <a:cubicBezTo>
                    <a:pt x="528" y="59"/>
                    <a:pt x="453" y="1"/>
                    <a:pt x="380" y="1"/>
                  </a:cubicBezTo>
                  <a:close/>
                </a:path>
              </a:pathLst>
            </a:custGeom>
            <a:solidFill>
              <a:srgbClr val="FF51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2" name="Google Shape;4144;p64"/>
            <p:cNvSpPr/>
            <p:nvPr/>
          </p:nvSpPr>
          <p:spPr>
            <a:xfrm>
              <a:off x="759113" y="4079388"/>
              <a:ext cx="11475" cy="14575"/>
            </a:xfrm>
            <a:custGeom>
              <a:avLst/>
              <a:gdLst/>
              <a:ahLst/>
              <a:cxnLst/>
              <a:rect l="l" t="t" r="r" b="b"/>
              <a:pathLst>
                <a:path w="459" h="583" extrusionOk="0">
                  <a:moveTo>
                    <a:pt x="289" y="0"/>
                  </a:moveTo>
                  <a:cubicBezTo>
                    <a:pt x="252" y="0"/>
                    <a:pt x="216" y="20"/>
                    <a:pt x="194" y="69"/>
                  </a:cubicBezTo>
                  <a:lnTo>
                    <a:pt x="50" y="384"/>
                  </a:lnTo>
                  <a:cubicBezTo>
                    <a:pt x="1" y="483"/>
                    <a:pt x="95" y="582"/>
                    <a:pt x="177" y="582"/>
                  </a:cubicBezTo>
                  <a:cubicBezTo>
                    <a:pt x="213" y="582"/>
                    <a:pt x="248" y="562"/>
                    <a:pt x="265" y="513"/>
                  </a:cubicBezTo>
                  <a:cubicBezTo>
                    <a:pt x="323" y="413"/>
                    <a:pt x="366" y="313"/>
                    <a:pt x="409" y="198"/>
                  </a:cubicBezTo>
                  <a:cubicBezTo>
                    <a:pt x="458" y="99"/>
                    <a:pt x="371" y="0"/>
                    <a:pt x="289" y="0"/>
                  </a:cubicBezTo>
                  <a:close/>
                </a:path>
              </a:pathLst>
            </a:custGeom>
            <a:solidFill>
              <a:srgbClr val="FF51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3" name="Google Shape;4145;p64"/>
            <p:cNvSpPr/>
            <p:nvPr/>
          </p:nvSpPr>
          <p:spPr>
            <a:xfrm>
              <a:off x="907963" y="3762988"/>
              <a:ext cx="16950" cy="23250"/>
            </a:xfrm>
            <a:custGeom>
              <a:avLst/>
              <a:gdLst/>
              <a:ahLst/>
              <a:cxnLst/>
              <a:rect l="l" t="t" r="r" b="b"/>
              <a:pathLst>
                <a:path w="678" h="930" extrusionOk="0">
                  <a:moveTo>
                    <a:pt x="501" y="0"/>
                  </a:moveTo>
                  <a:cubicBezTo>
                    <a:pt x="462" y="0"/>
                    <a:pt x="425" y="20"/>
                    <a:pt x="403" y="69"/>
                  </a:cubicBezTo>
                  <a:lnTo>
                    <a:pt x="59" y="729"/>
                  </a:lnTo>
                  <a:cubicBezTo>
                    <a:pt x="0" y="836"/>
                    <a:pt x="87" y="929"/>
                    <a:pt x="171" y="929"/>
                  </a:cubicBezTo>
                  <a:cubicBezTo>
                    <a:pt x="211" y="929"/>
                    <a:pt x="251" y="908"/>
                    <a:pt x="274" y="858"/>
                  </a:cubicBezTo>
                  <a:lnTo>
                    <a:pt x="618" y="198"/>
                  </a:lnTo>
                  <a:cubicBezTo>
                    <a:pt x="677" y="99"/>
                    <a:pt x="586" y="0"/>
                    <a:pt x="501" y="0"/>
                  </a:cubicBezTo>
                  <a:close/>
                </a:path>
              </a:pathLst>
            </a:custGeom>
            <a:solidFill>
              <a:srgbClr val="FF51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4" name="Google Shape;4146;p64"/>
            <p:cNvSpPr/>
            <p:nvPr/>
          </p:nvSpPr>
          <p:spPr>
            <a:xfrm>
              <a:off x="915713" y="3778788"/>
              <a:ext cx="14575" cy="25625"/>
            </a:xfrm>
            <a:custGeom>
              <a:avLst/>
              <a:gdLst/>
              <a:ahLst/>
              <a:cxnLst/>
              <a:rect l="l" t="t" r="r" b="b"/>
              <a:pathLst>
                <a:path w="583" h="1025" extrusionOk="0">
                  <a:moveTo>
                    <a:pt x="430" y="0"/>
                  </a:moveTo>
                  <a:cubicBezTo>
                    <a:pt x="380" y="0"/>
                    <a:pt x="330" y="25"/>
                    <a:pt x="308" y="82"/>
                  </a:cubicBezTo>
                  <a:cubicBezTo>
                    <a:pt x="250" y="340"/>
                    <a:pt x="150" y="584"/>
                    <a:pt x="50" y="813"/>
                  </a:cubicBezTo>
                  <a:cubicBezTo>
                    <a:pt x="0" y="923"/>
                    <a:pt x="95" y="1025"/>
                    <a:pt x="182" y="1025"/>
                  </a:cubicBezTo>
                  <a:cubicBezTo>
                    <a:pt x="220" y="1025"/>
                    <a:pt x="257" y="1005"/>
                    <a:pt x="279" y="957"/>
                  </a:cubicBezTo>
                  <a:cubicBezTo>
                    <a:pt x="394" y="699"/>
                    <a:pt x="494" y="426"/>
                    <a:pt x="566" y="154"/>
                  </a:cubicBezTo>
                  <a:cubicBezTo>
                    <a:pt x="583" y="59"/>
                    <a:pt x="506" y="0"/>
                    <a:pt x="430" y="0"/>
                  </a:cubicBezTo>
                  <a:close/>
                </a:path>
              </a:pathLst>
            </a:custGeom>
            <a:solidFill>
              <a:srgbClr val="FF51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5" name="Google Shape;4147;p64"/>
            <p:cNvSpPr/>
            <p:nvPr/>
          </p:nvSpPr>
          <p:spPr>
            <a:xfrm>
              <a:off x="1013513" y="4119613"/>
              <a:ext cx="15450" cy="27200"/>
            </a:xfrm>
            <a:custGeom>
              <a:avLst/>
              <a:gdLst/>
              <a:ahLst/>
              <a:cxnLst/>
              <a:rect l="l" t="t" r="r" b="b"/>
              <a:pathLst>
                <a:path w="618" h="1088" extrusionOk="0">
                  <a:moveTo>
                    <a:pt x="476" y="0"/>
                  </a:moveTo>
                  <a:cubicBezTo>
                    <a:pt x="425" y="0"/>
                    <a:pt x="375" y="29"/>
                    <a:pt x="352" y="94"/>
                  </a:cubicBezTo>
                  <a:cubicBezTo>
                    <a:pt x="280" y="366"/>
                    <a:pt x="180" y="624"/>
                    <a:pt x="51" y="882"/>
                  </a:cubicBezTo>
                  <a:cubicBezTo>
                    <a:pt x="1" y="992"/>
                    <a:pt x="96" y="1088"/>
                    <a:pt x="183" y="1088"/>
                  </a:cubicBezTo>
                  <a:cubicBezTo>
                    <a:pt x="222" y="1088"/>
                    <a:pt x="258" y="1069"/>
                    <a:pt x="280" y="1025"/>
                  </a:cubicBezTo>
                  <a:cubicBezTo>
                    <a:pt x="409" y="739"/>
                    <a:pt x="523" y="452"/>
                    <a:pt x="609" y="151"/>
                  </a:cubicBezTo>
                  <a:cubicBezTo>
                    <a:pt x="618" y="58"/>
                    <a:pt x="547" y="0"/>
                    <a:pt x="476" y="0"/>
                  </a:cubicBezTo>
                  <a:close/>
                </a:path>
              </a:pathLst>
            </a:custGeom>
            <a:solidFill>
              <a:srgbClr val="FF51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6" name="Google Shape;4148;p64"/>
            <p:cNvSpPr/>
            <p:nvPr/>
          </p:nvSpPr>
          <p:spPr>
            <a:xfrm>
              <a:off x="1022363" y="4137563"/>
              <a:ext cx="12975" cy="20300"/>
            </a:xfrm>
            <a:custGeom>
              <a:avLst/>
              <a:gdLst/>
              <a:ahLst/>
              <a:cxnLst/>
              <a:rect l="l" t="t" r="r" b="b"/>
              <a:pathLst>
                <a:path w="519" h="812" extrusionOk="0">
                  <a:moveTo>
                    <a:pt x="361" y="0"/>
                  </a:moveTo>
                  <a:cubicBezTo>
                    <a:pt x="306" y="0"/>
                    <a:pt x="250" y="29"/>
                    <a:pt x="227" y="92"/>
                  </a:cubicBezTo>
                  <a:lnTo>
                    <a:pt x="26" y="651"/>
                  </a:lnTo>
                  <a:cubicBezTo>
                    <a:pt x="0" y="747"/>
                    <a:pt x="80" y="811"/>
                    <a:pt x="159" y="811"/>
                  </a:cubicBezTo>
                  <a:cubicBezTo>
                    <a:pt x="211" y="811"/>
                    <a:pt x="262" y="785"/>
                    <a:pt x="284" y="723"/>
                  </a:cubicBezTo>
                  <a:lnTo>
                    <a:pt x="485" y="164"/>
                  </a:lnTo>
                  <a:cubicBezTo>
                    <a:pt x="519" y="62"/>
                    <a:pt x="441" y="0"/>
                    <a:pt x="361" y="0"/>
                  </a:cubicBezTo>
                  <a:close/>
                </a:path>
              </a:pathLst>
            </a:custGeom>
            <a:solidFill>
              <a:srgbClr val="FF51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7" name="Google Shape;4149;p64"/>
            <p:cNvSpPr/>
            <p:nvPr/>
          </p:nvSpPr>
          <p:spPr>
            <a:xfrm>
              <a:off x="1261713" y="3638613"/>
              <a:ext cx="14925" cy="21825"/>
            </a:xfrm>
            <a:custGeom>
              <a:avLst/>
              <a:gdLst/>
              <a:ahLst/>
              <a:cxnLst/>
              <a:rect l="l" t="t" r="r" b="b"/>
              <a:pathLst>
                <a:path w="597" h="873" extrusionOk="0">
                  <a:moveTo>
                    <a:pt x="435" y="1"/>
                  </a:moveTo>
                  <a:cubicBezTo>
                    <a:pt x="382" y="1"/>
                    <a:pt x="330" y="31"/>
                    <a:pt x="313" y="100"/>
                  </a:cubicBezTo>
                  <a:cubicBezTo>
                    <a:pt x="241" y="300"/>
                    <a:pt x="155" y="501"/>
                    <a:pt x="41" y="687"/>
                  </a:cubicBezTo>
                  <a:cubicBezTo>
                    <a:pt x="1" y="787"/>
                    <a:pt x="85" y="872"/>
                    <a:pt x="170" y="872"/>
                  </a:cubicBezTo>
                  <a:cubicBezTo>
                    <a:pt x="207" y="872"/>
                    <a:pt x="244" y="856"/>
                    <a:pt x="270" y="816"/>
                  </a:cubicBezTo>
                  <a:cubicBezTo>
                    <a:pt x="399" y="616"/>
                    <a:pt x="485" y="386"/>
                    <a:pt x="571" y="171"/>
                  </a:cubicBezTo>
                  <a:cubicBezTo>
                    <a:pt x="597" y="68"/>
                    <a:pt x="514" y="1"/>
                    <a:pt x="435" y="1"/>
                  </a:cubicBezTo>
                  <a:close/>
                </a:path>
              </a:pathLst>
            </a:custGeom>
            <a:solidFill>
              <a:srgbClr val="FF51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8" name="Google Shape;4150;p64"/>
            <p:cNvSpPr/>
            <p:nvPr/>
          </p:nvSpPr>
          <p:spPr>
            <a:xfrm>
              <a:off x="1265613" y="3654138"/>
              <a:ext cx="14050" cy="21425"/>
            </a:xfrm>
            <a:custGeom>
              <a:avLst/>
              <a:gdLst/>
              <a:ahLst/>
              <a:cxnLst/>
              <a:rect l="l" t="t" r="r" b="b"/>
              <a:pathLst>
                <a:path w="562" h="857" extrusionOk="0">
                  <a:moveTo>
                    <a:pt x="399" y="0"/>
                  </a:moveTo>
                  <a:cubicBezTo>
                    <a:pt x="349" y="0"/>
                    <a:pt x="303" y="28"/>
                    <a:pt x="286" y="95"/>
                  </a:cubicBezTo>
                  <a:cubicBezTo>
                    <a:pt x="243" y="295"/>
                    <a:pt x="171" y="482"/>
                    <a:pt x="71" y="654"/>
                  </a:cubicBezTo>
                  <a:cubicBezTo>
                    <a:pt x="0" y="755"/>
                    <a:pt x="94" y="857"/>
                    <a:pt x="185" y="857"/>
                  </a:cubicBezTo>
                  <a:cubicBezTo>
                    <a:pt x="223" y="857"/>
                    <a:pt x="261" y="839"/>
                    <a:pt x="286" y="797"/>
                  </a:cubicBezTo>
                  <a:cubicBezTo>
                    <a:pt x="415" y="596"/>
                    <a:pt x="501" y="381"/>
                    <a:pt x="544" y="167"/>
                  </a:cubicBezTo>
                  <a:cubicBezTo>
                    <a:pt x="562" y="70"/>
                    <a:pt x="477" y="0"/>
                    <a:pt x="399" y="0"/>
                  </a:cubicBezTo>
                  <a:close/>
                </a:path>
              </a:pathLst>
            </a:custGeom>
            <a:solidFill>
              <a:srgbClr val="FF51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9" name="Google Shape;4151;p64"/>
            <p:cNvSpPr/>
            <p:nvPr/>
          </p:nvSpPr>
          <p:spPr>
            <a:xfrm>
              <a:off x="1129138" y="3513863"/>
              <a:ext cx="14675" cy="18650"/>
            </a:xfrm>
            <a:custGeom>
              <a:avLst/>
              <a:gdLst/>
              <a:ahLst/>
              <a:cxnLst/>
              <a:rect l="l" t="t" r="r" b="b"/>
              <a:pathLst>
                <a:path w="587" h="746" extrusionOk="0">
                  <a:moveTo>
                    <a:pt x="402" y="1"/>
                  </a:moveTo>
                  <a:cubicBezTo>
                    <a:pt x="372" y="1"/>
                    <a:pt x="340" y="14"/>
                    <a:pt x="313" y="44"/>
                  </a:cubicBezTo>
                  <a:cubicBezTo>
                    <a:pt x="184" y="202"/>
                    <a:pt x="98" y="388"/>
                    <a:pt x="26" y="589"/>
                  </a:cubicBezTo>
                  <a:cubicBezTo>
                    <a:pt x="1" y="683"/>
                    <a:pt x="81" y="746"/>
                    <a:pt x="160" y="746"/>
                  </a:cubicBezTo>
                  <a:cubicBezTo>
                    <a:pt x="214" y="746"/>
                    <a:pt x="267" y="716"/>
                    <a:pt x="284" y="646"/>
                  </a:cubicBezTo>
                  <a:cubicBezTo>
                    <a:pt x="327" y="503"/>
                    <a:pt x="413" y="360"/>
                    <a:pt x="499" y="231"/>
                  </a:cubicBezTo>
                  <a:cubicBezTo>
                    <a:pt x="587" y="133"/>
                    <a:pt x="499" y="1"/>
                    <a:pt x="402" y="1"/>
                  </a:cubicBezTo>
                  <a:close/>
                </a:path>
              </a:pathLst>
            </a:custGeom>
            <a:solidFill>
              <a:srgbClr val="FF51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0" name="Google Shape;4152;p64"/>
            <p:cNvSpPr/>
            <p:nvPr/>
          </p:nvSpPr>
          <p:spPr>
            <a:xfrm>
              <a:off x="1108463" y="3533263"/>
              <a:ext cx="13275" cy="14650"/>
            </a:xfrm>
            <a:custGeom>
              <a:avLst/>
              <a:gdLst/>
              <a:ahLst/>
              <a:cxnLst/>
              <a:rect l="l" t="t" r="r" b="b"/>
              <a:pathLst>
                <a:path w="531" h="586" extrusionOk="0">
                  <a:moveTo>
                    <a:pt x="361" y="1"/>
                  </a:moveTo>
                  <a:cubicBezTo>
                    <a:pt x="322" y="1"/>
                    <a:pt x="282" y="17"/>
                    <a:pt x="251" y="57"/>
                  </a:cubicBezTo>
                  <a:lnTo>
                    <a:pt x="51" y="401"/>
                  </a:lnTo>
                  <a:cubicBezTo>
                    <a:pt x="1" y="500"/>
                    <a:pt x="82" y="586"/>
                    <a:pt x="170" y="586"/>
                  </a:cubicBezTo>
                  <a:cubicBezTo>
                    <a:pt x="209" y="586"/>
                    <a:pt x="249" y="569"/>
                    <a:pt x="280" y="530"/>
                  </a:cubicBezTo>
                  <a:cubicBezTo>
                    <a:pt x="337" y="415"/>
                    <a:pt x="409" y="300"/>
                    <a:pt x="481" y="186"/>
                  </a:cubicBezTo>
                  <a:cubicBezTo>
                    <a:pt x="530" y="86"/>
                    <a:pt x="449" y="1"/>
                    <a:pt x="361" y="1"/>
                  </a:cubicBezTo>
                  <a:close/>
                </a:path>
              </a:pathLst>
            </a:custGeom>
            <a:solidFill>
              <a:srgbClr val="FF51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1" name="Google Shape;4153;p64"/>
            <p:cNvSpPr/>
            <p:nvPr/>
          </p:nvSpPr>
          <p:spPr>
            <a:xfrm>
              <a:off x="1078738" y="3542738"/>
              <a:ext cx="14800" cy="23600"/>
            </a:xfrm>
            <a:custGeom>
              <a:avLst/>
              <a:gdLst/>
              <a:ahLst/>
              <a:cxnLst/>
              <a:rect l="l" t="t" r="r" b="b"/>
              <a:pathLst>
                <a:path w="592" h="944" extrusionOk="0">
                  <a:moveTo>
                    <a:pt x="432" y="1"/>
                  </a:moveTo>
                  <a:cubicBezTo>
                    <a:pt x="378" y="1"/>
                    <a:pt x="325" y="30"/>
                    <a:pt x="308" y="93"/>
                  </a:cubicBezTo>
                  <a:cubicBezTo>
                    <a:pt x="236" y="308"/>
                    <a:pt x="150" y="538"/>
                    <a:pt x="50" y="738"/>
                  </a:cubicBezTo>
                  <a:cubicBezTo>
                    <a:pt x="0" y="848"/>
                    <a:pt x="96" y="944"/>
                    <a:pt x="183" y="944"/>
                  </a:cubicBezTo>
                  <a:cubicBezTo>
                    <a:pt x="221" y="944"/>
                    <a:pt x="258" y="925"/>
                    <a:pt x="279" y="882"/>
                  </a:cubicBezTo>
                  <a:cubicBezTo>
                    <a:pt x="394" y="638"/>
                    <a:pt x="480" y="409"/>
                    <a:pt x="566" y="165"/>
                  </a:cubicBezTo>
                  <a:cubicBezTo>
                    <a:pt x="592" y="63"/>
                    <a:pt x="511" y="1"/>
                    <a:pt x="432" y="1"/>
                  </a:cubicBezTo>
                  <a:close/>
                </a:path>
              </a:pathLst>
            </a:custGeom>
            <a:solidFill>
              <a:srgbClr val="FF51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2" name="Google Shape;4154;p64"/>
            <p:cNvSpPr/>
            <p:nvPr/>
          </p:nvSpPr>
          <p:spPr>
            <a:xfrm>
              <a:off x="1255913" y="4059888"/>
              <a:ext cx="13800" cy="19250"/>
            </a:xfrm>
            <a:custGeom>
              <a:avLst/>
              <a:gdLst/>
              <a:ahLst/>
              <a:cxnLst/>
              <a:rect l="l" t="t" r="r" b="b"/>
              <a:pathLst>
                <a:path w="552" h="770" extrusionOk="0">
                  <a:moveTo>
                    <a:pt x="387" y="1"/>
                  </a:moveTo>
                  <a:cubicBezTo>
                    <a:pt x="334" y="1"/>
                    <a:pt x="281" y="28"/>
                    <a:pt x="258" y="89"/>
                  </a:cubicBezTo>
                  <a:cubicBezTo>
                    <a:pt x="187" y="261"/>
                    <a:pt x="115" y="433"/>
                    <a:pt x="43" y="605"/>
                  </a:cubicBezTo>
                  <a:cubicBezTo>
                    <a:pt x="1" y="708"/>
                    <a:pt x="75" y="769"/>
                    <a:pt x="157" y="769"/>
                  </a:cubicBezTo>
                  <a:cubicBezTo>
                    <a:pt x="213" y="769"/>
                    <a:pt x="272" y="741"/>
                    <a:pt x="301" y="677"/>
                  </a:cubicBezTo>
                  <a:lnTo>
                    <a:pt x="516" y="161"/>
                  </a:lnTo>
                  <a:cubicBezTo>
                    <a:pt x="551" y="65"/>
                    <a:pt x="469" y="1"/>
                    <a:pt x="387" y="1"/>
                  </a:cubicBezTo>
                  <a:close/>
                </a:path>
              </a:pathLst>
            </a:custGeom>
            <a:solidFill>
              <a:srgbClr val="FF51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3" name="Google Shape;4155;p64"/>
            <p:cNvSpPr/>
            <p:nvPr/>
          </p:nvSpPr>
          <p:spPr>
            <a:xfrm>
              <a:off x="1257913" y="4080563"/>
              <a:ext cx="16075" cy="25350"/>
            </a:xfrm>
            <a:custGeom>
              <a:avLst/>
              <a:gdLst/>
              <a:ahLst/>
              <a:cxnLst/>
              <a:rect l="l" t="t" r="r" b="b"/>
              <a:pathLst>
                <a:path w="643" h="1014" extrusionOk="0">
                  <a:moveTo>
                    <a:pt x="487" y="0"/>
                  </a:moveTo>
                  <a:cubicBezTo>
                    <a:pt x="432" y="0"/>
                    <a:pt x="374" y="29"/>
                    <a:pt x="350" y="94"/>
                  </a:cubicBezTo>
                  <a:cubicBezTo>
                    <a:pt x="250" y="337"/>
                    <a:pt x="135" y="595"/>
                    <a:pt x="35" y="853"/>
                  </a:cubicBezTo>
                  <a:cubicBezTo>
                    <a:pt x="0" y="949"/>
                    <a:pt x="82" y="1013"/>
                    <a:pt x="164" y="1013"/>
                  </a:cubicBezTo>
                  <a:cubicBezTo>
                    <a:pt x="217" y="1013"/>
                    <a:pt x="271" y="987"/>
                    <a:pt x="293" y="925"/>
                  </a:cubicBezTo>
                  <a:cubicBezTo>
                    <a:pt x="393" y="667"/>
                    <a:pt x="494" y="409"/>
                    <a:pt x="608" y="151"/>
                  </a:cubicBezTo>
                  <a:cubicBezTo>
                    <a:pt x="642" y="58"/>
                    <a:pt x="567" y="0"/>
                    <a:pt x="487" y="0"/>
                  </a:cubicBezTo>
                  <a:close/>
                </a:path>
              </a:pathLst>
            </a:custGeom>
            <a:solidFill>
              <a:srgbClr val="FF51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4" name="Google Shape;4156;p64"/>
            <p:cNvSpPr/>
            <p:nvPr/>
          </p:nvSpPr>
          <p:spPr>
            <a:xfrm>
              <a:off x="1371288" y="3220063"/>
              <a:ext cx="5400" cy="2175"/>
            </a:xfrm>
            <a:custGeom>
              <a:avLst/>
              <a:gdLst/>
              <a:ahLst/>
              <a:cxnLst/>
              <a:rect l="l" t="t" r="r" b="b"/>
              <a:pathLst>
                <a:path w="216" h="87" extrusionOk="0">
                  <a:moveTo>
                    <a:pt x="1" y="1"/>
                  </a:moveTo>
                  <a:lnTo>
                    <a:pt x="1" y="15"/>
                  </a:lnTo>
                  <a:lnTo>
                    <a:pt x="215" y="87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FFC4C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5" name="Google Shape;4157;p64"/>
            <p:cNvSpPr/>
            <p:nvPr/>
          </p:nvSpPr>
          <p:spPr>
            <a:xfrm>
              <a:off x="919088" y="3498488"/>
              <a:ext cx="454375" cy="805150"/>
            </a:xfrm>
            <a:custGeom>
              <a:avLst/>
              <a:gdLst/>
              <a:ahLst/>
              <a:cxnLst/>
              <a:rect l="l" t="t" r="r" b="b"/>
              <a:pathLst>
                <a:path w="18175" h="32206" extrusionOk="0">
                  <a:moveTo>
                    <a:pt x="14133" y="5604"/>
                  </a:moveTo>
                  <a:cubicBezTo>
                    <a:pt x="14219" y="5604"/>
                    <a:pt x="14290" y="5690"/>
                    <a:pt x="14262" y="5776"/>
                  </a:cubicBezTo>
                  <a:cubicBezTo>
                    <a:pt x="14190" y="5991"/>
                    <a:pt x="14090" y="6221"/>
                    <a:pt x="13975" y="6421"/>
                  </a:cubicBezTo>
                  <a:cubicBezTo>
                    <a:pt x="13946" y="6464"/>
                    <a:pt x="13918" y="6493"/>
                    <a:pt x="13875" y="6493"/>
                  </a:cubicBezTo>
                  <a:lnTo>
                    <a:pt x="13860" y="6493"/>
                  </a:lnTo>
                  <a:cubicBezTo>
                    <a:pt x="13760" y="6493"/>
                    <a:pt x="13688" y="6378"/>
                    <a:pt x="13746" y="6292"/>
                  </a:cubicBezTo>
                  <a:cubicBezTo>
                    <a:pt x="13860" y="6106"/>
                    <a:pt x="13946" y="5905"/>
                    <a:pt x="14004" y="5705"/>
                  </a:cubicBezTo>
                  <a:cubicBezTo>
                    <a:pt x="14032" y="5647"/>
                    <a:pt x="14075" y="5604"/>
                    <a:pt x="14133" y="5604"/>
                  </a:cubicBezTo>
                  <a:close/>
                  <a:moveTo>
                    <a:pt x="14262" y="6221"/>
                  </a:moveTo>
                  <a:cubicBezTo>
                    <a:pt x="14348" y="6221"/>
                    <a:pt x="14419" y="6307"/>
                    <a:pt x="14405" y="6393"/>
                  </a:cubicBezTo>
                  <a:cubicBezTo>
                    <a:pt x="14362" y="6607"/>
                    <a:pt x="14276" y="6822"/>
                    <a:pt x="14147" y="7009"/>
                  </a:cubicBezTo>
                  <a:cubicBezTo>
                    <a:pt x="14133" y="7052"/>
                    <a:pt x="14090" y="7080"/>
                    <a:pt x="14047" y="7080"/>
                  </a:cubicBezTo>
                  <a:cubicBezTo>
                    <a:pt x="13946" y="7080"/>
                    <a:pt x="13875" y="6966"/>
                    <a:pt x="13932" y="6880"/>
                  </a:cubicBezTo>
                  <a:cubicBezTo>
                    <a:pt x="14032" y="6708"/>
                    <a:pt x="14104" y="6521"/>
                    <a:pt x="14147" y="6321"/>
                  </a:cubicBezTo>
                  <a:cubicBezTo>
                    <a:pt x="14161" y="6264"/>
                    <a:pt x="14204" y="6221"/>
                    <a:pt x="14262" y="6221"/>
                  </a:cubicBezTo>
                  <a:close/>
                  <a:moveTo>
                    <a:pt x="14176" y="1620"/>
                  </a:moveTo>
                  <a:cubicBezTo>
                    <a:pt x="14419" y="1620"/>
                    <a:pt x="14634" y="1949"/>
                    <a:pt x="14749" y="2207"/>
                  </a:cubicBezTo>
                  <a:lnTo>
                    <a:pt x="14821" y="2222"/>
                  </a:lnTo>
                  <a:cubicBezTo>
                    <a:pt x="16713" y="2881"/>
                    <a:pt x="17300" y="4888"/>
                    <a:pt x="16870" y="6708"/>
                  </a:cubicBezTo>
                  <a:cubicBezTo>
                    <a:pt x="16999" y="7023"/>
                    <a:pt x="17229" y="7697"/>
                    <a:pt x="16842" y="7768"/>
                  </a:cubicBezTo>
                  <a:cubicBezTo>
                    <a:pt x="16813" y="7768"/>
                    <a:pt x="16799" y="7768"/>
                    <a:pt x="16770" y="7783"/>
                  </a:cubicBezTo>
                  <a:cubicBezTo>
                    <a:pt x="16383" y="7783"/>
                    <a:pt x="16369" y="7166"/>
                    <a:pt x="16369" y="7066"/>
                  </a:cubicBezTo>
                  <a:lnTo>
                    <a:pt x="16354" y="7066"/>
                  </a:lnTo>
                  <a:cubicBezTo>
                    <a:pt x="16268" y="7123"/>
                    <a:pt x="15824" y="7424"/>
                    <a:pt x="15552" y="7424"/>
                  </a:cubicBezTo>
                  <a:cubicBezTo>
                    <a:pt x="15542" y="7426"/>
                    <a:pt x="15532" y="7426"/>
                    <a:pt x="15523" y="7426"/>
                  </a:cubicBezTo>
                  <a:cubicBezTo>
                    <a:pt x="15421" y="7426"/>
                    <a:pt x="15335" y="7357"/>
                    <a:pt x="15322" y="7252"/>
                  </a:cubicBezTo>
                  <a:cubicBezTo>
                    <a:pt x="15236" y="6851"/>
                    <a:pt x="15853" y="6679"/>
                    <a:pt x="16082" y="6622"/>
                  </a:cubicBezTo>
                  <a:lnTo>
                    <a:pt x="16082" y="6593"/>
                  </a:lnTo>
                  <a:cubicBezTo>
                    <a:pt x="16440" y="5174"/>
                    <a:pt x="16053" y="3497"/>
                    <a:pt x="14606" y="2996"/>
                  </a:cubicBezTo>
                  <a:cubicBezTo>
                    <a:pt x="14391" y="3082"/>
                    <a:pt x="14176" y="3139"/>
                    <a:pt x="13946" y="3153"/>
                  </a:cubicBezTo>
                  <a:cubicBezTo>
                    <a:pt x="13760" y="3153"/>
                    <a:pt x="13617" y="3096"/>
                    <a:pt x="13588" y="2910"/>
                  </a:cubicBezTo>
                  <a:cubicBezTo>
                    <a:pt x="13531" y="2580"/>
                    <a:pt x="13875" y="2523"/>
                    <a:pt x="14104" y="2523"/>
                  </a:cubicBezTo>
                  <a:cubicBezTo>
                    <a:pt x="14176" y="2523"/>
                    <a:pt x="14247" y="2523"/>
                    <a:pt x="14319" y="2537"/>
                  </a:cubicBezTo>
                  <a:lnTo>
                    <a:pt x="14333" y="2537"/>
                  </a:lnTo>
                  <a:cubicBezTo>
                    <a:pt x="14333" y="2537"/>
                    <a:pt x="13545" y="1906"/>
                    <a:pt x="14032" y="1648"/>
                  </a:cubicBezTo>
                  <a:cubicBezTo>
                    <a:pt x="14075" y="1634"/>
                    <a:pt x="14118" y="1620"/>
                    <a:pt x="14176" y="1620"/>
                  </a:cubicBezTo>
                  <a:close/>
                  <a:moveTo>
                    <a:pt x="13875" y="22445"/>
                  </a:moveTo>
                  <a:cubicBezTo>
                    <a:pt x="13946" y="22445"/>
                    <a:pt x="14032" y="22517"/>
                    <a:pt x="13989" y="22603"/>
                  </a:cubicBezTo>
                  <a:lnTo>
                    <a:pt x="13774" y="23119"/>
                  </a:lnTo>
                  <a:cubicBezTo>
                    <a:pt x="13760" y="23176"/>
                    <a:pt x="13703" y="23205"/>
                    <a:pt x="13645" y="23205"/>
                  </a:cubicBezTo>
                  <a:lnTo>
                    <a:pt x="13645" y="23219"/>
                  </a:lnTo>
                  <a:cubicBezTo>
                    <a:pt x="13559" y="23219"/>
                    <a:pt x="13473" y="23147"/>
                    <a:pt x="13516" y="23061"/>
                  </a:cubicBezTo>
                  <a:cubicBezTo>
                    <a:pt x="13588" y="22875"/>
                    <a:pt x="13660" y="22717"/>
                    <a:pt x="13731" y="22545"/>
                  </a:cubicBezTo>
                  <a:cubicBezTo>
                    <a:pt x="13746" y="22474"/>
                    <a:pt x="13803" y="22445"/>
                    <a:pt x="13875" y="22445"/>
                  </a:cubicBezTo>
                  <a:close/>
                  <a:moveTo>
                    <a:pt x="14032" y="23276"/>
                  </a:moveTo>
                  <a:cubicBezTo>
                    <a:pt x="14118" y="23276"/>
                    <a:pt x="14190" y="23348"/>
                    <a:pt x="14161" y="23434"/>
                  </a:cubicBezTo>
                  <a:cubicBezTo>
                    <a:pt x="14047" y="23692"/>
                    <a:pt x="13946" y="23950"/>
                    <a:pt x="13846" y="24208"/>
                  </a:cubicBezTo>
                  <a:cubicBezTo>
                    <a:pt x="13832" y="24251"/>
                    <a:pt x="13774" y="24294"/>
                    <a:pt x="13717" y="24294"/>
                  </a:cubicBezTo>
                  <a:cubicBezTo>
                    <a:pt x="13631" y="24294"/>
                    <a:pt x="13559" y="24222"/>
                    <a:pt x="13588" y="24136"/>
                  </a:cubicBezTo>
                  <a:cubicBezTo>
                    <a:pt x="13688" y="23878"/>
                    <a:pt x="13803" y="23620"/>
                    <a:pt x="13903" y="23377"/>
                  </a:cubicBezTo>
                  <a:cubicBezTo>
                    <a:pt x="13918" y="23319"/>
                    <a:pt x="13975" y="23276"/>
                    <a:pt x="14032" y="23276"/>
                  </a:cubicBezTo>
                  <a:close/>
                  <a:moveTo>
                    <a:pt x="4243" y="24839"/>
                  </a:moveTo>
                  <a:cubicBezTo>
                    <a:pt x="4343" y="24839"/>
                    <a:pt x="4401" y="24910"/>
                    <a:pt x="4386" y="24996"/>
                  </a:cubicBezTo>
                  <a:cubicBezTo>
                    <a:pt x="4300" y="25297"/>
                    <a:pt x="4186" y="25584"/>
                    <a:pt x="4057" y="25870"/>
                  </a:cubicBezTo>
                  <a:cubicBezTo>
                    <a:pt x="4043" y="25899"/>
                    <a:pt x="4000" y="25928"/>
                    <a:pt x="3957" y="25928"/>
                  </a:cubicBezTo>
                  <a:cubicBezTo>
                    <a:pt x="3856" y="25928"/>
                    <a:pt x="3785" y="25827"/>
                    <a:pt x="3828" y="25727"/>
                  </a:cubicBezTo>
                  <a:cubicBezTo>
                    <a:pt x="3957" y="25469"/>
                    <a:pt x="4057" y="25211"/>
                    <a:pt x="4129" y="24925"/>
                  </a:cubicBezTo>
                  <a:cubicBezTo>
                    <a:pt x="4143" y="24882"/>
                    <a:pt x="4186" y="24839"/>
                    <a:pt x="4243" y="24839"/>
                  </a:cubicBezTo>
                  <a:close/>
                  <a:moveTo>
                    <a:pt x="4464" y="25567"/>
                  </a:moveTo>
                  <a:cubicBezTo>
                    <a:pt x="4472" y="25567"/>
                    <a:pt x="4479" y="25568"/>
                    <a:pt x="4487" y="25569"/>
                  </a:cubicBezTo>
                  <a:cubicBezTo>
                    <a:pt x="4493" y="25568"/>
                    <a:pt x="4500" y="25568"/>
                    <a:pt x="4506" y="25568"/>
                  </a:cubicBezTo>
                  <a:cubicBezTo>
                    <a:pt x="4583" y="25568"/>
                    <a:pt x="4642" y="25648"/>
                    <a:pt x="4616" y="25727"/>
                  </a:cubicBezTo>
                  <a:lnTo>
                    <a:pt x="4415" y="26286"/>
                  </a:lnTo>
                  <a:cubicBezTo>
                    <a:pt x="4401" y="26343"/>
                    <a:pt x="4343" y="26372"/>
                    <a:pt x="4286" y="26372"/>
                  </a:cubicBezTo>
                  <a:cubicBezTo>
                    <a:pt x="4280" y="26373"/>
                    <a:pt x="4273" y="26374"/>
                    <a:pt x="4267" y="26374"/>
                  </a:cubicBezTo>
                  <a:cubicBezTo>
                    <a:pt x="4190" y="26374"/>
                    <a:pt x="4131" y="26294"/>
                    <a:pt x="4157" y="26214"/>
                  </a:cubicBezTo>
                  <a:lnTo>
                    <a:pt x="4358" y="25655"/>
                  </a:lnTo>
                  <a:cubicBezTo>
                    <a:pt x="4370" y="25606"/>
                    <a:pt x="4415" y="25567"/>
                    <a:pt x="4464" y="25567"/>
                  </a:cubicBezTo>
                  <a:close/>
                  <a:moveTo>
                    <a:pt x="14047" y="0"/>
                  </a:moveTo>
                  <a:lnTo>
                    <a:pt x="10306" y="8342"/>
                  </a:lnTo>
                  <a:cubicBezTo>
                    <a:pt x="10922" y="7983"/>
                    <a:pt x="11725" y="7568"/>
                    <a:pt x="12226" y="7568"/>
                  </a:cubicBezTo>
                  <a:cubicBezTo>
                    <a:pt x="12249" y="7564"/>
                    <a:pt x="12271" y="7562"/>
                    <a:pt x="12292" y="7562"/>
                  </a:cubicBezTo>
                  <a:cubicBezTo>
                    <a:pt x="12438" y="7562"/>
                    <a:pt x="12569" y="7644"/>
                    <a:pt x="12656" y="7768"/>
                  </a:cubicBezTo>
                  <a:cubicBezTo>
                    <a:pt x="12886" y="8170"/>
                    <a:pt x="11940" y="8772"/>
                    <a:pt x="10937" y="9259"/>
                  </a:cubicBezTo>
                  <a:lnTo>
                    <a:pt x="11008" y="9417"/>
                  </a:lnTo>
                  <a:cubicBezTo>
                    <a:pt x="11424" y="9288"/>
                    <a:pt x="11839" y="9230"/>
                    <a:pt x="12269" y="9202"/>
                  </a:cubicBezTo>
                  <a:cubicBezTo>
                    <a:pt x="12628" y="9202"/>
                    <a:pt x="12871" y="9302"/>
                    <a:pt x="12914" y="9531"/>
                  </a:cubicBezTo>
                  <a:cubicBezTo>
                    <a:pt x="13015" y="10019"/>
                    <a:pt x="12183" y="10291"/>
                    <a:pt x="11338" y="10449"/>
                  </a:cubicBezTo>
                  <a:cubicBezTo>
                    <a:pt x="11352" y="10506"/>
                    <a:pt x="11366" y="10563"/>
                    <a:pt x="11366" y="10621"/>
                  </a:cubicBezTo>
                  <a:cubicBezTo>
                    <a:pt x="12226" y="10649"/>
                    <a:pt x="13043" y="10778"/>
                    <a:pt x="12900" y="11165"/>
                  </a:cubicBezTo>
                  <a:cubicBezTo>
                    <a:pt x="12742" y="11538"/>
                    <a:pt x="12054" y="11653"/>
                    <a:pt x="11366" y="11696"/>
                  </a:cubicBezTo>
                  <a:cubicBezTo>
                    <a:pt x="11352" y="11796"/>
                    <a:pt x="11338" y="11896"/>
                    <a:pt x="11323" y="11997"/>
                  </a:cubicBezTo>
                  <a:cubicBezTo>
                    <a:pt x="12183" y="12240"/>
                    <a:pt x="13101" y="12613"/>
                    <a:pt x="12857" y="13071"/>
                  </a:cubicBezTo>
                  <a:cubicBezTo>
                    <a:pt x="12757" y="13301"/>
                    <a:pt x="12499" y="13372"/>
                    <a:pt x="12183" y="13372"/>
                  </a:cubicBezTo>
                  <a:cubicBezTo>
                    <a:pt x="11753" y="13358"/>
                    <a:pt x="11309" y="13272"/>
                    <a:pt x="10908" y="13114"/>
                  </a:cubicBezTo>
                  <a:cubicBezTo>
                    <a:pt x="10865" y="13200"/>
                    <a:pt x="10808" y="13272"/>
                    <a:pt x="10765" y="13358"/>
                  </a:cubicBezTo>
                  <a:cubicBezTo>
                    <a:pt x="11381" y="13874"/>
                    <a:pt x="12054" y="14562"/>
                    <a:pt x="11682" y="14849"/>
                  </a:cubicBezTo>
                  <a:cubicBezTo>
                    <a:pt x="11610" y="14892"/>
                    <a:pt x="11524" y="14920"/>
                    <a:pt x="11452" y="14920"/>
                  </a:cubicBezTo>
                  <a:cubicBezTo>
                    <a:pt x="11094" y="14920"/>
                    <a:pt x="10535" y="14562"/>
                    <a:pt x="10062" y="14204"/>
                  </a:cubicBezTo>
                  <a:cubicBezTo>
                    <a:pt x="10005" y="14247"/>
                    <a:pt x="9933" y="14304"/>
                    <a:pt x="9876" y="14361"/>
                  </a:cubicBezTo>
                  <a:cubicBezTo>
                    <a:pt x="10406" y="15092"/>
                    <a:pt x="10908" y="15952"/>
                    <a:pt x="10507" y="16110"/>
                  </a:cubicBezTo>
                  <a:cubicBezTo>
                    <a:pt x="10478" y="16124"/>
                    <a:pt x="10435" y="16139"/>
                    <a:pt x="10406" y="16139"/>
                  </a:cubicBezTo>
                  <a:cubicBezTo>
                    <a:pt x="10034" y="16139"/>
                    <a:pt x="9489" y="15508"/>
                    <a:pt x="9045" y="14877"/>
                  </a:cubicBezTo>
                  <a:cubicBezTo>
                    <a:pt x="8973" y="14920"/>
                    <a:pt x="8887" y="14949"/>
                    <a:pt x="8801" y="14992"/>
                  </a:cubicBezTo>
                  <a:cubicBezTo>
                    <a:pt x="9088" y="15809"/>
                    <a:pt x="9288" y="16741"/>
                    <a:pt x="8873" y="16927"/>
                  </a:cubicBezTo>
                  <a:cubicBezTo>
                    <a:pt x="8830" y="16941"/>
                    <a:pt x="8801" y="16956"/>
                    <a:pt x="8758" y="16956"/>
                  </a:cubicBezTo>
                  <a:cubicBezTo>
                    <a:pt x="8371" y="16956"/>
                    <a:pt x="7998" y="16081"/>
                    <a:pt x="7726" y="15250"/>
                  </a:cubicBezTo>
                  <a:cubicBezTo>
                    <a:pt x="7669" y="15250"/>
                    <a:pt x="7611" y="15250"/>
                    <a:pt x="7554" y="15264"/>
                  </a:cubicBezTo>
                  <a:cubicBezTo>
                    <a:pt x="7626" y="16067"/>
                    <a:pt x="7626" y="16870"/>
                    <a:pt x="7310" y="16927"/>
                  </a:cubicBezTo>
                  <a:lnTo>
                    <a:pt x="7282" y="16927"/>
                  </a:lnTo>
                  <a:cubicBezTo>
                    <a:pt x="7095" y="16927"/>
                    <a:pt x="6923" y="16626"/>
                    <a:pt x="6794" y="16196"/>
                  </a:cubicBezTo>
                  <a:lnTo>
                    <a:pt x="2910" y="24853"/>
                  </a:lnTo>
                  <a:cubicBezTo>
                    <a:pt x="3312" y="25068"/>
                    <a:pt x="3312" y="25627"/>
                    <a:pt x="2925" y="25856"/>
                  </a:cubicBezTo>
                  <a:cubicBezTo>
                    <a:pt x="2829" y="25913"/>
                    <a:pt x="2727" y="25939"/>
                    <a:pt x="2627" y="25939"/>
                  </a:cubicBezTo>
                  <a:cubicBezTo>
                    <a:pt x="2326" y="25939"/>
                    <a:pt x="2050" y="25699"/>
                    <a:pt x="2050" y="25355"/>
                  </a:cubicBezTo>
                  <a:cubicBezTo>
                    <a:pt x="2050" y="25326"/>
                    <a:pt x="2050" y="25283"/>
                    <a:pt x="2065" y="25254"/>
                  </a:cubicBezTo>
                  <a:lnTo>
                    <a:pt x="1821" y="25125"/>
                  </a:lnTo>
                  <a:cubicBezTo>
                    <a:pt x="1764" y="25197"/>
                    <a:pt x="1678" y="25269"/>
                    <a:pt x="1592" y="25297"/>
                  </a:cubicBezTo>
                  <a:lnTo>
                    <a:pt x="1" y="28995"/>
                  </a:lnTo>
                  <a:cubicBezTo>
                    <a:pt x="1864" y="29769"/>
                    <a:pt x="3770" y="30500"/>
                    <a:pt x="5576" y="31073"/>
                  </a:cubicBezTo>
                  <a:cubicBezTo>
                    <a:pt x="5562" y="30930"/>
                    <a:pt x="5547" y="30787"/>
                    <a:pt x="5533" y="30643"/>
                  </a:cubicBezTo>
                  <a:cubicBezTo>
                    <a:pt x="4816" y="29124"/>
                    <a:pt x="2982" y="28450"/>
                    <a:pt x="2781" y="28078"/>
                  </a:cubicBezTo>
                  <a:cubicBezTo>
                    <a:pt x="2667" y="27848"/>
                    <a:pt x="2925" y="27619"/>
                    <a:pt x="3340" y="27619"/>
                  </a:cubicBezTo>
                  <a:cubicBezTo>
                    <a:pt x="3770" y="27648"/>
                    <a:pt x="4186" y="27848"/>
                    <a:pt x="4487" y="28178"/>
                  </a:cubicBezTo>
                  <a:cubicBezTo>
                    <a:pt x="5060" y="28766"/>
                    <a:pt x="5361" y="29611"/>
                    <a:pt x="5504" y="30185"/>
                  </a:cubicBezTo>
                  <a:cubicBezTo>
                    <a:pt x="5476" y="28952"/>
                    <a:pt x="5662" y="27705"/>
                    <a:pt x="6350" y="26544"/>
                  </a:cubicBezTo>
                  <a:cubicBezTo>
                    <a:pt x="6665" y="26028"/>
                    <a:pt x="7038" y="25541"/>
                    <a:pt x="7425" y="25097"/>
                  </a:cubicBezTo>
                  <a:cubicBezTo>
                    <a:pt x="7583" y="24222"/>
                    <a:pt x="7525" y="23334"/>
                    <a:pt x="7253" y="22488"/>
                  </a:cubicBezTo>
                  <a:cubicBezTo>
                    <a:pt x="7196" y="22302"/>
                    <a:pt x="6708" y="21241"/>
                    <a:pt x="6995" y="21098"/>
                  </a:cubicBezTo>
                  <a:cubicBezTo>
                    <a:pt x="7067" y="21055"/>
                    <a:pt x="7138" y="21040"/>
                    <a:pt x="7210" y="21040"/>
                  </a:cubicBezTo>
                  <a:cubicBezTo>
                    <a:pt x="7611" y="21040"/>
                    <a:pt x="7970" y="21571"/>
                    <a:pt x="8113" y="21886"/>
                  </a:cubicBezTo>
                  <a:cubicBezTo>
                    <a:pt x="8342" y="22416"/>
                    <a:pt x="8371" y="23033"/>
                    <a:pt x="8185" y="23592"/>
                  </a:cubicBezTo>
                  <a:cubicBezTo>
                    <a:pt x="8027" y="24065"/>
                    <a:pt x="7812" y="24538"/>
                    <a:pt x="7540" y="24953"/>
                  </a:cubicBezTo>
                  <a:cubicBezTo>
                    <a:pt x="8013" y="24423"/>
                    <a:pt x="8529" y="23878"/>
                    <a:pt x="9045" y="23348"/>
                  </a:cubicBezTo>
                  <a:cubicBezTo>
                    <a:pt x="10636" y="21685"/>
                    <a:pt x="12140" y="20123"/>
                    <a:pt x="11667" y="19048"/>
                  </a:cubicBezTo>
                  <a:cubicBezTo>
                    <a:pt x="11338" y="18346"/>
                    <a:pt x="10822" y="17959"/>
                    <a:pt x="10191" y="17945"/>
                  </a:cubicBezTo>
                  <a:lnTo>
                    <a:pt x="10163" y="17945"/>
                  </a:lnTo>
                  <a:cubicBezTo>
                    <a:pt x="9417" y="17945"/>
                    <a:pt x="8672" y="18446"/>
                    <a:pt x="8299" y="19206"/>
                  </a:cubicBezTo>
                  <a:cubicBezTo>
                    <a:pt x="8271" y="19249"/>
                    <a:pt x="8271" y="19277"/>
                    <a:pt x="8256" y="19320"/>
                  </a:cubicBezTo>
                  <a:cubicBezTo>
                    <a:pt x="8256" y="19664"/>
                    <a:pt x="8328" y="20295"/>
                    <a:pt x="8715" y="20395"/>
                  </a:cubicBezTo>
                  <a:cubicBezTo>
                    <a:pt x="8744" y="20410"/>
                    <a:pt x="8772" y="20410"/>
                    <a:pt x="8815" y="20410"/>
                  </a:cubicBezTo>
                  <a:cubicBezTo>
                    <a:pt x="8987" y="20381"/>
                    <a:pt x="9159" y="20281"/>
                    <a:pt x="9260" y="20137"/>
                  </a:cubicBezTo>
                  <a:cubicBezTo>
                    <a:pt x="9403" y="19994"/>
                    <a:pt x="9532" y="19865"/>
                    <a:pt x="9704" y="19865"/>
                  </a:cubicBezTo>
                  <a:cubicBezTo>
                    <a:pt x="9790" y="19865"/>
                    <a:pt x="9876" y="19894"/>
                    <a:pt x="9948" y="19965"/>
                  </a:cubicBezTo>
                  <a:cubicBezTo>
                    <a:pt x="10363" y="20266"/>
                    <a:pt x="9933" y="21112"/>
                    <a:pt x="9217" y="21112"/>
                  </a:cubicBezTo>
                  <a:cubicBezTo>
                    <a:pt x="9088" y="21112"/>
                    <a:pt x="8959" y="21083"/>
                    <a:pt x="8844" y="21040"/>
                  </a:cubicBezTo>
                  <a:cubicBezTo>
                    <a:pt x="8844" y="21040"/>
                    <a:pt x="8242" y="20897"/>
                    <a:pt x="8013" y="20381"/>
                  </a:cubicBezTo>
                  <a:cubicBezTo>
                    <a:pt x="7855" y="20023"/>
                    <a:pt x="7898" y="19607"/>
                    <a:pt x="8142" y="19134"/>
                  </a:cubicBezTo>
                  <a:cubicBezTo>
                    <a:pt x="8557" y="18303"/>
                    <a:pt x="9360" y="17758"/>
                    <a:pt x="10163" y="17758"/>
                  </a:cubicBezTo>
                  <a:lnTo>
                    <a:pt x="10191" y="17758"/>
                  </a:lnTo>
                  <a:cubicBezTo>
                    <a:pt x="10822" y="17773"/>
                    <a:pt x="11352" y="18117"/>
                    <a:pt x="11696" y="18733"/>
                  </a:cubicBezTo>
                  <a:cubicBezTo>
                    <a:pt x="11581" y="17672"/>
                    <a:pt x="11968" y="16612"/>
                    <a:pt x="12714" y="15852"/>
                  </a:cubicBezTo>
                  <a:lnTo>
                    <a:pt x="12714" y="15852"/>
                  </a:lnTo>
                  <a:cubicBezTo>
                    <a:pt x="12556" y="16913"/>
                    <a:pt x="12241" y="17945"/>
                    <a:pt x="11782" y="18905"/>
                  </a:cubicBezTo>
                  <a:lnTo>
                    <a:pt x="11825" y="18977"/>
                  </a:lnTo>
                  <a:cubicBezTo>
                    <a:pt x="12155" y="19736"/>
                    <a:pt x="11653" y="20653"/>
                    <a:pt x="10808" y="21671"/>
                  </a:cubicBezTo>
                  <a:cubicBezTo>
                    <a:pt x="11252" y="21413"/>
                    <a:pt x="11739" y="21255"/>
                    <a:pt x="12241" y="21212"/>
                  </a:cubicBezTo>
                  <a:lnTo>
                    <a:pt x="12312" y="21212"/>
                  </a:lnTo>
                  <a:cubicBezTo>
                    <a:pt x="13215" y="21212"/>
                    <a:pt x="13144" y="22216"/>
                    <a:pt x="12671" y="22230"/>
                  </a:cubicBezTo>
                  <a:lnTo>
                    <a:pt x="12656" y="22230"/>
                  </a:lnTo>
                  <a:cubicBezTo>
                    <a:pt x="12484" y="22230"/>
                    <a:pt x="12255" y="22087"/>
                    <a:pt x="12011" y="21943"/>
                  </a:cubicBezTo>
                  <a:cubicBezTo>
                    <a:pt x="11768" y="21771"/>
                    <a:pt x="11467" y="21671"/>
                    <a:pt x="11180" y="21657"/>
                  </a:cubicBezTo>
                  <a:cubicBezTo>
                    <a:pt x="11037" y="21657"/>
                    <a:pt x="10894" y="21685"/>
                    <a:pt x="10765" y="21743"/>
                  </a:cubicBezTo>
                  <a:cubicBezTo>
                    <a:pt x="10306" y="22302"/>
                    <a:pt x="9747" y="22875"/>
                    <a:pt x="9174" y="23463"/>
                  </a:cubicBezTo>
                  <a:cubicBezTo>
                    <a:pt x="8170" y="24509"/>
                    <a:pt x="7138" y="25598"/>
                    <a:pt x="6508" y="26630"/>
                  </a:cubicBezTo>
                  <a:cubicBezTo>
                    <a:pt x="5662" y="28063"/>
                    <a:pt x="5590" y="29640"/>
                    <a:pt x="5762" y="31131"/>
                  </a:cubicBezTo>
                  <a:lnTo>
                    <a:pt x="5848" y="31159"/>
                  </a:lnTo>
                  <a:cubicBezTo>
                    <a:pt x="6622" y="29067"/>
                    <a:pt x="8156" y="27447"/>
                    <a:pt x="8873" y="26773"/>
                  </a:cubicBezTo>
                  <a:cubicBezTo>
                    <a:pt x="8830" y="26372"/>
                    <a:pt x="8744" y="24867"/>
                    <a:pt x="9819" y="23878"/>
                  </a:cubicBezTo>
                  <a:cubicBezTo>
                    <a:pt x="9976" y="24065"/>
                    <a:pt x="10062" y="24323"/>
                    <a:pt x="10048" y="24581"/>
                  </a:cubicBezTo>
                  <a:cubicBezTo>
                    <a:pt x="10320" y="24394"/>
                    <a:pt x="10822" y="24136"/>
                    <a:pt x="11252" y="24136"/>
                  </a:cubicBezTo>
                  <a:cubicBezTo>
                    <a:pt x="11268" y="24135"/>
                    <a:pt x="11284" y="24134"/>
                    <a:pt x="11300" y="24134"/>
                  </a:cubicBezTo>
                  <a:cubicBezTo>
                    <a:pt x="11439" y="24134"/>
                    <a:pt x="11566" y="24188"/>
                    <a:pt x="11682" y="24265"/>
                  </a:cubicBezTo>
                  <a:cubicBezTo>
                    <a:pt x="12140" y="24609"/>
                    <a:pt x="11753" y="25383"/>
                    <a:pt x="11524" y="25770"/>
                  </a:cubicBezTo>
                  <a:cubicBezTo>
                    <a:pt x="11954" y="25784"/>
                    <a:pt x="12398" y="25913"/>
                    <a:pt x="12771" y="26143"/>
                  </a:cubicBezTo>
                  <a:cubicBezTo>
                    <a:pt x="11467" y="26845"/>
                    <a:pt x="10593" y="27031"/>
                    <a:pt x="9933" y="27031"/>
                  </a:cubicBezTo>
                  <a:cubicBezTo>
                    <a:pt x="9618" y="27031"/>
                    <a:pt x="9288" y="26988"/>
                    <a:pt x="8987" y="26902"/>
                  </a:cubicBezTo>
                  <a:cubicBezTo>
                    <a:pt x="8414" y="27447"/>
                    <a:pt x="7898" y="28035"/>
                    <a:pt x="7425" y="28680"/>
                  </a:cubicBezTo>
                  <a:cubicBezTo>
                    <a:pt x="7884" y="28436"/>
                    <a:pt x="9145" y="27863"/>
                    <a:pt x="10435" y="27863"/>
                  </a:cubicBezTo>
                  <a:cubicBezTo>
                    <a:pt x="10908" y="27863"/>
                    <a:pt x="11381" y="27949"/>
                    <a:pt x="11811" y="28135"/>
                  </a:cubicBezTo>
                  <a:cubicBezTo>
                    <a:pt x="10664" y="28278"/>
                    <a:pt x="9073" y="29382"/>
                    <a:pt x="8070" y="29382"/>
                  </a:cubicBezTo>
                  <a:cubicBezTo>
                    <a:pt x="8058" y="29382"/>
                    <a:pt x="8047" y="29383"/>
                    <a:pt x="8035" y="29383"/>
                  </a:cubicBezTo>
                  <a:cubicBezTo>
                    <a:pt x="7704" y="29383"/>
                    <a:pt x="7393" y="29185"/>
                    <a:pt x="7282" y="28866"/>
                  </a:cubicBezTo>
                  <a:cubicBezTo>
                    <a:pt x="6766" y="29583"/>
                    <a:pt x="6336" y="30371"/>
                    <a:pt x="6020" y="31202"/>
                  </a:cubicBezTo>
                  <a:cubicBezTo>
                    <a:pt x="8041" y="31819"/>
                    <a:pt x="9905" y="32205"/>
                    <a:pt x="11395" y="32205"/>
                  </a:cubicBezTo>
                  <a:cubicBezTo>
                    <a:pt x="12800" y="32205"/>
                    <a:pt x="13860" y="31862"/>
                    <a:pt x="14391" y="31030"/>
                  </a:cubicBezTo>
                  <a:cubicBezTo>
                    <a:pt x="15265" y="29654"/>
                    <a:pt x="15580" y="28106"/>
                    <a:pt x="15580" y="26515"/>
                  </a:cubicBezTo>
                  <a:cubicBezTo>
                    <a:pt x="15552" y="25283"/>
                    <a:pt x="15423" y="24065"/>
                    <a:pt x="15165" y="22875"/>
                  </a:cubicBezTo>
                  <a:cubicBezTo>
                    <a:pt x="14907" y="21485"/>
                    <a:pt x="14692" y="20152"/>
                    <a:pt x="14305" y="18790"/>
                  </a:cubicBezTo>
                  <a:cubicBezTo>
                    <a:pt x="13989" y="17787"/>
                    <a:pt x="13688" y="16755"/>
                    <a:pt x="13688" y="15709"/>
                  </a:cubicBezTo>
                  <a:cubicBezTo>
                    <a:pt x="13688" y="15336"/>
                    <a:pt x="13731" y="14963"/>
                    <a:pt x="13817" y="14591"/>
                  </a:cubicBezTo>
                  <a:cubicBezTo>
                    <a:pt x="14133" y="13301"/>
                    <a:pt x="15021" y="12369"/>
                    <a:pt x="15781" y="11323"/>
                  </a:cubicBezTo>
                  <a:cubicBezTo>
                    <a:pt x="16627" y="10191"/>
                    <a:pt x="17315" y="8944"/>
                    <a:pt x="17802" y="7611"/>
                  </a:cubicBezTo>
                  <a:cubicBezTo>
                    <a:pt x="18046" y="6951"/>
                    <a:pt x="18160" y="6249"/>
                    <a:pt x="18174" y="5533"/>
                  </a:cubicBezTo>
                  <a:cubicBezTo>
                    <a:pt x="18174" y="2981"/>
                    <a:pt x="16340" y="1204"/>
                    <a:pt x="14061" y="0"/>
                  </a:cubicBezTo>
                  <a:close/>
                </a:path>
              </a:pathLst>
            </a:custGeom>
            <a:solidFill>
              <a:srgbClr val="FFA2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6" name="Google Shape;4158;p64"/>
            <p:cNvSpPr/>
            <p:nvPr/>
          </p:nvSpPr>
          <p:spPr>
            <a:xfrm>
              <a:off x="964588" y="3213613"/>
              <a:ext cx="427150" cy="915875"/>
            </a:xfrm>
            <a:custGeom>
              <a:avLst/>
              <a:gdLst/>
              <a:ahLst/>
              <a:cxnLst/>
              <a:rect l="l" t="t" r="r" b="b"/>
              <a:pathLst>
                <a:path w="17086" h="36635" extrusionOk="0">
                  <a:moveTo>
                    <a:pt x="16612" y="402"/>
                  </a:moveTo>
                  <a:lnTo>
                    <a:pt x="16625" y="406"/>
                  </a:lnTo>
                  <a:lnTo>
                    <a:pt x="16625" y="406"/>
                  </a:lnTo>
                  <a:cubicBezTo>
                    <a:pt x="16626" y="404"/>
                    <a:pt x="16627" y="403"/>
                    <a:pt x="16627" y="402"/>
                  </a:cubicBezTo>
                  <a:close/>
                  <a:moveTo>
                    <a:pt x="15538" y="1"/>
                  </a:moveTo>
                  <a:lnTo>
                    <a:pt x="10908" y="10779"/>
                  </a:lnTo>
                  <a:lnTo>
                    <a:pt x="7411" y="18920"/>
                  </a:lnTo>
                  <a:cubicBezTo>
                    <a:pt x="7612" y="19034"/>
                    <a:pt x="7812" y="19163"/>
                    <a:pt x="8013" y="19307"/>
                  </a:cubicBezTo>
                  <a:lnTo>
                    <a:pt x="14893" y="3054"/>
                  </a:lnTo>
                  <a:cubicBezTo>
                    <a:pt x="14549" y="2638"/>
                    <a:pt x="15796" y="230"/>
                    <a:pt x="15853" y="115"/>
                  </a:cubicBezTo>
                  <a:lnTo>
                    <a:pt x="15538" y="1"/>
                  </a:lnTo>
                  <a:close/>
                  <a:moveTo>
                    <a:pt x="16625" y="406"/>
                  </a:moveTo>
                  <a:lnTo>
                    <a:pt x="16625" y="406"/>
                  </a:lnTo>
                  <a:cubicBezTo>
                    <a:pt x="16576" y="524"/>
                    <a:pt x="15613" y="2956"/>
                    <a:pt x="15065" y="3111"/>
                  </a:cubicBezTo>
                  <a:lnTo>
                    <a:pt x="8156" y="19436"/>
                  </a:lnTo>
                  <a:cubicBezTo>
                    <a:pt x="8271" y="19522"/>
                    <a:pt x="8371" y="19636"/>
                    <a:pt x="8472" y="19737"/>
                  </a:cubicBezTo>
                  <a:lnTo>
                    <a:pt x="8500" y="19737"/>
                  </a:lnTo>
                  <a:lnTo>
                    <a:pt x="12227" y="11395"/>
                  </a:lnTo>
                  <a:lnTo>
                    <a:pt x="17085" y="560"/>
                  </a:lnTo>
                  <a:lnTo>
                    <a:pt x="16625" y="406"/>
                  </a:lnTo>
                  <a:close/>
                  <a:moveTo>
                    <a:pt x="4874" y="27175"/>
                  </a:moveTo>
                  <a:lnTo>
                    <a:pt x="1047" y="36205"/>
                  </a:lnTo>
                  <a:cubicBezTo>
                    <a:pt x="1062" y="36219"/>
                    <a:pt x="1076" y="36219"/>
                    <a:pt x="1090" y="36234"/>
                  </a:cubicBezTo>
                  <a:lnTo>
                    <a:pt x="4974" y="27577"/>
                  </a:lnTo>
                  <a:cubicBezTo>
                    <a:pt x="4946" y="27448"/>
                    <a:pt x="4903" y="27319"/>
                    <a:pt x="4874" y="27190"/>
                  </a:cubicBezTo>
                  <a:lnTo>
                    <a:pt x="4874" y="27175"/>
                  </a:lnTo>
                  <a:close/>
                  <a:moveTo>
                    <a:pt x="4329" y="26487"/>
                  </a:moveTo>
                  <a:cubicBezTo>
                    <a:pt x="4200" y="27161"/>
                    <a:pt x="4000" y="27806"/>
                    <a:pt x="3684" y="27806"/>
                  </a:cubicBezTo>
                  <a:cubicBezTo>
                    <a:pt x="3656" y="27806"/>
                    <a:pt x="3627" y="27806"/>
                    <a:pt x="3598" y="27792"/>
                  </a:cubicBezTo>
                  <a:lnTo>
                    <a:pt x="73" y="35961"/>
                  </a:lnTo>
                  <a:cubicBezTo>
                    <a:pt x="101" y="36033"/>
                    <a:pt x="116" y="36090"/>
                    <a:pt x="116" y="36162"/>
                  </a:cubicBezTo>
                  <a:cubicBezTo>
                    <a:pt x="116" y="36291"/>
                    <a:pt x="73" y="36406"/>
                    <a:pt x="1" y="36506"/>
                  </a:cubicBezTo>
                  <a:lnTo>
                    <a:pt x="245" y="36635"/>
                  </a:lnTo>
                  <a:cubicBezTo>
                    <a:pt x="288" y="36363"/>
                    <a:pt x="531" y="36162"/>
                    <a:pt x="818" y="36162"/>
                  </a:cubicBezTo>
                  <a:lnTo>
                    <a:pt x="875" y="36162"/>
                  </a:lnTo>
                  <a:lnTo>
                    <a:pt x="4802" y="26889"/>
                  </a:lnTo>
                  <a:cubicBezTo>
                    <a:pt x="4788" y="26788"/>
                    <a:pt x="4759" y="26688"/>
                    <a:pt x="4745" y="26573"/>
                  </a:cubicBezTo>
                  <a:cubicBezTo>
                    <a:pt x="4602" y="26559"/>
                    <a:pt x="4473" y="26516"/>
                    <a:pt x="4344" y="26487"/>
                  </a:cubicBezTo>
                  <a:close/>
                </a:path>
              </a:pathLst>
            </a:custGeom>
            <a:solidFill>
              <a:srgbClr val="FF3E3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7" name="Google Shape;4159;p64"/>
            <p:cNvSpPr/>
            <p:nvPr/>
          </p:nvSpPr>
          <p:spPr>
            <a:xfrm>
              <a:off x="1054538" y="3687163"/>
              <a:ext cx="192450" cy="234500"/>
            </a:xfrm>
            <a:custGeom>
              <a:avLst/>
              <a:gdLst/>
              <a:ahLst/>
              <a:cxnLst/>
              <a:rect l="l" t="t" r="r" b="b"/>
              <a:pathLst>
                <a:path w="7698" h="9380" extrusionOk="0">
                  <a:moveTo>
                    <a:pt x="6889" y="1"/>
                  </a:moveTo>
                  <a:cubicBezTo>
                    <a:pt x="6867" y="1"/>
                    <a:pt x="6845" y="3"/>
                    <a:pt x="6823" y="6"/>
                  </a:cubicBezTo>
                  <a:cubicBezTo>
                    <a:pt x="6321" y="6"/>
                    <a:pt x="5504" y="408"/>
                    <a:pt x="4902" y="766"/>
                  </a:cubicBezTo>
                  <a:lnTo>
                    <a:pt x="4888" y="780"/>
                  </a:lnTo>
                  <a:cubicBezTo>
                    <a:pt x="5146" y="1053"/>
                    <a:pt x="5361" y="1368"/>
                    <a:pt x="5533" y="1698"/>
                  </a:cubicBezTo>
                  <a:cubicBezTo>
                    <a:pt x="6522" y="1210"/>
                    <a:pt x="7482" y="608"/>
                    <a:pt x="7238" y="193"/>
                  </a:cubicBezTo>
                  <a:cubicBezTo>
                    <a:pt x="7164" y="81"/>
                    <a:pt x="7035" y="1"/>
                    <a:pt x="6889" y="1"/>
                  </a:cubicBezTo>
                  <a:close/>
                  <a:moveTo>
                    <a:pt x="6866" y="1640"/>
                  </a:moveTo>
                  <a:cubicBezTo>
                    <a:pt x="6436" y="1669"/>
                    <a:pt x="6020" y="1726"/>
                    <a:pt x="5605" y="1855"/>
                  </a:cubicBezTo>
                  <a:cubicBezTo>
                    <a:pt x="5762" y="2185"/>
                    <a:pt x="5877" y="2529"/>
                    <a:pt x="5934" y="2887"/>
                  </a:cubicBezTo>
                  <a:cubicBezTo>
                    <a:pt x="6780" y="2730"/>
                    <a:pt x="7597" y="2457"/>
                    <a:pt x="7511" y="1970"/>
                  </a:cubicBezTo>
                  <a:cubicBezTo>
                    <a:pt x="7468" y="1726"/>
                    <a:pt x="7210" y="1640"/>
                    <a:pt x="6866" y="1640"/>
                  </a:cubicBezTo>
                  <a:close/>
                  <a:moveTo>
                    <a:pt x="5963" y="3059"/>
                  </a:moveTo>
                  <a:cubicBezTo>
                    <a:pt x="5991" y="3231"/>
                    <a:pt x="6006" y="3418"/>
                    <a:pt x="6006" y="3590"/>
                  </a:cubicBezTo>
                  <a:cubicBezTo>
                    <a:pt x="6006" y="3776"/>
                    <a:pt x="5991" y="3948"/>
                    <a:pt x="5963" y="4134"/>
                  </a:cubicBezTo>
                  <a:cubicBezTo>
                    <a:pt x="6651" y="4091"/>
                    <a:pt x="7353" y="3948"/>
                    <a:pt x="7496" y="3590"/>
                  </a:cubicBezTo>
                  <a:cubicBezTo>
                    <a:pt x="7640" y="3231"/>
                    <a:pt x="6823" y="3102"/>
                    <a:pt x="5963" y="3059"/>
                  </a:cubicBezTo>
                  <a:close/>
                  <a:moveTo>
                    <a:pt x="5920" y="4421"/>
                  </a:moveTo>
                  <a:cubicBezTo>
                    <a:pt x="5834" y="4808"/>
                    <a:pt x="5691" y="5195"/>
                    <a:pt x="5504" y="5539"/>
                  </a:cubicBezTo>
                  <a:cubicBezTo>
                    <a:pt x="5920" y="5696"/>
                    <a:pt x="6350" y="5782"/>
                    <a:pt x="6780" y="5811"/>
                  </a:cubicBezTo>
                  <a:cubicBezTo>
                    <a:pt x="7095" y="5811"/>
                    <a:pt x="7353" y="5725"/>
                    <a:pt x="7453" y="5510"/>
                  </a:cubicBezTo>
                  <a:cubicBezTo>
                    <a:pt x="7697" y="5037"/>
                    <a:pt x="6780" y="4665"/>
                    <a:pt x="5920" y="4421"/>
                  </a:cubicBezTo>
                  <a:close/>
                  <a:moveTo>
                    <a:pt x="5361" y="5782"/>
                  </a:moveTo>
                  <a:lnTo>
                    <a:pt x="5361" y="5797"/>
                  </a:lnTo>
                  <a:cubicBezTo>
                    <a:pt x="5160" y="6098"/>
                    <a:pt x="4931" y="6384"/>
                    <a:pt x="4659" y="6628"/>
                  </a:cubicBezTo>
                  <a:cubicBezTo>
                    <a:pt x="5132" y="7001"/>
                    <a:pt x="5676" y="7345"/>
                    <a:pt x="6049" y="7345"/>
                  </a:cubicBezTo>
                  <a:cubicBezTo>
                    <a:pt x="6135" y="7345"/>
                    <a:pt x="6206" y="7316"/>
                    <a:pt x="6278" y="7273"/>
                  </a:cubicBezTo>
                  <a:cubicBezTo>
                    <a:pt x="6665" y="7001"/>
                    <a:pt x="5977" y="6298"/>
                    <a:pt x="5361" y="5782"/>
                  </a:cubicBezTo>
                  <a:close/>
                  <a:moveTo>
                    <a:pt x="574" y="7488"/>
                  </a:moveTo>
                  <a:lnTo>
                    <a:pt x="587" y="7491"/>
                  </a:lnTo>
                  <a:lnTo>
                    <a:pt x="587" y="7491"/>
                  </a:lnTo>
                  <a:lnTo>
                    <a:pt x="588" y="7488"/>
                  </a:lnTo>
                  <a:close/>
                  <a:moveTo>
                    <a:pt x="1147" y="7631"/>
                  </a:moveTo>
                  <a:cubicBezTo>
                    <a:pt x="1161" y="7732"/>
                    <a:pt x="1190" y="7832"/>
                    <a:pt x="1204" y="7947"/>
                  </a:cubicBezTo>
                  <a:lnTo>
                    <a:pt x="1333" y="7660"/>
                  </a:lnTo>
                  <a:lnTo>
                    <a:pt x="1147" y="7631"/>
                  </a:lnTo>
                  <a:close/>
                  <a:moveTo>
                    <a:pt x="4458" y="6786"/>
                  </a:moveTo>
                  <a:cubicBezTo>
                    <a:pt x="4214" y="7001"/>
                    <a:pt x="3928" y="7173"/>
                    <a:pt x="3641" y="7316"/>
                  </a:cubicBezTo>
                  <a:cubicBezTo>
                    <a:pt x="4071" y="7947"/>
                    <a:pt x="4616" y="8563"/>
                    <a:pt x="4988" y="8563"/>
                  </a:cubicBezTo>
                  <a:cubicBezTo>
                    <a:pt x="5031" y="8563"/>
                    <a:pt x="5060" y="8563"/>
                    <a:pt x="5103" y="8549"/>
                  </a:cubicBezTo>
                  <a:cubicBezTo>
                    <a:pt x="5504" y="8377"/>
                    <a:pt x="4988" y="7517"/>
                    <a:pt x="4472" y="6786"/>
                  </a:cubicBezTo>
                  <a:close/>
                  <a:moveTo>
                    <a:pt x="587" y="7491"/>
                  </a:moveTo>
                  <a:lnTo>
                    <a:pt x="0" y="8835"/>
                  </a:lnTo>
                  <a:cubicBezTo>
                    <a:pt x="29" y="8850"/>
                    <a:pt x="58" y="8864"/>
                    <a:pt x="101" y="8864"/>
                  </a:cubicBezTo>
                  <a:cubicBezTo>
                    <a:pt x="402" y="8864"/>
                    <a:pt x="617" y="8205"/>
                    <a:pt x="746" y="7531"/>
                  </a:cubicBezTo>
                  <a:lnTo>
                    <a:pt x="587" y="7491"/>
                  </a:lnTo>
                  <a:close/>
                  <a:moveTo>
                    <a:pt x="1505" y="7674"/>
                  </a:moveTo>
                  <a:lnTo>
                    <a:pt x="1505" y="7689"/>
                  </a:lnTo>
                  <a:lnTo>
                    <a:pt x="1276" y="8233"/>
                  </a:lnTo>
                  <a:cubicBezTo>
                    <a:pt x="1305" y="8377"/>
                    <a:pt x="1348" y="8506"/>
                    <a:pt x="1376" y="8635"/>
                  </a:cubicBezTo>
                  <a:cubicBezTo>
                    <a:pt x="1505" y="9065"/>
                    <a:pt x="1677" y="9366"/>
                    <a:pt x="1864" y="9366"/>
                  </a:cubicBezTo>
                  <a:lnTo>
                    <a:pt x="1892" y="9366"/>
                  </a:lnTo>
                  <a:cubicBezTo>
                    <a:pt x="2208" y="9323"/>
                    <a:pt x="2208" y="8506"/>
                    <a:pt x="2122" y="7703"/>
                  </a:cubicBezTo>
                  <a:lnTo>
                    <a:pt x="1892" y="7703"/>
                  </a:lnTo>
                  <a:cubicBezTo>
                    <a:pt x="1763" y="7703"/>
                    <a:pt x="1634" y="7703"/>
                    <a:pt x="1505" y="7674"/>
                  </a:cubicBezTo>
                  <a:close/>
                  <a:moveTo>
                    <a:pt x="3383" y="7416"/>
                  </a:moveTo>
                  <a:cubicBezTo>
                    <a:pt x="3039" y="7545"/>
                    <a:pt x="2681" y="7631"/>
                    <a:pt x="2308" y="7674"/>
                  </a:cubicBezTo>
                  <a:cubicBezTo>
                    <a:pt x="2580" y="8520"/>
                    <a:pt x="2953" y="9380"/>
                    <a:pt x="3340" y="9380"/>
                  </a:cubicBezTo>
                  <a:cubicBezTo>
                    <a:pt x="3383" y="9380"/>
                    <a:pt x="3426" y="9380"/>
                    <a:pt x="3455" y="9366"/>
                  </a:cubicBezTo>
                  <a:cubicBezTo>
                    <a:pt x="3885" y="9179"/>
                    <a:pt x="3670" y="8248"/>
                    <a:pt x="3383" y="7416"/>
                  </a:cubicBezTo>
                  <a:close/>
                </a:path>
              </a:pathLst>
            </a:custGeom>
            <a:solidFill>
              <a:srgbClr val="E7274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8" name="Google Shape;4160;p64"/>
            <p:cNvSpPr/>
            <p:nvPr/>
          </p:nvSpPr>
          <p:spPr>
            <a:xfrm>
              <a:off x="1068863" y="3686588"/>
              <a:ext cx="135125" cy="193175"/>
            </a:xfrm>
            <a:custGeom>
              <a:avLst/>
              <a:gdLst/>
              <a:ahLst/>
              <a:cxnLst/>
              <a:rect l="l" t="t" r="r" b="b"/>
              <a:pathLst>
                <a:path w="5405" h="7727" extrusionOk="0">
                  <a:moveTo>
                    <a:pt x="3971" y="517"/>
                  </a:moveTo>
                  <a:cubicBezTo>
                    <a:pt x="3975" y="519"/>
                    <a:pt x="3978" y="522"/>
                    <a:pt x="3982" y="525"/>
                  </a:cubicBezTo>
                  <a:lnTo>
                    <a:pt x="3982" y="525"/>
                  </a:lnTo>
                  <a:lnTo>
                    <a:pt x="3985" y="517"/>
                  </a:lnTo>
                  <a:close/>
                  <a:moveTo>
                    <a:pt x="3226" y="1"/>
                  </a:moveTo>
                  <a:lnTo>
                    <a:pt x="1" y="7511"/>
                  </a:lnTo>
                  <a:lnTo>
                    <a:pt x="158" y="7554"/>
                  </a:lnTo>
                  <a:cubicBezTo>
                    <a:pt x="287" y="7597"/>
                    <a:pt x="431" y="7640"/>
                    <a:pt x="560" y="7654"/>
                  </a:cubicBezTo>
                  <a:lnTo>
                    <a:pt x="746" y="7683"/>
                  </a:lnTo>
                  <a:lnTo>
                    <a:pt x="3828" y="388"/>
                  </a:lnTo>
                  <a:cubicBezTo>
                    <a:pt x="3641" y="244"/>
                    <a:pt x="3441" y="115"/>
                    <a:pt x="3226" y="1"/>
                  </a:cubicBezTo>
                  <a:close/>
                  <a:moveTo>
                    <a:pt x="3982" y="525"/>
                  </a:moveTo>
                  <a:lnTo>
                    <a:pt x="932" y="7712"/>
                  </a:lnTo>
                  <a:cubicBezTo>
                    <a:pt x="1061" y="7726"/>
                    <a:pt x="1190" y="7726"/>
                    <a:pt x="1319" y="7726"/>
                  </a:cubicBezTo>
                  <a:lnTo>
                    <a:pt x="1563" y="7726"/>
                  </a:lnTo>
                  <a:cubicBezTo>
                    <a:pt x="1635" y="7726"/>
                    <a:pt x="1678" y="7726"/>
                    <a:pt x="1735" y="7712"/>
                  </a:cubicBezTo>
                  <a:cubicBezTo>
                    <a:pt x="2108" y="7669"/>
                    <a:pt x="2466" y="7583"/>
                    <a:pt x="2810" y="7454"/>
                  </a:cubicBezTo>
                  <a:cubicBezTo>
                    <a:pt x="2896" y="7425"/>
                    <a:pt x="2968" y="7382"/>
                    <a:pt x="3054" y="7339"/>
                  </a:cubicBezTo>
                  <a:cubicBezTo>
                    <a:pt x="3355" y="7210"/>
                    <a:pt x="3627" y="7038"/>
                    <a:pt x="3885" y="6823"/>
                  </a:cubicBezTo>
                  <a:cubicBezTo>
                    <a:pt x="3942" y="6780"/>
                    <a:pt x="4014" y="6723"/>
                    <a:pt x="4057" y="6665"/>
                  </a:cubicBezTo>
                  <a:cubicBezTo>
                    <a:pt x="4329" y="6422"/>
                    <a:pt x="4573" y="6135"/>
                    <a:pt x="4759" y="5834"/>
                  </a:cubicBezTo>
                  <a:cubicBezTo>
                    <a:pt x="4817" y="5748"/>
                    <a:pt x="4860" y="5676"/>
                    <a:pt x="4903" y="5590"/>
                  </a:cubicBezTo>
                  <a:cubicBezTo>
                    <a:pt x="5103" y="5232"/>
                    <a:pt x="5232" y="4860"/>
                    <a:pt x="5318" y="4458"/>
                  </a:cubicBezTo>
                  <a:cubicBezTo>
                    <a:pt x="5347" y="4372"/>
                    <a:pt x="5361" y="4272"/>
                    <a:pt x="5375" y="4172"/>
                  </a:cubicBezTo>
                  <a:cubicBezTo>
                    <a:pt x="5390" y="4000"/>
                    <a:pt x="5404" y="3813"/>
                    <a:pt x="5404" y="3627"/>
                  </a:cubicBezTo>
                  <a:cubicBezTo>
                    <a:pt x="5404" y="3455"/>
                    <a:pt x="5390" y="3269"/>
                    <a:pt x="5375" y="3097"/>
                  </a:cubicBezTo>
                  <a:cubicBezTo>
                    <a:pt x="5375" y="3039"/>
                    <a:pt x="5361" y="2982"/>
                    <a:pt x="5347" y="2925"/>
                  </a:cubicBezTo>
                  <a:cubicBezTo>
                    <a:pt x="5289" y="2566"/>
                    <a:pt x="5175" y="2222"/>
                    <a:pt x="5017" y="1893"/>
                  </a:cubicBezTo>
                  <a:lnTo>
                    <a:pt x="4946" y="1735"/>
                  </a:lnTo>
                  <a:cubicBezTo>
                    <a:pt x="4774" y="1405"/>
                    <a:pt x="4544" y="1090"/>
                    <a:pt x="4286" y="818"/>
                  </a:cubicBezTo>
                  <a:cubicBezTo>
                    <a:pt x="4189" y="721"/>
                    <a:pt x="4092" y="610"/>
                    <a:pt x="3982" y="525"/>
                  </a:cubicBezTo>
                  <a:close/>
                </a:path>
              </a:pathLst>
            </a:custGeom>
            <a:solidFill>
              <a:srgbClr val="1E022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9" name="Google Shape;4161;p64"/>
            <p:cNvSpPr/>
            <p:nvPr/>
          </p:nvSpPr>
          <p:spPr>
            <a:xfrm>
              <a:off x="985388" y="3894788"/>
              <a:ext cx="263375" cy="383775"/>
            </a:xfrm>
            <a:custGeom>
              <a:avLst/>
              <a:gdLst/>
              <a:ahLst/>
              <a:cxnLst/>
              <a:rect l="l" t="t" r="r" b="b"/>
              <a:pathLst>
                <a:path w="10535" h="15351" extrusionOk="0">
                  <a:moveTo>
                    <a:pt x="10047" y="0"/>
                  </a:moveTo>
                  <a:cubicBezTo>
                    <a:pt x="10046" y="6"/>
                    <a:pt x="10046" y="12"/>
                    <a:pt x="10045" y="17"/>
                  </a:cubicBezTo>
                  <a:lnTo>
                    <a:pt x="10045" y="17"/>
                  </a:lnTo>
                  <a:cubicBezTo>
                    <a:pt x="10050" y="12"/>
                    <a:pt x="10056" y="6"/>
                    <a:pt x="10062" y="0"/>
                  </a:cubicBezTo>
                  <a:close/>
                  <a:moveTo>
                    <a:pt x="10045" y="17"/>
                  </a:moveTo>
                  <a:cubicBezTo>
                    <a:pt x="9297" y="776"/>
                    <a:pt x="8930" y="1828"/>
                    <a:pt x="9030" y="2881"/>
                  </a:cubicBezTo>
                  <a:cubicBezTo>
                    <a:pt x="8671" y="2265"/>
                    <a:pt x="8156" y="1921"/>
                    <a:pt x="7539" y="1906"/>
                  </a:cubicBezTo>
                  <a:lnTo>
                    <a:pt x="7496" y="1906"/>
                  </a:lnTo>
                  <a:cubicBezTo>
                    <a:pt x="6694" y="1906"/>
                    <a:pt x="5877" y="2465"/>
                    <a:pt x="5475" y="3282"/>
                  </a:cubicBezTo>
                  <a:cubicBezTo>
                    <a:pt x="5232" y="3769"/>
                    <a:pt x="5189" y="4185"/>
                    <a:pt x="5346" y="4543"/>
                  </a:cubicBezTo>
                  <a:cubicBezTo>
                    <a:pt x="5576" y="5059"/>
                    <a:pt x="6178" y="5188"/>
                    <a:pt x="6178" y="5188"/>
                  </a:cubicBezTo>
                  <a:cubicBezTo>
                    <a:pt x="6307" y="5231"/>
                    <a:pt x="6436" y="5260"/>
                    <a:pt x="6565" y="5260"/>
                  </a:cubicBezTo>
                  <a:cubicBezTo>
                    <a:pt x="7267" y="5260"/>
                    <a:pt x="7697" y="4429"/>
                    <a:pt x="7296" y="4113"/>
                  </a:cubicBezTo>
                  <a:cubicBezTo>
                    <a:pt x="7224" y="4056"/>
                    <a:pt x="7124" y="4013"/>
                    <a:pt x="7038" y="4013"/>
                  </a:cubicBezTo>
                  <a:cubicBezTo>
                    <a:pt x="6866" y="4013"/>
                    <a:pt x="6737" y="4142"/>
                    <a:pt x="6608" y="4285"/>
                  </a:cubicBezTo>
                  <a:cubicBezTo>
                    <a:pt x="6493" y="4429"/>
                    <a:pt x="6335" y="4529"/>
                    <a:pt x="6149" y="4558"/>
                  </a:cubicBezTo>
                  <a:cubicBezTo>
                    <a:pt x="6106" y="4558"/>
                    <a:pt x="6077" y="4558"/>
                    <a:pt x="6049" y="4543"/>
                  </a:cubicBezTo>
                  <a:cubicBezTo>
                    <a:pt x="5662" y="4443"/>
                    <a:pt x="5590" y="3798"/>
                    <a:pt x="5590" y="3468"/>
                  </a:cubicBezTo>
                  <a:cubicBezTo>
                    <a:pt x="5604" y="3440"/>
                    <a:pt x="5619" y="3397"/>
                    <a:pt x="5633" y="3368"/>
                  </a:cubicBezTo>
                  <a:cubicBezTo>
                    <a:pt x="6020" y="2594"/>
                    <a:pt x="6765" y="2093"/>
                    <a:pt x="7496" y="2093"/>
                  </a:cubicBezTo>
                  <a:lnTo>
                    <a:pt x="7525" y="2093"/>
                  </a:lnTo>
                  <a:cubicBezTo>
                    <a:pt x="8156" y="2107"/>
                    <a:pt x="8686" y="2494"/>
                    <a:pt x="9001" y="3196"/>
                  </a:cubicBezTo>
                  <a:cubicBezTo>
                    <a:pt x="9488" y="4271"/>
                    <a:pt x="7984" y="5833"/>
                    <a:pt x="6393" y="7496"/>
                  </a:cubicBezTo>
                  <a:cubicBezTo>
                    <a:pt x="5877" y="8041"/>
                    <a:pt x="5346" y="8571"/>
                    <a:pt x="4873" y="9116"/>
                  </a:cubicBezTo>
                  <a:cubicBezTo>
                    <a:pt x="5146" y="8686"/>
                    <a:pt x="5375" y="8227"/>
                    <a:pt x="5533" y="7740"/>
                  </a:cubicBezTo>
                  <a:cubicBezTo>
                    <a:pt x="5705" y="7181"/>
                    <a:pt x="5676" y="6564"/>
                    <a:pt x="5447" y="6034"/>
                  </a:cubicBezTo>
                  <a:cubicBezTo>
                    <a:pt x="5289" y="5719"/>
                    <a:pt x="4945" y="5188"/>
                    <a:pt x="4544" y="5188"/>
                  </a:cubicBezTo>
                  <a:cubicBezTo>
                    <a:pt x="4472" y="5188"/>
                    <a:pt x="4400" y="5217"/>
                    <a:pt x="4343" y="5246"/>
                  </a:cubicBezTo>
                  <a:cubicBezTo>
                    <a:pt x="4042" y="5389"/>
                    <a:pt x="4529" y="6450"/>
                    <a:pt x="4587" y="6636"/>
                  </a:cubicBezTo>
                  <a:cubicBezTo>
                    <a:pt x="4859" y="7482"/>
                    <a:pt x="4931" y="8370"/>
                    <a:pt x="4773" y="9245"/>
                  </a:cubicBezTo>
                  <a:cubicBezTo>
                    <a:pt x="4372" y="9703"/>
                    <a:pt x="4013" y="10176"/>
                    <a:pt x="3698" y="10692"/>
                  </a:cubicBezTo>
                  <a:cubicBezTo>
                    <a:pt x="2996" y="11853"/>
                    <a:pt x="2809" y="13114"/>
                    <a:pt x="2838" y="14333"/>
                  </a:cubicBezTo>
                  <a:cubicBezTo>
                    <a:pt x="2695" y="13774"/>
                    <a:pt x="2394" y="12899"/>
                    <a:pt x="1820" y="12326"/>
                  </a:cubicBezTo>
                  <a:cubicBezTo>
                    <a:pt x="1534" y="11996"/>
                    <a:pt x="1118" y="11796"/>
                    <a:pt x="674" y="11781"/>
                  </a:cubicBezTo>
                  <a:cubicBezTo>
                    <a:pt x="258" y="11781"/>
                    <a:pt x="0" y="11996"/>
                    <a:pt x="115" y="12226"/>
                  </a:cubicBezTo>
                  <a:cubicBezTo>
                    <a:pt x="316" y="12613"/>
                    <a:pt x="2150" y="13272"/>
                    <a:pt x="2867" y="14791"/>
                  </a:cubicBezTo>
                  <a:cubicBezTo>
                    <a:pt x="2881" y="14935"/>
                    <a:pt x="2895" y="15078"/>
                    <a:pt x="2910" y="15221"/>
                  </a:cubicBezTo>
                  <a:lnTo>
                    <a:pt x="3082" y="15279"/>
                  </a:lnTo>
                  <a:cubicBezTo>
                    <a:pt x="2910" y="13788"/>
                    <a:pt x="2981" y="12211"/>
                    <a:pt x="3841" y="10778"/>
                  </a:cubicBezTo>
                  <a:cubicBezTo>
                    <a:pt x="4458" y="9746"/>
                    <a:pt x="5504" y="8657"/>
                    <a:pt x="6507" y="7611"/>
                  </a:cubicBezTo>
                  <a:cubicBezTo>
                    <a:pt x="7081" y="7023"/>
                    <a:pt x="7625" y="6435"/>
                    <a:pt x="8098" y="5891"/>
                  </a:cubicBezTo>
                  <a:cubicBezTo>
                    <a:pt x="8213" y="5833"/>
                    <a:pt x="8356" y="5805"/>
                    <a:pt x="8500" y="5805"/>
                  </a:cubicBezTo>
                  <a:cubicBezTo>
                    <a:pt x="8800" y="5819"/>
                    <a:pt x="9087" y="5919"/>
                    <a:pt x="9345" y="6091"/>
                  </a:cubicBezTo>
                  <a:cubicBezTo>
                    <a:pt x="9589" y="6235"/>
                    <a:pt x="9804" y="6378"/>
                    <a:pt x="9990" y="6378"/>
                  </a:cubicBezTo>
                  <a:lnTo>
                    <a:pt x="10004" y="6378"/>
                  </a:lnTo>
                  <a:cubicBezTo>
                    <a:pt x="10463" y="6349"/>
                    <a:pt x="10535" y="5360"/>
                    <a:pt x="9646" y="5360"/>
                  </a:cubicBezTo>
                  <a:lnTo>
                    <a:pt x="9574" y="5360"/>
                  </a:lnTo>
                  <a:cubicBezTo>
                    <a:pt x="9058" y="5403"/>
                    <a:pt x="8571" y="5561"/>
                    <a:pt x="8141" y="5819"/>
                  </a:cubicBezTo>
                  <a:cubicBezTo>
                    <a:pt x="8972" y="4801"/>
                    <a:pt x="9488" y="3870"/>
                    <a:pt x="9144" y="3125"/>
                  </a:cubicBezTo>
                  <a:lnTo>
                    <a:pt x="9116" y="3053"/>
                  </a:lnTo>
                  <a:cubicBezTo>
                    <a:pt x="9558" y="2098"/>
                    <a:pt x="9872" y="1072"/>
                    <a:pt x="10045" y="17"/>
                  </a:cubicBezTo>
                  <a:close/>
                  <a:moveTo>
                    <a:pt x="7152" y="8012"/>
                  </a:moveTo>
                  <a:cubicBezTo>
                    <a:pt x="6077" y="9001"/>
                    <a:pt x="6163" y="10520"/>
                    <a:pt x="6206" y="10907"/>
                  </a:cubicBezTo>
                  <a:cubicBezTo>
                    <a:pt x="5490" y="11581"/>
                    <a:pt x="3956" y="13215"/>
                    <a:pt x="3196" y="15307"/>
                  </a:cubicBezTo>
                  <a:lnTo>
                    <a:pt x="3354" y="15350"/>
                  </a:lnTo>
                  <a:cubicBezTo>
                    <a:pt x="3669" y="14519"/>
                    <a:pt x="4099" y="13745"/>
                    <a:pt x="4615" y="13028"/>
                  </a:cubicBezTo>
                  <a:cubicBezTo>
                    <a:pt x="4726" y="13333"/>
                    <a:pt x="5038" y="13531"/>
                    <a:pt x="5369" y="13531"/>
                  </a:cubicBezTo>
                  <a:cubicBezTo>
                    <a:pt x="5381" y="13531"/>
                    <a:pt x="5392" y="13530"/>
                    <a:pt x="5404" y="13530"/>
                  </a:cubicBezTo>
                  <a:cubicBezTo>
                    <a:pt x="6407" y="13530"/>
                    <a:pt x="7998" y="12426"/>
                    <a:pt x="9144" y="12283"/>
                  </a:cubicBezTo>
                  <a:cubicBezTo>
                    <a:pt x="8745" y="12110"/>
                    <a:pt x="8309" y="12024"/>
                    <a:pt x="7870" y="12024"/>
                  </a:cubicBezTo>
                  <a:cubicBezTo>
                    <a:pt x="7836" y="12024"/>
                    <a:pt x="7802" y="12024"/>
                    <a:pt x="7769" y="12025"/>
                  </a:cubicBezTo>
                  <a:cubicBezTo>
                    <a:pt x="6479" y="12025"/>
                    <a:pt x="5217" y="12598"/>
                    <a:pt x="4759" y="12828"/>
                  </a:cubicBezTo>
                  <a:cubicBezTo>
                    <a:pt x="5232" y="12183"/>
                    <a:pt x="5748" y="11595"/>
                    <a:pt x="6321" y="11050"/>
                  </a:cubicBezTo>
                  <a:cubicBezTo>
                    <a:pt x="6622" y="11136"/>
                    <a:pt x="6952" y="11179"/>
                    <a:pt x="7267" y="11179"/>
                  </a:cubicBezTo>
                  <a:cubicBezTo>
                    <a:pt x="7926" y="11179"/>
                    <a:pt x="8800" y="10993"/>
                    <a:pt x="10105" y="10291"/>
                  </a:cubicBezTo>
                  <a:cubicBezTo>
                    <a:pt x="9732" y="10061"/>
                    <a:pt x="9288" y="9932"/>
                    <a:pt x="8858" y="9918"/>
                  </a:cubicBezTo>
                  <a:cubicBezTo>
                    <a:pt x="9087" y="9531"/>
                    <a:pt x="9474" y="8772"/>
                    <a:pt x="9015" y="8413"/>
                  </a:cubicBezTo>
                  <a:cubicBezTo>
                    <a:pt x="8886" y="8327"/>
                    <a:pt x="8743" y="8284"/>
                    <a:pt x="8585" y="8284"/>
                  </a:cubicBezTo>
                  <a:cubicBezTo>
                    <a:pt x="8156" y="8284"/>
                    <a:pt x="7654" y="8557"/>
                    <a:pt x="7382" y="8729"/>
                  </a:cubicBezTo>
                  <a:cubicBezTo>
                    <a:pt x="7396" y="8471"/>
                    <a:pt x="7310" y="8213"/>
                    <a:pt x="7152" y="8026"/>
                  </a:cubicBezTo>
                  <a:lnTo>
                    <a:pt x="7152" y="8012"/>
                  </a:lnTo>
                  <a:close/>
                </a:path>
              </a:pathLst>
            </a:custGeom>
            <a:solidFill>
              <a:srgbClr val="E7274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0" name="Google Shape;4162;p64"/>
            <p:cNvSpPr/>
            <p:nvPr/>
          </p:nvSpPr>
          <p:spPr>
            <a:xfrm>
              <a:off x="1257713" y="3538963"/>
              <a:ext cx="94250" cy="153750"/>
            </a:xfrm>
            <a:custGeom>
              <a:avLst/>
              <a:gdLst/>
              <a:ahLst/>
              <a:cxnLst/>
              <a:rect l="l" t="t" r="r" b="b"/>
              <a:pathLst>
                <a:path w="3770" h="6150" extrusionOk="0">
                  <a:moveTo>
                    <a:pt x="631" y="1"/>
                  </a:moveTo>
                  <a:cubicBezTo>
                    <a:pt x="588" y="1"/>
                    <a:pt x="530" y="15"/>
                    <a:pt x="487" y="29"/>
                  </a:cubicBezTo>
                  <a:cubicBezTo>
                    <a:pt x="0" y="287"/>
                    <a:pt x="788" y="918"/>
                    <a:pt x="788" y="918"/>
                  </a:cubicBezTo>
                  <a:cubicBezTo>
                    <a:pt x="738" y="908"/>
                    <a:pt x="687" y="898"/>
                    <a:pt x="636" y="898"/>
                  </a:cubicBezTo>
                  <a:cubicBezTo>
                    <a:pt x="615" y="898"/>
                    <a:pt x="594" y="900"/>
                    <a:pt x="573" y="904"/>
                  </a:cubicBezTo>
                  <a:cubicBezTo>
                    <a:pt x="344" y="904"/>
                    <a:pt x="0" y="961"/>
                    <a:pt x="57" y="1291"/>
                  </a:cubicBezTo>
                  <a:cubicBezTo>
                    <a:pt x="86" y="1463"/>
                    <a:pt x="229" y="1534"/>
                    <a:pt x="416" y="1534"/>
                  </a:cubicBezTo>
                  <a:cubicBezTo>
                    <a:pt x="645" y="1506"/>
                    <a:pt x="860" y="1463"/>
                    <a:pt x="1075" y="1377"/>
                  </a:cubicBezTo>
                  <a:cubicBezTo>
                    <a:pt x="2523" y="1878"/>
                    <a:pt x="2910" y="3555"/>
                    <a:pt x="2551" y="4974"/>
                  </a:cubicBezTo>
                  <a:lnTo>
                    <a:pt x="2551" y="5003"/>
                  </a:lnTo>
                  <a:cubicBezTo>
                    <a:pt x="2322" y="5060"/>
                    <a:pt x="1706" y="5232"/>
                    <a:pt x="1792" y="5633"/>
                  </a:cubicBezTo>
                  <a:cubicBezTo>
                    <a:pt x="1805" y="5726"/>
                    <a:pt x="1892" y="5807"/>
                    <a:pt x="1996" y="5807"/>
                  </a:cubicBezTo>
                  <a:cubicBezTo>
                    <a:pt x="2004" y="5807"/>
                    <a:pt x="2013" y="5807"/>
                    <a:pt x="2021" y="5805"/>
                  </a:cubicBezTo>
                  <a:cubicBezTo>
                    <a:pt x="2293" y="5805"/>
                    <a:pt x="2738" y="5504"/>
                    <a:pt x="2824" y="5447"/>
                  </a:cubicBezTo>
                  <a:lnTo>
                    <a:pt x="2838" y="5447"/>
                  </a:lnTo>
                  <a:cubicBezTo>
                    <a:pt x="2838" y="5547"/>
                    <a:pt x="2852" y="6149"/>
                    <a:pt x="3239" y="6149"/>
                  </a:cubicBezTo>
                  <a:lnTo>
                    <a:pt x="3311" y="6149"/>
                  </a:lnTo>
                  <a:cubicBezTo>
                    <a:pt x="3698" y="6078"/>
                    <a:pt x="3469" y="5404"/>
                    <a:pt x="3340" y="5074"/>
                  </a:cubicBezTo>
                  <a:cubicBezTo>
                    <a:pt x="3770" y="3269"/>
                    <a:pt x="3182" y="1262"/>
                    <a:pt x="1290" y="603"/>
                  </a:cubicBezTo>
                  <a:lnTo>
                    <a:pt x="1218" y="588"/>
                  </a:lnTo>
                  <a:cubicBezTo>
                    <a:pt x="1104" y="316"/>
                    <a:pt x="889" y="1"/>
                    <a:pt x="645" y="1"/>
                  </a:cubicBezTo>
                  <a:close/>
                </a:path>
              </a:pathLst>
            </a:custGeom>
            <a:solidFill>
              <a:srgbClr val="FFC4C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1" name="Google Shape;4163;p64"/>
            <p:cNvSpPr/>
            <p:nvPr/>
          </p:nvSpPr>
          <p:spPr>
            <a:xfrm>
              <a:off x="986463" y="3289938"/>
              <a:ext cx="355100" cy="828800"/>
            </a:xfrm>
            <a:custGeom>
              <a:avLst/>
              <a:gdLst/>
              <a:ahLst/>
              <a:cxnLst/>
              <a:rect l="l" t="t" r="r" b="b"/>
              <a:pathLst>
                <a:path w="14204" h="33152" extrusionOk="0">
                  <a:moveTo>
                    <a:pt x="14018" y="1"/>
                  </a:moveTo>
                  <a:lnTo>
                    <a:pt x="7138" y="16268"/>
                  </a:lnTo>
                  <a:lnTo>
                    <a:pt x="4042" y="23549"/>
                  </a:lnTo>
                  <a:lnTo>
                    <a:pt x="3927" y="23836"/>
                  </a:lnTo>
                  <a:lnTo>
                    <a:pt x="0" y="33109"/>
                  </a:lnTo>
                  <a:cubicBezTo>
                    <a:pt x="58" y="33109"/>
                    <a:pt x="129" y="33123"/>
                    <a:pt x="187" y="33152"/>
                  </a:cubicBezTo>
                  <a:lnTo>
                    <a:pt x="3999" y="24122"/>
                  </a:lnTo>
                  <a:lnTo>
                    <a:pt x="4243" y="23578"/>
                  </a:lnTo>
                  <a:lnTo>
                    <a:pt x="7281" y="16383"/>
                  </a:lnTo>
                  <a:lnTo>
                    <a:pt x="14204" y="58"/>
                  </a:lnTo>
                  <a:lnTo>
                    <a:pt x="14147" y="58"/>
                  </a:lnTo>
                  <a:cubicBezTo>
                    <a:pt x="14132" y="58"/>
                    <a:pt x="14104" y="44"/>
                    <a:pt x="14089" y="44"/>
                  </a:cubicBezTo>
                  <a:cubicBezTo>
                    <a:pt x="14061" y="29"/>
                    <a:pt x="14046" y="15"/>
                    <a:pt x="14032" y="1"/>
                  </a:cubicBezTo>
                  <a:close/>
                </a:path>
              </a:pathLst>
            </a:custGeom>
            <a:solidFill>
              <a:srgbClr val="1E022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2" name="Google Shape;4164;p64"/>
            <p:cNvSpPr/>
            <p:nvPr/>
          </p:nvSpPr>
          <p:spPr>
            <a:xfrm>
              <a:off x="1353013" y="3000788"/>
              <a:ext cx="156250" cy="226825"/>
            </a:xfrm>
            <a:custGeom>
              <a:avLst/>
              <a:gdLst/>
              <a:ahLst/>
              <a:cxnLst/>
              <a:rect l="l" t="t" r="r" b="b"/>
              <a:pathLst>
                <a:path w="6250" h="9073" extrusionOk="0">
                  <a:moveTo>
                    <a:pt x="3444" y="4221"/>
                  </a:moveTo>
                  <a:cubicBezTo>
                    <a:pt x="3802" y="4221"/>
                    <a:pt x="4143" y="4500"/>
                    <a:pt x="4143" y="4916"/>
                  </a:cubicBezTo>
                  <a:cubicBezTo>
                    <a:pt x="4143" y="5303"/>
                    <a:pt x="3827" y="5619"/>
                    <a:pt x="3440" y="5619"/>
                  </a:cubicBezTo>
                  <a:cubicBezTo>
                    <a:pt x="2824" y="5619"/>
                    <a:pt x="2509" y="4873"/>
                    <a:pt x="2953" y="4429"/>
                  </a:cubicBezTo>
                  <a:cubicBezTo>
                    <a:pt x="3097" y="4285"/>
                    <a:pt x="3273" y="4221"/>
                    <a:pt x="3444" y="4221"/>
                  </a:cubicBezTo>
                  <a:close/>
                  <a:moveTo>
                    <a:pt x="2523" y="5619"/>
                  </a:moveTo>
                  <a:lnTo>
                    <a:pt x="3182" y="6077"/>
                  </a:lnTo>
                  <a:lnTo>
                    <a:pt x="3168" y="6077"/>
                  </a:lnTo>
                  <a:lnTo>
                    <a:pt x="3168" y="6092"/>
                  </a:lnTo>
                  <a:cubicBezTo>
                    <a:pt x="2738" y="6092"/>
                    <a:pt x="2523" y="5619"/>
                    <a:pt x="2523" y="5619"/>
                  </a:cubicBezTo>
                  <a:close/>
                  <a:moveTo>
                    <a:pt x="3655" y="0"/>
                  </a:moveTo>
                  <a:lnTo>
                    <a:pt x="1" y="8514"/>
                  </a:lnTo>
                  <a:lnTo>
                    <a:pt x="316" y="8628"/>
                  </a:lnTo>
                  <a:lnTo>
                    <a:pt x="560" y="8714"/>
                  </a:lnTo>
                  <a:lnTo>
                    <a:pt x="732" y="8772"/>
                  </a:lnTo>
                  <a:lnTo>
                    <a:pt x="946" y="8858"/>
                  </a:lnTo>
                  <a:lnTo>
                    <a:pt x="1090" y="8901"/>
                  </a:lnTo>
                  <a:lnTo>
                    <a:pt x="1563" y="9073"/>
                  </a:lnTo>
                  <a:cubicBezTo>
                    <a:pt x="1935" y="8313"/>
                    <a:pt x="2308" y="7539"/>
                    <a:pt x="2666" y="6765"/>
                  </a:cubicBezTo>
                  <a:cubicBezTo>
                    <a:pt x="2695" y="6737"/>
                    <a:pt x="2709" y="6694"/>
                    <a:pt x="2738" y="6679"/>
                  </a:cubicBezTo>
                  <a:cubicBezTo>
                    <a:pt x="2748" y="6679"/>
                    <a:pt x="2757" y="6673"/>
                    <a:pt x="2767" y="6673"/>
                  </a:cubicBezTo>
                  <a:cubicBezTo>
                    <a:pt x="2772" y="6673"/>
                    <a:pt x="2776" y="6674"/>
                    <a:pt x="2781" y="6679"/>
                  </a:cubicBezTo>
                  <a:lnTo>
                    <a:pt x="2853" y="6679"/>
                  </a:lnTo>
                  <a:cubicBezTo>
                    <a:pt x="3311" y="6837"/>
                    <a:pt x="3799" y="6909"/>
                    <a:pt x="4286" y="6937"/>
                  </a:cubicBezTo>
                  <a:lnTo>
                    <a:pt x="4358" y="6937"/>
                  </a:lnTo>
                  <a:cubicBezTo>
                    <a:pt x="5519" y="6909"/>
                    <a:pt x="6049" y="6235"/>
                    <a:pt x="6192" y="5174"/>
                  </a:cubicBezTo>
                  <a:cubicBezTo>
                    <a:pt x="6235" y="4888"/>
                    <a:pt x="6250" y="4601"/>
                    <a:pt x="6250" y="4314"/>
                  </a:cubicBezTo>
                  <a:cubicBezTo>
                    <a:pt x="6250" y="3669"/>
                    <a:pt x="6149" y="3039"/>
                    <a:pt x="5963" y="2437"/>
                  </a:cubicBezTo>
                  <a:cubicBezTo>
                    <a:pt x="5777" y="1792"/>
                    <a:pt x="5418" y="1204"/>
                    <a:pt x="4917" y="760"/>
                  </a:cubicBezTo>
                  <a:cubicBezTo>
                    <a:pt x="4544" y="430"/>
                    <a:pt x="4128" y="172"/>
                    <a:pt x="3655" y="0"/>
                  </a:cubicBezTo>
                  <a:close/>
                </a:path>
              </a:pathLst>
            </a:custGeom>
            <a:solidFill>
              <a:srgbClr val="FFC4C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3" name="Google Shape;4165;p64"/>
            <p:cNvSpPr/>
            <p:nvPr/>
          </p:nvSpPr>
          <p:spPr>
            <a:xfrm>
              <a:off x="1328288" y="3216488"/>
              <a:ext cx="51975" cy="74900"/>
            </a:xfrm>
            <a:custGeom>
              <a:avLst/>
              <a:gdLst/>
              <a:ahLst/>
              <a:cxnLst/>
              <a:rect l="l" t="t" r="r" b="b"/>
              <a:pathLst>
                <a:path w="2079" h="2996" extrusionOk="0">
                  <a:moveTo>
                    <a:pt x="1305" y="0"/>
                  </a:moveTo>
                  <a:cubicBezTo>
                    <a:pt x="1248" y="115"/>
                    <a:pt x="1" y="2537"/>
                    <a:pt x="345" y="2939"/>
                  </a:cubicBezTo>
                  <a:cubicBezTo>
                    <a:pt x="359" y="2953"/>
                    <a:pt x="373" y="2967"/>
                    <a:pt x="402" y="2982"/>
                  </a:cubicBezTo>
                  <a:cubicBezTo>
                    <a:pt x="416" y="2996"/>
                    <a:pt x="445" y="2996"/>
                    <a:pt x="474" y="2996"/>
                  </a:cubicBezTo>
                  <a:lnTo>
                    <a:pt x="517" y="2996"/>
                  </a:lnTo>
                  <a:cubicBezTo>
                    <a:pt x="1076" y="2853"/>
                    <a:pt x="2064" y="330"/>
                    <a:pt x="2079" y="287"/>
                  </a:cubicBezTo>
                  <a:lnTo>
                    <a:pt x="1935" y="244"/>
                  </a:lnTo>
                  <a:lnTo>
                    <a:pt x="1721" y="158"/>
                  </a:lnTo>
                  <a:lnTo>
                    <a:pt x="1549" y="101"/>
                  </a:lnTo>
                  <a:lnTo>
                    <a:pt x="1305" y="15"/>
                  </a:lnTo>
                  <a:lnTo>
                    <a:pt x="1305" y="0"/>
                  </a:lnTo>
                  <a:close/>
                </a:path>
              </a:pathLst>
            </a:custGeom>
            <a:solidFill>
              <a:srgbClr val="FFC4C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4" name="Google Shape;4166;p64"/>
            <p:cNvSpPr/>
            <p:nvPr/>
          </p:nvSpPr>
          <p:spPr>
            <a:xfrm>
              <a:off x="1415813" y="3106463"/>
              <a:ext cx="40775" cy="34975"/>
            </a:xfrm>
            <a:custGeom>
              <a:avLst/>
              <a:gdLst/>
              <a:ahLst/>
              <a:cxnLst/>
              <a:rect l="l" t="t" r="r" b="b"/>
              <a:pathLst>
                <a:path w="1631" h="1399" extrusionOk="0">
                  <a:moveTo>
                    <a:pt x="968" y="1"/>
                  </a:moveTo>
                  <a:cubicBezTo>
                    <a:pt x="960" y="1"/>
                    <a:pt x="951" y="1"/>
                    <a:pt x="943" y="1"/>
                  </a:cubicBezTo>
                  <a:cubicBezTo>
                    <a:pt x="937" y="1"/>
                    <a:pt x="931" y="1"/>
                    <a:pt x="925" y="1"/>
                  </a:cubicBezTo>
                  <a:cubicBezTo>
                    <a:pt x="306" y="1"/>
                    <a:pt x="1" y="751"/>
                    <a:pt x="441" y="1191"/>
                  </a:cubicBezTo>
                  <a:cubicBezTo>
                    <a:pt x="585" y="1334"/>
                    <a:pt x="759" y="1399"/>
                    <a:pt x="930" y="1399"/>
                  </a:cubicBezTo>
                  <a:cubicBezTo>
                    <a:pt x="1289" y="1399"/>
                    <a:pt x="1631" y="1116"/>
                    <a:pt x="1631" y="689"/>
                  </a:cubicBezTo>
                  <a:cubicBezTo>
                    <a:pt x="1631" y="311"/>
                    <a:pt x="1343" y="1"/>
                    <a:pt x="968" y="1"/>
                  </a:cubicBezTo>
                  <a:close/>
                </a:path>
              </a:pathLst>
            </a:custGeom>
            <a:solidFill>
              <a:srgbClr val="1E022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5" name="Google Shape;4167;p64"/>
            <p:cNvSpPr/>
            <p:nvPr/>
          </p:nvSpPr>
          <p:spPr>
            <a:xfrm>
              <a:off x="958513" y="4112638"/>
              <a:ext cx="8625" cy="18300"/>
            </a:xfrm>
            <a:custGeom>
              <a:avLst/>
              <a:gdLst/>
              <a:ahLst/>
              <a:cxnLst/>
              <a:rect l="l" t="t" r="r" b="b"/>
              <a:pathLst>
                <a:path w="345" h="732" extrusionOk="0">
                  <a:moveTo>
                    <a:pt x="316" y="0"/>
                  </a:moveTo>
                  <a:lnTo>
                    <a:pt x="115" y="473"/>
                  </a:lnTo>
                  <a:lnTo>
                    <a:pt x="0" y="731"/>
                  </a:lnTo>
                  <a:cubicBezTo>
                    <a:pt x="86" y="688"/>
                    <a:pt x="172" y="631"/>
                    <a:pt x="230" y="545"/>
                  </a:cubicBezTo>
                  <a:cubicBezTo>
                    <a:pt x="301" y="445"/>
                    <a:pt x="344" y="330"/>
                    <a:pt x="344" y="201"/>
                  </a:cubicBezTo>
                  <a:cubicBezTo>
                    <a:pt x="344" y="129"/>
                    <a:pt x="330" y="72"/>
                    <a:pt x="316" y="0"/>
                  </a:cubicBezTo>
                  <a:close/>
                </a:path>
              </a:pathLst>
            </a:custGeom>
            <a:solidFill>
              <a:srgbClr val="FFC4C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6" name="Google Shape;4168;p64"/>
            <p:cNvSpPr/>
            <p:nvPr/>
          </p:nvSpPr>
          <p:spPr>
            <a:xfrm>
              <a:off x="970338" y="4117638"/>
              <a:ext cx="31550" cy="28975"/>
            </a:xfrm>
            <a:custGeom>
              <a:avLst/>
              <a:gdLst/>
              <a:ahLst/>
              <a:cxnLst/>
              <a:rect l="l" t="t" r="r" b="b"/>
              <a:pathLst>
                <a:path w="1262" h="1159" extrusionOk="0">
                  <a:moveTo>
                    <a:pt x="574" y="1"/>
                  </a:moveTo>
                  <a:cubicBezTo>
                    <a:pt x="301" y="1"/>
                    <a:pt x="58" y="202"/>
                    <a:pt x="0" y="474"/>
                  </a:cubicBezTo>
                  <a:cubicBezTo>
                    <a:pt x="0" y="503"/>
                    <a:pt x="0" y="546"/>
                    <a:pt x="0" y="574"/>
                  </a:cubicBezTo>
                  <a:cubicBezTo>
                    <a:pt x="0" y="919"/>
                    <a:pt x="276" y="1159"/>
                    <a:pt x="577" y="1159"/>
                  </a:cubicBezTo>
                  <a:cubicBezTo>
                    <a:pt x="677" y="1159"/>
                    <a:pt x="779" y="1133"/>
                    <a:pt x="875" y="1076"/>
                  </a:cubicBezTo>
                  <a:cubicBezTo>
                    <a:pt x="1262" y="846"/>
                    <a:pt x="1262" y="288"/>
                    <a:pt x="860" y="73"/>
                  </a:cubicBezTo>
                  <a:cubicBezTo>
                    <a:pt x="846" y="58"/>
                    <a:pt x="832" y="58"/>
                    <a:pt x="817" y="44"/>
                  </a:cubicBezTo>
                  <a:cubicBezTo>
                    <a:pt x="760" y="15"/>
                    <a:pt x="703" y="1"/>
                    <a:pt x="631" y="1"/>
                  </a:cubicBezTo>
                  <a:close/>
                </a:path>
              </a:pathLst>
            </a:custGeom>
            <a:solidFill>
              <a:srgbClr val="FFC4C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7" name="Google Shape;4169;p64"/>
            <p:cNvSpPr/>
            <p:nvPr/>
          </p:nvSpPr>
          <p:spPr>
            <a:xfrm>
              <a:off x="1416088" y="3141588"/>
              <a:ext cx="16500" cy="11500"/>
            </a:xfrm>
            <a:custGeom>
              <a:avLst/>
              <a:gdLst/>
              <a:ahLst/>
              <a:cxnLst/>
              <a:rect l="l" t="t" r="r" b="b"/>
              <a:pathLst>
                <a:path w="660" h="460" extrusionOk="0">
                  <a:moveTo>
                    <a:pt x="0" y="1"/>
                  </a:moveTo>
                  <a:lnTo>
                    <a:pt x="0" y="1"/>
                  </a:lnTo>
                  <a:cubicBezTo>
                    <a:pt x="0" y="1"/>
                    <a:pt x="215" y="460"/>
                    <a:pt x="645" y="460"/>
                  </a:cubicBezTo>
                  <a:lnTo>
                    <a:pt x="659" y="460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FF3E3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8" name="Google Shape;4170;p64"/>
            <p:cNvSpPr/>
            <p:nvPr/>
          </p:nvSpPr>
          <p:spPr>
            <a:xfrm>
              <a:off x="1013688" y="4119438"/>
              <a:ext cx="15425" cy="27250"/>
            </a:xfrm>
            <a:custGeom>
              <a:avLst/>
              <a:gdLst/>
              <a:ahLst/>
              <a:cxnLst/>
              <a:rect l="l" t="t" r="r" b="b"/>
              <a:pathLst>
                <a:path w="617" h="1090" extrusionOk="0">
                  <a:moveTo>
                    <a:pt x="459" y="1"/>
                  </a:moveTo>
                  <a:cubicBezTo>
                    <a:pt x="402" y="1"/>
                    <a:pt x="359" y="44"/>
                    <a:pt x="345" y="101"/>
                  </a:cubicBezTo>
                  <a:cubicBezTo>
                    <a:pt x="273" y="373"/>
                    <a:pt x="173" y="631"/>
                    <a:pt x="44" y="889"/>
                  </a:cubicBezTo>
                  <a:cubicBezTo>
                    <a:pt x="1" y="989"/>
                    <a:pt x="72" y="1090"/>
                    <a:pt x="173" y="1090"/>
                  </a:cubicBezTo>
                  <a:cubicBezTo>
                    <a:pt x="216" y="1090"/>
                    <a:pt x="259" y="1061"/>
                    <a:pt x="273" y="1032"/>
                  </a:cubicBezTo>
                  <a:cubicBezTo>
                    <a:pt x="402" y="746"/>
                    <a:pt x="516" y="459"/>
                    <a:pt x="602" y="158"/>
                  </a:cubicBezTo>
                  <a:cubicBezTo>
                    <a:pt x="617" y="72"/>
                    <a:pt x="559" y="1"/>
                    <a:pt x="459" y="1"/>
                  </a:cubicBezTo>
                  <a:close/>
                </a:path>
              </a:pathLst>
            </a:custGeom>
            <a:solidFill>
              <a:srgbClr val="FF3E3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9" name="Google Shape;4171;p64"/>
            <p:cNvSpPr/>
            <p:nvPr/>
          </p:nvSpPr>
          <p:spPr>
            <a:xfrm>
              <a:off x="1022288" y="4137363"/>
              <a:ext cx="12925" cy="20450"/>
            </a:xfrm>
            <a:custGeom>
              <a:avLst/>
              <a:gdLst/>
              <a:ahLst/>
              <a:cxnLst/>
              <a:rect l="l" t="t" r="r" b="b"/>
              <a:pathLst>
                <a:path w="517" h="818" extrusionOk="0">
                  <a:moveTo>
                    <a:pt x="359" y="0"/>
                  </a:moveTo>
                  <a:lnTo>
                    <a:pt x="359" y="14"/>
                  </a:lnTo>
                  <a:cubicBezTo>
                    <a:pt x="351" y="13"/>
                    <a:pt x="344" y="12"/>
                    <a:pt x="336" y="12"/>
                  </a:cubicBezTo>
                  <a:cubicBezTo>
                    <a:pt x="287" y="12"/>
                    <a:pt x="242" y="51"/>
                    <a:pt x="230" y="100"/>
                  </a:cubicBezTo>
                  <a:lnTo>
                    <a:pt x="29" y="659"/>
                  </a:lnTo>
                  <a:cubicBezTo>
                    <a:pt x="1" y="731"/>
                    <a:pt x="72" y="817"/>
                    <a:pt x="158" y="817"/>
                  </a:cubicBezTo>
                  <a:cubicBezTo>
                    <a:pt x="215" y="817"/>
                    <a:pt x="273" y="774"/>
                    <a:pt x="287" y="731"/>
                  </a:cubicBezTo>
                  <a:lnTo>
                    <a:pt x="488" y="172"/>
                  </a:lnTo>
                  <a:cubicBezTo>
                    <a:pt x="516" y="86"/>
                    <a:pt x="445" y="0"/>
                    <a:pt x="359" y="0"/>
                  </a:cubicBezTo>
                  <a:close/>
                </a:path>
              </a:pathLst>
            </a:custGeom>
            <a:solidFill>
              <a:srgbClr val="FF3E3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0" name="Google Shape;4172;p64"/>
            <p:cNvSpPr/>
            <p:nvPr/>
          </p:nvSpPr>
          <p:spPr>
            <a:xfrm>
              <a:off x="1261638" y="3638588"/>
              <a:ext cx="15075" cy="22225"/>
            </a:xfrm>
            <a:custGeom>
              <a:avLst/>
              <a:gdLst/>
              <a:ahLst/>
              <a:cxnLst/>
              <a:rect l="l" t="t" r="r" b="b"/>
              <a:pathLst>
                <a:path w="603" h="889" extrusionOk="0">
                  <a:moveTo>
                    <a:pt x="445" y="0"/>
                  </a:moveTo>
                  <a:cubicBezTo>
                    <a:pt x="388" y="0"/>
                    <a:pt x="330" y="43"/>
                    <a:pt x="316" y="101"/>
                  </a:cubicBezTo>
                  <a:cubicBezTo>
                    <a:pt x="244" y="301"/>
                    <a:pt x="158" y="502"/>
                    <a:pt x="44" y="688"/>
                  </a:cubicBezTo>
                  <a:cubicBezTo>
                    <a:pt x="1" y="774"/>
                    <a:pt x="72" y="889"/>
                    <a:pt x="173" y="889"/>
                  </a:cubicBezTo>
                  <a:cubicBezTo>
                    <a:pt x="216" y="889"/>
                    <a:pt x="259" y="860"/>
                    <a:pt x="273" y="817"/>
                  </a:cubicBezTo>
                  <a:cubicBezTo>
                    <a:pt x="402" y="617"/>
                    <a:pt x="488" y="387"/>
                    <a:pt x="574" y="172"/>
                  </a:cubicBezTo>
                  <a:cubicBezTo>
                    <a:pt x="603" y="86"/>
                    <a:pt x="531" y="0"/>
                    <a:pt x="445" y="0"/>
                  </a:cubicBezTo>
                  <a:close/>
                </a:path>
              </a:pathLst>
            </a:custGeom>
            <a:solidFill>
              <a:srgbClr val="FF3E3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1" name="Google Shape;4173;p64"/>
            <p:cNvSpPr/>
            <p:nvPr/>
          </p:nvSpPr>
          <p:spPr>
            <a:xfrm>
              <a:off x="1265938" y="3653988"/>
              <a:ext cx="13650" cy="21525"/>
            </a:xfrm>
            <a:custGeom>
              <a:avLst/>
              <a:gdLst/>
              <a:ahLst/>
              <a:cxnLst/>
              <a:rect l="l" t="t" r="r" b="b"/>
              <a:pathLst>
                <a:path w="546" h="861" extrusionOk="0">
                  <a:moveTo>
                    <a:pt x="388" y="1"/>
                  </a:moveTo>
                  <a:cubicBezTo>
                    <a:pt x="330" y="1"/>
                    <a:pt x="287" y="44"/>
                    <a:pt x="273" y="101"/>
                  </a:cubicBezTo>
                  <a:cubicBezTo>
                    <a:pt x="230" y="301"/>
                    <a:pt x="158" y="488"/>
                    <a:pt x="58" y="660"/>
                  </a:cubicBezTo>
                  <a:cubicBezTo>
                    <a:pt x="1" y="746"/>
                    <a:pt x="72" y="860"/>
                    <a:pt x="173" y="860"/>
                  </a:cubicBezTo>
                  <a:cubicBezTo>
                    <a:pt x="216" y="860"/>
                    <a:pt x="259" y="832"/>
                    <a:pt x="287" y="789"/>
                  </a:cubicBezTo>
                  <a:cubicBezTo>
                    <a:pt x="402" y="602"/>
                    <a:pt x="488" y="387"/>
                    <a:pt x="531" y="173"/>
                  </a:cubicBezTo>
                  <a:cubicBezTo>
                    <a:pt x="545" y="87"/>
                    <a:pt x="474" y="1"/>
                    <a:pt x="388" y="1"/>
                  </a:cubicBezTo>
                  <a:close/>
                </a:path>
              </a:pathLst>
            </a:custGeom>
            <a:solidFill>
              <a:srgbClr val="FF3E3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2" name="Google Shape;4174;p64"/>
            <p:cNvSpPr/>
            <p:nvPr/>
          </p:nvSpPr>
          <p:spPr>
            <a:xfrm>
              <a:off x="1256263" y="4059588"/>
              <a:ext cx="13650" cy="19025"/>
            </a:xfrm>
            <a:custGeom>
              <a:avLst/>
              <a:gdLst/>
              <a:ahLst/>
              <a:cxnLst/>
              <a:rect l="l" t="t" r="r" b="b"/>
              <a:pathLst>
                <a:path w="546" h="761" extrusionOk="0">
                  <a:moveTo>
                    <a:pt x="388" y="1"/>
                  </a:moveTo>
                  <a:cubicBezTo>
                    <a:pt x="316" y="1"/>
                    <a:pt x="273" y="30"/>
                    <a:pt x="244" y="87"/>
                  </a:cubicBezTo>
                  <a:cubicBezTo>
                    <a:pt x="173" y="273"/>
                    <a:pt x="101" y="431"/>
                    <a:pt x="44" y="603"/>
                  </a:cubicBezTo>
                  <a:cubicBezTo>
                    <a:pt x="1" y="703"/>
                    <a:pt x="72" y="761"/>
                    <a:pt x="158" y="761"/>
                  </a:cubicBezTo>
                  <a:cubicBezTo>
                    <a:pt x="216" y="761"/>
                    <a:pt x="273" y="732"/>
                    <a:pt x="287" y="675"/>
                  </a:cubicBezTo>
                  <a:lnTo>
                    <a:pt x="502" y="159"/>
                  </a:lnTo>
                  <a:cubicBezTo>
                    <a:pt x="545" y="73"/>
                    <a:pt x="459" y="1"/>
                    <a:pt x="388" y="1"/>
                  </a:cubicBezTo>
                  <a:close/>
                </a:path>
              </a:pathLst>
            </a:custGeom>
            <a:solidFill>
              <a:srgbClr val="FF3E3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3" name="Google Shape;4175;p64"/>
            <p:cNvSpPr/>
            <p:nvPr/>
          </p:nvSpPr>
          <p:spPr>
            <a:xfrm>
              <a:off x="1257713" y="4080388"/>
              <a:ext cx="16150" cy="25450"/>
            </a:xfrm>
            <a:custGeom>
              <a:avLst/>
              <a:gdLst/>
              <a:ahLst/>
              <a:cxnLst/>
              <a:rect l="l" t="t" r="r" b="b"/>
              <a:pathLst>
                <a:path w="646" h="1018" extrusionOk="0">
                  <a:moveTo>
                    <a:pt x="487" y="0"/>
                  </a:moveTo>
                  <a:cubicBezTo>
                    <a:pt x="430" y="0"/>
                    <a:pt x="373" y="43"/>
                    <a:pt x="358" y="101"/>
                  </a:cubicBezTo>
                  <a:cubicBezTo>
                    <a:pt x="258" y="344"/>
                    <a:pt x="143" y="602"/>
                    <a:pt x="43" y="860"/>
                  </a:cubicBezTo>
                  <a:cubicBezTo>
                    <a:pt x="0" y="946"/>
                    <a:pt x="86" y="1018"/>
                    <a:pt x="172" y="1018"/>
                  </a:cubicBezTo>
                  <a:cubicBezTo>
                    <a:pt x="229" y="1018"/>
                    <a:pt x="287" y="975"/>
                    <a:pt x="301" y="932"/>
                  </a:cubicBezTo>
                  <a:cubicBezTo>
                    <a:pt x="401" y="674"/>
                    <a:pt x="502" y="416"/>
                    <a:pt x="616" y="158"/>
                  </a:cubicBezTo>
                  <a:cubicBezTo>
                    <a:pt x="645" y="72"/>
                    <a:pt x="573" y="0"/>
                    <a:pt x="487" y="0"/>
                  </a:cubicBezTo>
                  <a:close/>
                </a:path>
              </a:pathLst>
            </a:custGeom>
            <a:solidFill>
              <a:srgbClr val="FF3E3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4" name="Google Shape;4176;p64"/>
            <p:cNvSpPr/>
            <p:nvPr/>
          </p:nvSpPr>
          <p:spPr>
            <a:xfrm>
              <a:off x="376963" y="3973238"/>
              <a:ext cx="1158825" cy="545800"/>
            </a:xfrm>
            <a:custGeom>
              <a:avLst/>
              <a:gdLst/>
              <a:ahLst/>
              <a:cxnLst/>
              <a:rect l="l" t="t" r="r" b="b"/>
              <a:pathLst>
                <a:path w="46353" h="21832" extrusionOk="0">
                  <a:moveTo>
                    <a:pt x="4143" y="1"/>
                  </a:moveTo>
                  <a:lnTo>
                    <a:pt x="0" y="7468"/>
                  </a:lnTo>
                  <a:cubicBezTo>
                    <a:pt x="0" y="7468"/>
                    <a:pt x="3913" y="14749"/>
                    <a:pt x="16497" y="19378"/>
                  </a:cubicBezTo>
                  <a:cubicBezTo>
                    <a:pt x="16741" y="19464"/>
                    <a:pt x="16985" y="19550"/>
                    <a:pt x="17228" y="19636"/>
                  </a:cubicBezTo>
                  <a:cubicBezTo>
                    <a:pt x="22172" y="21324"/>
                    <a:pt x="27339" y="21831"/>
                    <a:pt x="31763" y="21831"/>
                  </a:cubicBezTo>
                  <a:cubicBezTo>
                    <a:pt x="38423" y="21831"/>
                    <a:pt x="43400" y="20683"/>
                    <a:pt x="43400" y="20683"/>
                  </a:cubicBezTo>
                  <a:lnTo>
                    <a:pt x="46352" y="10306"/>
                  </a:lnTo>
                  <a:lnTo>
                    <a:pt x="46352" y="10306"/>
                  </a:lnTo>
                  <a:cubicBezTo>
                    <a:pt x="46352" y="10306"/>
                    <a:pt x="41138" y="10962"/>
                    <a:pt x="34870" y="10962"/>
                  </a:cubicBezTo>
                  <a:cubicBezTo>
                    <a:pt x="30700" y="10962"/>
                    <a:pt x="26064" y="10672"/>
                    <a:pt x="22187" y="9704"/>
                  </a:cubicBezTo>
                  <a:lnTo>
                    <a:pt x="21944" y="9632"/>
                  </a:lnTo>
                  <a:cubicBezTo>
                    <a:pt x="12355" y="7153"/>
                    <a:pt x="4143" y="1"/>
                    <a:pt x="4143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5" name="Google Shape;4177;p64"/>
            <p:cNvSpPr/>
            <p:nvPr/>
          </p:nvSpPr>
          <p:spPr>
            <a:xfrm>
              <a:off x="376963" y="3972538"/>
              <a:ext cx="549675" cy="491975"/>
            </a:xfrm>
            <a:custGeom>
              <a:avLst/>
              <a:gdLst/>
              <a:ahLst/>
              <a:cxnLst/>
              <a:rect l="l" t="t" r="r" b="b"/>
              <a:pathLst>
                <a:path w="21987" h="19679" extrusionOk="0">
                  <a:moveTo>
                    <a:pt x="4157" y="0"/>
                  </a:moveTo>
                  <a:lnTo>
                    <a:pt x="0" y="7496"/>
                  </a:lnTo>
                  <a:cubicBezTo>
                    <a:pt x="0" y="7496"/>
                    <a:pt x="3928" y="14791"/>
                    <a:pt x="16526" y="19421"/>
                  </a:cubicBezTo>
                  <a:cubicBezTo>
                    <a:pt x="16770" y="19507"/>
                    <a:pt x="17013" y="19593"/>
                    <a:pt x="17271" y="19679"/>
                  </a:cubicBezTo>
                  <a:lnTo>
                    <a:pt x="21987" y="9660"/>
                  </a:lnTo>
                  <a:cubicBezTo>
                    <a:pt x="12384" y="7166"/>
                    <a:pt x="4157" y="0"/>
                    <a:pt x="4157" y="0"/>
                  </a:cubicBezTo>
                  <a:close/>
                </a:path>
              </a:pathLst>
            </a:custGeom>
            <a:solidFill>
              <a:srgbClr val="01DAB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76" name="Google Shape;4109;p64"/>
          <p:cNvGrpSpPr/>
          <p:nvPr/>
        </p:nvGrpSpPr>
        <p:grpSpPr>
          <a:xfrm>
            <a:off x="7135341" y="1403838"/>
            <a:ext cx="1220129" cy="1312112"/>
            <a:chOff x="239738" y="2990738"/>
            <a:chExt cx="1407475" cy="1528300"/>
          </a:xfrm>
        </p:grpSpPr>
        <p:sp>
          <p:nvSpPr>
            <p:cNvPr id="277" name="Google Shape;4110;p64"/>
            <p:cNvSpPr/>
            <p:nvPr/>
          </p:nvSpPr>
          <p:spPr>
            <a:xfrm>
              <a:off x="239738" y="3804488"/>
              <a:ext cx="384850" cy="282725"/>
            </a:xfrm>
            <a:custGeom>
              <a:avLst/>
              <a:gdLst/>
              <a:ahLst/>
              <a:cxnLst/>
              <a:rect l="l" t="t" r="r" b="b"/>
              <a:pathLst>
                <a:path w="15394" h="11309" extrusionOk="0">
                  <a:moveTo>
                    <a:pt x="4930" y="0"/>
                  </a:moveTo>
                  <a:lnTo>
                    <a:pt x="5375" y="4859"/>
                  </a:lnTo>
                  <a:lnTo>
                    <a:pt x="0" y="4257"/>
                  </a:lnTo>
                  <a:lnTo>
                    <a:pt x="0" y="4257"/>
                  </a:lnTo>
                  <a:lnTo>
                    <a:pt x="7095" y="11309"/>
                  </a:lnTo>
                  <a:lnTo>
                    <a:pt x="15393" y="8270"/>
                  </a:lnTo>
                  <a:lnTo>
                    <a:pt x="4930" y="0"/>
                  </a:ln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8" name="Google Shape;4111;p64"/>
            <p:cNvSpPr/>
            <p:nvPr/>
          </p:nvSpPr>
          <p:spPr>
            <a:xfrm>
              <a:off x="1356588" y="4126613"/>
              <a:ext cx="290625" cy="239025"/>
            </a:xfrm>
            <a:custGeom>
              <a:avLst/>
              <a:gdLst/>
              <a:ahLst/>
              <a:cxnLst/>
              <a:rect l="l" t="t" r="r" b="b"/>
              <a:pathLst>
                <a:path w="11625" h="9561" extrusionOk="0">
                  <a:moveTo>
                    <a:pt x="10636" y="0"/>
                  </a:moveTo>
                  <a:lnTo>
                    <a:pt x="445" y="2050"/>
                  </a:lnTo>
                  <a:lnTo>
                    <a:pt x="1" y="9560"/>
                  </a:lnTo>
                  <a:lnTo>
                    <a:pt x="1" y="9560"/>
                  </a:lnTo>
                  <a:lnTo>
                    <a:pt x="11625" y="4472"/>
                  </a:lnTo>
                  <a:lnTo>
                    <a:pt x="8428" y="3340"/>
                  </a:lnTo>
                  <a:lnTo>
                    <a:pt x="10636" y="0"/>
                  </a:ln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9" name="Google Shape;4112;p64"/>
            <p:cNvSpPr/>
            <p:nvPr/>
          </p:nvSpPr>
          <p:spPr>
            <a:xfrm>
              <a:off x="480863" y="3972888"/>
              <a:ext cx="143725" cy="197100"/>
            </a:xfrm>
            <a:custGeom>
              <a:avLst/>
              <a:gdLst/>
              <a:ahLst/>
              <a:cxnLst/>
              <a:rect l="l" t="t" r="r" b="b"/>
              <a:pathLst>
                <a:path w="5749" h="7884" extrusionOk="0">
                  <a:moveTo>
                    <a:pt x="1" y="1"/>
                  </a:moveTo>
                  <a:lnTo>
                    <a:pt x="1706" y="7883"/>
                  </a:lnTo>
                  <a:lnTo>
                    <a:pt x="5748" y="1505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00BA9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0" name="Google Shape;4113;p64"/>
            <p:cNvSpPr/>
            <p:nvPr/>
          </p:nvSpPr>
          <p:spPr>
            <a:xfrm>
              <a:off x="1352288" y="4177838"/>
              <a:ext cx="186000" cy="164850"/>
            </a:xfrm>
            <a:custGeom>
              <a:avLst/>
              <a:gdLst/>
              <a:ahLst/>
              <a:cxnLst/>
              <a:rect l="l" t="t" r="r" b="b"/>
              <a:pathLst>
                <a:path w="7440" h="6594" extrusionOk="0">
                  <a:moveTo>
                    <a:pt x="632" y="1"/>
                  </a:moveTo>
                  <a:lnTo>
                    <a:pt x="345" y="4587"/>
                  </a:lnTo>
                  <a:lnTo>
                    <a:pt x="1" y="6594"/>
                  </a:lnTo>
                  <a:lnTo>
                    <a:pt x="7440" y="2122"/>
                  </a:lnTo>
                  <a:lnTo>
                    <a:pt x="7440" y="2122"/>
                  </a:lnTo>
                  <a:cubicBezTo>
                    <a:pt x="7436" y="2122"/>
                    <a:pt x="7432" y="2123"/>
                    <a:pt x="7427" y="2123"/>
                  </a:cubicBezTo>
                  <a:cubicBezTo>
                    <a:pt x="6955" y="2123"/>
                    <a:pt x="632" y="1"/>
                    <a:pt x="632" y="1"/>
                  </a:cubicBezTo>
                  <a:close/>
                </a:path>
              </a:pathLst>
            </a:custGeom>
            <a:solidFill>
              <a:srgbClr val="00BA9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1" name="Google Shape;4114;p64"/>
            <p:cNvSpPr/>
            <p:nvPr/>
          </p:nvSpPr>
          <p:spPr>
            <a:xfrm>
              <a:off x="621688" y="3448638"/>
              <a:ext cx="773625" cy="854800"/>
            </a:xfrm>
            <a:custGeom>
              <a:avLst/>
              <a:gdLst/>
              <a:ahLst/>
              <a:cxnLst/>
              <a:rect l="l" t="t" r="r" b="b"/>
              <a:pathLst>
                <a:path w="30945" h="34192" extrusionOk="0">
                  <a:moveTo>
                    <a:pt x="18475" y="0"/>
                  </a:moveTo>
                  <a:cubicBezTo>
                    <a:pt x="10341" y="0"/>
                    <a:pt x="11176" y="9791"/>
                    <a:pt x="10850" y="11783"/>
                  </a:cubicBezTo>
                  <a:cubicBezTo>
                    <a:pt x="10478" y="14062"/>
                    <a:pt x="5160" y="15037"/>
                    <a:pt x="2580" y="18004"/>
                  </a:cubicBezTo>
                  <a:cubicBezTo>
                    <a:pt x="1" y="20956"/>
                    <a:pt x="918" y="25643"/>
                    <a:pt x="918" y="25643"/>
                  </a:cubicBezTo>
                  <a:cubicBezTo>
                    <a:pt x="918" y="25643"/>
                    <a:pt x="6149" y="28552"/>
                    <a:pt x="11882" y="30975"/>
                  </a:cubicBezTo>
                  <a:cubicBezTo>
                    <a:pt x="15986" y="32707"/>
                    <a:pt x="20358" y="34191"/>
                    <a:pt x="23267" y="34191"/>
                  </a:cubicBezTo>
                  <a:cubicBezTo>
                    <a:pt x="24666" y="34191"/>
                    <a:pt x="25727" y="33848"/>
                    <a:pt x="26258" y="33024"/>
                  </a:cubicBezTo>
                  <a:cubicBezTo>
                    <a:pt x="27835" y="30602"/>
                    <a:pt x="27562" y="27578"/>
                    <a:pt x="27046" y="24869"/>
                  </a:cubicBezTo>
                  <a:cubicBezTo>
                    <a:pt x="26774" y="23479"/>
                    <a:pt x="26573" y="22131"/>
                    <a:pt x="26172" y="20784"/>
                  </a:cubicBezTo>
                  <a:cubicBezTo>
                    <a:pt x="25771" y="19437"/>
                    <a:pt x="25369" y="18004"/>
                    <a:pt x="25699" y="16585"/>
                  </a:cubicBezTo>
                  <a:cubicBezTo>
                    <a:pt x="26029" y="15295"/>
                    <a:pt x="26917" y="14363"/>
                    <a:pt x="27677" y="13317"/>
                  </a:cubicBezTo>
                  <a:cubicBezTo>
                    <a:pt x="28523" y="12185"/>
                    <a:pt x="29196" y="10938"/>
                    <a:pt x="29684" y="9605"/>
                  </a:cubicBezTo>
                  <a:cubicBezTo>
                    <a:pt x="30945" y="5921"/>
                    <a:pt x="28795" y="3499"/>
                    <a:pt x="25943" y="1994"/>
                  </a:cubicBezTo>
                  <a:cubicBezTo>
                    <a:pt x="25513" y="1765"/>
                    <a:pt x="25068" y="1564"/>
                    <a:pt x="24610" y="1378"/>
                  </a:cubicBezTo>
                  <a:cubicBezTo>
                    <a:pt x="23979" y="1120"/>
                    <a:pt x="23348" y="891"/>
                    <a:pt x="22689" y="704"/>
                  </a:cubicBezTo>
                  <a:cubicBezTo>
                    <a:pt x="22646" y="690"/>
                    <a:pt x="22603" y="676"/>
                    <a:pt x="22575" y="661"/>
                  </a:cubicBezTo>
                  <a:cubicBezTo>
                    <a:pt x="21002" y="203"/>
                    <a:pt x="19646" y="0"/>
                    <a:pt x="18475" y="0"/>
                  </a:cubicBezTo>
                  <a:close/>
                </a:path>
              </a:pathLst>
            </a:custGeom>
            <a:solidFill>
              <a:srgbClr val="FFD3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2" name="Google Shape;4115;p64"/>
            <p:cNvSpPr/>
            <p:nvPr/>
          </p:nvSpPr>
          <p:spPr>
            <a:xfrm>
              <a:off x="921238" y="3193913"/>
              <a:ext cx="470850" cy="942750"/>
            </a:xfrm>
            <a:custGeom>
              <a:avLst/>
              <a:gdLst/>
              <a:ahLst/>
              <a:cxnLst/>
              <a:rect l="l" t="t" r="r" b="b"/>
              <a:pathLst>
                <a:path w="18834" h="37710" extrusionOk="0">
                  <a:moveTo>
                    <a:pt x="15093" y="0"/>
                  </a:moveTo>
                  <a:lnTo>
                    <a:pt x="15036" y="158"/>
                  </a:lnTo>
                  <a:lnTo>
                    <a:pt x="15021" y="172"/>
                  </a:lnTo>
                  <a:lnTo>
                    <a:pt x="15007" y="201"/>
                  </a:lnTo>
                  <a:lnTo>
                    <a:pt x="14061" y="2494"/>
                  </a:lnTo>
                  <a:lnTo>
                    <a:pt x="10593" y="10850"/>
                  </a:lnTo>
                  <a:lnTo>
                    <a:pt x="1" y="36391"/>
                  </a:lnTo>
                  <a:lnTo>
                    <a:pt x="1606" y="37222"/>
                  </a:lnTo>
                  <a:lnTo>
                    <a:pt x="2523" y="37710"/>
                  </a:lnTo>
                  <a:lnTo>
                    <a:pt x="13975" y="12183"/>
                  </a:lnTo>
                  <a:lnTo>
                    <a:pt x="18834" y="1348"/>
                  </a:lnTo>
                  <a:lnTo>
                    <a:pt x="18361" y="1190"/>
                  </a:lnTo>
                  <a:lnTo>
                    <a:pt x="17587" y="918"/>
                  </a:lnTo>
                  <a:lnTo>
                    <a:pt x="17587" y="903"/>
                  </a:lnTo>
                  <a:lnTo>
                    <a:pt x="17272" y="789"/>
                  </a:lnTo>
                  <a:lnTo>
                    <a:pt x="17100" y="731"/>
                  </a:lnTo>
                  <a:lnTo>
                    <a:pt x="16397" y="473"/>
                  </a:lnTo>
                  <a:lnTo>
                    <a:pt x="15953" y="316"/>
                  </a:lnTo>
                  <a:lnTo>
                    <a:pt x="15093" y="0"/>
                  </a:lnTo>
                  <a:close/>
                </a:path>
              </a:pathLst>
            </a:custGeom>
            <a:solidFill>
              <a:srgbClr val="FF51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3" name="Google Shape;4116;p64"/>
            <p:cNvSpPr/>
            <p:nvPr/>
          </p:nvSpPr>
          <p:spPr>
            <a:xfrm>
              <a:off x="941788" y="3607413"/>
              <a:ext cx="309500" cy="314475"/>
            </a:xfrm>
            <a:custGeom>
              <a:avLst/>
              <a:gdLst/>
              <a:ahLst/>
              <a:cxnLst/>
              <a:rect l="l" t="t" r="r" b="b"/>
              <a:pathLst>
                <a:path w="12380" h="12579" extrusionOk="0">
                  <a:moveTo>
                    <a:pt x="5557" y="0"/>
                  </a:moveTo>
                  <a:cubicBezTo>
                    <a:pt x="4754" y="0"/>
                    <a:pt x="5557" y="3397"/>
                    <a:pt x="5557" y="3397"/>
                  </a:cubicBezTo>
                  <a:cubicBezTo>
                    <a:pt x="5557" y="3397"/>
                    <a:pt x="4607" y="495"/>
                    <a:pt x="3777" y="495"/>
                  </a:cubicBezTo>
                  <a:cubicBezTo>
                    <a:pt x="3754" y="495"/>
                    <a:pt x="3731" y="497"/>
                    <a:pt x="3708" y="502"/>
                  </a:cubicBezTo>
                  <a:cubicBezTo>
                    <a:pt x="2862" y="660"/>
                    <a:pt x="4840" y="3583"/>
                    <a:pt x="4840" y="3583"/>
                  </a:cubicBezTo>
                  <a:cubicBezTo>
                    <a:pt x="4840" y="3583"/>
                    <a:pt x="3377" y="1774"/>
                    <a:pt x="2455" y="1774"/>
                  </a:cubicBezTo>
                  <a:cubicBezTo>
                    <a:pt x="2402" y="1774"/>
                    <a:pt x="2352" y="1780"/>
                    <a:pt x="2303" y="1792"/>
                  </a:cubicBezTo>
                  <a:cubicBezTo>
                    <a:pt x="1400" y="2021"/>
                    <a:pt x="4209" y="4372"/>
                    <a:pt x="4209" y="4372"/>
                  </a:cubicBezTo>
                  <a:cubicBezTo>
                    <a:pt x="4209" y="4372"/>
                    <a:pt x="2392" y="3328"/>
                    <a:pt x="1441" y="3328"/>
                  </a:cubicBezTo>
                  <a:cubicBezTo>
                    <a:pt x="1234" y="3328"/>
                    <a:pt x="1068" y="3377"/>
                    <a:pt x="970" y="3497"/>
                  </a:cubicBezTo>
                  <a:cubicBezTo>
                    <a:pt x="426" y="4171"/>
                    <a:pt x="3077" y="5303"/>
                    <a:pt x="3077" y="5303"/>
                  </a:cubicBezTo>
                  <a:cubicBezTo>
                    <a:pt x="3077" y="5303"/>
                    <a:pt x="2045" y="4966"/>
                    <a:pt x="1234" y="4966"/>
                  </a:cubicBezTo>
                  <a:cubicBezTo>
                    <a:pt x="829" y="4966"/>
                    <a:pt x="478" y="5050"/>
                    <a:pt x="340" y="5303"/>
                  </a:cubicBezTo>
                  <a:cubicBezTo>
                    <a:pt x="1" y="5923"/>
                    <a:pt x="2368" y="5980"/>
                    <a:pt x="3254" y="5980"/>
                  </a:cubicBezTo>
                  <a:cubicBezTo>
                    <a:pt x="3454" y="5980"/>
                    <a:pt x="3579" y="5977"/>
                    <a:pt x="3579" y="5977"/>
                  </a:cubicBezTo>
                  <a:lnTo>
                    <a:pt x="3579" y="5977"/>
                  </a:lnTo>
                  <a:cubicBezTo>
                    <a:pt x="3579" y="5977"/>
                    <a:pt x="110" y="6149"/>
                    <a:pt x="311" y="6794"/>
                  </a:cubicBezTo>
                  <a:cubicBezTo>
                    <a:pt x="386" y="7041"/>
                    <a:pt x="871" y="7125"/>
                    <a:pt x="1441" y="7125"/>
                  </a:cubicBezTo>
                  <a:cubicBezTo>
                    <a:pt x="1774" y="7125"/>
                    <a:pt x="2137" y="7096"/>
                    <a:pt x="2464" y="7055"/>
                  </a:cubicBezTo>
                  <a:lnTo>
                    <a:pt x="2464" y="7055"/>
                  </a:lnTo>
                  <a:cubicBezTo>
                    <a:pt x="1498" y="7407"/>
                    <a:pt x="214" y="8026"/>
                    <a:pt x="297" y="8457"/>
                  </a:cubicBezTo>
                  <a:cubicBezTo>
                    <a:pt x="318" y="8567"/>
                    <a:pt x="430" y="8613"/>
                    <a:pt x="604" y="8613"/>
                  </a:cubicBezTo>
                  <a:cubicBezTo>
                    <a:pt x="1490" y="8613"/>
                    <a:pt x="3966" y="7410"/>
                    <a:pt x="3966" y="7410"/>
                  </a:cubicBezTo>
                  <a:lnTo>
                    <a:pt x="3966" y="7410"/>
                  </a:lnTo>
                  <a:cubicBezTo>
                    <a:pt x="3966" y="7410"/>
                    <a:pt x="641" y="9431"/>
                    <a:pt x="1314" y="10062"/>
                  </a:cubicBezTo>
                  <a:cubicBezTo>
                    <a:pt x="1398" y="10140"/>
                    <a:pt x="1501" y="10174"/>
                    <a:pt x="1617" y="10174"/>
                  </a:cubicBezTo>
                  <a:cubicBezTo>
                    <a:pt x="2432" y="10174"/>
                    <a:pt x="3894" y="8471"/>
                    <a:pt x="3894" y="8471"/>
                  </a:cubicBezTo>
                  <a:lnTo>
                    <a:pt x="3894" y="8471"/>
                  </a:lnTo>
                  <a:cubicBezTo>
                    <a:pt x="3894" y="8471"/>
                    <a:pt x="2404" y="11151"/>
                    <a:pt x="2948" y="11495"/>
                  </a:cubicBezTo>
                  <a:cubicBezTo>
                    <a:pt x="2977" y="11512"/>
                    <a:pt x="3007" y="11520"/>
                    <a:pt x="3038" y="11520"/>
                  </a:cubicBezTo>
                  <a:cubicBezTo>
                    <a:pt x="3610" y="11520"/>
                    <a:pt x="4639" y="8844"/>
                    <a:pt x="4639" y="8843"/>
                  </a:cubicBezTo>
                  <a:lnTo>
                    <a:pt x="4639" y="8843"/>
                  </a:lnTo>
                  <a:cubicBezTo>
                    <a:pt x="4639" y="8844"/>
                    <a:pt x="3794" y="11753"/>
                    <a:pt x="4510" y="12040"/>
                  </a:cubicBezTo>
                  <a:cubicBezTo>
                    <a:pt x="4544" y="12054"/>
                    <a:pt x="4577" y="12061"/>
                    <a:pt x="4609" y="12061"/>
                  </a:cubicBezTo>
                  <a:cubicBezTo>
                    <a:pt x="5247" y="12061"/>
                    <a:pt x="5442" y="9302"/>
                    <a:pt x="5442" y="9302"/>
                  </a:cubicBezTo>
                  <a:cubicBezTo>
                    <a:pt x="5442" y="9302"/>
                    <a:pt x="5762" y="12558"/>
                    <a:pt x="6375" y="12558"/>
                  </a:cubicBezTo>
                  <a:cubicBezTo>
                    <a:pt x="6384" y="12558"/>
                    <a:pt x="6393" y="12557"/>
                    <a:pt x="6402" y="12556"/>
                  </a:cubicBezTo>
                  <a:cubicBezTo>
                    <a:pt x="7033" y="12455"/>
                    <a:pt x="6403" y="9303"/>
                    <a:pt x="6402" y="9302"/>
                  </a:cubicBezTo>
                  <a:lnTo>
                    <a:pt x="6402" y="9302"/>
                  </a:lnTo>
                  <a:cubicBezTo>
                    <a:pt x="6403" y="9303"/>
                    <a:pt x="7094" y="12579"/>
                    <a:pt x="7855" y="12579"/>
                  </a:cubicBezTo>
                  <a:cubicBezTo>
                    <a:pt x="7891" y="12579"/>
                    <a:pt x="7928" y="12571"/>
                    <a:pt x="7965" y="12556"/>
                  </a:cubicBezTo>
                  <a:cubicBezTo>
                    <a:pt x="8767" y="12212"/>
                    <a:pt x="7334" y="9217"/>
                    <a:pt x="7334" y="9216"/>
                  </a:cubicBezTo>
                  <a:lnTo>
                    <a:pt x="7334" y="9216"/>
                  </a:lnTo>
                  <a:cubicBezTo>
                    <a:pt x="7334" y="9217"/>
                    <a:pt x="8729" y="11761"/>
                    <a:pt x="9484" y="11761"/>
                  </a:cubicBezTo>
                  <a:cubicBezTo>
                    <a:pt x="9524" y="11761"/>
                    <a:pt x="9562" y="11754"/>
                    <a:pt x="9599" y="11739"/>
                  </a:cubicBezTo>
                  <a:cubicBezTo>
                    <a:pt x="10315" y="11452"/>
                    <a:pt x="8123" y="8915"/>
                    <a:pt x="8122" y="8915"/>
                  </a:cubicBezTo>
                  <a:lnTo>
                    <a:pt x="8122" y="8915"/>
                  </a:lnTo>
                  <a:cubicBezTo>
                    <a:pt x="8123" y="8915"/>
                    <a:pt x="9744" y="10549"/>
                    <a:pt x="10536" y="10549"/>
                  </a:cubicBezTo>
                  <a:cubicBezTo>
                    <a:pt x="10627" y="10549"/>
                    <a:pt x="10708" y="10527"/>
                    <a:pt x="10774" y="10477"/>
                  </a:cubicBezTo>
                  <a:cubicBezTo>
                    <a:pt x="11404" y="10019"/>
                    <a:pt x="9054" y="8371"/>
                    <a:pt x="9054" y="8371"/>
                  </a:cubicBezTo>
                  <a:lnTo>
                    <a:pt x="9054" y="8371"/>
                  </a:lnTo>
                  <a:cubicBezTo>
                    <a:pt x="9054" y="8371"/>
                    <a:pt x="10404" y="9018"/>
                    <a:pt x="11278" y="9018"/>
                  </a:cubicBezTo>
                  <a:cubicBezTo>
                    <a:pt x="11589" y="9018"/>
                    <a:pt x="11840" y="8936"/>
                    <a:pt x="11949" y="8714"/>
                  </a:cubicBezTo>
                  <a:cubicBezTo>
                    <a:pt x="12379" y="7869"/>
                    <a:pt x="9054" y="7324"/>
                    <a:pt x="9054" y="7324"/>
                  </a:cubicBezTo>
                  <a:lnTo>
                    <a:pt x="9054" y="7324"/>
                  </a:lnTo>
                  <a:cubicBezTo>
                    <a:pt x="9054" y="7324"/>
                    <a:pt x="9418" y="7354"/>
                    <a:pt x="9890" y="7354"/>
                  </a:cubicBezTo>
                  <a:cubicBezTo>
                    <a:pt x="10694" y="7354"/>
                    <a:pt x="11812" y="7268"/>
                    <a:pt x="11992" y="6808"/>
                  </a:cubicBezTo>
                  <a:cubicBezTo>
                    <a:pt x="12182" y="6348"/>
                    <a:pt x="10854" y="6263"/>
                    <a:pt x="9845" y="6263"/>
                  </a:cubicBezTo>
                  <a:cubicBezTo>
                    <a:pt x="9424" y="6263"/>
                    <a:pt x="9058" y="6278"/>
                    <a:pt x="8881" y="6286"/>
                  </a:cubicBezTo>
                  <a:lnTo>
                    <a:pt x="8881" y="6286"/>
                  </a:lnTo>
                  <a:cubicBezTo>
                    <a:pt x="9473" y="6251"/>
                    <a:pt x="12174" y="6042"/>
                    <a:pt x="12021" y="5174"/>
                  </a:cubicBezTo>
                  <a:cubicBezTo>
                    <a:pt x="11976" y="4944"/>
                    <a:pt x="11728" y="4856"/>
                    <a:pt x="11377" y="4856"/>
                  </a:cubicBezTo>
                  <a:cubicBezTo>
                    <a:pt x="10548" y="4856"/>
                    <a:pt x="9144" y="5345"/>
                    <a:pt x="8484" y="5593"/>
                  </a:cubicBezTo>
                  <a:lnTo>
                    <a:pt x="8484" y="5593"/>
                  </a:lnTo>
                  <a:cubicBezTo>
                    <a:pt x="9474" y="5198"/>
                    <a:pt x="12123" y="4066"/>
                    <a:pt x="11748" y="3411"/>
                  </a:cubicBezTo>
                  <a:cubicBezTo>
                    <a:pt x="11666" y="3271"/>
                    <a:pt x="11515" y="3213"/>
                    <a:pt x="11322" y="3213"/>
                  </a:cubicBezTo>
                  <a:cubicBezTo>
                    <a:pt x="10415" y="3213"/>
                    <a:pt x="8581" y="4501"/>
                    <a:pt x="8581" y="4501"/>
                  </a:cubicBezTo>
                  <a:lnTo>
                    <a:pt x="6044" y="3282"/>
                  </a:lnTo>
                  <a:lnTo>
                    <a:pt x="6044" y="3268"/>
                  </a:lnTo>
                  <a:cubicBezTo>
                    <a:pt x="6044" y="3268"/>
                    <a:pt x="6359" y="0"/>
                    <a:pt x="5557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4" name="Google Shape;4117;p64"/>
            <p:cNvSpPr/>
            <p:nvPr/>
          </p:nvSpPr>
          <p:spPr>
            <a:xfrm>
              <a:off x="964588" y="3675138"/>
              <a:ext cx="239750" cy="205025"/>
            </a:xfrm>
            <a:custGeom>
              <a:avLst/>
              <a:gdLst/>
              <a:ahLst/>
              <a:cxnLst/>
              <a:rect l="l" t="t" r="r" b="b"/>
              <a:pathLst>
                <a:path w="9590" h="8201" extrusionOk="0">
                  <a:moveTo>
                    <a:pt x="5490" y="0"/>
                  </a:moveTo>
                  <a:cubicBezTo>
                    <a:pt x="1836" y="0"/>
                    <a:pt x="1" y="4415"/>
                    <a:pt x="2595" y="6994"/>
                  </a:cubicBezTo>
                  <a:cubicBezTo>
                    <a:pt x="3429" y="7828"/>
                    <a:pt x="4453" y="8201"/>
                    <a:pt x="5459" y="8201"/>
                  </a:cubicBezTo>
                  <a:cubicBezTo>
                    <a:pt x="7566" y="8201"/>
                    <a:pt x="9589" y="6564"/>
                    <a:pt x="9589" y="4099"/>
                  </a:cubicBezTo>
                  <a:cubicBezTo>
                    <a:pt x="9589" y="1835"/>
                    <a:pt x="7755" y="0"/>
                    <a:pt x="5490" y="0"/>
                  </a:cubicBezTo>
                  <a:close/>
                </a:path>
              </a:pathLst>
            </a:custGeom>
            <a:solidFill>
              <a:srgbClr val="1E032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5" name="Google Shape;4118;p64"/>
            <p:cNvSpPr/>
            <p:nvPr/>
          </p:nvSpPr>
          <p:spPr>
            <a:xfrm>
              <a:off x="758213" y="3815938"/>
              <a:ext cx="212850" cy="498800"/>
            </a:xfrm>
            <a:custGeom>
              <a:avLst/>
              <a:gdLst/>
              <a:ahLst/>
              <a:cxnLst/>
              <a:rect l="l" t="t" r="r" b="b"/>
              <a:pathLst>
                <a:path w="8514" h="19952" extrusionOk="0">
                  <a:moveTo>
                    <a:pt x="4635" y="1"/>
                  </a:moveTo>
                  <a:cubicBezTo>
                    <a:pt x="4633" y="1"/>
                    <a:pt x="4631" y="1"/>
                    <a:pt x="4630" y="1"/>
                  </a:cubicBezTo>
                  <a:cubicBezTo>
                    <a:pt x="4429" y="15"/>
                    <a:pt x="4458" y="861"/>
                    <a:pt x="4515" y="1549"/>
                  </a:cubicBezTo>
                  <a:lnTo>
                    <a:pt x="4472" y="1534"/>
                  </a:lnTo>
                  <a:cubicBezTo>
                    <a:pt x="4228" y="1993"/>
                    <a:pt x="4228" y="2667"/>
                    <a:pt x="4243" y="2968"/>
                  </a:cubicBezTo>
                  <a:cubicBezTo>
                    <a:pt x="3942" y="3498"/>
                    <a:pt x="3741" y="4086"/>
                    <a:pt x="3670" y="4702"/>
                  </a:cubicBezTo>
                  <a:cubicBezTo>
                    <a:pt x="3340" y="3684"/>
                    <a:pt x="2695" y="2796"/>
                    <a:pt x="1849" y="2151"/>
                  </a:cubicBezTo>
                  <a:lnTo>
                    <a:pt x="1735" y="2294"/>
                  </a:lnTo>
                  <a:cubicBezTo>
                    <a:pt x="3369" y="3584"/>
                    <a:pt x="3784" y="5118"/>
                    <a:pt x="3798" y="6909"/>
                  </a:cubicBezTo>
                  <a:cubicBezTo>
                    <a:pt x="3584" y="6494"/>
                    <a:pt x="3283" y="6135"/>
                    <a:pt x="2896" y="5877"/>
                  </a:cubicBezTo>
                  <a:cubicBezTo>
                    <a:pt x="2924" y="4788"/>
                    <a:pt x="1649" y="3871"/>
                    <a:pt x="1563" y="3813"/>
                  </a:cubicBezTo>
                  <a:cubicBezTo>
                    <a:pt x="1464" y="3489"/>
                    <a:pt x="1186" y="2709"/>
                    <a:pt x="999" y="2709"/>
                  </a:cubicBezTo>
                  <a:cubicBezTo>
                    <a:pt x="996" y="2709"/>
                    <a:pt x="993" y="2709"/>
                    <a:pt x="989" y="2710"/>
                  </a:cubicBezTo>
                  <a:cubicBezTo>
                    <a:pt x="755" y="2751"/>
                    <a:pt x="1079" y="3458"/>
                    <a:pt x="1103" y="3509"/>
                  </a:cubicBezTo>
                  <a:lnTo>
                    <a:pt x="1103" y="3509"/>
                  </a:lnTo>
                  <a:cubicBezTo>
                    <a:pt x="1081" y="3464"/>
                    <a:pt x="819" y="2920"/>
                    <a:pt x="524" y="2920"/>
                  </a:cubicBezTo>
                  <a:cubicBezTo>
                    <a:pt x="493" y="2920"/>
                    <a:pt x="462" y="2926"/>
                    <a:pt x="430" y="2939"/>
                  </a:cubicBezTo>
                  <a:cubicBezTo>
                    <a:pt x="144" y="3039"/>
                    <a:pt x="731" y="3469"/>
                    <a:pt x="932" y="3613"/>
                  </a:cubicBezTo>
                  <a:cubicBezTo>
                    <a:pt x="783" y="3517"/>
                    <a:pt x="399" y="3280"/>
                    <a:pt x="186" y="3280"/>
                  </a:cubicBezTo>
                  <a:cubicBezTo>
                    <a:pt x="112" y="3280"/>
                    <a:pt x="58" y="3309"/>
                    <a:pt x="43" y="3383"/>
                  </a:cubicBezTo>
                  <a:cubicBezTo>
                    <a:pt x="0" y="3584"/>
                    <a:pt x="287" y="3713"/>
                    <a:pt x="531" y="3799"/>
                  </a:cubicBezTo>
                  <a:cubicBezTo>
                    <a:pt x="511" y="3797"/>
                    <a:pt x="491" y="3796"/>
                    <a:pt x="472" y="3796"/>
                  </a:cubicBezTo>
                  <a:cubicBezTo>
                    <a:pt x="361" y="3796"/>
                    <a:pt x="254" y="3833"/>
                    <a:pt x="230" y="3942"/>
                  </a:cubicBezTo>
                  <a:cubicBezTo>
                    <a:pt x="200" y="4049"/>
                    <a:pt x="352" y="4085"/>
                    <a:pt x="565" y="4085"/>
                  </a:cubicBezTo>
                  <a:cubicBezTo>
                    <a:pt x="868" y="4085"/>
                    <a:pt x="1295" y="4013"/>
                    <a:pt x="1505" y="3971"/>
                  </a:cubicBezTo>
                  <a:cubicBezTo>
                    <a:pt x="1677" y="4114"/>
                    <a:pt x="2652" y="4888"/>
                    <a:pt x="2724" y="5748"/>
                  </a:cubicBezTo>
                  <a:cubicBezTo>
                    <a:pt x="2480" y="5605"/>
                    <a:pt x="2222" y="5490"/>
                    <a:pt x="1950" y="5390"/>
                  </a:cubicBezTo>
                  <a:cubicBezTo>
                    <a:pt x="1712" y="5165"/>
                    <a:pt x="1230" y="4721"/>
                    <a:pt x="1021" y="4721"/>
                  </a:cubicBezTo>
                  <a:cubicBezTo>
                    <a:pt x="1004" y="4721"/>
                    <a:pt x="988" y="4724"/>
                    <a:pt x="975" y="4731"/>
                  </a:cubicBezTo>
                  <a:cubicBezTo>
                    <a:pt x="746" y="4831"/>
                    <a:pt x="1434" y="5290"/>
                    <a:pt x="1434" y="5290"/>
                  </a:cubicBezTo>
                  <a:cubicBezTo>
                    <a:pt x="1434" y="5290"/>
                    <a:pt x="1057" y="5071"/>
                    <a:pt x="866" y="5071"/>
                  </a:cubicBezTo>
                  <a:cubicBezTo>
                    <a:pt x="812" y="5071"/>
                    <a:pt x="773" y="5088"/>
                    <a:pt x="760" y="5132"/>
                  </a:cubicBezTo>
                  <a:cubicBezTo>
                    <a:pt x="703" y="5347"/>
                    <a:pt x="1405" y="5419"/>
                    <a:pt x="1405" y="5419"/>
                  </a:cubicBezTo>
                  <a:cubicBezTo>
                    <a:pt x="1405" y="5419"/>
                    <a:pt x="688" y="5433"/>
                    <a:pt x="674" y="5519"/>
                  </a:cubicBezTo>
                  <a:cubicBezTo>
                    <a:pt x="660" y="5619"/>
                    <a:pt x="1276" y="5648"/>
                    <a:pt x="1276" y="5648"/>
                  </a:cubicBezTo>
                  <a:cubicBezTo>
                    <a:pt x="1276" y="5648"/>
                    <a:pt x="631" y="5763"/>
                    <a:pt x="789" y="5892"/>
                  </a:cubicBezTo>
                  <a:cubicBezTo>
                    <a:pt x="808" y="5907"/>
                    <a:pt x="842" y="5913"/>
                    <a:pt x="886" y="5913"/>
                  </a:cubicBezTo>
                  <a:cubicBezTo>
                    <a:pt x="1135" y="5913"/>
                    <a:pt x="1720" y="5700"/>
                    <a:pt x="1964" y="5591"/>
                  </a:cubicBezTo>
                  <a:cubicBezTo>
                    <a:pt x="2308" y="5705"/>
                    <a:pt x="3483" y="6178"/>
                    <a:pt x="3784" y="7411"/>
                  </a:cubicBezTo>
                  <a:cubicBezTo>
                    <a:pt x="3770" y="8127"/>
                    <a:pt x="3698" y="8858"/>
                    <a:pt x="3627" y="9647"/>
                  </a:cubicBezTo>
                  <a:cubicBezTo>
                    <a:pt x="3512" y="10779"/>
                    <a:pt x="3412" y="11940"/>
                    <a:pt x="3412" y="13230"/>
                  </a:cubicBezTo>
                  <a:cubicBezTo>
                    <a:pt x="3412" y="18132"/>
                    <a:pt x="6765" y="19937"/>
                    <a:pt x="6808" y="19952"/>
                  </a:cubicBezTo>
                  <a:lnTo>
                    <a:pt x="6880" y="19794"/>
                  </a:lnTo>
                  <a:cubicBezTo>
                    <a:pt x="6851" y="19780"/>
                    <a:pt x="3569" y="18017"/>
                    <a:pt x="3584" y="13230"/>
                  </a:cubicBezTo>
                  <a:cubicBezTo>
                    <a:pt x="3584" y="12327"/>
                    <a:pt x="3641" y="11467"/>
                    <a:pt x="3712" y="10650"/>
                  </a:cubicBezTo>
                  <a:cubicBezTo>
                    <a:pt x="3767" y="10656"/>
                    <a:pt x="3817" y="10658"/>
                    <a:pt x="3863" y="10658"/>
                  </a:cubicBezTo>
                  <a:cubicBezTo>
                    <a:pt x="4529" y="10658"/>
                    <a:pt x="4429" y="10120"/>
                    <a:pt x="4429" y="10120"/>
                  </a:cubicBezTo>
                  <a:lnTo>
                    <a:pt x="4429" y="10120"/>
                  </a:lnTo>
                  <a:cubicBezTo>
                    <a:pt x="4429" y="10120"/>
                    <a:pt x="4728" y="10350"/>
                    <a:pt x="5042" y="10350"/>
                  </a:cubicBezTo>
                  <a:cubicBezTo>
                    <a:pt x="5135" y="10350"/>
                    <a:pt x="5229" y="10330"/>
                    <a:pt x="5318" y="10277"/>
                  </a:cubicBezTo>
                  <a:cubicBezTo>
                    <a:pt x="5705" y="10048"/>
                    <a:pt x="5318" y="9360"/>
                    <a:pt x="5318" y="9360"/>
                  </a:cubicBezTo>
                  <a:lnTo>
                    <a:pt x="5318" y="9360"/>
                  </a:lnTo>
                  <a:cubicBezTo>
                    <a:pt x="5318" y="9360"/>
                    <a:pt x="5342" y="9361"/>
                    <a:pt x="5385" y="9361"/>
                  </a:cubicBezTo>
                  <a:cubicBezTo>
                    <a:pt x="5671" y="9361"/>
                    <a:pt x="6782" y="9296"/>
                    <a:pt x="6794" y="8285"/>
                  </a:cubicBezTo>
                  <a:lnTo>
                    <a:pt x="6794" y="8285"/>
                  </a:lnTo>
                  <a:cubicBezTo>
                    <a:pt x="4730" y="8457"/>
                    <a:pt x="4013" y="9460"/>
                    <a:pt x="3755" y="10091"/>
                  </a:cubicBezTo>
                  <a:cubicBezTo>
                    <a:pt x="3770" y="9948"/>
                    <a:pt x="3784" y="9804"/>
                    <a:pt x="3798" y="9661"/>
                  </a:cubicBezTo>
                  <a:cubicBezTo>
                    <a:pt x="3841" y="9145"/>
                    <a:pt x="3884" y="8658"/>
                    <a:pt x="3927" y="8185"/>
                  </a:cubicBezTo>
                  <a:cubicBezTo>
                    <a:pt x="4076" y="8221"/>
                    <a:pt x="4230" y="8237"/>
                    <a:pt x="4386" y="8237"/>
                  </a:cubicBezTo>
                  <a:cubicBezTo>
                    <a:pt x="5477" y="8237"/>
                    <a:pt x="6642" y="7423"/>
                    <a:pt x="6479" y="6708"/>
                  </a:cubicBezTo>
                  <a:cubicBezTo>
                    <a:pt x="7296" y="6694"/>
                    <a:pt x="8514" y="6436"/>
                    <a:pt x="8285" y="4802"/>
                  </a:cubicBezTo>
                  <a:lnTo>
                    <a:pt x="8285" y="4802"/>
                  </a:lnTo>
                  <a:cubicBezTo>
                    <a:pt x="4959" y="5304"/>
                    <a:pt x="4071" y="7669"/>
                    <a:pt x="3927" y="8113"/>
                  </a:cubicBezTo>
                  <a:cubicBezTo>
                    <a:pt x="4028" y="7138"/>
                    <a:pt x="3985" y="6164"/>
                    <a:pt x="3798" y="5218"/>
                  </a:cubicBezTo>
                  <a:cubicBezTo>
                    <a:pt x="3813" y="4473"/>
                    <a:pt x="3999" y="3756"/>
                    <a:pt x="4357" y="3125"/>
                  </a:cubicBezTo>
                  <a:lnTo>
                    <a:pt x="5418" y="3025"/>
                  </a:lnTo>
                  <a:cubicBezTo>
                    <a:pt x="5970" y="3389"/>
                    <a:pt x="6643" y="3796"/>
                    <a:pt x="6917" y="3796"/>
                  </a:cubicBezTo>
                  <a:cubicBezTo>
                    <a:pt x="6956" y="3796"/>
                    <a:pt x="6988" y="3788"/>
                    <a:pt x="7009" y="3770"/>
                  </a:cubicBezTo>
                  <a:cubicBezTo>
                    <a:pt x="7310" y="3541"/>
                    <a:pt x="5561" y="2882"/>
                    <a:pt x="5561" y="2882"/>
                  </a:cubicBezTo>
                  <a:lnTo>
                    <a:pt x="5561" y="2882"/>
                  </a:lnTo>
                  <a:cubicBezTo>
                    <a:pt x="5561" y="2882"/>
                    <a:pt x="6002" y="2929"/>
                    <a:pt x="6422" y="2929"/>
                  </a:cubicBezTo>
                  <a:cubicBezTo>
                    <a:pt x="6807" y="2929"/>
                    <a:pt x="7174" y="2889"/>
                    <a:pt x="7167" y="2738"/>
                  </a:cubicBezTo>
                  <a:cubicBezTo>
                    <a:pt x="7152" y="2437"/>
                    <a:pt x="5633" y="2437"/>
                    <a:pt x="5633" y="2437"/>
                  </a:cubicBezTo>
                  <a:cubicBezTo>
                    <a:pt x="5633" y="2437"/>
                    <a:pt x="7281" y="2237"/>
                    <a:pt x="7181" y="1821"/>
                  </a:cubicBezTo>
                  <a:cubicBezTo>
                    <a:pt x="7163" y="1746"/>
                    <a:pt x="7090" y="1715"/>
                    <a:pt x="6983" y="1715"/>
                  </a:cubicBezTo>
                  <a:cubicBezTo>
                    <a:pt x="6580" y="1715"/>
                    <a:pt x="5689" y="2150"/>
                    <a:pt x="5361" y="2308"/>
                  </a:cubicBezTo>
                  <a:lnTo>
                    <a:pt x="5346" y="2265"/>
                  </a:lnTo>
                  <a:cubicBezTo>
                    <a:pt x="5676" y="1964"/>
                    <a:pt x="6708" y="1076"/>
                    <a:pt x="6464" y="961"/>
                  </a:cubicBezTo>
                  <a:cubicBezTo>
                    <a:pt x="6448" y="954"/>
                    <a:pt x="6430" y="950"/>
                    <a:pt x="6410" y="950"/>
                  </a:cubicBezTo>
                  <a:cubicBezTo>
                    <a:pt x="6119" y="950"/>
                    <a:pt x="5485" y="1701"/>
                    <a:pt x="5203" y="2036"/>
                  </a:cubicBezTo>
                  <a:lnTo>
                    <a:pt x="5160" y="1979"/>
                  </a:lnTo>
                  <a:cubicBezTo>
                    <a:pt x="5389" y="1463"/>
                    <a:pt x="5905" y="144"/>
                    <a:pt x="5518" y="87"/>
                  </a:cubicBezTo>
                  <a:cubicBezTo>
                    <a:pt x="5509" y="85"/>
                    <a:pt x="5500" y="85"/>
                    <a:pt x="5492" y="85"/>
                  </a:cubicBezTo>
                  <a:cubicBezTo>
                    <a:pt x="5150" y="85"/>
                    <a:pt x="4957" y="1148"/>
                    <a:pt x="4873" y="1721"/>
                  </a:cubicBezTo>
                  <a:lnTo>
                    <a:pt x="4845" y="1706"/>
                  </a:lnTo>
                  <a:cubicBezTo>
                    <a:pt x="4873" y="1108"/>
                    <a:pt x="4888" y="1"/>
                    <a:pt x="4635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6" name="Google Shape;4119;p64"/>
            <p:cNvSpPr/>
            <p:nvPr/>
          </p:nvSpPr>
          <p:spPr>
            <a:xfrm>
              <a:off x="777913" y="3980063"/>
              <a:ext cx="69550" cy="36200"/>
            </a:xfrm>
            <a:custGeom>
              <a:avLst/>
              <a:gdLst/>
              <a:ahLst/>
              <a:cxnLst/>
              <a:rect l="l" t="t" r="r" b="b"/>
              <a:pathLst>
                <a:path w="2782" h="1448" extrusionOk="0">
                  <a:moveTo>
                    <a:pt x="560" y="0"/>
                  </a:moveTo>
                  <a:cubicBezTo>
                    <a:pt x="464" y="0"/>
                    <a:pt x="369" y="19"/>
                    <a:pt x="273" y="57"/>
                  </a:cubicBezTo>
                  <a:cubicBezTo>
                    <a:pt x="187" y="86"/>
                    <a:pt x="1" y="186"/>
                    <a:pt x="29" y="315"/>
                  </a:cubicBezTo>
                  <a:cubicBezTo>
                    <a:pt x="44" y="387"/>
                    <a:pt x="130" y="401"/>
                    <a:pt x="216" y="430"/>
                  </a:cubicBezTo>
                  <a:cubicBezTo>
                    <a:pt x="631" y="516"/>
                    <a:pt x="1047" y="616"/>
                    <a:pt x="1448" y="731"/>
                  </a:cubicBezTo>
                  <a:cubicBezTo>
                    <a:pt x="1850" y="846"/>
                    <a:pt x="2566" y="1046"/>
                    <a:pt x="2781" y="1448"/>
                  </a:cubicBezTo>
                  <a:cubicBezTo>
                    <a:pt x="2781" y="1448"/>
                    <a:pt x="2308" y="530"/>
                    <a:pt x="1491" y="215"/>
                  </a:cubicBezTo>
                  <a:cubicBezTo>
                    <a:pt x="1233" y="115"/>
                    <a:pt x="975" y="43"/>
                    <a:pt x="703" y="14"/>
                  </a:cubicBezTo>
                  <a:cubicBezTo>
                    <a:pt x="655" y="5"/>
                    <a:pt x="607" y="0"/>
                    <a:pt x="560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7" name="Google Shape;4120;p64"/>
            <p:cNvSpPr/>
            <p:nvPr/>
          </p:nvSpPr>
          <p:spPr>
            <a:xfrm>
              <a:off x="841338" y="4019463"/>
              <a:ext cx="2525" cy="1475"/>
            </a:xfrm>
            <a:custGeom>
              <a:avLst/>
              <a:gdLst/>
              <a:ahLst/>
              <a:cxnLst/>
              <a:rect l="l" t="t" r="r" b="b"/>
              <a:pathLst>
                <a:path w="101" h="59" extrusionOk="0">
                  <a:moveTo>
                    <a:pt x="1" y="1"/>
                  </a:moveTo>
                  <a:lnTo>
                    <a:pt x="86" y="50"/>
                  </a:lnTo>
                  <a:lnTo>
                    <a:pt x="86" y="50"/>
                  </a:lnTo>
                  <a:cubicBezTo>
                    <a:pt x="62" y="35"/>
                    <a:pt x="36" y="13"/>
                    <a:pt x="1" y="1"/>
                  </a:cubicBezTo>
                  <a:close/>
                  <a:moveTo>
                    <a:pt x="86" y="50"/>
                  </a:moveTo>
                  <a:lnTo>
                    <a:pt x="86" y="50"/>
                  </a:lnTo>
                  <a:cubicBezTo>
                    <a:pt x="91" y="53"/>
                    <a:pt x="96" y="56"/>
                    <a:pt x="101" y="58"/>
                  </a:cubicBezTo>
                  <a:lnTo>
                    <a:pt x="86" y="50"/>
                  </a:ln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8" name="Google Shape;4121;p64"/>
            <p:cNvSpPr/>
            <p:nvPr/>
          </p:nvSpPr>
          <p:spPr>
            <a:xfrm>
              <a:off x="780413" y="4003538"/>
              <a:ext cx="60950" cy="16325"/>
            </a:xfrm>
            <a:custGeom>
              <a:avLst/>
              <a:gdLst/>
              <a:ahLst/>
              <a:cxnLst/>
              <a:rect l="l" t="t" r="r" b="b"/>
              <a:pathLst>
                <a:path w="2438" h="653" extrusionOk="0">
                  <a:moveTo>
                    <a:pt x="734" y="0"/>
                  </a:moveTo>
                  <a:cubicBezTo>
                    <a:pt x="596" y="0"/>
                    <a:pt x="481" y="32"/>
                    <a:pt x="402" y="107"/>
                  </a:cubicBezTo>
                  <a:cubicBezTo>
                    <a:pt x="1" y="523"/>
                    <a:pt x="1879" y="394"/>
                    <a:pt x="2438" y="652"/>
                  </a:cubicBezTo>
                  <a:cubicBezTo>
                    <a:pt x="2141" y="481"/>
                    <a:pt x="1271" y="0"/>
                    <a:pt x="734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9" name="Google Shape;4122;p64"/>
            <p:cNvSpPr/>
            <p:nvPr/>
          </p:nvSpPr>
          <p:spPr>
            <a:xfrm>
              <a:off x="794238" y="4021663"/>
              <a:ext cx="48925" cy="11100"/>
            </a:xfrm>
            <a:custGeom>
              <a:avLst/>
              <a:gdLst/>
              <a:ahLst/>
              <a:cxnLst/>
              <a:rect l="l" t="t" r="r" b="b"/>
              <a:pathLst>
                <a:path w="1957" h="444" extrusionOk="0">
                  <a:moveTo>
                    <a:pt x="1904" y="170"/>
                  </a:moveTo>
                  <a:cubicBezTo>
                    <a:pt x="1937" y="180"/>
                    <a:pt x="1956" y="185"/>
                    <a:pt x="1956" y="185"/>
                  </a:cubicBezTo>
                  <a:cubicBezTo>
                    <a:pt x="1940" y="179"/>
                    <a:pt x="1922" y="174"/>
                    <a:pt x="1904" y="170"/>
                  </a:cubicBezTo>
                  <a:close/>
                  <a:moveTo>
                    <a:pt x="789" y="1"/>
                  </a:moveTo>
                  <a:cubicBezTo>
                    <a:pt x="477" y="1"/>
                    <a:pt x="194" y="62"/>
                    <a:pt x="79" y="257"/>
                  </a:cubicBezTo>
                  <a:cubicBezTo>
                    <a:pt x="0" y="394"/>
                    <a:pt x="54" y="443"/>
                    <a:pt x="185" y="443"/>
                  </a:cubicBezTo>
                  <a:cubicBezTo>
                    <a:pt x="503" y="443"/>
                    <a:pt x="1279" y="156"/>
                    <a:pt x="1745" y="156"/>
                  </a:cubicBezTo>
                  <a:cubicBezTo>
                    <a:pt x="1803" y="156"/>
                    <a:pt x="1857" y="160"/>
                    <a:pt x="1904" y="170"/>
                  </a:cubicBezTo>
                  <a:lnTo>
                    <a:pt x="1904" y="170"/>
                  </a:lnTo>
                  <a:cubicBezTo>
                    <a:pt x="1742" y="127"/>
                    <a:pt x="1236" y="1"/>
                    <a:pt x="789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0" name="Google Shape;4123;p64"/>
            <p:cNvSpPr/>
            <p:nvPr/>
          </p:nvSpPr>
          <p:spPr>
            <a:xfrm>
              <a:off x="985638" y="3894413"/>
              <a:ext cx="263775" cy="418900"/>
            </a:xfrm>
            <a:custGeom>
              <a:avLst/>
              <a:gdLst/>
              <a:ahLst/>
              <a:cxnLst/>
              <a:rect l="l" t="t" r="r" b="b"/>
              <a:pathLst>
                <a:path w="10551" h="16756" extrusionOk="0">
                  <a:moveTo>
                    <a:pt x="10052" y="1"/>
                  </a:moveTo>
                  <a:cubicBezTo>
                    <a:pt x="9292" y="760"/>
                    <a:pt x="8919" y="1821"/>
                    <a:pt x="9034" y="2882"/>
                  </a:cubicBezTo>
                  <a:cubicBezTo>
                    <a:pt x="8676" y="2265"/>
                    <a:pt x="8160" y="1921"/>
                    <a:pt x="7529" y="1907"/>
                  </a:cubicBezTo>
                  <a:lnTo>
                    <a:pt x="7501" y="1907"/>
                  </a:lnTo>
                  <a:cubicBezTo>
                    <a:pt x="6698" y="1907"/>
                    <a:pt x="5881" y="2466"/>
                    <a:pt x="5480" y="3283"/>
                  </a:cubicBezTo>
                  <a:cubicBezTo>
                    <a:pt x="5236" y="3770"/>
                    <a:pt x="5193" y="4186"/>
                    <a:pt x="5351" y="4544"/>
                  </a:cubicBezTo>
                  <a:cubicBezTo>
                    <a:pt x="5580" y="5060"/>
                    <a:pt x="6182" y="5189"/>
                    <a:pt x="6182" y="5189"/>
                  </a:cubicBezTo>
                  <a:cubicBezTo>
                    <a:pt x="6316" y="5245"/>
                    <a:pt x="6444" y="5270"/>
                    <a:pt x="6564" y="5270"/>
                  </a:cubicBezTo>
                  <a:cubicBezTo>
                    <a:pt x="7267" y="5270"/>
                    <a:pt x="7690" y="4420"/>
                    <a:pt x="7286" y="4114"/>
                  </a:cubicBezTo>
                  <a:cubicBezTo>
                    <a:pt x="7190" y="4041"/>
                    <a:pt x="7106" y="4012"/>
                    <a:pt x="7030" y="4012"/>
                  </a:cubicBezTo>
                  <a:cubicBezTo>
                    <a:pt x="6865" y="4012"/>
                    <a:pt x="6735" y="4149"/>
                    <a:pt x="6598" y="4286"/>
                  </a:cubicBezTo>
                  <a:cubicBezTo>
                    <a:pt x="6462" y="4434"/>
                    <a:pt x="6327" y="4570"/>
                    <a:pt x="6138" y="4570"/>
                  </a:cubicBezTo>
                  <a:cubicBezTo>
                    <a:pt x="6106" y="4570"/>
                    <a:pt x="6073" y="4567"/>
                    <a:pt x="6039" y="4558"/>
                  </a:cubicBezTo>
                  <a:cubicBezTo>
                    <a:pt x="5666" y="4444"/>
                    <a:pt x="5594" y="3813"/>
                    <a:pt x="5580" y="3483"/>
                  </a:cubicBezTo>
                  <a:cubicBezTo>
                    <a:pt x="5609" y="3440"/>
                    <a:pt x="5609" y="3412"/>
                    <a:pt x="5637" y="3369"/>
                  </a:cubicBezTo>
                  <a:cubicBezTo>
                    <a:pt x="6010" y="2609"/>
                    <a:pt x="6755" y="2093"/>
                    <a:pt x="7501" y="2093"/>
                  </a:cubicBezTo>
                  <a:lnTo>
                    <a:pt x="7529" y="2093"/>
                  </a:lnTo>
                  <a:cubicBezTo>
                    <a:pt x="8160" y="2108"/>
                    <a:pt x="8676" y="2509"/>
                    <a:pt x="8991" y="3211"/>
                  </a:cubicBezTo>
                  <a:cubicBezTo>
                    <a:pt x="9478" y="4286"/>
                    <a:pt x="7974" y="5848"/>
                    <a:pt x="6383" y="7511"/>
                  </a:cubicBezTo>
                  <a:cubicBezTo>
                    <a:pt x="5867" y="8041"/>
                    <a:pt x="5351" y="8586"/>
                    <a:pt x="4878" y="9116"/>
                  </a:cubicBezTo>
                  <a:cubicBezTo>
                    <a:pt x="5150" y="8686"/>
                    <a:pt x="5365" y="8228"/>
                    <a:pt x="5523" y="7740"/>
                  </a:cubicBezTo>
                  <a:cubicBezTo>
                    <a:pt x="5709" y="7181"/>
                    <a:pt x="5680" y="6579"/>
                    <a:pt x="5451" y="6035"/>
                  </a:cubicBezTo>
                  <a:cubicBezTo>
                    <a:pt x="5291" y="5727"/>
                    <a:pt x="4942" y="5199"/>
                    <a:pt x="4538" y="5199"/>
                  </a:cubicBezTo>
                  <a:cubicBezTo>
                    <a:pt x="4471" y="5199"/>
                    <a:pt x="4403" y="5214"/>
                    <a:pt x="4333" y="5246"/>
                  </a:cubicBezTo>
                  <a:cubicBezTo>
                    <a:pt x="4032" y="5390"/>
                    <a:pt x="4519" y="6450"/>
                    <a:pt x="4577" y="6651"/>
                  </a:cubicBezTo>
                  <a:cubicBezTo>
                    <a:pt x="4849" y="7482"/>
                    <a:pt x="4921" y="8385"/>
                    <a:pt x="4763" y="9260"/>
                  </a:cubicBezTo>
                  <a:cubicBezTo>
                    <a:pt x="4362" y="9704"/>
                    <a:pt x="4003" y="10191"/>
                    <a:pt x="3688" y="10707"/>
                  </a:cubicBezTo>
                  <a:cubicBezTo>
                    <a:pt x="2986" y="11868"/>
                    <a:pt x="2799" y="13115"/>
                    <a:pt x="2842" y="14348"/>
                  </a:cubicBezTo>
                  <a:cubicBezTo>
                    <a:pt x="2685" y="13774"/>
                    <a:pt x="2384" y="12914"/>
                    <a:pt x="1810" y="12341"/>
                  </a:cubicBezTo>
                  <a:cubicBezTo>
                    <a:pt x="1407" y="11932"/>
                    <a:pt x="984" y="11785"/>
                    <a:pt x="659" y="11785"/>
                  </a:cubicBezTo>
                  <a:cubicBezTo>
                    <a:pt x="255" y="11785"/>
                    <a:pt x="0" y="12011"/>
                    <a:pt x="119" y="12241"/>
                  </a:cubicBezTo>
                  <a:cubicBezTo>
                    <a:pt x="320" y="12642"/>
                    <a:pt x="2140" y="13287"/>
                    <a:pt x="2857" y="14806"/>
                  </a:cubicBezTo>
                  <a:cubicBezTo>
                    <a:pt x="2914" y="15466"/>
                    <a:pt x="3014" y="16110"/>
                    <a:pt x="3143" y="16755"/>
                  </a:cubicBezTo>
                  <a:lnTo>
                    <a:pt x="3330" y="16712"/>
                  </a:lnTo>
                  <a:cubicBezTo>
                    <a:pt x="3272" y="16454"/>
                    <a:pt x="3215" y="16182"/>
                    <a:pt x="3172" y="15896"/>
                  </a:cubicBezTo>
                  <a:cubicBezTo>
                    <a:pt x="3487" y="14864"/>
                    <a:pt x="3975" y="13903"/>
                    <a:pt x="4605" y="13029"/>
                  </a:cubicBezTo>
                  <a:cubicBezTo>
                    <a:pt x="4764" y="13398"/>
                    <a:pt x="5043" y="13537"/>
                    <a:pt x="5398" y="13537"/>
                  </a:cubicBezTo>
                  <a:cubicBezTo>
                    <a:pt x="6395" y="13537"/>
                    <a:pt x="7983" y="12446"/>
                    <a:pt x="9134" y="12298"/>
                  </a:cubicBezTo>
                  <a:cubicBezTo>
                    <a:pt x="8698" y="12103"/>
                    <a:pt x="8227" y="12027"/>
                    <a:pt x="7759" y="12027"/>
                  </a:cubicBezTo>
                  <a:cubicBezTo>
                    <a:pt x="6474" y="12027"/>
                    <a:pt x="5211" y="12597"/>
                    <a:pt x="4749" y="12828"/>
                  </a:cubicBezTo>
                  <a:cubicBezTo>
                    <a:pt x="5222" y="12198"/>
                    <a:pt x="5738" y="11610"/>
                    <a:pt x="6311" y="11065"/>
                  </a:cubicBezTo>
                  <a:cubicBezTo>
                    <a:pt x="6585" y="11136"/>
                    <a:pt x="6885" y="11197"/>
                    <a:pt x="7249" y="11197"/>
                  </a:cubicBezTo>
                  <a:cubicBezTo>
                    <a:pt x="7913" y="11197"/>
                    <a:pt x="8789" y="10996"/>
                    <a:pt x="10095" y="10291"/>
                  </a:cubicBezTo>
                  <a:cubicBezTo>
                    <a:pt x="9722" y="10062"/>
                    <a:pt x="9292" y="9933"/>
                    <a:pt x="8848" y="9919"/>
                  </a:cubicBezTo>
                  <a:cubicBezTo>
                    <a:pt x="9091" y="9532"/>
                    <a:pt x="9464" y="8772"/>
                    <a:pt x="9020" y="8428"/>
                  </a:cubicBezTo>
                  <a:cubicBezTo>
                    <a:pt x="8892" y="8328"/>
                    <a:pt x="8737" y="8289"/>
                    <a:pt x="8572" y="8289"/>
                  </a:cubicBezTo>
                  <a:cubicBezTo>
                    <a:pt x="8146" y="8289"/>
                    <a:pt x="7651" y="8554"/>
                    <a:pt x="7372" y="8729"/>
                  </a:cubicBezTo>
                  <a:cubicBezTo>
                    <a:pt x="7386" y="8471"/>
                    <a:pt x="7300" y="8228"/>
                    <a:pt x="7142" y="8027"/>
                  </a:cubicBezTo>
                  <a:cubicBezTo>
                    <a:pt x="6067" y="9016"/>
                    <a:pt x="6153" y="10535"/>
                    <a:pt x="6196" y="10936"/>
                  </a:cubicBezTo>
                  <a:cubicBezTo>
                    <a:pt x="5480" y="11624"/>
                    <a:pt x="3860" y="13330"/>
                    <a:pt x="3115" y="15509"/>
                  </a:cubicBezTo>
                  <a:cubicBezTo>
                    <a:pt x="2914" y="13946"/>
                    <a:pt x="2943" y="12284"/>
                    <a:pt x="3831" y="10793"/>
                  </a:cubicBezTo>
                  <a:lnTo>
                    <a:pt x="3846" y="10793"/>
                  </a:lnTo>
                  <a:cubicBezTo>
                    <a:pt x="4462" y="9747"/>
                    <a:pt x="5494" y="8672"/>
                    <a:pt x="6512" y="7611"/>
                  </a:cubicBezTo>
                  <a:cubicBezTo>
                    <a:pt x="7071" y="7024"/>
                    <a:pt x="7630" y="6450"/>
                    <a:pt x="8088" y="5891"/>
                  </a:cubicBezTo>
                  <a:cubicBezTo>
                    <a:pt x="8232" y="5828"/>
                    <a:pt x="8369" y="5802"/>
                    <a:pt x="8501" y="5802"/>
                  </a:cubicBezTo>
                  <a:cubicBezTo>
                    <a:pt x="8816" y="5802"/>
                    <a:pt x="9097" y="5951"/>
                    <a:pt x="9349" y="6092"/>
                  </a:cubicBezTo>
                  <a:cubicBezTo>
                    <a:pt x="9607" y="6250"/>
                    <a:pt x="9822" y="6393"/>
                    <a:pt x="10009" y="6393"/>
                  </a:cubicBezTo>
                  <a:cubicBezTo>
                    <a:pt x="10483" y="6365"/>
                    <a:pt x="10550" y="5373"/>
                    <a:pt x="9655" y="5373"/>
                  </a:cubicBezTo>
                  <a:cubicBezTo>
                    <a:pt x="9630" y="5373"/>
                    <a:pt x="9605" y="5374"/>
                    <a:pt x="9579" y="5375"/>
                  </a:cubicBezTo>
                  <a:cubicBezTo>
                    <a:pt x="9077" y="5404"/>
                    <a:pt x="8590" y="5562"/>
                    <a:pt x="8146" y="5834"/>
                  </a:cubicBezTo>
                  <a:cubicBezTo>
                    <a:pt x="8991" y="4816"/>
                    <a:pt x="9493" y="3885"/>
                    <a:pt x="9163" y="3125"/>
                  </a:cubicBezTo>
                  <a:lnTo>
                    <a:pt x="9120" y="3068"/>
                  </a:lnTo>
                  <a:cubicBezTo>
                    <a:pt x="9579" y="2093"/>
                    <a:pt x="9894" y="1061"/>
                    <a:pt x="10052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1" name="Google Shape;4124;p64"/>
            <p:cNvSpPr/>
            <p:nvPr/>
          </p:nvSpPr>
          <p:spPr>
            <a:xfrm>
              <a:off x="1257938" y="3538788"/>
              <a:ext cx="93675" cy="154100"/>
            </a:xfrm>
            <a:custGeom>
              <a:avLst/>
              <a:gdLst/>
              <a:ahLst/>
              <a:cxnLst/>
              <a:rect l="l" t="t" r="r" b="b"/>
              <a:pathLst>
                <a:path w="3747" h="6164" extrusionOk="0">
                  <a:moveTo>
                    <a:pt x="635" y="1"/>
                  </a:moveTo>
                  <a:cubicBezTo>
                    <a:pt x="589" y="1"/>
                    <a:pt x="542" y="12"/>
                    <a:pt x="493" y="36"/>
                  </a:cubicBezTo>
                  <a:cubicBezTo>
                    <a:pt x="5" y="280"/>
                    <a:pt x="794" y="911"/>
                    <a:pt x="794" y="911"/>
                  </a:cubicBezTo>
                  <a:cubicBezTo>
                    <a:pt x="794" y="911"/>
                    <a:pt x="703" y="896"/>
                    <a:pt x="585" y="896"/>
                  </a:cubicBezTo>
                  <a:cubicBezTo>
                    <a:pt x="348" y="896"/>
                    <a:pt x="1" y="954"/>
                    <a:pt x="48" y="1298"/>
                  </a:cubicBezTo>
                  <a:cubicBezTo>
                    <a:pt x="79" y="1474"/>
                    <a:pt x="223" y="1532"/>
                    <a:pt x="399" y="1532"/>
                  </a:cubicBezTo>
                  <a:cubicBezTo>
                    <a:pt x="637" y="1532"/>
                    <a:pt x="932" y="1427"/>
                    <a:pt x="1080" y="1369"/>
                  </a:cubicBezTo>
                  <a:cubicBezTo>
                    <a:pt x="2514" y="1885"/>
                    <a:pt x="2915" y="3562"/>
                    <a:pt x="2542" y="4981"/>
                  </a:cubicBezTo>
                  <a:lnTo>
                    <a:pt x="2542" y="5010"/>
                  </a:lnTo>
                  <a:cubicBezTo>
                    <a:pt x="2313" y="5067"/>
                    <a:pt x="1697" y="5239"/>
                    <a:pt x="1783" y="5640"/>
                  </a:cubicBezTo>
                  <a:cubicBezTo>
                    <a:pt x="1811" y="5765"/>
                    <a:pt x="1895" y="5810"/>
                    <a:pt x="2004" y="5810"/>
                  </a:cubicBezTo>
                  <a:cubicBezTo>
                    <a:pt x="2285" y="5810"/>
                    <a:pt x="2732" y="5506"/>
                    <a:pt x="2815" y="5454"/>
                  </a:cubicBezTo>
                  <a:lnTo>
                    <a:pt x="2829" y="5454"/>
                  </a:lnTo>
                  <a:cubicBezTo>
                    <a:pt x="2829" y="5562"/>
                    <a:pt x="2842" y="6164"/>
                    <a:pt x="3236" y="6164"/>
                  </a:cubicBezTo>
                  <a:cubicBezTo>
                    <a:pt x="3261" y="6164"/>
                    <a:pt x="3288" y="6162"/>
                    <a:pt x="3316" y="6156"/>
                  </a:cubicBezTo>
                  <a:cubicBezTo>
                    <a:pt x="3703" y="6070"/>
                    <a:pt x="3474" y="5397"/>
                    <a:pt x="3345" y="5081"/>
                  </a:cubicBezTo>
                  <a:lnTo>
                    <a:pt x="3331" y="5081"/>
                  </a:lnTo>
                  <a:cubicBezTo>
                    <a:pt x="3746" y="3276"/>
                    <a:pt x="3173" y="1269"/>
                    <a:pt x="1267" y="610"/>
                  </a:cubicBezTo>
                  <a:lnTo>
                    <a:pt x="1209" y="595"/>
                  </a:lnTo>
                  <a:cubicBezTo>
                    <a:pt x="1088" y="329"/>
                    <a:pt x="885" y="1"/>
                    <a:pt x="635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2" name="Google Shape;4125;p64"/>
            <p:cNvSpPr/>
            <p:nvPr/>
          </p:nvSpPr>
          <p:spPr>
            <a:xfrm>
              <a:off x="950613" y="3479538"/>
              <a:ext cx="166325" cy="89475"/>
            </a:xfrm>
            <a:custGeom>
              <a:avLst/>
              <a:gdLst/>
              <a:ahLst/>
              <a:cxnLst/>
              <a:rect l="l" t="t" r="r" b="b"/>
              <a:pathLst>
                <a:path w="6653" h="3579" extrusionOk="0">
                  <a:moveTo>
                    <a:pt x="4218" y="0"/>
                  </a:moveTo>
                  <a:cubicBezTo>
                    <a:pt x="2895" y="0"/>
                    <a:pt x="1691" y="867"/>
                    <a:pt x="961" y="2048"/>
                  </a:cubicBezTo>
                  <a:cubicBezTo>
                    <a:pt x="646" y="2177"/>
                    <a:pt x="1" y="2507"/>
                    <a:pt x="230" y="2836"/>
                  </a:cubicBezTo>
                  <a:cubicBezTo>
                    <a:pt x="308" y="2946"/>
                    <a:pt x="402" y="2987"/>
                    <a:pt x="500" y="2987"/>
                  </a:cubicBezTo>
                  <a:cubicBezTo>
                    <a:pt x="746" y="2987"/>
                    <a:pt x="1010" y="2730"/>
                    <a:pt x="1062" y="2679"/>
                  </a:cubicBezTo>
                  <a:lnTo>
                    <a:pt x="1076" y="2679"/>
                  </a:lnTo>
                  <a:cubicBezTo>
                    <a:pt x="1089" y="2806"/>
                    <a:pt x="1237" y="3578"/>
                    <a:pt x="1551" y="3578"/>
                  </a:cubicBezTo>
                  <a:cubicBezTo>
                    <a:pt x="1591" y="3578"/>
                    <a:pt x="1633" y="3566"/>
                    <a:pt x="1678" y="3539"/>
                  </a:cubicBezTo>
                  <a:cubicBezTo>
                    <a:pt x="2022" y="3309"/>
                    <a:pt x="1707" y="2750"/>
                    <a:pt x="1578" y="2550"/>
                  </a:cubicBezTo>
                  <a:lnTo>
                    <a:pt x="1592" y="2535"/>
                  </a:lnTo>
                  <a:cubicBezTo>
                    <a:pt x="2167" y="1551"/>
                    <a:pt x="3161" y="788"/>
                    <a:pt x="4224" y="788"/>
                  </a:cubicBezTo>
                  <a:cubicBezTo>
                    <a:pt x="4538" y="788"/>
                    <a:pt x="4858" y="855"/>
                    <a:pt x="5175" y="1002"/>
                  </a:cubicBezTo>
                  <a:cubicBezTo>
                    <a:pt x="5272" y="1219"/>
                    <a:pt x="5520" y="1720"/>
                    <a:pt x="5801" y="1720"/>
                  </a:cubicBezTo>
                  <a:cubicBezTo>
                    <a:pt x="5855" y="1720"/>
                    <a:pt x="5909" y="1702"/>
                    <a:pt x="5963" y="1661"/>
                  </a:cubicBezTo>
                  <a:cubicBezTo>
                    <a:pt x="6365" y="1360"/>
                    <a:pt x="5691" y="873"/>
                    <a:pt x="5691" y="873"/>
                  </a:cubicBezTo>
                  <a:lnTo>
                    <a:pt x="5691" y="873"/>
                  </a:lnTo>
                  <a:cubicBezTo>
                    <a:pt x="5691" y="873"/>
                    <a:pt x="5784" y="883"/>
                    <a:pt x="5908" y="883"/>
                  </a:cubicBezTo>
                  <a:cubicBezTo>
                    <a:pt x="6196" y="883"/>
                    <a:pt x="6652" y="827"/>
                    <a:pt x="6522" y="457"/>
                  </a:cubicBezTo>
                  <a:cubicBezTo>
                    <a:pt x="6471" y="290"/>
                    <a:pt x="6324" y="233"/>
                    <a:pt x="6150" y="233"/>
                  </a:cubicBezTo>
                  <a:cubicBezTo>
                    <a:pt x="5982" y="233"/>
                    <a:pt x="5789" y="286"/>
                    <a:pt x="5634" y="343"/>
                  </a:cubicBezTo>
                  <a:lnTo>
                    <a:pt x="5576" y="314"/>
                  </a:lnTo>
                  <a:cubicBezTo>
                    <a:pt x="5119" y="98"/>
                    <a:pt x="4662" y="0"/>
                    <a:pt x="421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3" name="Google Shape;4126;p64"/>
            <p:cNvSpPr/>
            <p:nvPr/>
          </p:nvSpPr>
          <p:spPr>
            <a:xfrm>
              <a:off x="950613" y="3160238"/>
              <a:ext cx="409225" cy="958150"/>
            </a:xfrm>
            <a:custGeom>
              <a:avLst/>
              <a:gdLst/>
              <a:ahLst/>
              <a:cxnLst/>
              <a:rect l="l" t="t" r="r" b="b"/>
              <a:pathLst>
                <a:path w="16369" h="38326" extrusionOk="0">
                  <a:moveTo>
                    <a:pt x="16211" y="0"/>
                  </a:moveTo>
                  <a:lnTo>
                    <a:pt x="1" y="38254"/>
                  </a:lnTo>
                  <a:lnTo>
                    <a:pt x="173" y="38326"/>
                  </a:lnTo>
                  <a:lnTo>
                    <a:pt x="16369" y="72"/>
                  </a:lnTo>
                  <a:lnTo>
                    <a:pt x="16211" y="0"/>
                  </a:lnTo>
                  <a:close/>
                </a:path>
              </a:pathLst>
            </a:custGeom>
            <a:solidFill>
              <a:srgbClr val="1E032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4" name="Google Shape;4127;p64"/>
            <p:cNvSpPr/>
            <p:nvPr/>
          </p:nvSpPr>
          <p:spPr>
            <a:xfrm>
              <a:off x="981438" y="3173138"/>
              <a:ext cx="409225" cy="958150"/>
            </a:xfrm>
            <a:custGeom>
              <a:avLst/>
              <a:gdLst/>
              <a:ahLst/>
              <a:cxnLst/>
              <a:rect l="l" t="t" r="r" b="b"/>
              <a:pathLst>
                <a:path w="16369" h="38326" extrusionOk="0">
                  <a:moveTo>
                    <a:pt x="16196" y="0"/>
                  </a:moveTo>
                  <a:lnTo>
                    <a:pt x="1" y="38268"/>
                  </a:lnTo>
                  <a:lnTo>
                    <a:pt x="158" y="38326"/>
                  </a:lnTo>
                  <a:lnTo>
                    <a:pt x="16368" y="72"/>
                  </a:lnTo>
                  <a:lnTo>
                    <a:pt x="16196" y="0"/>
                  </a:lnTo>
                  <a:close/>
                </a:path>
              </a:pathLst>
            </a:custGeom>
            <a:solidFill>
              <a:srgbClr val="1E032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5" name="Google Shape;4128;p64"/>
            <p:cNvSpPr/>
            <p:nvPr/>
          </p:nvSpPr>
          <p:spPr>
            <a:xfrm>
              <a:off x="921963" y="3148038"/>
              <a:ext cx="409225" cy="958175"/>
            </a:xfrm>
            <a:custGeom>
              <a:avLst/>
              <a:gdLst/>
              <a:ahLst/>
              <a:cxnLst/>
              <a:rect l="l" t="t" r="r" b="b"/>
              <a:pathLst>
                <a:path w="16369" h="38327" extrusionOk="0">
                  <a:moveTo>
                    <a:pt x="16211" y="1"/>
                  </a:moveTo>
                  <a:lnTo>
                    <a:pt x="0" y="38255"/>
                  </a:lnTo>
                  <a:lnTo>
                    <a:pt x="172" y="38326"/>
                  </a:lnTo>
                  <a:lnTo>
                    <a:pt x="16368" y="58"/>
                  </a:lnTo>
                  <a:lnTo>
                    <a:pt x="16211" y="1"/>
                  </a:lnTo>
                  <a:close/>
                </a:path>
              </a:pathLst>
            </a:custGeom>
            <a:solidFill>
              <a:srgbClr val="1E032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6" name="Google Shape;4129;p64"/>
            <p:cNvSpPr/>
            <p:nvPr/>
          </p:nvSpPr>
          <p:spPr>
            <a:xfrm>
              <a:off x="1269163" y="2990738"/>
              <a:ext cx="241900" cy="291200"/>
            </a:xfrm>
            <a:custGeom>
              <a:avLst/>
              <a:gdLst/>
              <a:ahLst/>
              <a:cxnLst/>
              <a:rect l="l" t="t" r="r" b="b"/>
              <a:pathLst>
                <a:path w="9676" h="11648" extrusionOk="0">
                  <a:moveTo>
                    <a:pt x="4716" y="1"/>
                  </a:moveTo>
                  <a:cubicBezTo>
                    <a:pt x="4472" y="1"/>
                    <a:pt x="4229" y="15"/>
                    <a:pt x="4000" y="44"/>
                  </a:cubicBezTo>
                  <a:cubicBezTo>
                    <a:pt x="1893" y="302"/>
                    <a:pt x="1" y="2323"/>
                    <a:pt x="130" y="4487"/>
                  </a:cubicBezTo>
                  <a:cubicBezTo>
                    <a:pt x="181" y="5407"/>
                    <a:pt x="938" y="6065"/>
                    <a:pt x="1853" y="6065"/>
                  </a:cubicBezTo>
                  <a:cubicBezTo>
                    <a:pt x="1965" y="6065"/>
                    <a:pt x="2078" y="6055"/>
                    <a:pt x="2194" y="6035"/>
                  </a:cubicBezTo>
                  <a:lnTo>
                    <a:pt x="2194" y="6035"/>
                  </a:lnTo>
                  <a:lnTo>
                    <a:pt x="1176" y="8127"/>
                  </a:lnTo>
                  <a:lnTo>
                    <a:pt x="2480" y="8600"/>
                  </a:lnTo>
                  <a:cubicBezTo>
                    <a:pt x="2466" y="8615"/>
                    <a:pt x="932" y="11295"/>
                    <a:pt x="1448" y="11625"/>
                  </a:cubicBezTo>
                  <a:cubicBezTo>
                    <a:pt x="1474" y="11640"/>
                    <a:pt x="1502" y="11647"/>
                    <a:pt x="1531" y="11647"/>
                  </a:cubicBezTo>
                  <a:cubicBezTo>
                    <a:pt x="2093" y="11647"/>
                    <a:pt x="3183" y="8872"/>
                    <a:pt x="3183" y="8858"/>
                  </a:cubicBezTo>
                  <a:lnTo>
                    <a:pt x="3355" y="8916"/>
                  </a:lnTo>
                  <a:lnTo>
                    <a:pt x="3670" y="9030"/>
                  </a:lnTo>
                  <a:lnTo>
                    <a:pt x="4444" y="9317"/>
                  </a:lnTo>
                  <a:lnTo>
                    <a:pt x="4902" y="9489"/>
                  </a:lnTo>
                  <a:cubicBezTo>
                    <a:pt x="5289" y="8715"/>
                    <a:pt x="5648" y="7941"/>
                    <a:pt x="6020" y="7182"/>
                  </a:cubicBezTo>
                  <a:cubicBezTo>
                    <a:pt x="6035" y="7139"/>
                    <a:pt x="6063" y="7110"/>
                    <a:pt x="6092" y="7096"/>
                  </a:cubicBezTo>
                  <a:cubicBezTo>
                    <a:pt x="6106" y="7088"/>
                    <a:pt x="6124" y="7085"/>
                    <a:pt x="6144" y="7085"/>
                  </a:cubicBezTo>
                  <a:cubicBezTo>
                    <a:pt x="6164" y="7085"/>
                    <a:pt x="6185" y="7088"/>
                    <a:pt x="6207" y="7096"/>
                  </a:cubicBezTo>
                  <a:cubicBezTo>
                    <a:pt x="6694" y="7253"/>
                    <a:pt x="7196" y="7325"/>
                    <a:pt x="7712" y="7339"/>
                  </a:cubicBezTo>
                  <a:cubicBezTo>
                    <a:pt x="8858" y="7311"/>
                    <a:pt x="9389" y="6651"/>
                    <a:pt x="9546" y="5576"/>
                  </a:cubicBezTo>
                  <a:cubicBezTo>
                    <a:pt x="9675" y="4659"/>
                    <a:pt x="9604" y="3727"/>
                    <a:pt x="9317" y="2839"/>
                  </a:cubicBezTo>
                  <a:cubicBezTo>
                    <a:pt x="9131" y="2194"/>
                    <a:pt x="8772" y="1620"/>
                    <a:pt x="8271" y="1162"/>
                  </a:cubicBezTo>
                  <a:cubicBezTo>
                    <a:pt x="7898" y="832"/>
                    <a:pt x="7482" y="574"/>
                    <a:pt x="7024" y="402"/>
                  </a:cubicBezTo>
                  <a:cubicBezTo>
                    <a:pt x="6278" y="130"/>
                    <a:pt x="5504" y="1"/>
                    <a:pt x="4716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7" name="Google Shape;4130;p64"/>
            <p:cNvSpPr/>
            <p:nvPr/>
          </p:nvSpPr>
          <p:spPr>
            <a:xfrm>
              <a:off x="1272388" y="3193913"/>
              <a:ext cx="47675" cy="71950"/>
            </a:xfrm>
            <a:custGeom>
              <a:avLst/>
              <a:gdLst/>
              <a:ahLst/>
              <a:cxnLst/>
              <a:rect l="l" t="t" r="r" b="b"/>
              <a:pathLst>
                <a:path w="1907" h="2878" extrusionOk="0">
                  <a:moveTo>
                    <a:pt x="1047" y="0"/>
                  </a:moveTo>
                  <a:lnTo>
                    <a:pt x="990" y="158"/>
                  </a:lnTo>
                  <a:lnTo>
                    <a:pt x="975" y="172"/>
                  </a:lnTo>
                  <a:cubicBezTo>
                    <a:pt x="875" y="359"/>
                    <a:pt x="101" y="1792"/>
                    <a:pt x="15" y="2494"/>
                  </a:cubicBezTo>
                  <a:cubicBezTo>
                    <a:pt x="1" y="2681"/>
                    <a:pt x="29" y="2824"/>
                    <a:pt x="144" y="2867"/>
                  </a:cubicBezTo>
                  <a:cubicBezTo>
                    <a:pt x="163" y="2874"/>
                    <a:pt x="183" y="2877"/>
                    <a:pt x="204" y="2877"/>
                  </a:cubicBezTo>
                  <a:cubicBezTo>
                    <a:pt x="773" y="2877"/>
                    <a:pt x="1907" y="316"/>
                    <a:pt x="1907" y="316"/>
                  </a:cubicBezTo>
                  <a:lnTo>
                    <a:pt x="1047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8" name="Google Shape;4131;p64"/>
            <p:cNvSpPr/>
            <p:nvPr/>
          </p:nvSpPr>
          <p:spPr>
            <a:xfrm>
              <a:off x="1325413" y="3216488"/>
              <a:ext cx="54850" cy="74875"/>
            </a:xfrm>
            <a:custGeom>
              <a:avLst/>
              <a:gdLst/>
              <a:ahLst/>
              <a:cxnLst/>
              <a:rect l="l" t="t" r="r" b="b"/>
              <a:pathLst>
                <a:path w="2194" h="2995" extrusionOk="0">
                  <a:moveTo>
                    <a:pt x="1420" y="0"/>
                  </a:moveTo>
                  <a:cubicBezTo>
                    <a:pt x="1363" y="129"/>
                    <a:pt x="1" y="2752"/>
                    <a:pt x="517" y="2982"/>
                  </a:cubicBezTo>
                  <a:cubicBezTo>
                    <a:pt x="537" y="2990"/>
                    <a:pt x="558" y="2994"/>
                    <a:pt x="579" y="2994"/>
                  </a:cubicBezTo>
                  <a:cubicBezTo>
                    <a:pt x="1132" y="2994"/>
                    <a:pt x="2194" y="273"/>
                    <a:pt x="2194" y="273"/>
                  </a:cubicBezTo>
                  <a:lnTo>
                    <a:pt x="142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9" name="Google Shape;4132;p64"/>
            <p:cNvSpPr/>
            <p:nvPr/>
          </p:nvSpPr>
          <p:spPr>
            <a:xfrm>
              <a:off x="1355888" y="3116863"/>
              <a:ext cx="31200" cy="28350"/>
            </a:xfrm>
            <a:custGeom>
              <a:avLst/>
              <a:gdLst/>
              <a:ahLst/>
              <a:cxnLst/>
              <a:rect l="l" t="t" r="r" b="b"/>
              <a:pathLst>
                <a:path w="1248" h="1134" extrusionOk="0">
                  <a:moveTo>
                    <a:pt x="975" y="1"/>
                  </a:moveTo>
                  <a:cubicBezTo>
                    <a:pt x="975" y="1"/>
                    <a:pt x="0" y="603"/>
                    <a:pt x="72" y="818"/>
                  </a:cubicBezTo>
                  <a:cubicBezTo>
                    <a:pt x="84" y="853"/>
                    <a:pt x="110" y="868"/>
                    <a:pt x="144" y="868"/>
                  </a:cubicBezTo>
                  <a:cubicBezTo>
                    <a:pt x="321" y="868"/>
                    <a:pt x="731" y="488"/>
                    <a:pt x="731" y="488"/>
                  </a:cubicBezTo>
                  <a:lnTo>
                    <a:pt x="731" y="488"/>
                  </a:lnTo>
                  <a:cubicBezTo>
                    <a:pt x="731" y="488"/>
                    <a:pt x="617" y="1133"/>
                    <a:pt x="817" y="1133"/>
                  </a:cubicBezTo>
                  <a:cubicBezTo>
                    <a:pt x="1247" y="1133"/>
                    <a:pt x="975" y="1"/>
                    <a:pt x="975" y="1"/>
                  </a:cubicBezTo>
                  <a:close/>
                </a:path>
              </a:pathLst>
            </a:custGeom>
            <a:solidFill>
              <a:srgbClr val="1E032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0" name="Google Shape;4133;p64"/>
            <p:cNvSpPr/>
            <p:nvPr/>
          </p:nvSpPr>
          <p:spPr>
            <a:xfrm>
              <a:off x="1313588" y="3078188"/>
              <a:ext cx="35150" cy="35125"/>
            </a:xfrm>
            <a:custGeom>
              <a:avLst/>
              <a:gdLst/>
              <a:ahLst/>
              <a:cxnLst/>
              <a:rect l="l" t="t" r="r" b="b"/>
              <a:pathLst>
                <a:path w="1406" h="1405" extrusionOk="0">
                  <a:moveTo>
                    <a:pt x="703" y="0"/>
                  </a:moveTo>
                  <a:cubicBezTo>
                    <a:pt x="316" y="0"/>
                    <a:pt x="1" y="315"/>
                    <a:pt x="1" y="702"/>
                  </a:cubicBezTo>
                  <a:cubicBezTo>
                    <a:pt x="1" y="1089"/>
                    <a:pt x="316" y="1405"/>
                    <a:pt x="703" y="1405"/>
                  </a:cubicBezTo>
                  <a:cubicBezTo>
                    <a:pt x="1090" y="1405"/>
                    <a:pt x="1406" y="1089"/>
                    <a:pt x="1406" y="702"/>
                  </a:cubicBezTo>
                  <a:cubicBezTo>
                    <a:pt x="1406" y="315"/>
                    <a:pt x="1090" y="0"/>
                    <a:pt x="703" y="0"/>
                  </a:cubicBezTo>
                  <a:close/>
                </a:path>
              </a:pathLst>
            </a:custGeom>
            <a:solidFill>
              <a:srgbClr val="1E032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1" name="Google Shape;4134;p64"/>
            <p:cNvSpPr/>
            <p:nvPr/>
          </p:nvSpPr>
          <p:spPr>
            <a:xfrm>
              <a:off x="1415813" y="3106463"/>
              <a:ext cx="40775" cy="35000"/>
            </a:xfrm>
            <a:custGeom>
              <a:avLst/>
              <a:gdLst/>
              <a:ahLst/>
              <a:cxnLst/>
              <a:rect l="l" t="t" r="r" b="b"/>
              <a:pathLst>
                <a:path w="1631" h="1400" extrusionOk="0">
                  <a:moveTo>
                    <a:pt x="955" y="1"/>
                  </a:moveTo>
                  <a:cubicBezTo>
                    <a:pt x="946" y="1"/>
                    <a:pt x="937" y="1"/>
                    <a:pt x="928" y="1"/>
                  </a:cubicBezTo>
                  <a:cubicBezTo>
                    <a:pt x="923" y="1"/>
                    <a:pt x="917" y="1"/>
                    <a:pt x="911" y="1"/>
                  </a:cubicBezTo>
                  <a:cubicBezTo>
                    <a:pt x="306" y="1"/>
                    <a:pt x="1" y="751"/>
                    <a:pt x="441" y="1191"/>
                  </a:cubicBezTo>
                  <a:cubicBezTo>
                    <a:pt x="585" y="1335"/>
                    <a:pt x="761" y="1399"/>
                    <a:pt x="932" y="1399"/>
                  </a:cubicBezTo>
                  <a:cubicBezTo>
                    <a:pt x="1290" y="1399"/>
                    <a:pt x="1631" y="1120"/>
                    <a:pt x="1631" y="704"/>
                  </a:cubicBezTo>
                  <a:cubicBezTo>
                    <a:pt x="1631" y="311"/>
                    <a:pt x="1343" y="1"/>
                    <a:pt x="955" y="1"/>
                  </a:cubicBezTo>
                  <a:close/>
                </a:path>
              </a:pathLst>
            </a:custGeom>
            <a:solidFill>
              <a:srgbClr val="1E032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2" name="Google Shape;4135;p64"/>
            <p:cNvSpPr/>
            <p:nvPr/>
          </p:nvSpPr>
          <p:spPr>
            <a:xfrm>
              <a:off x="898663" y="4088263"/>
              <a:ext cx="34075" cy="29275"/>
            </a:xfrm>
            <a:custGeom>
              <a:avLst/>
              <a:gdLst/>
              <a:ahLst/>
              <a:cxnLst/>
              <a:rect l="l" t="t" r="r" b="b"/>
              <a:pathLst>
                <a:path w="1363" h="1171" extrusionOk="0">
                  <a:moveTo>
                    <a:pt x="789" y="1"/>
                  </a:moveTo>
                  <a:cubicBezTo>
                    <a:pt x="273" y="1"/>
                    <a:pt x="1" y="631"/>
                    <a:pt x="373" y="1004"/>
                  </a:cubicBezTo>
                  <a:cubicBezTo>
                    <a:pt x="493" y="1119"/>
                    <a:pt x="637" y="1170"/>
                    <a:pt x="779" y="1170"/>
                  </a:cubicBezTo>
                  <a:cubicBezTo>
                    <a:pt x="1078" y="1170"/>
                    <a:pt x="1362" y="939"/>
                    <a:pt x="1362" y="588"/>
                  </a:cubicBezTo>
                  <a:cubicBezTo>
                    <a:pt x="1362" y="273"/>
                    <a:pt x="1104" y="1"/>
                    <a:pt x="789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3" name="Google Shape;4136;p64"/>
            <p:cNvSpPr/>
            <p:nvPr/>
          </p:nvSpPr>
          <p:spPr>
            <a:xfrm>
              <a:off x="933438" y="4102963"/>
              <a:ext cx="34050" cy="29150"/>
            </a:xfrm>
            <a:custGeom>
              <a:avLst/>
              <a:gdLst/>
              <a:ahLst/>
              <a:cxnLst/>
              <a:rect l="l" t="t" r="r" b="b"/>
              <a:pathLst>
                <a:path w="1362" h="1166" extrusionOk="0">
                  <a:moveTo>
                    <a:pt x="774" y="0"/>
                  </a:moveTo>
                  <a:cubicBezTo>
                    <a:pt x="258" y="0"/>
                    <a:pt x="0" y="631"/>
                    <a:pt x="358" y="989"/>
                  </a:cubicBezTo>
                  <a:cubicBezTo>
                    <a:pt x="480" y="1111"/>
                    <a:pt x="630" y="1165"/>
                    <a:pt x="776" y="1165"/>
                  </a:cubicBezTo>
                  <a:cubicBezTo>
                    <a:pt x="1076" y="1165"/>
                    <a:pt x="1362" y="935"/>
                    <a:pt x="1362" y="588"/>
                  </a:cubicBezTo>
                  <a:cubicBezTo>
                    <a:pt x="1362" y="258"/>
                    <a:pt x="1089" y="0"/>
                    <a:pt x="77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4" name="Google Shape;4137;p64"/>
            <p:cNvSpPr/>
            <p:nvPr/>
          </p:nvSpPr>
          <p:spPr>
            <a:xfrm>
              <a:off x="965313" y="4117638"/>
              <a:ext cx="34075" cy="29075"/>
            </a:xfrm>
            <a:custGeom>
              <a:avLst/>
              <a:gdLst/>
              <a:ahLst/>
              <a:cxnLst/>
              <a:rect l="l" t="t" r="r" b="b"/>
              <a:pathLst>
                <a:path w="1363" h="1163" extrusionOk="0">
                  <a:moveTo>
                    <a:pt x="775" y="1"/>
                  </a:moveTo>
                  <a:cubicBezTo>
                    <a:pt x="259" y="1"/>
                    <a:pt x="1" y="617"/>
                    <a:pt x="373" y="990"/>
                  </a:cubicBezTo>
                  <a:cubicBezTo>
                    <a:pt x="488" y="1109"/>
                    <a:pt x="631" y="1163"/>
                    <a:pt x="773" y="1163"/>
                  </a:cubicBezTo>
                  <a:cubicBezTo>
                    <a:pt x="1071" y="1163"/>
                    <a:pt x="1362" y="925"/>
                    <a:pt x="1362" y="574"/>
                  </a:cubicBezTo>
                  <a:cubicBezTo>
                    <a:pt x="1362" y="259"/>
                    <a:pt x="1104" y="1"/>
                    <a:pt x="775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5" name="Google Shape;4138;p64"/>
            <p:cNvSpPr/>
            <p:nvPr/>
          </p:nvSpPr>
          <p:spPr>
            <a:xfrm>
              <a:off x="830588" y="4081813"/>
              <a:ext cx="4325" cy="4675"/>
            </a:xfrm>
            <a:custGeom>
              <a:avLst/>
              <a:gdLst/>
              <a:ahLst/>
              <a:cxnLst/>
              <a:rect l="l" t="t" r="r" b="b"/>
              <a:pathLst>
                <a:path w="173" h="187" extrusionOk="0">
                  <a:moveTo>
                    <a:pt x="87" y="1"/>
                  </a:moveTo>
                  <a:cubicBezTo>
                    <a:pt x="44" y="1"/>
                    <a:pt x="1" y="44"/>
                    <a:pt x="1" y="87"/>
                  </a:cubicBezTo>
                  <a:cubicBezTo>
                    <a:pt x="1" y="144"/>
                    <a:pt x="44" y="187"/>
                    <a:pt x="87" y="187"/>
                  </a:cubicBezTo>
                  <a:cubicBezTo>
                    <a:pt x="144" y="187"/>
                    <a:pt x="173" y="144"/>
                    <a:pt x="173" y="87"/>
                  </a:cubicBezTo>
                  <a:cubicBezTo>
                    <a:pt x="173" y="44"/>
                    <a:pt x="144" y="1"/>
                    <a:pt x="87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6" name="Google Shape;4139;p64"/>
            <p:cNvSpPr/>
            <p:nvPr/>
          </p:nvSpPr>
          <p:spPr>
            <a:xfrm>
              <a:off x="830588" y="4099363"/>
              <a:ext cx="4325" cy="4700"/>
            </a:xfrm>
            <a:custGeom>
              <a:avLst/>
              <a:gdLst/>
              <a:ahLst/>
              <a:cxnLst/>
              <a:rect l="l" t="t" r="r" b="b"/>
              <a:pathLst>
                <a:path w="173" h="188" extrusionOk="0">
                  <a:moveTo>
                    <a:pt x="87" y="1"/>
                  </a:moveTo>
                  <a:cubicBezTo>
                    <a:pt x="44" y="1"/>
                    <a:pt x="1" y="44"/>
                    <a:pt x="1" y="101"/>
                  </a:cubicBezTo>
                  <a:cubicBezTo>
                    <a:pt x="1" y="144"/>
                    <a:pt x="44" y="187"/>
                    <a:pt x="87" y="187"/>
                  </a:cubicBezTo>
                  <a:cubicBezTo>
                    <a:pt x="144" y="187"/>
                    <a:pt x="173" y="144"/>
                    <a:pt x="173" y="101"/>
                  </a:cubicBezTo>
                  <a:cubicBezTo>
                    <a:pt x="173" y="44"/>
                    <a:pt x="144" y="1"/>
                    <a:pt x="87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7" name="Google Shape;4140;p64"/>
            <p:cNvSpPr/>
            <p:nvPr/>
          </p:nvSpPr>
          <p:spPr>
            <a:xfrm>
              <a:off x="830588" y="4117288"/>
              <a:ext cx="4325" cy="4325"/>
            </a:xfrm>
            <a:custGeom>
              <a:avLst/>
              <a:gdLst/>
              <a:ahLst/>
              <a:cxnLst/>
              <a:rect l="l" t="t" r="r" b="b"/>
              <a:pathLst>
                <a:path w="173" h="173" extrusionOk="0">
                  <a:moveTo>
                    <a:pt x="87" y="1"/>
                  </a:moveTo>
                  <a:cubicBezTo>
                    <a:pt x="44" y="1"/>
                    <a:pt x="1" y="29"/>
                    <a:pt x="1" y="87"/>
                  </a:cubicBezTo>
                  <a:cubicBezTo>
                    <a:pt x="1" y="130"/>
                    <a:pt x="44" y="173"/>
                    <a:pt x="87" y="173"/>
                  </a:cubicBezTo>
                  <a:cubicBezTo>
                    <a:pt x="144" y="173"/>
                    <a:pt x="173" y="130"/>
                    <a:pt x="173" y="87"/>
                  </a:cubicBezTo>
                  <a:cubicBezTo>
                    <a:pt x="173" y="29"/>
                    <a:pt x="144" y="1"/>
                    <a:pt x="87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8" name="Google Shape;4141;p64"/>
            <p:cNvSpPr/>
            <p:nvPr/>
          </p:nvSpPr>
          <p:spPr>
            <a:xfrm>
              <a:off x="1416088" y="3141588"/>
              <a:ext cx="16500" cy="11500"/>
            </a:xfrm>
            <a:custGeom>
              <a:avLst/>
              <a:gdLst/>
              <a:ahLst/>
              <a:cxnLst/>
              <a:rect l="l" t="t" r="r" b="b"/>
              <a:pathLst>
                <a:path w="660" h="460" extrusionOk="0">
                  <a:moveTo>
                    <a:pt x="0" y="1"/>
                  </a:moveTo>
                  <a:cubicBezTo>
                    <a:pt x="0" y="1"/>
                    <a:pt x="223" y="460"/>
                    <a:pt x="640" y="460"/>
                  </a:cubicBezTo>
                  <a:cubicBezTo>
                    <a:pt x="647" y="460"/>
                    <a:pt x="653" y="460"/>
                    <a:pt x="659" y="460"/>
                  </a:cubicBezTo>
                  <a:lnTo>
                    <a:pt x="0" y="1"/>
                  </a:lnTo>
                  <a:close/>
                </a:path>
              </a:pathLst>
            </a:custGeom>
            <a:solidFill>
              <a:srgbClr val="FF51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9" name="Google Shape;4142;p64"/>
            <p:cNvSpPr/>
            <p:nvPr/>
          </p:nvSpPr>
          <p:spPr>
            <a:xfrm>
              <a:off x="1310013" y="3116863"/>
              <a:ext cx="33350" cy="6300"/>
            </a:xfrm>
            <a:custGeom>
              <a:avLst/>
              <a:gdLst/>
              <a:ahLst/>
              <a:cxnLst/>
              <a:rect l="l" t="t" r="r" b="b"/>
              <a:pathLst>
                <a:path w="1334" h="252" extrusionOk="0">
                  <a:moveTo>
                    <a:pt x="1334" y="1"/>
                  </a:moveTo>
                  <a:lnTo>
                    <a:pt x="1" y="116"/>
                  </a:lnTo>
                  <a:cubicBezTo>
                    <a:pt x="1" y="116"/>
                    <a:pt x="205" y="252"/>
                    <a:pt x="538" y="252"/>
                  </a:cubicBezTo>
                  <a:cubicBezTo>
                    <a:pt x="755" y="252"/>
                    <a:pt x="1028" y="194"/>
                    <a:pt x="1334" y="1"/>
                  </a:cubicBezTo>
                  <a:close/>
                </a:path>
              </a:pathLst>
            </a:custGeom>
            <a:solidFill>
              <a:srgbClr val="FF51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0" name="Google Shape;4143;p64"/>
            <p:cNvSpPr/>
            <p:nvPr/>
          </p:nvSpPr>
          <p:spPr>
            <a:xfrm>
              <a:off x="746663" y="4058263"/>
              <a:ext cx="13225" cy="26700"/>
            </a:xfrm>
            <a:custGeom>
              <a:avLst/>
              <a:gdLst/>
              <a:ahLst/>
              <a:cxnLst/>
              <a:rect l="l" t="t" r="r" b="b"/>
              <a:pathLst>
                <a:path w="529" h="1068" extrusionOk="0">
                  <a:moveTo>
                    <a:pt x="380" y="1"/>
                  </a:moveTo>
                  <a:cubicBezTo>
                    <a:pt x="332" y="1"/>
                    <a:pt x="284" y="26"/>
                    <a:pt x="262" y="83"/>
                  </a:cubicBezTo>
                  <a:lnTo>
                    <a:pt x="18" y="914"/>
                  </a:lnTo>
                  <a:cubicBezTo>
                    <a:pt x="1" y="1009"/>
                    <a:pt x="77" y="1068"/>
                    <a:pt x="154" y="1068"/>
                  </a:cubicBezTo>
                  <a:cubicBezTo>
                    <a:pt x="204" y="1068"/>
                    <a:pt x="253" y="1042"/>
                    <a:pt x="276" y="986"/>
                  </a:cubicBezTo>
                  <a:cubicBezTo>
                    <a:pt x="348" y="713"/>
                    <a:pt x="434" y="427"/>
                    <a:pt x="520" y="154"/>
                  </a:cubicBezTo>
                  <a:cubicBezTo>
                    <a:pt x="528" y="59"/>
                    <a:pt x="453" y="1"/>
                    <a:pt x="380" y="1"/>
                  </a:cubicBezTo>
                  <a:close/>
                </a:path>
              </a:pathLst>
            </a:custGeom>
            <a:solidFill>
              <a:srgbClr val="FF51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1" name="Google Shape;4144;p64"/>
            <p:cNvSpPr/>
            <p:nvPr/>
          </p:nvSpPr>
          <p:spPr>
            <a:xfrm>
              <a:off x="759113" y="4079388"/>
              <a:ext cx="11475" cy="14575"/>
            </a:xfrm>
            <a:custGeom>
              <a:avLst/>
              <a:gdLst/>
              <a:ahLst/>
              <a:cxnLst/>
              <a:rect l="l" t="t" r="r" b="b"/>
              <a:pathLst>
                <a:path w="459" h="583" extrusionOk="0">
                  <a:moveTo>
                    <a:pt x="289" y="0"/>
                  </a:moveTo>
                  <a:cubicBezTo>
                    <a:pt x="252" y="0"/>
                    <a:pt x="216" y="20"/>
                    <a:pt x="194" y="69"/>
                  </a:cubicBezTo>
                  <a:lnTo>
                    <a:pt x="50" y="384"/>
                  </a:lnTo>
                  <a:cubicBezTo>
                    <a:pt x="1" y="483"/>
                    <a:pt x="95" y="582"/>
                    <a:pt x="177" y="582"/>
                  </a:cubicBezTo>
                  <a:cubicBezTo>
                    <a:pt x="213" y="582"/>
                    <a:pt x="248" y="562"/>
                    <a:pt x="265" y="513"/>
                  </a:cubicBezTo>
                  <a:cubicBezTo>
                    <a:pt x="323" y="413"/>
                    <a:pt x="366" y="313"/>
                    <a:pt x="409" y="198"/>
                  </a:cubicBezTo>
                  <a:cubicBezTo>
                    <a:pt x="458" y="99"/>
                    <a:pt x="371" y="0"/>
                    <a:pt x="289" y="0"/>
                  </a:cubicBezTo>
                  <a:close/>
                </a:path>
              </a:pathLst>
            </a:custGeom>
            <a:solidFill>
              <a:srgbClr val="FF51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2" name="Google Shape;4145;p64"/>
            <p:cNvSpPr/>
            <p:nvPr/>
          </p:nvSpPr>
          <p:spPr>
            <a:xfrm>
              <a:off x="907963" y="3762988"/>
              <a:ext cx="16950" cy="23250"/>
            </a:xfrm>
            <a:custGeom>
              <a:avLst/>
              <a:gdLst/>
              <a:ahLst/>
              <a:cxnLst/>
              <a:rect l="l" t="t" r="r" b="b"/>
              <a:pathLst>
                <a:path w="678" h="930" extrusionOk="0">
                  <a:moveTo>
                    <a:pt x="501" y="0"/>
                  </a:moveTo>
                  <a:cubicBezTo>
                    <a:pt x="462" y="0"/>
                    <a:pt x="425" y="20"/>
                    <a:pt x="403" y="69"/>
                  </a:cubicBezTo>
                  <a:lnTo>
                    <a:pt x="59" y="729"/>
                  </a:lnTo>
                  <a:cubicBezTo>
                    <a:pt x="0" y="836"/>
                    <a:pt x="87" y="929"/>
                    <a:pt x="171" y="929"/>
                  </a:cubicBezTo>
                  <a:cubicBezTo>
                    <a:pt x="211" y="929"/>
                    <a:pt x="251" y="908"/>
                    <a:pt x="274" y="858"/>
                  </a:cubicBezTo>
                  <a:lnTo>
                    <a:pt x="618" y="198"/>
                  </a:lnTo>
                  <a:cubicBezTo>
                    <a:pt x="677" y="99"/>
                    <a:pt x="586" y="0"/>
                    <a:pt x="501" y="0"/>
                  </a:cubicBezTo>
                  <a:close/>
                </a:path>
              </a:pathLst>
            </a:custGeom>
            <a:solidFill>
              <a:srgbClr val="FF51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3" name="Google Shape;4146;p64"/>
            <p:cNvSpPr/>
            <p:nvPr/>
          </p:nvSpPr>
          <p:spPr>
            <a:xfrm>
              <a:off x="915713" y="3778788"/>
              <a:ext cx="14575" cy="25625"/>
            </a:xfrm>
            <a:custGeom>
              <a:avLst/>
              <a:gdLst/>
              <a:ahLst/>
              <a:cxnLst/>
              <a:rect l="l" t="t" r="r" b="b"/>
              <a:pathLst>
                <a:path w="583" h="1025" extrusionOk="0">
                  <a:moveTo>
                    <a:pt x="430" y="0"/>
                  </a:moveTo>
                  <a:cubicBezTo>
                    <a:pt x="380" y="0"/>
                    <a:pt x="330" y="25"/>
                    <a:pt x="308" y="82"/>
                  </a:cubicBezTo>
                  <a:cubicBezTo>
                    <a:pt x="250" y="340"/>
                    <a:pt x="150" y="584"/>
                    <a:pt x="50" y="813"/>
                  </a:cubicBezTo>
                  <a:cubicBezTo>
                    <a:pt x="0" y="923"/>
                    <a:pt x="95" y="1025"/>
                    <a:pt x="182" y="1025"/>
                  </a:cubicBezTo>
                  <a:cubicBezTo>
                    <a:pt x="220" y="1025"/>
                    <a:pt x="257" y="1005"/>
                    <a:pt x="279" y="957"/>
                  </a:cubicBezTo>
                  <a:cubicBezTo>
                    <a:pt x="394" y="699"/>
                    <a:pt x="494" y="426"/>
                    <a:pt x="566" y="154"/>
                  </a:cubicBezTo>
                  <a:cubicBezTo>
                    <a:pt x="583" y="59"/>
                    <a:pt x="506" y="0"/>
                    <a:pt x="430" y="0"/>
                  </a:cubicBezTo>
                  <a:close/>
                </a:path>
              </a:pathLst>
            </a:custGeom>
            <a:solidFill>
              <a:srgbClr val="FF51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4" name="Google Shape;4147;p64"/>
            <p:cNvSpPr/>
            <p:nvPr/>
          </p:nvSpPr>
          <p:spPr>
            <a:xfrm>
              <a:off x="1013513" y="4119613"/>
              <a:ext cx="15450" cy="27200"/>
            </a:xfrm>
            <a:custGeom>
              <a:avLst/>
              <a:gdLst/>
              <a:ahLst/>
              <a:cxnLst/>
              <a:rect l="l" t="t" r="r" b="b"/>
              <a:pathLst>
                <a:path w="618" h="1088" extrusionOk="0">
                  <a:moveTo>
                    <a:pt x="476" y="0"/>
                  </a:moveTo>
                  <a:cubicBezTo>
                    <a:pt x="425" y="0"/>
                    <a:pt x="375" y="29"/>
                    <a:pt x="352" y="94"/>
                  </a:cubicBezTo>
                  <a:cubicBezTo>
                    <a:pt x="280" y="366"/>
                    <a:pt x="180" y="624"/>
                    <a:pt x="51" y="882"/>
                  </a:cubicBezTo>
                  <a:cubicBezTo>
                    <a:pt x="1" y="992"/>
                    <a:pt x="96" y="1088"/>
                    <a:pt x="183" y="1088"/>
                  </a:cubicBezTo>
                  <a:cubicBezTo>
                    <a:pt x="222" y="1088"/>
                    <a:pt x="258" y="1069"/>
                    <a:pt x="280" y="1025"/>
                  </a:cubicBezTo>
                  <a:cubicBezTo>
                    <a:pt x="409" y="739"/>
                    <a:pt x="523" y="452"/>
                    <a:pt x="609" y="151"/>
                  </a:cubicBezTo>
                  <a:cubicBezTo>
                    <a:pt x="618" y="58"/>
                    <a:pt x="547" y="0"/>
                    <a:pt x="476" y="0"/>
                  </a:cubicBezTo>
                  <a:close/>
                </a:path>
              </a:pathLst>
            </a:custGeom>
            <a:solidFill>
              <a:srgbClr val="FF51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5" name="Google Shape;4148;p64"/>
            <p:cNvSpPr/>
            <p:nvPr/>
          </p:nvSpPr>
          <p:spPr>
            <a:xfrm>
              <a:off x="1022363" y="4137563"/>
              <a:ext cx="12975" cy="20300"/>
            </a:xfrm>
            <a:custGeom>
              <a:avLst/>
              <a:gdLst/>
              <a:ahLst/>
              <a:cxnLst/>
              <a:rect l="l" t="t" r="r" b="b"/>
              <a:pathLst>
                <a:path w="519" h="812" extrusionOk="0">
                  <a:moveTo>
                    <a:pt x="361" y="0"/>
                  </a:moveTo>
                  <a:cubicBezTo>
                    <a:pt x="306" y="0"/>
                    <a:pt x="250" y="29"/>
                    <a:pt x="227" y="92"/>
                  </a:cubicBezTo>
                  <a:lnTo>
                    <a:pt x="26" y="651"/>
                  </a:lnTo>
                  <a:cubicBezTo>
                    <a:pt x="0" y="747"/>
                    <a:pt x="80" y="811"/>
                    <a:pt x="159" y="811"/>
                  </a:cubicBezTo>
                  <a:cubicBezTo>
                    <a:pt x="211" y="811"/>
                    <a:pt x="262" y="785"/>
                    <a:pt x="284" y="723"/>
                  </a:cubicBezTo>
                  <a:lnTo>
                    <a:pt x="485" y="164"/>
                  </a:lnTo>
                  <a:cubicBezTo>
                    <a:pt x="519" y="62"/>
                    <a:pt x="441" y="0"/>
                    <a:pt x="361" y="0"/>
                  </a:cubicBezTo>
                  <a:close/>
                </a:path>
              </a:pathLst>
            </a:custGeom>
            <a:solidFill>
              <a:srgbClr val="FF51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6" name="Google Shape;4149;p64"/>
            <p:cNvSpPr/>
            <p:nvPr/>
          </p:nvSpPr>
          <p:spPr>
            <a:xfrm>
              <a:off x="1261713" y="3638613"/>
              <a:ext cx="14925" cy="21825"/>
            </a:xfrm>
            <a:custGeom>
              <a:avLst/>
              <a:gdLst/>
              <a:ahLst/>
              <a:cxnLst/>
              <a:rect l="l" t="t" r="r" b="b"/>
              <a:pathLst>
                <a:path w="597" h="873" extrusionOk="0">
                  <a:moveTo>
                    <a:pt x="435" y="1"/>
                  </a:moveTo>
                  <a:cubicBezTo>
                    <a:pt x="382" y="1"/>
                    <a:pt x="330" y="31"/>
                    <a:pt x="313" y="100"/>
                  </a:cubicBezTo>
                  <a:cubicBezTo>
                    <a:pt x="241" y="300"/>
                    <a:pt x="155" y="501"/>
                    <a:pt x="41" y="687"/>
                  </a:cubicBezTo>
                  <a:cubicBezTo>
                    <a:pt x="1" y="787"/>
                    <a:pt x="85" y="872"/>
                    <a:pt x="170" y="872"/>
                  </a:cubicBezTo>
                  <a:cubicBezTo>
                    <a:pt x="207" y="872"/>
                    <a:pt x="244" y="856"/>
                    <a:pt x="270" y="816"/>
                  </a:cubicBezTo>
                  <a:cubicBezTo>
                    <a:pt x="399" y="616"/>
                    <a:pt x="485" y="386"/>
                    <a:pt x="571" y="171"/>
                  </a:cubicBezTo>
                  <a:cubicBezTo>
                    <a:pt x="597" y="68"/>
                    <a:pt x="514" y="1"/>
                    <a:pt x="435" y="1"/>
                  </a:cubicBezTo>
                  <a:close/>
                </a:path>
              </a:pathLst>
            </a:custGeom>
            <a:solidFill>
              <a:srgbClr val="FF51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7" name="Google Shape;4150;p64"/>
            <p:cNvSpPr/>
            <p:nvPr/>
          </p:nvSpPr>
          <p:spPr>
            <a:xfrm>
              <a:off x="1265613" y="3654138"/>
              <a:ext cx="14050" cy="21425"/>
            </a:xfrm>
            <a:custGeom>
              <a:avLst/>
              <a:gdLst/>
              <a:ahLst/>
              <a:cxnLst/>
              <a:rect l="l" t="t" r="r" b="b"/>
              <a:pathLst>
                <a:path w="562" h="857" extrusionOk="0">
                  <a:moveTo>
                    <a:pt x="399" y="0"/>
                  </a:moveTo>
                  <a:cubicBezTo>
                    <a:pt x="349" y="0"/>
                    <a:pt x="303" y="28"/>
                    <a:pt x="286" y="95"/>
                  </a:cubicBezTo>
                  <a:cubicBezTo>
                    <a:pt x="243" y="295"/>
                    <a:pt x="171" y="482"/>
                    <a:pt x="71" y="654"/>
                  </a:cubicBezTo>
                  <a:cubicBezTo>
                    <a:pt x="0" y="755"/>
                    <a:pt x="94" y="857"/>
                    <a:pt x="185" y="857"/>
                  </a:cubicBezTo>
                  <a:cubicBezTo>
                    <a:pt x="223" y="857"/>
                    <a:pt x="261" y="839"/>
                    <a:pt x="286" y="797"/>
                  </a:cubicBezTo>
                  <a:cubicBezTo>
                    <a:pt x="415" y="596"/>
                    <a:pt x="501" y="381"/>
                    <a:pt x="544" y="167"/>
                  </a:cubicBezTo>
                  <a:cubicBezTo>
                    <a:pt x="562" y="70"/>
                    <a:pt x="477" y="0"/>
                    <a:pt x="399" y="0"/>
                  </a:cubicBezTo>
                  <a:close/>
                </a:path>
              </a:pathLst>
            </a:custGeom>
            <a:solidFill>
              <a:srgbClr val="FF51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8" name="Google Shape;4151;p64"/>
            <p:cNvSpPr/>
            <p:nvPr/>
          </p:nvSpPr>
          <p:spPr>
            <a:xfrm>
              <a:off x="1129138" y="3513863"/>
              <a:ext cx="14675" cy="18650"/>
            </a:xfrm>
            <a:custGeom>
              <a:avLst/>
              <a:gdLst/>
              <a:ahLst/>
              <a:cxnLst/>
              <a:rect l="l" t="t" r="r" b="b"/>
              <a:pathLst>
                <a:path w="587" h="746" extrusionOk="0">
                  <a:moveTo>
                    <a:pt x="402" y="1"/>
                  </a:moveTo>
                  <a:cubicBezTo>
                    <a:pt x="372" y="1"/>
                    <a:pt x="340" y="14"/>
                    <a:pt x="313" y="44"/>
                  </a:cubicBezTo>
                  <a:cubicBezTo>
                    <a:pt x="184" y="202"/>
                    <a:pt x="98" y="388"/>
                    <a:pt x="26" y="589"/>
                  </a:cubicBezTo>
                  <a:cubicBezTo>
                    <a:pt x="1" y="683"/>
                    <a:pt x="81" y="746"/>
                    <a:pt x="160" y="746"/>
                  </a:cubicBezTo>
                  <a:cubicBezTo>
                    <a:pt x="214" y="746"/>
                    <a:pt x="267" y="716"/>
                    <a:pt x="284" y="646"/>
                  </a:cubicBezTo>
                  <a:cubicBezTo>
                    <a:pt x="327" y="503"/>
                    <a:pt x="413" y="360"/>
                    <a:pt x="499" y="231"/>
                  </a:cubicBezTo>
                  <a:cubicBezTo>
                    <a:pt x="587" y="133"/>
                    <a:pt x="499" y="1"/>
                    <a:pt x="402" y="1"/>
                  </a:cubicBezTo>
                  <a:close/>
                </a:path>
              </a:pathLst>
            </a:custGeom>
            <a:solidFill>
              <a:srgbClr val="FF51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9" name="Google Shape;4152;p64"/>
            <p:cNvSpPr/>
            <p:nvPr/>
          </p:nvSpPr>
          <p:spPr>
            <a:xfrm>
              <a:off x="1108463" y="3533263"/>
              <a:ext cx="13275" cy="14650"/>
            </a:xfrm>
            <a:custGeom>
              <a:avLst/>
              <a:gdLst/>
              <a:ahLst/>
              <a:cxnLst/>
              <a:rect l="l" t="t" r="r" b="b"/>
              <a:pathLst>
                <a:path w="531" h="586" extrusionOk="0">
                  <a:moveTo>
                    <a:pt x="361" y="1"/>
                  </a:moveTo>
                  <a:cubicBezTo>
                    <a:pt x="322" y="1"/>
                    <a:pt x="282" y="17"/>
                    <a:pt x="251" y="57"/>
                  </a:cubicBezTo>
                  <a:lnTo>
                    <a:pt x="51" y="401"/>
                  </a:lnTo>
                  <a:cubicBezTo>
                    <a:pt x="1" y="500"/>
                    <a:pt x="82" y="586"/>
                    <a:pt x="170" y="586"/>
                  </a:cubicBezTo>
                  <a:cubicBezTo>
                    <a:pt x="209" y="586"/>
                    <a:pt x="249" y="569"/>
                    <a:pt x="280" y="530"/>
                  </a:cubicBezTo>
                  <a:cubicBezTo>
                    <a:pt x="337" y="415"/>
                    <a:pt x="409" y="300"/>
                    <a:pt x="481" y="186"/>
                  </a:cubicBezTo>
                  <a:cubicBezTo>
                    <a:pt x="530" y="86"/>
                    <a:pt x="449" y="1"/>
                    <a:pt x="361" y="1"/>
                  </a:cubicBezTo>
                  <a:close/>
                </a:path>
              </a:pathLst>
            </a:custGeom>
            <a:solidFill>
              <a:srgbClr val="FF51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0" name="Google Shape;4153;p64"/>
            <p:cNvSpPr/>
            <p:nvPr/>
          </p:nvSpPr>
          <p:spPr>
            <a:xfrm>
              <a:off x="1078738" y="3542738"/>
              <a:ext cx="14800" cy="23600"/>
            </a:xfrm>
            <a:custGeom>
              <a:avLst/>
              <a:gdLst/>
              <a:ahLst/>
              <a:cxnLst/>
              <a:rect l="l" t="t" r="r" b="b"/>
              <a:pathLst>
                <a:path w="592" h="944" extrusionOk="0">
                  <a:moveTo>
                    <a:pt x="432" y="1"/>
                  </a:moveTo>
                  <a:cubicBezTo>
                    <a:pt x="378" y="1"/>
                    <a:pt x="325" y="30"/>
                    <a:pt x="308" y="93"/>
                  </a:cubicBezTo>
                  <a:cubicBezTo>
                    <a:pt x="236" y="308"/>
                    <a:pt x="150" y="538"/>
                    <a:pt x="50" y="738"/>
                  </a:cubicBezTo>
                  <a:cubicBezTo>
                    <a:pt x="0" y="848"/>
                    <a:pt x="96" y="944"/>
                    <a:pt x="183" y="944"/>
                  </a:cubicBezTo>
                  <a:cubicBezTo>
                    <a:pt x="221" y="944"/>
                    <a:pt x="258" y="925"/>
                    <a:pt x="279" y="882"/>
                  </a:cubicBezTo>
                  <a:cubicBezTo>
                    <a:pt x="394" y="638"/>
                    <a:pt x="480" y="409"/>
                    <a:pt x="566" y="165"/>
                  </a:cubicBezTo>
                  <a:cubicBezTo>
                    <a:pt x="592" y="63"/>
                    <a:pt x="511" y="1"/>
                    <a:pt x="432" y="1"/>
                  </a:cubicBezTo>
                  <a:close/>
                </a:path>
              </a:pathLst>
            </a:custGeom>
            <a:solidFill>
              <a:srgbClr val="FF51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1" name="Google Shape;4154;p64"/>
            <p:cNvSpPr/>
            <p:nvPr/>
          </p:nvSpPr>
          <p:spPr>
            <a:xfrm>
              <a:off x="1255913" y="4059888"/>
              <a:ext cx="13800" cy="19250"/>
            </a:xfrm>
            <a:custGeom>
              <a:avLst/>
              <a:gdLst/>
              <a:ahLst/>
              <a:cxnLst/>
              <a:rect l="l" t="t" r="r" b="b"/>
              <a:pathLst>
                <a:path w="552" h="770" extrusionOk="0">
                  <a:moveTo>
                    <a:pt x="387" y="1"/>
                  </a:moveTo>
                  <a:cubicBezTo>
                    <a:pt x="334" y="1"/>
                    <a:pt x="281" y="28"/>
                    <a:pt x="258" y="89"/>
                  </a:cubicBezTo>
                  <a:cubicBezTo>
                    <a:pt x="187" y="261"/>
                    <a:pt x="115" y="433"/>
                    <a:pt x="43" y="605"/>
                  </a:cubicBezTo>
                  <a:cubicBezTo>
                    <a:pt x="1" y="708"/>
                    <a:pt x="75" y="769"/>
                    <a:pt x="157" y="769"/>
                  </a:cubicBezTo>
                  <a:cubicBezTo>
                    <a:pt x="213" y="769"/>
                    <a:pt x="272" y="741"/>
                    <a:pt x="301" y="677"/>
                  </a:cubicBezTo>
                  <a:lnTo>
                    <a:pt x="516" y="161"/>
                  </a:lnTo>
                  <a:cubicBezTo>
                    <a:pt x="551" y="65"/>
                    <a:pt x="469" y="1"/>
                    <a:pt x="387" y="1"/>
                  </a:cubicBezTo>
                  <a:close/>
                </a:path>
              </a:pathLst>
            </a:custGeom>
            <a:solidFill>
              <a:srgbClr val="FF51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2" name="Google Shape;4155;p64"/>
            <p:cNvSpPr/>
            <p:nvPr/>
          </p:nvSpPr>
          <p:spPr>
            <a:xfrm>
              <a:off x="1257913" y="4080563"/>
              <a:ext cx="16075" cy="25350"/>
            </a:xfrm>
            <a:custGeom>
              <a:avLst/>
              <a:gdLst/>
              <a:ahLst/>
              <a:cxnLst/>
              <a:rect l="l" t="t" r="r" b="b"/>
              <a:pathLst>
                <a:path w="643" h="1014" extrusionOk="0">
                  <a:moveTo>
                    <a:pt x="487" y="0"/>
                  </a:moveTo>
                  <a:cubicBezTo>
                    <a:pt x="432" y="0"/>
                    <a:pt x="374" y="29"/>
                    <a:pt x="350" y="94"/>
                  </a:cubicBezTo>
                  <a:cubicBezTo>
                    <a:pt x="250" y="337"/>
                    <a:pt x="135" y="595"/>
                    <a:pt x="35" y="853"/>
                  </a:cubicBezTo>
                  <a:cubicBezTo>
                    <a:pt x="0" y="949"/>
                    <a:pt x="82" y="1013"/>
                    <a:pt x="164" y="1013"/>
                  </a:cubicBezTo>
                  <a:cubicBezTo>
                    <a:pt x="217" y="1013"/>
                    <a:pt x="271" y="987"/>
                    <a:pt x="293" y="925"/>
                  </a:cubicBezTo>
                  <a:cubicBezTo>
                    <a:pt x="393" y="667"/>
                    <a:pt x="494" y="409"/>
                    <a:pt x="608" y="151"/>
                  </a:cubicBezTo>
                  <a:cubicBezTo>
                    <a:pt x="642" y="58"/>
                    <a:pt x="567" y="0"/>
                    <a:pt x="487" y="0"/>
                  </a:cubicBezTo>
                  <a:close/>
                </a:path>
              </a:pathLst>
            </a:custGeom>
            <a:solidFill>
              <a:srgbClr val="FF51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3" name="Google Shape;4156;p64"/>
            <p:cNvSpPr/>
            <p:nvPr/>
          </p:nvSpPr>
          <p:spPr>
            <a:xfrm>
              <a:off x="1371288" y="3220063"/>
              <a:ext cx="5400" cy="2175"/>
            </a:xfrm>
            <a:custGeom>
              <a:avLst/>
              <a:gdLst/>
              <a:ahLst/>
              <a:cxnLst/>
              <a:rect l="l" t="t" r="r" b="b"/>
              <a:pathLst>
                <a:path w="216" h="87" extrusionOk="0">
                  <a:moveTo>
                    <a:pt x="1" y="1"/>
                  </a:moveTo>
                  <a:lnTo>
                    <a:pt x="1" y="15"/>
                  </a:lnTo>
                  <a:lnTo>
                    <a:pt x="215" y="87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FFC4C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4" name="Google Shape;4157;p64"/>
            <p:cNvSpPr/>
            <p:nvPr/>
          </p:nvSpPr>
          <p:spPr>
            <a:xfrm>
              <a:off x="919088" y="3498488"/>
              <a:ext cx="454375" cy="805150"/>
            </a:xfrm>
            <a:custGeom>
              <a:avLst/>
              <a:gdLst/>
              <a:ahLst/>
              <a:cxnLst/>
              <a:rect l="l" t="t" r="r" b="b"/>
              <a:pathLst>
                <a:path w="18175" h="32206" extrusionOk="0">
                  <a:moveTo>
                    <a:pt x="14133" y="5604"/>
                  </a:moveTo>
                  <a:cubicBezTo>
                    <a:pt x="14219" y="5604"/>
                    <a:pt x="14290" y="5690"/>
                    <a:pt x="14262" y="5776"/>
                  </a:cubicBezTo>
                  <a:cubicBezTo>
                    <a:pt x="14190" y="5991"/>
                    <a:pt x="14090" y="6221"/>
                    <a:pt x="13975" y="6421"/>
                  </a:cubicBezTo>
                  <a:cubicBezTo>
                    <a:pt x="13946" y="6464"/>
                    <a:pt x="13918" y="6493"/>
                    <a:pt x="13875" y="6493"/>
                  </a:cubicBezTo>
                  <a:lnTo>
                    <a:pt x="13860" y="6493"/>
                  </a:lnTo>
                  <a:cubicBezTo>
                    <a:pt x="13760" y="6493"/>
                    <a:pt x="13688" y="6378"/>
                    <a:pt x="13746" y="6292"/>
                  </a:cubicBezTo>
                  <a:cubicBezTo>
                    <a:pt x="13860" y="6106"/>
                    <a:pt x="13946" y="5905"/>
                    <a:pt x="14004" y="5705"/>
                  </a:cubicBezTo>
                  <a:cubicBezTo>
                    <a:pt x="14032" y="5647"/>
                    <a:pt x="14075" y="5604"/>
                    <a:pt x="14133" y="5604"/>
                  </a:cubicBezTo>
                  <a:close/>
                  <a:moveTo>
                    <a:pt x="14262" y="6221"/>
                  </a:moveTo>
                  <a:cubicBezTo>
                    <a:pt x="14348" y="6221"/>
                    <a:pt x="14419" y="6307"/>
                    <a:pt x="14405" y="6393"/>
                  </a:cubicBezTo>
                  <a:cubicBezTo>
                    <a:pt x="14362" y="6607"/>
                    <a:pt x="14276" y="6822"/>
                    <a:pt x="14147" y="7009"/>
                  </a:cubicBezTo>
                  <a:cubicBezTo>
                    <a:pt x="14133" y="7052"/>
                    <a:pt x="14090" y="7080"/>
                    <a:pt x="14047" y="7080"/>
                  </a:cubicBezTo>
                  <a:cubicBezTo>
                    <a:pt x="13946" y="7080"/>
                    <a:pt x="13875" y="6966"/>
                    <a:pt x="13932" y="6880"/>
                  </a:cubicBezTo>
                  <a:cubicBezTo>
                    <a:pt x="14032" y="6708"/>
                    <a:pt x="14104" y="6521"/>
                    <a:pt x="14147" y="6321"/>
                  </a:cubicBezTo>
                  <a:cubicBezTo>
                    <a:pt x="14161" y="6264"/>
                    <a:pt x="14204" y="6221"/>
                    <a:pt x="14262" y="6221"/>
                  </a:cubicBezTo>
                  <a:close/>
                  <a:moveTo>
                    <a:pt x="14176" y="1620"/>
                  </a:moveTo>
                  <a:cubicBezTo>
                    <a:pt x="14419" y="1620"/>
                    <a:pt x="14634" y="1949"/>
                    <a:pt x="14749" y="2207"/>
                  </a:cubicBezTo>
                  <a:lnTo>
                    <a:pt x="14821" y="2222"/>
                  </a:lnTo>
                  <a:cubicBezTo>
                    <a:pt x="16713" y="2881"/>
                    <a:pt x="17300" y="4888"/>
                    <a:pt x="16870" y="6708"/>
                  </a:cubicBezTo>
                  <a:cubicBezTo>
                    <a:pt x="16999" y="7023"/>
                    <a:pt x="17229" y="7697"/>
                    <a:pt x="16842" y="7768"/>
                  </a:cubicBezTo>
                  <a:cubicBezTo>
                    <a:pt x="16813" y="7768"/>
                    <a:pt x="16799" y="7768"/>
                    <a:pt x="16770" y="7783"/>
                  </a:cubicBezTo>
                  <a:cubicBezTo>
                    <a:pt x="16383" y="7783"/>
                    <a:pt x="16369" y="7166"/>
                    <a:pt x="16369" y="7066"/>
                  </a:cubicBezTo>
                  <a:lnTo>
                    <a:pt x="16354" y="7066"/>
                  </a:lnTo>
                  <a:cubicBezTo>
                    <a:pt x="16268" y="7123"/>
                    <a:pt x="15824" y="7424"/>
                    <a:pt x="15552" y="7424"/>
                  </a:cubicBezTo>
                  <a:cubicBezTo>
                    <a:pt x="15542" y="7426"/>
                    <a:pt x="15532" y="7426"/>
                    <a:pt x="15523" y="7426"/>
                  </a:cubicBezTo>
                  <a:cubicBezTo>
                    <a:pt x="15421" y="7426"/>
                    <a:pt x="15335" y="7357"/>
                    <a:pt x="15322" y="7252"/>
                  </a:cubicBezTo>
                  <a:cubicBezTo>
                    <a:pt x="15236" y="6851"/>
                    <a:pt x="15853" y="6679"/>
                    <a:pt x="16082" y="6622"/>
                  </a:cubicBezTo>
                  <a:lnTo>
                    <a:pt x="16082" y="6593"/>
                  </a:lnTo>
                  <a:cubicBezTo>
                    <a:pt x="16440" y="5174"/>
                    <a:pt x="16053" y="3497"/>
                    <a:pt x="14606" y="2996"/>
                  </a:cubicBezTo>
                  <a:cubicBezTo>
                    <a:pt x="14391" y="3082"/>
                    <a:pt x="14176" y="3139"/>
                    <a:pt x="13946" y="3153"/>
                  </a:cubicBezTo>
                  <a:cubicBezTo>
                    <a:pt x="13760" y="3153"/>
                    <a:pt x="13617" y="3096"/>
                    <a:pt x="13588" y="2910"/>
                  </a:cubicBezTo>
                  <a:cubicBezTo>
                    <a:pt x="13531" y="2580"/>
                    <a:pt x="13875" y="2523"/>
                    <a:pt x="14104" y="2523"/>
                  </a:cubicBezTo>
                  <a:cubicBezTo>
                    <a:pt x="14176" y="2523"/>
                    <a:pt x="14247" y="2523"/>
                    <a:pt x="14319" y="2537"/>
                  </a:cubicBezTo>
                  <a:lnTo>
                    <a:pt x="14333" y="2537"/>
                  </a:lnTo>
                  <a:cubicBezTo>
                    <a:pt x="14333" y="2537"/>
                    <a:pt x="13545" y="1906"/>
                    <a:pt x="14032" y="1648"/>
                  </a:cubicBezTo>
                  <a:cubicBezTo>
                    <a:pt x="14075" y="1634"/>
                    <a:pt x="14118" y="1620"/>
                    <a:pt x="14176" y="1620"/>
                  </a:cubicBezTo>
                  <a:close/>
                  <a:moveTo>
                    <a:pt x="13875" y="22445"/>
                  </a:moveTo>
                  <a:cubicBezTo>
                    <a:pt x="13946" y="22445"/>
                    <a:pt x="14032" y="22517"/>
                    <a:pt x="13989" y="22603"/>
                  </a:cubicBezTo>
                  <a:lnTo>
                    <a:pt x="13774" y="23119"/>
                  </a:lnTo>
                  <a:cubicBezTo>
                    <a:pt x="13760" y="23176"/>
                    <a:pt x="13703" y="23205"/>
                    <a:pt x="13645" y="23205"/>
                  </a:cubicBezTo>
                  <a:lnTo>
                    <a:pt x="13645" y="23219"/>
                  </a:lnTo>
                  <a:cubicBezTo>
                    <a:pt x="13559" y="23219"/>
                    <a:pt x="13473" y="23147"/>
                    <a:pt x="13516" y="23061"/>
                  </a:cubicBezTo>
                  <a:cubicBezTo>
                    <a:pt x="13588" y="22875"/>
                    <a:pt x="13660" y="22717"/>
                    <a:pt x="13731" y="22545"/>
                  </a:cubicBezTo>
                  <a:cubicBezTo>
                    <a:pt x="13746" y="22474"/>
                    <a:pt x="13803" y="22445"/>
                    <a:pt x="13875" y="22445"/>
                  </a:cubicBezTo>
                  <a:close/>
                  <a:moveTo>
                    <a:pt x="14032" y="23276"/>
                  </a:moveTo>
                  <a:cubicBezTo>
                    <a:pt x="14118" y="23276"/>
                    <a:pt x="14190" y="23348"/>
                    <a:pt x="14161" y="23434"/>
                  </a:cubicBezTo>
                  <a:cubicBezTo>
                    <a:pt x="14047" y="23692"/>
                    <a:pt x="13946" y="23950"/>
                    <a:pt x="13846" y="24208"/>
                  </a:cubicBezTo>
                  <a:cubicBezTo>
                    <a:pt x="13832" y="24251"/>
                    <a:pt x="13774" y="24294"/>
                    <a:pt x="13717" y="24294"/>
                  </a:cubicBezTo>
                  <a:cubicBezTo>
                    <a:pt x="13631" y="24294"/>
                    <a:pt x="13559" y="24222"/>
                    <a:pt x="13588" y="24136"/>
                  </a:cubicBezTo>
                  <a:cubicBezTo>
                    <a:pt x="13688" y="23878"/>
                    <a:pt x="13803" y="23620"/>
                    <a:pt x="13903" y="23377"/>
                  </a:cubicBezTo>
                  <a:cubicBezTo>
                    <a:pt x="13918" y="23319"/>
                    <a:pt x="13975" y="23276"/>
                    <a:pt x="14032" y="23276"/>
                  </a:cubicBezTo>
                  <a:close/>
                  <a:moveTo>
                    <a:pt x="4243" y="24839"/>
                  </a:moveTo>
                  <a:cubicBezTo>
                    <a:pt x="4343" y="24839"/>
                    <a:pt x="4401" y="24910"/>
                    <a:pt x="4386" y="24996"/>
                  </a:cubicBezTo>
                  <a:cubicBezTo>
                    <a:pt x="4300" y="25297"/>
                    <a:pt x="4186" y="25584"/>
                    <a:pt x="4057" y="25870"/>
                  </a:cubicBezTo>
                  <a:cubicBezTo>
                    <a:pt x="4043" y="25899"/>
                    <a:pt x="4000" y="25928"/>
                    <a:pt x="3957" y="25928"/>
                  </a:cubicBezTo>
                  <a:cubicBezTo>
                    <a:pt x="3856" y="25928"/>
                    <a:pt x="3785" y="25827"/>
                    <a:pt x="3828" y="25727"/>
                  </a:cubicBezTo>
                  <a:cubicBezTo>
                    <a:pt x="3957" y="25469"/>
                    <a:pt x="4057" y="25211"/>
                    <a:pt x="4129" y="24925"/>
                  </a:cubicBezTo>
                  <a:cubicBezTo>
                    <a:pt x="4143" y="24882"/>
                    <a:pt x="4186" y="24839"/>
                    <a:pt x="4243" y="24839"/>
                  </a:cubicBezTo>
                  <a:close/>
                  <a:moveTo>
                    <a:pt x="4464" y="25567"/>
                  </a:moveTo>
                  <a:cubicBezTo>
                    <a:pt x="4472" y="25567"/>
                    <a:pt x="4479" y="25568"/>
                    <a:pt x="4487" y="25569"/>
                  </a:cubicBezTo>
                  <a:cubicBezTo>
                    <a:pt x="4493" y="25568"/>
                    <a:pt x="4500" y="25568"/>
                    <a:pt x="4506" y="25568"/>
                  </a:cubicBezTo>
                  <a:cubicBezTo>
                    <a:pt x="4583" y="25568"/>
                    <a:pt x="4642" y="25648"/>
                    <a:pt x="4616" y="25727"/>
                  </a:cubicBezTo>
                  <a:lnTo>
                    <a:pt x="4415" y="26286"/>
                  </a:lnTo>
                  <a:cubicBezTo>
                    <a:pt x="4401" y="26343"/>
                    <a:pt x="4343" y="26372"/>
                    <a:pt x="4286" y="26372"/>
                  </a:cubicBezTo>
                  <a:cubicBezTo>
                    <a:pt x="4280" y="26373"/>
                    <a:pt x="4273" y="26374"/>
                    <a:pt x="4267" y="26374"/>
                  </a:cubicBezTo>
                  <a:cubicBezTo>
                    <a:pt x="4190" y="26374"/>
                    <a:pt x="4131" y="26294"/>
                    <a:pt x="4157" y="26214"/>
                  </a:cubicBezTo>
                  <a:lnTo>
                    <a:pt x="4358" y="25655"/>
                  </a:lnTo>
                  <a:cubicBezTo>
                    <a:pt x="4370" y="25606"/>
                    <a:pt x="4415" y="25567"/>
                    <a:pt x="4464" y="25567"/>
                  </a:cubicBezTo>
                  <a:close/>
                  <a:moveTo>
                    <a:pt x="14047" y="0"/>
                  </a:moveTo>
                  <a:lnTo>
                    <a:pt x="10306" y="8342"/>
                  </a:lnTo>
                  <a:cubicBezTo>
                    <a:pt x="10922" y="7983"/>
                    <a:pt x="11725" y="7568"/>
                    <a:pt x="12226" y="7568"/>
                  </a:cubicBezTo>
                  <a:cubicBezTo>
                    <a:pt x="12249" y="7564"/>
                    <a:pt x="12271" y="7562"/>
                    <a:pt x="12292" y="7562"/>
                  </a:cubicBezTo>
                  <a:cubicBezTo>
                    <a:pt x="12438" y="7562"/>
                    <a:pt x="12569" y="7644"/>
                    <a:pt x="12656" y="7768"/>
                  </a:cubicBezTo>
                  <a:cubicBezTo>
                    <a:pt x="12886" y="8170"/>
                    <a:pt x="11940" y="8772"/>
                    <a:pt x="10937" y="9259"/>
                  </a:cubicBezTo>
                  <a:lnTo>
                    <a:pt x="11008" y="9417"/>
                  </a:lnTo>
                  <a:cubicBezTo>
                    <a:pt x="11424" y="9288"/>
                    <a:pt x="11839" y="9230"/>
                    <a:pt x="12269" y="9202"/>
                  </a:cubicBezTo>
                  <a:cubicBezTo>
                    <a:pt x="12628" y="9202"/>
                    <a:pt x="12871" y="9302"/>
                    <a:pt x="12914" y="9531"/>
                  </a:cubicBezTo>
                  <a:cubicBezTo>
                    <a:pt x="13015" y="10019"/>
                    <a:pt x="12183" y="10291"/>
                    <a:pt x="11338" y="10449"/>
                  </a:cubicBezTo>
                  <a:cubicBezTo>
                    <a:pt x="11352" y="10506"/>
                    <a:pt x="11366" y="10563"/>
                    <a:pt x="11366" y="10621"/>
                  </a:cubicBezTo>
                  <a:cubicBezTo>
                    <a:pt x="12226" y="10649"/>
                    <a:pt x="13043" y="10778"/>
                    <a:pt x="12900" y="11165"/>
                  </a:cubicBezTo>
                  <a:cubicBezTo>
                    <a:pt x="12742" y="11538"/>
                    <a:pt x="12054" y="11653"/>
                    <a:pt x="11366" y="11696"/>
                  </a:cubicBezTo>
                  <a:cubicBezTo>
                    <a:pt x="11352" y="11796"/>
                    <a:pt x="11338" y="11896"/>
                    <a:pt x="11323" y="11997"/>
                  </a:cubicBezTo>
                  <a:cubicBezTo>
                    <a:pt x="12183" y="12240"/>
                    <a:pt x="13101" y="12613"/>
                    <a:pt x="12857" y="13071"/>
                  </a:cubicBezTo>
                  <a:cubicBezTo>
                    <a:pt x="12757" y="13301"/>
                    <a:pt x="12499" y="13372"/>
                    <a:pt x="12183" y="13372"/>
                  </a:cubicBezTo>
                  <a:cubicBezTo>
                    <a:pt x="11753" y="13358"/>
                    <a:pt x="11309" y="13272"/>
                    <a:pt x="10908" y="13114"/>
                  </a:cubicBezTo>
                  <a:cubicBezTo>
                    <a:pt x="10865" y="13200"/>
                    <a:pt x="10808" y="13272"/>
                    <a:pt x="10765" y="13358"/>
                  </a:cubicBezTo>
                  <a:cubicBezTo>
                    <a:pt x="11381" y="13874"/>
                    <a:pt x="12054" y="14562"/>
                    <a:pt x="11682" y="14849"/>
                  </a:cubicBezTo>
                  <a:cubicBezTo>
                    <a:pt x="11610" y="14892"/>
                    <a:pt x="11524" y="14920"/>
                    <a:pt x="11452" y="14920"/>
                  </a:cubicBezTo>
                  <a:cubicBezTo>
                    <a:pt x="11094" y="14920"/>
                    <a:pt x="10535" y="14562"/>
                    <a:pt x="10062" y="14204"/>
                  </a:cubicBezTo>
                  <a:cubicBezTo>
                    <a:pt x="10005" y="14247"/>
                    <a:pt x="9933" y="14304"/>
                    <a:pt x="9876" y="14361"/>
                  </a:cubicBezTo>
                  <a:cubicBezTo>
                    <a:pt x="10406" y="15092"/>
                    <a:pt x="10908" y="15952"/>
                    <a:pt x="10507" y="16110"/>
                  </a:cubicBezTo>
                  <a:cubicBezTo>
                    <a:pt x="10478" y="16124"/>
                    <a:pt x="10435" y="16139"/>
                    <a:pt x="10406" y="16139"/>
                  </a:cubicBezTo>
                  <a:cubicBezTo>
                    <a:pt x="10034" y="16139"/>
                    <a:pt x="9489" y="15508"/>
                    <a:pt x="9045" y="14877"/>
                  </a:cubicBezTo>
                  <a:cubicBezTo>
                    <a:pt x="8973" y="14920"/>
                    <a:pt x="8887" y="14949"/>
                    <a:pt x="8801" y="14992"/>
                  </a:cubicBezTo>
                  <a:cubicBezTo>
                    <a:pt x="9088" y="15809"/>
                    <a:pt x="9288" y="16741"/>
                    <a:pt x="8873" y="16927"/>
                  </a:cubicBezTo>
                  <a:cubicBezTo>
                    <a:pt x="8830" y="16941"/>
                    <a:pt x="8801" y="16956"/>
                    <a:pt x="8758" y="16956"/>
                  </a:cubicBezTo>
                  <a:cubicBezTo>
                    <a:pt x="8371" y="16956"/>
                    <a:pt x="7998" y="16081"/>
                    <a:pt x="7726" y="15250"/>
                  </a:cubicBezTo>
                  <a:cubicBezTo>
                    <a:pt x="7669" y="15250"/>
                    <a:pt x="7611" y="15250"/>
                    <a:pt x="7554" y="15264"/>
                  </a:cubicBezTo>
                  <a:cubicBezTo>
                    <a:pt x="7626" y="16067"/>
                    <a:pt x="7626" y="16870"/>
                    <a:pt x="7310" y="16927"/>
                  </a:cubicBezTo>
                  <a:lnTo>
                    <a:pt x="7282" y="16927"/>
                  </a:lnTo>
                  <a:cubicBezTo>
                    <a:pt x="7095" y="16927"/>
                    <a:pt x="6923" y="16626"/>
                    <a:pt x="6794" y="16196"/>
                  </a:cubicBezTo>
                  <a:lnTo>
                    <a:pt x="2910" y="24853"/>
                  </a:lnTo>
                  <a:cubicBezTo>
                    <a:pt x="3312" y="25068"/>
                    <a:pt x="3312" y="25627"/>
                    <a:pt x="2925" y="25856"/>
                  </a:cubicBezTo>
                  <a:cubicBezTo>
                    <a:pt x="2829" y="25913"/>
                    <a:pt x="2727" y="25939"/>
                    <a:pt x="2627" y="25939"/>
                  </a:cubicBezTo>
                  <a:cubicBezTo>
                    <a:pt x="2326" y="25939"/>
                    <a:pt x="2050" y="25699"/>
                    <a:pt x="2050" y="25355"/>
                  </a:cubicBezTo>
                  <a:cubicBezTo>
                    <a:pt x="2050" y="25326"/>
                    <a:pt x="2050" y="25283"/>
                    <a:pt x="2065" y="25254"/>
                  </a:cubicBezTo>
                  <a:lnTo>
                    <a:pt x="1821" y="25125"/>
                  </a:lnTo>
                  <a:cubicBezTo>
                    <a:pt x="1764" y="25197"/>
                    <a:pt x="1678" y="25269"/>
                    <a:pt x="1592" y="25297"/>
                  </a:cubicBezTo>
                  <a:lnTo>
                    <a:pt x="1" y="28995"/>
                  </a:lnTo>
                  <a:cubicBezTo>
                    <a:pt x="1864" y="29769"/>
                    <a:pt x="3770" y="30500"/>
                    <a:pt x="5576" y="31073"/>
                  </a:cubicBezTo>
                  <a:cubicBezTo>
                    <a:pt x="5562" y="30930"/>
                    <a:pt x="5547" y="30787"/>
                    <a:pt x="5533" y="30643"/>
                  </a:cubicBezTo>
                  <a:cubicBezTo>
                    <a:pt x="4816" y="29124"/>
                    <a:pt x="2982" y="28450"/>
                    <a:pt x="2781" y="28078"/>
                  </a:cubicBezTo>
                  <a:cubicBezTo>
                    <a:pt x="2667" y="27848"/>
                    <a:pt x="2925" y="27619"/>
                    <a:pt x="3340" y="27619"/>
                  </a:cubicBezTo>
                  <a:cubicBezTo>
                    <a:pt x="3770" y="27648"/>
                    <a:pt x="4186" y="27848"/>
                    <a:pt x="4487" y="28178"/>
                  </a:cubicBezTo>
                  <a:cubicBezTo>
                    <a:pt x="5060" y="28766"/>
                    <a:pt x="5361" y="29611"/>
                    <a:pt x="5504" y="30185"/>
                  </a:cubicBezTo>
                  <a:cubicBezTo>
                    <a:pt x="5476" y="28952"/>
                    <a:pt x="5662" y="27705"/>
                    <a:pt x="6350" y="26544"/>
                  </a:cubicBezTo>
                  <a:cubicBezTo>
                    <a:pt x="6665" y="26028"/>
                    <a:pt x="7038" y="25541"/>
                    <a:pt x="7425" y="25097"/>
                  </a:cubicBezTo>
                  <a:cubicBezTo>
                    <a:pt x="7583" y="24222"/>
                    <a:pt x="7525" y="23334"/>
                    <a:pt x="7253" y="22488"/>
                  </a:cubicBezTo>
                  <a:cubicBezTo>
                    <a:pt x="7196" y="22302"/>
                    <a:pt x="6708" y="21241"/>
                    <a:pt x="6995" y="21098"/>
                  </a:cubicBezTo>
                  <a:cubicBezTo>
                    <a:pt x="7067" y="21055"/>
                    <a:pt x="7138" y="21040"/>
                    <a:pt x="7210" y="21040"/>
                  </a:cubicBezTo>
                  <a:cubicBezTo>
                    <a:pt x="7611" y="21040"/>
                    <a:pt x="7970" y="21571"/>
                    <a:pt x="8113" y="21886"/>
                  </a:cubicBezTo>
                  <a:cubicBezTo>
                    <a:pt x="8342" y="22416"/>
                    <a:pt x="8371" y="23033"/>
                    <a:pt x="8185" y="23592"/>
                  </a:cubicBezTo>
                  <a:cubicBezTo>
                    <a:pt x="8027" y="24065"/>
                    <a:pt x="7812" y="24538"/>
                    <a:pt x="7540" y="24953"/>
                  </a:cubicBezTo>
                  <a:cubicBezTo>
                    <a:pt x="8013" y="24423"/>
                    <a:pt x="8529" y="23878"/>
                    <a:pt x="9045" y="23348"/>
                  </a:cubicBezTo>
                  <a:cubicBezTo>
                    <a:pt x="10636" y="21685"/>
                    <a:pt x="12140" y="20123"/>
                    <a:pt x="11667" y="19048"/>
                  </a:cubicBezTo>
                  <a:cubicBezTo>
                    <a:pt x="11338" y="18346"/>
                    <a:pt x="10822" y="17959"/>
                    <a:pt x="10191" y="17945"/>
                  </a:cubicBezTo>
                  <a:lnTo>
                    <a:pt x="10163" y="17945"/>
                  </a:lnTo>
                  <a:cubicBezTo>
                    <a:pt x="9417" y="17945"/>
                    <a:pt x="8672" y="18446"/>
                    <a:pt x="8299" y="19206"/>
                  </a:cubicBezTo>
                  <a:cubicBezTo>
                    <a:pt x="8271" y="19249"/>
                    <a:pt x="8271" y="19277"/>
                    <a:pt x="8256" y="19320"/>
                  </a:cubicBezTo>
                  <a:cubicBezTo>
                    <a:pt x="8256" y="19664"/>
                    <a:pt x="8328" y="20295"/>
                    <a:pt x="8715" y="20395"/>
                  </a:cubicBezTo>
                  <a:cubicBezTo>
                    <a:pt x="8744" y="20410"/>
                    <a:pt x="8772" y="20410"/>
                    <a:pt x="8815" y="20410"/>
                  </a:cubicBezTo>
                  <a:cubicBezTo>
                    <a:pt x="8987" y="20381"/>
                    <a:pt x="9159" y="20281"/>
                    <a:pt x="9260" y="20137"/>
                  </a:cubicBezTo>
                  <a:cubicBezTo>
                    <a:pt x="9403" y="19994"/>
                    <a:pt x="9532" y="19865"/>
                    <a:pt x="9704" y="19865"/>
                  </a:cubicBezTo>
                  <a:cubicBezTo>
                    <a:pt x="9790" y="19865"/>
                    <a:pt x="9876" y="19894"/>
                    <a:pt x="9948" y="19965"/>
                  </a:cubicBezTo>
                  <a:cubicBezTo>
                    <a:pt x="10363" y="20266"/>
                    <a:pt x="9933" y="21112"/>
                    <a:pt x="9217" y="21112"/>
                  </a:cubicBezTo>
                  <a:cubicBezTo>
                    <a:pt x="9088" y="21112"/>
                    <a:pt x="8959" y="21083"/>
                    <a:pt x="8844" y="21040"/>
                  </a:cubicBezTo>
                  <a:cubicBezTo>
                    <a:pt x="8844" y="21040"/>
                    <a:pt x="8242" y="20897"/>
                    <a:pt x="8013" y="20381"/>
                  </a:cubicBezTo>
                  <a:cubicBezTo>
                    <a:pt x="7855" y="20023"/>
                    <a:pt x="7898" y="19607"/>
                    <a:pt x="8142" y="19134"/>
                  </a:cubicBezTo>
                  <a:cubicBezTo>
                    <a:pt x="8557" y="18303"/>
                    <a:pt x="9360" y="17758"/>
                    <a:pt x="10163" y="17758"/>
                  </a:cubicBezTo>
                  <a:lnTo>
                    <a:pt x="10191" y="17758"/>
                  </a:lnTo>
                  <a:cubicBezTo>
                    <a:pt x="10822" y="17773"/>
                    <a:pt x="11352" y="18117"/>
                    <a:pt x="11696" y="18733"/>
                  </a:cubicBezTo>
                  <a:cubicBezTo>
                    <a:pt x="11581" y="17672"/>
                    <a:pt x="11968" y="16612"/>
                    <a:pt x="12714" y="15852"/>
                  </a:cubicBezTo>
                  <a:lnTo>
                    <a:pt x="12714" y="15852"/>
                  </a:lnTo>
                  <a:cubicBezTo>
                    <a:pt x="12556" y="16913"/>
                    <a:pt x="12241" y="17945"/>
                    <a:pt x="11782" y="18905"/>
                  </a:cubicBezTo>
                  <a:lnTo>
                    <a:pt x="11825" y="18977"/>
                  </a:lnTo>
                  <a:cubicBezTo>
                    <a:pt x="12155" y="19736"/>
                    <a:pt x="11653" y="20653"/>
                    <a:pt x="10808" y="21671"/>
                  </a:cubicBezTo>
                  <a:cubicBezTo>
                    <a:pt x="11252" y="21413"/>
                    <a:pt x="11739" y="21255"/>
                    <a:pt x="12241" y="21212"/>
                  </a:cubicBezTo>
                  <a:lnTo>
                    <a:pt x="12312" y="21212"/>
                  </a:lnTo>
                  <a:cubicBezTo>
                    <a:pt x="13215" y="21212"/>
                    <a:pt x="13144" y="22216"/>
                    <a:pt x="12671" y="22230"/>
                  </a:cubicBezTo>
                  <a:lnTo>
                    <a:pt x="12656" y="22230"/>
                  </a:lnTo>
                  <a:cubicBezTo>
                    <a:pt x="12484" y="22230"/>
                    <a:pt x="12255" y="22087"/>
                    <a:pt x="12011" y="21943"/>
                  </a:cubicBezTo>
                  <a:cubicBezTo>
                    <a:pt x="11768" y="21771"/>
                    <a:pt x="11467" y="21671"/>
                    <a:pt x="11180" y="21657"/>
                  </a:cubicBezTo>
                  <a:cubicBezTo>
                    <a:pt x="11037" y="21657"/>
                    <a:pt x="10894" y="21685"/>
                    <a:pt x="10765" y="21743"/>
                  </a:cubicBezTo>
                  <a:cubicBezTo>
                    <a:pt x="10306" y="22302"/>
                    <a:pt x="9747" y="22875"/>
                    <a:pt x="9174" y="23463"/>
                  </a:cubicBezTo>
                  <a:cubicBezTo>
                    <a:pt x="8170" y="24509"/>
                    <a:pt x="7138" y="25598"/>
                    <a:pt x="6508" y="26630"/>
                  </a:cubicBezTo>
                  <a:cubicBezTo>
                    <a:pt x="5662" y="28063"/>
                    <a:pt x="5590" y="29640"/>
                    <a:pt x="5762" y="31131"/>
                  </a:cubicBezTo>
                  <a:lnTo>
                    <a:pt x="5848" y="31159"/>
                  </a:lnTo>
                  <a:cubicBezTo>
                    <a:pt x="6622" y="29067"/>
                    <a:pt x="8156" y="27447"/>
                    <a:pt x="8873" y="26773"/>
                  </a:cubicBezTo>
                  <a:cubicBezTo>
                    <a:pt x="8830" y="26372"/>
                    <a:pt x="8744" y="24867"/>
                    <a:pt x="9819" y="23878"/>
                  </a:cubicBezTo>
                  <a:cubicBezTo>
                    <a:pt x="9976" y="24065"/>
                    <a:pt x="10062" y="24323"/>
                    <a:pt x="10048" y="24581"/>
                  </a:cubicBezTo>
                  <a:cubicBezTo>
                    <a:pt x="10320" y="24394"/>
                    <a:pt x="10822" y="24136"/>
                    <a:pt x="11252" y="24136"/>
                  </a:cubicBezTo>
                  <a:cubicBezTo>
                    <a:pt x="11268" y="24135"/>
                    <a:pt x="11284" y="24134"/>
                    <a:pt x="11300" y="24134"/>
                  </a:cubicBezTo>
                  <a:cubicBezTo>
                    <a:pt x="11439" y="24134"/>
                    <a:pt x="11566" y="24188"/>
                    <a:pt x="11682" y="24265"/>
                  </a:cubicBezTo>
                  <a:cubicBezTo>
                    <a:pt x="12140" y="24609"/>
                    <a:pt x="11753" y="25383"/>
                    <a:pt x="11524" y="25770"/>
                  </a:cubicBezTo>
                  <a:cubicBezTo>
                    <a:pt x="11954" y="25784"/>
                    <a:pt x="12398" y="25913"/>
                    <a:pt x="12771" y="26143"/>
                  </a:cubicBezTo>
                  <a:cubicBezTo>
                    <a:pt x="11467" y="26845"/>
                    <a:pt x="10593" y="27031"/>
                    <a:pt x="9933" y="27031"/>
                  </a:cubicBezTo>
                  <a:cubicBezTo>
                    <a:pt x="9618" y="27031"/>
                    <a:pt x="9288" y="26988"/>
                    <a:pt x="8987" y="26902"/>
                  </a:cubicBezTo>
                  <a:cubicBezTo>
                    <a:pt x="8414" y="27447"/>
                    <a:pt x="7898" y="28035"/>
                    <a:pt x="7425" y="28680"/>
                  </a:cubicBezTo>
                  <a:cubicBezTo>
                    <a:pt x="7884" y="28436"/>
                    <a:pt x="9145" y="27863"/>
                    <a:pt x="10435" y="27863"/>
                  </a:cubicBezTo>
                  <a:cubicBezTo>
                    <a:pt x="10908" y="27863"/>
                    <a:pt x="11381" y="27949"/>
                    <a:pt x="11811" y="28135"/>
                  </a:cubicBezTo>
                  <a:cubicBezTo>
                    <a:pt x="10664" y="28278"/>
                    <a:pt x="9073" y="29382"/>
                    <a:pt x="8070" y="29382"/>
                  </a:cubicBezTo>
                  <a:cubicBezTo>
                    <a:pt x="8058" y="29382"/>
                    <a:pt x="8047" y="29383"/>
                    <a:pt x="8035" y="29383"/>
                  </a:cubicBezTo>
                  <a:cubicBezTo>
                    <a:pt x="7704" y="29383"/>
                    <a:pt x="7393" y="29185"/>
                    <a:pt x="7282" y="28866"/>
                  </a:cubicBezTo>
                  <a:cubicBezTo>
                    <a:pt x="6766" y="29583"/>
                    <a:pt x="6336" y="30371"/>
                    <a:pt x="6020" y="31202"/>
                  </a:cubicBezTo>
                  <a:cubicBezTo>
                    <a:pt x="8041" y="31819"/>
                    <a:pt x="9905" y="32205"/>
                    <a:pt x="11395" y="32205"/>
                  </a:cubicBezTo>
                  <a:cubicBezTo>
                    <a:pt x="12800" y="32205"/>
                    <a:pt x="13860" y="31862"/>
                    <a:pt x="14391" y="31030"/>
                  </a:cubicBezTo>
                  <a:cubicBezTo>
                    <a:pt x="15265" y="29654"/>
                    <a:pt x="15580" y="28106"/>
                    <a:pt x="15580" y="26515"/>
                  </a:cubicBezTo>
                  <a:cubicBezTo>
                    <a:pt x="15552" y="25283"/>
                    <a:pt x="15423" y="24065"/>
                    <a:pt x="15165" y="22875"/>
                  </a:cubicBezTo>
                  <a:cubicBezTo>
                    <a:pt x="14907" y="21485"/>
                    <a:pt x="14692" y="20152"/>
                    <a:pt x="14305" y="18790"/>
                  </a:cubicBezTo>
                  <a:cubicBezTo>
                    <a:pt x="13989" y="17787"/>
                    <a:pt x="13688" y="16755"/>
                    <a:pt x="13688" y="15709"/>
                  </a:cubicBezTo>
                  <a:cubicBezTo>
                    <a:pt x="13688" y="15336"/>
                    <a:pt x="13731" y="14963"/>
                    <a:pt x="13817" y="14591"/>
                  </a:cubicBezTo>
                  <a:cubicBezTo>
                    <a:pt x="14133" y="13301"/>
                    <a:pt x="15021" y="12369"/>
                    <a:pt x="15781" y="11323"/>
                  </a:cubicBezTo>
                  <a:cubicBezTo>
                    <a:pt x="16627" y="10191"/>
                    <a:pt x="17315" y="8944"/>
                    <a:pt x="17802" y="7611"/>
                  </a:cubicBezTo>
                  <a:cubicBezTo>
                    <a:pt x="18046" y="6951"/>
                    <a:pt x="18160" y="6249"/>
                    <a:pt x="18174" y="5533"/>
                  </a:cubicBezTo>
                  <a:cubicBezTo>
                    <a:pt x="18174" y="2981"/>
                    <a:pt x="16340" y="1204"/>
                    <a:pt x="14061" y="0"/>
                  </a:cubicBezTo>
                  <a:close/>
                </a:path>
              </a:pathLst>
            </a:custGeom>
            <a:solidFill>
              <a:srgbClr val="FFA2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5" name="Google Shape;4158;p64"/>
            <p:cNvSpPr/>
            <p:nvPr/>
          </p:nvSpPr>
          <p:spPr>
            <a:xfrm>
              <a:off x="964588" y="3213613"/>
              <a:ext cx="427150" cy="915875"/>
            </a:xfrm>
            <a:custGeom>
              <a:avLst/>
              <a:gdLst/>
              <a:ahLst/>
              <a:cxnLst/>
              <a:rect l="l" t="t" r="r" b="b"/>
              <a:pathLst>
                <a:path w="17086" h="36635" extrusionOk="0">
                  <a:moveTo>
                    <a:pt x="16612" y="402"/>
                  </a:moveTo>
                  <a:lnTo>
                    <a:pt x="16625" y="406"/>
                  </a:lnTo>
                  <a:lnTo>
                    <a:pt x="16625" y="406"/>
                  </a:lnTo>
                  <a:cubicBezTo>
                    <a:pt x="16626" y="404"/>
                    <a:pt x="16627" y="403"/>
                    <a:pt x="16627" y="402"/>
                  </a:cubicBezTo>
                  <a:close/>
                  <a:moveTo>
                    <a:pt x="15538" y="1"/>
                  </a:moveTo>
                  <a:lnTo>
                    <a:pt x="10908" y="10779"/>
                  </a:lnTo>
                  <a:lnTo>
                    <a:pt x="7411" y="18920"/>
                  </a:lnTo>
                  <a:cubicBezTo>
                    <a:pt x="7612" y="19034"/>
                    <a:pt x="7812" y="19163"/>
                    <a:pt x="8013" y="19307"/>
                  </a:cubicBezTo>
                  <a:lnTo>
                    <a:pt x="14893" y="3054"/>
                  </a:lnTo>
                  <a:cubicBezTo>
                    <a:pt x="14549" y="2638"/>
                    <a:pt x="15796" y="230"/>
                    <a:pt x="15853" y="115"/>
                  </a:cubicBezTo>
                  <a:lnTo>
                    <a:pt x="15538" y="1"/>
                  </a:lnTo>
                  <a:close/>
                  <a:moveTo>
                    <a:pt x="16625" y="406"/>
                  </a:moveTo>
                  <a:lnTo>
                    <a:pt x="16625" y="406"/>
                  </a:lnTo>
                  <a:cubicBezTo>
                    <a:pt x="16576" y="524"/>
                    <a:pt x="15613" y="2956"/>
                    <a:pt x="15065" y="3111"/>
                  </a:cubicBezTo>
                  <a:lnTo>
                    <a:pt x="8156" y="19436"/>
                  </a:lnTo>
                  <a:cubicBezTo>
                    <a:pt x="8271" y="19522"/>
                    <a:pt x="8371" y="19636"/>
                    <a:pt x="8472" y="19737"/>
                  </a:cubicBezTo>
                  <a:lnTo>
                    <a:pt x="8500" y="19737"/>
                  </a:lnTo>
                  <a:lnTo>
                    <a:pt x="12227" y="11395"/>
                  </a:lnTo>
                  <a:lnTo>
                    <a:pt x="17085" y="560"/>
                  </a:lnTo>
                  <a:lnTo>
                    <a:pt x="16625" y="406"/>
                  </a:lnTo>
                  <a:close/>
                  <a:moveTo>
                    <a:pt x="4874" y="27175"/>
                  </a:moveTo>
                  <a:lnTo>
                    <a:pt x="1047" y="36205"/>
                  </a:lnTo>
                  <a:cubicBezTo>
                    <a:pt x="1062" y="36219"/>
                    <a:pt x="1076" y="36219"/>
                    <a:pt x="1090" y="36234"/>
                  </a:cubicBezTo>
                  <a:lnTo>
                    <a:pt x="4974" y="27577"/>
                  </a:lnTo>
                  <a:cubicBezTo>
                    <a:pt x="4946" y="27448"/>
                    <a:pt x="4903" y="27319"/>
                    <a:pt x="4874" y="27190"/>
                  </a:cubicBezTo>
                  <a:lnTo>
                    <a:pt x="4874" y="27175"/>
                  </a:lnTo>
                  <a:close/>
                  <a:moveTo>
                    <a:pt x="4329" y="26487"/>
                  </a:moveTo>
                  <a:cubicBezTo>
                    <a:pt x="4200" y="27161"/>
                    <a:pt x="4000" y="27806"/>
                    <a:pt x="3684" y="27806"/>
                  </a:cubicBezTo>
                  <a:cubicBezTo>
                    <a:pt x="3656" y="27806"/>
                    <a:pt x="3627" y="27806"/>
                    <a:pt x="3598" y="27792"/>
                  </a:cubicBezTo>
                  <a:lnTo>
                    <a:pt x="73" y="35961"/>
                  </a:lnTo>
                  <a:cubicBezTo>
                    <a:pt x="101" y="36033"/>
                    <a:pt x="116" y="36090"/>
                    <a:pt x="116" y="36162"/>
                  </a:cubicBezTo>
                  <a:cubicBezTo>
                    <a:pt x="116" y="36291"/>
                    <a:pt x="73" y="36406"/>
                    <a:pt x="1" y="36506"/>
                  </a:cubicBezTo>
                  <a:lnTo>
                    <a:pt x="245" y="36635"/>
                  </a:lnTo>
                  <a:cubicBezTo>
                    <a:pt x="288" y="36363"/>
                    <a:pt x="531" y="36162"/>
                    <a:pt x="818" y="36162"/>
                  </a:cubicBezTo>
                  <a:lnTo>
                    <a:pt x="875" y="36162"/>
                  </a:lnTo>
                  <a:lnTo>
                    <a:pt x="4802" y="26889"/>
                  </a:lnTo>
                  <a:cubicBezTo>
                    <a:pt x="4788" y="26788"/>
                    <a:pt x="4759" y="26688"/>
                    <a:pt x="4745" y="26573"/>
                  </a:cubicBezTo>
                  <a:cubicBezTo>
                    <a:pt x="4602" y="26559"/>
                    <a:pt x="4473" y="26516"/>
                    <a:pt x="4344" y="26487"/>
                  </a:cubicBezTo>
                  <a:close/>
                </a:path>
              </a:pathLst>
            </a:custGeom>
            <a:solidFill>
              <a:srgbClr val="FF3E3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6" name="Google Shape;4159;p64"/>
            <p:cNvSpPr/>
            <p:nvPr/>
          </p:nvSpPr>
          <p:spPr>
            <a:xfrm>
              <a:off x="1054538" y="3687163"/>
              <a:ext cx="192450" cy="234500"/>
            </a:xfrm>
            <a:custGeom>
              <a:avLst/>
              <a:gdLst/>
              <a:ahLst/>
              <a:cxnLst/>
              <a:rect l="l" t="t" r="r" b="b"/>
              <a:pathLst>
                <a:path w="7698" h="9380" extrusionOk="0">
                  <a:moveTo>
                    <a:pt x="6889" y="1"/>
                  </a:moveTo>
                  <a:cubicBezTo>
                    <a:pt x="6867" y="1"/>
                    <a:pt x="6845" y="3"/>
                    <a:pt x="6823" y="6"/>
                  </a:cubicBezTo>
                  <a:cubicBezTo>
                    <a:pt x="6321" y="6"/>
                    <a:pt x="5504" y="408"/>
                    <a:pt x="4902" y="766"/>
                  </a:cubicBezTo>
                  <a:lnTo>
                    <a:pt x="4888" y="780"/>
                  </a:lnTo>
                  <a:cubicBezTo>
                    <a:pt x="5146" y="1053"/>
                    <a:pt x="5361" y="1368"/>
                    <a:pt x="5533" y="1698"/>
                  </a:cubicBezTo>
                  <a:cubicBezTo>
                    <a:pt x="6522" y="1210"/>
                    <a:pt x="7482" y="608"/>
                    <a:pt x="7238" y="193"/>
                  </a:cubicBezTo>
                  <a:cubicBezTo>
                    <a:pt x="7164" y="81"/>
                    <a:pt x="7035" y="1"/>
                    <a:pt x="6889" y="1"/>
                  </a:cubicBezTo>
                  <a:close/>
                  <a:moveTo>
                    <a:pt x="6866" y="1640"/>
                  </a:moveTo>
                  <a:cubicBezTo>
                    <a:pt x="6436" y="1669"/>
                    <a:pt x="6020" y="1726"/>
                    <a:pt x="5605" y="1855"/>
                  </a:cubicBezTo>
                  <a:cubicBezTo>
                    <a:pt x="5762" y="2185"/>
                    <a:pt x="5877" y="2529"/>
                    <a:pt x="5934" y="2887"/>
                  </a:cubicBezTo>
                  <a:cubicBezTo>
                    <a:pt x="6780" y="2730"/>
                    <a:pt x="7597" y="2457"/>
                    <a:pt x="7511" y="1970"/>
                  </a:cubicBezTo>
                  <a:cubicBezTo>
                    <a:pt x="7468" y="1726"/>
                    <a:pt x="7210" y="1640"/>
                    <a:pt x="6866" y="1640"/>
                  </a:cubicBezTo>
                  <a:close/>
                  <a:moveTo>
                    <a:pt x="5963" y="3059"/>
                  </a:moveTo>
                  <a:cubicBezTo>
                    <a:pt x="5991" y="3231"/>
                    <a:pt x="6006" y="3418"/>
                    <a:pt x="6006" y="3590"/>
                  </a:cubicBezTo>
                  <a:cubicBezTo>
                    <a:pt x="6006" y="3776"/>
                    <a:pt x="5991" y="3948"/>
                    <a:pt x="5963" y="4134"/>
                  </a:cubicBezTo>
                  <a:cubicBezTo>
                    <a:pt x="6651" y="4091"/>
                    <a:pt x="7353" y="3948"/>
                    <a:pt x="7496" y="3590"/>
                  </a:cubicBezTo>
                  <a:cubicBezTo>
                    <a:pt x="7640" y="3231"/>
                    <a:pt x="6823" y="3102"/>
                    <a:pt x="5963" y="3059"/>
                  </a:cubicBezTo>
                  <a:close/>
                  <a:moveTo>
                    <a:pt x="5920" y="4421"/>
                  </a:moveTo>
                  <a:cubicBezTo>
                    <a:pt x="5834" y="4808"/>
                    <a:pt x="5691" y="5195"/>
                    <a:pt x="5504" y="5539"/>
                  </a:cubicBezTo>
                  <a:cubicBezTo>
                    <a:pt x="5920" y="5696"/>
                    <a:pt x="6350" y="5782"/>
                    <a:pt x="6780" y="5811"/>
                  </a:cubicBezTo>
                  <a:cubicBezTo>
                    <a:pt x="7095" y="5811"/>
                    <a:pt x="7353" y="5725"/>
                    <a:pt x="7453" y="5510"/>
                  </a:cubicBezTo>
                  <a:cubicBezTo>
                    <a:pt x="7697" y="5037"/>
                    <a:pt x="6780" y="4665"/>
                    <a:pt x="5920" y="4421"/>
                  </a:cubicBezTo>
                  <a:close/>
                  <a:moveTo>
                    <a:pt x="5361" y="5782"/>
                  </a:moveTo>
                  <a:lnTo>
                    <a:pt x="5361" y="5797"/>
                  </a:lnTo>
                  <a:cubicBezTo>
                    <a:pt x="5160" y="6098"/>
                    <a:pt x="4931" y="6384"/>
                    <a:pt x="4659" y="6628"/>
                  </a:cubicBezTo>
                  <a:cubicBezTo>
                    <a:pt x="5132" y="7001"/>
                    <a:pt x="5676" y="7345"/>
                    <a:pt x="6049" y="7345"/>
                  </a:cubicBezTo>
                  <a:cubicBezTo>
                    <a:pt x="6135" y="7345"/>
                    <a:pt x="6206" y="7316"/>
                    <a:pt x="6278" y="7273"/>
                  </a:cubicBezTo>
                  <a:cubicBezTo>
                    <a:pt x="6665" y="7001"/>
                    <a:pt x="5977" y="6298"/>
                    <a:pt x="5361" y="5782"/>
                  </a:cubicBezTo>
                  <a:close/>
                  <a:moveTo>
                    <a:pt x="574" y="7488"/>
                  </a:moveTo>
                  <a:lnTo>
                    <a:pt x="587" y="7491"/>
                  </a:lnTo>
                  <a:lnTo>
                    <a:pt x="587" y="7491"/>
                  </a:lnTo>
                  <a:lnTo>
                    <a:pt x="588" y="7488"/>
                  </a:lnTo>
                  <a:close/>
                  <a:moveTo>
                    <a:pt x="1147" y="7631"/>
                  </a:moveTo>
                  <a:cubicBezTo>
                    <a:pt x="1161" y="7732"/>
                    <a:pt x="1190" y="7832"/>
                    <a:pt x="1204" y="7947"/>
                  </a:cubicBezTo>
                  <a:lnTo>
                    <a:pt x="1333" y="7660"/>
                  </a:lnTo>
                  <a:lnTo>
                    <a:pt x="1147" y="7631"/>
                  </a:lnTo>
                  <a:close/>
                  <a:moveTo>
                    <a:pt x="4458" y="6786"/>
                  </a:moveTo>
                  <a:cubicBezTo>
                    <a:pt x="4214" y="7001"/>
                    <a:pt x="3928" y="7173"/>
                    <a:pt x="3641" y="7316"/>
                  </a:cubicBezTo>
                  <a:cubicBezTo>
                    <a:pt x="4071" y="7947"/>
                    <a:pt x="4616" y="8563"/>
                    <a:pt x="4988" y="8563"/>
                  </a:cubicBezTo>
                  <a:cubicBezTo>
                    <a:pt x="5031" y="8563"/>
                    <a:pt x="5060" y="8563"/>
                    <a:pt x="5103" y="8549"/>
                  </a:cubicBezTo>
                  <a:cubicBezTo>
                    <a:pt x="5504" y="8377"/>
                    <a:pt x="4988" y="7517"/>
                    <a:pt x="4472" y="6786"/>
                  </a:cubicBezTo>
                  <a:close/>
                  <a:moveTo>
                    <a:pt x="587" y="7491"/>
                  </a:moveTo>
                  <a:lnTo>
                    <a:pt x="0" y="8835"/>
                  </a:lnTo>
                  <a:cubicBezTo>
                    <a:pt x="29" y="8850"/>
                    <a:pt x="58" y="8864"/>
                    <a:pt x="101" y="8864"/>
                  </a:cubicBezTo>
                  <a:cubicBezTo>
                    <a:pt x="402" y="8864"/>
                    <a:pt x="617" y="8205"/>
                    <a:pt x="746" y="7531"/>
                  </a:cubicBezTo>
                  <a:lnTo>
                    <a:pt x="587" y="7491"/>
                  </a:lnTo>
                  <a:close/>
                  <a:moveTo>
                    <a:pt x="1505" y="7674"/>
                  </a:moveTo>
                  <a:lnTo>
                    <a:pt x="1505" y="7689"/>
                  </a:lnTo>
                  <a:lnTo>
                    <a:pt x="1276" y="8233"/>
                  </a:lnTo>
                  <a:cubicBezTo>
                    <a:pt x="1305" y="8377"/>
                    <a:pt x="1348" y="8506"/>
                    <a:pt x="1376" y="8635"/>
                  </a:cubicBezTo>
                  <a:cubicBezTo>
                    <a:pt x="1505" y="9065"/>
                    <a:pt x="1677" y="9366"/>
                    <a:pt x="1864" y="9366"/>
                  </a:cubicBezTo>
                  <a:lnTo>
                    <a:pt x="1892" y="9366"/>
                  </a:lnTo>
                  <a:cubicBezTo>
                    <a:pt x="2208" y="9323"/>
                    <a:pt x="2208" y="8506"/>
                    <a:pt x="2122" y="7703"/>
                  </a:cubicBezTo>
                  <a:lnTo>
                    <a:pt x="1892" y="7703"/>
                  </a:lnTo>
                  <a:cubicBezTo>
                    <a:pt x="1763" y="7703"/>
                    <a:pt x="1634" y="7703"/>
                    <a:pt x="1505" y="7674"/>
                  </a:cubicBezTo>
                  <a:close/>
                  <a:moveTo>
                    <a:pt x="3383" y="7416"/>
                  </a:moveTo>
                  <a:cubicBezTo>
                    <a:pt x="3039" y="7545"/>
                    <a:pt x="2681" y="7631"/>
                    <a:pt x="2308" y="7674"/>
                  </a:cubicBezTo>
                  <a:cubicBezTo>
                    <a:pt x="2580" y="8520"/>
                    <a:pt x="2953" y="9380"/>
                    <a:pt x="3340" y="9380"/>
                  </a:cubicBezTo>
                  <a:cubicBezTo>
                    <a:pt x="3383" y="9380"/>
                    <a:pt x="3426" y="9380"/>
                    <a:pt x="3455" y="9366"/>
                  </a:cubicBezTo>
                  <a:cubicBezTo>
                    <a:pt x="3885" y="9179"/>
                    <a:pt x="3670" y="8248"/>
                    <a:pt x="3383" y="7416"/>
                  </a:cubicBezTo>
                  <a:close/>
                </a:path>
              </a:pathLst>
            </a:custGeom>
            <a:solidFill>
              <a:srgbClr val="E7274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7" name="Google Shape;4160;p64"/>
            <p:cNvSpPr/>
            <p:nvPr/>
          </p:nvSpPr>
          <p:spPr>
            <a:xfrm>
              <a:off x="1068863" y="3686588"/>
              <a:ext cx="135125" cy="193175"/>
            </a:xfrm>
            <a:custGeom>
              <a:avLst/>
              <a:gdLst/>
              <a:ahLst/>
              <a:cxnLst/>
              <a:rect l="l" t="t" r="r" b="b"/>
              <a:pathLst>
                <a:path w="5405" h="7727" extrusionOk="0">
                  <a:moveTo>
                    <a:pt x="3971" y="517"/>
                  </a:moveTo>
                  <a:cubicBezTo>
                    <a:pt x="3975" y="519"/>
                    <a:pt x="3978" y="522"/>
                    <a:pt x="3982" y="525"/>
                  </a:cubicBezTo>
                  <a:lnTo>
                    <a:pt x="3982" y="525"/>
                  </a:lnTo>
                  <a:lnTo>
                    <a:pt x="3985" y="517"/>
                  </a:lnTo>
                  <a:close/>
                  <a:moveTo>
                    <a:pt x="3226" y="1"/>
                  </a:moveTo>
                  <a:lnTo>
                    <a:pt x="1" y="7511"/>
                  </a:lnTo>
                  <a:lnTo>
                    <a:pt x="158" y="7554"/>
                  </a:lnTo>
                  <a:cubicBezTo>
                    <a:pt x="287" y="7597"/>
                    <a:pt x="431" y="7640"/>
                    <a:pt x="560" y="7654"/>
                  </a:cubicBezTo>
                  <a:lnTo>
                    <a:pt x="746" y="7683"/>
                  </a:lnTo>
                  <a:lnTo>
                    <a:pt x="3828" y="388"/>
                  </a:lnTo>
                  <a:cubicBezTo>
                    <a:pt x="3641" y="244"/>
                    <a:pt x="3441" y="115"/>
                    <a:pt x="3226" y="1"/>
                  </a:cubicBezTo>
                  <a:close/>
                  <a:moveTo>
                    <a:pt x="3982" y="525"/>
                  </a:moveTo>
                  <a:lnTo>
                    <a:pt x="932" y="7712"/>
                  </a:lnTo>
                  <a:cubicBezTo>
                    <a:pt x="1061" y="7726"/>
                    <a:pt x="1190" y="7726"/>
                    <a:pt x="1319" y="7726"/>
                  </a:cubicBezTo>
                  <a:lnTo>
                    <a:pt x="1563" y="7726"/>
                  </a:lnTo>
                  <a:cubicBezTo>
                    <a:pt x="1635" y="7726"/>
                    <a:pt x="1678" y="7726"/>
                    <a:pt x="1735" y="7712"/>
                  </a:cubicBezTo>
                  <a:cubicBezTo>
                    <a:pt x="2108" y="7669"/>
                    <a:pt x="2466" y="7583"/>
                    <a:pt x="2810" y="7454"/>
                  </a:cubicBezTo>
                  <a:cubicBezTo>
                    <a:pt x="2896" y="7425"/>
                    <a:pt x="2968" y="7382"/>
                    <a:pt x="3054" y="7339"/>
                  </a:cubicBezTo>
                  <a:cubicBezTo>
                    <a:pt x="3355" y="7210"/>
                    <a:pt x="3627" y="7038"/>
                    <a:pt x="3885" y="6823"/>
                  </a:cubicBezTo>
                  <a:cubicBezTo>
                    <a:pt x="3942" y="6780"/>
                    <a:pt x="4014" y="6723"/>
                    <a:pt x="4057" y="6665"/>
                  </a:cubicBezTo>
                  <a:cubicBezTo>
                    <a:pt x="4329" y="6422"/>
                    <a:pt x="4573" y="6135"/>
                    <a:pt x="4759" y="5834"/>
                  </a:cubicBezTo>
                  <a:cubicBezTo>
                    <a:pt x="4817" y="5748"/>
                    <a:pt x="4860" y="5676"/>
                    <a:pt x="4903" y="5590"/>
                  </a:cubicBezTo>
                  <a:cubicBezTo>
                    <a:pt x="5103" y="5232"/>
                    <a:pt x="5232" y="4860"/>
                    <a:pt x="5318" y="4458"/>
                  </a:cubicBezTo>
                  <a:cubicBezTo>
                    <a:pt x="5347" y="4372"/>
                    <a:pt x="5361" y="4272"/>
                    <a:pt x="5375" y="4172"/>
                  </a:cubicBezTo>
                  <a:cubicBezTo>
                    <a:pt x="5390" y="4000"/>
                    <a:pt x="5404" y="3813"/>
                    <a:pt x="5404" y="3627"/>
                  </a:cubicBezTo>
                  <a:cubicBezTo>
                    <a:pt x="5404" y="3455"/>
                    <a:pt x="5390" y="3269"/>
                    <a:pt x="5375" y="3097"/>
                  </a:cubicBezTo>
                  <a:cubicBezTo>
                    <a:pt x="5375" y="3039"/>
                    <a:pt x="5361" y="2982"/>
                    <a:pt x="5347" y="2925"/>
                  </a:cubicBezTo>
                  <a:cubicBezTo>
                    <a:pt x="5289" y="2566"/>
                    <a:pt x="5175" y="2222"/>
                    <a:pt x="5017" y="1893"/>
                  </a:cubicBezTo>
                  <a:lnTo>
                    <a:pt x="4946" y="1735"/>
                  </a:lnTo>
                  <a:cubicBezTo>
                    <a:pt x="4774" y="1405"/>
                    <a:pt x="4544" y="1090"/>
                    <a:pt x="4286" y="818"/>
                  </a:cubicBezTo>
                  <a:cubicBezTo>
                    <a:pt x="4189" y="721"/>
                    <a:pt x="4092" y="610"/>
                    <a:pt x="3982" y="525"/>
                  </a:cubicBezTo>
                  <a:close/>
                </a:path>
              </a:pathLst>
            </a:custGeom>
            <a:solidFill>
              <a:srgbClr val="1E022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8" name="Google Shape;4161;p64"/>
            <p:cNvSpPr/>
            <p:nvPr/>
          </p:nvSpPr>
          <p:spPr>
            <a:xfrm>
              <a:off x="985388" y="3894788"/>
              <a:ext cx="263375" cy="383775"/>
            </a:xfrm>
            <a:custGeom>
              <a:avLst/>
              <a:gdLst/>
              <a:ahLst/>
              <a:cxnLst/>
              <a:rect l="l" t="t" r="r" b="b"/>
              <a:pathLst>
                <a:path w="10535" h="15351" extrusionOk="0">
                  <a:moveTo>
                    <a:pt x="10047" y="0"/>
                  </a:moveTo>
                  <a:cubicBezTo>
                    <a:pt x="10046" y="6"/>
                    <a:pt x="10046" y="12"/>
                    <a:pt x="10045" y="17"/>
                  </a:cubicBezTo>
                  <a:lnTo>
                    <a:pt x="10045" y="17"/>
                  </a:lnTo>
                  <a:cubicBezTo>
                    <a:pt x="10050" y="12"/>
                    <a:pt x="10056" y="6"/>
                    <a:pt x="10062" y="0"/>
                  </a:cubicBezTo>
                  <a:close/>
                  <a:moveTo>
                    <a:pt x="10045" y="17"/>
                  </a:moveTo>
                  <a:cubicBezTo>
                    <a:pt x="9297" y="776"/>
                    <a:pt x="8930" y="1828"/>
                    <a:pt x="9030" y="2881"/>
                  </a:cubicBezTo>
                  <a:cubicBezTo>
                    <a:pt x="8671" y="2265"/>
                    <a:pt x="8156" y="1921"/>
                    <a:pt x="7539" y="1906"/>
                  </a:cubicBezTo>
                  <a:lnTo>
                    <a:pt x="7496" y="1906"/>
                  </a:lnTo>
                  <a:cubicBezTo>
                    <a:pt x="6694" y="1906"/>
                    <a:pt x="5877" y="2465"/>
                    <a:pt x="5475" y="3282"/>
                  </a:cubicBezTo>
                  <a:cubicBezTo>
                    <a:pt x="5232" y="3769"/>
                    <a:pt x="5189" y="4185"/>
                    <a:pt x="5346" y="4543"/>
                  </a:cubicBezTo>
                  <a:cubicBezTo>
                    <a:pt x="5576" y="5059"/>
                    <a:pt x="6178" y="5188"/>
                    <a:pt x="6178" y="5188"/>
                  </a:cubicBezTo>
                  <a:cubicBezTo>
                    <a:pt x="6307" y="5231"/>
                    <a:pt x="6436" y="5260"/>
                    <a:pt x="6565" y="5260"/>
                  </a:cubicBezTo>
                  <a:cubicBezTo>
                    <a:pt x="7267" y="5260"/>
                    <a:pt x="7697" y="4429"/>
                    <a:pt x="7296" y="4113"/>
                  </a:cubicBezTo>
                  <a:cubicBezTo>
                    <a:pt x="7224" y="4056"/>
                    <a:pt x="7124" y="4013"/>
                    <a:pt x="7038" y="4013"/>
                  </a:cubicBezTo>
                  <a:cubicBezTo>
                    <a:pt x="6866" y="4013"/>
                    <a:pt x="6737" y="4142"/>
                    <a:pt x="6608" y="4285"/>
                  </a:cubicBezTo>
                  <a:cubicBezTo>
                    <a:pt x="6493" y="4429"/>
                    <a:pt x="6335" y="4529"/>
                    <a:pt x="6149" y="4558"/>
                  </a:cubicBezTo>
                  <a:cubicBezTo>
                    <a:pt x="6106" y="4558"/>
                    <a:pt x="6077" y="4558"/>
                    <a:pt x="6049" y="4543"/>
                  </a:cubicBezTo>
                  <a:cubicBezTo>
                    <a:pt x="5662" y="4443"/>
                    <a:pt x="5590" y="3798"/>
                    <a:pt x="5590" y="3468"/>
                  </a:cubicBezTo>
                  <a:cubicBezTo>
                    <a:pt x="5604" y="3440"/>
                    <a:pt x="5619" y="3397"/>
                    <a:pt x="5633" y="3368"/>
                  </a:cubicBezTo>
                  <a:cubicBezTo>
                    <a:pt x="6020" y="2594"/>
                    <a:pt x="6765" y="2093"/>
                    <a:pt x="7496" y="2093"/>
                  </a:cubicBezTo>
                  <a:lnTo>
                    <a:pt x="7525" y="2093"/>
                  </a:lnTo>
                  <a:cubicBezTo>
                    <a:pt x="8156" y="2107"/>
                    <a:pt x="8686" y="2494"/>
                    <a:pt x="9001" y="3196"/>
                  </a:cubicBezTo>
                  <a:cubicBezTo>
                    <a:pt x="9488" y="4271"/>
                    <a:pt x="7984" y="5833"/>
                    <a:pt x="6393" y="7496"/>
                  </a:cubicBezTo>
                  <a:cubicBezTo>
                    <a:pt x="5877" y="8041"/>
                    <a:pt x="5346" y="8571"/>
                    <a:pt x="4873" y="9116"/>
                  </a:cubicBezTo>
                  <a:cubicBezTo>
                    <a:pt x="5146" y="8686"/>
                    <a:pt x="5375" y="8227"/>
                    <a:pt x="5533" y="7740"/>
                  </a:cubicBezTo>
                  <a:cubicBezTo>
                    <a:pt x="5705" y="7181"/>
                    <a:pt x="5676" y="6564"/>
                    <a:pt x="5447" y="6034"/>
                  </a:cubicBezTo>
                  <a:cubicBezTo>
                    <a:pt x="5289" y="5719"/>
                    <a:pt x="4945" y="5188"/>
                    <a:pt x="4544" y="5188"/>
                  </a:cubicBezTo>
                  <a:cubicBezTo>
                    <a:pt x="4472" y="5188"/>
                    <a:pt x="4400" y="5217"/>
                    <a:pt x="4343" y="5246"/>
                  </a:cubicBezTo>
                  <a:cubicBezTo>
                    <a:pt x="4042" y="5389"/>
                    <a:pt x="4529" y="6450"/>
                    <a:pt x="4587" y="6636"/>
                  </a:cubicBezTo>
                  <a:cubicBezTo>
                    <a:pt x="4859" y="7482"/>
                    <a:pt x="4931" y="8370"/>
                    <a:pt x="4773" y="9245"/>
                  </a:cubicBezTo>
                  <a:cubicBezTo>
                    <a:pt x="4372" y="9703"/>
                    <a:pt x="4013" y="10176"/>
                    <a:pt x="3698" y="10692"/>
                  </a:cubicBezTo>
                  <a:cubicBezTo>
                    <a:pt x="2996" y="11853"/>
                    <a:pt x="2809" y="13114"/>
                    <a:pt x="2838" y="14333"/>
                  </a:cubicBezTo>
                  <a:cubicBezTo>
                    <a:pt x="2695" y="13774"/>
                    <a:pt x="2394" y="12899"/>
                    <a:pt x="1820" y="12326"/>
                  </a:cubicBezTo>
                  <a:cubicBezTo>
                    <a:pt x="1534" y="11996"/>
                    <a:pt x="1118" y="11796"/>
                    <a:pt x="674" y="11781"/>
                  </a:cubicBezTo>
                  <a:cubicBezTo>
                    <a:pt x="258" y="11781"/>
                    <a:pt x="0" y="11996"/>
                    <a:pt x="115" y="12226"/>
                  </a:cubicBezTo>
                  <a:cubicBezTo>
                    <a:pt x="316" y="12613"/>
                    <a:pt x="2150" y="13272"/>
                    <a:pt x="2867" y="14791"/>
                  </a:cubicBezTo>
                  <a:cubicBezTo>
                    <a:pt x="2881" y="14935"/>
                    <a:pt x="2895" y="15078"/>
                    <a:pt x="2910" y="15221"/>
                  </a:cubicBezTo>
                  <a:lnTo>
                    <a:pt x="3082" y="15279"/>
                  </a:lnTo>
                  <a:cubicBezTo>
                    <a:pt x="2910" y="13788"/>
                    <a:pt x="2981" y="12211"/>
                    <a:pt x="3841" y="10778"/>
                  </a:cubicBezTo>
                  <a:cubicBezTo>
                    <a:pt x="4458" y="9746"/>
                    <a:pt x="5504" y="8657"/>
                    <a:pt x="6507" y="7611"/>
                  </a:cubicBezTo>
                  <a:cubicBezTo>
                    <a:pt x="7081" y="7023"/>
                    <a:pt x="7625" y="6435"/>
                    <a:pt x="8098" y="5891"/>
                  </a:cubicBezTo>
                  <a:cubicBezTo>
                    <a:pt x="8213" y="5833"/>
                    <a:pt x="8356" y="5805"/>
                    <a:pt x="8500" y="5805"/>
                  </a:cubicBezTo>
                  <a:cubicBezTo>
                    <a:pt x="8800" y="5819"/>
                    <a:pt x="9087" y="5919"/>
                    <a:pt x="9345" y="6091"/>
                  </a:cubicBezTo>
                  <a:cubicBezTo>
                    <a:pt x="9589" y="6235"/>
                    <a:pt x="9804" y="6378"/>
                    <a:pt x="9990" y="6378"/>
                  </a:cubicBezTo>
                  <a:lnTo>
                    <a:pt x="10004" y="6378"/>
                  </a:lnTo>
                  <a:cubicBezTo>
                    <a:pt x="10463" y="6349"/>
                    <a:pt x="10535" y="5360"/>
                    <a:pt x="9646" y="5360"/>
                  </a:cubicBezTo>
                  <a:lnTo>
                    <a:pt x="9574" y="5360"/>
                  </a:lnTo>
                  <a:cubicBezTo>
                    <a:pt x="9058" y="5403"/>
                    <a:pt x="8571" y="5561"/>
                    <a:pt x="8141" y="5819"/>
                  </a:cubicBezTo>
                  <a:cubicBezTo>
                    <a:pt x="8972" y="4801"/>
                    <a:pt x="9488" y="3870"/>
                    <a:pt x="9144" y="3125"/>
                  </a:cubicBezTo>
                  <a:lnTo>
                    <a:pt x="9116" y="3053"/>
                  </a:lnTo>
                  <a:cubicBezTo>
                    <a:pt x="9558" y="2098"/>
                    <a:pt x="9872" y="1072"/>
                    <a:pt x="10045" y="17"/>
                  </a:cubicBezTo>
                  <a:close/>
                  <a:moveTo>
                    <a:pt x="7152" y="8012"/>
                  </a:moveTo>
                  <a:cubicBezTo>
                    <a:pt x="6077" y="9001"/>
                    <a:pt x="6163" y="10520"/>
                    <a:pt x="6206" y="10907"/>
                  </a:cubicBezTo>
                  <a:cubicBezTo>
                    <a:pt x="5490" y="11581"/>
                    <a:pt x="3956" y="13215"/>
                    <a:pt x="3196" y="15307"/>
                  </a:cubicBezTo>
                  <a:lnTo>
                    <a:pt x="3354" y="15350"/>
                  </a:lnTo>
                  <a:cubicBezTo>
                    <a:pt x="3669" y="14519"/>
                    <a:pt x="4099" y="13745"/>
                    <a:pt x="4615" y="13028"/>
                  </a:cubicBezTo>
                  <a:cubicBezTo>
                    <a:pt x="4726" y="13333"/>
                    <a:pt x="5038" y="13531"/>
                    <a:pt x="5369" y="13531"/>
                  </a:cubicBezTo>
                  <a:cubicBezTo>
                    <a:pt x="5381" y="13531"/>
                    <a:pt x="5392" y="13530"/>
                    <a:pt x="5404" y="13530"/>
                  </a:cubicBezTo>
                  <a:cubicBezTo>
                    <a:pt x="6407" y="13530"/>
                    <a:pt x="7998" y="12426"/>
                    <a:pt x="9144" y="12283"/>
                  </a:cubicBezTo>
                  <a:cubicBezTo>
                    <a:pt x="8745" y="12110"/>
                    <a:pt x="8309" y="12024"/>
                    <a:pt x="7870" y="12024"/>
                  </a:cubicBezTo>
                  <a:cubicBezTo>
                    <a:pt x="7836" y="12024"/>
                    <a:pt x="7802" y="12024"/>
                    <a:pt x="7769" y="12025"/>
                  </a:cubicBezTo>
                  <a:cubicBezTo>
                    <a:pt x="6479" y="12025"/>
                    <a:pt x="5217" y="12598"/>
                    <a:pt x="4759" y="12828"/>
                  </a:cubicBezTo>
                  <a:cubicBezTo>
                    <a:pt x="5232" y="12183"/>
                    <a:pt x="5748" y="11595"/>
                    <a:pt x="6321" y="11050"/>
                  </a:cubicBezTo>
                  <a:cubicBezTo>
                    <a:pt x="6622" y="11136"/>
                    <a:pt x="6952" y="11179"/>
                    <a:pt x="7267" y="11179"/>
                  </a:cubicBezTo>
                  <a:cubicBezTo>
                    <a:pt x="7926" y="11179"/>
                    <a:pt x="8800" y="10993"/>
                    <a:pt x="10105" y="10291"/>
                  </a:cubicBezTo>
                  <a:cubicBezTo>
                    <a:pt x="9732" y="10061"/>
                    <a:pt x="9288" y="9932"/>
                    <a:pt x="8858" y="9918"/>
                  </a:cubicBezTo>
                  <a:cubicBezTo>
                    <a:pt x="9087" y="9531"/>
                    <a:pt x="9474" y="8772"/>
                    <a:pt x="9015" y="8413"/>
                  </a:cubicBezTo>
                  <a:cubicBezTo>
                    <a:pt x="8886" y="8327"/>
                    <a:pt x="8743" y="8284"/>
                    <a:pt x="8585" y="8284"/>
                  </a:cubicBezTo>
                  <a:cubicBezTo>
                    <a:pt x="8156" y="8284"/>
                    <a:pt x="7654" y="8557"/>
                    <a:pt x="7382" y="8729"/>
                  </a:cubicBezTo>
                  <a:cubicBezTo>
                    <a:pt x="7396" y="8471"/>
                    <a:pt x="7310" y="8213"/>
                    <a:pt x="7152" y="8026"/>
                  </a:cubicBezTo>
                  <a:lnTo>
                    <a:pt x="7152" y="8012"/>
                  </a:lnTo>
                  <a:close/>
                </a:path>
              </a:pathLst>
            </a:custGeom>
            <a:solidFill>
              <a:srgbClr val="E7274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9" name="Google Shape;4162;p64"/>
            <p:cNvSpPr/>
            <p:nvPr/>
          </p:nvSpPr>
          <p:spPr>
            <a:xfrm>
              <a:off x="1257713" y="3538963"/>
              <a:ext cx="94250" cy="153750"/>
            </a:xfrm>
            <a:custGeom>
              <a:avLst/>
              <a:gdLst/>
              <a:ahLst/>
              <a:cxnLst/>
              <a:rect l="l" t="t" r="r" b="b"/>
              <a:pathLst>
                <a:path w="3770" h="6150" extrusionOk="0">
                  <a:moveTo>
                    <a:pt x="631" y="1"/>
                  </a:moveTo>
                  <a:cubicBezTo>
                    <a:pt x="588" y="1"/>
                    <a:pt x="530" y="15"/>
                    <a:pt x="487" y="29"/>
                  </a:cubicBezTo>
                  <a:cubicBezTo>
                    <a:pt x="0" y="287"/>
                    <a:pt x="788" y="918"/>
                    <a:pt x="788" y="918"/>
                  </a:cubicBezTo>
                  <a:cubicBezTo>
                    <a:pt x="738" y="908"/>
                    <a:pt x="687" y="898"/>
                    <a:pt x="636" y="898"/>
                  </a:cubicBezTo>
                  <a:cubicBezTo>
                    <a:pt x="615" y="898"/>
                    <a:pt x="594" y="900"/>
                    <a:pt x="573" y="904"/>
                  </a:cubicBezTo>
                  <a:cubicBezTo>
                    <a:pt x="344" y="904"/>
                    <a:pt x="0" y="961"/>
                    <a:pt x="57" y="1291"/>
                  </a:cubicBezTo>
                  <a:cubicBezTo>
                    <a:pt x="86" y="1463"/>
                    <a:pt x="229" y="1534"/>
                    <a:pt x="416" y="1534"/>
                  </a:cubicBezTo>
                  <a:cubicBezTo>
                    <a:pt x="645" y="1506"/>
                    <a:pt x="860" y="1463"/>
                    <a:pt x="1075" y="1377"/>
                  </a:cubicBezTo>
                  <a:cubicBezTo>
                    <a:pt x="2523" y="1878"/>
                    <a:pt x="2910" y="3555"/>
                    <a:pt x="2551" y="4974"/>
                  </a:cubicBezTo>
                  <a:lnTo>
                    <a:pt x="2551" y="5003"/>
                  </a:lnTo>
                  <a:cubicBezTo>
                    <a:pt x="2322" y="5060"/>
                    <a:pt x="1706" y="5232"/>
                    <a:pt x="1792" y="5633"/>
                  </a:cubicBezTo>
                  <a:cubicBezTo>
                    <a:pt x="1805" y="5726"/>
                    <a:pt x="1892" y="5807"/>
                    <a:pt x="1996" y="5807"/>
                  </a:cubicBezTo>
                  <a:cubicBezTo>
                    <a:pt x="2004" y="5807"/>
                    <a:pt x="2013" y="5807"/>
                    <a:pt x="2021" y="5805"/>
                  </a:cubicBezTo>
                  <a:cubicBezTo>
                    <a:pt x="2293" y="5805"/>
                    <a:pt x="2738" y="5504"/>
                    <a:pt x="2824" y="5447"/>
                  </a:cubicBezTo>
                  <a:lnTo>
                    <a:pt x="2838" y="5447"/>
                  </a:lnTo>
                  <a:cubicBezTo>
                    <a:pt x="2838" y="5547"/>
                    <a:pt x="2852" y="6149"/>
                    <a:pt x="3239" y="6149"/>
                  </a:cubicBezTo>
                  <a:lnTo>
                    <a:pt x="3311" y="6149"/>
                  </a:lnTo>
                  <a:cubicBezTo>
                    <a:pt x="3698" y="6078"/>
                    <a:pt x="3469" y="5404"/>
                    <a:pt x="3340" y="5074"/>
                  </a:cubicBezTo>
                  <a:cubicBezTo>
                    <a:pt x="3770" y="3269"/>
                    <a:pt x="3182" y="1262"/>
                    <a:pt x="1290" y="603"/>
                  </a:cubicBezTo>
                  <a:lnTo>
                    <a:pt x="1218" y="588"/>
                  </a:lnTo>
                  <a:cubicBezTo>
                    <a:pt x="1104" y="316"/>
                    <a:pt x="889" y="1"/>
                    <a:pt x="645" y="1"/>
                  </a:cubicBezTo>
                  <a:close/>
                </a:path>
              </a:pathLst>
            </a:custGeom>
            <a:solidFill>
              <a:srgbClr val="FFC4C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0" name="Google Shape;4163;p64"/>
            <p:cNvSpPr/>
            <p:nvPr/>
          </p:nvSpPr>
          <p:spPr>
            <a:xfrm>
              <a:off x="986463" y="3289938"/>
              <a:ext cx="355100" cy="828800"/>
            </a:xfrm>
            <a:custGeom>
              <a:avLst/>
              <a:gdLst/>
              <a:ahLst/>
              <a:cxnLst/>
              <a:rect l="l" t="t" r="r" b="b"/>
              <a:pathLst>
                <a:path w="14204" h="33152" extrusionOk="0">
                  <a:moveTo>
                    <a:pt x="14018" y="1"/>
                  </a:moveTo>
                  <a:lnTo>
                    <a:pt x="7138" y="16268"/>
                  </a:lnTo>
                  <a:lnTo>
                    <a:pt x="4042" y="23549"/>
                  </a:lnTo>
                  <a:lnTo>
                    <a:pt x="3927" y="23836"/>
                  </a:lnTo>
                  <a:lnTo>
                    <a:pt x="0" y="33109"/>
                  </a:lnTo>
                  <a:cubicBezTo>
                    <a:pt x="58" y="33109"/>
                    <a:pt x="129" y="33123"/>
                    <a:pt x="187" y="33152"/>
                  </a:cubicBezTo>
                  <a:lnTo>
                    <a:pt x="3999" y="24122"/>
                  </a:lnTo>
                  <a:lnTo>
                    <a:pt x="4243" y="23578"/>
                  </a:lnTo>
                  <a:lnTo>
                    <a:pt x="7281" y="16383"/>
                  </a:lnTo>
                  <a:lnTo>
                    <a:pt x="14204" y="58"/>
                  </a:lnTo>
                  <a:lnTo>
                    <a:pt x="14147" y="58"/>
                  </a:lnTo>
                  <a:cubicBezTo>
                    <a:pt x="14132" y="58"/>
                    <a:pt x="14104" y="44"/>
                    <a:pt x="14089" y="44"/>
                  </a:cubicBezTo>
                  <a:cubicBezTo>
                    <a:pt x="14061" y="29"/>
                    <a:pt x="14046" y="15"/>
                    <a:pt x="14032" y="1"/>
                  </a:cubicBezTo>
                  <a:close/>
                </a:path>
              </a:pathLst>
            </a:custGeom>
            <a:solidFill>
              <a:srgbClr val="1E022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1" name="Google Shape;4164;p64"/>
            <p:cNvSpPr/>
            <p:nvPr/>
          </p:nvSpPr>
          <p:spPr>
            <a:xfrm>
              <a:off x="1353013" y="3000788"/>
              <a:ext cx="156250" cy="226825"/>
            </a:xfrm>
            <a:custGeom>
              <a:avLst/>
              <a:gdLst/>
              <a:ahLst/>
              <a:cxnLst/>
              <a:rect l="l" t="t" r="r" b="b"/>
              <a:pathLst>
                <a:path w="6250" h="9073" extrusionOk="0">
                  <a:moveTo>
                    <a:pt x="3444" y="4221"/>
                  </a:moveTo>
                  <a:cubicBezTo>
                    <a:pt x="3802" y="4221"/>
                    <a:pt x="4143" y="4500"/>
                    <a:pt x="4143" y="4916"/>
                  </a:cubicBezTo>
                  <a:cubicBezTo>
                    <a:pt x="4143" y="5303"/>
                    <a:pt x="3827" y="5619"/>
                    <a:pt x="3440" y="5619"/>
                  </a:cubicBezTo>
                  <a:cubicBezTo>
                    <a:pt x="2824" y="5619"/>
                    <a:pt x="2509" y="4873"/>
                    <a:pt x="2953" y="4429"/>
                  </a:cubicBezTo>
                  <a:cubicBezTo>
                    <a:pt x="3097" y="4285"/>
                    <a:pt x="3273" y="4221"/>
                    <a:pt x="3444" y="4221"/>
                  </a:cubicBezTo>
                  <a:close/>
                  <a:moveTo>
                    <a:pt x="2523" y="5619"/>
                  </a:moveTo>
                  <a:lnTo>
                    <a:pt x="3182" y="6077"/>
                  </a:lnTo>
                  <a:lnTo>
                    <a:pt x="3168" y="6077"/>
                  </a:lnTo>
                  <a:lnTo>
                    <a:pt x="3168" y="6092"/>
                  </a:lnTo>
                  <a:cubicBezTo>
                    <a:pt x="2738" y="6092"/>
                    <a:pt x="2523" y="5619"/>
                    <a:pt x="2523" y="5619"/>
                  </a:cubicBezTo>
                  <a:close/>
                  <a:moveTo>
                    <a:pt x="3655" y="0"/>
                  </a:moveTo>
                  <a:lnTo>
                    <a:pt x="1" y="8514"/>
                  </a:lnTo>
                  <a:lnTo>
                    <a:pt x="316" y="8628"/>
                  </a:lnTo>
                  <a:lnTo>
                    <a:pt x="560" y="8714"/>
                  </a:lnTo>
                  <a:lnTo>
                    <a:pt x="732" y="8772"/>
                  </a:lnTo>
                  <a:lnTo>
                    <a:pt x="946" y="8858"/>
                  </a:lnTo>
                  <a:lnTo>
                    <a:pt x="1090" y="8901"/>
                  </a:lnTo>
                  <a:lnTo>
                    <a:pt x="1563" y="9073"/>
                  </a:lnTo>
                  <a:cubicBezTo>
                    <a:pt x="1935" y="8313"/>
                    <a:pt x="2308" y="7539"/>
                    <a:pt x="2666" y="6765"/>
                  </a:cubicBezTo>
                  <a:cubicBezTo>
                    <a:pt x="2695" y="6737"/>
                    <a:pt x="2709" y="6694"/>
                    <a:pt x="2738" y="6679"/>
                  </a:cubicBezTo>
                  <a:cubicBezTo>
                    <a:pt x="2748" y="6679"/>
                    <a:pt x="2757" y="6673"/>
                    <a:pt x="2767" y="6673"/>
                  </a:cubicBezTo>
                  <a:cubicBezTo>
                    <a:pt x="2772" y="6673"/>
                    <a:pt x="2776" y="6674"/>
                    <a:pt x="2781" y="6679"/>
                  </a:cubicBezTo>
                  <a:lnTo>
                    <a:pt x="2853" y="6679"/>
                  </a:lnTo>
                  <a:cubicBezTo>
                    <a:pt x="3311" y="6837"/>
                    <a:pt x="3799" y="6909"/>
                    <a:pt x="4286" y="6937"/>
                  </a:cubicBezTo>
                  <a:lnTo>
                    <a:pt x="4358" y="6937"/>
                  </a:lnTo>
                  <a:cubicBezTo>
                    <a:pt x="5519" y="6909"/>
                    <a:pt x="6049" y="6235"/>
                    <a:pt x="6192" y="5174"/>
                  </a:cubicBezTo>
                  <a:cubicBezTo>
                    <a:pt x="6235" y="4888"/>
                    <a:pt x="6250" y="4601"/>
                    <a:pt x="6250" y="4314"/>
                  </a:cubicBezTo>
                  <a:cubicBezTo>
                    <a:pt x="6250" y="3669"/>
                    <a:pt x="6149" y="3039"/>
                    <a:pt x="5963" y="2437"/>
                  </a:cubicBezTo>
                  <a:cubicBezTo>
                    <a:pt x="5777" y="1792"/>
                    <a:pt x="5418" y="1204"/>
                    <a:pt x="4917" y="760"/>
                  </a:cubicBezTo>
                  <a:cubicBezTo>
                    <a:pt x="4544" y="430"/>
                    <a:pt x="4128" y="172"/>
                    <a:pt x="3655" y="0"/>
                  </a:cubicBezTo>
                  <a:close/>
                </a:path>
              </a:pathLst>
            </a:custGeom>
            <a:solidFill>
              <a:srgbClr val="FFC4C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2" name="Google Shape;4165;p64"/>
            <p:cNvSpPr/>
            <p:nvPr/>
          </p:nvSpPr>
          <p:spPr>
            <a:xfrm>
              <a:off x="1328288" y="3216488"/>
              <a:ext cx="51975" cy="74900"/>
            </a:xfrm>
            <a:custGeom>
              <a:avLst/>
              <a:gdLst/>
              <a:ahLst/>
              <a:cxnLst/>
              <a:rect l="l" t="t" r="r" b="b"/>
              <a:pathLst>
                <a:path w="2079" h="2996" extrusionOk="0">
                  <a:moveTo>
                    <a:pt x="1305" y="0"/>
                  </a:moveTo>
                  <a:cubicBezTo>
                    <a:pt x="1248" y="115"/>
                    <a:pt x="1" y="2537"/>
                    <a:pt x="345" y="2939"/>
                  </a:cubicBezTo>
                  <a:cubicBezTo>
                    <a:pt x="359" y="2953"/>
                    <a:pt x="373" y="2967"/>
                    <a:pt x="402" y="2982"/>
                  </a:cubicBezTo>
                  <a:cubicBezTo>
                    <a:pt x="416" y="2996"/>
                    <a:pt x="445" y="2996"/>
                    <a:pt x="474" y="2996"/>
                  </a:cubicBezTo>
                  <a:lnTo>
                    <a:pt x="517" y="2996"/>
                  </a:lnTo>
                  <a:cubicBezTo>
                    <a:pt x="1076" y="2853"/>
                    <a:pt x="2064" y="330"/>
                    <a:pt x="2079" y="287"/>
                  </a:cubicBezTo>
                  <a:lnTo>
                    <a:pt x="1935" y="244"/>
                  </a:lnTo>
                  <a:lnTo>
                    <a:pt x="1721" y="158"/>
                  </a:lnTo>
                  <a:lnTo>
                    <a:pt x="1549" y="101"/>
                  </a:lnTo>
                  <a:lnTo>
                    <a:pt x="1305" y="15"/>
                  </a:lnTo>
                  <a:lnTo>
                    <a:pt x="1305" y="0"/>
                  </a:lnTo>
                  <a:close/>
                </a:path>
              </a:pathLst>
            </a:custGeom>
            <a:solidFill>
              <a:srgbClr val="FFC4C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3" name="Google Shape;4166;p64"/>
            <p:cNvSpPr/>
            <p:nvPr/>
          </p:nvSpPr>
          <p:spPr>
            <a:xfrm>
              <a:off x="1415813" y="3106463"/>
              <a:ext cx="40775" cy="34975"/>
            </a:xfrm>
            <a:custGeom>
              <a:avLst/>
              <a:gdLst/>
              <a:ahLst/>
              <a:cxnLst/>
              <a:rect l="l" t="t" r="r" b="b"/>
              <a:pathLst>
                <a:path w="1631" h="1399" extrusionOk="0">
                  <a:moveTo>
                    <a:pt x="968" y="1"/>
                  </a:moveTo>
                  <a:cubicBezTo>
                    <a:pt x="960" y="1"/>
                    <a:pt x="951" y="1"/>
                    <a:pt x="943" y="1"/>
                  </a:cubicBezTo>
                  <a:cubicBezTo>
                    <a:pt x="937" y="1"/>
                    <a:pt x="931" y="1"/>
                    <a:pt x="925" y="1"/>
                  </a:cubicBezTo>
                  <a:cubicBezTo>
                    <a:pt x="306" y="1"/>
                    <a:pt x="1" y="751"/>
                    <a:pt x="441" y="1191"/>
                  </a:cubicBezTo>
                  <a:cubicBezTo>
                    <a:pt x="585" y="1334"/>
                    <a:pt x="759" y="1399"/>
                    <a:pt x="930" y="1399"/>
                  </a:cubicBezTo>
                  <a:cubicBezTo>
                    <a:pt x="1289" y="1399"/>
                    <a:pt x="1631" y="1116"/>
                    <a:pt x="1631" y="689"/>
                  </a:cubicBezTo>
                  <a:cubicBezTo>
                    <a:pt x="1631" y="311"/>
                    <a:pt x="1343" y="1"/>
                    <a:pt x="968" y="1"/>
                  </a:cubicBezTo>
                  <a:close/>
                </a:path>
              </a:pathLst>
            </a:custGeom>
            <a:solidFill>
              <a:srgbClr val="1E022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4" name="Google Shape;4167;p64"/>
            <p:cNvSpPr/>
            <p:nvPr/>
          </p:nvSpPr>
          <p:spPr>
            <a:xfrm>
              <a:off x="958513" y="4112638"/>
              <a:ext cx="8625" cy="18300"/>
            </a:xfrm>
            <a:custGeom>
              <a:avLst/>
              <a:gdLst/>
              <a:ahLst/>
              <a:cxnLst/>
              <a:rect l="l" t="t" r="r" b="b"/>
              <a:pathLst>
                <a:path w="345" h="732" extrusionOk="0">
                  <a:moveTo>
                    <a:pt x="316" y="0"/>
                  </a:moveTo>
                  <a:lnTo>
                    <a:pt x="115" y="473"/>
                  </a:lnTo>
                  <a:lnTo>
                    <a:pt x="0" y="731"/>
                  </a:lnTo>
                  <a:cubicBezTo>
                    <a:pt x="86" y="688"/>
                    <a:pt x="172" y="631"/>
                    <a:pt x="230" y="545"/>
                  </a:cubicBezTo>
                  <a:cubicBezTo>
                    <a:pt x="301" y="445"/>
                    <a:pt x="344" y="330"/>
                    <a:pt x="344" y="201"/>
                  </a:cubicBezTo>
                  <a:cubicBezTo>
                    <a:pt x="344" y="129"/>
                    <a:pt x="330" y="72"/>
                    <a:pt x="316" y="0"/>
                  </a:cubicBezTo>
                  <a:close/>
                </a:path>
              </a:pathLst>
            </a:custGeom>
            <a:solidFill>
              <a:srgbClr val="FFC4C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5" name="Google Shape;4168;p64"/>
            <p:cNvSpPr/>
            <p:nvPr/>
          </p:nvSpPr>
          <p:spPr>
            <a:xfrm>
              <a:off x="970338" y="4117638"/>
              <a:ext cx="31550" cy="28975"/>
            </a:xfrm>
            <a:custGeom>
              <a:avLst/>
              <a:gdLst/>
              <a:ahLst/>
              <a:cxnLst/>
              <a:rect l="l" t="t" r="r" b="b"/>
              <a:pathLst>
                <a:path w="1262" h="1159" extrusionOk="0">
                  <a:moveTo>
                    <a:pt x="574" y="1"/>
                  </a:moveTo>
                  <a:cubicBezTo>
                    <a:pt x="301" y="1"/>
                    <a:pt x="58" y="202"/>
                    <a:pt x="0" y="474"/>
                  </a:cubicBezTo>
                  <a:cubicBezTo>
                    <a:pt x="0" y="503"/>
                    <a:pt x="0" y="546"/>
                    <a:pt x="0" y="574"/>
                  </a:cubicBezTo>
                  <a:cubicBezTo>
                    <a:pt x="0" y="919"/>
                    <a:pt x="276" y="1159"/>
                    <a:pt x="577" y="1159"/>
                  </a:cubicBezTo>
                  <a:cubicBezTo>
                    <a:pt x="677" y="1159"/>
                    <a:pt x="779" y="1133"/>
                    <a:pt x="875" y="1076"/>
                  </a:cubicBezTo>
                  <a:cubicBezTo>
                    <a:pt x="1262" y="846"/>
                    <a:pt x="1262" y="288"/>
                    <a:pt x="860" y="73"/>
                  </a:cubicBezTo>
                  <a:cubicBezTo>
                    <a:pt x="846" y="58"/>
                    <a:pt x="832" y="58"/>
                    <a:pt x="817" y="44"/>
                  </a:cubicBezTo>
                  <a:cubicBezTo>
                    <a:pt x="760" y="15"/>
                    <a:pt x="703" y="1"/>
                    <a:pt x="631" y="1"/>
                  </a:cubicBezTo>
                  <a:close/>
                </a:path>
              </a:pathLst>
            </a:custGeom>
            <a:solidFill>
              <a:srgbClr val="FFC4C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6" name="Google Shape;4169;p64"/>
            <p:cNvSpPr/>
            <p:nvPr/>
          </p:nvSpPr>
          <p:spPr>
            <a:xfrm>
              <a:off x="1416088" y="3141588"/>
              <a:ext cx="16500" cy="11500"/>
            </a:xfrm>
            <a:custGeom>
              <a:avLst/>
              <a:gdLst/>
              <a:ahLst/>
              <a:cxnLst/>
              <a:rect l="l" t="t" r="r" b="b"/>
              <a:pathLst>
                <a:path w="660" h="460" extrusionOk="0">
                  <a:moveTo>
                    <a:pt x="0" y="1"/>
                  </a:moveTo>
                  <a:lnTo>
                    <a:pt x="0" y="1"/>
                  </a:lnTo>
                  <a:cubicBezTo>
                    <a:pt x="0" y="1"/>
                    <a:pt x="215" y="460"/>
                    <a:pt x="645" y="460"/>
                  </a:cubicBezTo>
                  <a:lnTo>
                    <a:pt x="659" y="460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FF3E3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7" name="Google Shape;4170;p64"/>
            <p:cNvSpPr/>
            <p:nvPr/>
          </p:nvSpPr>
          <p:spPr>
            <a:xfrm>
              <a:off x="1013688" y="4119438"/>
              <a:ext cx="15425" cy="27250"/>
            </a:xfrm>
            <a:custGeom>
              <a:avLst/>
              <a:gdLst/>
              <a:ahLst/>
              <a:cxnLst/>
              <a:rect l="l" t="t" r="r" b="b"/>
              <a:pathLst>
                <a:path w="617" h="1090" extrusionOk="0">
                  <a:moveTo>
                    <a:pt x="459" y="1"/>
                  </a:moveTo>
                  <a:cubicBezTo>
                    <a:pt x="402" y="1"/>
                    <a:pt x="359" y="44"/>
                    <a:pt x="345" y="101"/>
                  </a:cubicBezTo>
                  <a:cubicBezTo>
                    <a:pt x="273" y="373"/>
                    <a:pt x="173" y="631"/>
                    <a:pt x="44" y="889"/>
                  </a:cubicBezTo>
                  <a:cubicBezTo>
                    <a:pt x="1" y="989"/>
                    <a:pt x="72" y="1090"/>
                    <a:pt x="173" y="1090"/>
                  </a:cubicBezTo>
                  <a:cubicBezTo>
                    <a:pt x="216" y="1090"/>
                    <a:pt x="259" y="1061"/>
                    <a:pt x="273" y="1032"/>
                  </a:cubicBezTo>
                  <a:cubicBezTo>
                    <a:pt x="402" y="746"/>
                    <a:pt x="516" y="459"/>
                    <a:pt x="602" y="158"/>
                  </a:cubicBezTo>
                  <a:cubicBezTo>
                    <a:pt x="617" y="72"/>
                    <a:pt x="559" y="1"/>
                    <a:pt x="459" y="1"/>
                  </a:cubicBezTo>
                  <a:close/>
                </a:path>
              </a:pathLst>
            </a:custGeom>
            <a:solidFill>
              <a:srgbClr val="FF3E3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8" name="Google Shape;4171;p64"/>
            <p:cNvSpPr/>
            <p:nvPr/>
          </p:nvSpPr>
          <p:spPr>
            <a:xfrm>
              <a:off x="1022288" y="4137363"/>
              <a:ext cx="12925" cy="20450"/>
            </a:xfrm>
            <a:custGeom>
              <a:avLst/>
              <a:gdLst/>
              <a:ahLst/>
              <a:cxnLst/>
              <a:rect l="l" t="t" r="r" b="b"/>
              <a:pathLst>
                <a:path w="517" h="818" extrusionOk="0">
                  <a:moveTo>
                    <a:pt x="359" y="0"/>
                  </a:moveTo>
                  <a:lnTo>
                    <a:pt x="359" y="14"/>
                  </a:lnTo>
                  <a:cubicBezTo>
                    <a:pt x="351" y="13"/>
                    <a:pt x="344" y="12"/>
                    <a:pt x="336" y="12"/>
                  </a:cubicBezTo>
                  <a:cubicBezTo>
                    <a:pt x="287" y="12"/>
                    <a:pt x="242" y="51"/>
                    <a:pt x="230" y="100"/>
                  </a:cubicBezTo>
                  <a:lnTo>
                    <a:pt x="29" y="659"/>
                  </a:lnTo>
                  <a:cubicBezTo>
                    <a:pt x="1" y="731"/>
                    <a:pt x="72" y="817"/>
                    <a:pt x="158" y="817"/>
                  </a:cubicBezTo>
                  <a:cubicBezTo>
                    <a:pt x="215" y="817"/>
                    <a:pt x="273" y="774"/>
                    <a:pt x="287" y="731"/>
                  </a:cubicBezTo>
                  <a:lnTo>
                    <a:pt x="488" y="172"/>
                  </a:lnTo>
                  <a:cubicBezTo>
                    <a:pt x="516" y="86"/>
                    <a:pt x="445" y="0"/>
                    <a:pt x="359" y="0"/>
                  </a:cubicBezTo>
                  <a:close/>
                </a:path>
              </a:pathLst>
            </a:custGeom>
            <a:solidFill>
              <a:srgbClr val="FF3E3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9" name="Google Shape;4172;p64"/>
            <p:cNvSpPr/>
            <p:nvPr/>
          </p:nvSpPr>
          <p:spPr>
            <a:xfrm>
              <a:off x="1261638" y="3638588"/>
              <a:ext cx="15075" cy="22225"/>
            </a:xfrm>
            <a:custGeom>
              <a:avLst/>
              <a:gdLst/>
              <a:ahLst/>
              <a:cxnLst/>
              <a:rect l="l" t="t" r="r" b="b"/>
              <a:pathLst>
                <a:path w="603" h="889" extrusionOk="0">
                  <a:moveTo>
                    <a:pt x="445" y="0"/>
                  </a:moveTo>
                  <a:cubicBezTo>
                    <a:pt x="388" y="0"/>
                    <a:pt x="330" y="43"/>
                    <a:pt x="316" y="101"/>
                  </a:cubicBezTo>
                  <a:cubicBezTo>
                    <a:pt x="244" y="301"/>
                    <a:pt x="158" y="502"/>
                    <a:pt x="44" y="688"/>
                  </a:cubicBezTo>
                  <a:cubicBezTo>
                    <a:pt x="1" y="774"/>
                    <a:pt x="72" y="889"/>
                    <a:pt x="173" y="889"/>
                  </a:cubicBezTo>
                  <a:cubicBezTo>
                    <a:pt x="216" y="889"/>
                    <a:pt x="259" y="860"/>
                    <a:pt x="273" y="817"/>
                  </a:cubicBezTo>
                  <a:cubicBezTo>
                    <a:pt x="402" y="617"/>
                    <a:pt x="488" y="387"/>
                    <a:pt x="574" y="172"/>
                  </a:cubicBezTo>
                  <a:cubicBezTo>
                    <a:pt x="603" y="86"/>
                    <a:pt x="531" y="0"/>
                    <a:pt x="445" y="0"/>
                  </a:cubicBezTo>
                  <a:close/>
                </a:path>
              </a:pathLst>
            </a:custGeom>
            <a:solidFill>
              <a:srgbClr val="FF3E3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0" name="Google Shape;4173;p64"/>
            <p:cNvSpPr/>
            <p:nvPr/>
          </p:nvSpPr>
          <p:spPr>
            <a:xfrm>
              <a:off x="1265938" y="3653988"/>
              <a:ext cx="13650" cy="21525"/>
            </a:xfrm>
            <a:custGeom>
              <a:avLst/>
              <a:gdLst/>
              <a:ahLst/>
              <a:cxnLst/>
              <a:rect l="l" t="t" r="r" b="b"/>
              <a:pathLst>
                <a:path w="546" h="861" extrusionOk="0">
                  <a:moveTo>
                    <a:pt x="388" y="1"/>
                  </a:moveTo>
                  <a:cubicBezTo>
                    <a:pt x="330" y="1"/>
                    <a:pt x="287" y="44"/>
                    <a:pt x="273" y="101"/>
                  </a:cubicBezTo>
                  <a:cubicBezTo>
                    <a:pt x="230" y="301"/>
                    <a:pt x="158" y="488"/>
                    <a:pt x="58" y="660"/>
                  </a:cubicBezTo>
                  <a:cubicBezTo>
                    <a:pt x="1" y="746"/>
                    <a:pt x="72" y="860"/>
                    <a:pt x="173" y="860"/>
                  </a:cubicBezTo>
                  <a:cubicBezTo>
                    <a:pt x="216" y="860"/>
                    <a:pt x="259" y="832"/>
                    <a:pt x="287" y="789"/>
                  </a:cubicBezTo>
                  <a:cubicBezTo>
                    <a:pt x="402" y="602"/>
                    <a:pt x="488" y="387"/>
                    <a:pt x="531" y="173"/>
                  </a:cubicBezTo>
                  <a:cubicBezTo>
                    <a:pt x="545" y="87"/>
                    <a:pt x="474" y="1"/>
                    <a:pt x="388" y="1"/>
                  </a:cubicBezTo>
                  <a:close/>
                </a:path>
              </a:pathLst>
            </a:custGeom>
            <a:solidFill>
              <a:srgbClr val="FF3E3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1" name="Google Shape;4174;p64"/>
            <p:cNvSpPr/>
            <p:nvPr/>
          </p:nvSpPr>
          <p:spPr>
            <a:xfrm>
              <a:off x="1256263" y="4059588"/>
              <a:ext cx="13650" cy="19025"/>
            </a:xfrm>
            <a:custGeom>
              <a:avLst/>
              <a:gdLst/>
              <a:ahLst/>
              <a:cxnLst/>
              <a:rect l="l" t="t" r="r" b="b"/>
              <a:pathLst>
                <a:path w="546" h="761" extrusionOk="0">
                  <a:moveTo>
                    <a:pt x="388" y="1"/>
                  </a:moveTo>
                  <a:cubicBezTo>
                    <a:pt x="316" y="1"/>
                    <a:pt x="273" y="30"/>
                    <a:pt x="244" y="87"/>
                  </a:cubicBezTo>
                  <a:cubicBezTo>
                    <a:pt x="173" y="273"/>
                    <a:pt x="101" y="431"/>
                    <a:pt x="44" y="603"/>
                  </a:cubicBezTo>
                  <a:cubicBezTo>
                    <a:pt x="1" y="703"/>
                    <a:pt x="72" y="761"/>
                    <a:pt x="158" y="761"/>
                  </a:cubicBezTo>
                  <a:cubicBezTo>
                    <a:pt x="216" y="761"/>
                    <a:pt x="273" y="732"/>
                    <a:pt x="287" y="675"/>
                  </a:cubicBezTo>
                  <a:lnTo>
                    <a:pt x="502" y="159"/>
                  </a:lnTo>
                  <a:cubicBezTo>
                    <a:pt x="545" y="73"/>
                    <a:pt x="459" y="1"/>
                    <a:pt x="388" y="1"/>
                  </a:cubicBezTo>
                  <a:close/>
                </a:path>
              </a:pathLst>
            </a:custGeom>
            <a:solidFill>
              <a:srgbClr val="FF3E3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2" name="Google Shape;4175;p64"/>
            <p:cNvSpPr/>
            <p:nvPr/>
          </p:nvSpPr>
          <p:spPr>
            <a:xfrm>
              <a:off x="1257713" y="4080388"/>
              <a:ext cx="16150" cy="25450"/>
            </a:xfrm>
            <a:custGeom>
              <a:avLst/>
              <a:gdLst/>
              <a:ahLst/>
              <a:cxnLst/>
              <a:rect l="l" t="t" r="r" b="b"/>
              <a:pathLst>
                <a:path w="646" h="1018" extrusionOk="0">
                  <a:moveTo>
                    <a:pt x="487" y="0"/>
                  </a:moveTo>
                  <a:cubicBezTo>
                    <a:pt x="430" y="0"/>
                    <a:pt x="373" y="43"/>
                    <a:pt x="358" y="101"/>
                  </a:cubicBezTo>
                  <a:cubicBezTo>
                    <a:pt x="258" y="344"/>
                    <a:pt x="143" y="602"/>
                    <a:pt x="43" y="860"/>
                  </a:cubicBezTo>
                  <a:cubicBezTo>
                    <a:pt x="0" y="946"/>
                    <a:pt x="86" y="1018"/>
                    <a:pt x="172" y="1018"/>
                  </a:cubicBezTo>
                  <a:cubicBezTo>
                    <a:pt x="229" y="1018"/>
                    <a:pt x="287" y="975"/>
                    <a:pt x="301" y="932"/>
                  </a:cubicBezTo>
                  <a:cubicBezTo>
                    <a:pt x="401" y="674"/>
                    <a:pt x="502" y="416"/>
                    <a:pt x="616" y="158"/>
                  </a:cubicBezTo>
                  <a:cubicBezTo>
                    <a:pt x="645" y="72"/>
                    <a:pt x="573" y="0"/>
                    <a:pt x="487" y="0"/>
                  </a:cubicBezTo>
                  <a:close/>
                </a:path>
              </a:pathLst>
            </a:custGeom>
            <a:solidFill>
              <a:srgbClr val="FF3E3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3" name="Google Shape;4176;p64"/>
            <p:cNvSpPr/>
            <p:nvPr/>
          </p:nvSpPr>
          <p:spPr>
            <a:xfrm>
              <a:off x="376963" y="3973238"/>
              <a:ext cx="1158825" cy="545800"/>
            </a:xfrm>
            <a:custGeom>
              <a:avLst/>
              <a:gdLst/>
              <a:ahLst/>
              <a:cxnLst/>
              <a:rect l="l" t="t" r="r" b="b"/>
              <a:pathLst>
                <a:path w="46353" h="21832" extrusionOk="0">
                  <a:moveTo>
                    <a:pt x="4143" y="1"/>
                  </a:moveTo>
                  <a:lnTo>
                    <a:pt x="0" y="7468"/>
                  </a:lnTo>
                  <a:cubicBezTo>
                    <a:pt x="0" y="7468"/>
                    <a:pt x="3913" y="14749"/>
                    <a:pt x="16497" y="19378"/>
                  </a:cubicBezTo>
                  <a:cubicBezTo>
                    <a:pt x="16741" y="19464"/>
                    <a:pt x="16985" y="19550"/>
                    <a:pt x="17228" y="19636"/>
                  </a:cubicBezTo>
                  <a:cubicBezTo>
                    <a:pt x="22172" y="21324"/>
                    <a:pt x="27339" y="21831"/>
                    <a:pt x="31763" y="21831"/>
                  </a:cubicBezTo>
                  <a:cubicBezTo>
                    <a:pt x="38423" y="21831"/>
                    <a:pt x="43400" y="20683"/>
                    <a:pt x="43400" y="20683"/>
                  </a:cubicBezTo>
                  <a:lnTo>
                    <a:pt x="46352" y="10306"/>
                  </a:lnTo>
                  <a:lnTo>
                    <a:pt x="46352" y="10306"/>
                  </a:lnTo>
                  <a:cubicBezTo>
                    <a:pt x="46352" y="10306"/>
                    <a:pt x="41138" y="10962"/>
                    <a:pt x="34870" y="10962"/>
                  </a:cubicBezTo>
                  <a:cubicBezTo>
                    <a:pt x="30700" y="10962"/>
                    <a:pt x="26064" y="10672"/>
                    <a:pt x="22187" y="9704"/>
                  </a:cubicBezTo>
                  <a:lnTo>
                    <a:pt x="21944" y="9632"/>
                  </a:lnTo>
                  <a:cubicBezTo>
                    <a:pt x="12355" y="7153"/>
                    <a:pt x="4143" y="1"/>
                    <a:pt x="4143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4" name="Google Shape;4177;p64"/>
            <p:cNvSpPr/>
            <p:nvPr/>
          </p:nvSpPr>
          <p:spPr>
            <a:xfrm>
              <a:off x="376963" y="3972538"/>
              <a:ext cx="549675" cy="491975"/>
            </a:xfrm>
            <a:custGeom>
              <a:avLst/>
              <a:gdLst/>
              <a:ahLst/>
              <a:cxnLst/>
              <a:rect l="l" t="t" r="r" b="b"/>
              <a:pathLst>
                <a:path w="21987" h="19679" extrusionOk="0">
                  <a:moveTo>
                    <a:pt x="4157" y="0"/>
                  </a:moveTo>
                  <a:lnTo>
                    <a:pt x="0" y="7496"/>
                  </a:lnTo>
                  <a:cubicBezTo>
                    <a:pt x="0" y="7496"/>
                    <a:pt x="3928" y="14791"/>
                    <a:pt x="16526" y="19421"/>
                  </a:cubicBezTo>
                  <a:cubicBezTo>
                    <a:pt x="16770" y="19507"/>
                    <a:pt x="17013" y="19593"/>
                    <a:pt x="17271" y="19679"/>
                  </a:cubicBezTo>
                  <a:lnTo>
                    <a:pt x="21987" y="9660"/>
                  </a:lnTo>
                  <a:cubicBezTo>
                    <a:pt x="12384" y="7166"/>
                    <a:pt x="4157" y="0"/>
                    <a:pt x="4157" y="0"/>
                  </a:cubicBezTo>
                  <a:close/>
                </a:path>
              </a:pathLst>
            </a:custGeom>
            <a:solidFill>
              <a:srgbClr val="01DAB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45" name="Google Shape;4109;p64"/>
          <p:cNvGrpSpPr/>
          <p:nvPr/>
        </p:nvGrpSpPr>
        <p:grpSpPr>
          <a:xfrm>
            <a:off x="5794355" y="2817707"/>
            <a:ext cx="1220129" cy="1312112"/>
            <a:chOff x="239738" y="2990738"/>
            <a:chExt cx="1407475" cy="1528300"/>
          </a:xfrm>
        </p:grpSpPr>
        <p:sp>
          <p:nvSpPr>
            <p:cNvPr id="346" name="Google Shape;4110;p64"/>
            <p:cNvSpPr/>
            <p:nvPr/>
          </p:nvSpPr>
          <p:spPr>
            <a:xfrm>
              <a:off x="239738" y="3804488"/>
              <a:ext cx="384850" cy="282725"/>
            </a:xfrm>
            <a:custGeom>
              <a:avLst/>
              <a:gdLst/>
              <a:ahLst/>
              <a:cxnLst/>
              <a:rect l="l" t="t" r="r" b="b"/>
              <a:pathLst>
                <a:path w="15394" h="11309" extrusionOk="0">
                  <a:moveTo>
                    <a:pt x="4930" y="0"/>
                  </a:moveTo>
                  <a:lnTo>
                    <a:pt x="5375" y="4859"/>
                  </a:lnTo>
                  <a:lnTo>
                    <a:pt x="0" y="4257"/>
                  </a:lnTo>
                  <a:lnTo>
                    <a:pt x="0" y="4257"/>
                  </a:lnTo>
                  <a:lnTo>
                    <a:pt x="7095" y="11309"/>
                  </a:lnTo>
                  <a:lnTo>
                    <a:pt x="15393" y="8270"/>
                  </a:lnTo>
                  <a:lnTo>
                    <a:pt x="4930" y="0"/>
                  </a:ln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7" name="Google Shape;4111;p64"/>
            <p:cNvSpPr/>
            <p:nvPr/>
          </p:nvSpPr>
          <p:spPr>
            <a:xfrm>
              <a:off x="1356588" y="4126613"/>
              <a:ext cx="290625" cy="239025"/>
            </a:xfrm>
            <a:custGeom>
              <a:avLst/>
              <a:gdLst/>
              <a:ahLst/>
              <a:cxnLst/>
              <a:rect l="l" t="t" r="r" b="b"/>
              <a:pathLst>
                <a:path w="11625" h="9561" extrusionOk="0">
                  <a:moveTo>
                    <a:pt x="10636" y="0"/>
                  </a:moveTo>
                  <a:lnTo>
                    <a:pt x="445" y="2050"/>
                  </a:lnTo>
                  <a:lnTo>
                    <a:pt x="1" y="9560"/>
                  </a:lnTo>
                  <a:lnTo>
                    <a:pt x="1" y="9560"/>
                  </a:lnTo>
                  <a:lnTo>
                    <a:pt x="11625" y="4472"/>
                  </a:lnTo>
                  <a:lnTo>
                    <a:pt x="8428" y="3340"/>
                  </a:lnTo>
                  <a:lnTo>
                    <a:pt x="10636" y="0"/>
                  </a:ln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8" name="Google Shape;4112;p64"/>
            <p:cNvSpPr/>
            <p:nvPr/>
          </p:nvSpPr>
          <p:spPr>
            <a:xfrm>
              <a:off x="480863" y="3972888"/>
              <a:ext cx="143725" cy="197100"/>
            </a:xfrm>
            <a:custGeom>
              <a:avLst/>
              <a:gdLst/>
              <a:ahLst/>
              <a:cxnLst/>
              <a:rect l="l" t="t" r="r" b="b"/>
              <a:pathLst>
                <a:path w="5749" h="7884" extrusionOk="0">
                  <a:moveTo>
                    <a:pt x="1" y="1"/>
                  </a:moveTo>
                  <a:lnTo>
                    <a:pt x="1706" y="7883"/>
                  </a:lnTo>
                  <a:lnTo>
                    <a:pt x="5748" y="1505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00BA9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9" name="Google Shape;4113;p64"/>
            <p:cNvSpPr/>
            <p:nvPr/>
          </p:nvSpPr>
          <p:spPr>
            <a:xfrm>
              <a:off x="1352288" y="4177838"/>
              <a:ext cx="186000" cy="164850"/>
            </a:xfrm>
            <a:custGeom>
              <a:avLst/>
              <a:gdLst/>
              <a:ahLst/>
              <a:cxnLst/>
              <a:rect l="l" t="t" r="r" b="b"/>
              <a:pathLst>
                <a:path w="7440" h="6594" extrusionOk="0">
                  <a:moveTo>
                    <a:pt x="632" y="1"/>
                  </a:moveTo>
                  <a:lnTo>
                    <a:pt x="345" y="4587"/>
                  </a:lnTo>
                  <a:lnTo>
                    <a:pt x="1" y="6594"/>
                  </a:lnTo>
                  <a:lnTo>
                    <a:pt x="7440" y="2122"/>
                  </a:lnTo>
                  <a:lnTo>
                    <a:pt x="7440" y="2122"/>
                  </a:lnTo>
                  <a:cubicBezTo>
                    <a:pt x="7436" y="2122"/>
                    <a:pt x="7432" y="2123"/>
                    <a:pt x="7427" y="2123"/>
                  </a:cubicBezTo>
                  <a:cubicBezTo>
                    <a:pt x="6955" y="2123"/>
                    <a:pt x="632" y="1"/>
                    <a:pt x="632" y="1"/>
                  </a:cubicBezTo>
                  <a:close/>
                </a:path>
              </a:pathLst>
            </a:custGeom>
            <a:solidFill>
              <a:srgbClr val="00BA9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0" name="Google Shape;4114;p64"/>
            <p:cNvSpPr/>
            <p:nvPr/>
          </p:nvSpPr>
          <p:spPr>
            <a:xfrm>
              <a:off x="621688" y="3448638"/>
              <a:ext cx="773625" cy="854800"/>
            </a:xfrm>
            <a:custGeom>
              <a:avLst/>
              <a:gdLst/>
              <a:ahLst/>
              <a:cxnLst/>
              <a:rect l="l" t="t" r="r" b="b"/>
              <a:pathLst>
                <a:path w="30945" h="34192" extrusionOk="0">
                  <a:moveTo>
                    <a:pt x="18475" y="0"/>
                  </a:moveTo>
                  <a:cubicBezTo>
                    <a:pt x="10341" y="0"/>
                    <a:pt x="11176" y="9791"/>
                    <a:pt x="10850" y="11783"/>
                  </a:cubicBezTo>
                  <a:cubicBezTo>
                    <a:pt x="10478" y="14062"/>
                    <a:pt x="5160" y="15037"/>
                    <a:pt x="2580" y="18004"/>
                  </a:cubicBezTo>
                  <a:cubicBezTo>
                    <a:pt x="1" y="20956"/>
                    <a:pt x="918" y="25643"/>
                    <a:pt x="918" y="25643"/>
                  </a:cubicBezTo>
                  <a:cubicBezTo>
                    <a:pt x="918" y="25643"/>
                    <a:pt x="6149" y="28552"/>
                    <a:pt x="11882" y="30975"/>
                  </a:cubicBezTo>
                  <a:cubicBezTo>
                    <a:pt x="15986" y="32707"/>
                    <a:pt x="20358" y="34191"/>
                    <a:pt x="23267" y="34191"/>
                  </a:cubicBezTo>
                  <a:cubicBezTo>
                    <a:pt x="24666" y="34191"/>
                    <a:pt x="25727" y="33848"/>
                    <a:pt x="26258" y="33024"/>
                  </a:cubicBezTo>
                  <a:cubicBezTo>
                    <a:pt x="27835" y="30602"/>
                    <a:pt x="27562" y="27578"/>
                    <a:pt x="27046" y="24869"/>
                  </a:cubicBezTo>
                  <a:cubicBezTo>
                    <a:pt x="26774" y="23479"/>
                    <a:pt x="26573" y="22131"/>
                    <a:pt x="26172" y="20784"/>
                  </a:cubicBezTo>
                  <a:cubicBezTo>
                    <a:pt x="25771" y="19437"/>
                    <a:pt x="25369" y="18004"/>
                    <a:pt x="25699" y="16585"/>
                  </a:cubicBezTo>
                  <a:cubicBezTo>
                    <a:pt x="26029" y="15295"/>
                    <a:pt x="26917" y="14363"/>
                    <a:pt x="27677" y="13317"/>
                  </a:cubicBezTo>
                  <a:cubicBezTo>
                    <a:pt x="28523" y="12185"/>
                    <a:pt x="29196" y="10938"/>
                    <a:pt x="29684" y="9605"/>
                  </a:cubicBezTo>
                  <a:cubicBezTo>
                    <a:pt x="30945" y="5921"/>
                    <a:pt x="28795" y="3499"/>
                    <a:pt x="25943" y="1994"/>
                  </a:cubicBezTo>
                  <a:cubicBezTo>
                    <a:pt x="25513" y="1765"/>
                    <a:pt x="25068" y="1564"/>
                    <a:pt x="24610" y="1378"/>
                  </a:cubicBezTo>
                  <a:cubicBezTo>
                    <a:pt x="23979" y="1120"/>
                    <a:pt x="23348" y="891"/>
                    <a:pt x="22689" y="704"/>
                  </a:cubicBezTo>
                  <a:cubicBezTo>
                    <a:pt x="22646" y="690"/>
                    <a:pt x="22603" y="676"/>
                    <a:pt x="22575" y="661"/>
                  </a:cubicBezTo>
                  <a:cubicBezTo>
                    <a:pt x="21002" y="203"/>
                    <a:pt x="19646" y="0"/>
                    <a:pt x="18475" y="0"/>
                  </a:cubicBezTo>
                  <a:close/>
                </a:path>
              </a:pathLst>
            </a:custGeom>
            <a:solidFill>
              <a:srgbClr val="FFD3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1" name="Google Shape;4115;p64"/>
            <p:cNvSpPr/>
            <p:nvPr/>
          </p:nvSpPr>
          <p:spPr>
            <a:xfrm>
              <a:off x="921238" y="3193913"/>
              <a:ext cx="470850" cy="942750"/>
            </a:xfrm>
            <a:custGeom>
              <a:avLst/>
              <a:gdLst/>
              <a:ahLst/>
              <a:cxnLst/>
              <a:rect l="l" t="t" r="r" b="b"/>
              <a:pathLst>
                <a:path w="18834" h="37710" extrusionOk="0">
                  <a:moveTo>
                    <a:pt x="15093" y="0"/>
                  </a:moveTo>
                  <a:lnTo>
                    <a:pt x="15036" y="158"/>
                  </a:lnTo>
                  <a:lnTo>
                    <a:pt x="15021" y="172"/>
                  </a:lnTo>
                  <a:lnTo>
                    <a:pt x="15007" y="201"/>
                  </a:lnTo>
                  <a:lnTo>
                    <a:pt x="14061" y="2494"/>
                  </a:lnTo>
                  <a:lnTo>
                    <a:pt x="10593" y="10850"/>
                  </a:lnTo>
                  <a:lnTo>
                    <a:pt x="1" y="36391"/>
                  </a:lnTo>
                  <a:lnTo>
                    <a:pt x="1606" y="37222"/>
                  </a:lnTo>
                  <a:lnTo>
                    <a:pt x="2523" y="37710"/>
                  </a:lnTo>
                  <a:lnTo>
                    <a:pt x="13975" y="12183"/>
                  </a:lnTo>
                  <a:lnTo>
                    <a:pt x="18834" y="1348"/>
                  </a:lnTo>
                  <a:lnTo>
                    <a:pt x="18361" y="1190"/>
                  </a:lnTo>
                  <a:lnTo>
                    <a:pt x="17587" y="918"/>
                  </a:lnTo>
                  <a:lnTo>
                    <a:pt x="17587" y="903"/>
                  </a:lnTo>
                  <a:lnTo>
                    <a:pt x="17272" y="789"/>
                  </a:lnTo>
                  <a:lnTo>
                    <a:pt x="17100" y="731"/>
                  </a:lnTo>
                  <a:lnTo>
                    <a:pt x="16397" y="473"/>
                  </a:lnTo>
                  <a:lnTo>
                    <a:pt x="15953" y="316"/>
                  </a:lnTo>
                  <a:lnTo>
                    <a:pt x="15093" y="0"/>
                  </a:lnTo>
                  <a:close/>
                </a:path>
              </a:pathLst>
            </a:custGeom>
            <a:solidFill>
              <a:srgbClr val="FF51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2" name="Google Shape;4116;p64"/>
            <p:cNvSpPr/>
            <p:nvPr/>
          </p:nvSpPr>
          <p:spPr>
            <a:xfrm>
              <a:off x="941788" y="3607413"/>
              <a:ext cx="309500" cy="314475"/>
            </a:xfrm>
            <a:custGeom>
              <a:avLst/>
              <a:gdLst/>
              <a:ahLst/>
              <a:cxnLst/>
              <a:rect l="l" t="t" r="r" b="b"/>
              <a:pathLst>
                <a:path w="12380" h="12579" extrusionOk="0">
                  <a:moveTo>
                    <a:pt x="5557" y="0"/>
                  </a:moveTo>
                  <a:cubicBezTo>
                    <a:pt x="4754" y="0"/>
                    <a:pt x="5557" y="3397"/>
                    <a:pt x="5557" y="3397"/>
                  </a:cubicBezTo>
                  <a:cubicBezTo>
                    <a:pt x="5557" y="3397"/>
                    <a:pt x="4607" y="495"/>
                    <a:pt x="3777" y="495"/>
                  </a:cubicBezTo>
                  <a:cubicBezTo>
                    <a:pt x="3754" y="495"/>
                    <a:pt x="3731" y="497"/>
                    <a:pt x="3708" y="502"/>
                  </a:cubicBezTo>
                  <a:cubicBezTo>
                    <a:pt x="2862" y="660"/>
                    <a:pt x="4840" y="3583"/>
                    <a:pt x="4840" y="3583"/>
                  </a:cubicBezTo>
                  <a:cubicBezTo>
                    <a:pt x="4840" y="3583"/>
                    <a:pt x="3377" y="1774"/>
                    <a:pt x="2455" y="1774"/>
                  </a:cubicBezTo>
                  <a:cubicBezTo>
                    <a:pt x="2402" y="1774"/>
                    <a:pt x="2352" y="1780"/>
                    <a:pt x="2303" y="1792"/>
                  </a:cubicBezTo>
                  <a:cubicBezTo>
                    <a:pt x="1400" y="2021"/>
                    <a:pt x="4209" y="4372"/>
                    <a:pt x="4209" y="4372"/>
                  </a:cubicBezTo>
                  <a:cubicBezTo>
                    <a:pt x="4209" y="4372"/>
                    <a:pt x="2392" y="3328"/>
                    <a:pt x="1441" y="3328"/>
                  </a:cubicBezTo>
                  <a:cubicBezTo>
                    <a:pt x="1234" y="3328"/>
                    <a:pt x="1068" y="3377"/>
                    <a:pt x="970" y="3497"/>
                  </a:cubicBezTo>
                  <a:cubicBezTo>
                    <a:pt x="426" y="4171"/>
                    <a:pt x="3077" y="5303"/>
                    <a:pt x="3077" y="5303"/>
                  </a:cubicBezTo>
                  <a:cubicBezTo>
                    <a:pt x="3077" y="5303"/>
                    <a:pt x="2045" y="4966"/>
                    <a:pt x="1234" y="4966"/>
                  </a:cubicBezTo>
                  <a:cubicBezTo>
                    <a:pt x="829" y="4966"/>
                    <a:pt x="478" y="5050"/>
                    <a:pt x="340" y="5303"/>
                  </a:cubicBezTo>
                  <a:cubicBezTo>
                    <a:pt x="1" y="5923"/>
                    <a:pt x="2368" y="5980"/>
                    <a:pt x="3254" y="5980"/>
                  </a:cubicBezTo>
                  <a:cubicBezTo>
                    <a:pt x="3454" y="5980"/>
                    <a:pt x="3579" y="5977"/>
                    <a:pt x="3579" y="5977"/>
                  </a:cubicBezTo>
                  <a:lnTo>
                    <a:pt x="3579" y="5977"/>
                  </a:lnTo>
                  <a:cubicBezTo>
                    <a:pt x="3579" y="5977"/>
                    <a:pt x="110" y="6149"/>
                    <a:pt x="311" y="6794"/>
                  </a:cubicBezTo>
                  <a:cubicBezTo>
                    <a:pt x="386" y="7041"/>
                    <a:pt x="871" y="7125"/>
                    <a:pt x="1441" y="7125"/>
                  </a:cubicBezTo>
                  <a:cubicBezTo>
                    <a:pt x="1774" y="7125"/>
                    <a:pt x="2137" y="7096"/>
                    <a:pt x="2464" y="7055"/>
                  </a:cubicBezTo>
                  <a:lnTo>
                    <a:pt x="2464" y="7055"/>
                  </a:lnTo>
                  <a:cubicBezTo>
                    <a:pt x="1498" y="7407"/>
                    <a:pt x="214" y="8026"/>
                    <a:pt x="297" y="8457"/>
                  </a:cubicBezTo>
                  <a:cubicBezTo>
                    <a:pt x="318" y="8567"/>
                    <a:pt x="430" y="8613"/>
                    <a:pt x="604" y="8613"/>
                  </a:cubicBezTo>
                  <a:cubicBezTo>
                    <a:pt x="1490" y="8613"/>
                    <a:pt x="3966" y="7410"/>
                    <a:pt x="3966" y="7410"/>
                  </a:cubicBezTo>
                  <a:lnTo>
                    <a:pt x="3966" y="7410"/>
                  </a:lnTo>
                  <a:cubicBezTo>
                    <a:pt x="3966" y="7410"/>
                    <a:pt x="641" y="9431"/>
                    <a:pt x="1314" y="10062"/>
                  </a:cubicBezTo>
                  <a:cubicBezTo>
                    <a:pt x="1398" y="10140"/>
                    <a:pt x="1501" y="10174"/>
                    <a:pt x="1617" y="10174"/>
                  </a:cubicBezTo>
                  <a:cubicBezTo>
                    <a:pt x="2432" y="10174"/>
                    <a:pt x="3894" y="8471"/>
                    <a:pt x="3894" y="8471"/>
                  </a:cubicBezTo>
                  <a:lnTo>
                    <a:pt x="3894" y="8471"/>
                  </a:lnTo>
                  <a:cubicBezTo>
                    <a:pt x="3894" y="8471"/>
                    <a:pt x="2404" y="11151"/>
                    <a:pt x="2948" y="11495"/>
                  </a:cubicBezTo>
                  <a:cubicBezTo>
                    <a:pt x="2977" y="11512"/>
                    <a:pt x="3007" y="11520"/>
                    <a:pt x="3038" y="11520"/>
                  </a:cubicBezTo>
                  <a:cubicBezTo>
                    <a:pt x="3610" y="11520"/>
                    <a:pt x="4639" y="8844"/>
                    <a:pt x="4639" y="8843"/>
                  </a:cubicBezTo>
                  <a:lnTo>
                    <a:pt x="4639" y="8843"/>
                  </a:lnTo>
                  <a:cubicBezTo>
                    <a:pt x="4639" y="8844"/>
                    <a:pt x="3794" y="11753"/>
                    <a:pt x="4510" y="12040"/>
                  </a:cubicBezTo>
                  <a:cubicBezTo>
                    <a:pt x="4544" y="12054"/>
                    <a:pt x="4577" y="12061"/>
                    <a:pt x="4609" y="12061"/>
                  </a:cubicBezTo>
                  <a:cubicBezTo>
                    <a:pt x="5247" y="12061"/>
                    <a:pt x="5442" y="9302"/>
                    <a:pt x="5442" y="9302"/>
                  </a:cubicBezTo>
                  <a:cubicBezTo>
                    <a:pt x="5442" y="9302"/>
                    <a:pt x="5762" y="12558"/>
                    <a:pt x="6375" y="12558"/>
                  </a:cubicBezTo>
                  <a:cubicBezTo>
                    <a:pt x="6384" y="12558"/>
                    <a:pt x="6393" y="12557"/>
                    <a:pt x="6402" y="12556"/>
                  </a:cubicBezTo>
                  <a:cubicBezTo>
                    <a:pt x="7033" y="12455"/>
                    <a:pt x="6403" y="9303"/>
                    <a:pt x="6402" y="9302"/>
                  </a:cubicBezTo>
                  <a:lnTo>
                    <a:pt x="6402" y="9302"/>
                  </a:lnTo>
                  <a:cubicBezTo>
                    <a:pt x="6403" y="9303"/>
                    <a:pt x="7094" y="12579"/>
                    <a:pt x="7855" y="12579"/>
                  </a:cubicBezTo>
                  <a:cubicBezTo>
                    <a:pt x="7891" y="12579"/>
                    <a:pt x="7928" y="12571"/>
                    <a:pt x="7965" y="12556"/>
                  </a:cubicBezTo>
                  <a:cubicBezTo>
                    <a:pt x="8767" y="12212"/>
                    <a:pt x="7334" y="9217"/>
                    <a:pt x="7334" y="9216"/>
                  </a:cubicBezTo>
                  <a:lnTo>
                    <a:pt x="7334" y="9216"/>
                  </a:lnTo>
                  <a:cubicBezTo>
                    <a:pt x="7334" y="9217"/>
                    <a:pt x="8729" y="11761"/>
                    <a:pt x="9484" y="11761"/>
                  </a:cubicBezTo>
                  <a:cubicBezTo>
                    <a:pt x="9524" y="11761"/>
                    <a:pt x="9562" y="11754"/>
                    <a:pt x="9599" y="11739"/>
                  </a:cubicBezTo>
                  <a:cubicBezTo>
                    <a:pt x="10315" y="11452"/>
                    <a:pt x="8123" y="8915"/>
                    <a:pt x="8122" y="8915"/>
                  </a:cubicBezTo>
                  <a:lnTo>
                    <a:pt x="8122" y="8915"/>
                  </a:lnTo>
                  <a:cubicBezTo>
                    <a:pt x="8123" y="8915"/>
                    <a:pt x="9744" y="10549"/>
                    <a:pt x="10536" y="10549"/>
                  </a:cubicBezTo>
                  <a:cubicBezTo>
                    <a:pt x="10627" y="10549"/>
                    <a:pt x="10708" y="10527"/>
                    <a:pt x="10774" y="10477"/>
                  </a:cubicBezTo>
                  <a:cubicBezTo>
                    <a:pt x="11404" y="10019"/>
                    <a:pt x="9054" y="8371"/>
                    <a:pt x="9054" y="8371"/>
                  </a:cubicBezTo>
                  <a:lnTo>
                    <a:pt x="9054" y="8371"/>
                  </a:lnTo>
                  <a:cubicBezTo>
                    <a:pt x="9054" y="8371"/>
                    <a:pt x="10404" y="9018"/>
                    <a:pt x="11278" y="9018"/>
                  </a:cubicBezTo>
                  <a:cubicBezTo>
                    <a:pt x="11589" y="9018"/>
                    <a:pt x="11840" y="8936"/>
                    <a:pt x="11949" y="8714"/>
                  </a:cubicBezTo>
                  <a:cubicBezTo>
                    <a:pt x="12379" y="7869"/>
                    <a:pt x="9054" y="7324"/>
                    <a:pt x="9054" y="7324"/>
                  </a:cubicBezTo>
                  <a:lnTo>
                    <a:pt x="9054" y="7324"/>
                  </a:lnTo>
                  <a:cubicBezTo>
                    <a:pt x="9054" y="7324"/>
                    <a:pt x="9418" y="7354"/>
                    <a:pt x="9890" y="7354"/>
                  </a:cubicBezTo>
                  <a:cubicBezTo>
                    <a:pt x="10694" y="7354"/>
                    <a:pt x="11812" y="7268"/>
                    <a:pt x="11992" y="6808"/>
                  </a:cubicBezTo>
                  <a:cubicBezTo>
                    <a:pt x="12182" y="6348"/>
                    <a:pt x="10854" y="6263"/>
                    <a:pt x="9845" y="6263"/>
                  </a:cubicBezTo>
                  <a:cubicBezTo>
                    <a:pt x="9424" y="6263"/>
                    <a:pt x="9058" y="6278"/>
                    <a:pt x="8881" y="6286"/>
                  </a:cubicBezTo>
                  <a:lnTo>
                    <a:pt x="8881" y="6286"/>
                  </a:lnTo>
                  <a:cubicBezTo>
                    <a:pt x="9473" y="6251"/>
                    <a:pt x="12174" y="6042"/>
                    <a:pt x="12021" y="5174"/>
                  </a:cubicBezTo>
                  <a:cubicBezTo>
                    <a:pt x="11976" y="4944"/>
                    <a:pt x="11728" y="4856"/>
                    <a:pt x="11377" y="4856"/>
                  </a:cubicBezTo>
                  <a:cubicBezTo>
                    <a:pt x="10548" y="4856"/>
                    <a:pt x="9144" y="5345"/>
                    <a:pt x="8484" y="5593"/>
                  </a:cubicBezTo>
                  <a:lnTo>
                    <a:pt x="8484" y="5593"/>
                  </a:lnTo>
                  <a:cubicBezTo>
                    <a:pt x="9474" y="5198"/>
                    <a:pt x="12123" y="4066"/>
                    <a:pt x="11748" y="3411"/>
                  </a:cubicBezTo>
                  <a:cubicBezTo>
                    <a:pt x="11666" y="3271"/>
                    <a:pt x="11515" y="3213"/>
                    <a:pt x="11322" y="3213"/>
                  </a:cubicBezTo>
                  <a:cubicBezTo>
                    <a:pt x="10415" y="3213"/>
                    <a:pt x="8581" y="4501"/>
                    <a:pt x="8581" y="4501"/>
                  </a:cubicBezTo>
                  <a:lnTo>
                    <a:pt x="6044" y="3282"/>
                  </a:lnTo>
                  <a:lnTo>
                    <a:pt x="6044" y="3268"/>
                  </a:lnTo>
                  <a:cubicBezTo>
                    <a:pt x="6044" y="3268"/>
                    <a:pt x="6359" y="0"/>
                    <a:pt x="5557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3" name="Google Shape;4117;p64"/>
            <p:cNvSpPr/>
            <p:nvPr/>
          </p:nvSpPr>
          <p:spPr>
            <a:xfrm>
              <a:off x="964588" y="3675138"/>
              <a:ext cx="239750" cy="205025"/>
            </a:xfrm>
            <a:custGeom>
              <a:avLst/>
              <a:gdLst/>
              <a:ahLst/>
              <a:cxnLst/>
              <a:rect l="l" t="t" r="r" b="b"/>
              <a:pathLst>
                <a:path w="9590" h="8201" extrusionOk="0">
                  <a:moveTo>
                    <a:pt x="5490" y="0"/>
                  </a:moveTo>
                  <a:cubicBezTo>
                    <a:pt x="1836" y="0"/>
                    <a:pt x="1" y="4415"/>
                    <a:pt x="2595" y="6994"/>
                  </a:cubicBezTo>
                  <a:cubicBezTo>
                    <a:pt x="3429" y="7828"/>
                    <a:pt x="4453" y="8201"/>
                    <a:pt x="5459" y="8201"/>
                  </a:cubicBezTo>
                  <a:cubicBezTo>
                    <a:pt x="7566" y="8201"/>
                    <a:pt x="9589" y="6564"/>
                    <a:pt x="9589" y="4099"/>
                  </a:cubicBezTo>
                  <a:cubicBezTo>
                    <a:pt x="9589" y="1835"/>
                    <a:pt x="7755" y="0"/>
                    <a:pt x="5490" y="0"/>
                  </a:cubicBezTo>
                  <a:close/>
                </a:path>
              </a:pathLst>
            </a:custGeom>
            <a:solidFill>
              <a:srgbClr val="1E032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4" name="Google Shape;4118;p64"/>
            <p:cNvSpPr/>
            <p:nvPr/>
          </p:nvSpPr>
          <p:spPr>
            <a:xfrm>
              <a:off x="758213" y="3815938"/>
              <a:ext cx="212850" cy="498800"/>
            </a:xfrm>
            <a:custGeom>
              <a:avLst/>
              <a:gdLst/>
              <a:ahLst/>
              <a:cxnLst/>
              <a:rect l="l" t="t" r="r" b="b"/>
              <a:pathLst>
                <a:path w="8514" h="19952" extrusionOk="0">
                  <a:moveTo>
                    <a:pt x="4635" y="1"/>
                  </a:moveTo>
                  <a:cubicBezTo>
                    <a:pt x="4633" y="1"/>
                    <a:pt x="4631" y="1"/>
                    <a:pt x="4630" y="1"/>
                  </a:cubicBezTo>
                  <a:cubicBezTo>
                    <a:pt x="4429" y="15"/>
                    <a:pt x="4458" y="861"/>
                    <a:pt x="4515" y="1549"/>
                  </a:cubicBezTo>
                  <a:lnTo>
                    <a:pt x="4472" y="1534"/>
                  </a:lnTo>
                  <a:cubicBezTo>
                    <a:pt x="4228" y="1993"/>
                    <a:pt x="4228" y="2667"/>
                    <a:pt x="4243" y="2968"/>
                  </a:cubicBezTo>
                  <a:cubicBezTo>
                    <a:pt x="3942" y="3498"/>
                    <a:pt x="3741" y="4086"/>
                    <a:pt x="3670" y="4702"/>
                  </a:cubicBezTo>
                  <a:cubicBezTo>
                    <a:pt x="3340" y="3684"/>
                    <a:pt x="2695" y="2796"/>
                    <a:pt x="1849" y="2151"/>
                  </a:cubicBezTo>
                  <a:lnTo>
                    <a:pt x="1735" y="2294"/>
                  </a:lnTo>
                  <a:cubicBezTo>
                    <a:pt x="3369" y="3584"/>
                    <a:pt x="3784" y="5118"/>
                    <a:pt x="3798" y="6909"/>
                  </a:cubicBezTo>
                  <a:cubicBezTo>
                    <a:pt x="3584" y="6494"/>
                    <a:pt x="3283" y="6135"/>
                    <a:pt x="2896" y="5877"/>
                  </a:cubicBezTo>
                  <a:cubicBezTo>
                    <a:pt x="2924" y="4788"/>
                    <a:pt x="1649" y="3871"/>
                    <a:pt x="1563" y="3813"/>
                  </a:cubicBezTo>
                  <a:cubicBezTo>
                    <a:pt x="1464" y="3489"/>
                    <a:pt x="1186" y="2709"/>
                    <a:pt x="999" y="2709"/>
                  </a:cubicBezTo>
                  <a:cubicBezTo>
                    <a:pt x="996" y="2709"/>
                    <a:pt x="993" y="2709"/>
                    <a:pt x="989" y="2710"/>
                  </a:cubicBezTo>
                  <a:cubicBezTo>
                    <a:pt x="755" y="2751"/>
                    <a:pt x="1079" y="3458"/>
                    <a:pt x="1103" y="3509"/>
                  </a:cubicBezTo>
                  <a:lnTo>
                    <a:pt x="1103" y="3509"/>
                  </a:lnTo>
                  <a:cubicBezTo>
                    <a:pt x="1081" y="3464"/>
                    <a:pt x="819" y="2920"/>
                    <a:pt x="524" y="2920"/>
                  </a:cubicBezTo>
                  <a:cubicBezTo>
                    <a:pt x="493" y="2920"/>
                    <a:pt x="462" y="2926"/>
                    <a:pt x="430" y="2939"/>
                  </a:cubicBezTo>
                  <a:cubicBezTo>
                    <a:pt x="144" y="3039"/>
                    <a:pt x="731" y="3469"/>
                    <a:pt x="932" y="3613"/>
                  </a:cubicBezTo>
                  <a:cubicBezTo>
                    <a:pt x="783" y="3517"/>
                    <a:pt x="399" y="3280"/>
                    <a:pt x="186" y="3280"/>
                  </a:cubicBezTo>
                  <a:cubicBezTo>
                    <a:pt x="112" y="3280"/>
                    <a:pt x="58" y="3309"/>
                    <a:pt x="43" y="3383"/>
                  </a:cubicBezTo>
                  <a:cubicBezTo>
                    <a:pt x="0" y="3584"/>
                    <a:pt x="287" y="3713"/>
                    <a:pt x="531" y="3799"/>
                  </a:cubicBezTo>
                  <a:cubicBezTo>
                    <a:pt x="511" y="3797"/>
                    <a:pt x="491" y="3796"/>
                    <a:pt x="472" y="3796"/>
                  </a:cubicBezTo>
                  <a:cubicBezTo>
                    <a:pt x="361" y="3796"/>
                    <a:pt x="254" y="3833"/>
                    <a:pt x="230" y="3942"/>
                  </a:cubicBezTo>
                  <a:cubicBezTo>
                    <a:pt x="200" y="4049"/>
                    <a:pt x="352" y="4085"/>
                    <a:pt x="565" y="4085"/>
                  </a:cubicBezTo>
                  <a:cubicBezTo>
                    <a:pt x="868" y="4085"/>
                    <a:pt x="1295" y="4013"/>
                    <a:pt x="1505" y="3971"/>
                  </a:cubicBezTo>
                  <a:cubicBezTo>
                    <a:pt x="1677" y="4114"/>
                    <a:pt x="2652" y="4888"/>
                    <a:pt x="2724" y="5748"/>
                  </a:cubicBezTo>
                  <a:cubicBezTo>
                    <a:pt x="2480" y="5605"/>
                    <a:pt x="2222" y="5490"/>
                    <a:pt x="1950" y="5390"/>
                  </a:cubicBezTo>
                  <a:cubicBezTo>
                    <a:pt x="1712" y="5165"/>
                    <a:pt x="1230" y="4721"/>
                    <a:pt x="1021" y="4721"/>
                  </a:cubicBezTo>
                  <a:cubicBezTo>
                    <a:pt x="1004" y="4721"/>
                    <a:pt x="988" y="4724"/>
                    <a:pt x="975" y="4731"/>
                  </a:cubicBezTo>
                  <a:cubicBezTo>
                    <a:pt x="746" y="4831"/>
                    <a:pt x="1434" y="5290"/>
                    <a:pt x="1434" y="5290"/>
                  </a:cubicBezTo>
                  <a:cubicBezTo>
                    <a:pt x="1434" y="5290"/>
                    <a:pt x="1057" y="5071"/>
                    <a:pt x="866" y="5071"/>
                  </a:cubicBezTo>
                  <a:cubicBezTo>
                    <a:pt x="812" y="5071"/>
                    <a:pt x="773" y="5088"/>
                    <a:pt x="760" y="5132"/>
                  </a:cubicBezTo>
                  <a:cubicBezTo>
                    <a:pt x="703" y="5347"/>
                    <a:pt x="1405" y="5419"/>
                    <a:pt x="1405" y="5419"/>
                  </a:cubicBezTo>
                  <a:cubicBezTo>
                    <a:pt x="1405" y="5419"/>
                    <a:pt x="688" y="5433"/>
                    <a:pt x="674" y="5519"/>
                  </a:cubicBezTo>
                  <a:cubicBezTo>
                    <a:pt x="660" y="5619"/>
                    <a:pt x="1276" y="5648"/>
                    <a:pt x="1276" y="5648"/>
                  </a:cubicBezTo>
                  <a:cubicBezTo>
                    <a:pt x="1276" y="5648"/>
                    <a:pt x="631" y="5763"/>
                    <a:pt x="789" y="5892"/>
                  </a:cubicBezTo>
                  <a:cubicBezTo>
                    <a:pt x="808" y="5907"/>
                    <a:pt x="842" y="5913"/>
                    <a:pt x="886" y="5913"/>
                  </a:cubicBezTo>
                  <a:cubicBezTo>
                    <a:pt x="1135" y="5913"/>
                    <a:pt x="1720" y="5700"/>
                    <a:pt x="1964" y="5591"/>
                  </a:cubicBezTo>
                  <a:cubicBezTo>
                    <a:pt x="2308" y="5705"/>
                    <a:pt x="3483" y="6178"/>
                    <a:pt x="3784" y="7411"/>
                  </a:cubicBezTo>
                  <a:cubicBezTo>
                    <a:pt x="3770" y="8127"/>
                    <a:pt x="3698" y="8858"/>
                    <a:pt x="3627" y="9647"/>
                  </a:cubicBezTo>
                  <a:cubicBezTo>
                    <a:pt x="3512" y="10779"/>
                    <a:pt x="3412" y="11940"/>
                    <a:pt x="3412" y="13230"/>
                  </a:cubicBezTo>
                  <a:cubicBezTo>
                    <a:pt x="3412" y="18132"/>
                    <a:pt x="6765" y="19937"/>
                    <a:pt x="6808" y="19952"/>
                  </a:cubicBezTo>
                  <a:lnTo>
                    <a:pt x="6880" y="19794"/>
                  </a:lnTo>
                  <a:cubicBezTo>
                    <a:pt x="6851" y="19780"/>
                    <a:pt x="3569" y="18017"/>
                    <a:pt x="3584" y="13230"/>
                  </a:cubicBezTo>
                  <a:cubicBezTo>
                    <a:pt x="3584" y="12327"/>
                    <a:pt x="3641" y="11467"/>
                    <a:pt x="3712" y="10650"/>
                  </a:cubicBezTo>
                  <a:cubicBezTo>
                    <a:pt x="3767" y="10656"/>
                    <a:pt x="3817" y="10658"/>
                    <a:pt x="3863" y="10658"/>
                  </a:cubicBezTo>
                  <a:cubicBezTo>
                    <a:pt x="4529" y="10658"/>
                    <a:pt x="4429" y="10120"/>
                    <a:pt x="4429" y="10120"/>
                  </a:cubicBezTo>
                  <a:lnTo>
                    <a:pt x="4429" y="10120"/>
                  </a:lnTo>
                  <a:cubicBezTo>
                    <a:pt x="4429" y="10120"/>
                    <a:pt x="4728" y="10350"/>
                    <a:pt x="5042" y="10350"/>
                  </a:cubicBezTo>
                  <a:cubicBezTo>
                    <a:pt x="5135" y="10350"/>
                    <a:pt x="5229" y="10330"/>
                    <a:pt x="5318" y="10277"/>
                  </a:cubicBezTo>
                  <a:cubicBezTo>
                    <a:pt x="5705" y="10048"/>
                    <a:pt x="5318" y="9360"/>
                    <a:pt x="5318" y="9360"/>
                  </a:cubicBezTo>
                  <a:lnTo>
                    <a:pt x="5318" y="9360"/>
                  </a:lnTo>
                  <a:cubicBezTo>
                    <a:pt x="5318" y="9360"/>
                    <a:pt x="5342" y="9361"/>
                    <a:pt x="5385" y="9361"/>
                  </a:cubicBezTo>
                  <a:cubicBezTo>
                    <a:pt x="5671" y="9361"/>
                    <a:pt x="6782" y="9296"/>
                    <a:pt x="6794" y="8285"/>
                  </a:cubicBezTo>
                  <a:lnTo>
                    <a:pt x="6794" y="8285"/>
                  </a:lnTo>
                  <a:cubicBezTo>
                    <a:pt x="4730" y="8457"/>
                    <a:pt x="4013" y="9460"/>
                    <a:pt x="3755" y="10091"/>
                  </a:cubicBezTo>
                  <a:cubicBezTo>
                    <a:pt x="3770" y="9948"/>
                    <a:pt x="3784" y="9804"/>
                    <a:pt x="3798" y="9661"/>
                  </a:cubicBezTo>
                  <a:cubicBezTo>
                    <a:pt x="3841" y="9145"/>
                    <a:pt x="3884" y="8658"/>
                    <a:pt x="3927" y="8185"/>
                  </a:cubicBezTo>
                  <a:cubicBezTo>
                    <a:pt x="4076" y="8221"/>
                    <a:pt x="4230" y="8237"/>
                    <a:pt x="4386" y="8237"/>
                  </a:cubicBezTo>
                  <a:cubicBezTo>
                    <a:pt x="5477" y="8237"/>
                    <a:pt x="6642" y="7423"/>
                    <a:pt x="6479" y="6708"/>
                  </a:cubicBezTo>
                  <a:cubicBezTo>
                    <a:pt x="7296" y="6694"/>
                    <a:pt x="8514" y="6436"/>
                    <a:pt x="8285" y="4802"/>
                  </a:cubicBezTo>
                  <a:lnTo>
                    <a:pt x="8285" y="4802"/>
                  </a:lnTo>
                  <a:cubicBezTo>
                    <a:pt x="4959" y="5304"/>
                    <a:pt x="4071" y="7669"/>
                    <a:pt x="3927" y="8113"/>
                  </a:cubicBezTo>
                  <a:cubicBezTo>
                    <a:pt x="4028" y="7138"/>
                    <a:pt x="3985" y="6164"/>
                    <a:pt x="3798" y="5218"/>
                  </a:cubicBezTo>
                  <a:cubicBezTo>
                    <a:pt x="3813" y="4473"/>
                    <a:pt x="3999" y="3756"/>
                    <a:pt x="4357" y="3125"/>
                  </a:cubicBezTo>
                  <a:lnTo>
                    <a:pt x="5418" y="3025"/>
                  </a:lnTo>
                  <a:cubicBezTo>
                    <a:pt x="5970" y="3389"/>
                    <a:pt x="6643" y="3796"/>
                    <a:pt x="6917" y="3796"/>
                  </a:cubicBezTo>
                  <a:cubicBezTo>
                    <a:pt x="6956" y="3796"/>
                    <a:pt x="6988" y="3788"/>
                    <a:pt x="7009" y="3770"/>
                  </a:cubicBezTo>
                  <a:cubicBezTo>
                    <a:pt x="7310" y="3541"/>
                    <a:pt x="5561" y="2882"/>
                    <a:pt x="5561" y="2882"/>
                  </a:cubicBezTo>
                  <a:lnTo>
                    <a:pt x="5561" y="2882"/>
                  </a:lnTo>
                  <a:cubicBezTo>
                    <a:pt x="5561" y="2882"/>
                    <a:pt x="6002" y="2929"/>
                    <a:pt x="6422" y="2929"/>
                  </a:cubicBezTo>
                  <a:cubicBezTo>
                    <a:pt x="6807" y="2929"/>
                    <a:pt x="7174" y="2889"/>
                    <a:pt x="7167" y="2738"/>
                  </a:cubicBezTo>
                  <a:cubicBezTo>
                    <a:pt x="7152" y="2437"/>
                    <a:pt x="5633" y="2437"/>
                    <a:pt x="5633" y="2437"/>
                  </a:cubicBezTo>
                  <a:cubicBezTo>
                    <a:pt x="5633" y="2437"/>
                    <a:pt x="7281" y="2237"/>
                    <a:pt x="7181" y="1821"/>
                  </a:cubicBezTo>
                  <a:cubicBezTo>
                    <a:pt x="7163" y="1746"/>
                    <a:pt x="7090" y="1715"/>
                    <a:pt x="6983" y="1715"/>
                  </a:cubicBezTo>
                  <a:cubicBezTo>
                    <a:pt x="6580" y="1715"/>
                    <a:pt x="5689" y="2150"/>
                    <a:pt x="5361" y="2308"/>
                  </a:cubicBezTo>
                  <a:lnTo>
                    <a:pt x="5346" y="2265"/>
                  </a:lnTo>
                  <a:cubicBezTo>
                    <a:pt x="5676" y="1964"/>
                    <a:pt x="6708" y="1076"/>
                    <a:pt x="6464" y="961"/>
                  </a:cubicBezTo>
                  <a:cubicBezTo>
                    <a:pt x="6448" y="954"/>
                    <a:pt x="6430" y="950"/>
                    <a:pt x="6410" y="950"/>
                  </a:cubicBezTo>
                  <a:cubicBezTo>
                    <a:pt x="6119" y="950"/>
                    <a:pt x="5485" y="1701"/>
                    <a:pt x="5203" y="2036"/>
                  </a:cubicBezTo>
                  <a:lnTo>
                    <a:pt x="5160" y="1979"/>
                  </a:lnTo>
                  <a:cubicBezTo>
                    <a:pt x="5389" y="1463"/>
                    <a:pt x="5905" y="144"/>
                    <a:pt x="5518" y="87"/>
                  </a:cubicBezTo>
                  <a:cubicBezTo>
                    <a:pt x="5509" y="85"/>
                    <a:pt x="5500" y="85"/>
                    <a:pt x="5492" y="85"/>
                  </a:cubicBezTo>
                  <a:cubicBezTo>
                    <a:pt x="5150" y="85"/>
                    <a:pt x="4957" y="1148"/>
                    <a:pt x="4873" y="1721"/>
                  </a:cubicBezTo>
                  <a:lnTo>
                    <a:pt x="4845" y="1706"/>
                  </a:lnTo>
                  <a:cubicBezTo>
                    <a:pt x="4873" y="1108"/>
                    <a:pt x="4888" y="1"/>
                    <a:pt x="4635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5" name="Google Shape;4119;p64"/>
            <p:cNvSpPr/>
            <p:nvPr/>
          </p:nvSpPr>
          <p:spPr>
            <a:xfrm>
              <a:off x="777913" y="3980063"/>
              <a:ext cx="69550" cy="36200"/>
            </a:xfrm>
            <a:custGeom>
              <a:avLst/>
              <a:gdLst/>
              <a:ahLst/>
              <a:cxnLst/>
              <a:rect l="l" t="t" r="r" b="b"/>
              <a:pathLst>
                <a:path w="2782" h="1448" extrusionOk="0">
                  <a:moveTo>
                    <a:pt x="560" y="0"/>
                  </a:moveTo>
                  <a:cubicBezTo>
                    <a:pt x="464" y="0"/>
                    <a:pt x="369" y="19"/>
                    <a:pt x="273" y="57"/>
                  </a:cubicBezTo>
                  <a:cubicBezTo>
                    <a:pt x="187" y="86"/>
                    <a:pt x="1" y="186"/>
                    <a:pt x="29" y="315"/>
                  </a:cubicBezTo>
                  <a:cubicBezTo>
                    <a:pt x="44" y="387"/>
                    <a:pt x="130" y="401"/>
                    <a:pt x="216" y="430"/>
                  </a:cubicBezTo>
                  <a:cubicBezTo>
                    <a:pt x="631" y="516"/>
                    <a:pt x="1047" y="616"/>
                    <a:pt x="1448" y="731"/>
                  </a:cubicBezTo>
                  <a:cubicBezTo>
                    <a:pt x="1850" y="846"/>
                    <a:pt x="2566" y="1046"/>
                    <a:pt x="2781" y="1448"/>
                  </a:cubicBezTo>
                  <a:cubicBezTo>
                    <a:pt x="2781" y="1448"/>
                    <a:pt x="2308" y="530"/>
                    <a:pt x="1491" y="215"/>
                  </a:cubicBezTo>
                  <a:cubicBezTo>
                    <a:pt x="1233" y="115"/>
                    <a:pt x="975" y="43"/>
                    <a:pt x="703" y="14"/>
                  </a:cubicBezTo>
                  <a:cubicBezTo>
                    <a:pt x="655" y="5"/>
                    <a:pt x="607" y="0"/>
                    <a:pt x="560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6" name="Google Shape;4120;p64"/>
            <p:cNvSpPr/>
            <p:nvPr/>
          </p:nvSpPr>
          <p:spPr>
            <a:xfrm>
              <a:off x="841338" y="4019463"/>
              <a:ext cx="2525" cy="1475"/>
            </a:xfrm>
            <a:custGeom>
              <a:avLst/>
              <a:gdLst/>
              <a:ahLst/>
              <a:cxnLst/>
              <a:rect l="l" t="t" r="r" b="b"/>
              <a:pathLst>
                <a:path w="101" h="59" extrusionOk="0">
                  <a:moveTo>
                    <a:pt x="1" y="1"/>
                  </a:moveTo>
                  <a:lnTo>
                    <a:pt x="86" y="50"/>
                  </a:lnTo>
                  <a:lnTo>
                    <a:pt x="86" y="50"/>
                  </a:lnTo>
                  <a:cubicBezTo>
                    <a:pt x="62" y="35"/>
                    <a:pt x="36" y="13"/>
                    <a:pt x="1" y="1"/>
                  </a:cubicBezTo>
                  <a:close/>
                  <a:moveTo>
                    <a:pt x="86" y="50"/>
                  </a:moveTo>
                  <a:lnTo>
                    <a:pt x="86" y="50"/>
                  </a:lnTo>
                  <a:cubicBezTo>
                    <a:pt x="91" y="53"/>
                    <a:pt x="96" y="56"/>
                    <a:pt x="101" y="58"/>
                  </a:cubicBezTo>
                  <a:lnTo>
                    <a:pt x="86" y="50"/>
                  </a:ln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7" name="Google Shape;4121;p64"/>
            <p:cNvSpPr/>
            <p:nvPr/>
          </p:nvSpPr>
          <p:spPr>
            <a:xfrm>
              <a:off x="780413" y="4003538"/>
              <a:ext cx="60950" cy="16325"/>
            </a:xfrm>
            <a:custGeom>
              <a:avLst/>
              <a:gdLst/>
              <a:ahLst/>
              <a:cxnLst/>
              <a:rect l="l" t="t" r="r" b="b"/>
              <a:pathLst>
                <a:path w="2438" h="653" extrusionOk="0">
                  <a:moveTo>
                    <a:pt x="734" y="0"/>
                  </a:moveTo>
                  <a:cubicBezTo>
                    <a:pt x="596" y="0"/>
                    <a:pt x="481" y="32"/>
                    <a:pt x="402" y="107"/>
                  </a:cubicBezTo>
                  <a:cubicBezTo>
                    <a:pt x="1" y="523"/>
                    <a:pt x="1879" y="394"/>
                    <a:pt x="2438" y="652"/>
                  </a:cubicBezTo>
                  <a:cubicBezTo>
                    <a:pt x="2141" y="481"/>
                    <a:pt x="1271" y="0"/>
                    <a:pt x="734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8" name="Google Shape;4122;p64"/>
            <p:cNvSpPr/>
            <p:nvPr/>
          </p:nvSpPr>
          <p:spPr>
            <a:xfrm>
              <a:off x="794238" y="4021663"/>
              <a:ext cx="48925" cy="11100"/>
            </a:xfrm>
            <a:custGeom>
              <a:avLst/>
              <a:gdLst/>
              <a:ahLst/>
              <a:cxnLst/>
              <a:rect l="l" t="t" r="r" b="b"/>
              <a:pathLst>
                <a:path w="1957" h="444" extrusionOk="0">
                  <a:moveTo>
                    <a:pt x="1904" y="170"/>
                  </a:moveTo>
                  <a:cubicBezTo>
                    <a:pt x="1937" y="180"/>
                    <a:pt x="1956" y="185"/>
                    <a:pt x="1956" y="185"/>
                  </a:cubicBezTo>
                  <a:cubicBezTo>
                    <a:pt x="1940" y="179"/>
                    <a:pt x="1922" y="174"/>
                    <a:pt x="1904" y="170"/>
                  </a:cubicBezTo>
                  <a:close/>
                  <a:moveTo>
                    <a:pt x="789" y="1"/>
                  </a:moveTo>
                  <a:cubicBezTo>
                    <a:pt x="477" y="1"/>
                    <a:pt x="194" y="62"/>
                    <a:pt x="79" y="257"/>
                  </a:cubicBezTo>
                  <a:cubicBezTo>
                    <a:pt x="0" y="394"/>
                    <a:pt x="54" y="443"/>
                    <a:pt x="185" y="443"/>
                  </a:cubicBezTo>
                  <a:cubicBezTo>
                    <a:pt x="503" y="443"/>
                    <a:pt x="1279" y="156"/>
                    <a:pt x="1745" y="156"/>
                  </a:cubicBezTo>
                  <a:cubicBezTo>
                    <a:pt x="1803" y="156"/>
                    <a:pt x="1857" y="160"/>
                    <a:pt x="1904" y="170"/>
                  </a:cubicBezTo>
                  <a:lnTo>
                    <a:pt x="1904" y="170"/>
                  </a:lnTo>
                  <a:cubicBezTo>
                    <a:pt x="1742" y="127"/>
                    <a:pt x="1236" y="1"/>
                    <a:pt x="789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9" name="Google Shape;4123;p64"/>
            <p:cNvSpPr/>
            <p:nvPr/>
          </p:nvSpPr>
          <p:spPr>
            <a:xfrm>
              <a:off x="985638" y="3894413"/>
              <a:ext cx="263775" cy="418900"/>
            </a:xfrm>
            <a:custGeom>
              <a:avLst/>
              <a:gdLst/>
              <a:ahLst/>
              <a:cxnLst/>
              <a:rect l="l" t="t" r="r" b="b"/>
              <a:pathLst>
                <a:path w="10551" h="16756" extrusionOk="0">
                  <a:moveTo>
                    <a:pt x="10052" y="1"/>
                  </a:moveTo>
                  <a:cubicBezTo>
                    <a:pt x="9292" y="760"/>
                    <a:pt x="8919" y="1821"/>
                    <a:pt x="9034" y="2882"/>
                  </a:cubicBezTo>
                  <a:cubicBezTo>
                    <a:pt x="8676" y="2265"/>
                    <a:pt x="8160" y="1921"/>
                    <a:pt x="7529" y="1907"/>
                  </a:cubicBezTo>
                  <a:lnTo>
                    <a:pt x="7501" y="1907"/>
                  </a:lnTo>
                  <a:cubicBezTo>
                    <a:pt x="6698" y="1907"/>
                    <a:pt x="5881" y="2466"/>
                    <a:pt x="5480" y="3283"/>
                  </a:cubicBezTo>
                  <a:cubicBezTo>
                    <a:pt x="5236" y="3770"/>
                    <a:pt x="5193" y="4186"/>
                    <a:pt x="5351" y="4544"/>
                  </a:cubicBezTo>
                  <a:cubicBezTo>
                    <a:pt x="5580" y="5060"/>
                    <a:pt x="6182" y="5189"/>
                    <a:pt x="6182" y="5189"/>
                  </a:cubicBezTo>
                  <a:cubicBezTo>
                    <a:pt x="6316" y="5245"/>
                    <a:pt x="6444" y="5270"/>
                    <a:pt x="6564" y="5270"/>
                  </a:cubicBezTo>
                  <a:cubicBezTo>
                    <a:pt x="7267" y="5270"/>
                    <a:pt x="7690" y="4420"/>
                    <a:pt x="7286" y="4114"/>
                  </a:cubicBezTo>
                  <a:cubicBezTo>
                    <a:pt x="7190" y="4041"/>
                    <a:pt x="7106" y="4012"/>
                    <a:pt x="7030" y="4012"/>
                  </a:cubicBezTo>
                  <a:cubicBezTo>
                    <a:pt x="6865" y="4012"/>
                    <a:pt x="6735" y="4149"/>
                    <a:pt x="6598" y="4286"/>
                  </a:cubicBezTo>
                  <a:cubicBezTo>
                    <a:pt x="6462" y="4434"/>
                    <a:pt x="6327" y="4570"/>
                    <a:pt x="6138" y="4570"/>
                  </a:cubicBezTo>
                  <a:cubicBezTo>
                    <a:pt x="6106" y="4570"/>
                    <a:pt x="6073" y="4567"/>
                    <a:pt x="6039" y="4558"/>
                  </a:cubicBezTo>
                  <a:cubicBezTo>
                    <a:pt x="5666" y="4444"/>
                    <a:pt x="5594" y="3813"/>
                    <a:pt x="5580" y="3483"/>
                  </a:cubicBezTo>
                  <a:cubicBezTo>
                    <a:pt x="5609" y="3440"/>
                    <a:pt x="5609" y="3412"/>
                    <a:pt x="5637" y="3369"/>
                  </a:cubicBezTo>
                  <a:cubicBezTo>
                    <a:pt x="6010" y="2609"/>
                    <a:pt x="6755" y="2093"/>
                    <a:pt x="7501" y="2093"/>
                  </a:cubicBezTo>
                  <a:lnTo>
                    <a:pt x="7529" y="2093"/>
                  </a:lnTo>
                  <a:cubicBezTo>
                    <a:pt x="8160" y="2108"/>
                    <a:pt x="8676" y="2509"/>
                    <a:pt x="8991" y="3211"/>
                  </a:cubicBezTo>
                  <a:cubicBezTo>
                    <a:pt x="9478" y="4286"/>
                    <a:pt x="7974" y="5848"/>
                    <a:pt x="6383" y="7511"/>
                  </a:cubicBezTo>
                  <a:cubicBezTo>
                    <a:pt x="5867" y="8041"/>
                    <a:pt x="5351" y="8586"/>
                    <a:pt x="4878" y="9116"/>
                  </a:cubicBezTo>
                  <a:cubicBezTo>
                    <a:pt x="5150" y="8686"/>
                    <a:pt x="5365" y="8228"/>
                    <a:pt x="5523" y="7740"/>
                  </a:cubicBezTo>
                  <a:cubicBezTo>
                    <a:pt x="5709" y="7181"/>
                    <a:pt x="5680" y="6579"/>
                    <a:pt x="5451" y="6035"/>
                  </a:cubicBezTo>
                  <a:cubicBezTo>
                    <a:pt x="5291" y="5727"/>
                    <a:pt x="4942" y="5199"/>
                    <a:pt x="4538" y="5199"/>
                  </a:cubicBezTo>
                  <a:cubicBezTo>
                    <a:pt x="4471" y="5199"/>
                    <a:pt x="4403" y="5214"/>
                    <a:pt x="4333" y="5246"/>
                  </a:cubicBezTo>
                  <a:cubicBezTo>
                    <a:pt x="4032" y="5390"/>
                    <a:pt x="4519" y="6450"/>
                    <a:pt x="4577" y="6651"/>
                  </a:cubicBezTo>
                  <a:cubicBezTo>
                    <a:pt x="4849" y="7482"/>
                    <a:pt x="4921" y="8385"/>
                    <a:pt x="4763" y="9260"/>
                  </a:cubicBezTo>
                  <a:cubicBezTo>
                    <a:pt x="4362" y="9704"/>
                    <a:pt x="4003" y="10191"/>
                    <a:pt x="3688" y="10707"/>
                  </a:cubicBezTo>
                  <a:cubicBezTo>
                    <a:pt x="2986" y="11868"/>
                    <a:pt x="2799" y="13115"/>
                    <a:pt x="2842" y="14348"/>
                  </a:cubicBezTo>
                  <a:cubicBezTo>
                    <a:pt x="2685" y="13774"/>
                    <a:pt x="2384" y="12914"/>
                    <a:pt x="1810" y="12341"/>
                  </a:cubicBezTo>
                  <a:cubicBezTo>
                    <a:pt x="1407" y="11932"/>
                    <a:pt x="984" y="11785"/>
                    <a:pt x="659" y="11785"/>
                  </a:cubicBezTo>
                  <a:cubicBezTo>
                    <a:pt x="255" y="11785"/>
                    <a:pt x="0" y="12011"/>
                    <a:pt x="119" y="12241"/>
                  </a:cubicBezTo>
                  <a:cubicBezTo>
                    <a:pt x="320" y="12642"/>
                    <a:pt x="2140" y="13287"/>
                    <a:pt x="2857" y="14806"/>
                  </a:cubicBezTo>
                  <a:cubicBezTo>
                    <a:pt x="2914" y="15466"/>
                    <a:pt x="3014" y="16110"/>
                    <a:pt x="3143" y="16755"/>
                  </a:cubicBezTo>
                  <a:lnTo>
                    <a:pt x="3330" y="16712"/>
                  </a:lnTo>
                  <a:cubicBezTo>
                    <a:pt x="3272" y="16454"/>
                    <a:pt x="3215" y="16182"/>
                    <a:pt x="3172" y="15896"/>
                  </a:cubicBezTo>
                  <a:cubicBezTo>
                    <a:pt x="3487" y="14864"/>
                    <a:pt x="3975" y="13903"/>
                    <a:pt x="4605" y="13029"/>
                  </a:cubicBezTo>
                  <a:cubicBezTo>
                    <a:pt x="4764" y="13398"/>
                    <a:pt x="5043" y="13537"/>
                    <a:pt x="5398" y="13537"/>
                  </a:cubicBezTo>
                  <a:cubicBezTo>
                    <a:pt x="6395" y="13537"/>
                    <a:pt x="7983" y="12446"/>
                    <a:pt x="9134" y="12298"/>
                  </a:cubicBezTo>
                  <a:cubicBezTo>
                    <a:pt x="8698" y="12103"/>
                    <a:pt x="8227" y="12027"/>
                    <a:pt x="7759" y="12027"/>
                  </a:cubicBezTo>
                  <a:cubicBezTo>
                    <a:pt x="6474" y="12027"/>
                    <a:pt x="5211" y="12597"/>
                    <a:pt x="4749" y="12828"/>
                  </a:cubicBezTo>
                  <a:cubicBezTo>
                    <a:pt x="5222" y="12198"/>
                    <a:pt x="5738" y="11610"/>
                    <a:pt x="6311" y="11065"/>
                  </a:cubicBezTo>
                  <a:cubicBezTo>
                    <a:pt x="6585" y="11136"/>
                    <a:pt x="6885" y="11197"/>
                    <a:pt x="7249" y="11197"/>
                  </a:cubicBezTo>
                  <a:cubicBezTo>
                    <a:pt x="7913" y="11197"/>
                    <a:pt x="8789" y="10996"/>
                    <a:pt x="10095" y="10291"/>
                  </a:cubicBezTo>
                  <a:cubicBezTo>
                    <a:pt x="9722" y="10062"/>
                    <a:pt x="9292" y="9933"/>
                    <a:pt x="8848" y="9919"/>
                  </a:cubicBezTo>
                  <a:cubicBezTo>
                    <a:pt x="9091" y="9532"/>
                    <a:pt x="9464" y="8772"/>
                    <a:pt x="9020" y="8428"/>
                  </a:cubicBezTo>
                  <a:cubicBezTo>
                    <a:pt x="8892" y="8328"/>
                    <a:pt x="8737" y="8289"/>
                    <a:pt x="8572" y="8289"/>
                  </a:cubicBezTo>
                  <a:cubicBezTo>
                    <a:pt x="8146" y="8289"/>
                    <a:pt x="7651" y="8554"/>
                    <a:pt x="7372" y="8729"/>
                  </a:cubicBezTo>
                  <a:cubicBezTo>
                    <a:pt x="7386" y="8471"/>
                    <a:pt x="7300" y="8228"/>
                    <a:pt x="7142" y="8027"/>
                  </a:cubicBezTo>
                  <a:cubicBezTo>
                    <a:pt x="6067" y="9016"/>
                    <a:pt x="6153" y="10535"/>
                    <a:pt x="6196" y="10936"/>
                  </a:cubicBezTo>
                  <a:cubicBezTo>
                    <a:pt x="5480" y="11624"/>
                    <a:pt x="3860" y="13330"/>
                    <a:pt x="3115" y="15509"/>
                  </a:cubicBezTo>
                  <a:cubicBezTo>
                    <a:pt x="2914" y="13946"/>
                    <a:pt x="2943" y="12284"/>
                    <a:pt x="3831" y="10793"/>
                  </a:cubicBezTo>
                  <a:lnTo>
                    <a:pt x="3846" y="10793"/>
                  </a:lnTo>
                  <a:cubicBezTo>
                    <a:pt x="4462" y="9747"/>
                    <a:pt x="5494" y="8672"/>
                    <a:pt x="6512" y="7611"/>
                  </a:cubicBezTo>
                  <a:cubicBezTo>
                    <a:pt x="7071" y="7024"/>
                    <a:pt x="7630" y="6450"/>
                    <a:pt x="8088" y="5891"/>
                  </a:cubicBezTo>
                  <a:cubicBezTo>
                    <a:pt x="8232" y="5828"/>
                    <a:pt x="8369" y="5802"/>
                    <a:pt x="8501" y="5802"/>
                  </a:cubicBezTo>
                  <a:cubicBezTo>
                    <a:pt x="8816" y="5802"/>
                    <a:pt x="9097" y="5951"/>
                    <a:pt x="9349" y="6092"/>
                  </a:cubicBezTo>
                  <a:cubicBezTo>
                    <a:pt x="9607" y="6250"/>
                    <a:pt x="9822" y="6393"/>
                    <a:pt x="10009" y="6393"/>
                  </a:cubicBezTo>
                  <a:cubicBezTo>
                    <a:pt x="10483" y="6365"/>
                    <a:pt x="10550" y="5373"/>
                    <a:pt x="9655" y="5373"/>
                  </a:cubicBezTo>
                  <a:cubicBezTo>
                    <a:pt x="9630" y="5373"/>
                    <a:pt x="9605" y="5374"/>
                    <a:pt x="9579" y="5375"/>
                  </a:cubicBezTo>
                  <a:cubicBezTo>
                    <a:pt x="9077" y="5404"/>
                    <a:pt x="8590" y="5562"/>
                    <a:pt x="8146" y="5834"/>
                  </a:cubicBezTo>
                  <a:cubicBezTo>
                    <a:pt x="8991" y="4816"/>
                    <a:pt x="9493" y="3885"/>
                    <a:pt x="9163" y="3125"/>
                  </a:cubicBezTo>
                  <a:lnTo>
                    <a:pt x="9120" y="3068"/>
                  </a:lnTo>
                  <a:cubicBezTo>
                    <a:pt x="9579" y="2093"/>
                    <a:pt x="9894" y="1061"/>
                    <a:pt x="10052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0" name="Google Shape;4124;p64"/>
            <p:cNvSpPr/>
            <p:nvPr/>
          </p:nvSpPr>
          <p:spPr>
            <a:xfrm>
              <a:off x="1257938" y="3538788"/>
              <a:ext cx="93675" cy="154100"/>
            </a:xfrm>
            <a:custGeom>
              <a:avLst/>
              <a:gdLst/>
              <a:ahLst/>
              <a:cxnLst/>
              <a:rect l="l" t="t" r="r" b="b"/>
              <a:pathLst>
                <a:path w="3747" h="6164" extrusionOk="0">
                  <a:moveTo>
                    <a:pt x="635" y="1"/>
                  </a:moveTo>
                  <a:cubicBezTo>
                    <a:pt x="589" y="1"/>
                    <a:pt x="542" y="12"/>
                    <a:pt x="493" y="36"/>
                  </a:cubicBezTo>
                  <a:cubicBezTo>
                    <a:pt x="5" y="280"/>
                    <a:pt x="794" y="911"/>
                    <a:pt x="794" y="911"/>
                  </a:cubicBezTo>
                  <a:cubicBezTo>
                    <a:pt x="794" y="911"/>
                    <a:pt x="703" y="896"/>
                    <a:pt x="585" y="896"/>
                  </a:cubicBezTo>
                  <a:cubicBezTo>
                    <a:pt x="348" y="896"/>
                    <a:pt x="1" y="954"/>
                    <a:pt x="48" y="1298"/>
                  </a:cubicBezTo>
                  <a:cubicBezTo>
                    <a:pt x="79" y="1474"/>
                    <a:pt x="223" y="1532"/>
                    <a:pt x="399" y="1532"/>
                  </a:cubicBezTo>
                  <a:cubicBezTo>
                    <a:pt x="637" y="1532"/>
                    <a:pt x="932" y="1427"/>
                    <a:pt x="1080" y="1369"/>
                  </a:cubicBezTo>
                  <a:cubicBezTo>
                    <a:pt x="2514" y="1885"/>
                    <a:pt x="2915" y="3562"/>
                    <a:pt x="2542" y="4981"/>
                  </a:cubicBezTo>
                  <a:lnTo>
                    <a:pt x="2542" y="5010"/>
                  </a:lnTo>
                  <a:cubicBezTo>
                    <a:pt x="2313" y="5067"/>
                    <a:pt x="1697" y="5239"/>
                    <a:pt x="1783" y="5640"/>
                  </a:cubicBezTo>
                  <a:cubicBezTo>
                    <a:pt x="1811" y="5765"/>
                    <a:pt x="1895" y="5810"/>
                    <a:pt x="2004" y="5810"/>
                  </a:cubicBezTo>
                  <a:cubicBezTo>
                    <a:pt x="2285" y="5810"/>
                    <a:pt x="2732" y="5506"/>
                    <a:pt x="2815" y="5454"/>
                  </a:cubicBezTo>
                  <a:lnTo>
                    <a:pt x="2829" y="5454"/>
                  </a:lnTo>
                  <a:cubicBezTo>
                    <a:pt x="2829" y="5562"/>
                    <a:pt x="2842" y="6164"/>
                    <a:pt x="3236" y="6164"/>
                  </a:cubicBezTo>
                  <a:cubicBezTo>
                    <a:pt x="3261" y="6164"/>
                    <a:pt x="3288" y="6162"/>
                    <a:pt x="3316" y="6156"/>
                  </a:cubicBezTo>
                  <a:cubicBezTo>
                    <a:pt x="3703" y="6070"/>
                    <a:pt x="3474" y="5397"/>
                    <a:pt x="3345" y="5081"/>
                  </a:cubicBezTo>
                  <a:lnTo>
                    <a:pt x="3331" y="5081"/>
                  </a:lnTo>
                  <a:cubicBezTo>
                    <a:pt x="3746" y="3276"/>
                    <a:pt x="3173" y="1269"/>
                    <a:pt x="1267" y="610"/>
                  </a:cubicBezTo>
                  <a:lnTo>
                    <a:pt x="1209" y="595"/>
                  </a:lnTo>
                  <a:cubicBezTo>
                    <a:pt x="1088" y="329"/>
                    <a:pt x="885" y="1"/>
                    <a:pt x="635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1" name="Google Shape;4125;p64"/>
            <p:cNvSpPr/>
            <p:nvPr/>
          </p:nvSpPr>
          <p:spPr>
            <a:xfrm>
              <a:off x="950613" y="3479538"/>
              <a:ext cx="166325" cy="89475"/>
            </a:xfrm>
            <a:custGeom>
              <a:avLst/>
              <a:gdLst/>
              <a:ahLst/>
              <a:cxnLst/>
              <a:rect l="l" t="t" r="r" b="b"/>
              <a:pathLst>
                <a:path w="6653" h="3579" extrusionOk="0">
                  <a:moveTo>
                    <a:pt x="4218" y="0"/>
                  </a:moveTo>
                  <a:cubicBezTo>
                    <a:pt x="2895" y="0"/>
                    <a:pt x="1691" y="867"/>
                    <a:pt x="961" y="2048"/>
                  </a:cubicBezTo>
                  <a:cubicBezTo>
                    <a:pt x="646" y="2177"/>
                    <a:pt x="1" y="2507"/>
                    <a:pt x="230" y="2836"/>
                  </a:cubicBezTo>
                  <a:cubicBezTo>
                    <a:pt x="308" y="2946"/>
                    <a:pt x="402" y="2987"/>
                    <a:pt x="500" y="2987"/>
                  </a:cubicBezTo>
                  <a:cubicBezTo>
                    <a:pt x="746" y="2987"/>
                    <a:pt x="1010" y="2730"/>
                    <a:pt x="1062" y="2679"/>
                  </a:cubicBezTo>
                  <a:lnTo>
                    <a:pt x="1076" y="2679"/>
                  </a:lnTo>
                  <a:cubicBezTo>
                    <a:pt x="1089" y="2806"/>
                    <a:pt x="1237" y="3578"/>
                    <a:pt x="1551" y="3578"/>
                  </a:cubicBezTo>
                  <a:cubicBezTo>
                    <a:pt x="1591" y="3578"/>
                    <a:pt x="1633" y="3566"/>
                    <a:pt x="1678" y="3539"/>
                  </a:cubicBezTo>
                  <a:cubicBezTo>
                    <a:pt x="2022" y="3309"/>
                    <a:pt x="1707" y="2750"/>
                    <a:pt x="1578" y="2550"/>
                  </a:cubicBezTo>
                  <a:lnTo>
                    <a:pt x="1592" y="2535"/>
                  </a:lnTo>
                  <a:cubicBezTo>
                    <a:pt x="2167" y="1551"/>
                    <a:pt x="3161" y="788"/>
                    <a:pt x="4224" y="788"/>
                  </a:cubicBezTo>
                  <a:cubicBezTo>
                    <a:pt x="4538" y="788"/>
                    <a:pt x="4858" y="855"/>
                    <a:pt x="5175" y="1002"/>
                  </a:cubicBezTo>
                  <a:cubicBezTo>
                    <a:pt x="5272" y="1219"/>
                    <a:pt x="5520" y="1720"/>
                    <a:pt x="5801" y="1720"/>
                  </a:cubicBezTo>
                  <a:cubicBezTo>
                    <a:pt x="5855" y="1720"/>
                    <a:pt x="5909" y="1702"/>
                    <a:pt x="5963" y="1661"/>
                  </a:cubicBezTo>
                  <a:cubicBezTo>
                    <a:pt x="6365" y="1360"/>
                    <a:pt x="5691" y="873"/>
                    <a:pt x="5691" y="873"/>
                  </a:cubicBezTo>
                  <a:lnTo>
                    <a:pt x="5691" y="873"/>
                  </a:lnTo>
                  <a:cubicBezTo>
                    <a:pt x="5691" y="873"/>
                    <a:pt x="5784" y="883"/>
                    <a:pt x="5908" y="883"/>
                  </a:cubicBezTo>
                  <a:cubicBezTo>
                    <a:pt x="6196" y="883"/>
                    <a:pt x="6652" y="827"/>
                    <a:pt x="6522" y="457"/>
                  </a:cubicBezTo>
                  <a:cubicBezTo>
                    <a:pt x="6471" y="290"/>
                    <a:pt x="6324" y="233"/>
                    <a:pt x="6150" y="233"/>
                  </a:cubicBezTo>
                  <a:cubicBezTo>
                    <a:pt x="5982" y="233"/>
                    <a:pt x="5789" y="286"/>
                    <a:pt x="5634" y="343"/>
                  </a:cubicBezTo>
                  <a:lnTo>
                    <a:pt x="5576" y="314"/>
                  </a:lnTo>
                  <a:cubicBezTo>
                    <a:pt x="5119" y="98"/>
                    <a:pt x="4662" y="0"/>
                    <a:pt x="421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2" name="Google Shape;4126;p64"/>
            <p:cNvSpPr/>
            <p:nvPr/>
          </p:nvSpPr>
          <p:spPr>
            <a:xfrm>
              <a:off x="950613" y="3160238"/>
              <a:ext cx="409225" cy="958150"/>
            </a:xfrm>
            <a:custGeom>
              <a:avLst/>
              <a:gdLst/>
              <a:ahLst/>
              <a:cxnLst/>
              <a:rect l="l" t="t" r="r" b="b"/>
              <a:pathLst>
                <a:path w="16369" h="38326" extrusionOk="0">
                  <a:moveTo>
                    <a:pt x="16211" y="0"/>
                  </a:moveTo>
                  <a:lnTo>
                    <a:pt x="1" y="38254"/>
                  </a:lnTo>
                  <a:lnTo>
                    <a:pt x="173" y="38326"/>
                  </a:lnTo>
                  <a:lnTo>
                    <a:pt x="16369" y="72"/>
                  </a:lnTo>
                  <a:lnTo>
                    <a:pt x="16211" y="0"/>
                  </a:lnTo>
                  <a:close/>
                </a:path>
              </a:pathLst>
            </a:custGeom>
            <a:solidFill>
              <a:srgbClr val="1E032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3" name="Google Shape;4127;p64"/>
            <p:cNvSpPr/>
            <p:nvPr/>
          </p:nvSpPr>
          <p:spPr>
            <a:xfrm>
              <a:off x="981438" y="3173138"/>
              <a:ext cx="409225" cy="958150"/>
            </a:xfrm>
            <a:custGeom>
              <a:avLst/>
              <a:gdLst/>
              <a:ahLst/>
              <a:cxnLst/>
              <a:rect l="l" t="t" r="r" b="b"/>
              <a:pathLst>
                <a:path w="16369" h="38326" extrusionOk="0">
                  <a:moveTo>
                    <a:pt x="16196" y="0"/>
                  </a:moveTo>
                  <a:lnTo>
                    <a:pt x="1" y="38268"/>
                  </a:lnTo>
                  <a:lnTo>
                    <a:pt x="158" y="38326"/>
                  </a:lnTo>
                  <a:lnTo>
                    <a:pt x="16368" y="72"/>
                  </a:lnTo>
                  <a:lnTo>
                    <a:pt x="16196" y="0"/>
                  </a:lnTo>
                  <a:close/>
                </a:path>
              </a:pathLst>
            </a:custGeom>
            <a:solidFill>
              <a:srgbClr val="1E032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4" name="Google Shape;4128;p64"/>
            <p:cNvSpPr/>
            <p:nvPr/>
          </p:nvSpPr>
          <p:spPr>
            <a:xfrm>
              <a:off x="921963" y="3148038"/>
              <a:ext cx="409225" cy="958175"/>
            </a:xfrm>
            <a:custGeom>
              <a:avLst/>
              <a:gdLst/>
              <a:ahLst/>
              <a:cxnLst/>
              <a:rect l="l" t="t" r="r" b="b"/>
              <a:pathLst>
                <a:path w="16369" h="38327" extrusionOk="0">
                  <a:moveTo>
                    <a:pt x="16211" y="1"/>
                  </a:moveTo>
                  <a:lnTo>
                    <a:pt x="0" y="38255"/>
                  </a:lnTo>
                  <a:lnTo>
                    <a:pt x="172" y="38326"/>
                  </a:lnTo>
                  <a:lnTo>
                    <a:pt x="16368" y="58"/>
                  </a:lnTo>
                  <a:lnTo>
                    <a:pt x="16211" y="1"/>
                  </a:lnTo>
                  <a:close/>
                </a:path>
              </a:pathLst>
            </a:custGeom>
            <a:solidFill>
              <a:srgbClr val="1E032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5" name="Google Shape;4129;p64"/>
            <p:cNvSpPr/>
            <p:nvPr/>
          </p:nvSpPr>
          <p:spPr>
            <a:xfrm>
              <a:off x="1269163" y="2990738"/>
              <a:ext cx="241900" cy="291200"/>
            </a:xfrm>
            <a:custGeom>
              <a:avLst/>
              <a:gdLst/>
              <a:ahLst/>
              <a:cxnLst/>
              <a:rect l="l" t="t" r="r" b="b"/>
              <a:pathLst>
                <a:path w="9676" h="11648" extrusionOk="0">
                  <a:moveTo>
                    <a:pt x="4716" y="1"/>
                  </a:moveTo>
                  <a:cubicBezTo>
                    <a:pt x="4472" y="1"/>
                    <a:pt x="4229" y="15"/>
                    <a:pt x="4000" y="44"/>
                  </a:cubicBezTo>
                  <a:cubicBezTo>
                    <a:pt x="1893" y="302"/>
                    <a:pt x="1" y="2323"/>
                    <a:pt x="130" y="4487"/>
                  </a:cubicBezTo>
                  <a:cubicBezTo>
                    <a:pt x="181" y="5407"/>
                    <a:pt x="938" y="6065"/>
                    <a:pt x="1853" y="6065"/>
                  </a:cubicBezTo>
                  <a:cubicBezTo>
                    <a:pt x="1965" y="6065"/>
                    <a:pt x="2078" y="6055"/>
                    <a:pt x="2194" y="6035"/>
                  </a:cubicBezTo>
                  <a:lnTo>
                    <a:pt x="2194" y="6035"/>
                  </a:lnTo>
                  <a:lnTo>
                    <a:pt x="1176" y="8127"/>
                  </a:lnTo>
                  <a:lnTo>
                    <a:pt x="2480" y="8600"/>
                  </a:lnTo>
                  <a:cubicBezTo>
                    <a:pt x="2466" y="8615"/>
                    <a:pt x="932" y="11295"/>
                    <a:pt x="1448" y="11625"/>
                  </a:cubicBezTo>
                  <a:cubicBezTo>
                    <a:pt x="1474" y="11640"/>
                    <a:pt x="1502" y="11647"/>
                    <a:pt x="1531" y="11647"/>
                  </a:cubicBezTo>
                  <a:cubicBezTo>
                    <a:pt x="2093" y="11647"/>
                    <a:pt x="3183" y="8872"/>
                    <a:pt x="3183" y="8858"/>
                  </a:cubicBezTo>
                  <a:lnTo>
                    <a:pt x="3355" y="8916"/>
                  </a:lnTo>
                  <a:lnTo>
                    <a:pt x="3670" y="9030"/>
                  </a:lnTo>
                  <a:lnTo>
                    <a:pt x="4444" y="9317"/>
                  </a:lnTo>
                  <a:lnTo>
                    <a:pt x="4902" y="9489"/>
                  </a:lnTo>
                  <a:cubicBezTo>
                    <a:pt x="5289" y="8715"/>
                    <a:pt x="5648" y="7941"/>
                    <a:pt x="6020" y="7182"/>
                  </a:cubicBezTo>
                  <a:cubicBezTo>
                    <a:pt x="6035" y="7139"/>
                    <a:pt x="6063" y="7110"/>
                    <a:pt x="6092" y="7096"/>
                  </a:cubicBezTo>
                  <a:cubicBezTo>
                    <a:pt x="6106" y="7088"/>
                    <a:pt x="6124" y="7085"/>
                    <a:pt x="6144" y="7085"/>
                  </a:cubicBezTo>
                  <a:cubicBezTo>
                    <a:pt x="6164" y="7085"/>
                    <a:pt x="6185" y="7088"/>
                    <a:pt x="6207" y="7096"/>
                  </a:cubicBezTo>
                  <a:cubicBezTo>
                    <a:pt x="6694" y="7253"/>
                    <a:pt x="7196" y="7325"/>
                    <a:pt x="7712" y="7339"/>
                  </a:cubicBezTo>
                  <a:cubicBezTo>
                    <a:pt x="8858" y="7311"/>
                    <a:pt x="9389" y="6651"/>
                    <a:pt x="9546" y="5576"/>
                  </a:cubicBezTo>
                  <a:cubicBezTo>
                    <a:pt x="9675" y="4659"/>
                    <a:pt x="9604" y="3727"/>
                    <a:pt x="9317" y="2839"/>
                  </a:cubicBezTo>
                  <a:cubicBezTo>
                    <a:pt x="9131" y="2194"/>
                    <a:pt x="8772" y="1620"/>
                    <a:pt x="8271" y="1162"/>
                  </a:cubicBezTo>
                  <a:cubicBezTo>
                    <a:pt x="7898" y="832"/>
                    <a:pt x="7482" y="574"/>
                    <a:pt x="7024" y="402"/>
                  </a:cubicBezTo>
                  <a:cubicBezTo>
                    <a:pt x="6278" y="130"/>
                    <a:pt x="5504" y="1"/>
                    <a:pt x="4716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6" name="Google Shape;4130;p64"/>
            <p:cNvSpPr/>
            <p:nvPr/>
          </p:nvSpPr>
          <p:spPr>
            <a:xfrm>
              <a:off x="1272388" y="3193913"/>
              <a:ext cx="47675" cy="71950"/>
            </a:xfrm>
            <a:custGeom>
              <a:avLst/>
              <a:gdLst/>
              <a:ahLst/>
              <a:cxnLst/>
              <a:rect l="l" t="t" r="r" b="b"/>
              <a:pathLst>
                <a:path w="1907" h="2878" extrusionOk="0">
                  <a:moveTo>
                    <a:pt x="1047" y="0"/>
                  </a:moveTo>
                  <a:lnTo>
                    <a:pt x="990" y="158"/>
                  </a:lnTo>
                  <a:lnTo>
                    <a:pt x="975" y="172"/>
                  </a:lnTo>
                  <a:cubicBezTo>
                    <a:pt x="875" y="359"/>
                    <a:pt x="101" y="1792"/>
                    <a:pt x="15" y="2494"/>
                  </a:cubicBezTo>
                  <a:cubicBezTo>
                    <a:pt x="1" y="2681"/>
                    <a:pt x="29" y="2824"/>
                    <a:pt x="144" y="2867"/>
                  </a:cubicBezTo>
                  <a:cubicBezTo>
                    <a:pt x="163" y="2874"/>
                    <a:pt x="183" y="2877"/>
                    <a:pt x="204" y="2877"/>
                  </a:cubicBezTo>
                  <a:cubicBezTo>
                    <a:pt x="773" y="2877"/>
                    <a:pt x="1907" y="316"/>
                    <a:pt x="1907" y="316"/>
                  </a:cubicBezTo>
                  <a:lnTo>
                    <a:pt x="1047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7" name="Google Shape;4131;p64"/>
            <p:cNvSpPr/>
            <p:nvPr/>
          </p:nvSpPr>
          <p:spPr>
            <a:xfrm>
              <a:off x="1325413" y="3216488"/>
              <a:ext cx="54850" cy="74875"/>
            </a:xfrm>
            <a:custGeom>
              <a:avLst/>
              <a:gdLst/>
              <a:ahLst/>
              <a:cxnLst/>
              <a:rect l="l" t="t" r="r" b="b"/>
              <a:pathLst>
                <a:path w="2194" h="2995" extrusionOk="0">
                  <a:moveTo>
                    <a:pt x="1420" y="0"/>
                  </a:moveTo>
                  <a:cubicBezTo>
                    <a:pt x="1363" y="129"/>
                    <a:pt x="1" y="2752"/>
                    <a:pt x="517" y="2982"/>
                  </a:cubicBezTo>
                  <a:cubicBezTo>
                    <a:pt x="537" y="2990"/>
                    <a:pt x="558" y="2994"/>
                    <a:pt x="579" y="2994"/>
                  </a:cubicBezTo>
                  <a:cubicBezTo>
                    <a:pt x="1132" y="2994"/>
                    <a:pt x="2194" y="273"/>
                    <a:pt x="2194" y="273"/>
                  </a:cubicBezTo>
                  <a:lnTo>
                    <a:pt x="142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8" name="Google Shape;4132;p64"/>
            <p:cNvSpPr/>
            <p:nvPr/>
          </p:nvSpPr>
          <p:spPr>
            <a:xfrm>
              <a:off x="1355888" y="3116863"/>
              <a:ext cx="31200" cy="28350"/>
            </a:xfrm>
            <a:custGeom>
              <a:avLst/>
              <a:gdLst/>
              <a:ahLst/>
              <a:cxnLst/>
              <a:rect l="l" t="t" r="r" b="b"/>
              <a:pathLst>
                <a:path w="1248" h="1134" extrusionOk="0">
                  <a:moveTo>
                    <a:pt x="975" y="1"/>
                  </a:moveTo>
                  <a:cubicBezTo>
                    <a:pt x="975" y="1"/>
                    <a:pt x="0" y="603"/>
                    <a:pt x="72" y="818"/>
                  </a:cubicBezTo>
                  <a:cubicBezTo>
                    <a:pt x="84" y="853"/>
                    <a:pt x="110" y="868"/>
                    <a:pt x="144" y="868"/>
                  </a:cubicBezTo>
                  <a:cubicBezTo>
                    <a:pt x="321" y="868"/>
                    <a:pt x="731" y="488"/>
                    <a:pt x="731" y="488"/>
                  </a:cubicBezTo>
                  <a:lnTo>
                    <a:pt x="731" y="488"/>
                  </a:lnTo>
                  <a:cubicBezTo>
                    <a:pt x="731" y="488"/>
                    <a:pt x="617" y="1133"/>
                    <a:pt x="817" y="1133"/>
                  </a:cubicBezTo>
                  <a:cubicBezTo>
                    <a:pt x="1247" y="1133"/>
                    <a:pt x="975" y="1"/>
                    <a:pt x="975" y="1"/>
                  </a:cubicBezTo>
                  <a:close/>
                </a:path>
              </a:pathLst>
            </a:custGeom>
            <a:solidFill>
              <a:srgbClr val="1E032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9" name="Google Shape;4133;p64"/>
            <p:cNvSpPr/>
            <p:nvPr/>
          </p:nvSpPr>
          <p:spPr>
            <a:xfrm>
              <a:off x="1313588" y="3078188"/>
              <a:ext cx="35150" cy="35125"/>
            </a:xfrm>
            <a:custGeom>
              <a:avLst/>
              <a:gdLst/>
              <a:ahLst/>
              <a:cxnLst/>
              <a:rect l="l" t="t" r="r" b="b"/>
              <a:pathLst>
                <a:path w="1406" h="1405" extrusionOk="0">
                  <a:moveTo>
                    <a:pt x="703" y="0"/>
                  </a:moveTo>
                  <a:cubicBezTo>
                    <a:pt x="316" y="0"/>
                    <a:pt x="1" y="315"/>
                    <a:pt x="1" y="702"/>
                  </a:cubicBezTo>
                  <a:cubicBezTo>
                    <a:pt x="1" y="1089"/>
                    <a:pt x="316" y="1405"/>
                    <a:pt x="703" y="1405"/>
                  </a:cubicBezTo>
                  <a:cubicBezTo>
                    <a:pt x="1090" y="1405"/>
                    <a:pt x="1406" y="1089"/>
                    <a:pt x="1406" y="702"/>
                  </a:cubicBezTo>
                  <a:cubicBezTo>
                    <a:pt x="1406" y="315"/>
                    <a:pt x="1090" y="0"/>
                    <a:pt x="703" y="0"/>
                  </a:cubicBezTo>
                  <a:close/>
                </a:path>
              </a:pathLst>
            </a:custGeom>
            <a:solidFill>
              <a:srgbClr val="1E032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0" name="Google Shape;4134;p64"/>
            <p:cNvSpPr/>
            <p:nvPr/>
          </p:nvSpPr>
          <p:spPr>
            <a:xfrm>
              <a:off x="1415813" y="3106463"/>
              <a:ext cx="40775" cy="35000"/>
            </a:xfrm>
            <a:custGeom>
              <a:avLst/>
              <a:gdLst/>
              <a:ahLst/>
              <a:cxnLst/>
              <a:rect l="l" t="t" r="r" b="b"/>
              <a:pathLst>
                <a:path w="1631" h="1400" extrusionOk="0">
                  <a:moveTo>
                    <a:pt x="955" y="1"/>
                  </a:moveTo>
                  <a:cubicBezTo>
                    <a:pt x="946" y="1"/>
                    <a:pt x="937" y="1"/>
                    <a:pt x="928" y="1"/>
                  </a:cubicBezTo>
                  <a:cubicBezTo>
                    <a:pt x="923" y="1"/>
                    <a:pt x="917" y="1"/>
                    <a:pt x="911" y="1"/>
                  </a:cubicBezTo>
                  <a:cubicBezTo>
                    <a:pt x="306" y="1"/>
                    <a:pt x="1" y="751"/>
                    <a:pt x="441" y="1191"/>
                  </a:cubicBezTo>
                  <a:cubicBezTo>
                    <a:pt x="585" y="1335"/>
                    <a:pt x="761" y="1399"/>
                    <a:pt x="932" y="1399"/>
                  </a:cubicBezTo>
                  <a:cubicBezTo>
                    <a:pt x="1290" y="1399"/>
                    <a:pt x="1631" y="1120"/>
                    <a:pt x="1631" y="704"/>
                  </a:cubicBezTo>
                  <a:cubicBezTo>
                    <a:pt x="1631" y="311"/>
                    <a:pt x="1343" y="1"/>
                    <a:pt x="955" y="1"/>
                  </a:cubicBezTo>
                  <a:close/>
                </a:path>
              </a:pathLst>
            </a:custGeom>
            <a:solidFill>
              <a:srgbClr val="1E032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1" name="Google Shape;4135;p64"/>
            <p:cNvSpPr/>
            <p:nvPr/>
          </p:nvSpPr>
          <p:spPr>
            <a:xfrm>
              <a:off x="898663" y="4088263"/>
              <a:ext cx="34075" cy="29275"/>
            </a:xfrm>
            <a:custGeom>
              <a:avLst/>
              <a:gdLst/>
              <a:ahLst/>
              <a:cxnLst/>
              <a:rect l="l" t="t" r="r" b="b"/>
              <a:pathLst>
                <a:path w="1363" h="1171" extrusionOk="0">
                  <a:moveTo>
                    <a:pt x="789" y="1"/>
                  </a:moveTo>
                  <a:cubicBezTo>
                    <a:pt x="273" y="1"/>
                    <a:pt x="1" y="631"/>
                    <a:pt x="373" y="1004"/>
                  </a:cubicBezTo>
                  <a:cubicBezTo>
                    <a:pt x="493" y="1119"/>
                    <a:pt x="637" y="1170"/>
                    <a:pt x="779" y="1170"/>
                  </a:cubicBezTo>
                  <a:cubicBezTo>
                    <a:pt x="1078" y="1170"/>
                    <a:pt x="1362" y="939"/>
                    <a:pt x="1362" y="588"/>
                  </a:cubicBezTo>
                  <a:cubicBezTo>
                    <a:pt x="1362" y="273"/>
                    <a:pt x="1104" y="1"/>
                    <a:pt x="789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2" name="Google Shape;4136;p64"/>
            <p:cNvSpPr/>
            <p:nvPr/>
          </p:nvSpPr>
          <p:spPr>
            <a:xfrm>
              <a:off x="933438" y="4102963"/>
              <a:ext cx="34050" cy="29150"/>
            </a:xfrm>
            <a:custGeom>
              <a:avLst/>
              <a:gdLst/>
              <a:ahLst/>
              <a:cxnLst/>
              <a:rect l="l" t="t" r="r" b="b"/>
              <a:pathLst>
                <a:path w="1362" h="1166" extrusionOk="0">
                  <a:moveTo>
                    <a:pt x="774" y="0"/>
                  </a:moveTo>
                  <a:cubicBezTo>
                    <a:pt x="258" y="0"/>
                    <a:pt x="0" y="631"/>
                    <a:pt x="358" y="989"/>
                  </a:cubicBezTo>
                  <a:cubicBezTo>
                    <a:pt x="480" y="1111"/>
                    <a:pt x="630" y="1165"/>
                    <a:pt x="776" y="1165"/>
                  </a:cubicBezTo>
                  <a:cubicBezTo>
                    <a:pt x="1076" y="1165"/>
                    <a:pt x="1362" y="935"/>
                    <a:pt x="1362" y="588"/>
                  </a:cubicBezTo>
                  <a:cubicBezTo>
                    <a:pt x="1362" y="258"/>
                    <a:pt x="1089" y="0"/>
                    <a:pt x="77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3" name="Google Shape;4137;p64"/>
            <p:cNvSpPr/>
            <p:nvPr/>
          </p:nvSpPr>
          <p:spPr>
            <a:xfrm>
              <a:off x="965313" y="4117638"/>
              <a:ext cx="34075" cy="29075"/>
            </a:xfrm>
            <a:custGeom>
              <a:avLst/>
              <a:gdLst/>
              <a:ahLst/>
              <a:cxnLst/>
              <a:rect l="l" t="t" r="r" b="b"/>
              <a:pathLst>
                <a:path w="1363" h="1163" extrusionOk="0">
                  <a:moveTo>
                    <a:pt x="775" y="1"/>
                  </a:moveTo>
                  <a:cubicBezTo>
                    <a:pt x="259" y="1"/>
                    <a:pt x="1" y="617"/>
                    <a:pt x="373" y="990"/>
                  </a:cubicBezTo>
                  <a:cubicBezTo>
                    <a:pt x="488" y="1109"/>
                    <a:pt x="631" y="1163"/>
                    <a:pt x="773" y="1163"/>
                  </a:cubicBezTo>
                  <a:cubicBezTo>
                    <a:pt x="1071" y="1163"/>
                    <a:pt x="1362" y="925"/>
                    <a:pt x="1362" y="574"/>
                  </a:cubicBezTo>
                  <a:cubicBezTo>
                    <a:pt x="1362" y="259"/>
                    <a:pt x="1104" y="1"/>
                    <a:pt x="775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4" name="Google Shape;4138;p64"/>
            <p:cNvSpPr/>
            <p:nvPr/>
          </p:nvSpPr>
          <p:spPr>
            <a:xfrm>
              <a:off x="830588" y="4081813"/>
              <a:ext cx="4325" cy="4675"/>
            </a:xfrm>
            <a:custGeom>
              <a:avLst/>
              <a:gdLst/>
              <a:ahLst/>
              <a:cxnLst/>
              <a:rect l="l" t="t" r="r" b="b"/>
              <a:pathLst>
                <a:path w="173" h="187" extrusionOk="0">
                  <a:moveTo>
                    <a:pt x="87" y="1"/>
                  </a:moveTo>
                  <a:cubicBezTo>
                    <a:pt x="44" y="1"/>
                    <a:pt x="1" y="44"/>
                    <a:pt x="1" y="87"/>
                  </a:cubicBezTo>
                  <a:cubicBezTo>
                    <a:pt x="1" y="144"/>
                    <a:pt x="44" y="187"/>
                    <a:pt x="87" y="187"/>
                  </a:cubicBezTo>
                  <a:cubicBezTo>
                    <a:pt x="144" y="187"/>
                    <a:pt x="173" y="144"/>
                    <a:pt x="173" y="87"/>
                  </a:cubicBezTo>
                  <a:cubicBezTo>
                    <a:pt x="173" y="44"/>
                    <a:pt x="144" y="1"/>
                    <a:pt x="87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5" name="Google Shape;4139;p64"/>
            <p:cNvSpPr/>
            <p:nvPr/>
          </p:nvSpPr>
          <p:spPr>
            <a:xfrm>
              <a:off x="830588" y="4099363"/>
              <a:ext cx="4325" cy="4700"/>
            </a:xfrm>
            <a:custGeom>
              <a:avLst/>
              <a:gdLst/>
              <a:ahLst/>
              <a:cxnLst/>
              <a:rect l="l" t="t" r="r" b="b"/>
              <a:pathLst>
                <a:path w="173" h="188" extrusionOk="0">
                  <a:moveTo>
                    <a:pt x="87" y="1"/>
                  </a:moveTo>
                  <a:cubicBezTo>
                    <a:pt x="44" y="1"/>
                    <a:pt x="1" y="44"/>
                    <a:pt x="1" y="101"/>
                  </a:cubicBezTo>
                  <a:cubicBezTo>
                    <a:pt x="1" y="144"/>
                    <a:pt x="44" y="187"/>
                    <a:pt x="87" y="187"/>
                  </a:cubicBezTo>
                  <a:cubicBezTo>
                    <a:pt x="144" y="187"/>
                    <a:pt x="173" y="144"/>
                    <a:pt x="173" y="101"/>
                  </a:cubicBezTo>
                  <a:cubicBezTo>
                    <a:pt x="173" y="44"/>
                    <a:pt x="144" y="1"/>
                    <a:pt x="87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6" name="Google Shape;4140;p64"/>
            <p:cNvSpPr/>
            <p:nvPr/>
          </p:nvSpPr>
          <p:spPr>
            <a:xfrm>
              <a:off x="830588" y="4117288"/>
              <a:ext cx="4325" cy="4325"/>
            </a:xfrm>
            <a:custGeom>
              <a:avLst/>
              <a:gdLst/>
              <a:ahLst/>
              <a:cxnLst/>
              <a:rect l="l" t="t" r="r" b="b"/>
              <a:pathLst>
                <a:path w="173" h="173" extrusionOk="0">
                  <a:moveTo>
                    <a:pt x="87" y="1"/>
                  </a:moveTo>
                  <a:cubicBezTo>
                    <a:pt x="44" y="1"/>
                    <a:pt x="1" y="29"/>
                    <a:pt x="1" y="87"/>
                  </a:cubicBezTo>
                  <a:cubicBezTo>
                    <a:pt x="1" y="130"/>
                    <a:pt x="44" y="173"/>
                    <a:pt x="87" y="173"/>
                  </a:cubicBezTo>
                  <a:cubicBezTo>
                    <a:pt x="144" y="173"/>
                    <a:pt x="173" y="130"/>
                    <a:pt x="173" y="87"/>
                  </a:cubicBezTo>
                  <a:cubicBezTo>
                    <a:pt x="173" y="29"/>
                    <a:pt x="144" y="1"/>
                    <a:pt x="87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7" name="Google Shape;4141;p64"/>
            <p:cNvSpPr/>
            <p:nvPr/>
          </p:nvSpPr>
          <p:spPr>
            <a:xfrm>
              <a:off x="1416088" y="3141588"/>
              <a:ext cx="16500" cy="11500"/>
            </a:xfrm>
            <a:custGeom>
              <a:avLst/>
              <a:gdLst/>
              <a:ahLst/>
              <a:cxnLst/>
              <a:rect l="l" t="t" r="r" b="b"/>
              <a:pathLst>
                <a:path w="660" h="460" extrusionOk="0">
                  <a:moveTo>
                    <a:pt x="0" y="1"/>
                  </a:moveTo>
                  <a:cubicBezTo>
                    <a:pt x="0" y="1"/>
                    <a:pt x="223" y="460"/>
                    <a:pt x="640" y="460"/>
                  </a:cubicBezTo>
                  <a:cubicBezTo>
                    <a:pt x="647" y="460"/>
                    <a:pt x="653" y="460"/>
                    <a:pt x="659" y="460"/>
                  </a:cubicBezTo>
                  <a:lnTo>
                    <a:pt x="0" y="1"/>
                  </a:lnTo>
                  <a:close/>
                </a:path>
              </a:pathLst>
            </a:custGeom>
            <a:solidFill>
              <a:srgbClr val="FF51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8" name="Google Shape;4142;p64"/>
            <p:cNvSpPr/>
            <p:nvPr/>
          </p:nvSpPr>
          <p:spPr>
            <a:xfrm>
              <a:off x="1310013" y="3116863"/>
              <a:ext cx="33350" cy="6300"/>
            </a:xfrm>
            <a:custGeom>
              <a:avLst/>
              <a:gdLst/>
              <a:ahLst/>
              <a:cxnLst/>
              <a:rect l="l" t="t" r="r" b="b"/>
              <a:pathLst>
                <a:path w="1334" h="252" extrusionOk="0">
                  <a:moveTo>
                    <a:pt x="1334" y="1"/>
                  </a:moveTo>
                  <a:lnTo>
                    <a:pt x="1" y="116"/>
                  </a:lnTo>
                  <a:cubicBezTo>
                    <a:pt x="1" y="116"/>
                    <a:pt x="205" y="252"/>
                    <a:pt x="538" y="252"/>
                  </a:cubicBezTo>
                  <a:cubicBezTo>
                    <a:pt x="755" y="252"/>
                    <a:pt x="1028" y="194"/>
                    <a:pt x="1334" y="1"/>
                  </a:cubicBezTo>
                  <a:close/>
                </a:path>
              </a:pathLst>
            </a:custGeom>
            <a:solidFill>
              <a:srgbClr val="FF51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9" name="Google Shape;4143;p64"/>
            <p:cNvSpPr/>
            <p:nvPr/>
          </p:nvSpPr>
          <p:spPr>
            <a:xfrm>
              <a:off x="746663" y="4058263"/>
              <a:ext cx="13225" cy="26700"/>
            </a:xfrm>
            <a:custGeom>
              <a:avLst/>
              <a:gdLst/>
              <a:ahLst/>
              <a:cxnLst/>
              <a:rect l="l" t="t" r="r" b="b"/>
              <a:pathLst>
                <a:path w="529" h="1068" extrusionOk="0">
                  <a:moveTo>
                    <a:pt x="380" y="1"/>
                  </a:moveTo>
                  <a:cubicBezTo>
                    <a:pt x="332" y="1"/>
                    <a:pt x="284" y="26"/>
                    <a:pt x="262" y="83"/>
                  </a:cubicBezTo>
                  <a:lnTo>
                    <a:pt x="18" y="914"/>
                  </a:lnTo>
                  <a:cubicBezTo>
                    <a:pt x="1" y="1009"/>
                    <a:pt x="77" y="1068"/>
                    <a:pt x="154" y="1068"/>
                  </a:cubicBezTo>
                  <a:cubicBezTo>
                    <a:pt x="204" y="1068"/>
                    <a:pt x="253" y="1042"/>
                    <a:pt x="276" y="986"/>
                  </a:cubicBezTo>
                  <a:cubicBezTo>
                    <a:pt x="348" y="713"/>
                    <a:pt x="434" y="427"/>
                    <a:pt x="520" y="154"/>
                  </a:cubicBezTo>
                  <a:cubicBezTo>
                    <a:pt x="528" y="59"/>
                    <a:pt x="453" y="1"/>
                    <a:pt x="380" y="1"/>
                  </a:cubicBezTo>
                  <a:close/>
                </a:path>
              </a:pathLst>
            </a:custGeom>
            <a:solidFill>
              <a:srgbClr val="FF51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0" name="Google Shape;4144;p64"/>
            <p:cNvSpPr/>
            <p:nvPr/>
          </p:nvSpPr>
          <p:spPr>
            <a:xfrm>
              <a:off x="759113" y="4079388"/>
              <a:ext cx="11475" cy="14575"/>
            </a:xfrm>
            <a:custGeom>
              <a:avLst/>
              <a:gdLst/>
              <a:ahLst/>
              <a:cxnLst/>
              <a:rect l="l" t="t" r="r" b="b"/>
              <a:pathLst>
                <a:path w="459" h="583" extrusionOk="0">
                  <a:moveTo>
                    <a:pt x="289" y="0"/>
                  </a:moveTo>
                  <a:cubicBezTo>
                    <a:pt x="252" y="0"/>
                    <a:pt x="216" y="20"/>
                    <a:pt x="194" y="69"/>
                  </a:cubicBezTo>
                  <a:lnTo>
                    <a:pt x="50" y="384"/>
                  </a:lnTo>
                  <a:cubicBezTo>
                    <a:pt x="1" y="483"/>
                    <a:pt x="95" y="582"/>
                    <a:pt x="177" y="582"/>
                  </a:cubicBezTo>
                  <a:cubicBezTo>
                    <a:pt x="213" y="582"/>
                    <a:pt x="248" y="562"/>
                    <a:pt x="265" y="513"/>
                  </a:cubicBezTo>
                  <a:cubicBezTo>
                    <a:pt x="323" y="413"/>
                    <a:pt x="366" y="313"/>
                    <a:pt x="409" y="198"/>
                  </a:cubicBezTo>
                  <a:cubicBezTo>
                    <a:pt x="458" y="99"/>
                    <a:pt x="371" y="0"/>
                    <a:pt x="289" y="0"/>
                  </a:cubicBezTo>
                  <a:close/>
                </a:path>
              </a:pathLst>
            </a:custGeom>
            <a:solidFill>
              <a:srgbClr val="FF51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1" name="Google Shape;4145;p64"/>
            <p:cNvSpPr/>
            <p:nvPr/>
          </p:nvSpPr>
          <p:spPr>
            <a:xfrm>
              <a:off x="907963" y="3762988"/>
              <a:ext cx="16950" cy="23250"/>
            </a:xfrm>
            <a:custGeom>
              <a:avLst/>
              <a:gdLst/>
              <a:ahLst/>
              <a:cxnLst/>
              <a:rect l="l" t="t" r="r" b="b"/>
              <a:pathLst>
                <a:path w="678" h="930" extrusionOk="0">
                  <a:moveTo>
                    <a:pt x="501" y="0"/>
                  </a:moveTo>
                  <a:cubicBezTo>
                    <a:pt x="462" y="0"/>
                    <a:pt x="425" y="20"/>
                    <a:pt x="403" y="69"/>
                  </a:cubicBezTo>
                  <a:lnTo>
                    <a:pt x="59" y="729"/>
                  </a:lnTo>
                  <a:cubicBezTo>
                    <a:pt x="0" y="836"/>
                    <a:pt x="87" y="929"/>
                    <a:pt x="171" y="929"/>
                  </a:cubicBezTo>
                  <a:cubicBezTo>
                    <a:pt x="211" y="929"/>
                    <a:pt x="251" y="908"/>
                    <a:pt x="274" y="858"/>
                  </a:cubicBezTo>
                  <a:lnTo>
                    <a:pt x="618" y="198"/>
                  </a:lnTo>
                  <a:cubicBezTo>
                    <a:pt x="677" y="99"/>
                    <a:pt x="586" y="0"/>
                    <a:pt x="501" y="0"/>
                  </a:cubicBezTo>
                  <a:close/>
                </a:path>
              </a:pathLst>
            </a:custGeom>
            <a:solidFill>
              <a:srgbClr val="FF51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2" name="Google Shape;4146;p64"/>
            <p:cNvSpPr/>
            <p:nvPr/>
          </p:nvSpPr>
          <p:spPr>
            <a:xfrm>
              <a:off x="915713" y="3778788"/>
              <a:ext cx="14575" cy="25625"/>
            </a:xfrm>
            <a:custGeom>
              <a:avLst/>
              <a:gdLst/>
              <a:ahLst/>
              <a:cxnLst/>
              <a:rect l="l" t="t" r="r" b="b"/>
              <a:pathLst>
                <a:path w="583" h="1025" extrusionOk="0">
                  <a:moveTo>
                    <a:pt x="430" y="0"/>
                  </a:moveTo>
                  <a:cubicBezTo>
                    <a:pt x="380" y="0"/>
                    <a:pt x="330" y="25"/>
                    <a:pt x="308" y="82"/>
                  </a:cubicBezTo>
                  <a:cubicBezTo>
                    <a:pt x="250" y="340"/>
                    <a:pt x="150" y="584"/>
                    <a:pt x="50" y="813"/>
                  </a:cubicBezTo>
                  <a:cubicBezTo>
                    <a:pt x="0" y="923"/>
                    <a:pt x="95" y="1025"/>
                    <a:pt x="182" y="1025"/>
                  </a:cubicBezTo>
                  <a:cubicBezTo>
                    <a:pt x="220" y="1025"/>
                    <a:pt x="257" y="1005"/>
                    <a:pt x="279" y="957"/>
                  </a:cubicBezTo>
                  <a:cubicBezTo>
                    <a:pt x="394" y="699"/>
                    <a:pt x="494" y="426"/>
                    <a:pt x="566" y="154"/>
                  </a:cubicBezTo>
                  <a:cubicBezTo>
                    <a:pt x="583" y="59"/>
                    <a:pt x="506" y="0"/>
                    <a:pt x="430" y="0"/>
                  </a:cubicBezTo>
                  <a:close/>
                </a:path>
              </a:pathLst>
            </a:custGeom>
            <a:solidFill>
              <a:srgbClr val="FF51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3" name="Google Shape;4147;p64"/>
            <p:cNvSpPr/>
            <p:nvPr/>
          </p:nvSpPr>
          <p:spPr>
            <a:xfrm>
              <a:off x="1013513" y="4119613"/>
              <a:ext cx="15450" cy="27200"/>
            </a:xfrm>
            <a:custGeom>
              <a:avLst/>
              <a:gdLst/>
              <a:ahLst/>
              <a:cxnLst/>
              <a:rect l="l" t="t" r="r" b="b"/>
              <a:pathLst>
                <a:path w="618" h="1088" extrusionOk="0">
                  <a:moveTo>
                    <a:pt x="476" y="0"/>
                  </a:moveTo>
                  <a:cubicBezTo>
                    <a:pt x="425" y="0"/>
                    <a:pt x="375" y="29"/>
                    <a:pt x="352" y="94"/>
                  </a:cubicBezTo>
                  <a:cubicBezTo>
                    <a:pt x="280" y="366"/>
                    <a:pt x="180" y="624"/>
                    <a:pt x="51" y="882"/>
                  </a:cubicBezTo>
                  <a:cubicBezTo>
                    <a:pt x="1" y="992"/>
                    <a:pt x="96" y="1088"/>
                    <a:pt x="183" y="1088"/>
                  </a:cubicBezTo>
                  <a:cubicBezTo>
                    <a:pt x="222" y="1088"/>
                    <a:pt x="258" y="1069"/>
                    <a:pt x="280" y="1025"/>
                  </a:cubicBezTo>
                  <a:cubicBezTo>
                    <a:pt x="409" y="739"/>
                    <a:pt x="523" y="452"/>
                    <a:pt x="609" y="151"/>
                  </a:cubicBezTo>
                  <a:cubicBezTo>
                    <a:pt x="618" y="58"/>
                    <a:pt x="547" y="0"/>
                    <a:pt x="476" y="0"/>
                  </a:cubicBezTo>
                  <a:close/>
                </a:path>
              </a:pathLst>
            </a:custGeom>
            <a:solidFill>
              <a:srgbClr val="FF51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4" name="Google Shape;4148;p64"/>
            <p:cNvSpPr/>
            <p:nvPr/>
          </p:nvSpPr>
          <p:spPr>
            <a:xfrm>
              <a:off x="1022363" y="4137563"/>
              <a:ext cx="12975" cy="20300"/>
            </a:xfrm>
            <a:custGeom>
              <a:avLst/>
              <a:gdLst/>
              <a:ahLst/>
              <a:cxnLst/>
              <a:rect l="l" t="t" r="r" b="b"/>
              <a:pathLst>
                <a:path w="519" h="812" extrusionOk="0">
                  <a:moveTo>
                    <a:pt x="361" y="0"/>
                  </a:moveTo>
                  <a:cubicBezTo>
                    <a:pt x="306" y="0"/>
                    <a:pt x="250" y="29"/>
                    <a:pt x="227" y="92"/>
                  </a:cubicBezTo>
                  <a:lnTo>
                    <a:pt x="26" y="651"/>
                  </a:lnTo>
                  <a:cubicBezTo>
                    <a:pt x="0" y="747"/>
                    <a:pt x="80" y="811"/>
                    <a:pt x="159" y="811"/>
                  </a:cubicBezTo>
                  <a:cubicBezTo>
                    <a:pt x="211" y="811"/>
                    <a:pt x="262" y="785"/>
                    <a:pt x="284" y="723"/>
                  </a:cubicBezTo>
                  <a:lnTo>
                    <a:pt x="485" y="164"/>
                  </a:lnTo>
                  <a:cubicBezTo>
                    <a:pt x="519" y="62"/>
                    <a:pt x="441" y="0"/>
                    <a:pt x="361" y="0"/>
                  </a:cubicBezTo>
                  <a:close/>
                </a:path>
              </a:pathLst>
            </a:custGeom>
            <a:solidFill>
              <a:srgbClr val="FF51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5" name="Google Shape;4149;p64"/>
            <p:cNvSpPr/>
            <p:nvPr/>
          </p:nvSpPr>
          <p:spPr>
            <a:xfrm>
              <a:off x="1261713" y="3638613"/>
              <a:ext cx="14925" cy="21825"/>
            </a:xfrm>
            <a:custGeom>
              <a:avLst/>
              <a:gdLst/>
              <a:ahLst/>
              <a:cxnLst/>
              <a:rect l="l" t="t" r="r" b="b"/>
              <a:pathLst>
                <a:path w="597" h="873" extrusionOk="0">
                  <a:moveTo>
                    <a:pt x="435" y="1"/>
                  </a:moveTo>
                  <a:cubicBezTo>
                    <a:pt x="382" y="1"/>
                    <a:pt x="330" y="31"/>
                    <a:pt x="313" y="100"/>
                  </a:cubicBezTo>
                  <a:cubicBezTo>
                    <a:pt x="241" y="300"/>
                    <a:pt x="155" y="501"/>
                    <a:pt x="41" y="687"/>
                  </a:cubicBezTo>
                  <a:cubicBezTo>
                    <a:pt x="1" y="787"/>
                    <a:pt x="85" y="872"/>
                    <a:pt x="170" y="872"/>
                  </a:cubicBezTo>
                  <a:cubicBezTo>
                    <a:pt x="207" y="872"/>
                    <a:pt x="244" y="856"/>
                    <a:pt x="270" y="816"/>
                  </a:cubicBezTo>
                  <a:cubicBezTo>
                    <a:pt x="399" y="616"/>
                    <a:pt x="485" y="386"/>
                    <a:pt x="571" y="171"/>
                  </a:cubicBezTo>
                  <a:cubicBezTo>
                    <a:pt x="597" y="68"/>
                    <a:pt x="514" y="1"/>
                    <a:pt x="435" y="1"/>
                  </a:cubicBezTo>
                  <a:close/>
                </a:path>
              </a:pathLst>
            </a:custGeom>
            <a:solidFill>
              <a:srgbClr val="FF51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6" name="Google Shape;4150;p64"/>
            <p:cNvSpPr/>
            <p:nvPr/>
          </p:nvSpPr>
          <p:spPr>
            <a:xfrm>
              <a:off x="1265613" y="3654138"/>
              <a:ext cx="14050" cy="21425"/>
            </a:xfrm>
            <a:custGeom>
              <a:avLst/>
              <a:gdLst/>
              <a:ahLst/>
              <a:cxnLst/>
              <a:rect l="l" t="t" r="r" b="b"/>
              <a:pathLst>
                <a:path w="562" h="857" extrusionOk="0">
                  <a:moveTo>
                    <a:pt x="399" y="0"/>
                  </a:moveTo>
                  <a:cubicBezTo>
                    <a:pt x="349" y="0"/>
                    <a:pt x="303" y="28"/>
                    <a:pt x="286" y="95"/>
                  </a:cubicBezTo>
                  <a:cubicBezTo>
                    <a:pt x="243" y="295"/>
                    <a:pt x="171" y="482"/>
                    <a:pt x="71" y="654"/>
                  </a:cubicBezTo>
                  <a:cubicBezTo>
                    <a:pt x="0" y="755"/>
                    <a:pt x="94" y="857"/>
                    <a:pt x="185" y="857"/>
                  </a:cubicBezTo>
                  <a:cubicBezTo>
                    <a:pt x="223" y="857"/>
                    <a:pt x="261" y="839"/>
                    <a:pt x="286" y="797"/>
                  </a:cubicBezTo>
                  <a:cubicBezTo>
                    <a:pt x="415" y="596"/>
                    <a:pt x="501" y="381"/>
                    <a:pt x="544" y="167"/>
                  </a:cubicBezTo>
                  <a:cubicBezTo>
                    <a:pt x="562" y="70"/>
                    <a:pt x="477" y="0"/>
                    <a:pt x="399" y="0"/>
                  </a:cubicBezTo>
                  <a:close/>
                </a:path>
              </a:pathLst>
            </a:custGeom>
            <a:solidFill>
              <a:srgbClr val="FF51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7" name="Google Shape;4151;p64"/>
            <p:cNvSpPr/>
            <p:nvPr/>
          </p:nvSpPr>
          <p:spPr>
            <a:xfrm>
              <a:off x="1129138" y="3513863"/>
              <a:ext cx="14675" cy="18650"/>
            </a:xfrm>
            <a:custGeom>
              <a:avLst/>
              <a:gdLst/>
              <a:ahLst/>
              <a:cxnLst/>
              <a:rect l="l" t="t" r="r" b="b"/>
              <a:pathLst>
                <a:path w="587" h="746" extrusionOk="0">
                  <a:moveTo>
                    <a:pt x="402" y="1"/>
                  </a:moveTo>
                  <a:cubicBezTo>
                    <a:pt x="372" y="1"/>
                    <a:pt x="340" y="14"/>
                    <a:pt x="313" y="44"/>
                  </a:cubicBezTo>
                  <a:cubicBezTo>
                    <a:pt x="184" y="202"/>
                    <a:pt x="98" y="388"/>
                    <a:pt x="26" y="589"/>
                  </a:cubicBezTo>
                  <a:cubicBezTo>
                    <a:pt x="1" y="683"/>
                    <a:pt x="81" y="746"/>
                    <a:pt x="160" y="746"/>
                  </a:cubicBezTo>
                  <a:cubicBezTo>
                    <a:pt x="214" y="746"/>
                    <a:pt x="267" y="716"/>
                    <a:pt x="284" y="646"/>
                  </a:cubicBezTo>
                  <a:cubicBezTo>
                    <a:pt x="327" y="503"/>
                    <a:pt x="413" y="360"/>
                    <a:pt x="499" y="231"/>
                  </a:cubicBezTo>
                  <a:cubicBezTo>
                    <a:pt x="587" y="133"/>
                    <a:pt x="499" y="1"/>
                    <a:pt x="402" y="1"/>
                  </a:cubicBezTo>
                  <a:close/>
                </a:path>
              </a:pathLst>
            </a:custGeom>
            <a:solidFill>
              <a:srgbClr val="FF51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8" name="Google Shape;4152;p64"/>
            <p:cNvSpPr/>
            <p:nvPr/>
          </p:nvSpPr>
          <p:spPr>
            <a:xfrm>
              <a:off x="1108463" y="3533263"/>
              <a:ext cx="13275" cy="14650"/>
            </a:xfrm>
            <a:custGeom>
              <a:avLst/>
              <a:gdLst/>
              <a:ahLst/>
              <a:cxnLst/>
              <a:rect l="l" t="t" r="r" b="b"/>
              <a:pathLst>
                <a:path w="531" h="586" extrusionOk="0">
                  <a:moveTo>
                    <a:pt x="361" y="1"/>
                  </a:moveTo>
                  <a:cubicBezTo>
                    <a:pt x="322" y="1"/>
                    <a:pt x="282" y="17"/>
                    <a:pt x="251" y="57"/>
                  </a:cubicBezTo>
                  <a:lnTo>
                    <a:pt x="51" y="401"/>
                  </a:lnTo>
                  <a:cubicBezTo>
                    <a:pt x="1" y="500"/>
                    <a:pt x="82" y="586"/>
                    <a:pt x="170" y="586"/>
                  </a:cubicBezTo>
                  <a:cubicBezTo>
                    <a:pt x="209" y="586"/>
                    <a:pt x="249" y="569"/>
                    <a:pt x="280" y="530"/>
                  </a:cubicBezTo>
                  <a:cubicBezTo>
                    <a:pt x="337" y="415"/>
                    <a:pt x="409" y="300"/>
                    <a:pt x="481" y="186"/>
                  </a:cubicBezTo>
                  <a:cubicBezTo>
                    <a:pt x="530" y="86"/>
                    <a:pt x="449" y="1"/>
                    <a:pt x="361" y="1"/>
                  </a:cubicBezTo>
                  <a:close/>
                </a:path>
              </a:pathLst>
            </a:custGeom>
            <a:solidFill>
              <a:srgbClr val="FF51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9" name="Google Shape;4153;p64"/>
            <p:cNvSpPr/>
            <p:nvPr/>
          </p:nvSpPr>
          <p:spPr>
            <a:xfrm>
              <a:off x="1078738" y="3542738"/>
              <a:ext cx="14800" cy="23600"/>
            </a:xfrm>
            <a:custGeom>
              <a:avLst/>
              <a:gdLst/>
              <a:ahLst/>
              <a:cxnLst/>
              <a:rect l="l" t="t" r="r" b="b"/>
              <a:pathLst>
                <a:path w="592" h="944" extrusionOk="0">
                  <a:moveTo>
                    <a:pt x="432" y="1"/>
                  </a:moveTo>
                  <a:cubicBezTo>
                    <a:pt x="378" y="1"/>
                    <a:pt x="325" y="30"/>
                    <a:pt x="308" y="93"/>
                  </a:cubicBezTo>
                  <a:cubicBezTo>
                    <a:pt x="236" y="308"/>
                    <a:pt x="150" y="538"/>
                    <a:pt x="50" y="738"/>
                  </a:cubicBezTo>
                  <a:cubicBezTo>
                    <a:pt x="0" y="848"/>
                    <a:pt x="96" y="944"/>
                    <a:pt x="183" y="944"/>
                  </a:cubicBezTo>
                  <a:cubicBezTo>
                    <a:pt x="221" y="944"/>
                    <a:pt x="258" y="925"/>
                    <a:pt x="279" y="882"/>
                  </a:cubicBezTo>
                  <a:cubicBezTo>
                    <a:pt x="394" y="638"/>
                    <a:pt x="480" y="409"/>
                    <a:pt x="566" y="165"/>
                  </a:cubicBezTo>
                  <a:cubicBezTo>
                    <a:pt x="592" y="63"/>
                    <a:pt x="511" y="1"/>
                    <a:pt x="432" y="1"/>
                  </a:cubicBezTo>
                  <a:close/>
                </a:path>
              </a:pathLst>
            </a:custGeom>
            <a:solidFill>
              <a:srgbClr val="FF51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0" name="Google Shape;4154;p64"/>
            <p:cNvSpPr/>
            <p:nvPr/>
          </p:nvSpPr>
          <p:spPr>
            <a:xfrm>
              <a:off x="1255913" y="4059888"/>
              <a:ext cx="13800" cy="19250"/>
            </a:xfrm>
            <a:custGeom>
              <a:avLst/>
              <a:gdLst/>
              <a:ahLst/>
              <a:cxnLst/>
              <a:rect l="l" t="t" r="r" b="b"/>
              <a:pathLst>
                <a:path w="552" h="770" extrusionOk="0">
                  <a:moveTo>
                    <a:pt x="387" y="1"/>
                  </a:moveTo>
                  <a:cubicBezTo>
                    <a:pt x="334" y="1"/>
                    <a:pt x="281" y="28"/>
                    <a:pt x="258" y="89"/>
                  </a:cubicBezTo>
                  <a:cubicBezTo>
                    <a:pt x="187" y="261"/>
                    <a:pt x="115" y="433"/>
                    <a:pt x="43" y="605"/>
                  </a:cubicBezTo>
                  <a:cubicBezTo>
                    <a:pt x="1" y="708"/>
                    <a:pt x="75" y="769"/>
                    <a:pt x="157" y="769"/>
                  </a:cubicBezTo>
                  <a:cubicBezTo>
                    <a:pt x="213" y="769"/>
                    <a:pt x="272" y="741"/>
                    <a:pt x="301" y="677"/>
                  </a:cubicBezTo>
                  <a:lnTo>
                    <a:pt x="516" y="161"/>
                  </a:lnTo>
                  <a:cubicBezTo>
                    <a:pt x="551" y="65"/>
                    <a:pt x="469" y="1"/>
                    <a:pt x="387" y="1"/>
                  </a:cubicBezTo>
                  <a:close/>
                </a:path>
              </a:pathLst>
            </a:custGeom>
            <a:solidFill>
              <a:srgbClr val="FF51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1" name="Google Shape;4155;p64"/>
            <p:cNvSpPr/>
            <p:nvPr/>
          </p:nvSpPr>
          <p:spPr>
            <a:xfrm>
              <a:off x="1257913" y="4080563"/>
              <a:ext cx="16075" cy="25350"/>
            </a:xfrm>
            <a:custGeom>
              <a:avLst/>
              <a:gdLst/>
              <a:ahLst/>
              <a:cxnLst/>
              <a:rect l="l" t="t" r="r" b="b"/>
              <a:pathLst>
                <a:path w="643" h="1014" extrusionOk="0">
                  <a:moveTo>
                    <a:pt x="487" y="0"/>
                  </a:moveTo>
                  <a:cubicBezTo>
                    <a:pt x="432" y="0"/>
                    <a:pt x="374" y="29"/>
                    <a:pt x="350" y="94"/>
                  </a:cubicBezTo>
                  <a:cubicBezTo>
                    <a:pt x="250" y="337"/>
                    <a:pt x="135" y="595"/>
                    <a:pt x="35" y="853"/>
                  </a:cubicBezTo>
                  <a:cubicBezTo>
                    <a:pt x="0" y="949"/>
                    <a:pt x="82" y="1013"/>
                    <a:pt x="164" y="1013"/>
                  </a:cubicBezTo>
                  <a:cubicBezTo>
                    <a:pt x="217" y="1013"/>
                    <a:pt x="271" y="987"/>
                    <a:pt x="293" y="925"/>
                  </a:cubicBezTo>
                  <a:cubicBezTo>
                    <a:pt x="393" y="667"/>
                    <a:pt x="494" y="409"/>
                    <a:pt x="608" y="151"/>
                  </a:cubicBezTo>
                  <a:cubicBezTo>
                    <a:pt x="642" y="58"/>
                    <a:pt x="567" y="0"/>
                    <a:pt x="487" y="0"/>
                  </a:cubicBezTo>
                  <a:close/>
                </a:path>
              </a:pathLst>
            </a:custGeom>
            <a:solidFill>
              <a:srgbClr val="FF51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2" name="Google Shape;4156;p64"/>
            <p:cNvSpPr/>
            <p:nvPr/>
          </p:nvSpPr>
          <p:spPr>
            <a:xfrm>
              <a:off x="1371288" y="3220063"/>
              <a:ext cx="5400" cy="2175"/>
            </a:xfrm>
            <a:custGeom>
              <a:avLst/>
              <a:gdLst/>
              <a:ahLst/>
              <a:cxnLst/>
              <a:rect l="l" t="t" r="r" b="b"/>
              <a:pathLst>
                <a:path w="216" h="87" extrusionOk="0">
                  <a:moveTo>
                    <a:pt x="1" y="1"/>
                  </a:moveTo>
                  <a:lnTo>
                    <a:pt x="1" y="15"/>
                  </a:lnTo>
                  <a:lnTo>
                    <a:pt x="215" y="87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FFC4C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3" name="Google Shape;4157;p64"/>
            <p:cNvSpPr/>
            <p:nvPr/>
          </p:nvSpPr>
          <p:spPr>
            <a:xfrm>
              <a:off x="919088" y="3498488"/>
              <a:ext cx="454375" cy="805150"/>
            </a:xfrm>
            <a:custGeom>
              <a:avLst/>
              <a:gdLst/>
              <a:ahLst/>
              <a:cxnLst/>
              <a:rect l="l" t="t" r="r" b="b"/>
              <a:pathLst>
                <a:path w="18175" h="32206" extrusionOk="0">
                  <a:moveTo>
                    <a:pt x="14133" y="5604"/>
                  </a:moveTo>
                  <a:cubicBezTo>
                    <a:pt x="14219" y="5604"/>
                    <a:pt x="14290" y="5690"/>
                    <a:pt x="14262" y="5776"/>
                  </a:cubicBezTo>
                  <a:cubicBezTo>
                    <a:pt x="14190" y="5991"/>
                    <a:pt x="14090" y="6221"/>
                    <a:pt x="13975" y="6421"/>
                  </a:cubicBezTo>
                  <a:cubicBezTo>
                    <a:pt x="13946" y="6464"/>
                    <a:pt x="13918" y="6493"/>
                    <a:pt x="13875" y="6493"/>
                  </a:cubicBezTo>
                  <a:lnTo>
                    <a:pt x="13860" y="6493"/>
                  </a:lnTo>
                  <a:cubicBezTo>
                    <a:pt x="13760" y="6493"/>
                    <a:pt x="13688" y="6378"/>
                    <a:pt x="13746" y="6292"/>
                  </a:cubicBezTo>
                  <a:cubicBezTo>
                    <a:pt x="13860" y="6106"/>
                    <a:pt x="13946" y="5905"/>
                    <a:pt x="14004" y="5705"/>
                  </a:cubicBezTo>
                  <a:cubicBezTo>
                    <a:pt x="14032" y="5647"/>
                    <a:pt x="14075" y="5604"/>
                    <a:pt x="14133" y="5604"/>
                  </a:cubicBezTo>
                  <a:close/>
                  <a:moveTo>
                    <a:pt x="14262" y="6221"/>
                  </a:moveTo>
                  <a:cubicBezTo>
                    <a:pt x="14348" y="6221"/>
                    <a:pt x="14419" y="6307"/>
                    <a:pt x="14405" y="6393"/>
                  </a:cubicBezTo>
                  <a:cubicBezTo>
                    <a:pt x="14362" y="6607"/>
                    <a:pt x="14276" y="6822"/>
                    <a:pt x="14147" y="7009"/>
                  </a:cubicBezTo>
                  <a:cubicBezTo>
                    <a:pt x="14133" y="7052"/>
                    <a:pt x="14090" y="7080"/>
                    <a:pt x="14047" y="7080"/>
                  </a:cubicBezTo>
                  <a:cubicBezTo>
                    <a:pt x="13946" y="7080"/>
                    <a:pt x="13875" y="6966"/>
                    <a:pt x="13932" y="6880"/>
                  </a:cubicBezTo>
                  <a:cubicBezTo>
                    <a:pt x="14032" y="6708"/>
                    <a:pt x="14104" y="6521"/>
                    <a:pt x="14147" y="6321"/>
                  </a:cubicBezTo>
                  <a:cubicBezTo>
                    <a:pt x="14161" y="6264"/>
                    <a:pt x="14204" y="6221"/>
                    <a:pt x="14262" y="6221"/>
                  </a:cubicBezTo>
                  <a:close/>
                  <a:moveTo>
                    <a:pt x="14176" y="1620"/>
                  </a:moveTo>
                  <a:cubicBezTo>
                    <a:pt x="14419" y="1620"/>
                    <a:pt x="14634" y="1949"/>
                    <a:pt x="14749" y="2207"/>
                  </a:cubicBezTo>
                  <a:lnTo>
                    <a:pt x="14821" y="2222"/>
                  </a:lnTo>
                  <a:cubicBezTo>
                    <a:pt x="16713" y="2881"/>
                    <a:pt x="17300" y="4888"/>
                    <a:pt x="16870" y="6708"/>
                  </a:cubicBezTo>
                  <a:cubicBezTo>
                    <a:pt x="16999" y="7023"/>
                    <a:pt x="17229" y="7697"/>
                    <a:pt x="16842" y="7768"/>
                  </a:cubicBezTo>
                  <a:cubicBezTo>
                    <a:pt x="16813" y="7768"/>
                    <a:pt x="16799" y="7768"/>
                    <a:pt x="16770" y="7783"/>
                  </a:cubicBezTo>
                  <a:cubicBezTo>
                    <a:pt x="16383" y="7783"/>
                    <a:pt x="16369" y="7166"/>
                    <a:pt x="16369" y="7066"/>
                  </a:cubicBezTo>
                  <a:lnTo>
                    <a:pt x="16354" y="7066"/>
                  </a:lnTo>
                  <a:cubicBezTo>
                    <a:pt x="16268" y="7123"/>
                    <a:pt x="15824" y="7424"/>
                    <a:pt x="15552" y="7424"/>
                  </a:cubicBezTo>
                  <a:cubicBezTo>
                    <a:pt x="15542" y="7426"/>
                    <a:pt x="15532" y="7426"/>
                    <a:pt x="15523" y="7426"/>
                  </a:cubicBezTo>
                  <a:cubicBezTo>
                    <a:pt x="15421" y="7426"/>
                    <a:pt x="15335" y="7357"/>
                    <a:pt x="15322" y="7252"/>
                  </a:cubicBezTo>
                  <a:cubicBezTo>
                    <a:pt x="15236" y="6851"/>
                    <a:pt x="15853" y="6679"/>
                    <a:pt x="16082" y="6622"/>
                  </a:cubicBezTo>
                  <a:lnTo>
                    <a:pt x="16082" y="6593"/>
                  </a:lnTo>
                  <a:cubicBezTo>
                    <a:pt x="16440" y="5174"/>
                    <a:pt x="16053" y="3497"/>
                    <a:pt x="14606" y="2996"/>
                  </a:cubicBezTo>
                  <a:cubicBezTo>
                    <a:pt x="14391" y="3082"/>
                    <a:pt x="14176" y="3139"/>
                    <a:pt x="13946" y="3153"/>
                  </a:cubicBezTo>
                  <a:cubicBezTo>
                    <a:pt x="13760" y="3153"/>
                    <a:pt x="13617" y="3096"/>
                    <a:pt x="13588" y="2910"/>
                  </a:cubicBezTo>
                  <a:cubicBezTo>
                    <a:pt x="13531" y="2580"/>
                    <a:pt x="13875" y="2523"/>
                    <a:pt x="14104" y="2523"/>
                  </a:cubicBezTo>
                  <a:cubicBezTo>
                    <a:pt x="14176" y="2523"/>
                    <a:pt x="14247" y="2523"/>
                    <a:pt x="14319" y="2537"/>
                  </a:cubicBezTo>
                  <a:lnTo>
                    <a:pt x="14333" y="2537"/>
                  </a:lnTo>
                  <a:cubicBezTo>
                    <a:pt x="14333" y="2537"/>
                    <a:pt x="13545" y="1906"/>
                    <a:pt x="14032" y="1648"/>
                  </a:cubicBezTo>
                  <a:cubicBezTo>
                    <a:pt x="14075" y="1634"/>
                    <a:pt x="14118" y="1620"/>
                    <a:pt x="14176" y="1620"/>
                  </a:cubicBezTo>
                  <a:close/>
                  <a:moveTo>
                    <a:pt x="13875" y="22445"/>
                  </a:moveTo>
                  <a:cubicBezTo>
                    <a:pt x="13946" y="22445"/>
                    <a:pt x="14032" y="22517"/>
                    <a:pt x="13989" y="22603"/>
                  </a:cubicBezTo>
                  <a:lnTo>
                    <a:pt x="13774" y="23119"/>
                  </a:lnTo>
                  <a:cubicBezTo>
                    <a:pt x="13760" y="23176"/>
                    <a:pt x="13703" y="23205"/>
                    <a:pt x="13645" y="23205"/>
                  </a:cubicBezTo>
                  <a:lnTo>
                    <a:pt x="13645" y="23219"/>
                  </a:lnTo>
                  <a:cubicBezTo>
                    <a:pt x="13559" y="23219"/>
                    <a:pt x="13473" y="23147"/>
                    <a:pt x="13516" y="23061"/>
                  </a:cubicBezTo>
                  <a:cubicBezTo>
                    <a:pt x="13588" y="22875"/>
                    <a:pt x="13660" y="22717"/>
                    <a:pt x="13731" y="22545"/>
                  </a:cubicBezTo>
                  <a:cubicBezTo>
                    <a:pt x="13746" y="22474"/>
                    <a:pt x="13803" y="22445"/>
                    <a:pt x="13875" y="22445"/>
                  </a:cubicBezTo>
                  <a:close/>
                  <a:moveTo>
                    <a:pt x="14032" y="23276"/>
                  </a:moveTo>
                  <a:cubicBezTo>
                    <a:pt x="14118" y="23276"/>
                    <a:pt x="14190" y="23348"/>
                    <a:pt x="14161" y="23434"/>
                  </a:cubicBezTo>
                  <a:cubicBezTo>
                    <a:pt x="14047" y="23692"/>
                    <a:pt x="13946" y="23950"/>
                    <a:pt x="13846" y="24208"/>
                  </a:cubicBezTo>
                  <a:cubicBezTo>
                    <a:pt x="13832" y="24251"/>
                    <a:pt x="13774" y="24294"/>
                    <a:pt x="13717" y="24294"/>
                  </a:cubicBezTo>
                  <a:cubicBezTo>
                    <a:pt x="13631" y="24294"/>
                    <a:pt x="13559" y="24222"/>
                    <a:pt x="13588" y="24136"/>
                  </a:cubicBezTo>
                  <a:cubicBezTo>
                    <a:pt x="13688" y="23878"/>
                    <a:pt x="13803" y="23620"/>
                    <a:pt x="13903" y="23377"/>
                  </a:cubicBezTo>
                  <a:cubicBezTo>
                    <a:pt x="13918" y="23319"/>
                    <a:pt x="13975" y="23276"/>
                    <a:pt x="14032" y="23276"/>
                  </a:cubicBezTo>
                  <a:close/>
                  <a:moveTo>
                    <a:pt x="4243" y="24839"/>
                  </a:moveTo>
                  <a:cubicBezTo>
                    <a:pt x="4343" y="24839"/>
                    <a:pt x="4401" y="24910"/>
                    <a:pt x="4386" y="24996"/>
                  </a:cubicBezTo>
                  <a:cubicBezTo>
                    <a:pt x="4300" y="25297"/>
                    <a:pt x="4186" y="25584"/>
                    <a:pt x="4057" y="25870"/>
                  </a:cubicBezTo>
                  <a:cubicBezTo>
                    <a:pt x="4043" y="25899"/>
                    <a:pt x="4000" y="25928"/>
                    <a:pt x="3957" y="25928"/>
                  </a:cubicBezTo>
                  <a:cubicBezTo>
                    <a:pt x="3856" y="25928"/>
                    <a:pt x="3785" y="25827"/>
                    <a:pt x="3828" y="25727"/>
                  </a:cubicBezTo>
                  <a:cubicBezTo>
                    <a:pt x="3957" y="25469"/>
                    <a:pt x="4057" y="25211"/>
                    <a:pt x="4129" y="24925"/>
                  </a:cubicBezTo>
                  <a:cubicBezTo>
                    <a:pt x="4143" y="24882"/>
                    <a:pt x="4186" y="24839"/>
                    <a:pt x="4243" y="24839"/>
                  </a:cubicBezTo>
                  <a:close/>
                  <a:moveTo>
                    <a:pt x="4464" y="25567"/>
                  </a:moveTo>
                  <a:cubicBezTo>
                    <a:pt x="4472" y="25567"/>
                    <a:pt x="4479" y="25568"/>
                    <a:pt x="4487" y="25569"/>
                  </a:cubicBezTo>
                  <a:cubicBezTo>
                    <a:pt x="4493" y="25568"/>
                    <a:pt x="4500" y="25568"/>
                    <a:pt x="4506" y="25568"/>
                  </a:cubicBezTo>
                  <a:cubicBezTo>
                    <a:pt x="4583" y="25568"/>
                    <a:pt x="4642" y="25648"/>
                    <a:pt x="4616" y="25727"/>
                  </a:cubicBezTo>
                  <a:lnTo>
                    <a:pt x="4415" y="26286"/>
                  </a:lnTo>
                  <a:cubicBezTo>
                    <a:pt x="4401" y="26343"/>
                    <a:pt x="4343" y="26372"/>
                    <a:pt x="4286" y="26372"/>
                  </a:cubicBezTo>
                  <a:cubicBezTo>
                    <a:pt x="4280" y="26373"/>
                    <a:pt x="4273" y="26374"/>
                    <a:pt x="4267" y="26374"/>
                  </a:cubicBezTo>
                  <a:cubicBezTo>
                    <a:pt x="4190" y="26374"/>
                    <a:pt x="4131" y="26294"/>
                    <a:pt x="4157" y="26214"/>
                  </a:cubicBezTo>
                  <a:lnTo>
                    <a:pt x="4358" y="25655"/>
                  </a:lnTo>
                  <a:cubicBezTo>
                    <a:pt x="4370" y="25606"/>
                    <a:pt x="4415" y="25567"/>
                    <a:pt x="4464" y="25567"/>
                  </a:cubicBezTo>
                  <a:close/>
                  <a:moveTo>
                    <a:pt x="14047" y="0"/>
                  </a:moveTo>
                  <a:lnTo>
                    <a:pt x="10306" y="8342"/>
                  </a:lnTo>
                  <a:cubicBezTo>
                    <a:pt x="10922" y="7983"/>
                    <a:pt x="11725" y="7568"/>
                    <a:pt x="12226" y="7568"/>
                  </a:cubicBezTo>
                  <a:cubicBezTo>
                    <a:pt x="12249" y="7564"/>
                    <a:pt x="12271" y="7562"/>
                    <a:pt x="12292" y="7562"/>
                  </a:cubicBezTo>
                  <a:cubicBezTo>
                    <a:pt x="12438" y="7562"/>
                    <a:pt x="12569" y="7644"/>
                    <a:pt x="12656" y="7768"/>
                  </a:cubicBezTo>
                  <a:cubicBezTo>
                    <a:pt x="12886" y="8170"/>
                    <a:pt x="11940" y="8772"/>
                    <a:pt x="10937" y="9259"/>
                  </a:cubicBezTo>
                  <a:lnTo>
                    <a:pt x="11008" y="9417"/>
                  </a:lnTo>
                  <a:cubicBezTo>
                    <a:pt x="11424" y="9288"/>
                    <a:pt x="11839" y="9230"/>
                    <a:pt x="12269" y="9202"/>
                  </a:cubicBezTo>
                  <a:cubicBezTo>
                    <a:pt x="12628" y="9202"/>
                    <a:pt x="12871" y="9302"/>
                    <a:pt x="12914" y="9531"/>
                  </a:cubicBezTo>
                  <a:cubicBezTo>
                    <a:pt x="13015" y="10019"/>
                    <a:pt x="12183" y="10291"/>
                    <a:pt x="11338" y="10449"/>
                  </a:cubicBezTo>
                  <a:cubicBezTo>
                    <a:pt x="11352" y="10506"/>
                    <a:pt x="11366" y="10563"/>
                    <a:pt x="11366" y="10621"/>
                  </a:cubicBezTo>
                  <a:cubicBezTo>
                    <a:pt x="12226" y="10649"/>
                    <a:pt x="13043" y="10778"/>
                    <a:pt x="12900" y="11165"/>
                  </a:cubicBezTo>
                  <a:cubicBezTo>
                    <a:pt x="12742" y="11538"/>
                    <a:pt x="12054" y="11653"/>
                    <a:pt x="11366" y="11696"/>
                  </a:cubicBezTo>
                  <a:cubicBezTo>
                    <a:pt x="11352" y="11796"/>
                    <a:pt x="11338" y="11896"/>
                    <a:pt x="11323" y="11997"/>
                  </a:cubicBezTo>
                  <a:cubicBezTo>
                    <a:pt x="12183" y="12240"/>
                    <a:pt x="13101" y="12613"/>
                    <a:pt x="12857" y="13071"/>
                  </a:cubicBezTo>
                  <a:cubicBezTo>
                    <a:pt x="12757" y="13301"/>
                    <a:pt x="12499" y="13372"/>
                    <a:pt x="12183" y="13372"/>
                  </a:cubicBezTo>
                  <a:cubicBezTo>
                    <a:pt x="11753" y="13358"/>
                    <a:pt x="11309" y="13272"/>
                    <a:pt x="10908" y="13114"/>
                  </a:cubicBezTo>
                  <a:cubicBezTo>
                    <a:pt x="10865" y="13200"/>
                    <a:pt x="10808" y="13272"/>
                    <a:pt x="10765" y="13358"/>
                  </a:cubicBezTo>
                  <a:cubicBezTo>
                    <a:pt x="11381" y="13874"/>
                    <a:pt x="12054" y="14562"/>
                    <a:pt x="11682" y="14849"/>
                  </a:cubicBezTo>
                  <a:cubicBezTo>
                    <a:pt x="11610" y="14892"/>
                    <a:pt x="11524" y="14920"/>
                    <a:pt x="11452" y="14920"/>
                  </a:cubicBezTo>
                  <a:cubicBezTo>
                    <a:pt x="11094" y="14920"/>
                    <a:pt x="10535" y="14562"/>
                    <a:pt x="10062" y="14204"/>
                  </a:cubicBezTo>
                  <a:cubicBezTo>
                    <a:pt x="10005" y="14247"/>
                    <a:pt x="9933" y="14304"/>
                    <a:pt x="9876" y="14361"/>
                  </a:cubicBezTo>
                  <a:cubicBezTo>
                    <a:pt x="10406" y="15092"/>
                    <a:pt x="10908" y="15952"/>
                    <a:pt x="10507" y="16110"/>
                  </a:cubicBezTo>
                  <a:cubicBezTo>
                    <a:pt x="10478" y="16124"/>
                    <a:pt x="10435" y="16139"/>
                    <a:pt x="10406" y="16139"/>
                  </a:cubicBezTo>
                  <a:cubicBezTo>
                    <a:pt x="10034" y="16139"/>
                    <a:pt x="9489" y="15508"/>
                    <a:pt x="9045" y="14877"/>
                  </a:cubicBezTo>
                  <a:cubicBezTo>
                    <a:pt x="8973" y="14920"/>
                    <a:pt x="8887" y="14949"/>
                    <a:pt x="8801" y="14992"/>
                  </a:cubicBezTo>
                  <a:cubicBezTo>
                    <a:pt x="9088" y="15809"/>
                    <a:pt x="9288" y="16741"/>
                    <a:pt x="8873" y="16927"/>
                  </a:cubicBezTo>
                  <a:cubicBezTo>
                    <a:pt x="8830" y="16941"/>
                    <a:pt x="8801" y="16956"/>
                    <a:pt x="8758" y="16956"/>
                  </a:cubicBezTo>
                  <a:cubicBezTo>
                    <a:pt x="8371" y="16956"/>
                    <a:pt x="7998" y="16081"/>
                    <a:pt x="7726" y="15250"/>
                  </a:cubicBezTo>
                  <a:cubicBezTo>
                    <a:pt x="7669" y="15250"/>
                    <a:pt x="7611" y="15250"/>
                    <a:pt x="7554" y="15264"/>
                  </a:cubicBezTo>
                  <a:cubicBezTo>
                    <a:pt x="7626" y="16067"/>
                    <a:pt x="7626" y="16870"/>
                    <a:pt x="7310" y="16927"/>
                  </a:cubicBezTo>
                  <a:lnTo>
                    <a:pt x="7282" y="16927"/>
                  </a:lnTo>
                  <a:cubicBezTo>
                    <a:pt x="7095" y="16927"/>
                    <a:pt x="6923" y="16626"/>
                    <a:pt x="6794" y="16196"/>
                  </a:cubicBezTo>
                  <a:lnTo>
                    <a:pt x="2910" y="24853"/>
                  </a:lnTo>
                  <a:cubicBezTo>
                    <a:pt x="3312" y="25068"/>
                    <a:pt x="3312" y="25627"/>
                    <a:pt x="2925" y="25856"/>
                  </a:cubicBezTo>
                  <a:cubicBezTo>
                    <a:pt x="2829" y="25913"/>
                    <a:pt x="2727" y="25939"/>
                    <a:pt x="2627" y="25939"/>
                  </a:cubicBezTo>
                  <a:cubicBezTo>
                    <a:pt x="2326" y="25939"/>
                    <a:pt x="2050" y="25699"/>
                    <a:pt x="2050" y="25355"/>
                  </a:cubicBezTo>
                  <a:cubicBezTo>
                    <a:pt x="2050" y="25326"/>
                    <a:pt x="2050" y="25283"/>
                    <a:pt x="2065" y="25254"/>
                  </a:cubicBezTo>
                  <a:lnTo>
                    <a:pt x="1821" y="25125"/>
                  </a:lnTo>
                  <a:cubicBezTo>
                    <a:pt x="1764" y="25197"/>
                    <a:pt x="1678" y="25269"/>
                    <a:pt x="1592" y="25297"/>
                  </a:cubicBezTo>
                  <a:lnTo>
                    <a:pt x="1" y="28995"/>
                  </a:lnTo>
                  <a:cubicBezTo>
                    <a:pt x="1864" y="29769"/>
                    <a:pt x="3770" y="30500"/>
                    <a:pt x="5576" y="31073"/>
                  </a:cubicBezTo>
                  <a:cubicBezTo>
                    <a:pt x="5562" y="30930"/>
                    <a:pt x="5547" y="30787"/>
                    <a:pt x="5533" y="30643"/>
                  </a:cubicBezTo>
                  <a:cubicBezTo>
                    <a:pt x="4816" y="29124"/>
                    <a:pt x="2982" y="28450"/>
                    <a:pt x="2781" y="28078"/>
                  </a:cubicBezTo>
                  <a:cubicBezTo>
                    <a:pt x="2667" y="27848"/>
                    <a:pt x="2925" y="27619"/>
                    <a:pt x="3340" y="27619"/>
                  </a:cubicBezTo>
                  <a:cubicBezTo>
                    <a:pt x="3770" y="27648"/>
                    <a:pt x="4186" y="27848"/>
                    <a:pt x="4487" y="28178"/>
                  </a:cubicBezTo>
                  <a:cubicBezTo>
                    <a:pt x="5060" y="28766"/>
                    <a:pt x="5361" y="29611"/>
                    <a:pt x="5504" y="30185"/>
                  </a:cubicBezTo>
                  <a:cubicBezTo>
                    <a:pt x="5476" y="28952"/>
                    <a:pt x="5662" y="27705"/>
                    <a:pt x="6350" y="26544"/>
                  </a:cubicBezTo>
                  <a:cubicBezTo>
                    <a:pt x="6665" y="26028"/>
                    <a:pt x="7038" y="25541"/>
                    <a:pt x="7425" y="25097"/>
                  </a:cubicBezTo>
                  <a:cubicBezTo>
                    <a:pt x="7583" y="24222"/>
                    <a:pt x="7525" y="23334"/>
                    <a:pt x="7253" y="22488"/>
                  </a:cubicBezTo>
                  <a:cubicBezTo>
                    <a:pt x="7196" y="22302"/>
                    <a:pt x="6708" y="21241"/>
                    <a:pt x="6995" y="21098"/>
                  </a:cubicBezTo>
                  <a:cubicBezTo>
                    <a:pt x="7067" y="21055"/>
                    <a:pt x="7138" y="21040"/>
                    <a:pt x="7210" y="21040"/>
                  </a:cubicBezTo>
                  <a:cubicBezTo>
                    <a:pt x="7611" y="21040"/>
                    <a:pt x="7970" y="21571"/>
                    <a:pt x="8113" y="21886"/>
                  </a:cubicBezTo>
                  <a:cubicBezTo>
                    <a:pt x="8342" y="22416"/>
                    <a:pt x="8371" y="23033"/>
                    <a:pt x="8185" y="23592"/>
                  </a:cubicBezTo>
                  <a:cubicBezTo>
                    <a:pt x="8027" y="24065"/>
                    <a:pt x="7812" y="24538"/>
                    <a:pt x="7540" y="24953"/>
                  </a:cubicBezTo>
                  <a:cubicBezTo>
                    <a:pt x="8013" y="24423"/>
                    <a:pt x="8529" y="23878"/>
                    <a:pt x="9045" y="23348"/>
                  </a:cubicBezTo>
                  <a:cubicBezTo>
                    <a:pt x="10636" y="21685"/>
                    <a:pt x="12140" y="20123"/>
                    <a:pt x="11667" y="19048"/>
                  </a:cubicBezTo>
                  <a:cubicBezTo>
                    <a:pt x="11338" y="18346"/>
                    <a:pt x="10822" y="17959"/>
                    <a:pt x="10191" y="17945"/>
                  </a:cubicBezTo>
                  <a:lnTo>
                    <a:pt x="10163" y="17945"/>
                  </a:lnTo>
                  <a:cubicBezTo>
                    <a:pt x="9417" y="17945"/>
                    <a:pt x="8672" y="18446"/>
                    <a:pt x="8299" y="19206"/>
                  </a:cubicBezTo>
                  <a:cubicBezTo>
                    <a:pt x="8271" y="19249"/>
                    <a:pt x="8271" y="19277"/>
                    <a:pt x="8256" y="19320"/>
                  </a:cubicBezTo>
                  <a:cubicBezTo>
                    <a:pt x="8256" y="19664"/>
                    <a:pt x="8328" y="20295"/>
                    <a:pt x="8715" y="20395"/>
                  </a:cubicBezTo>
                  <a:cubicBezTo>
                    <a:pt x="8744" y="20410"/>
                    <a:pt x="8772" y="20410"/>
                    <a:pt x="8815" y="20410"/>
                  </a:cubicBezTo>
                  <a:cubicBezTo>
                    <a:pt x="8987" y="20381"/>
                    <a:pt x="9159" y="20281"/>
                    <a:pt x="9260" y="20137"/>
                  </a:cubicBezTo>
                  <a:cubicBezTo>
                    <a:pt x="9403" y="19994"/>
                    <a:pt x="9532" y="19865"/>
                    <a:pt x="9704" y="19865"/>
                  </a:cubicBezTo>
                  <a:cubicBezTo>
                    <a:pt x="9790" y="19865"/>
                    <a:pt x="9876" y="19894"/>
                    <a:pt x="9948" y="19965"/>
                  </a:cubicBezTo>
                  <a:cubicBezTo>
                    <a:pt x="10363" y="20266"/>
                    <a:pt x="9933" y="21112"/>
                    <a:pt x="9217" y="21112"/>
                  </a:cubicBezTo>
                  <a:cubicBezTo>
                    <a:pt x="9088" y="21112"/>
                    <a:pt x="8959" y="21083"/>
                    <a:pt x="8844" y="21040"/>
                  </a:cubicBezTo>
                  <a:cubicBezTo>
                    <a:pt x="8844" y="21040"/>
                    <a:pt x="8242" y="20897"/>
                    <a:pt x="8013" y="20381"/>
                  </a:cubicBezTo>
                  <a:cubicBezTo>
                    <a:pt x="7855" y="20023"/>
                    <a:pt x="7898" y="19607"/>
                    <a:pt x="8142" y="19134"/>
                  </a:cubicBezTo>
                  <a:cubicBezTo>
                    <a:pt x="8557" y="18303"/>
                    <a:pt x="9360" y="17758"/>
                    <a:pt x="10163" y="17758"/>
                  </a:cubicBezTo>
                  <a:lnTo>
                    <a:pt x="10191" y="17758"/>
                  </a:lnTo>
                  <a:cubicBezTo>
                    <a:pt x="10822" y="17773"/>
                    <a:pt x="11352" y="18117"/>
                    <a:pt x="11696" y="18733"/>
                  </a:cubicBezTo>
                  <a:cubicBezTo>
                    <a:pt x="11581" y="17672"/>
                    <a:pt x="11968" y="16612"/>
                    <a:pt x="12714" y="15852"/>
                  </a:cubicBezTo>
                  <a:lnTo>
                    <a:pt x="12714" y="15852"/>
                  </a:lnTo>
                  <a:cubicBezTo>
                    <a:pt x="12556" y="16913"/>
                    <a:pt x="12241" y="17945"/>
                    <a:pt x="11782" y="18905"/>
                  </a:cubicBezTo>
                  <a:lnTo>
                    <a:pt x="11825" y="18977"/>
                  </a:lnTo>
                  <a:cubicBezTo>
                    <a:pt x="12155" y="19736"/>
                    <a:pt x="11653" y="20653"/>
                    <a:pt x="10808" y="21671"/>
                  </a:cubicBezTo>
                  <a:cubicBezTo>
                    <a:pt x="11252" y="21413"/>
                    <a:pt x="11739" y="21255"/>
                    <a:pt x="12241" y="21212"/>
                  </a:cubicBezTo>
                  <a:lnTo>
                    <a:pt x="12312" y="21212"/>
                  </a:lnTo>
                  <a:cubicBezTo>
                    <a:pt x="13215" y="21212"/>
                    <a:pt x="13144" y="22216"/>
                    <a:pt x="12671" y="22230"/>
                  </a:cubicBezTo>
                  <a:lnTo>
                    <a:pt x="12656" y="22230"/>
                  </a:lnTo>
                  <a:cubicBezTo>
                    <a:pt x="12484" y="22230"/>
                    <a:pt x="12255" y="22087"/>
                    <a:pt x="12011" y="21943"/>
                  </a:cubicBezTo>
                  <a:cubicBezTo>
                    <a:pt x="11768" y="21771"/>
                    <a:pt x="11467" y="21671"/>
                    <a:pt x="11180" y="21657"/>
                  </a:cubicBezTo>
                  <a:cubicBezTo>
                    <a:pt x="11037" y="21657"/>
                    <a:pt x="10894" y="21685"/>
                    <a:pt x="10765" y="21743"/>
                  </a:cubicBezTo>
                  <a:cubicBezTo>
                    <a:pt x="10306" y="22302"/>
                    <a:pt x="9747" y="22875"/>
                    <a:pt x="9174" y="23463"/>
                  </a:cubicBezTo>
                  <a:cubicBezTo>
                    <a:pt x="8170" y="24509"/>
                    <a:pt x="7138" y="25598"/>
                    <a:pt x="6508" y="26630"/>
                  </a:cubicBezTo>
                  <a:cubicBezTo>
                    <a:pt x="5662" y="28063"/>
                    <a:pt x="5590" y="29640"/>
                    <a:pt x="5762" y="31131"/>
                  </a:cubicBezTo>
                  <a:lnTo>
                    <a:pt x="5848" y="31159"/>
                  </a:lnTo>
                  <a:cubicBezTo>
                    <a:pt x="6622" y="29067"/>
                    <a:pt x="8156" y="27447"/>
                    <a:pt x="8873" y="26773"/>
                  </a:cubicBezTo>
                  <a:cubicBezTo>
                    <a:pt x="8830" y="26372"/>
                    <a:pt x="8744" y="24867"/>
                    <a:pt x="9819" y="23878"/>
                  </a:cubicBezTo>
                  <a:cubicBezTo>
                    <a:pt x="9976" y="24065"/>
                    <a:pt x="10062" y="24323"/>
                    <a:pt x="10048" y="24581"/>
                  </a:cubicBezTo>
                  <a:cubicBezTo>
                    <a:pt x="10320" y="24394"/>
                    <a:pt x="10822" y="24136"/>
                    <a:pt x="11252" y="24136"/>
                  </a:cubicBezTo>
                  <a:cubicBezTo>
                    <a:pt x="11268" y="24135"/>
                    <a:pt x="11284" y="24134"/>
                    <a:pt x="11300" y="24134"/>
                  </a:cubicBezTo>
                  <a:cubicBezTo>
                    <a:pt x="11439" y="24134"/>
                    <a:pt x="11566" y="24188"/>
                    <a:pt x="11682" y="24265"/>
                  </a:cubicBezTo>
                  <a:cubicBezTo>
                    <a:pt x="12140" y="24609"/>
                    <a:pt x="11753" y="25383"/>
                    <a:pt x="11524" y="25770"/>
                  </a:cubicBezTo>
                  <a:cubicBezTo>
                    <a:pt x="11954" y="25784"/>
                    <a:pt x="12398" y="25913"/>
                    <a:pt x="12771" y="26143"/>
                  </a:cubicBezTo>
                  <a:cubicBezTo>
                    <a:pt x="11467" y="26845"/>
                    <a:pt x="10593" y="27031"/>
                    <a:pt x="9933" y="27031"/>
                  </a:cubicBezTo>
                  <a:cubicBezTo>
                    <a:pt x="9618" y="27031"/>
                    <a:pt x="9288" y="26988"/>
                    <a:pt x="8987" y="26902"/>
                  </a:cubicBezTo>
                  <a:cubicBezTo>
                    <a:pt x="8414" y="27447"/>
                    <a:pt x="7898" y="28035"/>
                    <a:pt x="7425" y="28680"/>
                  </a:cubicBezTo>
                  <a:cubicBezTo>
                    <a:pt x="7884" y="28436"/>
                    <a:pt x="9145" y="27863"/>
                    <a:pt x="10435" y="27863"/>
                  </a:cubicBezTo>
                  <a:cubicBezTo>
                    <a:pt x="10908" y="27863"/>
                    <a:pt x="11381" y="27949"/>
                    <a:pt x="11811" y="28135"/>
                  </a:cubicBezTo>
                  <a:cubicBezTo>
                    <a:pt x="10664" y="28278"/>
                    <a:pt x="9073" y="29382"/>
                    <a:pt x="8070" y="29382"/>
                  </a:cubicBezTo>
                  <a:cubicBezTo>
                    <a:pt x="8058" y="29382"/>
                    <a:pt x="8047" y="29383"/>
                    <a:pt x="8035" y="29383"/>
                  </a:cubicBezTo>
                  <a:cubicBezTo>
                    <a:pt x="7704" y="29383"/>
                    <a:pt x="7393" y="29185"/>
                    <a:pt x="7282" y="28866"/>
                  </a:cubicBezTo>
                  <a:cubicBezTo>
                    <a:pt x="6766" y="29583"/>
                    <a:pt x="6336" y="30371"/>
                    <a:pt x="6020" y="31202"/>
                  </a:cubicBezTo>
                  <a:cubicBezTo>
                    <a:pt x="8041" y="31819"/>
                    <a:pt x="9905" y="32205"/>
                    <a:pt x="11395" y="32205"/>
                  </a:cubicBezTo>
                  <a:cubicBezTo>
                    <a:pt x="12800" y="32205"/>
                    <a:pt x="13860" y="31862"/>
                    <a:pt x="14391" y="31030"/>
                  </a:cubicBezTo>
                  <a:cubicBezTo>
                    <a:pt x="15265" y="29654"/>
                    <a:pt x="15580" y="28106"/>
                    <a:pt x="15580" y="26515"/>
                  </a:cubicBezTo>
                  <a:cubicBezTo>
                    <a:pt x="15552" y="25283"/>
                    <a:pt x="15423" y="24065"/>
                    <a:pt x="15165" y="22875"/>
                  </a:cubicBezTo>
                  <a:cubicBezTo>
                    <a:pt x="14907" y="21485"/>
                    <a:pt x="14692" y="20152"/>
                    <a:pt x="14305" y="18790"/>
                  </a:cubicBezTo>
                  <a:cubicBezTo>
                    <a:pt x="13989" y="17787"/>
                    <a:pt x="13688" y="16755"/>
                    <a:pt x="13688" y="15709"/>
                  </a:cubicBezTo>
                  <a:cubicBezTo>
                    <a:pt x="13688" y="15336"/>
                    <a:pt x="13731" y="14963"/>
                    <a:pt x="13817" y="14591"/>
                  </a:cubicBezTo>
                  <a:cubicBezTo>
                    <a:pt x="14133" y="13301"/>
                    <a:pt x="15021" y="12369"/>
                    <a:pt x="15781" y="11323"/>
                  </a:cubicBezTo>
                  <a:cubicBezTo>
                    <a:pt x="16627" y="10191"/>
                    <a:pt x="17315" y="8944"/>
                    <a:pt x="17802" y="7611"/>
                  </a:cubicBezTo>
                  <a:cubicBezTo>
                    <a:pt x="18046" y="6951"/>
                    <a:pt x="18160" y="6249"/>
                    <a:pt x="18174" y="5533"/>
                  </a:cubicBezTo>
                  <a:cubicBezTo>
                    <a:pt x="18174" y="2981"/>
                    <a:pt x="16340" y="1204"/>
                    <a:pt x="14061" y="0"/>
                  </a:cubicBezTo>
                  <a:close/>
                </a:path>
              </a:pathLst>
            </a:custGeom>
            <a:solidFill>
              <a:srgbClr val="FFA2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4" name="Google Shape;4158;p64"/>
            <p:cNvSpPr/>
            <p:nvPr/>
          </p:nvSpPr>
          <p:spPr>
            <a:xfrm>
              <a:off x="964588" y="3213613"/>
              <a:ext cx="427150" cy="915875"/>
            </a:xfrm>
            <a:custGeom>
              <a:avLst/>
              <a:gdLst/>
              <a:ahLst/>
              <a:cxnLst/>
              <a:rect l="l" t="t" r="r" b="b"/>
              <a:pathLst>
                <a:path w="17086" h="36635" extrusionOk="0">
                  <a:moveTo>
                    <a:pt x="16612" y="402"/>
                  </a:moveTo>
                  <a:lnTo>
                    <a:pt x="16625" y="406"/>
                  </a:lnTo>
                  <a:lnTo>
                    <a:pt x="16625" y="406"/>
                  </a:lnTo>
                  <a:cubicBezTo>
                    <a:pt x="16626" y="404"/>
                    <a:pt x="16627" y="403"/>
                    <a:pt x="16627" y="402"/>
                  </a:cubicBezTo>
                  <a:close/>
                  <a:moveTo>
                    <a:pt x="15538" y="1"/>
                  </a:moveTo>
                  <a:lnTo>
                    <a:pt x="10908" y="10779"/>
                  </a:lnTo>
                  <a:lnTo>
                    <a:pt x="7411" y="18920"/>
                  </a:lnTo>
                  <a:cubicBezTo>
                    <a:pt x="7612" y="19034"/>
                    <a:pt x="7812" y="19163"/>
                    <a:pt x="8013" y="19307"/>
                  </a:cubicBezTo>
                  <a:lnTo>
                    <a:pt x="14893" y="3054"/>
                  </a:lnTo>
                  <a:cubicBezTo>
                    <a:pt x="14549" y="2638"/>
                    <a:pt x="15796" y="230"/>
                    <a:pt x="15853" y="115"/>
                  </a:cubicBezTo>
                  <a:lnTo>
                    <a:pt x="15538" y="1"/>
                  </a:lnTo>
                  <a:close/>
                  <a:moveTo>
                    <a:pt x="16625" y="406"/>
                  </a:moveTo>
                  <a:lnTo>
                    <a:pt x="16625" y="406"/>
                  </a:lnTo>
                  <a:cubicBezTo>
                    <a:pt x="16576" y="524"/>
                    <a:pt x="15613" y="2956"/>
                    <a:pt x="15065" y="3111"/>
                  </a:cubicBezTo>
                  <a:lnTo>
                    <a:pt x="8156" y="19436"/>
                  </a:lnTo>
                  <a:cubicBezTo>
                    <a:pt x="8271" y="19522"/>
                    <a:pt x="8371" y="19636"/>
                    <a:pt x="8472" y="19737"/>
                  </a:cubicBezTo>
                  <a:lnTo>
                    <a:pt x="8500" y="19737"/>
                  </a:lnTo>
                  <a:lnTo>
                    <a:pt x="12227" y="11395"/>
                  </a:lnTo>
                  <a:lnTo>
                    <a:pt x="17085" y="560"/>
                  </a:lnTo>
                  <a:lnTo>
                    <a:pt x="16625" y="406"/>
                  </a:lnTo>
                  <a:close/>
                  <a:moveTo>
                    <a:pt x="4874" y="27175"/>
                  </a:moveTo>
                  <a:lnTo>
                    <a:pt x="1047" y="36205"/>
                  </a:lnTo>
                  <a:cubicBezTo>
                    <a:pt x="1062" y="36219"/>
                    <a:pt x="1076" y="36219"/>
                    <a:pt x="1090" y="36234"/>
                  </a:cubicBezTo>
                  <a:lnTo>
                    <a:pt x="4974" y="27577"/>
                  </a:lnTo>
                  <a:cubicBezTo>
                    <a:pt x="4946" y="27448"/>
                    <a:pt x="4903" y="27319"/>
                    <a:pt x="4874" y="27190"/>
                  </a:cubicBezTo>
                  <a:lnTo>
                    <a:pt x="4874" y="27175"/>
                  </a:lnTo>
                  <a:close/>
                  <a:moveTo>
                    <a:pt x="4329" y="26487"/>
                  </a:moveTo>
                  <a:cubicBezTo>
                    <a:pt x="4200" y="27161"/>
                    <a:pt x="4000" y="27806"/>
                    <a:pt x="3684" y="27806"/>
                  </a:cubicBezTo>
                  <a:cubicBezTo>
                    <a:pt x="3656" y="27806"/>
                    <a:pt x="3627" y="27806"/>
                    <a:pt x="3598" y="27792"/>
                  </a:cubicBezTo>
                  <a:lnTo>
                    <a:pt x="73" y="35961"/>
                  </a:lnTo>
                  <a:cubicBezTo>
                    <a:pt x="101" y="36033"/>
                    <a:pt x="116" y="36090"/>
                    <a:pt x="116" y="36162"/>
                  </a:cubicBezTo>
                  <a:cubicBezTo>
                    <a:pt x="116" y="36291"/>
                    <a:pt x="73" y="36406"/>
                    <a:pt x="1" y="36506"/>
                  </a:cubicBezTo>
                  <a:lnTo>
                    <a:pt x="245" y="36635"/>
                  </a:lnTo>
                  <a:cubicBezTo>
                    <a:pt x="288" y="36363"/>
                    <a:pt x="531" y="36162"/>
                    <a:pt x="818" y="36162"/>
                  </a:cubicBezTo>
                  <a:lnTo>
                    <a:pt x="875" y="36162"/>
                  </a:lnTo>
                  <a:lnTo>
                    <a:pt x="4802" y="26889"/>
                  </a:lnTo>
                  <a:cubicBezTo>
                    <a:pt x="4788" y="26788"/>
                    <a:pt x="4759" y="26688"/>
                    <a:pt x="4745" y="26573"/>
                  </a:cubicBezTo>
                  <a:cubicBezTo>
                    <a:pt x="4602" y="26559"/>
                    <a:pt x="4473" y="26516"/>
                    <a:pt x="4344" y="26487"/>
                  </a:cubicBezTo>
                  <a:close/>
                </a:path>
              </a:pathLst>
            </a:custGeom>
            <a:solidFill>
              <a:srgbClr val="FF3E3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5" name="Google Shape;4159;p64"/>
            <p:cNvSpPr/>
            <p:nvPr/>
          </p:nvSpPr>
          <p:spPr>
            <a:xfrm>
              <a:off x="1054538" y="3687163"/>
              <a:ext cx="192450" cy="234500"/>
            </a:xfrm>
            <a:custGeom>
              <a:avLst/>
              <a:gdLst/>
              <a:ahLst/>
              <a:cxnLst/>
              <a:rect l="l" t="t" r="r" b="b"/>
              <a:pathLst>
                <a:path w="7698" h="9380" extrusionOk="0">
                  <a:moveTo>
                    <a:pt x="6889" y="1"/>
                  </a:moveTo>
                  <a:cubicBezTo>
                    <a:pt x="6867" y="1"/>
                    <a:pt x="6845" y="3"/>
                    <a:pt x="6823" y="6"/>
                  </a:cubicBezTo>
                  <a:cubicBezTo>
                    <a:pt x="6321" y="6"/>
                    <a:pt x="5504" y="408"/>
                    <a:pt x="4902" y="766"/>
                  </a:cubicBezTo>
                  <a:lnTo>
                    <a:pt x="4888" y="780"/>
                  </a:lnTo>
                  <a:cubicBezTo>
                    <a:pt x="5146" y="1053"/>
                    <a:pt x="5361" y="1368"/>
                    <a:pt x="5533" y="1698"/>
                  </a:cubicBezTo>
                  <a:cubicBezTo>
                    <a:pt x="6522" y="1210"/>
                    <a:pt x="7482" y="608"/>
                    <a:pt x="7238" y="193"/>
                  </a:cubicBezTo>
                  <a:cubicBezTo>
                    <a:pt x="7164" y="81"/>
                    <a:pt x="7035" y="1"/>
                    <a:pt x="6889" y="1"/>
                  </a:cubicBezTo>
                  <a:close/>
                  <a:moveTo>
                    <a:pt x="6866" y="1640"/>
                  </a:moveTo>
                  <a:cubicBezTo>
                    <a:pt x="6436" y="1669"/>
                    <a:pt x="6020" y="1726"/>
                    <a:pt x="5605" y="1855"/>
                  </a:cubicBezTo>
                  <a:cubicBezTo>
                    <a:pt x="5762" y="2185"/>
                    <a:pt x="5877" y="2529"/>
                    <a:pt x="5934" y="2887"/>
                  </a:cubicBezTo>
                  <a:cubicBezTo>
                    <a:pt x="6780" y="2730"/>
                    <a:pt x="7597" y="2457"/>
                    <a:pt x="7511" y="1970"/>
                  </a:cubicBezTo>
                  <a:cubicBezTo>
                    <a:pt x="7468" y="1726"/>
                    <a:pt x="7210" y="1640"/>
                    <a:pt x="6866" y="1640"/>
                  </a:cubicBezTo>
                  <a:close/>
                  <a:moveTo>
                    <a:pt x="5963" y="3059"/>
                  </a:moveTo>
                  <a:cubicBezTo>
                    <a:pt x="5991" y="3231"/>
                    <a:pt x="6006" y="3418"/>
                    <a:pt x="6006" y="3590"/>
                  </a:cubicBezTo>
                  <a:cubicBezTo>
                    <a:pt x="6006" y="3776"/>
                    <a:pt x="5991" y="3948"/>
                    <a:pt x="5963" y="4134"/>
                  </a:cubicBezTo>
                  <a:cubicBezTo>
                    <a:pt x="6651" y="4091"/>
                    <a:pt x="7353" y="3948"/>
                    <a:pt x="7496" y="3590"/>
                  </a:cubicBezTo>
                  <a:cubicBezTo>
                    <a:pt x="7640" y="3231"/>
                    <a:pt x="6823" y="3102"/>
                    <a:pt x="5963" y="3059"/>
                  </a:cubicBezTo>
                  <a:close/>
                  <a:moveTo>
                    <a:pt x="5920" y="4421"/>
                  </a:moveTo>
                  <a:cubicBezTo>
                    <a:pt x="5834" y="4808"/>
                    <a:pt x="5691" y="5195"/>
                    <a:pt x="5504" y="5539"/>
                  </a:cubicBezTo>
                  <a:cubicBezTo>
                    <a:pt x="5920" y="5696"/>
                    <a:pt x="6350" y="5782"/>
                    <a:pt x="6780" y="5811"/>
                  </a:cubicBezTo>
                  <a:cubicBezTo>
                    <a:pt x="7095" y="5811"/>
                    <a:pt x="7353" y="5725"/>
                    <a:pt x="7453" y="5510"/>
                  </a:cubicBezTo>
                  <a:cubicBezTo>
                    <a:pt x="7697" y="5037"/>
                    <a:pt x="6780" y="4665"/>
                    <a:pt x="5920" y="4421"/>
                  </a:cubicBezTo>
                  <a:close/>
                  <a:moveTo>
                    <a:pt x="5361" y="5782"/>
                  </a:moveTo>
                  <a:lnTo>
                    <a:pt x="5361" y="5797"/>
                  </a:lnTo>
                  <a:cubicBezTo>
                    <a:pt x="5160" y="6098"/>
                    <a:pt x="4931" y="6384"/>
                    <a:pt x="4659" y="6628"/>
                  </a:cubicBezTo>
                  <a:cubicBezTo>
                    <a:pt x="5132" y="7001"/>
                    <a:pt x="5676" y="7345"/>
                    <a:pt x="6049" y="7345"/>
                  </a:cubicBezTo>
                  <a:cubicBezTo>
                    <a:pt x="6135" y="7345"/>
                    <a:pt x="6206" y="7316"/>
                    <a:pt x="6278" y="7273"/>
                  </a:cubicBezTo>
                  <a:cubicBezTo>
                    <a:pt x="6665" y="7001"/>
                    <a:pt x="5977" y="6298"/>
                    <a:pt x="5361" y="5782"/>
                  </a:cubicBezTo>
                  <a:close/>
                  <a:moveTo>
                    <a:pt x="574" y="7488"/>
                  </a:moveTo>
                  <a:lnTo>
                    <a:pt x="587" y="7491"/>
                  </a:lnTo>
                  <a:lnTo>
                    <a:pt x="587" y="7491"/>
                  </a:lnTo>
                  <a:lnTo>
                    <a:pt x="588" y="7488"/>
                  </a:lnTo>
                  <a:close/>
                  <a:moveTo>
                    <a:pt x="1147" y="7631"/>
                  </a:moveTo>
                  <a:cubicBezTo>
                    <a:pt x="1161" y="7732"/>
                    <a:pt x="1190" y="7832"/>
                    <a:pt x="1204" y="7947"/>
                  </a:cubicBezTo>
                  <a:lnTo>
                    <a:pt x="1333" y="7660"/>
                  </a:lnTo>
                  <a:lnTo>
                    <a:pt x="1147" y="7631"/>
                  </a:lnTo>
                  <a:close/>
                  <a:moveTo>
                    <a:pt x="4458" y="6786"/>
                  </a:moveTo>
                  <a:cubicBezTo>
                    <a:pt x="4214" y="7001"/>
                    <a:pt x="3928" y="7173"/>
                    <a:pt x="3641" y="7316"/>
                  </a:cubicBezTo>
                  <a:cubicBezTo>
                    <a:pt x="4071" y="7947"/>
                    <a:pt x="4616" y="8563"/>
                    <a:pt x="4988" y="8563"/>
                  </a:cubicBezTo>
                  <a:cubicBezTo>
                    <a:pt x="5031" y="8563"/>
                    <a:pt x="5060" y="8563"/>
                    <a:pt x="5103" y="8549"/>
                  </a:cubicBezTo>
                  <a:cubicBezTo>
                    <a:pt x="5504" y="8377"/>
                    <a:pt x="4988" y="7517"/>
                    <a:pt x="4472" y="6786"/>
                  </a:cubicBezTo>
                  <a:close/>
                  <a:moveTo>
                    <a:pt x="587" y="7491"/>
                  </a:moveTo>
                  <a:lnTo>
                    <a:pt x="0" y="8835"/>
                  </a:lnTo>
                  <a:cubicBezTo>
                    <a:pt x="29" y="8850"/>
                    <a:pt x="58" y="8864"/>
                    <a:pt x="101" y="8864"/>
                  </a:cubicBezTo>
                  <a:cubicBezTo>
                    <a:pt x="402" y="8864"/>
                    <a:pt x="617" y="8205"/>
                    <a:pt x="746" y="7531"/>
                  </a:cubicBezTo>
                  <a:lnTo>
                    <a:pt x="587" y="7491"/>
                  </a:lnTo>
                  <a:close/>
                  <a:moveTo>
                    <a:pt x="1505" y="7674"/>
                  </a:moveTo>
                  <a:lnTo>
                    <a:pt x="1505" y="7689"/>
                  </a:lnTo>
                  <a:lnTo>
                    <a:pt x="1276" y="8233"/>
                  </a:lnTo>
                  <a:cubicBezTo>
                    <a:pt x="1305" y="8377"/>
                    <a:pt x="1348" y="8506"/>
                    <a:pt x="1376" y="8635"/>
                  </a:cubicBezTo>
                  <a:cubicBezTo>
                    <a:pt x="1505" y="9065"/>
                    <a:pt x="1677" y="9366"/>
                    <a:pt x="1864" y="9366"/>
                  </a:cubicBezTo>
                  <a:lnTo>
                    <a:pt x="1892" y="9366"/>
                  </a:lnTo>
                  <a:cubicBezTo>
                    <a:pt x="2208" y="9323"/>
                    <a:pt x="2208" y="8506"/>
                    <a:pt x="2122" y="7703"/>
                  </a:cubicBezTo>
                  <a:lnTo>
                    <a:pt x="1892" y="7703"/>
                  </a:lnTo>
                  <a:cubicBezTo>
                    <a:pt x="1763" y="7703"/>
                    <a:pt x="1634" y="7703"/>
                    <a:pt x="1505" y="7674"/>
                  </a:cubicBezTo>
                  <a:close/>
                  <a:moveTo>
                    <a:pt x="3383" y="7416"/>
                  </a:moveTo>
                  <a:cubicBezTo>
                    <a:pt x="3039" y="7545"/>
                    <a:pt x="2681" y="7631"/>
                    <a:pt x="2308" y="7674"/>
                  </a:cubicBezTo>
                  <a:cubicBezTo>
                    <a:pt x="2580" y="8520"/>
                    <a:pt x="2953" y="9380"/>
                    <a:pt x="3340" y="9380"/>
                  </a:cubicBezTo>
                  <a:cubicBezTo>
                    <a:pt x="3383" y="9380"/>
                    <a:pt x="3426" y="9380"/>
                    <a:pt x="3455" y="9366"/>
                  </a:cubicBezTo>
                  <a:cubicBezTo>
                    <a:pt x="3885" y="9179"/>
                    <a:pt x="3670" y="8248"/>
                    <a:pt x="3383" y="7416"/>
                  </a:cubicBezTo>
                  <a:close/>
                </a:path>
              </a:pathLst>
            </a:custGeom>
            <a:solidFill>
              <a:srgbClr val="E7274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6" name="Google Shape;4160;p64"/>
            <p:cNvSpPr/>
            <p:nvPr/>
          </p:nvSpPr>
          <p:spPr>
            <a:xfrm>
              <a:off x="1068863" y="3686588"/>
              <a:ext cx="135125" cy="193175"/>
            </a:xfrm>
            <a:custGeom>
              <a:avLst/>
              <a:gdLst/>
              <a:ahLst/>
              <a:cxnLst/>
              <a:rect l="l" t="t" r="r" b="b"/>
              <a:pathLst>
                <a:path w="5405" h="7727" extrusionOk="0">
                  <a:moveTo>
                    <a:pt x="3971" y="517"/>
                  </a:moveTo>
                  <a:cubicBezTo>
                    <a:pt x="3975" y="519"/>
                    <a:pt x="3978" y="522"/>
                    <a:pt x="3982" y="525"/>
                  </a:cubicBezTo>
                  <a:lnTo>
                    <a:pt x="3982" y="525"/>
                  </a:lnTo>
                  <a:lnTo>
                    <a:pt x="3985" y="517"/>
                  </a:lnTo>
                  <a:close/>
                  <a:moveTo>
                    <a:pt x="3226" y="1"/>
                  </a:moveTo>
                  <a:lnTo>
                    <a:pt x="1" y="7511"/>
                  </a:lnTo>
                  <a:lnTo>
                    <a:pt x="158" y="7554"/>
                  </a:lnTo>
                  <a:cubicBezTo>
                    <a:pt x="287" y="7597"/>
                    <a:pt x="431" y="7640"/>
                    <a:pt x="560" y="7654"/>
                  </a:cubicBezTo>
                  <a:lnTo>
                    <a:pt x="746" y="7683"/>
                  </a:lnTo>
                  <a:lnTo>
                    <a:pt x="3828" y="388"/>
                  </a:lnTo>
                  <a:cubicBezTo>
                    <a:pt x="3641" y="244"/>
                    <a:pt x="3441" y="115"/>
                    <a:pt x="3226" y="1"/>
                  </a:cubicBezTo>
                  <a:close/>
                  <a:moveTo>
                    <a:pt x="3982" y="525"/>
                  </a:moveTo>
                  <a:lnTo>
                    <a:pt x="932" y="7712"/>
                  </a:lnTo>
                  <a:cubicBezTo>
                    <a:pt x="1061" y="7726"/>
                    <a:pt x="1190" y="7726"/>
                    <a:pt x="1319" y="7726"/>
                  </a:cubicBezTo>
                  <a:lnTo>
                    <a:pt x="1563" y="7726"/>
                  </a:lnTo>
                  <a:cubicBezTo>
                    <a:pt x="1635" y="7726"/>
                    <a:pt x="1678" y="7726"/>
                    <a:pt x="1735" y="7712"/>
                  </a:cubicBezTo>
                  <a:cubicBezTo>
                    <a:pt x="2108" y="7669"/>
                    <a:pt x="2466" y="7583"/>
                    <a:pt x="2810" y="7454"/>
                  </a:cubicBezTo>
                  <a:cubicBezTo>
                    <a:pt x="2896" y="7425"/>
                    <a:pt x="2968" y="7382"/>
                    <a:pt x="3054" y="7339"/>
                  </a:cubicBezTo>
                  <a:cubicBezTo>
                    <a:pt x="3355" y="7210"/>
                    <a:pt x="3627" y="7038"/>
                    <a:pt x="3885" y="6823"/>
                  </a:cubicBezTo>
                  <a:cubicBezTo>
                    <a:pt x="3942" y="6780"/>
                    <a:pt x="4014" y="6723"/>
                    <a:pt x="4057" y="6665"/>
                  </a:cubicBezTo>
                  <a:cubicBezTo>
                    <a:pt x="4329" y="6422"/>
                    <a:pt x="4573" y="6135"/>
                    <a:pt x="4759" y="5834"/>
                  </a:cubicBezTo>
                  <a:cubicBezTo>
                    <a:pt x="4817" y="5748"/>
                    <a:pt x="4860" y="5676"/>
                    <a:pt x="4903" y="5590"/>
                  </a:cubicBezTo>
                  <a:cubicBezTo>
                    <a:pt x="5103" y="5232"/>
                    <a:pt x="5232" y="4860"/>
                    <a:pt x="5318" y="4458"/>
                  </a:cubicBezTo>
                  <a:cubicBezTo>
                    <a:pt x="5347" y="4372"/>
                    <a:pt x="5361" y="4272"/>
                    <a:pt x="5375" y="4172"/>
                  </a:cubicBezTo>
                  <a:cubicBezTo>
                    <a:pt x="5390" y="4000"/>
                    <a:pt x="5404" y="3813"/>
                    <a:pt x="5404" y="3627"/>
                  </a:cubicBezTo>
                  <a:cubicBezTo>
                    <a:pt x="5404" y="3455"/>
                    <a:pt x="5390" y="3269"/>
                    <a:pt x="5375" y="3097"/>
                  </a:cubicBezTo>
                  <a:cubicBezTo>
                    <a:pt x="5375" y="3039"/>
                    <a:pt x="5361" y="2982"/>
                    <a:pt x="5347" y="2925"/>
                  </a:cubicBezTo>
                  <a:cubicBezTo>
                    <a:pt x="5289" y="2566"/>
                    <a:pt x="5175" y="2222"/>
                    <a:pt x="5017" y="1893"/>
                  </a:cubicBezTo>
                  <a:lnTo>
                    <a:pt x="4946" y="1735"/>
                  </a:lnTo>
                  <a:cubicBezTo>
                    <a:pt x="4774" y="1405"/>
                    <a:pt x="4544" y="1090"/>
                    <a:pt x="4286" y="818"/>
                  </a:cubicBezTo>
                  <a:cubicBezTo>
                    <a:pt x="4189" y="721"/>
                    <a:pt x="4092" y="610"/>
                    <a:pt x="3982" y="525"/>
                  </a:cubicBezTo>
                  <a:close/>
                </a:path>
              </a:pathLst>
            </a:custGeom>
            <a:solidFill>
              <a:srgbClr val="1E022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7" name="Google Shape;4161;p64"/>
            <p:cNvSpPr/>
            <p:nvPr/>
          </p:nvSpPr>
          <p:spPr>
            <a:xfrm>
              <a:off x="985388" y="3894788"/>
              <a:ext cx="263375" cy="383775"/>
            </a:xfrm>
            <a:custGeom>
              <a:avLst/>
              <a:gdLst/>
              <a:ahLst/>
              <a:cxnLst/>
              <a:rect l="l" t="t" r="r" b="b"/>
              <a:pathLst>
                <a:path w="10535" h="15351" extrusionOk="0">
                  <a:moveTo>
                    <a:pt x="10047" y="0"/>
                  </a:moveTo>
                  <a:cubicBezTo>
                    <a:pt x="10046" y="6"/>
                    <a:pt x="10046" y="12"/>
                    <a:pt x="10045" y="17"/>
                  </a:cubicBezTo>
                  <a:lnTo>
                    <a:pt x="10045" y="17"/>
                  </a:lnTo>
                  <a:cubicBezTo>
                    <a:pt x="10050" y="12"/>
                    <a:pt x="10056" y="6"/>
                    <a:pt x="10062" y="0"/>
                  </a:cubicBezTo>
                  <a:close/>
                  <a:moveTo>
                    <a:pt x="10045" y="17"/>
                  </a:moveTo>
                  <a:cubicBezTo>
                    <a:pt x="9297" y="776"/>
                    <a:pt x="8930" y="1828"/>
                    <a:pt x="9030" y="2881"/>
                  </a:cubicBezTo>
                  <a:cubicBezTo>
                    <a:pt x="8671" y="2265"/>
                    <a:pt x="8156" y="1921"/>
                    <a:pt x="7539" y="1906"/>
                  </a:cubicBezTo>
                  <a:lnTo>
                    <a:pt x="7496" y="1906"/>
                  </a:lnTo>
                  <a:cubicBezTo>
                    <a:pt x="6694" y="1906"/>
                    <a:pt x="5877" y="2465"/>
                    <a:pt x="5475" y="3282"/>
                  </a:cubicBezTo>
                  <a:cubicBezTo>
                    <a:pt x="5232" y="3769"/>
                    <a:pt x="5189" y="4185"/>
                    <a:pt x="5346" y="4543"/>
                  </a:cubicBezTo>
                  <a:cubicBezTo>
                    <a:pt x="5576" y="5059"/>
                    <a:pt x="6178" y="5188"/>
                    <a:pt x="6178" y="5188"/>
                  </a:cubicBezTo>
                  <a:cubicBezTo>
                    <a:pt x="6307" y="5231"/>
                    <a:pt x="6436" y="5260"/>
                    <a:pt x="6565" y="5260"/>
                  </a:cubicBezTo>
                  <a:cubicBezTo>
                    <a:pt x="7267" y="5260"/>
                    <a:pt x="7697" y="4429"/>
                    <a:pt x="7296" y="4113"/>
                  </a:cubicBezTo>
                  <a:cubicBezTo>
                    <a:pt x="7224" y="4056"/>
                    <a:pt x="7124" y="4013"/>
                    <a:pt x="7038" y="4013"/>
                  </a:cubicBezTo>
                  <a:cubicBezTo>
                    <a:pt x="6866" y="4013"/>
                    <a:pt x="6737" y="4142"/>
                    <a:pt x="6608" y="4285"/>
                  </a:cubicBezTo>
                  <a:cubicBezTo>
                    <a:pt x="6493" y="4429"/>
                    <a:pt x="6335" y="4529"/>
                    <a:pt x="6149" y="4558"/>
                  </a:cubicBezTo>
                  <a:cubicBezTo>
                    <a:pt x="6106" y="4558"/>
                    <a:pt x="6077" y="4558"/>
                    <a:pt x="6049" y="4543"/>
                  </a:cubicBezTo>
                  <a:cubicBezTo>
                    <a:pt x="5662" y="4443"/>
                    <a:pt x="5590" y="3798"/>
                    <a:pt x="5590" y="3468"/>
                  </a:cubicBezTo>
                  <a:cubicBezTo>
                    <a:pt x="5604" y="3440"/>
                    <a:pt x="5619" y="3397"/>
                    <a:pt x="5633" y="3368"/>
                  </a:cubicBezTo>
                  <a:cubicBezTo>
                    <a:pt x="6020" y="2594"/>
                    <a:pt x="6765" y="2093"/>
                    <a:pt x="7496" y="2093"/>
                  </a:cubicBezTo>
                  <a:lnTo>
                    <a:pt x="7525" y="2093"/>
                  </a:lnTo>
                  <a:cubicBezTo>
                    <a:pt x="8156" y="2107"/>
                    <a:pt x="8686" y="2494"/>
                    <a:pt x="9001" y="3196"/>
                  </a:cubicBezTo>
                  <a:cubicBezTo>
                    <a:pt x="9488" y="4271"/>
                    <a:pt x="7984" y="5833"/>
                    <a:pt x="6393" y="7496"/>
                  </a:cubicBezTo>
                  <a:cubicBezTo>
                    <a:pt x="5877" y="8041"/>
                    <a:pt x="5346" y="8571"/>
                    <a:pt x="4873" y="9116"/>
                  </a:cubicBezTo>
                  <a:cubicBezTo>
                    <a:pt x="5146" y="8686"/>
                    <a:pt x="5375" y="8227"/>
                    <a:pt x="5533" y="7740"/>
                  </a:cubicBezTo>
                  <a:cubicBezTo>
                    <a:pt x="5705" y="7181"/>
                    <a:pt x="5676" y="6564"/>
                    <a:pt x="5447" y="6034"/>
                  </a:cubicBezTo>
                  <a:cubicBezTo>
                    <a:pt x="5289" y="5719"/>
                    <a:pt x="4945" y="5188"/>
                    <a:pt x="4544" y="5188"/>
                  </a:cubicBezTo>
                  <a:cubicBezTo>
                    <a:pt x="4472" y="5188"/>
                    <a:pt x="4400" y="5217"/>
                    <a:pt x="4343" y="5246"/>
                  </a:cubicBezTo>
                  <a:cubicBezTo>
                    <a:pt x="4042" y="5389"/>
                    <a:pt x="4529" y="6450"/>
                    <a:pt x="4587" y="6636"/>
                  </a:cubicBezTo>
                  <a:cubicBezTo>
                    <a:pt x="4859" y="7482"/>
                    <a:pt x="4931" y="8370"/>
                    <a:pt x="4773" y="9245"/>
                  </a:cubicBezTo>
                  <a:cubicBezTo>
                    <a:pt x="4372" y="9703"/>
                    <a:pt x="4013" y="10176"/>
                    <a:pt x="3698" y="10692"/>
                  </a:cubicBezTo>
                  <a:cubicBezTo>
                    <a:pt x="2996" y="11853"/>
                    <a:pt x="2809" y="13114"/>
                    <a:pt x="2838" y="14333"/>
                  </a:cubicBezTo>
                  <a:cubicBezTo>
                    <a:pt x="2695" y="13774"/>
                    <a:pt x="2394" y="12899"/>
                    <a:pt x="1820" y="12326"/>
                  </a:cubicBezTo>
                  <a:cubicBezTo>
                    <a:pt x="1534" y="11996"/>
                    <a:pt x="1118" y="11796"/>
                    <a:pt x="674" y="11781"/>
                  </a:cubicBezTo>
                  <a:cubicBezTo>
                    <a:pt x="258" y="11781"/>
                    <a:pt x="0" y="11996"/>
                    <a:pt x="115" y="12226"/>
                  </a:cubicBezTo>
                  <a:cubicBezTo>
                    <a:pt x="316" y="12613"/>
                    <a:pt x="2150" y="13272"/>
                    <a:pt x="2867" y="14791"/>
                  </a:cubicBezTo>
                  <a:cubicBezTo>
                    <a:pt x="2881" y="14935"/>
                    <a:pt x="2895" y="15078"/>
                    <a:pt x="2910" y="15221"/>
                  </a:cubicBezTo>
                  <a:lnTo>
                    <a:pt x="3082" y="15279"/>
                  </a:lnTo>
                  <a:cubicBezTo>
                    <a:pt x="2910" y="13788"/>
                    <a:pt x="2981" y="12211"/>
                    <a:pt x="3841" y="10778"/>
                  </a:cubicBezTo>
                  <a:cubicBezTo>
                    <a:pt x="4458" y="9746"/>
                    <a:pt x="5504" y="8657"/>
                    <a:pt x="6507" y="7611"/>
                  </a:cubicBezTo>
                  <a:cubicBezTo>
                    <a:pt x="7081" y="7023"/>
                    <a:pt x="7625" y="6435"/>
                    <a:pt x="8098" y="5891"/>
                  </a:cubicBezTo>
                  <a:cubicBezTo>
                    <a:pt x="8213" y="5833"/>
                    <a:pt x="8356" y="5805"/>
                    <a:pt x="8500" y="5805"/>
                  </a:cubicBezTo>
                  <a:cubicBezTo>
                    <a:pt x="8800" y="5819"/>
                    <a:pt x="9087" y="5919"/>
                    <a:pt x="9345" y="6091"/>
                  </a:cubicBezTo>
                  <a:cubicBezTo>
                    <a:pt x="9589" y="6235"/>
                    <a:pt x="9804" y="6378"/>
                    <a:pt x="9990" y="6378"/>
                  </a:cubicBezTo>
                  <a:lnTo>
                    <a:pt x="10004" y="6378"/>
                  </a:lnTo>
                  <a:cubicBezTo>
                    <a:pt x="10463" y="6349"/>
                    <a:pt x="10535" y="5360"/>
                    <a:pt x="9646" y="5360"/>
                  </a:cubicBezTo>
                  <a:lnTo>
                    <a:pt x="9574" y="5360"/>
                  </a:lnTo>
                  <a:cubicBezTo>
                    <a:pt x="9058" y="5403"/>
                    <a:pt x="8571" y="5561"/>
                    <a:pt x="8141" y="5819"/>
                  </a:cubicBezTo>
                  <a:cubicBezTo>
                    <a:pt x="8972" y="4801"/>
                    <a:pt x="9488" y="3870"/>
                    <a:pt x="9144" y="3125"/>
                  </a:cubicBezTo>
                  <a:lnTo>
                    <a:pt x="9116" y="3053"/>
                  </a:lnTo>
                  <a:cubicBezTo>
                    <a:pt x="9558" y="2098"/>
                    <a:pt x="9872" y="1072"/>
                    <a:pt x="10045" y="17"/>
                  </a:cubicBezTo>
                  <a:close/>
                  <a:moveTo>
                    <a:pt x="7152" y="8012"/>
                  </a:moveTo>
                  <a:cubicBezTo>
                    <a:pt x="6077" y="9001"/>
                    <a:pt x="6163" y="10520"/>
                    <a:pt x="6206" y="10907"/>
                  </a:cubicBezTo>
                  <a:cubicBezTo>
                    <a:pt x="5490" y="11581"/>
                    <a:pt x="3956" y="13215"/>
                    <a:pt x="3196" y="15307"/>
                  </a:cubicBezTo>
                  <a:lnTo>
                    <a:pt x="3354" y="15350"/>
                  </a:lnTo>
                  <a:cubicBezTo>
                    <a:pt x="3669" y="14519"/>
                    <a:pt x="4099" y="13745"/>
                    <a:pt x="4615" y="13028"/>
                  </a:cubicBezTo>
                  <a:cubicBezTo>
                    <a:pt x="4726" y="13333"/>
                    <a:pt x="5038" y="13531"/>
                    <a:pt x="5369" y="13531"/>
                  </a:cubicBezTo>
                  <a:cubicBezTo>
                    <a:pt x="5381" y="13531"/>
                    <a:pt x="5392" y="13530"/>
                    <a:pt x="5404" y="13530"/>
                  </a:cubicBezTo>
                  <a:cubicBezTo>
                    <a:pt x="6407" y="13530"/>
                    <a:pt x="7998" y="12426"/>
                    <a:pt x="9144" y="12283"/>
                  </a:cubicBezTo>
                  <a:cubicBezTo>
                    <a:pt x="8745" y="12110"/>
                    <a:pt x="8309" y="12024"/>
                    <a:pt x="7870" y="12024"/>
                  </a:cubicBezTo>
                  <a:cubicBezTo>
                    <a:pt x="7836" y="12024"/>
                    <a:pt x="7802" y="12024"/>
                    <a:pt x="7769" y="12025"/>
                  </a:cubicBezTo>
                  <a:cubicBezTo>
                    <a:pt x="6479" y="12025"/>
                    <a:pt x="5217" y="12598"/>
                    <a:pt x="4759" y="12828"/>
                  </a:cubicBezTo>
                  <a:cubicBezTo>
                    <a:pt x="5232" y="12183"/>
                    <a:pt x="5748" y="11595"/>
                    <a:pt x="6321" y="11050"/>
                  </a:cubicBezTo>
                  <a:cubicBezTo>
                    <a:pt x="6622" y="11136"/>
                    <a:pt x="6952" y="11179"/>
                    <a:pt x="7267" y="11179"/>
                  </a:cubicBezTo>
                  <a:cubicBezTo>
                    <a:pt x="7926" y="11179"/>
                    <a:pt x="8800" y="10993"/>
                    <a:pt x="10105" y="10291"/>
                  </a:cubicBezTo>
                  <a:cubicBezTo>
                    <a:pt x="9732" y="10061"/>
                    <a:pt x="9288" y="9932"/>
                    <a:pt x="8858" y="9918"/>
                  </a:cubicBezTo>
                  <a:cubicBezTo>
                    <a:pt x="9087" y="9531"/>
                    <a:pt x="9474" y="8772"/>
                    <a:pt x="9015" y="8413"/>
                  </a:cubicBezTo>
                  <a:cubicBezTo>
                    <a:pt x="8886" y="8327"/>
                    <a:pt x="8743" y="8284"/>
                    <a:pt x="8585" y="8284"/>
                  </a:cubicBezTo>
                  <a:cubicBezTo>
                    <a:pt x="8156" y="8284"/>
                    <a:pt x="7654" y="8557"/>
                    <a:pt x="7382" y="8729"/>
                  </a:cubicBezTo>
                  <a:cubicBezTo>
                    <a:pt x="7396" y="8471"/>
                    <a:pt x="7310" y="8213"/>
                    <a:pt x="7152" y="8026"/>
                  </a:cubicBezTo>
                  <a:lnTo>
                    <a:pt x="7152" y="8012"/>
                  </a:lnTo>
                  <a:close/>
                </a:path>
              </a:pathLst>
            </a:custGeom>
            <a:solidFill>
              <a:srgbClr val="E7274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8" name="Google Shape;4162;p64"/>
            <p:cNvSpPr/>
            <p:nvPr/>
          </p:nvSpPr>
          <p:spPr>
            <a:xfrm>
              <a:off x="1257713" y="3538963"/>
              <a:ext cx="94250" cy="153750"/>
            </a:xfrm>
            <a:custGeom>
              <a:avLst/>
              <a:gdLst/>
              <a:ahLst/>
              <a:cxnLst/>
              <a:rect l="l" t="t" r="r" b="b"/>
              <a:pathLst>
                <a:path w="3770" h="6150" extrusionOk="0">
                  <a:moveTo>
                    <a:pt x="631" y="1"/>
                  </a:moveTo>
                  <a:cubicBezTo>
                    <a:pt x="588" y="1"/>
                    <a:pt x="530" y="15"/>
                    <a:pt x="487" y="29"/>
                  </a:cubicBezTo>
                  <a:cubicBezTo>
                    <a:pt x="0" y="287"/>
                    <a:pt x="788" y="918"/>
                    <a:pt x="788" y="918"/>
                  </a:cubicBezTo>
                  <a:cubicBezTo>
                    <a:pt x="738" y="908"/>
                    <a:pt x="687" y="898"/>
                    <a:pt x="636" y="898"/>
                  </a:cubicBezTo>
                  <a:cubicBezTo>
                    <a:pt x="615" y="898"/>
                    <a:pt x="594" y="900"/>
                    <a:pt x="573" y="904"/>
                  </a:cubicBezTo>
                  <a:cubicBezTo>
                    <a:pt x="344" y="904"/>
                    <a:pt x="0" y="961"/>
                    <a:pt x="57" y="1291"/>
                  </a:cubicBezTo>
                  <a:cubicBezTo>
                    <a:pt x="86" y="1463"/>
                    <a:pt x="229" y="1534"/>
                    <a:pt x="416" y="1534"/>
                  </a:cubicBezTo>
                  <a:cubicBezTo>
                    <a:pt x="645" y="1506"/>
                    <a:pt x="860" y="1463"/>
                    <a:pt x="1075" y="1377"/>
                  </a:cubicBezTo>
                  <a:cubicBezTo>
                    <a:pt x="2523" y="1878"/>
                    <a:pt x="2910" y="3555"/>
                    <a:pt x="2551" y="4974"/>
                  </a:cubicBezTo>
                  <a:lnTo>
                    <a:pt x="2551" y="5003"/>
                  </a:lnTo>
                  <a:cubicBezTo>
                    <a:pt x="2322" y="5060"/>
                    <a:pt x="1706" y="5232"/>
                    <a:pt x="1792" y="5633"/>
                  </a:cubicBezTo>
                  <a:cubicBezTo>
                    <a:pt x="1805" y="5726"/>
                    <a:pt x="1892" y="5807"/>
                    <a:pt x="1996" y="5807"/>
                  </a:cubicBezTo>
                  <a:cubicBezTo>
                    <a:pt x="2004" y="5807"/>
                    <a:pt x="2013" y="5807"/>
                    <a:pt x="2021" y="5805"/>
                  </a:cubicBezTo>
                  <a:cubicBezTo>
                    <a:pt x="2293" y="5805"/>
                    <a:pt x="2738" y="5504"/>
                    <a:pt x="2824" y="5447"/>
                  </a:cubicBezTo>
                  <a:lnTo>
                    <a:pt x="2838" y="5447"/>
                  </a:lnTo>
                  <a:cubicBezTo>
                    <a:pt x="2838" y="5547"/>
                    <a:pt x="2852" y="6149"/>
                    <a:pt x="3239" y="6149"/>
                  </a:cubicBezTo>
                  <a:lnTo>
                    <a:pt x="3311" y="6149"/>
                  </a:lnTo>
                  <a:cubicBezTo>
                    <a:pt x="3698" y="6078"/>
                    <a:pt x="3469" y="5404"/>
                    <a:pt x="3340" y="5074"/>
                  </a:cubicBezTo>
                  <a:cubicBezTo>
                    <a:pt x="3770" y="3269"/>
                    <a:pt x="3182" y="1262"/>
                    <a:pt x="1290" y="603"/>
                  </a:cubicBezTo>
                  <a:lnTo>
                    <a:pt x="1218" y="588"/>
                  </a:lnTo>
                  <a:cubicBezTo>
                    <a:pt x="1104" y="316"/>
                    <a:pt x="889" y="1"/>
                    <a:pt x="645" y="1"/>
                  </a:cubicBezTo>
                  <a:close/>
                </a:path>
              </a:pathLst>
            </a:custGeom>
            <a:solidFill>
              <a:srgbClr val="FFC4C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9" name="Google Shape;4163;p64"/>
            <p:cNvSpPr/>
            <p:nvPr/>
          </p:nvSpPr>
          <p:spPr>
            <a:xfrm>
              <a:off x="986463" y="3289938"/>
              <a:ext cx="355100" cy="828800"/>
            </a:xfrm>
            <a:custGeom>
              <a:avLst/>
              <a:gdLst/>
              <a:ahLst/>
              <a:cxnLst/>
              <a:rect l="l" t="t" r="r" b="b"/>
              <a:pathLst>
                <a:path w="14204" h="33152" extrusionOk="0">
                  <a:moveTo>
                    <a:pt x="14018" y="1"/>
                  </a:moveTo>
                  <a:lnTo>
                    <a:pt x="7138" y="16268"/>
                  </a:lnTo>
                  <a:lnTo>
                    <a:pt x="4042" y="23549"/>
                  </a:lnTo>
                  <a:lnTo>
                    <a:pt x="3927" y="23836"/>
                  </a:lnTo>
                  <a:lnTo>
                    <a:pt x="0" y="33109"/>
                  </a:lnTo>
                  <a:cubicBezTo>
                    <a:pt x="58" y="33109"/>
                    <a:pt x="129" y="33123"/>
                    <a:pt x="187" y="33152"/>
                  </a:cubicBezTo>
                  <a:lnTo>
                    <a:pt x="3999" y="24122"/>
                  </a:lnTo>
                  <a:lnTo>
                    <a:pt x="4243" y="23578"/>
                  </a:lnTo>
                  <a:lnTo>
                    <a:pt x="7281" y="16383"/>
                  </a:lnTo>
                  <a:lnTo>
                    <a:pt x="14204" y="58"/>
                  </a:lnTo>
                  <a:lnTo>
                    <a:pt x="14147" y="58"/>
                  </a:lnTo>
                  <a:cubicBezTo>
                    <a:pt x="14132" y="58"/>
                    <a:pt x="14104" y="44"/>
                    <a:pt x="14089" y="44"/>
                  </a:cubicBezTo>
                  <a:cubicBezTo>
                    <a:pt x="14061" y="29"/>
                    <a:pt x="14046" y="15"/>
                    <a:pt x="14032" y="1"/>
                  </a:cubicBezTo>
                  <a:close/>
                </a:path>
              </a:pathLst>
            </a:custGeom>
            <a:solidFill>
              <a:srgbClr val="1E022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0" name="Google Shape;4164;p64"/>
            <p:cNvSpPr/>
            <p:nvPr/>
          </p:nvSpPr>
          <p:spPr>
            <a:xfrm>
              <a:off x="1353013" y="3000788"/>
              <a:ext cx="156250" cy="226825"/>
            </a:xfrm>
            <a:custGeom>
              <a:avLst/>
              <a:gdLst/>
              <a:ahLst/>
              <a:cxnLst/>
              <a:rect l="l" t="t" r="r" b="b"/>
              <a:pathLst>
                <a:path w="6250" h="9073" extrusionOk="0">
                  <a:moveTo>
                    <a:pt x="3444" y="4221"/>
                  </a:moveTo>
                  <a:cubicBezTo>
                    <a:pt x="3802" y="4221"/>
                    <a:pt x="4143" y="4500"/>
                    <a:pt x="4143" y="4916"/>
                  </a:cubicBezTo>
                  <a:cubicBezTo>
                    <a:pt x="4143" y="5303"/>
                    <a:pt x="3827" y="5619"/>
                    <a:pt x="3440" y="5619"/>
                  </a:cubicBezTo>
                  <a:cubicBezTo>
                    <a:pt x="2824" y="5619"/>
                    <a:pt x="2509" y="4873"/>
                    <a:pt x="2953" y="4429"/>
                  </a:cubicBezTo>
                  <a:cubicBezTo>
                    <a:pt x="3097" y="4285"/>
                    <a:pt x="3273" y="4221"/>
                    <a:pt x="3444" y="4221"/>
                  </a:cubicBezTo>
                  <a:close/>
                  <a:moveTo>
                    <a:pt x="2523" y="5619"/>
                  </a:moveTo>
                  <a:lnTo>
                    <a:pt x="3182" y="6077"/>
                  </a:lnTo>
                  <a:lnTo>
                    <a:pt x="3168" y="6077"/>
                  </a:lnTo>
                  <a:lnTo>
                    <a:pt x="3168" y="6092"/>
                  </a:lnTo>
                  <a:cubicBezTo>
                    <a:pt x="2738" y="6092"/>
                    <a:pt x="2523" y="5619"/>
                    <a:pt x="2523" y="5619"/>
                  </a:cubicBezTo>
                  <a:close/>
                  <a:moveTo>
                    <a:pt x="3655" y="0"/>
                  </a:moveTo>
                  <a:lnTo>
                    <a:pt x="1" y="8514"/>
                  </a:lnTo>
                  <a:lnTo>
                    <a:pt x="316" y="8628"/>
                  </a:lnTo>
                  <a:lnTo>
                    <a:pt x="560" y="8714"/>
                  </a:lnTo>
                  <a:lnTo>
                    <a:pt x="732" y="8772"/>
                  </a:lnTo>
                  <a:lnTo>
                    <a:pt x="946" y="8858"/>
                  </a:lnTo>
                  <a:lnTo>
                    <a:pt x="1090" y="8901"/>
                  </a:lnTo>
                  <a:lnTo>
                    <a:pt x="1563" y="9073"/>
                  </a:lnTo>
                  <a:cubicBezTo>
                    <a:pt x="1935" y="8313"/>
                    <a:pt x="2308" y="7539"/>
                    <a:pt x="2666" y="6765"/>
                  </a:cubicBezTo>
                  <a:cubicBezTo>
                    <a:pt x="2695" y="6737"/>
                    <a:pt x="2709" y="6694"/>
                    <a:pt x="2738" y="6679"/>
                  </a:cubicBezTo>
                  <a:cubicBezTo>
                    <a:pt x="2748" y="6679"/>
                    <a:pt x="2757" y="6673"/>
                    <a:pt x="2767" y="6673"/>
                  </a:cubicBezTo>
                  <a:cubicBezTo>
                    <a:pt x="2772" y="6673"/>
                    <a:pt x="2776" y="6674"/>
                    <a:pt x="2781" y="6679"/>
                  </a:cubicBezTo>
                  <a:lnTo>
                    <a:pt x="2853" y="6679"/>
                  </a:lnTo>
                  <a:cubicBezTo>
                    <a:pt x="3311" y="6837"/>
                    <a:pt x="3799" y="6909"/>
                    <a:pt x="4286" y="6937"/>
                  </a:cubicBezTo>
                  <a:lnTo>
                    <a:pt x="4358" y="6937"/>
                  </a:lnTo>
                  <a:cubicBezTo>
                    <a:pt x="5519" y="6909"/>
                    <a:pt x="6049" y="6235"/>
                    <a:pt x="6192" y="5174"/>
                  </a:cubicBezTo>
                  <a:cubicBezTo>
                    <a:pt x="6235" y="4888"/>
                    <a:pt x="6250" y="4601"/>
                    <a:pt x="6250" y="4314"/>
                  </a:cubicBezTo>
                  <a:cubicBezTo>
                    <a:pt x="6250" y="3669"/>
                    <a:pt x="6149" y="3039"/>
                    <a:pt x="5963" y="2437"/>
                  </a:cubicBezTo>
                  <a:cubicBezTo>
                    <a:pt x="5777" y="1792"/>
                    <a:pt x="5418" y="1204"/>
                    <a:pt x="4917" y="760"/>
                  </a:cubicBezTo>
                  <a:cubicBezTo>
                    <a:pt x="4544" y="430"/>
                    <a:pt x="4128" y="172"/>
                    <a:pt x="3655" y="0"/>
                  </a:cubicBezTo>
                  <a:close/>
                </a:path>
              </a:pathLst>
            </a:custGeom>
            <a:solidFill>
              <a:srgbClr val="FFC4C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1" name="Google Shape;4165;p64"/>
            <p:cNvSpPr/>
            <p:nvPr/>
          </p:nvSpPr>
          <p:spPr>
            <a:xfrm>
              <a:off x="1328288" y="3216488"/>
              <a:ext cx="51975" cy="74900"/>
            </a:xfrm>
            <a:custGeom>
              <a:avLst/>
              <a:gdLst/>
              <a:ahLst/>
              <a:cxnLst/>
              <a:rect l="l" t="t" r="r" b="b"/>
              <a:pathLst>
                <a:path w="2079" h="2996" extrusionOk="0">
                  <a:moveTo>
                    <a:pt x="1305" y="0"/>
                  </a:moveTo>
                  <a:cubicBezTo>
                    <a:pt x="1248" y="115"/>
                    <a:pt x="1" y="2537"/>
                    <a:pt x="345" y="2939"/>
                  </a:cubicBezTo>
                  <a:cubicBezTo>
                    <a:pt x="359" y="2953"/>
                    <a:pt x="373" y="2967"/>
                    <a:pt x="402" y="2982"/>
                  </a:cubicBezTo>
                  <a:cubicBezTo>
                    <a:pt x="416" y="2996"/>
                    <a:pt x="445" y="2996"/>
                    <a:pt x="474" y="2996"/>
                  </a:cubicBezTo>
                  <a:lnTo>
                    <a:pt x="517" y="2996"/>
                  </a:lnTo>
                  <a:cubicBezTo>
                    <a:pt x="1076" y="2853"/>
                    <a:pt x="2064" y="330"/>
                    <a:pt x="2079" y="287"/>
                  </a:cubicBezTo>
                  <a:lnTo>
                    <a:pt x="1935" y="244"/>
                  </a:lnTo>
                  <a:lnTo>
                    <a:pt x="1721" y="158"/>
                  </a:lnTo>
                  <a:lnTo>
                    <a:pt x="1549" y="101"/>
                  </a:lnTo>
                  <a:lnTo>
                    <a:pt x="1305" y="15"/>
                  </a:lnTo>
                  <a:lnTo>
                    <a:pt x="1305" y="0"/>
                  </a:lnTo>
                  <a:close/>
                </a:path>
              </a:pathLst>
            </a:custGeom>
            <a:solidFill>
              <a:srgbClr val="FFC4C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2" name="Google Shape;4166;p64"/>
            <p:cNvSpPr/>
            <p:nvPr/>
          </p:nvSpPr>
          <p:spPr>
            <a:xfrm>
              <a:off x="1415813" y="3106463"/>
              <a:ext cx="40775" cy="34975"/>
            </a:xfrm>
            <a:custGeom>
              <a:avLst/>
              <a:gdLst/>
              <a:ahLst/>
              <a:cxnLst/>
              <a:rect l="l" t="t" r="r" b="b"/>
              <a:pathLst>
                <a:path w="1631" h="1399" extrusionOk="0">
                  <a:moveTo>
                    <a:pt x="968" y="1"/>
                  </a:moveTo>
                  <a:cubicBezTo>
                    <a:pt x="960" y="1"/>
                    <a:pt x="951" y="1"/>
                    <a:pt x="943" y="1"/>
                  </a:cubicBezTo>
                  <a:cubicBezTo>
                    <a:pt x="937" y="1"/>
                    <a:pt x="931" y="1"/>
                    <a:pt x="925" y="1"/>
                  </a:cubicBezTo>
                  <a:cubicBezTo>
                    <a:pt x="306" y="1"/>
                    <a:pt x="1" y="751"/>
                    <a:pt x="441" y="1191"/>
                  </a:cubicBezTo>
                  <a:cubicBezTo>
                    <a:pt x="585" y="1334"/>
                    <a:pt x="759" y="1399"/>
                    <a:pt x="930" y="1399"/>
                  </a:cubicBezTo>
                  <a:cubicBezTo>
                    <a:pt x="1289" y="1399"/>
                    <a:pt x="1631" y="1116"/>
                    <a:pt x="1631" y="689"/>
                  </a:cubicBezTo>
                  <a:cubicBezTo>
                    <a:pt x="1631" y="311"/>
                    <a:pt x="1343" y="1"/>
                    <a:pt x="968" y="1"/>
                  </a:cubicBezTo>
                  <a:close/>
                </a:path>
              </a:pathLst>
            </a:custGeom>
            <a:solidFill>
              <a:srgbClr val="1E022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3" name="Google Shape;4167;p64"/>
            <p:cNvSpPr/>
            <p:nvPr/>
          </p:nvSpPr>
          <p:spPr>
            <a:xfrm>
              <a:off x="958513" y="4112638"/>
              <a:ext cx="8625" cy="18300"/>
            </a:xfrm>
            <a:custGeom>
              <a:avLst/>
              <a:gdLst/>
              <a:ahLst/>
              <a:cxnLst/>
              <a:rect l="l" t="t" r="r" b="b"/>
              <a:pathLst>
                <a:path w="345" h="732" extrusionOk="0">
                  <a:moveTo>
                    <a:pt x="316" y="0"/>
                  </a:moveTo>
                  <a:lnTo>
                    <a:pt x="115" y="473"/>
                  </a:lnTo>
                  <a:lnTo>
                    <a:pt x="0" y="731"/>
                  </a:lnTo>
                  <a:cubicBezTo>
                    <a:pt x="86" y="688"/>
                    <a:pt x="172" y="631"/>
                    <a:pt x="230" y="545"/>
                  </a:cubicBezTo>
                  <a:cubicBezTo>
                    <a:pt x="301" y="445"/>
                    <a:pt x="344" y="330"/>
                    <a:pt x="344" y="201"/>
                  </a:cubicBezTo>
                  <a:cubicBezTo>
                    <a:pt x="344" y="129"/>
                    <a:pt x="330" y="72"/>
                    <a:pt x="316" y="0"/>
                  </a:cubicBezTo>
                  <a:close/>
                </a:path>
              </a:pathLst>
            </a:custGeom>
            <a:solidFill>
              <a:srgbClr val="FFC4C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4" name="Google Shape;4168;p64"/>
            <p:cNvSpPr/>
            <p:nvPr/>
          </p:nvSpPr>
          <p:spPr>
            <a:xfrm>
              <a:off x="970338" y="4117638"/>
              <a:ext cx="31550" cy="28975"/>
            </a:xfrm>
            <a:custGeom>
              <a:avLst/>
              <a:gdLst/>
              <a:ahLst/>
              <a:cxnLst/>
              <a:rect l="l" t="t" r="r" b="b"/>
              <a:pathLst>
                <a:path w="1262" h="1159" extrusionOk="0">
                  <a:moveTo>
                    <a:pt x="574" y="1"/>
                  </a:moveTo>
                  <a:cubicBezTo>
                    <a:pt x="301" y="1"/>
                    <a:pt x="58" y="202"/>
                    <a:pt x="0" y="474"/>
                  </a:cubicBezTo>
                  <a:cubicBezTo>
                    <a:pt x="0" y="503"/>
                    <a:pt x="0" y="546"/>
                    <a:pt x="0" y="574"/>
                  </a:cubicBezTo>
                  <a:cubicBezTo>
                    <a:pt x="0" y="919"/>
                    <a:pt x="276" y="1159"/>
                    <a:pt x="577" y="1159"/>
                  </a:cubicBezTo>
                  <a:cubicBezTo>
                    <a:pt x="677" y="1159"/>
                    <a:pt x="779" y="1133"/>
                    <a:pt x="875" y="1076"/>
                  </a:cubicBezTo>
                  <a:cubicBezTo>
                    <a:pt x="1262" y="846"/>
                    <a:pt x="1262" y="288"/>
                    <a:pt x="860" y="73"/>
                  </a:cubicBezTo>
                  <a:cubicBezTo>
                    <a:pt x="846" y="58"/>
                    <a:pt x="832" y="58"/>
                    <a:pt x="817" y="44"/>
                  </a:cubicBezTo>
                  <a:cubicBezTo>
                    <a:pt x="760" y="15"/>
                    <a:pt x="703" y="1"/>
                    <a:pt x="631" y="1"/>
                  </a:cubicBezTo>
                  <a:close/>
                </a:path>
              </a:pathLst>
            </a:custGeom>
            <a:solidFill>
              <a:srgbClr val="FFC4C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5" name="Google Shape;4169;p64"/>
            <p:cNvSpPr/>
            <p:nvPr/>
          </p:nvSpPr>
          <p:spPr>
            <a:xfrm>
              <a:off x="1416088" y="3141588"/>
              <a:ext cx="16500" cy="11500"/>
            </a:xfrm>
            <a:custGeom>
              <a:avLst/>
              <a:gdLst/>
              <a:ahLst/>
              <a:cxnLst/>
              <a:rect l="l" t="t" r="r" b="b"/>
              <a:pathLst>
                <a:path w="660" h="460" extrusionOk="0">
                  <a:moveTo>
                    <a:pt x="0" y="1"/>
                  </a:moveTo>
                  <a:lnTo>
                    <a:pt x="0" y="1"/>
                  </a:lnTo>
                  <a:cubicBezTo>
                    <a:pt x="0" y="1"/>
                    <a:pt x="215" y="460"/>
                    <a:pt x="645" y="460"/>
                  </a:cubicBezTo>
                  <a:lnTo>
                    <a:pt x="659" y="460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FF3E3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6" name="Google Shape;4170;p64"/>
            <p:cNvSpPr/>
            <p:nvPr/>
          </p:nvSpPr>
          <p:spPr>
            <a:xfrm>
              <a:off x="1013688" y="4119438"/>
              <a:ext cx="15425" cy="27250"/>
            </a:xfrm>
            <a:custGeom>
              <a:avLst/>
              <a:gdLst/>
              <a:ahLst/>
              <a:cxnLst/>
              <a:rect l="l" t="t" r="r" b="b"/>
              <a:pathLst>
                <a:path w="617" h="1090" extrusionOk="0">
                  <a:moveTo>
                    <a:pt x="459" y="1"/>
                  </a:moveTo>
                  <a:cubicBezTo>
                    <a:pt x="402" y="1"/>
                    <a:pt x="359" y="44"/>
                    <a:pt x="345" y="101"/>
                  </a:cubicBezTo>
                  <a:cubicBezTo>
                    <a:pt x="273" y="373"/>
                    <a:pt x="173" y="631"/>
                    <a:pt x="44" y="889"/>
                  </a:cubicBezTo>
                  <a:cubicBezTo>
                    <a:pt x="1" y="989"/>
                    <a:pt x="72" y="1090"/>
                    <a:pt x="173" y="1090"/>
                  </a:cubicBezTo>
                  <a:cubicBezTo>
                    <a:pt x="216" y="1090"/>
                    <a:pt x="259" y="1061"/>
                    <a:pt x="273" y="1032"/>
                  </a:cubicBezTo>
                  <a:cubicBezTo>
                    <a:pt x="402" y="746"/>
                    <a:pt x="516" y="459"/>
                    <a:pt x="602" y="158"/>
                  </a:cubicBezTo>
                  <a:cubicBezTo>
                    <a:pt x="617" y="72"/>
                    <a:pt x="559" y="1"/>
                    <a:pt x="459" y="1"/>
                  </a:cubicBezTo>
                  <a:close/>
                </a:path>
              </a:pathLst>
            </a:custGeom>
            <a:solidFill>
              <a:srgbClr val="FF3E3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7" name="Google Shape;4171;p64"/>
            <p:cNvSpPr/>
            <p:nvPr/>
          </p:nvSpPr>
          <p:spPr>
            <a:xfrm>
              <a:off x="1022288" y="4137363"/>
              <a:ext cx="12925" cy="20450"/>
            </a:xfrm>
            <a:custGeom>
              <a:avLst/>
              <a:gdLst/>
              <a:ahLst/>
              <a:cxnLst/>
              <a:rect l="l" t="t" r="r" b="b"/>
              <a:pathLst>
                <a:path w="517" h="818" extrusionOk="0">
                  <a:moveTo>
                    <a:pt x="359" y="0"/>
                  </a:moveTo>
                  <a:lnTo>
                    <a:pt x="359" y="14"/>
                  </a:lnTo>
                  <a:cubicBezTo>
                    <a:pt x="351" y="13"/>
                    <a:pt x="344" y="12"/>
                    <a:pt x="336" y="12"/>
                  </a:cubicBezTo>
                  <a:cubicBezTo>
                    <a:pt x="287" y="12"/>
                    <a:pt x="242" y="51"/>
                    <a:pt x="230" y="100"/>
                  </a:cubicBezTo>
                  <a:lnTo>
                    <a:pt x="29" y="659"/>
                  </a:lnTo>
                  <a:cubicBezTo>
                    <a:pt x="1" y="731"/>
                    <a:pt x="72" y="817"/>
                    <a:pt x="158" y="817"/>
                  </a:cubicBezTo>
                  <a:cubicBezTo>
                    <a:pt x="215" y="817"/>
                    <a:pt x="273" y="774"/>
                    <a:pt x="287" y="731"/>
                  </a:cubicBezTo>
                  <a:lnTo>
                    <a:pt x="488" y="172"/>
                  </a:lnTo>
                  <a:cubicBezTo>
                    <a:pt x="516" y="86"/>
                    <a:pt x="445" y="0"/>
                    <a:pt x="359" y="0"/>
                  </a:cubicBezTo>
                  <a:close/>
                </a:path>
              </a:pathLst>
            </a:custGeom>
            <a:solidFill>
              <a:srgbClr val="FF3E3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8" name="Google Shape;4172;p64"/>
            <p:cNvSpPr/>
            <p:nvPr/>
          </p:nvSpPr>
          <p:spPr>
            <a:xfrm>
              <a:off x="1261638" y="3638588"/>
              <a:ext cx="15075" cy="22225"/>
            </a:xfrm>
            <a:custGeom>
              <a:avLst/>
              <a:gdLst/>
              <a:ahLst/>
              <a:cxnLst/>
              <a:rect l="l" t="t" r="r" b="b"/>
              <a:pathLst>
                <a:path w="603" h="889" extrusionOk="0">
                  <a:moveTo>
                    <a:pt x="445" y="0"/>
                  </a:moveTo>
                  <a:cubicBezTo>
                    <a:pt x="388" y="0"/>
                    <a:pt x="330" y="43"/>
                    <a:pt x="316" y="101"/>
                  </a:cubicBezTo>
                  <a:cubicBezTo>
                    <a:pt x="244" y="301"/>
                    <a:pt x="158" y="502"/>
                    <a:pt x="44" y="688"/>
                  </a:cubicBezTo>
                  <a:cubicBezTo>
                    <a:pt x="1" y="774"/>
                    <a:pt x="72" y="889"/>
                    <a:pt x="173" y="889"/>
                  </a:cubicBezTo>
                  <a:cubicBezTo>
                    <a:pt x="216" y="889"/>
                    <a:pt x="259" y="860"/>
                    <a:pt x="273" y="817"/>
                  </a:cubicBezTo>
                  <a:cubicBezTo>
                    <a:pt x="402" y="617"/>
                    <a:pt x="488" y="387"/>
                    <a:pt x="574" y="172"/>
                  </a:cubicBezTo>
                  <a:cubicBezTo>
                    <a:pt x="603" y="86"/>
                    <a:pt x="531" y="0"/>
                    <a:pt x="445" y="0"/>
                  </a:cubicBezTo>
                  <a:close/>
                </a:path>
              </a:pathLst>
            </a:custGeom>
            <a:solidFill>
              <a:srgbClr val="FF3E3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9" name="Google Shape;4173;p64"/>
            <p:cNvSpPr/>
            <p:nvPr/>
          </p:nvSpPr>
          <p:spPr>
            <a:xfrm>
              <a:off x="1265938" y="3653988"/>
              <a:ext cx="13650" cy="21525"/>
            </a:xfrm>
            <a:custGeom>
              <a:avLst/>
              <a:gdLst/>
              <a:ahLst/>
              <a:cxnLst/>
              <a:rect l="l" t="t" r="r" b="b"/>
              <a:pathLst>
                <a:path w="546" h="861" extrusionOk="0">
                  <a:moveTo>
                    <a:pt x="388" y="1"/>
                  </a:moveTo>
                  <a:cubicBezTo>
                    <a:pt x="330" y="1"/>
                    <a:pt x="287" y="44"/>
                    <a:pt x="273" y="101"/>
                  </a:cubicBezTo>
                  <a:cubicBezTo>
                    <a:pt x="230" y="301"/>
                    <a:pt x="158" y="488"/>
                    <a:pt x="58" y="660"/>
                  </a:cubicBezTo>
                  <a:cubicBezTo>
                    <a:pt x="1" y="746"/>
                    <a:pt x="72" y="860"/>
                    <a:pt x="173" y="860"/>
                  </a:cubicBezTo>
                  <a:cubicBezTo>
                    <a:pt x="216" y="860"/>
                    <a:pt x="259" y="832"/>
                    <a:pt x="287" y="789"/>
                  </a:cubicBezTo>
                  <a:cubicBezTo>
                    <a:pt x="402" y="602"/>
                    <a:pt x="488" y="387"/>
                    <a:pt x="531" y="173"/>
                  </a:cubicBezTo>
                  <a:cubicBezTo>
                    <a:pt x="545" y="87"/>
                    <a:pt x="474" y="1"/>
                    <a:pt x="388" y="1"/>
                  </a:cubicBezTo>
                  <a:close/>
                </a:path>
              </a:pathLst>
            </a:custGeom>
            <a:solidFill>
              <a:srgbClr val="FF3E3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0" name="Google Shape;4174;p64"/>
            <p:cNvSpPr/>
            <p:nvPr/>
          </p:nvSpPr>
          <p:spPr>
            <a:xfrm>
              <a:off x="1256263" y="4059588"/>
              <a:ext cx="13650" cy="19025"/>
            </a:xfrm>
            <a:custGeom>
              <a:avLst/>
              <a:gdLst/>
              <a:ahLst/>
              <a:cxnLst/>
              <a:rect l="l" t="t" r="r" b="b"/>
              <a:pathLst>
                <a:path w="546" h="761" extrusionOk="0">
                  <a:moveTo>
                    <a:pt x="388" y="1"/>
                  </a:moveTo>
                  <a:cubicBezTo>
                    <a:pt x="316" y="1"/>
                    <a:pt x="273" y="30"/>
                    <a:pt x="244" y="87"/>
                  </a:cubicBezTo>
                  <a:cubicBezTo>
                    <a:pt x="173" y="273"/>
                    <a:pt x="101" y="431"/>
                    <a:pt x="44" y="603"/>
                  </a:cubicBezTo>
                  <a:cubicBezTo>
                    <a:pt x="1" y="703"/>
                    <a:pt x="72" y="761"/>
                    <a:pt x="158" y="761"/>
                  </a:cubicBezTo>
                  <a:cubicBezTo>
                    <a:pt x="216" y="761"/>
                    <a:pt x="273" y="732"/>
                    <a:pt x="287" y="675"/>
                  </a:cubicBezTo>
                  <a:lnTo>
                    <a:pt x="502" y="159"/>
                  </a:lnTo>
                  <a:cubicBezTo>
                    <a:pt x="545" y="73"/>
                    <a:pt x="459" y="1"/>
                    <a:pt x="388" y="1"/>
                  </a:cubicBezTo>
                  <a:close/>
                </a:path>
              </a:pathLst>
            </a:custGeom>
            <a:solidFill>
              <a:srgbClr val="FF3E3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1" name="Google Shape;4175;p64"/>
            <p:cNvSpPr/>
            <p:nvPr/>
          </p:nvSpPr>
          <p:spPr>
            <a:xfrm>
              <a:off x="1257713" y="4080388"/>
              <a:ext cx="16150" cy="25450"/>
            </a:xfrm>
            <a:custGeom>
              <a:avLst/>
              <a:gdLst/>
              <a:ahLst/>
              <a:cxnLst/>
              <a:rect l="l" t="t" r="r" b="b"/>
              <a:pathLst>
                <a:path w="646" h="1018" extrusionOk="0">
                  <a:moveTo>
                    <a:pt x="487" y="0"/>
                  </a:moveTo>
                  <a:cubicBezTo>
                    <a:pt x="430" y="0"/>
                    <a:pt x="373" y="43"/>
                    <a:pt x="358" y="101"/>
                  </a:cubicBezTo>
                  <a:cubicBezTo>
                    <a:pt x="258" y="344"/>
                    <a:pt x="143" y="602"/>
                    <a:pt x="43" y="860"/>
                  </a:cubicBezTo>
                  <a:cubicBezTo>
                    <a:pt x="0" y="946"/>
                    <a:pt x="86" y="1018"/>
                    <a:pt x="172" y="1018"/>
                  </a:cubicBezTo>
                  <a:cubicBezTo>
                    <a:pt x="229" y="1018"/>
                    <a:pt x="287" y="975"/>
                    <a:pt x="301" y="932"/>
                  </a:cubicBezTo>
                  <a:cubicBezTo>
                    <a:pt x="401" y="674"/>
                    <a:pt x="502" y="416"/>
                    <a:pt x="616" y="158"/>
                  </a:cubicBezTo>
                  <a:cubicBezTo>
                    <a:pt x="645" y="72"/>
                    <a:pt x="573" y="0"/>
                    <a:pt x="487" y="0"/>
                  </a:cubicBezTo>
                  <a:close/>
                </a:path>
              </a:pathLst>
            </a:custGeom>
            <a:solidFill>
              <a:srgbClr val="FF3E3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2" name="Google Shape;4176;p64"/>
            <p:cNvSpPr/>
            <p:nvPr/>
          </p:nvSpPr>
          <p:spPr>
            <a:xfrm>
              <a:off x="376963" y="3973238"/>
              <a:ext cx="1158825" cy="545800"/>
            </a:xfrm>
            <a:custGeom>
              <a:avLst/>
              <a:gdLst/>
              <a:ahLst/>
              <a:cxnLst/>
              <a:rect l="l" t="t" r="r" b="b"/>
              <a:pathLst>
                <a:path w="46353" h="21832" extrusionOk="0">
                  <a:moveTo>
                    <a:pt x="4143" y="1"/>
                  </a:moveTo>
                  <a:lnTo>
                    <a:pt x="0" y="7468"/>
                  </a:lnTo>
                  <a:cubicBezTo>
                    <a:pt x="0" y="7468"/>
                    <a:pt x="3913" y="14749"/>
                    <a:pt x="16497" y="19378"/>
                  </a:cubicBezTo>
                  <a:cubicBezTo>
                    <a:pt x="16741" y="19464"/>
                    <a:pt x="16985" y="19550"/>
                    <a:pt x="17228" y="19636"/>
                  </a:cubicBezTo>
                  <a:cubicBezTo>
                    <a:pt x="22172" y="21324"/>
                    <a:pt x="27339" y="21831"/>
                    <a:pt x="31763" y="21831"/>
                  </a:cubicBezTo>
                  <a:cubicBezTo>
                    <a:pt x="38423" y="21831"/>
                    <a:pt x="43400" y="20683"/>
                    <a:pt x="43400" y="20683"/>
                  </a:cubicBezTo>
                  <a:lnTo>
                    <a:pt x="46352" y="10306"/>
                  </a:lnTo>
                  <a:lnTo>
                    <a:pt x="46352" y="10306"/>
                  </a:lnTo>
                  <a:cubicBezTo>
                    <a:pt x="46352" y="10306"/>
                    <a:pt x="41138" y="10962"/>
                    <a:pt x="34870" y="10962"/>
                  </a:cubicBezTo>
                  <a:cubicBezTo>
                    <a:pt x="30700" y="10962"/>
                    <a:pt x="26064" y="10672"/>
                    <a:pt x="22187" y="9704"/>
                  </a:cubicBezTo>
                  <a:lnTo>
                    <a:pt x="21944" y="9632"/>
                  </a:lnTo>
                  <a:cubicBezTo>
                    <a:pt x="12355" y="7153"/>
                    <a:pt x="4143" y="1"/>
                    <a:pt x="4143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3" name="Google Shape;4177;p64"/>
            <p:cNvSpPr/>
            <p:nvPr/>
          </p:nvSpPr>
          <p:spPr>
            <a:xfrm>
              <a:off x="376963" y="3972538"/>
              <a:ext cx="549675" cy="491975"/>
            </a:xfrm>
            <a:custGeom>
              <a:avLst/>
              <a:gdLst/>
              <a:ahLst/>
              <a:cxnLst/>
              <a:rect l="l" t="t" r="r" b="b"/>
              <a:pathLst>
                <a:path w="21987" h="19679" extrusionOk="0">
                  <a:moveTo>
                    <a:pt x="4157" y="0"/>
                  </a:moveTo>
                  <a:lnTo>
                    <a:pt x="0" y="7496"/>
                  </a:lnTo>
                  <a:cubicBezTo>
                    <a:pt x="0" y="7496"/>
                    <a:pt x="3928" y="14791"/>
                    <a:pt x="16526" y="19421"/>
                  </a:cubicBezTo>
                  <a:cubicBezTo>
                    <a:pt x="16770" y="19507"/>
                    <a:pt x="17013" y="19593"/>
                    <a:pt x="17271" y="19679"/>
                  </a:cubicBezTo>
                  <a:lnTo>
                    <a:pt x="21987" y="9660"/>
                  </a:lnTo>
                  <a:cubicBezTo>
                    <a:pt x="12384" y="7166"/>
                    <a:pt x="4157" y="0"/>
                    <a:pt x="4157" y="0"/>
                  </a:cubicBezTo>
                  <a:close/>
                </a:path>
              </a:pathLst>
            </a:custGeom>
            <a:solidFill>
              <a:srgbClr val="01DAB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14" name="Google Shape;4109;p64"/>
          <p:cNvGrpSpPr/>
          <p:nvPr/>
        </p:nvGrpSpPr>
        <p:grpSpPr>
          <a:xfrm>
            <a:off x="7111262" y="2989863"/>
            <a:ext cx="1220129" cy="1312112"/>
            <a:chOff x="239738" y="2990738"/>
            <a:chExt cx="1407475" cy="1528300"/>
          </a:xfrm>
        </p:grpSpPr>
        <p:sp>
          <p:nvSpPr>
            <p:cNvPr id="415" name="Google Shape;4110;p64"/>
            <p:cNvSpPr/>
            <p:nvPr/>
          </p:nvSpPr>
          <p:spPr>
            <a:xfrm>
              <a:off x="239738" y="3804488"/>
              <a:ext cx="384850" cy="282725"/>
            </a:xfrm>
            <a:custGeom>
              <a:avLst/>
              <a:gdLst/>
              <a:ahLst/>
              <a:cxnLst/>
              <a:rect l="l" t="t" r="r" b="b"/>
              <a:pathLst>
                <a:path w="15394" h="11309" extrusionOk="0">
                  <a:moveTo>
                    <a:pt x="4930" y="0"/>
                  </a:moveTo>
                  <a:lnTo>
                    <a:pt x="5375" y="4859"/>
                  </a:lnTo>
                  <a:lnTo>
                    <a:pt x="0" y="4257"/>
                  </a:lnTo>
                  <a:lnTo>
                    <a:pt x="0" y="4257"/>
                  </a:lnTo>
                  <a:lnTo>
                    <a:pt x="7095" y="11309"/>
                  </a:lnTo>
                  <a:lnTo>
                    <a:pt x="15393" y="8270"/>
                  </a:lnTo>
                  <a:lnTo>
                    <a:pt x="4930" y="0"/>
                  </a:ln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6" name="Google Shape;4111;p64"/>
            <p:cNvSpPr/>
            <p:nvPr/>
          </p:nvSpPr>
          <p:spPr>
            <a:xfrm>
              <a:off x="1356588" y="4126613"/>
              <a:ext cx="290625" cy="239025"/>
            </a:xfrm>
            <a:custGeom>
              <a:avLst/>
              <a:gdLst/>
              <a:ahLst/>
              <a:cxnLst/>
              <a:rect l="l" t="t" r="r" b="b"/>
              <a:pathLst>
                <a:path w="11625" h="9561" extrusionOk="0">
                  <a:moveTo>
                    <a:pt x="10636" y="0"/>
                  </a:moveTo>
                  <a:lnTo>
                    <a:pt x="445" y="2050"/>
                  </a:lnTo>
                  <a:lnTo>
                    <a:pt x="1" y="9560"/>
                  </a:lnTo>
                  <a:lnTo>
                    <a:pt x="1" y="9560"/>
                  </a:lnTo>
                  <a:lnTo>
                    <a:pt x="11625" y="4472"/>
                  </a:lnTo>
                  <a:lnTo>
                    <a:pt x="8428" y="3340"/>
                  </a:lnTo>
                  <a:lnTo>
                    <a:pt x="10636" y="0"/>
                  </a:ln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7" name="Google Shape;4112;p64"/>
            <p:cNvSpPr/>
            <p:nvPr/>
          </p:nvSpPr>
          <p:spPr>
            <a:xfrm>
              <a:off x="480863" y="3972888"/>
              <a:ext cx="143725" cy="197100"/>
            </a:xfrm>
            <a:custGeom>
              <a:avLst/>
              <a:gdLst/>
              <a:ahLst/>
              <a:cxnLst/>
              <a:rect l="l" t="t" r="r" b="b"/>
              <a:pathLst>
                <a:path w="5749" h="7884" extrusionOk="0">
                  <a:moveTo>
                    <a:pt x="1" y="1"/>
                  </a:moveTo>
                  <a:lnTo>
                    <a:pt x="1706" y="7883"/>
                  </a:lnTo>
                  <a:lnTo>
                    <a:pt x="5748" y="1505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00BA9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8" name="Google Shape;4113;p64"/>
            <p:cNvSpPr/>
            <p:nvPr/>
          </p:nvSpPr>
          <p:spPr>
            <a:xfrm>
              <a:off x="1352288" y="4177838"/>
              <a:ext cx="186000" cy="164850"/>
            </a:xfrm>
            <a:custGeom>
              <a:avLst/>
              <a:gdLst/>
              <a:ahLst/>
              <a:cxnLst/>
              <a:rect l="l" t="t" r="r" b="b"/>
              <a:pathLst>
                <a:path w="7440" h="6594" extrusionOk="0">
                  <a:moveTo>
                    <a:pt x="632" y="1"/>
                  </a:moveTo>
                  <a:lnTo>
                    <a:pt x="345" y="4587"/>
                  </a:lnTo>
                  <a:lnTo>
                    <a:pt x="1" y="6594"/>
                  </a:lnTo>
                  <a:lnTo>
                    <a:pt x="7440" y="2122"/>
                  </a:lnTo>
                  <a:lnTo>
                    <a:pt x="7440" y="2122"/>
                  </a:lnTo>
                  <a:cubicBezTo>
                    <a:pt x="7436" y="2122"/>
                    <a:pt x="7432" y="2123"/>
                    <a:pt x="7427" y="2123"/>
                  </a:cubicBezTo>
                  <a:cubicBezTo>
                    <a:pt x="6955" y="2123"/>
                    <a:pt x="632" y="1"/>
                    <a:pt x="632" y="1"/>
                  </a:cubicBezTo>
                  <a:close/>
                </a:path>
              </a:pathLst>
            </a:custGeom>
            <a:solidFill>
              <a:srgbClr val="00BA9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9" name="Google Shape;4114;p64"/>
            <p:cNvSpPr/>
            <p:nvPr/>
          </p:nvSpPr>
          <p:spPr>
            <a:xfrm>
              <a:off x="621688" y="3448638"/>
              <a:ext cx="773625" cy="854800"/>
            </a:xfrm>
            <a:custGeom>
              <a:avLst/>
              <a:gdLst/>
              <a:ahLst/>
              <a:cxnLst/>
              <a:rect l="l" t="t" r="r" b="b"/>
              <a:pathLst>
                <a:path w="30945" h="34192" extrusionOk="0">
                  <a:moveTo>
                    <a:pt x="18475" y="0"/>
                  </a:moveTo>
                  <a:cubicBezTo>
                    <a:pt x="10341" y="0"/>
                    <a:pt x="11176" y="9791"/>
                    <a:pt x="10850" y="11783"/>
                  </a:cubicBezTo>
                  <a:cubicBezTo>
                    <a:pt x="10478" y="14062"/>
                    <a:pt x="5160" y="15037"/>
                    <a:pt x="2580" y="18004"/>
                  </a:cubicBezTo>
                  <a:cubicBezTo>
                    <a:pt x="1" y="20956"/>
                    <a:pt x="918" y="25643"/>
                    <a:pt x="918" y="25643"/>
                  </a:cubicBezTo>
                  <a:cubicBezTo>
                    <a:pt x="918" y="25643"/>
                    <a:pt x="6149" y="28552"/>
                    <a:pt x="11882" y="30975"/>
                  </a:cubicBezTo>
                  <a:cubicBezTo>
                    <a:pt x="15986" y="32707"/>
                    <a:pt x="20358" y="34191"/>
                    <a:pt x="23267" y="34191"/>
                  </a:cubicBezTo>
                  <a:cubicBezTo>
                    <a:pt x="24666" y="34191"/>
                    <a:pt x="25727" y="33848"/>
                    <a:pt x="26258" y="33024"/>
                  </a:cubicBezTo>
                  <a:cubicBezTo>
                    <a:pt x="27835" y="30602"/>
                    <a:pt x="27562" y="27578"/>
                    <a:pt x="27046" y="24869"/>
                  </a:cubicBezTo>
                  <a:cubicBezTo>
                    <a:pt x="26774" y="23479"/>
                    <a:pt x="26573" y="22131"/>
                    <a:pt x="26172" y="20784"/>
                  </a:cubicBezTo>
                  <a:cubicBezTo>
                    <a:pt x="25771" y="19437"/>
                    <a:pt x="25369" y="18004"/>
                    <a:pt x="25699" y="16585"/>
                  </a:cubicBezTo>
                  <a:cubicBezTo>
                    <a:pt x="26029" y="15295"/>
                    <a:pt x="26917" y="14363"/>
                    <a:pt x="27677" y="13317"/>
                  </a:cubicBezTo>
                  <a:cubicBezTo>
                    <a:pt x="28523" y="12185"/>
                    <a:pt x="29196" y="10938"/>
                    <a:pt x="29684" y="9605"/>
                  </a:cubicBezTo>
                  <a:cubicBezTo>
                    <a:pt x="30945" y="5921"/>
                    <a:pt x="28795" y="3499"/>
                    <a:pt x="25943" y="1994"/>
                  </a:cubicBezTo>
                  <a:cubicBezTo>
                    <a:pt x="25513" y="1765"/>
                    <a:pt x="25068" y="1564"/>
                    <a:pt x="24610" y="1378"/>
                  </a:cubicBezTo>
                  <a:cubicBezTo>
                    <a:pt x="23979" y="1120"/>
                    <a:pt x="23348" y="891"/>
                    <a:pt x="22689" y="704"/>
                  </a:cubicBezTo>
                  <a:cubicBezTo>
                    <a:pt x="22646" y="690"/>
                    <a:pt x="22603" y="676"/>
                    <a:pt x="22575" y="661"/>
                  </a:cubicBezTo>
                  <a:cubicBezTo>
                    <a:pt x="21002" y="203"/>
                    <a:pt x="19646" y="0"/>
                    <a:pt x="18475" y="0"/>
                  </a:cubicBezTo>
                  <a:close/>
                </a:path>
              </a:pathLst>
            </a:custGeom>
            <a:solidFill>
              <a:srgbClr val="FFD3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0" name="Google Shape;4115;p64"/>
            <p:cNvSpPr/>
            <p:nvPr/>
          </p:nvSpPr>
          <p:spPr>
            <a:xfrm>
              <a:off x="921238" y="3193913"/>
              <a:ext cx="470850" cy="942750"/>
            </a:xfrm>
            <a:custGeom>
              <a:avLst/>
              <a:gdLst/>
              <a:ahLst/>
              <a:cxnLst/>
              <a:rect l="l" t="t" r="r" b="b"/>
              <a:pathLst>
                <a:path w="18834" h="37710" extrusionOk="0">
                  <a:moveTo>
                    <a:pt x="15093" y="0"/>
                  </a:moveTo>
                  <a:lnTo>
                    <a:pt x="15036" y="158"/>
                  </a:lnTo>
                  <a:lnTo>
                    <a:pt x="15021" y="172"/>
                  </a:lnTo>
                  <a:lnTo>
                    <a:pt x="15007" y="201"/>
                  </a:lnTo>
                  <a:lnTo>
                    <a:pt x="14061" y="2494"/>
                  </a:lnTo>
                  <a:lnTo>
                    <a:pt x="10593" y="10850"/>
                  </a:lnTo>
                  <a:lnTo>
                    <a:pt x="1" y="36391"/>
                  </a:lnTo>
                  <a:lnTo>
                    <a:pt x="1606" y="37222"/>
                  </a:lnTo>
                  <a:lnTo>
                    <a:pt x="2523" y="37710"/>
                  </a:lnTo>
                  <a:lnTo>
                    <a:pt x="13975" y="12183"/>
                  </a:lnTo>
                  <a:lnTo>
                    <a:pt x="18834" y="1348"/>
                  </a:lnTo>
                  <a:lnTo>
                    <a:pt x="18361" y="1190"/>
                  </a:lnTo>
                  <a:lnTo>
                    <a:pt x="17587" y="918"/>
                  </a:lnTo>
                  <a:lnTo>
                    <a:pt x="17587" y="903"/>
                  </a:lnTo>
                  <a:lnTo>
                    <a:pt x="17272" y="789"/>
                  </a:lnTo>
                  <a:lnTo>
                    <a:pt x="17100" y="731"/>
                  </a:lnTo>
                  <a:lnTo>
                    <a:pt x="16397" y="473"/>
                  </a:lnTo>
                  <a:lnTo>
                    <a:pt x="15953" y="316"/>
                  </a:lnTo>
                  <a:lnTo>
                    <a:pt x="15093" y="0"/>
                  </a:lnTo>
                  <a:close/>
                </a:path>
              </a:pathLst>
            </a:custGeom>
            <a:solidFill>
              <a:srgbClr val="FF51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1" name="Google Shape;4116;p64"/>
            <p:cNvSpPr/>
            <p:nvPr/>
          </p:nvSpPr>
          <p:spPr>
            <a:xfrm>
              <a:off x="941788" y="3607413"/>
              <a:ext cx="309500" cy="314475"/>
            </a:xfrm>
            <a:custGeom>
              <a:avLst/>
              <a:gdLst/>
              <a:ahLst/>
              <a:cxnLst/>
              <a:rect l="l" t="t" r="r" b="b"/>
              <a:pathLst>
                <a:path w="12380" h="12579" extrusionOk="0">
                  <a:moveTo>
                    <a:pt x="5557" y="0"/>
                  </a:moveTo>
                  <a:cubicBezTo>
                    <a:pt x="4754" y="0"/>
                    <a:pt x="5557" y="3397"/>
                    <a:pt x="5557" y="3397"/>
                  </a:cubicBezTo>
                  <a:cubicBezTo>
                    <a:pt x="5557" y="3397"/>
                    <a:pt x="4607" y="495"/>
                    <a:pt x="3777" y="495"/>
                  </a:cubicBezTo>
                  <a:cubicBezTo>
                    <a:pt x="3754" y="495"/>
                    <a:pt x="3731" y="497"/>
                    <a:pt x="3708" y="502"/>
                  </a:cubicBezTo>
                  <a:cubicBezTo>
                    <a:pt x="2862" y="660"/>
                    <a:pt x="4840" y="3583"/>
                    <a:pt x="4840" y="3583"/>
                  </a:cubicBezTo>
                  <a:cubicBezTo>
                    <a:pt x="4840" y="3583"/>
                    <a:pt x="3377" y="1774"/>
                    <a:pt x="2455" y="1774"/>
                  </a:cubicBezTo>
                  <a:cubicBezTo>
                    <a:pt x="2402" y="1774"/>
                    <a:pt x="2352" y="1780"/>
                    <a:pt x="2303" y="1792"/>
                  </a:cubicBezTo>
                  <a:cubicBezTo>
                    <a:pt x="1400" y="2021"/>
                    <a:pt x="4209" y="4372"/>
                    <a:pt x="4209" y="4372"/>
                  </a:cubicBezTo>
                  <a:cubicBezTo>
                    <a:pt x="4209" y="4372"/>
                    <a:pt x="2392" y="3328"/>
                    <a:pt x="1441" y="3328"/>
                  </a:cubicBezTo>
                  <a:cubicBezTo>
                    <a:pt x="1234" y="3328"/>
                    <a:pt x="1068" y="3377"/>
                    <a:pt x="970" y="3497"/>
                  </a:cubicBezTo>
                  <a:cubicBezTo>
                    <a:pt x="426" y="4171"/>
                    <a:pt x="3077" y="5303"/>
                    <a:pt x="3077" y="5303"/>
                  </a:cubicBezTo>
                  <a:cubicBezTo>
                    <a:pt x="3077" y="5303"/>
                    <a:pt x="2045" y="4966"/>
                    <a:pt x="1234" y="4966"/>
                  </a:cubicBezTo>
                  <a:cubicBezTo>
                    <a:pt x="829" y="4966"/>
                    <a:pt x="478" y="5050"/>
                    <a:pt x="340" y="5303"/>
                  </a:cubicBezTo>
                  <a:cubicBezTo>
                    <a:pt x="1" y="5923"/>
                    <a:pt x="2368" y="5980"/>
                    <a:pt x="3254" y="5980"/>
                  </a:cubicBezTo>
                  <a:cubicBezTo>
                    <a:pt x="3454" y="5980"/>
                    <a:pt x="3579" y="5977"/>
                    <a:pt x="3579" y="5977"/>
                  </a:cubicBezTo>
                  <a:lnTo>
                    <a:pt x="3579" y="5977"/>
                  </a:lnTo>
                  <a:cubicBezTo>
                    <a:pt x="3579" y="5977"/>
                    <a:pt x="110" y="6149"/>
                    <a:pt x="311" y="6794"/>
                  </a:cubicBezTo>
                  <a:cubicBezTo>
                    <a:pt x="386" y="7041"/>
                    <a:pt x="871" y="7125"/>
                    <a:pt x="1441" y="7125"/>
                  </a:cubicBezTo>
                  <a:cubicBezTo>
                    <a:pt x="1774" y="7125"/>
                    <a:pt x="2137" y="7096"/>
                    <a:pt x="2464" y="7055"/>
                  </a:cubicBezTo>
                  <a:lnTo>
                    <a:pt x="2464" y="7055"/>
                  </a:lnTo>
                  <a:cubicBezTo>
                    <a:pt x="1498" y="7407"/>
                    <a:pt x="214" y="8026"/>
                    <a:pt x="297" y="8457"/>
                  </a:cubicBezTo>
                  <a:cubicBezTo>
                    <a:pt x="318" y="8567"/>
                    <a:pt x="430" y="8613"/>
                    <a:pt x="604" y="8613"/>
                  </a:cubicBezTo>
                  <a:cubicBezTo>
                    <a:pt x="1490" y="8613"/>
                    <a:pt x="3966" y="7410"/>
                    <a:pt x="3966" y="7410"/>
                  </a:cubicBezTo>
                  <a:lnTo>
                    <a:pt x="3966" y="7410"/>
                  </a:lnTo>
                  <a:cubicBezTo>
                    <a:pt x="3966" y="7410"/>
                    <a:pt x="641" y="9431"/>
                    <a:pt x="1314" y="10062"/>
                  </a:cubicBezTo>
                  <a:cubicBezTo>
                    <a:pt x="1398" y="10140"/>
                    <a:pt x="1501" y="10174"/>
                    <a:pt x="1617" y="10174"/>
                  </a:cubicBezTo>
                  <a:cubicBezTo>
                    <a:pt x="2432" y="10174"/>
                    <a:pt x="3894" y="8471"/>
                    <a:pt x="3894" y="8471"/>
                  </a:cubicBezTo>
                  <a:lnTo>
                    <a:pt x="3894" y="8471"/>
                  </a:lnTo>
                  <a:cubicBezTo>
                    <a:pt x="3894" y="8471"/>
                    <a:pt x="2404" y="11151"/>
                    <a:pt x="2948" y="11495"/>
                  </a:cubicBezTo>
                  <a:cubicBezTo>
                    <a:pt x="2977" y="11512"/>
                    <a:pt x="3007" y="11520"/>
                    <a:pt x="3038" y="11520"/>
                  </a:cubicBezTo>
                  <a:cubicBezTo>
                    <a:pt x="3610" y="11520"/>
                    <a:pt x="4639" y="8844"/>
                    <a:pt x="4639" y="8843"/>
                  </a:cubicBezTo>
                  <a:lnTo>
                    <a:pt x="4639" y="8843"/>
                  </a:lnTo>
                  <a:cubicBezTo>
                    <a:pt x="4639" y="8844"/>
                    <a:pt x="3794" y="11753"/>
                    <a:pt x="4510" y="12040"/>
                  </a:cubicBezTo>
                  <a:cubicBezTo>
                    <a:pt x="4544" y="12054"/>
                    <a:pt x="4577" y="12061"/>
                    <a:pt x="4609" y="12061"/>
                  </a:cubicBezTo>
                  <a:cubicBezTo>
                    <a:pt x="5247" y="12061"/>
                    <a:pt x="5442" y="9302"/>
                    <a:pt x="5442" y="9302"/>
                  </a:cubicBezTo>
                  <a:cubicBezTo>
                    <a:pt x="5442" y="9302"/>
                    <a:pt x="5762" y="12558"/>
                    <a:pt x="6375" y="12558"/>
                  </a:cubicBezTo>
                  <a:cubicBezTo>
                    <a:pt x="6384" y="12558"/>
                    <a:pt x="6393" y="12557"/>
                    <a:pt x="6402" y="12556"/>
                  </a:cubicBezTo>
                  <a:cubicBezTo>
                    <a:pt x="7033" y="12455"/>
                    <a:pt x="6403" y="9303"/>
                    <a:pt x="6402" y="9302"/>
                  </a:cubicBezTo>
                  <a:lnTo>
                    <a:pt x="6402" y="9302"/>
                  </a:lnTo>
                  <a:cubicBezTo>
                    <a:pt x="6403" y="9303"/>
                    <a:pt x="7094" y="12579"/>
                    <a:pt x="7855" y="12579"/>
                  </a:cubicBezTo>
                  <a:cubicBezTo>
                    <a:pt x="7891" y="12579"/>
                    <a:pt x="7928" y="12571"/>
                    <a:pt x="7965" y="12556"/>
                  </a:cubicBezTo>
                  <a:cubicBezTo>
                    <a:pt x="8767" y="12212"/>
                    <a:pt x="7334" y="9217"/>
                    <a:pt x="7334" y="9216"/>
                  </a:cubicBezTo>
                  <a:lnTo>
                    <a:pt x="7334" y="9216"/>
                  </a:lnTo>
                  <a:cubicBezTo>
                    <a:pt x="7334" y="9217"/>
                    <a:pt x="8729" y="11761"/>
                    <a:pt x="9484" y="11761"/>
                  </a:cubicBezTo>
                  <a:cubicBezTo>
                    <a:pt x="9524" y="11761"/>
                    <a:pt x="9562" y="11754"/>
                    <a:pt x="9599" y="11739"/>
                  </a:cubicBezTo>
                  <a:cubicBezTo>
                    <a:pt x="10315" y="11452"/>
                    <a:pt x="8123" y="8915"/>
                    <a:pt x="8122" y="8915"/>
                  </a:cubicBezTo>
                  <a:lnTo>
                    <a:pt x="8122" y="8915"/>
                  </a:lnTo>
                  <a:cubicBezTo>
                    <a:pt x="8123" y="8915"/>
                    <a:pt x="9744" y="10549"/>
                    <a:pt x="10536" y="10549"/>
                  </a:cubicBezTo>
                  <a:cubicBezTo>
                    <a:pt x="10627" y="10549"/>
                    <a:pt x="10708" y="10527"/>
                    <a:pt x="10774" y="10477"/>
                  </a:cubicBezTo>
                  <a:cubicBezTo>
                    <a:pt x="11404" y="10019"/>
                    <a:pt x="9054" y="8371"/>
                    <a:pt x="9054" y="8371"/>
                  </a:cubicBezTo>
                  <a:lnTo>
                    <a:pt x="9054" y="8371"/>
                  </a:lnTo>
                  <a:cubicBezTo>
                    <a:pt x="9054" y="8371"/>
                    <a:pt x="10404" y="9018"/>
                    <a:pt x="11278" y="9018"/>
                  </a:cubicBezTo>
                  <a:cubicBezTo>
                    <a:pt x="11589" y="9018"/>
                    <a:pt x="11840" y="8936"/>
                    <a:pt x="11949" y="8714"/>
                  </a:cubicBezTo>
                  <a:cubicBezTo>
                    <a:pt x="12379" y="7869"/>
                    <a:pt x="9054" y="7324"/>
                    <a:pt x="9054" y="7324"/>
                  </a:cubicBezTo>
                  <a:lnTo>
                    <a:pt x="9054" y="7324"/>
                  </a:lnTo>
                  <a:cubicBezTo>
                    <a:pt x="9054" y="7324"/>
                    <a:pt x="9418" y="7354"/>
                    <a:pt x="9890" y="7354"/>
                  </a:cubicBezTo>
                  <a:cubicBezTo>
                    <a:pt x="10694" y="7354"/>
                    <a:pt x="11812" y="7268"/>
                    <a:pt x="11992" y="6808"/>
                  </a:cubicBezTo>
                  <a:cubicBezTo>
                    <a:pt x="12182" y="6348"/>
                    <a:pt x="10854" y="6263"/>
                    <a:pt x="9845" y="6263"/>
                  </a:cubicBezTo>
                  <a:cubicBezTo>
                    <a:pt x="9424" y="6263"/>
                    <a:pt x="9058" y="6278"/>
                    <a:pt x="8881" y="6286"/>
                  </a:cubicBezTo>
                  <a:lnTo>
                    <a:pt x="8881" y="6286"/>
                  </a:lnTo>
                  <a:cubicBezTo>
                    <a:pt x="9473" y="6251"/>
                    <a:pt x="12174" y="6042"/>
                    <a:pt x="12021" y="5174"/>
                  </a:cubicBezTo>
                  <a:cubicBezTo>
                    <a:pt x="11976" y="4944"/>
                    <a:pt x="11728" y="4856"/>
                    <a:pt x="11377" y="4856"/>
                  </a:cubicBezTo>
                  <a:cubicBezTo>
                    <a:pt x="10548" y="4856"/>
                    <a:pt x="9144" y="5345"/>
                    <a:pt x="8484" y="5593"/>
                  </a:cubicBezTo>
                  <a:lnTo>
                    <a:pt x="8484" y="5593"/>
                  </a:lnTo>
                  <a:cubicBezTo>
                    <a:pt x="9474" y="5198"/>
                    <a:pt x="12123" y="4066"/>
                    <a:pt x="11748" y="3411"/>
                  </a:cubicBezTo>
                  <a:cubicBezTo>
                    <a:pt x="11666" y="3271"/>
                    <a:pt x="11515" y="3213"/>
                    <a:pt x="11322" y="3213"/>
                  </a:cubicBezTo>
                  <a:cubicBezTo>
                    <a:pt x="10415" y="3213"/>
                    <a:pt x="8581" y="4501"/>
                    <a:pt x="8581" y="4501"/>
                  </a:cubicBezTo>
                  <a:lnTo>
                    <a:pt x="6044" y="3282"/>
                  </a:lnTo>
                  <a:lnTo>
                    <a:pt x="6044" y="3268"/>
                  </a:lnTo>
                  <a:cubicBezTo>
                    <a:pt x="6044" y="3268"/>
                    <a:pt x="6359" y="0"/>
                    <a:pt x="5557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2" name="Google Shape;4117;p64"/>
            <p:cNvSpPr/>
            <p:nvPr/>
          </p:nvSpPr>
          <p:spPr>
            <a:xfrm>
              <a:off x="964588" y="3675138"/>
              <a:ext cx="239750" cy="205025"/>
            </a:xfrm>
            <a:custGeom>
              <a:avLst/>
              <a:gdLst/>
              <a:ahLst/>
              <a:cxnLst/>
              <a:rect l="l" t="t" r="r" b="b"/>
              <a:pathLst>
                <a:path w="9590" h="8201" extrusionOk="0">
                  <a:moveTo>
                    <a:pt x="5490" y="0"/>
                  </a:moveTo>
                  <a:cubicBezTo>
                    <a:pt x="1836" y="0"/>
                    <a:pt x="1" y="4415"/>
                    <a:pt x="2595" y="6994"/>
                  </a:cubicBezTo>
                  <a:cubicBezTo>
                    <a:pt x="3429" y="7828"/>
                    <a:pt x="4453" y="8201"/>
                    <a:pt x="5459" y="8201"/>
                  </a:cubicBezTo>
                  <a:cubicBezTo>
                    <a:pt x="7566" y="8201"/>
                    <a:pt x="9589" y="6564"/>
                    <a:pt x="9589" y="4099"/>
                  </a:cubicBezTo>
                  <a:cubicBezTo>
                    <a:pt x="9589" y="1835"/>
                    <a:pt x="7755" y="0"/>
                    <a:pt x="5490" y="0"/>
                  </a:cubicBezTo>
                  <a:close/>
                </a:path>
              </a:pathLst>
            </a:custGeom>
            <a:solidFill>
              <a:srgbClr val="1E032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3" name="Google Shape;4118;p64"/>
            <p:cNvSpPr/>
            <p:nvPr/>
          </p:nvSpPr>
          <p:spPr>
            <a:xfrm>
              <a:off x="758213" y="3815938"/>
              <a:ext cx="212850" cy="498800"/>
            </a:xfrm>
            <a:custGeom>
              <a:avLst/>
              <a:gdLst/>
              <a:ahLst/>
              <a:cxnLst/>
              <a:rect l="l" t="t" r="r" b="b"/>
              <a:pathLst>
                <a:path w="8514" h="19952" extrusionOk="0">
                  <a:moveTo>
                    <a:pt x="4635" y="1"/>
                  </a:moveTo>
                  <a:cubicBezTo>
                    <a:pt x="4633" y="1"/>
                    <a:pt x="4631" y="1"/>
                    <a:pt x="4630" y="1"/>
                  </a:cubicBezTo>
                  <a:cubicBezTo>
                    <a:pt x="4429" y="15"/>
                    <a:pt x="4458" y="861"/>
                    <a:pt x="4515" y="1549"/>
                  </a:cubicBezTo>
                  <a:lnTo>
                    <a:pt x="4472" y="1534"/>
                  </a:lnTo>
                  <a:cubicBezTo>
                    <a:pt x="4228" y="1993"/>
                    <a:pt x="4228" y="2667"/>
                    <a:pt x="4243" y="2968"/>
                  </a:cubicBezTo>
                  <a:cubicBezTo>
                    <a:pt x="3942" y="3498"/>
                    <a:pt x="3741" y="4086"/>
                    <a:pt x="3670" y="4702"/>
                  </a:cubicBezTo>
                  <a:cubicBezTo>
                    <a:pt x="3340" y="3684"/>
                    <a:pt x="2695" y="2796"/>
                    <a:pt x="1849" y="2151"/>
                  </a:cubicBezTo>
                  <a:lnTo>
                    <a:pt x="1735" y="2294"/>
                  </a:lnTo>
                  <a:cubicBezTo>
                    <a:pt x="3369" y="3584"/>
                    <a:pt x="3784" y="5118"/>
                    <a:pt x="3798" y="6909"/>
                  </a:cubicBezTo>
                  <a:cubicBezTo>
                    <a:pt x="3584" y="6494"/>
                    <a:pt x="3283" y="6135"/>
                    <a:pt x="2896" y="5877"/>
                  </a:cubicBezTo>
                  <a:cubicBezTo>
                    <a:pt x="2924" y="4788"/>
                    <a:pt x="1649" y="3871"/>
                    <a:pt x="1563" y="3813"/>
                  </a:cubicBezTo>
                  <a:cubicBezTo>
                    <a:pt x="1464" y="3489"/>
                    <a:pt x="1186" y="2709"/>
                    <a:pt x="999" y="2709"/>
                  </a:cubicBezTo>
                  <a:cubicBezTo>
                    <a:pt x="996" y="2709"/>
                    <a:pt x="993" y="2709"/>
                    <a:pt x="989" y="2710"/>
                  </a:cubicBezTo>
                  <a:cubicBezTo>
                    <a:pt x="755" y="2751"/>
                    <a:pt x="1079" y="3458"/>
                    <a:pt x="1103" y="3509"/>
                  </a:cubicBezTo>
                  <a:lnTo>
                    <a:pt x="1103" y="3509"/>
                  </a:lnTo>
                  <a:cubicBezTo>
                    <a:pt x="1081" y="3464"/>
                    <a:pt x="819" y="2920"/>
                    <a:pt x="524" y="2920"/>
                  </a:cubicBezTo>
                  <a:cubicBezTo>
                    <a:pt x="493" y="2920"/>
                    <a:pt x="462" y="2926"/>
                    <a:pt x="430" y="2939"/>
                  </a:cubicBezTo>
                  <a:cubicBezTo>
                    <a:pt x="144" y="3039"/>
                    <a:pt x="731" y="3469"/>
                    <a:pt x="932" y="3613"/>
                  </a:cubicBezTo>
                  <a:cubicBezTo>
                    <a:pt x="783" y="3517"/>
                    <a:pt x="399" y="3280"/>
                    <a:pt x="186" y="3280"/>
                  </a:cubicBezTo>
                  <a:cubicBezTo>
                    <a:pt x="112" y="3280"/>
                    <a:pt x="58" y="3309"/>
                    <a:pt x="43" y="3383"/>
                  </a:cubicBezTo>
                  <a:cubicBezTo>
                    <a:pt x="0" y="3584"/>
                    <a:pt x="287" y="3713"/>
                    <a:pt x="531" y="3799"/>
                  </a:cubicBezTo>
                  <a:cubicBezTo>
                    <a:pt x="511" y="3797"/>
                    <a:pt x="491" y="3796"/>
                    <a:pt x="472" y="3796"/>
                  </a:cubicBezTo>
                  <a:cubicBezTo>
                    <a:pt x="361" y="3796"/>
                    <a:pt x="254" y="3833"/>
                    <a:pt x="230" y="3942"/>
                  </a:cubicBezTo>
                  <a:cubicBezTo>
                    <a:pt x="200" y="4049"/>
                    <a:pt x="352" y="4085"/>
                    <a:pt x="565" y="4085"/>
                  </a:cubicBezTo>
                  <a:cubicBezTo>
                    <a:pt x="868" y="4085"/>
                    <a:pt x="1295" y="4013"/>
                    <a:pt x="1505" y="3971"/>
                  </a:cubicBezTo>
                  <a:cubicBezTo>
                    <a:pt x="1677" y="4114"/>
                    <a:pt x="2652" y="4888"/>
                    <a:pt x="2724" y="5748"/>
                  </a:cubicBezTo>
                  <a:cubicBezTo>
                    <a:pt x="2480" y="5605"/>
                    <a:pt x="2222" y="5490"/>
                    <a:pt x="1950" y="5390"/>
                  </a:cubicBezTo>
                  <a:cubicBezTo>
                    <a:pt x="1712" y="5165"/>
                    <a:pt x="1230" y="4721"/>
                    <a:pt x="1021" y="4721"/>
                  </a:cubicBezTo>
                  <a:cubicBezTo>
                    <a:pt x="1004" y="4721"/>
                    <a:pt x="988" y="4724"/>
                    <a:pt x="975" y="4731"/>
                  </a:cubicBezTo>
                  <a:cubicBezTo>
                    <a:pt x="746" y="4831"/>
                    <a:pt x="1434" y="5290"/>
                    <a:pt x="1434" y="5290"/>
                  </a:cubicBezTo>
                  <a:cubicBezTo>
                    <a:pt x="1434" y="5290"/>
                    <a:pt x="1057" y="5071"/>
                    <a:pt x="866" y="5071"/>
                  </a:cubicBezTo>
                  <a:cubicBezTo>
                    <a:pt x="812" y="5071"/>
                    <a:pt x="773" y="5088"/>
                    <a:pt x="760" y="5132"/>
                  </a:cubicBezTo>
                  <a:cubicBezTo>
                    <a:pt x="703" y="5347"/>
                    <a:pt x="1405" y="5419"/>
                    <a:pt x="1405" y="5419"/>
                  </a:cubicBezTo>
                  <a:cubicBezTo>
                    <a:pt x="1405" y="5419"/>
                    <a:pt x="688" y="5433"/>
                    <a:pt x="674" y="5519"/>
                  </a:cubicBezTo>
                  <a:cubicBezTo>
                    <a:pt x="660" y="5619"/>
                    <a:pt x="1276" y="5648"/>
                    <a:pt x="1276" y="5648"/>
                  </a:cubicBezTo>
                  <a:cubicBezTo>
                    <a:pt x="1276" y="5648"/>
                    <a:pt x="631" y="5763"/>
                    <a:pt x="789" y="5892"/>
                  </a:cubicBezTo>
                  <a:cubicBezTo>
                    <a:pt x="808" y="5907"/>
                    <a:pt x="842" y="5913"/>
                    <a:pt x="886" y="5913"/>
                  </a:cubicBezTo>
                  <a:cubicBezTo>
                    <a:pt x="1135" y="5913"/>
                    <a:pt x="1720" y="5700"/>
                    <a:pt x="1964" y="5591"/>
                  </a:cubicBezTo>
                  <a:cubicBezTo>
                    <a:pt x="2308" y="5705"/>
                    <a:pt x="3483" y="6178"/>
                    <a:pt x="3784" y="7411"/>
                  </a:cubicBezTo>
                  <a:cubicBezTo>
                    <a:pt x="3770" y="8127"/>
                    <a:pt x="3698" y="8858"/>
                    <a:pt x="3627" y="9647"/>
                  </a:cubicBezTo>
                  <a:cubicBezTo>
                    <a:pt x="3512" y="10779"/>
                    <a:pt x="3412" y="11940"/>
                    <a:pt x="3412" y="13230"/>
                  </a:cubicBezTo>
                  <a:cubicBezTo>
                    <a:pt x="3412" y="18132"/>
                    <a:pt x="6765" y="19937"/>
                    <a:pt x="6808" y="19952"/>
                  </a:cubicBezTo>
                  <a:lnTo>
                    <a:pt x="6880" y="19794"/>
                  </a:lnTo>
                  <a:cubicBezTo>
                    <a:pt x="6851" y="19780"/>
                    <a:pt x="3569" y="18017"/>
                    <a:pt x="3584" y="13230"/>
                  </a:cubicBezTo>
                  <a:cubicBezTo>
                    <a:pt x="3584" y="12327"/>
                    <a:pt x="3641" y="11467"/>
                    <a:pt x="3712" y="10650"/>
                  </a:cubicBezTo>
                  <a:cubicBezTo>
                    <a:pt x="3767" y="10656"/>
                    <a:pt x="3817" y="10658"/>
                    <a:pt x="3863" y="10658"/>
                  </a:cubicBezTo>
                  <a:cubicBezTo>
                    <a:pt x="4529" y="10658"/>
                    <a:pt x="4429" y="10120"/>
                    <a:pt x="4429" y="10120"/>
                  </a:cubicBezTo>
                  <a:lnTo>
                    <a:pt x="4429" y="10120"/>
                  </a:lnTo>
                  <a:cubicBezTo>
                    <a:pt x="4429" y="10120"/>
                    <a:pt x="4728" y="10350"/>
                    <a:pt x="5042" y="10350"/>
                  </a:cubicBezTo>
                  <a:cubicBezTo>
                    <a:pt x="5135" y="10350"/>
                    <a:pt x="5229" y="10330"/>
                    <a:pt x="5318" y="10277"/>
                  </a:cubicBezTo>
                  <a:cubicBezTo>
                    <a:pt x="5705" y="10048"/>
                    <a:pt x="5318" y="9360"/>
                    <a:pt x="5318" y="9360"/>
                  </a:cubicBezTo>
                  <a:lnTo>
                    <a:pt x="5318" y="9360"/>
                  </a:lnTo>
                  <a:cubicBezTo>
                    <a:pt x="5318" y="9360"/>
                    <a:pt x="5342" y="9361"/>
                    <a:pt x="5385" y="9361"/>
                  </a:cubicBezTo>
                  <a:cubicBezTo>
                    <a:pt x="5671" y="9361"/>
                    <a:pt x="6782" y="9296"/>
                    <a:pt x="6794" y="8285"/>
                  </a:cubicBezTo>
                  <a:lnTo>
                    <a:pt x="6794" y="8285"/>
                  </a:lnTo>
                  <a:cubicBezTo>
                    <a:pt x="4730" y="8457"/>
                    <a:pt x="4013" y="9460"/>
                    <a:pt x="3755" y="10091"/>
                  </a:cubicBezTo>
                  <a:cubicBezTo>
                    <a:pt x="3770" y="9948"/>
                    <a:pt x="3784" y="9804"/>
                    <a:pt x="3798" y="9661"/>
                  </a:cubicBezTo>
                  <a:cubicBezTo>
                    <a:pt x="3841" y="9145"/>
                    <a:pt x="3884" y="8658"/>
                    <a:pt x="3927" y="8185"/>
                  </a:cubicBezTo>
                  <a:cubicBezTo>
                    <a:pt x="4076" y="8221"/>
                    <a:pt x="4230" y="8237"/>
                    <a:pt x="4386" y="8237"/>
                  </a:cubicBezTo>
                  <a:cubicBezTo>
                    <a:pt x="5477" y="8237"/>
                    <a:pt x="6642" y="7423"/>
                    <a:pt x="6479" y="6708"/>
                  </a:cubicBezTo>
                  <a:cubicBezTo>
                    <a:pt x="7296" y="6694"/>
                    <a:pt x="8514" y="6436"/>
                    <a:pt x="8285" y="4802"/>
                  </a:cubicBezTo>
                  <a:lnTo>
                    <a:pt x="8285" y="4802"/>
                  </a:lnTo>
                  <a:cubicBezTo>
                    <a:pt x="4959" y="5304"/>
                    <a:pt x="4071" y="7669"/>
                    <a:pt x="3927" y="8113"/>
                  </a:cubicBezTo>
                  <a:cubicBezTo>
                    <a:pt x="4028" y="7138"/>
                    <a:pt x="3985" y="6164"/>
                    <a:pt x="3798" y="5218"/>
                  </a:cubicBezTo>
                  <a:cubicBezTo>
                    <a:pt x="3813" y="4473"/>
                    <a:pt x="3999" y="3756"/>
                    <a:pt x="4357" y="3125"/>
                  </a:cubicBezTo>
                  <a:lnTo>
                    <a:pt x="5418" y="3025"/>
                  </a:lnTo>
                  <a:cubicBezTo>
                    <a:pt x="5970" y="3389"/>
                    <a:pt x="6643" y="3796"/>
                    <a:pt x="6917" y="3796"/>
                  </a:cubicBezTo>
                  <a:cubicBezTo>
                    <a:pt x="6956" y="3796"/>
                    <a:pt x="6988" y="3788"/>
                    <a:pt x="7009" y="3770"/>
                  </a:cubicBezTo>
                  <a:cubicBezTo>
                    <a:pt x="7310" y="3541"/>
                    <a:pt x="5561" y="2882"/>
                    <a:pt x="5561" y="2882"/>
                  </a:cubicBezTo>
                  <a:lnTo>
                    <a:pt x="5561" y="2882"/>
                  </a:lnTo>
                  <a:cubicBezTo>
                    <a:pt x="5561" y="2882"/>
                    <a:pt x="6002" y="2929"/>
                    <a:pt x="6422" y="2929"/>
                  </a:cubicBezTo>
                  <a:cubicBezTo>
                    <a:pt x="6807" y="2929"/>
                    <a:pt x="7174" y="2889"/>
                    <a:pt x="7167" y="2738"/>
                  </a:cubicBezTo>
                  <a:cubicBezTo>
                    <a:pt x="7152" y="2437"/>
                    <a:pt x="5633" y="2437"/>
                    <a:pt x="5633" y="2437"/>
                  </a:cubicBezTo>
                  <a:cubicBezTo>
                    <a:pt x="5633" y="2437"/>
                    <a:pt x="7281" y="2237"/>
                    <a:pt x="7181" y="1821"/>
                  </a:cubicBezTo>
                  <a:cubicBezTo>
                    <a:pt x="7163" y="1746"/>
                    <a:pt x="7090" y="1715"/>
                    <a:pt x="6983" y="1715"/>
                  </a:cubicBezTo>
                  <a:cubicBezTo>
                    <a:pt x="6580" y="1715"/>
                    <a:pt x="5689" y="2150"/>
                    <a:pt x="5361" y="2308"/>
                  </a:cubicBezTo>
                  <a:lnTo>
                    <a:pt x="5346" y="2265"/>
                  </a:lnTo>
                  <a:cubicBezTo>
                    <a:pt x="5676" y="1964"/>
                    <a:pt x="6708" y="1076"/>
                    <a:pt x="6464" y="961"/>
                  </a:cubicBezTo>
                  <a:cubicBezTo>
                    <a:pt x="6448" y="954"/>
                    <a:pt x="6430" y="950"/>
                    <a:pt x="6410" y="950"/>
                  </a:cubicBezTo>
                  <a:cubicBezTo>
                    <a:pt x="6119" y="950"/>
                    <a:pt x="5485" y="1701"/>
                    <a:pt x="5203" y="2036"/>
                  </a:cubicBezTo>
                  <a:lnTo>
                    <a:pt x="5160" y="1979"/>
                  </a:lnTo>
                  <a:cubicBezTo>
                    <a:pt x="5389" y="1463"/>
                    <a:pt x="5905" y="144"/>
                    <a:pt x="5518" y="87"/>
                  </a:cubicBezTo>
                  <a:cubicBezTo>
                    <a:pt x="5509" y="85"/>
                    <a:pt x="5500" y="85"/>
                    <a:pt x="5492" y="85"/>
                  </a:cubicBezTo>
                  <a:cubicBezTo>
                    <a:pt x="5150" y="85"/>
                    <a:pt x="4957" y="1148"/>
                    <a:pt x="4873" y="1721"/>
                  </a:cubicBezTo>
                  <a:lnTo>
                    <a:pt x="4845" y="1706"/>
                  </a:lnTo>
                  <a:cubicBezTo>
                    <a:pt x="4873" y="1108"/>
                    <a:pt x="4888" y="1"/>
                    <a:pt x="4635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4" name="Google Shape;4119;p64"/>
            <p:cNvSpPr/>
            <p:nvPr/>
          </p:nvSpPr>
          <p:spPr>
            <a:xfrm>
              <a:off x="777913" y="3980063"/>
              <a:ext cx="69550" cy="36200"/>
            </a:xfrm>
            <a:custGeom>
              <a:avLst/>
              <a:gdLst/>
              <a:ahLst/>
              <a:cxnLst/>
              <a:rect l="l" t="t" r="r" b="b"/>
              <a:pathLst>
                <a:path w="2782" h="1448" extrusionOk="0">
                  <a:moveTo>
                    <a:pt x="560" y="0"/>
                  </a:moveTo>
                  <a:cubicBezTo>
                    <a:pt x="464" y="0"/>
                    <a:pt x="369" y="19"/>
                    <a:pt x="273" y="57"/>
                  </a:cubicBezTo>
                  <a:cubicBezTo>
                    <a:pt x="187" y="86"/>
                    <a:pt x="1" y="186"/>
                    <a:pt x="29" y="315"/>
                  </a:cubicBezTo>
                  <a:cubicBezTo>
                    <a:pt x="44" y="387"/>
                    <a:pt x="130" y="401"/>
                    <a:pt x="216" y="430"/>
                  </a:cubicBezTo>
                  <a:cubicBezTo>
                    <a:pt x="631" y="516"/>
                    <a:pt x="1047" y="616"/>
                    <a:pt x="1448" y="731"/>
                  </a:cubicBezTo>
                  <a:cubicBezTo>
                    <a:pt x="1850" y="846"/>
                    <a:pt x="2566" y="1046"/>
                    <a:pt x="2781" y="1448"/>
                  </a:cubicBezTo>
                  <a:cubicBezTo>
                    <a:pt x="2781" y="1448"/>
                    <a:pt x="2308" y="530"/>
                    <a:pt x="1491" y="215"/>
                  </a:cubicBezTo>
                  <a:cubicBezTo>
                    <a:pt x="1233" y="115"/>
                    <a:pt x="975" y="43"/>
                    <a:pt x="703" y="14"/>
                  </a:cubicBezTo>
                  <a:cubicBezTo>
                    <a:pt x="655" y="5"/>
                    <a:pt x="607" y="0"/>
                    <a:pt x="560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5" name="Google Shape;4120;p64"/>
            <p:cNvSpPr/>
            <p:nvPr/>
          </p:nvSpPr>
          <p:spPr>
            <a:xfrm>
              <a:off x="841338" y="4019463"/>
              <a:ext cx="2525" cy="1475"/>
            </a:xfrm>
            <a:custGeom>
              <a:avLst/>
              <a:gdLst/>
              <a:ahLst/>
              <a:cxnLst/>
              <a:rect l="l" t="t" r="r" b="b"/>
              <a:pathLst>
                <a:path w="101" h="59" extrusionOk="0">
                  <a:moveTo>
                    <a:pt x="1" y="1"/>
                  </a:moveTo>
                  <a:lnTo>
                    <a:pt x="86" y="50"/>
                  </a:lnTo>
                  <a:lnTo>
                    <a:pt x="86" y="50"/>
                  </a:lnTo>
                  <a:cubicBezTo>
                    <a:pt x="62" y="35"/>
                    <a:pt x="36" y="13"/>
                    <a:pt x="1" y="1"/>
                  </a:cubicBezTo>
                  <a:close/>
                  <a:moveTo>
                    <a:pt x="86" y="50"/>
                  </a:moveTo>
                  <a:lnTo>
                    <a:pt x="86" y="50"/>
                  </a:lnTo>
                  <a:cubicBezTo>
                    <a:pt x="91" y="53"/>
                    <a:pt x="96" y="56"/>
                    <a:pt x="101" y="58"/>
                  </a:cubicBezTo>
                  <a:lnTo>
                    <a:pt x="86" y="50"/>
                  </a:ln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6" name="Google Shape;4121;p64"/>
            <p:cNvSpPr/>
            <p:nvPr/>
          </p:nvSpPr>
          <p:spPr>
            <a:xfrm>
              <a:off x="780413" y="4003538"/>
              <a:ext cx="60950" cy="16325"/>
            </a:xfrm>
            <a:custGeom>
              <a:avLst/>
              <a:gdLst/>
              <a:ahLst/>
              <a:cxnLst/>
              <a:rect l="l" t="t" r="r" b="b"/>
              <a:pathLst>
                <a:path w="2438" h="653" extrusionOk="0">
                  <a:moveTo>
                    <a:pt x="734" y="0"/>
                  </a:moveTo>
                  <a:cubicBezTo>
                    <a:pt x="596" y="0"/>
                    <a:pt x="481" y="32"/>
                    <a:pt x="402" y="107"/>
                  </a:cubicBezTo>
                  <a:cubicBezTo>
                    <a:pt x="1" y="523"/>
                    <a:pt x="1879" y="394"/>
                    <a:pt x="2438" y="652"/>
                  </a:cubicBezTo>
                  <a:cubicBezTo>
                    <a:pt x="2141" y="481"/>
                    <a:pt x="1271" y="0"/>
                    <a:pt x="734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7" name="Google Shape;4122;p64"/>
            <p:cNvSpPr/>
            <p:nvPr/>
          </p:nvSpPr>
          <p:spPr>
            <a:xfrm>
              <a:off x="794238" y="4021663"/>
              <a:ext cx="48925" cy="11100"/>
            </a:xfrm>
            <a:custGeom>
              <a:avLst/>
              <a:gdLst/>
              <a:ahLst/>
              <a:cxnLst/>
              <a:rect l="l" t="t" r="r" b="b"/>
              <a:pathLst>
                <a:path w="1957" h="444" extrusionOk="0">
                  <a:moveTo>
                    <a:pt x="1904" y="170"/>
                  </a:moveTo>
                  <a:cubicBezTo>
                    <a:pt x="1937" y="180"/>
                    <a:pt x="1956" y="185"/>
                    <a:pt x="1956" y="185"/>
                  </a:cubicBezTo>
                  <a:cubicBezTo>
                    <a:pt x="1940" y="179"/>
                    <a:pt x="1922" y="174"/>
                    <a:pt x="1904" y="170"/>
                  </a:cubicBezTo>
                  <a:close/>
                  <a:moveTo>
                    <a:pt x="789" y="1"/>
                  </a:moveTo>
                  <a:cubicBezTo>
                    <a:pt x="477" y="1"/>
                    <a:pt x="194" y="62"/>
                    <a:pt x="79" y="257"/>
                  </a:cubicBezTo>
                  <a:cubicBezTo>
                    <a:pt x="0" y="394"/>
                    <a:pt x="54" y="443"/>
                    <a:pt x="185" y="443"/>
                  </a:cubicBezTo>
                  <a:cubicBezTo>
                    <a:pt x="503" y="443"/>
                    <a:pt x="1279" y="156"/>
                    <a:pt x="1745" y="156"/>
                  </a:cubicBezTo>
                  <a:cubicBezTo>
                    <a:pt x="1803" y="156"/>
                    <a:pt x="1857" y="160"/>
                    <a:pt x="1904" y="170"/>
                  </a:cubicBezTo>
                  <a:lnTo>
                    <a:pt x="1904" y="170"/>
                  </a:lnTo>
                  <a:cubicBezTo>
                    <a:pt x="1742" y="127"/>
                    <a:pt x="1236" y="1"/>
                    <a:pt x="789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8" name="Google Shape;4123;p64"/>
            <p:cNvSpPr/>
            <p:nvPr/>
          </p:nvSpPr>
          <p:spPr>
            <a:xfrm>
              <a:off x="985638" y="3894413"/>
              <a:ext cx="263775" cy="418900"/>
            </a:xfrm>
            <a:custGeom>
              <a:avLst/>
              <a:gdLst/>
              <a:ahLst/>
              <a:cxnLst/>
              <a:rect l="l" t="t" r="r" b="b"/>
              <a:pathLst>
                <a:path w="10551" h="16756" extrusionOk="0">
                  <a:moveTo>
                    <a:pt x="10052" y="1"/>
                  </a:moveTo>
                  <a:cubicBezTo>
                    <a:pt x="9292" y="760"/>
                    <a:pt x="8919" y="1821"/>
                    <a:pt x="9034" y="2882"/>
                  </a:cubicBezTo>
                  <a:cubicBezTo>
                    <a:pt x="8676" y="2265"/>
                    <a:pt x="8160" y="1921"/>
                    <a:pt x="7529" y="1907"/>
                  </a:cubicBezTo>
                  <a:lnTo>
                    <a:pt x="7501" y="1907"/>
                  </a:lnTo>
                  <a:cubicBezTo>
                    <a:pt x="6698" y="1907"/>
                    <a:pt x="5881" y="2466"/>
                    <a:pt x="5480" y="3283"/>
                  </a:cubicBezTo>
                  <a:cubicBezTo>
                    <a:pt x="5236" y="3770"/>
                    <a:pt x="5193" y="4186"/>
                    <a:pt x="5351" y="4544"/>
                  </a:cubicBezTo>
                  <a:cubicBezTo>
                    <a:pt x="5580" y="5060"/>
                    <a:pt x="6182" y="5189"/>
                    <a:pt x="6182" y="5189"/>
                  </a:cubicBezTo>
                  <a:cubicBezTo>
                    <a:pt x="6316" y="5245"/>
                    <a:pt x="6444" y="5270"/>
                    <a:pt x="6564" y="5270"/>
                  </a:cubicBezTo>
                  <a:cubicBezTo>
                    <a:pt x="7267" y="5270"/>
                    <a:pt x="7690" y="4420"/>
                    <a:pt x="7286" y="4114"/>
                  </a:cubicBezTo>
                  <a:cubicBezTo>
                    <a:pt x="7190" y="4041"/>
                    <a:pt x="7106" y="4012"/>
                    <a:pt x="7030" y="4012"/>
                  </a:cubicBezTo>
                  <a:cubicBezTo>
                    <a:pt x="6865" y="4012"/>
                    <a:pt x="6735" y="4149"/>
                    <a:pt x="6598" y="4286"/>
                  </a:cubicBezTo>
                  <a:cubicBezTo>
                    <a:pt x="6462" y="4434"/>
                    <a:pt x="6327" y="4570"/>
                    <a:pt x="6138" y="4570"/>
                  </a:cubicBezTo>
                  <a:cubicBezTo>
                    <a:pt x="6106" y="4570"/>
                    <a:pt x="6073" y="4567"/>
                    <a:pt x="6039" y="4558"/>
                  </a:cubicBezTo>
                  <a:cubicBezTo>
                    <a:pt x="5666" y="4444"/>
                    <a:pt x="5594" y="3813"/>
                    <a:pt x="5580" y="3483"/>
                  </a:cubicBezTo>
                  <a:cubicBezTo>
                    <a:pt x="5609" y="3440"/>
                    <a:pt x="5609" y="3412"/>
                    <a:pt x="5637" y="3369"/>
                  </a:cubicBezTo>
                  <a:cubicBezTo>
                    <a:pt x="6010" y="2609"/>
                    <a:pt x="6755" y="2093"/>
                    <a:pt x="7501" y="2093"/>
                  </a:cubicBezTo>
                  <a:lnTo>
                    <a:pt x="7529" y="2093"/>
                  </a:lnTo>
                  <a:cubicBezTo>
                    <a:pt x="8160" y="2108"/>
                    <a:pt x="8676" y="2509"/>
                    <a:pt x="8991" y="3211"/>
                  </a:cubicBezTo>
                  <a:cubicBezTo>
                    <a:pt x="9478" y="4286"/>
                    <a:pt x="7974" y="5848"/>
                    <a:pt x="6383" y="7511"/>
                  </a:cubicBezTo>
                  <a:cubicBezTo>
                    <a:pt x="5867" y="8041"/>
                    <a:pt x="5351" y="8586"/>
                    <a:pt x="4878" y="9116"/>
                  </a:cubicBezTo>
                  <a:cubicBezTo>
                    <a:pt x="5150" y="8686"/>
                    <a:pt x="5365" y="8228"/>
                    <a:pt x="5523" y="7740"/>
                  </a:cubicBezTo>
                  <a:cubicBezTo>
                    <a:pt x="5709" y="7181"/>
                    <a:pt x="5680" y="6579"/>
                    <a:pt x="5451" y="6035"/>
                  </a:cubicBezTo>
                  <a:cubicBezTo>
                    <a:pt x="5291" y="5727"/>
                    <a:pt x="4942" y="5199"/>
                    <a:pt x="4538" y="5199"/>
                  </a:cubicBezTo>
                  <a:cubicBezTo>
                    <a:pt x="4471" y="5199"/>
                    <a:pt x="4403" y="5214"/>
                    <a:pt x="4333" y="5246"/>
                  </a:cubicBezTo>
                  <a:cubicBezTo>
                    <a:pt x="4032" y="5390"/>
                    <a:pt x="4519" y="6450"/>
                    <a:pt x="4577" y="6651"/>
                  </a:cubicBezTo>
                  <a:cubicBezTo>
                    <a:pt x="4849" y="7482"/>
                    <a:pt x="4921" y="8385"/>
                    <a:pt x="4763" y="9260"/>
                  </a:cubicBezTo>
                  <a:cubicBezTo>
                    <a:pt x="4362" y="9704"/>
                    <a:pt x="4003" y="10191"/>
                    <a:pt x="3688" y="10707"/>
                  </a:cubicBezTo>
                  <a:cubicBezTo>
                    <a:pt x="2986" y="11868"/>
                    <a:pt x="2799" y="13115"/>
                    <a:pt x="2842" y="14348"/>
                  </a:cubicBezTo>
                  <a:cubicBezTo>
                    <a:pt x="2685" y="13774"/>
                    <a:pt x="2384" y="12914"/>
                    <a:pt x="1810" y="12341"/>
                  </a:cubicBezTo>
                  <a:cubicBezTo>
                    <a:pt x="1407" y="11932"/>
                    <a:pt x="984" y="11785"/>
                    <a:pt x="659" y="11785"/>
                  </a:cubicBezTo>
                  <a:cubicBezTo>
                    <a:pt x="255" y="11785"/>
                    <a:pt x="0" y="12011"/>
                    <a:pt x="119" y="12241"/>
                  </a:cubicBezTo>
                  <a:cubicBezTo>
                    <a:pt x="320" y="12642"/>
                    <a:pt x="2140" y="13287"/>
                    <a:pt x="2857" y="14806"/>
                  </a:cubicBezTo>
                  <a:cubicBezTo>
                    <a:pt x="2914" y="15466"/>
                    <a:pt x="3014" y="16110"/>
                    <a:pt x="3143" y="16755"/>
                  </a:cubicBezTo>
                  <a:lnTo>
                    <a:pt x="3330" y="16712"/>
                  </a:lnTo>
                  <a:cubicBezTo>
                    <a:pt x="3272" y="16454"/>
                    <a:pt x="3215" y="16182"/>
                    <a:pt x="3172" y="15896"/>
                  </a:cubicBezTo>
                  <a:cubicBezTo>
                    <a:pt x="3487" y="14864"/>
                    <a:pt x="3975" y="13903"/>
                    <a:pt x="4605" y="13029"/>
                  </a:cubicBezTo>
                  <a:cubicBezTo>
                    <a:pt x="4764" y="13398"/>
                    <a:pt x="5043" y="13537"/>
                    <a:pt x="5398" y="13537"/>
                  </a:cubicBezTo>
                  <a:cubicBezTo>
                    <a:pt x="6395" y="13537"/>
                    <a:pt x="7983" y="12446"/>
                    <a:pt x="9134" y="12298"/>
                  </a:cubicBezTo>
                  <a:cubicBezTo>
                    <a:pt x="8698" y="12103"/>
                    <a:pt x="8227" y="12027"/>
                    <a:pt x="7759" y="12027"/>
                  </a:cubicBezTo>
                  <a:cubicBezTo>
                    <a:pt x="6474" y="12027"/>
                    <a:pt x="5211" y="12597"/>
                    <a:pt x="4749" y="12828"/>
                  </a:cubicBezTo>
                  <a:cubicBezTo>
                    <a:pt x="5222" y="12198"/>
                    <a:pt x="5738" y="11610"/>
                    <a:pt x="6311" y="11065"/>
                  </a:cubicBezTo>
                  <a:cubicBezTo>
                    <a:pt x="6585" y="11136"/>
                    <a:pt x="6885" y="11197"/>
                    <a:pt x="7249" y="11197"/>
                  </a:cubicBezTo>
                  <a:cubicBezTo>
                    <a:pt x="7913" y="11197"/>
                    <a:pt x="8789" y="10996"/>
                    <a:pt x="10095" y="10291"/>
                  </a:cubicBezTo>
                  <a:cubicBezTo>
                    <a:pt x="9722" y="10062"/>
                    <a:pt x="9292" y="9933"/>
                    <a:pt x="8848" y="9919"/>
                  </a:cubicBezTo>
                  <a:cubicBezTo>
                    <a:pt x="9091" y="9532"/>
                    <a:pt x="9464" y="8772"/>
                    <a:pt x="9020" y="8428"/>
                  </a:cubicBezTo>
                  <a:cubicBezTo>
                    <a:pt x="8892" y="8328"/>
                    <a:pt x="8737" y="8289"/>
                    <a:pt x="8572" y="8289"/>
                  </a:cubicBezTo>
                  <a:cubicBezTo>
                    <a:pt x="8146" y="8289"/>
                    <a:pt x="7651" y="8554"/>
                    <a:pt x="7372" y="8729"/>
                  </a:cubicBezTo>
                  <a:cubicBezTo>
                    <a:pt x="7386" y="8471"/>
                    <a:pt x="7300" y="8228"/>
                    <a:pt x="7142" y="8027"/>
                  </a:cubicBezTo>
                  <a:cubicBezTo>
                    <a:pt x="6067" y="9016"/>
                    <a:pt x="6153" y="10535"/>
                    <a:pt x="6196" y="10936"/>
                  </a:cubicBezTo>
                  <a:cubicBezTo>
                    <a:pt x="5480" y="11624"/>
                    <a:pt x="3860" y="13330"/>
                    <a:pt x="3115" y="15509"/>
                  </a:cubicBezTo>
                  <a:cubicBezTo>
                    <a:pt x="2914" y="13946"/>
                    <a:pt x="2943" y="12284"/>
                    <a:pt x="3831" y="10793"/>
                  </a:cubicBezTo>
                  <a:lnTo>
                    <a:pt x="3846" y="10793"/>
                  </a:lnTo>
                  <a:cubicBezTo>
                    <a:pt x="4462" y="9747"/>
                    <a:pt x="5494" y="8672"/>
                    <a:pt x="6512" y="7611"/>
                  </a:cubicBezTo>
                  <a:cubicBezTo>
                    <a:pt x="7071" y="7024"/>
                    <a:pt x="7630" y="6450"/>
                    <a:pt x="8088" y="5891"/>
                  </a:cubicBezTo>
                  <a:cubicBezTo>
                    <a:pt x="8232" y="5828"/>
                    <a:pt x="8369" y="5802"/>
                    <a:pt x="8501" y="5802"/>
                  </a:cubicBezTo>
                  <a:cubicBezTo>
                    <a:pt x="8816" y="5802"/>
                    <a:pt x="9097" y="5951"/>
                    <a:pt x="9349" y="6092"/>
                  </a:cubicBezTo>
                  <a:cubicBezTo>
                    <a:pt x="9607" y="6250"/>
                    <a:pt x="9822" y="6393"/>
                    <a:pt x="10009" y="6393"/>
                  </a:cubicBezTo>
                  <a:cubicBezTo>
                    <a:pt x="10483" y="6365"/>
                    <a:pt x="10550" y="5373"/>
                    <a:pt x="9655" y="5373"/>
                  </a:cubicBezTo>
                  <a:cubicBezTo>
                    <a:pt x="9630" y="5373"/>
                    <a:pt x="9605" y="5374"/>
                    <a:pt x="9579" y="5375"/>
                  </a:cubicBezTo>
                  <a:cubicBezTo>
                    <a:pt x="9077" y="5404"/>
                    <a:pt x="8590" y="5562"/>
                    <a:pt x="8146" y="5834"/>
                  </a:cubicBezTo>
                  <a:cubicBezTo>
                    <a:pt x="8991" y="4816"/>
                    <a:pt x="9493" y="3885"/>
                    <a:pt x="9163" y="3125"/>
                  </a:cubicBezTo>
                  <a:lnTo>
                    <a:pt x="9120" y="3068"/>
                  </a:lnTo>
                  <a:cubicBezTo>
                    <a:pt x="9579" y="2093"/>
                    <a:pt x="9894" y="1061"/>
                    <a:pt x="10052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9" name="Google Shape;4124;p64"/>
            <p:cNvSpPr/>
            <p:nvPr/>
          </p:nvSpPr>
          <p:spPr>
            <a:xfrm>
              <a:off x="1257938" y="3538788"/>
              <a:ext cx="93675" cy="154100"/>
            </a:xfrm>
            <a:custGeom>
              <a:avLst/>
              <a:gdLst/>
              <a:ahLst/>
              <a:cxnLst/>
              <a:rect l="l" t="t" r="r" b="b"/>
              <a:pathLst>
                <a:path w="3747" h="6164" extrusionOk="0">
                  <a:moveTo>
                    <a:pt x="635" y="1"/>
                  </a:moveTo>
                  <a:cubicBezTo>
                    <a:pt x="589" y="1"/>
                    <a:pt x="542" y="12"/>
                    <a:pt x="493" y="36"/>
                  </a:cubicBezTo>
                  <a:cubicBezTo>
                    <a:pt x="5" y="280"/>
                    <a:pt x="794" y="911"/>
                    <a:pt x="794" y="911"/>
                  </a:cubicBezTo>
                  <a:cubicBezTo>
                    <a:pt x="794" y="911"/>
                    <a:pt x="703" y="896"/>
                    <a:pt x="585" y="896"/>
                  </a:cubicBezTo>
                  <a:cubicBezTo>
                    <a:pt x="348" y="896"/>
                    <a:pt x="1" y="954"/>
                    <a:pt x="48" y="1298"/>
                  </a:cubicBezTo>
                  <a:cubicBezTo>
                    <a:pt x="79" y="1474"/>
                    <a:pt x="223" y="1532"/>
                    <a:pt x="399" y="1532"/>
                  </a:cubicBezTo>
                  <a:cubicBezTo>
                    <a:pt x="637" y="1532"/>
                    <a:pt x="932" y="1427"/>
                    <a:pt x="1080" y="1369"/>
                  </a:cubicBezTo>
                  <a:cubicBezTo>
                    <a:pt x="2514" y="1885"/>
                    <a:pt x="2915" y="3562"/>
                    <a:pt x="2542" y="4981"/>
                  </a:cubicBezTo>
                  <a:lnTo>
                    <a:pt x="2542" y="5010"/>
                  </a:lnTo>
                  <a:cubicBezTo>
                    <a:pt x="2313" y="5067"/>
                    <a:pt x="1697" y="5239"/>
                    <a:pt x="1783" y="5640"/>
                  </a:cubicBezTo>
                  <a:cubicBezTo>
                    <a:pt x="1811" y="5765"/>
                    <a:pt x="1895" y="5810"/>
                    <a:pt x="2004" y="5810"/>
                  </a:cubicBezTo>
                  <a:cubicBezTo>
                    <a:pt x="2285" y="5810"/>
                    <a:pt x="2732" y="5506"/>
                    <a:pt x="2815" y="5454"/>
                  </a:cubicBezTo>
                  <a:lnTo>
                    <a:pt x="2829" y="5454"/>
                  </a:lnTo>
                  <a:cubicBezTo>
                    <a:pt x="2829" y="5562"/>
                    <a:pt x="2842" y="6164"/>
                    <a:pt x="3236" y="6164"/>
                  </a:cubicBezTo>
                  <a:cubicBezTo>
                    <a:pt x="3261" y="6164"/>
                    <a:pt x="3288" y="6162"/>
                    <a:pt x="3316" y="6156"/>
                  </a:cubicBezTo>
                  <a:cubicBezTo>
                    <a:pt x="3703" y="6070"/>
                    <a:pt x="3474" y="5397"/>
                    <a:pt x="3345" y="5081"/>
                  </a:cubicBezTo>
                  <a:lnTo>
                    <a:pt x="3331" y="5081"/>
                  </a:lnTo>
                  <a:cubicBezTo>
                    <a:pt x="3746" y="3276"/>
                    <a:pt x="3173" y="1269"/>
                    <a:pt x="1267" y="610"/>
                  </a:cubicBezTo>
                  <a:lnTo>
                    <a:pt x="1209" y="595"/>
                  </a:lnTo>
                  <a:cubicBezTo>
                    <a:pt x="1088" y="329"/>
                    <a:pt x="885" y="1"/>
                    <a:pt x="635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0" name="Google Shape;4125;p64"/>
            <p:cNvSpPr/>
            <p:nvPr/>
          </p:nvSpPr>
          <p:spPr>
            <a:xfrm>
              <a:off x="950613" y="3479538"/>
              <a:ext cx="166325" cy="89475"/>
            </a:xfrm>
            <a:custGeom>
              <a:avLst/>
              <a:gdLst/>
              <a:ahLst/>
              <a:cxnLst/>
              <a:rect l="l" t="t" r="r" b="b"/>
              <a:pathLst>
                <a:path w="6653" h="3579" extrusionOk="0">
                  <a:moveTo>
                    <a:pt x="4218" y="0"/>
                  </a:moveTo>
                  <a:cubicBezTo>
                    <a:pt x="2895" y="0"/>
                    <a:pt x="1691" y="867"/>
                    <a:pt x="961" y="2048"/>
                  </a:cubicBezTo>
                  <a:cubicBezTo>
                    <a:pt x="646" y="2177"/>
                    <a:pt x="1" y="2507"/>
                    <a:pt x="230" y="2836"/>
                  </a:cubicBezTo>
                  <a:cubicBezTo>
                    <a:pt x="308" y="2946"/>
                    <a:pt x="402" y="2987"/>
                    <a:pt x="500" y="2987"/>
                  </a:cubicBezTo>
                  <a:cubicBezTo>
                    <a:pt x="746" y="2987"/>
                    <a:pt x="1010" y="2730"/>
                    <a:pt x="1062" y="2679"/>
                  </a:cubicBezTo>
                  <a:lnTo>
                    <a:pt x="1076" y="2679"/>
                  </a:lnTo>
                  <a:cubicBezTo>
                    <a:pt x="1089" y="2806"/>
                    <a:pt x="1237" y="3578"/>
                    <a:pt x="1551" y="3578"/>
                  </a:cubicBezTo>
                  <a:cubicBezTo>
                    <a:pt x="1591" y="3578"/>
                    <a:pt x="1633" y="3566"/>
                    <a:pt x="1678" y="3539"/>
                  </a:cubicBezTo>
                  <a:cubicBezTo>
                    <a:pt x="2022" y="3309"/>
                    <a:pt x="1707" y="2750"/>
                    <a:pt x="1578" y="2550"/>
                  </a:cubicBezTo>
                  <a:lnTo>
                    <a:pt x="1592" y="2535"/>
                  </a:lnTo>
                  <a:cubicBezTo>
                    <a:pt x="2167" y="1551"/>
                    <a:pt x="3161" y="788"/>
                    <a:pt x="4224" y="788"/>
                  </a:cubicBezTo>
                  <a:cubicBezTo>
                    <a:pt x="4538" y="788"/>
                    <a:pt x="4858" y="855"/>
                    <a:pt x="5175" y="1002"/>
                  </a:cubicBezTo>
                  <a:cubicBezTo>
                    <a:pt x="5272" y="1219"/>
                    <a:pt x="5520" y="1720"/>
                    <a:pt x="5801" y="1720"/>
                  </a:cubicBezTo>
                  <a:cubicBezTo>
                    <a:pt x="5855" y="1720"/>
                    <a:pt x="5909" y="1702"/>
                    <a:pt x="5963" y="1661"/>
                  </a:cubicBezTo>
                  <a:cubicBezTo>
                    <a:pt x="6365" y="1360"/>
                    <a:pt x="5691" y="873"/>
                    <a:pt x="5691" y="873"/>
                  </a:cubicBezTo>
                  <a:lnTo>
                    <a:pt x="5691" y="873"/>
                  </a:lnTo>
                  <a:cubicBezTo>
                    <a:pt x="5691" y="873"/>
                    <a:pt x="5784" y="883"/>
                    <a:pt x="5908" y="883"/>
                  </a:cubicBezTo>
                  <a:cubicBezTo>
                    <a:pt x="6196" y="883"/>
                    <a:pt x="6652" y="827"/>
                    <a:pt x="6522" y="457"/>
                  </a:cubicBezTo>
                  <a:cubicBezTo>
                    <a:pt x="6471" y="290"/>
                    <a:pt x="6324" y="233"/>
                    <a:pt x="6150" y="233"/>
                  </a:cubicBezTo>
                  <a:cubicBezTo>
                    <a:pt x="5982" y="233"/>
                    <a:pt x="5789" y="286"/>
                    <a:pt x="5634" y="343"/>
                  </a:cubicBezTo>
                  <a:lnTo>
                    <a:pt x="5576" y="314"/>
                  </a:lnTo>
                  <a:cubicBezTo>
                    <a:pt x="5119" y="98"/>
                    <a:pt x="4662" y="0"/>
                    <a:pt x="421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1" name="Google Shape;4126;p64"/>
            <p:cNvSpPr/>
            <p:nvPr/>
          </p:nvSpPr>
          <p:spPr>
            <a:xfrm>
              <a:off x="950613" y="3160238"/>
              <a:ext cx="409225" cy="958150"/>
            </a:xfrm>
            <a:custGeom>
              <a:avLst/>
              <a:gdLst/>
              <a:ahLst/>
              <a:cxnLst/>
              <a:rect l="l" t="t" r="r" b="b"/>
              <a:pathLst>
                <a:path w="16369" h="38326" extrusionOk="0">
                  <a:moveTo>
                    <a:pt x="16211" y="0"/>
                  </a:moveTo>
                  <a:lnTo>
                    <a:pt x="1" y="38254"/>
                  </a:lnTo>
                  <a:lnTo>
                    <a:pt x="173" y="38326"/>
                  </a:lnTo>
                  <a:lnTo>
                    <a:pt x="16369" y="72"/>
                  </a:lnTo>
                  <a:lnTo>
                    <a:pt x="16211" y="0"/>
                  </a:lnTo>
                  <a:close/>
                </a:path>
              </a:pathLst>
            </a:custGeom>
            <a:solidFill>
              <a:srgbClr val="1E032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2" name="Google Shape;4127;p64"/>
            <p:cNvSpPr/>
            <p:nvPr/>
          </p:nvSpPr>
          <p:spPr>
            <a:xfrm>
              <a:off x="981438" y="3173138"/>
              <a:ext cx="409225" cy="958150"/>
            </a:xfrm>
            <a:custGeom>
              <a:avLst/>
              <a:gdLst/>
              <a:ahLst/>
              <a:cxnLst/>
              <a:rect l="l" t="t" r="r" b="b"/>
              <a:pathLst>
                <a:path w="16369" h="38326" extrusionOk="0">
                  <a:moveTo>
                    <a:pt x="16196" y="0"/>
                  </a:moveTo>
                  <a:lnTo>
                    <a:pt x="1" y="38268"/>
                  </a:lnTo>
                  <a:lnTo>
                    <a:pt x="158" y="38326"/>
                  </a:lnTo>
                  <a:lnTo>
                    <a:pt x="16368" y="72"/>
                  </a:lnTo>
                  <a:lnTo>
                    <a:pt x="16196" y="0"/>
                  </a:lnTo>
                  <a:close/>
                </a:path>
              </a:pathLst>
            </a:custGeom>
            <a:solidFill>
              <a:srgbClr val="1E032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3" name="Google Shape;4128;p64"/>
            <p:cNvSpPr/>
            <p:nvPr/>
          </p:nvSpPr>
          <p:spPr>
            <a:xfrm>
              <a:off x="921963" y="3148038"/>
              <a:ext cx="409225" cy="958175"/>
            </a:xfrm>
            <a:custGeom>
              <a:avLst/>
              <a:gdLst/>
              <a:ahLst/>
              <a:cxnLst/>
              <a:rect l="l" t="t" r="r" b="b"/>
              <a:pathLst>
                <a:path w="16369" h="38327" extrusionOk="0">
                  <a:moveTo>
                    <a:pt x="16211" y="1"/>
                  </a:moveTo>
                  <a:lnTo>
                    <a:pt x="0" y="38255"/>
                  </a:lnTo>
                  <a:lnTo>
                    <a:pt x="172" y="38326"/>
                  </a:lnTo>
                  <a:lnTo>
                    <a:pt x="16368" y="58"/>
                  </a:lnTo>
                  <a:lnTo>
                    <a:pt x="16211" y="1"/>
                  </a:lnTo>
                  <a:close/>
                </a:path>
              </a:pathLst>
            </a:custGeom>
            <a:solidFill>
              <a:srgbClr val="1E032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4" name="Google Shape;4129;p64"/>
            <p:cNvSpPr/>
            <p:nvPr/>
          </p:nvSpPr>
          <p:spPr>
            <a:xfrm>
              <a:off x="1269163" y="2990738"/>
              <a:ext cx="241900" cy="291200"/>
            </a:xfrm>
            <a:custGeom>
              <a:avLst/>
              <a:gdLst/>
              <a:ahLst/>
              <a:cxnLst/>
              <a:rect l="l" t="t" r="r" b="b"/>
              <a:pathLst>
                <a:path w="9676" h="11648" extrusionOk="0">
                  <a:moveTo>
                    <a:pt x="4716" y="1"/>
                  </a:moveTo>
                  <a:cubicBezTo>
                    <a:pt x="4472" y="1"/>
                    <a:pt x="4229" y="15"/>
                    <a:pt x="4000" y="44"/>
                  </a:cubicBezTo>
                  <a:cubicBezTo>
                    <a:pt x="1893" y="302"/>
                    <a:pt x="1" y="2323"/>
                    <a:pt x="130" y="4487"/>
                  </a:cubicBezTo>
                  <a:cubicBezTo>
                    <a:pt x="181" y="5407"/>
                    <a:pt x="938" y="6065"/>
                    <a:pt x="1853" y="6065"/>
                  </a:cubicBezTo>
                  <a:cubicBezTo>
                    <a:pt x="1965" y="6065"/>
                    <a:pt x="2078" y="6055"/>
                    <a:pt x="2194" y="6035"/>
                  </a:cubicBezTo>
                  <a:lnTo>
                    <a:pt x="2194" y="6035"/>
                  </a:lnTo>
                  <a:lnTo>
                    <a:pt x="1176" y="8127"/>
                  </a:lnTo>
                  <a:lnTo>
                    <a:pt x="2480" y="8600"/>
                  </a:lnTo>
                  <a:cubicBezTo>
                    <a:pt x="2466" y="8615"/>
                    <a:pt x="932" y="11295"/>
                    <a:pt x="1448" y="11625"/>
                  </a:cubicBezTo>
                  <a:cubicBezTo>
                    <a:pt x="1474" y="11640"/>
                    <a:pt x="1502" y="11647"/>
                    <a:pt x="1531" y="11647"/>
                  </a:cubicBezTo>
                  <a:cubicBezTo>
                    <a:pt x="2093" y="11647"/>
                    <a:pt x="3183" y="8872"/>
                    <a:pt x="3183" y="8858"/>
                  </a:cubicBezTo>
                  <a:lnTo>
                    <a:pt x="3355" y="8916"/>
                  </a:lnTo>
                  <a:lnTo>
                    <a:pt x="3670" y="9030"/>
                  </a:lnTo>
                  <a:lnTo>
                    <a:pt x="4444" y="9317"/>
                  </a:lnTo>
                  <a:lnTo>
                    <a:pt x="4902" y="9489"/>
                  </a:lnTo>
                  <a:cubicBezTo>
                    <a:pt x="5289" y="8715"/>
                    <a:pt x="5648" y="7941"/>
                    <a:pt x="6020" y="7182"/>
                  </a:cubicBezTo>
                  <a:cubicBezTo>
                    <a:pt x="6035" y="7139"/>
                    <a:pt x="6063" y="7110"/>
                    <a:pt x="6092" y="7096"/>
                  </a:cubicBezTo>
                  <a:cubicBezTo>
                    <a:pt x="6106" y="7088"/>
                    <a:pt x="6124" y="7085"/>
                    <a:pt x="6144" y="7085"/>
                  </a:cubicBezTo>
                  <a:cubicBezTo>
                    <a:pt x="6164" y="7085"/>
                    <a:pt x="6185" y="7088"/>
                    <a:pt x="6207" y="7096"/>
                  </a:cubicBezTo>
                  <a:cubicBezTo>
                    <a:pt x="6694" y="7253"/>
                    <a:pt x="7196" y="7325"/>
                    <a:pt x="7712" y="7339"/>
                  </a:cubicBezTo>
                  <a:cubicBezTo>
                    <a:pt x="8858" y="7311"/>
                    <a:pt x="9389" y="6651"/>
                    <a:pt x="9546" y="5576"/>
                  </a:cubicBezTo>
                  <a:cubicBezTo>
                    <a:pt x="9675" y="4659"/>
                    <a:pt x="9604" y="3727"/>
                    <a:pt x="9317" y="2839"/>
                  </a:cubicBezTo>
                  <a:cubicBezTo>
                    <a:pt x="9131" y="2194"/>
                    <a:pt x="8772" y="1620"/>
                    <a:pt x="8271" y="1162"/>
                  </a:cubicBezTo>
                  <a:cubicBezTo>
                    <a:pt x="7898" y="832"/>
                    <a:pt x="7482" y="574"/>
                    <a:pt x="7024" y="402"/>
                  </a:cubicBezTo>
                  <a:cubicBezTo>
                    <a:pt x="6278" y="130"/>
                    <a:pt x="5504" y="1"/>
                    <a:pt x="4716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5" name="Google Shape;4130;p64"/>
            <p:cNvSpPr/>
            <p:nvPr/>
          </p:nvSpPr>
          <p:spPr>
            <a:xfrm>
              <a:off x="1272388" y="3193913"/>
              <a:ext cx="47675" cy="71950"/>
            </a:xfrm>
            <a:custGeom>
              <a:avLst/>
              <a:gdLst/>
              <a:ahLst/>
              <a:cxnLst/>
              <a:rect l="l" t="t" r="r" b="b"/>
              <a:pathLst>
                <a:path w="1907" h="2878" extrusionOk="0">
                  <a:moveTo>
                    <a:pt x="1047" y="0"/>
                  </a:moveTo>
                  <a:lnTo>
                    <a:pt x="990" y="158"/>
                  </a:lnTo>
                  <a:lnTo>
                    <a:pt x="975" y="172"/>
                  </a:lnTo>
                  <a:cubicBezTo>
                    <a:pt x="875" y="359"/>
                    <a:pt x="101" y="1792"/>
                    <a:pt x="15" y="2494"/>
                  </a:cubicBezTo>
                  <a:cubicBezTo>
                    <a:pt x="1" y="2681"/>
                    <a:pt x="29" y="2824"/>
                    <a:pt x="144" y="2867"/>
                  </a:cubicBezTo>
                  <a:cubicBezTo>
                    <a:pt x="163" y="2874"/>
                    <a:pt x="183" y="2877"/>
                    <a:pt x="204" y="2877"/>
                  </a:cubicBezTo>
                  <a:cubicBezTo>
                    <a:pt x="773" y="2877"/>
                    <a:pt x="1907" y="316"/>
                    <a:pt x="1907" y="316"/>
                  </a:cubicBezTo>
                  <a:lnTo>
                    <a:pt x="1047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6" name="Google Shape;4131;p64"/>
            <p:cNvSpPr/>
            <p:nvPr/>
          </p:nvSpPr>
          <p:spPr>
            <a:xfrm>
              <a:off x="1325413" y="3216488"/>
              <a:ext cx="54850" cy="74875"/>
            </a:xfrm>
            <a:custGeom>
              <a:avLst/>
              <a:gdLst/>
              <a:ahLst/>
              <a:cxnLst/>
              <a:rect l="l" t="t" r="r" b="b"/>
              <a:pathLst>
                <a:path w="2194" h="2995" extrusionOk="0">
                  <a:moveTo>
                    <a:pt x="1420" y="0"/>
                  </a:moveTo>
                  <a:cubicBezTo>
                    <a:pt x="1363" y="129"/>
                    <a:pt x="1" y="2752"/>
                    <a:pt x="517" y="2982"/>
                  </a:cubicBezTo>
                  <a:cubicBezTo>
                    <a:pt x="537" y="2990"/>
                    <a:pt x="558" y="2994"/>
                    <a:pt x="579" y="2994"/>
                  </a:cubicBezTo>
                  <a:cubicBezTo>
                    <a:pt x="1132" y="2994"/>
                    <a:pt x="2194" y="273"/>
                    <a:pt x="2194" y="273"/>
                  </a:cubicBezTo>
                  <a:lnTo>
                    <a:pt x="142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7" name="Google Shape;4132;p64"/>
            <p:cNvSpPr/>
            <p:nvPr/>
          </p:nvSpPr>
          <p:spPr>
            <a:xfrm>
              <a:off x="1355888" y="3116863"/>
              <a:ext cx="31200" cy="28350"/>
            </a:xfrm>
            <a:custGeom>
              <a:avLst/>
              <a:gdLst/>
              <a:ahLst/>
              <a:cxnLst/>
              <a:rect l="l" t="t" r="r" b="b"/>
              <a:pathLst>
                <a:path w="1248" h="1134" extrusionOk="0">
                  <a:moveTo>
                    <a:pt x="975" y="1"/>
                  </a:moveTo>
                  <a:cubicBezTo>
                    <a:pt x="975" y="1"/>
                    <a:pt x="0" y="603"/>
                    <a:pt x="72" y="818"/>
                  </a:cubicBezTo>
                  <a:cubicBezTo>
                    <a:pt x="84" y="853"/>
                    <a:pt x="110" y="868"/>
                    <a:pt x="144" y="868"/>
                  </a:cubicBezTo>
                  <a:cubicBezTo>
                    <a:pt x="321" y="868"/>
                    <a:pt x="731" y="488"/>
                    <a:pt x="731" y="488"/>
                  </a:cubicBezTo>
                  <a:lnTo>
                    <a:pt x="731" y="488"/>
                  </a:lnTo>
                  <a:cubicBezTo>
                    <a:pt x="731" y="488"/>
                    <a:pt x="617" y="1133"/>
                    <a:pt x="817" y="1133"/>
                  </a:cubicBezTo>
                  <a:cubicBezTo>
                    <a:pt x="1247" y="1133"/>
                    <a:pt x="975" y="1"/>
                    <a:pt x="975" y="1"/>
                  </a:cubicBezTo>
                  <a:close/>
                </a:path>
              </a:pathLst>
            </a:custGeom>
            <a:solidFill>
              <a:srgbClr val="1E032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8" name="Google Shape;4133;p64"/>
            <p:cNvSpPr/>
            <p:nvPr/>
          </p:nvSpPr>
          <p:spPr>
            <a:xfrm>
              <a:off x="1313588" y="3078188"/>
              <a:ext cx="35150" cy="35125"/>
            </a:xfrm>
            <a:custGeom>
              <a:avLst/>
              <a:gdLst/>
              <a:ahLst/>
              <a:cxnLst/>
              <a:rect l="l" t="t" r="r" b="b"/>
              <a:pathLst>
                <a:path w="1406" h="1405" extrusionOk="0">
                  <a:moveTo>
                    <a:pt x="703" y="0"/>
                  </a:moveTo>
                  <a:cubicBezTo>
                    <a:pt x="316" y="0"/>
                    <a:pt x="1" y="315"/>
                    <a:pt x="1" y="702"/>
                  </a:cubicBezTo>
                  <a:cubicBezTo>
                    <a:pt x="1" y="1089"/>
                    <a:pt x="316" y="1405"/>
                    <a:pt x="703" y="1405"/>
                  </a:cubicBezTo>
                  <a:cubicBezTo>
                    <a:pt x="1090" y="1405"/>
                    <a:pt x="1406" y="1089"/>
                    <a:pt x="1406" y="702"/>
                  </a:cubicBezTo>
                  <a:cubicBezTo>
                    <a:pt x="1406" y="315"/>
                    <a:pt x="1090" y="0"/>
                    <a:pt x="703" y="0"/>
                  </a:cubicBezTo>
                  <a:close/>
                </a:path>
              </a:pathLst>
            </a:custGeom>
            <a:solidFill>
              <a:srgbClr val="1E032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9" name="Google Shape;4134;p64"/>
            <p:cNvSpPr/>
            <p:nvPr/>
          </p:nvSpPr>
          <p:spPr>
            <a:xfrm>
              <a:off x="1415813" y="3106463"/>
              <a:ext cx="40775" cy="35000"/>
            </a:xfrm>
            <a:custGeom>
              <a:avLst/>
              <a:gdLst/>
              <a:ahLst/>
              <a:cxnLst/>
              <a:rect l="l" t="t" r="r" b="b"/>
              <a:pathLst>
                <a:path w="1631" h="1400" extrusionOk="0">
                  <a:moveTo>
                    <a:pt x="955" y="1"/>
                  </a:moveTo>
                  <a:cubicBezTo>
                    <a:pt x="946" y="1"/>
                    <a:pt x="937" y="1"/>
                    <a:pt x="928" y="1"/>
                  </a:cubicBezTo>
                  <a:cubicBezTo>
                    <a:pt x="923" y="1"/>
                    <a:pt x="917" y="1"/>
                    <a:pt x="911" y="1"/>
                  </a:cubicBezTo>
                  <a:cubicBezTo>
                    <a:pt x="306" y="1"/>
                    <a:pt x="1" y="751"/>
                    <a:pt x="441" y="1191"/>
                  </a:cubicBezTo>
                  <a:cubicBezTo>
                    <a:pt x="585" y="1335"/>
                    <a:pt x="761" y="1399"/>
                    <a:pt x="932" y="1399"/>
                  </a:cubicBezTo>
                  <a:cubicBezTo>
                    <a:pt x="1290" y="1399"/>
                    <a:pt x="1631" y="1120"/>
                    <a:pt x="1631" y="704"/>
                  </a:cubicBezTo>
                  <a:cubicBezTo>
                    <a:pt x="1631" y="311"/>
                    <a:pt x="1343" y="1"/>
                    <a:pt x="955" y="1"/>
                  </a:cubicBezTo>
                  <a:close/>
                </a:path>
              </a:pathLst>
            </a:custGeom>
            <a:solidFill>
              <a:srgbClr val="1E032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0" name="Google Shape;4135;p64"/>
            <p:cNvSpPr/>
            <p:nvPr/>
          </p:nvSpPr>
          <p:spPr>
            <a:xfrm>
              <a:off x="898663" y="4088263"/>
              <a:ext cx="34075" cy="29275"/>
            </a:xfrm>
            <a:custGeom>
              <a:avLst/>
              <a:gdLst/>
              <a:ahLst/>
              <a:cxnLst/>
              <a:rect l="l" t="t" r="r" b="b"/>
              <a:pathLst>
                <a:path w="1363" h="1171" extrusionOk="0">
                  <a:moveTo>
                    <a:pt x="789" y="1"/>
                  </a:moveTo>
                  <a:cubicBezTo>
                    <a:pt x="273" y="1"/>
                    <a:pt x="1" y="631"/>
                    <a:pt x="373" y="1004"/>
                  </a:cubicBezTo>
                  <a:cubicBezTo>
                    <a:pt x="493" y="1119"/>
                    <a:pt x="637" y="1170"/>
                    <a:pt x="779" y="1170"/>
                  </a:cubicBezTo>
                  <a:cubicBezTo>
                    <a:pt x="1078" y="1170"/>
                    <a:pt x="1362" y="939"/>
                    <a:pt x="1362" y="588"/>
                  </a:cubicBezTo>
                  <a:cubicBezTo>
                    <a:pt x="1362" y="273"/>
                    <a:pt x="1104" y="1"/>
                    <a:pt x="789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1" name="Google Shape;4136;p64"/>
            <p:cNvSpPr/>
            <p:nvPr/>
          </p:nvSpPr>
          <p:spPr>
            <a:xfrm>
              <a:off x="933438" y="4102963"/>
              <a:ext cx="34050" cy="29150"/>
            </a:xfrm>
            <a:custGeom>
              <a:avLst/>
              <a:gdLst/>
              <a:ahLst/>
              <a:cxnLst/>
              <a:rect l="l" t="t" r="r" b="b"/>
              <a:pathLst>
                <a:path w="1362" h="1166" extrusionOk="0">
                  <a:moveTo>
                    <a:pt x="774" y="0"/>
                  </a:moveTo>
                  <a:cubicBezTo>
                    <a:pt x="258" y="0"/>
                    <a:pt x="0" y="631"/>
                    <a:pt x="358" y="989"/>
                  </a:cubicBezTo>
                  <a:cubicBezTo>
                    <a:pt x="480" y="1111"/>
                    <a:pt x="630" y="1165"/>
                    <a:pt x="776" y="1165"/>
                  </a:cubicBezTo>
                  <a:cubicBezTo>
                    <a:pt x="1076" y="1165"/>
                    <a:pt x="1362" y="935"/>
                    <a:pt x="1362" y="588"/>
                  </a:cubicBezTo>
                  <a:cubicBezTo>
                    <a:pt x="1362" y="258"/>
                    <a:pt x="1089" y="0"/>
                    <a:pt x="77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2" name="Google Shape;4137;p64"/>
            <p:cNvSpPr/>
            <p:nvPr/>
          </p:nvSpPr>
          <p:spPr>
            <a:xfrm>
              <a:off x="965313" y="4117638"/>
              <a:ext cx="34075" cy="29075"/>
            </a:xfrm>
            <a:custGeom>
              <a:avLst/>
              <a:gdLst/>
              <a:ahLst/>
              <a:cxnLst/>
              <a:rect l="l" t="t" r="r" b="b"/>
              <a:pathLst>
                <a:path w="1363" h="1163" extrusionOk="0">
                  <a:moveTo>
                    <a:pt x="775" y="1"/>
                  </a:moveTo>
                  <a:cubicBezTo>
                    <a:pt x="259" y="1"/>
                    <a:pt x="1" y="617"/>
                    <a:pt x="373" y="990"/>
                  </a:cubicBezTo>
                  <a:cubicBezTo>
                    <a:pt x="488" y="1109"/>
                    <a:pt x="631" y="1163"/>
                    <a:pt x="773" y="1163"/>
                  </a:cubicBezTo>
                  <a:cubicBezTo>
                    <a:pt x="1071" y="1163"/>
                    <a:pt x="1362" y="925"/>
                    <a:pt x="1362" y="574"/>
                  </a:cubicBezTo>
                  <a:cubicBezTo>
                    <a:pt x="1362" y="259"/>
                    <a:pt x="1104" y="1"/>
                    <a:pt x="775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3" name="Google Shape;4138;p64"/>
            <p:cNvSpPr/>
            <p:nvPr/>
          </p:nvSpPr>
          <p:spPr>
            <a:xfrm>
              <a:off x="830588" y="4081813"/>
              <a:ext cx="4325" cy="4675"/>
            </a:xfrm>
            <a:custGeom>
              <a:avLst/>
              <a:gdLst/>
              <a:ahLst/>
              <a:cxnLst/>
              <a:rect l="l" t="t" r="r" b="b"/>
              <a:pathLst>
                <a:path w="173" h="187" extrusionOk="0">
                  <a:moveTo>
                    <a:pt x="87" y="1"/>
                  </a:moveTo>
                  <a:cubicBezTo>
                    <a:pt x="44" y="1"/>
                    <a:pt x="1" y="44"/>
                    <a:pt x="1" y="87"/>
                  </a:cubicBezTo>
                  <a:cubicBezTo>
                    <a:pt x="1" y="144"/>
                    <a:pt x="44" y="187"/>
                    <a:pt x="87" y="187"/>
                  </a:cubicBezTo>
                  <a:cubicBezTo>
                    <a:pt x="144" y="187"/>
                    <a:pt x="173" y="144"/>
                    <a:pt x="173" y="87"/>
                  </a:cubicBezTo>
                  <a:cubicBezTo>
                    <a:pt x="173" y="44"/>
                    <a:pt x="144" y="1"/>
                    <a:pt x="87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4" name="Google Shape;4139;p64"/>
            <p:cNvSpPr/>
            <p:nvPr/>
          </p:nvSpPr>
          <p:spPr>
            <a:xfrm>
              <a:off x="830588" y="4099363"/>
              <a:ext cx="4325" cy="4700"/>
            </a:xfrm>
            <a:custGeom>
              <a:avLst/>
              <a:gdLst/>
              <a:ahLst/>
              <a:cxnLst/>
              <a:rect l="l" t="t" r="r" b="b"/>
              <a:pathLst>
                <a:path w="173" h="188" extrusionOk="0">
                  <a:moveTo>
                    <a:pt x="87" y="1"/>
                  </a:moveTo>
                  <a:cubicBezTo>
                    <a:pt x="44" y="1"/>
                    <a:pt x="1" y="44"/>
                    <a:pt x="1" y="101"/>
                  </a:cubicBezTo>
                  <a:cubicBezTo>
                    <a:pt x="1" y="144"/>
                    <a:pt x="44" y="187"/>
                    <a:pt x="87" y="187"/>
                  </a:cubicBezTo>
                  <a:cubicBezTo>
                    <a:pt x="144" y="187"/>
                    <a:pt x="173" y="144"/>
                    <a:pt x="173" y="101"/>
                  </a:cubicBezTo>
                  <a:cubicBezTo>
                    <a:pt x="173" y="44"/>
                    <a:pt x="144" y="1"/>
                    <a:pt x="87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5" name="Google Shape;4140;p64"/>
            <p:cNvSpPr/>
            <p:nvPr/>
          </p:nvSpPr>
          <p:spPr>
            <a:xfrm>
              <a:off x="830588" y="4117288"/>
              <a:ext cx="4325" cy="4325"/>
            </a:xfrm>
            <a:custGeom>
              <a:avLst/>
              <a:gdLst/>
              <a:ahLst/>
              <a:cxnLst/>
              <a:rect l="l" t="t" r="r" b="b"/>
              <a:pathLst>
                <a:path w="173" h="173" extrusionOk="0">
                  <a:moveTo>
                    <a:pt x="87" y="1"/>
                  </a:moveTo>
                  <a:cubicBezTo>
                    <a:pt x="44" y="1"/>
                    <a:pt x="1" y="29"/>
                    <a:pt x="1" y="87"/>
                  </a:cubicBezTo>
                  <a:cubicBezTo>
                    <a:pt x="1" y="130"/>
                    <a:pt x="44" y="173"/>
                    <a:pt x="87" y="173"/>
                  </a:cubicBezTo>
                  <a:cubicBezTo>
                    <a:pt x="144" y="173"/>
                    <a:pt x="173" y="130"/>
                    <a:pt x="173" y="87"/>
                  </a:cubicBezTo>
                  <a:cubicBezTo>
                    <a:pt x="173" y="29"/>
                    <a:pt x="144" y="1"/>
                    <a:pt x="87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6" name="Google Shape;4141;p64"/>
            <p:cNvSpPr/>
            <p:nvPr/>
          </p:nvSpPr>
          <p:spPr>
            <a:xfrm>
              <a:off x="1416088" y="3141588"/>
              <a:ext cx="16500" cy="11500"/>
            </a:xfrm>
            <a:custGeom>
              <a:avLst/>
              <a:gdLst/>
              <a:ahLst/>
              <a:cxnLst/>
              <a:rect l="l" t="t" r="r" b="b"/>
              <a:pathLst>
                <a:path w="660" h="460" extrusionOk="0">
                  <a:moveTo>
                    <a:pt x="0" y="1"/>
                  </a:moveTo>
                  <a:cubicBezTo>
                    <a:pt x="0" y="1"/>
                    <a:pt x="223" y="460"/>
                    <a:pt x="640" y="460"/>
                  </a:cubicBezTo>
                  <a:cubicBezTo>
                    <a:pt x="647" y="460"/>
                    <a:pt x="653" y="460"/>
                    <a:pt x="659" y="460"/>
                  </a:cubicBezTo>
                  <a:lnTo>
                    <a:pt x="0" y="1"/>
                  </a:lnTo>
                  <a:close/>
                </a:path>
              </a:pathLst>
            </a:custGeom>
            <a:solidFill>
              <a:srgbClr val="FF51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7" name="Google Shape;4142;p64"/>
            <p:cNvSpPr/>
            <p:nvPr/>
          </p:nvSpPr>
          <p:spPr>
            <a:xfrm>
              <a:off x="1310013" y="3116863"/>
              <a:ext cx="33350" cy="6300"/>
            </a:xfrm>
            <a:custGeom>
              <a:avLst/>
              <a:gdLst/>
              <a:ahLst/>
              <a:cxnLst/>
              <a:rect l="l" t="t" r="r" b="b"/>
              <a:pathLst>
                <a:path w="1334" h="252" extrusionOk="0">
                  <a:moveTo>
                    <a:pt x="1334" y="1"/>
                  </a:moveTo>
                  <a:lnTo>
                    <a:pt x="1" y="116"/>
                  </a:lnTo>
                  <a:cubicBezTo>
                    <a:pt x="1" y="116"/>
                    <a:pt x="205" y="252"/>
                    <a:pt x="538" y="252"/>
                  </a:cubicBezTo>
                  <a:cubicBezTo>
                    <a:pt x="755" y="252"/>
                    <a:pt x="1028" y="194"/>
                    <a:pt x="1334" y="1"/>
                  </a:cubicBezTo>
                  <a:close/>
                </a:path>
              </a:pathLst>
            </a:custGeom>
            <a:solidFill>
              <a:srgbClr val="FF51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8" name="Google Shape;4143;p64"/>
            <p:cNvSpPr/>
            <p:nvPr/>
          </p:nvSpPr>
          <p:spPr>
            <a:xfrm>
              <a:off x="746663" y="4058263"/>
              <a:ext cx="13225" cy="26700"/>
            </a:xfrm>
            <a:custGeom>
              <a:avLst/>
              <a:gdLst/>
              <a:ahLst/>
              <a:cxnLst/>
              <a:rect l="l" t="t" r="r" b="b"/>
              <a:pathLst>
                <a:path w="529" h="1068" extrusionOk="0">
                  <a:moveTo>
                    <a:pt x="380" y="1"/>
                  </a:moveTo>
                  <a:cubicBezTo>
                    <a:pt x="332" y="1"/>
                    <a:pt x="284" y="26"/>
                    <a:pt x="262" y="83"/>
                  </a:cubicBezTo>
                  <a:lnTo>
                    <a:pt x="18" y="914"/>
                  </a:lnTo>
                  <a:cubicBezTo>
                    <a:pt x="1" y="1009"/>
                    <a:pt x="77" y="1068"/>
                    <a:pt x="154" y="1068"/>
                  </a:cubicBezTo>
                  <a:cubicBezTo>
                    <a:pt x="204" y="1068"/>
                    <a:pt x="253" y="1042"/>
                    <a:pt x="276" y="986"/>
                  </a:cubicBezTo>
                  <a:cubicBezTo>
                    <a:pt x="348" y="713"/>
                    <a:pt x="434" y="427"/>
                    <a:pt x="520" y="154"/>
                  </a:cubicBezTo>
                  <a:cubicBezTo>
                    <a:pt x="528" y="59"/>
                    <a:pt x="453" y="1"/>
                    <a:pt x="380" y="1"/>
                  </a:cubicBezTo>
                  <a:close/>
                </a:path>
              </a:pathLst>
            </a:custGeom>
            <a:solidFill>
              <a:srgbClr val="FF51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9" name="Google Shape;4144;p64"/>
            <p:cNvSpPr/>
            <p:nvPr/>
          </p:nvSpPr>
          <p:spPr>
            <a:xfrm>
              <a:off x="759113" y="4079388"/>
              <a:ext cx="11475" cy="14575"/>
            </a:xfrm>
            <a:custGeom>
              <a:avLst/>
              <a:gdLst/>
              <a:ahLst/>
              <a:cxnLst/>
              <a:rect l="l" t="t" r="r" b="b"/>
              <a:pathLst>
                <a:path w="459" h="583" extrusionOk="0">
                  <a:moveTo>
                    <a:pt x="289" y="0"/>
                  </a:moveTo>
                  <a:cubicBezTo>
                    <a:pt x="252" y="0"/>
                    <a:pt x="216" y="20"/>
                    <a:pt x="194" y="69"/>
                  </a:cubicBezTo>
                  <a:lnTo>
                    <a:pt x="50" y="384"/>
                  </a:lnTo>
                  <a:cubicBezTo>
                    <a:pt x="1" y="483"/>
                    <a:pt x="95" y="582"/>
                    <a:pt x="177" y="582"/>
                  </a:cubicBezTo>
                  <a:cubicBezTo>
                    <a:pt x="213" y="582"/>
                    <a:pt x="248" y="562"/>
                    <a:pt x="265" y="513"/>
                  </a:cubicBezTo>
                  <a:cubicBezTo>
                    <a:pt x="323" y="413"/>
                    <a:pt x="366" y="313"/>
                    <a:pt x="409" y="198"/>
                  </a:cubicBezTo>
                  <a:cubicBezTo>
                    <a:pt x="458" y="99"/>
                    <a:pt x="371" y="0"/>
                    <a:pt x="289" y="0"/>
                  </a:cubicBezTo>
                  <a:close/>
                </a:path>
              </a:pathLst>
            </a:custGeom>
            <a:solidFill>
              <a:srgbClr val="FF51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0" name="Google Shape;4145;p64"/>
            <p:cNvSpPr/>
            <p:nvPr/>
          </p:nvSpPr>
          <p:spPr>
            <a:xfrm>
              <a:off x="907963" y="3762988"/>
              <a:ext cx="16950" cy="23250"/>
            </a:xfrm>
            <a:custGeom>
              <a:avLst/>
              <a:gdLst/>
              <a:ahLst/>
              <a:cxnLst/>
              <a:rect l="l" t="t" r="r" b="b"/>
              <a:pathLst>
                <a:path w="678" h="930" extrusionOk="0">
                  <a:moveTo>
                    <a:pt x="501" y="0"/>
                  </a:moveTo>
                  <a:cubicBezTo>
                    <a:pt x="462" y="0"/>
                    <a:pt x="425" y="20"/>
                    <a:pt x="403" y="69"/>
                  </a:cubicBezTo>
                  <a:lnTo>
                    <a:pt x="59" y="729"/>
                  </a:lnTo>
                  <a:cubicBezTo>
                    <a:pt x="0" y="836"/>
                    <a:pt x="87" y="929"/>
                    <a:pt x="171" y="929"/>
                  </a:cubicBezTo>
                  <a:cubicBezTo>
                    <a:pt x="211" y="929"/>
                    <a:pt x="251" y="908"/>
                    <a:pt x="274" y="858"/>
                  </a:cubicBezTo>
                  <a:lnTo>
                    <a:pt x="618" y="198"/>
                  </a:lnTo>
                  <a:cubicBezTo>
                    <a:pt x="677" y="99"/>
                    <a:pt x="586" y="0"/>
                    <a:pt x="501" y="0"/>
                  </a:cubicBezTo>
                  <a:close/>
                </a:path>
              </a:pathLst>
            </a:custGeom>
            <a:solidFill>
              <a:srgbClr val="FF51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1" name="Google Shape;4146;p64"/>
            <p:cNvSpPr/>
            <p:nvPr/>
          </p:nvSpPr>
          <p:spPr>
            <a:xfrm>
              <a:off x="915713" y="3778788"/>
              <a:ext cx="14575" cy="25625"/>
            </a:xfrm>
            <a:custGeom>
              <a:avLst/>
              <a:gdLst/>
              <a:ahLst/>
              <a:cxnLst/>
              <a:rect l="l" t="t" r="r" b="b"/>
              <a:pathLst>
                <a:path w="583" h="1025" extrusionOk="0">
                  <a:moveTo>
                    <a:pt x="430" y="0"/>
                  </a:moveTo>
                  <a:cubicBezTo>
                    <a:pt x="380" y="0"/>
                    <a:pt x="330" y="25"/>
                    <a:pt x="308" y="82"/>
                  </a:cubicBezTo>
                  <a:cubicBezTo>
                    <a:pt x="250" y="340"/>
                    <a:pt x="150" y="584"/>
                    <a:pt x="50" y="813"/>
                  </a:cubicBezTo>
                  <a:cubicBezTo>
                    <a:pt x="0" y="923"/>
                    <a:pt x="95" y="1025"/>
                    <a:pt x="182" y="1025"/>
                  </a:cubicBezTo>
                  <a:cubicBezTo>
                    <a:pt x="220" y="1025"/>
                    <a:pt x="257" y="1005"/>
                    <a:pt x="279" y="957"/>
                  </a:cubicBezTo>
                  <a:cubicBezTo>
                    <a:pt x="394" y="699"/>
                    <a:pt x="494" y="426"/>
                    <a:pt x="566" y="154"/>
                  </a:cubicBezTo>
                  <a:cubicBezTo>
                    <a:pt x="583" y="59"/>
                    <a:pt x="506" y="0"/>
                    <a:pt x="430" y="0"/>
                  </a:cubicBezTo>
                  <a:close/>
                </a:path>
              </a:pathLst>
            </a:custGeom>
            <a:solidFill>
              <a:srgbClr val="FF51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2" name="Google Shape;4147;p64"/>
            <p:cNvSpPr/>
            <p:nvPr/>
          </p:nvSpPr>
          <p:spPr>
            <a:xfrm>
              <a:off x="1013513" y="4119613"/>
              <a:ext cx="15450" cy="27200"/>
            </a:xfrm>
            <a:custGeom>
              <a:avLst/>
              <a:gdLst/>
              <a:ahLst/>
              <a:cxnLst/>
              <a:rect l="l" t="t" r="r" b="b"/>
              <a:pathLst>
                <a:path w="618" h="1088" extrusionOk="0">
                  <a:moveTo>
                    <a:pt x="476" y="0"/>
                  </a:moveTo>
                  <a:cubicBezTo>
                    <a:pt x="425" y="0"/>
                    <a:pt x="375" y="29"/>
                    <a:pt x="352" y="94"/>
                  </a:cubicBezTo>
                  <a:cubicBezTo>
                    <a:pt x="280" y="366"/>
                    <a:pt x="180" y="624"/>
                    <a:pt x="51" y="882"/>
                  </a:cubicBezTo>
                  <a:cubicBezTo>
                    <a:pt x="1" y="992"/>
                    <a:pt x="96" y="1088"/>
                    <a:pt x="183" y="1088"/>
                  </a:cubicBezTo>
                  <a:cubicBezTo>
                    <a:pt x="222" y="1088"/>
                    <a:pt x="258" y="1069"/>
                    <a:pt x="280" y="1025"/>
                  </a:cubicBezTo>
                  <a:cubicBezTo>
                    <a:pt x="409" y="739"/>
                    <a:pt x="523" y="452"/>
                    <a:pt x="609" y="151"/>
                  </a:cubicBezTo>
                  <a:cubicBezTo>
                    <a:pt x="618" y="58"/>
                    <a:pt x="547" y="0"/>
                    <a:pt x="476" y="0"/>
                  </a:cubicBezTo>
                  <a:close/>
                </a:path>
              </a:pathLst>
            </a:custGeom>
            <a:solidFill>
              <a:srgbClr val="FF51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3" name="Google Shape;4148;p64"/>
            <p:cNvSpPr/>
            <p:nvPr/>
          </p:nvSpPr>
          <p:spPr>
            <a:xfrm>
              <a:off x="1022363" y="4137563"/>
              <a:ext cx="12975" cy="20300"/>
            </a:xfrm>
            <a:custGeom>
              <a:avLst/>
              <a:gdLst/>
              <a:ahLst/>
              <a:cxnLst/>
              <a:rect l="l" t="t" r="r" b="b"/>
              <a:pathLst>
                <a:path w="519" h="812" extrusionOk="0">
                  <a:moveTo>
                    <a:pt x="361" y="0"/>
                  </a:moveTo>
                  <a:cubicBezTo>
                    <a:pt x="306" y="0"/>
                    <a:pt x="250" y="29"/>
                    <a:pt x="227" y="92"/>
                  </a:cubicBezTo>
                  <a:lnTo>
                    <a:pt x="26" y="651"/>
                  </a:lnTo>
                  <a:cubicBezTo>
                    <a:pt x="0" y="747"/>
                    <a:pt x="80" y="811"/>
                    <a:pt x="159" y="811"/>
                  </a:cubicBezTo>
                  <a:cubicBezTo>
                    <a:pt x="211" y="811"/>
                    <a:pt x="262" y="785"/>
                    <a:pt x="284" y="723"/>
                  </a:cubicBezTo>
                  <a:lnTo>
                    <a:pt x="485" y="164"/>
                  </a:lnTo>
                  <a:cubicBezTo>
                    <a:pt x="519" y="62"/>
                    <a:pt x="441" y="0"/>
                    <a:pt x="361" y="0"/>
                  </a:cubicBezTo>
                  <a:close/>
                </a:path>
              </a:pathLst>
            </a:custGeom>
            <a:solidFill>
              <a:srgbClr val="FF51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4" name="Google Shape;4149;p64"/>
            <p:cNvSpPr/>
            <p:nvPr/>
          </p:nvSpPr>
          <p:spPr>
            <a:xfrm>
              <a:off x="1261713" y="3638613"/>
              <a:ext cx="14925" cy="21825"/>
            </a:xfrm>
            <a:custGeom>
              <a:avLst/>
              <a:gdLst/>
              <a:ahLst/>
              <a:cxnLst/>
              <a:rect l="l" t="t" r="r" b="b"/>
              <a:pathLst>
                <a:path w="597" h="873" extrusionOk="0">
                  <a:moveTo>
                    <a:pt x="435" y="1"/>
                  </a:moveTo>
                  <a:cubicBezTo>
                    <a:pt x="382" y="1"/>
                    <a:pt x="330" y="31"/>
                    <a:pt x="313" y="100"/>
                  </a:cubicBezTo>
                  <a:cubicBezTo>
                    <a:pt x="241" y="300"/>
                    <a:pt x="155" y="501"/>
                    <a:pt x="41" y="687"/>
                  </a:cubicBezTo>
                  <a:cubicBezTo>
                    <a:pt x="1" y="787"/>
                    <a:pt x="85" y="872"/>
                    <a:pt x="170" y="872"/>
                  </a:cubicBezTo>
                  <a:cubicBezTo>
                    <a:pt x="207" y="872"/>
                    <a:pt x="244" y="856"/>
                    <a:pt x="270" y="816"/>
                  </a:cubicBezTo>
                  <a:cubicBezTo>
                    <a:pt x="399" y="616"/>
                    <a:pt x="485" y="386"/>
                    <a:pt x="571" y="171"/>
                  </a:cubicBezTo>
                  <a:cubicBezTo>
                    <a:pt x="597" y="68"/>
                    <a:pt x="514" y="1"/>
                    <a:pt x="435" y="1"/>
                  </a:cubicBezTo>
                  <a:close/>
                </a:path>
              </a:pathLst>
            </a:custGeom>
            <a:solidFill>
              <a:srgbClr val="FF51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5" name="Google Shape;4150;p64"/>
            <p:cNvSpPr/>
            <p:nvPr/>
          </p:nvSpPr>
          <p:spPr>
            <a:xfrm>
              <a:off x="1265613" y="3654138"/>
              <a:ext cx="14050" cy="21425"/>
            </a:xfrm>
            <a:custGeom>
              <a:avLst/>
              <a:gdLst/>
              <a:ahLst/>
              <a:cxnLst/>
              <a:rect l="l" t="t" r="r" b="b"/>
              <a:pathLst>
                <a:path w="562" h="857" extrusionOk="0">
                  <a:moveTo>
                    <a:pt x="399" y="0"/>
                  </a:moveTo>
                  <a:cubicBezTo>
                    <a:pt x="349" y="0"/>
                    <a:pt x="303" y="28"/>
                    <a:pt x="286" y="95"/>
                  </a:cubicBezTo>
                  <a:cubicBezTo>
                    <a:pt x="243" y="295"/>
                    <a:pt x="171" y="482"/>
                    <a:pt x="71" y="654"/>
                  </a:cubicBezTo>
                  <a:cubicBezTo>
                    <a:pt x="0" y="755"/>
                    <a:pt x="94" y="857"/>
                    <a:pt x="185" y="857"/>
                  </a:cubicBezTo>
                  <a:cubicBezTo>
                    <a:pt x="223" y="857"/>
                    <a:pt x="261" y="839"/>
                    <a:pt x="286" y="797"/>
                  </a:cubicBezTo>
                  <a:cubicBezTo>
                    <a:pt x="415" y="596"/>
                    <a:pt x="501" y="381"/>
                    <a:pt x="544" y="167"/>
                  </a:cubicBezTo>
                  <a:cubicBezTo>
                    <a:pt x="562" y="70"/>
                    <a:pt x="477" y="0"/>
                    <a:pt x="399" y="0"/>
                  </a:cubicBezTo>
                  <a:close/>
                </a:path>
              </a:pathLst>
            </a:custGeom>
            <a:solidFill>
              <a:srgbClr val="FF51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6" name="Google Shape;4151;p64"/>
            <p:cNvSpPr/>
            <p:nvPr/>
          </p:nvSpPr>
          <p:spPr>
            <a:xfrm>
              <a:off x="1129138" y="3513863"/>
              <a:ext cx="14675" cy="18650"/>
            </a:xfrm>
            <a:custGeom>
              <a:avLst/>
              <a:gdLst/>
              <a:ahLst/>
              <a:cxnLst/>
              <a:rect l="l" t="t" r="r" b="b"/>
              <a:pathLst>
                <a:path w="587" h="746" extrusionOk="0">
                  <a:moveTo>
                    <a:pt x="402" y="1"/>
                  </a:moveTo>
                  <a:cubicBezTo>
                    <a:pt x="372" y="1"/>
                    <a:pt x="340" y="14"/>
                    <a:pt x="313" y="44"/>
                  </a:cubicBezTo>
                  <a:cubicBezTo>
                    <a:pt x="184" y="202"/>
                    <a:pt x="98" y="388"/>
                    <a:pt x="26" y="589"/>
                  </a:cubicBezTo>
                  <a:cubicBezTo>
                    <a:pt x="1" y="683"/>
                    <a:pt x="81" y="746"/>
                    <a:pt x="160" y="746"/>
                  </a:cubicBezTo>
                  <a:cubicBezTo>
                    <a:pt x="214" y="746"/>
                    <a:pt x="267" y="716"/>
                    <a:pt x="284" y="646"/>
                  </a:cubicBezTo>
                  <a:cubicBezTo>
                    <a:pt x="327" y="503"/>
                    <a:pt x="413" y="360"/>
                    <a:pt x="499" y="231"/>
                  </a:cubicBezTo>
                  <a:cubicBezTo>
                    <a:pt x="587" y="133"/>
                    <a:pt x="499" y="1"/>
                    <a:pt x="402" y="1"/>
                  </a:cubicBezTo>
                  <a:close/>
                </a:path>
              </a:pathLst>
            </a:custGeom>
            <a:solidFill>
              <a:srgbClr val="FF51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7" name="Google Shape;4152;p64"/>
            <p:cNvSpPr/>
            <p:nvPr/>
          </p:nvSpPr>
          <p:spPr>
            <a:xfrm>
              <a:off x="1108463" y="3533263"/>
              <a:ext cx="13275" cy="14650"/>
            </a:xfrm>
            <a:custGeom>
              <a:avLst/>
              <a:gdLst/>
              <a:ahLst/>
              <a:cxnLst/>
              <a:rect l="l" t="t" r="r" b="b"/>
              <a:pathLst>
                <a:path w="531" h="586" extrusionOk="0">
                  <a:moveTo>
                    <a:pt x="361" y="1"/>
                  </a:moveTo>
                  <a:cubicBezTo>
                    <a:pt x="322" y="1"/>
                    <a:pt x="282" y="17"/>
                    <a:pt x="251" y="57"/>
                  </a:cubicBezTo>
                  <a:lnTo>
                    <a:pt x="51" y="401"/>
                  </a:lnTo>
                  <a:cubicBezTo>
                    <a:pt x="1" y="500"/>
                    <a:pt x="82" y="586"/>
                    <a:pt x="170" y="586"/>
                  </a:cubicBezTo>
                  <a:cubicBezTo>
                    <a:pt x="209" y="586"/>
                    <a:pt x="249" y="569"/>
                    <a:pt x="280" y="530"/>
                  </a:cubicBezTo>
                  <a:cubicBezTo>
                    <a:pt x="337" y="415"/>
                    <a:pt x="409" y="300"/>
                    <a:pt x="481" y="186"/>
                  </a:cubicBezTo>
                  <a:cubicBezTo>
                    <a:pt x="530" y="86"/>
                    <a:pt x="449" y="1"/>
                    <a:pt x="361" y="1"/>
                  </a:cubicBezTo>
                  <a:close/>
                </a:path>
              </a:pathLst>
            </a:custGeom>
            <a:solidFill>
              <a:srgbClr val="FF51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8" name="Google Shape;4153;p64"/>
            <p:cNvSpPr/>
            <p:nvPr/>
          </p:nvSpPr>
          <p:spPr>
            <a:xfrm>
              <a:off x="1078738" y="3542738"/>
              <a:ext cx="14800" cy="23600"/>
            </a:xfrm>
            <a:custGeom>
              <a:avLst/>
              <a:gdLst/>
              <a:ahLst/>
              <a:cxnLst/>
              <a:rect l="l" t="t" r="r" b="b"/>
              <a:pathLst>
                <a:path w="592" h="944" extrusionOk="0">
                  <a:moveTo>
                    <a:pt x="432" y="1"/>
                  </a:moveTo>
                  <a:cubicBezTo>
                    <a:pt x="378" y="1"/>
                    <a:pt x="325" y="30"/>
                    <a:pt x="308" y="93"/>
                  </a:cubicBezTo>
                  <a:cubicBezTo>
                    <a:pt x="236" y="308"/>
                    <a:pt x="150" y="538"/>
                    <a:pt x="50" y="738"/>
                  </a:cubicBezTo>
                  <a:cubicBezTo>
                    <a:pt x="0" y="848"/>
                    <a:pt x="96" y="944"/>
                    <a:pt x="183" y="944"/>
                  </a:cubicBezTo>
                  <a:cubicBezTo>
                    <a:pt x="221" y="944"/>
                    <a:pt x="258" y="925"/>
                    <a:pt x="279" y="882"/>
                  </a:cubicBezTo>
                  <a:cubicBezTo>
                    <a:pt x="394" y="638"/>
                    <a:pt x="480" y="409"/>
                    <a:pt x="566" y="165"/>
                  </a:cubicBezTo>
                  <a:cubicBezTo>
                    <a:pt x="592" y="63"/>
                    <a:pt x="511" y="1"/>
                    <a:pt x="432" y="1"/>
                  </a:cubicBezTo>
                  <a:close/>
                </a:path>
              </a:pathLst>
            </a:custGeom>
            <a:solidFill>
              <a:srgbClr val="FF51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9" name="Google Shape;4154;p64"/>
            <p:cNvSpPr/>
            <p:nvPr/>
          </p:nvSpPr>
          <p:spPr>
            <a:xfrm>
              <a:off x="1255913" y="4059888"/>
              <a:ext cx="13800" cy="19250"/>
            </a:xfrm>
            <a:custGeom>
              <a:avLst/>
              <a:gdLst/>
              <a:ahLst/>
              <a:cxnLst/>
              <a:rect l="l" t="t" r="r" b="b"/>
              <a:pathLst>
                <a:path w="552" h="770" extrusionOk="0">
                  <a:moveTo>
                    <a:pt x="387" y="1"/>
                  </a:moveTo>
                  <a:cubicBezTo>
                    <a:pt x="334" y="1"/>
                    <a:pt x="281" y="28"/>
                    <a:pt x="258" y="89"/>
                  </a:cubicBezTo>
                  <a:cubicBezTo>
                    <a:pt x="187" y="261"/>
                    <a:pt x="115" y="433"/>
                    <a:pt x="43" y="605"/>
                  </a:cubicBezTo>
                  <a:cubicBezTo>
                    <a:pt x="1" y="708"/>
                    <a:pt x="75" y="769"/>
                    <a:pt x="157" y="769"/>
                  </a:cubicBezTo>
                  <a:cubicBezTo>
                    <a:pt x="213" y="769"/>
                    <a:pt x="272" y="741"/>
                    <a:pt x="301" y="677"/>
                  </a:cubicBezTo>
                  <a:lnTo>
                    <a:pt x="516" y="161"/>
                  </a:lnTo>
                  <a:cubicBezTo>
                    <a:pt x="551" y="65"/>
                    <a:pt x="469" y="1"/>
                    <a:pt x="387" y="1"/>
                  </a:cubicBezTo>
                  <a:close/>
                </a:path>
              </a:pathLst>
            </a:custGeom>
            <a:solidFill>
              <a:srgbClr val="FF51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0" name="Google Shape;4155;p64"/>
            <p:cNvSpPr/>
            <p:nvPr/>
          </p:nvSpPr>
          <p:spPr>
            <a:xfrm>
              <a:off x="1257913" y="4080563"/>
              <a:ext cx="16075" cy="25350"/>
            </a:xfrm>
            <a:custGeom>
              <a:avLst/>
              <a:gdLst/>
              <a:ahLst/>
              <a:cxnLst/>
              <a:rect l="l" t="t" r="r" b="b"/>
              <a:pathLst>
                <a:path w="643" h="1014" extrusionOk="0">
                  <a:moveTo>
                    <a:pt x="487" y="0"/>
                  </a:moveTo>
                  <a:cubicBezTo>
                    <a:pt x="432" y="0"/>
                    <a:pt x="374" y="29"/>
                    <a:pt x="350" y="94"/>
                  </a:cubicBezTo>
                  <a:cubicBezTo>
                    <a:pt x="250" y="337"/>
                    <a:pt x="135" y="595"/>
                    <a:pt x="35" y="853"/>
                  </a:cubicBezTo>
                  <a:cubicBezTo>
                    <a:pt x="0" y="949"/>
                    <a:pt x="82" y="1013"/>
                    <a:pt x="164" y="1013"/>
                  </a:cubicBezTo>
                  <a:cubicBezTo>
                    <a:pt x="217" y="1013"/>
                    <a:pt x="271" y="987"/>
                    <a:pt x="293" y="925"/>
                  </a:cubicBezTo>
                  <a:cubicBezTo>
                    <a:pt x="393" y="667"/>
                    <a:pt x="494" y="409"/>
                    <a:pt x="608" y="151"/>
                  </a:cubicBezTo>
                  <a:cubicBezTo>
                    <a:pt x="642" y="58"/>
                    <a:pt x="567" y="0"/>
                    <a:pt x="487" y="0"/>
                  </a:cubicBezTo>
                  <a:close/>
                </a:path>
              </a:pathLst>
            </a:custGeom>
            <a:solidFill>
              <a:srgbClr val="FF51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1" name="Google Shape;4156;p64"/>
            <p:cNvSpPr/>
            <p:nvPr/>
          </p:nvSpPr>
          <p:spPr>
            <a:xfrm>
              <a:off x="1371288" y="3220063"/>
              <a:ext cx="5400" cy="2175"/>
            </a:xfrm>
            <a:custGeom>
              <a:avLst/>
              <a:gdLst/>
              <a:ahLst/>
              <a:cxnLst/>
              <a:rect l="l" t="t" r="r" b="b"/>
              <a:pathLst>
                <a:path w="216" h="87" extrusionOk="0">
                  <a:moveTo>
                    <a:pt x="1" y="1"/>
                  </a:moveTo>
                  <a:lnTo>
                    <a:pt x="1" y="15"/>
                  </a:lnTo>
                  <a:lnTo>
                    <a:pt x="215" y="87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FFC4C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2" name="Google Shape;4157;p64"/>
            <p:cNvSpPr/>
            <p:nvPr/>
          </p:nvSpPr>
          <p:spPr>
            <a:xfrm>
              <a:off x="919088" y="3498488"/>
              <a:ext cx="454375" cy="805150"/>
            </a:xfrm>
            <a:custGeom>
              <a:avLst/>
              <a:gdLst/>
              <a:ahLst/>
              <a:cxnLst/>
              <a:rect l="l" t="t" r="r" b="b"/>
              <a:pathLst>
                <a:path w="18175" h="32206" extrusionOk="0">
                  <a:moveTo>
                    <a:pt x="14133" y="5604"/>
                  </a:moveTo>
                  <a:cubicBezTo>
                    <a:pt x="14219" y="5604"/>
                    <a:pt x="14290" y="5690"/>
                    <a:pt x="14262" y="5776"/>
                  </a:cubicBezTo>
                  <a:cubicBezTo>
                    <a:pt x="14190" y="5991"/>
                    <a:pt x="14090" y="6221"/>
                    <a:pt x="13975" y="6421"/>
                  </a:cubicBezTo>
                  <a:cubicBezTo>
                    <a:pt x="13946" y="6464"/>
                    <a:pt x="13918" y="6493"/>
                    <a:pt x="13875" y="6493"/>
                  </a:cubicBezTo>
                  <a:lnTo>
                    <a:pt x="13860" y="6493"/>
                  </a:lnTo>
                  <a:cubicBezTo>
                    <a:pt x="13760" y="6493"/>
                    <a:pt x="13688" y="6378"/>
                    <a:pt x="13746" y="6292"/>
                  </a:cubicBezTo>
                  <a:cubicBezTo>
                    <a:pt x="13860" y="6106"/>
                    <a:pt x="13946" y="5905"/>
                    <a:pt x="14004" y="5705"/>
                  </a:cubicBezTo>
                  <a:cubicBezTo>
                    <a:pt x="14032" y="5647"/>
                    <a:pt x="14075" y="5604"/>
                    <a:pt x="14133" y="5604"/>
                  </a:cubicBezTo>
                  <a:close/>
                  <a:moveTo>
                    <a:pt x="14262" y="6221"/>
                  </a:moveTo>
                  <a:cubicBezTo>
                    <a:pt x="14348" y="6221"/>
                    <a:pt x="14419" y="6307"/>
                    <a:pt x="14405" y="6393"/>
                  </a:cubicBezTo>
                  <a:cubicBezTo>
                    <a:pt x="14362" y="6607"/>
                    <a:pt x="14276" y="6822"/>
                    <a:pt x="14147" y="7009"/>
                  </a:cubicBezTo>
                  <a:cubicBezTo>
                    <a:pt x="14133" y="7052"/>
                    <a:pt x="14090" y="7080"/>
                    <a:pt x="14047" y="7080"/>
                  </a:cubicBezTo>
                  <a:cubicBezTo>
                    <a:pt x="13946" y="7080"/>
                    <a:pt x="13875" y="6966"/>
                    <a:pt x="13932" y="6880"/>
                  </a:cubicBezTo>
                  <a:cubicBezTo>
                    <a:pt x="14032" y="6708"/>
                    <a:pt x="14104" y="6521"/>
                    <a:pt x="14147" y="6321"/>
                  </a:cubicBezTo>
                  <a:cubicBezTo>
                    <a:pt x="14161" y="6264"/>
                    <a:pt x="14204" y="6221"/>
                    <a:pt x="14262" y="6221"/>
                  </a:cubicBezTo>
                  <a:close/>
                  <a:moveTo>
                    <a:pt x="14176" y="1620"/>
                  </a:moveTo>
                  <a:cubicBezTo>
                    <a:pt x="14419" y="1620"/>
                    <a:pt x="14634" y="1949"/>
                    <a:pt x="14749" y="2207"/>
                  </a:cubicBezTo>
                  <a:lnTo>
                    <a:pt x="14821" y="2222"/>
                  </a:lnTo>
                  <a:cubicBezTo>
                    <a:pt x="16713" y="2881"/>
                    <a:pt x="17300" y="4888"/>
                    <a:pt x="16870" y="6708"/>
                  </a:cubicBezTo>
                  <a:cubicBezTo>
                    <a:pt x="16999" y="7023"/>
                    <a:pt x="17229" y="7697"/>
                    <a:pt x="16842" y="7768"/>
                  </a:cubicBezTo>
                  <a:cubicBezTo>
                    <a:pt x="16813" y="7768"/>
                    <a:pt x="16799" y="7768"/>
                    <a:pt x="16770" y="7783"/>
                  </a:cubicBezTo>
                  <a:cubicBezTo>
                    <a:pt x="16383" y="7783"/>
                    <a:pt x="16369" y="7166"/>
                    <a:pt x="16369" y="7066"/>
                  </a:cubicBezTo>
                  <a:lnTo>
                    <a:pt x="16354" y="7066"/>
                  </a:lnTo>
                  <a:cubicBezTo>
                    <a:pt x="16268" y="7123"/>
                    <a:pt x="15824" y="7424"/>
                    <a:pt x="15552" y="7424"/>
                  </a:cubicBezTo>
                  <a:cubicBezTo>
                    <a:pt x="15542" y="7426"/>
                    <a:pt x="15532" y="7426"/>
                    <a:pt x="15523" y="7426"/>
                  </a:cubicBezTo>
                  <a:cubicBezTo>
                    <a:pt x="15421" y="7426"/>
                    <a:pt x="15335" y="7357"/>
                    <a:pt x="15322" y="7252"/>
                  </a:cubicBezTo>
                  <a:cubicBezTo>
                    <a:pt x="15236" y="6851"/>
                    <a:pt x="15853" y="6679"/>
                    <a:pt x="16082" y="6622"/>
                  </a:cubicBezTo>
                  <a:lnTo>
                    <a:pt x="16082" y="6593"/>
                  </a:lnTo>
                  <a:cubicBezTo>
                    <a:pt x="16440" y="5174"/>
                    <a:pt x="16053" y="3497"/>
                    <a:pt x="14606" y="2996"/>
                  </a:cubicBezTo>
                  <a:cubicBezTo>
                    <a:pt x="14391" y="3082"/>
                    <a:pt x="14176" y="3139"/>
                    <a:pt x="13946" y="3153"/>
                  </a:cubicBezTo>
                  <a:cubicBezTo>
                    <a:pt x="13760" y="3153"/>
                    <a:pt x="13617" y="3096"/>
                    <a:pt x="13588" y="2910"/>
                  </a:cubicBezTo>
                  <a:cubicBezTo>
                    <a:pt x="13531" y="2580"/>
                    <a:pt x="13875" y="2523"/>
                    <a:pt x="14104" y="2523"/>
                  </a:cubicBezTo>
                  <a:cubicBezTo>
                    <a:pt x="14176" y="2523"/>
                    <a:pt x="14247" y="2523"/>
                    <a:pt x="14319" y="2537"/>
                  </a:cubicBezTo>
                  <a:lnTo>
                    <a:pt x="14333" y="2537"/>
                  </a:lnTo>
                  <a:cubicBezTo>
                    <a:pt x="14333" y="2537"/>
                    <a:pt x="13545" y="1906"/>
                    <a:pt x="14032" y="1648"/>
                  </a:cubicBezTo>
                  <a:cubicBezTo>
                    <a:pt x="14075" y="1634"/>
                    <a:pt x="14118" y="1620"/>
                    <a:pt x="14176" y="1620"/>
                  </a:cubicBezTo>
                  <a:close/>
                  <a:moveTo>
                    <a:pt x="13875" y="22445"/>
                  </a:moveTo>
                  <a:cubicBezTo>
                    <a:pt x="13946" y="22445"/>
                    <a:pt x="14032" y="22517"/>
                    <a:pt x="13989" y="22603"/>
                  </a:cubicBezTo>
                  <a:lnTo>
                    <a:pt x="13774" y="23119"/>
                  </a:lnTo>
                  <a:cubicBezTo>
                    <a:pt x="13760" y="23176"/>
                    <a:pt x="13703" y="23205"/>
                    <a:pt x="13645" y="23205"/>
                  </a:cubicBezTo>
                  <a:lnTo>
                    <a:pt x="13645" y="23219"/>
                  </a:lnTo>
                  <a:cubicBezTo>
                    <a:pt x="13559" y="23219"/>
                    <a:pt x="13473" y="23147"/>
                    <a:pt x="13516" y="23061"/>
                  </a:cubicBezTo>
                  <a:cubicBezTo>
                    <a:pt x="13588" y="22875"/>
                    <a:pt x="13660" y="22717"/>
                    <a:pt x="13731" y="22545"/>
                  </a:cubicBezTo>
                  <a:cubicBezTo>
                    <a:pt x="13746" y="22474"/>
                    <a:pt x="13803" y="22445"/>
                    <a:pt x="13875" y="22445"/>
                  </a:cubicBezTo>
                  <a:close/>
                  <a:moveTo>
                    <a:pt x="14032" y="23276"/>
                  </a:moveTo>
                  <a:cubicBezTo>
                    <a:pt x="14118" y="23276"/>
                    <a:pt x="14190" y="23348"/>
                    <a:pt x="14161" y="23434"/>
                  </a:cubicBezTo>
                  <a:cubicBezTo>
                    <a:pt x="14047" y="23692"/>
                    <a:pt x="13946" y="23950"/>
                    <a:pt x="13846" y="24208"/>
                  </a:cubicBezTo>
                  <a:cubicBezTo>
                    <a:pt x="13832" y="24251"/>
                    <a:pt x="13774" y="24294"/>
                    <a:pt x="13717" y="24294"/>
                  </a:cubicBezTo>
                  <a:cubicBezTo>
                    <a:pt x="13631" y="24294"/>
                    <a:pt x="13559" y="24222"/>
                    <a:pt x="13588" y="24136"/>
                  </a:cubicBezTo>
                  <a:cubicBezTo>
                    <a:pt x="13688" y="23878"/>
                    <a:pt x="13803" y="23620"/>
                    <a:pt x="13903" y="23377"/>
                  </a:cubicBezTo>
                  <a:cubicBezTo>
                    <a:pt x="13918" y="23319"/>
                    <a:pt x="13975" y="23276"/>
                    <a:pt x="14032" y="23276"/>
                  </a:cubicBezTo>
                  <a:close/>
                  <a:moveTo>
                    <a:pt x="4243" y="24839"/>
                  </a:moveTo>
                  <a:cubicBezTo>
                    <a:pt x="4343" y="24839"/>
                    <a:pt x="4401" y="24910"/>
                    <a:pt x="4386" y="24996"/>
                  </a:cubicBezTo>
                  <a:cubicBezTo>
                    <a:pt x="4300" y="25297"/>
                    <a:pt x="4186" y="25584"/>
                    <a:pt x="4057" y="25870"/>
                  </a:cubicBezTo>
                  <a:cubicBezTo>
                    <a:pt x="4043" y="25899"/>
                    <a:pt x="4000" y="25928"/>
                    <a:pt x="3957" y="25928"/>
                  </a:cubicBezTo>
                  <a:cubicBezTo>
                    <a:pt x="3856" y="25928"/>
                    <a:pt x="3785" y="25827"/>
                    <a:pt x="3828" y="25727"/>
                  </a:cubicBezTo>
                  <a:cubicBezTo>
                    <a:pt x="3957" y="25469"/>
                    <a:pt x="4057" y="25211"/>
                    <a:pt x="4129" y="24925"/>
                  </a:cubicBezTo>
                  <a:cubicBezTo>
                    <a:pt x="4143" y="24882"/>
                    <a:pt x="4186" y="24839"/>
                    <a:pt x="4243" y="24839"/>
                  </a:cubicBezTo>
                  <a:close/>
                  <a:moveTo>
                    <a:pt x="4464" y="25567"/>
                  </a:moveTo>
                  <a:cubicBezTo>
                    <a:pt x="4472" y="25567"/>
                    <a:pt x="4479" y="25568"/>
                    <a:pt x="4487" y="25569"/>
                  </a:cubicBezTo>
                  <a:cubicBezTo>
                    <a:pt x="4493" y="25568"/>
                    <a:pt x="4500" y="25568"/>
                    <a:pt x="4506" y="25568"/>
                  </a:cubicBezTo>
                  <a:cubicBezTo>
                    <a:pt x="4583" y="25568"/>
                    <a:pt x="4642" y="25648"/>
                    <a:pt x="4616" y="25727"/>
                  </a:cubicBezTo>
                  <a:lnTo>
                    <a:pt x="4415" y="26286"/>
                  </a:lnTo>
                  <a:cubicBezTo>
                    <a:pt x="4401" y="26343"/>
                    <a:pt x="4343" y="26372"/>
                    <a:pt x="4286" y="26372"/>
                  </a:cubicBezTo>
                  <a:cubicBezTo>
                    <a:pt x="4280" y="26373"/>
                    <a:pt x="4273" y="26374"/>
                    <a:pt x="4267" y="26374"/>
                  </a:cubicBezTo>
                  <a:cubicBezTo>
                    <a:pt x="4190" y="26374"/>
                    <a:pt x="4131" y="26294"/>
                    <a:pt x="4157" y="26214"/>
                  </a:cubicBezTo>
                  <a:lnTo>
                    <a:pt x="4358" y="25655"/>
                  </a:lnTo>
                  <a:cubicBezTo>
                    <a:pt x="4370" y="25606"/>
                    <a:pt x="4415" y="25567"/>
                    <a:pt x="4464" y="25567"/>
                  </a:cubicBezTo>
                  <a:close/>
                  <a:moveTo>
                    <a:pt x="14047" y="0"/>
                  </a:moveTo>
                  <a:lnTo>
                    <a:pt x="10306" y="8342"/>
                  </a:lnTo>
                  <a:cubicBezTo>
                    <a:pt x="10922" y="7983"/>
                    <a:pt x="11725" y="7568"/>
                    <a:pt x="12226" y="7568"/>
                  </a:cubicBezTo>
                  <a:cubicBezTo>
                    <a:pt x="12249" y="7564"/>
                    <a:pt x="12271" y="7562"/>
                    <a:pt x="12292" y="7562"/>
                  </a:cubicBezTo>
                  <a:cubicBezTo>
                    <a:pt x="12438" y="7562"/>
                    <a:pt x="12569" y="7644"/>
                    <a:pt x="12656" y="7768"/>
                  </a:cubicBezTo>
                  <a:cubicBezTo>
                    <a:pt x="12886" y="8170"/>
                    <a:pt x="11940" y="8772"/>
                    <a:pt x="10937" y="9259"/>
                  </a:cubicBezTo>
                  <a:lnTo>
                    <a:pt x="11008" y="9417"/>
                  </a:lnTo>
                  <a:cubicBezTo>
                    <a:pt x="11424" y="9288"/>
                    <a:pt x="11839" y="9230"/>
                    <a:pt x="12269" y="9202"/>
                  </a:cubicBezTo>
                  <a:cubicBezTo>
                    <a:pt x="12628" y="9202"/>
                    <a:pt x="12871" y="9302"/>
                    <a:pt x="12914" y="9531"/>
                  </a:cubicBezTo>
                  <a:cubicBezTo>
                    <a:pt x="13015" y="10019"/>
                    <a:pt x="12183" y="10291"/>
                    <a:pt x="11338" y="10449"/>
                  </a:cubicBezTo>
                  <a:cubicBezTo>
                    <a:pt x="11352" y="10506"/>
                    <a:pt x="11366" y="10563"/>
                    <a:pt x="11366" y="10621"/>
                  </a:cubicBezTo>
                  <a:cubicBezTo>
                    <a:pt x="12226" y="10649"/>
                    <a:pt x="13043" y="10778"/>
                    <a:pt x="12900" y="11165"/>
                  </a:cubicBezTo>
                  <a:cubicBezTo>
                    <a:pt x="12742" y="11538"/>
                    <a:pt x="12054" y="11653"/>
                    <a:pt x="11366" y="11696"/>
                  </a:cubicBezTo>
                  <a:cubicBezTo>
                    <a:pt x="11352" y="11796"/>
                    <a:pt x="11338" y="11896"/>
                    <a:pt x="11323" y="11997"/>
                  </a:cubicBezTo>
                  <a:cubicBezTo>
                    <a:pt x="12183" y="12240"/>
                    <a:pt x="13101" y="12613"/>
                    <a:pt x="12857" y="13071"/>
                  </a:cubicBezTo>
                  <a:cubicBezTo>
                    <a:pt x="12757" y="13301"/>
                    <a:pt x="12499" y="13372"/>
                    <a:pt x="12183" y="13372"/>
                  </a:cubicBezTo>
                  <a:cubicBezTo>
                    <a:pt x="11753" y="13358"/>
                    <a:pt x="11309" y="13272"/>
                    <a:pt x="10908" y="13114"/>
                  </a:cubicBezTo>
                  <a:cubicBezTo>
                    <a:pt x="10865" y="13200"/>
                    <a:pt x="10808" y="13272"/>
                    <a:pt x="10765" y="13358"/>
                  </a:cubicBezTo>
                  <a:cubicBezTo>
                    <a:pt x="11381" y="13874"/>
                    <a:pt x="12054" y="14562"/>
                    <a:pt x="11682" y="14849"/>
                  </a:cubicBezTo>
                  <a:cubicBezTo>
                    <a:pt x="11610" y="14892"/>
                    <a:pt x="11524" y="14920"/>
                    <a:pt x="11452" y="14920"/>
                  </a:cubicBezTo>
                  <a:cubicBezTo>
                    <a:pt x="11094" y="14920"/>
                    <a:pt x="10535" y="14562"/>
                    <a:pt x="10062" y="14204"/>
                  </a:cubicBezTo>
                  <a:cubicBezTo>
                    <a:pt x="10005" y="14247"/>
                    <a:pt x="9933" y="14304"/>
                    <a:pt x="9876" y="14361"/>
                  </a:cubicBezTo>
                  <a:cubicBezTo>
                    <a:pt x="10406" y="15092"/>
                    <a:pt x="10908" y="15952"/>
                    <a:pt x="10507" y="16110"/>
                  </a:cubicBezTo>
                  <a:cubicBezTo>
                    <a:pt x="10478" y="16124"/>
                    <a:pt x="10435" y="16139"/>
                    <a:pt x="10406" y="16139"/>
                  </a:cubicBezTo>
                  <a:cubicBezTo>
                    <a:pt x="10034" y="16139"/>
                    <a:pt x="9489" y="15508"/>
                    <a:pt x="9045" y="14877"/>
                  </a:cubicBezTo>
                  <a:cubicBezTo>
                    <a:pt x="8973" y="14920"/>
                    <a:pt x="8887" y="14949"/>
                    <a:pt x="8801" y="14992"/>
                  </a:cubicBezTo>
                  <a:cubicBezTo>
                    <a:pt x="9088" y="15809"/>
                    <a:pt x="9288" y="16741"/>
                    <a:pt x="8873" y="16927"/>
                  </a:cubicBezTo>
                  <a:cubicBezTo>
                    <a:pt x="8830" y="16941"/>
                    <a:pt x="8801" y="16956"/>
                    <a:pt x="8758" y="16956"/>
                  </a:cubicBezTo>
                  <a:cubicBezTo>
                    <a:pt x="8371" y="16956"/>
                    <a:pt x="7998" y="16081"/>
                    <a:pt x="7726" y="15250"/>
                  </a:cubicBezTo>
                  <a:cubicBezTo>
                    <a:pt x="7669" y="15250"/>
                    <a:pt x="7611" y="15250"/>
                    <a:pt x="7554" y="15264"/>
                  </a:cubicBezTo>
                  <a:cubicBezTo>
                    <a:pt x="7626" y="16067"/>
                    <a:pt x="7626" y="16870"/>
                    <a:pt x="7310" y="16927"/>
                  </a:cubicBezTo>
                  <a:lnTo>
                    <a:pt x="7282" y="16927"/>
                  </a:lnTo>
                  <a:cubicBezTo>
                    <a:pt x="7095" y="16927"/>
                    <a:pt x="6923" y="16626"/>
                    <a:pt x="6794" y="16196"/>
                  </a:cubicBezTo>
                  <a:lnTo>
                    <a:pt x="2910" y="24853"/>
                  </a:lnTo>
                  <a:cubicBezTo>
                    <a:pt x="3312" y="25068"/>
                    <a:pt x="3312" y="25627"/>
                    <a:pt x="2925" y="25856"/>
                  </a:cubicBezTo>
                  <a:cubicBezTo>
                    <a:pt x="2829" y="25913"/>
                    <a:pt x="2727" y="25939"/>
                    <a:pt x="2627" y="25939"/>
                  </a:cubicBezTo>
                  <a:cubicBezTo>
                    <a:pt x="2326" y="25939"/>
                    <a:pt x="2050" y="25699"/>
                    <a:pt x="2050" y="25355"/>
                  </a:cubicBezTo>
                  <a:cubicBezTo>
                    <a:pt x="2050" y="25326"/>
                    <a:pt x="2050" y="25283"/>
                    <a:pt x="2065" y="25254"/>
                  </a:cubicBezTo>
                  <a:lnTo>
                    <a:pt x="1821" y="25125"/>
                  </a:lnTo>
                  <a:cubicBezTo>
                    <a:pt x="1764" y="25197"/>
                    <a:pt x="1678" y="25269"/>
                    <a:pt x="1592" y="25297"/>
                  </a:cubicBezTo>
                  <a:lnTo>
                    <a:pt x="1" y="28995"/>
                  </a:lnTo>
                  <a:cubicBezTo>
                    <a:pt x="1864" y="29769"/>
                    <a:pt x="3770" y="30500"/>
                    <a:pt x="5576" y="31073"/>
                  </a:cubicBezTo>
                  <a:cubicBezTo>
                    <a:pt x="5562" y="30930"/>
                    <a:pt x="5547" y="30787"/>
                    <a:pt x="5533" y="30643"/>
                  </a:cubicBezTo>
                  <a:cubicBezTo>
                    <a:pt x="4816" y="29124"/>
                    <a:pt x="2982" y="28450"/>
                    <a:pt x="2781" y="28078"/>
                  </a:cubicBezTo>
                  <a:cubicBezTo>
                    <a:pt x="2667" y="27848"/>
                    <a:pt x="2925" y="27619"/>
                    <a:pt x="3340" y="27619"/>
                  </a:cubicBezTo>
                  <a:cubicBezTo>
                    <a:pt x="3770" y="27648"/>
                    <a:pt x="4186" y="27848"/>
                    <a:pt x="4487" y="28178"/>
                  </a:cubicBezTo>
                  <a:cubicBezTo>
                    <a:pt x="5060" y="28766"/>
                    <a:pt x="5361" y="29611"/>
                    <a:pt x="5504" y="30185"/>
                  </a:cubicBezTo>
                  <a:cubicBezTo>
                    <a:pt x="5476" y="28952"/>
                    <a:pt x="5662" y="27705"/>
                    <a:pt x="6350" y="26544"/>
                  </a:cubicBezTo>
                  <a:cubicBezTo>
                    <a:pt x="6665" y="26028"/>
                    <a:pt x="7038" y="25541"/>
                    <a:pt x="7425" y="25097"/>
                  </a:cubicBezTo>
                  <a:cubicBezTo>
                    <a:pt x="7583" y="24222"/>
                    <a:pt x="7525" y="23334"/>
                    <a:pt x="7253" y="22488"/>
                  </a:cubicBezTo>
                  <a:cubicBezTo>
                    <a:pt x="7196" y="22302"/>
                    <a:pt x="6708" y="21241"/>
                    <a:pt x="6995" y="21098"/>
                  </a:cubicBezTo>
                  <a:cubicBezTo>
                    <a:pt x="7067" y="21055"/>
                    <a:pt x="7138" y="21040"/>
                    <a:pt x="7210" y="21040"/>
                  </a:cubicBezTo>
                  <a:cubicBezTo>
                    <a:pt x="7611" y="21040"/>
                    <a:pt x="7970" y="21571"/>
                    <a:pt x="8113" y="21886"/>
                  </a:cubicBezTo>
                  <a:cubicBezTo>
                    <a:pt x="8342" y="22416"/>
                    <a:pt x="8371" y="23033"/>
                    <a:pt x="8185" y="23592"/>
                  </a:cubicBezTo>
                  <a:cubicBezTo>
                    <a:pt x="8027" y="24065"/>
                    <a:pt x="7812" y="24538"/>
                    <a:pt x="7540" y="24953"/>
                  </a:cubicBezTo>
                  <a:cubicBezTo>
                    <a:pt x="8013" y="24423"/>
                    <a:pt x="8529" y="23878"/>
                    <a:pt x="9045" y="23348"/>
                  </a:cubicBezTo>
                  <a:cubicBezTo>
                    <a:pt x="10636" y="21685"/>
                    <a:pt x="12140" y="20123"/>
                    <a:pt x="11667" y="19048"/>
                  </a:cubicBezTo>
                  <a:cubicBezTo>
                    <a:pt x="11338" y="18346"/>
                    <a:pt x="10822" y="17959"/>
                    <a:pt x="10191" y="17945"/>
                  </a:cubicBezTo>
                  <a:lnTo>
                    <a:pt x="10163" y="17945"/>
                  </a:lnTo>
                  <a:cubicBezTo>
                    <a:pt x="9417" y="17945"/>
                    <a:pt x="8672" y="18446"/>
                    <a:pt x="8299" y="19206"/>
                  </a:cubicBezTo>
                  <a:cubicBezTo>
                    <a:pt x="8271" y="19249"/>
                    <a:pt x="8271" y="19277"/>
                    <a:pt x="8256" y="19320"/>
                  </a:cubicBezTo>
                  <a:cubicBezTo>
                    <a:pt x="8256" y="19664"/>
                    <a:pt x="8328" y="20295"/>
                    <a:pt x="8715" y="20395"/>
                  </a:cubicBezTo>
                  <a:cubicBezTo>
                    <a:pt x="8744" y="20410"/>
                    <a:pt x="8772" y="20410"/>
                    <a:pt x="8815" y="20410"/>
                  </a:cubicBezTo>
                  <a:cubicBezTo>
                    <a:pt x="8987" y="20381"/>
                    <a:pt x="9159" y="20281"/>
                    <a:pt x="9260" y="20137"/>
                  </a:cubicBezTo>
                  <a:cubicBezTo>
                    <a:pt x="9403" y="19994"/>
                    <a:pt x="9532" y="19865"/>
                    <a:pt x="9704" y="19865"/>
                  </a:cubicBezTo>
                  <a:cubicBezTo>
                    <a:pt x="9790" y="19865"/>
                    <a:pt x="9876" y="19894"/>
                    <a:pt x="9948" y="19965"/>
                  </a:cubicBezTo>
                  <a:cubicBezTo>
                    <a:pt x="10363" y="20266"/>
                    <a:pt x="9933" y="21112"/>
                    <a:pt x="9217" y="21112"/>
                  </a:cubicBezTo>
                  <a:cubicBezTo>
                    <a:pt x="9088" y="21112"/>
                    <a:pt x="8959" y="21083"/>
                    <a:pt x="8844" y="21040"/>
                  </a:cubicBezTo>
                  <a:cubicBezTo>
                    <a:pt x="8844" y="21040"/>
                    <a:pt x="8242" y="20897"/>
                    <a:pt x="8013" y="20381"/>
                  </a:cubicBezTo>
                  <a:cubicBezTo>
                    <a:pt x="7855" y="20023"/>
                    <a:pt x="7898" y="19607"/>
                    <a:pt x="8142" y="19134"/>
                  </a:cubicBezTo>
                  <a:cubicBezTo>
                    <a:pt x="8557" y="18303"/>
                    <a:pt x="9360" y="17758"/>
                    <a:pt x="10163" y="17758"/>
                  </a:cubicBezTo>
                  <a:lnTo>
                    <a:pt x="10191" y="17758"/>
                  </a:lnTo>
                  <a:cubicBezTo>
                    <a:pt x="10822" y="17773"/>
                    <a:pt x="11352" y="18117"/>
                    <a:pt x="11696" y="18733"/>
                  </a:cubicBezTo>
                  <a:cubicBezTo>
                    <a:pt x="11581" y="17672"/>
                    <a:pt x="11968" y="16612"/>
                    <a:pt x="12714" y="15852"/>
                  </a:cubicBezTo>
                  <a:lnTo>
                    <a:pt x="12714" y="15852"/>
                  </a:lnTo>
                  <a:cubicBezTo>
                    <a:pt x="12556" y="16913"/>
                    <a:pt x="12241" y="17945"/>
                    <a:pt x="11782" y="18905"/>
                  </a:cubicBezTo>
                  <a:lnTo>
                    <a:pt x="11825" y="18977"/>
                  </a:lnTo>
                  <a:cubicBezTo>
                    <a:pt x="12155" y="19736"/>
                    <a:pt x="11653" y="20653"/>
                    <a:pt x="10808" y="21671"/>
                  </a:cubicBezTo>
                  <a:cubicBezTo>
                    <a:pt x="11252" y="21413"/>
                    <a:pt x="11739" y="21255"/>
                    <a:pt x="12241" y="21212"/>
                  </a:cubicBezTo>
                  <a:lnTo>
                    <a:pt x="12312" y="21212"/>
                  </a:lnTo>
                  <a:cubicBezTo>
                    <a:pt x="13215" y="21212"/>
                    <a:pt x="13144" y="22216"/>
                    <a:pt x="12671" y="22230"/>
                  </a:cubicBezTo>
                  <a:lnTo>
                    <a:pt x="12656" y="22230"/>
                  </a:lnTo>
                  <a:cubicBezTo>
                    <a:pt x="12484" y="22230"/>
                    <a:pt x="12255" y="22087"/>
                    <a:pt x="12011" y="21943"/>
                  </a:cubicBezTo>
                  <a:cubicBezTo>
                    <a:pt x="11768" y="21771"/>
                    <a:pt x="11467" y="21671"/>
                    <a:pt x="11180" y="21657"/>
                  </a:cubicBezTo>
                  <a:cubicBezTo>
                    <a:pt x="11037" y="21657"/>
                    <a:pt x="10894" y="21685"/>
                    <a:pt x="10765" y="21743"/>
                  </a:cubicBezTo>
                  <a:cubicBezTo>
                    <a:pt x="10306" y="22302"/>
                    <a:pt x="9747" y="22875"/>
                    <a:pt x="9174" y="23463"/>
                  </a:cubicBezTo>
                  <a:cubicBezTo>
                    <a:pt x="8170" y="24509"/>
                    <a:pt x="7138" y="25598"/>
                    <a:pt x="6508" y="26630"/>
                  </a:cubicBezTo>
                  <a:cubicBezTo>
                    <a:pt x="5662" y="28063"/>
                    <a:pt x="5590" y="29640"/>
                    <a:pt x="5762" y="31131"/>
                  </a:cubicBezTo>
                  <a:lnTo>
                    <a:pt x="5848" y="31159"/>
                  </a:lnTo>
                  <a:cubicBezTo>
                    <a:pt x="6622" y="29067"/>
                    <a:pt x="8156" y="27447"/>
                    <a:pt x="8873" y="26773"/>
                  </a:cubicBezTo>
                  <a:cubicBezTo>
                    <a:pt x="8830" y="26372"/>
                    <a:pt x="8744" y="24867"/>
                    <a:pt x="9819" y="23878"/>
                  </a:cubicBezTo>
                  <a:cubicBezTo>
                    <a:pt x="9976" y="24065"/>
                    <a:pt x="10062" y="24323"/>
                    <a:pt x="10048" y="24581"/>
                  </a:cubicBezTo>
                  <a:cubicBezTo>
                    <a:pt x="10320" y="24394"/>
                    <a:pt x="10822" y="24136"/>
                    <a:pt x="11252" y="24136"/>
                  </a:cubicBezTo>
                  <a:cubicBezTo>
                    <a:pt x="11268" y="24135"/>
                    <a:pt x="11284" y="24134"/>
                    <a:pt x="11300" y="24134"/>
                  </a:cubicBezTo>
                  <a:cubicBezTo>
                    <a:pt x="11439" y="24134"/>
                    <a:pt x="11566" y="24188"/>
                    <a:pt x="11682" y="24265"/>
                  </a:cubicBezTo>
                  <a:cubicBezTo>
                    <a:pt x="12140" y="24609"/>
                    <a:pt x="11753" y="25383"/>
                    <a:pt x="11524" y="25770"/>
                  </a:cubicBezTo>
                  <a:cubicBezTo>
                    <a:pt x="11954" y="25784"/>
                    <a:pt x="12398" y="25913"/>
                    <a:pt x="12771" y="26143"/>
                  </a:cubicBezTo>
                  <a:cubicBezTo>
                    <a:pt x="11467" y="26845"/>
                    <a:pt x="10593" y="27031"/>
                    <a:pt x="9933" y="27031"/>
                  </a:cubicBezTo>
                  <a:cubicBezTo>
                    <a:pt x="9618" y="27031"/>
                    <a:pt x="9288" y="26988"/>
                    <a:pt x="8987" y="26902"/>
                  </a:cubicBezTo>
                  <a:cubicBezTo>
                    <a:pt x="8414" y="27447"/>
                    <a:pt x="7898" y="28035"/>
                    <a:pt x="7425" y="28680"/>
                  </a:cubicBezTo>
                  <a:cubicBezTo>
                    <a:pt x="7884" y="28436"/>
                    <a:pt x="9145" y="27863"/>
                    <a:pt x="10435" y="27863"/>
                  </a:cubicBezTo>
                  <a:cubicBezTo>
                    <a:pt x="10908" y="27863"/>
                    <a:pt x="11381" y="27949"/>
                    <a:pt x="11811" y="28135"/>
                  </a:cubicBezTo>
                  <a:cubicBezTo>
                    <a:pt x="10664" y="28278"/>
                    <a:pt x="9073" y="29382"/>
                    <a:pt x="8070" y="29382"/>
                  </a:cubicBezTo>
                  <a:cubicBezTo>
                    <a:pt x="8058" y="29382"/>
                    <a:pt x="8047" y="29383"/>
                    <a:pt x="8035" y="29383"/>
                  </a:cubicBezTo>
                  <a:cubicBezTo>
                    <a:pt x="7704" y="29383"/>
                    <a:pt x="7393" y="29185"/>
                    <a:pt x="7282" y="28866"/>
                  </a:cubicBezTo>
                  <a:cubicBezTo>
                    <a:pt x="6766" y="29583"/>
                    <a:pt x="6336" y="30371"/>
                    <a:pt x="6020" y="31202"/>
                  </a:cubicBezTo>
                  <a:cubicBezTo>
                    <a:pt x="8041" y="31819"/>
                    <a:pt x="9905" y="32205"/>
                    <a:pt x="11395" y="32205"/>
                  </a:cubicBezTo>
                  <a:cubicBezTo>
                    <a:pt x="12800" y="32205"/>
                    <a:pt x="13860" y="31862"/>
                    <a:pt x="14391" y="31030"/>
                  </a:cubicBezTo>
                  <a:cubicBezTo>
                    <a:pt x="15265" y="29654"/>
                    <a:pt x="15580" y="28106"/>
                    <a:pt x="15580" y="26515"/>
                  </a:cubicBezTo>
                  <a:cubicBezTo>
                    <a:pt x="15552" y="25283"/>
                    <a:pt x="15423" y="24065"/>
                    <a:pt x="15165" y="22875"/>
                  </a:cubicBezTo>
                  <a:cubicBezTo>
                    <a:pt x="14907" y="21485"/>
                    <a:pt x="14692" y="20152"/>
                    <a:pt x="14305" y="18790"/>
                  </a:cubicBezTo>
                  <a:cubicBezTo>
                    <a:pt x="13989" y="17787"/>
                    <a:pt x="13688" y="16755"/>
                    <a:pt x="13688" y="15709"/>
                  </a:cubicBezTo>
                  <a:cubicBezTo>
                    <a:pt x="13688" y="15336"/>
                    <a:pt x="13731" y="14963"/>
                    <a:pt x="13817" y="14591"/>
                  </a:cubicBezTo>
                  <a:cubicBezTo>
                    <a:pt x="14133" y="13301"/>
                    <a:pt x="15021" y="12369"/>
                    <a:pt x="15781" y="11323"/>
                  </a:cubicBezTo>
                  <a:cubicBezTo>
                    <a:pt x="16627" y="10191"/>
                    <a:pt x="17315" y="8944"/>
                    <a:pt x="17802" y="7611"/>
                  </a:cubicBezTo>
                  <a:cubicBezTo>
                    <a:pt x="18046" y="6951"/>
                    <a:pt x="18160" y="6249"/>
                    <a:pt x="18174" y="5533"/>
                  </a:cubicBezTo>
                  <a:cubicBezTo>
                    <a:pt x="18174" y="2981"/>
                    <a:pt x="16340" y="1204"/>
                    <a:pt x="14061" y="0"/>
                  </a:cubicBezTo>
                  <a:close/>
                </a:path>
              </a:pathLst>
            </a:custGeom>
            <a:solidFill>
              <a:srgbClr val="FFA2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3" name="Google Shape;4158;p64"/>
            <p:cNvSpPr/>
            <p:nvPr/>
          </p:nvSpPr>
          <p:spPr>
            <a:xfrm>
              <a:off x="964588" y="3213613"/>
              <a:ext cx="427150" cy="915875"/>
            </a:xfrm>
            <a:custGeom>
              <a:avLst/>
              <a:gdLst/>
              <a:ahLst/>
              <a:cxnLst/>
              <a:rect l="l" t="t" r="r" b="b"/>
              <a:pathLst>
                <a:path w="17086" h="36635" extrusionOk="0">
                  <a:moveTo>
                    <a:pt x="16612" y="402"/>
                  </a:moveTo>
                  <a:lnTo>
                    <a:pt x="16625" y="406"/>
                  </a:lnTo>
                  <a:lnTo>
                    <a:pt x="16625" y="406"/>
                  </a:lnTo>
                  <a:cubicBezTo>
                    <a:pt x="16626" y="404"/>
                    <a:pt x="16627" y="403"/>
                    <a:pt x="16627" y="402"/>
                  </a:cubicBezTo>
                  <a:close/>
                  <a:moveTo>
                    <a:pt x="15538" y="1"/>
                  </a:moveTo>
                  <a:lnTo>
                    <a:pt x="10908" y="10779"/>
                  </a:lnTo>
                  <a:lnTo>
                    <a:pt x="7411" y="18920"/>
                  </a:lnTo>
                  <a:cubicBezTo>
                    <a:pt x="7612" y="19034"/>
                    <a:pt x="7812" y="19163"/>
                    <a:pt x="8013" y="19307"/>
                  </a:cubicBezTo>
                  <a:lnTo>
                    <a:pt x="14893" y="3054"/>
                  </a:lnTo>
                  <a:cubicBezTo>
                    <a:pt x="14549" y="2638"/>
                    <a:pt x="15796" y="230"/>
                    <a:pt x="15853" y="115"/>
                  </a:cubicBezTo>
                  <a:lnTo>
                    <a:pt x="15538" y="1"/>
                  </a:lnTo>
                  <a:close/>
                  <a:moveTo>
                    <a:pt x="16625" y="406"/>
                  </a:moveTo>
                  <a:lnTo>
                    <a:pt x="16625" y="406"/>
                  </a:lnTo>
                  <a:cubicBezTo>
                    <a:pt x="16576" y="524"/>
                    <a:pt x="15613" y="2956"/>
                    <a:pt x="15065" y="3111"/>
                  </a:cubicBezTo>
                  <a:lnTo>
                    <a:pt x="8156" y="19436"/>
                  </a:lnTo>
                  <a:cubicBezTo>
                    <a:pt x="8271" y="19522"/>
                    <a:pt x="8371" y="19636"/>
                    <a:pt x="8472" y="19737"/>
                  </a:cubicBezTo>
                  <a:lnTo>
                    <a:pt x="8500" y="19737"/>
                  </a:lnTo>
                  <a:lnTo>
                    <a:pt x="12227" y="11395"/>
                  </a:lnTo>
                  <a:lnTo>
                    <a:pt x="17085" y="560"/>
                  </a:lnTo>
                  <a:lnTo>
                    <a:pt x="16625" y="406"/>
                  </a:lnTo>
                  <a:close/>
                  <a:moveTo>
                    <a:pt x="4874" y="27175"/>
                  </a:moveTo>
                  <a:lnTo>
                    <a:pt x="1047" y="36205"/>
                  </a:lnTo>
                  <a:cubicBezTo>
                    <a:pt x="1062" y="36219"/>
                    <a:pt x="1076" y="36219"/>
                    <a:pt x="1090" y="36234"/>
                  </a:cubicBezTo>
                  <a:lnTo>
                    <a:pt x="4974" y="27577"/>
                  </a:lnTo>
                  <a:cubicBezTo>
                    <a:pt x="4946" y="27448"/>
                    <a:pt x="4903" y="27319"/>
                    <a:pt x="4874" y="27190"/>
                  </a:cubicBezTo>
                  <a:lnTo>
                    <a:pt x="4874" y="27175"/>
                  </a:lnTo>
                  <a:close/>
                  <a:moveTo>
                    <a:pt x="4329" y="26487"/>
                  </a:moveTo>
                  <a:cubicBezTo>
                    <a:pt x="4200" y="27161"/>
                    <a:pt x="4000" y="27806"/>
                    <a:pt x="3684" y="27806"/>
                  </a:cubicBezTo>
                  <a:cubicBezTo>
                    <a:pt x="3656" y="27806"/>
                    <a:pt x="3627" y="27806"/>
                    <a:pt x="3598" y="27792"/>
                  </a:cubicBezTo>
                  <a:lnTo>
                    <a:pt x="73" y="35961"/>
                  </a:lnTo>
                  <a:cubicBezTo>
                    <a:pt x="101" y="36033"/>
                    <a:pt x="116" y="36090"/>
                    <a:pt x="116" y="36162"/>
                  </a:cubicBezTo>
                  <a:cubicBezTo>
                    <a:pt x="116" y="36291"/>
                    <a:pt x="73" y="36406"/>
                    <a:pt x="1" y="36506"/>
                  </a:cubicBezTo>
                  <a:lnTo>
                    <a:pt x="245" y="36635"/>
                  </a:lnTo>
                  <a:cubicBezTo>
                    <a:pt x="288" y="36363"/>
                    <a:pt x="531" y="36162"/>
                    <a:pt x="818" y="36162"/>
                  </a:cubicBezTo>
                  <a:lnTo>
                    <a:pt x="875" y="36162"/>
                  </a:lnTo>
                  <a:lnTo>
                    <a:pt x="4802" y="26889"/>
                  </a:lnTo>
                  <a:cubicBezTo>
                    <a:pt x="4788" y="26788"/>
                    <a:pt x="4759" y="26688"/>
                    <a:pt x="4745" y="26573"/>
                  </a:cubicBezTo>
                  <a:cubicBezTo>
                    <a:pt x="4602" y="26559"/>
                    <a:pt x="4473" y="26516"/>
                    <a:pt x="4344" y="26487"/>
                  </a:cubicBezTo>
                  <a:close/>
                </a:path>
              </a:pathLst>
            </a:custGeom>
            <a:solidFill>
              <a:srgbClr val="FF3E3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4" name="Google Shape;4159;p64"/>
            <p:cNvSpPr/>
            <p:nvPr/>
          </p:nvSpPr>
          <p:spPr>
            <a:xfrm>
              <a:off x="1054538" y="3687163"/>
              <a:ext cx="192450" cy="234500"/>
            </a:xfrm>
            <a:custGeom>
              <a:avLst/>
              <a:gdLst/>
              <a:ahLst/>
              <a:cxnLst/>
              <a:rect l="l" t="t" r="r" b="b"/>
              <a:pathLst>
                <a:path w="7698" h="9380" extrusionOk="0">
                  <a:moveTo>
                    <a:pt x="6889" y="1"/>
                  </a:moveTo>
                  <a:cubicBezTo>
                    <a:pt x="6867" y="1"/>
                    <a:pt x="6845" y="3"/>
                    <a:pt x="6823" y="6"/>
                  </a:cubicBezTo>
                  <a:cubicBezTo>
                    <a:pt x="6321" y="6"/>
                    <a:pt x="5504" y="408"/>
                    <a:pt x="4902" y="766"/>
                  </a:cubicBezTo>
                  <a:lnTo>
                    <a:pt x="4888" y="780"/>
                  </a:lnTo>
                  <a:cubicBezTo>
                    <a:pt x="5146" y="1053"/>
                    <a:pt x="5361" y="1368"/>
                    <a:pt x="5533" y="1698"/>
                  </a:cubicBezTo>
                  <a:cubicBezTo>
                    <a:pt x="6522" y="1210"/>
                    <a:pt x="7482" y="608"/>
                    <a:pt x="7238" y="193"/>
                  </a:cubicBezTo>
                  <a:cubicBezTo>
                    <a:pt x="7164" y="81"/>
                    <a:pt x="7035" y="1"/>
                    <a:pt x="6889" y="1"/>
                  </a:cubicBezTo>
                  <a:close/>
                  <a:moveTo>
                    <a:pt x="6866" y="1640"/>
                  </a:moveTo>
                  <a:cubicBezTo>
                    <a:pt x="6436" y="1669"/>
                    <a:pt x="6020" y="1726"/>
                    <a:pt x="5605" y="1855"/>
                  </a:cubicBezTo>
                  <a:cubicBezTo>
                    <a:pt x="5762" y="2185"/>
                    <a:pt x="5877" y="2529"/>
                    <a:pt x="5934" y="2887"/>
                  </a:cubicBezTo>
                  <a:cubicBezTo>
                    <a:pt x="6780" y="2730"/>
                    <a:pt x="7597" y="2457"/>
                    <a:pt x="7511" y="1970"/>
                  </a:cubicBezTo>
                  <a:cubicBezTo>
                    <a:pt x="7468" y="1726"/>
                    <a:pt x="7210" y="1640"/>
                    <a:pt x="6866" y="1640"/>
                  </a:cubicBezTo>
                  <a:close/>
                  <a:moveTo>
                    <a:pt x="5963" y="3059"/>
                  </a:moveTo>
                  <a:cubicBezTo>
                    <a:pt x="5991" y="3231"/>
                    <a:pt x="6006" y="3418"/>
                    <a:pt x="6006" y="3590"/>
                  </a:cubicBezTo>
                  <a:cubicBezTo>
                    <a:pt x="6006" y="3776"/>
                    <a:pt x="5991" y="3948"/>
                    <a:pt x="5963" y="4134"/>
                  </a:cubicBezTo>
                  <a:cubicBezTo>
                    <a:pt x="6651" y="4091"/>
                    <a:pt x="7353" y="3948"/>
                    <a:pt x="7496" y="3590"/>
                  </a:cubicBezTo>
                  <a:cubicBezTo>
                    <a:pt x="7640" y="3231"/>
                    <a:pt x="6823" y="3102"/>
                    <a:pt x="5963" y="3059"/>
                  </a:cubicBezTo>
                  <a:close/>
                  <a:moveTo>
                    <a:pt x="5920" y="4421"/>
                  </a:moveTo>
                  <a:cubicBezTo>
                    <a:pt x="5834" y="4808"/>
                    <a:pt x="5691" y="5195"/>
                    <a:pt x="5504" y="5539"/>
                  </a:cubicBezTo>
                  <a:cubicBezTo>
                    <a:pt x="5920" y="5696"/>
                    <a:pt x="6350" y="5782"/>
                    <a:pt x="6780" y="5811"/>
                  </a:cubicBezTo>
                  <a:cubicBezTo>
                    <a:pt x="7095" y="5811"/>
                    <a:pt x="7353" y="5725"/>
                    <a:pt x="7453" y="5510"/>
                  </a:cubicBezTo>
                  <a:cubicBezTo>
                    <a:pt x="7697" y="5037"/>
                    <a:pt x="6780" y="4665"/>
                    <a:pt x="5920" y="4421"/>
                  </a:cubicBezTo>
                  <a:close/>
                  <a:moveTo>
                    <a:pt x="5361" y="5782"/>
                  </a:moveTo>
                  <a:lnTo>
                    <a:pt x="5361" y="5797"/>
                  </a:lnTo>
                  <a:cubicBezTo>
                    <a:pt x="5160" y="6098"/>
                    <a:pt x="4931" y="6384"/>
                    <a:pt x="4659" y="6628"/>
                  </a:cubicBezTo>
                  <a:cubicBezTo>
                    <a:pt x="5132" y="7001"/>
                    <a:pt x="5676" y="7345"/>
                    <a:pt x="6049" y="7345"/>
                  </a:cubicBezTo>
                  <a:cubicBezTo>
                    <a:pt x="6135" y="7345"/>
                    <a:pt x="6206" y="7316"/>
                    <a:pt x="6278" y="7273"/>
                  </a:cubicBezTo>
                  <a:cubicBezTo>
                    <a:pt x="6665" y="7001"/>
                    <a:pt x="5977" y="6298"/>
                    <a:pt x="5361" y="5782"/>
                  </a:cubicBezTo>
                  <a:close/>
                  <a:moveTo>
                    <a:pt x="574" y="7488"/>
                  </a:moveTo>
                  <a:lnTo>
                    <a:pt x="587" y="7491"/>
                  </a:lnTo>
                  <a:lnTo>
                    <a:pt x="587" y="7491"/>
                  </a:lnTo>
                  <a:lnTo>
                    <a:pt x="588" y="7488"/>
                  </a:lnTo>
                  <a:close/>
                  <a:moveTo>
                    <a:pt x="1147" y="7631"/>
                  </a:moveTo>
                  <a:cubicBezTo>
                    <a:pt x="1161" y="7732"/>
                    <a:pt x="1190" y="7832"/>
                    <a:pt x="1204" y="7947"/>
                  </a:cubicBezTo>
                  <a:lnTo>
                    <a:pt x="1333" y="7660"/>
                  </a:lnTo>
                  <a:lnTo>
                    <a:pt x="1147" y="7631"/>
                  </a:lnTo>
                  <a:close/>
                  <a:moveTo>
                    <a:pt x="4458" y="6786"/>
                  </a:moveTo>
                  <a:cubicBezTo>
                    <a:pt x="4214" y="7001"/>
                    <a:pt x="3928" y="7173"/>
                    <a:pt x="3641" y="7316"/>
                  </a:cubicBezTo>
                  <a:cubicBezTo>
                    <a:pt x="4071" y="7947"/>
                    <a:pt x="4616" y="8563"/>
                    <a:pt x="4988" y="8563"/>
                  </a:cubicBezTo>
                  <a:cubicBezTo>
                    <a:pt x="5031" y="8563"/>
                    <a:pt x="5060" y="8563"/>
                    <a:pt x="5103" y="8549"/>
                  </a:cubicBezTo>
                  <a:cubicBezTo>
                    <a:pt x="5504" y="8377"/>
                    <a:pt x="4988" y="7517"/>
                    <a:pt x="4472" y="6786"/>
                  </a:cubicBezTo>
                  <a:close/>
                  <a:moveTo>
                    <a:pt x="587" y="7491"/>
                  </a:moveTo>
                  <a:lnTo>
                    <a:pt x="0" y="8835"/>
                  </a:lnTo>
                  <a:cubicBezTo>
                    <a:pt x="29" y="8850"/>
                    <a:pt x="58" y="8864"/>
                    <a:pt x="101" y="8864"/>
                  </a:cubicBezTo>
                  <a:cubicBezTo>
                    <a:pt x="402" y="8864"/>
                    <a:pt x="617" y="8205"/>
                    <a:pt x="746" y="7531"/>
                  </a:cubicBezTo>
                  <a:lnTo>
                    <a:pt x="587" y="7491"/>
                  </a:lnTo>
                  <a:close/>
                  <a:moveTo>
                    <a:pt x="1505" y="7674"/>
                  </a:moveTo>
                  <a:lnTo>
                    <a:pt x="1505" y="7689"/>
                  </a:lnTo>
                  <a:lnTo>
                    <a:pt x="1276" y="8233"/>
                  </a:lnTo>
                  <a:cubicBezTo>
                    <a:pt x="1305" y="8377"/>
                    <a:pt x="1348" y="8506"/>
                    <a:pt x="1376" y="8635"/>
                  </a:cubicBezTo>
                  <a:cubicBezTo>
                    <a:pt x="1505" y="9065"/>
                    <a:pt x="1677" y="9366"/>
                    <a:pt x="1864" y="9366"/>
                  </a:cubicBezTo>
                  <a:lnTo>
                    <a:pt x="1892" y="9366"/>
                  </a:lnTo>
                  <a:cubicBezTo>
                    <a:pt x="2208" y="9323"/>
                    <a:pt x="2208" y="8506"/>
                    <a:pt x="2122" y="7703"/>
                  </a:cubicBezTo>
                  <a:lnTo>
                    <a:pt x="1892" y="7703"/>
                  </a:lnTo>
                  <a:cubicBezTo>
                    <a:pt x="1763" y="7703"/>
                    <a:pt x="1634" y="7703"/>
                    <a:pt x="1505" y="7674"/>
                  </a:cubicBezTo>
                  <a:close/>
                  <a:moveTo>
                    <a:pt x="3383" y="7416"/>
                  </a:moveTo>
                  <a:cubicBezTo>
                    <a:pt x="3039" y="7545"/>
                    <a:pt x="2681" y="7631"/>
                    <a:pt x="2308" y="7674"/>
                  </a:cubicBezTo>
                  <a:cubicBezTo>
                    <a:pt x="2580" y="8520"/>
                    <a:pt x="2953" y="9380"/>
                    <a:pt x="3340" y="9380"/>
                  </a:cubicBezTo>
                  <a:cubicBezTo>
                    <a:pt x="3383" y="9380"/>
                    <a:pt x="3426" y="9380"/>
                    <a:pt x="3455" y="9366"/>
                  </a:cubicBezTo>
                  <a:cubicBezTo>
                    <a:pt x="3885" y="9179"/>
                    <a:pt x="3670" y="8248"/>
                    <a:pt x="3383" y="7416"/>
                  </a:cubicBezTo>
                  <a:close/>
                </a:path>
              </a:pathLst>
            </a:custGeom>
            <a:solidFill>
              <a:srgbClr val="E7274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5" name="Google Shape;4160;p64"/>
            <p:cNvSpPr/>
            <p:nvPr/>
          </p:nvSpPr>
          <p:spPr>
            <a:xfrm>
              <a:off x="1068863" y="3686588"/>
              <a:ext cx="135125" cy="193175"/>
            </a:xfrm>
            <a:custGeom>
              <a:avLst/>
              <a:gdLst/>
              <a:ahLst/>
              <a:cxnLst/>
              <a:rect l="l" t="t" r="r" b="b"/>
              <a:pathLst>
                <a:path w="5405" h="7727" extrusionOk="0">
                  <a:moveTo>
                    <a:pt x="3971" y="517"/>
                  </a:moveTo>
                  <a:cubicBezTo>
                    <a:pt x="3975" y="519"/>
                    <a:pt x="3978" y="522"/>
                    <a:pt x="3982" y="525"/>
                  </a:cubicBezTo>
                  <a:lnTo>
                    <a:pt x="3982" y="525"/>
                  </a:lnTo>
                  <a:lnTo>
                    <a:pt x="3985" y="517"/>
                  </a:lnTo>
                  <a:close/>
                  <a:moveTo>
                    <a:pt x="3226" y="1"/>
                  </a:moveTo>
                  <a:lnTo>
                    <a:pt x="1" y="7511"/>
                  </a:lnTo>
                  <a:lnTo>
                    <a:pt x="158" y="7554"/>
                  </a:lnTo>
                  <a:cubicBezTo>
                    <a:pt x="287" y="7597"/>
                    <a:pt x="431" y="7640"/>
                    <a:pt x="560" y="7654"/>
                  </a:cubicBezTo>
                  <a:lnTo>
                    <a:pt x="746" y="7683"/>
                  </a:lnTo>
                  <a:lnTo>
                    <a:pt x="3828" y="388"/>
                  </a:lnTo>
                  <a:cubicBezTo>
                    <a:pt x="3641" y="244"/>
                    <a:pt x="3441" y="115"/>
                    <a:pt x="3226" y="1"/>
                  </a:cubicBezTo>
                  <a:close/>
                  <a:moveTo>
                    <a:pt x="3982" y="525"/>
                  </a:moveTo>
                  <a:lnTo>
                    <a:pt x="932" y="7712"/>
                  </a:lnTo>
                  <a:cubicBezTo>
                    <a:pt x="1061" y="7726"/>
                    <a:pt x="1190" y="7726"/>
                    <a:pt x="1319" y="7726"/>
                  </a:cubicBezTo>
                  <a:lnTo>
                    <a:pt x="1563" y="7726"/>
                  </a:lnTo>
                  <a:cubicBezTo>
                    <a:pt x="1635" y="7726"/>
                    <a:pt x="1678" y="7726"/>
                    <a:pt x="1735" y="7712"/>
                  </a:cubicBezTo>
                  <a:cubicBezTo>
                    <a:pt x="2108" y="7669"/>
                    <a:pt x="2466" y="7583"/>
                    <a:pt x="2810" y="7454"/>
                  </a:cubicBezTo>
                  <a:cubicBezTo>
                    <a:pt x="2896" y="7425"/>
                    <a:pt x="2968" y="7382"/>
                    <a:pt x="3054" y="7339"/>
                  </a:cubicBezTo>
                  <a:cubicBezTo>
                    <a:pt x="3355" y="7210"/>
                    <a:pt x="3627" y="7038"/>
                    <a:pt x="3885" y="6823"/>
                  </a:cubicBezTo>
                  <a:cubicBezTo>
                    <a:pt x="3942" y="6780"/>
                    <a:pt x="4014" y="6723"/>
                    <a:pt x="4057" y="6665"/>
                  </a:cubicBezTo>
                  <a:cubicBezTo>
                    <a:pt x="4329" y="6422"/>
                    <a:pt x="4573" y="6135"/>
                    <a:pt x="4759" y="5834"/>
                  </a:cubicBezTo>
                  <a:cubicBezTo>
                    <a:pt x="4817" y="5748"/>
                    <a:pt x="4860" y="5676"/>
                    <a:pt x="4903" y="5590"/>
                  </a:cubicBezTo>
                  <a:cubicBezTo>
                    <a:pt x="5103" y="5232"/>
                    <a:pt x="5232" y="4860"/>
                    <a:pt x="5318" y="4458"/>
                  </a:cubicBezTo>
                  <a:cubicBezTo>
                    <a:pt x="5347" y="4372"/>
                    <a:pt x="5361" y="4272"/>
                    <a:pt x="5375" y="4172"/>
                  </a:cubicBezTo>
                  <a:cubicBezTo>
                    <a:pt x="5390" y="4000"/>
                    <a:pt x="5404" y="3813"/>
                    <a:pt x="5404" y="3627"/>
                  </a:cubicBezTo>
                  <a:cubicBezTo>
                    <a:pt x="5404" y="3455"/>
                    <a:pt x="5390" y="3269"/>
                    <a:pt x="5375" y="3097"/>
                  </a:cubicBezTo>
                  <a:cubicBezTo>
                    <a:pt x="5375" y="3039"/>
                    <a:pt x="5361" y="2982"/>
                    <a:pt x="5347" y="2925"/>
                  </a:cubicBezTo>
                  <a:cubicBezTo>
                    <a:pt x="5289" y="2566"/>
                    <a:pt x="5175" y="2222"/>
                    <a:pt x="5017" y="1893"/>
                  </a:cubicBezTo>
                  <a:lnTo>
                    <a:pt x="4946" y="1735"/>
                  </a:lnTo>
                  <a:cubicBezTo>
                    <a:pt x="4774" y="1405"/>
                    <a:pt x="4544" y="1090"/>
                    <a:pt x="4286" y="818"/>
                  </a:cubicBezTo>
                  <a:cubicBezTo>
                    <a:pt x="4189" y="721"/>
                    <a:pt x="4092" y="610"/>
                    <a:pt x="3982" y="525"/>
                  </a:cubicBezTo>
                  <a:close/>
                </a:path>
              </a:pathLst>
            </a:custGeom>
            <a:solidFill>
              <a:srgbClr val="1E022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6" name="Google Shape;4161;p64"/>
            <p:cNvSpPr/>
            <p:nvPr/>
          </p:nvSpPr>
          <p:spPr>
            <a:xfrm>
              <a:off x="985388" y="3894788"/>
              <a:ext cx="263375" cy="383775"/>
            </a:xfrm>
            <a:custGeom>
              <a:avLst/>
              <a:gdLst/>
              <a:ahLst/>
              <a:cxnLst/>
              <a:rect l="l" t="t" r="r" b="b"/>
              <a:pathLst>
                <a:path w="10535" h="15351" extrusionOk="0">
                  <a:moveTo>
                    <a:pt x="10047" y="0"/>
                  </a:moveTo>
                  <a:cubicBezTo>
                    <a:pt x="10046" y="6"/>
                    <a:pt x="10046" y="12"/>
                    <a:pt x="10045" y="17"/>
                  </a:cubicBezTo>
                  <a:lnTo>
                    <a:pt x="10045" y="17"/>
                  </a:lnTo>
                  <a:cubicBezTo>
                    <a:pt x="10050" y="12"/>
                    <a:pt x="10056" y="6"/>
                    <a:pt x="10062" y="0"/>
                  </a:cubicBezTo>
                  <a:close/>
                  <a:moveTo>
                    <a:pt x="10045" y="17"/>
                  </a:moveTo>
                  <a:cubicBezTo>
                    <a:pt x="9297" y="776"/>
                    <a:pt x="8930" y="1828"/>
                    <a:pt x="9030" y="2881"/>
                  </a:cubicBezTo>
                  <a:cubicBezTo>
                    <a:pt x="8671" y="2265"/>
                    <a:pt x="8156" y="1921"/>
                    <a:pt x="7539" y="1906"/>
                  </a:cubicBezTo>
                  <a:lnTo>
                    <a:pt x="7496" y="1906"/>
                  </a:lnTo>
                  <a:cubicBezTo>
                    <a:pt x="6694" y="1906"/>
                    <a:pt x="5877" y="2465"/>
                    <a:pt x="5475" y="3282"/>
                  </a:cubicBezTo>
                  <a:cubicBezTo>
                    <a:pt x="5232" y="3769"/>
                    <a:pt x="5189" y="4185"/>
                    <a:pt x="5346" y="4543"/>
                  </a:cubicBezTo>
                  <a:cubicBezTo>
                    <a:pt x="5576" y="5059"/>
                    <a:pt x="6178" y="5188"/>
                    <a:pt x="6178" y="5188"/>
                  </a:cubicBezTo>
                  <a:cubicBezTo>
                    <a:pt x="6307" y="5231"/>
                    <a:pt x="6436" y="5260"/>
                    <a:pt x="6565" y="5260"/>
                  </a:cubicBezTo>
                  <a:cubicBezTo>
                    <a:pt x="7267" y="5260"/>
                    <a:pt x="7697" y="4429"/>
                    <a:pt x="7296" y="4113"/>
                  </a:cubicBezTo>
                  <a:cubicBezTo>
                    <a:pt x="7224" y="4056"/>
                    <a:pt x="7124" y="4013"/>
                    <a:pt x="7038" y="4013"/>
                  </a:cubicBezTo>
                  <a:cubicBezTo>
                    <a:pt x="6866" y="4013"/>
                    <a:pt x="6737" y="4142"/>
                    <a:pt x="6608" y="4285"/>
                  </a:cubicBezTo>
                  <a:cubicBezTo>
                    <a:pt x="6493" y="4429"/>
                    <a:pt x="6335" y="4529"/>
                    <a:pt x="6149" y="4558"/>
                  </a:cubicBezTo>
                  <a:cubicBezTo>
                    <a:pt x="6106" y="4558"/>
                    <a:pt x="6077" y="4558"/>
                    <a:pt x="6049" y="4543"/>
                  </a:cubicBezTo>
                  <a:cubicBezTo>
                    <a:pt x="5662" y="4443"/>
                    <a:pt x="5590" y="3798"/>
                    <a:pt x="5590" y="3468"/>
                  </a:cubicBezTo>
                  <a:cubicBezTo>
                    <a:pt x="5604" y="3440"/>
                    <a:pt x="5619" y="3397"/>
                    <a:pt x="5633" y="3368"/>
                  </a:cubicBezTo>
                  <a:cubicBezTo>
                    <a:pt x="6020" y="2594"/>
                    <a:pt x="6765" y="2093"/>
                    <a:pt x="7496" y="2093"/>
                  </a:cubicBezTo>
                  <a:lnTo>
                    <a:pt x="7525" y="2093"/>
                  </a:lnTo>
                  <a:cubicBezTo>
                    <a:pt x="8156" y="2107"/>
                    <a:pt x="8686" y="2494"/>
                    <a:pt x="9001" y="3196"/>
                  </a:cubicBezTo>
                  <a:cubicBezTo>
                    <a:pt x="9488" y="4271"/>
                    <a:pt x="7984" y="5833"/>
                    <a:pt x="6393" y="7496"/>
                  </a:cubicBezTo>
                  <a:cubicBezTo>
                    <a:pt x="5877" y="8041"/>
                    <a:pt x="5346" y="8571"/>
                    <a:pt x="4873" y="9116"/>
                  </a:cubicBezTo>
                  <a:cubicBezTo>
                    <a:pt x="5146" y="8686"/>
                    <a:pt x="5375" y="8227"/>
                    <a:pt x="5533" y="7740"/>
                  </a:cubicBezTo>
                  <a:cubicBezTo>
                    <a:pt x="5705" y="7181"/>
                    <a:pt x="5676" y="6564"/>
                    <a:pt x="5447" y="6034"/>
                  </a:cubicBezTo>
                  <a:cubicBezTo>
                    <a:pt x="5289" y="5719"/>
                    <a:pt x="4945" y="5188"/>
                    <a:pt x="4544" y="5188"/>
                  </a:cubicBezTo>
                  <a:cubicBezTo>
                    <a:pt x="4472" y="5188"/>
                    <a:pt x="4400" y="5217"/>
                    <a:pt x="4343" y="5246"/>
                  </a:cubicBezTo>
                  <a:cubicBezTo>
                    <a:pt x="4042" y="5389"/>
                    <a:pt x="4529" y="6450"/>
                    <a:pt x="4587" y="6636"/>
                  </a:cubicBezTo>
                  <a:cubicBezTo>
                    <a:pt x="4859" y="7482"/>
                    <a:pt x="4931" y="8370"/>
                    <a:pt x="4773" y="9245"/>
                  </a:cubicBezTo>
                  <a:cubicBezTo>
                    <a:pt x="4372" y="9703"/>
                    <a:pt x="4013" y="10176"/>
                    <a:pt x="3698" y="10692"/>
                  </a:cubicBezTo>
                  <a:cubicBezTo>
                    <a:pt x="2996" y="11853"/>
                    <a:pt x="2809" y="13114"/>
                    <a:pt x="2838" y="14333"/>
                  </a:cubicBezTo>
                  <a:cubicBezTo>
                    <a:pt x="2695" y="13774"/>
                    <a:pt x="2394" y="12899"/>
                    <a:pt x="1820" y="12326"/>
                  </a:cubicBezTo>
                  <a:cubicBezTo>
                    <a:pt x="1534" y="11996"/>
                    <a:pt x="1118" y="11796"/>
                    <a:pt x="674" y="11781"/>
                  </a:cubicBezTo>
                  <a:cubicBezTo>
                    <a:pt x="258" y="11781"/>
                    <a:pt x="0" y="11996"/>
                    <a:pt x="115" y="12226"/>
                  </a:cubicBezTo>
                  <a:cubicBezTo>
                    <a:pt x="316" y="12613"/>
                    <a:pt x="2150" y="13272"/>
                    <a:pt x="2867" y="14791"/>
                  </a:cubicBezTo>
                  <a:cubicBezTo>
                    <a:pt x="2881" y="14935"/>
                    <a:pt x="2895" y="15078"/>
                    <a:pt x="2910" y="15221"/>
                  </a:cubicBezTo>
                  <a:lnTo>
                    <a:pt x="3082" y="15279"/>
                  </a:lnTo>
                  <a:cubicBezTo>
                    <a:pt x="2910" y="13788"/>
                    <a:pt x="2981" y="12211"/>
                    <a:pt x="3841" y="10778"/>
                  </a:cubicBezTo>
                  <a:cubicBezTo>
                    <a:pt x="4458" y="9746"/>
                    <a:pt x="5504" y="8657"/>
                    <a:pt x="6507" y="7611"/>
                  </a:cubicBezTo>
                  <a:cubicBezTo>
                    <a:pt x="7081" y="7023"/>
                    <a:pt x="7625" y="6435"/>
                    <a:pt x="8098" y="5891"/>
                  </a:cubicBezTo>
                  <a:cubicBezTo>
                    <a:pt x="8213" y="5833"/>
                    <a:pt x="8356" y="5805"/>
                    <a:pt x="8500" y="5805"/>
                  </a:cubicBezTo>
                  <a:cubicBezTo>
                    <a:pt x="8800" y="5819"/>
                    <a:pt x="9087" y="5919"/>
                    <a:pt x="9345" y="6091"/>
                  </a:cubicBezTo>
                  <a:cubicBezTo>
                    <a:pt x="9589" y="6235"/>
                    <a:pt x="9804" y="6378"/>
                    <a:pt x="9990" y="6378"/>
                  </a:cubicBezTo>
                  <a:lnTo>
                    <a:pt x="10004" y="6378"/>
                  </a:lnTo>
                  <a:cubicBezTo>
                    <a:pt x="10463" y="6349"/>
                    <a:pt x="10535" y="5360"/>
                    <a:pt x="9646" y="5360"/>
                  </a:cubicBezTo>
                  <a:lnTo>
                    <a:pt x="9574" y="5360"/>
                  </a:lnTo>
                  <a:cubicBezTo>
                    <a:pt x="9058" y="5403"/>
                    <a:pt x="8571" y="5561"/>
                    <a:pt x="8141" y="5819"/>
                  </a:cubicBezTo>
                  <a:cubicBezTo>
                    <a:pt x="8972" y="4801"/>
                    <a:pt x="9488" y="3870"/>
                    <a:pt x="9144" y="3125"/>
                  </a:cubicBezTo>
                  <a:lnTo>
                    <a:pt x="9116" y="3053"/>
                  </a:lnTo>
                  <a:cubicBezTo>
                    <a:pt x="9558" y="2098"/>
                    <a:pt x="9872" y="1072"/>
                    <a:pt x="10045" y="17"/>
                  </a:cubicBezTo>
                  <a:close/>
                  <a:moveTo>
                    <a:pt x="7152" y="8012"/>
                  </a:moveTo>
                  <a:cubicBezTo>
                    <a:pt x="6077" y="9001"/>
                    <a:pt x="6163" y="10520"/>
                    <a:pt x="6206" y="10907"/>
                  </a:cubicBezTo>
                  <a:cubicBezTo>
                    <a:pt x="5490" y="11581"/>
                    <a:pt x="3956" y="13215"/>
                    <a:pt x="3196" y="15307"/>
                  </a:cubicBezTo>
                  <a:lnTo>
                    <a:pt x="3354" y="15350"/>
                  </a:lnTo>
                  <a:cubicBezTo>
                    <a:pt x="3669" y="14519"/>
                    <a:pt x="4099" y="13745"/>
                    <a:pt x="4615" y="13028"/>
                  </a:cubicBezTo>
                  <a:cubicBezTo>
                    <a:pt x="4726" y="13333"/>
                    <a:pt x="5038" y="13531"/>
                    <a:pt x="5369" y="13531"/>
                  </a:cubicBezTo>
                  <a:cubicBezTo>
                    <a:pt x="5381" y="13531"/>
                    <a:pt x="5392" y="13530"/>
                    <a:pt x="5404" y="13530"/>
                  </a:cubicBezTo>
                  <a:cubicBezTo>
                    <a:pt x="6407" y="13530"/>
                    <a:pt x="7998" y="12426"/>
                    <a:pt x="9144" y="12283"/>
                  </a:cubicBezTo>
                  <a:cubicBezTo>
                    <a:pt x="8745" y="12110"/>
                    <a:pt x="8309" y="12024"/>
                    <a:pt x="7870" y="12024"/>
                  </a:cubicBezTo>
                  <a:cubicBezTo>
                    <a:pt x="7836" y="12024"/>
                    <a:pt x="7802" y="12024"/>
                    <a:pt x="7769" y="12025"/>
                  </a:cubicBezTo>
                  <a:cubicBezTo>
                    <a:pt x="6479" y="12025"/>
                    <a:pt x="5217" y="12598"/>
                    <a:pt x="4759" y="12828"/>
                  </a:cubicBezTo>
                  <a:cubicBezTo>
                    <a:pt x="5232" y="12183"/>
                    <a:pt x="5748" y="11595"/>
                    <a:pt x="6321" y="11050"/>
                  </a:cubicBezTo>
                  <a:cubicBezTo>
                    <a:pt x="6622" y="11136"/>
                    <a:pt x="6952" y="11179"/>
                    <a:pt x="7267" y="11179"/>
                  </a:cubicBezTo>
                  <a:cubicBezTo>
                    <a:pt x="7926" y="11179"/>
                    <a:pt x="8800" y="10993"/>
                    <a:pt x="10105" y="10291"/>
                  </a:cubicBezTo>
                  <a:cubicBezTo>
                    <a:pt x="9732" y="10061"/>
                    <a:pt x="9288" y="9932"/>
                    <a:pt x="8858" y="9918"/>
                  </a:cubicBezTo>
                  <a:cubicBezTo>
                    <a:pt x="9087" y="9531"/>
                    <a:pt x="9474" y="8772"/>
                    <a:pt x="9015" y="8413"/>
                  </a:cubicBezTo>
                  <a:cubicBezTo>
                    <a:pt x="8886" y="8327"/>
                    <a:pt x="8743" y="8284"/>
                    <a:pt x="8585" y="8284"/>
                  </a:cubicBezTo>
                  <a:cubicBezTo>
                    <a:pt x="8156" y="8284"/>
                    <a:pt x="7654" y="8557"/>
                    <a:pt x="7382" y="8729"/>
                  </a:cubicBezTo>
                  <a:cubicBezTo>
                    <a:pt x="7396" y="8471"/>
                    <a:pt x="7310" y="8213"/>
                    <a:pt x="7152" y="8026"/>
                  </a:cubicBezTo>
                  <a:lnTo>
                    <a:pt x="7152" y="8012"/>
                  </a:lnTo>
                  <a:close/>
                </a:path>
              </a:pathLst>
            </a:custGeom>
            <a:solidFill>
              <a:srgbClr val="E7274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7" name="Google Shape;4162;p64"/>
            <p:cNvSpPr/>
            <p:nvPr/>
          </p:nvSpPr>
          <p:spPr>
            <a:xfrm>
              <a:off x="1257713" y="3538963"/>
              <a:ext cx="94250" cy="153750"/>
            </a:xfrm>
            <a:custGeom>
              <a:avLst/>
              <a:gdLst/>
              <a:ahLst/>
              <a:cxnLst/>
              <a:rect l="l" t="t" r="r" b="b"/>
              <a:pathLst>
                <a:path w="3770" h="6150" extrusionOk="0">
                  <a:moveTo>
                    <a:pt x="631" y="1"/>
                  </a:moveTo>
                  <a:cubicBezTo>
                    <a:pt x="588" y="1"/>
                    <a:pt x="530" y="15"/>
                    <a:pt x="487" y="29"/>
                  </a:cubicBezTo>
                  <a:cubicBezTo>
                    <a:pt x="0" y="287"/>
                    <a:pt x="788" y="918"/>
                    <a:pt x="788" y="918"/>
                  </a:cubicBezTo>
                  <a:cubicBezTo>
                    <a:pt x="738" y="908"/>
                    <a:pt x="687" y="898"/>
                    <a:pt x="636" y="898"/>
                  </a:cubicBezTo>
                  <a:cubicBezTo>
                    <a:pt x="615" y="898"/>
                    <a:pt x="594" y="900"/>
                    <a:pt x="573" y="904"/>
                  </a:cubicBezTo>
                  <a:cubicBezTo>
                    <a:pt x="344" y="904"/>
                    <a:pt x="0" y="961"/>
                    <a:pt x="57" y="1291"/>
                  </a:cubicBezTo>
                  <a:cubicBezTo>
                    <a:pt x="86" y="1463"/>
                    <a:pt x="229" y="1534"/>
                    <a:pt x="416" y="1534"/>
                  </a:cubicBezTo>
                  <a:cubicBezTo>
                    <a:pt x="645" y="1506"/>
                    <a:pt x="860" y="1463"/>
                    <a:pt x="1075" y="1377"/>
                  </a:cubicBezTo>
                  <a:cubicBezTo>
                    <a:pt x="2523" y="1878"/>
                    <a:pt x="2910" y="3555"/>
                    <a:pt x="2551" y="4974"/>
                  </a:cubicBezTo>
                  <a:lnTo>
                    <a:pt x="2551" y="5003"/>
                  </a:lnTo>
                  <a:cubicBezTo>
                    <a:pt x="2322" y="5060"/>
                    <a:pt x="1706" y="5232"/>
                    <a:pt x="1792" y="5633"/>
                  </a:cubicBezTo>
                  <a:cubicBezTo>
                    <a:pt x="1805" y="5726"/>
                    <a:pt x="1892" y="5807"/>
                    <a:pt x="1996" y="5807"/>
                  </a:cubicBezTo>
                  <a:cubicBezTo>
                    <a:pt x="2004" y="5807"/>
                    <a:pt x="2013" y="5807"/>
                    <a:pt x="2021" y="5805"/>
                  </a:cubicBezTo>
                  <a:cubicBezTo>
                    <a:pt x="2293" y="5805"/>
                    <a:pt x="2738" y="5504"/>
                    <a:pt x="2824" y="5447"/>
                  </a:cubicBezTo>
                  <a:lnTo>
                    <a:pt x="2838" y="5447"/>
                  </a:lnTo>
                  <a:cubicBezTo>
                    <a:pt x="2838" y="5547"/>
                    <a:pt x="2852" y="6149"/>
                    <a:pt x="3239" y="6149"/>
                  </a:cubicBezTo>
                  <a:lnTo>
                    <a:pt x="3311" y="6149"/>
                  </a:lnTo>
                  <a:cubicBezTo>
                    <a:pt x="3698" y="6078"/>
                    <a:pt x="3469" y="5404"/>
                    <a:pt x="3340" y="5074"/>
                  </a:cubicBezTo>
                  <a:cubicBezTo>
                    <a:pt x="3770" y="3269"/>
                    <a:pt x="3182" y="1262"/>
                    <a:pt x="1290" y="603"/>
                  </a:cubicBezTo>
                  <a:lnTo>
                    <a:pt x="1218" y="588"/>
                  </a:lnTo>
                  <a:cubicBezTo>
                    <a:pt x="1104" y="316"/>
                    <a:pt x="889" y="1"/>
                    <a:pt x="645" y="1"/>
                  </a:cubicBezTo>
                  <a:close/>
                </a:path>
              </a:pathLst>
            </a:custGeom>
            <a:solidFill>
              <a:srgbClr val="FFC4C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8" name="Google Shape;4163;p64"/>
            <p:cNvSpPr/>
            <p:nvPr/>
          </p:nvSpPr>
          <p:spPr>
            <a:xfrm>
              <a:off x="986463" y="3289938"/>
              <a:ext cx="355100" cy="828800"/>
            </a:xfrm>
            <a:custGeom>
              <a:avLst/>
              <a:gdLst/>
              <a:ahLst/>
              <a:cxnLst/>
              <a:rect l="l" t="t" r="r" b="b"/>
              <a:pathLst>
                <a:path w="14204" h="33152" extrusionOk="0">
                  <a:moveTo>
                    <a:pt x="14018" y="1"/>
                  </a:moveTo>
                  <a:lnTo>
                    <a:pt x="7138" y="16268"/>
                  </a:lnTo>
                  <a:lnTo>
                    <a:pt x="4042" y="23549"/>
                  </a:lnTo>
                  <a:lnTo>
                    <a:pt x="3927" y="23836"/>
                  </a:lnTo>
                  <a:lnTo>
                    <a:pt x="0" y="33109"/>
                  </a:lnTo>
                  <a:cubicBezTo>
                    <a:pt x="58" y="33109"/>
                    <a:pt x="129" y="33123"/>
                    <a:pt x="187" y="33152"/>
                  </a:cubicBezTo>
                  <a:lnTo>
                    <a:pt x="3999" y="24122"/>
                  </a:lnTo>
                  <a:lnTo>
                    <a:pt x="4243" y="23578"/>
                  </a:lnTo>
                  <a:lnTo>
                    <a:pt x="7281" y="16383"/>
                  </a:lnTo>
                  <a:lnTo>
                    <a:pt x="14204" y="58"/>
                  </a:lnTo>
                  <a:lnTo>
                    <a:pt x="14147" y="58"/>
                  </a:lnTo>
                  <a:cubicBezTo>
                    <a:pt x="14132" y="58"/>
                    <a:pt x="14104" y="44"/>
                    <a:pt x="14089" y="44"/>
                  </a:cubicBezTo>
                  <a:cubicBezTo>
                    <a:pt x="14061" y="29"/>
                    <a:pt x="14046" y="15"/>
                    <a:pt x="14032" y="1"/>
                  </a:cubicBezTo>
                  <a:close/>
                </a:path>
              </a:pathLst>
            </a:custGeom>
            <a:solidFill>
              <a:srgbClr val="1E022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9" name="Google Shape;4164;p64"/>
            <p:cNvSpPr/>
            <p:nvPr/>
          </p:nvSpPr>
          <p:spPr>
            <a:xfrm>
              <a:off x="1353013" y="3000788"/>
              <a:ext cx="156250" cy="226825"/>
            </a:xfrm>
            <a:custGeom>
              <a:avLst/>
              <a:gdLst/>
              <a:ahLst/>
              <a:cxnLst/>
              <a:rect l="l" t="t" r="r" b="b"/>
              <a:pathLst>
                <a:path w="6250" h="9073" extrusionOk="0">
                  <a:moveTo>
                    <a:pt x="3444" y="4221"/>
                  </a:moveTo>
                  <a:cubicBezTo>
                    <a:pt x="3802" y="4221"/>
                    <a:pt x="4143" y="4500"/>
                    <a:pt x="4143" y="4916"/>
                  </a:cubicBezTo>
                  <a:cubicBezTo>
                    <a:pt x="4143" y="5303"/>
                    <a:pt x="3827" y="5619"/>
                    <a:pt x="3440" y="5619"/>
                  </a:cubicBezTo>
                  <a:cubicBezTo>
                    <a:pt x="2824" y="5619"/>
                    <a:pt x="2509" y="4873"/>
                    <a:pt x="2953" y="4429"/>
                  </a:cubicBezTo>
                  <a:cubicBezTo>
                    <a:pt x="3097" y="4285"/>
                    <a:pt x="3273" y="4221"/>
                    <a:pt x="3444" y="4221"/>
                  </a:cubicBezTo>
                  <a:close/>
                  <a:moveTo>
                    <a:pt x="2523" y="5619"/>
                  </a:moveTo>
                  <a:lnTo>
                    <a:pt x="3182" y="6077"/>
                  </a:lnTo>
                  <a:lnTo>
                    <a:pt x="3168" y="6077"/>
                  </a:lnTo>
                  <a:lnTo>
                    <a:pt x="3168" y="6092"/>
                  </a:lnTo>
                  <a:cubicBezTo>
                    <a:pt x="2738" y="6092"/>
                    <a:pt x="2523" y="5619"/>
                    <a:pt x="2523" y="5619"/>
                  </a:cubicBezTo>
                  <a:close/>
                  <a:moveTo>
                    <a:pt x="3655" y="0"/>
                  </a:moveTo>
                  <a:lnTo>
                    <a:pt x="1" y="8514"/>
                  </a:lnTo>
                  <a:lnTo>
                    <a:pt x="316" y="8628"/>
                  </a:lnTo>
                  <a:lnTo>
                    <a:pt x="560" y="8714"/>
                  </a:lnTo>
                  <a:lnTo>
                    <a:pt x="732" y="8772"/>
                  </a:lnTo>
                  <a:lnTo>
                    <a:pt x="946" y="8858"/>
                  </a:lnTo>
                  <a:lnTo>
                    <a:pt x="1090" y="8901"/>
                  </a:lnTo>
                  <a:lnTo>
                    <a:pt x="1563" y="9073"/>
                  </a:lnTo>
                  <a:cubicBezTo>
                    <a:pt x="1935" y="8313"/>
                    <a:pt x="2308" y="7539"/>
                    <a:pt x="2666" y="6765"/>
                  </a:cubicBezTo>
                  <a:cubicBezTo>
                    <a:pt x="2695" y="6737"/>
                    <a:pt x="2709" y="6694"/>
                    <a:pt x="2738" y="6679"/>
                  </a:cubicBezTo>
                  <a:cubicBezTo>
                    <a:pt x="2748" y="6679"/>
                    <a:pt x="2757" y="6673"/>
                    <a:pt x="2767" y="6673"/>
                  </a:cubicBezTo>
                  <a:cubicBezTo>
                    <a:pt x="2772" y="6673"/>
                    <a:pt x="2776" y="6674"/>
                    <a:pt x="2781" y="6679"/>
                  </a:cubicBezTo>
                  <a:lnTo>
                    <a:pt x="2853" y="6679"/>
                  </a:lnTo>
                  <a:cubicBezTo>
                    <a:pt x="3311" y="6837"/>
                    <a:pt x="3799" y="6909"/>
                    <a:pt x="4286" y="6937"/>
                  </a:cubicBezTo>
                  <a:lnTo>
                    <a:pt x="4358" y="6937"/>
                  </a:lnTo>
                  <a:cubicBezTo>
                    <a:pt x="5519" y="6909"/>
                    <a:pt x="6049" y="6235"/>
                    <a:pt x="6192" y="5174"/>
                  </a:cubicBezTo>
                  <a:cubicBezTo>
                    <a:pt x="6235" y="4888"/>
                    <a:pt x="6250" y="4601"/>
                    <a:pt x="6250" y="4314"/>
                  </a:cubicBezTo>
                  <a:cubicBezTo>
                    <a:pt x="6250" y="3669"/>
                    <a:pt x="6149" y="3039"/>
                    <a:pt x="5963" y="2437"/>
                  </a:cubicBezTo>
                  <a:cubicBezTo>
                    <a:pt x="5777" y="1792"/>
                    <a:pt x="5418" y="1204"/>
                    <a:pt x="4917" y="760"/>
                  </a:cubicBezTo>
                  <a:cubicBezTo>
                    <a:pt x="4544" y="430"/>
                    <a:pt x="4128" y="172"/>
                    <a:pt x="3655" y="0"/>
                  </a:cubicBezTo>
                  <a:close/>
                </a:path>
              </a:pathLst>
            </a:custGeom>
            <a:solidFill>
              <a:srgbClr val="FFC4C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0" name="Google Shape;4165;p64"/>
            <p:cNvSpPr/>
            <p:nvPr/>
          </p:nvSpPr>
          <p:spPr>
            <a:xfrm>
              <a:off x="1328288" y="3216488"/>
              <a:ext cx="51975" cy="74900"/>
            </a:xfrm>
            <a:custGeom>
              <a:avLst/>
              <a:gdLst/>
              <a:ahLst/>
              <a:cxnLst/>
              <a:rect l="l" t="t" r="r" b="b"/>
              <a:pathLst>
                <a:path w="2079" h="2996" extrusionOk="0">
                  <a:moveTo>
                    <a:pt x="1305" y="0"/>
                  </a:moveTo>
                  <a:cubicBezTo>
                    <a:pt x="1248" y="115"/>
                    <a:pt x="1" y="2537"/>
                    <a:pt x="345" y="2939"/>
                  </a:cubicBezTo>
                  <a:cubicBezTo>
                    <a:pt x="359" y="2953"/>
                    <a:pt x="373" y="2967"/>
                    <a:pt x="402" y="2982"/>
                  </a:cubicBezTo>
                  <a:cubicBezTo>
                    <a:pt x="416" y="2996"/>
                    <a:pt x="445" y="2996"/>
                    <a:pt x="474" y="2996"/>
                  </a:cubicBezTo>
                  <a:lnTo>
                    <a:pt x="517" y="2996"/>
                  </a:lnTo>
                  <a:cubicBezTo>
                    <a:pt x="1076" y="2853"/>
                    <a:pt x="2064" y="330"/>
                    <a:pt x="2079" y="287"/>
                  </a:cubicBezTo>
                  <a:lnTo>
                    <a:pt x="1935" y="244"/>
                  </a:lnTo>
                  <a:lnTo>
                    <a:pt x="1721" y="158"/>
                  </a:lnTo>
                  <a:lnTo>
                    <a:pt x="1549" y="101"/>
                  </a:lnTo>
                  <a:lnTo>
                    <a:pt x="1305" y="15"/>
                  </a:lnTo>
                  <a:lnTo>
                    <a:pt x="1305" y="0"/>
                  </a:lnTo>
                  <a:close/>
                </a:path>
              </a:pathLst>
            </a:custGeom>
            <a:solidFill>
              <a:srgbClr val="FFC4C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1" name="Google Shape;4166;p64"/>
            <p:cNvSpPr/>
            <p:nvPr/>
          </p:nvSpPr>
          <p:spPr>
            <a:xfrm>
              <a:off x="1415813" y="3106463"/>
              <a:ext cx="40775" cy="34975"/>
            </a:xfrm>
            <a:custGeom>
              <a:avLst/>
              <a:gdLst/>
              <a:ahLst/>
              <a:cxnLst/>
              <a:rect l="l" t="t" r="r" b="b"/>
              <a:pathLst>
                <a:path w="1631" h="1399" extrusionOk="0">
                  <a:moveTo>
                    <a:pt x="968" y="1"/>
                  </a:moveTo>
                  <a:cubicBezTo>
                    <a:pt x="960" y="1"/>
                    <a:pt x="951" y="1"/>
                    <a:pt x="943" y="1"/>
                  </a:cubicBezTo>
                  <a:cubicBezTo>
                    <a:pt x="937" y="1"/>
                    <a:pt x="931" y="1"/>
                    <a:pt x="925" y="1"/>
                  </a:cubicBezTo>
                  <a:cubicBezTo>
                    <a:pt x="306" y="1"/>
                    <a:pt x="1" y="751"/>
                    <a:pt x="441" y="1191"/>
                  </a:cubicBezTo>
                  <a:cubicBezTo>
                    <a:pt x="585" y="1334"/>
                    <a:pt x="759" y="1399"/>
                    <a:pt x="930" y="1399"/>
                  </a:cubicBezTo>
                  <a:cubicBezTo>
                    <a:pt x="1289" y="1399"/>
                    <a:pt x="1631" y="1116"/>
                    <a:pt x="1631" y="689"/>
                  </a:cubicBezTo>
                  <a:cubicBezTo>
                    <a:pt x="1631" y="311"/>
                    <a:pt x="1343" y="1"/>
                    <a:pt x="968" y="1"/>
                  </a:cubicBezTo>
                  <a:close/>
                </a:path>
              </a:pathLst>
            </a:custGeom>
            <a:solidFill>
              <a:srgbClr val="1E022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2" name="Google Shape;4167;p64"/>
            <p:cNvSpPr/>
            <p:nvPr/>
          </p:nvSpPr>
          <p:spPr>
            <a:xfrm>
              <a:off x="958513" y="4112638"/>
              <a:ext cx="8625" cy="18300"/>
            </a:xfrm>
            <a:custGeom>
              <a:avLst/>
              <a:gdLst/>
              <a:ahLst/>
              <a:cxnLst/>
              <a:rect l="l" t="t" r="r" b="b"/>
              <a:pathLst>
                <a:path w="345" h="732" extrusionOk="0">
                  <a:moveTo>
                    <a:pt x="316" y="0"/>
                  </a:moveTo>
                  <a:lnTo>
                    <a:pt x="115" y="473"/>
                  </a:lnTo>
                  <a:lnTo>
                    <a:pt x="0" y="731"/>
                  </a:lnTo>
                  <a:cubicBezTo>
                    <a:pt x="86" y="688"/>
                    <a:pt x="172" y="631"/>
                    <a:pt x="230" y="545"/>
                  </a:cubicBezTo>
                  <a:cubicBezTo>
                    <a:pt x="301" y="445"/>
                    <a:pt x="344" y="330"/>
                    <a:pt x="344" y="201"/>
                  </a:cubicBezTo>
                  <a:cubicBezTo>
                    <a:pt x="344" y="129"/>
                    <a:pt x="330" y="72"/>
                    <a:pt x="316" y="0"/>
                  </a:cubicBezTo>
                  <a:close/>
                </a:path>
              </a:pathLst>
            </a:custGeom>
            <a:solidFill>
              <a:srgbClr val="FFC4C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3" name="Google Shape;4168;p64"/>
            <p:cNvSpPr/>
            <p:nvPr/>
          </p:nvSpPr>
          <p:spPr>
            <a:xfrm>
              <a:off x="970338" y="4117638"/>
              <a:ext cx="31550" cy="28975"/>
            </a:xfrm>
            <a:custGeom>
              <a:avLst/>
              <a:gdLst/>
              <a:ahLst/>
              <a:cxnLst/>
              <a:rect l="l" t="t" r="r" b="b"/>
              <a:pathLst>
                <a:path w="1262" h="1159" extrusionOk="0">
                  <a:moveTo>
                    <a:pt x="574" y="1"/>
                  </a:moveTo>
                  <a:cubicBezTo>
                    <a:pt x="301" y="1"/>
                    <a:pt x="58" y="202"/>
                    <a:pt x="0" y="474"/>
                  </a:cubicBezTo>
                  <a:cubicBezTo>
                    <a:pt x="0" y="503"/>
                    <a:pt x="0" y="546"/>
                    <a:pt x="0" y="574"/>
                  </a:cubicBezTo>
                  <a:cubicBezTo>
                    <a:pt x="0" y="919"/>
                    <a:pt x="276" y="1159"/>
                    <a:pt x="577" y="1159"/>
                  </a:cubicBezTo>
                  <a:cubicBezTo>
                    <a:pt x="677" y="1159"/>
                    <a:pt x="779" y="1133"/>
                    <a:pt x="875" y="1076"/>
                  </a:cubicBezTo>
                  <a:cubicBezTo>
                    <a:pt x="1262" y="846"/>
                    <a:pt x="1262" y="288"/>
                    <a:pt x="860" y="73"/>
                  </a:cubicBezTo>
                  <a:cubicBezTo>
                    <a:pt x="846" y="58"/>
                    <a:pt x="832" y="58"/>
                    <a:pt x="817" y="44"/>
                  </a:cubicBezTo>
                  <a:cubicBezTo>
                    <a:pt x="760" y="15"/>
                    <a:pt x="703" y="1"/>
                    <a:pt x="631" y="1"/>
                  </a:cubicBezTo>
                  <a:close/>
                </a:path>
              </a:pathLst>
            </a:custGeom>
            <a:solidFill>
              <a:srgbClr val="FFC4C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4" name="Google Shape;4169;p64"/>
            <p:cNvSpPr/>
            <p:nvPr/>
          </p:nvSpPr>
          <p:spPr>
            <a:xfrm>
              <a:off x="1416088" y="3141588"/>
              <a:ext cx="16500" cy="11500"/>
            </a:xfrm>
            <a:custGeom>
              <a:avLst/>
              <a:gdLst/>
              <a:ahLst/>
              <a:cxnLst/>
              <a:rect l="l" t="t" r="r" b="b"/>
              <a:pathLst>
                <a:path w="660" h="460" extrusionOk="0">
                  <a:moveTo>
                    <a:pt x="0" y="1"/>
                  </a:moveTo>
                  <a:lnTo>
                    <a:pt x="0" y="1"/>
                  </a:lnTo>
                  <a:cubicBezTo>
                    <a:pt x="0" y="1"/>
                    <a:pt x="215" y="460"/>
                    <a:pt x="645" y="460"/>
                  </a:cubicBezTo>
                  <a:lnTo>
                    <a:pt x="659" y="460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FF3E3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5" name="Google Shape;4170;p64"/>
            <p:cNvSpPr/>
            <p:nvPr/>
          </p:nvSpPr>
          <p:spPr>
            <a:xfrm>
              <a:off x="1013688" y="4119438"/>
              <a:ext cx="15425" cy="27250"/>
            </a:xfrm>
            <a:custGeom>
              <a:avLst/>
              <a:gdLst/>
              <a:ahLst/>
              <a:cxnLst/>
              <a:rect l="l" t="t" r="r" b="b"/>
              <a:pathLst>
                <a:path w="617" h="1090" extrusionOk="0">
                  <a:moveTo>
                    <a:pt x="459" y="1"/>
                  </a:moveTo>
                  <a:cubicBezTo>
                    <a:pt x="402" y="1"/>
                    <a:pt x="359" y="44"/>
                    <a:pt x="345" y="101"/>
                  </a:cubicBezTo>
                  <a:cubicBezTo>
                    <a:pt x="273" y="373"/>
                    <a:pt x="173" y="631"/>
                    <a:pt x="44" y="889"/>
                  </a:cubicBezTo>
                  <a:cubicBezTo>
                    <a:pt x="1" y="989"/>
                    <a:pt x="72" y="1090"/>
                    <a:pt x="173" y="1090"/>
                  </a:cubicBezTo>
                  <a:cubicBezTo>
                    <a:pt x="216" y="1090"/>
                    <a:pt x="259" y="1061"/>
                    <a:pt x="273" y="1032"/>
                  </a:cubicBezTo>
                  <a:cubicBezTo>
                    <a:pt x="402" y="746"/>
                    <a:pt x="516" y="459"/>
                    <a:pt x="602" y="158"/>
                  </a:cubicBezTo>
                  <a:cubicBezTo>
                    <a:pt x="617" y="72"/>
                    <a:pt x="559" y="1"/>
                    <a:pt x="459" y="1"/>
                  </a:cubicBezTo>
                  <a:close/>
                </a:path>
              </a:pathLst>
            </a:custGeom>
            <a:solidFill>
              <a:srgbClr val="FF3E3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6" name="Google Shape;4171;p64"/>
            <p:cNvSpPr/>
            <p:nvPr/>
          </p:nvSpPr>
          <p:spPr>
            <a:xfrm>
              <a:off x="1022288" y="4137363"/>
              <a:ext cx="12925" cy="20450"/>
            </a:xfrm>
            <a:custGeom>
              <a:avLst/>
              <a:gdLst/>
              <a:ahLst/>
              <a:cxnLst/>
              <a:rect l="l" t="t" r="r" b="b"/>
              <a:pathLst>
                <a:path w="517" h="818" extrusionOk="0">
                  <a:moveTo>
                    <a:pt x="359" y="0"/>
                  </a:moveTo>
                  <a:lnTo>
                    <a:pt x="359" y="14"/>
                  </a:lnTo>
                  <a:cubicBezTo>
                    <a:pt x="351" y="13"/>
                    <a:pt x="344" y="12"/>
                    <a:pt x="336" y="12"/>
                  </a:cubicBezTo>
                  <a:cubicBezTo>
                    <a:pt x="287" y="12"/>
                    <a:pt x="242" y="51"/>
                    <a:pt x="230" y="100"/>
                  </a:cubicBezTo>
                  <a:lnTo>
                    <a:pt x="29" y="659"/>
                  </a:lnTo>
                  <a:cubicBezTo>
                    <a:pt x="1" y="731"/>
                    <a:pt x="72" y="817"/>
                    <a:pt x="158" y="817"/>
                  </a:cubicBezTo>
                  <a:cubicBezTo>
                    <a:pt x="215" y="817"/>
                    <a:pt x="273" y="774"/>
                    <a:pt x="287" y="731"/>
                  </a:cubicBezTo>
                  <a:lnTo>
                    <a:pt x="488" y="172"/>
                  </a:lnTo>
                  <a:cubicBezTo>
                    <a:pt x="516" y="86"/>
                    <a:pt x="445" y="0"/>
                    <a:pt x="359" y="0"/>
                  </a:cubicBezTo>
                  <a:close/>
                </a:path>
              </a:pathLst>
            </a:custGeom>
            <a:solidFill>
              <a:srgbClr val="FF3E3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7" name="Google Shape;4172;p64"/>
            <p:cNvSpPr/>
            <p:nvPr/>
          </p:nvSpPr>
          <p:spPr>
            <a:xfrm>
              <a:off x="1261638" y="3638588"/>
              <a:ext cx="15075" cy="22225"/>
            </a:xfrm>
            <a:custGeom>
              <a:avLst/>
              <a:gdLst/>
              <a:ahLst/>
              <a:cxnLst/>
              <a:rect l="l" t="t" r="r" b="b"/>
              <a:pathLst>
                <a:path w="603" h="889" extrusionOk="0">
                  <a:moveTo>
                    <a:pt x="445" y="0"/>
                  </a:moveTo>
                  <a:cubicBezTo>
                    <a:pt x="388" y="0"/>
                    <a:pt x="330" y="43"/>
                    <a:pt x="316" y="101"/>
                  </a:cubicBezTo>
                  <a:cubicBezTo>
                    <a:pt x="244" y="301"/>
                    <a:pt x="158" y="502"/>
                    <a:pt x="44" y="688"/>
                  </a:cubicBezTo>
                  <a:cubicBezTo>
                    <a:pt x="1" y="774"/>
                    <a:pt x="72" y="889"/>
                    <a:pt x="173" y="889"/>
                  </a:cubicBezTo>
                  <a:cubicBezTo>
                    <a:pt x="216" y="889"/>
                    <a:pt x="259" y="860"/>
                    <a:pt x="273" y="817"/>
                  </a:cubicBezTo>
                  <a:cubicBezTo>
                    <a:pt x="402" y="617"/>
                    <a:pt x="488" y="387"/>
                    <a:pt x="574" y="172"/>
                  </a:cubicBezTo>
                  <a:cubicBezTo>
                    <a:pt x="603" y="86"/>
                    <a:pt x="531" y="0"/>
                    <a:pt x="445" y="0"/>
                  </a:cubicBezTo>
                  <a:close/>
                </a:path>
              </a:pathLst>
            </a:custGeom>
            <a:solidFill>
              <a:srgbClr val="FF3E3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8" name="Google Shape;4173;p64"/>
            <p:cNvSpPr/>
            <p:nvPr/>
          </p:nvSpPr>
          <p:spPr>
            <a:xfrm>
              <a:off x="1265938" y="3653988"/>
              <a:ext cx="13650" cy="21525"/>
            </a:xfrm>
            <a:custGeom>
              <a:avLst/>
              <a:gdLst/>
              <a:ahLst/>
              <a:cxnLst/>
              <a:rect l="l" t="t" r="r" b="b"/>
              <a:pathLst>
                <a:path w="546" h="861" extrusionOk="0">
                  <a:moveTo>
                    <a:pt x="388" y="1"/>
                  </a:moveTo>
                  <a:cubicBezTo>
                    <a:pt x="330" y="1"/>
                    <a:pt x="287" y="44"/>
                    <a:pt x="273" y="101"/>
                  </a:cubicBezTo>
                  <a:cubicBezTo>
                    <a:pt x="230" y="301"/>
                    <a:pt x="158" y="488"/>
                    <a:pt x="58" y="660"/>
                  </a:cubicBezTo>
                  <a:cubicBezTo>
                    <a:pt x="1" y="746"/>
                    <a:pt x="72" y="860"/>
                    <a:pt x="173" y="860"/>
                  </a:cubicBezTo>
                  <a:cubicBezTo>
                    <a:pt x="216" y="860"/>
                    <a:pt x="259" y="832"/>
                    <a:pt x="287" y="789"/>
                  </a:cubicBezTo>
                  <a:cubicBezTo>
                    <a:pt x="402" y="602"/>
                    <a:pt x="488" y="387"/>
                    <a:pt x="531" y="173"/>
                  </a:cubicBezTo>
                  <a:cubicBezTo>
                    <a:pt x="545" y="87"/>
                    <a:pt x="474" y="1"/>
                    <a:pt x="388" y="1"/>
                  </a:cubicBezTo>
                  <a:close/>
                </a:path>
              </a:pathLst>
            </a:custGeom>
            <a:solidFill>
              <a:srgbClr val="FF3E3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9" name="Google Shape;4174;p64"/>
            <p:cNvSpPr/>
            <p:nvPr/>
          </p:nvSpPr>
          <p:spPr>
            <a:xfrm>
              <a:off x="1256263" y="4059588"/>
              <a:ext cx="13650" cy="19025"/>
            </a:xfrm>
            <a:custGeom>
              <a:avLst/>
              <a:gdLst/>
              <a:ahLst/>
              <a:cxnLst/>
              <a:rect l="l" t="t" r="r" b="b"/>
              <a:pathLst>
                <a:path w="546" h="761" extrusionOk="0">
                  <a:moveTo>
                    <a:pt x="388" y="1"/>
                  </a:moveTo>
                  <a:cubicBezTo>
                    <a:pt x="316" y="1"/>
                    <a:pt x="273" y="30"/>
                    <a:pt x="244" y="87"/>
                  </a:cubicBezTo>
                  <a:cubicBezTo>
                    <a:pt x="173" y="273"/>
                    <a:pt x="101" y="431"/>
                    <a:pt x="44" y="603"/>
                  </a:cubicBezTo>
                  <a:cubicBezTo>
                    <a:pt x="1" y="703"/>
                    <a:pt x="72" y="761"/>
                    <a:pt x="158" y="761"/>
                  </a:cubicBezTo>
                  <a:cubicBezTo>
                    <a:pt x="216" y="761"/>
                    <a:pt x="273" y="732"/>
                    <a:pt x="287" y="675"/>
                  </a:cubicBezTo>
                  <a:lnTo>
                    <a:pt x="502" y="159"/>
                  </a:lnTo>
                  <a:cubicBezTo>
                    <a:pt x="545" y="73"/>
                    <a:pt x="459" y="1"/>
                    <a:pt x="388" y="1"/>
                  </a:cubicBezTo>
                  <a:close/>
                </a:path>
              </a:pathLst>
            </a:custGeom>
            <a:solidFill>
              <a:srgbClr val="FF3E3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0" name="Google Shape;4175;p64"/>
            <p:cNvSpPr/>
            <p:nvPr/>
          </p:nvSpPr>
          <p:spPr>
            <a:xfrm>
              <a:off x="1257713" y="4080388"/>
              <a:ext cx="16150" cy="25450"/>
            </a:xfrm>
            <a:custGeom>
              <a:avLst/>
              <a:gdLst/>
              <a:ahLst/>
              <a:cxnLst/>
              <a:rect l="l" t="t" r="r" b="b"/>
              <a:pathLst>
                <a:path w="646" h="1018" extrusionOk="0">
                  <a:moveTo>
                    <a:pt x="487" y="0"/>
                  </a:moveTo>
                  <a:cubicBezTo>
                    <a:pt x="430" y="0"/>
                    <a:pt x="373" y="43"/>
                    <a:pt x="358" y="101"/>
                  </a:cubicBezTo>
                  <a:cubicBezTo>
                    <a:pt x="258" y="344"/>
                    <a:pt x="143" y="602"/>
                    <a:pt x="43" y="860"/>
                  </a:cubicBezTo>
                  <a:cubicBezTo>
                    <a:pt x="0" y="946"/>
                    <a:pt x="86" y="1018"/>
                    <a:pt x="172" y="1018"/>
                  </a:cubicBezTo>
                  <a:cubicBezTo>
                    <a:pt x="229" y="1018"/>
                    <a:pt x="287" y="975"/>
                    <a:pt x="301" y="932"/>
                  </a:cubicBezTo>
                  <a:cubicBezTo>
                    <a:pt x="401" y="674"/>
                    <a:pt x="502" y="416"/>
                    <a:pt x="616" y="158"/>
                  </a:cubicBezTo>
                  <a:cubicBezTo>
                    <a:pt x="645" y="72"/>
                    <a:pt x="573" y="0"/>
                    <a:pt x="487" y="0"/>
                  </a:cubicBezTo>
                  <a:close/>
                </a:path>
              </a:pathLst>
            </a:custGeom>
            <a:solidFill>
              <a:srgbClr val="FF3E3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1" name="Google Shape;4176;p64"/>
            <p:cNvSpPr/>
            <p:nvPr/>
          </p:nvSpPr>
          <p:spPr>
            <a:xfrm>
              <a:off x="376963" y="3973238"/>
              <a:ext cx="1158825" cy="545800"/>
            </a:xfrm>
            <a:custGeom>
              <a:avLst/>
              <a:gdLst/>
              <a:ahLst/>
              <a:cxnLst/>
              <a:rect l="l" t="t" r="r" b="b"/>
              <a:pathLst>
                <a:path w="46353" h="21832" extrusionOk="0">
                  <a:moveTo>
                    <a:pt x="4143" y="1"/>
                  </a:moveTo>
                  <a:lnTo>
                    <a:pt x="0" y="7468"/>
                  </a:lnTo>
                  <a:cubicBezTo>
                    <a:pt x="0" y="7468"/>
                    <a:pt x="3913" y="14749"/>
                    <a:pt x="16497" y="19378"/>
                  </a:cubicBezTo>
                  <a:cubicBezTo>
                    <a:pt x="16741" y="19464"/>
                    <a:pt x="16985" y="19550"/>
                    <a:pt x="17228" y="19636"/>
                  </a:cubicBezTo>
                  <a:cubicBezTo>
                    <a:pt x="22172" y="21324"/>
                    <a:pt x="27339" y="21831"/>
                    <a:pt x="31763" y="21831"/>
                  </a:cubicBezTo>
                  <a:cubicBezTo>
                    <a:pt x="38423" y="21831"/>
                    <a:pt x="43400" y="20683"/>
                    <a:pt x="43400" y="20683"/>
                  </a:cubicBezTo>
                  <a:lnTo>
                    <a:pt x="46352" y="10306"/>
                  </a:lnTo>
                  <a:lnTo>
                    <a:pt x="46352" y="10306"/>
                  </a:lnTo>
                  <a:cubicBezTo>
                    <a:pt x="46352" y="10306"/>
                    <a:pt x="41138" y="10962"/>
                    <a:pt x="34870" y="10962"/>
                  </a:cubicBezTo>
                  <a:cubicBezTo>
                    <a:pt x="30700" y="10962"/>
                    <a:pt x="26064" y="10672"/>
                    <a:pt x="22187" y="9704"/>
                  </a:cubicBezTo>
                  <a:lnTo>
                    <a:pt x="21944" y="9632"/>
                  </a:lnTo>
                  <a:cubicBezTo>
                    <a:pt x="12355" y="7153"/>
                    <a:pt x="4143" y="1"/>
                    <a:pt x="4143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2" name="Google Shape;4177;p64"/>
            <p:cNvSpPr/>
            <p:nvPr/>
          </p:nvSpPr>
          <p:spPr>
            <a:xfrm>
              <a:off x="376963" y="3972538"/>
              <a:ext cx="549675" cy="491975"/>
            </a:xfrm>
            <a:custGeom>
              <a:avLst/>
              <a:gdLst/>
              <a:ahLst/>
              <a:cxnLst/>
              <a:rect l="l" t="t" r="r" b="b"/>
              <a:pathLst>
                <a:path w="21987" h="19679" extrusionOk="0">
                  <a:moveTo>
                    <a:pt x="4157" y="0"/>
                  </a:moveTo>
                  <a:lnTo>
                    <a:pt x="0" y="7496"/>
                  </a:lnTo>
                  <a:cubicBezTo>
                    <a:pt x="0" y="7496"/>
                    <a:pt x="3928" y="14791"/>
                    <a:pt x="16526" y="19421"/>
                  </a:cubicBezTo>
                  <a:cubicBezTo>
                    <a:pt x="16770" y="19507"/>
                    <a:pt x="17013" y="19593"/>
                    <a:pt x="17271" y="19679"/>
                  </a:cubicBezTo>
                  <a:lnTo>
                    <a:pt x="21987" y="9660"/>
                  </a:lnTo>
                  <a:cubicBezTo>
                    <a:pt x="12384" y="7166"/>
                    <a:pt x="4157" y="0"/>
                    <a:pt x="4157" y="0"/>
                  </a:cubicBezTo>
                  <a:close/>
                </a:path>
              </a:pathLst>
            </a:custGeom>
            <a:solidFill>
              <a:srgbClr val="01DAB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" name="2 Preparación"/>
          <p:cNvSpPr/>
          <p:nvPr/>
        </p:nvSpPr>
        <p:spPr>
          <a:xfrm>
            <a:off x="890991" y="1223911"/>
            <a:ext cx="993456" cy="501031"/>
          </a:xfrm>
          <a:prstGeom prst="flowChartPreparation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CL" sz="3200" dirty="0"/>
              <a:t>2</a:t>
            </a:r>
          </a:p>
        </p:txBody>
      </p:sp>
      <p:sp>
        <p:nvSpPr>
          <p:cNvPr id="484" name="483 Preparación"/>
          <p:cNvSpPr/>
          <p:nvPr/>
        </p:nvSpPr>
        <p:spPr>
          <a:xfrm>
            <a:off x="6941281" y="1002846"/>
            <a:ext cx="993456" cy="501031"/>
          </a:xfrm>
          <a:prstGeom prst="flowChartPreparation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CL" sz="3200" dirty="0"/>
              <a:t>4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20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7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0" dur="2000"/>
                                        <p:tgtEl>
                                          <p:spTgt spid="2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3" dur="2000"/>
                                        <p:tgtEl>
                                          <p:spTgt spid="3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8" dur="2000"/>
                                        <p:tgtEl>
                                          <p:spTgt spid="2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1" dur="2000"/>
                                        <p:tgtEl>
                                          <p:spTgt spid="4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48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4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4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61" grpId="0" build="p"/>
      <p:bldP spid="2" grpId="0" animBg="1"/>
      <p:bldP spid="3" grpId="0" animBg="1"/>
      <p:bldP spid="48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0" name="Google Shape;760;p34"/>
          <p:cNvSpPr txBox="1">
            <a:spLocks noGrp="1"/>
          </p:cNvSpPr>
          <p:nvPr>
            <p:ph type="ctrTitle"/>
          </p:nvPr>
        </p:nvSpPr>
        <p:spPr>
          <a:xfrm flipH="1">
            <a:off x="-68487" y="325113"/>
            <a:ext cx="2680318" cy="916561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DOBLE </a:t>
            </a:r>
            <a:endParaRPr dirty="0"/>
          </a:p>
        </p:txBody>
      </p:sp>
      <p:grpSp>
        <p:nvGrpSpPr>
          <p:cNvPr id="762" name="Google Shape;762;p34"/>
          <p:cNvGrpSpPr/>
          <p:nvPr/>
        </p:nvGrpSpPr>
        <p:grpSpPr>
          <a:xfrm>
            <a:off x="2851388" y="3793550"/>
            <a:ext cx="3593550" cy="1349950"/>
            <a:chOff x="1953975" y="4110325"/>
            <a:chExt cx="3593550" cy="1349950"/>
          </a:xfrm>
        </p:grpSpPr>
        <p:sp>
          <p:nvSpPr>
            <p:cNvPr id="763" name="Google Shape;763;p34"/>
            <p:cNvSpPr/>
            <p:nvPr/>
          </p:nvSpPr>
          <p:spPr>
            <a:xfrm>
              <a:off x="2907550" y="4618750"/>
              <a:ext cx="1698625" cy="841525"/>
            </a:xfrm>
            <a:custGeom>
              <a:avLst/>
              <a:gdLst/>
              <a:ahLst/>
              <a:cxnLst/>
              <a:rect l="l" t="t" r="r" b="b"/>
              <a:pathLst>
                <a:path w="67945" h="33661" extrusionOk="0">
                  <a:moveTo>
                    <a:pt x="34901" y="1"/>
                  </a:moveTo>
                  <a:cubicBezTo>
                    <a:pt x="31876" y="1"/>
                    <a:pt x="28852" y="153"/>
                    <a:pt x="25843" y="461"/>
                  </a:cubicBezTo>
                  <a:cubicBezTo>
                    <a:pt x="25765" y="461"/>
                    <a:pt x="25688" y="477"/>
                    <a:pt x="25626" y="477"/>
                  </a:cubicBezTo>
                  <a:cubicBezTo>
                    <a:pt x="21314" y="910"/>
                    <a:pt x="17048" y="1636"/>
                    <a:pt x="12829" y="2625"/>
                  </a:cubicBezTo>
                  <a:cubicBezTo>
                    <a:pt x="12752" y="2641"/>
                    <a:pt x="12674" y="2656"/>
                    <a:pt x="12597" y="2687"/>
                  </a:cubicBezTo>
                  <a:cubicBezTo>
                    <a:pt x="4792" y="4526"/>
                    <a:pt x="1" y="6659"/>
                    <a:pt x="1" y="6659"/>
                  </a:cubicBezTo>
                  <a:lnTo>
                    <a:pt x="1608" y="11991"/>
                  </a:lnTo>
                  <a:lnTo>
                    <a:pt x="8177" y="33660"/>
                  </a:lnTo>
                  <a:lnTo>
                    <a:pt x="60525" y="33660"/>
                  </a:lnTo>
                  <a:cubicBezTo>
                    <a:pt x="61561" y="30832"/>
                    <a:pt x="62952" y="26674"/>
                    <a:pt x="64482" y="21110"/>
                  </a:cubicBezTo>
                  <a:cubicBezTo>
                    <a:pt x="65579" y="17061"/>
                    <a:pt x="66785" y="12254"/>
                    <a:pt x="67944" y="6659"/>
                  </a:cubicBezTo>
                  <a:cubicBezTo>
                    <a:pt x="65610" y="5624"/>
                    <a:pt x="63230" y="4727"/>
                    <a:pt x="60804" y="3954"/>
                  </a:cubicBezTo>
                  <a:cubicBezTo>
                    <a:pt x="60634" y="3877"/>
                    <a:pt x="60448" y="3831"/>
                    <a:pt x="60263" y="3784"/>
                  </a:cubicBezTo>
                  <a:cubicBezTo>
                    <a:pt x="54451" y="1945"/>
                    <a:pt x="48454" y="786"/>
                    <a:pt x="42380" y="307"/>
                  </a:cubicBezTo>
                  <a:cubicBezTo>
                    <a:pt x="42337" y="296"/>
                    <a:pt x="42293" y="285"/>
                    <a:pt x="42244" y="285"/>
                  </a:cubicBezTo>
                  <a:cubicBezTo>
                    <a:pt x="42223" y="285"/>
                    <a:pt x="42202" y="287"/>
                    <a:pt x="42179" y="291"/>
                  </a:cubicBezTo>
                  <a:cubicBezTo>
                    <a:pt x="39757" y="99"/>
                    <a:pt x="37329" y="1"/>
                    <a:pt x="34901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4" name="Google Shape;764;p34"/>
            <p:cNvSpPr/>
            <p:nvPr/>
          </p:nvSpPr>
          <p:spPr>
            <a:xfrm>
              <a:off x="2907950" y="4630650"/>
              <a:ext cx="645300" cy="408575"/>
            </a:xfrm>
            <a:custGeom>
              <a:avLst/>
              <a:gdLst/>
              <a:ahLst/>
              <a:cxnLst/>
              <a:rect l="l" t="t" r="r" b="b"/>
              <a:pathLst>
                <a:path w="25812" h="16343" extrusionOk="0">
                  <a:moveTo>
                    <a:pt x="25610" y="1"/>
                  </a:moveTo>
                  <a:lnTo>
                    <a:pt x="25610" y="1"/>
                  </a:lnTo>
                  <a:cubicBezTo>
                    <a:pt x="20819" y="495"/>
                    <a:pt x="16244" y="1237"/>
                    <a:pt x="12596" y="2211"/>
                  </a:cubicBezTo>
                  <a:cubicBezTo>
                    <a:pt x="4776" y="4050"/>
                    <a:pt x="0" y="6183"/>
                    <a:pt x="0" y="6183"/>
                  </a:cubicBezTo>
                  <a:lnTo>
                    <a:pt x="1607" y="11500"/>
                  </a:lnTo>
                  <a:cubicBezTo>
                    <a:pt x="4288" y="14075"/>
                    <a:pt x="7600" y="16342"/>
                    <a:pt x="10885" y="16342"/>
                  </a:cubicBezTo>
                  <a:cubicBezTo>
                    <a:pt x="10971" y="16342"/>
                    <a:pt x="11057" y="16341"/>
                    <a:pt x="11144" y="16338"/>
                  </a:cubicBezTo>
                  <a:cubicBezTo>
                    <a:pt x="15564" y="16183"/>
                    <a:pt x="15100" y="10588"/>
                    <a:pt x="13941" y="5905"/>
                  </a:cubicBezTo>
                  <a:lnTo>
                    <a:pt x="13941" y="5905"/>
                  </a:lnTo>
                  <a:cubicBezTo>
                    <a:pt x="15506" y="9628"/>
                    <a:pt x="17893" y="13605"/>
                    <a:pt x="20970" y="13605"/>
                  </a:cubicBezTo>
                  <a:cubicBezTo>
                    <a:pt x="21023" y="13605"/>
                    <a:pt x="21075" y="13604"/>
                    <a:pt x="21128" y="13602"/>
                  </a:cubicBezTo>
                  <a:cubicBezTo>
                    <a:pt x="25765" y="13401"/>
                    <a:pt x="25811" y="3957"/>
                    <a:pt x="25610" y="1"/>
                  </a:cubicBezTo>
                  <a:close/>
                </a:path>
              </a:pathLst>
            </a:custGeom>
            <a:solidFill>
              <a:srgbClr val="FFD3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5" name="Google Shape;765;p34"/>
            <p:cNvSpPr/>
            <p:nvPr/>
          </p:nvSpPr>
          <p:spPr>
            <a:xfrm>
              <a:off x="3553600" y="4618750"/>
              <a:ext cx="408825" cy="345575"/>
            </a:xfrm>
            <a:custGeom>
              <a:avLst/>
              <a:gdLst/>
              <a:ahLst/>
              <a:cxnLst/>
              <a:rect l="l" t="t" r="r" b="b"/>
              <a:pathLst>
                <a:path w="16353" h="13823" extrusionOk="0">
                  <a:moveTo>
                    <a:pt x="9073" y="1"/>
                  </a:moveTo>
                  <a:cubicBezTo>
                    <a:pt x="6047" y="1"/>
                    <a:pt x="3019" y="153"/>
                    <a:pt x="1" y="461"/>
                  </a:cubicBezTo>
                  <a:cubicBezTo>
                    <a:pt x="866" y="4341"/>
                    <a:pt x="3416" y="13475"/>
                    <a:pt x="8687" y="13815"/>
                  </a:cubicBezTo>
                  <a:cubicBezTo>
                    <a:pt x="8769" y="13820"/>
                    <a:pt x="8851" y="13823"/>
                    <a:pt x="8932" y="13823"/>
                  </a:cubicBezTo>
                  <a:cubicBezTo>
                    <a:pt x="13849" y="13823"/>
                    <a:pt x="15729" y="4686"/>
                    <a:pt x="16353" y="291"/>
                  </a:cubicBezTo>
                  <a:cubicBezTo>
                    <a:pt x="13931" y="99"/>
                    <a:pt x="11502" y="1"/>
                    <a:pt x="9073" y="1"/>
                  </a:cubicBezTo>
                  <a:close/>
                </a:path>
              </a:pathLst>
            </a:custGeom>
            <a:solidFill>
              <a:srgbClr val="FFD3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6" name="Google Shape;766;p34"/>
            <p:cNvSpPr/>
            <p:nvPr/>
          </p:nvSpPr>
          <p:spPr>
            <a:xfrm>
              <a:off x="3967425" y="4626400"/>
              <a:ext cx="447100" cy="386250"/>
            </a:xfrm>
            <a:custGeom>
              <a:avLst/>
              <a:gdLst/>
              <a:ahLst/>
              <a:cxnLst/>
              <a:rect l="l" t="t" r="r" b="b"/>
              <a:pathLst>
                <a:path w="17884" h="15450" extrusionOk="0">
                  <a:moveTo>
                    <a:pt x="1" y="1"/>
                  </a:moveTo>
                  <a:cubicBezTo>
                    <a:pt x="1" y="4421"/>
                    <a:pt x="619" y="13726"/>
                    <a:pt x="5812" y="15271"/>
                  </a:cubicBezTo>
                  <a:cubicBezTo>
                    <a:pt x="6220" y="15393"/>
                    <a:pt x="6625" y="15450"/>
                    <a:pt x="7027" y="15450"/>
                  </a:cubicBezTo>
                  <a:cubicBezTo>
                    <a:pt x="11789" y="15450"/>
                    <a:pt x="16059" y="7427"/>
                    <a:pt x="17883" y="3478"/>
                  </a:cubicBezTo>
                  <a:cubicBezTo>
                    <a:pt x="12072" y="1639"/>
                    <a:pt x="6075" y="480"/>
                    <a:pt x="1" y="1"/>
                  </a:cubicBezTo>
                  <a:close/>
                </a:path>
              </a:pathLst>
            </a:custGeom>
            <a:solidFill>
              <a:srgbClr val="FFD3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7" name="Google Shape;767;p34"/>
            <p:cNvSpPr/>
            <p:nvPr/>
          </p:nvSpPr>
          <p:spPr>
            <a:xfrm>
              <a:off x="4396325" y="4717600"/>
              <a:ext cx="209850" cy="428925"/>
            </a:xfrm>
            <a:custGeom>
              <a:avLst/>
              <a:gdLst/>
              <a:ahLst/>
              <a:cxnLst/>
              <a:rect l="l" t="t" r="r" b="b"/>
              <a:pathLst>
                <a:path w="8394" h="17157" extrusionOk="0">
                  <a:moveTo>
                    <a:pt x="1268" y="0"/>
                  </a:moveTo>
                  <a:lnTo>
                    <a:pt x="1268" y="0"/>
                  </a:lnTo>
                  <a:cubicBezTo>
                    <a:pt x="634" y="4405"/>
                    <a:pt x="1" y="13833"/>
                    <a:pt x="4931" y="17156"/>
                  </a:cubicBezTo>
                  <a:cubicBezTo>
                    <a:pt x="6028" y="13107"/>
                    <a:pt x="7234" y="8300"/>
                    <a:pt x="8393" y="2705"/>
                  </a:cubicBezTo>
                  <a:cubicBezTo>
                    <a:pt x="6059" y="1685"/>
                    <a:pt x="3679" y="773"/>
                    <a:pt x="1268" y="0"/>
                  </a:cubicBezTo>
                  <a:close/>
                </a:path>
              </a:pathLst>
            </a:custGeom>
            <a:solidFill>
              <a:srgbClr val="FFD3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8" name="Google Shape;768;p34"/>
            <p:cNvSpPr/>
            <p:nvPr/>
          </p:nvSpPr>
          <p:spPr>
            <a:xfrm>
              <a:off x="1953975" y="4186525"/>
              <a:ext cx="577325" cy="596625"/>
            </a:xfrm>
            <a:custGeom>
              <a:avLst/>
              <a:gdLst/>
              <a:ahLst/>
              <a:cxnLst/>
              <a:rect l="l" t="t" r="r" b="b"/>
              <a:pathLst>
                <a:path w="23093" h="23865" extrusionOk="0">
                  <a:moveTo>
                    <a:pt x="10149" y="0"/>
                  </a:moveTo>
                  <a:cubicBezTo>
                    <a:pt x="9496" y="0"/>
                    <a:pt x="8782" y="137"/>
                    <a:pt x="8007" y="413"/>
                  </a:cubicBezTo>
                  <a:cubicBezTo>
                    <a:pt x="1" y="3245"/>
                    <a:pt x="7689" y="23865"/>
                    <a:pt x="22661" y="23865"/>
                  </a:cubicBezTo>
                  <a:cubicBezTo>
                    <a:pt x="22804" y="23865"/>
                    <a:pt x="22948" y="23863"/>
                    <a:pt x="23092" y="23859"/>
                  </a:cubicBezTo>
                  <a:cubicBezTo>
                    <a:pt x="23092" y="23859"/>
                    <a:pt x="15086" y="20830"/>
                    <a:pt x="15287" y="11726"/>
                  </a:cubicBezTo>
                  <a:cubicBezTo>
                    <a:pt x="15444" y="4049"/>
                    <a:pt x="13703" y="0"/>
                    <a:pt x="10149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9" name="Google Shape;769;p34"/>
            <p:cNvSpPr/>
            <p:nvPr/>
          </p:nvSpPr>
          <p:spPr>
            <a:xfrm>
              <a:off x="2000650" y="4759575"/>
              <a:ext cx="515950" cy="207200"/>
            </a:xfrm>
            <a:custGeom>
              <a:avLst/>
              <a:gdLst/>
              <a:ahLst/>
              <a:cxnLst/>
              <a:rect l="l" t="t" r="r" b="b"/>
              <a:pathLst>
                <a:path w="20638" h="8288" extrusionOk="0">
                  <a:moveTo>
                    <a:pt x="3589" y="0"/>
                  </a:moveTo>
                  <a:cubicBezTo>
                    <a:pt x="1116" y="0"/>
                    <a:pt x="1" y="2950"/>
                    <a:pt x="2926" y="6099"/>
                  </a:cubicBezTo>
                  <a:cubicBezTo>
                    <a:pt x="4469" y="7761"/>
                    <a:pt x="7251" y="8288"/>
                    <a:pt x="10161" y="8288"/>
                  </a:cubicBezTo>
                  <a:cubicBezTo>
                    <a:pt x="15209" y="8288"/>
                    <a:pt x="20638" y="6702"/>
                    <a:pt x="20638" y="6702"/>
                  </a:cubicBezTo>
                  <a:cubicBezTo>
                    <a:pt x="20638" y="6702"/>
                    <a:pt x="11983" y="6517"/>
                    <a:pt x="7439" y="1973"/>
                  </a:cubicBezTo>
                  <a:cubicBezTo>
                    <a:pt x="6044" y="578"/>
                    <a:pt x="4684" y="0"/>
                    <a:pt x="3589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0" name="Google Shape;770;p34"/>
            <p:cNvSpPr/>
            <p:nvPr/>
          </p:nvSpPr>
          <p:spPr>
            <a:xfrm>
              <a:off x="4970225" y="4110325"/>
              <a:ext cx="577300" cy="596625"/>
            </a:xfrm>
            <a:custGeom>
              <a:avLst/>
              <a:gdLst/>
              <a:ahLst/>
              <a:cxnLst/>
              <a:rect l="l" t="t" r="r" b="b"/>
              <a:pathLst>
                <a:path w="23092" h="23865" extrusionOk="0">
                  <a:moveTo>
                    <a:pt x="12942" y="0"/>
                  </a:moveTo>
                  <a:cubicBezTo>
                    <a:pt x="9385" y="0"/>
                    <a:pt x="7636" y="4049"/>
                    <a:pt x="7805" y="11726"/>
                  </a:cubicBezTo>
                  <a:cubicBezTo>
                    <a:pt x="8006" y="20830"/>
                    <a:pt x="0" y="23859"/>
                    <a:pt x="0" y="23859"/>
                  </a:cubicBezTo>
                  <a:cubicBezTo>
                    <a:pt x="145" y="23863"/>
                    <a:pt x="288" y="23865"/>
                    <a:pt x="432" y="23865"/>
                  </a:cubicBezTo>
                  <a:cubicBezTo>
                    <a:pt x="15388" y="23865"/>
                    <a:pt x="23092" y="3245"/>
                    <a:pt x="15085" y="413"/>
                  </a:cubicBezTo>
                  <a:cubicBezTo>
                    <a:pt x="14310" y="137"/>
                    <a:pt x="13596" y="0"/>
                    <a:pt x="12942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1" name="Google Shape;771;p34"/>
            <p:cNvSpPr/>
            <p:nvPr/>
          </p:nvSpPr>
          <p:spPr>
            <a:xfrm>
              <a:off x="4984900" y="4683375"/>
              <a:ext cx="515950" cy="207200"/>
            </a:xfrm>
            <a:custGeom>
              <a:avLst/>
              <a:gdLst/>
              <a:ahLst/>
              <a:cxnLst/>
              <a:rect l="l" t="t" r="r" b="b"/>
              <a:pathLst>
                <a:path w="20638" h="8288" extrusionOk="0">
                  <a:moveTo>
                    <a:pt x="17050" y="0"/>
                  </a:moveTo>
                  <a:cubicBezTo>
                    <a:pt x="15955" y="0"/>
                    <a:pt x="14594" y="578"/>
                    <a:pt x="13200" y="1973"/>
                  </a:cubicBezTo>
                  <a:cubicBezTo>
                    <a:pt x="8656" y="6517"/>
                    <a:pt x="1" y="6702"/>
                    <a:pt x="1" y="6702"/>
                  </a:cubicBezTo>
                  <a:cubicBezTo>
                    <a:pt x="1" y="6702"/>
                    <a:pt x="5430" y="8288"/>
                    <a:pt x="10477" y="8288"/>
                  </a:cubicBezTo>
                  <a:cubicBezTo>
                    <a:pt x="13387" y="8288"/>
                    <a:pt x="16170" y="7761"/>
                    <a:pt x="17713" y="6099"/>
                  </a:cubicBezTo>
                  <a:cubicBezTo>
                    <a:pt x="20638" y="2950"/>
                    <a:pt x="19523" y="0"/>
                    <a:pt x="17050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2" name="Google Shape;772;p34"/>
            <p:cNvSpPr/>
            <p:nvPr/>
          </p:nvSpPr>
          <p:spPr>
            <a:xfrm>
              <a:off x="3263025" y="5284825"/>
              <a:ext cx="81175" cy="69250"/>
            </a:xfrm>
            <a:custGeom>
              <a:avLst/>
              <a:gdLst/>
              <a:ahLst/>
              <a:cxnLst/>
              <a:rect l="l" t="t" r="r" b="b"/>
              <a:pathLst>
                <a:path w="3247" h="2770" extrusionOk="0">
                  <a:moveTo>
                    <a:pt x="1856" y="0"/>
                  </a:moveTo>
                  <a:cubicBezTo>
                    <a:pt x="619" y="0"/>
                    <a:pt x="1" y="1484"/>
                    <a:pt x="882" y="2365"/>
                  </a:cubicBezTo>
                  <a:cubicBezTo>
                    <a:pt x="1161" y="2644"/>
                    <a:pt x="1506" y="2769"/>
                    <a:pt x="1846" y="2769"/>
                  </a:cubicBezTo>
                  <a:cubicBezTo>
                    <a:pt x="2559" y="2769"/>
                    <a:pt x="3247" y="2219"/>
                    <a:pt x="3247" y="1391"/>
                  </a:cubicBezTo>
                  <a:cubicBezTo>
                    <a:pt x="3247" y="619"/>
                    <a:pt x="2613" y="0"/>
                    <a:pt x="1856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3" name="Google Shape;773;p34"/>
            <p:cNvSpPr/>
            <p:nvPr/>
          </p:nvSpPr>
          <p:spPr>
            <a:xfrm>
              <a:off x="4200425" y="5261250"/>
              <a:ext cx="80775" cy="69250"/>
            </a:xfrm>
            <a:custGeom>
              <a:avLst/>
              <a:gdLst/>
              <a:ahLst/>
              <a:cxnLst/>
              <a:rect l="l" t="t" r="r" b="b"/>
              <a:pathLst>
                <a:path w="3231" h="2770" extrusionOk="0">
                  <a:moveTo>
                    <a:pt x="1855" y="1"/>
                  </a:moveTo>
                  <a:cubicBezTo>
                    <a:pt x="619" y="1"/>
                    <a:pt x="1" y="1500"/>
                    <a:pt x="882" y="2365"/>
                  </a:cubicBezTo>
                  <a:cubicBezTo>
                    <a:pt x="1161" y="2645"/>
                    <a:pt x="1504" y="2769"/>
                    <a:pt x="1841" y="2769"/>
                  </a:cubicBezTo>
                  <a:cubicBezTo>
                    <a:pt x="2550" y="2769"/>
                    <a:pt x="3231" y="2219"/>
                    <a:pt x="3231" y="1392"/>
                  </a:cubicBezTo>
                  <a:cubicBezTo>
                    <a:pt x="3231" y="619"/>
                    <a:pt x="2613" y="1"/>
                    <a:pt x="1855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774" name="Google Shape;774;p34"/>
          <p:cNvGrpSpPr/>
          <p:nvPr/>
        </p:nvGrpSpPr>
        <p:grpSpPr>
          <a:xfrm>
            <a:off x="1410620" y="-780225"/>
            <a:ext cx="6621275" cy="2580175"/>
            <a:chOff x="496850" y="238125"/>
            <a:chExt cx="6621275" cy="2580175"/>
          </a:xfrm>
        </p:grpSpPr>
        <p:sp>
          <p:nvSpPr>
            <p:cNvPr id="775" name="Google Shape;775;p34"/>
            <p:cNvSpPr/>
            <p:nvPr/>
          </p:nvSpPr>
          <p:spPr>
            <a:xfrm>
              <a:off x="496850" y="243900"/>
              <a:ext cx="6515775" cy="2383950"/>
            </a:xfrm>
            <a:custGeom>
              <a:avLst/>
              <a:gdLst/>
              <a:ahLst/>
              <a:cxnLst/>
              <a:rect l="l" t="t" r="r" b="b"/>
              <a:pathLst>
                <a:path w="260631" h="95358" extrusionOk="0">
                  <a:moveTo>
                    <a:pt x="0" y="1"/>
                  </a:moveTo>
                  <a:cubicBezTo>
                    <a:pt x="5502" y="18826"/>
                    <a:pt x="18052" y="36739"/>
                    <a:pt x="32905" y="49305"/>
                  </a:cubicBezTo>
                  <a:cubicBezTo>
                    <a:pt x="42302" y="57249"/>
                    <a:pt x="53291" y="63385"/>
                    <a:pt x="65053" y="67002"/>
                  </a:cubicBezTo>
                  <a:cubicBezTo>
                    <a:pt x="73719" y="69666"/>
                    <a:pt x="82423" y="70501"/>
                    <a:pt x="91255" y="70501"/>
                  </a:cubicBezTo>
                  <a:cubicBezTo>
                    <a:pt x="95182" y="70501"/>
                    <a:pt x="99135" y="70336"/>
                    <a:pt x="103121" y="70093"/>
                  </a:cubicBezTo>
                  <a:lnTo>
                    <a:pt x="106969" y="86600"/>
                  </a:lnTo>
                  <a:lnTo>
                    <a:pt x="107897" y="90603"/>
                  </a:lnTo>
                  <a:cubicBezTo>
                    <a:pt x="107897" y="90603"/>
                    <a:pt x="110632" y="91917"/>
                    <a:pt x="115223" y="93153"/>
                  </a:cubicBezTo>
                  <a:cubicBezTo>
                    <a:pt x="115393" y="93215"/>
                    <a:pt x="115578" y="93261"/>
                    <a:pt x="115748" y="93308"/>
                  </a:cubicBezTo>
                  <a:cubicBezTo>
                    <a:pt x="119241" y="94220"/>
                    <a:pt x="122796" y="94838"/>
                    <a:pt x="126397" y="95147"/>
                  </a:cubicBezTo>
                  <a:cubicBezTo>
                    <a:pt x="126505" y="95147"/>
                    <a:pt x="126629" y="95162"/>
                    <a:pt x="126722" y="95162"/>
                  </a:cubicBezTo>
                  <a:cubicBezTo>
                    <a:pt x="128326" y="95292"/>
                    <a:pt x="129934" y="95358"/>
                    <a:pt x="131545" y="95358"/>
                  </a:cubicBezTo>
                  <a:cubicBezTo>
                    <a:pt x="133007" y="95358"/>
                    <a:pt x="134470" y="95304"/>
                    <a:pt x="135934" y="95193"/>
                  </a:cubicBezTo>
                  <a:cubicBezTo>
                    <a:pt x="136892" y="95131"/>
                    <a:pt x="137865" y="95039"/>
                    <a:pt x="138855" y="94915"/>
                  </a:cubicBezTo>
                  <a:cubicBezTo>
                    <a:pt x="138947" y="94915"/>
                    <a:pt x="139025" y="94900"/>
                    <a:pt x="139117" y="94884"/>
                  </a:cubicBezTo>
                  <a:cubicBezTo>
                    <a:pt x="142811" y="94405"/>
                    <a:pt x="146459" y="93555"/>
                    <a:pt x="149983" y="92380"/>
                  </a:cubicBezTo>
                  <a:cubicBezTo>
                    <a:pt x="150261" y="92288"/>
                    <a:pt x="150539" y="92179"/>
                    <a:pt x="150817" y="92071"/>
                  </a:cubicBezTo>
                  <a:cubicBezTo>
                    <a:pt x="152858" y="91360"/>
                    <a:pt x="154851" y="90510"/>
                    <a:pt x="156783" y="89552"/>
                  </a:cubicBezTo>
                  <a:cubicBezTo>
                    <a:pt x="157278" y="86414"/>
                    <a:pt x="157834" y="82751"/>
                    <a:pt x="158360" y="79459"/>
                  </a:cubicBezTo>
                  <a:cubicBezTo>
                    <a:pt x="159194" y="74328"/>
                    <a:pt x="159890" y="70093"/>
                    <a:pt x="159890" y="70093"/>
                  </a:cubicBezTo>
                  <a:cubicBezTo>
                    <a:pt x="160790" y="70121"/>
                    <a:pt x="161685" y="70136"/>
                    <a:pt x="162575" y="70136"/>
                  </a:cubicBezTo>
                  <a:cubicBezTo>
                    <a:pt x="172824" y="70136"/>
                    <a:pt x="182477" y="68191"/>
                    <a:pt x="191435" y="62844"/>
                  </a:cubicBezTo>
                  <a:cubicBezTo>
                    <a:pt x="200709" y="57326"/>
                    <a:pt x="214325" y="47837"/>
                    <a:pt x="222625" y="40990"/>
                  </a:cubicBezTo>
                  <a:cubicBezTo>
                    <a:pt x="237880" y="28378"/>
                    <a:pt x="256751" y="10202"/>
                    <a:pt x="260631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6" name="Google Shape;776;p34"/>
            <p:cNvSpPr/>
            <p:nvPr/>
          </p:nvSpPr>
          <p:spPr>
            <a:xfrm>
              <a:off x="2985225" y="238125"/>
              <a:ext cx="4132900" cy="2385625"/>
            </a:xfrm>
            <a:custGeom>
              <a:avLst/>
              <a:gdLst/>
              <a:ahLst/>
              <a:cxnLst/>
              <a:rect l="l" t="t" r="r" b="b"/>
              <a:pathLst>
                <a:path w="165316" h="95425" extrusionOk="0">
                  <a:moveTo>
                    <a:pt x="165315" y="0"/>
                  </a:moveTo>
                  <a:lnTo>
                    <a:pt x="0" y="46"/>
                  </a:lnTo>
                  <a:cubicBezTo>
                    <a:pt x="958" y="3060"/>
                    <a:pt x="3153" y="6090"/>
                    <a:pt x="4745" y="7913"/>
                  </a:cubicBezTo>
                  <a:cubicBezTo>
                    <a:pt x="8223" y="11886"/>
                    <a:pt x="12689" y="14838"/>
                    <a:pt x="16878" y="18052"/>
                  </a:cubicBezTo>
                  <a:cubicBezTo>
                    <a:pt x="23338" y="23014"/>
                    <a:pt x="29412" y="28871"/>
                    <a:pt x="32751" y="36306"/>
                  </a:cubicBezTo>
                  <a:cubicBezTo>
                    <a:pt x="39119" y="50510"/>
                    <a:pt x="34297" y="66908"/>
                    <a:pt x="34266" y="82488"/>
                  </a:cubicBezTo>
                  <a:cubicBezTo>
                    <a:pt x="34235" y="86831"/>
                    <a:pt x="34745" y="91452"/>
                    <a:pt x="36399" y="95424"/>
                  </a:cubicBezTo>
                  <a:cubicBezTo>
                    <a:pt x="37372" y="95362"/>
                    <a:pt x="38346" y="95270"/>
                    <a:pt x="39335" y="95146"/>
                  </a:cubicBezTo>
                  <a:cubicBezTo>
                    <a:pt x="39412" y="95146"/>
                    <a:pt x="39505" y="95131"/>
                    <a:pt x="39582" y="95115"/>
                  </a:cubicBezTo>
                  <a:cubicBezTo>
                    <a:pt x="43292" y="94636"/>
                    <a:pt x="46924" y="93801"/>
                    <a:pt x="50463" y="92611"/>
                  </a:cubicBezTo>
                  <a:cubicBezTo>
                    <a:pt x="50741" y="92519"/>
                    <a:pt x="51020" y="92410"/>
                    <a:pt x="51282" y="92302"/>
                  </a:cubicBezTo>
                  <a:cubicBezTo>
                    <a:pt x="53323" y="91591"/>
                    <a:pt x="55316" y="90757"/>
                    <a:pt x="57248" y="89783"/>
                  </a:cubicBezTo>
                  <a:cubicBezTo>
                    <a:pt x="57743" y="86645"/>
                    <a:pt x="58315" y="82982"/>
                    <a:pt x="58840" y="79690"/>
                  </a:cubicBezTo>
                  <a:cubicBezTo>
                    <a:pt x="59675" y="74559"/>
                    <a:pt x="60355" y="70324"/>
                    <a:pt x="60355" y="70324"/>
                  </a:cubicBezTo>
                  <a:cubicBezTo>
                    <a:pt x="60355" y="70324"/>
                    <a:pt x="61474" y="70359"/>
                    <a:pt x="63252" y="70359"/>
                  </a:cubicBezTo>
                  <a:cubicBezTo>
                    <a:pt x="69000" y="70359"/>
                    <a:pt x="81642" y="69990"/>
                    <a:pt x="85702" y="66862"/>
                  </a:cubicBezTo>
                  <a:lnTo>
                    <a:pt x="120169" y="44389"/>
                  </a:lnTo>
                  <a:cubicBezTo>
                    <a:pt x="122796" y="42504"/>
                    <a:pt x="125269" y="40448"/>
                    <a:pt x="127618" y="38222"/>
                  </a:cubicBezTo>
                  <a:lnTo>
                    <a:pt x="165315" y="0"/>
                  </a:lnTo>
                  <a:close/>
                </a:path>
              </a:pathLst>
            </a:custGeom>
            <a:solidFill>
              <a:srgbClr val="6D2D44">
                <a:alpha val="162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7" name="Google Shape;777;p34"/>
            <p:cNvSpPr/>
            <p:nvPr/>
          </p:nvSpPr>
          <p:spPr>
            <a:xfrm>
              <a:off x="3171075" y="2224125"/>
              <a:ext cx="206350" cy="348625"/>
            </a:xfrm>
            <a:custGeom>
              <a:avLst/>
              <a:gdLst/>
              <a:ahLst/>
              <a:cxnLst/>
              <a:rect l="l" t="t" r="r" b="b"/>
              <a:pathLst>
                <a:path w="8254" h="13945" extrusionOk="0">
                  <a:moveTo>
                    <a:pt x="3314" y="1"/>
                  </a:moveTo>
                  <a:cubicBezTo>
                    <a:pt x="3281" y="1"/>
                    <a:pt x="3248" y="1"/>
                    <a:pt x="3215" y="3"/>
                  </a:cubicBezTo>
                  <a:cubicBezTo>
                    <a:pt x="758" y="96"/>
                    <a:pt x="62" y="3743"/>
                    <a:pt x="0" y="7391"/>
                  </a:cubicBezTo>
                  <a:lnTo>
                    <a:pt x="943" y="11394"/>
                  </a:lnTo>
                  <a:cubicBezTo>
                    <a:pt x="943" y="11394"/>
                    <a:pt x="3663" y="12692"/>
                    <a:pt x="8254" y="13944"/>
                  </a:cubicBezTo>
                  <a:cubicBezTo>
                    <a:pt x="7917" y="8952"/>
                    <a:pt x="6821" y="1"/>
                    <a:pt x="3314" y="1"/>
                  </a:cubicBezTo>
                  <a:close/>
                </a:path>
              </a:pathLst>
            </a:custGeom>
            <a:solidFill>
              <a:srgbClr val="FFD3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8" name="Google Shape;778;p34"/>
            <p:cNvSpPr/>
            <p:nvPr/>
          </p:nvSpPr>
          <p:spPr>
            <a:xfrm>
              <a:off x="3390925" y="2255100"/>
              <a:ext cx="266250" cy="367475"/>
            </a:xfrm>
            <a:custGeom>
              <a:avLst/>
              <a:gdLst/>
              <a:ahLst/>
              <a:cxnLst/>
              <a:rect l="l" t="t" r="r" b="b"/>
              <a:pathLst>
                <a:path w="10650" h="14699" extrusionOk="0">
                  <a:moveTo>
                    <a:pt x="5812" y="0"/>
                  </a:moveTo>
                  <a:cubicBezTo>
                    <a:pt x="2396" y="0"/>
                    <a:pt x="696" y="8223"/>
                    <a:pt x="1" y="12860"/>
                  </a:cubicBezTo>
                  <a:cubicBezTo>
                    <a:pt x="3494" y="13772"/>
                    <a:pt x="7049" y="14390"/>
                    <a:pt x="10650" y="14699"/>
                  </a:cubicBezTo>
                  <a:cubicBezTo>
                    <a:pt x="10387" y="9938"/>
                    <a:pt x="9429" y="0"/>
                    <a:pt x="5812" y="0"/>
                  </a:cubicBezTo>
                  <a:close/>
                </a:path>
              </a:pathLst>
            </a:custGeom>
            <a:solidFill>
              <a:srgbClr val="FFD3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9" name="Google Shape;779;p34"/>
            <p:cNvSpPr/>
            <p:nvPr/>
          </p:nvSpPr>
          <p:spPr>
            <a:xfrm>
              <a:off x="3665275" y="2249650"/>
              <a:ext cx="303350" cy="378375"/>
            </a:xfrm>
            <a:custGeom>
              <a:avLst/>
              <a:gdLst/>
              <a:ahLst/>
              <a:cxnLst/>
              <a:rect l="l" t="t" r="r" b="b"/>
              <a:pathLst>
                <a:path w="12134" h="15135" extrusionOk="0">
                  <a:moveTo>
                    <a:pt x="6107" y="1"/>
                  </a:moveTo>
                  <a:cubicBezTo>
                    <a:pt x="6081" y="1"/>
                    <a:pt x="6055" y="1"/>
                    <a:pt x="6028" y="2"/>
                  </a:cubicBezTo>
                  <a:cubicBezTo>
                    <a:pt x="2087" y="172"/>
                    <a:pt x="510" y="10156"/>
                    <a:pt x="0" y="14932"/>
                  </a:cubicBezTo>
                  <a:cubicBezTo>
                    <a:pt x="1608" y="15068"/>
                    <a:pt x="3221" y="15135"/>
                    <a:pt x="4834" y="15135"/>
                  </a:cubicBezTo>
                  <a:cubicBezTo>
                    <a:pt x="7269" y="15135"/>
                    <a:pt x="9707" y="14983"/>
                    <a:pt x="12133" y="14685"/>
                  </a:cubicBezTo>
                  <a:cubicBezTo>
                    <a:pt x="11504" y="9774"/>
                    <a:pt x="9838" y="1"/>
                    <a:pt x="6107" y="1"/>
                  </a:cubicBezTo>
                  <a:close/>
                </a:path>
              </a:pathLst>
            </a:custGeom>
            <a:solidFill>
              <a:srgbClr val="FFD3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0" name="Google Shape;780;p34"/>
            <p:cNvSpPr/>
            <p:nvPr/>
          </p:nvSpPr>
          <p:spPr>
            <a:xfrm>
              <a:off x="3973225" y="2223975"/>
              <a:ext cx="273600" cy="392050"/>
            </a:xfrm>
            <a:custGeom>
              <a:avLst/>
              <a:gdLst/>
              <a:ahLst/>
              <a:cxnLst/>
              <a:rect l="l" t="t" r="r" b="b"/>
              <a:pathLst>
                <a:path w="10944" h="15682" extrusionOk="0">
                  <a:moveTo>
                    <a:pt x="4685" y="1"/>
                  </a:moveTo>
                  <a:cubicBezTo>
                    <a:pt x="4618" y="1"/>
                    <a:pt x="4551" y="4"/>
                    <a:pt x="4483" y="9"/>
                  </a:cubicBezTo>
                  <a:cubicBezTo>
                    <a:pt x="325" y="318"/>
                    <a:pt x="1" y="10596"/>
                    <a:pt x="78" y="15681"/>
                  </a:cubicBezTo>
                  <a:cubicBezTo>
                    <a:pt x="3772" y="15202"/>
                    <a:pt x="7404" y="14367"/>
                    <a:pt x="10943" y="13177"/>
                  </a:cubicBezTo>
                  <a:cubicBezTo>
                    <a:pt x="10260" y="8499"/>
                    <a:pt x="8472" y="1"/>
                    <a:pt x="4685" y="1"/>
                  </a:cubicBezTo>
                  <a:close/>
                </a:path>
              </a:pathLst>
            </a:custGeom>
            <a:solidFill>
              <a:srgbClr val="FFD3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1" name="Google Shape;781;p34"/>
            <p:cNvSpPr/>
            <p:nvPr/>
          </p:nvSpPr>
          <p:spPr>
            <a:xfrm>
              <a:off x="4267275" y="2230750"/>
              <a:ext cx="188975" cy="314950"/>
            </a:xfrm>
            <a:custGeom>
              <a:avLst/>
              <a:gdLst/>
              <a:ahLst/>
              <a:cxnLst/>
              <a:rect l="l" t="t" r="r" b="b"/>
              <a:pathLst>
                <a:path w="7559" h="12598" extrusionOk="0">
                  <a:moveTo>
                    <a:pt x="7558" y="1"/>
                  </a:moveTo>
                  <a:lnTo>
                    <a:pt x="7558" y="1"/>
                  </a:lnTo>
                  <a:cubicBezTo>
                    <a:pt x="2705" y="1500"/>
                    <a:pt x="742" y="8393"/>
                    <a:pt x="0" y="12597"/>
                  </a:cubicBezTo>
                  <a:cubicBezTo>
                    <a:pt x="2041" y="11886"/>
                    <a:pt x="4034" y="11036"/>
                    <a:pt x="5982" y="10078"/>
                  </a:cubicBezTo>
                  <a:cubicBezTo>
                    <a:pt x="6461" y="6940"/>
                    <a:pt x="7033" y="3277"/>
                    <a:pt x="7558" y="1"/>
                  </a:cubicBezTo>
                  <a:close/>
                </a:path>
              </a:pathLst>
            </a:custGeom>
            <a:solidFill>
              <a:srgbClr val="FFD3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2" name="Google Shape;782;p34"/>
            <p:cNvSpPr/>
            <p:nvPr/>
          </p:nvSpPr>
          <p:spPr>
            <a:xfrm>
              <a:off x="3491400" y="1315000"/>
              <a:ext cx="629850" cy="498975"/>
            </a:xfrm>
            <a:custGeom>
              <a:avLst/>
              <a:gdLst/>
              <a:ahLst/>
              <a:cxnLst/>
              <a:rect l="l" t="t" r="r" b="b"/>
              <a:pathLst>
                <a:path w="25194" h="19959" extrusionOk="0">
                  <a:moveTo>
                    <a:pt x="13014" y="0"/>
                  </a:moveTo>
                  <a:cubicBezTo>
                    <a:pt x="13014" y="0"/>
                    <a:pt x="0" y="17342"/>
                    <a:pt x="5162" y="19614"/>
                  </a:cubicBezTo>
                  <a:cubicBezTo>
                    <a:pt x="5652" y="19829"/>
                    <a:pt x="6120" y="19927"/>
                    <a:pt x="6565" y="19927"/>
                  </a:cubicBezTo>
                  <a:cubicBezTo>
                    <a:pt x="10811" y="19927"/>
                    <a:pt x="13014" y="11051"/>
                    <a:pt x="13014" y="11051"/>
                  </a:cubicBezTo>
                  <a:cubicBezTo>
                    <a:pt x="13014" y="11051"/>
                    <a:pt x="15548" y="19958"/>
                    <a:pt x="20075" y="19958"/>
                  </a:cubicBezTo>
                  <a:cubicBezTo>
                    <a:pt x="20198" y="19958"/>
                    <a:pt x="20322" y="19952"/>
                    <a:pt x="20448" y="19938"/>
                  </a:cubicBezTo>
                  <a:cubicBezTo>
                    <a:pt x="25193" y="19428"/>
                    <a:pt x="13014" y="0"/>
                    <a:pt x="13014" y="0"/>
                  </a:cubicBezTo>
                  <a:close/>
                </a:path>
              </a:pathLst>
            </a:custGeom>
            <a:solidFill>
              <a:srgbClr val="1E032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3" name="Google Shape;783;p34"/>
            <p:cNvSpPr/>
            <p:nvPr/>
          </p:nvSpPr>
          <p:spPr>
            <a:xfrm>
              <a:off x="2558625" y="679375"/>
              <a:ext cx="849325" cy="872050"/>
            </a:xfrm>
            <a:custGeom>
              <a:avLst/>
              <a:gdLst/>
              <a:ahLst/>
              <a:cxnLst/>
              <a:rect l="l" t="t" r="r" b="b"/>
              <a:pathLst>
                <a:path w="33973" h="34882" extrusionOk="0">
                  <a:moveTo>
                    <a:pt x="18742" y="0"/>
                  </a:moveTo>
                  <a:cubicBezTo>
                    <a:pt x="12712" y="0"/>
                    <a:pt x="7360" y="4068"/>
                    <a:pt x="3927" y="8733"/>
                  </a:cubicBezTo>
                  <a:cubicBezTo>
                    <a:pt x="1" y="14065"/>
                    <a:pt x="310" y="21144"/>
                    <a:pt x="3633" y="26739"/>
                  </a:cubicBezTo>
                  <a:cubicBezTo>
                    <a:pt x="6442" y="31446"/>
                    <a:pt x="11649" y="34881"/>
                    <a:pt x="17229" y="34881"/>
                  </a:cubicBezTo>
                  <a:cubicBezTo>
                    <a:pt x="17421" y="34881"/>
                    <a:pt x="17613" y="34877"/>
                    <a:pt x="17806" y="34869"/>
                  </a:cubicBezTo>
                  <a:cubicBezTo>
                    <a:pt x="24467" y="34575"/>
                    <a:pt x="29568" y="29197"/>
                    <a:pt x="31840" y="23277"/>
                  </a:cubicBezTo>
                  <a:cubicBezTo>
                    <a:pt x="33602" y="18702"/>
                    <a:pt x="33973" y="12906"/>
                    <a:pt x="31732" y="8439"/>
                  </a:cubicBezTo>
                  <a:cubicBezTo>
                    <a:pt x="29336" y="3710"/>
                    <a:pt x="24189" y="47"/>
                    <a:pt x="18811" y="1"/>
                  </a:cubicBezTo>
                  <a:cubicBezTo>
                    <a:pt x="18788" y="0"/>
                    <a:pt x="18765" y="0"/>
                    <a:pt x="18742" y="0"/>
                  </a:cubicBezTo>
                  <a:close/>
                </a:path>
              </a:pathLst>
            </a:custGeom>
            <a:solidFill>
              <a:srgbClr val="1E032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4" name="Google Shape;784;p34"/>
            <p:cNvSpPr/>
            <p:nvPr/>
          </p:nvSpPr>
          <p:spPr>
            <a:xfrm>
              <a:off x="4162175" y="675225"/>
              <a:ext cx="779000" cy="880550"/>
            </a:xfrm>
            <a:custGeom>
              <a:avLst/>
              <a:gdLst/>
              <a:ahLst/>
              <a:cxnLst/>
              <a:rect l="l" t="t" r="r" b="b"/>
              <a:pathLst>
                <a:path w="31160" h="35222" extrusionOk="0">
                  <a:moveTo>
                    <a:pt x="14632" y="0"/>
                  </a:moveTo>
                  <a:cubicBezTo>
                    <a:pt x="14279" y="0"/>
                    <a:pt x="13920" y="9"/>
                    <a:pt x="13555" y="27"/>
                  </a:cubicBezTo>
                  <a:cubicBezTo>
                    <a:pt x="11299" y="120"/>
                    <a:pt x="9135" y="986"/>
                    <a:pt x="7435" y="2485"/>
                  </a:cubicBezTo>
                  <a:cubicBezTo>
                    <a:pt x="4328" y="5205"/>
                    <a:pt x="0" y="10692"/>
                    <a:pt x="1221" y="19455"/>
                  </a:cubicBezTo>
                  <a:cubicBezTo>
                    <a:pt x="2072" y="25669"/>
                    <a:pt x="6075" y="31480"/>
                    <a:pt x="11948" y="33999"/>
                  </a:cubicBezTo>
                  <a:cubicBezTo>
                    <a:pt x="13842" y="34803"/>
                    <a:pt x="15918" y="35222"/>
                    <a:pt x="17970" y="35222"/>
                  </a:cubicBezTo>
                  <a:cubicBezTo>
                    <a:pt x="22465" y="35222"/>
                    <a:pt x="26843" y="33214"/>
                    <a:pt x="28934" y="28853"/>
                  </a:cubicBezTo>
                  <a:cubicBezTo>
                    <a:pt x="31159" y="24169"/>
                    <a:pt x="31082" y="18312"/>
                    <a:pt x="29737" y="13397"/>
                  </a:cubicBezTo>
                  <a:cubicBezTo>
                    <a:pt x="27254" y="4394"/>
                    <a:pt x="22395" y="0"/>
                    <a:pt x="14632" y="0"/>
                  </a:cubicBezTo>
                  <a:close/>
                </a:path>
              </a:pathLst>
            </a:custGeom>
            <a:solidFill>
              <a:srgbClr val="1E032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5" name="Google Shape;785;p34"/>
            <p:cNvSpPr/>
            <p:nvPr/>
          </p:nvSpPr>
          <p:spPr>
            <a:xfrm>
              <a:off x="2339175" y="1824600"/>
              <a:ext cx="1437375" cy="993700"/>
            </a:xfrm>
            <a:custGeom>
              <a:avLst/>
              <a:gdLst/>
              <a:ahLst/>
              <a:cxnLst/>
              <a:rect l="l" t="t" r="r" b="b"/>
              <a:pathLst>
                <a:path w="57495" h="39748" extrusionOk="0">
                  <a:moveTo>
                    <a:pt x="40277" y="0"/>
                  </a:moveTo>
                  <a:cubicBezTo>
                    <a:pt x="34963" y="0"/>
                    <a:pt x="29415" y="1896"/>
                    <a:pt x="25255" y="7854"/>
                  </a:cubicBezTo>
                  <a:cubicBezTo>
                    <a:pt x="16459" y="20421"/>
                    <a:pt x="18101" y="35248"/>
                    <a:pt x="9566" y="35248"/>
                  </a:cubicBezTo>
                  <a:cubicBezTo>
                    <a:pt x="7258" y="35248"/>
                    <a:pt x="4205" y="34163"/>
                    <a:pt x="0" y="31656"/>
                  </a:cubicBezTo>
                  <a:lnTo>
                    <a:pt x="0" y="31656"/>
                  </a:lnTo>
                  <a:cubicBezTo>
                    <a:pt x="0" y="31656"/>
                    <a:pt x="7127" y="39747"/>
                    <a:pt x="17161" y="39747"/>
                  </a:cubicBezTo>
                  <a:cubicBezTo>
                    <a:pt x="20203" y="39747"/>
                    <a:pt x="23512" y="39004"/>
                    <a:pt x="26970" y="37066"/>
                  </a:cubicBezTo>
                  <a:cubicBezTo>
                    <a:pt x="39690" y="29941"/>
                    <a:pt x="38995" y="11811"/>
                    <a:pt x="38995" y="11811"/>
                  </a:cubicBezTo>
                  <a:lnTo>
                    <a:pt x="38995" y="11811"/>
                  </a:lnTo>
                  <a:cubicBezTo>
                    <a:pt x="38995" y="11811"/>
                    <a:pt x="40978" y="12084"/>
                    <a:pt x="43650" y="12084"/>
                  </a:cubicBezTo>
                  <a:cubicBezTo>
                    <a:pt x="48605" y="12084"/>
                    <a:pt x="55932" y="11145"/>
                    <a:pt x="57387" y="5783"/>
                  </a:cubicBezTo>
                  <a:cubicBezTo>
                    <a:pt x="57494" y="5366"/>
                    <a:pt x="49217" y="0"/>
                    <a:pt x="40277" y="0"/>
                  </a:cubicBezTo>
                  <a:close/>
                </a:path>
              </a:pathLst>
            </a:custGeom>
            <a:solidFill>
              <a:srgbClr val="6D2D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6" name="Google Shape;786;p34"/>
            <p:cNvSpPr/>
            <p:nvPr/>
          </p:nvSpPr>
          <p:spPr>
            <a:xfrm>
              <a:off x="2507250" y="659750"/>
              <a:ext cx="457900" cy="479850"/>
            </a:xfrm>
            <a:custGeom>
              <a:avLst/>
              <a:gdLst/>
              <a:ahLst/>
              <a:cxnLst/>
              <a:rect l="l" t="t" r="r" b="b"/>
              <a:pathLst>
                <a:path w="18316" h="19194" extrusionOk="0">
                  <a:moveTo>
                    <a:pt x="8319" y="1"/>
                  </a:moveTo>
                  <a:cubicBezTo>
                    <a:pt x="7770" y="1"/>
                    <a:pt x="7206" y="174"/>
                    <a:pt x="6631" y="554"/>
                  </a:cubicBezTo>
                  <a:cubicBezTo>
                    <a:pt x="0" y="4943"/>
                    <a:pt x="18315" y="19193"/>
                    <a:pt x="18315" y="19193"/>
                  </a:cubicBezTo>
                  <a:cubicBezTo>
                    <a:pt x="18315" y="19193"/>
                    <a:pt x="14101" y="1"/>
                    <a:pt x="8319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7" name="Google Shape;787;p34"/>
            <p:cNvSpPr/>
            <p:nvPr/>
          </p:nvSpPr>
          <p:spPr>
            <a:xfrm>
              <a:off x="2385525" y="872750"/>
              <a:ext cx="579625" cy="266850"/>
            </a:xfrm>
            <a:custGeom>
              <a:avLst/>
              <a:gdLst/>
              <a:ahLst/>
              <a:cxnLst/>
              <a:rect l="l" t="t" r="r" b="b"/>
              <a:pathLst>
                <a:path w="23185" h="10674" extrusionOk="0">
                  <a:moveTo>
                    <a:pt x="5942" y="1"/>
                  </a:moveTo>
                  <a:cubicBezTo>
                    <a:pt x="4605" y="1"/>
                    <a:pt x="3557" y="557"/>
                    <a:pt x="2999" y="1925"/>
                  </a:cubicBezTo>
                  <a:cubicBezTo>
                    <a:pt x="1" y="9282"/>
                    <a:pt x="23184" y="10673"/>
                    <a:pt x="23184" y="10673"/>
                  </a:cubicBezTo>
                  <a:cubicBezTo>
                    <a:pt x="23184" y="10673"/>
                    <a:pt x="11795" y="1"/>
                    <a:pt x="5942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8" name="Google Shape;788;p34"/>
            <p:cNvSpPr/>
            <p:nvPr/>
          </p:nvSpPr>
          <p:spPr>
            <a:xfrm>
              <a:off x="2400725" y="1126925"/>
              <a:ext cx="564425" cy="197100"/>
            </a:xfrm>
            <a:custGeom>
              <a:avLst/>
              <a:gdLst/>
              <a:ahLst/>
              <a:cxnLst/>
              <a:rect l="l" t="t" r="r" b="b"/>
              <a:pathLst>
                <a:path w="22577" h="7884" extrusionOk="0">
                  <a:moveTo>
                    <a:pt x="13701" y="0"/>
                  </a:moveTo>
                  <a:cubicBezTo>
                    <a:pt x="7312" y="0"/>
                    <a:pt x="0" y="941"/>
                    <a:pt x="1124" y="5390"/>
                  </a:cubicBezTo>
                  <a:cubicBezTo>
                    <a:pt x="1580" y="7193"/>
                    <a:pt x="3000" y="7884"/>
                    <a:pt x="4906" y="7884"/>
                  </a:cubicBezTo>
                  <a:cubicBezTo>
                    <a:pt x="11139" y="7884"/>
                    <a:pt x="22576" y="506"/>
                    <a:pt x="22576" y="506"/>
                  </a:cubicBezTo>
                  <a:cubicBezTo>
                    <a:pt x="22576" y="506"/>
                    <a:pt x="18387" y="0"/>
                    <a:pt x="13701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9" name="Google Shape;789;p34"/>
            <p:cNvSpPr/>
            <p:nvPr/>
          </p:nvSpPr>
          <p:spPr>
            <a:xfrm>
              <a:off x="2452000" y="1139575"/>
              <a:ext cx="513150" cy="434700"/>
            </a:xfrm>
            <a:custGeom>
              <a:avLst/>
              <a:gdLst/>
              <a:ahLst/>
              <a:cxnLst/>
              <a:rect l="l" t="t" r="r" b="b"/>
              <a:pathLst>
                <a:path w="20526" h="17388" extrusionOk="0">
                  <a:moveTo>
                    <a:pt x="20525" y="0"/>
                  </a:moveTo>
                  <a:cubicBezTo>
                    <a:pt x="20525" y="1"/>
                    <a:pt x="0" y="11546"/>
                    <a:pt x="6121" y="16615"/>
                  </a:cubicBezTo>
                  <a:cubicBezTo>
                    <a:pt x="6761" y="17149"/>
                    <a:pt x="7425" y="17387"/>
                    <a:pt x="8102" y="17387"/>
                  </a:cubicBezTo>
                  <a:cubicBezTo>
                    <a:pt x="13875" y="17387"/>
                    <a:pt x="20525" y="1"/>
                    <a:pt x="20525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0" name="Google Shape;790;p34"/>
            <p:cNvSpPr/>
            <p:nvPr/>
          </p:nvSpPr>
          <p:spPr>
            <a:xfrm>
              <a:off x="2722075" y="1139575"/>
              <a:ext cx="393250" cy="548500"/>
            </a:xfrm>
            <a:custGeom>
              <a:avLst/>
              <a:gdLst/>
              <a:ahLst/>
              <a:cxnLst/>
              <a:rect l="l" t="t" r="r" b="b"/>
              <a:pathLst>
                <a:path w="15730" h="21940" extrusionOk="0">
                  <a:moveTo>
                    <a:pt x="9722" y="0"/>
                  </a:moveTo>
                  <a:cubicBezTo>
                    <a:pt x="9722" y="1"/>
                    <a:pt x="1" y="21469"/>
                    <a:pt x="7930" y="21932"/>
                  </a:cubicBezTo>
                  <a:cubicBezTo>
                    <a:pt x="8013" y="21937"/>
                    <a:pt x="8096" y="21940"/>
                    <a:pt x="8176" y="21940"/>
                  </a:cubicBezTo>
                  <a:cubicBezTo>
                    <a:pt x="15729" y="21940"/>
                    <a:pt x="9723" y="1"/>
                    <a:pt x="9722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1" name="Google Shape;791;p34"/>
            <p:cNvSpPr/>
            <p:nvPr/>
          </p:nvSpPr>
          <p:spPr>
            <a:xfrm>
              <a:off x="2965125" y="1139575"/>
              <a:ext cx="455200" cy="482150"/>
            </a:xfrm>
            <a:custGeom>
              <a:avLst/>
              <a:gdLst/>
              <a:ahLst/>
              <a:cxnLst/>
              <a:rect l="l" t="t" r="r" b="b"/>
              <a:pathLst>
                <a:path w="18208" h="19286" extrusionOk="0">
                  <a:moveTo>
                    <a:pt x="0" y="0"/>
                  </a:moveTo>
                  <a:cubicBezTo>
                    <a:pt x="1" y="1"/>
                    <a:pt x="4059" y="19286"/>
                    <a:pt x="9860" y="19286"/>
                  </a:cubicBezTo>
                  <a:cubicBezTo>
                    <a:pt x="10402" y="19286"/>
                    <a:pt x="10960" y="19117"/>
                    <a:pt x="11530" y="18748"/>
                  </a:cubicBezTo>
                  <a:cubicBezTo>
                    <a:pt x="18207" y="14436"/>
                    <a:pt x="1" y="1"/>
                    <a:pt x="0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2" name="Google Shape;792;p34"/>
            <p:cNvSpPr/>
            <p:nvPr/>
          </p:nvSpPr>
          <p:spPr>
            <a:xfrm>
              <a:off x="2965125" y="1139575"/>
              <a:ext cx="580375" cy="257750"/>
            </a:xfrm>
            <a:custGeom>
              <a:avLst/>
              <a:gdLst/>
              <a:ahLst/>
              <a:cxnLst/>
              <a:rect l="l" t="t" r="r" b="b"/>
              <a:pathLst>
                <a:path w="23215" h="10310" extrusionOk="0">
                  <a:moveTo>
                    <a:pt x="0" y="0"/>
                  </a:moveTo>
                  <a:cubicBezTo>
                    <a:pt x="1" y="1"/>
                    <a:pt x="11493" y="10309"/>
                    <a:pt x="17380" y="10309"/>
                  </a:cubicBezTo>
                  <a:cubicBezTo>
                    <a:pt x="18769" y="10309"/>
                    <a:pt x="19847" y="9735"/>
                    <a:pt x="20387" y="8316"/>
                  </a:cubicBezTo>
                  <a:cubicBezTo>
                    <a:pt x="23215" y="882"/>
                    <a:pt x="1" y="0"/>
                    <a:pt x="0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3" name="Google Shape;793;p34"/>
            <p:cNvSpPr/>
            <p:nvPr/>
          </p:nvSpPr>
          <p:spPr>
            <a:xfrm>
              <a:off x="2965125" y="945425"/>
              <a:ext cx="566625" cy="202400"/>
            </a:xfrm>
            <a:custGeom>
              <a:avLst/>
              <a:gdLst/>
              <a:ahLst/>
              <a:cxnLst/>
              <a:rect l="l" t="t" r="r" b="b"/>
              <a:pathLst>
                <a:path w="22665" h="8096" extrusionOk="0">
                  <a:moveTo>
                    <a:pt x="17677" y="1"/>
                  </a:moveTo>
                  <a:cubicBezTo>
                    <a:pt x="11483" y="1"/>
                    <a:pt x="0" y="7766"/>
                    <a:pt x="0" y="7766"/>
                  </a:cubicBezTo>
                  <a:cubicBezTo>
                    <a:pt x="0" y="7766"/>
                    <a:pt x="3333" y="8096"/>
                    <a:pt x="7373" y="8096"/>
                  </a:cubicBezTo>
                  <a:cubicBezTo>
                    <a:pt x="14052" y="8096"/>
                    <a:pt x="22664" y="7196"/>
                    <a:pt x="21345" y="2419"/>
                  </a:cubicBezTo>
                  <a:cubicBezTo>
                    <a:pt x="20867" y="675"/>
                    <a:pt x="19501" y="1"/>
                    <a:pt x="17677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4" name="Google Shape;794;p34"/>
            <p:cNvSpPr/>
            <p:nvPr/>
          </p:nvSpPr>
          <p:spPr>
            <a:xfrm>
              <a:off x="2965125" y="697975"/>
              <a:ext cx="506975" cy="441625"/>
            </a:xfrm>
            <a:custGeom>
              <a:avLst/>
              <a:gdLst/>
              <a:ahLst/>
              <a:cxnLst/>
              <a:rect l="l" t="t" r="r" b="b"/>
              <a:pathLst>
                <a:path w="20279" h="17665" extrusionOk="0">
                  <a:moveTo>
                    <a:pt x="12118" y="1"/>
                  </a:moveTo>
                  <a:cubicBezTo>
                    <a:pt x="6317" y="1"/>
                    <a:pt x="0" y="17664"/>
                    <a:pt x="0" y="17664"/>
                  </a:cubicBezTo>
                  <a:cubicBezTo>
                    <a:pt x="0" y="17664"/>
                    <a:pt x="20278" y="5655"/>
                    <a:pt x="14050" y="725"/>
                  </a:cubicBezTo>
                  <a:cubicBezTo>
                    <a:pt x="13419" y="225"/>
                    <a:pt x="12771" y="1"/>
                    <a:pt x="12118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5" name="Google Shape;795;p34"/>
            <p:cNvSpPr/>
            <p:nvPr/>
          </p:nvSpPr>
          <p:spPr>
            <a:xfrm>
              <a:off x="2801425" y="590450"/>
              <a:ext cx="394800" cy="549150"/>
            </a:xfrm>
            <a:custGeom>
              <a:avLst/>
              <a:gdLst/>
              <a:ahLst/>
              <a:cxnLst/>
              <a:rect l="l" t="t" r="r" b="b"/>
              <a:pathLst>
                <a:path w="15792" h="21966" extrusionOk="0">
                  <a:moveTo>
                    <a:pt x="7716" y="0"/>
                  </a:moveTo>
                  <a:cubicBezTo>
                    <a:pt x="0" y="0"/>
                    <a:pt x="6548" y="21965"/>
                    <a:pt x="6548" y="21965"/>
                  </a:cubicBezTo>
                  <a:cubicBezTo>
                    <a:pt x="6548" y="21965"/>
                    <a:pt x="15791" y="296"/>
                    <a:pt x="7862" y="3"/>
                  </a:cubicBezTo>
                  <a:cubicBezTo>
                    <a:pt x="7813" y="1"/>
                    <a:pt x="7764" y="0"/>
                    <a:pt x="7716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6" name="Google Shape;796;p34"/>
            <p:cNvSpPr/>
            <p:nvPr/>
          </p:nvSpPr>
          <p:spPr>
            <a:xfrm>
              <a:off x="4101125" y="660125"/>
              <a:ext cx="458275" cy="479475"/>
            </a:xfrm>
            <a:custGeom>
              <a:avLst/>
              <a:gdLst/>
              <a:ahLst/>
              <a:cxnLst/>
              <a:rect l="l" t="t" r="r" b="b"/>
              <a:pathLst>
                <a:path w="18331" h="19179" extrusionOk="0">
                  <a:moveTo>
                    <a:pt x="8336" y="1"/>
                  </a:moveTo>
                  <a:cubicBezTo>
                    <a:pt x="7786" y="1"/>
                    <a:pt x="7222" y="174"/>
                    <a:pt x="6646" y="554"/>
                  </a:cubicBezTo>
                  <a:cubicBezTo>
                    <a:pt x="0" y="4928"/>
                    <a:pt x="18331" y="19178"/>
                    <a:pt x="18331" y="19178"/>
                  </a:cubicBezTo>
                  <a:cubicBezTo>
                    <a:pt x="18331" y="19178"/>
                    <a:pt x="14117" y="1"/>
                    <a:pt x="8336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7" name="Google Shape;797;p34"/>
            <p:cNvSpPr/>
            <p:nvPr/>
          </p:nvSpPr>
          <p:spPr>
            <a:xfrm>
              <a:off x="3979800" y="872750"/>
              <a:ext cx="579600" cy="266850"/>
            </a:xfrm>
            <a:custGeom>
              <a:avLst/>
              <a:gdLst/>
              <a:ahLst/>
              <a:cxnLst/>
              <a:rect l="l" t="t" r="r" b="b"/>
              <a:pathLst>
                <a:path w="23184" h="10674" extrusionOk="0">
                  <a:moveTo>
                    <a:pt x="5947" y="1"/>
                  </a:moveTo>
                  <a:cubicBezTo>
                    <a:pt x="4609" y="1"/>
                    <a:pt x="3559" y="557"/>
                    <a:pt x="2999" y="1925"/>
                  </a:cubicBezTo>
                  <a:cubicBezTo>
                    <a:pt x="0" y="9282"/>
                    <a:pt x="23184" y="10673"/>
                    <a:pt x="23184" y="10673"/>
                  </a:cubicBezTo>
                  <a:cubicBezTo>
                    <a:pt x="23184" y="10673"/>
                    <a:pt x="11805" y="1"/>
                    <a:pt x="5947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8" name="Google Shape;798;p34"/>
            <p:cNvSpPr/>
            <p:nvPr/>
          </p:nvSpPr>
          <p:spPr>
            <a:xfrm>
              <a:off x="3994975" y="1126925"/>
              <a:ext cx="564425" cy="197100"/>
            </a:xfrm>
            <a:custGeom>
              <a:avLst/>
              <a:gdLst/>
              <a:ahLst/>
              <a:cxnLst/>
              <a:rect l="l" t="t" r="r" b="b"/>
              <a:pathLst>
                <a:path w="22577" h="7884" extrusionOk="0">
                  <a:moveTo>
                    <a:pt x="13702" y="0"/>
                  </a:moveTo>
                  <a:cubicBezTo>
                    <a:pt x="7313" y="0"/>
                    <a:pt x="1" y="941"/>
                    <a:pt x="1124" y="5390"/>
                  </a:cubicBezTo>
                  <a:cubicBezTo>
                    <a:pt x="1581" y="7193"/>
                    <a:pt x="3000" y="7884"/>
                    <a:pt x="4907" y="7884"/>
                  </a:cubicBezTo>
                  <a:cubicBezTo>
                    <a:pt x="11139" y="7884"/>
                    <a:pt x="22577" y="506"/>
                    <a:pt x="22577" y="506"/>
                  </a:cubicBezTo>
                  <a:cubicBezTo>
                    <a:pt x="22577" y="506"/>
                    <a:pt x="18388" y="0"/>
                    <a:pt x="13702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9" name="Google Shape;799;p34"/>
            <p:cNvSpPr/>
            <p:nvPr/>
          </p:nvSpPr>
          <p:spPr>
            <a:xfrm>
              <a:off x="4046250" y="1139575"/>
              <a:ext cx="513150" cy="434700"/>
            </a:xfrm>
            <a:custGeom>
              <a:avLst/>
              <a:gdLst/>
              <a:ahLst/>
              <a:cxnLst/>
              <a:rect l="l" t="t" r="r" b="b"/>
              <a:pathLst>
                <a:path w="20526" h="17388" extrusionOk="0">
                  <a:moveTo>
                    <a:pt x="20526" y="0"/>
                  </a:moveTo>
                  <a:cubicBezTo>
                    <a:pt x="20525" y="1"/>
                    <a:pt x="1" y="11546"/>
                    <a:pt x="6106" y="16615"/>
                  </a:cubicBezTo>
                  <a:cubicBezTo>
                    <a:pt x="6748" y="17149"/>
                    <a:pt x="7414" y="17387"/>
                    <a:pt x="8091" y="17387"/>
                  </a:cubicBezTo>
                  <a:cubicBezTo>
                    <a:pt x="13876" y="17387"/>
                    <a:pt x="20526" y="1"/>
                    <a:pt x="20526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0" name="Google Shape;800;p34"/>
            <p:cNvSpPr/>
            <p:nvPr/>
          </p:nvSpPr>
          <p:spPr>
            <a:xfrm>
              <a:off x="4316350" y="1139575"/>
              <a:ext cx="393225" cy="548500"/>
            </a:xfrm>
            <a:custGeom>
              <a:avLst/>
              <a:gdLst/>
              <a:ahLst/>
              <a:cxnLst/>
              <a:rect l="l" t="t" r="r" b="b"/>
              <a:pathLst>
                <a:path w="15729" h="21940" extrusionOk="0">
                  <a:moveTo>
                    <a:pt x="9722" y="0"/>
                  </a:moveTo>
                  <a:lnTo>
                    <a:pt x="9722" y="0"/>
                  </a:lnTo>
                  <a:cubicBezTo>
                    <a:pt x="9722" y="1"/>
                    <a:pt x="0" y="21469"/>
                    <a:pt x="7929" y="21932"/>
                  </a:cubicBezTo>
                  <a:cubicBezTo>
                    <a:pt x="8013" y="21937"/>
                    <a:pt x="8095" y="21940"/>
                    <a:pt x="8176" y="21940"/>
                  </a:cubicBezTo>
                  <a:cubicBezTo>
                    <a:pt x="15729" y="21940"/>
                    <a:pt x="9722" y="1"/>
                    <a:pt x="9722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1" name="Google Shape;801;p34"/>
            <p:cNvSpPr/>
            <p:nvPr/>
          </p:nvSpPr>
          <p:spPr>
            <a:xfrm>
              <a:off x="4559375" y="1139575"/>
              <a:ext cx="454825" cy="482150"/>
            </a:xfrm>
            <a:custGeom>
              <a:avLst/>
              <a:gdLst/>
              <a:ahLst/>
              <a:cxnLst/>
              <a:rect l="l" t="t" r="r" b="b"/>
              <a:pathLst>
                <a:path w="18193" h="19286" extrusionOk="0">
                  <a:moveTo>
                    <a:pt x="1" y="0"/>
                  </a:moveTo>
                  <a:cubicBezTo>
                    <a:pt x="1" y="1"/>
                    <a:pt x="4060" y="19286"/>
                    <a:pt x="9860" y="19286"/>
                  </a:cubicBezTo>
                  <a:cubicBezTo>
                    <a:pt x="10403" y="19286"/>
                    <a:pt x="10960" y="19117"/>
                    <a:pt x="11531" y="18748"/>
                  </a:cubicBezTo>
                  <a:cubicBezTo>
                    <a:pt x="18192" y="14436"/>
                    <a:pt x="2" y="1"/>
                    <a:pt x="1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2" name="Google Shape;802;p34"/>
            <p:cNvSpPr/>
            <p:nvPr/>
          </p:nvSpPr>
          <p:spPr>
            <a:xfrm>
              <a:off x="4559375" y="1139575"/>
              <a:ext cx="580400" cy="257750"/>
            </a:xfrm>
            <a:custGeom>
              <a:avLst/>
              <a:gdLst/>
              <a:ahLst/>
              <a:cxnLst/>
              <a:rect l="l" t="t" r="r" b="b"/>
              <a:pathLst>
                <a:path w="23216" h="10310" extrusionOk="0">
                  <a:moveTo>
                    <a:pt x="1" y="0"/>
                  </a:moveTo>
                  <a:lnTo>
                    <a:pt x="1" y="0"/>
                  </a:lnTo>
                  <a:cubicBezTo>
                    <a:pt x="1" y="1"/>
                    <a:pt x="11494" y="10309"/>
                    <a:pt x="17381" y="10309"/>
                  </a:cubicBezTo>
                  <a:cubicBezTo>
                    <a:pt x="18770" y="10309"/>
                    <a:pt x="19847" y="9735"/>
                    <a:pt x="20387" y="8316"/>
                  </a:cubicBezTo>
                  <a:cubicBezTo>
                    <a:pt x="23215" y="882"/>
                    <a:pt x="2" y="0"/>
                    <a:pt x="1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3" name="Google Shape;803;p34"/>
            <p:cNvSpPr/>
            <p:nvPr/>
          </p:nvSpPr>
          <p:spPr>
            <a:xfrm>
              <a:off x="4559375" y="945425"/>
              <a:ext cx="566625" cy="202400"/>
            </a:xfrm>
            <a:custGeom>
              <a:avLst/>
              <a:gdLst/>
              <a:ahLst/>
              <a:cxnLst/>
              <a:rect l="l" t="t" r="r" b="b"/>
              <a:pathLst>
                <a:path w="22665" h="8096" extrusionOk="0">
                  <a:moveTo>
                    <a:pt x="17677" y="1"/>
                  </a:moveTo>
                  <a:cubicBezTo>
                    <a:pt x="11483" y="1"/>
                    <a:pt x="1" y="7766"/>
                    <a:pt x="1" y="7766"/>
                  </a:cubicBezTo>
                  <a:cubicBezTo>
                    <a:pt x="1" y="7766"/>
                    <a:pt x="3334" y="8096"/>
                    <a:pt x="7373" y="8096"/>
                  </a:cubicBezTo>
                  <a:cubicBezTo>
                    <a:pt x="14052" y="8096"/>
                    <a:pt x="22665" y="7196"/>
                    <a:pt x="21345" y="2419"/>
                  </a:cubicBezTo>
                  <a:cubicBezTo>
                    <a:pt x="20867" y="675"/>
                    <a:pt x="19502" y="1"/>
                    <a:pt x="17677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4" name="Google Shape;804;p34"/>
            <p:cNvSpPr/>
            <p:nvPr/>
          </p:nvSpPr>
          <p:spPr>
            <a:xfrm>
              <a:off x="4559375" y="697975"/>
              <a:ext cx="506975" cy="441625"/>
            </a:xfrm>
            <a:custGeom>
              <a:avLst/>
              <a:gdLst/>
              <a:ahLst/>
              <a:cxnLst/>
              <a:rect l="l" t="t" r="r" b="b"/>
              <a:pathLst>
                <a:path w="20279" h="17665" extrusionOk="0">
                  <a:moveTo>
                    <a:pt x="12118" y="1"/>
                  </a:moveTo>
                  <a:cubicBezTo>
                    <a:pt x="6317" y="1"/>
                    <a:pt x="1" y="17664"/>
                    <a:pt x="1" y="17664"/>
                  </a:cubicBezTo>
                  <a:cubicBezTo>
                    <a:pt x="1" y="17664"/>
                    <a:pt x="20279" y="5655"/>
                    <a:pt x="14050" y="725"/>
                  </a:cubicBezTo>
                  <a:cubicBezTo>
                    <a:pt x="13419" y="225"/>
                    <a:pt x="12772" y="1"/>
                    <a:pt x="12118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5" name="Google Shape;805;p34"/>
            <p:cNvSpPr/>
            <p:nvPr/>
          </p:nvSpPr>
          <p:spPr>
            <a:xfrm>
              <a:off x="4395675" y="590450"/>
              <a:ext cx="395175" cy="549150"/>
            </a:xfrm>
            <a:custGeom>
              <a:avLst/>
              <a:gdLst/>
              <a:ahLst/>
              <a:cxnLst/>
              <a:rect l="l" t="t" r="r" b="b"/>
              <a:pathLst>
                <a:path w="15807" h="21966" extrusionOk="0">
                  <a:moveTo>
                    <a:pt x="7716" y="0"/>
                  </a:moveTo>
                  <a:cubicBezTo>
                    <a:pt x="1" y="0"/>
                    <a:pt x="6549" y="21965"/>
                    <a:pt x="6549" y="21965"/>
                  </a:cubicBezTo>
                  <a:cubicBezTo>
                    <a:pt x="6549" y="21965"/>
                    <a:pt x="15807" y="296"/>
                    <a:pt x="7863" y="3"/>
                  </a:cubicBezTo>
                  <a:cubicBezTo>
                    <a:pt x="7813" y="1"/>
                    <a:pt x="7765" y="0"/>
                    <a:pt x="7716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6" name="Google Shape;806;p34"/>
            <p:cNvSpPr/>
            <p:nvPr/>
          </p:nvSpPr>
          <p:spPr>
            <a:xfrm>
              <a:off x="2749125" y="1826575"/>
              <a:ext cx="641825" cy="719125"/>
            </a:xfrm>
            <a:custGeom>
              <a:avLst/>
              <a:gdLst/>
              <a:ahLst/>
              <a:cxnLst/>
              <a:rect l="l" t="t" r="r" b="b"/>
              <a:pathLst>
                <a:path w="25673" h="28765" extrusionOk="0">
                  <a:moveTo>
                    <a:pt x="25673" y="1"/>
                  </a:moveTo>
                  <a:lnTo>
                    <a:pt x="25673" y="1"/>
                  </a:lnTo>
                  <a:cubicBezTo>
                    <a:pt x="22334" y="434"/>
                    <a:pt x="19289" y="2057"/>
                    <a:pt x="16523" y="4004"/>
                  </a:cubicBezTo>
                  <a:cubicBezTo>
                    <a:pt x="13772" y="5951"/>
                    <a:pt x="11407" y="8409"/>
                    <a:pt x="9305" y="11036"/>
                  </a:cubicBezTo>
                  <a:cubicBezTo>
                    <a:pt x="7172" y="13648"/>
                    <a:pt x="5457" y="16554"/>
                    <a:pt x="3865" y="19506"/>
                  </a:cubicBezTo>
                  <a:cubicBezTo>
                    <a:pt x="3154" y="21021"/>
                    <a:pt x="2427" y="22535"/>
                    <a:pt x="1747" y="24066"/>
                  </a:cubicBezTo>
                  <a:cubicBezTo>
                    <a:pt x="1160" y="25627"/>
                    <a:pt x="557" y="27188"/>
                    <a:pt x="1" y="28764"/>
                  </a:cubicBezTo>
                  <a:cubicBezTo>
                    <a:pt x="773" y="27265"/>
                    <a:pt x="1469" y="25766"/>
                    <a:pt x="2211" y="24267"/>
                  </a:cubicBezTo>
                  <a:lnTo>
                    <a:pt x="4560" y="19893"/>
                  </a:lnTo>
                  <a:cubicBezTo>
                    <a:pt x="6276" y="17064"/>
                    <a:pt x="7991" y="14220"/>
                    <a:pt x="10093" y="11685"/>
                  </a:cubicBezTo>
                  <a:cubicBezTo>
                    <a:pt x="12103" y="9073"/>
                    <a:pt x="14405" y="6709"/>
                    <a:pt x="16971" y="4638"/>
                  </a:cubicBezTo>
                  <a:cubicBezTo>
                    <a:pt x="17636" y="4128"/>
                    <a:pt x="18285" y="3648"/>
                    <a:pt x="18965" y="3169"/>
                  </a:cubicBezTo>
                  <a:cubicBezTo>
                    <a:pt x="19676" y="2737"/>
                    <a:pt x="20356" y="2257"/>
                    <a:pt x="21098" y="1886"/>
                  </a:cubicBezTo>
                  <a:cubicBezTo>
                    <a:pt x="22520" y="1052"/>
                    <a:pt x="24065" y="403"/>
                    <a:pt x="25673" y="1"/>
                  </a:cubicBezTo>
                  <a:close/>
                </a:path>
              </a:pathLst>
            </a:custGeom>
            <a:solidFill>
              <a:srgbClr val="1E032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7" name="Google Shape;807;p34"/>
            <p:cNvSpPr/>
            <p:nvPr/>
          </p:nvSpPr>
          <p:spPr>
            <a:xfrm>
              <a:off x="2691175" y="1857225"/>
              <a:ext cx="860525" cy="795500"/>
            </a:xfrm>
            <a:custGeom>
              <a:avLst/>
              <a:gdLst/>
              <a:ahLst/>
              <a:cxnLst/>
              <a:rect l="l" t="t" r="r" b="b"/>
              <a:pathLst>
                <a:path w="34421" h="31820" extrusionOk="0">
                  <a:moveTo>
                    <a:pt x="33325" y="0"/>
                  </a:moveTo>
                  <a:cubicBezTo>
                    <a:pt x="31664" y="0"/>
                    <a:pt x="30007" y="381"/>
                    <a:pt x="28423" y="939"/>
                  </a:cubicBezTo>
                  <a:cubicBezTo>
                    <a:pt x="26507" y="1696"/>
                    <a:pt x="24699" y="2654"/>
                    <a:pt x="23014" y="3813"/>
                  </a:cubicBezTo>
                  <a:cubicBezTo>
                    <a:pt x="19614" y="6101"/>
                    <a:pt x="16677" y="8976"/>
                    <a:pt x="13911" y="11928"/>
                  </a:cubicBezTo>
                  <a:cubicBezTo>
                    <a:pt x="11206" y="14957"/>
                    <a:pt x="8686" y="18156"/>
                    <a:pt x="6368" y="21479"/>
                  </a:cubicBezTo>
                  <a:cubicBezTo>
                    <a:pt x="4050" y="24802"/>
                    <a:pt x="1917" y="28265"/>
                    <a:pt x="0" y="31819"/>
                  </a:cubicBezTo>
                  <a:cubicBezTo>
                    <a:pt x="2272" y="28481"/>
                    <a:pt x="4560" y="25158"/>
                    <a:pt x="7002" y="21943"/>
                  </a:cubicBezTo>
                  <a:cubicBezTo>
                    <a:pt x="9444" y="18744"/>
                    <a:pt x="11932" y="15575"/>
                    <a:pt x="14668" y="12623"/>
                  </a:cubicBezTo>
                  <a:cubicBezTo>
                    <a:pt x="17357" y="9640"/>
                    <a:pt x="20247" y="6827"/>
                    <a:pt x="23462" y="4463"/>
                  </a:cubicBezTo>
                  <a:cubicBezTo>
                    <a:pt x="25054" y="3257"/>
                    <a:pt x="26785" y="2222"/>
                    <a:pt x="28609" y="1402"/>
                  </a:cubicBezTo>
                  <a:cubicBezTo>
                    <a:pt x="30433" y="552"/>
                    <a:pt x="32411" y="89"/>
                    <a:pt x="34420" y="58"/>
                  </a:cubicBezTo>
                  <a:cubicBezTo>
                    <a:pt x="34055" y="19"/>
                    <a:pt x="33690" y="0"/>
                    <a:pt x="33325" y="0"/>
                  </a:cubicBezTo>
                  <a:close/>
                </a:path>
              </a:pathLst>
            </a:custGeom>
            <a:solidFill>
              <a:srgbClr val="1E032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8" name="Google Shape;808;p34"/>
            <p:cNvSpPr/>
            <p:nvPr/>
          </p:nvSpPr>
          <p:spPr>
            <a:xfrm>
              <a:off x="2627425" y="2249700"/>
              <a:ext cx="673500" cy="448225"/>
            </a:xfrm>
            <a:custGeom>
              <a:avLst/>
              <a:gdLst/>
              <a:ahLst/>
              <a:cxnLst/>
              <a:rect l="l" t="t" r="r" b="b"/>
              <a:pathLst>
                <a:path w="26940" h="17929" extrusionOk="0">
                  <a:moveTo>
                    <a:pt x="26940" y="0"/>
                  </a:moveTo>
                  <a:cubicBezTo>
                    <a:pt x="26105" y="2782"/>
                    <a:pt x="24791" y="5379"/>
                    <a:pt x="22936" y="7527"/>
                  </a:cubicBezTo>
                  <a:cubicBezTo>
                    <a:pt x="21066" y="9660"/>
                    <a:pt x="18825" y="11453"/>
                    <a:pt x="16337" y="12813"/>
                  </a:cubicBezTo>
                  <a:cubicBezTo>
                    <a:pt x="13848" y="14204"/>
                    <a:pt x="11175" y="15239"/>
                    <a:pt x="8439" y="16090"/>
                  </a:cubicBezTo>
                  <a:cubicBezTo>
                    <a:pt x="7079" y="16522"/>
                    <a:pt x="5672" y="16862"/>
                    <a:pt x="4266" y="17156"/>
                  </a:cubicBezTo>
                  <a:cubicBezTo>
                    <a:pt x="2859" y="17496"/>
                    <a:pt x="1438" y="17743"/>
                    <a:pt x="0" y="17929"/>
                  </a:cubicBezTo>
                  <a:cubicBezTo>
                    <a:pt x="2921" y="17929"/>
                    <a:pt x="5827" y="17558"/>
                    <a:pt x="8655" y="16847"/>
                  </a:cubicBezTo>
                  <a:cubicBezTo>
                    <a:pt x="11515" y="16167"/>
                    <a:pt x="14266" y="15116"/>
                    <a:pt x="16831" y="13709"/>
                  </a:cubicBezTo>
                  <a:cubicBezTo>
                    <a:pt x="18114" y="12967"/>
                    <a:pt x="19335" y="12148"/>
                    <a:pt x="20479" y="11221"/>
                  </a:cubicBezTo>
                  <a:cubicBezTo>
                    <a:pt x="21623" y="10263"/>
                    <a:pt x="22643" y="9196"/>
                    <a:pt x="23555" y="8022"/>
                  </a:cubicBezTo>
                  <a:cubicBezTo>
                    <a:pt x="24436" y="6847"/>
                    <a:pt x="25178" y="5564"/>
                    <a:pt x="25780" y="4219"/>
                  </a:cubicBezTo>
                  <a:cubicBezTo>
                    <a:pt x="26321" y="2859"/>
                    <a:pt x="26708" y="1453"/>
                    <a:pt x="26940" y="0"/>
                  </a:cubicBezTo>
                  <a:close/>
                </a:path>
              </a:pathLst>
            </a:custGeom>
            <a:solidFill>
              <a:srgbClr val="1E032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9" name="Google Shape;809;p34"/>
            <p:cNvSpPr/>
            <p:nvPr/>
          </p:nvSpPr>
          <p:spPr>
            <a:xfrm>
              <a:off x="2709725" y="2104025"/>
              <a:ext cx="591200" cy="518550"/>
            </a:xfrm>
            <a:custGeom>
              <a:avLst/>
              <a:gdLst/>
              <a:ahLst/>
              <a:cxnLst/>
              <a:rect l="l" t="t" r="r" b="b"/>
              <a:pathLst>
                <a:path w="23648" h="20742" extrusionOk="0">
                  <a:moveTo>
                    <a:pt x="23648" y="0"/>
                  </a:moveTo>
                  <a:lnTo>
                    <a:pt x="23648" y="0"/>
                  </a:lnTo>
                  <a:cubicBezTo>
                    <a:pt x="23277" y="572"/>
                    <a:pt x="22921" y="1128"/>
                    <a:pt x="22581" y="1700"/>
                  </a:cubicBezTo>
                  <a:lnTo>
                    <a:pt x="22056" y="2550"/>
                  </a:lnTo>
                  <a:lnTo>
                    <a:pt x="21453" y="3354"/>
                  </a:lnTo>
                  <a:cubicBezTo>
                    <a:pt x="21066" y="3895"/>
                    <a:pt x="20695" y="4451"/>
                    <a:pt x="20294" y="4977"/>
                  </a:cubicBezTo>
                  <a:lnTo>
                    <a:pt x="19011" y="6507"/>
                  </a:lnTo>
                  <a:cubicBezTo>
                    <a:pt x="17280" y="8516"/>
                    <a:pt x="15394" y="10371"/>
                    <a:pt x="13354" y="12071"/>
                  </a:cubicBezTo>
                  <a:cubicBezTo>
                    <a:pt x="11329" y="13771"/>
                    <a:pt x="9181" y="15348"/>
                    <a:pt x="6955" y="16801"/>
                  </a:cubicBezTo>
                  <a:cubicBezTo>
                    <a:pt x="5842" y="17512"/>
                    <a:pt x="4699" y="18207"/>
                    <a:pt x="3540" y="18856"/>
                  </a:cubicBezTo>
                  <a:cubicBezTo>
                    <a:pt x="2396" y="19536"/>
                    <a:pt x="1190" y="20139"/>
                    <a:pt x="0" y="20742"/>
                  </a:cubicBezTo>
                  <a:cubicBezTo>
                    <a:pt x="2566" y="19954"/>
                    <a:pt x="5008" y="18779"/>
                    <a:pt x="7373" y="17465"/>
                  </a:cubicBezTo>
                  <a:cubicBezTo>
                    <a:pt x="9722" y="16136"/>
                    <a:pt x="11963" y="14590"/>
                    <a:pt x="14034" y="12859"/>
                  </a:cubicBezTo>
                  <a:cubicBezTo>
                    <a:pt x="16105" y="11128"/>
                    <a:pt x="17991" y="9165"/>
                    <a:pt x="19629" y="7002"/>
                  </a:cubicBezTo>
                  <a:cubicBezTo>
                    <a:pt x="21329" y="4884"/>
                    <a:pt x="22597" y="2473"/>
                    <a:pt x="23648" y="0"/>
                  </a:cubicBezTo>
                  <a:close/>
                </a:path>
              </a:pathLst>
            </a:custGeom>
            <a:solidFill>
              <a:srgbClr val="1E032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0" name="Google Shape;810;p34"/>
            <p:cNvSpPr/>
            <p:nvPr/>
          </p:nvSpPr>
          <p:spPr>
            <a:xfrm>
              <a:off x="2677650" y="813800"/>
              <a:ext cx="590825" cy="589725"/>
            </a:xfrm>
            <a:custGeom>
              <a:avLst/>
              <a:gdLst/>
              <a:ahLst/>
              <a:cxnLst/>
              <a:rect l="l" t="t" r="r" b="b"/>
              <a:pathLst>
                <a:path w="23633" h="23589" extrusionOk="0">
                  <a:moveTo>
                    <a:pt x="8392" y="0"/>
                  </a:moveTo>
                  <a:cubicBezTo>
                    <a:pt x="8193" y="0"/>
                    <a:pt x="7983" y="55"/>
                    <a:pt x="7759" y="172"/>
                  </a:cubicBezTo>
                  <a:cubicBezTo>
                    <a:pt x="4544" y="1872"/>
                    <a:pt x="10433" y="9755"/>
                    <a:pt x="10433" y="9755"/>
                  </a:cubicBezTo>
                  <a:cubicBezTo>
                    <a:pt x="10433" y="9755"/>
                    <a:pt x="6456" y="5200"/>
                    <a:pt x="3886" y="5200"/>
                  </a:cubicBezTo>
                  <a:cubicBezTo>
                    <a:pt x="3455" y="5200"/>
                    <a:pt x="3063" y="5328"/>
                    <a:pt x="2736" y="5628"/>
                  </a:cubicBezTo>
                  <a:cubicBezTo>
                    <a:pt x="449" y="7715"/>
                    <a:pt x="9413" y="12537"/>
                    <a:pt x="9413" y="12537"/>
                  </a:cubicBezTo>
                  <a:cubicBezTo>
                    <a:pt x="9413" y="12537"/>
                    <a:pt x="5002" y="10746"/>
                    <a:pt x="2467" y="10746"/>
                  </a:cubicBezTo>
                  <a:cubicBezTo>
                    <a:pt x="1469" y="10746"/>
                    <a:pt x="762" y="11023"/>
                    <a:pt x="727" y="11795"/>
                  </a:cubicBezTo>
                  <a:cubicBezTo>
                    <a:pt x="652" y="13279"/>
                    <a:pt x="3297" y="13621"/>
                    <a:pt x="5750" y="13621"/>
                  </a:cubicBezTo>
                  <a:cubicBezTo>
                    <a:pt x="7845" y="13621"/>
                    <a:pt x="9799" y="13372"/>
                    <a:pt x="9799" y="13371"/>
                  </a:cubicBezTo>
                  <a:lnTo>
                    <a:pt x="9799" y="13371"/>
                  </a:lnTo>
                  <a:cubicBezTo>
                    <a:pt x="9798" y="13372"/>
                    <a:pt x="0" y="14809"/>
                    <a:pt x="2272" y="18039"/>
                  </a:cubicBezTo>
                  <a:cubicBezTo>
                    <a:pt x="2672" y="18612"/>
                    <a:pt x="3198" y="18847"/>
                    <a:pt x="3793" y="18847"/>
                  </a:cubicBezTo>
                  <a:cubicBezTo>
                    <a:pt x="5599" y="18847"/>
                    <a:pt x="8040" y="16672"/>
                    <a:pt x="9509" y="15170"/>
                  </a:cubicBezTo>
                  <a:lnTo>
                    <a:pt x="9509" y="15170"/>
                  </a:lnTo>
                  <a:cubicBezTo>
                    <a:pt x="7550" y="17440"/>
                    <a:pt x="4297" y="21831"/>
                    <a:pt x="6955" y="23340"/>
                  </a:cubicBezTo>
                  <a:cubicBezTo>
                    <a:pt x="7253" y="23510"/>
                    <a:pt x="7535" y="23587"/>
                    <a:pt x="7800" y="23587"/>
                  </a:cubicBezTo>
                  <a:cubicBezTo>
                    <a:pt x="10784" y="23587"/>
                    <a:pt x="11762" y="13775"/>
                    <a:pt x="11762" y="13773"/>
                  </a:cubicBezTo>
                  <a:lnTo>
                    <a:pt x="11762" y="13773"/>
                  </a:lnTo>
                  <a:cubicBezTo>
                    <a:pt x="11762" y="13775"/>
                    <a:pt x="11106" y="23589"/>
                    <a:pt x="13950" y="23589"/>
                  </a:cubicBezTo>
                  <a:cubicBezTo>
                    <a:pt x="13968" y="23589"/>
                    <a:pt x="13985" y="23589"/>
                    <a:pt x="14003" y="23588"/>
                  </a:cubicBezTo>
                  <a:cubicBezTo>
                    <a:pt x="16893" y="23449"/>
                    <a:pt x="12844" y="13558"/>
                    <a:pt x="12844" y="13557"/>
                  </a:cubicBezTo>
                  <a:lnTo>
                    <a:pt x="12844" y="13557"/>
                  </a:lnTo>
                  <a:cubicBezTo>
                    <a:pt x="12845" y="13558"/>
                    <a:pt x="17437" y="20650"/>
                    <a:pt x="19784" y="20650"/>
                  </a:cubicBezTo>
                  <a:cubicBezTo>
                    <a:pt x="20020" y="20650"/>
                    <a:pt x="20234" y="20578"/>
                    <a:pt x="20417" y="20419"/>
                  </a:cubicBezTo>
                  <a:cubicBezTo>
                    <a:pt x="22427" y="18673"/>
                    <a:pt x="14050" y="12753"/>
                    <a:pt x="13911" y="12537"/>
                  </a:cubicBezTo>
                  <a:cubicBezTo>
                    <a:pt x="13907" y="12532"/>
                    <a:pt x="13909" y="12530"/>
                    <a:pt x="13916" y="12530"/>
                  </a:cubicBezTo>
                  <a:cubicBezTo>
                    <a:pt x="14132" y="12530"/>
                    <a:pt x="19477" y="15099"/>
                    <a:pt x="21930" y="15099"/>
                  </a:cubicBezTo>
                  <a:cubicBezTo>
                    <a:pt x="22703" y="15099"/>
                    <a:pt x="23188" y="14844"/>
                    <a:pt x="23138" y="14175"/>
                  </a:cubicBezTo>
                  <a:cubicBezTo>
                    <a:pt x="22946" y="11818"/>
                    <a:pt x="16638" y="11616"/>
                    <a:pt x="14484" y="11616"/>
                  </a:cubicBezTo>
                  <a:cubicBezTo>
                    <a:pt x="14039" y="11616"/>
                    <a:pt x="13771" y="11625"/>
                    <a:pt x="13771" y="11625"/>
                  </a:cubicBezTo>
                  <a:cubicBezTo>
                    <a:pt x="13771" y="11625"/>
                    <a:pt x="23632" y="9137"/>
                    <a:pt x="21808" y="6787"/>
                  </a:cubicBezTo>
                  <a:cubicBezTo>
                    <a:pt x="21518" y="6413"/>
                    <a:pt x="21089" y="6256"/>
                    <a:pt x="20573" y="6256"/>
                  </a:cubicBezTo>
                  <a:cubicBezTo>
                    <a:pt x="17874" y="6256"/>
                    <a:pt x="12798" y="10558"/>
                    <a:pt x="12798" y="10558"/>
                  </a:cubicBezTo>
                  <a:cubicBezTo>
                    <a:pt x="12798" y="10558"/>
                    <a:pt x="19258" y="2042"/>
                    <a:pt x="16028" y="1285"/>
                  </a:cubicBezTo>
                  <a:cubicBezTo>
                    <a:pt x="15901" y="1255"/>
                    <a:pt x="15776" y="1241"/>
                    <a:pt x="15655" y="1241"/>
                  </a:cubicBezTo>
                  <a:cubicBezTo>
                    <a:pt x="12697" y="1241"/>
                    <a:pt x="11499" y="9755"/>
                    <a:pt x="11499" y="9755"/>
                  </a:cubicBezTo>
                  <a:cubicBezTo>
                    <a:pt x="11499" y="9755"/>
                    <a:pt x="11045" y="0"/>
                    <a:pt x="8392" y="0"/>
                  </a:cubicBezTo>
                  <a:close/>
                </a:path>
              </a:pathLst>
            </a:custGeom>
            <a:solidFill>
              <a:srgbClr val="C01B4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1" name="Google Shape;811;p34"/>
            <p:cNvSpPr/>
            <p:nvPr/>
          </p:nvSpPr>
          <p:spPr>
            <a:xfrm>
              <a:off x="4285425" y="813800"/>
              <a:ext cx="590450" cy="589725"/>
            </a:xfrm>
            <a:custGeom>
              <a:avLst/>
              <a:gdLst/>
              <a:ahLst/>
              <a:cxnLst/>
              <a:rect l="l" t="t" r="r" b="b"/>
              <a:pathLst>
                <a:path w="23618" h="23589" extrusionOk="0">
                  <a:moveTo>
                    <a:pt x="8392" y="0"/>
                  </a:moveTo>
                  <a:cubicBezTo>
                    <a:pt x="8194" y="0"/>
                    <a:pt x="7983" y="55"/>
                    <a:pt x="7760" y="172"/>
                  </a:cubicBezTo>
                  <a:cubicBezTo>
                    <a:pt x="4545" y="1872"/>
                    <a:pt x="10433" y="9755"/>
                    <a:pt x="10433" y="9755"/>
                  </a:cubicBezTo>
                  <a:cubicBezTo>
                    <a:pt x="10433" y="9755"/>
                    <a:pt x="6453" y="5185"/>
                    <a:pt x="3884" y="5185"/>
                  </a:cubicBezTo>
                  <a:cubicBezTo>
                    <a:pt x="3453" y="5185"/>
                    <a:pt x="3062" y="5313"/>
                    <a:pt x="2737" y="5613"/>
                  </a:cubicBezTo>
                  <a:cubicBezTo>
                    <a:pt x="449" y="7699"/>
                    <a:pt x="9413" y="12537"/>
                    <a:pt x="9413" y="12537"/>
                  </a:cubicBezTo>
                  <a:cubicBezTo>
                    <a:pt x="9413" y="12537"/>
                    <a:pt x="5006" y="10739"/>
                    <a:pt x="2470" y="10739"/>
                  </a:cubicBezTo>
                  <a:cubicBezTo>
                    <a:pt x="1471" y="10739"/>
                    <a:pt x="762" y="11018"/>
                    <a:pt x="727" y="11795"/>
                  </a:cubicBezTo>
                  <a:cubicBezTo>
                    <a:pt x="652" y="13279"/>
                    <a:pt x="3298" y="13621"/>
                    <a:pt x="5751" y="13621"/>
                  </a:cubicBezTo>
                  <a:cubicBezTo>
                    <a:pt x="7845" y="13621"/>
                    <a:pt x="9799" y="13372"/>
                    <a:pt x="9800" y="13371"/>
                  </a:cubicBezTo>
                  <a:lnTo>
                    <a:pt x="9800" y="13371"/>
                  </a:lnTo>
                  <a:cubicBezTo>
                    <a:pt x="9798" y="13372"/>
                    <a:pt x="1" y="14794"/>
                    <a:pt x="2273" y="18039"/>
                  </a:cubicBezTo>
                  <a:cubicBezTo>
                    <a:pt x="2673" y="18612"/>
                    <a:pt x="3199" y="18847"/>
                    <a:pt x="3793" y="18847"/>
                  </a:cubicBezTo>
                  <a:cubicBezTo>
                    <a:pt x="5584" y="18847"/>
                    <a:pt x="7997" y="16710"/>
                    <a:pt x="9470" y="15210"/>
                  </a:cubicBezTo>
                  <a:lnTo>
                    <a:pt x="9470" y="15210"/>
                  </a:lnTo>
                  <a:cubicBezTo>
                    <a:pt x="7504" y="17488"/>
                    <a:pt x="4303" y="21829"/>
                    <a:pt x="6956" y="23340"/>
                  </a:cubicBezTo>
                  <a:cubicBezTo>
                    <a:pt x="7254" y="23510"/>
                    <a:pt x="7535" y="23587"/>
                    <a:pt x="7801" y="23587"/>
                  </a:cubicBezTo>
                  <a:cubicBezTo>
                    <a:pt x="10785" y="23587"/>
                    <a:pt x="11762" y="13776"/>
                    <a:pt x="11763" y="13773"/>
                  </a:cubicBezTo>
                  <a:lnTo>
                    <a:pt x="11763" y="13773"/>
                  </a:lnTo>
                  <a:cubicBezTo>
                    <a:pt x="11762" y="13776"/>
                    <a:pt x="11107" y="23589"/>
                    <a:pt x="13950" y="23589"/>
                  </a:cubicBezTo>
                  <a:cubicBezTo>
                    <a:pt x="13968" y="23589"/>
                    <a:pt x="13986" y="23589"/>
                    <a:pt x="14004" y="23588"/>
                  </a:cubicBezTo>
                  <a:cubicBezTo>
                    <a:pt x="16894" y="23449"/>
                    <a:pt x="12845" y="13558"/>
                    <a:pt x="12845" y="13557"/>
                  </a:cubicBezTo>
                  <a:lnTo>
                    <a:pt x="12845" y="13557"/>
                  </a:lnTo>
                  <a:cubicBezTo>
                    <a:pt x="12845" y="13558"/>
                    <a:pt x="17437" y="20650"/>
                    <a:pt x="19784" y="20650"/>
                  </a:cubicBezTo>
                  <a:cubicBezTo>
                    <a:pt x="20020" y="20650"/>
                    <a:pt x="20234" y="20578"/>
                    <a:pt x="20418" y="20419"/>
                  </a:cubicBezTo>
                  <a:cubicBezTo>
                    <a:pt x="22427" y="18673"/>
                    <a:pt x="14035" y="12753"/>
                    <a:pt x="13911" y="12537"/>
                  </a:cubicBezTo>
                  <a:cubicBezTo>
                    <a:pt x="13908" y="12532"/>
                    <a:pt x="13910" y="12530"/>
                    <a:pt x="13916" y="12530"/>
                  </a:cubicBezTo>
                  <a:cubicBezTo>
                    <a:pt x="14132" y="12530"/>
                    <a:pt x="19477" y="15099"/>
                    <a:pt x="21931" y="15099"/>
                  </a:cubicBezTo>
                  <a:cubicBezTo>
                    <a:pt x="22703" y="15099"/>
                    <a:pt x="23189" y="14844"/>
                    <a:pt x="23138" y="14175"/>
                  </a:cubicBezTo>
                  <a:cubicBezTo>
                    <a:pt x="22946" y="11818"/>
                    <a:pt x="16638" y="11616"/>
                    <a:pt x="14484" y="11616"/>
                  </a:cubicBezTo>
                  <a:cubicBezTo>
                    <a:pt x="14040" y="11616"/>
                    <a:pt x="13772" y="11625"/>
                    <a:pt x="13772" y="11625"/>
                  </a:cubicBezTo>
                  <a:cubicBezTo>
                    <a:pt x="13772" y="11625"/>
                    <a:pt x="23617" y="9137"/>
                    <a:pt x="21809" y="6787"/>
                  </a:cubicBezTo>
                  <a:cubicBezTo>
                    <a:pt x="21518" y="6409"/>
                    <a:pt x="21087" y="6250"/>
                    <a:pt x="20568" y="6250"/>
                  </a:cubicBezTo>
                  <a:cubicBezTo>
                    <a:pt x="17868" y="6250"/>
                    <a:pt x="12798" y="10558"/>
                    <a:pt x="12798" y="10558"/>
                  </a:cubicBezTo>
                  <a:cubicBezTo>
                    <a:pt x="12798" y="10558"/>
                    <a:pt x="19259" y="2042"/>
                    <a:pt x="16028" y="1285"/>
                  </a:cubicBezTo>
                  <a:cubicBezTo>
                    <a:pt x="15901" y="1255"/>
                    <a:pt x="15777" y="1241"/>
                    <a:pt x="15655" y="1241"/>
                  </a:cubicBezTo>
                  <a:cubicBezTo>
                    <a:pt x="12698" y="1241"/>
                    <a:pt x="11500" y="9755"/>
                    <a:pt x="11500" y="9755"/>
                  </a:cubicBezTo>
                  <a:cubicBezTo>
                    <a:pt x="11500" y="9755"/>
                    <a:pt x="11045" y="0"/>
                    <a:pt x="8392" y="0"/>
                  </a:cubicBezTo>
                  <a:close/>
                </a:path>
              </a:pathLst>
            </a:custGeom>
            <a:solidFill>
              <a:srgbClr val="C01B4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2" name="Google Shape;812;p34"/>
            <p:cNvSpPr/>
            <p:nvPr/>
          </p:nvSpPr>
          <p:spPr>
            <a:xfrm>
              <a:off x="2790850" y="983525"/>
              <a:ext cx="348950" cy="312575"/>
            </a:xfrm>
            <a:custGeom>
              <a:avLst/>
              <a:gdLst/>
              <a:ahLst/>
              <a:cxnLst/>
              <a:rect l="l" t="t" r="r" b="b"/>
              <a:pathLst>
                <a:path w="13958" h="12503" extrusionOk="0">
                  <a:moveTo>
                    <a:pt x="6985" y="0"/>
                  </a:moveTo>
                  <a:cubicBezTo>
                    <a:pt x="5520" y="0"/>
                    <a:pt x="4048" y="513"/>
                    <a:pt x="2860" y="1559"/>
                  </a:cubicBezTo>
                  <a:cubicBezTo>
                    <a:pt x="264" y="3831"/>
                    <a:pt x="1" y="7773"/>
                    <a:pt x="2273" y="10369"/>
                  </a:cubicBezTo>
                  <a:cubicBezTo>
                    <a:pt x="3508" y="11781"/>
                    <a:pt x="5241" y="12502"/>
                    <a:pt x="6982" y="12502"/>
                  </a:cubicBezTo>
                  <a:cubicBezTo>
                    <a:pt x="8445" y="12502"/>
                    <a:pt x="9913" y="11993"/>
                    <a:pt x="11098" y="10956"/>
                  </a:cubicBezTo>
                  <a:cubicBezTo>
                    <a:pt x="13695" y="8684"/>
                    <a:pt x="13957" y="4728"/>
                    <a:pt x="11685" y="2131"/>
                  </a:cubicBezTo>
                  <a:cubicBezTo>
                    <a:pt x="10453" y="722"/>
                    <a:pt x="8724" y="0"/>
                    <a:pt x="6985" y="0"/>
                  </a:cubicBezTo>
                  <a:close/>
                </a:path>
              </a:pathLst>
            </a:custGeom>
            <a:solidFill>
              <a:srgbClr val="FFD3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3" name="Google Shape;813;p34"/>
            <p:cNvSpPr/>
            <p:nvPr/>
          </p:nvSpPr>
          <p:spPr>
            <a:xfrm>
              <a:off x="4408300" y="983825"/>
              <a:ext cx="350875" cy="312400"/>
            </a:xfrm>
            <a:custGeom>
              <a:avLst/>
              <a:gdLst/>
              <a:ahLst/>
              <a:cxnLst/>
              <a:rect l="l" t="t" r="r" b="b"/>
              <a:pathLst>
                <a:path w="14035" h="12496" extrusionOk="0">
                  <a:moveTo>
                    <a:pt x="7017" y="1"/>
                  </a:moveTo>
                  <a:cubicBezTo>
                    <a:pt x="5623" y="1"/>
                    <a:pt x="4220" y="467"/>
                    <a:pt x="3061" y="1424"/>
                  </a:cubicBezTo>
                  <a:cubicBezTo>
                    <a:pt x="387" y="3603"/>
                    <a:pt x="1" y="7544"/>
                    <a:pt x="2195" y="10218"/>
                  </a:cubicBezTo>
                  <a:cubicBezTo>
                    <a:pt x="3426" y="11719"/>
                    <a:pt x="5217" y="12495"/>
                    <a:pt x="7022" y="12495"/>
                  </a:cubicBezTo>
                  <a:cubicBezTo>
                    <a:pt x="8415" y="12495"/>
                    <a:pt x="9816" y="12033"/>
                    <a:pt x="10974" y="11084"/>
                  </a:cubicBezTo>
                  <a:cubicBezTo>
                    <a:pt x="13648" y="8889"/>
                    <a:pt x="14035" y="4948"/>
                    <a:pt x="11840" y="2289"/>
                  </a:cubicBezTo>
                  <a:cubicBezTo>
                    <a:pt x="10611" y="781"/>
                    <a:pt x="8821" y="1"/>
                    <a:pt x="7017" y="1"/>
                  </a:cubicBezTo>
                  <a:close/>
                </a:path>
              </a:pathLst>
            </a:custGeom>
            <a:solidFill>
              <a:srgbClr val="FFD3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4" name="Google Shape;814;p34"/>
            <p:cNvSpPr/>
            <p:nvPr/>
          </p:nvSpPr>
          <p:spPr>
            <a:xfrm>
              <a:off x="2565600" y="1593975"/>
              <a:ext cx="205200" cy="328075"/>
            </a:xfrm>
            <a:custGeom>
              <a:avLst/>
              <a:gdLst/>
              <a:ahLst/>
              <a:cxnLst/>
              <a:rect l="l" t="t" r="r" b="b"/>
              <a:pathLst>
                <a:path w="8208" h="13123" extrusionOk="0">
                  <a:moveTo>
                    <a:pt x="8207" y="0"/>
                  </a:moveTo>
                  <a:cubicBezTo>
                    <a:pt x="8207" y="1"/>
                    <a:pt x="0" y="2396"/>
                    <a:pt x="433" y="13122"/>
                  </a:cubicBezTo>
                  <a:cubicBezTo>
                    <a:pt x="7342" y="11221"/>
                    <a:pt x="8207" y="1"/>
                    <a:pt x="8207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5" name="Google Shape;815;p34"/>
            <p:cNvSpPr/>
            <p:nvPr/>
          </p:nvSpPr>
          <p:spPr>
            <a:xfrm>
              <a:off x="2226725" y="1390900"/>
              <a:ext cx="321125" cy="123575"/>
            </a:xfrm>
            <a:custGeom>
              <a:avLst/>
              <a:gdLst/>
              <a:ahLst/>
              <a:cxnLst/>
              <a:rect l="l" t="t" r="r" b="b"/>
              <a:pathLst>
                <a:path w="12845" h="4943" extrusionOk="0">
                  <a:moveTo>
                    <a:pt x="10267" y="0"/>
                  </a:moveTo>
                  <a:cubicBezTo>
                    <a:pt x="3948" y="0"/>
                    <a:pt x="0" y="4383"/>
                    <a:pt x="0" y="4383"/>
                  </a:cubicBezTo>
                  <a:cubicBezTo>
                    <a:pt x="1040" y="4710"/>
                    <a:pt x="2508" y="4943"/>
                    <a:pt x="4093" y="4943"/>
                  </a:cubicBezTo>
                  <a:cubicBezTo>
                    <a:pt x="7529" y="4943"/>
                    <a:pt x="11511" y="3848"/>
                    <a:pt x="12844" y="241"/>
                  </a:cubicBezTo>
                  <a:cubicBezTo>
                    <a:pt x="11947" y="74"/>
                    <a:pt x="11087" y="0"/>
                    <a:pt x="10267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6" name="Google Shape;816;p34"/>
            <p:cNvSpPr/>
            <p:nvPr/>
          </p:nvSpPr>
          <p:spPr>
            <a:xfrm>
              <a:off x="4609625" y="1621800"/>
              <a:ext cx="246925" cy="269325"/>
            </a:xfrm>
            <a:custGeom>
              <a:avLst/>
              <a:gdLst/>
              <a:ahLst/>
              <a:cxnLst/>
              <a:rect l="l" t="t" r="r" b="b"/>
              <a:pathLst>
                <a:path w="9877" h="10773" extrusionOk="0">
                  <a:moveTo>
                    <a:pt x="2520" y="0"/>
                  </a:moveTo>
                  <a:lnTo>
                    <a:pt x="2520" y="0"/>
                  </a:lnTo>
                  <a:cubicBezTo>
                    <a:pt x="2519" y="1"/>
                    <a:pt x="0" y="7713"/>
                    <a:pt x="7125" y="10773"/>
                  </a:cubicBezTo>
                  <a:cubicBezTo>
                    <a:pt x="9876" y="6075"/>
                    <a:pt x="2520" y="1"/>
                    <a:pt x="2520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7" name="Google Shape;817;p34"/>
            <p:cNvSpPr/>
            <p:nvPr/>
          </p:nvSpPr>
          <p:spPr>
            <a:xfrm>
              <a:off x="4900175" y="1464925"/>
              <a:ext cx="196325" cy="90825"/>
            </a:xfrm>
            <a:custGeom>
              <a:avLst/>
              <a:gdLst/>
              <a:ahLst/>
              <a:cxnLst/>
              <a:rect l="l" t="t" r="r" b="b"/>
              <a:pathLst>
                <a:path w="7853" h="3633" extrusionOk="0">
                  <a:moveTo>
                    <a:pt x="1" y="0"/>
                  </a:moveTo>
                  <a:cubicBezTo>
                    <a:pt x="1" y="0"/>
                    <a:pt x="3417" y="3617"/>
                    <a:pt x="7852" y="3632"/>
                  </a:cubicBezTo>
                  <a:cubicBezTo>
                    <a:pt x="6245" y="0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8" name="Google Shape;818;p34"/>
            <p:cNvSpPr/>
            <p:nvPr/>
          </p:nvSpPr>
          <p:spPr>
            <a:xfrm>
              <a:off x="2887075" y="238875"/>
              <a:ext cx="1606650" cy="514725"/>
            </a:xfrm>
            <a:custGeom>
              <a:avLst/>
              <a:gdLst/>
              <a:ahLst/>
              <a:cxnLst/>
              <a:rect l="l" t="t" r="r" b="b"/>
              <a:pathLst>
                <a:path w="64266" h="20589" extrusionOk="0">
                  <a:moveTo>
                    <a:pt x="0" y="1"/>
                  </a:moveTo>
                  <a:cubicBezTo>
                    <a:pt x="1280" y="1065"/>
                    <a:pt x="10993" y="1186"/>
                    <a:pt x="15320" y="1186"/>
                  </a:cubicBezTo>
                  <a:cubicBezTo>
                    <a:pt x="16584" y="1186"/>
                    <a:pt x="17388" y="1176"/>
                    <a:pt x="17388" y="1176"/>
                  </a:cubicBezTo>
                  <a:lnTo>
                    <a:pt x="17388" y="1176"/>
                  </a:lnTo>
                  <a:cubicBezTo>
                    <a:pt x="17388" y="1176"/>
                    <a:pt x="1082" y="5550"/>
                    <a:pt x="2582" y="7791"/>
                  </a:cubicBezTo>
                  <a:cubicBezTo>
                    <a:pt x="2771" y="8076"/>
                    <a:pt x="3168" y="8201"/>
                    <a:pt x="3716" y="8201"/>
                  </a:cubicBezTo>
                  <a:cubicBezTo>
                    <a:pt x="7410" y="8201"/>
                    <a:pt x="17996" y="2530"/>
                    <a:pt x="18656" y="2180"/>
                  </a:cubicBezTo>
                  <a:lnTo>
                    <a:pt x="18656" y="2180"/>
                  </a:lnTo>
                  <a:cubicBezTo>
                    <a:pt x="18022" y="2644"/>
                    <a:pt x="7079" y="10928"/>
                    <a:pt x="9274" y="12690"/>
                  </a:cubicBezTo>
                  <a:cubicBezTo>
                    <a:pt x="9436" y="12820"/>
                    <a:pt x="9639" y="12881"/>
                    <a:pt x="9875" y="12881"/>
                  </a:cubicBezTo>
                  <a:cubicBezTo>
                    <a:pt x="12921" y="12881"/>
                    <a:pt x="21545" y="2845"/>
                    <a:pt x="21546" y="2845"/>
                  </a:cubicBezTo>
                  <a:lnTo>
                    <a:pt x="21546" y="2845"/>
                  </a:lnTo>
                  <a:cubicBezTo>
                    <a:pt x="21545" y="2846"/>
                    <a:pt x="15224" y="15426"/>
                    <a:pt x="17326" y="16848"/>
                  </a:cubicBezTo>
                  <a:cubicBezTo>
                    <a:pt x="17424" y="16913"/>
                    <a:pt x="17532" y="16944"/>
                    <a:pt x="17648" y="16944"/>
                  </a:cubicBezTo>
                  <a:cubicBezTo>
                    <a:pt x="19967" y="16944"/>
                    <a:pt x="25686" y="4452"/>
                    <a:pt x="25966" y="3834"/>
                  </a:cubicBezTo>
                  <a:lnTo>
                    <a:pt x="25966" y="3834"/>
                  </a:lnTo>
                  <a:cubicBezTo>
                    <a:pt x="25842" y="4437"/>
                    <a:pt x="22659" y="18362"/>
                    <a:pt x="25688" y="19769"/>
                  </a:cubicBezTo>
                  <a:cubicBezTo>
                    <a:pt x="25825" y="19832"/>
                    <a:pt x="25960" y="19862"/>
                    <a:pt x="26093" y="19862"/>
                  </a:cubicBezTo>
                  <a:cubicBezTo>
                    <a:pt x="28949" y="19862"/>
                    <a:pt x="30896" y="5922"/>
                    <a:pt x="30896" y="5920"/>
                  </a:cubicBezTo>
                  <a:lnTo>
                    <a:pt x="30896" y="5920"/>
                  </a:lnTo>
                  <a:cubicBezTo>
                    <a:pt x="30896" y="5922"/>
                    <a:pt x="30804" y="20588"/>
                    <a:pt x="34300" y="20588"/>
                  </a:cubicBezTo>
                  <a:cubicBezTo>
                    <a:pt x="34309" y="20588"/>
                    <a:pt x="34318" y="20588"/>
                    <a:pt x="34328" y="20588"/>
                  </a:cubicBezTo>
                  <a:cubicBezTo>
                    <a:pt x="37728" y="20511"/>
                    <a:pt x="35827" y="6353"/>
                    <a:pt x="35688" y="5364"/>
                  </a:cubicBezTo>
                  <a:lnTo>
                    <a:pt x="35688" y="5364"/>
                  </a:lnTo>
                  <a:cubicBezTo>
                    <a:pt x="35925" y="6237"/>
                    <a:pt x="39464" y="19089"/>
                    <a:pt x="43293" y="19089"/>
                  </a:cubicBezTo>
                  <a:cubicBezTo>
                    <a:pt x="43462" y="19089"/>
                    <a:pt x="43632" y="19064"/>
                    <a:pt x="43802" y="19012"/>
                  </a:cubicBezTo>
                  <a:cubicBezTo>
                    <a:pt x="47821" y="17760"/>
                    <a:pt x="40773" y="5086"/>
                    <a:pt x="40371" y="4375"/>
                  </a:cubicBezTo>
                  <a:lnTo>
                    <a:pt x="40371" y="4375"/>
                  </a:lnTo>
                  <a:cubicBezTo>
                    <a:pt x="40832" y="4994"/>
                    <a:pt x="48413" y="15040"/>
                    <a:pt x="52248" y="15040"/>
                  </a:cubicBezTo>
                  <a:cubicBezTo>
                    <a:pt x="52530" y="15040"/>
                    <a:pt x="52792" y="14986"/>
                    <a:pt x="53029" y="14869"/>
                  </a:cubicBezTo>
                  <a:cubicBezTo>
                    <a:pt x="56491" y="13185"/>
                    <a:pt x="45054" y="3247"/>
                    <a:pt x="44420" y="2706"/>
                  </a:cubicBezTo>
                  <a:lnTo>
                    <a:pt x="44420" y="2706"/>
                  </a:lnTo>
                  <a:cubicBezTo>
                    <a:pt x="45091" y="3081"/>
                    <a:pt x="55614" y="9082"/>
                    <a:pt x="60058" y="9082"/>
                  </a:cubicBezTo>
                  <a:cubicBezTo>
                    <a:pt x="60734" y="9082"/>
                    <a:pt x="61269" y="8943"/>
                    <a:pt x="61607" y="8625"/>
                  </a:cubicBezTo>
                  <a:cubicBezTo>
                    <a:pt x="64265" y="6137"/>
                    <a:pt x="49444" y="959"/>
                    <a:pt x="49443" y="959"/>
                  </a:cubicBezTo>
                  <a:lnTo>
                    <a:pt x="49443" y="959"/>
                  </a:lnTo>
                  <a:cubicBezTo>
                    <a:pt x="49444" y="959"/>
                    <a:pt x="50163" y="980"/>
                    <a:pt x="51281" y="980"/>
                  </a:cubicBezTo>
                  <a:cubicBezTo>
                    <a:pt x="54007" y="980"/>
                    <a:pt x="59104" y="856"/>
                    <a:pt x="61932" y="1"/>
                  </a:cubicBezTo>
                  <a:close/>
                </a:path>
              </a:pathLst>
            </a:custGeom>
            <a:solidFill>
              <a:srgbClr val="FFD3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9" name="Google Shape;819;p34"/>
            <p:cNvSpPr/>
            <p:nvPr/>
          </p:nvSpPr>
          <p:spPr>
            <a:xfrm>
              <a:off x="3226325" y="238875"/>
              <a:ext cx="986500" cy="167700"/>
            </a:xfrm>
            <a:custGeom>
              <a:avLst/>
              <a:gdLst/>
              <a:ahLst/>
              <a:cxnLst/>
              <a:rect l="l" t="t" r="r" b="b"/>
              <a:pathLst>
                <a:path w="39460" h="6708" extrusionOk="0">
                  <a:moveTo>
                    <a:pt x="1" y="1"/>
                  </a:moveTo>
                  <a:cubicBezTo>
                    <a:pt x="3607" y="2424"/>
                    <a:pt x="11293" y="6708"/>
                    <a:pt x="20569" y="6708"/>
                  </a:cubicBezTo>
                  <a:cubicBezTo>
                    <a:pt x="26440" y="6708"/>
                    <a:pt x="32947" y="4991"/>
                    <a:pt x="39459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0" name="Google Shape;820;p34"/>
            <p:cNvSpPr/>
            <p:nvPr/>
          </p:nvSpPr>
          <p:spPr>
            <a:xfrm>
              <a:off x="3770800" y="1824700"/>
              <a:ext cx="1357000" cy="993500"/>
            </a:xfrm>
            <a:custGeom>
              <a:avLst/>
              <a:gdLst/>
              <a:ahLst/>
              <a:cxnLst/>
              <a:rect l="l" t="t" r="r" b="b"/>
              <a:pathLst>
                <a:path w="54280" h="39740" extrusionOk="0">
                  <a:moveTo>
                    <a:pt x="17226" y="0"/>
                  </a:moveTo>
                  <a:cubicBezTo>
                    <a:pt x="8283" y="0"/>
                    <a:pt x="0" y="5372"/>
                    <a:pt x="107" y="5779"/>
                  </a:cubicBezTo>
                  <a:cubicBezTo>
                    <a:pt x="1559" y="11128"/>
                    <a:pt x="8854" y="12069"/>
                    <a:pt x="13808" y="12069"/>
                  </a:cubicBezTo>
                  <a:cubicBezTo>
                    <a:pt x="16499" y="12069"/>
                    <a:pt x="18499" y="11791"/>
                    <a:pt x="18499" y="11791"/>
                  </a:cubicBezTo>
                  <a:lnTo>
                    <a:pt x="18499" y="11791"/>
                  </a:lnTo>
                  <a:cubicBezTo>
                    <a:pt x="18499" y="11792"/>
                    <a:pt x="17804" y="29921"/>
                    <a:pt x="30524" y="37046"/>
                  </a:cubicBezTo>
                  <a:cubicBezTo>
                    <a:pt x="33990" y="38993"/>
                    <a:pt x="37305" y="39740"/>
                    <a:pt x="40351" y="39740"/>
                  </a:cubicBezTo>
                  <a:cubicBezTo>
                    <a:pt x="46323" y="39740"/>
                    <a:pt x="51260" y="36871"/>
                    <a:pt x="54279" y="34558"/>
                  </a:cubicBezTo>
                  <a:lnTo>
                    <a:pt x="54279" y="33399"/>
                  </a:lnTo>
                  <a:cubicBezTo>
                    <a:pt x="51665" y="34669"/>
                    <a:pt x="49599" y="35240"/>
                    <a:pt x="47924" y="35240"/>
                  </a:cubicBezTo>
                  <a:cubicBezTo>
                    <a:pt x="39388" y="35240"/>
                    <a:pt x="41025" y="20422"/>
                    <a:pt x="32239" y="7850"/>
                  </a:cubicBezTo>
                  <a:cubicBezTo>
                    <a:pt x="28081" y="1895"/>
                    <a:pt x="22537" y="0"/>
                    <a:pt x="17226" y="0"/>
                  </a:cubicBezTo>
                  <a:close/>
                </a:path>
              </a:pathLst>
            </a:custGeom>
            <a:solidFill>
              <a:srgbClr val="6D2D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1" name="Google Shape;821;p34"/>
            <p:cNvSpPr/>
            <p:nvPr/>
          </p:nvSpPr>
          <p:spPr>
            <a:xfrm>
              <a:off x="4389375" y="2627975"/>
              <a:ext cx="561450" cy="96225"/>
            </a:xfrm>
            <a:custGeom>
              <a:avLst/>
              <a:gdLst/>
              <a:ahLst/>
              <a:cxnLst/>
              <a:rect l="l" t="t" r="r" b="b"/>
              <a:pathLst>
                <a:path w="22458" h="3849" extrusionOk="0">
                  <a:moveTo>
                    <a:pt x="0" y="0"/>
                  </a:moveTo>
                  <a:lnTo>
                    <a:pt x="0" y="0"/>
                  </a:lnTo>
                  <a:cubicBezTo>
                    <a:pt x="3509" y="1561"/>
                    <a:pt x="7203" y="2690"/>
                    <a:pt x="10989" y="3323"/>
                  </a:cubicBezTo>
                  <a:cubicBezTo>
                    <a:pt x="12891" y="3617"/>
                    <a:pt x="14823" y="3849"/>
                    <a:pt x="16754" y="3849"/>
                  </a:cubicBezTo>
                  <a:cubicBezTo>
                    <a:pt x="18686" y="3849"/>
                    <a:pt x="20634" y="3648"/>
                    <a:pt x="22458" y="3076"/>
                  </a:cubicBezTo>
                  <a:lnTo>
                    <a:pt x="22458" y="3076"/>
                  </a:lnTo>
                  <a:cubicBezTo>
                    <a:pt x="21582" y="3148"/>
                    <a:pt x="20703" y="3183"/>
                    <a:pt x="19824" y="3183"/>
                  </a:cubicBezTo>
                  <a:cubicBezTo>
                    <a:pt x="18810" y="3183"/>
                    <a:pt x="17795" y="3136"/>
                    <a:pt x="16785" y="3045"/>
                  </a:cubicBezTo>
                  <a:cubicBezTo>
                    <a:pt x="14900" y="2906"/>
                    <a:pt x="13030" y="2612"/>
                    <a:pt x="11175" y="2319"/>
                  </a:cubicBezTo>
                  <a:cubicBezTo>
                    <a:pt x="9305" y="2010"/>
                    <a:pt x="7450" y="1623"/>
                    <a:pt x="5580" y="1237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1E032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2" name="Google Shape;822;p34"/>
            <p:cNvSpPr/>
            <p:nvPr/>
          </p:nvSpPr>
          <p:spPr>
            <a:xfrm>
              <a:off x="4246800" y="2285225"/>
              <a:ext cx="609750" cy="367500"/>
            </a:xfrm>
            <a:custGeom>
              <a:avLst/>
              <a:gdLst/>
              <a:ahLst/>
              <a:cxnLst/>
              <a:rect l="l" t="t" r="r" b="b"/>
              <a:pathLst>
                <a:path w="24390" h="14700" extrusionOk="0">
                  <a:moveTo>
                    <a:pt x="0" y="1"/>
                  </a:moveTo>
                  <a:cubicBezTo>
                    <a:pt x="1314" y="2057"/>
                    <a:pt x="2906" y="3927"/>
                    <a:pt x="4745" y="5534"/>
                  </a:cubicBezTo>
                  <a:cubicBezTo>
                    <a:pt x="6569" y="7157"/>
                    <a:pt x="8563" y="8579"/>
                    <a:pt x="10696" y="9784"/>
                  </a:cubicBezTo>
                  <a:cubicBezTo>
                    <a:pt x="12829" y="10990"/>
                    <a:pt x="15054" y="12010"/>
                    <a:pt x="17342" y="12845"/>
                  </a:cubicBezTo>
                  <a:cubicBezTo>
                    <a:pt x="19629" y="13695"/>
                    <a:pt x="21978" y="14313"/>
                    <a:pt x="24389" y="14699"/>
                  </a:cubicBezTo>
                  <a:cubicBezTo>
                    <a:pt x="23246" y="14313"/>
                    <a:pt x="22102" y="13927"/>
                    <a:pt x="20974" y="13463"/>
                  </a:cubicBezTo>
                  <a:cubicBezTo>
                    <a:pt x="19845" y="13046"/>
                    <a:pt x="18733" y="12597"/>
                    <a:pt x="17635" y="12118"/>
                  </a:cubicBezTo>
                  <a:cubicBezTo>
                    <a:pt x="15441" y="11145"/>
                    <a:pt x="13292" y="10078"/>
                    <a:pt x="11206" y="8903"/>
                  </a:cubicBezTo>
                  <a:cubicBezTo>
                    <a:pt x="9135" y="7713"/>
                    <a:pt x="7141" y="6400"/>
                    <a:pt x="5240" y="4931"/>
                  </a:cubicBezTo>
                  <a:lnTo>
                    <a:pt x="3849" y="3803"/>
                  </a:lnTo>
                  <a:cubicBezTo>
                    <a:pt x="3385" y="3432"/>
                    <a:pt x="2983" y="2984"/>
                    <a:pt x="2535" y="2582"/>
                  </a:cubicBezTo>
                  <a:cubicBezTo>
                    <a:pt x="1592" y="1809"/>
                    <a:pt x="881" y="851"/>
                    <a:pt x="0" y="1"/>
                  </a:cubicBezTo>
                  <a:close/>
                </a:path>
              </a:pathLst>
            </a:custGeom>
            <a:solidFill>
              <a:srgbClr val="1E032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3" name="Google Shape;823;p34"/>
            <p:cNvSpPr/>
            <p:nvPr/>
          </p:nvSpPr>
          <p:spPr>
            <a:xfrm>
              <a:off x="3866575" y="1910050"/>
              <a:ext cx="904975" cy="559125"/>
            </a:xfrm>
            <a:custGeom>
              <a:avLst/>
              <a:gdLst/>
              <a:ahLst/>
              <a:cxnLst/>
              <a:rect l="l" t="t" r="r" b="b"/>
              <a:pathLst>
                <a:path w="36199" h="22365" extrusionOk="0">
                  <a:moveTo>
                    <a:pt x="1" y="0"/>
                  </a:moveTo>
                  <a:cubicBezTo>
                    <a:pt x="3556" y="727"/>
                    <a:pt x="7018" y="1793"/>
                    <a:pt x="10356" y="3200"/>
                  </a:cubicBezTo>
                  <a:cubicBezTo>
                    <a:pt x="13679" y="4606"/>
                    <a:pt x="16925" y="6198"/>
                    <a:pt x="19954" y="8146"/>
                  </a:cubicBezTo>
                  <a:cubicBezTo>
                    <a:pt x="23014" y="10031"/>
                    <a:pt x="25920" y="12195"/>
                    <a:pt x="28609" y="14591"/>
                  </a:cubicBezTo>
                  <a:cubicBezTo>
                    <a:pt x="31361" y="16940"/>
                    <a:pt x="33772" y="19645"/>
                    <a:pt x="36198" y="22365"/>
                  </a:cubicBezTo>
                  <a:cubicBezTo>
                    <a:pt x="35657" y="21623"/>
                    <a:pt x="35132" y="20881"/>
                    <a:pt x="34575" y="20155"/>
                  </a:cubicBezTo>
                  <a:cubicBezTo>
                    <a:pt x="34034" y="19428"/>
                    <a:pt x="33524" y="18671"/>
                    <a:pt x="32906" y="18006"/>
                  </a:cubicBezTo>
                  <a:cubicBezTo>
                    <a:pt x="31685" y="16646"/>
                    <a:pt x="30495" y="15240"/>
                    <a:pt x="29150" y="14019"/>
                  </a:cubicBezTo>
                  <a:cubicBezTo>
                    <a:pt x="26554" y="11422"/>
                    <a:pt x="23586" y="9243"/>
                    <a:pt x="20511" y="7265"/>
                  </a:cubicBezTo>
                  <a:cubicBezTo>
                    <a:pt x="17404" y="5317"/>
                    <a:pt x="14096" y="3710"/>
                    <a:pt x="10634" y="2473"/>
                  </a:cubicBezTo>
                  <a:cubicBezTo>
                    <a:pt x="8919" y="1840"/>
                    <a:pt x="7172" y="1330"/>
                    <a:pt x="5395" y="866"/>
                  </a:cubicBezTo>
                  <a:cubicBezTo>
                    <a:pt x="3617" y="495"/>
                    <a:pt x="1825" y="124"/>
                    <a:pt x="1" y="0"/>
                  </a:cubicBezTo>
                  <a:close/>
                </a:path>
              </a:pathLst>
            </a:custGeom>
            <a:solidFill>
              <a:srgbClr val="1E032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4" name="Google Shape;824;p34"/>
            <p:cNvSpPr/>
            <p:nvPr/>
          </p:nvSpPr>
          <p:spPr>
            <a:xfrm>
              <a:off x="4030025" y="1845550"/>
              <a:ext cx="619025" cy="296750"/>
            </a:xfrm>
            <a:custGeom>
              <a:avLst/>
              <a:gdLst/>
              <a:ahLst/>
              <a:cxnLst/>
              <a:rect l="l" t="t" r="r" b="b"/>
              <a:pathLst>
                <a:path w="24761" h="11870" extrusionOk="0">
                  <a:moveTo>
                    <a:pt x="1866" y="0"/>
                  </a:moveTo>
                  <a:cubicBezTo>
                    <a:pt x="1243" y="0"/>
                    <a:pt x="621" y="34"/>
                    <a:pt x="1" y="107"/>
                  </a:cubicBezTo>
                  <a:cubicBezTo>
                    <a:pt x="1160" y="185"/>
                    <a:pt x="2319" y="339"/>
                    <a:pt x="3463" y="571"/>
                  </a:cubicBezTo>
                  <a:cubicBezTo>
                    <a:pt x="4606" y="787"/>
                    <a:pt x="5735" y="1050"/>
                    <a:pt x="6847" y="1406"/>
                  </a:cubicBezTo>
                  <a:cubicBezTo>
                    <a:pt x="9058" y="2086"/>
                    <a:pt x="11221" y="2936"/>
                    <a:pt x="13293" y="3956"/>
                  </a:cubicBezTo>
                  <a:cubicBezTo>
                    <a:pt x="14313" y="4512"/>
                    <a:pt x="15364" y="5007"/>
                    <a:pt x="16322" y="5641"/>
                  </a:cubicBezTo>
                  <a:cubicBezTo>
                    <a:pt x="16816" y="5950"/>
                    <a:pt x="17342" y="6212"/>
                    <a:pt x="17806" y="6552"/>
                  </a:cubicBezTo>
                  <a:cubicBezTo>
                    <a:pt x="18285" y="6893"/>
                    <a:pt x="18764" y="7217"/>
                    <a:pt x="19243" y="7542"/>
                  </a:cubicBezTo>
                  <a:cubicBezTo>
                    <a:pt x="21175" y="8855"/>
                    <a:pt x="22937" y="10370"/>
                    <a:pt x="24761" y="11869"/>
                  </a:cubicBezTo>
                  <a:cubicBezTo>
                    <a:pt x="23988" y="10973"/>
                    <a:pt x="23200" y="10092"/>
                    <a:pt x="22381" y="9242"/>
                  </a:cubicBezTo>
                  <a:cubicBezTo>
                    <a:pt x="21500" y="8469"/>
                    <a:pt x="20665" y="7603"/>
                    <a:pt x="19722" y="6908"/>
                  </a:cubicBezTo>
                  <a:cubicBezTo>
                    <a:pt x="17898" y="5378"/>
                    <a:pt x="15843" y="4157"/>
                    <a:pt x="13756" y="3044"/>
                  </a:cubicBezTo>
                  <a:cubicBezTo>
                    <a:pt x="11623" y="1978"/>
                    <a:pt x="9367" y="1174"/>
                    <a:pt x="7048" y="648"/>
                  </a:cubicBezTo>
                  <a:cubicBezTo>
                    <a:pt x="5342" y="262"/>
                    <a:pt x="3602" y="0"/>
                    <a:pt x="1866" y="0"/>
                  </a:cubicBezTo>
                  <a:close/>
                </a:path>
              </a:pathLst>
            </a:custGeom>
            <a:solidFill>
              <a:srgbClr val="1E032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67" name="Google Shape;4109;p64"/>
          <p:cNvGrpSpPr/>
          <p:nvPr/>
        </p:nvGrpSpPr>
        <p:grpSpPr>
          <a:xfrm>
            <a:off x="-131007" y="1618899"/>
            <a:ext cx="1407475" cy="1528300"/>
            <a:chOff x="239738" y="2990738"/>
            <a:chExt cx="1407475" cy="1528300"/>
          </a:xfrm>
        </p:grpSpPr>
        <p:sp>
          <p:nvSpPr>
            <p:cNvPr id="68" name="Google Shape;4110;p64"/>
            <p:cNvSpPr/>
            <p:nvPr/>
          </p:nvSpPr>
          <p:spPr>
            <a:xfrm>
              <a:off x="239738" y="3804488"/>
              <a:ext cx="384850" cy="282725"/>
            </a:xfrm>
            <a:custGeom>
              <a:avLst/>
              <a:gdLst/>
              <a:ahLst/>
              <a:cxnLst/>
              <a:rect l="l" t="t" r="r" b="b"/>
              <a:pathLst>
                <a:path w="15394" h="11309" extrusionOk="0">
                  <a:moveTo>
                    <a:pt x="4930" y="0"/>
                  </a:moveTo>
                  <a:lnTo>
                    <a:pt x="5375" y="4859"/>
                  </a:lnTo>
                  <a:lnTo>
                    <a:pt x="0" y="4257"/>
                  </a:lnTo>
                  <a:lnTo>
                    <a:pt x="0" y="4257"/>
                  </a:lnTo>
                  <a:lnTo>
                    <a:pt x="7095" y="11309"/>
                  </a:lnTo>
                  <a:lnTo>
                    <a:pt x="15393" y="8270"/>
                  </a:lnTo>
                  <a:lnTo>
                    <a:pt x="4930" y="0"/>
                  </a:ln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" name="Google Shape;4111;p64"/>
            <p:cNvSpPr/>
            <p:nvPr/>
          </p:nvSpPr>
          <p:spPr>
            <a:xfrm>
              <a:off x="1356588" y="4126613"/>
              <a:ext cx="290625" cy="239025"/>
            </a:xfrm>
            <a:custGeom>
              <a:avLst/>
              <a:gdLst/>
              <a:ahLst/>
              <a:cxnLst/>
              <a:rect l="l" t="t" r="r" b="b"/>
              <a:pathLst>
                <a:path w="11625" h="9561" extrusionOk="0">
                  <a:moveTo>
                    <a:pt x="10636" y="0"/>
                  </a:moveTo>
                  <a:lnTo>
                    <a:pt x="445" y="2050"/>
                  </a:lnTo>
                  <a:lnTo>
                    <a:pt x="1" y="9560"/>
                  </a:lnTo>
                  <a:lnTo>
                    <a:pt x="1" y="9560"/>
                  </a:lnTo>
                  <a:lnTo>
                    <a:pt x="11625" y="4472"/>
                  </a:lnTo>
                  <a:lnTo>
                    <a:pt x="8428" y="3340"/>
                  </a:lnTo>
                  <a:lnTo>
                    <a:pt x="10636" y="0"/>
                  </a:ln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" name="Google Shape;4112;p64"/>
            <p:cNvSpPr/>
            <p:nvPr/>
          </p:nvSpPr>
          <p:spPr>
            <a:xfrm>
              <a:off x="480863" y="3972888"/>
              <a:ext cx="143725" cy="197100"/>
            </a:xfrm>
            <a:custGeom>
              <a:avLst/>
              <a:gdLst/>
              <a:ahLst/>
              <a:cxnLst/>
              <a:rect l="l" t="t" r="r" b="b"/>
              <a:pathLst>
                <a:path w="5749" h="7884" extrusionOk="0">
                  <a:moveTo>
                    <a:pt x="1" y="1"/>
                  </a:moveTo>
                  <a:lnTo>
                    <a:pt x="1706" y="7883"/>
                  </a:lnTo>
                  <a:lnTo>
                    <a:pt x="5748" y="1505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00BA9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" name="Google Shape;4113;p64"/>
            <p:cNvSpPr/>
            <p:nvPr/>
          </p:nvSpPr>
          <p:spPr>
            <a:xfrm>
              <a:off x="1352288" y="4177838"/>
              <a:ext cx="186000" cy="164850"/>
            </a:xfrm>
            <a:custGeom>
              <a:avLst/>
              <a:gdLst/>
              <a:ahLst/>
              <a:cxnLst/>
              <a:rect l="l" t="t" r="r" b="b"/>
              <a:pathLst>
                <a:path w="7440" h="6594" extrusionOk="0">
                  <a:moveTo>
                    <a:pt x="632" y="1"/>
                  </a:moveTo>
                  <a:lnTo>
                    <a:pt x="345" y="4587"/>
                  </a:lnTo>
                  <a:lnTo>
                    <a:pt x="1" y="6594"/>
                  </a:lnTo>
                  <a:lnTo>
                    <a:pt x="7440" y="2122"/>
                  </a:lnTo>
                  <a:lnTo>
                    <a:pt x="7440" y="2122"/>
                  </a:lnTo>
                  <a:cubicBezTo>
                    <a:pt x="7436" y="2122"/>
                    <a:pt x="7432" y="2123"/>
                    <a:pt x="7427" y="2123"/>
                  </a:cubicBezTo>
                  <a:cubicBezTo>
                    <a:pt x="6955" y="2123"/>
                    <a:pt x="632" y="1"/>
                    <a:pt x="632" y="1"/>
                  </a:cubicBezTo>
                  <a:close/>
                </a:path>
              </a:pathLst>
            </a:custGeom>
            <a:solidFill>
              <a:srgbClr val="00BA9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" name="Google Shape;4114;p64"/>
            <p:cNvSpPr/>
            <p:nvPr/>
          </p:nvSpPr>
          <p:spPr>
            <a:xfrm>
              <a:off x="621688" y="3448638"/>
              <a:ext cx="773625" cy="854800"/>
            </a:xfrm>
            <a:custGeom>
              <a:avLst/>
              <a:gdLst/>
              <a:ahLst/>
              <a:cxnLst/>
              <a:rect l="l" t="t" r="r" b="b"/>
              <a:pathLst>
                <a:path w="30945" h="34192" extrusionOk="0">
                  <a:moveTo>
                    <a:pt x="18475" y="0"/>
                  </a:moveTo>
                  <a:cubicBezTo>
                    <a:pt x="10341" y="0"/>
                    <a:pt x="11176" y="9791"/>
                    <a:pt x="10850" y="11783"/>
                  </a:cubicBezTo>
                  <a:cubicBezTo>
                    <a:pt x="10478" y="14062"/>
                    <a:pt x="5160" y="15037"/>
                    <a:pt x="2580" y="18004"/>
                  </a:cubicBezTo>
                  <a:cubicBezTo>
                    <a:pt x="1" y="20956"/>
                    <a:pt x="918" y="25643"/>
                    <a:pt x="918" y="25643"/>
                  </a:cubicBezTo>
                  <a:cubicBezTo>
                    <a:pt x="918" y="25643"/>
                    <a:pt x="6149" y="28552"/>
                    <a:pt x="11882" y="30975"/>
                  </a:cubicBezTo>
                  <a:cubicBezTo>
                    <a:pt x="15986" y="32707"/>
                    <a:pt x="20358" y="34191"/>
                    <a:pt x="23267" y="34191"/>
                  </a:cubicBezTo>
                  <a:cubicBezTo>
                    <a:pt x="24666" y="34191"/>
                    <a:pt x="25727" y="33848"/>
                    <a:pt x="26258" y="33024"/>
                  </a:cubicBezTo>
                  <a:cubicBezTo>
                    <a:pt x="27835" y="30602"/>
                    <a:pt x="27562" y="27578"/>
                    <a:pt x="27046" y="24869"/>
                  </a:cubicBezTo>
                  <a:cubicBezTo>
                    <a:pt x="26774" y="23479"/>
                    <a:pt x="26573" y="22131"/>
                    <a:pt x="26172" y="20784"/>
                  </a:cubicBezTo>
                  <a:cubicBezTo>
                    <a:pt x="25771" y="19437"/>
                    <a:pt x="25369" y="18004"/>
                    <a:pt x="25699" y="16585"/>
                  </a:cubicBezTo>
                  <a:cubicBezTo>
                    <a:pt x="26029" y="15295"/>
                    <a:pt x="26917" y="14363"/>
                    <a:pt x="27677" y="13317"/>
                  </a:cubicBezTo>
                  <a:cubicBezTo>
                    <a:pt x="28523" y="12185"/>
                    <a:pt x="29196" y="10938"/>
                    <a:pt x="29684" y="9605"/>
                  </a:cubicBezTo>
                  <a:cubicBezTo>
                    <a:pt x="30945" y="5921"/>
                    <a:pt x="28795" y="3499"/>
                    <a:pt x="25943" y="1994"/>
                  </a:cubicBezTo>
                  <a:cubicBezTo>
                    <a:pt x="25513" y="1765"/>
                    <a:pt x="25068" y="1564"/>
                    <a:pt x="24610" y="1378"/>
                  </a:cubicBezTo>
                  <a:cubicBezTo>
                    <a:pt x="23979" y="1120"/>
                    <a:pt x="23348" y="891"/>
                    <a:pt x="22689" y="704"/>
                  </a:cubicBezTo>
                  <a:cubicBezTo>
                    <a:pt x="22646" y="690"/>
                    <a:pt x="22603" y="676"/>
                    <a:pt x="22575" y="661"/>
                  </a:cubicBezTo>
                  <a:cubicBezTo>
                    <a:pt x="21002" y="203"/>
                    <a:pt x="19646" y="0"/>
                    <a:pt x="18475" y="0"/>
                  </a:cubicBezTo>
                  <a:close/>
                </a:path>
              </a:pathLst>
            </a:custGeom>
            <a:solidFill>
              <a:srgbClr val="FFD3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" name="Google Shape;4115;p64"/>
            <p:cNvSpPr/>
            <p:nvPr/>
          </p:nvSpPr>
          <p:spPr>
            <a:xfrm>
              <a:off x="921238" y="3193913"/>
              <a:ext cx="470850" cy="942750"/>
            </a:xfrm>
            <a:custGeom>
              <a:avLst/>
              <a:gdLst/>
              <a:ahLst/>
              <a:cxnLst/>
              <a:rect l="l" t="t" r="r" b="b"/>
              <a:pathLst>
                <a:path w="18834" h="37710" extrusionOk="0">
                  <a:moveTo>
                    <a:pt x="15093" y="0"/>
                  </a:moveTo>
                  <a:lnTo>
                    <a:pt x="15036" y="158"/>
                  </a:lnTo>
                  <a:lnTo>
                    <a:pt x="15021" y="172"/>
                  </a:lnTo>
                  <a:lnTo>
                    <a:pt x="15007" y="201"/>
                  </a:lnTo>
                  <a:lnTo>
                    <a:pt x="14061" y="2494"/>
                  </a:lnTo>
                  <a:lnTo>
                    <a:pt x="10593" y="10850"/>
                  </a:lnTo>
                  <a:lnTo>
                    <a:pt x="1" y="36391"/>
                  </a:lnTo>
                  <a:lnTo>
                    <a:pt x="1606" y="37222"/>
                  </a:lnTo>
                  <a:lnTo>
                    <a:pt x="2523" y="37710"/>
                  </a:lnTo>
                  <a:lnTo>
                    <a:pt x="13975" y="12183"/>
                  </a:lnTo>
                  <a:lnTo>
                    <a:pt x="18834" y="1348"/>
                  </a:lnTo>
                  <a:lnTo>
                    <a:pt x="18361" y="1190"/>
                  </a:lnTo>
                  <a:lnTo>
                    <a:pt x="17587" y="918"/>
                  </a:lnTo>
                  <a:lnTo>
                    <a:pt x="17587" y="903"/>
                  </a:lnTo>
                  <a:lnTo>
                    <a:pt x="17272" y="789"/>
                  </a:lnTo>
                  <a:lnTo>
                    <a:pt x="17100" y="731"/>
                  </a:lnTo>
                  <a:lnTo>
                    <a:pt x="16397" y="473"/>
                  </a:lnTo>
                  <a:lnTo>
                    <a:pt x="15953" y="316"/>
                  </a:lnTo>
                  <a:lnTo>
                    <a:pt x="15093" y="0"/>
                  </a:lnTo>
                  <a:close/>
                </a:path>
              </a:pathLst>
            </a:custGeom>
            <a:solidFill>
              <a:srgbClr val="FF51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" name="Google Shape;4116;p64"/>
            <p:cNvSpPr/>
            <p:nvPr/>
          </p:nvSpPr>
          <p:spPr>
            <a:xfrm>
              <a:off x="941788" y="3607413"/>
              <a:ext cx="309500" cy="314475"/>
            </a:xfrm>
            <a:custGeom>
              <a:avLst/>
              <a:gdLst/>
              <a:ahLst/>
              <a:cxnLst/>
              <a:rect l="l" t="t" r="r" b="b"/>
              <a:pathLst>
                <a:path w="12380" h="12579" extrusionOk="0">
                  <a:moveTo>
                    <a:pt x="5557" y="0"/>
                  </a:moveTo>
                  <a:cubicBezTo>
                    <a:pt x="4754" y="0"/>
                    <a:pt x="5557" y="3397"/>
                    <a:pt x="5557" y="3397"/>
                  </a:cubicBezTo>
                  <a:cubicBezTo>
                    <a:pt x="5557" y="3397"/>
                    <a:pt x="4607" y="495"/>
                    <a:pt x="3777" y="495"/>
                  </a:cubicBezTo>
                  <a:cubicBezTo>
                    <a:pt x="3754" y="495"/>
                    <a:pt x="3731" y="497"/>
                    <a:pt x="3708" y="502"/>
                  </a:cubicBezTo>
                  <a:cubicBezTo>
                    <a:pt x="2862" y="660"/>
                    <a:pt x="4840" y="3583"/>
                    <a:pt x="4840" y="3583"/>
                  </a:cubicBezTo>
                  <a:cubicBezTo>
                    <a:pt x="4840" y="3583"/>
                    <a:pt x="3377" y="1774"/>
                    <a:pt x="2455" y="1774"/>
                  </a:cubicBezTo>
                  <a:cubicBezTo>
                    <a:pt x="2402" y="1774"/>
                    <a:pt x="2352" y="1780"/>
                    <a:pt x="2303" y="1792"/>
                  </a:cubicBezTo>
                  <a:cubicBezTo>
                    <a:pt x="1400" y="2021"/>
                    <a:pt x="4209" y="4372"/>
                    <a:pt x="4209" y="4372"/>
                  </a:cubicBezTo>
                  <a:cubicBezTo>
                    <a:pt x="4209" y="4372"/>
                    <a:pt x="2392" y="3328"/>
                    <a:pt x="1441" y="3328"/>
                  </a:cubicBezTo>
                  <a:cubicBezTo>
                    <a:pt x="1234" y="3328"/>
                    <a:pt x="1068" y="3377"/>
                    <a:pt x="970" y="3497"/>
                  </a:cubicBezTo>
                  <a:cubicBezTo>
                    <a:pt x="426" y="4171"/>
                    <a:pt x="3077" y="5303"/>
                    <a:pt x="3077" y="5303"/>
                  </a:cubicBezTo>
                  <a:cubicBezTo>
                    <a:pt x="3077" y="5303"/>
                    <a:pt x="2045" y="4966"/>
                    <a:pt x="1234" y="4966"/>
                  </a:cubicBezTo>
                  <a:cubicBezTo>
                    <a:pt x="829" y="4966"/>
                    <a:pt x="478" y="5050"/>
                    <a:pt x="340" y="5303"/>
                  </a:cubicBezTo>
                  <a:cubicBezTo>
                    <a:pt x="1" y="5923"/>
                    <a:pt x="2368" y="5980"/>
                    <a:pt x="3254" y="5980"/>
                  </a:cubicBezTo>
                  <a:cubicBezTo>
                    <a:pt x="3454" y="5980"/>
                    <a:pt x="3579" y="5977"/>
                    <a:pt x="3579" y="5977"/>
                  </a:cubicBezTo>
                  <a:lnTo>
                    <a:pt x="3579" y="5977"/>
                  </a:lnTo>
                  <a:cubicBezTo>
                    <a:pt x="3579" y="5977"/>
                    <a:pt x="110" y="6149"/>
                    <a:pt x="311" y="6794"/>
                  </a:cubicBezTo>
                  <a:cubicBezTo>
                    <a:pt x="386" y="7041"/>
                    <a:pt x="871" y="7125"/>
                    <a:pt x="1441" y="7125"/>
                  </a:cubicBezTo>
                  <a:cubicBezTo>
                    <a:pt x="1774" y="7125"/>
                    <a:pt x="2137" y="7096"/>
                    <a:pt x="2464" y="7055"/>
                  </a:cubicBezTo>
                  <a:lnTo>
                    <a:pt x="2464" y="7055"/>
                  </a:lnTo>
                  <a:cubicBezTo>
                    <a:pt x="1498" y="7407"/>
                    <a:pt x="214" y="8026"/>
                    <a:pt x="297" y="8457"/>
                  </a:cubicBezTo>
                  <a:cubicBezTo>
                    <a:pt x="318" y="8567"/>
                    <a:pt x="430" y="8613"/>
                    <a:pt x="604" y="8613"/>
                  </a:cubicBezTo>
                  <a:cubicBezTo>
                    <a:pt x="1490" y="8613"/>
                    <a:pt x="3966" y="7410"/>
                    <a:pt x="3966" y="7410"/>
                  </a:cubicBezTo>
                  <a:lnTo>
                    <a:pt x="3966" y="7410"/>
                  </a:lnTo>
                  <a:cubicBezTo>
                    <a:pt x="3966" y="7410"/>
                    <a:pt x="641" y="9431"/>
                    <a:pt x="1314" y="10062"/>
                  </a:cubicBezTo>
                  <a:cubicBezTo>
                    <a:pt x="1398" y="10140"/>
                    <a:pt x="1501" y="10174"/>
                    <a:pt x="1617" y="10174"/>
                  </a:cubicBezTo>
                  <a:cubicBezTo>
                    <a:pt x="2432" y="10174"/>
                    <a:pt x="3894" y="8471"/>
                    <a:pt x="3894" y="8471"/>
                  </a:cubicBezTo>
                  <a:lnTo>
                    <a:pt x="3894" y="8471"/>
                  </a:lnTo>
                  <a:cubicBezTo>
                    <a:pt x="3894" y="8471"/>
                    <a:pt x="2404" y="11151"/>
                    <a:pt x="2948" y="11495"/>
                  </a:cubicBezTo>
                  <a:cubicBezTo>
                    <a:pt x="2977" y="11512"/>
                    <a:pt x="3007" y="11520"/>
                    <a:pt x="3038" y="11520"/>
                  </a:cubicBezTo>
                  <a:cubicBezTo>
                    <a:pt x="3610" y="11520"/>
                    <a:pt x="4639" y="8844"/>
                    <a:pt x="4639" y="8843"/>
                  </a:cubicBezTo>
                  <a:lnTo>
                    <a:pt x="4639" y="8843"/>
                  </a:lnTo>
                  <a:cubicBezTo>
                    <a:pt x="4639" y="8844"/>
                    <a:pt x="3794" y="11753"/>
                    <a:pt x="4510" y="12040"/>
                  </a:cubicBezTo>
                  <a:cubicBezTo>
                    <a:pt x="4544" y="12054"/>
                    <a:pt x="4577" y="12061"/>
                    <a:pt x="4609" y="12061"/>
                  </a:cubicBezTo>
                  <a:cubicBezTo>
                    <a:pt x="5247" y="12061"/>
                    <a:pt x="5442" y="9302"/>
                    <a:pt x="5442" y="9302"/>
                  </a:cubicBezTo>
                  <a:cubicBezTo>
                    <a:pt x="5442" y="9302"/>
                    <a:pt x="5762" y="12558"/>
                    <a:pt x="6375" y="12558"/>
                  </a:cubicBezTo>
                  <a:cubicBezTo>
                    <a:pt x="6384" y="12558"/>
                    <a:pt x="6393" y="12557"/>
                    <a:pt x="6402" y="12556"/>
                  </a:cubicBezTo>
                  <a:cubicBezTo>
                    <a:pt x="7033" y="12455"/>
                    <a:pt x="6403" y="9303"/>
                    <a:pt x="6402" y="9302"/>
                  </a:cubicBezTo>
                  <a:lnTo>
                    <a:pt x="6402" y="9302"/>
                  </a:lnTo>
                  <a:cubicBezTo>
                    <a:pt x="6403" y="9303"/>
                    <a:pt x="7094" y="12579"/>
                    <a:pt x="7855" y="12579"/>
                  </a:cubicBezTo>
                  <a:cubicBezTo>
                    <a:pt x="7891" y="12579"/>
                    <a:pt x="7928" y="12571"/>
                    <a:pt x="7965" y="12556"/>
                  </a:cubicBezTo>
                  <a:cubicBezTo>
                    <a:pt x="8767" y="12212"/>
                    <a:pt x="7334" y="9217"/>
                    <a:pt x="7334" y="9216"/>
                  </a:cubicBezTo>
                  <a:lnTo>
                    <a:pt x="7334" y="9216"/>
                  </a:lnTo>
                  <a:cubicBezTo>
                    <a:pt x="7334" y="9217"/>
                    <a:pt x="8729" y="11761"/>
                    <a:pt x="9484" y="11761"/>
                  </a:cubicBezTo>
                  <a:cubicBezTo>
                    <a:pt x="9524" y="11761"/>
                    <a:pt x="9562" y="11754"/>
                    <a:pt x="9599" y="11739"/>
                  </a:cubicBezTo>
                  <a:cubicBezTo>
                    <a:pt x="10315" y="11452"/>
                    <a:pt x="8123" y="8915"/>
                    <a:pt x="8122" y="8915"/>
                  </a:cubicBezTo>
                  <a:lnTo>
                    <a:pt x="8122" y="8915"/>
                  </a:lnTo>
                  <a:cubicBezTo>
                    <a:pt x="8123" y="8915"/>
                    <a:pt x="9744" y="10549"/>
                    <a:pt x="10536" y="10549"/>
                  </a:cubicBezTo>
                  <a:cubicBezTo>
                    <a:pt x="10627" y="10549"/>
                    <a:pt x="10708" y="10527"/>
                    <a:pt x="10774" y="10477"/>
                  </a:cubicBezTo>
                  <a:cubicBezTo>
                    <a:pt x="11404" y="10019"/>
                    <a:pt x="9054" y="8371"/>
                    <a:pt x="9054" y="8371"/>
                  </a:cubicBezTo>
                  <a:lnTo>
                    <a:pt x="9054" y="8371"/>
                  </a:lnTo>
                  <a:cubicBezTo>
                    <a:pt x="9054" y="8371"/>
                    <a:pt x="10404" y="9018"/>
                    <a:pt x="11278" y="9018"/>
                  </a:cubicBezTo>
                  <a:cubicBezTo>
                    <a:pt x="11589" y="9018"/>
                    <a:pt x="11840" y="8936"/>
                    <a:pt x="11949" y="8714"/>
                  </a:cubicBezTo>
                  <a:cubicBezTo>
                    <a:pt x="12379" y="7869"/>
                    <a:pt x="9054" y="7324"/>
                    <a:pt x="9054" y="7324"/>
                  </a:cubicBezTo>
                  <a:lnTo>
                    <a:pt x="9054" y="7324"/>
                  </a:lnTo>
                  <a:cubicBezTo>
                    <a:pt x="9054" y="7324"/>
                    <a:pt x="9418" y="7354"/>
                    <a:pt x="9890" y="7354"/>
                  </a:cubicBezTo>
                  <a:cubicBezTo>
                    <a:pt x="10694" y="7354"/>
                    <a:pt x="11812" y="7268"/>
                    <a:pt x="11992" y="6808"/>
                  </a:cubicBezTo>
                  <a:cubicBezTo>
                    <a:pt x="12182" y="6348"/>
                    <a:pt x="10854" y="6263"/>
                    <a:pt x="9845" y="6263"/>
                  </a:cubicBezTo>
                  <a:cubicBezTo>
                    <a:pt x="9424" y="6263"/>
                    <a:pt x="9058" y="6278"/>
                    <a:pt x="8881" y="6286"/>
                  </a:cubicBezTo>
                  <a:lnTo>
                    <a:pt x="8881" y="6286"/>
                  </a:lnTo>
                  <a:cubicBezTo>
                    <a:pt x="9473" y="6251"/>
                    <a:pt x="12174" y="6042"/>
                    <a:pt x="12021" y="5174"/>
                  </a:cubicBezTo>
                  <a:cubicBezTo>
                    <a:pt x="11976" y="4944"/>
                    <a:pt x="11728" y="4856"/>
                    <a:pt x="11377" y="4856"/>
                  </a:cubicBezTo>
                  <a:cubicBezTo>
                    <a:pt x="10548" y="4856"/>
                    <a:pt x="9144" y="5345"/>
                    <a:pt x="8484" y="5593"/>
                  </a:cubicBezTo>
                  <a:lnTo>
                    <a:pt x="8484" y="5593"/>
                  </a:lnTo>
                  <a:cubicBezTo>
                    <a:pt x="9474" y="5198"/>
                    <a:pt x="12123" y="4066"/>
                    <a:pt x="11748" y="3411"/>
                  </a:cubicBezTo>
                  <a:cubicBezTo>
                    <a:pt x="11666" y="3271"/>
                    <a:pt x="11515" y="3213"/>
                    <a:pt x="11322" y="3213"/>
                  </a:cubicBezTo>
                  <a:cubicBezTo>
                    <a:pt x="10415" y="3213"/>
                    <a:pt x="8581" y="4501"/>
                    <a:pt x="8581" y="4501"/>
                  </a:cubicBezTo>
                  <a:lnTo>
                    <a:pt x="6044" y="3282"/>
                  </a:lnTo>
                  <a:lnTo>
                    <a:pt x="6044" y="3268"/>
                  </a:lnTo>
                  <a:cubicBezTo>
                    <a:pt x="6044" y="3268"/>
                    <a:pt x="6359" y="0"/>
                    <a:pt x="5557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" name="Google Shape;4117;p64"/>
            <p:cNvSpPr/>
            <p:nvPr/>
          </p:nvSpPr>
          <p:spPr>
            <a:xfrm>
              <a:off x="964588" y="3675138"/>
              <a:ext cx="239750" cy="205025"/>
            </a:xfrm>
            <a:custGeom>
              <a:avLst/>
              <a:gdLst/>
              <a:ahLst/>
              <a:cxnLst/>
              <a:rect l="l" t="t" r="r" b="b"/>
              <a:pathLst>
                <a:path w="9590" h="8201" extrusionOk="0">
                  <a:moveTo>
                    <a:pt x="5490" y="0"/>
                  </a:moveTo>
                  <a:cubicBezTo>
                    <a:pt x="1836" y="0"/>
                    <a:pt x="1" y="4415"/>
                    <a:pt x="2595" y="6994"/>
                  </a:cubicBezTo>
                  <a:cubicBezTo>
                    <a:pt x="3429" y="7828"/>
                    <a:pt x="4453" y="8201"/>
                    <a:pt x="5459" y="8201"/>
                  </a:cubicBezTo>
                  <a:cubicBezTo>
                    <a:pt x="7566" y="8201"/>
                    <a:pt x="9589" y="6564"/>
                    <a:pt x="9589" y="4099"/>
                  </a:cubicBezTo>
                  <a:cubicBezTo>
                    <a:pt x="9589" y="1835"/>
                    <a:pt x="7755" y="0"/>
                    <a:pt x="5490" y="0"/>
                  </a:cubicBezTo>
                  <a:close/>
                </a:path>
              </a:pathLst>
            </a:custGeom>
            <a:solidFill>
              <a:srgbClr val="1E032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" name="Google Shape;4118;p64"/>
            <p:cNvSpPr/>
            <p:nvPr/>
          </p:nvSpPr>
          <p:spPr>
            <a:xfrm>
              <a:off x="758213" y="3815938"/>
              <a:ext cx="212850" cy="498800"/>
            </a:xfrm>
            <a:custGeom>
              <a:avLst/>
              <a:gdLst/>
              <a:ahLst/>
              <a:cxnLst/>
              <a:rect l="l" t="t" r="r" b="b"/>
              <a:pathLst>
                <a:path w="8514" h="19952" extrusionOk="0">
                  <a:moveTo>
                    <a:pt x="4635" y="1"/>
                  </a:moveTo>
                  <a:cubicBezTo>
                    <a:pt x="4633" y="1"/>
                    <a:pt x="4631" y="1"/>
                    <a:pt x="4630" y="1"/>
                  </a:cubicBezTo>
                  <a:cubicBezTo>
                    <a:pt x="4429" y="15"/>
                    <a:pt x="4458" y="861"/>
                    <a:pt x="4515" y="1549"/>
                  </a:cubicBezTo>
                  <a:lnTo>
                    <a:pt x="4472" y="1534"/>
                  </a:lnTo>
                  <a:cubicBezTo>
                    <a:pt x="4228" y="1993"/>
                    <a:pt x="4228" y="2667"/>
                    <a:pt x="4243" y="2968"/>
                  </a:cubicBezTo>
                  <a:cubicBezTo>
                    <a:pt x="3942" y="3498"/>
                    <a:pt x="3741" y="4086"/>
                    <a:pt x="3670" y="4702"/>
                  </a:cubicBezTo>
                  <a:cubicBezTo>
                    <a:pt x="3340" y="3684"/>
                    <a:pt x="2695" y="2796"/>
                    <a:pt x="1849" y="2151"/>
                  </a:cubicBezTo>
                  <a:lnTo>
                    <a:pt x="1735" y="2294"/>
                  </a:lnTo>
                  <a:cubicBezTo>
                    <a:pt x="3369" y="3584"/>
                    <a:pt x="3784" y="5118"/>
                    <a:pt x="3798" y="6909"/>
                  </a:cubicBezTo>
                  <a:cubicBezTo>
                    <a:pt x="3584" y="6494"/>
                    <a:pt x="3283" y="6135"/>
                    <a:pt x="2896" y="5877"/>
                  </a:cubicBezTo>
                  <a:cubicBezTo>
                    <a:pt x="2924" y="4788"/>
                    <a:pt x="1649" y="3871"/>
                    <a:pt x="1563" y="3813"/>
                  </a:cubicBezTo>
                  <a:cubicBezTo>
                    <a:pt x="1464" y="3489"/>
                    <a:pt x="1186" y="2709"/>
                    <a:pt x="999" y="2709"/>
                  </a:cubicBezTo>
                  <a:cubicBezTo>
                    <a:pt x="996" y="2709"/>
                    <a:pt x="993" y="2709"/>
                    <a:pt x="989" y="2710"/>
                  </a:cubicBezTo>
                  <a:cubicBezTo>
                    <a:pt x="755" y="2751"/>
                    <a:pt x="1079" y="3458"/>
                    <a:pt x="1103" y="3509"/>
                  </a:cubicBezTo>
                  <a:lnTo>
                    <a:pt x="1103" y="3509"/>
                  </a:lnTo>
                  <a:cubicBezTo>
                    <a:pt x="1081" y="3464"/>
                    <a:pt x="819" y="2920"/>
                    <a:pt x="524" y="2920"/>
                  </a:cubicBezTo>
                  <a:cubicBezTo>
                    <a:pt x="493" y="2920"/>
                    <a:pt x="462" y="2926"/>
                    <a:pt x="430" y="2939"/>
                  </a:cubicBezTo>
                  <a:cubicBezTo>
                    <a:pt x="144" y="3039"/>
                    <a:pt x="731" y="3469"/>
                    <a:pt x="932" y="3613"/>
                  </a:cubicBezTo>
                  <a:cubicBezTo>
                    <a:pt x="783" y="3517"/>
                    <a:pt x="399" y="3280"/>
                    <a:pt x="186" y="3280"/>
                  </a:cubicBezTo>
                  <a:cubicBezTo>
                    <a:pt x="112" y="3280"/>
                    <a:pt x="58" y="3309"/>
                    <a:pt x="43" y="3383"/>
                  </a:cubicBezTo>
                  <a:cubicBezTo>
                    <a:pt x="0" y="3584"/>
                    <a:pt x="287" y="3713"/>
                    <a:pt x="531" y="3799"/>
                  </a:cubicBezTo>
                  <a:cubicBezTo>
                    <a:pt x="511" y="3797"/>
                    <a:pt x="491" y="3796"/>
                    <a:pt x="472" y="3796"/>
                  </a:cubicBezTo>
                  <a:cubicBezTo>
                    <a:pt x="361" y="3796"/>
                    <a:pt x="254" y="3833"/>
                    <a:pt x="230" y="3942"/>
                  </a:cubicBezTo>
                  <a:cubicBezTo>
                    <a:pt x="200" y="4049"/>
                    <a:pt x="352" y="4085"/>
                    <a:pt x="565" y="4085"/>
                  </a:cubicBezTo>
                  <a:cubicBezTo>
                    <a:pt x="868" y="4085"/>
                    <a:pt x="1295" y="4013"/>
                    <a:pt x="1505" y="3971"/>
                  </a:cubicBezTo>
                  <a:cubicBezTo>
                    <a:pt x="1677" y="4114"/>
                    <a:pt x="2652" y="4888"/>
                    <a:pt x="2724" y="5748"/>
                  </a:cubicBezTo>
                  <a:cubicBezTo>
                    <a:pt x="2480" y="5605"/>
                    <a:pt x="2222" y="5490"/>
                    <a:pt x="1950" y="5390"/>
                  </a:cubicBezTo>
                  <a:cubicBezTo>
                    <a:pt x="1712" y="5165"/>
                    <a:pt x="1230" y="4721"/>
                    <a:pt x="1021" y="4721"/>
                  </a:cubicBezTo>
                  <a:cubicBezTo>
                    <a:pt x="1004" y="4721"/>
                    <a:pt x="988" y="4724"/>
                    <a:pt x="975" y="4731"/>
                  </a:cubicBezTo>
                  <a:cubicBezTo>
                    <a:pt x="746" y="4831"/>
                    <a:pt x="1434" y="5290"/>
                    <a:pt x="1434" y="5290"/>
                  </a:cubicBezTo>
                  <a:cubicBezTo>
                    <a:pt x="1434" y="5290"/>
                    <a:pt x="1057" y="5071"/>
                    <a:pt x="866" y="5071"/>
                  </a:cubicBezTo>
                  <a:cubicBezTo>
                    <a:pt x="812" y="5071"/>
                    <a:pt x="773" y="5088"/>
                    <a:pt x="760" y="5132"/>
                  </a:cubicBezTo>
                  <a:cubicBezTo>
                    <a:pt x="703" y="5347"/>
                    <a:pt x="1405" y="5419"/>
                    <a:pt x="1405" y="5419"/>
                  </a:cubicBezTo>
                  <a:cubicBezTo>
                    <a:pt x="1405" y="5419"/>
                    <a:pt x="688" y="5433"/>
                    <a:pt x="674" y="5519"/>
                  </a:cubicBezTo>
                  <a:cubicBezTo>
                    <a:pt x="660" y="5619"/>
                    <a:pt x="1276" y="5648"/>
                    <a:pt x="1276" y="5648"/>
                  </a:cubicBezTo>
                  <a:cubicBezTo>
                    <a:pt x="1276" y="5648"/>
                    <a:pt x="631" y="5763"/>
                    <a:pt x="789" y="5892"/>
                  </a:cubicBezTo>
                  <a:cubicBezTo>
                    <a:pt x="808" y="5907"/>
                    <a:pt x="842" y="5913"/>
                    <a:pt x="886" y="5913"/>
                  </a:cubicBezTo>
                  <a:cubicBezTo>
                    <a:pt x="1135" y="5913"/>
                    <a:pt x="1720" y="5700"/>
                    <a:pt x="1964" y="5591"/>
                  </a:cubicBezTo>
                  <a:cubicBezTo>
                    <a:pt x="2308" y="5705"/>
                    <a:pt x="3483" y="6178"/>
                    <a:pt x="3784" y="7411"/>
                  </a:cubicBezTo>
                  <a:cubicBezTo>
                    <a:pt x="3770" y="8127"/>
                    <a:pt x="3698" y="8858"/>
                    <a:pt x="3627" y="9647"/>
                  </a:cubicBezTo>
                  <a:cubicBezTo>
                    <a:pt x="3512" y="10779"/>
                    <a:pt x="3412" y="11940"/>
                    <a:pt x="3412" y="13230"/>
                  </a:cubicBezTo>
                  <a:cubicBezTo>
                    <a:pt x="3412" y="18132"/>
                    <a:pt x="6765" y="19937"/>
                    <a:pt x="6808" y="19952"/>
                  </a:cubicBezTo>
                  <a:lnTo>
                    <a:pt x="6880" y="19794"/>
                  </a:lnTo>
                  <a:cubicBezTo>
                    <a:pt x="6851" y="19780"/>
                    <a:pt x="3569" y="18017"/>
                    <a:pt x="3584" y="13230"/>
                  </a:cubicBezTo>
                  <a:cubicBezTo>
                    <a:pt x="3584" y="12327"/>
                    <a:pt x="3641" y="11467"/>
                    <a:pt x="3712" y="10650"/>
                  </a:cubicBezTo>
                  <a:cubicBezTo>
                    <a:pt x="3767" y="10656"/>
                    <a:pt x="3817" y="10658"/>
                    <a:pt x="3863" y="10658"/>
                  </a:cubicBezTo>
                  <a:cubicBezTo>
                    <a:pt x="4529" y="10658"/>
                    <a:pt x="4429" y="10120"/>
                    <a:pt x="4429" y="10120"/>
                  </a:cubicBezTo>
                  <a:lnTo>
                    <a:pt x="4429" y="10120"/>
                  </a:lnTo>
                  <a:cubicBezTo>
                    <a:pt x="4429" y="10120"/>
                    <a:pt x="4728" y="10350"/>
                    <a:pt x="5042" y="10350"/>
                  </a:cubicBezTo>
                  <a:cubicBezTo>
                    <a:pt x="5135" y="10350"/>
                    <a:pt x="5229" y="10330"/>
                    <a:pt x="5318" y="10277"/>
                  </a:cubicBezTo>
                  <a:cubicBezTo>
                    <a:pt x="5705" y="10048"/>
                    <a:pt x="5318" y="9360"/>
                    <a:pt x="5318" y="9360"/>
                  </a:cubicBezTo>
                  <a:lnTo>
                    <a:pt x="5318" y="9360"/>
                  </a:lnTo>
                  <a:cubicBezTo>
                    <a:pt x="5318" y="9360"/>
                    <a:pt x="5342" y="9361"/>
                    <a:pt x="5385" y="9361"/>
                  </a:cubicBezTo>
                  <a:cubicBezTo>
                    <a:pt x="5671" y="9361"/>
                    <a:pt x="6782" y="9296"/>
                    <a:pt x="6794" y="8285"/>
                  </a:cubicBezTo>
                  <a:lnTo>
                    <a:pt x="6794" y="8285"/>
                  </a:lnTo>
                  <a:cubicBezTo>
                    <a:pt x="4730" y="8457"/>
                    <a:pt x="4013" y="9460"/>
                    <a:pt x="3755" y="10091"/>
                  </a:cubicBezTo>
                  <a:cubicBezTo>
                    <a:pt x="3770" y="9948"/>
                    <a:pt x="3784" y="9804"/>
                    <a:pt x="3798" y="9661"/>
                  </a:cubicBezTo>
                  <a:cubicBezTo>
                    <a:pt x="3841" y="9145"/>
                    <a:pt x="3884" y="8658"/>
                    <a:pt x="3927" y="8185"/>
                  </a:cubicBezTo>
                  <a:cubicBezTo>
                    <a:pt x="4076" y="8221"/>
                    <a:pt x="4230" y="8237"/>
                    <a:pt x="4386" y="8237"/>
                  </a:cubicBezTo>
                  <a:cubicBezTo>
                    <a:pt x="5477" y="8237"/>
                    <a:pt x="6642" y="7423"/>
                    <a:pt x="6479" y="6708"/>
                  </a:cubicBezTo>
                  <a:cubicBezTo>
                    <a:pt x="7296" y="6694"/>
                    <a:pt x="8514" y="6436"/>
                    <a:pt x="8285" y="4802"/>
                  </a:cubicBezTo>
                  <a:lnTo>
                    <a:pt x="8285" y="4802"/>
                  </a:lnTo>
                  <a:cubicBezTo>
                    <a:pt x="4959" y="5304"/>
                    <a:pt x="4071" y="7669"/>
                    <a:pt x="3927" y="8113"/>
                  </a:cubicBezTo>
                  <a:cubicBezTo>
                    <a:pt x="4028" y="7138"/>
                    <a:pt x="3985" y="6164"/>
                    <a:pt x="3798" y="5218"/>
                  </a:cubicBezTo>
                  <a:cubicBezTo>
                    <a:pt x="3813" y="4473"/>
                    <a:pt x="3999" y="3756"/>
                    <a:pt x="4357" y="3125"/>
                  </a:cubicBezTo>
                  <a:lnTo>
                    <a:pt x="5418" y="3025"/>
                  </a:lnTo>
                  <a:cubicBezTo>
                    <a:pt x="5970" y="3389"/>
                    <a:pt x="6643" y="3796"/>
                    <a:pt x="6917" y="3796"/>
                  </a:cubicBezTo>
                  <a:cubicBezTo>
                    <a:pt x="6956" y="3796"/>
                    <a:pt x="6988" y="3788"/>
                    <a:pt x="7009" y="3770"/>
                  </a:cubicBezTo>
                  <a:cubicBezTo>
                    <a:pt x="7310" y="3541"/>
                    <a:pt x="5561" y="2882"/>
                    <a:pt x="5561" y="2882"/>
                  </a:cubicBezTo>
                  <a:lnTo>
                    <a:pt x="5561" y="2882"/>
                  </a:lnTo>
                  <a:cubicBezTo>
                    <a:pt x="5561" y="2882"/>
                    <a:pt x="6002" y="2929"/>
                    <a:pt x="6422" y="2929"/>
                  </a:cubicBezTo>
                  <a:cubicBezTo>
                    <a:pt x="6807" y="2929"/>
                    <a:pt x="7174" y="2889"/>
                    <a:pt x="7167" y="2738"/>
                  </a:cubicBezTo>
                  <a:cubicBezTo>
                    <a:pt x="7152" y="2437"/>
                    <a:pt x="5633" y="2437"/>
                    <a:pt x="5633" y="2437"/>
                  </a:cubicBezTo>
                  <a:cubicBezTo>
                    <a:pt x="5633" y="2437"/>
                    <a:pt x="7281" y="2237"/>
                    <a:pt x="7181" y="1821"/>
                  </a:cubicBezTo>
                  <a:cubicBezTo>
                    <a:pt x="7163" y="1746"/>
                    <a:pt x="7090" y="1715"/>
                    <a:pt x="6983" y="1715"/>
                  </a:cubicBezTo>
                  <a:cubicBezTo>
                    <a:pt x="6580" y="1715"/>
                    <a:pt x="5689" y="2150"/>
                    <a:pt x="5361" y="2308"/>
                  </a:cubicBezTo>
                  <a:lnTo>
                    <a:pt x="5346" y="2265"/>
                  </a:lnTo>
                  <a:cubicBezTo>
                    <a:pt x="5676" y="1964"/>
                    <a:pt x="6708" y="1076"/>
                    <a:pt x="6464" y="961"/>
                  </a:cubicBezTo>
                  <a:cubicBezTo>
                    <a:pt x="6448" y="954"/>
                    <a:pt x="6430" y="950"/>
                    <a:pt x="6410" y="950"/>
                  </a:cubicBezTo>
                  <a:cubicBezTo>
                    <a:pt x="6119" y="950"/>
                    <a:pt x="5485" y="1701"/>
                    <a:pt x="5203" y="2036"/>
                  </a:cubicBezTo>
                  <a:lnTo>
                    <a:pt x="5160" y="1979"/>
                  </a:lnTo>
                  <a:cubicBezTo>
                    <a:pt x="5389" y="1463"/>
                    <a:pt x="5905" y="144"/>
                    <a:pt x="5518" y="87"/>
                  </a:cubicBezTo>
                  <a:cubicBezTo>
                    <a:pt x="5509" y="85"/>
                    <a:pt x="5500" y="85"/>
                    <a:pt x="5492" y="85"/>
                  </a:cubicBezTo>
                  <a:cubicBezTo>
                    <a:pt x="5150" y="85"/>
                    <a:pt x="4957" y="1148"/>
                    <a:pt x="4873" y="1721"/>
                  </a:cubicBezTo>
                  <a:lnTo>
                    <a:pt x="4845" y="1706"/>
                  </a:lnTo>
                  <a:cubicBezTo>
                    <a:pt x="4873" y="1108"/>
                    <a:pt x="4888" y="1"/>
                    <a:pt x="4635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" name="Google Shape;4119;p64"/>
            <p:cNvSpPr/>
            <p:nvPr/>
          </p:nvSpPr>
          <p:spPr>
            <a:xfrm>
              <a:off x="777913" y="3980063"/>
              <a:ext cx="69550" cy="36200"/>
            </a:xfrm>
            <a:custGeom>
              <a:avLst/>
              <a:gdLst/>
              <a:ahLst/>
              <a:cxnLst/>
              <a:rect l="l" t="t" r="r" b="b"/>
              <a:pathLst>
                <a:path w="2782" h="1448" extrusionOk="0">
                  <a:moveTo>
                    <a:pt x="560" y="0"/>
                  </a:moveTo>
                  <a:cubicBezTo>
                    <a:pt x="464" y="0"/>
                    <a:pt x="369" y="19"/>
                    <a:pt x="273" y="57"/>
                  </a:cubicBezTo>
                  <a:cubicBezTo>
                    <a:pt x="187" y="86"/>
                    <a:pt x="1" y="186"/>
                    <a:pt x="29" y="315"/>
                  </a:cubicBezTo>
                  <a:cubicBezTo>
                    <a:pt x="44" y="387"/>
                    <a:pt x="130" y="401"/>
                    <a:pt x="216" y="430"/>
                  </a:cubicBezTo>
                  <a:cubicBezTo>
                    <a:pt x="631" y="516"/>
                    <a:pt x="1047" y="616"/>
                    <a:pt x="1448" y="731"/>
                  </a:cubicBezTo>
                  <a:cubicBezTo>
                    <a:pt x="1850" y="846"/>
                    <a:pt x="2566" y="1046"/>
                    <a:pt x="2781" y="1448"/>
                  </a:cubicBezTo>
                  <a:cubicBezTo>
                    <a:pt x="2781" y="1448"/>
                    <a:pt x="2308" y="530"/>
                    <a:pt x="1491" y="215"/>
                  </a:cubicBezTo>
                  <a:cubicBezTo>
                    <a:pt x="1233" y="115"/>
                    <a:pt x="975" y="43"/>
                    <a:pt x="703" y="14"/>
                  </a:cubicBezTo>
                  <a:cubicBezTo>
                    <a:pt x="655" y="5"/>
                    <a:pt x="607" y="0"/>
                    <a:pt x="560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" name="Google Shape;4120;p64"/>
            <p:cNvSpPr/>
            <p:nvPr/>
          </p:nvSpPr>
          <p:spPr>
            <a:xfrm>
              <a:off x="841338" y="4019463"/>
              <a:ext cx="2525" cy="1475"/>
            </a:xfrm>
            <a:custGeom>
              <a:avLst/>
              <a:gdLst/>
              <a:ahLst/>
              <a:cxnLst/>
              <a:rect l="l" t="t" r="r" b="b"/>
              <a:pathLst>
                <a:path w="101" h="59" extrusionOk="0">
                  <a:moveTo>
                    <a:pt x="1" y="1"/>
                  </a:moveTo>
                  <a:lnTo>
                    <a:pt x="86" y="50"/>
                  </a:lnTo>
                  <a:lnTo>
                    <a:pt x="86" y="50"/>
                  </a:lnTo>
                  <a:cubicBezTo>
                    <a:pt x="62" y="35"/>
                    <a:pt x="36" y="13"/>
                    <a:pt x="1" y="1"/>
                  </a:cubicBezTo>
                  <a:close/>
                  <a:moveTo>
                    <a:pt x="86" y="50"/>
                  </a:moveTo>
                  <a:lnTo>
                    <a:pt x="86" y="50"/>
                  </a:lnTo>
                  <a:cubicBezTo>
                    <a:pt x="91" y="53"/>
                    <a:pt x="96" y="56"/>
                    <a:pt x="101" y="58"/>
                  </a:cubicBezTo>
                  <a:lnTo>
                    <a:pt x="86" y="50"/>
                  </a:ln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" name="Google Shape;4121;p64"/>
            <p:cNvSpPr/>
            <p:nvPr/>
          </p:nvSpPr>
          <p:spPr>
            <a:xfrm>
              <a:off x="780413" y="4003538"/>
              <a:ext cx="60950" cy="16325"/>
            </a:xfrm>
            <a:custGeom>
              <a:avLst/>
              <a:gdLst/>
              <a:ahLst/>
              <a:cxnLst/>
              <a:rect l="l" t="t" r="r" b="b"/>
              <a:pathLst>
                <a:path w="2438" h="653" extrusionOk="0">
                  <a:moveTo>
                    <a:pt x="734" y="0"/>
                  </a:moveTo>
                  <a:cubicBezTo>
                    <a:pt x="596" y="0"/>
                    <a:pt x="481" y="32"/>
                    <a:pt x="402" y="107"/>
                  </a:cubicBezTo>
                  <a:cubicBezTo>
                    <a:pt x="1" y="523"/>
                    <a:pt x="1879" y="394"/>
                    <a:pt x="2438" y="652"/>
                  </a:cubicBezTo>
                  <a:cubicBezTo>
                    <a:pt x="2141" y="481"/>
                    <a:pt x="1271" y="0"/>
                    <a:pt x="734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" name="Google Shape;4122;p64"/>
            <p:cNvSpPr/>
            <p:nvPr/>
          </p:nvSpPr>
          <p:spPr>
            <a:xfrm>
              <a:off x="794238" y="4021663"/>
              <a:ext cx="48925" cy="11100"/>
            </a:xfrm>
            <a:custGeom>
              <a:avLst/>
              <a:gdLst/>
              <a:ahLst/>
              <a:cxnLst/>
              <a:rect l="l" t="t" r="r" b="b"/>
              <a:pathLst>
                <a:path w="1957" h="444" extrusionOk="0">
                  <a:moveTo>
                    <a:pt x="1904" y="170"/>
                  </a:moveTo>
                  <a:cubicBezTo>
                    <a:pt x="1937" y="180"/>
                    <a:pt x="1956" y="185"/>
                    <a:pt x="1956" y="185"/>
                  </a:cubicBezTo>
                  <a:cubicBezTo>
                    <a:pt x="1940" y="179"/>
                    <a:pt x="1922" y="174"/>
                    <a:pt x="1904" y="170"/>
                  </a:cubicBezTo>
                  <a:close/>
                  <a:moveTo>
                    <a:pt x="789" y="1"/>
                  </a:moveTo>
                  <a:cubicBezTo>
                    <a:pt x="477" y="1"/>
                    <a:pt x="194" y="62"/>
                    <a:pt x="79" y="257"/>
                  </a:cubicBezTo>
                  <a:cubicBezTo>
                    <a:pt x="0" y="394"/>
                    <a:pt x="54" y="443"/>
                    <a:pt x="185" y="443"/>
                  </a:cubicBezTo>
                  <a:cubicBezTo>
                    <a:pt x="503" y="443"/>
                    <a:pt x="1279" y="156"/>
                    <a:pt x="1745" y="156"/>
                  </a:cubicBezTo>
                  <a:cubicBezTo>
                    <a:pt x="1803" y="156"/>
                    <a:pt x="1857" y="160"/>
                    <a:pt x="1904" y="170"/>
                  </a:cubicBezTo>
                  <a:lnTo>
                    <a:pt x="1904" y="170"/>
                  </a:lnTo>
                  <a:cubicBezTo>
                    <a:pt x="1742" y="127"/>
                    <a:pt x="1236" y="1"/>
                    <a:pt x="789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" name="Google Shape;4123;p64"/>
            <p:cNvSpPr/>
            <p:nvPr/>
          </p:nvSpPr>
          <p:spPr>
            <a:xfrm>
              <a:off x="985638" y="3894413"/>
              <a:ext cx="263775" cy="418900"/>
            </a:xfrm>
            <a:custGeom>
              <a:avLst/>
              <a:gdLst/>
              <a:ahLst/>
              <a:cxnLst/>
              <a:rect l="l" t="t" r="r" b="b"/>
              <a:pathLst>
                <a:path w="10551" h="16756" extrusionOk="0">
                  <a:moveTo>
                    <a:pt x="10052" y="1"/>
                  </a:moveTo>
                  <a:cubicBezTo>
                    <a:pt x="9292" y="760"/>
                    <a:pt x="8919" y="1821"/>
                    <a:pt x="9034" y="2882"/>
                  </a:cubicBezTo>
                  <a:cubicBezTo>
                    <a:pt x="8676" y="2265"/>
                    <a:pt x="8160" y="1921"/>
                    <a:pt x="7529" y="1907"/>
                  </a:cubicBezTo>
                  <a:lnTo>
                    <a:pt x="7501" y="1907"/>
                  </a:lnTo>
                  <a:cubicBezTo>
                    <a:pt x="6698" y="1907"/>
                    <a:pt x="5881" y="2466"/>
                    <a:pt x="5480" y="3283"/>
                  </a:cubicBezTo>
                  <a:cubicBezTo>
                    <a:pt x="5236" y="3770"/>
                    <a:pt x="5193" y="4186"/>
                    <a:pt x="5351" y="4544"/>
                  </a:cubicBezTo>
                  <a:cubicBezTo>
                    <a:pt x="5580" y="5060"/>
                    <a:pt x="6182" y="5189"/>
                    <a:pt x="6182" y="5189"/>
                  </a:cubicBezTo>
                  <a:cubicBezTo>
                    <a:pt x="6316" y="5245"/>
                    <a:pt x="6444" y="5270"/>
                    <a:pt x="6564" y="5270"/>
                  </a:cubicBezTo>
                  <a:cubicBezTo>
                    <a:pt x="7267" y="5270"/>
                    <a:pt x="7690" y="4420"/>
                    <a:pt x="7286" y="4114"/>
                  </a:cubicBezTo>
                  <a:cubicBezTo>
                    <a:pt x="7190" y="4041"/>
                    <a:pt x="7106" y="4012"/>
                    <a:pt x="7030" y="4012"/>
                  </a:cubicBezTo>
                  <a:cubicBezTo>
                    <a:pt x="6865" y="4012"/>
                    <a:pt x="6735" y="4149"/>
                    <a:pt x="6598" y="4286"/>
                  </a:cubicBezTo>
                  <a:cubicBezTo>
                    <a:pt x="6462" y="4434"/>
                    <a:pt x="6327" y="4570"/>
                    <a:pt x="6138" y="4570"/>
                  </a:cubicBezTo>
                  <a:cubicBezTo>
                    <a:pt x="6106" y="4570"/>
                    <a:pt x="6073" y="4567"/>
                    <a:pt x="6039" y="4558"/>
                  </a:cubicBezTo>
                  <a:cubicBezTo>
                    <a:pt x="5666" y="4444"/>
                    <a:pt x="5594" y="3813"/>
                    <a:pt x="5580" y="3483"/>
                  </a:cubicBezTo>
                  <a:cubicBezTo>
                    <a:pt x="5609" y="3440"/>
                    <a:pt x="5609" y="3412"/>
                    <a:pt x="5637" y="3369"/>
                  </a:cubicBezTo>
                  <a:cubicBezTo>
                    <a:pt x="6010" y="2609"/>
                    <a:pt x="6755" y="2093"/>
                    <a:pt x="7501" y="2093"/>
                  </a:cubicBezTo>
                  <a:lnTo>
                    <a:pt x="7529" y="2093"/>
                  </a:lnTo>
                  <a:cubicBezTo>
                    <a:pt x="8160" y="2108"/>
                    <a:pt x="8676" y="2509"/>
                    <a:pt x="8991" y="3211"/>
                  </a:cubicBezTo>
                  <a:cubicBezTo>
                    <a:pt x="9478" y="4286"/>
                    <a:pt x="7974" y="5848"/>
                    <a:pt x="6383" y="7511"/>
                  </a:cubicBezTo>
                  <a:cubicBezTo>
                    <a:pt x="5867" y="8041"/>
                    <a:pt x="5351" y="8586"/>
                    <a:pt x="4878" y="9116"/>
                  </a:cubicBezTo>
                  <a:cubicBezTo>
                    <a:pt x="5150" y="8686"/>
                    <a:pt x="5365" y="8228"/>
                    <a:pt x="5523" y="7740"/>
                  </a:cubicBezTo>
                  <a:cubicBezTo>
                    <a:pt x="5709" y="7181"/>
                    <a:pt x="5680" y="6579"/>
                    <a:pt x="5451" y="6035"/>
                  </a:cubicBezTo>
                  <a:cubicBezTo>
                    <a:pt x="5291" y="5727"/>
                    <a:pt x="4942" y="5199"/>
                    <a:pt x="4538" y="5199"/>
                  </a:cubicBezTo>
                  <a:cubicBezTo>
                    <a:pt x="4471" y="5199"/>
                    <a:pt x="4403" y="5214"/>
                    <a:pt x="4333" y="5246"/>
                  </a:cubicBezTo>
                  <a:cubicBezTo>
                    <a:pt x="4032" y="5390"/>
                    <a:pt x="4519" y="6450"/>
                    <a:pt x="4577" y="6651"/>
                  </a:cubicBezTo>
                  <a:cubicBezTo>
                    <a:pt x="4849" y="7482"/>
                    <a:pt x="4921" y="8385"/>
                    <a:pt x="4763" y="9260"/>
                  </a:cubicBezTo>
                  <a:cubicBezTo>
                    <a:pt x="4362" y="9704"/>
                    <a:pt x="4003" y="10191"/>
                    <a:pt x="3688" y="10707"/>
                  </a:cubicBezTo>
                  <a:cubicBezTo>
                    <a:pt x="2986" y="11868"/>
                    <a:pt x="2799" y="13115"/>
                    <a:pt x="2842" y="14348"/>
                  </a:cubicBezTo>
                  <a:cubicBezTo>
                    <a:pt x="2685" y="13774"/>
                    <a:pt x="2384" y="12914"/>
                    <a:pt x="1810" y="12341"/>
                  </a:cubicBezTo>
                  <a:cubicBezTo>
                    <a:pt x="1407" y="11932"/>
                    <a:pt x="984" y="11785"/>
                    <a:pt x="659" y="11785"/>
                  </a:cubicBezTo>
                  <a:cubicBezTo>
                    <a:pt x="255" y="11785"/>
                    <a:pt x="0" y="12011"/>
                    <a:pt x="119" y="12241"/>
                  </a:cubicBezTo>
                  <a:cubicBezTo>
                    <a:pt x="320" y="12642"/>
                    <a:pt x="2140" y="13287"/>
                    <a:pt x="2857" y="14806"/>
                  </a:cubicBezTo>
                  <a:cubicBezTo>
                    <a:pt x="2914" y="15466"/>
                    <a:pt x="3014" y="16110"/>
                    <a:pt x="3143" y="16755"/>
                  </a:cubicBezTo>
                  <a:lnTo>
                    <a:pt x="3330" y="16712"/>
                  </a:lnTo>
                  <a:cubicBezTo>
                    <a:pt x="3272" y="16454"/>
                    <a:pt x="3215" y="16182"/>
                    <a:pt x="3172" y="15896"/>
                  </a:cubicBezTo>
                  <a:cubicBezTo>
                    <a:pt x="3487" y="14864"/>
                    <a:pt x="3975" y="13903"/>
                    <a:pt x="4605" y="13029"/>
                  </a:cubicBezTo>
                  <a:cubicBezTo>
                    <a:pt x="4764" y="13398"/>
                    <a:pt x="5043" y="13537"/>
                    <a:pt x="5398" y="13537"/>
                  </a:cubicBezTo>
                  <a:cubicBezTo>
                    <a:pt x="6395" y="13537"/>
                    <a:pt x="7983" y="12446"/>
                    <a:pt x="9134" y="12298"/>
                  </a:cubicBezTo>
                  <a:cubicBezTo>
                    <a:pt x="8698" y="12103"/>
                    <a:pt x="8227" y="12027"/>
                    <a:pt x="7759" y="12027"/>
                  </a:cubicBezTo>
                  <a:cubicBezTo>
                    <a:pt x="6474" y="12027"/>
                    <a:pt x="5211" y="12597"/>
                    <a:pt x="4749" y="12828"/>
                  </a:cubicBezTo>
                  <a:cubicBezTo>
                    <a:pt x="5222" y="12198"/>
                    <a:pt x="5738" y="11610"/>
                    <a:pt x="6311" y="11065"/>
                  </a:cubicBezTo>
                  <a:cubicBezTo>
                    <a:pt x="6585" y="11136"/>
                    <a:pt x="6885" y="11197"/>
                    <a:pt x="7249" y="11197"/>
                  </a:cubicBezTo>
                  <a:cubicBezTo>
                    <a:pt x="7913" y="11197"/>
                    <a:pt x="8789" y="10996"/>
                    <a:pt x="10095" y="10291"/>
                  </a:cubicBezTo>
                  <a:cubicBezTo>
                    <a:pt x="9722" y="10062"/>
                    <a:pt x="9292" y="9933"/>
                    <a:pt x="8848" y="9919"/>
                  </a:cubicBezTo>
                  <a:cubicBezTo>
                    <a:pt x="9091" y="9532"/>
                    <a:pt x="9464" y="8772"/>
                    <a:pt x="9020" y="8428"/>
                  </a:cubicBezTo>
                  <a:cubicBezTo>
                    <a:pt x="8892" y="8328"/>
                    <a:pt x="8737" y="8289"/>
                    <a:pt x="8572" y="8289"/>
                  </a:cubicBezTo>
                  <a:cubicBezTo>
                    <a:pt x="8146" y="8289"/>
                    <a:pt x="7651" y="8554"/>
                    <a:pt x="7372" y="8729"/>
                  </a:cubicBezTo>
                  <a:cubicBezTo>
                    <a:pt x="7386" y="8471"/>
                    <a:pt x="7300" y="8228"/>
                    <a:pt x="7142" y="8027"/>
                  </a:cubicBezTo>
                  <a:cubicBezTo>
                    <a:pt x="6067" y="9016"/>
                    <a:pt x="6153" y="10535"/>
                    <a:pt x="6196" y="10936"/>
                  </a:cubicBezTo>
                  <a:cubicBezTo>
                    <a:pt x="5480" y="11624"/>
                    <a:pt x="3860" y="13330"/>
                    <a:pt x="3115" y="15509"/>
                  </a:cubicBezTo>
                  <a:cubicBezTo>
                    <a:pt x="2914" y="13946"/>
                    <a:pt x="2943" y="12284"/>
                    <a:pt x="3831" y="10793"/>
                  </a:cubicBezTo>
                  <a:lnTo>
                    <a:pt x="3846" y="10793"/>
                  </a:lnTo>
                  <a:cubicBezTo>
                    <a:pt x="4462" y="9747"/>
                    <a:pt x="5494" y="8672"/>
                    <a:pt x="6512" y="7611"/>
                  </a:cubicBezTo>
                  <a:cubicBezTo>
                    <a:pt x="7071" y="7024"/>
                    <a:pt x="7630" y="6450"/>
                    <a:pt x="8088" y="5891"/>
                  </a:cubicBezTo>
                  <a:cubicBezTo>
                    <a:pt x="8232" y="5828"/>
                    <a:pt x="8369" y="5802"/>
                    <a:pt x="8501" y="5802"/>
                  </a:cubicBezTo>
                  <a:cubicBezTo>
                    <a:pt x="8816" y="5802"/>
                    <a:pt x="9097" y="5951"/>
                    <a:pt x="9349" y="6092"/>
                  </a:cubicBezTo>
                  <a:cubicBezTo>
                    <a:pt x="9607" y="6250"/>
                    <a:pt x="9822" y="6393"/>
                    <a:pt x="10009" y="6393"/>
                  </a:cubicBezTo>
                  <a:cubicBezTo>
                    <a:pt x="10483" y="6365"/>
                    <a:pt x="10550" y="5373"/>
                    <a:pt x="9655" y="5373"/>
                  </a:cubicBezTo>
                  <a:cubicBezTo>
                    <a:pt x="9630" y="5373"/>
                    <a:pt x="9605" y="5374"/>
                    <a:pt x="9579" y="5375"/>
                  </a:cubicBezTo>
                  <a:cubicBezTo>
                    <a:pt x="9077" y="5404"/>
                    <a:pt x="8590" y="5562"/>
                    <a:pt x="8146" y="5834"/>
                  </a:cubicBezTo>
                  <a:cubicBezTo>
                    <a:pt x="8991" y="4816"/>
                    <a:pt x="9493" y="3885"/>
                    <a:pt x="9163" y="3125"/>
                  </a:cubicBezTo>
                  <a:lnTo>
                    <a:pt x="9120" y="3068"/>
                  </a:lnTo>
                  <a:cubicBezTo>
                    <a:pt x="9579" y="2093"/>
                    <a:pt x="9894" y="1061"/>
                    <a:pt x="10052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" name="Google Shape;4124;p64"/>
            <p:cNvSpPr/>
            <p:nvPr/>
          </p:nvSpPr>
          <p:spPr>
            <a:xfrm>
              <a:off x="1257938" y="3538788"/>
              <a:ext cx="93675" cy="154100"/>
            </a:xfrm>
            <a:custGeom>
              <a:avLst/>
              <a:gdLst/>
              <a:ahLst/>
              <a:cxnLst/>
              <a:rect l="l" t="t" r="r" b="b"/>
              <a:pathLst>
                <a:path w="3747" h="6164" extrusionOk="0">
                  <a:moveTo>
                    <a:pt x="635" y="1"/>
                  </a:moveTo>
                  <a:cubicBezTo>
                    <a:pt x="589" y="1"/>
                    <a:pt x="542" y="12"/>
                    <a:pt x="493" y="36"/>
                  </a:cubicBezTo>
                  <a:cubicBezTo>
                    <a:pt x="5" y="280"/>
                    <a:pt x="794" y="911"/>
                    <a:pt x="794" y="911"/>
                  </a:cubicBezTo>
                  <a:cubicBezTo>
                    <a:pt x="794" y="911"/>
                    <a:pt x="703" y="896"/>
                    <a:pt x="585" y="896"/>
                  </a:cubicBezTo>
                  <a:cubicBezTo>
                    <a:pt x="348" y="896"/>
                    <a:pt x="1" y="954"/>
                    <a:pt x="48" y="1298"/>
                  </a:cubicBezTo>
                  <a:cubicBezTo>
                    <a:pt x="79" y="1474"/>
                    <a:pt x="223" y="1532"/>
                    <a:pt x="399" y="1532"/>
                  </a:cubicBezTo>
                  <a:cubicBezTo>
                    <a:pt x="637" y="1532"/>
                    <a:pt x="932" y="1427"/>
                    <a:pt x="1080" y="1369"/>
                  </a:cubicBezTo>
                  <a:cubicBezTo>
                    <a:pt x="2514" y="1885"/>
                    <a:pt x="2915" y="3562"/>
                    <a:pt x="2542" y="4981"/>
                  </a:cubicBezTo>
                  <a:lnTo>
                    <a:pt x="2542" y="5010"/>
                  </a:lnTo>
                  <a:cubicBezTo>
                    <a:pt x="2313" y="5067"/>
                    <a:pt x="1697" y="5239"/>
                    <a:pt x="1783" y="5640"/>
                  </a:cubicBezTo>
                  <a:cubicBezTo>
                    <a:pt x="1811" y="5765"/>
                    <a:pt x="1895" y="5810"/>
                    <a:pt x="2004" y="5810"/>
                  </a:cubicBezTo>
                  <a:cubicBezTo>
                    <a:pt x="2285" y="5810"/>
                    <a:pt x="2732" y="5506"/>
                    <a:pt x="2815" y="5454"/>
                  </a:cubicBezTo>
                  <a:lnTo>
                    <a:pt x="2829" y="5454"/>
                  </a:lnTo>
                  <a:cubicBezTo>
                    <a:pt x="2829" y="5562"/>
                    <a:pt x="2842" y="6164"/>
                    <a:pt x="3236" y="6164"/>
                  </a:cubicBezTo>
                  <a:cubicBezTo>
                    <a:pt x="3261" y="6164"/>
                    <a:pt x="3288" y="6162"/>
                    <a:pt x="3316" y="6156"/>
                  </a:cubicBezTo>
                  <a:cubicBezTo>
                    <a:pt x="3703" y="6070"/>
                    <a:pt x="3474" y="5397"/>
                    <a:pt x="3345" y="5081"/>
                  </a:cubicBezTo>
                  <a:lnTo>
                    <a:pt x="3331" y="5081"/>
                  </a:lnTo>
                  <a:cubicBezTo>
                    <a:pt x="3746" y="3276"/>
                    <a:pt x="3173" y="1269"/>
                    <a:pt x="1267" y="610"/>
                  </a:cubicBezTo>
                  <a:lnTo>
                    <a:pt x="1209" y="595"/>
                  </a:lnTo>
                  <a:cubicBezTo>
                    <a:pt x="1088" y="329"/>
                    <a:pt x="885" y="1"/>
                    <a:pt x="635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" name="Google Shape;4125;p64"/>
            <p:cNvSpPr/>
            <p:nvPr/>
          </p:nvSpPr>
          <p:spPr>
            <a:xfrm>
              <a:off x="950613" y="3479538"/>
              <a:ext cx="166325" cy="89475"/>
            </a:xfrm>
            <a:custGeom>
              <a:avLst/>
              <a:gdLst/>
              <a:ahLst/>
              <a:cxnLst/>
              <a:rect l="l" t="t" r="r" b="b"/>
              <a:pathLst>
                <a:path w="6653" h="3579" extrusionOk="0">
                  <a:moveTo>
                    <a:pt x="4218" y="0"/>
                  </a:moveTo>
                  <a:cubicBezTo>
                    <a:pt x="2895" y="0"/>
                    <a:pt x="1691" y="867"/>
                    <a:pt x="961" y="2048"/>
                  </a:cubicBezTo>
                  <a:cubicBezTo>
                    <a:pt x="646" y="2177"/>
                    <a:pt x="1" y="2507"/>
                    <a:pt x="230" y="2836"/>
                  </a:cubicBezTo>
                  <a:cubicBezTo>
                    <a:pt x="308" y="2946"/>
                    <a:pt x="402" y="2987"/>
                    <a:pt x="500" y="2987"/>
                  </a:cubicBezTo>
                  <a:cubicBezTo>
                    <a:pt x="746" y="2987"/>
                    <a:pt x="1010" y="2730"/>
                    <a:pt x="1062" y="2679"/>
                  </a:cubicBezTo>
                  <a:lnTo>
                    <a:pt x="1076" y="2679"/>
                  </a:lnTo>
                  <a:cubicBezTo>
                    <a:pt x="1089" y="2806"/>
                    <a:pt x="1237" y="3578"/>
                    <a:pt x="1551" y="3578"/>
                  </a:cubicBezTo>
                  <a:cubicBezTo>
                    <a:pt x="1591" y="3578"/>
                    <a:pt x="1633" y="3566"/>
                    <a:pt x="1678" y="3539"/>
                  </a:cubicBezTo>
                  <a:cubicBezTo>
                    <a:pt x="2022" y="3309"/>
                    <a:pt x="1707" y="2750"/>
                    <a:pt x="1578" y="2550"/>
                  </a:cubicBezTo>
                  <a:lnTo>
                    <a:pt x="1592" y="2535"/>
                  </a:lnTo>
                  <a:cubicBezTo>
                    <a:pt x="2167" y="1551"/>
                    <a:pt x="3161" y="788"/>
                    <a:pt x="4224" y="788"/>
                  </a:cubicBezTo>
                  <a:cubicBezTo>
                    <a:pt x="4538" y="788"/>
                    <a:pt x="4858" y="855"/>
                    <a:pt x="5175" y="1002"/>
                  </a:cubicBezTo>
                  <a:cubicBezTo>
                    <a:pt x="5272" y="1219"/>
                    <a:pt x="5520" y="1720"/>
                    <a:pt x="5801" y="1720"/>
                  </a:cubicBezTo>
                  <a:cubicBezTo>
                    <a:pt x="5855" y="1720"/>
                    <a:pt x="5909" y="1702"/>
                    <a:pt x="5963" y="1661"/>
                  </a:cubicBezTo>
                  <a:cubicBezTo>
                    <a:pt x="6365" y="1360"/>
                    <a:pt x="5691" y="873"/>
                    <a:pt x="5691" y="873"/>
                  </a:cubicBezTo>
                  <a:lnTo>
                    <a:pt x="5691" y="873"/>
                  </a:lnTo>
                  <a:cubicBezTo>
                    <a:pt x="5691" y="873"/>
                    <a:pt x="5784" y="883"/>
                    <a:pt x="5908" y="883"/>
                  </a:cubicBezTo>
                  <a:cubicBezTo>
                    <a:pt x="6196" y="883"/>
                    <a:pt x="6652" y="827"/>
                    <a:pt x="6522" y="457"/>
                  </a:cubicBezTo>
                  <a:cubicBezTo>
                    <a:pt x="6471" y="290"/>
                    <a:pt x="6324" y="233"/>
                    <a:pt x="6150" y="233"/>
                  </a:cubicBezTo>
                  <a:cubicBezTo>
                    <a:pt x="5982" y="233"/>
                    <a:pt x="5789" y="286"/>
                    <a:pt x="5634" y="343"/>
                  </a:cubicBezTo>
                  <a:lnTo>
                    <a:pt x="5576" y="314"/>
                  </a:lnTo>
                  <a:cubicBezTo>
                    <a:pt x="5119" y="98"/>
                    <a:pt x="4662" y="0"/>
                    <a:pt x="421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" name="Google Shape;4126;p64"/>
            <p:cNvSpPr/>
            <p:nvPr/>
          </p:nvSpPr>
          <p:spPr>
            <a:xfrm>
              <a:off x="950613" y="3160238"/>
              <a:ext cx="409225" cy="958150"/>
            </a:xfrm>
            <a:custGeom>
              <a:avLst/>
              <a:gdLst/>
              <a:ahLst/>
              <a:cxnLst/>
              <a:rect l="l" t="t" r="r" b="b"/>
              <a:pathLst>
                <a:path w="16369" h="38326" extrusionOk="0">
                  <a:moveTo>
                    <a:pt x="16211" y="0"/>
                  </a:moveTo>
                  <a:lnTo>
                    <a:pt x="1" y="38254"/>
                  </a:lnTo>
                  <a:lnTo>
                    <a:pt x="173" y="38326"/>
                  </a:lnTo>
                  <a:lnTo>
                    <a:pt x="16369" y="72"/>
                  </a:lnTo>
                  <a:lnTo>
                    <a:pt x="16211" y="0"/>
                  </a:lnTo>
                  <a:close/>
                </a:path>
              </a:pathLst>
            </a:custGeom>
            <a:solidFill>
              <a:srgbClr val="1E032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" name="Google Shape;4127;p64"/>
            <p:cNvSpPr/>
            <p:nvPr/>
          </p:nvSpPr>
          <p:spPr>
            <a:xfrm>
              <a:off x="981438" y="3173138"/>
              <a:ext cx="409225" cy="958150"/>
            </a:xfrm>
            <a:custGeom>
              <a:avLst/>
              <a:gdLst/>
              <a:ahLst/>
              <a:cxnLst/>
              <a:rect l="l" t="t" r="r" b="b"/>
              <a:pathLst>
                <a:path w="16369" h="38326" extrusionOk="0">
                  <a:moveTo>
                    <a:pt x="16196" y="0"/>
                  </a:moveTo>
                  <a:lnTo>
                    <a:pt x="1" y="38268"/>
                  </a:lnTo>
                  <a:lnTo>
                    <a:pt x="158" y="38326"/>
                  </a:lnTo>
                  <a:lnTo>
                    <a:pt x="16368" y="72"/>
                  </a:lnTo>
                  <a:lnTo>
                    <a:pt x="16196" y="0"/>
                  </a:lnTo>
                  <a:close/>
                </a:path>
              </a:pathLst>
            </a:custGeom>
            <a:solidFill>
              <a:srgbClr val="1E032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" name="Google Shape;4128;p64"/>
            <p:cNvSpPr/>
            <p:nvPr/>
          </p:nvSpPr>
          <p:spPr>
            <a:xfrm>
              <a:off x="921963" y="3148038"/>
              <a:ext cx="409225" cy="958175"/>
            </a:xfrm>
            <a:custGeom>
              <a:avLst/>
              <a:gdLst/>
              <a:ahLst/>
              <a:cxnLst/>
              <a:rect l="l" t="t" r="r" b="b"/>
              <a:pathLst>
                <a:path w="16369" h="38327" extrusionOk="0">
                  <a:moveTo>
                    <a:pt x="16211" y="1"/>
                  </a:moveTo>
                  <a:lnTo>
                    <a:pt x="0" y="38255"/>
                  </a:lnTo>
                  <a:lnTo>
                    <a:pt x="172" y="38326"/>
                  </a:lnTo>
                  <a:lnTo>
                    <a:pt x="16368" y="58"/>
                  </a:lnTo>
                  <a:lnTo>
                    <a:pt x="16211" y="1"/>
                  </a:lnTo>
                  <a:close/>
                </a:path>
              </a:pathLst>
            </a:custGeom>
            <a:solidFill>
              <a:srgbClr val="1E032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" name="Google Shape;4129;p64"/>
            <p:cNvSpPr/>
            <p:nvPr/>
          </p:nvSpPr>
          <p:spPr>
            <a:xfrm>
              <a:off x="1269163" y="2990738"/>
              <a:ext cx="241900" cy="291200"/>
            </a:xfrm>
            <a:custGeom>
              <a:avLst/>
              <a:gdLst/>
              <a:ahLst/>
              <a:cxnLst/>
              <a:rect l="l" t="t" r="r" b="b"/>
              <a:pathLst>
                <a:path w="9676" h="11648" extrusionOk="0">
                  <a:moveTo>
                    <a:pt x="4716" y="1"/>
                  </a:moveTo>
                  <a:cubicBezTo>
                    <a:pt x="4472" y="1"/>
                    <a:pt x="4229" y="15"/>
                    <a:pt x="4000" y="44"/>
                  </a:cubicBezTo>
                  <a:cubicBezTo>
                    <a:pt x="1893" y="302"/>
                    <a:pt x="1" y="2323"/>
                    <a:pt x="130" y="4487"/>
                  </a:cubicBezTo>
                  <a:cubicBezTo>
                    <a:pt x="181" y="5407"/>
                    <a:pt x="938" y="6065"/>
                    <a:pt x="1853" y="6065"/>
                  </a:cubicBezTo>
                  <a:cubicBezTo>
                    <a:pt x="1965" y="6065"/>
                    <a:pt x="2078" y="6055"/>
                    <a:pt x="2194" y="6035"/>
                  </a:cubicBezTo>
                  <a:lnTo>
                    <a:pt x="2194" y="6035"/>
                  </a:lnTo>
                  <a:lnTo>
                    <a:pt x="1176" y="8127"/>
                  </a:lnTo>
                  <a:lnTo>
                    <a:pt x="2480" y="8600"/>
                  </a:lnTo>
                  <a:cubicBezTo>
                    <a:pt x="2466" y="8615"/>
                    <a:pt x="932" y="11295"/>
                    <a:pt x="1448" y="11625"/>
                  </a:cubicBezTo>
                  <a:cubicBezTo>
                    <a:pt x="1474" y="11640"/>
                    <a:pt x="1502" y="11647"/>
                    <a:pt x="1531" y="11647"/>
                  </a:cubicBezTo>
                  <a:cubicBezTo>
                    <a:pt x="2093" y="11647"/>
                    <a:pt x="3183" y="8872"/>
                    <a:pt x="3183" y="8858"/>
                  </a:cubicBezTo>
                  <a:lnTo>
                    <a:pt x="3355" y="8916"/>
                  </a:lnTo>
                  <a:lnTo>
                    <a:pt x="3670" y="9030"/>
                  </a:lnTo>
                  <a:lnTo>
                    <a:pt x="4444" y="9317"/>
                  </a:lnTo>
                  <a:lnTo>
                    <a:pt x="4902" y="9489"/>
                  </a:lnTo>
                  <a:cubicBezTo>
                    <a:pt x="5289" y="8715"/>
                    <a:pt x="5648" y="7941"/>
                    <a:pt x="6020" y="7182"/>
                  </a:cubicBezTo>
                  <a:cubicBezTo>
                    <a:pt x="6035" y="7139"/>
                    <a:pt x="6063" y="7110"/>
                    <a:pt x="6092" y="7096"/>
                  </a:cubicBezTo>
                  <a:cubicBezTo>
                    <a:pt x="6106" y="7088"/>
                    <a:pt x="6124" y="7085"/>
                    <a:pt x="6144" y="7085"/>
                  </a:cubicBezTo>
                  <a:cubicBezTo>
                    <a:pt x="6164" y="7085"/>
                    <a:pt x="6185" y="7088"/>
                    <a:pt x="6207" y="7096"/>
                  </a:cubicBezTo>
                  <a:cubicBezTo>
                    <a:pt x="6694" y="7253"/>
                    <a:pt x="7196" y="7325"/>
                    <a:pt x="7712" y="7339"/>
                  </a:cubicBezTo>
                  <a:cubicBezTo>
                    <a:pt x="8858" y="7311"/>
                    <a:pt x="9389" y="6651"/>
                    <a:pt x="9546" y="5576"/>
                  </a:cubicBezTo>
                  <a:cubicBezTo>
                    <a:pt x="9675" y="4659"/>
                    <a:pt x="9604" y="3727"/>
                    <a:pt x="9317" y="2839"/>
                  </a:cubicBezTo>
                  <a:cubicBezTo>
                    <a:pt x="9131" y="2194"/>
                    <a:pt x="8772" y="1620"/>
                    <a:pt x="8271" y="1162"/>
                  </a:cubicBezTo>
                  <a:cubicBezTo>
                    <a:pt x="7898" y="832"/>
                    <a:pt x="7482" y="574"/>
                    <a:pt x="7024" y="402"/>
                  </a:cubicBezTo>
                  <a:cubicBezTo>
                    <a:pt x="6278" y="130"/>
                    <a:pt x="5504" y="1"/>
                    <a:pt x="4716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" name="Google Shape;4130;p64"/>
            <p:cNvSpPr/>
            <p:nvPr/>
          </p:nvSpPr>
          <p:spPr>
            <a:xfrm>
              <a:off x="1272388" y="3193913"/>
              <a:ext cx="47675" cy="71950"/>
            </a:xfrm>
            <a:custGeom>
              <a:avLst/>
              <a:gdLst/>
              <a:ahLst/>
              <a:cxnLst/>
              <a:rect l="l" t="t" r="r" b="b"/>
              <a:pathLst>
                <a:path w="1907" h="2878" extrusionOk="0">
                  <a:moveTo>
                    <a:pt x="1047" y="0"/>
                  </a:moveTo>
                  <a:lnTo>
                    <a:pt x="990" y="158"/>
                  </a:lnTo>
                  <a:lnTo>
                    <a:pt x="975" y="172"/>
                  </a:lnTo>
                  <a:cubicBezTo>
                    <a:pt x="875" y="359"/>
                    <a:pt x="101" y="1792"/>
                    <a:pt x="15" y="2494"/>
                  </a:cubicBezTo>
                  <a:cubicBezTo>
                    <a:pt x="1" y="2681"/>
                    <a:pt x="29" y="2824"/>
                    <a:pt x="144" y="2867"/>
                  </a:cubicBezTo>
                  <a:cubicBezTo>
                    <a:pt x="163" y="2874"/>
                    <a:pt x="183" y="2877"/>
                    <a:pt x="204" y="2877"/>
                  </a:cubicBezTo>
                  <a:cubicBezTo>
                    <a:pt x="773" y="2877"/>
                    <a:pt x="1907" y="316"/>
                    <a:pt x="1907" y="316"/>
                  </a:cubicBezTo>
                  <a:lnTo>
                    <a:pt x="1047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" name="Google Shape;4131;p64"/>
            <p:cNvSpPr/>
            <p:nvPr/>
          </p:nvSpPr>
          <p:spPr>
            <a:xfrm>
              <a:off x="1325413" y="3216488"/>
              <a:ext cx="54850" cy="74875"/>
            </a:xfrm>
            <a:custGeom>
              <a:avLst/>
              <a:gdLst/>
              <a:ahLst/>
              <a:cxnLst/>
              <a:rect l="l" t="t" r="r" b="b"/>
              <a:pathLst>
                <a:path w="2194" h="2995" extrusionOk="0">
                  <a:moveTo>
                    <a:pt x="1420" y="0"/>
                  </a:moveTo>
                  <a:cubicBezTo>
                    <a:pt x="1363" y="129"/>
                    <a:pt x="1" y="2752"/>
                    <a:pt x="517" y="2982"/>
                  </a:cubicBezTo>
                  <a:cubicBezTo>
                    <a:pt x="537" y="2990"/>
                    <a:pt x="558" y="2994"/>
                    <a:pt x="579" y="2994"/>
                  </a:cubicBezTo>
                  <a:cubicBezTo>
                    <a:pt x="1132" y="2994"/>
                    <a:pt x="2194" y="273"/>
                    <a:pt x="2194" y="273"/>
                  </a:cubicBezTo>
                  <a:lnTo>
                    <a:pt x="142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" name="Google Shape;4132;p64"/>
            <p:cNvSpPr/>
            <p:nvPr/>
          </p:nvSpPr>
          <p:spPr>
            <a:xfrm>
              <a:off x="1355888" y="3116863"/>
              <a:ext cx="31200" cy="28350"/>
            </a:xfrm>
            <a:custGeom>
              <a:avLst/>
              <a:gdLst/>
              <a:ahLst/>
              <a:cxnLst/>
              <a:rect l="l" t="t" r="r" b="b"/>
              <a:pathLst>
                <a:path w="1248" h="1134" extrusionOk="0">
                  <a:moveTo>
                    <a:pt x="975" y="1"/>
                  </a:moveTo>
                  <a:cubicBezTo>
                    <a:pt x="975" y="1"/>
                    <a:pt x="0" y="603"/>
                    <a:pt x="72" y="818"/>
                  </a:cubicBezTo>
                  <a:cubicBezTo>
                    <a:pt x="84" y="853"/>
                    <a:pt x="110" y="868"/>
                    <a:pt x="144" y="868"/>
                  </a:cubicBezTo>
                  <a:cubicBezTo>
                    <a:pt x="321" y="868"/>
                    <a:pt x="731" y="488"/>
                    <a:pt x="731" y="488"/>
                  </a:cubicBezTo>
                  <a:lnTo>
                    <a:pt x="731" y="488"/>
                  </a:lnTo>
                  <a:cubicBezTo>
                    <a:pt x="731" y="488"/>
                    <a:pt x="617" y="1133"/>
                    <a:pt x="817" y="1133"/>
                  </a:cubicBezTo>
                  <a:cubicBezTo>
                    <a:pt x="1247" y="1133"/>
                    <a:pt x="975" y="1"/>
                    <a:pt x="975" y="1"/>
                  </a:cubicBezTo>
                  <a:close/>
                </a:path>
              </a:pathLst>
            </a:custGeom>
            <a:solidFill>
              <a:srgbClr val="1E032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" name="Google Shape;4133;p64"/>
            <p:cNvSpPr/>
            <p:nvPr/>
          </p:nvSpPr>
          <p:spPr>
            <a:xfrm>
              <a:off x="1313588" y="3078188"/>
              <a:ext cx="35150" cy="35125"/>
            </a:xfrm>
            <a:custGeom>
              <a:avLst/>
              <a:gdLst/>
              <a:ahLst/>
              <a:cxnLst/>
              <a:rect l="l" t="t" r="r" b="b"/>
              <a:pathLst>
                <a:path w="1406" h="1405" extrusionOk="0">
                  <a:moveTo>
                    <a:pt x="703" y="0"/>
                  </a:moveTo>
                  <a:cubicBezTo>
                    <a:pt x="316" y="0"/>
                    <a:pt x="1" y="315"/>
                    <a:pt x="1" y="702"/>
                  </a:cubicBezTo>
                  <a:cubicBezTo>
                    <a:pt x="1" y="1089"/>
                    <a:pt x="316" y="1405"/>
                    <a:pt x="703" y="1405"/>
                  </a:cubicBezTo>
                  <a:cubicBezTo>
                    <a:pt x="1090" y="1405"/>
                    <a:pt x="1406" y="1089"/>
                    <a:pt x="1406" y="702"/>
                  </a:cubicBezTo>
                  <a:cubicBezTo>
                    <a:pt x="1406" y="315"/>
                    <a:pt x="1090" y="0"/>
                    <a:pt x="703" y="0"/>
                  </a:cubicBezTo>
                  <a:close/>
                </a:path>
              </a:pathLst>
            </a:custGeom>
            <a:solidFill>
              <a:srgbClr val="1E032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" name="Google Shape;4134;p64"/>
            <p:cNvSpPr/>
            <p:nvPr/>
          </p:nvSpPr>
          <p:spPr>
            <a:xfrm>
              <a:off x="1415813" y="3106463"/>
              <a:ext cx="40775" cy="35000"/>
            </a:xfrm>
            <a:custGeom>
              <a:avLst/>
              <a:gdLst/>
              <a:ahLst/>
              <a:cxnLst/>
              <a:rect l="l" t="t" r="r" b="b"/>
              <a:pathLst>
                <a:path w="1631" h="1400" extrusionOk="0">
                  <a:moveTo>
                    <a:pt x="955" y="1"/>
                  </a:moveTo>
                  <a:cubicBezTo>
                    <a:pt x="946" y="1"/>
                    <a:pt x="937" y="1"/>
                    <a:pt x="928" y="1"/>
                  </a:cubicBezTo>
                  <a:cubicBezTo>
                    <a:pt x="923" y="1"/>
                    <a:pt x="917" y="1"/>
                    <a:pt x="911" y="1"/>
                  </a:cubicBezTo>
                  <a:cubicBezTo>
                    <a:pt x="306" y="1"/>
                    <a:pt x="1" y="751"/>
                    <a:pt x="441" y="1191"/>
                  </a:cubicBezTo>
                  <a:cubicBezTo>
                    <a:pt x="585" y="1335"/>
                    <a:pt x="761" y="1399"/>
                    <a:pt x="932" y="1399"/>
                  </a:cubicBezTo>
                  <a:cubicBezTo>
                    <a:pt x="1290" y="1399"/>
                    <a:pt x="1631" y="1120"/>
                    <a:pt x="1631" y="704"/>
                  </a:cubicBezTo>
                  <a:cubicBezTo>
                    <a:pt x="1631" y="311"/>
                    <a:pt x="1343" y="1"/>
                    <a:pt x="955" y="1"/>
                  </a:cubicBezTo>
                  <a:close/>
                </a:path>
              </a:pathLst>
            </a:custGeom>
            <a:solidFill>
              <a:srgbClr val="1E032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" name="Google Shape;4135;p64"/>
            <p:cNvSpPr/>
            <p:nvPr/>
          </p:nvSpPr>
          <p:spPr>
            <a:xfrm>
              <a:off x="898663" y="4088263"/>
              <a:ext cx="34075" cy="29275"/>
            </a:xfrm>
            <a:custGeom>
              <a:avLst/>
              <a:gdLst/>
              <a:ahLst/>
              <a:cxnLst/>
              <a:rect l="l" t="t" r="r" b="b"/>
              <a:pathLst>
                <a:path w="1363" h="1171" extrusionOk="0">
                  <a:moveTo>
                    <a:pt x="789" y="1"/>
                  </a:moveTo>
                  <a:cubicBezTo>
                    <a:pt x="273" y="1"/>
                    <a:pt x="1" y="631"/>
                    <a:pt x="373" y="1004"/>
                  </a:cubicBezTo>
                  <a:cubicBezTo>
                    <a:pt x="493" y="1119"/>
                    <a:pt x="637" y="1170"/>
                    <a:pt x="779" y="1170"/>
                  </a:cubicBezTo>
                  <a:cubicBezTo>
                    <a:pt x="1078" y="1170"/>
                    <a:pt x="1362" y="939"/>
                    <a:pt x="1362" y="588"/>
                  </a:cubicBezTo>
                  <a:cubicBezTo>
                    <a:pt x="1362" y="273"/>
                    <a:pt x="1104" y="1"/>
                    <a:pt x="789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" name="Google Shape;4136;p64"/>
            <p:cNvSpPr/>
            <p:nvPr/>
          </p:nvSpPr>
          <p:spPr>
            <a:xfrm>
              <a:off x="933438" y="4102963"/>
              <a:ext cx="34050" cy="29150"/>
            </a:xfrm>
            <a:custGeom>
              <a:avLst/>
              <a:gdLst/>
              <a:ahLst/>
              <a:cxnLst/>
              <a:rect l="l" t="t" r="r" b="b"/>
              <a:pathLst>
                <a:path w="1362" h="1166" extrusionOk="0">
                  <a:moveTo>
                    <a:pt x="774" y="0"/>
                  </a:moveTo>
                  <a:cubicBezTo>
                    <a:pt x="258" y="0"/>
                    <a:pt x="0" y="631"/>
                    <a:pt x="358" y="989"/>
                  </a:cubicBezTo>
                  <a:cubicBezTo>
                    <a:pt x="480" y="1111"/>
                    <a:pt x="630" y="1165"/>
                    <a:pt x="776" y="1165"/>
                  </a:cubicBezTo>
                  <a:cubicBezTo>
                    <a:pt x="1076" y="1165"/>
                    <a:pt x="1362" y="935"/>
                    <a:pt x="1362" y="588"/>
                  </a:cubicBezTo>
                  <a:cubicBezTo>
                    <a:pt x="1362" y="258"/>
                    <a:pt x="1089" y="0"/>
                    <a:pt x="77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" name="Google Shape;4137;p64"/>
            <p:cNvSpPr/>
            <p:nvPr/>
          </p:nvSpPr>
          <p:spPr>
            <a:xfrm>
              <a:off x="965313" y="4117638"/>
              <a:ext cx="34075" cy="29075"/>
            </a:xfrm>
            <a:custGeom>
              <a:avLst/>
              <a:gdLst/>
              <a:ahLst/>
              <a:cxnLst/>
              <a:rect l="l" t="t" r="r" b="b"/>
              <a:pathLst>
                <a:path w="1363" h="1163" extrusionOk="0">
                  <a:moveTo>
                    <a:pt x="775" y="1"/>
                  </a:moveTo>
                  <a:cubicBezTo>
                    <a:pt x="259" y="1"/>
                    <a:pt x="1" y="617"/>
                    <a:pt x="373" y="990"/>
                  </a:cubicBezTo>
                  <a:cubicBezTo>
                    <a:pt x="488" y="1109"/>
                    <a:pt x="631" y="1163"/>
                    <a:pt x="773" y="1163"/>
                  </a:cubicBezTo>
                  <a:cubicBezTo>
                    <a:pt x="1071" y="1163"/>
                    <a:pt x="1362" y="925"/>
                    <a:pt x="1362" y="574"/>
                  </a:cubicBezTo>
                  <a:cubicBezTo>
                    <a:pt x="1362" y="259"/>
                    <a:pt x="1104" y="1"/>
                    <a:pt x="775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" name="Google Shape;4138;p64"/>
            <p:cNvSpPr/>
            <p:nvPr/>
          </p:nvSpPr>
          <p:spPr>
            <a:xfrm>
              <a:off x="830588" y="4081813"/>
              <a:ext cx="4325" cy="4675"/>
            </a:xfrm>
            <a:custGeom>
              <a:avLst/>
              <a:gdLst/>
              <a:ahLst/>
              <a:cxnLst/>
              <a:rect l="l" t="t" r="r" b="b"/>
              <a:pathLst>
                <a:path w="173" h="187" extrusionOk="0">
                  <a:moveTo>
                    <a:pt x="87" y="1"/>
                  </a:moveTo>
                  <a:cubicBezTo>
                    <a:pt x="44" y="1"/>
                    <a:pt x="1" y="44"/>
                    <a:pt x="1" y="87"/>
                  </a:cubicBezTo>
                  <a:cubicBezTo>
                    <a:pt x="1" y="144"/>
                    <a:pt x="44" y="187"/>
                    <a:pt x="87" y="187"/>
                  </a:cubicBezTo>
                  <a:cubicBezTo>
                    <a:pt x="144" y="187"/>
                    <a:pt x="173" y="144"/>
                    <a:pt x="173" y="87"/>
                  </a:cubicBezTo>
                  <a:cubicBezTo>
                    <a:pt x="173" y="44"/>
                    <a:pt x="144" y="1"/>
                    <a:pt x="87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" name="Google Shape;4139;p64"/>
            <p:cNvSpPr/>
            <p:nvPr/>
          </p:nvSpPr>
          <p:spPr>
            <a:xfrm>
              <a:off x="830588" y="4099363"/>
              <a:ext cx="4325" cy="4700"/>
            </a:xfrm>
            <a:custGeom>
              <a:avLst/>
              <a:gdLst/>
              <a:ahLst/>
              <a:cxnLst/>
              <a:rect l="l" t="t" r="r" b="b"/>
              <a:pathLst>
                <a:path w="173" h="188" extrusionOk="0">
                  <a:moveTo>
                    <a:pt x="87" y="1"/>
                  </a:moveTo>
                  <a:cubicBezTo>
                    <a:pt x="44" y="1"/>
                    <a:pt x="1" y="44"/>
                    <a:pt x="1" y="101"/>
                  </a:cubicBezTo>
                  <a:cubicBezTo>
                    <a:pt x="1" y="144"/>
                    <a:pt x="44" y="187"/>
                    <a:pt x="87" y="187"/>
                  </a:cubicBezTo>
                  <a:cubicBezTo>
                    <a:pt x="144" y="187"/>
                    <a:pt x="173" y="144"/>
                    <a:pt x="173" y="101"/>
                  </a:cubicBezTo>
                  <a:cubicBezTo>
                    <a:pt x="173" y="44"/>
                    <a:pt x="144" y="1"/>
                    <a:pt x="87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" name="Google Shape;4140;p64"/>
            <p:cNvSpPr/>
            <p:nvPr/>
          </p:nvSpPr>
          <p:spPr>
            <a:xfrm>
              <a:off x="830588" y="4117288"/>
              <a:ext cx="4325" cy="4325"/>
            </a:xfrm>
            <a:custGeom>
              <a:avLst/>
              <a:gdLst/>
              <a:ahLst/>
              <a:cxnLst/>
              <a:rect l="l" t="t" r="r" b="b"/>
              <a:pathLst>
                <a:path w="173" h="173" extrusionOk="0">
                  <a:moveTo>
                    <a:pt x="87" y="1"/>
                  </a:moveTo>
                  <a:cubicBezTo>
                    <a:pt x="44" y="1"/>
                    <a:pt x="1" y="29"/>
                    <a:pt x="1" y="87"/>
                  </a:cubicBezTo>
                  <a:cubicBezTo>
                    <a:pt x="1" y="130"/>
                    <a:pt x="44" y="173"/>
                    <a:pt x="87" y="173"/>
                  </a:cubicBezTo>
                  <a:cubicBezTo>
                    <a:pt x="144" y="173"/>
                    <a:pt x="173" y="130"/>
                    <a:pt x="173" y="87"/>
                  </a:cubicBezTo>
                  <a:cubicBezTo>
                    <a:pt x="173" y="29"/>
                    <a:pt x="144" y="1"/>
                    <a:pt x="87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" name="Google Shape;4141;p64"/>
            <p:cNvSpPr/>
            <p:nvPr/>
          </p:nvSpPr>
          <p:spPr>
            <a:xfrm>
              <a:off x="1416088" y="3141588"/>
              <a:ext cx="16500" cy="11500"/>
            </a:xfrm>
            <a:custGeom>
              <a:avLst/>
              <a:gdLst/>
              <a:ahLst/>
              <a:cxnLst/>
              <a:rect l="l" t="t" r="r" b="b"/>
              <a:pathLst>
                <a:path w="660" h="460" extrusionOk="0">
                  <a:moveTo>
                    <a:pt x="0" y="1"/>
                  </a:moveTo>
                  <a:cubicBezTo>
                    <a:pt x="0" y="1"/>
                    <a:pt x="223" y="460"/>
                    <a:pt x="640" y="460"/>
                  </a:cubicBezTo>
                  <a:cubicBezTo>
                    <a:pt x="647" y="460"/>
                    <a:pt x="653" y="460"/>
                    <a:pt x="659" y="460"/>
                  </a:cubicBezTo>
                  <a:lnTo>
                    <a:pt x="0" y="1"/>
                  </a:lnTo>
                  <a:close/>
                </a:path>
              </a:pathLst>
            </a:custGeom>
            <a:solidFill>
              <a:srgbClr val="FF51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" name="Google Shape;4142;p64"/>
            <p:cNvSpPr/>
            <p:nvPr/>
          </p:nvSpPr>
          <p:spPr>
            <a:xfrm>
              <a:off x="1310013" y="3116863"/>
              <a:ext cx="33350" cy="6300"/>
            </a:xfrm>
            <a:custGeom>
              <a:avLst/>
              <a:gdLst/>
              <a:ahLst/>
              <a:cxnLst/>
              <a:rect l="l" t="t" r="r" b="b"/>
              <a:pathLst>
                <a:path w="1334" h="252" extrusionOk="0">
                  <a:moveTo>
                    <a:pt x="1334" y="1"/>
                  </a:moveTo>
                  <a:lnTo>
                    <a:pt x="1" y="116"/>
                  </a:lnTo>
                  <a:cubicBezTo>
                    <a:pt x="1" y="116"/>
                    <a:pt x="205" y="252"/>
                    <a:pt x="538" y="252"/>
                  </a:cubicBezTo>
                  <a:cubicBezTo>
                    <a:pt x="755" y="252"/>
                    <a:pt x="1028" y="194"/>
                    <a:pt x="1334" y="1"/>
                  </a:cubicBezTo>
                  <a:close/>
                </a:path>
              </a:pathLst>
            </a:custGeom>
            <a:solidFill>
              <a:srgbClr val="FF51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" name="Google Shape;4143;p64"/>
            <p:cNvSpPr/>
            <p:nvPr/>
          </p:nvSpPr>
          <p:spPr>
            <a:xfrm>
              <a:off x="746663" y="4058263"/>
              <a:ext cx="13225" cy="26700"/>
            </a:xfrm>
            <a:custGeom>
              <a:avLst/>
              <a:gdLst/>
              <a:ahLst/>
              <a:cxnLst/>
              <a:rect l="l" t="t" r="r" b="b"/>
              <a:pathLst>
                <a:path w="529" h="1068" extrusionOk="0">
                  <a:moveTo>
                    <a:pt x="380" y="1"/>
                  </a:moveTo>
                  <a:cubicBezTo>
                    <a:pt x="332" y="1"/>
                    <a:pt x="284" y="26"/>
                    <a:pt x="262" y="83"/>
                  </a:cubicBezTo>
                  <a:lnTo>
                    <a:pt x="18" y="914"/>
                  </a:lnTo>
                  <a:cubicBezTo>
                    <a:pt x="1" y="1009"/>
                    <a:pt x="77" y="1068"/>
                    <a:pt x="154" y="1068"/>
                  </a:cubicBezTo>
                  <a:cubicBezTo>
                    <a:pt x="204" y="1068"/>
                    <a:pt x="253" y="1042"/>
                    <a:pt x="276" y="986"/>
                  </a:cubicBezTo>
                  <a:cubicBezTo>
                    <a:pt x="348" y="713"/>
                    <a:pt x="434" y="427"/>
                    <a:pt x="520" y="154"/>
                  </a:cubicBezTo>
                  <a:cubicBezTo>
                    <a:pt x="528" y="59"/>
                    <a:pt x="453" y="1"/>
                    <a:pt x="380" y="1"/>
                  </a:cubicBezTo>
                  <a:close/>
                </a:path>
              </a:pathLst>
            </a:custGeom>
            <a:solidFill>
              <a:srgbClr val="FF51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" name="Google Shape;4144;p64"/>
            <p:cNvSpPr/>
            <p:nvPr/>
          </p:nvSpPr>
          <p:spPr>
            <a:xfrm>
              <a:off x="759113" y="4079388"/>
              <a:ext cx="11475" cy="14575"/>
            </a:xfrm>
            <a:custGeom>
              <a:avLst/>
              <a:gdLst/>
              <a:ahLst/>
              <a:cxnLst/>
              <a:rect l="l" t="t" r="r" b="b"/>
              <a:pathLst>
                <a:path w="459" h="583" extrusionOk="0">
                  <a:moveTo>
                    <a:pt x="289" y="0"/>
                  </a:moveTo>
                  <a:cubicBezTo>
                    <a:pt x="252" y="0"/>
                    <a:pt x="216" y="20"/>
                    <a:pt x="194" y="69"/>
                  </a:cubicBezTo>
                  <a:lnTo>
                    <a:pt x="50" y="384"/>
                  </a:lnTo>
                  <a:cubicBezTo>
                    <a:pt x="1" y="483"/>
                    <a:pt x="95" y="582"/>
                    <a:pt x="177" y="582"/>
                  </a:cubicBezTo>
                  <a:cubicBezTo>
                    <a:pt x="213" y="582"/>
                    <a:pt x="248" y="562"/>
                    <a:pt x="265" y="513"/>
                  </a:cubicBezTo>
                  <a:cubicBezTo>
                    <a:pt x="323" y="413"/>
                    <a:pt x="366" y="313"/>
                    <a:pt x="409" y="198"/>
                  </a:cubicBezTo>
                  <a:cubicBezTo>
                    <a:pt x="458" y="99"/>
                    <a:pt x="371" y="0"/>
                    <a:pt x="289" y="0"/>
                  </a:cubicBezTo>
                  <a:close/>
                </a:path>
              </a:pathLst>
            </a:custGeom>
            <a:solidFill>
              <a:srgbClr val="FF51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" name="Google Shape;4145;p64"/>
            <p:cNvSpPr/>
            <p:nvPr/>
          </p:nvSpPr>
          <p:spPr>
            <a:xfrm>
              <a:off x="907963" y="3762988"/>
              <a:ext cx="16950" cy="23250"/>
            </a:xfrm>
            <a:custGeom>
              <a:avLst/>
              <a:gdLst/>
              <a:ahLst/>
              <a:cxnLst/>
              <a:rect l="l" t="t" r="r" b="b"/>
              <a:pathLst>
                <a:path w="678" h="930" extrusionOk="0">
                  <a:moveTo>
                    <a:pt x="501" y="0"/>
                  </a:moveTo>
                  <a:cubicBezTo>
                    <a:pt x="462" y="0"/>
                    <a:pt x="425" y="20"/>
                    <a:pt x="403" y="69"/>
                  </a:cubicBezTo>
                  <a:lnTo>
                    <a:pt x="59" y="729"/>
                  </a:lnTo>
                  <a:cubicBezTo>
                    <a:pt x="0" y="836"/>
                    <a:pt x="87" y="929"/>
                    <a:pt x="171" y="929"/>
                  </a:cubicBezTo>
                  <a:cubicBezTo>
                    <a:pt x="211" y="929"/>
                    <a:pt x="251" y="908"/>
                    <a:pt x="274" y="858"/>
                  </a:cubicBezTo>
                  <a:lnTo>
                    <a:pt x="618" y="198"/>
                  </a:lnTo>
                  <a:cubicBezTo>
                    <a:pt x="677" y="99"/>
                    <a:pt x="586" y="0"/>
                    <a:pt x="501" y="0"/>
                  </a:cubicBezTo>
                  <a:close/>
                </a:path>
              </a:pathLst>
            </a:custGeom>
            <a:solidFill>
              <a:srgbClr val="FF51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" name="Google Shape;4146;p64"/>
            <p:cNvSpPr/>
            <p:nvPr/>
          </p:nvSpPr>
          <p:spPr>
            <a:xfrm>
              <a:off x="915713" y="3778788"/>
              <a:ext cx="14575" cy="25625"/>
            </a:xfrm>
            <a:custGeom>
              <a:avLst/>
              <a:gdLst/>
              <a:ahLst/>
              <a:cxnLst/>
              <a:rect l="l" t="t" r="r" b="b"/>
              <a:pathLst>
                <a:path w="583" h="1025" extrusionOk="0">
                  <a:moveTo>
                    <a:pt x="430" y="0"/>
                  </a:moveTo>
                  <a:cubicBezTo>
                    <a:pt x="380" y="0"/>
                    <a:pt x="330" y="25"/>
                    <a:pt x="308" y="82"/>
                  </a:cubicBezTo>
                  <a:cubicBezTo>
                    <a:pt x="250" y="340"/>
                    <a:pt x="150" y="584"/>
                    <a:pt x="50" y="813"/>
                  </a:cubicBezTo>
                  <a:cubicBezTo>
                    <a:pt x="0" y="923"/>
                    <a:pt x="95" y="1025"/>
                    <a:pt x="182" y="1025"/>
                  </a:cubicBezTo>
                  <a:cubicBezTo>
                    <a:pt x="220" y="1025"/>
                    <a:pt x="257" y="1005"/>
                    <a:pt x="279" y="957"/>
                  </a:cubicBezTo>
                  <a:cubicBezTo>
                    <a:pt x="394" y="699"/>
                    <a:pt x="494" y="426"/>
                    <a:pt x="566" y="154"/>
                  </a:cubicBezTo>
                  <a:cubicBezTo>
                    <a:pt x="583" y="59"/>
                    <a:pt x="506" y="0"/>
                    <a:pt x="430" y="0"/>
                  </a:cubicBezTo>
                  <a:close/>
                </a:path>
              </a:pathLst>
            </a:custGeom>
            <a:solidFill>
              <a:srgbClr val="FF51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" name="Google Shape;4147;p64"/>
            <p:cNvSpPr/>
            <p:nvPr/>
          </p:nvSpPr>
          <p:spPr>
            <a:xfrm>
              <a:off x="1013513" y="4119613"/>
              <a:ext cx="15450" cy="27200"/>
            </a:xfrm>
            <a:custGeom>
              <a:avLst/>
              <a:gdLst/>
              <a:ahLst/>
              <a:cxnLst/>
              <a:rect l="l" t="t" r="r" b="b"/>
              <a:pathLst>
                <a:path w="618" h="1088" extrusionOk="0">
                  <a:moveTo>
                    <a:pt x="476" y="0"/>
                  </a:moveTo>
                  <a:cubicBezTo>
                    <a:pt x="425" y="0"/>
                    <a:pt x="375" y="29"/>
                    <a:pt x="352" y="94"/>
                  </a:cubicBezTo>
                  <a:cubicBezTo>
                    <a:pt x="280" y="366"/>
                    <a:pt x="180" y="624"/>
                    <a:pt x="51" y="882"/>
                  </a:cubicBezTo>
                  <a:cubicBezTo>
                    <a:pt x="1" y="992"/>
                    <a:pt x="96" y="1088"/>
                    <a:pt x="183" y="1088"/>
                  </a:cubicBezTo>
                  <a:cubicBezTo>
                    <a:pt x="222" y="1088"/>
                    <a:pt x="258" y="1069"/>
                    <a:pt x="280" y="1025"/>
                  </a:cubicBezTo>
                  <a:cubicBezTo>
                    <a:pt x="409" y="739"/>
                    <a:pt x="523" y="452"/>
                    <a:pt x="609" y="151"/>
                  </a:cubicBezTo>
                  <a:cubicBezTo>
                    <a:pt x="618" y="58"/>
                    <a:pt x="547" y="0"/>
                    <a:pt x="476" y="0"/>
                  </a:cubicBezTo>
                  <a:close/>
                </a:path>
              </a:pathLst>
            </a:custGeom>
            <a:solidFill>
              <a:srgbClr val="FF51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" name="Google Shape;4148;p64"/>
            <p:cNvSpPr/>
            <p:nvPr/>
          </p:nvSpPr>
          <p:spPr>
            <a:xfrm>
              <a:off x="1022363" y="4137563"/>
              <a:ext cx="12975" cy="20300"/>
            </a:xfrm>
            <a:custGeom>
              <a:avLst/>
              <a:gdLst/>
              <a:ahLst/>
              <a:cxnLst/>
              <a:rect l="l" t="t" r="r" b="b"/>
              <a:pathLst>
                <a:path w="519" h="812" extrusionOk="0">
                  <a:moveTo>
                    <a:pt x="361" y="0"/>
                  </a:moveTo>
                  <a:cubicBezTo>
                    <a:pt x="306" y="0"/>
                    <a:pt x="250" y="29"/>
                    <a:pt x="227" y="92"/>
                  </a:cubicBezTo>
                  <a:lnTo>
                    <a:pt x="26" y="651"/>
                  </a:lnTo>
                  <a:cubicBezTo>
                    <a:pt x="0" y="747"/>
                    <a:pt x="80" y="811"/>
                    <a:pt x="159" y="811"/>
                  </a:cubicBezTo>
                  <a:cubicBezTo>
                    <a:pt x="211" y="811"/>
                    <a:pt x="262" y="785"/>
                    <a:pt x="284" y="723"/>
                  </a:cubicBezTo>
                  <a:lnTo>
                    <a:pt x="485" y="164"/>
                  </a:lnTo>
                  <a:cubicBezTo>
                    <a:pt x="519" y="62"/>
                    <a:pt x="441" y="0"/>
                    <a:pt x="361" y="0"/>
                  </a:cubicBezTo>
                  <a:close/>
                </a:path>
              </a:pathLst>
            </a:custGeom>
            <a:solidFill>
              <a:srgbClr val="FF51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" name="Google Shape;4149;p64"/>
            <p:cNvSpPr/>
            <p:nvPr/>
          </p:nvSpPr>
          <p:spPr>
            <a:xfrm>
              <a:off x="1261713" y="3638613"/>
              <a:ext cx="14925" cy="21825"/>
            </a:xfrm>
            <a:custGeom>
              <a:avLst/>
              <a:gdLst/>
              <a:ahLst/>
              <a:cxnLst/>
              <a:rect l="l" t="t" r="r" b="b"/>
              <a:pathLst>
                <a:path w="597" h="873" extrusionOk="0">
                  <a:moveTo>
                    <a:pt x="435" y="1"/>
                  </a:moveTo>
                  <a:cubicBezTo>
                    <a:pt x="382" y="1"/>
                    <a:pt x="330" y="31"/>
                    <a:pt x="313" y="100"/>
                  </a:cubicBezTo>
                  <a:cubicBezTo>
                    <a:pt x="241" y="300"/>
                    <a:pt x="155" y="501"/>
                    <a:pt x="41" y="687"/>
                  </a:cubicBezTo>
                  <a:cubicBezTo>
                    <a:pt x="1" y="787"/>
                    <a:pt x="85" y="872"/>
                    <a:pt x="170" y="872"/>
                  </a:cubicBezTo>
                  <a:cubicBezTo>
                    <a:pt x="207" y="872"/>
                    <a:pt x="244" y="856"/>
                    <a:pt x="270" y="816"/>
                  </a:cubicBezTo>
                  <a:cubicBezTo>
                    <a:pt x="399" y="616"/>
                    <a:pt x="485" y="386"/>
                    <a:pt x="571" y="171"/>
                  </a:cubicBezTo>
                  <a:cubicBezTo>
                    <a:pt x="597" y="68"/>
                    <a:pt x="514" y="1"/>
                    <a:pt x="435" y="1"/>
                  </a:cubicBezTo>
                  <a:close/>
                </a:path>
              </a:pathLst>
            </a:custGeom>
            <a:solidFill>
              <a:srgbClr val="FF51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" name="Google Shape;4150;p64"/>
            <p:cNvSpPr/>
            <p:nvPr/>
          </p:nvSpPr>
          <p:spPr>
            <a:xfrm>
              <a:off x="1265613" y="3654138"/>
              <a:ext cx="14050" cy="21425"/>
            </a:xfrm>
            <a:custGeom>
              <a:avLst/>
              <a:gdLst/>
              <a:ahLst/>
              <a:cxnLst/>
              <a:rect l="l" t="t" r="r" b="b"/>
              <a:pathLst>
                <a:path w="562" h="857" extrusionOk="0">
                  <a:moveTo>
                    <a:pt x="399" y="0"/>
                  </a:moveTo>
                  <a:cubicBezTo>
                    <a:pt x="349" y="0"/>
                    <a:pt x="303" y="28"/>
                    <a:pt x="286" y="95"/>
                  </a:cubicBezTo>
                  <a:cubicBezTo>
                    <a:pt x="243" y="295"/>
                    <a:pt x="171" y="482"/>
                    <a:pt x="71" y="654"/>
                  </a:cubicBezTo>
                  <a:cubicBezTo>
                    <a:pt x="0" y="755"/>
                    <a:pt x="94" y="857"/>
                    <a:pt x="185" y="857"/>
                  </a:cubicBezTo>
                  <a:cubicBezTo>
                    <a:pt x="223" y="857"/>
                    <a:pt x="261" y="839"/>
                    <a:pt x="286" y="797"/>
                  </a:cubicBezTo>
                  <a:cubicBezTo>
                    <a:pt x="415" y="596"/>
                    <a:pt x="501" y="381"/>
                    <a:pt x="544" y="167"/>
                  </a:cubicBezTo>
                  <a:cubicBezTo>
                    <a:pt x="562" y="70"/>
                    <a:pt x="477" y="0"/>
                    <a:pt x="399" y="0"/>
                  </a:cubicBezTo>
                  <a:close/>
                </a:path>
              </a:pathLst>
            </a:custGeom>
            <a:solidFill>
              <a:srgbClr val="FF51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" name="Google Shape;4151;p64"/>
            <p:cNvSpPr/>
            <p:nvPr/>
          </p:nvSpPr>
          <p:spPr>
            <a:xfrm>
              <a:off x="1129138" y="3513863"/>
              <a:ext cx="14675" cy="18650"/>
            </a:xfrm>
            <a:custGeom>
              <a:avLst/>
              <a:gdLst/>
              <a:ahLst/>
              <a:cxnLst/>
              <a:rect l="l" t="t" r="r" b="b"/>
              <a:pathLst>
                <a:path w="587" h="746" extrusionOk="0">
                  <a:moveTo>
                    <a:pt x="402" y="1"/>
                  </a:moveTo>
                  <a:cubicBezTo>
                    <a:pt x="372" y="1"/>
                    <a:pt x="340" y="14"/>
                    <a:pt x="313" y="44"/>
                  </a:cubicBezTo>
                  <a:cubicBezTo>
                    <a:pt x="184" y="202"/>
                    <a:pt x="98" y="388"/>
                    <a:pt x="26" y="589"/>
                  </a:cubicBezTo>
                  <a:cubicBezTo>
                    <a:pt x="1" y="683"/>
                    <a:pt x="81" y="746"/>
                    <a:pt x="160" y="746"/>
                  </a:cubicBezTo>
                  <a:cubicBezTo>
                    <a:pt x="214" y="746"/>
                    <a:pt x="267" y="716"/>
                    <a:pt x="284" y="646"/>
                  </a:cubicBezTo>
                  <a:cubicBezTo>
                    <a:pt x="327" y="503"/>
                    <a:pt x="413" y="360"/>
                    <a:pt x="499" y="231"/>
                  </a:cubicBezTo>
                  <a:cubicBezTo>
                    <a:pt x="587" y="133"/>
                    <a:pt x="499" y="1"/>
                    <a:pt x="402" y="1"/>
                  </a:cubicBezTo>
                  <a:close/>
                </a:path>
              </a:pathLst>
            </a:custGeom>
            <a:solidFill>
              <a:srgbClr val="FF51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" name="Google Shape;4152;p64"/>
            <p:cNvSpPr/>
            <p:nvPr/>
          </p:nvSpPr>
          <p:spPr>
            <a:xfrm>
              <a:off x="1108463" y="3533263"/>
              <a:ext cx="13275" cy="14650"/>
            </a:xfrm>
            <a:custGeom>
              <a:avLst/>
              <a:gdLst/>
              <a:ahLst/>
              <a:cxnLst/>
              <a:rect l="l" t="t" r="r" b="b"/>
              <a:pathLst>
                <a:path w="531" h="586" extrusionOk="0">
                  <a:moveTo>
                    <a:pt x="361" y="1"/>
                  </a:moveTo>
                  <a:cubicBezTo>
                    <a:pt x="322" y="1"/>
                    <a:pt x="282" y="17"/>
                    <a:pt x="251" y="57"/>
                  </a:cubicBezTo>
                  <a:lnTo>
                    <a:pt x="51" y="401"/>
                  </a:lnTo>
                  <a:cubicBezTo>
                    <a:pt x="1" y="500"/>
                    <a:pt x="82" y="586"/>
                    <a:pt x="170" y="586"/>
                  </a:cubicBezTo>
                  <a:cubicBezTo>
                    <a:pt x="209" y="586"/>
                    <a:pt x="249" y="569"/>
                    <a:pt x="280" y="530"/>
                  </a:cubicBezTo>
                  <a:cubicBezTo>
                    <a:pt x="337" y="415"/>
                    <a:pt x="409" y="300"/>
                    <a:pt x="481" y="186"/>
                  </a:cubicBezTo>
                  <a:cubicBezTo>
                    <a:pt x="530" y="86"/>
                    <a:pt x="449" y="1"/>
                    <a:pt x="361" y="1"/>
                  </a:cubicBezTo>
                  <a:close/>
                </a:path>
              </a:pathLst>
            </a:custGeom>
            <a:solidFill>
              <a:srgbClr val="FF51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" name="Google Shape;4153;p64"/>
            <p:cNvSpPr/>
            <p:nvPr/>
          </p:nvSpPr>
          <p:spPr>
            <a:xfrm>
              <a:off x="1078738" y="3542738"/>
              <a:ext cx="14800" cy="23600"/>
            </a:xfrm>
            <a:custGeom>
              <a:avLst/>
              <a:gdLst/>
              <a:ahLst/>
              <a:cxnLst/>
              <a:rect l="l" t="t" r="r" b="b"/>
              <a:pathLst>
                <a:path w="592" h="944" extrusionOk="0">
                  <a:moveTo>
                    <a:pt x="432" y="1"/>
                  </a:moveTo>
                  <a:cubicBezTo>
                    <a:pt x="378" y="1"/>
                    <a:pt x="325" y="30"/>
                    <a:pt x="308" y="93"/>
                  </a:cubicBezTo>
                  <a:cubicBezTo>
                    <a:pt x="236" y="308"/>
                    <a:pt x="150" y="538"/>
                    <a:pt x="50" y="738"/>
                  </a:cubicBezTo>
                  <a:cubicBezTo>
                    <a:pt x="0" y="848"/>
                    <a:pt x="96" y="944"/>
                    <a:pt x="183" y="944"/>
                  </a:cubicBezTo>
                  <a:cubicBezTo>
                    <a:pt x="221" y="944"/>
                    <a:pt x="258" y="925"/>
                    <a:pt x="279" y="882"/>
                  </a:cubicBezTo>
                  <a:cubicBezTo>
                    <a:pt x="394" y="638"/>
                    <a:pt x="480" y="409"/>
                    <a:pt x="566" y="165"/>
                  </a:cubicBezTo>
                  <a:cubicBezTo>
                    <a:pt x="592" y="63"/>
                    <a:pt x="511" y="1"/>
                    <a:pt x="432" y="1"/>
                  </a:cubicBezTo>
                  <a:close/>
                </a:path>
              </a:pathLst>
            </a:custGeom>
            <a:solidFill>
              <a:srgbClr val="FF51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" name="Google Shape;4154;p64"/>
            <p:cNvSpPr/>
            <p:nvPr/>
          </p:nvSpPr>
          <p:spPr>
            <a:xfrm>
              <a:off x="1255913" y="4059888"/>
              <a:ext cx="13800" cy="19250"/>
            </a:xfrm>
            <a:custGeom>
              <a:avLst/>
              <a:gdLst/>
              <a:ahLst/>
              <a:cxnLst/>
              <a:rect l="l" t="t" r="r" b="b"/>
              <a:pathLst>
                <a:path w="552" h="770" extrusionOk="0">
                  <a:moveTo>
                    <a:pt x="387" y="1"/>
                  </a:moveTo>
                  <a:cubicBezTo>
                    <a:pt x="334" y="1"/>
                    <a:pt x="281" y="28"/>
                    <a:pt x="258" y="89"/>
                  </a:cubicBezTo>
                  <a:cubicBezTo>
                    <a:pt x="187" y="261"/>
                    <a:pt x="115" y="433"/>
                    <a:pt x="43" y="605"/>
                  </a:cubicBezTo>
                  <a:cubicBezTo>
                    <a:pt x="1" y="708"/>
                    <a:pt x="75" y="769"/>
                    <a:pt x="157" y="769"/>
                  </a:cubicBezTo>
                  <a:cubicBezTo>
                    <a:pt x="213" y="769"/>
                    <a:pt x="272" y="741"/>
                    <a:pt x="301" y="677"/>
                  </a:cubicBezTo>
                  <a:lnTo>
                    <a:pt x="516" y="161"/>
                  </a:lnTo>
                  <a:cubicBezTo>
                    <a:pt x="551" y="65"/>
                    <a:pt x="469" y="1"/>
                    <a:pt x="387" y="1"/>
                  </a:cubicBezTo>
                  <a:close/>
                </a:path>
              </a:pathLst>
            </a:custGeom>
            <a:solidFill>
              <a:srgbClr val="FF51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" name="Google Shape;4155;p64"/>
            <p:cNvSpPr/>
            <p:nvPr/>
          </p:nvSpPr>
          <p:spPr>
            <a:xfrm>
              <a:off x="1257913" y="4080563"/>
              <a:ext cx="16075" cy="25350"/>
            </a:xfrm>
            <a:custGeom>
              <a:avLst/>
              <a:gdLst/>
              <a:ahLst/>
              <a:cxnLst/>
              <a:rect l="l" t="t" r="r" b="b"/>
              <a:pathLst>
                <a:path w="643" h="1014" extrusionOk="0">
                  <a:moveTo>
                    <a:pt x="487" y="0"/>
                  </a:moveTo>
                  <a:cubicBezTo>
                    <a:pt x="432" y="0"/>
                    <a:pt x="374" y="29"/>
                    <a:pt x="350" y="94"/>
                  </a:cubicBezTo>
                  <a:cubicBezTo>
                    <a:pt x="250" y="337"/>
                    <a:pt x="135" y="595"/>
                    <a:pt x="35" y="853"/>
                  </a:cubicBezTo>
                  <a:cubicBezTo>
                    <a:pt x="0" y="949"/>
                    <a:pt x="82" y="1013"/>
                    <a:pt x="164" y="1013"/>
                  </a:cubicBezTo>
                  <a:cubicBezTo>
                    <a:pt x="217" y="1013"/>
                    <a:pt x="271" y="987"/>
                    <a:pt x="293" y="925"/>
                  </a:cubicBezTo>
                  <a:cubicBezTo>
                    <a:pt x="393" y="667"/>
                    <a:pt x="494" y="409"/>
                    <a:pt x="608" y="151"/>
                  </a:cubicBezTo>
                  <a:cubicBezTo>
                    <a:pt x="642" y="58"/>
                    <a:pt x="567" y="0"/>
                    <a:pt x="487" y="0"/>
                  </a:cubicBezTo>
                  <a:close/>
                </a:path>
              </a:pathLst>
            </a:custGeom>
            <a:solidFill>
              <a:srgbClr val="FF51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" name="Google Shape;4156;p64"/>
            <p:cNvSpPr/>
            <p:nvPr/>
          </p:nvSpPr>
          <p:spPr>
            <a:xfrm>
              <a:off x="1371288" y="3220063"/>
              <a:ext cx="5400" cy="2175"/>
            </a:xfrm>
            <a:custGeom>
              <a:avLst/>
              <a:gdLst/>
              <a:ahLst/>
              <a:cxnLst/>
              <a:rect l="l" t="t" r="r" b="b"/>
              <a:pathLst>
                <a:path w="216" h="87" extrusionOk="0">
                  <a:moveTo>
                    <a:pt x="1" y="1"/>
                  </a:moveTo>
                  <a:lnTo>
                    <a:pt x="1" y="15"/>
                  </a:lnTo>
                  <a:lnTo>
                    <a:pt x="215" y="87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FFC4C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" name="Google Shape;4157;p64"/>
            <p:cNvSpPr/>
            <p:nvPr/>
          </p:nvSpPr>
          <p:spPr>
            <a:xfrm>
              <a:off x="919088" y="3498488"/>
              <a:ext cx="454375" cy="805150"/>
            </a:xfrm>
            <a:custGeom>
              <a:avLst/>
              <a:gdLst/>
              <a:ahLst/>
              <a:cxnLst/>
              <a:rect l="l" t="t" r="r" b="b"/>
              <a:pathLst>
                <a:path w="18175" h="32206" extrusionOk="0">
                  <a:moveTo>
                    <a:pt x="14133" y="5604"/>
                  </a:moveTo>
                  <a:cubicBezTo>
                    <a:pt x="14219" y="5604"/>
                    <a:pt x="14290" y="5690"/>
                    <a:pt x="14262" y="5776"/>
                  </a:cubicBezTo>
                  <a:cubicBezTo>
                    <a:pt x="14190" y="5991"/>
                    <a:pt x="14090" y="6221"/>
                    <a:pt x="13975" y="6421"/>
                  </a:cubicBezTo>
                  <a:cubicBezTo>
                    <a:pt x="13946" y="6464"/>
                    <a:pt x="13918" y="6493"/>
                    <a:pt x="13875" y="6493"/>
                  </a:cubicBezTo>
                  <a:lnTo>
                    <a:pt x="13860" y="6493"/>
                  </a:lnTo>
                  <a:cubicBezTo>
                    <a:pt x="13760" y="6493"/>
                    <a:pt x="13688" y="6378"/>
                    <a:pt x="13746" y="6292"/>
                  </a:cubicBezTo>
                  <a:cubicBezTo>
                    <a:pt x="13860" y="6106"/>
                    <a:pt x="13946" y="5905"/>
                    <a:pt x="14004" y="5705"/>
                  </a:cubicBezTo>
                  <a:cubicBezTo>
                    <a:pt x="14032" y="5647"/>
                    <a:pt x="14075" y="5604"/>
                    <a:pt x="14133" y="5604"/>
                  </a:cubicBezTo>
                  <a:close/>
                  <a:moveTo>
                    <a:pt x="14262" y="6221"/>
                  </a:moveTo>
                  <a:cubicBezTo>
                    <a:pt x="14348" y="6221"/>
                    <a:pt x="14419" y="6307"/>
                    <a:pt x="14405" y="6393"/>
                  </a:cubicBezTo>
                  <a:cubicBezTo>
                    <a:pt x="14362" y="6607"/>
                    <a:pt x="14276" y="6822"/>
                    <a:pt x="14147" y="7009"/>
                  </a:cubicBezTo>
                  <a:cubicBezTo>
                    <a:pt x="14133" y="7052"/>
                    <a:pt x="14090" y="7080"/>
                    <a:pt x="14047" y="7080"/>
                  </a:cubicBezTo>
                  <a:cubicBezTo>
                    <a:pt x="13946" y="7080"/>
                    <a:pt x="13875" y="6966"/>
                    <a:pt x="13932" y="6880"/>
                  </a:cubicBezTo>
                  <a:cubicBezTo>
                    <a:pt x="14032" y="6708"/>
                    <a:pt x="14104" y="6521"/>
                    <a:pt x="14147" y="6321"/>
                  </a:cubicBezTo>
                  <a:cubicBezTo>
                    <a:pt x="14161" y="6264"/>
                    <a:pt x="14204" y="6221"/>
                    <a:pt x="14262" y="6221"/>
                  </a:cubicBezTo>
                  <a:close/>
                  <a:moveTo>
                    <a:pt x="14176" y="1620"/>
                  </a:moveTo>
                  <a:cubicBezTo>
                    <a:pt x="14419" y="1620"/>
                    <a:pt x="14634" y="1949"/>
                    <a:pt x="14749" y="2207"/>
                  </a:cubicBezTo>
                  <a:lnTo>
                    <a:pt x="14821" y="2222"/>
                  </a:lnTo>
                  <a:cubicBezTo>
                    <a:pt x="16713" y="2881"/>
                    <a:pt x="17300" y="4888"/>
                    <a:pt x="16870" y="6708"/>
                  </a:cubicBezTo>
                  <a:cubicBezTo>
                    <a:pt x="16999" y="7023"/>
                    <a:pt x="17229" y="7697"/>
                    <a:pt x="16842" y="7768"/>
                  </a:cubicBezTo>
                  <a:cubicBezTo>
                    <a:pt x="16813" y="7768"/>
                    <a:pt x="16799" y="7768"/>
                    <a:pt x="16770" y="7783"/>
                  </a:cubicBezTo>
                  <a:cubicBezTo>
                    <a:pt x="16383" y="7783"/>
                    <a:pt x="16369" y="7166"/>
                    <a:pt x="16369" y="7066"/>
                  </a:cubicBezTo>
                  <a:lnTo>
                    <a:pt x="16354" y="7066"/>
                  </a:lnTo>
                  <a:cubicBezTo>
                    <a:pt x="16268" y="7123"/>
                    <a:pt x="15824" y="7424"/>
                    <a:pt x="15552" y="7424"/>
                  </a:cubicBezTo>
                  <a:cubicBezTo>
                    <a:pt x="15542" y="7426"/>
                    <a:pt x="15532" y="7426"/>
                    <a:pt x="15523" y="7426"/>
                  </a:cubicBezTo>
                  <a:cubicBezTo>
                    <a:pt x="15421" y="7426"/>
                    <a:pt x="15335" y="7357"/>
                    <a:pt x="15322" y="7252"/>
                  </a:cubicBezTo>
                  <a:cubicBezTo>
                    <a:pt x="15236" y="6851"/>
                    <a:pt x="15853" y="6679"/>
                    <a:pt x="16082" y="6622"/>
                  </a:cubicBezTo>
                  <a:lnTo>
                    <a:pt x="16082" y="6593"/>
                  </a:lnTo>
                  <a:cubicBezTo>
                    <a:pt x="16440" y="5174"/>
                    <a:pt x="16053" y="3497"/>
                    <a:pt x="14606" y="2996"/>
                  </a:cubicBezTo>
                  <a:cubicBezTo>
                    <a:pt x="14391" y="3082"/>
                    <a:pt x="14176" y="3139"/>
                    <a:pt x="13946" y="3153"/>
                  </a:cubicBezTo>
                  <a:cubicBezTo>
                    <a:pt x="13760" y="3153"/>
                    <a:pt x="13617" y="3096"/>
                    <a:pt x="13588" y="2910"/>
                  </a:cubicBezTo>
                  <a:cubicBezTo>
                    <a:pt x="13531" y="2580"/>
                    <a:pt x="13875" y="2523"/>
                    <a:pt x="14104" y="2523"/>
                  </a:cubicBezTo>
                  <a:cubicBezTo>
                    <a:pt x="14176" y="2523"/>
                    <a:pt x="14247" y="2523"/>
                    <a:pt x="14319" y="2537"/>
                  </a:cubicBezTo>
                  <a:lnTo>
                    <a:pt x="14333" y="2537"/>
                  </a:lnTo>
                  <a:cubicBezTo>
                    <a:pt x="14333" y="2537"/>
                    <a:pt x="13545" y="1906"/>
                    <a:pt x="14032" y="1648"/>
                  </a:cubicBezTo>
                  <a:cubicBezTo>
                    <a:pt x="14075" y="1634"/>
                    <a:pt x="14118" y="1620"/>
                    <a:pt x="14176" y="1620"/>
                  </a:cubicBezTo>
                  <a:close/>
                  <a:moveTo>
                    <a:pt x="13875" y="22445"/>
                  </a:moveTo>
                  <a:cubicBezTo>
                    <a:pt x="13946" y="22445"/>
                    <a:pt x="14032" y="22517"/>
                    <a:pt x="13989" y="22603"/>
                  </a:cubicBezTo>
                  <a:lnTo>
                    <a:pt x="13774" y="23119"/>
                  </a:lnTo>
                  <a:cubicBezTo>
                    <a:pt x="13760" y="23176"/>
                    <a:pt x="13703" y="23205"/>
                    <a:pt x="13645" y="23205"/>
                  </a:cubicBezTo>
                  <a:lnTo>
                    <a:pt x="13645" y="23219"/>
                  </a:lnTo>
                  <a:cubicBezTo>
                    <a:pt x="13559" y="23219"/>
                    <a:pt x="13473" y="23147"/>
                    <a:pt x="13516" y="23061"/>
                  </a:cubicBezTo>
                  <a:cubicBezTo>
                    <a:pt x="13588" y="22875"/>
                    <a:pt x="13660" y="22717"/>
                    <a:pt x="13731" y="22545"/>
                  </a:cubicBezTo>
                  <a:cubicBezTo>
                    <a:pt x="13746" y="22474"/>
                    <a:pt x="13803" y="22445"/>
                    <a:pt x="13875" y="22445"/>
                  </a:cubicBezTo>
                  <a:close/>
                  <a:moveTo>
                    <a:pt x="14032" y="23276"/>
                  </a:moveTo>
                  <a:cubicBezTo>
                    <a:pt x="14118" y="23276"/>
                    <a:pt x="14190" y="23348"/>
                    <a:pt x="14161" y="23434"/>
                  </a:cubicBezTo>
                  <a:cubicBezTo>
                    <a:pt x="14047" y="23692"/>
                    <a:pt x="13946" y="23950"/>
                    <a:pt x="13846" y="24208"/>
                  </a:cubicBezTo>
                  <a:cubicBezTo>
                    <a:pt x="13832" y="24251"/>
                    <a:pt x="13774" y="24294"/>
                    <a:pt x="13717" y="24294"/>
                  </a:cubicBezTo>
                  <a:cubicBezTo>
                    <a:pt x="13631" y="24294"/>
                    <a:pt x="13559" y="24222"/>
                    <a:pt x="13588" y="24136"/>
                  </a:cubicBezTo>
                  <a:cubicBezTo>
                    <a:pt x="13688" y="23878"/>
                    <a:pt x="13803" y="23620"/>
                    <a:pt x="13903" y="23377"/>
                  </a:cubicBezTo>
                  <a:cubicBezTo>
                    <a:pt x="13918" y="23319"/>
                    <a:pt x="13975" y="23276"/>
                    <a:pt x="14032" y="23276"/>
                  </a:cubicBezTo>
                  <a:close/>
                  <a:moveTo>
                    <a:pt x="4243" y="24839"/>
                  </a:moveTo>
                  <a:cubicBezTo>
                    <a:pt x="4343" y="24839"/>
                    <a:pt x="4401" y="24910"/>
                    <a:pt x="4386" y="24996"/>
                  </a:cubicBezTo>
                  <a:cubicBezTo>
                    <a:pt x="4300" y="25297"/>
                    <a:pt x="4186" y="25584"/>
                    <a:pt x="4057" y="25870"/>
                  </a:cubicBezTo>
                  <a:cubicBezTo>
                    <a:pt x="4043" y="25899"/>
                    <a:pt x="4000" y="25928"/>
                    <a:pt x="3957" y="25928"/>
                  </a:cubicBezTo>
                  <a:cubicBezTo>
                    <a:pt x="3856" y="25928"/>
                    <a:pt x="3785" y="25827"/>
                    <a:pt x="3828" y="25727"/>
                  </a:cubicBezTo>
                  <a:cubicBezTo>
                    <a:pt x="3957" y="25469"/>
                    <a:pt x="4057" y="25211"/>
                    <a:pt x="4129" y="24925"/>
                  </a:cubicBezTo>
                  <a:cubicBezTo>
                    <a:pt x="4143" y="24882"/>
                    <a:pt x="4186" y="24839"/>
                    <a:pt x="4243" y="24839"/>
                  </a:cubicBezTo>
                  <a:close/>
                  <a:moveTo>
                    <a:pt x="4464" y="25567"/>
                  </a:moveTo>
                  <a:cubicBezTo>
                    <a:pt x="4472" y="25567"/>
                    <a:pt x="4479" y="25568"/>
                    <a:pt x="4487" y="25569"/>
                  </a:cubicBezTo>
                  <a:cubicBezTo>
                    <a:pt x="4493" y="25568"/>
                    <a:pt x="4500" y="25568"/>
                    <a:pt x="4506" y="25568"/>
                  </a:cubicBezTo>
                  <a:cubicBezTo>
                    <a:pt x="4583" y="25568"/>
                    <a:pt x="4642" y="25648"/>
                    <a:pt x="4616" y="25727"/>
                  </a:cubicBezTo>
                  <a:lnTo>
                    <a:pt x="4415" y="26286"/>
                  </a:lnTo>
                  <a:cubicBezTo>
                    <a:pt x="4401" y="26343"/>
                    <a:pt x="4343" y="26372"/>
                    <a:pt x="4286" y="26372"/>
                  </a:cubicBezTo>
                  <a:cubicBezTo>
                    <a:pt x="4280" y="26373"/>
                    <a:pt x="4273" y="26374"/>
                    <a:pt x="4267" y="26374"/>
                  </a:cubicBezTo>
                  <a:cubicBezTo>
                    <a:pt x="4190" y="26374"/>
                    <a:pt x="4131" y="26294"/>
                    <a:pt x="4157" y="26214"/>
                  </a:cubicBezTo>
                  <a:lnTo>
                    <a:pt x="4358" y="25655"/>
                  </a:lnTo>
                  <a:cubicBezTo>
                    <a:pt x="4370" y="25606"/>
                    <a:pt x="4415" y="25567"/>
                    <a:pt x="4464" y="25567"/>
                  </a:cubicBezTo>
                  <a:close/>
                  <a:moveTo>
                    <a:pt x="14047" y="0"/>
                  </a:moveTo>
                  <a:lnTo>
                    <a:pt x="10306" y="8342"/>
                  </a:lnTo>
                  <a:cubicBezTo>
                    <a:pt x="10922" y="7983"/>
                    <a:pt x="11725" y="7568"/>
                    <a:pt x="12226" y="7568"/>
                  </a:cubicBezTo>
                  <a:cubicBezTo>
                    <a:pt x="12249" y="7564"/>
                    <a:pt x="12271" y="7562"/>
                    <a:pt x="12292" y="7562"/>
                  </a:cubicBezTo>
                  <a:cubicBezTo>
                    <a:pt x="12438" y="7562"/>
                    <a:pt x="12569" y="7644"/>
                    <a:pt x="12656" y="7768"/>
                  </a:cubicBezTo>
                  <a:cubicBezTo>
                    <a:pt x="12886" y="8170"/>
                    <a:pt x="11940" y="8772"/>
                    <a:pt x="10937" y="9259"/>
                  </a:cubicBezTo>
                  <a:lnTo>
                    <a:pt x="11008" y="9417"/>
                  </a:lnTo>
                  <a:cubicBezTo>
                    <a:pt x="11424" y="9288"/>
                    <a:pt x="11839" y="9230"/>
                    <a:pt x="12269" y="9202"/>
                  </a:cubicBezTo>
                  <a:cubicBezTo>
                    <a:pt x="12628" y="9202"/>
                    <a:pt x="12871" y="9302"/>
                    <a:pt x="12914" y="9531"/>
                  </a:cubicBezTo>
                  <a:cubicBezTo>
                    <a:pt x="13015" y="10019"/>
                    <a:pt x="12183" y="10291"/>
                    <a:pt x="11338" y="10449"/>
                  </a:cubicBezTo>
                  <a:cubicBezTo>
                    <a:pt x="11352" y="10506"/>
                    <a:pt x="11366" y="10563"/>
                    <a:pt x="11366" y="10621"/>
                  </a:cubicBezTo>
                  <a:cubicBezTo>
                    <a:pt x="12226" y="10649"/>
                    <a:pt x="13043" y="10778"/>
                    <a:pt x="12900" y="11165"/>
                  </a:cubicBezTo>
                  <a:cubicBezTo>
                    <a:pt x="12742" y="11538"/>
                    <a:pt x="12054" y="11653"/>
                    <a:pt x="11366" y="11696"/>
                  </a:cubicBezTo>
                  <a:cubicBezTo>
                    <a:pt x="11352" y="11796"/>
                    <a:pt x="11338" y="11896"/>
                    <a:pt x="11323" y="11997"/>
                  </a:cubicBezTo>
                  <a:cubicBezTo>
                    <a:pt x="12183" y="12240"/>
                    <a:pt x="13101" y="12613"/>
                    <a:pt x="12857" y="13071"/>
                  </a:cubicBezTo>
                  <a:cubicBezTo>
                    <a:pt x="12757" y="13301"/>
                    <a:pt x="12499" y="13372"/>
                    <a:pt x="12183" y="13372"/>
                  </a:cubicBezTo>
                  <a:cubicBezTo>
                    <a:pt x="11753" y="13358"/>
                    <a:pt x="11309" y="13272"/>
                    <a:pt x="10908" y="13114"/>
                  </a:cubicBezTo>
                  <a:cubicBezTo>
                    <a:pt x="10865" y="13200"/>
                    <a:pt x="10808" y="13272"/>
                    <a:pt x="10765" y="13358"/>
                  </a:cubicBezTo>
                  <a:cubicBezTo>
                    <a:pt x="11381" y="13874"/>
                    <a:pt x="12054" y="14562"/>
                    <a:pt x="11682" y="14849"/>
                  </a:cubicBezTo>
                  <a:cubicBezTo>
                    <a:pt x="11610" y="14892"/>
                    <a:pt x="11524" y="14920"/>
                    <a:pt x="11452" y="14920"/>
                  </a:cubicBezTo>
                  <a:cubicBezTo>
                    <a:pt x="11094" y="14920"/>
                    <a:pt x="10535" y="14562"/>
                    <a:pt x="10062" y="14204"/>
                  </a:cubicBezTo>
                  <a:cubicBezTo>
                    <a:pt x="10005" y="14247"/>
                    <a:pt x="9933" y="14304"/>
                    <a:pt x="9876" y="14361"/>
                  </a:cubicBezTo>
                  <a:cubicBezTo>
                    <a:pt x="10406" y="15092"/>
                    <a:pt x="10908" y="15952"/>
                    <a:pt x="10507" y="16110"/>
                  </a:cubicBezTo>
                  <a:cubicBezTo>
                    <a:pt x="10478" y="16124"/>
                    <a:pt x="10435" y="16139"/>
                    <a:pt x="10406" y="16139"/>
                  </a:cubicBezTo>
                  <a:cubicBezTo>
                    <a:pt x="10034" y="16139"/>
                    <a:pt x="9489" y="15508"/>
                    <a:pt x="9045" y="14877"/>
                  </a:cubicBezTo>
                  <a:cubicBezTo>
                    <a:pt x="8973" y="14920"/>
                    <a:pt x="8887" y="14949"/>
                    <a:pt x="8801" y="14992"/>
                  </a:cubicBezTo>
                  <a:cubicBezTo>
                    <a:pt x="9088" y="15809"/>
                    <a:pt x="9288" y="16741"/>
                    <a:pt x="8873" y="16927"/>
                  </a:cubicBezTo>
                  <a:cubicBezTo>
                    <a:pt x="8830" y="16941"/>
                    <a:pt x="8801" y="16956"/>
                    <a:pt x="8758" y="16956"/>
                  </a:cubicBezTo>
                  <a:cubicBezTo>
                    <a:pt x="8371" y="16956"/>
                    <a:pt x="7998" y="16081"/>
                    <a:pt x="7726" y="15250"/>
                  </a:cubicBezTo>
                  <a:cubicBezTo>
                    <a:pt x="7669" y="15250"/>
                    <a:pt x="7611" y="15250"/>
                    <a:pt x="7554" y="15264"/>
                  </a:cubicBezTo>
                  <a:cubicBezTo>
                    <a:pt x="7626" y="16067"/>
                    <a:pt x="7626" y="16870"/>
                    <a:pt x="7310" y="16927"/>
                  </a:cubicBezTo>
                  <a:lnTo>
                    <a:pt x="7282" y="16927"/>
                  </a:lnTo>
                  <a:cubicBezTo>
                    <a:pt x="7095" y="16927"/>
                    <a:pt x="6923" y="16626"/>
                    <a:pt x="6794" y="16196"/>
                  </a:cubicBezTo>
                  <a:lnTo>
                    <a:pt x="2910" y="24853"/>
                  </a:lnTo>
                  <a:cubicBezTo>
                    <a:pt x="3312" y="25068"/>
                    <a:pt x="3312" y="25627"/>
                    <a:pt x="2925" y="25856"/>
                  </a:cubicBezTo>
                  <a:cubicBezTo>
                    <a:pt x="2829" y="25913"/>
                    <a:pt x="2727" y="25939"/>
                    <a:pt x="2627" y="25939"/>
                  </a:cubicBezTo>
                  <a:cubicBezTo>
                    <a:pt x="2326" y="25939"/>
                    <a:pt x="2050" y="25699"/>
                    <a:pt x="2050" y="25355"/>
                  </a:cubicBezTo>
                  <a:cubicBezTo>
                    <a:pt x="2050" y="25326"/>
                    <a:pt x="2050" y="25283"/>
                    <a:pt x="2065" y="25254"/>
                  </a:cubicBezTo>
                  <a:lnTo>
                    <a:pt x="1821" y="25125"/>
                  </a:lnTo>
                  <a:cubicBezTo>
                    <a:pt x="1764" y="25197"/>
                    <a:pt x="1678" y="25269"/>
                    <a:pt x="1592" y="25297"/>
                  </a:cubicBezTo>
                  <a:lnTo>
                    <a:pt x="1" y="28995"/>
                  </a:lnTo>
                  <a:cubicBezTo>
                    <a:pt x="1864" y="29769"/>
                    <a:pt x="3770" y="30500"/>
                    <a:pt x="5576" y="31073"/>
                  </a:cubicBezTo>
                  <a:cubicBezTo>
                    <a:pt x="5562" y="30930"/>
                    <a:pt x="5547" y="30787"/>
                    <a:pt x="5533" y="30643"/>
                  </a:cubicBezTo>
                  <a:cubicBezTo>
                    <a:pt x="4816" y="29124"/>
                    <a:pt x="2982" y="28450"/>
                    <a:pt x="2781" y="28078"/>
                  </a:cubicBezTo>
                  <a:cubicBezTo>
                    <a:pt x="2667" y="27848"/>
                    <a:pt x="2925" y="27619"/>
                    <a:pt x="3340" y="27619"/>
                  </a:cubicBezTo>
                  <a:cubicBezTo>
                    <a:pt x="3770" y="27648"/>
                    <a:pt x="4186" y="27848"/>
                    <a:pt x="4487" y="28178"/>
                  </a:cubicBezTo>
                  <a:cubicBezTo>
                    <a:pt x="5060" y="28766"/>
                    <a:pt x="5361" y="29611"/>
                    <a:pt x="5504" y="30185"/>
                  </a:cubicBezTo>
                  <a:cubicBezTo>
                    <a:pt x="5476" y="28952"/>
                    <a:pt x="5662" y="27705"/>
                    <a:pt x="6350" y="26544"/>
                  </a:cubicBezTo>
                  <a:cubicBezTo>
                    <a:pt x="6665" y="26028"/>
                    <a:pt x="7038" y="25541"/>
                    <a:pt x="7425" y="25097"/>
                  </a:cubicBezTo>
                  <a:cubicBezTo>
                    <a:pt x="7583" y="24222"/>
                    <a:pt x="7525" y="23334"/>
                    <a:pt x="7253" y="22488"/>
                  </a:cubicBezTo>
                  <a:cubicBezTo>
                    <a:pt x="7196" y="22302"/>
                    <a:pt x="6708" y="21241"/>
                    <a:pt x="6995" y="21098"/>
                  </a:cubicBezTo>
                  <a:cubicBezTo>
                    <a:pt x="7067" y="21055"/>
                    <a:pt x="7138" y="21040"/>
                    <a:pt x="7210" y="21040"/>
                  </a:cubicBezTo>
                  <a:cubicBezTo>
                    <a:pt x="7611" y="21040"/>
                    <a:pt x="7970" y="21571"/>
                    <a:pt x="8113" y="21886"/>
                  </a:cubicBezTo>
                  <a:cubicBezTo>
                    <a:pt x="8342" y="22416"/>
                    <a:pt x="8371" y="23033"/>
                    <a:pt x="8185" y="23592"/>
                  </a:cubicBezTo>
                  <a:cubicBezTo>
                    <a:pt x="8027" y="24065"/>
                    <a:pt x="7812" y="24538"/>
                    <a:pt x="7540" y="24953"/>
                  </a:cubicBezTo>
                  <a:cubicBezTo>
                    <a:pt x="8013" y="24423"/>
                    <a:pt x="8529" y="23878"/>
                    <a:pt x="9045" y="23348"/>
                  </a:cubicBezTo>
                  <a:cubicBezTo>
                    <a:pt x="10636" y="21685"/>
                    <a:pt x="12140" y="20123"/>
                    <a:pt x="11667" y="19048"/>
                  </a:cubicBezTo>
                  <a:cubicBezTo>
                    <a:pt x="11338" y="18346"/>
                    <a:pt x="10822" y="17959"/>
                    <a:pt x="10191" y="17945"/>
                  </a:cubicBezTo>
                  <a:lnTo>
                    <a:pt x="10163" y="17945"/>
                  </a:lnTo>
                  <a:cubicBezTo>
                    <a:pt x="9417" y="17945"/>
                    <a:pt x="8672" y="18446"/>
                    <a:pt x="8299" y="19206"/>
                  </a:cubicBezTo>
                  <a:cubicBezTo>
                    <a:pt x="8271" y="19249"/>
                    <a:pt x="8271" y="19277"/>
                    <a:pt x="8256" y="19320"/>
                  </a:cubicBezTo>
                  <a:cubicBezTo>
                    <a:pt x="8256" y="19664"/>
                    <a:pt x="8328" y="20295"/>
                    <a:pt x="8715" y="20395"/>
                  </a:cubicBezTo>
                  <a:cubicBezTo>
                    <a:pt x="8744" y="20410"/>
                    <a:pt x="8772" y="20410"/>
                    <a:pt x="8815" y="20410"/>
                  </a:cubicBezTo>
                  <a:cubicBezTo>
                    <a:pt x="8987" y="20381"/>
                    <a:pt x="9159" y="20281"/>
                    <a:pt x="9260" y="20137"/>
                  </a:cubicBezTo>
                  <a:cubicBezTo>
                    <a:pt x="9403" y="19994"/>
                    <a:pt x="9532" y="19865"/>
                    <a:pt x="9704" y="19865"/>
                  </a:cubicBezTo>
                  <a:cubicBezTo>
                    <a:pt x="9790" y="19865"/>
                    <a:pt x="9876" y="19894"/>
                    <a:pt x="9948" y="19965"/>
                  </a:cubicBezTo>
                  <a:cubicBezTo>
                    <a:pt x="10363" y="20266"/>
                    <a:pt x="9933" y="21112"/>
                    <a:pt x="9217" y="21112"/>
                  </a:cubicBezTo>
                  <a:cubicBezTo>
                    <a:pt x="9088" y="21112"/>
                    <a:pt x="8959" y="21083"/>
                    <a:pt x="8844" y="21040"/>
                  </a:cubicBezTo>
                  <a:cubicBezTo>
                    <a:pt x="8844" y="21040"/>
                    <a:pt x="8242" y="20897"/>
                    <a:pt x="8013" y="20381"/>
                  </a:cubicBezTo>
                  <a:cubicBezTo>
                    <a:pt x="7855" y="20023"/>
                    <a:pt x="7898" y="19607"/>
                    <a:pt x="8142" y="19134"/>
                  </a:cubicBezTo>
                  <a:cubicBezTo>
                    <a:pt x="8557" y="18303"/>
                    <a:pt x="9360" y="17758"/>
                    <a:pt x="10163" y="17758"/>
                  </a:cubicBezTo>
                  <a:lnTo>
                    <a:pt x="10191" y="17758"/>
                  </a:lnTo>
                  <a:cubicBezTo>
                    <a:pt x="10822" y="17773"/>
                    <a:pt x="11352" y="18117"/>
                    <a:pt x="11696" y="18733"/>
                  </a:cubicBezTo>
                  <a:cubicBezTo>
                    <a:pt x="11581" y="17672"/>
                    <a:pt x="11968" y="16612"/>
                    <a:pt x="12714" y="15852"/>
                  </a:cubicBezTo>
                  <a:lnTo>
                    <a:pt x="12714" y="15852"/>
                  </a:lnTo>
                  <a:cubicBezTo>
                    <a:pt x="12556" y="16913"/>
                    <a:pt x="12241" y="17945"/>
                    <a:pt x="11782" y="18905"/>
                  </a:cubicBezTo>
                  <a:lnTo>
                    <a:pt x="11825" y="18977"/>
                  </a:lnTo>
                  <a:cubicBezTo>
                    <a:pt x="12155" y="19736"/>
                    <a:pt x="11653" y="20653"/>
                    <a:pt x="10808" y="21671"/>
                  </a:cubicBezTo>
                  <a:cubicBezTo>
                    <a:pt x="11252" y="21413"/>
                    <a:pt x="11739" y="21255"/>
                    <a:pt x="12241" y="21212"/>
                  </a:cubicBezTo>
                  <a:lnTo>
                    <a:pt x="12312" y="21212"/>
                  </a:lnTo>
                  <a:cubicBezTo>
                    <a:pt x="13215" y="21212"/>
                    <a:pt x="13144" y="22216"/>
                    <a:pt x="12671" y="22230"/>
                  </a:cubicBezTo>
                  <a:lnTo>
                    <a:pt x="12656" y="22230"/>
                  </a:lnTo>
                  <a:cubicBezTo>
                    <a:pt x="12484" y="22230"/>
                    <a:pt x="12255" y="22087"/>
                    <a:pt x="12011" y="21943"/>
                  </a:cubicBezTo>
                  <a:cubicBezTo>
                    <a:pt x="11768" y="21771"/>
                    <a:pt x="11467" y="21671"/>
                    <a:pt x="11180" y="21657"/>
                  </a:cubicBezTo>
                  <a:cubicBezTo>
                    <a:pt x="11037" y="21657"/>
                    <a:pt x="10894" y="21685"/>
                    <a:pt x="10765" y="21743"/>
                  </a:cubicBezTo>
                  <a:cubicBezTo>
                    <a:pt x="10306" y="22302"/>
                    <a:pt x="9747" y="22875"/>
                    <a:pt x="9174" y="23463"/>
                  </a:cubicBezTo>
                  <a:cubicBezTo>
                    <a:pt x="8170" y="24509"/>
                    <a:pt x="7138" y="25598"/>
                    <a:pt x="6508" y="26630"/>
                  </a:cubicBezTo>
                  <a:cubicBezTo>
                    <a:pt x="5662" y="28063"/>
                    <a:pt x="5590" y="29640"/>
                    <a:pt x="5762" y="31131"/>
                  </a:cubicBezTo>
                  <a:lnTo>
                    <a:pt x="5848" y="31159"/>
                  </a:lnTo>
                  <a:cubicBezTo>
                    <a:pt x="6622" y="29067"/>
                    <a:pt x="8156" y="27447"/>
                    <a:pt x="8873" y="26773"/>
                  </a:cubicBezTo>
                  <a:cubicBezTo>
                    <a:pt x="8830" y="26372"/>
                    <a:pt x="8744" y="24867"/>
                    <a:pt x="9819" y="23878"/>
                  </a:cubicBezTo>
                  <a:cubicBezTo>
                    <a:pt x="9976" y="24065"/>
                    <a:pt x="10062" y="24323"/>
                    <a:pt x="10048" y="24581"/>
                  </a:cubicBezTo>
                  <a:cubicBezTo>
                    <a:pt x="10320" y="24394"/>
                    <a:pt x="10822" y="24136"/>
                    <a:pt x="11252" y="24136"/>
                  </a:cubicBezTo>
                  <a:cubicBezTo>
                    <a:pt x="11268" y="24135"/>
                    <a:pt x="11284" y="24134"/>
                    <a:pt x="11300" y="24134"/>
                  </a:cubicBezTo>
                  <a:cubicBezTo>
                    <a:pt x="11439" y="24134"/>
                    <a:pt x="11566" y="24188"/>
                    <a:pt x="11682" y="24265"/>
                  </a:cubicBezTo>
                  <a:cubicBezTo>
                    <a:pt x="12140" y="24609"/>
                    <a:pt x="11753" y="25383"/>
                    <a:pt x="11524" y="25770"/>
                  </a:cubicBezTo>
                  <a:cubicBezTo>
                    <a:pt x="11954" y="25784"/>
                    <a:pt x="12398" y="25913"/>
                    <a:pt x="12771" y="26143"/>
                  </a:cubicBezTo>
                  <a:cubicBezTo>
                    <a:pt x="11467" y="26845"/>
                    <a:pt x="10593" y="27031"/>
                    <a:pt x="9933" y="27031"/>
                  </a:cubicBezTo>
                  <a:cubicBezTo>
                    <a:pt x="9618" y="27031"/>
                    <a:pt x="9288" y="26988"/>
                    <a:pt x="8987" y="26902"/>
                  </a:cubicBezTo>
                  <a:cubicBezTo>
                    <a:pt x="8414" y="27447"/>
                    <a:pt x="7898" y="28035"/>
                    <a:pt x="7425" y="28680"/>
                  </a:cubicBezTo>
                  <a:cubicBezTo>
                    <a:pt x="7884" y="28436"/>
                    <a:pt x="9145" y="27863"/>
                    <a:pt x="10435" y="27863"/>
                  </a:cubicBezTo>
                  <a:cubicBezTo>
                    <a:pt x="10908" y="27863"/>
                    <a:pt x="11381" y="27949"/>
                    <a:pt x="11811" y="28135"/>
                  </a:cubicBezTo>
                  <a:cubicBezTo>
                    <a:pt x="10664" y="28278"/>
                    <a:pt x="9073" y="29382"/>
                    <a:pt x="8070" y="29382"/>
                  </a:cubicBezTo>
                  <a:cubicBezTo>
                    <a:pt x="8058" y="29382"/>
                    <a:pt x="8047" y="29383"/>
                    <a:pt x="8035" y="29383"/>
                  </a:cubicBezTo>
                  <a:cubicBezTo>
                    <a:pt x="7704" y="29383"/>
                    <a:pt x="7393" y="29185"/>
                    <a:pt x="7282" y="28866"/>
                  </a:cubicBezTo>
                  <a:cubicBezTo>
                    <a:pt x="6766" y="29583"/>
                    <a:pt x="6336" y="30371"/>
                    <a:pt x="6020" y="31202"/>
                  </a:cubicBezTo>
                  <a:cubicBezTo>
                    <a:pt x="8041" y="31819"/>
                    <a:pt x="9905" y="32205"/>
                    <a:pt x="11395" y="32205"/>
                  </a:cubicBezTo>
                  <a:cubicBezTo>
                    <a:pt x="12800" y="32205"/>
                    <a:pt x="13860" y="31862"/>
                    <a:pt x="14391" y="31030"/>
                  </a:cubicBezTo>
                  <a:cubicBezTo>
                    <a:pt x="15265" y="29654"/>
                    <a:pt x="15580" y="28106"/>
                    <a:pt x="15580" y="26515"/>
                  </a:cubicBezTo>
                  <a:cubicBezTo>
                    <a:pt x="15552" y="25283"/>
                    <a:pt x="15423" y="24065"/>
                    <a:pt x="15165" y="22875"/>
                  </a:cubicBezTo>
                  <a:cubicBezTo>
                    <a:pt x="14907" y="21485"/>
                    <a:pt x="14692" y="20152"/>
                    <a:pt x="14305" y="18790"/>
                  </a:cubicBezTo>
                  <a:cubicBezTo>
                    <a:pt x="13989" y="17787"/>
                    <a:pt x="13688" y="16755"/>
                    <a:pt x="13688" y="15709"/>
                  </a:cubicBezTo>
                  <a:cubicBezTo>
                    <a:pt x="13688" y="15336"/>
                    <a:pt x="13731" y="14963"/>
                    <a:pt x="13817" y="14591"/>
                  </a:cubicBezTo>
                  <a:cubicBezTo>
                    <a:pt x="14133" y="13301"/>
                    <a:pt x="15021" y="12369"/>
                    <a:pt x="15781" y="11323"/>
                  </a:cubicBezTo>
                  <a:cubicBezTo>
                    <a:pt x="16627" y="10191"/>
                    <a:pt x="17315" y="8944"/>
                    <a:pt x="17802" y="7611"/>
                  </a:cubicBezTo>
                  <a:cubicBezTo>
                    <a:pt x="18046" y="6951"/>
                    <a:pt x="18160" y="6249"/>
                    <a:pt x="18174" y="5533"/>
                  </a:cubicBezTo>
                  <a:cubicBezTo>
                    <a:pt x="18174" y="2981"/>
                    <a:pt x="16340" y="1204"/>
                    <a:pt x="14061" y="0"/>
                  </a:cubicBezTo>
                  <a:close/>
                </a:path>
              </a:pathLst>
            </a:custGeom>
            <a:solidFill>
              <a:srgbClr val="FFA2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" name="Google Shape;4158;p64"/>
            <p:cNvSpPr/>
            <p:nvPr/>
          </p:nvSpPr>
          <p:spPr>
            <a:xfrm>
              <a:off x="964588" y="3213613"/>
              <a:ext cx="427150" cy="915875"/>
            </a:xfrm>
            <a:custGeom>
              <a:avLst/>
              <a:gdLst/>
              <a:ahLst/>
              <a:cxnLst/>
              <a:rect l="l" t="t" r="r" b="b"/>
              <a:pathLst>
                <a:path w="17086" h="36635" extrusionOk="0">
                  <a:moveTo>
                    <a:pt x="16612" y="402"/>
                  </a:moveTo>
                  <a:lnTo>
                    <a:pt x="16625" y="406"/>
                  </a:lnTo>
                  <a:lnTo>
                    <a:pt x="16625" y="406"/>
                  </a:lnTo>
                  <a:cubicBezTo>
                    <a:pt x="16626" y="404"/>
                    <a:pt x="16627" y="403"/>
                    <a:pt x="16627" y="402"/>
                  </a:cubicBezTo>
                  <a:close/>
                  <a:moveTo>
                    <a:pt x="15538" y="1"/>
                  </a:moveTo>
                  <a:lnTo>
                    <a:pt x="10908" y="10779"/>
                  </a:lnTo>
                  <a:lnTo>
                    <a:pt x="7411" y="18920"/>
                  </a:lnTo>
                  <a:cubicBezTo>
                    <a:pt x="7612" y="19034"/>
                    <a:pt x="7812" y="19163"/>
                    <a:pt x="8013" y="19307"/>
                  </a:cubicBezTo>
                  <a:lnTo>
                    <a:pt x="14893" y="3054"/>
                  </a:lnTo>
                  <a:cubicBezTo>
                    <a:pt x="14549" y="2638"/>
                    <a:pt x="15796" y="230"/>
                    <a:pt x="15853" y="115"/>
                  </a:cubicBezTo>
                  <a:lnTo>
                    <a:pt x="15538" y="1"/>
                  </a:lnTo>
                  <a:close/>
                  <a:moveTo>
                    <a:pt x="16625" y="406"/>
                  </a:moveTo>
                  <a:lnTo>
                    <a:pt x="16625" y="406"/>
                  </a:lnTo>
                  <a:cubicBezTo>
                    <a:pt x="16576" y="524"/>
                    <a:pt x="15613" y="2956"/>
                    <a:pt x="15065" y="3111"/>
                  </a:cubicBezTo>
                  <a:lnTo>
                    <a:pt x="8156" y="19436"/>
                  </a:lnTo>
                  <a:cubicBezTo>
                    <a:pt x="8271" y="19522"/>
                    <a:pt x="8371" y="19636"/>
                    <a:pt x="8472" y="19737"/>
                  </a:cubicBezTo>
                  <a:lnTo>
                    <a:pt x="8500" y="19737"/>
                  </a:lnTo>
                  <a:lnTo>
                    <a:pt x="12227" y="11395"/>
                  </a:lnTo>
                  <a:lnTo>
                    <a:pt x="17085" y="560"/>
                  </a:lnTo>
                  <a:lnTo>
                    <a:pt x="16625" y="406"/>
                  </a:lnTo>
                  <a:close/>
                  <a:moveTo>
                    <a:pt x="4874" y="27175"/>
                  </a:moveTo>
                  <a:lnTo>
                    <a:pt x="1047" y="36205"/>
                  </a:lnTo>
                  <a:cubicBezTo>
                    <a:pt x="1062" y="36219"/>
                    <a:pt x="1076" y="36219"/>
                    <a:pt x="1090" y="36234"/>
                  </a:cubicBezTo>
                  <a:lnTo>
                    <a:pt x="4974" y="27577"/>
                  </a:lnTo>
                  <a:cubicBezTo>
                    <a:pt x="4946" y="27448"/>
                    <a:pt x="4903" y="27319"/>
                    <a:pt x="4874" y="27190"/>
                  </a:cubicBezTo>
                  <a:lnTo>
                    <a:pt x="4874" y="27175"/>
                  </a:lnTo>
                  <a:close/>
                  <a:moveTo>
                    <a:pt x="4329" y="26487"/>
                  </a:moveTo>
                  <a:cubicBezTo>
                    <a:pt x="4200" y="27161"/>
                    <a:pt x="4000" y="27806"/>
                    <a:pt x="3684" y="27806"/>
                  </a:cubicBezTo>
                  <a:cubicBezTo>
                    <a:pt x="3656" y="27806"/>
                    <a:pt x="3627" y="27806"/>
                    <a:pt x="3598" y="27792"/>
                  </a:cubicBezTo>
                  <a:lnTo>
                    <a:pt x="73" y="35961"/>
                  </a:lnTo>
                  <a:cubicBezTo>
                    <a:pt x="101" y="36033"/>
                    <a:pt x="116" y="36090"/>
                    <a:pt x="116" y="36162"/>
                  </a:cubicBezTo>
                  <a:cubicBezTo>
                    <a:pt x="116" y="36291"/>
                    <a:pt x="73" y="36406"/>
                    <a:pt x="1" y="36506"/>
                  </a:cubicBezTo>
                  <a:lnTo>
                    <a:pt x="245" y="36635"/>
                  </a:lnTo>
                  <a:cubicBezTo>
                    <a:pt x="288" y="36363"/>
                    <a:pt x="531" y="36162"/>
                    <a:pt x="818" y="36162"/>
                  </a:cubicBezTo>
                  <a:lnTo>
                    <a:pt x="875" y="36162"/>
                  </a:lnTo>
                  <a:lnTo>
                    <a:pt x="4802" y="26889"/>
                  </a:lnTo>
                  <a:cubicBezTo>
                    <a:pt x="4788" y="26788"/>
                    <a:pt x="4759" y="26688"/>
                    <a:pt x="4745" y="26573"/>
                  </a:cubicBezTo>
                  <a:cubicBezTo>
                    <a:pt x="4602" y="26559"/>
                    <a:pt x="4473" y="26516"/>
                    <a:pt x="4344" y="26487"/>
                  </a:cubicBezTo>
                  <a:close/>
                </a:path>
              </a:pathLst>
            </a:custGeom>
            <a:solidFill>
              <a:srgbClr val="FF3E3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" name="Google Shape;4159;p64"/>
            <p:cNvSpPr/>
            <p:nvPr/>
          </p:nvSpPr>
          <p:spPr>
            <a:xfrm>
              <a:off x="1054538" y="3687163"/>
              <a:ext cx="192450" cy="234500"/>
            </a:xfrm>
            <a:custGeom>
              <a:avLst/>
              <a:gdLst/>
              <a:ahLst/>
              <a:cxnLst/>
              <a:rect l="l" t="t" r="r" b="b"/>
              <a:pathLst>
                <a:path w="7698" h="9380" extrusionOk="0">
                  <a:moveTo>
                    <a:pt x="6889" y="1"/>
                  </a:moveTo>
                  <a:cubicBezTo>
                    <a:pt x="6867" y="1"/>
                    <a:pt x="6845" y="3"/>
                    <a:pt x="6823" y="6"/>
                  </a:cubicBezTo>
                  <a:cubicBezTo>
                    <a:pt x="6321" y="6"/>
                    <a:pt x="5504" y="408"/>
                    <a:pt x="4902" y="766"/>
                  </a:cubicBezTo>
                  <a:lnTo>
                    <a:pt x="4888" y="780"/>
                  </a:lnTo>
                  <a:cubicBezTo>
                    <a:pt x="5146" y="1053"/>
                    <a:pt x="5361" y="1368"/>
                    <a:pt x="5533" y="1698"/>
                  </a:cubicBezTo>
                  <a:cubicBezTo>
                    <a:pt x="6522" y="1210"/>
                    <a:pt x="7482" y="608"/>
                    <a:pt x="7238" y="193"/>
                  </a:cubicBezTo>
                  <a:cubicBezTo>
                    <a:pt x="7164" y="81"/>
                    <a:pt x="7035" y="1"/>
                    <a:pt x="6889" y="1"/>
                  </a:cubicBezTo>
                  <a:close/>
                  <a:moveTo>
                    <a:pt x="6866" y="1640"/>
                  </a:moveTo>
                  <a:cubicBezTo>
                    <a:pt x="6436" y="1669"/>
                    <a:pt x="6020" y="1726"/>
                    <a:pt x="5605" y="1855"/>
                  </a:cubicBezTo>
                  <a:cubicBezTo>
                    <a:pt x="5762" y="2185"/>
                    <a:pt x="5877" y="2529"/>
                    <a:pt x="5934" y="2887"/>
                  </a:cubicBezTo>
                  <a:cubicBezTo>
                    <a:pt x="6780" y="2730"/>
                    <a:pt x="7597" y="2457"/>
                    <a:pt x="7511" y="1970"/>
                  </a:cubicBezTo>
                  <a:cubicBezTo>
                    <a:pt x="7468" y="1726"/>
                    <a:pt x="7210" y="1640"/>
                    <a:pt x="6866" y="1640"/>
                  </a:cubicBezTo>
                  <a:close/>
                  <a:moveTo>
                    <a:pt x="5963" y="3059"/>
                  </a:moveTo>
                  <a:cubicBezTo>
                    <a:pt x="5991" y="3231"/>
                    <a:pt x="6006" y="3418"/>
                    <a:pt x="6006" y="3590"/>
                  </a:cubicBezTo>
                  <a:cubicBezTo>
                    <a:pt x="6006" y="3776"/>
                    <a:pt x="5991" y="3948"/>
                    <a:pt x="5963" y="4134"/>
                  </a:cubicBezTo>
                  <a:cubicBezTo>
                    <a:pt x="6651" y="4091"/>
                    <a:pt x="7353" y="3948"/>
                    <a:pt x="7496" y="3590"/>
                  </a:cubicBezTo>
                  <a:cubicBezTo>
                    <a:pt x="7640" y="3231"/>
                    <a:pt x="6823" y="3102"/>
                    <a:pt x="5963" y="3059"/>
                  </a:cubicBezTo>
                  <a:close/>
                  <a:moveTo>
                    <a:pt x="5920" y="4421"/>
                  </a:moveTo>
                  <a:cubicBezTo>
                    <a:pt x="5834" y="4808"/>
                    <a:pt x="5691" y="5195"/>
                    <a:pt x="5504" y="5539"/>
                  </a:cubicBezTo>
                  <a:cubicBezTo>
                    <a:pt x="5920" y="5696"/>
                    <a:pt x="6350" y="5782"/>
                    <a:pt x="6780" y="5811"/>
                  </a:cubicBezTo>
                  <a:cubicBezTo>
                    <a:pt x="7095" y="5811"/>
                    <a:pt x="7353" y="5725"/>
                    <a:pt x="7453" y="5510"/>
                  </a:cubicBezTo>
                  <a:cubicBezTo>
                    <a:pt x="7697" y="5037"/>
                    <a:pt x="6780" y="4665"/>
                    <a:pt x="5920" y="4421"/>
                  </a:cubicBezTo>
                  <a:close/>
                  <a:moveTo>
                    <a:pt x="5361" y="5782"/>
                  </a:moveTo>
                  <a:lnTo>
                    <a:pt x="5361" y="5797"/>
                  </a:lnTo>
                  <a:cubicBezTo>
                    <a:pt x="5160" y="6098"/>
                    <a:pt x="4931" y="6384"/>
                    <a:pt x="4659" y="6628"/>
                  </a:cubicBezTo>
                  <a:cubicBezTo>
                    <a:pt x="5132" y="7001"/>
                    <a:pt x="5676" y="7345"/>
                    <a:pt x="6049" y="7345"/>
                  </a:cubicBezTo>
                  <a:cubicBezTo>
                    <a:pt x="6135" y="7345"/>
                    <a:pt x="6206" y="7316"/>
                    <a:pt x="6278" y="7273"/>
                  </a:cubicBezTo>
                  <a:cubicBezTo>
                    <a:pt x="6665" y="7001"/>
                    <a:pt x="5977" y="6298"/>
                    <a:pt x="5361" y="5782"/>
                  </a:cubicBezTo>
                  <a:close/>
                  <a:moveTo>
                    <a:pt x="574" y="7488"/>
                  </a:moveTo>
                  <a:lnTo>
                    <a:pt x="587" y="7491"/>
                  </a:lnTo>
                  <a:lnTo>
                    <a:pt x="587" y="7491"/>
                  </a:lnTo>
                  <a:lnTo>
                    <a:pt x="588" y="7488"/>
                  </a:lnTo>
                  <a:close/>
                  <a:moveTo>
                    <a:pt x="1147" y="7631"/>
                  </a:moveTo>
                  <a:cubicBezTo>
                    <a:pt x="1161" y="7732"/>
                    <a:pt x="1190" y="7832"/>
                    <a:pt x="1204" y="7947"/>
                  </a:cubicBezTo>
                  <a:lnTo>
                    <a:pt x="1333" y="7660"/>
                  </a:lnTo>
                  <a:lnTo>
                    <a:pt x="1147" y="7631"/>
                  </a:lnTo>
                  <a:close/>
                  <a:moveTo>
                    <a:pt x="4458" y="6786"/>
                  </a:moveTo>
                  <a:cubicBezTo>
                    <a:pt x="4214" y="7001"/>
                    <a:pt x="3928" y="7173"/>
                    <a:pt x="3641" y="7316"/>
                  </a:cubicBezTo>
                  <a:cubicBezTo>
                    <a:pt x="4071" y="7947"/>
                    <a:pt x="4616" y="8563"/>
                    <a:pt x="4988" y="8563"/>
                  </a:cubicBezTo>
                  <a:cubicBezTo>
                    <a:pt x="5031" y="8563"/>
                    <a:pt x="5060" y="8563"/>
                    <a:pt x="5103" y="8549"/>
                  </a:cubicBezTo>
                  <a:cubicBezTo>
                    <a:pt x="5504" y="8377"/>
                    <a:pt x="4988" y="7517"/>
                    <a:pt x="4472" y="6786"/>
                  </a:cubicBezTo>
                  <a:close/>
                  <a:moveTo>
                    <a:pt x="587" y="7491"/>
                  </a:moveTo>
                  <a:lnTo>
                    <a:pt x="0" y="8835"/>
                  </a:lnTo>
                  <a:cubicBezTo>
                    <a:pt x="29" y="8850"/>
                    <a:pt x="58" y="8864"/>
                    <a:pt x="101" y="8864"/>
                  </a:cubicBezTo>
                  <a:cubicBezTo>
                    <a:pt x="402" y="8864"/>
                    <a:pt x="617" y="8205"/>
                    <a:pt x="746" y="7531"/>
                  </a:cubicBezTo>
                  <a:lnTo>
                    <a:pt x="587" y="7491"/>
                  </a:lnTo>
                  <a:close/>
                  <a:moveTo>
                    <a:pt x="1505" y="7674"/>
                  </a:moveTo>
                  <a:lnTo>
                    <a:pt x="1505" y="7689"/>
                  </a:lnTo>
                  <a:lnTo>
                    <a:pt x="1276" y="8233"/>
                  </a:lnTo>
                  <a:cubicBezTo>
                    <a:pt x="1305" y="8377"/>
                    <a:pt x="1348" y="8506"/>
                    <a:pt x="1376" y="8635"/>
                  </a:cubicBezTo>
                  <a:cubicBezTo>
                    <a:pt x="1505" y="9065"/>
                    <a:pt x="1677" y="9366"/>
                    <a:pt x="1864" y="9366"/>
                  </a:cubicBezTo>
                  <a:lnTo>
                    <a:pt x="1892" y="9366"/>
                  </a:lnTo>
                  <a:cubicBezTo>
                    <a:pt x="2208" y="9323"/>
                    <a:pt x="2208" y="8506"/>
                    <a:pt x="2122" y="7703"/>
                  </a:cubicBezTo>
                  <a:lnTo>
                    <a:pt x="1892" y="7703"/>
                  </a:lnTo>
                  <a:cubicBezTo>
                    <a:pt x="1763" y="7703"/>
                    <a:pt x="1634" y="7703"/>
                    <a:pt x="1505" y="7674"/>
                  </a:cubicBezTo>
                  <a:close/>
                  <a:moveTo>
                    <a:pt x="3383" y="7416"/>
                  </a:moveTo>
                  <a:cubicBezTo>
                    <a:pt x="3039" y="7545"/>
                    <a:pt x="2681" y="7631"/>
                    <a:pt x="2308" y="7674"/>
                  </a:cubicBezTo>
                  <a:cubicBezTo>
                    <a:pt x="2580" y="8520"/>
                    <a:pt x="2953" y="9380"/>
                    <a:pt x="3340" y="9380"/>
                  </a:cubicBezTo>
                  <a:cubicBezTo>
                    <a:pt x="3383" y="9380"/>
                    <a:pt x="3426" y="9380"/>
                    <a:pt x="3455" y="9366"/>
                  </a:cubicBezTo>
                  <a:cubicBezTo>
                    <a:pt x="3885" y="9179"/>
                    <a:pt x="3670" y="8248"/>
                    <a:pt x="3383" y="7416"/>
                  </a:cubicBezTo>
                  <a:close/>
                </a:path>
              </a:pathLst>
            </a:custGeom>
            <a:solidFill>
              <a:srgbClr val="E7274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" name="Google Shape;4160;p64"/>
            <p:cNvSpPr/>
            <p:nvPr/>
          </p:nvSpPr>
          <p:spPr>
            <a:xfrm>
              <a:off x="1068863" y="3686588"/>
              <a:ext cx="135125" cy="193175"/>
            </a:xfrm>
            <a:custGeom>
              <a:avLst/>
              <a:gdLst/>
              <a:ahLst/>
              <a:cxnLst/>
              <a:rect l="l" t="t" r="r" b="b"/>
              <a:pathLst>
                <a:path w="5405" h="7727" extrusionOk="0">
                  <a:moveTo>
                    <a:pt x="3971" y="517"/>
                  </a:moveTo>
                  <a:cubicBezTo>
                    <a:pt x="3975" y="519"/>
                    <a:pt x="3978" y="522"/>
                    <a:pt x="3982" y="525"/>
                  </a:cubicBezTo>
                  <a:lnTo>
                    <a:pt x="3982" y="525"/>
                  </a:lnTo>
                  <a:lnTo>
                    <a:pt x="3985" y="517"/>
                  </a:lnTo>
                  <a:close/>
                  <a:moveTo>
                    <a:pt x="3226" y="1"/>
                  </a:moveTo>
                  <a:lnTo>
                    <a:pt x="1" y="7511"/>
                  </a:lnTo>
                  <a:lnTo>
                    <a:pt x="158" y="7554"/>
                  </a:lnTo>
                  <a:cubicBezTo>
                    <a:pt x="287" y="7597"/>
                    <a:pt x="431" y="7640"/>
                    <a:pt x="560" y="7654"/>
                  </a:cubicBezTo>
                  <a:lnTo>
                    <a:pt x="746" y="7683"/>
                  </a:lnTo>
                  <a:lnTo>
                    <a:pt x="3828" y="388"/>
                  </a:lnTo>
                  <a:cubicBezTo>
                    <a:pt x="3641" y="244"/>
                    <a:pt x="3441" y="115"/>
                    <a:pt x="3226" y="1"/>
                  </a:cubicBezTo>
                  <a:close/>
                  <a:moveTo>
                    <a:pt x="3982" y="525"/>
                  </a:moveTo>
                  <a:lnTo>
                    <a:pt x="932" y="7712"/>
                  </a:lnTo>
                  <a:cubicBezTo>
                    <a:pt x="1061" y="7726"/>
                    <a:pt x="1190" y="7726"/>
                    <a:pt x="1319" y="7726"/>
                  </a:cubicBezTo>
                  <a:lnTo>
                    <a:pt x="1563" y="7726"/>
                  </a:lnTo>
                  <a:cubicBezTo>
                    <a:pt x="1635" y="7726"/>
                    <a:pt x="1678" y="7726"/>
                    <a:pt x="1735" y="7712"/>
                  </a:cubicBezTo>
                  <a:cubicBezTo>
                    <a:pt x="2108" y="7669"/>
                    <a:pt x="2466" y="7583"/>
                    <a:pt x="2810" y="7454"/>
                  </a:cubicBezTo>
                  <a:cubicBezTo>
                    <a:pt x="2896" y="7425"/>
                    <a:pt x="2968" y="7382"/>
                    <a:pt x="3054" y="7339"/>
                  </a:cubicBezTo>
                  <a:cubicBezTo>
                    <a:pt x="3355" y="7210"/>
                    <a:pt x="3627" y="7038"/>
                    <a:pt x="3885" y="6823"/>
                  </a:cubicBezTo>
                  <a:cubicBezTo>
                    <a:pt x="3942" y="6780"/>
                    <a:pt x="4014" y="6723"/>
                    <a:pt x="4057" y="6665"/>
                  </a:cubicBezTo>
                  <a:cubicBezTo>
                    <a:pt x="4329" y="6422"/>
                    <a:pt x="4573" y="6135"/>
                    <a:pt x="4759" y="5834"/>
                  </a:cubicBezTo>
                  <a:cubicBezTo>
                    <a:pt x="4817" y="5748"/>
                    <a:pt x="4860" y="5676"/>
                    <a:pt x="4903" y="5590"/>
                  </a:cubicBezTo>
                  <a:cubicBezTo>
                    <a:pt x="5103" y="5232"/>
                    <a:pt x="5232" y="4860"/>
                    <a:pt x="5318" y="4458"/>
                  </a:cubicBezTo>
                  <a:cubicBezTo>
                    <a:pt x="5347" y="4372"/>
                    <a:pt x="5361" y="4272"/>
                    <a:pt x="5375" y="4172"/>
                  </a:cubicBezTo>
                  <a:cubicBezTo>
                    <a:pt x="5390" y="4000"/>
                    <a:pt x="5404" y="3813"/>
                    <a:pt x="5404" y="3627"/>
                  </a:cubicBezTo>
                  <a:cubicBezTo>
                    <a:pt x="5404" y="3455"/>
                    <a:pt x="5390" y="3269"/>
                    <a:pt x="5375" y="3097"/>
                  </a:cubicBezTo>
                  <a:cubicBezTo>
                    <a:pt x="5375" y="3039"/>
                    <a:pt x="5361" y="2982"/>
                    <a:pt x="5347" y="2925"/>
                  </a:cubicBezTo>
                  <a:cubicBezTo>
                    <a:pt x="5289" y="2566"/>
                    <a:pt x="5175" y="2222"/>
                    <a:pt x="5017" y="1893"/>
                  </a:cubicBezTo>
                  <a:lnTo>
                    <a:pt x="4946" y="1735"/>
                  </a:lnTo>
                  <a:cubicBezTo>
                    <a:pt x="4774" y="1405"/>
                    <a:pt x="4544" y="1090"/>
                    <a:pt x="4286" y="818"/>
                  </a:cubicBezTo>
                  <a:cubicBezTo>
                    <a:pt x="4189" y="721"/>
                    <a:pt x="4092" y="610"/>
                    <a:pt x="3982" y="525"/>
                  </a:cubicBezTo>
                  <a:close/>
                </a:path>
              </a:pathLst>
            </a:custGeom>
            <a:solidFill>
              <a:srgbClr val="1E022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" name="Google Shape;4161;p64"/>
            <p:cNvSpPr/>
            <p:nvPr/>
          </p:nvSpPr>
          <p:spPr>
            <a:xfrm>
              <a:off x="985388" y="3894788"/>
              <a:ext cx="263375" cy="383775"/>
            </a:xfrm>
            <a:custGeom>
              <a:avLst/>
              <a:gdLst/>
              <a:ahLst/>
              <a:cxnLst/>
              <a:rect l="l" t="t" r="r" b="b"/>
              <a:pathLst>
                <a:path w="10535" h="15351" extrusionOk="0">
                  <a:moveTo>
                    <a:pt x="10047" y="0"/>
                  </a:moveTo>
                  <a:cubicBezTo>
                    <a:pt x="10046" y="6"/>
                    <a:pt x="10046" y="12"/>
                    <a:pt x="10045" y="17"/>
                  </a:cubicBezTo>
                  <a:lnTo>
                    <a:pt x="10045" y="17"/>
                  </a:lnTo>
                  <a:cubicBezTo>
                    <a:pt x="10050" y="12"/>
                    <a:pt x="10056" y="6"/>
                    <a:pt x="10062" y="0"/>
                  </a:cubicBezTo>
                  <a:close/>
                  <a:moveTo>
                    <a:pt x="10045" y="17"/>
                  </a:moveTo>
                  <a:cubicBezTo>
                    <a:pt x="9297" y="776"/>
                    <a:pt x="8930" y="1828"/>
                    <a:pt x="9030" y="2881"/>
                  </a:cubicBezTo>
                  <a:cubicBezTo>
                    <a:pt x="8671" y="2265"/>
                    <a:pt x="8156" y="1921"/>
                    <a:pt x="7539" y="1906"/>
                  </a:cubicBezTo>
                  <a:lnTo>
                    <a:pt x="7496" y="1906"/>
                  </a:lnTo>
                  <a:cubicBezTo>
                    <a:pt x="6694" y="1906"/>
                    <a:pt x="5877" y="2465"/>
                    <a:pt x="5475" y="3282"/>
                  </a:cubicBezTo>
                  <a:cubicBezTo>
                    <a:pt x="5232" y="3769"/>
                    <a:pt x="5189" y="4185"/>
                    <a:pt x="5346" y="4543"/>
                  </a:cubicBezTo>
                  <a:cubicBezTo>
                    <a:pt x="5576" y="5059"/>
                    <a:pt x="6178" y="5188"/>
                    <a:pt x="6178" y="5188"/>
                  </a:cubicBezTo>
                  <a:cubicBezTo>
                    <a:pt x="6307" y="5231"/>
                    <a:pt x="6436" y="5260"/>
                    <a:pt x="6565" y="5260"/>
                  </a:cubicBezTo>
                  <a:cubicBezTo>
                    <a:pt x="7267" y="5260"/>
                    <a:pt x="7697" y="4429"/>
                    <a:pt x="7296" y="4113"/>
                  </a:cubicBezTo>
                  <a:cubicBezTo>
                    <a:pt x="7224" y="4056"/>
                    <a:pt x="7124" y="4013"/>
                    <a:pt x="7038" y="4013"/>
                  </a:cubicBezTo>
                  <a:cubicBezTo>
                    <a:pt x="6866" y="4013"/>
                    <a:pt x="6737" y="4142"/>
                    <a:pt x="6608" y="4285"/>
                  </a:cubicBezTo>
                  <a:cubicBezTo>
                    <a:pt x="6493" y="4429"/>
                    <a:pt x="6335" y="4529"/>
                    <a:pt x="6149" y="4558"/>
                  </a:cubicBezTo>
                  <a:cubicBezTo>
                    <a:pt x="6106" y="4558"/>
                    <a:pt x="6077" y="4558"/>
                    <a:pt x="6049" y="4543"/>
                  </a:cubicBezTo>
                  <a:cubicBezTo>
                    <a:pt x="5662" y="4443"/>
                    <a:pt x="5590" y="3798"/>
                    <a:pt x="5590" y="3468"/>
                  </a:cubicBezTo>
                  <a:cubicBezTo>
                    <a:pt x="5604" y="3440"/>
                    <a:pt x="5619" y="3397"/>
                    <a:pt x="5633" y="3368"/>
                  </a:cubicBezTo>
                  <a:cubicBezTo>
                    <a:pt x="6020" y="2594"/>
                    <a:pt x="6765" y="2093"/>
                    <a:pt x="7496" y="2093"/>
                  </a:cubicBezTo>
                  <a:lnTo>
                    <a:pt x="7525" y="2093"/>
                  </a:lnTo>
                  <a:cubicBezTo>
                    <a:pt x="8156" y="2107"/>
                    <a:pt x="8686" y="2494"/>
                    <a:pt x="9001" y="3196"/>
                  </a:cubicBezTo>
                  <a:cubicBezTo>
                    <a:pt x="9488" y="4271"/>
                    <a:pt x="7984" y="5833"/>
                    <a:pt x="6393" y="7496"/>
                  </a:cubicBezTo>
                  <a:cubicBezTo>
                    <a:pt x="5877" y="8041"/>
                    <a:pt x="5346" y="8571"/>
                    <a:pt x="4873" y="9116"/>
                  </a:cubicBezTo>
                  <a:cubicBezTo>
                    <a:pt x="5146" y="8686"/>
                    <a:pt x="5375" y="8227"/>
                    <a:pt x="5533" y="7740"/>
                  </a:cubicBezTo>
                  <a:cubicBezTo>
                    <a:pt x="5705" y="7181"/>
                    <a:pt x="5676" y="6564"/>
                    <a:pt x="5447" y="6034"/>
                  </a:cubicBezTo>
                  <a:cubicBezTo>
                    <a:pt x="5289" y="5719"/>
                    <a:pt x="4945" y="5188"/>
                    <a:pt x="4544" y="5188"/>
                  </a:cubicBezTo>
                  <a:cubicBezTo>
                    <a:pt x="4472" y="5188"/>
                    <a:pt x="4400" y="5217"/>
                    <a:pt x="4343" y="5246"/>
                  </a:cubicBezTo>
                  <a:cubicBezTo>
                    <a:pt x="4042" y="5389"/>
                    <a:pt x="4529" y="6450"/>
                    <a:pt x="4587" y="6636"/>
                  </a:cubicBezTo>
                  <a:cubicBezTo>
                    <a:pt x="4859" y="7482"/>
                    <a:pt x="4931" y="8370"/>
                    <a:pt x="4773" y="9245"/>
                  </a:cubicBezTo>
                  <a:cubicBezTo>
                    <a:pt x="4372" y="9703"/>
                    <a:pt x="4013" y="10176"/>
                    <a:pt x="3698" y="10692"/>
                  </a:cubicBezTo>
                  <a:cubicBezTo>
                    <a:pt x="2996" y="11853"/>
                    <a:pt x="2809" y="13114"/>
                    <a:pt x="2838" y="14333"/>
                  </a:cubicBezTo>
                  <a:cubicBezTo>
                    <a:pt x="2695" y="13774"/>
                    <a:pt x="2394" y="12899"/>
                    <a:pt x="1820" y="12326"/>
                  </a:cubicBezTo>
                  <a:cubicBezTo>
                    <a:pt x="1534" y="11996"/>
                    <a:pt x="1118" y="11796"/>
                    <a:pt x="674" y="11781"/>
                  </a:cubicBezTo>
                  <a:cubicBezTo>
                    <a:pt x="258" y="11781"/>
                    <a:pt x="0" y="11996"/>
                    <a:pt x="115" y="12226"/>
                  </a:cubicBezTo>
                  <a:cubicBezTo>
                    <a:pt x="316" y="12613"/>
                    <a:pt x="2150" y="13272"/>
                    <a:pt x="2867" y="14791"/>
                  </a:cubicBezTo>
                  <a:cubicBezTo>
                    <a:pt x="2881" y="14935"/>
                    <a:pt x="2895" y="15078"/>
                    <a:pt x="2910" y="15221"/>
                  </a:cubicBezTo>
                  <a:lnTo>
                    <a:pt x="3082" y="15279"/>
                  </a:lnTo>
                  <a:cubicBezTo>
                    <a:pt x="2910" y="13788"/>
                    <a:pt x="2981" y="12211"/>
                    <a:pt x="3841" y="10778"/>
                  </a:cubicBezTo>
                  <a:cubicBezTo>
                    <a:pt x="4458" y="9746"/>
                    <a:pt x="5504" y="8657"/>
                    <a:pt x="6507" y="7611"/>
                  </a:cubicBezTo>
                  <a:cubicBezTo>
                    <a:pt x="7081" y="7023"/>
                    <a:pt x="7625" y="6435"/>
                    <a:pt x="8098" y="5891"/>
                  </a:cubicBezTo>
                  <a:cubicBezTo>
                    <a:pt x="8213" y="5833"/>
                    <a:pt x="8356" y="5805"/>
                    <a:pt x="8500" y="5805"/>
                  </a:cubicBezTo>
                  <a:cubicBezTo>
                    <a:pt x="8800" y="5819"/>
                    <a:pt x="9087" y="5919"/>
                    <a:pt x="9345" y="6091"/>
                  </a:cubicBezTo>
                  <a:cubicBezTo>
                    <a:pt x="9589" y="6235"/>
                    <a:pt x="9804" y="6378"/>
                    <a:pt x="9990" y="6378"/>
                  </a:cubicBezTo>
                  <a:lnTo>
                    <a:pt x="10004" y="6378"/>
                  </a:lnTo>
                  <a:cubicBezTo>
                    <a:pt x="10463" y="6349"/>
                    <a:pt x="10535" y="5360"/>
                    <a:pt x="9646" y="5360"/>
                  </a:cubicBezTo>
                  <a:lnTo>
                    <a:pt x="9574" y="5360"/>
                  </a:lnTo>
                  <a:cubicBezTo>
                    <a:pt x="9058" y="5403"/>
                    <a:pt x="8571" y="5561"/>
                    <a:pt x="8141" y="5819"/>
                  </a:cubicBezTo>
                  <a:cubicBezTo>
                    <a:pt x="8972" y="4801"/>
                    <a:pt x="9488" y="3870"/>
                    <a:pt x="9144" y="3125"/>
                  </a:cubicBezTo>
                  <a:lnTo>
                    <a:pt x="9116" y="3053"/>
                  </a:lnTo>
                  <a:cubicBezTo>
                    <a:pt x="9558" y="2098"/>
                    <a:pt x="9872" y="1072"/>
                    <a:pt x="10045" y="17"/>
                  </a:cubicBezTo>
                  <a:close/>
                  <a:moveTo>
                    <a:pt x="7152" y="8012"/>
                  </a:moveTo>
                  <a:cubicBezTo>
                    <a:pt x="6077" y="9001"/>
                    <a:pt x="6163" y="10520"/>
                    <a:pt x="6206" y="10907"/>
                  </a:cubicBezTo>
                  <a:cubicBezTo>
                    <a:pt x="5490" y="11581"/>
                    <a:pt x="3956" y="13215"/>
                    <a:pt x="3196" y="15307"/>
                  </a:cubicBezTo>
                  <a:lnTo>
                    <a:pt x="3354" y="15350"/>
                  </a:lnTo>
                  <a:cubicBezTo>
                    <a:pt x="3669" y="14519"/>
                    <a:pt x="4099" y="13745"/>
                    <a:pt x="4615" y="13028"/>
                  </a:cubicBezTo>
                  <a:cubicBezTo>
                    <a:pt x="4726" y="13333"/>
                    <a:pt x="5038" y="13531"/>
                    <a:pt x="5369" y="13531"/>
                  </a:cubicBezTo>
                  <a:cubicBezTo>
                    <a:pt x="5381" y="13531"/>
                    <a:pt x="5392" y="13530"/>
                    <a:pt x="5404" y="13530"/>
                  </a:cubicBezTo>
                  <a:cubicBezTo>
                    <a:pt x="6407" y="13530"/>
                    <a:pt x="7998" y="12426"/>
                    <a:pt x="9144" y="12283"/>
                  </a:cubicBezTo>
                  <a:cubicBezTo>
                    <a:pt x="8745" y="12110"/>
                    <a:pt x="8309" y="12024"/>
                    <a:pt x="7870" y="12024"/>
                  </a:cubicBezTo>
                  <a:cubicBezTo>
                    <a:pt x="7836" y="12024"/>
                    <a:pt x="7802" y="12024"/>
                    <a:pt x="7769" y="12025"/>
                  </a:cubicBezTo>
                  <a:cubicBezTo>
                    <a:pt x="6479" y="12025"/>
                    <a:pt x="5217" y="12598"/>
                    <a:pt x="4759" y="12828"/>
                  </a:cubicBezTo>
                  <a:cubicBezTo>
                    <a:pt x="5232" y="12183"/>
                    <a:pt x="5748" y="11595"/>
                    <a:pt x="6321" y="11050"/>
                  </a:cubicBezTo>
                  <a:cubicBezTo>
                    <a:pt x="6622" y="11136"/>
                    <a:pt x="6952" y="11179"/>
                    <a:pt x="7267" y="11179"/>
                  </a:cubicBezTo>
                  <a:cubicBezTo>
                    <a:pt x="7926" y="11179"/>
                    <a:pt x="8800" y="10993"/>
                    <a:pt x="10105" y="10291"/>
                  </a:cubicBezTo>
                  <a:cubicBezTo>
                    <a:pt x="9732" y="10061"/>
                    <a:pt x="9288" y="9932"/>
                    <a:pt x="8858" y="9918"/>
                  </a:cubicBezTo>
                  <a:cubicBezTo>
                    <a:pt x="9087" y="9531"/>
                    <a:pt x="9474" y="8772"/>
                    <a:pt x="9015" y="8413"/>
                  </a:cubicBezTo>
                  <a:cubicBezTo>
                    <a:pt x="8886" y="8327"/>
                    <a:pt x="8743" y="8284"/>
                    <a:pt x="8585" y="8284"/>
                  </a:cubicBezTo>
                  <a:cubicBezTo>
                    <a:pt x="8156" y="8284"/>
                    <a:pt x="7654" y="8557"/>
                    <a:pt x="7382" y="8729"/>
                  </a:cubicBezTo>
                  <a:cubicBezTo>
                    <a:pt x="7396" y="8471"/>
                    <a:pt x="7310" y="8213"/>
                    <a:pt x="7152" y="8026"/>
                  </a:cubicBezTo>
                  <a:lnTo>
                    <a:pt x="7152" y="8012"/>
                  </a:lnTo>
                  <a:close/>
                </a:path>
              </a:pathLst>
            </a:custGeom>
            <a:solidFill>
              <a:srgbClr val="E7274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" name="Google Shape;4162;p64"/>
            <p:cNvSpPr/>
            <p:nvPr/>
          </p:nvSpPr>
          <p:spPr>
            <a:xfrm>
              <a:off x="1257713" y="3538963"/>
              <a:ext cx="94250" cy="153750"/>
            </a:xfrm>
            <a:custGeom>
              <a:avLst/>
              <a:gdLst/>
              <a:ahLst/>
              <a:cxnLst/>
              <a:rect l="l" t="t" r="r" b="b"/>
              <a:pathLst>
                <a:path w="3770" h="6150" extrusionOk="0">
                  <a:moveTo>
                    <a:pt x="631" y="1"/>
                  </a:moveTo>
                  <a:cubicBezTo>
                    <a:pt x="588" y="1"/>
                    <a:pt x="530" y="15"/>
                    <a:pt x="487" y="29"/>
                  </a:cubicBezTo>
                  <a:cubicBezTo>
                    <a:pt x="0" y="287"/>
                    <a:pt x="788" y="918"/>
                    <a:pt x="788" y="918"/>
                  </a:cubicBezTo>
                  <a:cubicBezTo>
                    <a:pt x="738" y="908"/>
                    <a:pt x="687" y="898"/>
                    <a:pt x="636" y="898"/>
                  </a:cubicBezTo>
                  <a:cubicBezTo>
                    <a:pt x="615" y="898"/>
                    <a:pt x="594" y="900"/>
                    <a:pt x="573" y="904"/>
                  </a:cubicBezTo>
                  <a:cubicBezTo>
                    <a:pt x="344" y="904"/>
                    <a:pt x="0" y="961"/>
                    <a:pt x="57" y="1291"/>
                  </a:cubicBezTo>
                  <a:cubicBezTo>
                    <a:pt x="86" y="1463"/>
                    <a:pt x="229" y="1534"/>
                    <a:pt x="416" y="1534"/>
                  </a:cubicBezTo>
                  <a:cubicBezTo>
                    <a:pt x="645" y="1506"/>
                    <a:pt x="860" y="1463"/>
                    <a:pt x="1075" y="1377"/>
                  </a:cubicBezTo>
                  <a:cubicBezTo>
                    <a:pt x="2523" y="1878"/>
                    <a:pt x="2910" y="3555"/>
                    <a:pt x="2551" y="4974"/>
                  </a:cubicBezTo>
                  <a:lnTo>
                    <a:pt x="2551" y="5003"/>
                  </a:lnTo>
                  <a:cubicBezTo>
                    <a:pt x="2322" y="5060"/>
                    <a:pt x="1706" y="5232"/>
                    <a:pt x="1792" y="5633"/>
                  </a:cubicBezTo>
                  <a:cubicBezTo>
                    <a:pt x="1805" y="5726"/>
                    <a:pt x="1892" y="5807"/>
                    <a:pt x="1996" y="5807"/>
                  </a:cubicBezTo>
                  <a:cubicBezTo>
                    <a:pt x="2004" y="5807"/>
                    <a:pt x="2013" y="5807"/>
                    <a:pt x="2021" y="5805"/>
                  </a:cubicBezTo>
                  <a:cubicBezTo>
                    <a:pt x="2293" y="5805"/>
                    <a:pt x="2738" y="5504"/>
                    <a:pt x="2824" y="5447"/>
                  </a:cubicBezTo>
                  <a:lnTo>
                    <a:pt x="2838" y="5447"/>
                  </a:lnTo>
                  <a:cubicBezTo>
                    <a:pt x="2838" y="5547"/>
                    <a:pt x="2852" y="6149"/>
                    <a:pt x="3239" y="6149"/>
                  </a:cubicBezTo>
                  <a:lnTo>
                    <a:pt x="3311" y="6149"/>
                  </a:lnTo>
                  <a:cubicBezTo>
                    <a:pt x="3698" y="6078"/>
                    <a:pt x="3469" y="5404"/>
                    <a:pt x="3340" y="5074"/>
                  </a:cubicBezTo>
                  <a:cubicBezTo>
                    <a:pt x="3770" y="3269"/>
                    <a:pt x="3182" y="1262"/>
                    <a:pt x="1290" y="603"/>
                  </a:cubicBezTo>
                  <a:lnTo>
                    <a:pt x="1218" y="588"/>
                  </a:lnTo>
                  <a:cubicBezTo>
                    <a:pt x="1104" y="316"/>
                    <a:pt x="889" y="1"/>
                    <a:pt x="645" y="1"/>
                  </a:cubicBezTo>
                  <a:close/>
                </a:path>
              </a:pathLst>
            </a:custGeom>
            <a:solidFill>
              <a:srgbClr val="FFC4C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" name="Google Shape;4163;p64"/>
            <p:cNvSpPr/>
            <p:nvPr/>
          </p:nvSpPr>
          <p:spPr>
            <a:xfrm>
              <a:off x="986463" y="3289938"/>
              <a:ext cx="355100" cy="828800"/>
            </a:xfrm>
            <a:custGeom>
              <a:avLst/>
              <a:gdLst/>
              <a:ahLst/>
              <a:cxnLst/>
              <a:rect l="l" t="t" r="r" b="b"/>
              <a:pathLst>
                <a:path w="14204" h="33152" extrusionOk="0">
                  <a:moveTo>
                    <a:pt x="14018" y="1"/>
                  </a:moveTo>
                  <a:lnTo>
                    <a:pt x="7138" y="16268"/>
                  </a:lnTo>
                  <a:lnTo>
                    <a:pt x="4042" y="23549"/>
                  </a:lnTo>
                  <a:lnTo>
                    <a:pt x="3927" y="23836"/>
                  </a:lnTo>
                  <a:lnTo>
                    <a:pt x="0" y="33109"/>
                  </a:lnTo>
                  <a:cubicBezTo>
                    <a:pt x="58" y="33109"/>
                    <a:pt x="129" y="33123"/>
                    <a:pt x="187" y="33152"/>
                  </a:cubicBezTo>
                  <a:lnTo>
                    <a:pt x="3999" y="24122"/>
                  </a:lnTo>
                  <a:lnTo>
                    <a:pt x="4243" y="23578"/>
                  </a:lnTo>
                  <a:lnTo>
                    <a:pt x="7281" y="16383"/>
                  </a:lnTo>
                  <a:lnTo>
                    <a:pt x="14204" y="58"/>
                  </a:lnTo>
                  <a:lnTo>
                    <a:pt x="14147" y="58"/>
                  </a:lnTo>
                  <a:cubicBezTo>
                    <a:pt x="14132" y="58"/>
                    <a:pt x="14104" y="44"/>
                    <a:pt x="14089" y="44"/>
                  </a:cubicBezTo>
                  <a:cubicBezTo>
                    <a:pt x="14061" y="29"/>
                    <a:pt x="14046" y="15"/>
                    <a:pt x="14032" y="1"/>
                  </a:cubicBezTo>
                  <a:close/>
                </a:path>
              </a:pathLst>
            </a:custGeom>
            <a:solidFill>
              <a:srgbClr val="1E022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" name="Google Shape;4164;p64"/>
            <p:cNvSpPr/>
            <p:nvPr/>
          </p:nvSpPr>
          <p:spPr>
            <a:xfrm>
              <a:off x="1353013" y="3000788"/>
              <a:ext cx="156250" cy="226825"/>
            </a:xfrm>
            <a:custGeom>
              <a:avLst/>
              <a:gdLst/>
              <a:ahLst/>
              <a:cxnLst/>
              <a:rect l="l" t="t" r="r" b="b"/>
              <a:pathLst>
                <a:path w="6250" h="9073" extrusionOk="0">
                  <a:moveTo>
                    <a:pt x="3444" y="4221"/>
                  </a:moveTo>
                  <a:cubicBezTo>
                    <a:pt x="3802" y="4221"/>
                    <a:pt x="4143" y="4500"/>
                    <a:pt x="4143" y="4916"/>
                  </a:cubicBezTo>
                  <a:cubicBezTo>
                    <a:pt x="4143" y="5303"/>
                    <a:pt x="3827" y="5619"/>
                    <a:pt x="3440" y="5619"/>
                  </a:cubicBezTo>
                  <a:cubicBezTo>
                    <a:pt x="2824" y="5619"/>
                    <a:pt x="2509" y="4873"/>
                    <a:pt x="2953" y="4429"/>
                  </a:cubicBezTo>
                  <a:cubicBezTo>
                    <a:pt x="3097" y="4285"/>
                    <a:pt x="3273" y="4221"/>
                    <a:pt x="3444" y="4221"/>
                  </a:cubicBezTo>
                  <a:close/>
                  <a:moveTo>
                    <a:pt x="2523" y="5619"/>
                  </a:moveTo>
                  <a:lnTo>
                    <a:pt x="3182" y="6077"/>
                  </a:lnTo>
                  <a:lnTo>
                    <a:pt x="3168" y="6077"/>
                  </a:lnTo>
                  <a:lnTo>
                    <a:pt x="3168" y="6092"/>
                  </a:lnTo>
                  <a:cubicBezTo>
                    <a:pt x="2738" y="6092"/>
                    <a:pt x="2523" y="5619"/>
                    <a:pt x="2523" y="5619"/>
                  </a:cubicBezTo>
                  <a:close/>
                  <a:moveTo>
                    <a:pt x="3655" y="0"/>
                  </a:moveTo>
                  <a:lnTo>
                    <a:pt x="1" y="8514"/>
                  </a:lnTo>
                  <a:lnTo>
                    <a:pt x="316" y="8628"/>
                  </a:lnTo>
                  <a:lnTo>
                    <a:pt x="560" y="8714"/>
                  </a:lnTo>
                  <a:lnTo>
                    <a:pt x="732" y="8772"/>
                  </a:lnTo>
                  <a:lnTo>
                    <a:pt x="946" y="8858"/>
                  </a:lnTo>
                  <a:lnTo>
                    <a:pt x="1090" y="8901"/>
                  </a:lnTo>
                  <a:lnTo>
                    <a:pt x="1563" y="9073"/>
                  </a:lnTo>
                  <a:cubicBezTo>
                    <a:pt x="1935" y="8313"/>
                    <a:pt x="2308" y="7539"/>
                    <a:pt x="2666" y="6765"/>
                  </a:cubicBezTo>
                  <a:cubicBezTo>
                    <a:pt x="2695" y="6737"/>
                    <a:pt x="2709" y="6694"/>
                    <a:pt x="2738" y="6679"/>
                  </a:cubicBezTo>
                  <a:cubicBezTo>
                    <a:pt x="2748" y="6679"/>
                    <a:pt x="2757" y="6673"/>
                    <a:pt x="2767" y="6673"/>
                  </a:cubicBezTo>
                  <a:cubicBezTo>
                    <a:pt x="2772" y="6673"/>
                    <a:pt x="2776" y="6674"/>
                    <a:pt x="2781" y="6679"/>
                  </a:cubicBezTo>
                  <a:lnTo>
                    <a:pt x="2853" y="6679"/>
                  </a:lnTo>
                  <a:cubicBezTo>
                    <a:pt x="3311" y="6837"/>
                    <a:pt x="3799" y="6909"/>
                    <a:pt x="4286" y="6937"/>
                  </a:cubicBezTo>
                  <a:lnTo>
                    <a:pt x="4358" y="6937"/>
                  </a:lnTo>
                  <a:cubicBezTo>
                    <a:pt x="5519" y="6909"/>
                    <a:pt x="6049" y="6235"/>
                    <a:pt x="6192" y="5174"/>
                  </a:cubicBezTo>
                  <a:cubicBezTo>
                    <a:pt x="6235" y="4888"/>
                    <a:pt x="6250" y="4601"/>
                    <a:pt x="6250" y="4314"/>
                  </a:cubicBezTo>
                  <a:cubicBezTo>
                    <a:pt x="6250" y="3669"/>
                    <a:pt x="6149" y="3039"/>
                    <a:pt x="5963" y="2437"/>
                  </a:cubicBezTo>
                  <a:cubicBezTo>
                    <a:pt x="5777" y="1792"/>
                    <a:pt x="5418" y="1204"/>
                    <a:pt x="4917" y="760"/>
                  </a:cubicBezTo>
                  <a:cubicBezTo>
                    <a:pt x="4544" y="430"/>
                    <a:pt x="4128" y="172"/>
                    <a:pt x="3655" y="0"/>
                  </a:cubicBezTo>
                  <a:close/>
                </a:path>
              </a:pathLst>
            </a:custGeom>
            <a:solidFill>
              <a:srgbClr val="FFC4C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" name="Google Shape;4165;p64"/>
            <p:cNvSpPr/>
            <p:nvPr/>
          </p:nvSpPr>
          <p:spPr>
            <a:xfrm>
              <a:off x="1328288" y="3216488"/>
              <a:ext cx="51975" cy="74900"/>
            </a:xfrm>
            <a:custGeom>
              <a:avLst/>
              <a:gdLst/>
              <a:ahLst/>
              <a:cxnLst/>
              <a:rect l="l" t="t" r="r" b="b"/>
              <a:pathLst>
                <a:path w="2079" h="2996" extrusionOk="0">
                  <a:moveTo>
                    <a:pt x="1305" y="0"/>
                  </a:moveTo>
                  <a:cubicBezTo>
                    <a:pt x="1248" y="115"/>
                    <a:pt x="1" y="2537"/>
                    <a:pt x="345" y="2939"/>
                  </a:cubicBezTo>
                  <a:cubicBezTo>
                    <a:pt x="359" y="2953"/>
                    <a:pt x="373" y="2967"/>
                    <a:pt x="402" y="2982"/>
                  </a:cubicBezTo>
                  <a:cubicBezTo>
                    <a:pt x="416" y="2996"/>
                    <a:pt x="445" y="2996"/>
                    <a:pt x="474" y="2996"/>
                  </a:cubicBezTo>
                  <a:lnTo>
                    <a:pt x="517" y="2996"/>
                  </a:lnTo>
                  <a:cubicBezTo>
                    <a:pt x="1076" y="2853"/>
                    <a:pt x="2064" y="330"/>
                    <a:pt x="2079" y="287"/>
                  </a:cubicBezTo>
                  <a:lnTo>
                    <a:pt x="1935" y="244"/>
                  </a:lnTo>
                  <a:lnTo>
                    <a:pt x="1721" y="158"/>
                  </a:lnTo>
                  <a:lnTo>
                    <a:pt x="1549" y="101"/>
                  </a:lnTo>
                  <a:lnTo>
                    <a:pt x="1305" y="15"/>
                  </a:lnTo>
                  <a:lnTo>
                    <a:pt x="1305" y="0"/>
                  </a:lnTo>
                  <a:close/>
                </a:path>
              </a:pathLst>
            </a:custGeom>
            <a:solidFill>
              <a:srgbClr val="FFC4C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" name="Google Shape;4166;p64"/>
            <p:cNvSpPr/>
            <p:nvPr/>
          </p:nvSpPr>
          <p:spPr>
            <a:xfrm>
              <a:off x="1415813" y="3106463"/>
              <a:ext cx="40775" cy="34975"/>
            </a:xfrm>
            <a:custGeom>
              <a:avLst/>
              <a:gdLst/>
              <a:ahLst/>
              <a:cxnLst/>
              <a:rect l="l" t="t" r="r" b="b"/>
              <a:pathLst>
                <a:path w="1631" h="1399" extrusionOk="0">
                  <a:moveTo>
                    <a:pt x="968" y="1"/>
                  </a:moveTo>
                  <a:cubicBezTo>
                    <a:pt x="960" y="1"/>
                    <a:pt x="951" y="1"/>
                    <a:pt x="943" y="1"/>
                  </a:cubicBezTo>
                  <a:cubicBezTo>
                    <a:pt x="937" y="1"/>
                    <a:pt x="931" y="1"/>
                    <a:pt x="925" y="1"/>
                  </a:cubicBezTo>
                  <a:cubicBezTo>
                    <a:pt x="306" y="1"/>
                    <a:pt x="1" y="751"/>
                    <a:pt x="441" y="1191"/>
                  </a:cubicBezTo>
                  <a:cubicBezTo>
                    <a:pt x="585" y="1334"/>
                    <a:pt x="759" y="1399"/>
                    <a:pt x="930" y="1399"/>
                  </a:cubicBezTo>
                  <a:cubicBezTo>
                    <a:pt x="1289" y="1399"/>
                    <a:pt x="1631" y="1116"/>
                    <a:pt x="1631" y="689"/>
                  </a:cubicBezTo>
                  <a:cubicBezTo>
                    <a:pt x="1631" y="311"/>
                    <a:pt x="1343" y="1"/>
                    <a:pt x="968" y="1"/>
                  </a:cubicBezTo>
                  <a:close/>
                </a:path>
              </a:pathLst>
            </a:custGeom>
            <a:solidFill>
              <a:srgbClr val="1E022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" name="Google Shape;4167;p64"/>
            <p:cNvSpPr/>
            <p:nvPr/>
          </p:nvSpPr>
          <p:spPr>
            <a:xfrm>
              <a:off x="958513" y="4112638"/>
              <a:ext cx="8625" cy="18300"/>
            </a:xfrm>
            <a:custGeom>
              <a:avLst/>
              <a:gdLst/>
              <a:ahLst/>
              <a:cxnLst/>
              <a:rect l="l" t="t" r="r" b="b"/>
              <a:pathLst>
                <a:path w="345" h="732" extrusionOk="0">
                  <a:moveTo>
                    <a:pt x="316" y="0"/>
                  </a:moveTo>
                  <a:lnTo>
                    <a:pt x="115" y="473"/>
                  </a:lnTo>
                  <a:lnTo>
                    <a:pt x="0" y="731"/>
                  </a:lnTo>
                  <a:cubicBezTo>
                    <a:pt x="86" y="688"/>
                    <a:pt x="172" y="631"/>
                    <a:pt x="230" y="545"/>
                  </a:cubicBezTo>
                  <a:cubicBezTo>
                    <a:pt x="301" y="445"/>
                    <a:pt x="344" y="330"/>
                    <a:pt x="344" y="201"/>
                  </a:cubicBezTo>
                  <a:cubicBezTo>
                    <a:pt x="344" y="129"/>
                    <a:pt x="330" y="72"/>
                    <a:pt x="316" y="0"/>
                  </a:cubicBezTo>
                  <a:close/>
                </a:path>
              </a:pathLst>
            </a:custGeom>
            <a:solidFill>
              <a:srgbClr val="FFC4C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" name="Google Shape;4168;p64"/>
            <p:cNvSpPr/>
            <p:nvPr/>
          </p:nvSpPr>
          <p:spPr>
            <a:xfrm>
              <a:off x="970338" y="4117638"/>
              <a:ext cx="31550" cy="28975"/>
            </a:xfrm>
            <a:custGeom>
              <a:avLst/>
              <a:gdLst/>
              <a:ahLst/>
              <a:cxnLst/>
              <a:rect l="l" t="t" r="r" b="b"/>
              <a:pathLst>
                <a:path w="1262" h="1159" extrusionOk="0">
                  <a:moveTo>
                    <a:pt x="574" y="1"/>
                  </a:moveTo>
                  <a:cubicBezTo>
                    <a:pt x="301" y="1"/>
                    <a:pt x="58" y="202"/>
                    <a:pt x="0" y="474"/>
                  </a:cubicBezTo>
                  <a:cubicBezTo>
                    <a:pt x="0" y="503"/>
                    <a:pt x="0" y="546"/>
                    <a:pt x="0" y="574"/>
                  </a:cubicBezTo>
                  <a:cubicBezTo>
                    <a:pt x="0" y="919"/>
                    <a:pt x="276" y="1159"/>
                    <a:pt x="577" y="1159"/>
                  </a:cubicBezTo>
                  <a:cubicBezTo>
                    <a:pt x="677" y="1159"/>
                    <a:pt x="779" y="1133"/>
                    <a:pt x="875" y="1076"/>
                  </a:cubicBezTo>
                  <a:cubicBezTo>
                    <a:pt x="1262" y="846"/>
                    <a:pt x="1262" y="288"/>
                    <a:pt x="860" y="73"/>
                  </a:cubicBezTo>
                  <a:cubicBezTo>
                    <a:pt x="846" y="58"/>
                    <a:pt x="832" y="58"/>
                    <a:pt x="817" y="44"/>
                  </a:cubicBezTo>
                  <a:cubicBezTo>
                    <a:pt x="760" y="15"/>
                    <a:pt x="703" y="1"/>
                    <a:pt x="631" y="1"/>
                  </a:cubicBezTo>
                  <a:close/>
                </a:path>
              </a:pathLst>
            </a:custGeom>
            <a:solidFill>
              <a:srgbClr val="FFC4C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" name="Google Shape;4169;p64"/>
            <p:cNvSpPr/>
            <p:nvPr/>
          </p:nvSpPr>
          <p:spPr>
            <a:xfrm>
              <a:off x="1416088" y="3141588"/>
              <a:ext cx="16500" cy="11500"/>
            </a:xfrm>
            <a:custGeom>
              <a:avLst/>
              <a:gdLst/>
              <a:ahLst/>
              <a:cxnLst/>
              <a:rect l="l" t="t" r="r" b="b"/>
              <a:pathLst>
                <a:path w="660" h="460" extrusionOk="0">
                  <a:moveTo>
                    <a:pt x="0" y="1"/>
                  </a:moveTo>
                  <a:lnTo>
                    <a:pt x="0" y="1"/>
                  </a:lnTo>
                  <a:cubicBezTo>
                    <a:pt x="0" y="1"/>
                    <a:pt x="215" y="460"/>
                    <a:pt x="645" y="460"/>
                  </a:cubicBezTo>
                  <a:lnTo>
                    <a:pt x="659" y="460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FF3E3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" name="Google Shape;4170;p64"/>
            <p:cNvSpPr/>
            <p:nvPr/>
          </p:nvSpPr>
          <p:spPr>
            <a:xfrm>
              <a:off x="1013688" y="4119438"/>
              <a:ext cx="15425" cy="27250"/>
            </a:xfrm>
            <a:custGeom>
              <a:avLst/>
              <a:gdLst/>
              <a:ahLst/>
              <a:cxnLst/>
              <a:rect l="l" t="t" r="r" b="b"/>
              <a:pathLst>
                <a:path w="617" h="1090" extrusionOk="0">
                  <a:moveTo>
                    <a:pt x="459" y="1"/>
                  </a:moveTo>
                  <a:cubicBezTo>
                    <a:pt x="402" y="1"/>
                    <a:pt x="359" y="44"/>
                    <a:pt x="345" y="101"/>
                  </a:cubicBezTo>
                  <a:cubicBezTo>
                    <a:pt x="273" y="373"/>
                    <a:pt x="173" y="631"/>
                    <a:pt x="44" y="889"/>
                  </a:cubicBezTo>
                  <a:cubicBezTo>
                    <a:pt x="1" y="989"/>
                    <a:pt x="72" y="1090"/>
                    <a:pt x="173" y="1090"/>
                  </a:cubicBezTo>
                  <a:cubicBezTo>
                    <a:pt x="216" y="1090"/>
                    <a:pt x="259" y="1061"/>
                    <a:pt x="273" y="1032"/>
                  </a:cubicBezTo>
                  <a:cubicBezTo>
                    <a:pt x="402" y="746"/>
                    <a:pt x="516" y="459"/>
                    <a:pt x="602" y="158"/>
                  </a:cubicBezTo>
                  <a:cubicBezTo>
                    <a:pt x="617" y="72"/>
                    <a:pt x="559" y="1"/>
                    <a:pt x="459" y="1"/>
                  </a:cubicBezTo>
                  <a:close/>
                </a:path>
              </a:pathLst>
            </a:custGeom>
            <a:solidFill>
              <a:srgbClr val="FF3E3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" name="Google Shape;4171;p64"/>
            <p:cNvSpPr/>
            <p:nvPr/>
          </p:nvSpPr>
          <p:spPr>
            <a:xfrm>
              <a:off x="1022288" y="4137363"/>
              <a:ext cx="12925" cy="20450"/>
            </a:xfrm>
            <a:custGeom>
              <a:avLst/>
              <a:gdLst/>
              <a:ahLst/>
              <a:cxnLst/>
              <a:rect l="l" t="t" r="r" b="b"/>
              <a:pathLst>
                <a:path w="517" h="818" extrusionOk="0">
                  <a:moveTo>
                    <a:pt x="359" y="0"/>
                  </a:moveTo>
                  <a:lnTo>
                    <a:pt x="359" y="14"/>
                  </a:lnTo>
                  <a:cubicBezTo>
                    <a:pt x="351" y="13"/>
                    <a:pt x="344" y="12"/>
                    <a:pt x="336" y="12"/>
                  </a:cubicBezTo>
                  <a:cubicBezTo>
                    <a:pt x="287" y="12"/>
                    <a:pt x="242" y="51"/>
                    <a:pt x="230" y="100"/>
                  </a:cubicBezTo>
                  <a:lnTo>
                    <a:pt x="29" y="659"/>
                  </a:lnTo>
                  <a:cubicBezTo>
                    <a:pt x="1" y="731"/>
                    <a:pt x="72" y="817"/>
                    <a:pt x="158" y="817"/>
                  </a:cubicBezTo>
                  <a:cubicBezTo>
                    <a:pt x="215" y="817"/>
                    <a:pt x="273" y="774"/>
                    <a:pt x="287" y="731"/>
                  </a:cubicBezTo>
                  <a:lnTo>
                    <a:pt x="488" y="172"/>
                  </a:lnTo>
                  <a:cubicBezTo>
                    <a:pt x="516" y="86"/>
                    <a:pt x="445" y="0"/>
                    <a:pt x="359" y="0"/>
                  </a:cubicBezTo>
                  <a:close/>
                </a:path>
              </a:pathLst>
            </a:custGeom>
            <a:solidFill>
              <a:srgbClr val="FF3E3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" name="Google Shape;4172;p64"/>
            <p:cNvSpPr/>
            <p:nvPr/>
          </p:nvSpPr>
          <p:spPr>
            <a:xfrm>
              <a:off x="1261638" y="3638588"/>
              <a:ext cx="15075" cy="22225"/>
            </a:xfrm>
            <a:custGeom>
              <a:avLst/>
              <a:gdLst/>
              <a:ahLst/>
              <a:cxnLst/>
              <a:rect l="l" t="t" r="r" b="b"/>
              <a:pathLst>
                <a:path w="603" h="889" extrusionOk="0">
                  <a:moveTo>
                    <a:pt x="445" y="0"/>
                  </a:moveTo>
                  <a:cubicBezTo>
                    <a:pt x="388" y="0"/>
                    <a:pt x="330" y="43"/>
                    <a:pt x="316" y="101"/>
                  </a:cubicBezTo>
                  <a:cubicBezTo>
                    <a:pt x="244" y="301"/>
                    <a:pt x="158" y="502"/>
                    <a:pt x="44" y="688"/>
                  </a:cubicBezTo>
                  <a:cubicBezTo>
                    <a:pt x="1" y="774"/>
                    <a:pt x="72" y="889"/>
                    <a:pt x="173" y="889"/>
                  </a:cubicBezTo>
                  <a:cubicBezTo>
                    <a:pt x="216" y="889"/>
                    <a:pt x="259" y="860"/>
                    <a:pt x="273" y="817"/>
                  </a:cubicBezTo>
                  <a:cubicBezTo>
                    <a:pt x="402" y="617"/>
                    <a:pt x="488" y="387"/>
                    <a:pt x="574" y="172"/>
                  </a:cubicBezTo>
                  <a:cubicBezTo>
                    <a:pt x="603" y="86"/>
                    <a:pt x="531" y="0"/>
                    <a:pt x="445" y="0"/>
                  </a:cubicBezTo>
                  <a:close/>
                </a:path>
              </a:pathLst>
            </a:custGeom>
            <a:solidFill>
              <a:srgbClr val="FF3E3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" name="Google Shape;4173;p64"/>
            <p:cNvSpPr/>
            <p:nvPr/>
          </p:nvSpPr>
          <p:spPr>
            <a:xfrm>
              <a:off x="1265938" y="3653988"/>
              <a:ext cx="13650" cy="21525"/>
            </a:xfrm>
            <a:custGeom>
              <a:avLst/>
              <a:gdLst/>
              <a:ahLst/>
              <a:cxnLst/>
              <a:rect l="l" t="t" r="r" b="b"/>
              <a:pathLst>
                <a:path w="546" h="861" extrusionOk="0">
                  <a:moveTo>
                    <a:pt x="388" y="1"/>
                  </a:moveTo>
                  <a:cubicBezTo>
                    <a:pt x="330" y="1"/>
                    <a:pt x="287" y="44"/>
                    <a:pt x="273" y="101"/>
                  </a:cubicBezTo>
                  <a:cubicBezTo>
                    <a:pt x="230" y="301"/>
                    <a:pt x="158" y="488"/>
                    <a:pt x="58" y="660"/>
                  </a:cubicBezTo>
                  <a:cubicBezTo>
                    <a:pt x="1" y="746"/>
                    <a:pt x="72" y="860"/>
                    <a:pt x="173" y="860"/>
                  </a:cubicBezTo>
                  <a:cubicBezTo>
                    <a:pt x="216" y="860"/>
                    <a:pt x="259" y="832"/>
                    <a:pt x="287" y="789"/>
                  </a:cubicBezTo>
                  <a:cubicBezTo>
                    <a:pt x="402" y="602"/>
                    <a:pt x="488" y="387"/>
                    <a:pt x="531" y="173"/>
                  </a:cubicBezTo>
                  <a:cubicBezTo>
                    <a:pt x="545" y="87"/>
                    <a:pt x="474" y="1"/>
                    <a:pt x="388" y="1"/>
                  </a:cubicBezTo>
                  <a:close/>
                </a:path>
              </a:pathLst>
            </a:custGeom>
            <a:solidFill>
              <a:srgbClr val="FF3E3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" name="Google Shape;4174;p64"/>
            <p:cNvSpPr/>
            <p:nvPr/>
          </p:nvSpPr>
          <p:spPr>
            <a:xfrm>
              <a:off x="1256263" y="4059588"/>
              <a:ext cx="13650" cy="19025"/>
            </a:xfrm>
            <a:custGeom>
              <a:avLst/>
              <a:gdLst/>
              <a:ahLst/>
              <a:cxnLst/>
              <a:rect l="l" t="t" r="r" b="b"/>
              <a:pathLst>
                <a:path w="546" h="761" extrusionOk="0">
                  <a:moveTo>
                    <a:pt x="388" y="1"/>
                  </a:moveTo>
                  <a:cubicBezTo>
                    <a:pt x="316" y="1"/>
                    <a:pt x="273" y="30"/>
                    <a:pt x="244" y="87"/>
                  </a:cubicBezTo>
                  <a:cubicBezTo>
                    <a:pt x="173" y="273"/>
                    <a:pt x="101" y="431"/>
                    <a:pt x="44" y="603"/>
                  </a:cubicBezTo>
                  <a:cubicBezTo>
                    <a:pt x="1" y="703"/>
                    <a:pt x="72" y="761"/>
                    <a:pt x="158" y="761"/>
                  </a:cubicBezTo>
                  <a:cubicBezTo>
                    <a:pt x="216" y="761"/>
                    <a:pt x="273" y="732"/>
                    <a:pt x="287" y="675"/>
                  </a:cubicBezTo>
                  <a:lnTo>
                    <a:pt x="502" y="159"/>
                  </a:lnTo>
                  <a:cubicBezTo>
                    <a:pt x="545" y="73"/>
                    <a:pt x="459" y="1"/>
                    <a:pt x="388" y="1"/>
                  </a:cubicBezTo>
                  <a:close/>
                </a:path>
              </a:pathLst>
            </a:custGeom>
            <a:solidFill>
              <a:srgbClr val="FF3E3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" name="Google Shape;4175;p64"/>
            <p:cNvSpPr/>
            <p:nvPr/>
          </p:nvSpPr>
          <p:spPr>
            <a:xfrm>
              <a:off x="1257713" y="4080388"/>
              <a:ext cx="16150" cy="25450"/>
            </a:xfrm>
            <a:custGeom>
              <a:avLst/>
              <a:gdLst/>
              <a:ahLst/>
              <a:cxnLst/>
              <a:rect l="l" t="t" r="r" b="b"/>
              <a:pathLst>
                <a:path w="646" h="1018" extrusionOk="0">
                  <a:moveTo>
                    <a:pt x="487" y="0"/>
                  </a:moveTo>
                  <a:cubicBezTo>
                    <a:pt x="430" y="0"/>
                    <a:pt x="373" y="43"/>
                    <a:pt x="358" y="101"/>
                  </a:cubicBezTo>
                  <a:cubicBezTo>
                    <a:pt x="258" y="344"/>
                    <a:pt x="143" y="602"/>
                    <a:pt x="43" y="860"/>
                  </a:cubicBezTo>
                  <a:cubicBezTo>
                    <a:pt x="0" y="946"/>
                    <a:pt x="86" y="1018"/>
                    <a:pt x="172" y="1018"/>
                  </a:cubicBezTo>
                  <a:cubicBezTo>
                    <a:pt x="229" y="1018"/>
                    <a:pt x="287" y="975"/>
                    <a:pt x="301" y="932"/>
                  </a:cubicBezTo>
                  <a:cubicBezTo>
                    <a:pt x="401" y="674"/>
                    <a:pt x="502" y="416"/>
                    <a:pt x="616" y="158"/>
                  </a:cubicBezTo>
                  <a:cubicBezTo>
                    <a:pt x="645" y="72"/>
                    <a:pt x="573" y="0"/>
                    <a:pt x="487" y="0"/>
                  </a:cubicBezTo>
                  <a:close/>
                </a:path>
              </a:pathLst>
            </a:custGeom>
            <a:solidFill>
              <a:srgbClr val="FF3E3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" name="Google Shape;4176;p64"/>
            <p:cNvSpPr/>
            <p:nvPr/>
          </p:nvSpPr>
          <p:spPr>
            <a:xfrm>
              <a:off x="376963" y="3973238"/>
              <a:ext cx="1158825" cy="545800"/>
            </a:xfrm>
            <a:custGeom>
              <a:avLst/>
              <a:gdLst/>
              <a:ahLst/>
              <a:cxnLst/>
              <a:rect l="l" t="t" r="r" b="b"/>
              <a:pathLst>
                <a:path w="46353" h="21832" extrusionOk="0">
                  <a:moveTo>
                    <a:pt x="4143" y="1"/>
                  </a:moveTo>
                  <a:lnTo>
                    <a:pt x="0" y="7468"/>
                  </a:lnTo>
                  <a:cubicBezTo>
                    <a:pt x="0" y="7468"/>
                    <a:pt x="3913" y="14749"/>
                    <a:pt x="16497" y="19378"/>
                  </a:cubicBezTo>
                  <a:cubicBezTo>
                    <a:pt x="16741" y="19464"/>
                    <a:pt x="16985" y="19550"/>
                    <a:pt x="17228" y="19636"/>
                  </a:cubicBezTo>
                  <a:cubicBezTo>
                    <a:pt x="22172" y="21324"/>
                    <a:pt x="27339" y="21831"/>
                    <a:pt x="31763" y="21831"/>
                  </a:cubicBezTo>
                  <a:cubicBezTo>
                    <a:pt x="38423" y="21831"/>
                    <a:pt x="43400" y="20683"/>
                    <a:pt x="43400" y="20683"/>
                  </a:cubicBezTo>
                  <a:lnTo>
                    <a:pt x="46352" y="10306"/>
                  </a:lnTo>
                  <a:lnTo>
                    <a:pt x="46352" y="10306"/>
                  </a:lnTo>
                  <a:cubicBezTo>
                    <a:pt x="46352" y="10306"/>
                    <a:pt x="41138" y="10962"/>
                    <a:pt x="34870" y="10962"/>
                  </a:cubicBezTo>
                  <a:cubicBezTo>
                    <a:pt x="30700" y="10962"/>
                    <a:pt x="26064" y="10672"/>
                    <a:pt x="22187" y="9704"/>
                  </a:cubicBezTo>
                  <a:lnTo>
                    <a:pt x="21944" y="9632"/>
                  </a:lnTo>
                  <a:cubicBezTo>
                    <a:pt x="12355" y="7153"/>
                    <a:pt x="4143" y="1"/>
                    <a:pt x="4143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5" name="Google Shape;4177;p64"/>
            <p:cNvSpPr/>
            <p:nvPr/>
          </p:nvSpPr>
          <p:spPr>
            <a:xfrm>
              <a:off x="376963" y="3972538"/>
              <a:ext cx="549675" cy="491975"/>
            </a:xfrm>
            <a:custGeom>
              <a:avLst/>
              <a:gdLst/>
              <a:ahLst/>
              <a:cxnLst/>
              <a:rect l="l" t="t" r="r" b="b"/>
              <a:pathLst>
                <a:path w="21987" h="19679" extrusionOk="0">
                  <a:moveTo>
                    <a:pt x="4157" y="0"/>
                  </a:moveTo>
                  <a:lnTo>
                    <a:pt x="0" y="7496"/>
                  </a:lnTo>
                  <a:cubicBezTo>
                    <a:pt x="0" y="7496"/>
                    <a:pt x="3928" y="14791"/>
                    <a:pt x="16526" y="19421"/>
                  </a:cubicBezTo>
                  <a:cubicBezTo>
                    <a:pt x="16770" y="19507"/>
                    <a:pt x="17013" y="19593"/>
                    <a:pt x="17271" y="19679"/>
                  </a:cubicBezTo>
                  <a:lnTo>
                    <a:pt x="21987" y="9660"/>
                  </a:lnTo>
                  <a:cubicBezTo>
                    <a:pt x="12384" y="7166"/>
                    <a:pt x="4157" y="0"/>
                    <a:pt x="4157" y="0"/>
                  </a:cubicBezTo>
                  <a:close/>
                </a:path>
              </a:pathLst>
            </a:custGeom>
            <a:solidFill>
              <a:srgbClr val="01DAB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36" name="Google Shape;4109;p64"/>
          <p:cNvGrpSpPr/>
          <p:nvPr/>
        </p:nvGrpSpPr>
        <p:grpSpPr>
          <a:xfrm>
            <a:off x="1366917" y="1501158"/>
            <a:ext cx="1407475" cy="1528300"/>
            <a:chOff x="239738" y="2990738"/>
            <a:chExt cx="1407475" cy="1528300"/>
          </a:xfrm>
        </p:grpSpPr>
        <p:sp>
          <p:nvSpPr>
            <p:cNvPr id="137" name="Google Shape;4110;p64"/>
            <p:cNvSpPr/>
            <p:nvPr/>
          </p:nvSpPr>
          <p:spPr>
            <a:xfrm>
              <a:off x="239738" y="3804488"/>
              <a:ext cx="384850" cy="282725"/>
            </a:xfrm>
            <a:custGeom>
              <a:avLst/>
              <a:gdLst/>
              <a:ahLst/>
              <a:cxnLst/>
              <a:rect l="l" t="t" r="r" b="b"/>
              <a:pathLst>
                <a:path w="15394" h="11309" extrusionOk="0">
                  <a:moveTo>
                    <a:pt x="4930" y="0"/>
                  </a:moveTo>
                  <a:lnTo>
                    <a:pt x="5375" y="4859"/>
                  </a:lnTo>
                  <a:lnTo>
                    <a:pt x="0" y="4257"/>
                  </a:lnTo>
                  <a:lnTo>
                    <a:pt x="0" y="4257"/>
                  </a:lnTo>
                  <a:lnTo>
                    <a:pt x="7095" y="11309"/>
                  </a:lnTo>
                  <a:lnTo>
                    <a:pt x="15393" y="8270"/>
                  </a:lnTo>
                  <a:lnTo>
                    <a:pt x="4930" y="0"/>
                  </a:ln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8" name="Google Shape;4111;p64"/>
            <p:cNvSpPr/>
            <p:nvPr/>
          </p:nvSpPr>
          <p:spPr>
            <a:xfrm>
              <a:off x="1356588" y="4126613"/>
              <a:ext cx="290625" cy="239025"/>
            </a:xfrm>
            <a:custGeom>
              <a:avLst/>
              <a:gdLst/>
              <a:ahLst/>
              <a:cxnLst/>
              <a:rect l="l" t="t" r="r" b="b"/>
              <a:pathLst>
                <a:path w="11625" h="9561" extrusionOk="0">
                  <a:moveTo>
                    <a:pt x="10636" y="0"/>
                  </a:moveTo>
                  <a:lnTo>
                    <a:pt x="445" y="2050"/>
                  </a:lnTo>
                  <a:lnTo>
                    <a:pt x="1" y="9560"/>
                  </a:lnTo>
                  <a:lnTo>
                    <a:pt x="1" y="9560"/>
                  </a:lnTo>
                  <a:lnTo>
                    <a:pt x="11625" y="4472"/>
                  </a:lnTo>
                  <a:lnTo>
                    <a:pt x="8428" y="3340"/>
                  </a:lnTo>
                  <a:lnTo>
                    <a:pt x="10636" y="0"/>
                  </a:ln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" name="Google Shape;4112;p64"/>
            <p:cNvSpPr/>
            <p:nvPr/>
          </p:nvSpPr>
          <p:spPr>
            <a:xfrm>
              <a:off x="480863" y="3972888"/>
              <a:ext cx="143725" cy="197100"/>
            </a:xfrm>
            <a:custGeom>
              <a:avLst/>
              <a:gdLst/>
              <a:ahLst/>
              <a:cxnLst/>
              <a:rect l="l" t="t" r="r" b="b"/>
              <a:pathLst>
                <a:path w="5749" h="7884" extrusionOk="0">
                  <a:moveTo>
                    <a:pt x="1" y="1"/>
                  </a:moveTo>
                  <a:lnTo>
                    <a:pt x="1706" y="7883"/>
                  </a:lnTo>
                  <a:lnTo>
                    <a:pt x="5748" y="1505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00BA9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0" name="Google Shape;4113;p64"/>
            <p:cNvSpPr/>
            <p:nvPr/>
          </p:nvSpPr>
          <p:spPr>
            <a:xfrm>
              <a:off x="1352288" y="4177838"/>
              <a:ext cx="186000" cy="164850"/>
            </a:xfrm>
            <a:custGeom>
              <a:avLst/>
              <a:gdLst/>
              <a:ahLst/>
              <a:cxnLst/>
              <a:rect l="l" t="t" r="r" b="b"/>
              <a:pathLst>
                <a:path w="7440" h="6594" extrusionOk="0">
                  <a:moveTo>
                    <a:pt x="632" y="1"/>
                  </a:moveTo>
                  <a:lnTo>
                    <a:pt x="345" y="4587"/>
                  </a:lnTo>
                  <a:lnTo>
                    <a:pt x="1" y="6594"/>
                  </a:lnTo>
                  <a:lnTo>
                    <a:pt x="7440" y="2122"/>
                  </a:lnTo>
                  <a:lnTo>
                    <a:pt x="7440" y="2122"/>
                  </a:lnTo>
                  <a:cubicBezTo>
                    <a:pt x="7436" y="2122"/>
                    <a:pt x="7432" y="2123"/>
                    <a:pt x="7427" y="2123"/>
                  </a:cubicBezTo>
                  <a:cubicBezTo>
                    <a:pt x="6955" y="2123"/>
                    <a:pt x="632" y="1"/>
                    <a:pt x="632" y="1"/>
                  </a:cubicBezTo>
                  <a:close/>
                </a:path>
              </a:pathLst>
            </a:custGeom>
            <a:solidFill>
              <a:srgbClr val="00BA9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1" name="Google Shape;4114;p64"/>
            <p:cNvSpPr/>
            <p:nvPr/>
          </p:nvSpPr>
          <p:spPr>
            <a:xfrm>
              <a:off x="621688" y="3448638"/>
              <a:ext cx="773625" cy="854800"/>
            </a:xfrm>
            <a:custGeom>
              <a:avLst/>
              <a:gdLst/>
              <a:ahLst/>
              <a:cxnLst/>
              <a:rect l="l" t="t" r="r" b="b"/>
              <a:pathLst>
                <a:path w="30945" h="34192" extrusionOk="0">
                  <a:moveTo>
                    <a:pt x="18475" y="0"/>
                  </a:moveTo>
                  <a:cubicBezTo>
                    <a:pt x="10341" y="0"/>
                    <a:pt x="11176" y="9791"/>
                    <a:pt x="10850" y="11783"/>
                  </a:cubicBezTo>
                  <a:cubicBezTo>
                    <a:pt x="10478" y="14062"/>
                    <a:pt x="5160" y="15037"/>
                    <a:pt x="2580" y="18004"/>
                  </a:cubicBezTo>
                  <a:cubicBezTo>
                    <a:pt x="1" y="20956"/>
                    <a:pt x="918" y="25643"/>
                    <a:pt x="918" y="25643"/>
                  </a:cubicBezTo>
                  <a:cubicBezTo>
                    <a:pt x="918" y="25643"/>
                    <a:pt x="6149" y="28552"/>
                    <a:pt x="11882" y="30975"/>
                  </a:cubicBezTo>
                  <a:cubicBezTo>
                    <a:pt x="15986" y="32707"/>
                    <a:pt x="20358" y="34191"/>
                    <a:pt x="23267" y="34191"/>
                  </a:cubicBezTo>
                  <a:cubicBezTo>
                    <a:pt x="24666" y="34191"/>
                    <a:pt x="25727" y="33848"/>
                    <a:pt x="26258" y="33024"/>
                  </a:cubicBezTo>
                  <a:cubicBezTo>
                    <a:pt x="27835" y="30602"/>
                    <a:pt x="27562" y="27578"/>
                    <a:pt x="27046" y="24869"/>
                  </a:cubicBezTo>
                  <a:cubicBezTo>
                    <a:pt x="26774" y="23479"/>
                    <a:pt x="26573" y="22131"/>
                    <a:pt x="26172" y="20784"/>
                  </a:cubicBezTo>
                  <a:cubicBezTo>
                    <a:pt x="25771" y="19437"/>
                    <a:pt x="25369" y="18004"/>
                    <a:pt x="25699" y="16585"/>
                  </a:cubicBezTo>
                  <a:cubicBezTo>
                    <a:pt x="26029" y="15295"/>
                    <a:pt x="26917" y="14363"/>
                    <a:pt x="27677" y="13317"/>
                  </a:cubicBezTo>
                  <a:cubicBezTo>
                    <a:pt x="28523" y="12185"/>
                    <a:pt x="29196" y="10938"/>
                    <a:pt x="29684" y="9605"/>
                  </a:cubicBezTo>
                  <a:cubicBezTo>
                    <a:pt x="30945" y="5921"/>
                    <a:pt x="28795" y="3499"/>
                    <a:pt x="25943" y="1994"/>
                  </a:cubicBezTo>
                  <a:cubicBezTo>
                    <a:pt x="25513" y="1765"/>
                    <a:pt x="25068" y="1564"/>
                    <a:pt x="24610" y="1378"/>
                  </a:cubicBezTo>
                  <a:cubicBezTo>
                    <a:pt x="23979" y="1120"/>
                    <a:pt x="23348" y="891"/>
                    <a:pt x="22689" y="704"/>
                  </a:cubicBezTo>
                  <a:cubicBezTo>
                    <a:pt x="22646" y="690"/>
                    <a:pt x="22603" y="676"/>
                    <a:pt x="22575" y="661"/>
                  </a:cubicBezTo>
                  <a:cubicBezTo>
                    <a:pt x="21002" y="203"/>
                    <a:pt x="19646" y="0"/>
                    <a:pt x="18475" y="0"/>
                  </a:cubicBezTo>
                  <a:close/>
                </a:path>
              </a:pathLst>
            </a:custGeom>
            <a:solidFill>
              <a:srgbClr val="FFD3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" name="Google Shape;4115;p64"/>
            <p:cNvSpPr/>
            <p:nvPr/>
          </p:nvSpPr>
          <p:spPr>
            <a:xfrm>
              <a:off x="921238" y="3193913"/>
              <a:ext cx="470850" cy="942750"/>
            </a:xfrm>
            <a:custGeom>
              <a:avLst/>
              <a:gdLst/>
              <a:ahLst/>
              <a:cxnLst/>
              <a:rect l="l" t="t" r="r" b="b"/>
              <a:pathLst>
                <a:path w="18834" h="37710" extrusionOk="0">
                  <a:moveTo>
                    <a:pt x="15093" y="0"/>
                  </a:moveTo>
                  <a:lnTo>
                    <a:pt x="15036" y="158"/>
                  </a:lnTo>
                  <a:lnTo>
                    <a:pt x="15021" y="172"/>
                  </a:lnTo>
                  <a:lnTo>
                    <a:pt x="15007" y="201"/>
                  </a:lnTo>
                  <a:lnTo>
                    <a:pt x="14061" y="2494"/>
                  </a:lnTo>
                  <a:lnTo>
                    <a:pt x="10593" y="10850"/>
                  </a:lnTo>
                  <a:lnTo>
                    <a:pt x="1" y="36391"/>
                  </a:lnTo>
                  <a:lnTo>
                    <a:pt x="1606" y="37222"/>
                  </a:lnTo>
                  <a:lnTo>
                    <a:pt x="2523" y="37710"/>
                  </a:lnTo>
                  <a:lnTo>
                    <a:pt x="13975" y="12183"/>
                  </a:lnTo>
                  <a:lnTo>
                    <a:pt x="18834" y="1348"/>
                  </a:lnTo>
                  <a:lnTo>
                    <a:pt x="18361" y="1190"/>
                  </a:lnTo>
                  <a:lnTo>
                    <a:pt x="17587" y="918"/>
                  </a:lnTo>
                  <a:lnTo>
                    <a:pt x="17587" y="903"/>
                  </a:lnTo>
                  <a:lnTo>
                    <a:pt x="17272" y="789"/>
                  </a:lnTo>
                  <a:lnTo>
                    <a:pt x="17100" y="731"/>
                  </a:lnTo>
                  <a:lnTo>
                    <a:pt x="16397" y="473"/>
                  </a:lnTo>
                  <a:lnTo>
                    <a:pt x="15953" y="316"/>
                  </a:lnTo>
                  <a:lnTo>
                    <a:pt x="15093" y="0"/>
                  </a:lnTo>
                  <a:close/>
                </a:path>
              </a:pathLst>
            </a:custGeom>
            <a:solidFill>
              <a:srgbClr val="FF51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" name="Google Shape;4116;p64"/>
            <p:cNvSpPr/>
            <p:nvPr/>
          </p:nvSpPr>
          <p:spPr>
            <a:xfrm>
              <a:off x="941788" y="3607413"/>
              <a:ext cx="309500" cy="314475"/>
            </a:xfrm>
            <a:custGeom>
              <a:avLst/>
              <a:gdLst/>
              <a:ahLst/>
              <a:cxnLst/>
              <a:rect l="l" t="t" r="r" b="b"/>
              <a:pathLst>
                <a:path w="12380" h="12579" extrusionOk="0">
                  <a:moveTo>
                    <a:pt x="5557" y="0"/>
                  </a:moveTo>
                  <a:cubicBezTo>
                    <a:pt x="4754" y="0"/>
                    <a:pt x="5557" y="3397"/>
                    <a:pt x="5557" y="3397"/>
                  </a:cubicBezTo>
                  <a:cubicBezTo>
                    <a:pt x="5557" y="3397"/>
                    <a:pt x="4607" y="495"/>
                    <a:pt x="3777" y="495"/>
                  </a:cubicBezTo>
                  <a:cubicBezTo>
                    <a:pt x="3754" y="495"/>
                    <a:pt x="3731" y="497"/>
                    <a:pt x="3708" y="502"/>
                  </a:cubicBezTo>
                  <a:cubicBezTo>
                    <a:pt x="2862" y="660"/>
                    <a:pt x="4840" y="3583"/>
                    <a:pt x="4840" y="3583"/>
                  </a:cubicBezTo>
                  <a:cubicBezTo>
                    <a:pt x="4840" y="3583"/>
                    <a:pt x="3377" y="1774"/>
                    <a:pt x="2455" y="1774"/>
                  </a:cubicBezTo>
                  <a:cubicBezTo>
                    <a:pt x="2402" y="1774"/>
                    <a:pt x="2352" y="1780"/>
                    <a:pt x="2303" y="1792"/>
                  </a:cubicBezTo>
                  <a:cubicBezTo>
                    <a:pt x="1400" y="2021"/>
                    <a:pt x="4209" y="4372"/>
                    <a:pt x="4209" y="4372"/>
                  </a:cubicBezTo>
                  <a:cubicBezTo>
                    <a:pt x="4209" y="4372"/>
                    <a:pt x="2392" y="3328"/>
                    <a:pt x="1441" y="3328"/>
                  </a:cubicBezTo>
                  <a:cubicBezTo>
                    <a:pt x="1234" y="3328"/>
                    <a:pt x="1068" y="3377"/>
                    <a:pt x="970" y="3497"/>
                  </a:cubicBezTo>
                  <a:cubicBezTo>
                    <a:pt x="426" y="4171"/>
                    <a:pt x="3077" y="5303"/>
                    <a:pt x="3077" y="5303"/>
                  </a:cubicBezTo>
                  <a:cubicBezTo>
                    <a:pt x="3077" y="5303"/>
                    <a:pt x="2045" y="4966"/>
                    <a:pt x="1234" y="4966"/>
                  </a:cubicBezTo>
                  <a:cubicBezTo>
                    <a:pt x="829" y="4966"/>
                    <a:pt x="478" y="5050"/>
                    <a:pt x="340" y="5303"/>
                  </a:cubicBezTo>
                  <a:cubicBezTo>
                    <a:pt x="1" y="5923"/>
                    <a:pt x="2368" y="5980"/>
                    <a:pt x="3254" y="5980"/>
                  </a:cubicBezTo>
                  <a:cubicBezTo>
                    <a:pt x="3454" y="5980"/>
                    <a:pt x="3579" y="5977"/>
                    <a:pt x="3579" y="5977"/>
                  </a:cubicBezTo>
                  <a:lnTo>
                    <a:pt x="3579" y="5977"/>
                  </a:lnTo>
                  <a:cubicBezTo>
                    <a:pt x="3579" y="5977"/>
                    <a:pt x="110" y="6149"/>
                    <a:pt x="311" y="6794"/>
                  </a:cubicBezTo>
                  <a:cubicBezTo>
                    <a:pt x="386" y="7041"/>
                    <a:pt x="871" y="7125"/>
                    <a:pt x="1441" y="7125"/>
                  </a:cubicBezTo>
                  <a:cubicBezTo>
                    <a:pt x="1774" y="7125"/>
                    <a:pt x="2137" y="7096"/>
                    <a:pt x="2464" y="7055"/>
                  </a:cubicBezTo>
                  <a:lnTo>
                    <a:pt x="2464" y="7055"/>
                  </a:lnTo>
                  <a:cubicBezTo>
                    <a:pt x="1498" y="7407"/>
                    <a:pt x="214" y="8026"/>
                    <a:pt x="297" y="8457"/>
                  </a:cubicBezTo>
                  <a:cubicBezTo>
                    <a:pt x="318" y="8567"/>
                    <a:pt x="430" y="8613"/>
                    <a:pt x="604" y="8613"/>
                  </a:cubicBezTo>
                  <a:cubicBezTo>
                    <a:pt x="1490" y="8613"/>
                    <a:pt x="3966" y="7410"/>
                    <a:pt x="3966" y="7410"/>
                  </a:cubicBezTo>
                  <a:lnTo>
                    <a:pt x="3966" y="7410"/>
                  </a:lnTo>
                  <a:cubicBezTo>
                    <a:pt x="3966" y="7410"/>
                    <a:pt x="641" y="9431"/>
                    <a:pt x="1314" y="10062"/>
                  </a:cubicBezTo>
                  <a:cubicBezTo>
                    <a:pt x="1398" y="10140"/>
                    <a:pt x="1501" y="10174"/>
                    <a:pt x="1617" y="10174"/>
                  </a:cubicBezTo>
                  <a:cubicBezTo>
                    <a:pt x="2432" y="10174"/>
                    <a:pt x="3894" y="8471"/>
                    <a:pt x="3894" y="8471"/>
                  </a:cubicBezTo>
                  <a:lnTo>
                    <a:pt x="3894" y="8471"/>
                  </a:lnTo>
                  <a:cubicBezTo>
                    <a:pt x="3894" y="8471"/>
                    <a:pt x="2404" y="11151"/>
                    <a:pt x="2948" y="11495"/>
                  </a:cubicBezTo>
                  <a:cubicBezTo>
                    <a:pt x="2977" y="11512"/>
                    <a:pt x="3007" y="11520"/>
                    <a:pt x="3038" y="11520"/>
                  </a:cubicBezTo>
                  <a:cubicBezTo>
                    <a:pt x="3610" y="11520"/>
                    <a:pt x="4639" y="8844"/>
                    <a:pt x="4639" y="8843"/>
                  </a:cubicBezTo>
                  <a:lnTo>
                    <a:pt x="4639" y="8843"/>
                  </a:lnTo>
                  <a:cubicBezTo>
                    <a:pt x="4639" y="8844"/>
                    <a:pt x="3794" y="11753"/>
                    <a:pt x="4510" y="12040"/>
                  </a:cubicBezTo>
                  <a:cubicBezTo>
                    <a:pt x="4544" y="12054"/>
                    <a:pt x="4577" y="12061"/>
                    <a:pt x="4609" y="12061"/>
                  </a:cubicBezTo>
                  <a:cubicBezTo>
                    <a:pt x="5247" y="12061"/>
                    <a:pt x="5442" y="9302"/>
                    <a:pt x="5442" y="9302"/>
                  </a:cubicBezTo>
                  <a:cubicBezTo>
                    <a:pt x="5442" y="9302"/>
                    <a:pt x="5762" y="12558"/>
                    <a:pt x="6375" y="12558"/>
                  </a:cubicBezTo>
                  <a:cubicBezTo>
                    <a:pt x="6384" y="12558"/>
                    <a:pt x="6393" y="12557"/>
                    <a:pt x="6402" y="12556"/>
                  </a:cubicBezTo>
                  <a:cubicBezTo>
                    <a:pt x="7033" y="12455"/>
                    <a:pt x="6403" y="9303"/>
                    <a:pt x="6402" y="9302"/>
                  </a:cubicBezTo>
                  <a:lnTo>
                    <a:pt x="6402" y="9302"/>
                  </a:lnTo>
                  <a:cubicBezTo>
                    <a:pt x="6403" y="9303"/>
                    <a:pt x="7094" y="12579"/>
                    <a:pt x="7855" y="12579"/>
                  </a:cubicBezTo>
                  <a:cubicBezTo>
                    <a:pt x="7891" y="12579"/>
                    <a:pt x="7928" y="12571"/>
                    <a:pt x="7965" y="12556"/>
                  </a:cubicBezTo>
                  <a:cubicBezTo>
                    <a:pt x="8767" y="12212"/>
                    <a:pt x="7334" y="9217"/>
                    <a:pt x="7334" y="9216"/>
                  </a:cubicBezTo>
                  <a:lnTo>
                    <a:pt x="7334" y="9216"/>
                  </a:lnTo>
                  <a:cubicBezTo>
                    <a:pt x="7334" y="9217"/>
                    <a:pt x="8729" y="11761"/>
                    <a:pt x="9484" y="11761"/>
                  </a:cubicBezTo>
                  <a:cubicBezTo>
                    <a:pt x="9524" y="11761"/>
                    <a:pt x="9562" y="11754"/>
                    <a:pt x="9599" y="11739"/>
                  </a:cubicBezTo>
                  <a:cubicBezTo>
                    <a:pt x="10315" y="11452"/>
                    <a:pt x="8123" y="8915"/>
                    <a:pt x="8122" y="8915"/>
                  </a:cubicBezTo>
                  <a:lnTo>
                    <a:pt x="8122" y="8915"/>
                  </a:lnTo>
                  <a:cubicBezTo>
                    <a:pt x="8123" y="8915"/>
                    <a:pt x="9744" y="10549"/>
                    <a:pt x="10536" y="10549"/>
                  </a:cubicBezTo>
                  <a:cubicBezTo>
                    <a:pt x="10627" y="10549"/>
                    <a:pt x="10708" y="10527"/>
                    <a:pt x="10774" y="10477"/>
                  </a:cubicBezTo>
                  <a:cubicBezTo>
                    <a:pt x="11404" y="10019"/>
                    <a:pt x="9054" y="8371"/>
                    <a:pt x="9054" y="8371"/>
                  </a:cubicBezTo>
                  <a:lnTo>
                    <a:pt x="9054" y="8371"/>
                  </a:lnTo>
                  <a:cubicBezTo>
                    <a:pt x="9054" y="8371"/>
                    <a:pt x="10404" y="9018"/>
                    <a:pt x="11278" y="9018"/>
                  </a:cubicBezTo>
                  <a:cubicBezTo>
                    <a:pt x="11589" y="9018"/>
                    <a:pt x="11840" y="8936"/>
                    <a:pt x="11949" y="8714"/>
                  </a:cubicBezTo>
                  <a:cubicBezTo>
                    <a:pt x="12379" y="7869"/>
                    <a:pt x="9054" y="7324"/>
                    <a:pt x="9054" y="7324"/>
                  </a:cubicBezTo>
                  <a:lnTo>
                    <a:pt x="9054" y="7324"/>
                  </a:lnTo>
                  <a:cubicBezTo>
                    <a:pt x="9054" y="7324"/>
                    <a:pt x="9418" y="7354"/>
                    <a:pt x="9890" y="7354"/>
                  </a:cubicBezTo>
                  <a:cubicBezTo>
                    <a:pt x="10694" y="7354"/>
                    <a:pt x="11812" y="7268"/>
                    <a:pt x="11992" y="6808"/>
                  </a:cubicBezTo>
                  <a:cubicBezTo>
                    <a:pt x="12182" y="6348"/>
                    <a:pt x="10854" y="6263"/>
                    <a:pt x="9845" y="6263"/>
                  </a:cubicBezTo>
                  <a:cubicBezTo>
                    <a:pt x="9424" y="6263"/>
                    <a:pt x="9058" y="6278"/>
                    <a:pt x="8881" y="6286"/>
                  </a:cubicBezTo>
                  <a:lnTo>
                    <a:pt x="8881" y="6286"/>
                  </a:lnTo>
                  <a:cubicBezTo>
                    <a:pt x="9473" y="6251"/>
                    <a:pt x="12174" y="6042"/>
                    <a:pt x="12021" y="5174"/>
                  </a:cubicBezTo>
                  <a:cubicBezTo>
                    <a:pt x="11976" y="4944"/>
                    <a:pt x="11728" y="4856"/>
                    <a:pt x="11377" y="4856"/>
                  </a:cubicBezTo>
                  <a:cubicBezTo>
                    <a:pt x="10548" y="4856"/>
                    <a:pt x="9144" y="5345"/>
                    <a:pt x="8484" y="5593"/>
                  </a:cubicBezTo>
                  <a:lnTo>
                    <a:pt x="8484" y="5593"/>
                  </a:lnTo>
                  <a:cubicBezTo>
                    <a:pt x="9474" y="5198"/>
                    <a:pt x="12123" y="4066"/>
                    <a:pt x="11748" y="3411"/>
                  </a:cubicBezTo>
                  <a:cubicBezTo>
                    <a:pt x="11666" y="3271"/>
                    <a:pt x="11515" y="3213"/>
                    <a:pt x="11322" y="3213"/>
                  </a:cubicBezTo>
                  <a:cubicBezTo>
                    <a:pt x="10415" y="3213"/>
                    <a:pt x="8581" y="4501"/>
                    <a:pt x="8581" y="4501"/>
                  </a:cubicBezTo>
                  <a:lnTo>
                    <a:pt x="6044" y="3282"/>
                  </a:lnTo>
                  <a:lnTo>
                    <a:pt x="6044" y="3268"/>
                  </a:lnTo>
                  <a:cubicBezTo>
                    <a:pt x="6044" y="3268"/>
                    <a:pt x="6359" y="0"/>
                    <a:pt x="5557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4" name="Google Shape;4117;p64"/>
            <p:cNvSpPr/>
            <p:nvPr/>
          </p:nvSpPr>
          <p:spPr>
            <a:xfrm>
              <a:off x="964588" y="3675138"/>
              <a:ext cx="239750" cy="205025"/>
            </a:xfrm>
            <a:custGeom>
              <a:avLst/>
              <a:gdLst/>
              <a:ahLst/>
              <a:cxnLst/>
              <a:rect l="l" t="t" r="r" b="b"/>
              <a:pathLst>
                <a:path w="9590" h="8201" extrusionOk="0">
                  <a:moveTo>
                    <a:pt x="5490" y="0"/>
                  </a:moveTo>
                  <a:cubicBezTo>
                    <a:pt x="1836" y="0"/>
                    <a:pt x="1" y="4415"/>
                    <a:pt x="2595" y="6994"/>
                  </a:cubicBezTo>
                  <a:cubicBezTo>
                    <a:pt x="3429" y="7828"/>
                    <a:pt x="4453" y="8201"/>
                    <a:pt x="5459" y="8201"/>
                  </a:cubicBezTo>
                  <a:cubicBezTo>
                    <a:pt x="7566" y="8201"/>
                    <a:pt x="9589" y="6564"/>
                    <a:pt x="9589" y="4099"/>
                  </a:cubicBezTo>
                  <a:cubicBezTo>
                    <a:pt x="9589" y="1835"/>
                    <a:pt x="7755" y="0"/>
                    <a:pt x="5490" y="0"/>
                  </a:cubicBezTo>
                  <a:close/>
                </a:path>
              </a:pathLst>
            </a:custGeom>
            <a:solidFill>
              <a:srgbClr val="1E032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5" name="Google Shape;4118;p64"/>
            <p:cNvSpPr/>
            <p:nvPr/>
          </p:nvSpPr>
          <p:spPr>
            <a:xfrm>
              <a:off x="758213" y="3815938"/>
              <a:ext cx="212850" cy="498800"/>
            </a:xfrm>
            <a:custGeom>
              <a:avLst/>
              <a:gdLst/>
              <a:ahLst/>
              <a:cxnLst/>
              <a:rect l="l" t="t" r="r" b="b"/>
              <a:pathLst>
                <a:path w="8514" h="19952" extrusionOk="0">
                  <a:moveTo>
                    <a:pt x="4635" y="1"/>
                  </a:moveTo>
                  <a:cubicBezTo>
                    <a:pt x="4633" y="1"/>
                    <a:pt x="4631" y="1"/>
                    <a:pt x="4630" y="1"/>
                  </a:cubicBezTo>
                  <a:cubicBezTo>
                    <a:pt x="4429" y="15"/>
                    <a:pt x="4458" y="861"/>
                    <a:pt x="4515" y="1549"/>
                  </a:cubicBezTo>
                  <a:lnTo>
                    <a:pt x="4472" y="1534"/>
                  </a:lnTo>
                  <a:cubicBezTo>
                    <a:pt x="4228" y="1993"/>
                    <a:pt x="4228" y="2667"/>
                    <a:pt x="4243" y="2968"/>
                  </a:cubicBezTo>
                  <a:cubicBezTo>
                    <a:pt x="3942" y="3498"/>
                    <a:pt x="3741" y="4086"/>
                    <a:pt x="3670" y="4702"/>
                  </a:cubicBezTo>
                  <a:cubicBezTo>
                    <a:pt x="3340" y="3684"/>
                    <a:pt x="2695" y="2796"/>
                    <a:pt x="1849" y="2151"/>
                  </a:cubicBezTo>
                  <a:lnTo>
                    <a:pt x="1735" y="2294"/>
                  </a:lnTo>
                  <a:cubicBezTo>
                    <a:pt x="3369" y="3584"/>
                    <a:pt x="3784" y="5118"/>
                    <a:pt x="3798" y="6909"/>
                  </a:cubicBezTo>
                  <a:cubicBezTo>
                    <a:pt x="3584" y="6494"/>
                    <a:pt x="3283" y="6135"/>
                    <a:pt x="2896" y="5877"/>
                  </a:cubicBezTo>
                  <a:cubicBezTo>
                    <a:pt x="2924" y="4788"/>
                    <a:pt x="1649" y="3871"/>
                    <a:pt x="1563" y="3813"/>
                  </a:cubicBezTo>
                  <a:cubicBezTo>
                    <a:pt x="1464" y="3489"/>
                    <a:pt x="1186" y="2709"/>
                    <a:pt x="999" y="2709"/>
                  </a:cubicBezTo>
                  <a:cubicBezTo>
                    <a:pt x="996" y="2709"/>
                    <a:pt x="993" y="2709"/>
                    <a:pt x="989" y="2710"/>
                  </a:cubicBezTo>
                  <a:cubicBezTo>
                    <a:pt x="755" y="2751"/>
                    <a:pt x="1079" y="3458"/>
                    <a:pt x="1103" y="3509"/>
                  </a:cubicBezTo>
                  <a:lnTo>
                    <a:pt x="1103" y="3509"/>
                  </a:lnTo>
                  <a:cubicBezTo>
                    <a:pt x="1081" y="3464"/>
                    <a:pt x="819" y="2920"/>
                    <a:pt x="524" y="2920"/>
                  </a:cubicBezTo>
                  <a:cubicBezTo>
                    <a:pt x="493" y="2920"/>
                    <a:pt x="462" y="2926"/>
                    <a:pt x="430" y="2939"/>
                  </a:cubicBezTo>
                  <a:cubicBezTo>
                    <a:pt x="144" y="3039"/>
                    <a:pt x="731" y="3469"/>
                    <a:pt x="932" y="3613"/>
                  </a:cubicBezTo>
                  <a:cubicBezTo>
                    <a:pt x="783" y="3517"/>
                    <a:pt x="399" y="3280"/>
                    <a:pt x="186" y="3280"/>
                  </a:cubicBezTo>
                  <a:cubicBezTo>
                    <a:pt x="112" y="3280"/>
                    <a:pt x="58" y="3309"/>
                    <a:pt x="43" y="3383"/>
                  </a:cubicBezTo>
                  <a:cubicBezTo>
                    <a:pt x="0" y="3584"/>
                    <a:pt x="287" y="3713"/>
                    <a:pt x="531" y="3799"/>
                  </a:cubicBezTo>
                  <a:cubicBezTo>
                    <a:pt x="511" y="3797"/>
                    <a:pt x="491" y="3796"/>
                    <a:pt x="472" y="3796"/>
                  </a:cubicBezTo>
                  <a:cubicBezTo>
                    <a:pt x="361" y="3796"/>
                    <a:pt x="254" y="3833"/>
                    <a:pt x="230" y="3942"/>
                  </a:cubicBezTo>
                  <a:cubicBezTo>
                    <a:pt x="200" y="4049"/>
                    <a:pt x="352" y="4085"/>
                    <a:pt x="565" y="4085"/>
                  </a:cubicBezTo>
                  <a:cubicBezTo>
                    <a:pt x="868" y="4085"/>
                    <a:pt x="1295" y="4013"/>
                    <a:pt x="1505" y="3971"/>
                  </a:cubicBezTo>
                  <a:cubicBezTo>
                    <a:pt x="1677" y="4114"/>
                    <a:pt x="2652" y="4888"/>
                    <a:pt x="2724" y="5748"/>
                  </a:cubicBezTo>
                  <a:cubicBezTo>
                    <a:pt x="2480" y="5605"/>
                    <a:pt x="2222" y="5490"/>
                    <a:pt x="1950" y="5390"/>
                  </a:cubicBezTo>
                  <a:cubicBezTo>
                    <a:pt x="1712" y="5165"/>
                    <a:pt x="1230" y="4721"/>
                    <a:pt x="1021" y="4721"/>
                  </a:cubicBezTo>
                  <a:cubicBezTo>
                    <a:pt x="1004" y="4721"/>
                    <a:pt x="988" y="4724"/>
                    <a:pt x="975" y="4731"/>
                  </a:cubicBezTo>
                  <a:cubicBezTo>
                    <a:pt x="746" y="4831"/>
                    <a:pt x="1434" y="5290"/>
                    <a:pt x="1434" y="5290"/>
                  </a:cubicBezTo>
                  <a:cubicBezTo>
                    <a:pt x="1434" y="5290"/>
                    <a:pt x="1057" y="5071"/>
                    <a:pt x="866" y="5071"/>
                  </a:cubicBezTo>
                  <a:cubicBezTo>
                    <a:pt x="812" y="5071"/>
                    <a:pt x="773" y="5088"/>
                    <a:pt x="760" y="5132"/>
                  </a:cubicBezTo>
                  <a:cubicBezTo>
                    <a:pt x="703" y="5347"/>
                    <a:pt x="1405" y="5419"/>
                    <a:pt x="1405" y="5419"/>
                  </a:cubicBezTo>
                  <a:cubicBezTo>
                    <a:pt x="1405" y="5419"/>
                    <a:pt x="688" y="5433"/>
                    <a:pt x="674" y="5519"/>
                  </a:cubicBezTo>
                  <a:cubicBezTo>
                    <a:pt x="660" y="5619"/>
                    <a:pt x="1276" y="5648"/>
                    <a:pt x="1276" y="5648"/>
                  </a:cubicBezTo>
                  <a:cubicBezTo>
                    <a:pt x="1276" y="5648"/>
                    <a:pt x="631" y="5763"/>
                    <a:pt x="789" y="5892"/>
                  </a:cubicBezTo>
                  <a:cubicBezTo>
                    <a:pt x="808" y="5907"/>
                    <a:pt x="842" y="5913"/>
                    <a:pt x="886" y="5913"/>
                  </a:cubicBezTo>
                  <a:cubicBezTo>
                    <a:pt x="1135" y="5913"/>
                    <a:pt x="1720" y="5700"/>
                    <a:pt x="1964" y="5591"/>
                  </a:cubicBezTo>
                  <a:cubicBezTo>
                    <a:pt x="2308" y="5705"/>
                    <a:pt x="3483" y="6178"/>
                    <a:pt x="3784" y="7411"/>
                  </a:cubicBezTo>
                  <a:cubicBezTo>
                    <a:pt x="3770" y="8127"/>
                    <a:pt x="3698" y="8858"/>
                    <a:pt x="3627" y="9647"/>
                  </a:cubicBezTo>
                  <a:cubicBezTo>
                    <a:pt x="3512" y="10779"/>
                    <a:pt x="3412" y="11940"/>
                    <a:pt x="3412" y="13230"/>
                  </a:cubicBezTo>
                  <a:cubicBezTo>
                    <a:pt x="3412" y="18132"/>
                    <a:pt x="6765" y="19937"/>
                    <a:pt x="6808" y="19952"/>
                  </a:cubicBezTo>
                  <a:lnTo>
                    <a:pt x="6880" y="19794"/>
                  </a:lnTo>
                  <a:cubicBezTo>
                    <a:pt x="6851" y="19780"/>
                    <a:pt x="3569" y="18017"/>
                    <a:pt x="3584" y="13230"/>
                  </a:cubicBezTo>
                  <a:cubicBezTo>
                    <a:pt x="3584" y="12327"/>
                    <a:pt x="3641" y="11467"/>
                    <a:pt x="3712" y="10650"/>
                  </a:cubicBezTo>
                  <a:cubicBezTo>
                    <a:pt x="3767" y="10656"/>
                    <a:pt x="3817" y="10658"/>
                    <a:pt x="3863" y="10658"/>
                  </a:cubicBezTo>
                  <a:cubicBezTo>
                    <a:pt x="4529" y="10658"/>
                    <a:pt x="4429" y="10120"/>
                    <a:pt x="4429" y="10120"/>
                  </a:cubicBezTo>
                  <a:lnTo>
                    <a:pt x="4429" y="10120"/>
                  </a:lnTo>
                  <a:cubicBezTo>
                    <a:pt x="4429" y="10120"/>
                    <a:pt x="4728" y="10350"/>
                    <a:pt x="5042" y="10350"/>
                  </a:cubicBezTo>
                  <a:cubicBezTo>
                    <a:pt x="5135" y="10350"/>
                    <a:pt x="5229" y="10330"/>
                    <a:pt x="5318" y="10277"/>
                  </a:cubicBezTo>
                  <a:cubicBezTo>
                    <a:pt x="5705" y="10048"/>
                    <a:pt x="5318" y="9360"/>
                    <a:pt x="5318" y="9360"/>
                  </a:cubicBezTo>
                  <a:lnTo>
                    <a:pt x="5318" y="9360"/>
                  </a:lnTo>
                  <a:cubicBezTo>
                    <a:pt x="5318" y="9360"/>
                    <a:pt x="5342" y="9361"/>
                    <a:pt x="5385" y="9361"/>
                  </a:cubicBezTo>
                  <a:cubicBezTo>
                    <a:pt x="5671" y="9361"/>
                    <a:pt x="6782" y="9296"/>
                    <a:pt x="6794" y="8285"/>
                  </a:cubicBezTo>
                  <a:lnTo>
                    <a:pt x="6794" y="8285"/>
                  </a:lnTo>
                  <a:cubicBezTo>
                    <a:pt x="4730" y="8457"/>
                    <a:pt x="4013" y="9460"/>
                    <a:pt x="3755" y="10091"/>
                  </a:cubicBezTo>
                  <a:cubicBezTo>
                    <a:pt x="3770" y="9948"/>
                    <a:pt x="3784" y="9804"/>
                    <a:pt x="3798" y="9661"/>
                  </a:cubicBezTo>
                  <a:cubicBezTo>
                    <a:pt x="3841" y="9145"/>
                    <a:pt x="3884" y="8658"/>
                    <a:pt x="3927" y="8185"/>
                  </a:cubicBezTo>
                  <a:cubicBezTo>
                    <a:pt x="4076" y="8221"/>
                    <a:pt x="4230" y="8237"/>
                    <a:pt x="4386" y="8237"/>
                  </a:cubicBezTo>
                  <a:cubicBezTo>
                    <a:pt x="5477" y="8237"/>
                    <a:pt x="6642" y="7423"/>
                    <a:pt x="6479" y="6708"/>
                  </a:cubicBezTo>
                  <a:cubicBezTo>
                    <a:pt x="7296" y="6694"/>
                    <a:pt x="8514" y="6436"/>
                    <a:pt x="8285" y="4802"/>
                  </a:cubicBezTo>
                  <a:lnTo>
                    <a:pt x="8285" y="4802"/>
                  </a:lnTo>
                  <a:cubicBezTo>
                    <a:pt x="4959" y="5304"/>
                    <a:pt x="4071" y="7669"/>
                    <a:pt x="3927" y="8113"/>
                  </a:cubicBezTo>
                  <a:cubicBezTo>
                    <a:pt x="4028" y="7138"/>
                    <a:pt x="3985" y="6164"/>
                    <a:pt x="3798" y="5218"/>
                  </a:cubicBezTo>
                  <a:cubicBezTo>
                    <a:pt x="3813" y="4473"/>
                    <a:pt x="3999" y="3756"/>
                    <a:pt x="4357" y="3125"/>
                  </a:cubicBezTo>
                  <a:lnTo>
                    <a:pt x="5418" y="3025"/>
                  </a:lnTo>
                  <a:cubicBezTo>
                    <a:pt x="5970" y="3389"/>
                    <a:pt x="6643" y="3796"/>
                    <a:pt x="6917" y="3796"/>
                  </a:cubicBezTo>
                  <a:cubicBezTo>
                    <a:pt x="6956" y="3796"/>
                    <a:pt x="6988" y="3788"/>
                    <a:pt x="7009" y="3770"/>
                  </a:cubicBezTo>
                  <a:cubicBezTo>
                    <a:pt x="7310" y="3541"/>
                    <a:pt x="5561" y="2882"/>
                    <a:pt x="5561" y="2882"/>
                  </a:cubicBezTo>
                  <a:lnTo>
                    <a:pt x="5561" y="2882"/>
                  </a:lnTo>
                  <a:cubicBezTo>
                    <a:pt x="5561" y="2882"/>
                    <a:pt x="6002" y="2929"/>
                    <a:pt x="6422" y="2929"/>
                  </a:cubicBezTo>
                  <a:cubicBezTo>
                    <a:pt x="6807" y="2929"/>
                    <a:pt x="7174" y="2889"/>
                    <a:pt x="7167" y="2738"/>
                  </a:cubicBezTo>
                  <a:cubicBezTo>
                    <a:pt x="7152" y="2437"/>
                    <a:pt x="5633" y="2437"/>
                    <a:pt x="5633" y="2437"/>
                  </a:cubicBezTo>
                  <a:cubicBezTo>
                    <a:pt x="5633" y="2437"/>
                    <a:pt x="7281" y="2237"/>
                    <a:pt x="7181" y="1821"/>
                  </a:cubicBezTo>
                  <a:cubicBezTo>
                    <a:pt x="7163" y="1746"/>
                    <a:pt x="7090" y="1715"/>
                    <a:pt x="6983" y="1715"/>
                  </a:cubicBezTo>
                  <a:cubicBezTo>
                    <a:pt x="6580" y="1715"/>
                    <a:pt x="5689" y="2150"/>
                    <a:pt x="5361" y="2308"/>
                  </a:cubicBezTo>
                  <a:lnTo>
                    <a:pt x="5346" y="2265"/>
                  </a:lnTo>
                  <a:cubicBezTo>
                    <a:pt x="5676" y="1964"/>
                    <a:pt x="6708" y="1076"/>
                    <a:pt x="6464" y="961"/>
                  </a:cubicBezTo>
                  <a:cubicBezTo>
                    <a:pt x="6448" y="954"/>
                    <a:pt x="6430" y="950"/>
                    <a:pt x="6410" y="950"/>
                  </a:cubicBezTo>
                  <a:cubicBezTo>
                    <a:pt x="6119" y="950"/>
                    <a:pt x="5485" y="1701"/>
                    <a:pt x="5203" y="2036"/>
                  </a:cubicBezTo>
                  <a:lnTo>
                    <a:pt x="5160" y="1979"/>
                  </a:lnTo>
                  <a:cubicBezTo>
                    <a:pt x="5389" y="1463"/>
                    <a:pt x="5905" y="144"/>
                    <a:pt x="5518" y="87"/>
                  </a:cubicBezTo>
                  <a:cubicBezTo>
                    <a:pt x="5509" y="85"/>
                    <a:pt x="5500" y="85"/>
                    <a:pt x="5492" y="85"/>
                  </a:cubicBezTo>
                  <a:cubicBezTo>
                    <a:pt x="5150" y="85"/>
                    <a:pt x="4957" y="1148"/>
                    <a:pt x="4873" y="1721"/>
                  </a:cubicBezTo>
                  <a:lnTo>
                    <a:pt x="4845" y="1706"/>
                  </a:lnTo>
                  <a:cubicBezTo>
                    <a:pt x="4873" y="1108"/>
                    <a:pt x="4888" y="1"/>
                    <a:pt x="4635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6" name="Google Shape;4119;p64"/>
            <p:cNvSpPr/>
            <p:nvPr/>
          </p:nvSpPr>
          <p:spPr>
            <a:xfrm>
              <a:off x="777913" y="3980063"/>
              <a:ext cx="69550" cy="36200"/>
            </a:xfrm>
            <a:custGeom>
              <a:avLst/>
              <a:gdLst/>
              <a:ahLst/>
              <a:cxnLst/>
              <a:rect l="l" t="t" r="r" b="b"/>
              <a:pathLst>
                <a:path w="2782" h="1448" extrusionOk="0">
                  <a:moveTo>
                    <a:pt x="560" y="0"/>
                  </a:moveTo>
                  <a:cubicBezTo>
                    <a:pt x="464" y="0"/>
                    <a:pt x="369" y="19"/>
                    <a:pt x="273" y="57"/>
                  </a:cubicBezTo>
                  <a:cubicBezTo>
                    <a:pt x="187" y="86"/>
                    <a:pt x="1" y="186"/>
                    <a:pt x="29" y="315"/>
                  </a:cubicBezTo>
                  <a:cubicBezTo>
                    <a:pt x="44" y="387"/>
                    <a:pt x="130" y="401"/>
                    <a:pt x="216" y="430"/>
                  </a:cubicBezTo>
                  <a:cubicBezTo>
                    <a:pt x="631" y="516"/>
                    <a:pt x="1047" y="616"/>
                    <a:pt x="1448" y="731"/>
                  </a:cubicBezTo>
                  <a:cubicBezTo>
                    <a:pt x="1850" y="846"/>
                    <a:pt x="2566" y="1046"/>
                    <a:pt x="2781" y="1448"/>
                  </a:cubicBezTo>
                  <a:cubicBezTo>
                    <a:pt x="2781" y="1448"/>
                    <a:pt x="2308" y="530"/>
                    <a:pt x="1491" y="215"/>
                  </a:cubicBezTo>
                  <a:cubicBezTo>
                    <a:pt x="1233" y="115"/>
                    <a:pt x="975" y="43"/>
                    <a:pt x="703" y="14"/>
                  </a:cubicBezTo>
                  <a:cubicBezTo>
                    <a:pt x="655" y="5"/>
                    <a:pt x="607" y="0"/>
                    <a:pt x="560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7" name="Google Shape;4120;p64"/>
            <p:cNvSpPr/>
            <p:nvPr/>
          </p:nvSpPr>
          <p:spPr>
            <a:xfrm>
              <a:off x="841338" y="4019463"/>
              <a:ext cx="2525" cy="1475"/>
            </a:xfrm>
            <a:custGeom>
              <a:avLst/>
              <a:gdLst/>
              <a:ahLst/>
              <a:cxnLst/>
              <a:rect l="l" t="t" r="r" b="b"/>
              <a:pathLst>
                <a:path w="101" h="59" extrusionOk="0">
                  <a:moveTo>
                    <a:pt x="1" y="1"/>
                  </a:moveTo>
                  <a:lnTo>
                    <a:pt x="86" y="50"/>
                  </a:lnTo>
                  <a:lnTo>
                    <a:pt x="86" y="50"/>
                  </a:lnTo>
                  <a:cubicBezTo>
                    <a:pt x="62" y="35"/>
                    <a:pt x="36" y="13"/>
                    <a:pt x="1" y="1"/>
                  </a:cubicBezTo>
                  <a:close/>
                  <a:moveTo>
                    <a:pt x="86" y="50"/>
                  </a:moveTo>
                  <a:lnTo>
                    <a:pt x="86" y="50"/>
                  </a:lnTo>
                  <a:cubicBezTo>
                    <a:pt x="91" y="53"/>
                    <a:pt x="96" y="56"/>
                    <a:pt x="101" y="58"/>
                  </a:cubicBezTo>
                  <a:lnTo>
                    <a:pt x="86" y="50"/>
                  </a:ln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8" name="Google Shape;4121;p64"/>
            <p:cNvSpPr/>
            <p:nvPr/>
          </p:nvSpPr>
          <p:spPr>
            <a:xfrm>
              <a:off x="780413" y="4003538"/>
              <a:ext cx="60950" cy="16325"/>
            </a:xfrm>
            <a:custGeom>
              <a:avLst/>
              <a:gdLst/>
              <a:ahLst/>
              <a:cxnLst/>
              <a:rect l="l" t="t" r="r" b="b"/>
              <a:pathLst>
                <a:path w="2438" h="653" extrusionOk="0">
                  <a:moveTo>
                    <a:pt x="734" y="0"/>
                  </a:moveTo>
                  <a:cubicBezTo>
                    <a:pt x="596" y="0"/>
                    <a:pt x="481" y="32"/>
                    <a:pt x="402" y="107"/>
                  </a:cubicBezTo>
                  <a:cubicBezTo>
                    <a:pt x="1" y="523"/>
                    <a:pt x="1879" y="394"/>
                    <a:pt x="2438" y="652"/>
                  </a:cubicBezTo>
                  <a:cubicBezTo>
                    <a:pt x="2141" y="481"/>
                    <a:pt x="1271" y="0"/>
                    <a:pt x="734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9" name="Google Shape;4122;p64"/>
            <p:cNvSpPr/>
            <p:nvPr/>
          </p:nvSpPr>
          <p:spPr>
            <a:xfrm>
              <a:off x="794238" y="4021663"/>
              <a:ext cx="48925" cy="11100"/>
            </a:xfrm>
            <a:custGeom>
              <a:avLst/>
              <a:gdLst/>
              <a:ahLst/>
              <a:cxnLst/>
              <a:rect l="l" t="t" r="r" b="b"/>
              <a:pathLst>
                <a:path w="1957" h="444" extrusionOk="0">
                  <a:moveTo>
                    <a:pt x="1904" y="170"/>
                  </a:moveTo>
                  <a:cubicBezTo>
                    <a:pt x="1937" y="180"/>
                    <a:pt x="1956" y="185"/>
                    <a:pt x="1956" y="185"/>
                  </a:cubicBezTo>
                  <a:cubicBezTo>
                    <a:pt x="1940" y="179"/>
                    <a:pt x="1922" y="174"/>
                    <a:pt x="1904" y="170"/>
                  </a:cubicBezTo>
                  <a:close/>
                  <a:moveTo>
                    <a:pt x="789" y="1"/>
                  </a:moveTo>
                  <a:cubicBezTo>
                    <a:pt x="477" y="1"/>
                    <a:pt x="194" y="62"/>
                    <a:pt x="79" y="257"/>
                  </a:cubicBezTo>
                  <a:cubicBezTo>
                    <a:pt x="0" y="394"/>
                    <a:pt x="54" y="443"/>
                    <a:pt x="185" y="443"/>
                  </a:cubicBezTo>
                  <a:cubicBezTo>
                    <a:pt x="503" y="443"/>
                    <a:pt x="1279" y="156"/>
                    <a:pt x="1745" y="156"/>
                  </a:cubicBezTo>
                  <a:cubicBezTo>
                    <a:pt x="1803" y="156"/>
                    <a:pt x="1857" y="160"/>
                    <a:pt x="1904" y="170"/>
                  </a:cubicBezTo>
                  <a:lnTo>
                    <a:pt x="1904" y="170"/>
                  </a:lnTo>
                  <a:cubicBezTo>
                    <a:pt x="1742" y="127"/>
                    <a:pt x="1236" y="1"/>
                    <a:pt x="789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0" name="Google Shape;4123;p64"/>
            <p:cNvSpPr/>
            <p:nvPr/>
          </p:nvSpPr>
          <p:spPr>
            <a:xfrm>
              <a:off x="985638" y="3894413"/>
              <a:ext cx="263775" cy="418900"/>
            </a:xfrm>
            <a:custGeom>
              <a:avLst/>
              <a:gdLst/>
              <a:ahLst/>
              <a:cxnLst/>
              <a:rect l="l" t="t" r="r" b="b"/>
              <a:pathLst>
                <a:path w="10551" h="16756" extrusionOk="0">
                  <a:moveTo>
                    <a:pt x="10052" y="1"/>
                  </a:moveTo>
                  <a:cubicBezTo>
                    <a:pt x="9292" y="760"/>
                    <a:pt x="8919" y="1821"/>
                    <a:pt x="9034" y="2882"/>
                  </a:cubicBezTo>
                  <a:cubicBezTo>
                    <a:pt x="8676" y="2265"/>
                    <a:pt x="8160" y="1921"/>
                    <a:pt x="7529" y="1907"/>
                  </a:cubicBezTo>
                  <a:lnTo>
                    <a:pt x="7501" y="1907"/>
                  </a:lnTo>
                  <a:cubicBezTo>
                    <a:pt x="6698" y="1907"/>
                    <a:pt x="5881" y="2466"/>
                    <a:pt x="5480" y="3283"/>
                  </a:cubicBezTo>
                  <a:cubicBezTo>
                    <a:pt x="5236" y="3770"/>
                    <a:pt x="5193" y="4186"/>
                    <a:pt x="5351" y="4544"/>
                  </a:cubicBezTo>
                  <a:cubicBezTo>
                    <a:pt x="5580" y="5060"/>
                    <a:pt x="6182" y="5189"/>
                    <a:pt x="6182" y="5189"/>
                  </a:cubicBezTo>
                  <a:cubicBezTo>
                    <a:pt x="6316" y="5245"/>
                    <a:pt x="6444" y="5270"/>
                    <a:pt x="6564" y="5270"/>
                  </a:cubicBezTo>
                  <a:cubicBezTo>
                    <a:pt x="7267" y="5270"/>
                    <a:pt x="7690" y="4420"/>
                    <a:pt x="7286" y="4114"/>
                  </a:cubicBezTo>
                  <a:cubicBezTo>
                    <a:pt x="7190" y="4041"/>
                    <a:pt x="7106" y="4012"/>
                    <a:pt x="7030" y="4012"/>
                  </a:cubicBezTo>
                  <a:cubicBezTo>
                    <a:pt x="6865" y="4012"/>
                    <a:pt x="6735" y="4149"/>
                    <a:pt x="6598" y="4286"/>
                  </a:cubicBezTo>
                  <a:cubicBezTo>
                    <a:pt x="6462" y="4434"/>
                    <a:pt x="6327" y="4570"/>
                    <a:pt x="6138" y="4570"/>
                  </a:cubicBezTo>
                  <a:cubicBezTo>
                    <a:pt x="6106" y="4570"/>
                    <a:pt x="6073" y="4567"/>
                    <a:pt x="6039" y="4558"/>
                  </a:cubicBezTo>
                  <a:cubicBezTo>
                    <a:pt x="5666" y="4444"/>
                    <a:pt x="5594" y="3813"/>
                    <a:pt x="5580" y="3483"/>
                  </a:cubicBezTo>
                  <a:cubicBezTo>
                    <a:pt x="5609" y="3440"/>
                    <a:pt x="5609" y="3412"/>
                    <a:pt x="5637" y="3369"/>
                  </a:cubicBezTo>
                  <a:cubicBezTo>
                    <a:pt x="6010" y="2609"/>
                    <a:pt x="6755" y="2093"/>
                    <a:pt x="7501" y="2093"/>
                  </a:cubicBezTo>
                  <a:lnTo>
                    <a:pt x="7529" y="2093"/>
                  </a:lnTo>
                  <a:cubicBezTo>
                    <a:pt x="8160" y="2108"/>
                    <a:pt x="8676" y="2509"/>
                    <a:pt x="8991" y="3211"/>
                  </a:cubicBezTo>
                  <a:cubicBezTo>
                    <a:pt x="9478" y="4286"/>
                    <a:pt x="7974" y="5848"/>
                    <a:pt x="6383" y="7511"/>
                  </a:cubicBezTo>
                  <a:cubicBezTo>
                    <a:pt x="5867" y="8041"/>
                    <a:pt x="5351" y="8586"/>
                    <a:pt x="4878" y="9116"/>
                  </a:cubicBezTo>
                  <a:cubicBezTo>
                    <a:pt x="5150" y="8686"/>
                    <a:pt x="5365" y="8228"/>
                    <a:pt x="5523" y="7740"/>
                  </a:cubicBezTo>
                  <a:cubicBezTo>
                    <a:pt x="5709" y="7181"/>
                    <a:pt x="5680" y="6579"/>
                    <a:pt x="5451" y="6035"/>
                  </a:cubicBezTo>
                  <a:cubicBezTo>
                    <a:pt x="5291" y="5727"/>
                    <a:pt x="4942" y="5199"/>
                    <a:pt x="4538" y="5199"/>
                  </a:cubicBezTo>
                  <a:cubicBezTo>
                    <a:pt x="4471" y="5199"/>
                    <a:pt x="4403" y="5214"/>
                    <a:pt x="4333" y="5246"/>
                  </a:cubicBezTo>
                  <a:cubicBezTo>
                    <a:pt x="4032" y="5390"/>
                    <a:pt x="4519" y="6450"/>
                    <a:pt x="4577" y="6651"/>
                  </a:cubicBezTo>
                  <a:cubicBezTo>
                    <a:pt x="4849" y="7482"/>
                    <a:pt x="4921" y="8385"/>
                    <a:pt x="4763" y="9260"/>
                  </a:cubicBezTo>
                  <a:cubicBezTo>
                    <a:pt x="4362" y="9704"/>
                    <a:pt x="4003" y="10191"/>
                    <a:pt x="3688" y="10707"/>
                  </a:cubicBezTo>
                  <a:cubicBezTo>
                    <a:pt x="2986" y="11868"/>
                    <a:pt x="2799" y="13115"/>
                    <a:pt x="2842" y="14348"/>
                  </a:cubicBezTo>
                  <a:cubicBezTo>
                    <a:pt x="2685" y="13774"/>
                    <a:pt x="2384" y="12914"/>
                    <a:pt x="1810" y="12341"/>
                  </a:cubicBezTo>
                  <a:cubicBezTo>
                    <a:pt x="1407" y="11932"/>
                    <a:pt x="984" y="11785"/>
                    <a:pt x="659" y="11785"/>
                  </a:cubicBezTo>
                  <a:cubicBezTo>
                    <a:pt x="255" y="11785"/>
                    <a:pt x="0" y="12011"/>
                    <a:pt x="119" y="12241"/>
                  </a:cubicBezTo>
                  <a:cubicBezTo>
                    <a:pt x="320" y="12642"/>
                    <a:pt x="2140" y="13287"/>
                    <a:pt x="2857" y="14806"/>
                  </a:cubicBezTo>
                  <a:cubicBezTo>
                    <a:pt x="2914" y="15466"/>
                    <a:pt x="3014" y="16110"/>
                    <a:pt x="3143" y="16755"/>
                  </a:cubicBezTo>
                  <a:lnTo>
                    <a:pt x="3330" y="16712"/>
                  </a:lnTo>
                  <a:cubicBezTo>
                    <a:pt x="3272" y="16454"/>
                    <a:pt x="3215" y="16182"/>
                    <a:pt x="3172" y="15896"/>
                  </a:cubicBezTo>
                  <a:cubicBezTo>
                    <a:pt x="3487" y="14864"/>
                    <a:pt x="3975" y="13903"/>
                    <a:pt x="4605" y="13029"/>
                  </a:cubicBezTo>
                  <a:cubicBezTo>
                    <a:pt x="4764" y="13398"/>
                    <a:pt x="5043" y="13537"/>
                    <a:pt x="5398" y="13537"/>
                  </a:cubicBezTo>
                  <a:cubicBezTo>
                    <a:pt x="6395" y="13537"/>
                    <a:pt x="7983" y="12446"/>
                    <a:pt x="9134" y="12298"/>
                  </a:cubicBezTo>
                  <a:cubicBezTo>
                    <a:pt x="8698" y="12103"/>
                    <a:pt x="8227" y="12027"/>
                    <a:pt x="7759" y="12027"/>
                  </a:cubicBezTo>
                  <a:cubicBezTo>
                    <a:pt x="6474" y="12027"/>
                    <a:pt x="5211" y="12597"/>
                    <a:pt x="4749" y="12828"/>
                  </a:cubicBezTo>
                  <a:cubicBezTo>
                    <a:pt x="5222" y="12198"/>
                    <a:pt x="5738" y="11610"/>
                    <a:pt x="6311" y="11065"/>
                  </a:cubicBezTo>
                  <a:cubicBezTo>
                    <a:pt x="6585" y="11136"/>
                    <a:pt x="6885" y="11197"/>
                    <a:pt x="7249" y="11197"/>
                  </a:cubicBezTo>
                  <a:cubicBezTo>
                    <a:pt x="7913" y="11197"/>
                    <a:pt x="8789" y="10996"/>
                    <a:pt x="10095" y="10291"/>
                  </a:cubicBezTo>
                  <a:cubicBezTo>
                    <a:pt x="9722" y="10062"/>
                    <a:pt x="9292" y="9933"/>
                    <a:pt x="8848" y="9919"/>
                  </a:cubicBezTo>
                  <a:cubicBezTo>
                    <a:pt x="9091" y="9532"/>
                    <a:pt x="9464" y="8772"/>
                    <a:pt x="9020" y="8428"/>
                  </a:cubicBezTo>
                  <a:cubicBezTo>
                    <a:pt x="8892" y="8328"/>
                    <a:pt x="8737" y="8289"/>
                    <a:pt x="8572" y="8289"/>
                  </a:cubicBezTo>
                  <a:cubicBezTo>
                    <a:pt x="8146" y="8289"/>
                    <a:pt x="7651" y="8554"/>
                    <a:pt x="7372" y="8729"/>
                  </a:cubicBezTo>
                  <a:cubicBezTo>
                    <a:pt x="7386" y="8471"/>
                    <a:pt x="7300" y="8228"/>
                    <a:pt x="7142" y="8027"/>
                  </a:cubicBezTo>
                  <a:cubicBezTo>
                    <a:pt x="6067" y="9016"/>
                    <a:pt x="6153" y="10535"/>
                    <a:pt x="6196" y="10936"/>
                  </a:cubicBezTo>
                  <a:cubicBezTo>
                    <a:pt x="5480" y="11624"/>
                    <a:pt x="3860" y="13330"/>
                    <a:pt x="3115" y="15509"/>
                  </a:cubicBezTo>
                  <a:cubicBezTo>
                    <a:pt x="2914" y="13946"/>
                    <a:pt x="2943" y="12284"/>
                    <a:pt x="3831" y="10793"/>
                  </a:cubicBezTo>
                  <a:lnTo>
                    <a:pt x="3846" y="10793"/>
                  </a:lnTo>
                  <a:cubicBezTo>
                    <a:pt x="4462" y="9747"/>
                    <a:pt x="5494" y="8672"/>
                    <a:pt x="6512" y="7611"/>
                  </a:cubicBezTo>
                  <a:cubicBezTo>
                    <a:pt x="7071" y="7024"/>
                    <a:pt x="7630" y="6450"/>
                    <a:pt x="8088" y="5891"/>
                  </a:cubicBezTo>
                  <a:cubicBezTo>
                    <a:pt x="8232" y="5828"/>
                    <a:pt x="8369" y="5802"/>
                    <a:pt x="8501" y="5802"/>
                  </a:cubicBezTo>
                  <a:cubicBezTo>
                    <a:pt x="8816" y="5802"/>
                    <a:pt x="9097" y="5951"/>
                    <a:pt x="9349" y="6092"/>
                  </a:cubicBezTo>
                  <a:cubicBezTo>
                    <a:pt x="9607" y="6250"/>
                    <a:pt x="9822" y="6393"/>
                    <a:pt x="10009" y="6393"/>
                  </a:cubicBezTo>
                  <a:cubicBezTo>
                    <a:pt x="10483" y="6365"/>
                    <a:pt x="10550" y="5373"/>
                    <a:pt x="9655" y="5373"/>
                  </a:cubicBezTo>
                  <a:cubicBezTo>
                    <a:pt x="9630" y="5373"/>
                    <a:pt x="9605" y="5374"/>
                    <a:pt x="9579" y="5375"/>
                  </a:cubicBezTo>
                  <a:cubicBezTo>
                    <a:pt x="9077" y="5404"/>
                    <a:pt x="8590" y="5562"/>
                    <a:pt x="8146" y="5834"/>
                  </a:cubicBezTo>
                  <a:cubicBezTo>
                    <a:pt x="8991" y="4816"/>
                    <a:pt x="9493" y="3885"/>
                    <a:pt x="9163" y="3125"/>
                  </a:cubicBezTo>
                  <a:lnTo>
                    <a:pt x="9120" y="3068"/>
                  </a:lnTo>
                  <a:cubicBezTo>
                    <a:pt x="9579" y="2093"/>
                    <a:pt x="9894" y="1061"/>
                    <a:pt x="10052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1" name="Google Shape;4124;p64"/>
            <p:cNvSpPr/>
            <p:nvPr/>
          </p:nvSpPr>
          <p:spPr>
            <a:xfrm>
              <a:off x="1257938" y="3538788"/>
              <a:ext cx="93675" cy="154100"/>
            </a:xfrm>
            <a:custGeom>
              <a:avLst/>
              <a:gdLst/>
              <a:ahLst/>
              <a:cxnLst/>
              <a:rect l="l" t="t" r="r" b="b"/>
              <a:pathLst>
                <a:path w="3747" h="6164" extrusionOk="0">
                  <a:moveTo>
                    <a:pt x="635" y="1"/>
                  </a:moveTo>
                  <a:cubicBezTo>
                    <a:pt x="589" y="1"/>
                    <a:pt x="542" y="12"/>
                    <a:pt x="493" y="36"/>
                  </a:cubicBezTo>
                  <a:cubicBezTo>
                    <a:pt x="5" y="280"/>
                    <a:pt x="794" y="911"/>
                    <a:pt x="794" y="911"/>
                  </a:cubicBezTo>
                  <a:cubicBezTo>
                    <a:pt x="794" y="911"/>
                    <a:pt x="703" y="896"/>
                    <a:pt x="585" y="896"/>
                  </a:cubicBezTo>
                  <a:cubicBezTo>
                    <a:pt x="348" y="896"/>
                    <a:pt x="1" y="954"/>
                    <a:pt x="48" y="1298"/>
                  </a:cubicBezTo>
                  <a:cubicBezTo>
                    <a:pt x="79" y="1474"/>
                    <a:pt x="223" y="1532"/>
                    <a:pt x="399" y="1532"/>
                  </a:cubicBezTo>
                  <a:cubicBezTo>
                    <a:pt x="637" y="1532"/>
                    <a:pt x="932" y="1427"/>
                    <a:pt x="1080" y="1369"/>
                  </a:cubicBezTo>
                  <a:cubicBezTo>
                    <a:pt x="2514" y="1885"/>
                    <a:pt x="2915" y="3562"/>
                    <a:pt x="2542" y="4981"/>
                  </a:cubicBezTo>
                  <a:lnTo>
                    <a:pt x="2542" y="5010"/>
                  </a:lnTo>
                  <a:cubicBezTo>
                    <a:pt x="2313" y="5067"/>
                    <a:pt x="1697" y="5239"/>
                    <a:pt x="1783" y="5640"/>
                  </a:cubicBezTo>
                  <a:cubicBezTo>
                    <a:pt x="1811" y="5765"/>
                    <a:pt x="1895" y="5810"/>
                    <a:pt x="2004" y="5810"/>
                  </a:cubicBezTo>
                  <a:cubicBezTo>
                    <a:pt x="2285" y="5810"/>
                    <a:pt x="2732" y="5506"/>
                    <a:pt x="2815" y="5454"/>
                  </a:cubicBezTo>
                  <a:lnTo>
                    <a:pt x="2829" y="5454"/>
                  </a:lnTo>
                  <a:cubicBezTo>
                    <a:pt x="2829" y="5562"/>
                    <a:pt x="2842" y="6164"/>
                    <a:pt x="3236" y="6164"/>
                  </a:cubicBezTo>
                  <a:cubicBezTo>
                    <a:pt x="3261" y="6164"/>
                    <a:pt x="3288" y="6162"/>
                    <a:pt x="3316" y="6156"/>
                  </a:cubicBezTo>
                  <a:cubicBezTo>
                    <a:pt x="3703" y="6070"/>
                    <a:pt x="3474" y="5397"/>
                    <a:pt x="3345" y="5081"/>
                  </a:cubicBezTo>
                  <a:lnTo>
                    <a:pt x="3331" y="5081"/>
                  </a:lnTo>
                  <a:cubicBezTo>
                    <a:pt x="3746" y="3276"/>
                    <a:pt x="3173" y="1269"/>
                    <a:pt x="1267" y="610"/>
                  </a:cubicBezTo>
                  <a:lnTo>
                    <a:pt x="1209" y="595"/>
                  </a:lnTo>
                  <a:cubicBezTo>
                    <a:pt x="1088" y="329"/>
                    <a:pt x="885" y="1"/>
                    <a:pt x="635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2" name="Google Shape;4125;p64"/>
            <p:cNvSpPr/>
            <p:nvPr/>
          </p:nvSpPr>
          <p:spPr>
            <a:xfrm>
              <a:off x="950613" y="3479538"/>
              <a:ext cx="166325" cy="89475"/>
            </a:xfrm>
            <a:custGeom>
              <a:avLst/>
              <a:gdLst/>
              <a:ahLst/>
              <a:cxnLst/>
              <a:rect l="l" t="t" r="r" b="b"/>
              <a:pathLst>
                <a:path w="6653" h="3579" extrusionOk="0">
                  <a:moveTo>
                    <a:pt x="4218" y="0"/>
                  </a:moveTo>
                  <a:cubicBezTo>
                    <a:pt x="2895" y="0"/>
                    <a:pt x="1691" y="867"/>
                    <a:pt x="961" y="2048"/>
                  </a:cubicBezTo>
                  <a:cubicBezTo>
                    <a:pt x="646" y="2177"/>
                    <a:pt x="1" y="2507"/>
                    <a:pt x="230" y="2836"/>
                  </a:cubicBezTo>
                  <a:cubicBezTo>
                    <a:pt x="308" y="2946"/>
                    <a:pt x="402" y="2987"/>
                    <a:pt x="500" y="2987"/>
                  </a:cubicBezTo>
                  <a:cubicBezTo>
                    <a:pt x="746" y="2987"/>
                    <a:pt x="1010" y="2730"/>
                    <a:pt x="1062" y="2679"/>
                  </a:cubicBezTo>
                  <a:lnTo>
                    <a:pt x="1076" y="2679"/>
                  </a:lnTo>
                  <a:cubicBezTo>
                    <a:pt x="1089" y="2806"/>
                    <a:pt x="1237" y="3578"/>
                    <a:pt x="1551" y="3578"/>
                  </a:cubicBezTo>
                  <a:cubicBezTo>
                    <a:pt x="1591" y="3578"/>
                    <a:pt x="1633" y="3566"/>
                    <a:pt x="1678" y="3539"/>
                  </a:cubicBezTo>
                  <a:cubicBezTo>
                    <a:pt x="2022" y="3309"/>
                    <a:pt x="1707" y="2750"/>
                    <a:pt x="1578" y="2550"/>
                  </a:cubicBezTo>
                  <a:lnTo>
                    <a:pt x="1592" y="2535"/>
                  </a:lnTo>
                  <a:cubicBezTo>
                    <a:pt x="2167" y="1551"/>
                    <a:pt x="3161" y="788"/>
                    <a:pt x="4224" y="788"/>
                  </a:cubicBezTo>
                  <a:cubicBezTo>
                    <a:pt x="4538" y="788"/>
                    <a:pt x="4858" y="855"/>
                    <a:pt x="5175" y="1002"/>
                  </a:cubicBezTo>
                  <a:cubicBezTo>
                    <a:pt x="5272" y="1219"/>
                    <a:pt x="5520" y="1720"/>
                    <a:pt x="5801" y="1720"/>
                  </a:cubicBezTo>
                  <a:cubicBezTo>
                    <a:pt x="5855" y="1720"/>
                    <a:pt x="5909" y="1702"/>
                    <a:pt x="5963" y="1661"/>
                  </a:cubicBezTo>
                  <a:cubicBezTo>
                    <a:pt x="6365" y="1360"/>
                    <a:pt x="5691" y="873"/>
                    <a:pt x="5691" y="873"/>
                  </a:cubicBezTo>
                  <a:lnTo>
                    <a:pt x="5691" y="873"/>
                  </a:lnTo>
                  <a:cubicBezTo>
                    <a:pt x="5691" y="873"/>
                    <a:pt x="5784" y="883"/>
                    <a:pt x="5908" y="883"/>
                  </a:cubicBezTo>
                  <a:cubicBezTo>
                    <a:pt x="6196" y="883"/>
                    <a:pt x="6652" y="827"/>
                    <a:pt x="6522" y="457"/>
                  </a:cubicBezTo>
                  <a:cubicBezTo>
                    <a:pt x="6471" y="290"/>
                    <a:pt x="6324" y="233"/>
                    <a:pt x="6150" y="233"/>
                  </a:cubicBezTo>
                  <a:cubicBezTo>
                    <a:pt x="5982" y="233"/>
                    <a:pt x="5789" y="286"/>
                    <a:pt x="5634" y="343"/>
                  </a:cubicBezTo>
                  <a:lnTo>
                    <a:pt x="5576" y="314"/>
                  </a:lnTo>
                  <a:cubicBezTo>
                    <a:pt x="5119" y="98"/>
                    <a:pt x="4662" y="0"/>
                    <a:pt x="421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3" name="Google Shape;4126;p64"/>
            <p:cNvSpPr/>
            <p:nvPr/>
          </p:nvSpPr>
          <p:spPr>
            <a:xfrm>
              <a:off x="950613" y="3160238"/>
              <a:ext cx="409225" cy="958150"/>
            </a:xfrm>
            <a:custGeom>
              <a:avLst/>
              <a:gdLst/>
              <a:ahLst/>
              <a:cxnLst/>
              <a:rect l="l" t="t" r="r" b="b"/>
              <a:pathLst>
                <a:path w="16369" h="38326" extrusionOk="0">
                  <a:moveTo>
                    <a:pt x="16211" y="0"/>
                  </a:moveTo>
                  <a:lnTo>
                    <a:pt x="1" y="38254"/>
                  </a:lnTo>
                  <a:lnTo>
                    <a:pt x="173" y="38326"/>
                  </a:lnTo>
                  <a:lnTo>
                    <a:pt x="16369" y="72"/>
                  </a:lnTo>
                  <a:lnTo>
                    <a:pt x="16211" y="0"/>
                  </a:lnTo>
                  <a:close/>
                </a:path>
              </a:pathLst>
            </a:custGeom>
            <a:solidFill>
              <a:srgbClr val="1E032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4" name="Google Shape;4127;p64"/>
            <p:cNvSpPr/>
            <p:nvPr/>
          </p:nvSpPr>
          <p:spPr>
            <a:xfrm>
              <a:off x="981438" y="3173138"/>
              <a:ext cx="409225" cy="958150"/>
            </a:xfrm>
            <a:custGeom>
              <a:avLst/>
              <a:gdLst/>
              <a:ahLst/>
              <a:cxnLst/>
              <a:rect l="l" t="t" r="r" b="b"/>
              <a:pathLst>
                <a:path w="16369" h="38326" extrusionOk="0">
                  <a:moveTo>
                    <a:pt x="16196" y="0"/>
                  </a:moveTo>
                  <a:lnTo>
                    <a:pt x="1" y="38268"/>
                  </a:lnTo>
                  <a:lnTo>
                    <a:pt x="158" y="38326"/>
                  </a:lnTo>
                  <a:lnTo>
                    <a:pt x="16368" y="72"/>
                  </a:lnTo>
                  <a:lnTo>
                    <a:pt x="16196" y="0"/>
                  </a:lnTo>
                  <a:close/>
                </a:path>
              </a:pathLst>
            </a:custGeom>
            <a:solidFill>
              <a:srgbClr val="1E032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5" name="Google Shape;4128;p64"/>
            <p:cNvSpPr/>
            <p:nvPr/>
          </p:nvSpPr>
          <p:spPr>
            <a:xfrm>
              <a:off x="921963" y="3148038"/>
              <a:ext cx="409225" cy="958175"/>
            </a:xfrm>
            <a:custGeom>
              <a:avLst/>
              <a:gdLst/>
              <a:ahLst/>
              <a:cxnLst/>
              <a:rect l="l" t="t" r="r" b="b"/>
              <a:pathLst>
                <a:path w="16369" h="38327" extrusionOk="0">
                  <a:moveTo>
                    <a:pt x="16211" y="1"/>
                  </a:moveTo>
                  <a:lnTo>
                    <a:pt x="0" y="38255"/>
                  </a:lnTo>
                  <a:lnTo>
                    <a:pt x="172" y="38326"/>
                  </a:lnTo>
                  <a:lnTo>
                    <a:pt x="16368" y="58"/>
                  </a:lnTo>
                  <a:lnTo>
                    <a:pt x="16211" y="1"/>
                  </a:lnTo>
                  <a:close/>
                </a:path>
              </a:pathLst>
            </a:custGeom>
            <a:solidFill>
              <a:srgbClr val="1E032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6" name="Google Shape;4129;p64"/>
            <p:cNvSpPr/>
            <p:nvPr/>
          </p:nvSpPr>
          <p:spPr>
            <a:xfrm>
              <a:off x="1269163" y="2990738"/>
              <a:ext cx="241900" cy="291200"/>
            </a:xfrm>
            <a:custGeom>
              <a:avLst/>
              <a:gdLst/>
              <a:ahLst/>
              <a:cxnLst/>
              <a:rect l="l" t="t" r="r" b="b"/>
              <a:pathLst>
                <a:path w="9676" h="11648" extrusionOk="0">
                  <a:moveTo>
                    <a:pt x="4716" y="1"/>
                  </a:moveTo>
                  <a:cubicBezTo>
                    <a:pt x="4472" y="1"/>
                    <a:pt x="4229" y="15"/>
                    <a:pt x="4000" y="44"/>
                  </a:cubicBezTo>
                  <a:cubicBezTo>
                    <a:pt x="1893" y="302"/>
                    <a:pt x="1" y="2323"/>
                    <a:pt x="130" y="4487"/>
                  </a:cubicBezTo>
                  <a:cubicBezTo>
                    <a:pt x="181" y="5407"/>
                    <a:pt x="938" y="6065"/>
                    <a:pt x="1853" y="6065"/>
                  </a:cubicBezTo>
                  <a:cubicBezTo>
                    <a:pt x="1965" y="6065"/>
                    <a:pt x="2078" y="6055"/>
                    <a:pt x="2194" y="6035"/>
                  </a:cubicBezTo>
                  <a:lnTo>
                    <a:pt x="2194" y="6035"/>
                  </a:lnTo>
                  <a:lnTo>
                    <a:pt x="1176" y="8127"/>
                  </a:lnTo>
                  <a:lnTo>
                    <a:pt x="2480" y="8600"/>
                  </a:lnTo>
                  <a:cubicBezTo>
                    <a:pt x="2466" y="8615"/>
                    <a:pt x="932" y="11295"/>
                    <a:pt x="1448" y="11625"/>
                  </a:cubicBezTo>
                  <a:cubicBezTo>
                    <a:pt x="1474" y="11640"/>
                    <a:pt x="1502" y="11647"/>
                    <a:pt x="1531" y="11647"/>
                  </a:cubicBezTo>
                  <a:cubicBezTo>
                    <a:pt x="2093" y="11647"/>
                    <a:pt x="3183" y="8872"/>
                    <a:pt x="3183" y="8858"/>
                  </a:cubicBezTo>
                  <a:lnTo>
                    <a:pt x="3355" y="8916"/>
                  </a:lnTo>
                  <a:lnTo>
                    <a:pt x="3670" y="9030"/>
                  </a:lnTo>
                  <a:lnTo>
                    <a:pt x="4444" y="9317"/>
                  </a:lnTo>
                  <a:lnTo>
                    <a:pt x="4902" y="9489"/>
                  </a:lnTo>
                  <a:cubicBezTo>
                    <a:pt x="5289" y="8715"/>
                    <a:pt x="5648" y="7941"/>
                    <a:pt x="6020" y="7182"/>
                  </a:cubicBezTo>
                  <a:cubicBezTo>
                    <a:pt x="6035" y="7139"/>
                    <a:pt x="6063" y="7110"/>
                    <a:pt x="6092" y="7096"/>
                  </a:cubicBezTo>
                  <a:cubicBezTo>
                    <a:pt x="6106" y="7088"/>
                    <a:pt x="6124" y="7085"/>
                    <a:pt x="6144" y="7085"/>
                  </a:cubicBezTo>
                  <a:cubicBezTo>
                    <a:pt x="6164" y="7085"/>
                    <a:pt x="6185" y="7088"/>
                    <a:pt x="6207" y="7096"/>
                  </a:cubicBezTo>
                  <a:cubicBezTo>
                    <a:pt x="6694" y="7253"/>
                    <a:pt x="7196" y="7325"/>
                    <a:pt x="7712" y="7339"/>
                  </a:cubicBezTo>
                  <a:cubicBezTo>
                    <a:pt x="8858" y="7311"/>
                    <a:pt x="9389" y="6651"/>
                    <a:pt x="9546" y="5576"/>
                  </a:cubicBezTo>
                  <a:cubicBezTo>
                    <a:pt x="9675" y="4659"/>
                    <a:pt x="9604" y="3727"/>
                    <a:pt x="9317" y="2839"/>
                  </a:cubicBezTo>
                  <a:cubicBezTo>
                    <a:pt x="9131" y="2194"/>
                    <a:pt x="8772" y="1620"/>
                    <a:pt x="8271" y="1162"/>
                  </a:cubicBezTo>
                  <a:cubicBezTo>
                    <a:pt x="7898" y="832"/>
                    <a:pt x="7482" y="574"/>
                    <a:pt x="7024" y="402"/>
                  </a:cubicBezTo>
                  <a:cubicBezTo>
                    <a:pt x="6278" y="130"/>
                    <a:pt x="5504" y="1"/>
                    <a:pt x="4716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7" name="Google Shape;4130;p64"/>
            <p:cNvSpPr/>
            <p:nvPr/>
          </p:nvSpPr>
          <p:spPr>
            <a:xfrm>
              <a:off x="1272388" y="3193913"/>
              <a:ext cx="47675" cy="71950"/>
            </a:xfrm>
            <a:custGeom>
              <a:avLst/>
              <a:gdLst/>
              <a:ahLst/>
              <a:cxnLst/>
              <a:rect l="l" t="t" r="r" b="b"/>
              <a:pathLst>
                <a:path w="1907" h="2878" extrusionOk="0">
                  <a:moveTo>
                    <a:pt x="1047" y="0"/>
                  </a:moveTo>
                  <a:lnTo>
                    <a:pt x="990" y="158"/>
                  </a:lnTo>
                  <a:lnTo>
                    <a:pt x="975" y="172"/>
                  </a:lnTo>
                  <a:cubicBezTo>
                    <a:pt x="875" y="359"/>
                    <a:pt x="101" y="1792"/>
                    <a:pt x="15" y="2494"/>
                  </a:cubicBezTo>
                  <a:cubicBezTo>
                    <a:pt x="1" y="2681"/>
                    <a:pt x="29" y="2824"/>
                    <a:pt x="144" y="2867"/>
                  </a:cubicBezTo>
                  <a:cubicBezTo>
                    <a:pt x="163" y="2874"/>
                    <a:pt x="183" y="2877"/>
                    <a:pt x="204" y="2877"/>
                  </a:cubicBezTo>
                  <a:cubicBezTo>
                    <a:pt x="773" y="2877"/>
                    <a:pt x="1907" y="316"/>
                    <a:pt x="1907" y="316"/>
                  </a:cubicBezTo>
                  <a:lnTo>
                    <a:pt x="1047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8" name="Google Shape;4131;p64"/>
            <p:cNvSpPr/>
            <p:nvPr/>
          </p:nvSpPr>
          <p:spPr>
            <a:xfrm>
              <a:off x="1325413" y="3216488"/>
              <a:ext cx="54850" cy="74875"/>
            </a:xfrm>
            <a:custGeom>
              <a:avLst/>
              <a:gdLst/>
              <a:ahLst/>
              <a:cxnLst/>
              <a:rect l="l" t="t" r="r" b="b"/>
              <a:pathLst>
                <a:path w="2194" h="2995" extrusionOk="0">
                  <a:moveTo>
                    <a:pt x="1420" y="0"/>
                  </a:moveTo>
                  <a:cubicBezTo>
                    <a:pt x="1363" y="129"/>
                    <a:pt x="1" y="2752"/>
                    <a:pt x="517" y="2982"/>
                  </a:cubicBezTo>
                  <a:cubicBezTo>
                    <a:pt x="537" y="2990"/>
                    <a:pt x="558" y="2994"/>
                    <a:pt x="579" y="2994"/>
                  </a:cubicBezTo>
                  <a:cubicBezTo>
                    <a:pt x="1132" y="2994"/>
                    <a:pt x="2194" y="273"/>
                    <a:pt x="2194" y="273"/>
                  </a:cubicBezTo>
                  <a:lnTo>
                    <a:pt x="142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9" name="Google Shape;4132;p64"/>
            <p:cNvSpPr/>
            <p:nvPr/>
          </p:nvSpPr>
          <p:spPr>
            <a:xfrm>
              <a:off x="1355888" y="3116863"/>
              <a:ext cx="31200" cy="28350"/>
            </a:xfrm>
            <a:custGeom>
              <a:avLst/>
              <a:gdLst/>
              <a:ahLst/>
              <a:cxnLst/>
              <a:rect l="l" t="t" r="r" b="b"/>
              <a:pathLst>
                <a:path w="1248" h="1134" extrusionOk="0">
                  <a:moveTo>
                    <a:pt x="975" y="1"/>
                  </a:moveTo>
                  <a:cubicBezTo>
                    <a:pt x="975" y="1"/>
                    <a:pt x="0" y="603"/>
                    <a:pt x="72" y="818"/>
                  </a:cubicBezTo>
                  <a:cubicBezTo>
                    <a:pt x="84" y="853"/>
                    <a:pt x="110" y="868"/>
                    <a:pt x="144" y="868"/>
                  </a:cubicBezTo>
                  <a:cubicBezTo>
                    <a:pt x="321" y="868"/>
                    <a:pt x="731" y="488"/>
                    <a:pt x="731" y="488"/>
                  </a:cubicBezTo>
                  <a:lnTo>
                    <a:pt x="731" y="488"/>
                  </a:lnTo>
                  <a:cubicBezTo>
                    <a:pt x="731" y="488"/>
                    <a:pt x="617" y="1133"/>
                    <a:pt x="817" y="1133"/>
                  </a:cubicBezTo>
                  <a:cubicBezTo>
                    <a:pt x="1247" y="1133"/>
                    <a:pt x="975" y="1"/>
                    <a:pt x="975" y="1"/>
                  </a:cubicBezTo>
                  <a:close/>
                </a:path>
              </a:pathLst>
            </a:custGeom>
            <a:solidFill>
              <a:srgbClr val="1E032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0" name="Google Shape;4133;p64"/>
            <p:cNvSpPr/>
            <p:nvPr/>
          </p:nvSpPr>
          <p:spPr>
            <a:xfrm>
              <a:off x="1313588" y="3078188"/>
              <a:ext cx="35150" cy="35125"/>
            </a:xfrm>
            <a:custGeom>
              <a:avLst/>
              <a:gdLst/>
              <a:ahLst/>
              <a:cxnLst/>
              <a:rect l="l" t="t" r="r" b="b"/>
              <a:pathLst>
                <a:path w="1406" h="1405" extrusionOk="0">
                  <a:moveTo>
                    <a:pt x="703" y="0"/>
                  </a:moveTo>
                  <a:cubicBezTo>
                    <a:pt x="316" y="0"/>
                    <a:pt x="1" y="315"/>
                    <a:pt x="1" y="702"/>
                  </a:cubicBezTo>
                  <a:cubicBezTo>
                    <a:pt x="1" y="1089"/>
                    <a:pt x="316" y="1405"/>
                    <a:pt x="703" y="1405"/>
                  </a:cubicBezTo>
                  <a:cubicBezTo>
                    <a:pt x="1090" y="1405"/>
                    <a:pt x="1406" y="1089"/>
                    <a:pt x="1406" y="702"/>
                  </a:cubicBezTo>
                  <a:cubicBezTo>
                    <a:pt x="1406" y="315"/>
                    <a:pt x="1090" y="0"/>
                    <a:pt x="703" y="0"/>
                  </a:cubicBezTo>
                  <a:close/>
                </a:path>
              </a:pathLst>
            </a:custGeom>
            <a:solidFill>
              <a:srgbClr val="1E032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1" name="Google Shape;4134;p64"/>
            <p:cNvSpPr/>
            <p:nvPr/>
          </p:nvSpPr>
          <p:spPr>
            <a:xfrm>
              <a:off x="1415813" y="3106463"/>
              <a:ext cx="40775" cy="35000"/>
            </a:xfrm>
            <a:custGeom>
              <a:avLst/>
              <a:gdLst/>
              <a:ahLst/>
              <a:cxnLst/>
              <a:rect l="l" t="t" r="r" b="b"/>
              <a:pathLst>
                <a:path w="1631" h="1400" extrusionOk="0">
                  <a:moveTo>
                    <a:pt x="955" y="1"/>
                  </a:moveTo>
                  <a:cubicBezTo>
                    <a:pt x="946" y="1"/>
                    <a:pt x="937" y="1"/>
                    <a:pt x="928" y="1"/>
                  </a:cubicBezTo>
                  <a:cubicBezTo>
                    <a:pt x="923" y="1"/>
                    <a:pt x="917" y="1"/>
                    <a:pt x="911" y="1"/>
                  </a:cubicBezTo>
                  <a:cubicBezTo>
                    <a:pt x="306" y="1"/>
                    <a:pt x="1" y="751"/>
                    <a:pt x="441" y="1191"/>
                  </a:cubicBezTo>
                  <a:cubicBezTo>
                    <a:pt x="585" y="1335"/>
                    <a:pt x="761" y="1399"/>
                    <a:pt x="932" y="1399"/>
                  </a:cubicBezTo>
                  <a:cubicBezTo>
                    <a:pt x="1290" y="1399"/>
                    <a:pt x="1631" y="1120"/>
                    <a:pt x="1631" y="704"/>
                  </a:cubicBezTo>
                  <a:cubicBezTo>
                    <a:pt x="1631" y="311"/>
                    <a:pt x="1343" y="1"/>
                    <a:pt x="955" y="1"/>
                  </a:cubicBezTo>
                  <a:close/>
                </a:path>
              </a:pathLst>
            </a:custGeom>
            <a:solidFill>
              <a:srgbClr val="1E032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2" name="Google Shape;4135;p64"/>
            <p:cNvSpPr/>
            <p:nvPr/>
          </p:nvSpPr>
          <p:spPr>
            <a:xfrm>
              <a:off x="898663" y="4088263"/>
              <a:ext cx="34075" cy="29275"/>
            </a:xfrm>
            <a:custGeom>
              <a:avLst/>
              <a:gdLst/>
              <a:ahLst/>
              <a:cxnLst/>
              <a:rect l="l" t="t" r="r" b="b"/>
              <a:pathLst>
                <a:path w="1363" h="1171" extrusionOk="0">
                  <a:moveTo>
                    <a:pt x="789" y="1"/>
                  </a:moveTo>
                  <a:cubicBezTo>
                    <a:pt x="273" y="1"/>
                    <a:pt x="1" y="631"/>
                    <a:pt x="373" y="1004"/>
                  </a:cubicBezTo>
                  <a:cubicBezTo>
                    <a:pt x="493" y="1119"/>
                    <a:pt x="637" y="1170"/>
                    <a:pt x="779" y="1170"/>
                  </a:cubicBezTo>
                  <a:cubicBezTo>
                    <a:pt x="1078" y="1170"/>
                    <a:pt x="1362" y="939"/>
                    <a:pt x="1362" y="588"/>
                  </a:cubicBezTo>
                  <a:cubicBezTo>
                    <a:pt x="1362" y="273"/>
                    <a:pt x="1104" y="1"/>
                    <a:pt x="789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3" name="Google Shape;4136;p64"/>
            <p:cNvSpPr/>
            <p:nvPr/>
          </p:nvSpPr>
          <p:spPr>
            <a:xfrm>
              <a:off x="933438" y="4102963"/>
              <a:ext cx="34050" cy="29150"/>
            </a:xfrm>
            <a:custGeom>
              <a:avLst/>
              <a:gdLst/>
              <a:ahLst/>
              <a:cxnLst/>
              <a:rect l="l" t="t" r="r" b="b"/>
              <a:pathLst>
                <a:path w="1362" h="1166" extrusionOk="0">
                  <a:moveTo>
                    <a:pt x="774" y="0"/>
                  </a:moveTo>
                  <a:cubicBezTo>
                    <a:pt x="258" y="0"/>
                    <a:pt x="0" y="631"/>
                    <a:pt x="358" y="989"/>
                  </a:cubicBezTo>
                  <a:cubicBezTo>
                    <a:pt x="480" y="1111"/>
                    <a:pt x="630" y="1165"/>
                    <a:pt x="776" y="1165"/>
                  </a:cubicBezTo>
                  <a:cubicBezTo>
                    <a:pt x="1076" y="1165"/>
                    <a:pt x="1362" y="935"/>
                    <a:pt x="1362" y="588"/>
                  </a:cubicBezTo>
                  <a:cubicBezTo>
                    <a:pt x="1362" y="258"/>
                    <a:pt x="1089" y="0"/>
                    <a:pt x="77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4" name="Google Shape;4137;p64"/>
            <p:cNvSpPr/>
            <p:nvPr/>
          </p:nvSpPr>
          <p:spPr>
            <a:xfrm>
              <a:off x="965313" y="4117638"/>
              <a:ext cx="34075" cy="29075"/>
            </a:xfrm>
            <a:custGeom>
              <a:avLst/>
              <a:gdLst/>
              <a:ahLst/>
              <a:cxnLst/>
              <a:rect l="l" t="t" r="r" b="b"/>
              <a:pathLst>
                <a:path w="1363" h="1163" extrusionOk="0">
                  <a:moveTo>
                    <a:pt x="775" y="1"/>
                  </a:moveTo>
                  <a:cubicBezTo>
                    <a:pt x="259" y="1"/>
                    <a:pt x="1" y="617"/>
                    <a:pt x="373" y="990"/>
                  </a:cubicBezTo>
                  <a:cubicBezTo>
                    <a:pt x="488" y="1109"/>
                    <a:pt x="631" y="1163"/>
                    <a:pt x="773" y="1163"/>
                  </a:cubicBezTo>
                  <a:cubicBezTo>
                    <a:pt x="1071" y="1163"/>
                    <a:pt x="1362" y="925"/>
                    <a:pt x="1362" y="574"/>
                  </a:cubicBezTo>
                  <a:cubicBezTo>
                    <a:pt x="1362" y="259"/>
                    <a:pt x="1104" y="1"/>
                    <a:pt x="775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5" name="Google Shape;4138;p64"/>
            <p:cNvSpPr/>
            <p:nvPr/>
          </p:nvSpPr>
          <p:spPr>
            <a:xfrm>
              <a:off x="830588" y="4081813"/>
              <a:ext cx="4325" cy="4675"/>
            </a:xfrm>
            <a:custGeom>
              <a:avLst/>
              <a:gdLst/>
              <a:ahLst/>
              <a:cxnLst/>
              <a:rect l="l" t="t" r="r" b="b"/>
              <a:pathLst>
                <a:path w="173" h="187" extrusionOk="0">
                  <a:moveTo>
                    <a:pt x="87" y="1"/>
                  </a:moveTo>
                  <a:cubicBezTo>
                    <a:pt x="44" y="1"/>
                    <a:pt x="1" y="44"/>
                    <a:pt x="1" y="87"/>
                  </a:cubicBezTo>
                  <a:cubicBezTo>
                    <a:pt x="1" y="144"/>
                    <a:pt x="44" y="187"/>
                    <a:pt x="87" y="187"/>
                  </a:cubicBezTo>
                  <a:cubicBezTo>
                    <a:pt x="144" y="187"/>
                    <a:pt x="173" y="144"/>
                    <a:pt x="173" y="87"/>
                  </a:cubicBezTo>
                  <a:cubicBezTo>
                    <a:pt x="173" y="44"/>
                    <a:pt x="144" y="1"/>
                    <a:pt x="87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6" name="Google Shape;4139;p64"/>
            <p:cNvSpPr/>
            <p:nvPr/>
          </p:nvSpPr>
          <p:spPr>
            <a:xfrm>
              <a:off x="830588" y="4099363"/>
              <a:ext cx="4325" cy="4700"/>
            </a:xfrm>
            <a:custGeom>
              <a:avLst/>
              <a:gdLst/>
              <a:ahLst/>
              <a:cxnLst/>
              <a:rect l="l" t="t" r="r" b="b"/>
              <a:pathLst>
                <a:path w="173" h="188" extrusionOk="0">
                  <a:moveTo>
                    <a:pt x="87" y="1"/>
                  </a:moveTo>
                  <a:cubicBezTo>
                    <a:pt x="44" y="1"/>
                    <a:pt x="1" y="44"/>
                    <a:pt x="1" y="101"/>
                  </a:cubicBezTo>
                  <a:cubicBezTo>
                    <a:pt x="1" y="144"/>
                    <a:pt x="44" y="187"/>
                    <a:pt x="87" y="187"/>
                  </a:cubicBezTo>
                  <a:cubicBezTo>
                    <a:pt x="144" y="187"/>
                    <a:pt x="173" y="144"/>
                    <a:pt x="173" y="101"/>
                  </a:cubicBezTo>
                  <a:cubicBezTo>
                    <a:pt x="173" y="44"/>
                    <a:pt x="144" y="1"/>
                    <a:pt x="87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7" name="Google Shape;4140;p64"/>
            <p:cNvSpPr/>
            <p:nvPr/>
          </p:nvSpPr>
          <p:spPr>
            <a:xfrm>
              <a:off x="830588" y="4117288"/>
              <a:ext cx="4325" cy="4325"/>
            </a:xfrm>
            <a:custGeom>
              <a:avLst/>
              <a:gdLst/>
              <a:ahLst/>
              <a:cxnLst/>
              <a:rect l="l" t="t" r="r" b="b"/>
              <a:pathLst>
                <a:path w="173" h="173" extrusionOk="0">
                  <a:moveTo>
                    <a:pt x="87" y="1"/>
                  </a:moveTo>
                  <a:cubicBezTo>
                    <a:pt x="44" y="1"/>
                    <a:pt x="1" y="29"/>
                    <a:pt x="1" y="87"/>
                  </a:cubicBezTo>
                  <a:cubicBezTo>
                    <a:pt x="1" y="130"/>
                    <a:pt x="44" y="173"/>
                    <a:pt x="87" y="173"/>
                  </a:cubicBezTo>
                  <a:cubicBezTo>
                    <a:pt x="144" y="173"/>
                    <a:pt x="173" y="130"/>
                    <a:pt x="173" y="87"/>
                  </a:cubicBezTo>
                  <a:cubicBezTo>
                    <a:pt x="173" y="29"/>
                    <a:pt x="144" y="1"/>
                    <a:pt x="87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" name="Google Shape;4141;p64"/>
            <p:cNvSpPr/>
            <p:nvPr/>
          </p:nvSpPr>
          <p:spPr>
            <a:xfrm>
              <a:off x="1416088" y="3141588"/>
              <a:ext cx="16500" cy="11500"/>
            </a:xfrm>
            <a:custGeom>
              <a:avLst/>
              <a:gdLst/>
              <a:ahLst/>
              <a:cxnLst/>
              <a:rect l="l" t="t" r="r" b="b"/>
              <a:pathLst>
                <a:path w="660" h="460" extrusionOk="0">
                  <a:moveTo>
                    <a:pt x="0" y="1"/>
                  </a:moveTo>
                  <a:cubicBezTo>
                    <a:pt x="0" y="1"/>
                    <a:pt x="223" y="460"/>
                    <a:pt x="640" y="460"/>
                  </a:cubicBezTo>
                  <a:cubicBezTo>
                    <a:pt x="647" y="460"/>
                    <a:pt x="653" y="460"/>
                    <a:pt x="659" y="460"/>
                  </a:cubicBezTo>
                  <a:lnTo>
                    <a:pt x="0" y="1"/>
                  </a:lnTo>
                  <a:close/>
                </a:path>
              </a:pathLst>
            </a:custGeom>
            <a:solidFill>
              <a:srgbClr val="FF51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" name="Google Shape;4142;p64"/>
            <p:cNvSpPr/>
            <p:nvPr/>
          </p:nvSpPr>
          <p:spPr>
            <a:xfrm>
              <a:off x="1310013" y="3116863"/>
              <a:ext cx="33350" cy="6300"/>
            </a:xfrm>
            <a:custGeom>
              <a:avLst/>
              <a:gdLst/>
              <a:ahLst/>
              <a:cxnLst/>
              <a:rect l="l" t="t" r="r" b="b"/>
              <a:pathLst>
                <a:path w="1334" h="252" extrusionOk="0">
                  <a:moveTo>
                    <a:pt x="1334" y="1"/>
                  </a:moveTo>
                  <a:lnTo>
                    <a:pt x="1" y="116"/>
                  </a:lnTo>
                  <a:cubicBezTo>
                    <a:pt x="1" y="116"/>
                    <a:pt x="205" y="252"/>
                    <a:pt x="538" y="252"/>
                  </a:cubicBezTo>
                  <a:cubicBezTo>
                    <a:pt x="755" y="252"/>
                    <a:pt x="1028" y="194"/>
                    <a:pt x="1334" y="1"/>
                  </a:cubicBezTo>
                  <a:close/>
                </a:path>
              </a:pathLst>
            </a:custGeom>
            <a:solidFill>
              <a:srgbClr val="FF51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0" name="Google Shape;4143;p64"/>
            <p:cNvSpPr/>
            <p:nvPr/>
          </p:nvSpPr>
          <p:spPr>
            <a:xfrm>
              <a:off x="746663" y="4058263"/>
              <a:ext cx="13225" cy="26700"/>
            </a:xfrm>
            <a:custGeom>
              <a:avLst/>
              <a:gdLst/>
              <a:ahLst/>
              <a:cxnLst/>
              <a:rect l="l" t="t" r="r" b="b"/>
              <a:pathLst>
                <a:path w="529" h="1068" extrusionOk="0">
                  <a:moveTo>
                    <a:pt x="380" y="1"/>
                  </a:moveTo>
                  <a:cubicBezTo>
                    <a:pt x="332" y="1"/>
                    <a:pt x="284" y="26"/>
                    <a:pt x="262" y="83"/>
                  </a:cubicBezTo>
                  <a:lnTo>
                    <a:pt x="18" y="914"/>
                  </a:lnTo>
                  <a:cubicBezTo>
                    <a:pt x="1" y="1009"/>
                    <a:pt x="77" y="1068"/>
                    <a:pt x="154" y="1068"/>
                  </a:cubicBezTo>
                  <a:cubicBezTo>
                    <a:pt x="204" y="1068"/>
                    <a:pt x="253" y="1042"/>
                    <a:pt x="276" y="986"/>
                  </a:cubicBezTo>
                  <a:cubicBezTo>
                    <a:pt x="348" y="713"/>
                    <a:pt x="434" y="427"/>
                    <a:pt x="520" y="154"/>
                  </a:cubicBezTo>
                  <a:cubicBezTo>
                    <a:pt x="528" y="59"/>
                    <a:pt x="453" y="1"/>
                    <a:pt x="380" y="1"/>
                  </a:cubicBezTo>
                  <a:close/>
                </a:path>
              </a:pathLst>
            </a:custGeom>
            <a:solidFill>
              <a:srgbClr val="FF51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1" name="Google Shape;4144;p64"/>
            <p:cNvSpPr/>
            <p:nvPr/>
          </p:nvSpPr>
          <p:spPr>
            <a:xfrm>
              <a:off x="759113" y="4079388"/>
              <a:ext cx="11475" cy="14575"/>
            </a:xfrm>
            <a:custGeom>
              <a:avLst/>
              <a:gdLst/>
              <a:ahLst/>
              <a:cxnLst/>
              <a:rect l="l" t="t" r="r" b="b"/>
              <a:pathLst>
                <a:path w="459" h="583" extrusionOk="0">
                  <a:moveTo>
                    <a:pt x="289" y="0"/>
                  </a:moveTo>
                  <a:cubicBezTo>
                    <a:pt x="252" y="0"/>
                    <a:pt x="216" y="20"/>
                    <a:pt x="194" y="69"/>
                  </a:cubicBezTo>
                  <a:lnTo>
                    <a:pt x="50" y="384"/>
                  </a:lnTo>
                  <a:cubicBezTo>
                    <a:pt x="1" y="483"/>
                    <a:pt x="95" y="582"/>
                    <a:pt x="177" y="582"/>
                  </a:cubicBezTo>
                  <a:cubicBezTo>
                    <a:pt x="213" y="582"/>
                    <a:pt x="248" y="562"/>
                    <a:pt x="265" y="513"/>
                  </a:cubicBezTo>
                  <a:cubicBezTo>
                    <a:pt x="323" y="413"/>
                    <a:pt x="366" y="313"/>
                    <a:pt x="409" y="198"/>
                  </a:cubicBezTo>
                  <a:cubicBezTo>
                    <a:pt x="458" y="99"/>
                    <a:pt x="371" y="0"/>
                    <a:pt x="289" y="0"/>
                  </a:cubicBezTo>
                  <a:close/>
                </a:path>
              </a:pathLst>
            </a:custGeom>
            <a:solidFill>
              <a:srgbClr val="FF51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" name="Google Shape;4145;p64"/>
            <p:cNvSpPr/>
            <p:nvPr/>
          </p:nvSpPr>
          <p:spPr>
            <a:xfrm>
              <a:off x="907963" y="3762988"/>
              <a:ext cx="16950" cy="23250"/>
            </a:xfrm>
            <a:custGeom>
              <a:avLst/>
              <a:gdLst/>
              <a:ahLst/>
              <a:cxnLst/>
              <a:rect l="l" t="t" r="r" b="b"/>
              <a:pathLst>
                <a:path w="678" h="930" extrusionOk="0">
                  <a:moveTo>
                    <a:pt x="501" y="0"/>
                  </a:moveTo>
                  <a:cubicBezTo>
                    <a:pt x="462" y="0"/>
                    <a:pt x="425" y="20"/>
                    <a:pt x="403" y="69"/>
                  </a:cubicBezTo>
                  <a:lnTo>
                    <a:pt x="59" y="729"/>
                  </a:lnTo>
                  <a:cubicBezTo>
                    <a:pt x="0" y="836"/>
                    <a:pt x="87" y="929"/>
                    <a:pt x="171" y="929"/>
                  </a:cubicBezTo>
                  <a:cubicBezTo>
                    <a:pt x="211" y="929"/>
                    <a:pt x="251" y="908"/>
                    <a:pt x="274" y="858"/>
                  </a:cubicBezTo>
                  <a:lnTo>
                    <a:pt x="618" y="198"/>
                  </a:lnTo>
                  <a:cubicBezTo>
                    <a:pt x="677" y="99"/>
                    <a:pt x="586" y="0"/>
                    <a:pt x="501" y="0"/>
                  </a:cubicBezTo>
                  <a:close/>
                </a:path>
              </a:pathLst>
            </a:custGeom>
            <a:solidFill>
              <a:srgbClr val="FF51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" name="Google Shape;4146;p64"/>
            <p:cNvSpPr/>
            <p:nvPr/>
          </p:nvSpPr>
          <p:spPr>
            <a:xfrm>
              <a:off x="915713" y="3778788"/>
              <a:ext cx="14575" cy="25625"/>
            </a:xfrm>
            <a:custGeom>
              <a:avLst/>
              <a:gdLst/>
              <a:ahLst/>
              <a:cxnLst/>
              <a:rect l="l" t="t" r="r" b="b"/>
              <a:pathLst>
                <a:path w="583" h="1025" extrusionOk="0">
                  <a:moveTo>
                    <a:pt x="430" y="0"/>
                  </a:moveTo>
                  <a:cubicBezTo>
                    <a:pt x="380" y="0"/>
                    <a:pt x="330" y="25"/>
                    <a:pt x="308" y="82"/>
                  </a:cubicBezTo>
                  <a:cubicBezTo>
                    <a:pt x="250" y="340"/>
                    <a:pt x="150" y="584"/>
                    <a:pt x="50" y="813"/>
                  </a:cubicBezTo>
                  <a:cubicBezTo>
                    <a:pt x="0" y="923"/>
                    <a:pt x="95" y="1025"/>
                    <a:pt x="182" y="1025"/>
                  </a:cubicBezTo>
                  <a:cubicBezTo>
                    <a:pt x="220" y="1025"/>
                    <a:pt x="257" y="1005"/>
                    <a:pt x="279" y="957"/>
                  </a:cubicBezTo>
                  <a:cubicBezTo>
                    <a:pt x="394" y="699"/>
                    <a:pt x="494" y="426"/>
                    <a:pt x="566" y="154"/>
                  </a:cubicBezTo>
                  <a:cubicBezTo>
                    <a:pt x="583" y="59"/>
                    <a:pt x="506" y="0"/>
                    <a:pt x="430" y="0"/>
                  </a:cubicBezTo>
                  <a:close/>
                </a:path>
              </a:pathLst>
            </a:custGeom>
            <a:solidFill>
              <a:srgbClr val="FF51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" name="Google Shape;4147;p64"/>
            <p:cNvSpPr/>
            <p:nvPr/>
          </p:nvSpPr>
          <p:spPr>
            <a:xfrm>
              <a:off x="1013513" y="4119613"/>
              <a:ext cx="15450" cy="27200"/>
            </a:xfrm>
            <a:custGeom>
              <a:avLst/>
              <a:gdLst/>
              <a:ahLst/>
              <a:cxnLst/>
              <a:rect l="l" t="t" r="r" b="b"/>
              <a:pathLst>
                <a:path w="618" h="1088" extrusionOk="0">
                  <a:moveTo>
                    <a:pt x="476" y="0"/>
                  </a:moveTo>
                  <a:cubicBezTo>
                    <a:pt x="425" y="0"/>
                    <a:pt x="375" y="29"/>
                    <a:pt x="352" y="94"/>
                  </a:cubicBezTo>
                  <a:cubicBezTo>
                    <a:pt x="280" y="366"/>
                    <a:pt x="180" y="624"/>
                    <a:pt x="51" y="882"/>
                  </a:cubicBezTo>
                  <a:cubicBezTo>
                    <a:pt x="1" y="992"/>
                    <a:pt x="96" y="1088"/>
                    <a:pt x="183" y="1088"/>
                  </a:cubicBezTo>
                  <a:cubicBezTo>
                    <a:pt x="222" y="1088"/>
                    <a:pt x="258" y="1069"/>
                    <a:pt x="280" y="1025"/>
                  </a:cubicBezTo>
                  <a:cubicBezTo>
                    <a:pt x="409" y="739"/>
                    <a:pt x="523" y="452"/>
                    <a:pt x="609" y="151"/>
                  </a:cubicBezTo>
                  <a:cubicBezTo>
                    <a:pt x="618" y="58"/>
                    <a:pt x="547" y="0"/>
                    <a:pt x="476" y="0"/>
                  </a:cubicBezTo>
                  <a:close/>
                </a:path>
              </a:pathLst>
            </a:custGeom>
            <a:solidFill>
              <a:srgbClr val="FF51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" name="Google Shape;4148;p64"/>
            <p:cNvSpPr/>
            <p:nvPr/>
          </p:nvSpPr>
          <p:spPr>
            <a:xfrm>
              <a:off x="1022363" y="4137563"/>
              <a:ext cx="12975" cy="20300"/>
            </a:xfrm>
            <a:custGeom>
              <a:avLst/>
              <a:gdLst/>
              <a:ahLst/>
              <a:cxnLst/>
              <a:rect l="l" t="t" r="r" b="b"/>
              <a:pathLst>
                <a:path w="519" h="812" extrusionOk="0">
                  <a:moveTo>
                    <a:pt x="361" y="0"/>
                  </a:moveTo>
                  <a:cubicBezTo>
                    <a:pt x="306" y="0"/>
                    <a:pt x="250" y="29"/>
                    <a:pt x="227" y="92"/>
                  </a:cubicBezTo>
                  <a:lnTo>
                    <a:pt x="26" y="651"/>
                  </a:lnTo>
                  <a:cubicBezTo>
                    <a:pt x="0" y="747"/>
                    <a:pt x="80" y="811"/>
                    <a:pt x="159" y="811"/>
                  </a:cubicBezTo>
                  <a:cubicBezTo>
                    <a:pt x="211" y="811"/>
                    <a:pt x="262" y="785"/>
                    <a:pt x="284" y="723"/>
                  </a:cubicBezTo>
                  <a:lnTo>
                    <a:pt x="485" y="164"/>
                  </a:lnTo>
                  <a:cubicBezTo>
                    <a:pt x="519" y="62"/>
                    <a:pt x="441" y="0"/>
                    <a:pt x="361" y="0"/>
                  </a:cubicBezTo>
                  <a:close/>
                </a:path>
              </a:pathLst>
            </a:custGeom>
            <a:solidFill>
              <a:srgbClr val="FF51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6" name="Google Shape;4149;p64"/>
            <p:cNvSpPr/>
            <p:nvPr/>
          </p:nvSpPr>
          <p:spPr>
            <a:xfrm>
              <a:off x="1261713" y="3638613"/>
              <a:ext cx="14925" cy="21825"/>
            </a:xfrm>
            <a:custGeom>
              <a:avLst/>
              <a:gdLst/>
              <a:ahLst/>
              <a:cxnLst/>
              <a:rect l="l" t="t" r="r" b="b"/>
              <a:pathLst>
                <a:path w="597" h="873" extrusionOk="0">
                  <a:moveTo>
                    <a:pt x="435" y="1"/>
                  </a:moveTo>
                  <a:cubicBezTo>
                    <a:pt x="382" y="1"/>
                    <a:pt x="330" y="31"/>
                    <a:pt x="313" y="100"/>
                  </a:cubicBezTo>
                  <a:cubicBezTo>
                    <a:pt x="241" y="300"/>
                    <a:pt x="155" y="501"/>
                    <a:pt x="41" y="687"/>
                  </a:cubicBezTo>
                  <a:cubicBezTo>
                    <a:pt x="1" y="787"/>
                    <a:pt x="85" y="872"/>
                    <a:pt x="170" y="872"/>
                  </a:cubicBezTo>
                  <a:cubicBezTo>
                    <a:pt x="207" y="872"/>
                    <a:pt x="244" y="856"/>
                    <a:pt x="270" y="816"/>
                  </a:cubicBezTo>
                  <a:cubicBezTo>
                    <a:pt x="399" y="616"/>
                    <a:pt x="485" y="386"/>
                    <a:pt x="571" y="171"/>
                  </a:cubicBezTo>
                  <a:cubicBezTo>
                    <a:pt x="597" y="68"/>
                    <a:pt x="514" y="1"/>
                    <a:pt x="435" y="1"/>
                  </a:cubicBezTo>
                  <a:close/>
                </a:path>
              </a:pathLst>
            </a:custGeom>
            <a:solidFill>
              <a:srgbClr val="FF51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7" name="Google Shape;4150;p64"/>
            <p:cNvSpPr/>
            <p:nvPr/>
          </p:nvSpPr>
          <p:spPr>
            <a:xfrm>
              <a:off x="1265613" y="3654138"/>
              <a:ext cx="14050" cy="21425"/>
            </a:xfrm>
            <a:custGeom>
              <a:avLst/>
              <a:gdLst/>
              <a:ahLst/>
              <a:cxnLst/>
              <a:rect l="l" t="t" r="r" b="b"/>
              <a:pathLst>
                <a:path w="562" h="857" extrusionOk="0">
                  <a:moveTo>
                    <a:pt x="399" y="0"/>
                  </a:moveTo>
                  <a:cubicBezTo>
                    <a:pt x="349" y="0"/>
                    <a:pt x="303" y="28"/>
                    <a:pt x="286" y="95"/>
                  </a:cubicBezTo>
                  <a:cubicBezTo>
                    <a:pt x="243" y="295"/>
                    <a:pt x="171" y="482"/>
                    <a:pt x="71" y="654"/>
                  </a:cubicBezTo>
                  <a:cubicBezTo>
                    <a:pt x="0" y="755"/>
                    <a:pt x="94" y="857"/>
                    <a:pt x="185" y="857"/>
                  </a:cubicBezTo>
                  <a:cubicBezTo>
                    <a:pt x="223" y="857"/>
                    <a:pt x="261" y="839"/>
                    <a:pt x="286" y="797"/>
                  </a:cubicBezTo>
                  <a:cubicBezTo>
                    <a:pt x="415" y="596"/>
                    <a:pt x="501" y="381"/>
                    <a:pt x="544" y="167"/>
                  </a:cubicBezTo>
                  <a:cubicBezTo>
                    <a:pt x="562" y="70"/>
                    <a:pt x="477" y="0"/>
                    <a:pt x="399" y="0"/>
                  </a:cubicBezTo>
                  <a:close/>
                </a:path>
              </a:pathLst>
            </a:custGeom>
            <a:solidFill>
              <a:srgbClr val="FF51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8" name="Google Shape;4151;p64"/>
            <p:cNvSpPr/>
            <p:nvPr/>
          </p:nvSpPr>
          <p:spPr>
            <a:xfrm>
              <a:off x="1129138" y="3513863"/>
              <a:ext cx="14675" cy="18650"/>
            </a:xfrm>
            <a:custGeom>
              <a:avLst/>
              <a:gdLst/>
              <a:ahLst/>
              <a:cxnLst/>
              <a:rect l="l" t="t" r="r" b="b"/>
              <a:pathLst>
                <a:path w="587" h="746" extrusionOk="0">
                  <a:moveTo>
                    <a:pt x="402" y="1"/>
                  </a:moveTo>
                  <a:cubicBezTo>
                    <a:pt x="372" y="1"/>
                    <a:pt x="340" y="14"/>
                    <a:pt x="313" y="44"/>
                  </a:cubicBezTo>
                  <a:cubicBezTo>
                    <a:pt x="184" y="202"/>
                    <a:pt x="98" y="388"/>
                    <a:pt x="26" y="589"/>
                  </a:cubicBezTo>
                  <a:cubicBezTo>
                    <a:pt x="1" y="683"/>
                    <a:pt x="81" y="746"/>
                    <a:pt x="160" y="746"/>
                  </a:cubicBezTo>
                  <a:cubicBezTo>
                    <a:pt x="214" y="746"/>
                    <a:pt x="267" y="716"/>
                    <a:pt x="284" y="646"/>
                  </a:cubicBezTo>
                  <a:cubicBezTo>
                    <a:pt x="327" y="503"/>
                    <a:pt x="413" y="360"/>
                    <a:pt x="499" y="231"/>
                  </a:cubicBezTo>
                  <a:cubicBezTo>
                    <a:pt x="587" y="133"/>
                    <a:pt x="499" y="1"/>
                    <a:pt x="402" y="1"/>
                  </a:cubicBezTo>
                  <a:close/>
                </a:path>
              </a:pathLst>
            </a:custGeom>
            <a:solidFill>
              <a:srgbClr val="FF51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9" name="Google Shape;4152;p64"/>
            <p:cNvSpPr/>
            <p:nvPr/>
          </p:nvSpPr>
          <p:spPr>
            <a:xfrm>
              <a:off x="1108463" y="3533263"/>
              <a:ext cx="13275" cy="14650"/>
            </a:xfrm>
            <a:custGeom>
              <a:avLst/>
              <a:gdLst/>
              <a:ahLst/>
              <a:cxnLst/>
              <a:rect l="l" t="t" r="r" b="b"/>
              <a:pathLst>
                <a:path w="531" h="586" extrusionOk="0">
                  <a:moveTo>
                    <a:pt x="361" y="1"/>
                  </a:moveTo>
                  <a:cubicBezTo>
                    <a:pt x="322" y="1"/>
                    <a:pt x="282" y="17"/>
                    <a:pt x="251" y="57"/>
                  </a:cubicBezTo>
                  <a:lnTo>
                    <a:pt x="51" y="401"/>
                  </a:lnTo>
                  <a:cubicBezTo>
                    <a:pt x="1" y="500"/>
                    <a:pt x="82" y="586"/>
                    <a:pt x="170" y="586"/>
                  </a:cubicBezTo>
                  <a:cubicBezTo>
                    <a:pt x="209" y="586"/>
                    <a:pt x="249" y="569"/>
                    <a:pt x="280" y="530"/>
                  </a:cubicBezTo>
                  <a:cubicBezTo>
                    <a:pt x="337" y="415"/>
                    <a:pt x="409" y="300"/>
                    <a:pt x="481" y="186"/>
                  </a:cubicBezTo>
                  <a:cubicBezTo>
                    <a:pt x="530" y="86"/>
                    <a:pt x="449" y="1"/>
                    <a:pt x="361" y="1"/>
                  </a:cubicBezTo>
                  <a:close/>
                </a:path>
              </a:pathLst>
            </a:custGeom>
            <a:solidFill>
              <a:srgbClr val="FF51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0" name="Google Shape;4153;p64"/>
            <p:cNvSpPr/>
            <p:nvPr/>
          </p:nvSpPr>
          <p:spPr>
            <a:xfrm>
              <a:off x="1078738" y="3542738"/>
              <a:ext cx="14800" cy="23600"/>
            </a:xfrm>
            <a:custGeom>
              <a:avLst/>
              <a:gdLst/>
              <a:ahLst/>
              <a:cxnLst/>
              <a:rect l="l" t="t" r="r" b="b"/>
              <a:pathLst>
                <a:path w="592" h="944" extrusionOk="0">
                  <a:moveTo>
                    <a:pt x="432" y="1"/>
                  </a:moveTo>
                  <a:cubicBezTo>
                    <a:pt x="378" y="1"/>
                    <a:pt x="325" y="30"/>
                    <a:pt x="308" y="93"/>
                  </a:cubicBezTo>
                  <a:cubicBezTo>
                    <a:pt x="236" y="308"/>
                    <a:pt x="150" y="538"/>
                    <a:pt x="50" y="738"/>
                  </a:cubicBezTo>
                  <a:cubicBezTo>
                    <a:pt x="0" y="848"/>
                    <a:pt x="96" y="944"/>
                    <a:pt x="183" y="944"/>
                  </a:cubicBezTo>
                  <a:cubicBezTo>
                    <a:pt x="221" y="944"/>
                    <a:pt x="258" y="925"/>
                    <a:pt x="279" y="882"/>
                  </a:cubicBezTo>
                  <a:cubicBezTo>
                    <a:pt x="394" y="638"/>
                    <a:pt x="480" y="409"/>
                    <a:pt x="566" y="165"/>
                  </a:cubicBezTo>
                  <a:cubicBezTo>
                    <a:pt x="592" y="63"/>
                    <a:pt x="511" y="1"/>
                    <a:pt x="432" y="1"/>
                  </a:cubicBezTo>
                  <a:close/>
                </a:path>
              </a:pathLst>
            </a:custGeom>
            <a:solidFill>
              <a:srgbClr val="FF51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1" name="Google Shape;4154;p64"/>
            <p:cNvSpPr/>
            <p:nvPr/>
          </p:nvSpPr>
          <p:spPr>
            <a:xfrm>
              <a:off x="1255913" y="4059888"/>
              <a:ext cx="13800" cy="19250"/>
            </a:xfrm>
            <a:custGeom>
              <a:avLst/>
              <a:gdLst/>
              <a:ahLst/>
              <a:cxnLst/>
              <a:rect l="l" t="t" r="r" b="b"/>
              <a:pathLst>
                <a:path w="552" h="770" extrusionOk="0">
                  <a:moveTo>
                    <a:pt x="387" y="1"/>
                  </a:moveTo>
                  <a:cubicBezTo>
                    <a:pt x="334" y="1"/>
                    <a:pt x="281" y="28"/>
                    <a:pt x="258" y="89"/>
                  </a:cubicBezTo>
                  <a:cubicBezTo>
                    <a:pt x="187" y="261"/>
                    <a:pt x="115" y="433"/>
                    <a:pt x="43" y="605"/>
                  </a:cubicBezTo>
                  <a:cubicBezTo>
                    <a:pt x="1" y="708"/>
                    <a:pt x="75" y="769"/>
                    <a:pt x="157" y="769"/>
                  </a:cubicBezTo>
                  <a:cubicBezTo>
                    <a:pt x="213" y="769"/>
                    <a:pt x="272" y="741"/>
                    <a:pt x="301" y="677"/>
                  </a:cubicBezTo>
                  <a:lnTo>
                    <a:pt x="516" y="161"/>
                  </a:lnTo>
                  <a:cubicBezTo>
                    <a:pt x="551" y="65"/>
                    <a:pt x="469" y="1"/>
                    <a:pt x="387" y="1"/>
                  </a:cubicBezTo>
                  <a:close/>
                </a:path>
              </a:pathLst>
            </a:custGeom>
            <a:solidFill>
              <a:srgbClr val="FF51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" name="Google Shape;4155;p64"/>
            <p:cNvSpPr/>
            <p:nvPr/>
          </p:nvSpPr>
          <p:spPr>
            <a:xfrm>
              <a:off x="1257913" y="4080563"/>
              <a:ext cx="16075" cy="25350"/>
            </a:xfrm>
            <a:custGeom>
              <a:avLst/>
              <a:gdLst/>
              <a:ahLst/>
              <a:cxnLst/>
              <a:rect l="l" t="t" r="r" b="b"/>
              <a:pathLst>
                <a:path w="643" h="1014" extrusionOk="0">
                  <a:moveTo>
                    <a:pt x="487" y="0"/>
                  </a:moveTo>
                  <a:cubicBezTo>
                    <a:pt x="432" y="0"/>
                    <a:pt x="374" y="29"/>
                    <a:pt x="350" y="94"/>
                  </a:cubicBezTo>
                  <a:cubicBezTo>
                    <a:pt x="250" y="337"/>
                    <a:pt x="135" y="595"/>
                    <a:pt x="35" y="853"/>
                  </a:cubicBezTo>
                  <a:cubicBezTo>
                    <a:pt x="0" y="949"/>
                    <a:pt x="82" y="1013"/>
                    <a:pt x="164" y="1013"/>
                  </a:cubicBezTo>
                  <a:cubicBezTo>
                    <a:pt x="217" y="1013"/>
                    <a:pt x="271" y="987"/>
                    <a:pt x="293" y="925"/>
                  </a:cubicBezTo>
                  <a:cubicBezTo>
                    <a:pt x="393" y="667"/>
                    <a:pt x="494" y="409"/>
                    <a:pt x="608" y="151"/>
                  </a:cubicBezTo>
                  <a:cubicBezTo>
                    <a:pt x="642" y="58"/>
                    <a:pt x="567" y="0"/>
                    <a:pt x="487" y="0"/>
                  </a:cubicBezTo>
                  <a:close/>
                </a:path>
              </a:pathLst>
            </a:custGeom>
            <a:solidFill>
              <a:srgbClr val="FF51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" name="Google Shape;4156;p64"/>
            <p:cNvSpPr/>
            <p:nvPr/>
          </p:nvSpPr>
          <p:spPr>
            <a:xfrm>
              <a:off x="1371288" y="3220063"/>
              <a:ext cx="5400" cy="2175"/>
            </a:xfrm>
            <a:custGeom>
              <a:avLst/>
              <a:gdLst/>
              <a:ahLst/>
              <a:cxnLst/>
              <a:rect l="l" t="t" r="r" b="b"/>
              <a:pathLst>
                <a:path w="216" h="87" extrusionOk="0">
                  <a:moveTo>
                    <a:pt x="1" y="1"/>
                  </a:moveTo>
                  <a:lnTo>
                    <a:pt x="1" y="15"/>
                  </a:lnTo>
                  <a:lnTo>
                    <a:pt x="215" y="87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FFC4C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" name="Google Shape;4157;p64"/>
            <p:cNvSpPr/>
            <p:nvPr/>
          </p:nvSpPr>
          <p:spPr>
            <a:xfrm>
              <a:off x="919088" y="3498488"/>
              <a:ext cx="454375" cy="805150"/>
            </a:xfrm>
            <a:custGeom>
              <a:avLst/>
              <a:gdLst/>
              <a:ahLst/>
              <a:cxnLst/>
              <a:rect l="l" t="t" r="r" b="b"/>
              <a:pathLst>
                <a:path w="18175" h="32206" extrusionOk="0">
                  <a:moveTo>
                    <a:pt x="14133" y="5604"/>
                  </a:moveTo>
                  <a:cubicBezTo>
                    <a:pt x="14219" y="5604"/>
                    <a:pt x="14290" y="5690"/>
                    <a:pt x="14262" y="5776"/>
                  </a:cubicBezTo>
                  <a:cubicBezTo>
                    <a:pt x="14190" y="5991"/>
                    <a:pt x="14090" y="6221"/>
                    <a:pt x="13975" y="6421"/>
                  </a:cubicBezTo>
                  <a:cubicBezTo>
                    <a:pt x="13946" y="6464"/>
                    <a:pt x="13918" y="6493"/>
                    <a:pt x="13875" y="6493"/>
                  </a:cubicBezTo>
                  <a:lnTo>
                    <a:pt x="13860" y="6493"/>
                  </a:lnTo>
                  <a:cubicBezTo>
                    <a:pt x="13760" y="6493"/>
                    <a:pt x="13688" y="6378"/>
                    <a:pt x="13746" y="6292"/>
                  </a:cubicBezTo>
                  <a:cubicBezTo>
                    <a:pt x="13860" y="6106"/>
                    <a:pt x="13946" y="5905"/>
                    <a:pt x="14004" y="5705"/>
                  </a:cubicBezTo>
                  <a:cubicBezTo>
                    <a:pt x="14032" y="5647"/>
                    <a:pt x="14075" y="5604"/>
                    <a:pt x="14133" y="5604"/>
                  </a:cubicBezTo>
                  <a:close/>
                  <a:moveTo>
                    <a:pt x="14262" y="6221"/>
                  </a:moveTo>
                  <a:cubicBezTo>
                    <a:pt x="14348" y="6221"/>
                    <a:pt x="14419" y="6307"/>
                    <a:pt x="14405" y="6393"/>
                  </a:cubicBezTo>
                  <a:cubicBezTo>
                    <a:pt x="14362" y="6607"/>
                    <a:pt x="14276" y="6822"/>
                    <a:pt x="14147" y="7009"/>
                  </a:cubicBezTo>
                  <a:cubicBezTo>
                    <a:pt x="14133" y="7052"/>
                    <a:pt x="14090" y="7080"/>
                    <a:pt x="14047" y="7080"/>
                  </a:cubicBezTo>
                  <a:cubicBezTo>
                    <a:pt x="13946" y="7080"/>
                    <a:pt x="13875" y="6966"/>
                    <a:pt x="13932" y="6880"/>
                  </a:cubicBezTo>
                  <a:cubicBezTo>
                    <a:pt x="14032" y="6708"/>
                    <a:pt x="14104" y="6521"/>
                    <a:pt x="14147" y="6321"/>
                  </a:cubicBezTo>
                  <a:cubicBezTo>
                    <a:pt x="14161" y="6264"/>
                    <a:pt x="14204" y="6221"/>
                    <a:pt x="14262" y="6221"/>
                  </a:cubicBezTo>
                  <a:close/>
                  <a:moveTo>
                    <a:pt x="14176" y="1620"/>
                  </a:moveTo>
                  <a:cubicBezTo>
                    <a:pt x="14419" y="1620"/>
                    <a:pt x="14634" y="1949"/>
                    <a:pt x="14749" y="2207"/>
                  </a:cubicBezTo>
                  <a:lnTo>
                    <a:pt x="14821" y="2222"/>
                  </a:lnTo>
                  <a:cubicBezTo>
                    <a:pt x="16713" y="2881"/>
                    <a:pt x="17300" y="4888"/>
                    <a:pt x="16870" y="6708"/>
                  </a:cubicBezTo>
                  <a:cubicBezTo>
                    <a:pt x="16999" y="7023"/>
                    <a:pt x="17229" y="7697"/>
                    <a:pt x="16842" y="7768"/>
                  </a:cubicBezTo>
                  <a:cubicBezTo>
                    <a:pt x="16813" y="7768"/>
                    <a:pt x="16799" y="7768"/>
                    <a:pt x="16770" y="7783"/>
                  </a:cubicBezTo>
                  <a:cubicBezTo>
                    <a:pt x="16383" y="7783"/>
                    <a:pt x="16369" y="7166"/>
                    <a:pt x="16369" y="7066"/>
                  </a:cubicBezTo>
                  <a:lnTo>
                    <a:pt x="16354" y="7066"/>
                  </a:lnTo>
                  <a:cubicBezTo>
                    <a:pt x="16268" y="7123"/>
                    <a:pt x="15824" y="7424"/>
                    <a:pt x="15552" y="7424"/>
                  </a:cubicBezTo>
                  <a:cubicBezTo>
                    <a:pt x="15542" y="7426"/>
                    <a:pt x="15532" y="7426"/>
                    <a:pt x="15523" y="7426"/>
                  </a:cubicBezTo>
                  <a:cubicBezTo>
                    <a:pt x="15421" y="7426"/>
                    <a:pt x="15335" y="7357"/>
                    <a:pt x="15322" y="7252"/>
                  </a:cubicBezTo>
                  <a:cubicBezTo>
                    <a:pt x="15236" y="6851"/>
                    <a:pt x="15853" y="6679"/>
                    <a:pt x="16082" y="6622"/>
                  </a:cubicBezTo>
                  <a:lnTo>
                    <a:pt x="16082" y="6593"/>
                  </a:lnTo>
                  <a:cubicBezTo>
                    <a:pt x="16440" y="5174"/>
                    <a:pt x="16053" y="3497"/>
                    <a:pt x="14606" y="2996"/>
                  </a:cubicBezTo>
                  <a:cubicBezTo>
                    <a:pt x="14391" y="3082"/>
                    <a:pt x="14176" y="3139"/>
                    <a:pt x="13946" y="3153"/>
                  </a:cubicBezTo>
                  <a:cubicBezTo>
                    <a:pt x="13760" y="3153"/>
                    <a:pt x="13617" y="3096"/>
                    <a:pt x="13588" y="2910"/>
                  </a:cubicBezTo>
                  <a:cubicBezTo>
                    <a:pt x="13531" y="2580"/>
                    <a:pt x="13875" y="2523"/>
                    <a:pt x="14104" y="2523"/>
                  </a:cubicBezTo>
                  <a:cubicBezTo>
                    <a:pt x="14176" y="2523"/>
                    <a:pt x="14247" y="2523"/>
                    <a:pt x="14319" y="2537"/>
                  </a:cubicBezTo>
                  <a:lnTo>
                    <a:pt x="14333" y="2537"/>
                  </a:lnTo>
                  <a:cubicBezTo>
                    <a:pt x="14333" y="2537"/>
                    <a:pt x="13545" y="1906"/>
                    <a:pt x="14032" y="1648"/>
                  </a:cubicBezTo>
                  <a:cubicBezTo>
                    <a:pt x="14075" y="1634"/>
                    <a:pt x="14118" y="1620"/>
                    <a:pt x="14176" y="1620"/>
                  </a:cubicBezTo>
                  <a:close/>
                  <a:moveTo>
                    <a:pt x="13875" y="22445"/>
                  </a:moveTo>
                  <a:cubicBezTo>
                    <a:pt x="13946" y="22445"/>
                    <a:pt x="14032" y="22517"/>
                    <a:pt x="13989" y="22603"/>
                  </a:cubicBezTo>
                  <a:lnTo>
                    <a:pt x="13774" y="23119"/>
                  </a:lnTo>
                  <a:cubicBezTo>
                    <a:pt x="13760" y="23176"/>
                    <a:pt x="13703" y="23205"/>
                    <a:pt x="13645" y="23205"/>
                  </a:cubicBezTo>
                  <a:lnTo>
                    <a:pt x="13645" y="23219"/>
                  </a:lnTo>
                  <a:cubicBezTo>
                    <a:pt x="13559" y="23219"/>
                    <a:pt x="13473" y="23147"/>
                    <a:pt x="13516" y="23061"/>
                  </a:cubicBezTo>
                  <a:cubicBezTo>
                    <a:pt x="13588" y="22875"/>
                    <a:pt x="13660" y="22717"/>
                    <a:pt x="13731" y="22545"/>
                  </a:cubicBezTo>
                  <a:cubicBezTo>
                    <a:pt x="13746" y="22474"/>
                    <a:pt x="13803" y="22445"/>
                    <a:pt x="13875" y="22445"/>
                  </a:cubicBezTo>
                  <a:close/>
                  <a:moveTo>
                    <a:pt x="14032" y="23276"/>
                  </a:moveTo>
                  <a:cubicBezTo>
                    <a:pt x="14118" y="23276"/>
                    <a:pt x="14190" y="23348"/>
                    <a:pt x="14161" y="23434"/>
                  </a:cubicBezTo>
                  <a:cubicBezTo>
                    <a:pt x="14047" y="23692"/>
                    <a:pt x="13946" y="23950"/>
                    <a:pt x="13846" y="24208"/>
                  </a:cubicBezTo>
                  <a:cubicBezTo>
                    <a:pt x="13832" y="24251"/>
                    <a:pt x="13774" y="24294"/>
                    <a:pt x="13717" y="24294"/>
                  </a:cubicBezTo>
                  <a:cubicBezTo>
                    <a:pt x="13631" y="24294"/>
                    <a:pt x="13559" y="24222"/>
                    <a:pt x="13588" y="24136"/>
                  </a:cubicBezTo>
                  <a:cubicBezTo>
                    <a:pt x="13688" y="23878"/>
                    <a:pt x="13803" y="23620"/>
                    <a:pt x="13903" y="23377"/>
                  </a:cubicBezTo>
                  <a:cubicBezTo>
                    <a:pt x="13918" y="23319"/>
                    <a:pt x="13975" y="23276"/>
                    <a:pt x="14032" y="23276"/>
                  </a:cubicBezTo>
                  <a:close/>
                  <a:moveTo>
                    <a:pt x="4243" y="24839"/>
                  </a:moveTo>
                  <a:cubicBezTo>
                    <a:pt x="4343" y="24839"/>
                    <a:pt x="4401" y="24910"/>
                    <a:pt x="4386" y="24996"/>
                  </a:cubicBezTo>
                  <a:cubicBezTo>
                    <a:pt x="4300" y="25297"/>
                    <a:pt x="4186" y="25584"/>
                    <a:pt x="4057" y="25870"/>
                  </a:cubicBezTo>
                  <a:cubicBezTo>
                    <a:pt x="4043" y="25899"/>
                    <a:pt x="4000" y="25928"/>
                    <a:pt x="3957" y="25928"/>
                  </a:cubicBezTo>
                  <a:cubicBezTo>
                    <a:pt x="3856" y="25928"/>
                    <a:pt x="3785" y="25827"/>
                    <a:pt x="3828" y="25727"/>
                  </a:cubicBezTo>
                  <a:cubicBezTo>
                    <a:pt x="3957" y="25469"/>
                    <a:pt x="4057" y="25211"/>
                    <a:pt x="4129" y="24925"/>
                  </a:cubicBezTo>
                  <a:cubicBezTo>
                    <a:pt x="4143" y="24882"/>
                    <a:pt x="4186" y="24839"/>
                    <a:pt x="4243" y="24839"/>
                  </a:cubicBezTo>
                  <a:close/>
                  <a:moveTo>
                    <a:pt x="4464" y="25567"/>
                  </a:moveTo>
                  <a:cubicBezTo>
                    <a:pt x="4472" y="25567"/>
                    <a:pt x="4479" y="25568"/>
                    <a:pt x="4487" y="25569"/>
                  </a:cubicBezTo>
                  <a:cubicBezTo>
                    <a:pt x="4493" y="25568"/>
                    <a:pt x="4500" y="25568"/>
                    <a:pt x="4506" y="25568"/>
                  </a:cubicBezTo>
                  <a:cubicBezTo>
                    <a:pt x="4583" y="25568"/>
                    <a:pt x="4642" y="25648"/>
                    <a:pt x="4616" y="25727"/>
                  </a:cubicBezTo>
                  <a:lnTo>
                    <a:pt x="4415" y="26286"/>
                  </a:lnTo>
                  <a:cubicBezTo>
                    <a:pt x="4401" y="26343"/>
                    <a:pt x="4343" y="26372"/>
                    <a:pt x="4286" y="26372"/>
                  </a:cubicBezTo>
                  <a:cubicBezTo>
                    <a:pt x="4280" y="26373"/>
                    <a:pt x="4273" y="26374"/>
                    <a:pt x="4267" y="26374"/>
                  </a:cubicBezTo>
                  <a:cubicBezTo>
                    <a:pt x="4190" y="26374"/>
                    <a:pt x="4131" y="26294"/>
                    <a:pt x="4157" y="26214"/>
                  </a:cubicBezTo>
                  <a:lnTo>
                    <a:pt x="4358" y="25655"/>
                  </a:lnTo>
                  <a:cubicBezTo>
                    <a:pt x="4370" y="25606"/>
                    <a:pt x="4415" y="25567"/>
                    <a:pt x="4464" y="25567"/>
                  </a:cubicBezTo>
                  <a:close/>
                  <a:moveTo>
                    <a:pt x="14047" y="0"/>
                  </a:moveTo>
                  <a:lnTo>
                    <a:pt x="10306" y="8342"/>
                  </a:lnTo>
                  <a:cubicBezTo>
                    <a:pt x="10922" y="7983"/>
                    <a:pt x="11725" y="7568"/>
                    <a:pt x="12226" y="7568"/>
                  </a:cubicBezTo>
                  <a:cubicBezTo>
                    <a:pt x="12249" y="7564"/>
                    <a:pt x="12271" y="7562"/>
                    <a:pt x="12292" y="7562"/>
                  </a:cubicBezTo>
                  <a:cubicBezTo>
                    <a:pt x="12438" y="7562"/>
                    <a:pt x="12569" y="7644"/>
                    <a:pt x="12656" y="7768"/>
                  </a:cubicBezTo>
                  <a:cubicBezTo>
                    <a:pt x="12886" y="8170"/>
                    <a:pt x="11940" y="8772"/>
                    <a:pt x="10937" y="9259"/>
                  </a:cubicBezTo>
                  <a:lnTo>
                    <a:pt x="11008" y="9417"/>
                  </a:lnTo>
                  <a:cubicBezTo>
                    <a:pt x="11424" y="9288"/>
                    <a:pt x="11839" y="9230"/>
                    <a:pt x="12269" y="9202"/>
                  </a:cubicBezTo>
                  <a:cubicBezTo>
                    <a:pt x="12628" y="9202"/>
                    <a:pt x="12871" y="9302"/>
                    <a:pt x="12914" y="9531"/>
                  </a:cubicBezTo>
                  <a:cubicBezTo>
                    <a:pt x="13015" y="10019"/>
                    <a:pt x="12183" y="10291"/>
                    <a:pt x="11338" y="10449"/>
                  </a:cubicBezTo>
                  <a:cubicBezTo>
                    <a:pt x="11352" y="10506"/>
                    <a:pt x="11366" y="10563"/>
                    <a:pt x="11366" y="10621"/>
                  </a:cubicBezTo>
                  <a:cubicBezTo>
                    <a:pt x="12226" y="10649"/>
                    <a:pt x="13043" y="10778"/>
                    <a:pt x="12900" y="11165"/>
                  </a:cubicBezTo>
                  <a:cubicBezTo>
                    <a:pt x="12742" y="11538"/>
                    <a:pt x="12054" y="11653"/>
                    <a:pt x="11366" y="11696"/>
                  </a:cubicBezTo>
                  <a:cubicBezTo>
                    <a:pt x="11352" y="11796"/>
                    <a:pt x="11338" y="11896"/>
                    <a:pt x="11323" y="11997"/>
                  </a:cubicBezTo>
                  <a:cubicBezTo>
                    <a:pt x="12183" y="12240"/>
                    <a:pt x="13101" y="12613"/>
                    <a:pt x="12857" y="13071"/>
                  </a:cubicBezTo>
                  <a:cubicBezTo>
                    <a:pt x="12757" y="13301"/>
                    <a:pt x="12499" y="13372"/>
                    <a:pt x="12183" y="13372"/>
                  </a:cubicBezTo>
                  <a:cubicBezTo>
                    <a:pt x="11753" y="13358"/>
                    <a:pt x="11309" y="13272"/>
                    <a:pt x="10908" y="13114"/>
                  </a:cubicBezTo>
                  <a:cubicBezTo>
                    <a:pt x="10865" y="13200"/>
                    <a:pt x="10808" y="13272"/>
                    <a:pt x="10765" y="13358"/>
                  </a:cubicBezTo>
                  <a:cubicBezTo>
                    <a:pt x="11381" y="13874"/>
                    <a:pt x="12054" y="14562"/>
                    <a:pt x="11682" y="14849"/>
                  </a:cubicBezTo>
                  <a:cubicBezTo>
                    <a:pt x="11610" y="14892"/>
                    <a:pt x="11524" y="14920"/>
                    <a:pt x="11452" y="14920"/>
                  </a:cubicBezTo>
                  <a:cubicBezTo>
                    <a:pt x="11094" y="14920"/>
                    <a:pt x="10535" y="14562"/>
                    <a:pt x="10062" y="14204"/>
                  </a:cubicBezTo>
                  <a:cubicBezTo>
                    <a:pt x="10005" y="14247"/>
                    <a:pt x="9933" y="14304"/>
                    <a:pt x="9876" y="14361"/>
                  </a:cubicBezTo>
                  <a:cubicBezTo>
                    <a:pt x="10406" y="15092"/>
                    <a:pt x="10908" y="15952"/>
                    <a:pt x="10507" y="16110"/>
                  </a:cubicBezTo>
                  <a:cubicBezTo>
                    <a:pt x="10478" y="16124"/>
                    <a:pt x="10435" y="16139"/>
                    <a:pt x="10406" y="16139"/>
                  </a:cubicBezTo>
                  <a:cubicBezTo>
                    <a:pt x="10034" y="16139"/>
                    <a:pt x="9489" y="15508"/>
                    <a:pt x="9045" y="14877"/>
                  </a:cubicBezTo>
                  <a:cubicBezTo>
                    <a:pt x="8973" y="14920"/>
                    <a:pt x="8887" y="14949"/>
                    <a:pt x="8801" y="14992"/>
                  </a:cubicBezTo>
                  <a:cubicBezTo>
                    <a:pt x="9088" y="15809"/>
                    <a:pt x="9288" y="16741"/>
                    <a:pt x="8873" y="16927"/>
                  </a:cubicBezTo>
                  <a:cubicBezTo>
                    <a:pt x="8830" y="16941"/>
                    <a:pt x="8801" y="16956"/>
                    <a:pt x="8758" y="16956"/>
                  </a:cubicBezTo>
                  <a:cubicBezTo>
                    <a:pt x="8371" y="16956"/>
                    <a:pt x="7998" y="16081"/>
                    <a:pt x="7726" y="15250"/>
                  </a:cubicBezTo>
                  <a:cubicBezTo>
                    <a:pt x="7669" y="15250"/>
                    <a:pt x="7611" y="15250"/>
                    <a:pt x="7554" y="15264"/>
                  </a:cubicBezTo>
                  <a:cubicBezTo>
                    <a:pt x="7626" y="16067"/>
                    <a:pt x="7626" y="16870"/>
                    <a:pt x="7310" y="16927"/>
                  </a:cubicBezTo>
                  <a:lnTo>
                    <a:pt x="7282" y="16927"/>
                  </a:lnTo>
                  <a:cubicBezTo>
                    <a:pt x="7095" y="16927"/>
                    <a:pt x="6923" y="16626"/>
                    <a:pt x="6794" y="16196"/>
                  </a:cubicBezTo>
                  <a:lnTo>
                    <a:pt x="2910" y="24853"/>
                  </a:lnTo>
                  <a:cubicBezTo>
                    <a:pt x="3312" y="25068"/>
                    <a:pt x="3312" y="25627"/>
                    <a:pt x="2925" y="25856"/>
                  </a:cubicBezTo>
                  <a:cubicBezTo>
                    <a:pt x="2829" y="25913"/>
                    <a:pt x="2727" y="25939"/>
                    <a:pt x="2627" y="25939"/>
                  </a:cubicBezTo>
                  <a:cubicBezTo>
                    <a:pt x="2326" y="25939"/>
                    <a:pt x="2050" y="25699"/>
                    <a:pt x="2050" y="25355"/>
                  </a:cubicBezTo>
                  <a:cubicBezTo>
                    <a:pt x="2050" y="25326"/>
                    <a:pt x="2050" y="25283"/>
                    <a:pt x="2065" y="25254"/>
                  </a:cubicBezTo>
                  <a:lnTo>
                    <a:pt x="1821" y="25125"/>
                  </a:lnTo>
                  <a:cubicBezTo>
                    <a:pt x="1764" y="25197"/>
                    <a:pt x="1678" y="25269"/>
                    <a:pt x="1592" y="25297"/>
                  </a:cubicBezTo>
                  <a:lnTo>
                    <a:pt x="1" y="28995"/>
                  </a:lnTo>
                  <a:cubicBezTo>
                    <a:pt x="1864" y="29769"/>
                    <a:pt x="3770" y="30500"/>
                    <a:pt x="5576" y="31073"/>
                  </a:cubicBezTo>
                  <a:cubicBezTo>
                    <a:pt x="5562" y="30930"/>
                    <a:pt x="5547" y="30787"/>
                    <a:pt x="5533" y="30643"/>
                  </a:cubicBezTo>
                  <a:cubicBezTo>
                    <a:pt x="4816" y="29124"/>
                    <a:pt x="2982" y="28450"/>
                    <a:pt x="2781" y="28078"/>
                  </a:cubicBezTo>
                  <a:cubicBezTo>
                    <a:pt x="2667" y="27848"/>
                    <a:pt x="2925" y="27619"/>
                    <a:pt x="3340" y="27619"/>
                  </a:cubicBezTo>
                  <a:cubicBezTo>
                    <a:pt x="3770" y="27648"/>
                    <a:pt x="4186" y="27848"/>
                    <a:pt x="4487" y="28178"/>
                  </a:cubicBezTo>
                  <a:cubicBezTo>
                    <a:pt x="5060" y="28766"/>
                    <a:pt x="5361" y="29611"/>
                    <a:pt x="5504" y="30185"/>
                  </a:cubicBezTo>
                  <a:cubicBezTo>
                    <a:pt x="5476" y="28952"/>
                    <a:pt x="5662" y="27705"/>
                    <a:pt x="6350" y="26544"/>
                  </a:cubicBezTo>
                  <a:cubicBezTo>
                    <a:pt x="6665" y="26028"/>
                    <a:pt x="7038" y="25541"/>
                    <a:pt x="7425" y="25097"/>
                  </a:cubicBezTo>
                  <a:cubicBezTo>
                    <a:pt x="7583" y="24222"/>
                    <a:pt x="7525" y="23334"/>
                    <a:pt x="7253" y="22488"/>
                  </a:cubicBezTo>
                  <a:cubicBezTo>
                    <a:pt x="7196" y="22302"/>
                    <a:pt x="6708" y="21241"/>
                    <a:pt x="6995" y="21098"/>
                  </a:cubicBezTo>
                  <a:cubicBezTo>
                    <a:pt x="7067" y="21055"/>
                    <a:pt x="7138" y="21040"/>
                    <a:pt x="7210" y="21040"/>
                  </a:cubicBezTo>
                  <a:cubicBezTo>
                    <a:pt x="7611" y="21040"/>
                    <a:pt x="7970" y="21571"/>
                    <a:pt x="8113" y="21886"/>
                  </a:cubicBezTo>
                  <a:cubicBezTo>
                    <a:pt x="8342" y="22416"/>
                    <a:pt x="8371" y="23033"/>
                    <a:pt x="8185" y="23592"/>
                  </a:cubicBezTo>
                  <a:cubicBezTo>
                    <a:pt x="8027" y="24065"/>
                    <a:pt x="7812" y="24538"/>
                    <a:pt x="7540" y="24953"/>
                  </a:cubicBezTo>
                  <a:cubicBezTo>
                    <a:pt x="8013" y="24423"/>
                    <a:pt x="8529" y="23878"/>
                    <a:pt x="9045" y="23348"/>
                  </a:cubicBezTo>
                  <a:cubicBezTo>
                    <a:pt x="10636" y="21685"/>
                    <a:pt x="12140" y="20123"/>
                    <a:pt x="11667" y="19048"/>
                  </a:cubicBezTo>
                  <a:cubicBezTo>
                    <a:pt x="11338" y="18346"/>
                    <a:pt x="10822" y="17959"/>
                    <a:pt x="10191" y="17945"/>
                  </a:cubicBezTo>
                  <a:lnTo>
                    <a:pt x="10163" y="17945"/>
                  </a:lnTo>
                  <a:cubicBezTo>
                    <a:pt x="9417" y="17945"/>
                    <a:pt x="8672" y="18446"/>
                    <a:pt x="8299" y="19206"/>
                  </a:cubicBezTo>
                  <a:cubicBezTo>
                    <a:pt x="8271" y="19249"/>
                    <a:pt x="8271" y="19277"/>
                    <a:pt x="8256" y="19320"/>
                  </a:cubicBezTo>
                  <a:cubicBezTo>
                    <a:pt x="8256" y="19664"/>
                    <a:pt x="8328" y="20295"/>
                    <a:pt x="8715" y="20395"/>
                  </a:cubicBezTo>
                  <a:cubicBezTo>
                    <a:pt x="8744" y="20410"/>
                    <a:pt x="8772" y="20410"/>
                    <a:pt x="8815" y="20410"/>
                  </a:cubicBezTo>
                  <a:cubicBezTo>
                    <a:pt x="8987" y="20381"/>
                    <a:pt x="9159" y="20281"/>
                    <a:pt x="9260" y="20137"/>
                  </a:cubicBezTo>
                  <a:cubicBezTo>
                    <a:pt x="9403" y="19994"/>
                    <a:pt x="9532" y="19865"/>
                    <a:pt x="9704" y="19865"/>
                  </a:cubicBezTo>
                  <a:cubicBezTo>
                    <a:pt x="9790" y="19865"/>
                    <a:pt x="9876" y="19894"/>
                    <a:pt x="9948" y="19965"/>
                  </a:cubicBezTo>
                  <a:cubicBezTo>
                    <a:pt x="10363" y="20266"/>
                    <a:pt x="9933" y="21112"/>
                    <a:pt x="9217" y="21112"/>
                  </a:cubicBezTo>
                  <a:cubicBezTo>
                    <a:pt x="9088" y="21112"/>
                    <a:pt x="8959" y="21083"/>
                    <a:pt x="8844" y="21040"/>
                  </a:cubicBezTo>
                  <a:cubicBezTo>
                    <a:pt x="8844" y="21040"/>
                    <a:pt x="8242" y="20897"/>
                    <a:pt x="8013" y="20381"/>
                  </a:cubicBezTo>
                  <a:cubicBezTo>
                    <a:pt x="7855" y="20023"/>
                    <a:pt x="7898" y="19607"/>
                    <a:pt x="8142" y="19134"/>
                  </a:cubicBezTo>
                  <a:cubicBezTo>
                    <a:pt x="8557" y="18303"/>
                    <a:pt x="9360" y="17758"/>
                    <a:pt x="10163" y="17758"/>
                  </a:cubicBezTo>
                  <a:lnTo>
                    <a:pt x="10191" y="17758"/>
                  </a:lnTo>
                  <a:cubicBezTo>
                    <a:pt x="10822" y="17773"/>
                    <a:pt x="11352" y="18117"/>
                    <a:pt x="11696" y="18733"/>
                  </a:cubicBezTo>
                  <a:cubicBezTo>
                    <a:pt x="11581" y="17672"/>
                    <a:pt x="11968" y="16612"/>
                    <a:pt x="12714" y="15852"/>
                  </a:cubicBezTo>
                  <a:lnTo>
                    <a:pt x="12714" y="15852"/>
                  </a:lnTo>
                  <a:cubicBezTo>
                    <a:pt x="12556" y="16913"/>
                    <a:pt x="12241" y="17945"/>
                    <a:pt x="11782" y="18905"/>
                  </a:cubicBezTo>
                  <a:lnTo>
                    <a:pt x="11825" y="18977"/>
                  </a:lnTo>
                  <a:cubicBezTo>
                    <a:pt x="12155" y="19736"/>
                    <a:pt x="11653" y="20653"/>
                    <a:pt x="10808" y="21671"/>
                  </a:cubicBezTo>
                  <a:cubicBezTo>
                    <a:pt x="11252" y="21413"/>
                    <a:pt x="11739" y="21255"/>
                    <a:pt x="12241" y="21212"/>
                  </a:cubicBezTo>
                  <a:lnTo>
                    <a:pt x="12312" y="21212"/>
                  </a:lnTo>
                  <a:cubicBezTo>
                    <a:pt x="13215" y="21212"/>
                    <a:pt x="13144" y="22216"/>
                    <a:pt x="12671" y="22230"/>
                  </a:cubicBezTo>
                  <a:lnTo>
                    <a:pt x="12656" y="22230"/>
                  </a:lnTo>
                  <a:cubicBezTo>
                    <a:pt x="12484" y="22230"/>
                    <a:pt x="12255" y="22087"/>
                    <a:pt x="12011" y="21943"/>
                  </a:cubicBezTo>
                  <a:cubicBezTo>
                    <a:pt x="11768" y="21771"/>
                    <a:pt x="11467" y="21671"/>
                    <a:pt x="11180" y="21657"/>
                  </a:cubicBezTo>
                  <a:cubicBezTo>
                    <a:pt x="11037" y="21657"/>
                    <a:pt x="10894" y="21685"/>
                    <a:pt x="10765" y="21743"/>
                  </a:cubicBezTo>
                  <a:cubicBezTo>
                    <a:pt x="10306" y="22302"/>
                    <a:pt x="9747" y="22875"/>
                    <a:pt x="9174" y="23463"/>
                  </a:cubicBezTo>
                  <a:cubicBezTo>
                    <a:pt x="8170" y="24509"/>
                    <a:pt x="7138" y="25598"/>
                    <a:pt x="6508" y="26630"/>
                  </a:cubicBezTo>
                  <a:cubicBezTo>
                    <a:pt x="5662" y="28063"/>
                    <a:pt x="5590" y="29640"/>
                    <a:pt x="5762" y="31131"/>
                  </a:cubicBezTo>
                  <a:lnTo>
                    <a:pt x="5848" y="31159"/>
                  </a:lnTo>
                  <a:cubicBezTo>
                    <a:pt x="6622" y="29067"/>
                    <a:pt x="8156" y="27447"/>
                    <a:pt x="8873" y="26773"/>
                  </a:cubicBezTo>
                  <a:cubicBezTo>
                    <a:pt x="8830" y="26372"/>
                    <a:pt x="8744" y="24867"/>
                    <a:pt x="9819" y="23878"/>
                  </a:cubicBezTo>
                  <a:cubicBezTo>
                    <a:pt x="9976" y="24065"/>
                    <a:pt x="10062" y="24323"/>
                    <a:pt x="10048" y="24581"/>
                  </a:cubicBezTo>
                  <a:cubicBezTo>
                    <a:pt x="10320" y="24394"/>
                    <a:pt x="10822" y="24136"/>
                    <a:pt x="11252" y="24136"/>
                  </a:cubicBezTo>
                  <a:cubicBezTo>
                    <a:pt x="11268" y="24135"/>
                    <a:pt x="11284" y="24134"/>
                    <a:pt x="11300" y="24134"/>
                  </a:cubicBezTo>
                  <a:cubicBezTo>
                    <a:pt x="11439" y="24134"/>
                    <a:pt x="11566" y="24188"/>
                    <a:pt x="11682" y="24265"/>
                  </a:cubicBezTo>
                  <a:cubicBezTo>
                    <a:pt x="12140" y="24609"/>
                    <a:pt x="11753" y="25383"/>
                    <a:pt x="11524" y="25770"/>
                  </a:cubicBezTo>
                  <a:cubicBezTo>
                    <a:pt x="11954" y="25784"/>
                    <a:pt x="12398" y="25913"/>
                    <a:pt x="12771" y="26143"/>
                  </a:cubicBezTo>
                  <a:cubicBezTo>
                    <a:pt x="11467" y="26845"/>
                    <a:pt x="10593" y="27031"/>
                    <a:pt x="9933" y="27031"/>
                  </a:cubicBezTo>
                  <a:cubicBezTo>
                    <a:pt x="9618" y="27031"/>
                    <a:pt x="9288" y="26988"/>
                    <a:pt x="8987" y="26902"/>
                  </a:cubicBezTo>
                  <a:cubicBezTo>
                    <a:pt x="8414" y="27447"/>
                    <a:pt x="7898" y="28035"/>
                    <a:pt x="7425" y="28680"/>
                  </a:cubicBezTo>
                  <a:cubicBezTo>
                    <a:pt x="7884" y="28436"/>
                    <a:pt x="9145" y="27863"/>
                    <a:pt x="10435" y="27863"/>
                  </a:cubicBezTo>
                  <a:cubicBezTo>
                    <a:pt x="10908" y="27863"/>
                    <a:pt x="11381" y="27949"/>
                    <a:pt x="11811" y="28135"/>
                  </a:cubicBezTo>
                  <a:cubicBezTo>
                    <a:pt x="10664" y="28278"/>
                    <a:pt x="9073" y="29382"/>
                    <a:pt x="8070" y="29382"/>
                  </a:cubicBezTo>
                  <a:cubicBezTo>
                    <a:pt x="8058" y="29382"/>
                    <a:pt x="8047" y="29383"/>
                    <a:pt x="8035" y="29383"/>
                  </a:cubicBezTo>
                  <a:cubicBezTo>
                    <a:pt x="7704" y="29383"/>
                    <a:pt x="7393" y="29185"/>
                    <a:pt x="7282" y="28866"/>
                  </a:cubicBezTo>
                  <a:cubicBezTo>
                    <a:pt x="6766" y="29583"/>
                    <a:pt x="6336" y="30371"/>
                    <a:pt x="6020" y="31202"/>
                  </a:cubicBezTo>
                  <a:cubicBezTo>
                    <a:pt x="8041" y="31819"/>
                    <a:pt x="9905" y="32205"/>
                    <a:pt x="11395" y="32205"/>
                  </a:cubicBezTo>
                  <a:cubicBezTo>
                    <a:pt x="12800" y="32205"/>
                    <a:pt x="13860" y="31862"/>
                    <a:pt x="14391" y="31030"/>
                  </a:cubicBezTo>
                  <a:cubicBezTo>
                    <a:pt x="15265" y="29654"/>
                    <a:pt x="15580" y="28106"/>
                    <a:pt x="15580" y="26515"/>
                  </a:cubicBezTo>
                  <a:cubicBezTo>
                    <a:pt x="15552" y="25283"/>
                    <a:pt x="15423" y="24065"/>
                    <a:pt x="15165" y="22875"/>
                  </a:cubicBezTo>
                  <a:cubicBezTo>
                    <a:pt x="14907" y="21485"/>
                    <a:pt x="14692" y="20152"/>
                    <a:pt x="14305" y="18790"/>
                  </a:cubicBezTo>
                  <a:cubicBezTo>
                    <a:pt x="13989" y="17787"/>
                    <a:pt x="13688" y="16755"/>
                    <a:pt x="13688" y="15709"/>
                  </a:cubicBezTo>
                  <a:cubicBezTo>
                    <a:pt x="13688" y="15336"/>
                    <a:pt x="13731" y="14963"/>
                    <a:pt x="13817" y="14591"/>
                  </a:cubicBezTo>
                  <a:cubicBezTo>
                    <a:pt x="14133" y="13301"/>
                    <a:pt x="15021" y="12369"/>
                    <a:pt x="15781" y="11323"/>
                  </a:cubicBezTo>
                  <a:cubicBezTo>
                    <a:pt x="16627" y="10191"/>
                    <a:pt x="17315" y="8944"/>
                    <a:pt x="17802" y="7611"/>
                  </a:cubicBezTo>
                  <a:cubicBezTo>
                    <a:pt x="18046" y="6951"/>
                    <a:pt x="18160" y="6249"/>
                    <a:pt x="18174" y="5533"/>
                  </a:cubicBezTo>
                  <a:cubicBezTo>
                    <a:pt x="18174" y="2981"/>
                    <a:pt x="16340" y="1204"/>
                    <a:pt x="14061" y="0"/>
                  </a:cubicBezTo>
                  <a:close/>
                </a:path>
              </a:pathLst>
            </a:custGeom>
            <a:solidFill>
              <a:srgbClr val="FFA2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" name="Google Shape;4158;p64"/>
            <p:cNvSpPr/>
            <p:nvPr/>
          </p:nvSpPr>
          <p:spPr>
            <a:xfrm>
              <a:off x="964588" y="3213613"/>
              <a:ext cx="427150" cy="915875"/>
            </a:xfrm>
            <a:custGeom>
              <a:avLst/>
              <a:gdLst/>
              <a:ahLst/>
              <a:cxnLst/>
              <a:rect l="l" t="t" r="r" b="b"/>
              <a:pathLst>
                <a:path w="17086" h="36635" extrusionOk="0">
                  <a:moveTo>
                    <a:pt x="16612" y="402"/>
                  </a:moveTo>
                  <a:lnTo>
                    <a:pt x="16625" y="406"/>
                  </a:lnTo>
                  <a:lnTo>
                    <a:pt x="16625" y="406"/>
                  </a:lnTo>
                  <a:cubicBezTo>
                    <a:pt x="16626" y="404"/>
                    <a:pt x="16627" y="403"/>
                    <a:pt x="16627" y="402"/>
                  </a:cubicBezTo>
                  <a:close/>
                  <a:moveTo>
                    <a:pt x="15538" y="1"/>
                  </a:moveTo>
                  <a:lnTo>
                    <a:pt x="10908" y="10779"/>
                  </a:lnTo>
                  <a:lnTo>
                    <a:pt x="7411" y="18920"/>
                  </a:lnTo>
                  <a:cubicBezTo>
                    <a:pt x="7612" y="19034"/>
                    <a:pt x="7812" y="19163"/>
                    <a:pt x="8013" y="19307"/>
                  </a:cubicBezTo>
                  <a:lnTo>
                    <a:pt x="14893" y="3054"/>
                  </a:lnTo>
                  <a:cubicBezTo>
                    <a:pt x="14549" y="2638"/>
                    <a:pt x="15796" y="230"/>
                    <a:pt x="15853" y="115"/>
                  </a:cubicBezTo>
                  <a:lnTo>
                    <a:pt x="15538" y="1"/>
                  </a:lnTo>
                  <a:close/>
                  <a:moveTo>
                    <a:pt x="16625" y="406"/>
                  </a:moveTo>
                  <a:lnTo>
                    <a:pt x="16625" y="406"/>
                  </a:lnTo>
                  <a:cubicBezTo>
                    <a:pt x="16576" y="524"/>
                    <a:pt x="15613" y="2956"/>
                    <a:pt x="15065" y="3111"/>
                  </a:cubicBezTo>
                  <a:lnTo>
                    <a:pt x="8156" y="19436"/>
                  </a:lnTo>
                  <a:cubicBezTo>
                    <a:pt x="8271" y="19522"/>
                    <a:pt x="8371" y="19636"/>
                    <a:pt x="8472" y="19737"/>
                  </a:cubicBezTo>
                  <a:lnTo>
                    <a:pt x="8500" y="19737"/>
                  </a:lnTo>
                  <a:lnTo>
                    <a:pt x="12227" y="11395"/>
                  </a:lnTo>
                  <a:lnTo>
                    <a:pt x="17085" y="560"/>
                  </a:lnTo>
                  <a:lnTo>
                    <a:pt x="16625" y="406"/>
                  </a:lnTo>
                  <a:close/>
                  <a:moveTo>
                    <a:pt x="4874" y="27175"/>
                  </a:moveTo>
                  <a:lnTo>
                    <a:pt x="1047" y="36205"/>
                  </a:lnTo>
                  <a:cubicBezTo>
                    <a:pt x="1062" y="36219"/>
                    <a:pt x="1076" y="36219"/>
                    <a:pt x="1090" y="36234"/>
                  </a:cubicBezTo>
                  <a:lnTo>
                    <a:pt x="4974" y="27577"/>
                  </a:lnTo>
                  <a:cubicBezTo>
                    <a:pt x="4946" y="27448"/>
                    <a:pt x="4903" y="27319"/>
                    <a:pt x="4874" y="27190"/>
                  </a:cubicBezTo>
                  <a:lnTo>
                    <a:pt x="4874" y="27175"/>
                  </a:lnTo>
                  <a:close/>
                  <a:moveTo>
                    <a:pt x="4329" y="26487"/>
                  </a:moveTo>
                  <a:cubicBezTo>
                    <a:pt x="4200" y="27161"/>
                    <a:pt x="4000" y="27806"/>
                    <a:pt x="3684" y="27806"/>
                  </a:cubicBezTo>
                  <a:cubicBezTo>
                    <a:pt x="3656" y="27806"/>
                    <a:pt x="3627" y="27806"/>
                    <a:pt x="3598" y="27792"/>
                  </a:cubicBezTo>
                  <a:lnTo>
                    <a:pt x="73" y="35961"/>
                  </a:lnTo>
                  <a:cubicBezTo>
                    <a:pt x="101" y="36033"/>
                    <a:pt x="116" y="36090"/>
                    <a:pt x="116" y="36162"/>
                  </a:cubicBezTo>
                  <a:cubicBezTo>
                    <a:pt x="116" y="36291"/>
                    <a:pt x="73" y="36406"/>
                    <a:pt x="1" y="36506"/>
                  </a:cubicBezTo>
                  <a:lnTo>
                    <a:pt x="245" y="36635"/>
                  </a:lnTo>
                  <a:cubicBezTo>
                    <a:pt x="288" y="36363"/>
                    <a:pt x="531" y="36162"/>
                    <a:pt x="818" y="36162"/>
                  </a:cubicBezTo>
                  <a:lnTo>
                    <a:pt x="875" y="36162"/>
                  </a:lnTo>
                  <a:lnTo>
                    <a:pt x="4802" y="26889"/>
                  </a:lnTo>
                  <a:cubicBezTo>
                    <a:pt x="4788" y="26788"/>
                    <a:pt x="4759" y="26688"/>
                    <a:pt x="4745" y="26573"/>
                  </a:cubicBezTo>
                  <a:cubicBezTo>
                    <a:pt x="4602" y="26559"/>
                    <a:pt x="4473" y="26516"/>
                    <a:pt x="4344" y="26487"/>
                  </a:cubicBezTo>
                  <a:close/>
                </a:path>
              </a:pathLst>
            </a:custGeom>
            <a:solidFill>
              <a:srgbClr val="FF3E3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" name="Google Shape;4159;p64"/>
            <p:cNvSpPr/>
            <p:nvPr/>
          </p:nvSpPr>
          <p:spPr>
            <a:xfrm>
              <a:off x="1054538" y="3687163"/>
              <a:ext cx="192450" cy="234500"/>
            </a:xfrm>
            <a:custGeom>
              <a:avLst/>
              <a:gdLst/>
              <a:ahLst/>
              <a:cxnLst/>
              <a:rect l="l" t="t" r="r" b="b"/>
              <a:pathLst>
                <a:path w="7698" h="9380" extrusionOk="0">
                  <a:moveTo>
                    <a:pt x="6889" y="1"/>
                  </a:moveTo>
                  <a:cubicBezTo>
                    <a:pt x="6867" y="1"/>
                    <a:pt x="6845" y="3"/>
                    <a:pt x="6823" y="6"/>
                  </a:cubicBezTo>
                  <a:cubicBezTo>
                    <a:pt x="6321" y="6"/>
                    <a:pt x="5504" y="408"/>
                    <a:pt x="4902" y="766"/>
                  </a:cubicBezTo>
                  <a:lnTo>
                    <a:pt x="4888" y="780"/>
                  </a:lnTo>
                  <a:cubicBezTo>
                    <a:pt x="5146" y="1053"/>
                    <a:pt x="5361" y="1368"/>
                    <a:pt x="5533" y="1698"/>
                  </a:cubicBezTo>
                  <a:cubicBezTo>
                    <a:pt x="6522" y="1210"/>
                    <a:pt x="7482" y="608"/>
                    <a:pt x="7238" y="193"/>
                  </a:cubicBezTo>
                  <a:cubicBezTo>
                    <a:pt x="7164" y="81"/>
                    <a:pt x="7035" y="1"/>
                    <a:pt x="6889" y="1"/>
                  </a:cubicBezTo>
                  <a:close/>
                  <a:moveTo>
                    <a:pt x="6866" y="1640"/>
                  </a:moveTo>
                  <a:cubicBezTo>
                    <a:pt x="6436" y="1669"/>
                    <a:pt x="6020" y="1726"/>
                    <a:pt x="5605" y="1855"/>
                  </a:cubicBezTo>
                  <a:cubicBezTo>
                    <a:pt x="5762" y="2185"/>
                    <a:pt x="5877" y="2529"/>
                    <a:pt x="5934" y="2887"/>
                  </a:cubicBezTo>
                  <a:cubicBezTo>
                    <a:pt x="6780" y="2730"/>
                    <a:pt x="7597" y="2457"/>
                    <a:pt x="7511" y="1970"/>
                  </a:cubicBezTo>
                  <a:cubicBezTo>
                    <a:pt x="7468" y="1726"/>
                    <a:pt x="7210" y="1640"/>
                    <a:pt x="6866" y="1640"/>
                  </a:cubicBezTo>
                  <a:close/>
                  <a:moveTo>
                    <a:pt x="5963" y="3059"/>
                  </a:moveTo>
                  <a:cubicBezTo>
                    <a:pt x="5991" y="3231"/>
                    <a:pt x="6006" y="3418"/>
                    <a:pt x="6006" y="3590"/>
                  </a:cubicBezTo>
                  <a:cubicBezTo>
                    <a:pt x="6006" y="3776"/>
                    <a:pt x="5991" y="3948"/>
                    <a:pt x="5963" y="4134"/>
                  </a:cubicBezTo>
                  <a:cubicBezTo>
                    <a:pt x="6651" y="4091"/>
                    <a:pt x="7353" y="3948"/>
                    <a:pt x="7496" y="3590"/>
                  </a:cubicBezTo>
                  <a:cubicBezTo>
                    <a:pt x="7640" y="3231"/>
                    <a:pt x="6823" y="3102"/>
                    <a:pt x="5963" y="3059"/>
                  </a:cubicBezTo>
                  <a:close/>
                  <a:moveTo>
                    <a:pt x="5920" y="4421"/>
                  </a:moveTo>
                  <a:cubicBezTo>
                    <a:pt x="5834" y="4808"/>
                    <a:pt x="5691" y="5195"/>
                    <a:pt x="5504" y="5539"/>
                  </a:cubicBezTo>
                  <a:cubicBezTo>
                    <a:pt x="5920" y="5696"/>
                    <a:pt x="6350" y="5782"/>
                    <a:pt x="6780" y="5811"/>
                  </a:cubicBezTo>
                  <a:cubicBezTo>
                    <a:pt x="7095" y="5811"/>
                    <a:pt x="7353" y="5725"/>
                    <a:pt x="7453" y="5510"/>
                  </a:cubicBezTo>
                  <a:cubicBezTo>
                    <a:pt x="7697" y="5037"/>
                    <a:pt x="6780" y="4665"/>
                    <a:pt x="5920" y="4421"/>
                  </a:cubicBezTo>
                  <a:close/>
                  <a:moveTo>
                    <a:pt x="5361" y="5782"/>
                  </a:moveTo>
                  <a:lnTo>
                    <a:pt x="5361" y="5797"/>
                  </a:lnTo>
                  <a:cubicBezTo>
                    <a:pt x="5160" y="6098"/>
                    <a:pt x="4931" y="6384"/>
                    <a:pt x="4659" y="6628"/>
                  </a:cubicBezTo>
                  <a:cubicBezTo>
                    <a:pt x="5132" y="7001"/>
                    <a:pt x="5676" y="7345"/>
                    <a:pt x="6049" y="7345"/>
                  </a:cubicBezTo>
                  <a:cubicBezTo>
                    <a:pt x="6135" y="7345"/>
                    <a:pt x="6206" y="7316"/>
                    <a:pt x="6278" y="7273"/>
                  </a:cubicBezTo>
                  <a:cubicBezTo>
                    <a:pt x="6665" y="7001"/>
                    <a:pt x="5977" y="6298"/>
                    <a:pt x="5361" y="5782"/>
                  </a:cubicBezTo>
                  <a:close/>
                  <a:moveTo>
                    <a:pt x="574" y="7488"/>
                  </a:moveTo>
                  <a:lnTo>
                    <a:pt x="587" y="7491"/>
                  </a:lnTo>
                  <a:lnTo>
                    <a:pt x="587" y="7491"/>
                  </a:lnTo>
                  <a:lnTo>
                    <a:pt x="588" y="7488"/>
                  </a:lnTo>
                  <a:close/>
                  <a:moveTo>
                    <a:pt x="1147" y="7631"/>
                  </a:moveTo>
                  <a:cubicBezTo>
                    <a:pt x="1161" y="7732"/>
                    <a:pt x="1190" y="7832"/>
                    <a:pt x="1204" y="7947"/>
                  </a:cubicBezTo>
                  <a:lnTo>
                    <a:pt x="1333" y="7660"/>
                  </a:lnTo>
                  <a:lnTo>
                    <a:pt x="1147" y="7631"/>
                  </a:lnTo>
                  <a:close/>
                  <a:moveTo>
                    <a:pt x="4458" y="6786"/>
                  </a:moveTo>
                  <a:cubicBezTo>
                    <a:pt x="4214" y="7001"/>
                    <a:pt x="3928" y="7173"/>
                    <a:pt x="3641" y="7316"/>
                  </a:cubicBezTo>
                  <a:cubicBezTo>
                    <a:pt x="4071" y="7947"/>
                    <a:pt x="4616" y="8563"/>
                    <a:pt x="4988" y="8563"/>
                  </a:cubicBezTo>
                  <a:cubicBezTo>
                    <a:pt x="5031" y="8563"/>
                    <a:pt x="5060" y="8563"/>
                    <a:pt x="5103" y="8549"/>
                  </a:cubicBezTo>
                  <a:cubicBezTo>
                    <a:pt x="5504" y="8377"/>
                    <a:pt x="4988" y="7517"/>
                    <a:pt x="4472" y="6786"/>
                  </a:cubicBezTo>
                  <a:close/>
                  <a:moveTo>
                    <a:pt x="587" y="7491"/>
                  </a:moveTo>
                  <a:lnTo>
                    <a:pt x="0" y="8835"/>
                  </a:lnTo>
                  <a:cubicBezTo>
                    <a:pt x="29" y="8850"/>
                    <a:pt x="58" y="8864"/>
                    <a:pt x="101" y="8864"/>
                  </a:cubicBezTo>
                  <a:cubicBezTo>
                    <a:pt x="402" y="8864"/>
                    <a:pt x="617" y="8205"/>
                    <a:pt x="746" y="7531"/>
                  </a:cubicBezTo>
                  <a:lnTo>
                    <a:pt x="587" y="7491"/>
                  </a:lnTo>
                  <a:close/>
                  <a:moveTo>
                    <a:pt x="1505" y="7674"/>
                  </a:moveTo>
                  <a:lnTo>
                    <a:pt x="1505" y="7689"/>
                  </a:lnTo>
                  <a:lnTo>
                    <a:pt x="1276" y="8233"/>
                  </a:lnTo>
                  <a:cubicBezTo>
                    <a:pt x="1305" y="8377"/>
                    <a:pt x="1348" y="8506"/>
                    <a:pt x="1376" y="8635"/>
                  </a:cubicBezTo>
                  <a:cubicBezTo>
                    <a:pt x="1505" y="9065"/>
                    <a:pt x="1677" y="9366"/>
                    <a:pt x="1864" y="9366"/>
                  </a:cubicBezTo>
                  <a:lnTo>
                    <a:pt x="1892" y="9366"/>
                  </a:lnTo>
                  <a:cubicBezTo>
                    <a:pt x="2208" y="9323"/>
                    <a:pt x="2208" y="8506"/>
                    <a:pt x="2122" y="7703"/>
                  </a:cubicBezTo>
                  <a:lnTo>
                    <a:pt x="1892" y="7703"/>
                  </a:lnTo>
                  <a:cubicBezTo>
                    <a:pt x="1763" y="7703"/>
                    <a:pt x="1634" y="7703"/>
                    <a:pt x="1505" y="7674"/>
                  </a:cubicBezTo>
                  <a:close/>
                  <a:moveTo>
                    <a:pt x="3383" y="7416"/>
                  </a:moveTo>
                  <a:cubicBezTo>
                    <a:pt x="3039" y="7545"/>
                    <a:pt x="2681" y="7631"/>
                    <a:pt x="2308" y="7674"/>
                  </a:cubicBezTo>
                  <a:cubicBezTo>
                    <a:pt x="2580" y="8520"/>
                    <a:pt x="2953" y="9380"/>
                    <a:pt x="3340" y="9380"/>
                  </a:cubicBezTo>
                  <a:cubicBezTo>
                    <a:pt x="3383" y="9380"/>
                    <a:pt x="3426" y="9380"/>
                    <a:pt x="3455" y="9366"/>
                  </a:cubicBezTo>
                  <a:cubicBezTo>
                    <a:pt x="3885" y="9179"/>
                    <a:pt x="3670" y="8248"/>
                    <a:pt x="3383" y="7416"/>
                  </a:cubicBezTo>
                  <a:close/>
                </a:path>
              </a:pathLst>
            </a:custGeom>
            <a:solidFill>
              <a:srgbClr val="E7274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" name="Google Shape;4160;p64"/>
            <p:cNvSpPr/>
            <p:nvPr/>
          </p:nvSpPr>
          <p:spPr>
            <a:xfrm>
              <a:off x="1068863" y="3686588"/>
              <a:ext cx="135125" cy="193175"/>
            </a:xfrm>
            <a:custGeom>
              <a:avLst/>
              <a:gdLst/>
              <a:ahLst/>
              <a:cxnLst/>
              <a:rect l="l" t="t" r="r" b="b"/>
              <a:pathLst>
                <a:path w="5405" h="7727" extrusionOk="0">
                  <a:moveTo>
                    <a:pt x="3971" y="517"/>
                  </a:moveTo>
                  <a:cubicBezTo>
                    <a:pt x="3975" y="519"/>
                    <a:pt x="3978" y="522"/>
                    <a:pt x="3982" y="525"/>
                  </a:cubicBezTo>
                  <a:lnTo>
                    <a:pt x="3982" y="525"/>
                  </a:lnTo>
                  <a:lnTo>
                    <a:pt x="3985" y="517"/>
                  </a:lnTo>
                  <a:close/>
                  <a:moveTo>
                    <a:pt x="3226" y="1"/>
                  </a:moveTo>
                  <a:lnTo>
                    <a:pt x="1" y="7511"/>
                  </a:lnTo>
                  <a:lnTo>
                    <a:pt x="158" y="7554"/>
                  </a:lnTo>
                  <a:cubicBezTo>
                    <a:pt x="287" y="7597"/>
                    <a:pt x="431" y="7640"/>
                    <a:pt x="560" y="7654"/>
                  </a:cubicBezTo>
                  <a:lnTo>
                    <a:pt x="746" y="7683"/>
                  </a:lnTo>
                  <a:lnTo>
                    <a:pt x="3828" y="388"/>
                  </a:lnTo>
                  <a:cubicBezTo>
                    <a:pt x="3641" y="244"/>
                    <a:pt x="3441" y="115"/>
                    <a:pt x="3226" y="1"/>
                  </a:cubicBezTo>
                  <a:close/>
                  <a:moveTo>
                    <a:pt x="3982" y="525"/>
                  </a:moveTo>
                  <a:lnTo>
                    <a:pt x="932" y="7712"/>
                  </a:lnTo>
                  <a:cubicBezTo>
                    <a:pt x="1061" y="7726"/>
                    <a:pt x="1190" y="7726"/>
                    <a:pt x="1319" y="7726"/>
                  </a:cubicBezTo>
                  <a:lnTo>
                    <a:pt x="1563" y="7726"/>
                  </a:lnTo>
                  <a:cubicBezTo>
                    <a:pt x="1635" y="7726"/>
                    <a:pt x="1678" y="7726"/>
                    <a:pt x="1735" y="7712"/>
                  </a:cubicBezTo>
                  <a:cubicBezTo>
                    <a:pt x="2108" y="7669"/>
                    <a:pt x="2466" y="7583"/>
                    <a:pt x="2810" y="7454"/>
                  </a:cubicBezTo>
                  <a:cubicBezTo>
                    <a:pt x="2896" y="7425"/>
                    <a:pt x="2968" y="7382"/>
                    <a:pt x="3054" y="7339"/>
                  </a:cubicBezTo>
                  <a:cubicBezTo>
                    <a:pt x="3355" y="7210"/>
                    <a:pt x="3627" y="7038"/>
                    <a:pt x="3885" y="6823"/>
                  </a:cubicBezTo>
                  <a:cubicBezTo>
                    <a:pt x="3942" y="6780"/>
                    <a:pt x="4014" y="6723"/>
                    <a:pt x="4057" y="6665"/>
                  </a:cubicBezTo>
                  <a:cubicBezTo>
                    <a:pt x="4329" y="6422"/>
                    <a:pt x="4573" y="6135"/>
                    <a:pt x="4759" y="5834"/>
                  </a:cubicBezTo>
                  <a:cubicBezTo>
                    <a:pt x="4817" y="5748"/>
                    <a:pt x="4860" y="5676"/>
                    <a:pt x="4903" y="5590"/>
                  </a:cubicBezTo>
                  <a:cubicBezTo>
                    <a:pt x="5103" y="5232"/>
                    <a:pt x="5232" y="4860"/>
                    <a:pt x="5318" y="4458"/>
                  </a:cubicBezTo>
                  <a:cubicBezTo>
                    <a:pt x="5347" y="4372"/>
                    <a:pt x="5361" y="4272"/>
                    <a:pt x="5375" y="4172"/>
                  </a:cubicBezTo>
                  <a:cubicBezTo>
                    <a:pt x="5390" y="4000"/>
                    <a:pt x="5404" y="3813"/>
                    <a:pt x="5404" y="3627"/>
                  </a:cubicBezTo>
                  <a:cubicBezTo>
                    <a:pt x="5404" y="3455"/>
                    <a:pt x="5390" y="3269"/>
                    <a:pt x="5375" y="3097"/>
                  </a:cubicBezTo>
                  <a:cubicBezTo>
                    <a:pt x="5375" y="3039"/>
                    <a:pt x="5361" y="2982"/>
                    <a:pt x="5347" y="2925"/>
                  </a:cubicBezTo>
                  <a:cubicBezTo>
                    <a:pt x="5289" y="2566"/>
                    <a:pt x="5175" y="2222"/>
                    <a:pt x="5017" y="1893"/>
                  </a:cubicBezTo>
                  <a:lnTo>
                    <a:pt x="4946" y="1735"/>
                  </a:lnTo>
                  <a:cubicBezTo>
                    <a:pt x="4774" y="1405"/>
                    <a:pt x="4544" y="1090"/>
                    <a:pt x="4286" y="818"/>
                  </a:cubicBezTo>
                  <a:cubicBezTo>
                    <a:pt x="4189" y="721"/>
                    <a:pt x="4092" y="610"/>
                    <a:pt x="3982" y="525"/>
                  </a:cubicBezTo>
                  <a:close/>
                </a:path>
              </a:pathLst>
            </a:custGeom>
            <a:solidFill>
              <a:srgbClr val="1E022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" name="Google Shape;4161;p64"/>
            <p:cNvSpPr/>
            <p:nvPr/>
          </p:nvSpPr>
          <p:spPr>
            <a:xfrm>
              <a:off x="985388" y="3894788"/>
              <a:ext cx="263375" cy="383775"/>
            </a:xfrm>
            <a:custGeom>
              <a:avLst/>
              <a:gdLst/>
              <a:ahLst/>
              <a:cxnLst/>
              <a:rect l="l" t="t" r="r" b="b"/>
              <a:pathLst>
                <a:path w="10535" h="15351" extrusionOk="0">
                  <a:moveTo>
                    <a:pt x="10047" y="0"/>
                  </a:moveTo>
                  <a:cubicBezTo>
                    <a:pt x="10046" y="6"/>
                    <a:pt x="10046" y="12"/>
                    <a:pt x="10045" y="17"/>
                  </a:cubicBezTo>
                  <a:lnTo>
                    <a:pt x="10045" y="17"/>
                  </a:lnTo>
                  <a:cubicBezTo>
                    <a:pt x="10050" y="12"/>
                    <a:pt x="10056" y="6"/>
                    <a:pt x="10062" y="0"/>
                  </a:cubicBezTo>
                  <a:close/>
                  <a:moveTo>
                    <a:pt x="10045" y="17"/>
                  </a:moveTo>
                  <a:cubicBezTo>
                    <a:pt x="9297" y="776"/>
                    <a:pt x="8930" y="1828"/>
                    <a:pt x="9030" y="2881"/>
                  </a:cubicBezTo>
                  <a:cubicBezTo>
                    <a:pt x="8671" y="2265"/>
                    <a:pt x="8156" y="1921"/>
                    <a:pt x="7539" y="1906"/>
                  </a:cubicBezTo>
                  <a:lnTo>
                    <a:pt x="7496" y="1906"/>
                  </a:lnTo>
                  <a:cubicBezTo>
                    <a:pt x="6694" y="1906"/>
                    <a:pt x="5877" y="2465"/>
                    <a:pt x="5475" y="3282"/>
                  </a:cubicBezTo>
                  <a:cubicBezTo>
                    <a:pt x="5232" y="3769"/>
                    <a:pt x="5189" y="4185"/>
                    <a:pt x="5346" y="4543"/>
                  </a:cubicBezTo>
                  <a:cubicBezTo>
                    <a:pt x="5576" y="5059"/>
                    <a:pt x="6178" y="5188"/>
                    <a:pt x="6178" y="5188"/>
                  </a:cubicBezTo>
                  <a:cubicBezTo>
                    <a:pt x="6307" y="5231"/>
                    <a:pt x="6436" y="5260"/>
                    <a:pt x="6565" y="5260"/>
                  </a:cubicBezTo>
                  <a:cubicBezTo>
                    <a:pt x="7267" y="5260"/>
                    <a:pt x="7697" y="4429"/>
                    <a:pt x="7296" y="4113"/>
                  </a:cubicBezTo>
                  <a:cubicBezTo>
                    <a:pt x="7224" y="4056"/>
                    <a:pt x="7124" y="4013"/>
                    <a:pt x="7038" y="4013"/>
                  </a:cubicBezTo>
                  <a:cubicBezTo>
                    <a:pt x="6866" y="4013"/>
                    <a:pt x="6737" y="4142"/>
                    <a:pt x="6608" y="4285"/>
                  </a:cubicBezTo>
                  <a:cubicBezTo>
                    <a:pt x="6493" y="4429"/>
                    <a:pt x="6335" y="4529"/>
                    <a:pt x="6149" y="4558"/>
                  </a:cubicBezTo>
                  <a:cubicBezTo>
                    <a:pt x="6106" y="4558"/>
                    <a:pt x="6077" y="4558"/>
                    <a:pt x="6049" y="4543"/>
                  </a:cubicBezTo>
                  <a:cubicBezTo>
                    <a:pt x="5662" y="4443"/>
                    <a:pt x="5590" y="3798"/>
                    <a:pt x="5590" y="3468"/>
                  </a:cubicBezTo>
                  <a:cubicBezTo>
                    <a:pt x="5604" y="3440"/>
                    <a:pt x="5619" y="3397"/>
                    <a:pt x="5633" y="3368"/>
                  </a:cubicBezTo>
                  <a:cubicBezTo>
                    <a:pt x="6020" y="2594"/>
                    <a:pt x="6765" y="2093"/>
                    <a:pt x="7496" y="2093"/>
                  </a:cubicBezTo>
                  <a:lnTo>
                    <a:pt x="7525" y="2093"/>
                  </a:lnTo>
                  <a:cubicBezTo>
                    <a:pt x="8156" y="2107"/>
                    <a:pt x="8686" y="2494"/>
                    <a:pt x="9001" y="3196"/>
                  </a:cubicBezTo>
                  <a:cubicBezTo>
                    <a:pt x="9488" y="4271"/>
                    <a:pt x="7984" y="5833"/>
                    <a:pt x="6393" y="7496"/>
                  </a:cubicBezTo>
                  <a:cubicBezTo>
                    <a:pt x="5877" y="8041"/>
                    <a:pt x="5346" y="8571"/>
                    <a:pt x="4873" y="9116"/>
                  </a:cubicBezTo>
                  <a:cubicBezTo>
                    <a:pt x="5146" y="8686"/>
                    <a:pt x="5375" y="8227"/>
                    <a:pt x="5533" y="7740"/>
                  </a:cubicBezTo>
                  <a:cubicBezTo>
                    <a:pt x="5705" y="7181"/>
                    <a:pt x="5676" y="6564"/>
                    <a:pt x="5447" y="6034"/>
                  </a:cubicBezTo>
                  <a:cubicBezTo>
                    <a:pt x="5289" y="5719"/>
                    <a:pt x="4945" y="5188"/>
                    <a:pt x="4544" y="5188"/>
                  </a:cubicBezTo>
                  <a:cubicBezTo>
                    <a:pt x="4472" y="5188"/>
                    <a:pt x="4400" y="5217"/>
                    <a:pt x="4343" y="5246"/>
                  </a:cubicBezTo>
                  <a:cubicBezTo>
                    <a:pt x="4042" y="5389"/>
                    <a:pt x="4529" y="6450"/>
                    <a:pt x="4587" y="6636"/>
                  </a:cubicBezTo>
                  <a:cubicBezTo>
                    <a:pt x="4859" y="7482"/>
                    <a:pt x="4931" y="8370"/>
                    <a:pt x="4773" y="9245"/>
                  </a:cubicBezTo>
                  <a:cubicBezTo>
                    <a:pt x="4372" y="9703"/>
                    <a:pt x="4013" y="10176"/>
                    <a:pt x="3698" y="10692"/>
                  </a:cubicBezTo>
                  <a:cubicBezTo>
                    <a:pt x="2996" y="11853"/>
                    <a:pt x="2809" y="13114"/>
                    <a:pt x="2838" y="14333"/>
                  </a:cubicBezTo>
                  <a:cubicBezTo>
                    <a:pt x="2695" y="13774"/>
                    <a:pt x="2394" y="12899"/>
                    <a:pt x="1820" y="12326"/>
                  </a:cubicBezTo>
                  <a:cubicBezTo>
                    <a:pt x="1534" y="11996"/>
                    <a:pt x="1118" y="11796"/>
                    <a:pt x="674" y="11781"/>
                  </a:cubicBezTo>
                  <a:cubicBezTo>
                    <a:pt x="258" y="11781"/>
                    <a:pt x="0" y="11996"/>
                    <a:pt x="115" y="12226"/>
                  </a:cubicBezTo>
                  <a:cubicBezTo>
                    <a:pt x="316" y="12613"/>
                    <a:pt x="2150" y="13272"/>
                    <a:pt x="2867" y="14791"/>
                  </a:cubicBezTo>
                  <a:cubicBezTo>
                    <a:pt x="2881" y="14935"/>
                    <a:pt x="2895" y="15078"/>
                    <a:pt x="2910" y="15221"/>
                  </a:cubicBezTo>
                  <a:lnTo>
                    <a:pt x="3082" y="15279"/>
                  </a:lnTo>
                  <a:cubicBezTo>
                    <a:pt x="2910" y="13788"/>
                    <a:pt x="2981" y="12211"/>
                    <a:pt x="3841" y="10778"/>
                  </a:cubicBezTo>
                  <a:cubicBezTo>
                    <a:pt x="4458" y="9746"/>
                    <a:pt x="5504" y="8657"/>
                    <a:pt x="6507" y="7611"/>
                  </a:cubicBezTo>
                  <a:cubicBezTo>
                    <a:pt x="7081" y="7023"/>
                    <a:pt x="7625" y="6435"/>
                    <a:pt x="8098" y="5891"/>
                  </a:cubicBezTo>
                  <a:cubicBezTo>
                    <a:pt x="8213" y="5833"/>
                    <a:pt x="8356" y="5805"/>
                    <a:pt x="8500" y="5805"/>
                  </a:cubicBezTo>
                  <a:cubicBezTo>
                    <a:pt x="8800" y="5819"/>
                    <a:pt x="9087" y="5919"/>
                    <a:pt x="9345" y="6091"/>
                  </a:cubicBezTo>
                  <a:cubicBezTo>
                    <a:pt x="9589" y="6235"/>
                    <a:pt x="9804" y="6378"/>
                    <a:pt x="9990" y="6378"/>
                  </a:cubicBezTo>
                  <a:lnTo>
                    <a:pt x="10004" y="6378"/>
                  </a:lnTo>
                  <a:cubicBezTo>
                    <a:pt x="10463" y="6349"/>
                    <a:pt x="10535" y="5360"/>
                    <a:pt x="9646" y="5360"/>
                  </a:cubicBezTo>
                  <a:lnTo>
                    <a:pt x="9574" y="5360"/>
                  </a:lnTo>
                  <a:cubicBezTo>
                    <a:pt x="9058" y="5403"/>
                    <a:pt x="8571" y="5561"/>
                    <a:pt x="8141" y="5819"/>
                  </a:cubicBezTo>
                  <a:cubicBezTo>
                    <a:pt x="8972" y="4801"/>
                    <a:pt x="9488" y="3870"/>
                    <a:pt x="9144" y="3125"/>
                  </a:cubicBezTo>
                  <a:lnTo>
                    <a:pt x="9116" y="3053"/>
                  </a:lnTo>
                  <a:cubicBezTo>
                    <a:pt x="9558" y="2098"/>
                    <a:pt x="9872" y="1072"/>
                    <a:pt x="10045" y="17"/>
                  </a:cubicBezTo>
                  <a:close/>
                  <a:moveTo>
                    <a:pt x="7152" y="8012"/>
                  </a:moveTo>
                  <a:cubicBezTo>
                    <a:pt x="6077" y="9001"/>
                    <a:pt x="6163" y="10520"/>
                    <a:pt x="6206" y="10907"/>
                  </a:cubicBezTo>
                  <a:cubicBezTo>
                    <a:pt x="5490" y="11581"/>
                    <a:pt x="3956" y="13215"/>
                    <a:pt x="3196" y="15307"/>
                  </a:cubicBezTo>
                  <a:lnTo>
                    <a:pt x="3354" y="15350"/>
                  </a:lnTo>
                  <a:cubicBezTo>
                    <a:pt x="3669" y="14519"/>
                    <a:pt x="4099" y="13745"/>
                    <a:pt x="4615" y="13028"/>
                  </a:cubicBezTo>
                  <a:cubicBezTo>
                    <a:pt x="4726" y="13333"/>
                    <a:pt x="5038" y="13531"/>
                    <a:pt x="5369" y="13531"/>
                  </a:cubicBezTo>
                  <a:cubicBezTo>
                    <a:pt x="5381" y="13531"/>
                    <a:pt x="5392" y="13530"/>
                    <a:pt x="5404" y="13530"/>
                  </a:cubicBezTo>
                  <a:cubicBezTo>
                    <a:pt x="6407" y="13530"/>
                    <a:pt x="7998" y="12426"/>
                    <a:pt x="9144" y="12283"/>
                  </a:cubicBezTo>
                  <a:cubicBezTo>
                    <a:pt x="8745" y="12110"/>
                    <a:pt x="8309" y="12024"/>
                    <a:pt x="7870" y="12024"/>
                  </a:cubicBezTo>
                  <a:cubicBezTo>
                    <a:pt x="7836" y="12024"/>
                    <a:pt x="7802" y="12024"/>
                    <a:pt x="7769" y="12025"/>
                  </a:cubicBezTo>
                  <a:cubicBezTo>
                    <a:pt x="6479" y="12025"/>
                    <a:pt x="5217" y="12598"/>
                    <a:pt x="4759" y="12828"/>
                  </a:cubicBezTo>
                  <a:cubicBezTo>
                    <a:pt x="5232" y="12183"/>
                    <a:pt x="5748" y="11595"/>
                    <a:pt x="6321" y="11050"/>
                  </a:cubicBezTo>
                  <a:cubicBezTo>
                    <a:pt x="6622" y="11136"/>
                    <a:pt x="6952" y="11179"/>
                    <a:pt x="7267" y="11179"/>
                  </a:cubicBezTo>
                  <a:cubicBezTo>
                    <a:pt x="7926" y="11179"/>
                    <a:pt x="8800" y="10993"/>
                    <a:pt x="10105" y="10291"/>
                  </a:cubicBezTo>
                  <a:cubicBezTo>
                    <a:pt x="9732" y="10061"/>
                    <a:pt x="9288" y="9932"/>
                    <a:pt x="8858" y="9918"/>
                  </a:cubicBezTo>
                  <a:cubicBezTo>
                    <a:pt x="9087" y="9531"/>
                    <a:pt x="9474" y="8772"/>
                    <a:pt x="9015" y="8413"/>
                  </a:cubicBezTo>
                  <a:cubicBezTo>
                    <a:pt x="8886" y="8327"/>
                    <a:pt x="8743" y="8284"/>
                    <a:pt x="8585" y="8284"/>
                  </a:cubicBezTo>
                  <a:cubicBezTo>
                    <a:pt x="8156" y="8284"/>
                    <a:pt x="7654" y="8557"/>
                    <a:pt x="7382" y="8729"/>
                  </a:cubicBezTo>
                  <a:cubicBezTo>
                    <a:pt x="7396" y="8471"/>
                    <a:pt x="7310" y="8213"/>
                    <a:pt x="7152" y="8026"/>
                  </a:cubicBezTo>
                  <a:lnTo>
                    <a:pt x="7152" y="8012"/>
                  </a:lnTo>
                  <a:close/>
                </a:path>
              </a:pathLst>
            </a:custGeom>
            <a:solidFill>
              <a:srgbClr val="E7274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9" name="Google Shape;4162;p64"/>
            <p:cNvSpPr/>
            <p:nvPr/>
          </p:nvSpPr>
          <p:spPr>
            <a:xfrm>
              <a:off x="1257713" y="3538963"/>
              <a:ext cx="94250" cy="153750"/>
            </a:xfrm>
            <a:custGeom>
              <a:avLst/>
              <a:gdLst/>
              <a:ahLst/>
              <a:cxnLst/>
              <a:rect l="l" t="t" r="r" b="b"/>
              <a:pathLst>
                <a:path w="3770" h="6150" extrusionOk="0">
                  <a:moveTo>
                    <a:pt x="631" y="1"/>
                  </a:moveTo>
                  <a:cubicBezTo>
                    <a:pt x="588" y="1"/>
                    <a:pt x="530" y="15"/>
                    <a:pt x="487" y="29"/>
                  </a:cubicBezTo>
                  <a:cubicBezTo>
                    <a:pt x="0" y="287"/>
                    <a:pt x="788" y="918"/>
                    <a:pt x="788" y="918"/>
                  </a:cubicBezTo>
                  <a:cubicBezTo>
                    <a:pt x="738" y="908"/>
                    <a:pt x="687" y="898"/>
                    <a:pt x="636" y="898"/>
                  </a:cubicBezTo>
                  <a:cubicBezTo>
                    <a:pt x="615" y="898"/>
                    <a:pt x="594" y="900"/>
                    <a:pt x="573" y="904"/>
                  </a:cubicBezTo>
                  <a:cubicBezTo>
                    <a:pt x="344" y="904"/>
                    <a:pt x="0" y="961"/>
                    <a:pt x="57" y="1291"/>
                  </a:cubicBezTo>
                  <a:cubicBezTo>
                    <a:pt x="86" y="1463"/>
                    <a:pt x="229" y="1534"/>
                    <a:pt x="416" y="1534"/>
                  </a:cubicBezTo>
                  <a:cubicBezTo>
                    <a:pt x="645" y="1506"/>
                    <a:pt x="860" y="1463"/>
                    <a:pt x="1075" y="1377"/>
                  </a:cubicBezTo>
                  <a:cubicBezTo>
                    <a:pt x="2523" y="1878"/>
                    <a:pt x="2910" y="3555"/>
                    <a:pt x="2551" y="4974"/>
                  </a:cubicBezTo>
                  <a:lnTo>
                    <a:pt x="2551" y="5003"/>
                  </a:lnTo>
                  <a:cubicBezTo>
                    <a:pt x="2322" y="5060"/>
                    <a:pt x="1706" y="5232"/>
                    <a:pt x="1792" y="5633"/>
                  </a:cubicBezTo>
                  <a:cubicBezTo>
                    <a:pt x="1805" y="5726"/>
                    <a:pt x="1892" y="5807"/>
                    <a:pt x="1996" y="5807"/>
                  </a:cubicBezTo>
                  <a:cubicBezTo>
                    <a:pt x="2004" y="5807"/>
                    <a:pt x="2013" y="5807"/>
                    <a:pt x="2021" y="5805"/>
                  </a:cubicBezTo>
                  <a:cubicBezTo>
                    <a:pt x="2293" y="5805"/>
                    <a:pt x="2738" y="5504"/>
                    <a:pt x="2824" y="5447"/>
                  </a:cubicBezTo>
                  <a:lnTo>
                    <a:pt x="2838" y="5447"/>
                  </a:lnTo>
                  <a:cubicBezTo>
                    <a:pt x="2838" y="5547"/>
                    <a:pt x="2852" y="6149"/>
                    <a:pt x="3239" y="6149"/>
                  </a:cubicBezTo>
                  <a:lnTo>
                    <a:pt x="3311" y="6149"/>
                  </a:lnTo>
                  <a:cubicBezTo>
                    <a:pt x="3698" y="6078"/>
                    <a:pt x="3469" y="5404"/>
                    <a:pt x="3340" y="5074"/>
                  </a:cubicBezTo>
                  <a:cubicBezTo>
                    <a:pt x="3770" y="3269"/>
                    <a:pt x="3182" y="1262"/>
                    <a:pt x="1290" y="603"/>
                  </a:cubicBezTo>
                  <a:lnTo>
                    <a:pt x="1218" y="588"/>
                  </a:lnTo>
                  <a:cubicBezTo>
                    <a:pt x="1104" y="316"/>
                    <a:pt x="889" y="1"/>
                    <a:pt x="645" y="1"/>
                  </a:cubicBezTo>
                  <a:close/>
                </a:path>
              </a:pathLst>
            </a:custGeom>
            <a:solidFill>
              <a:srgbClr val="FFC4C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0" name="Google Shape;4163;p64"/>
            <p:cNvSpPr/>
            <p:nvPr/>
          </p:nvSpPr>
          <p:spPr>
            <a:xfrm>
              <a:off x="986463" y="3289938"/>
              <a:ext cx="355100" cy="828800"/>
            </a:xfrm>
            <a:custGeom>
              <a:avLst/>
              <a:gdLst/>
              <a:ahLst/>
              <a:cxnLst/>
              <a:rect l="l" t="t" r="r" b="b"/>
              <a:pathLst>
                <a:path w="14204" h="33152" extrusionOk="0">
                  <a:moveTo>
                    <a:pt x="14018" y="1"/>
                  </a:moveTo>
                  <a:lnTo>
                    <a:pt x="7138" y="16268"/>
                  </a:lnTo>
                  <a:lnTo>
                    <a:pt x="4042" y="23549"/>
                  </a:lnTo>
                  <a:lnTo>
                    <a:pt x="3927" y="23836"/>
                  </a:lnTo>
                  <a:lnTo>
                    <a:pt x="0" y="33109"/>
                  </a:lnTo>
                  <a:cubicBezTo>
                    <a:pt x="58" y="33109"/>
                    <a:pt x="129" y="33123"/>
                    <a:pt x="187" y="33152"/>
                  </a:cubicBezTo>
                  <a:lnTo>
                    <a:pt x="3999" y="24122"/>
                  </a:lnTo>
                  <a:lnTo>
                    <a:pt x="4243" y="23578"/>
                  </a:lnTo>
                  <a:lnTo>
                    <a:pt x="7281" y="16383"/>
                  </a:lnTo>
                  <a:lnTo>
                    <a:pt x="14204" y="58"/>
                  </a:lnTo>
                  <a:lnTo>
                    <a:pt x="14147" y="58"/>
                  </a:lnTo>
                  <a:cubicBezTo>
                    <a:pt x="14132" y="58"/>
                    <a:pt x="14104" y="44"/>
                    <a:pt x="14089" y="44"/>
                  </a:cubicBezTo>
                  <a:cubicBezTo>
                    <a:pt x="14061" y="29"/>
                    <a:pt x="14046" y="15"/>
                    <a:pt x="14032" y="1"/>
                  </a:cubicBezTo>
                  <a:close/>
                </a:path>
              </a:pathLst>
            </a:custGeom>
            <a:solidFill>
              <a:srgbClr val="1E022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1" name="Google Shape;4164;p64"/>
            <p:cNvSpPr/>
            <p:nvPr/>
          </p:nvSpPr>
          <p:spPr>
            <a:xfrm>
              <a:off x="1353013" y="3000788"/>
              <a:ext cx="156250" cy="226825"/>
            </a:xfrm>
            <a:custGeom>
              <a:avLst/>
              <a:gdLst/>
              <a:ahLst/>
              <a:cxnLst/>
              <a:rect l="l" t="t" r="r" b="b"/>
              <a:pathLst>
                <a:path w="6250" h="9073" extrusionOk="0">
                  <a:moveTo>
                    <a:pt x="3444" y="4221"/>
                  </a:moveTo>
                  <a:cubicBezTo>
                    <a:pt x="3802" y="4221"/>
                    <a:pt x="4143" y="4500"/>
                    <a:pt x="4143" y="4916"/>
                  </a:cubicBezTo>
                  <a:cubicBezTo>
                    <a:pt x="4143" y="5303"/>
                    <a:pt x="3827" y="5619"/>
                    <a:pt x="3440" y="5619"/>
                  </a:cubicBezTo>
                  <a:cubicBezTo>
                    <a:pt x="2824" y="5619"/>
                    <a:pt x="2509" y="4873"/>
                    <a:pt x="2953" y="4429"/>
                  </a:cubicBezTo>
                  <a:cubicBezTo>
                    <a:pt x="3097" y="4285"/>
                    <a:pt x="3273" y="4221"/>
                    <a:pt x="3444" y="4221"/>
                  </a:cubicBezTo>
                  <a:close/>
                  <a:moveTo>
                    <a:pt x="2523" y="5619"/>
                  </a:moveTo>
                  <a:lnTo>
                    <a:pt x="3182" y="6077"/>
                  </a:lnTo>
                  <a:lnTo>
                    <a:pt x="3168" y="6077"/>
                  </a:lnTo>
                  <a:lnTo>
                    <a:pt x="3168" y="6092"/>
                  </a:lnTo>
                  <a:cubicBezTo>
                    <a:pt x="2738" y="6092"/>
                    <a:pt x="2523" y="5619"/>
                    <a:pt x="2523" y="5619"/>
                  </a:cubicBezTo>
                  <a:close/>
                  <a:moveTo>
                    <a:pt x="3655" y="0"/>
                  </a:moveTo>
                  <a:lnTo>
                    <a:pt x="1" y="8514"/>
                  </a:lnTo>
                  <a:lnTo>
                    <a:pt x="316" y="8628"/>
                  </a:lnTo>
                  <a:lnTo>
                    <a:pt x="560" y="8714"/>
                  </a:lnTo>
                  <a:lnTo>
                    <a:pt x="732" y="8772"/>
                  </a:lnTo>
                  <a:lnTo>
                    <a:pt x="946" y="8858"/>
                  </a:lnTo>
                  <a:lnTo>
                    <a:pt x="1090" y="8901"/>
                  </a:lnTo>
                  <a:lnTo>
                    <a:pt x="1563" y="9073"/>
                  </a:lnTo>
                  <a:cubicBezTo>
                    <a:pt x="1935" y="8313"/>
                    <a:pt x="2308" y="7539"/>
                    <a:pt x="2666" y="6765"/>
                  </a:cubicBezTo>
                  <a:cubicBezTo>
                    <a:pt x="2695" y="6737"/>
                    <a:pt x="2709" y="6694"/>
                    <a:pt x="2738" y="6679"/>
                  </a:cubicBezTo>
                  <a:cubicBezTo>
                    <a:pt x="2748" y="6679"/>
                    <a:pt x="2757" y="6673"/>
                    <a:pt x="2767" y="6673"/>
                  </a:cubicBezTo>
                  <a:cubicBezTo>
                    <a:pt x="2772" y="6673"/>
                    <a:pt x="2776" y="6674"/>
                    <a:pt x="2781" y="6679"/>
                  </a:cubicBezTo>
                  <a:lnTo>
                    <a:pt x="2853" y="6679"/>
                  </a:lnTo>
                  <a:cubicBezTo>
                    <a:pt x="3311" y="6837"/>
                    <a:pt x="3799" y="6909"/>
                    <a:pt x="4286" y="6937"/>
                  </a:cubicBezTo>
                  <a:lnTo>
                    <a:pt x="4358" y="6937"/>
                  </a:lnTo>
                  <a:cubicBezTo>
                    <a:pt x="5519" y="6909"/>
                    <a:pt x="6049" y="6235"/>
                    <a:pt x="6192" y="5174"/>
                  </a:cubicBezTo>
                  <a:cubicBezTo>
                    <a:pt x="6235" y="4888"/>
                    <a:pt x="6250" y="4601"/>
                    <a:pt x="6250" y="4314"/>
                  </a:cubicBezTo>
                  <a:cubicBezTo>
                    <a:pt x="6250" y="3669"/>
                    <a:pt x="6149" y="3039"/>
                    <a:pt x="5963" y="2437"/>
                  </a:cubicBezTo>
                  <a:cubicBezTo>
                    <a:pt x="5777" y="1792"/>
                    <a:pt x="5418" y="1204"/>
                    <a:pt x="4917" y="760"/>
                  </a:cubicBezTo>
                  <a:cubicBezTo>
                    <a:pt x="4544" y="430"/>
                    <a:pt x="4128" y="172"/>
                    <a:pt x="3655" y="0"/>
                  </a:cubicBezTo>
                  <a:close/>
                </a:path>
              </a:pathLst>
            </a:custGeom>
            <a:solidFill>
              <a:srgbClr val="FFC4C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2" name="Google Shape;4165;p64"/>
            <p:cNvSpPr/>
            <p:nvPr/>
          </p:nvSpPr>
          <p:spPr>
            <a:xfrm>
              <a:off x="1328288" y="3216488"/>
              <a:ext cx="51975" cy="74900"/>
            </a:xfrm>
            <a:custGeom>
              <a:avLst/>
              <a:gdLst/>
              <a:ahLst/>
              <a:cxnLst/>
              <a:rect l="l" t="t" r="r" b="b"/>
              <a:pathLst>
                <a:path w="2079" h="2996" extrusionOk="0">
                  <a:moveTo>
                    <a:pt x="1305" y="0"/>
                  </a:moveTo>
                  <a:cubicBezTo>
                    <a:pt x="1248" y="115"/>
                    <a:pt x="1" y="2537"/>
                    <a:pt x="345" y="2939"/>
                  </a:cubicBezTo>
                  <a:cubicBezTo>
                    <a:pt x="359" y="2953"/>
                    <a:pt x="373" y="2967"/>
                    <a:pt x="402" y="2982"/>
                  </a:cubicBezTo>
                  <a:cubicBezTo>
                    <a:pt x="416" y="2996"/>
                    <a:pt x="445" y="2996"/>
                    <a:pt x="474" y="2996"/>
                  </a:cubicBezTo>
                  <a:lnTo>
                    <a:pt x="517" y="2996"/>
                  </a:lnTo>
                  <a:cubicBezTo>
                    <a:pt x="1076" y="2853"/>
                    <a:pt x="2064" y="330"/>
                    <a:pt x="2079" y="287"/>
                  </a:cubicBezTo>
                  <a:lnTo>
                    <a:pt x="1935" y="244"/>
                  </a:lnTo>
                  <a:lnTo>
                    <a:pt x="1721" y="158"/>
                  </a:lnTo>
                  <a:lnTo>
                    <a:pt x="1549" y="101"/>
                  </a:lnTo>
                  <a:lnTo>
                    <a:pt x="1305" y="15"/>
                  </a:lnTo>
                  <a:lnTo>
                    <a:pt x="1305" y="0"/>
                  </a:lnTo>
                  <a:close/>
                </a:path>
              </a:pathLst>
            </a:custGeom>
            <a:solidFill>
              <a:srgbClr val="FFC4C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3" name="Google Shape;4166;p64"/>
            <p:cNvSpPr/>
            <p:nvPr/>
          </p:nvSpPr>
          <p:spPr>
            <a:xfrm>
              <a:off x="1415813" y="3106463"/>
              <a:ext cx="40775" cy="34975"/>
            </a:xfrm>
            <a:custGeom>
              <a:avLst/>
              <a:gdLst/>
              <a:ahLst/>
              <a:cxnLst/>
              <a:rect l="l" t="t" r="r" b="b"/>
              <a:pathLst>
                <a:path w="1631" h="1399" extrusionOk="0">
                  <a:moveTo>
                    <a:pt x="968" y="1"/>
                  </a:moveTo>
                  <a:cubicBezTo>
                    <a:pt x="960" y="1"/>
                    <a:pt x="951" y="1"/>
                    <a:pt x="943" y="1"/>
                  </a:cubicBezTo>
                  <a:cubicBezTo>
                    <a:pt x="937" y="1"/>
                    <a:pt x="931" y="1"/>
                    <a:pt x="925" y="1"/>
                  </a:cubicBezTo>
                  <a:cubicBezTo>
                    <a:pt x="306" y="1"/>
                    <a:pt x="1" y="751"/>
                    <a:pt x="441" y="1191"/>
                  </a:cubicBezTo>
                  <a:cubicBezTo>
                    <a:pt x="585" y="1334"/>
                    <a:pt x="759" y="1399"/>
                    <a:pt x="930" y="1399"/>
                  </a:cubicBezTo>
                  <a:cubicBezTo>
                    <a:pt x="1289" y="1399"/>
                    <a:pt x="1631" y="1116"/>
                    <a:pt x="1631" y="689"/>
                  </a:cubicBezTo>
                  <a:cubicBezTo>
                    <a:pt x="1631" y="311"/>
                    <a:pt x="1343" y="1"/>
                    <a:pt x="968" y="1"/>
                  </a:cubicBezTo>
                  <a:close/>
                </a:path>
              </a:pathLst>
            </a:custGeom>
            <a:solidFill>
              <a:srgbClr val="1E022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4" name="Google Shape;4167;p64"/>
            <p:cNvSpPr/>
            <p:nvPr/>
          </p:nvSpPr>
          <p:spPr>
            <a:xfrm>
              <a:off x="958513" y="4112638"/>
              <a:ext cx="8625" cy="18300"/>
            </a:xfrm>
            <a:custGeom>
              <a:avLst/>
              <a:gdLst/>
              <a:ahLst/>
              <a:cxnLst/>
              <a:rect l="l" t="t" r="r" b="b"/>
              <a:pathLst>
                <a:path w="345" h="732" extrusionOk="0">
                  <a:moveTo>
                    <a:pt x="316" y="0"/>
                  </a:moveTo>
                  <a:lnTo>
                    <a:pt x="115" y="473"/>
                  </a:lnTo>
                  <a:lnTo>
                    <a:pt x="0" y="731"/>
                  </a:lnTo>
                  <a:cubicBezTo>
                    <a:pt x="86" y="688"/>
                    <a:pt x="172" y="631"/>
                    <a:pt x="230" y="545"/>
                  </a:cubicBezTo>
                  <a:cubicBezTo>
                    <a:pt x="301" y="445"/>
                    <a:pt x="344" y="330"/>
                    <a:pt x="344" y="201"/>
                  </a:cubicBezTo>
                  <a:cubicBezTo>
                    <a:pt x="344" y="129"/>
                    <a:pt x="330" y="72"/>
                    <a:pt x="316" y="0"/>
                  </a:cubicBezTo>
                  <a:close/>
                </a:path>
              </a:pathLst>
            </a:custGeom>
            <a:solidFill>
              <a:srgbClr val="FFC4C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5" name="Google Shape;4168;p64"/>
            <p:cNvSpPr/>
            <p:nvPr/>
          </p:nvSpPr>
          <p:spPr>
            <a:xfrm>
              <a:off x="970338" y="4117638"/>
              <a:ext cx="31550" cy="28975"/>
            </a:xfrm>
            <a:custGeom>
              <a:avLst/>
              <a:gdLst/>
              <a:ahLst/>
              <a:cxnLst/>
              <a:rect l="l" t="t" r="r" b="b"/>
              <a:pathLst>
                <a:path w="1262" h="1159" extrusionOk="0">
                  <a:moveTo>
                    <a:pt x="574" y="1"/>
                  </a:moveTo>
                  <a:cubicBezTo>
                    <a:pt x="301" y="1"/>
                    <a:pt x="58" y="202"/>
                    <a:pt x="0" y="474"/>
                  </a:cubicBezTo>
                  <a:cubicBezTo>
                    <a:pt x="0" y="503"/>
                    <a:pt x="0" y="546"/>
                    <a:pt x="0" y="574"/>
                  </a:cubicBezTo>
                  <a:cubicBezTo>
                    <a:pt x="0" y="919"/>
                    <a:pt x="276" y="1159"/>
                    <a:pt x="577" y="1159"/>
                  </a:cubicBezTo>
                  <a:cubicBezTo>
                    <a:pt x="677" y="1159"/>
                    <a:pt x="779" y="1133"/>
                    <a:pt x="875" y="1076"/>
                  </a:cubicBezTo>
                  <a:cubicBezTo>
                    <a:pt x="1262" y="846"/>
                    <a:pt x="1262" y="288"/>
                    <a:pt x="860" y="73"/>
                  </a:cubicBezTo>
                  <a:cubicBezTo>
                    <a:pt x="846" y="58"/>
                    <a:pt x="832" y="58"/>
                    <a:pt x="817" y="44"/>
                  </a:cubicBezTo>
                  <a:cubicBezTo>
                    <a:pt x="760" y="15"/>
                    <a:pt x="703" y="1"/>
                    <a:pt x="631" y="1"/>
                  </a:cubicBezTo>
                  <a:close/>
                </a:path>
              </a:pathLst>
            </a:custGeom>
            <a:solidFill>
              <a:srgbClr val="FFC4C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6" name="Google Shape;4169;p64"/>
            <p:cNvSpPr/>
            <p:nvPr/>
          </p:nvSpPr>
          <p:spPr>
            <a:xfrm>
              <a:off x="1416088" y="3141588"/>
              <a:ext cx="16500" cy="11500"/>
            </a:xfrm>
            <a:custGeom>
              <a:avLst/>
              <a:gdLst/>
              <a:ahLst/>
              <a:cxnLst/>
              <a:rect l="l" t="t" r="r" b="b"/>
              <a:pathLst>
                <a:path w="660" h="460" extrusionOk="0">
                  <a:moveTo>
                    <a:pt x="0" y="1"/>
                  </a:moveTo>
                  <a:lnTo>
                    <a:pt x="0" y="1"/>
                  </a:lnTo>
                  <a:cubicBezTo>
                    <a:pt x="0" y="1"/>
                    <a:pt x="215" y="460"/>
                    <a:pt x="645" y="460"/>
                  </a:cubicBezTo>
                  <a:lnTo>
                    <a:pt x="659" y="460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FF3E3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7" name="Google Shape;4170;p64"/>
            <p:cNvSpPr/>
            <p:nvPr/>
          </p:nvSpPr>
          <p:spPr>
            <a:xfrm>
              <a:off x="1013688" y="4119438"/>
              <a:ext cx="15425" cy="27250"/>
            </a:xfrm>
            <a:custGeom>
              <a:avLst/>
              <a:gdLst/>
              <a:ahLst/>
              <a:cxnLst/>
              <a:rect l="l" t="t" r="r" b="b"/>
              <a:pathLst>
                <a:path w="617" h="1090" extrusionOk="0">
                  <a:moveTo>
                    <a:pt x="459" y="1"/>
                  </a:moveTo>
                  <a:cubicBezTo>
                    <a:pt x="402" y="1"/>
                    <a:pt x="359" y="44"/>
                    <a:pt x="345" y="101"/>
                  </a:cubicBezTo>
                  <a:cubicBezTo>
                    <a:pt x="273" y="373"/>
                    <a:pt x="173" y="631"/>
                    <a:pt x="44" y="889"/>
                  </a:cubicBezTo>
                  <a:cubicBezTo>
                    <a:pt x="1" y="989"/>
                    <a:pt x="72" y="1090"/>
                    <a:pt x="173" y="1090"/>
                  </a:cubicBezTo>
                  <a:cubicBezTo>
                    <a:pt x="216" y="1090"/>
                    <a:pt x="259" y="1061"/>
                    <a:pt x="273" y="1032"/>
                  </a:cubicBezTo>
                  <a:cubicBezTo>
                    <a:pt x="402" y="746"/>
                    <a:pt x="516" y="459"/>
                    <a:pt x="602" y="158"/>
                  </a:cubicBezTo>
                  <a:cubicBezTo>
                    <a:pt x="617" y="72"/>
                    <a:pt x="559" y="1"/>
                    <a:pt x="459" y="1"/>
                  </a:cubicBezTo>
                  <a:close/>
                </a:path>
              </a:pathLst>
            </a:custGeom>
            <a:solidFill>
              <a:srgbClr val="FF3E3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8" name="Google Shape;4171;p64"/>
            <p:cNvSpPr/>
            <p:nvPr/>
          </p:nvSpPr>
          <p:spPr>
            <a:xfrm>
              <a:off x="1022288" y="4137363"/>
              <a:ext cx="12925" cy="20450"/>
            </a:xfrm>
            <a:custGeom>
              <a:avLst/>
              <a:gdLst/>
              <a:ahLst/>
              <a:cxnLst/>
              <a:rect l="l" t="t" r="r" b="b"/>
              <a:pathLst>
                <a:path w="517" h="818" extrusionOk="0">
                  <a:moveTo>
                    <a:pt x="359" y="0"/>
                  </a:moveTo>
                  <a:lnTo>
                    <a:pt x="359" y="14"/>
                  </a:lnTo>
                  <a:cubicBezTo>
                    <a:pt x="351" y="13"/>
                    <a:pt x="344" y="12"/>
                    <a:pt x="336" y="12"/>
                  </a:cubicBezTo>
                  <a:cubicBezTo>
                    <a:pt x="287" y="12"/>
                    <a:pt x="242" y="51"/>
                    <a:pt x="230" y="100"/>
                  </a:cubicBezTo>
                  <a:lnTo>
                    <a:pt x="29" y="659"/>
                  </a:lnTo>
                  <a:cubicBezTo>
                    <a:pt x="1" y="731"/>
                    <a:pt x="72" y="817"/>
                    <a:pt x="158" y="817"/>
                  </a:cubicBezTo>
                  <a:cubicBezTo>
                    <a:pt x="215" y="817"/>
                    <a:pt x="273" y="774"/>
                    <a:pt x="287" y="731"/>
                  </a:cubicBezTo>
                  <a:lnTo>
                    <a:pt x="488" y="172"/>
                  </a:lnTo>
                  <a:cubicBezTo>
                    <a:pt x="516" y="86"/>
                    <a:pt x="445" y="0"/>
                    <a:pt x="359" y="0"/>
                  </a:cubicBezTo>
                  <a:close/>
                </a:path>
              </a:pathLst>
            </a:custGeom>
            <a:solidFill>
              <a:srgbClr val="FF3E3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9" name="Google Shape;4172;p64"/>
            <p:cNvSpPr/>
            <p:nvPr/>
          </p:nvSpPr>
          <p:spPr>
            <a:xfrm>
              <a:off x="1261638" y="3638588"/>
              <a:ext cx="15075" cy="22225"/>
            </a:xfrm>
            <a:custGeom>
              <a:avLst/>
              <a:gdLst/>
              <a:ahLst/>
              <a:cxnLst/>
              <a:rect l="l" t="t" r="r" b="b"/>
              <a:pathLst>
                <a:path w="603" h="889" extrusionOk="0">
                  <a:moveTo>
                    <a:pt x="445" y="0"/>
                  </a:moveTo>
                  <a:cubicBezTo>
                    <a:pt x="388" y="0"/>
                    <a:pt x="330" y="43"/>
                    <a:pt x="316" y="101"/>
                  </a:cubicBezTo>
                  <a:cubicBezTo>
                    <a:pt x="244" y="301"/>
                    <a:pt x="158" y="502"/>
                    <a:pt x="44" y="688"/>
                  </a:cubicBezTo>
                  <a:cubicBezTo>
                    <a:pt x="1" y="774"/>
                    <a:pt x="72" y="889"/>
                    <a:pt x="173" y="889"/>
                  </a:cubicBezTo>
                  <a:cubicBezTo>
                    <a:pt x="216" y="889"/>
                    <a:pt x="259" y="860"/>
                    <a:pt x="273" y="817"/>
                  </a:cubicBezTo>
                  <a:cubicBezTo>
                    <a:pt x="402" y="617"/>
                    <a:pt x="488" y="387"/>
                    <a:pt x="574" y="172"/>
                  </a:cubicBezTo>
                  <a:cubicBezTo>
                    <a:pt x="603" y="86"/>
                    <a:pt x="531" y="0"/>
                    <a:pt x="445" y="0"/>
                  </a:cubicBezTo>
                  <a:close/>
                </a:path>
              </a:pathLst>
            </a:custGeom>
            <a:solidFill>
              <a:srgbClr val="FF3E3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0" name="Google Shape;4173;p64"/>
            <p:cNvSpPr/>
            <p:nvPr/>
          </p:nvSpPr>
          <p:spPr>
            <a:xfrm>
              <a:off x="1265938" y="3653988"/>
              <a:ext cx="13650" cy="21525"/>
            </a:xfrm>
            <a:custGeom>
              <a:avLst/>
              <a:gdLst/>
              <a:ahLst/>
              <a:cxnLst/>
              <a:rect l="l" t="t" r="r" b="b"/>
              <a:pathLst>
                <a:path w="546" h="861" extrusionOk="0">
                  <a:moveTo>
                    <a:pt x="388" y="1"/>
                  </a:moveTo>
                  <a:cubicBezTo>
                    <a:pt x="330" y="1"/>
                    <a:pt x="287" y="44"/>
                    <a:pt x="273" y="101"/>
                  </a:cubicBezTo>
                  <a:cubicBezTo>
                    <a:pt x="230" y="301"/>
                    <a:pt x="158" y="488"/>
                    <a:pt x="58" y="660"/>
                  </a:cubicBezTo>
                  <a:cubicBezTo>
                    <a:pt x="1" y="746"/>
                    <a:pt x="72" y="860"/>
                    <a:pt x="173" y="860"/>
                  </a:cubicBezTo>
                  <a:cubicBezTo>
                    <a:pt x="216" y="860"/>
                    <a:pt x="259" y="832"/>
                    <a:pt x="287" y="789"/>
                  </a:cubicBezTo>
                  <a:cubicBezTo>
                    <a:pt x="402" y="602"/>
                    <a:pt x="488" y="387"/>
                    <a:pt x="531" y="173"/>
                  </a:cubicBezTo>
                  <a:cubicBezTo>
                    <a:pt x="545" y="87"/>
                    <a:pt x="474" y="1"/>
                    <a:pt x="388" y="1"/>
                  </a:cubicBezTo>
                  <a:close/>
                </a:path>
              </a:pathLst>
            </a:custGeom>
            <a:solidFill>
              <a:srgbClr val="FF3E3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1" name="Google Shape;4174;p64"/>
            <p:cNvSpPr/>
            <p:nvPr/>
          </p:nvSpPr>
          <p:spPr>
            <a:xfrm>
              <a:off x="1256263" y="4059588"/>
              <a:ext cx="13650" cy="19025"/>
            </a:xfrm>
            <a:custGeom>
              <a:avLst/>
              <a:gdLst/>
              <a:ahLst/>
              <a:cxnLst/>
              <a:rect l="l" t="t" r="r" b="b"/>
              <a:pathLst>
                <a:path w="546" h="761" extrusionOk="0">
                  <a:moveTo>
                    <a:pt x="388" y="1"/>
                  </a:moveTo>
                  <a:cubicBezTo>
                    <a:pt x="316" y="1"/>
                    <a:pt x="273" y="30"/>
                    <a:pt x="244" y="87"/>
                  </a:cubicBezTo>
                  <a:cubicBezTo>
                    <a:pt x="173" y="273"/>
                    <a:pt x="101" y="431"/>
                    <a:pt x="44" y="603"/>
                  </a:cubicBezTo>
                  <a:cubicBezTo>
                    <a:pt x="1" y="703"/>
                    <a:pt x="72" y="761"/>
                    <a:pt x="158" y="761"/>
                  </a:cubicBezTo>
                  <a:cubicBezTo>
                    <a:pt x="216" y="761"/>
                    <a:pt x="273" y="732"/>
                    <a:pt x="287" y="675"/>
                  </a:cubicBezTo>
                  <a:lnTo>
                    <a:pt x="502" y="159"/>
                  </a:lnTo>
                  <a:cubicBezTo>
                    <a:pt x="545" y="73"/>
                    <a:pt x="459" y="1"/>
                    <a:pt x="388" y="1"/>
                  </a:cubicBezTo>
                  <a:close/>
                </a:path>
              </a:pathLst>
            </a:custGeom>
            <a:solidFill>
              <a:srgbClr val="FF3E3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2" name="Google Shape;4175;p64"/>
            <p:cNvSpPr/>
            <p:nvPr/>
          </p:nvSpPr>
          <p:spPr>
            <a:xfrm>
              <a:off x="1257713" y="4080388"/>
              <a:ext cx="16150" cy="25450"/>
            </a:xfrm>
            <a:custGeom>
              <a:avLst/>
              <a:gdLst/>
              <a:ahLst/>
              <a:cxnLst/>
              <a:rect l="l" t="t" r="r" b="b"/>
              <a:pathLst>
                <a:path w="646" h="1018" extrusionOk="0">
                  <a:moveTo>
                    <a:pt x="487" y="0"/>
                  </a:moveTo>
                  <a:cubicBezTo>
                    <a:pt x="430" y="0"/>
                    <a:pt x="373" y="43"/>
                    <a:pt x="358" y="101"/>
                  </a:cubicBezTo>
                  <a:cubicBezTo>
                    <a:pt x="258" y="344"/>
                    <a:pt x="143" y="602"/>
                    <a:pt x="43" y="860"/>
                  </a:cubicBezTo>
                  <a:cubicBezTo>
                    <a:pt x="0" y="946"/>
                    <a:pt x="86" y="1018"/>
                    <a:pt x="172" y="1018"/>
                  </a:cubicBezTo>
                  <a:cubicBezTo>
                    <a:pt x="229" y="1018"/>
                    <a:pt x="287" y="975"/>
                    <a:pt x="301" y="932"/>
                  </a:cubicBezTo>
                  <a:cubicBezTo>
                    <a:pt x="401" y="674"/>
                    <a:pt x="502" y="416"/>
                    <a:pt x="616" y="158"/>
                  </a:cubicBezTo>
                  <a:cubicBezTo>
                    <a:pt x="645" y="72"/>
                    <a:pt x="573" y="0"/>
                    <a:pt x="487" y="0"/>
                  </a:cubicBezTo>
                  <a:close/>
                </a:path>
              </a:pathLst>
            </a:custGeom>
            <a:solidFill>
              <a:srgbClr val="FF3E3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3" name="Google Shape;4176;p64"/>
            <p:cNvSpPr/>
            <p:nvPr/>
          </p:nvSpPr>
          <p:spPr>
            <a:xfrm>
              <a:off x="376963" y="3973238"/>
              <a:ext cx="1158825" cy="545800"/>
            </a:xfrm>
            <a:custGeom>
              <a:avLst/>
              <a:gdLst/>
              <a:ahLst/>
              <a:cxnLst/>
              <a:rect l="l" t="t" r="r" b="b"/>
              <a:pathLst>
                <a:path w="46353" h="21832" extrusionOk="0">
                  <a:moveTo>
                    <a:pt x="4143" y="1"/>
                  </a:moveTo>
                  <a:lnTo>
                    <a:pt x="0" y="7468"/>
                  </a:lnTo>
                  <a:cubicBezTo>
                    <a:pt x="0" y="7468"/>
                    <a:pt x="3913" y="14749"/>
                    <a:pt x="16497" y="19378"/>
                  </a:cubicBezTo>
                  <a:cubicBezTo>
                    <a:pt x="16741" y="19464"/>
                    <a:pt x="16985" y="19550"/>
                    <a:pt x="17228" y="19636"/>
                  </a:cubicBezTo>
                  <a:cubicBezTo>
                    <a:pt x="22172" y="21324"/>
                    <a:pt x="27339" y="21831"/>
                    <a:pt x="31763" y="21831"/>
                  </a:cubicBezTo>
                  <a:cubicBezTo>
                    <a:pt x="38423" y="21831"/>
                    <a:pt x="43400" y="20683"/>
                    <a:pt x="43400" y="20683"/>
                  </a:cubicBezTo>
                  <a:lnTo>
                    <a:pt x="46352" y="10306"/>
                  </a:lnTo>
                  <a:lnTo>
                    <a:pt x="46352" y="10306"/>
                  </a:lnTo>
                  <a:cubicBezTo>
                    <a:pt x="46352" y="10306"/>
                    <a:pt x="41138" y="10962"/>
                    <a:pt x="34870" y="10962"/>
                  </a:cubicBezTo>
                  <a:cubicBezTo>
                    <a:pt x="30700" y="10962"/>
                    <a:pt x="26064" y="10672"/>
                    <a:pt x="22187" y="9704"/>
                  </a:cubicBezTo>
                  <a:lnTo>
                    <a:pt x="21944" y="9632"/>
                  </a:lnTo>
                  <a:cubicBezTo>
                    <a:pt x="12355" y="7153"/>
                    <a:pt x="4143" y="1"/>
                    <a:pt x="4143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4" name="Google Shape;4177;p64"/>
            <p:cNvSpPr/>
            <p:nvPr/>
          </p:nvSpPr>
          <p:spPr>
            <a:xfrm>
              <a:off x="376963" y="3972538"/>
              <a:ext cx="549675" cy="491975"/>
            </a:xfrm>
            <a:custGeom>
              <a:avLst/>
              <a:gdLst/>
              <a:ahLst/>
              <a:cxnLst/>
              <a:rect l="l" t="t" r="r" b="b"/>
              <a:pathLst>
                <a:path w="21987" h="19679" extrusionOk="0">
                  <a:moveTo>
                    <a:pt x="4157" y="0"/>
                  </a:moveTo>
                  <a:lnTo>
                    <a:pt x="0" y="7496"/>
                  </a:lnTo>
                  <a:cubicBezTo>
                    <a:pt x="0" y="7496"/>
                    <a:pt x="3928" y="14791"/>
                    <a:pt x="16526" y="19421"/>
                  </a:cubicBezTo>
                  <a:cubicBezTo>
                    <a:pt x="16770" y="19507"/>
                    <a:pt x="17013" y="19593"/>
                    <a:pt x="17271" y="19679"/>
                  </a:cubicBezTo>
                  <a:lnTo>
                    <a:pt x="21987" y="9660"/>
                  </a:lnTo>
                  <a:cubicBezTo>
                    <a:pt x="12384" y="7166"/>
                    <a:pt x="4157" y="0"/>
                    <a:pt x="4157" y="0"/>
                  </a:cubicBezTo>
                  <a:close/>
                </a:path>
              </a:pathLst>
            </a:custGeom>
            <a:solidFill>
              <a:srgbClr val="01DAB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" name="1 Flecha a la derecha con bandas"/>
          <p:cNvSpPr/>
          <p:nvPr/>
        </p:nvSpPr>
        <p:spPr>
          <a:xfrm>
            <a:off x="3330076" y="2479000"/>
            <a:ext cx="1773936" cy="795413"/>
          </a:xfrm>
          <a:prstGeom prst="stripedRightArrow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CL" dirty="0"/>
              <a:t>2 X 3= 6</a:t>
            </a:r>
          </a:p>
        </p:txBody>
      </p:sp>
      <p:grpSp>
        <p:nvGrpSpPr>
          <p:cNvPr id="207" name="Google Shape;4109;p64"/>
          <p:cNvGrpSpPr/>
          <p:nvPr/>
        </p:nvGrpSpPr>
        <p:grpSpPr>
          <a:xfrm>
            <a:off x="4797430" y="1335871"/>
            <a:ext cx="1220129" cy="1312112"/>
            <a:chOff x="239738" y="2990738"/>
            <a:chExt cx="1407475" cy="1528300"/>
          </a:xfrm>
        </p:grpSpPr>
        <p:sp>
          <p:nvSpPr>
            <p:cNvPr id="208" name="Google Shape;4110;p64"/>
            <p:cNvSpPr/>
            <p:nvPr/>
          </p:nvSpPr>
          <p:spPr>
            <a:xfrm>
              <a:off x="239738" y="3804488"/>
              <a:ext cx="384850" cy="282725"/>
            </a:xfrm>
            <a:custGeom>
              <a:avLst/>
              <a:gdLst/>
              <a:ahLst/>
              <a:cxnLst/>
              <a:rect l="l" t="t" r="r" b="b"/>
              <a:pathLst>
                <a:path w="15394" h="11309" extrusionOk="0">
                  <a:moveTo>
                    <a:pt x="4930" y="0"/>
                  </a:moveTo>
                  <a:lnTo>
                    <a:pt x="5375" y="4859"/>
                  </a:lnTo>
                  <a:lnTo>
                    <a:pt x="0" y="4257"/>
                  </a:lnTo>
                  <a:lnTo>
                    <a:pt x="0" y="4257"/>
                  </a:lnTo>
                  <a:lnTo>
                    <a:pt x="7095" y="11309"/>
                  </a:lnTo>
                  <a:lnTo>
                    <a:pt x="15393" y="8270"/>
                  </a:lnTo>
                  <a:lnTo>
                    <a:pt x="4930" y="0"/>
                  </a:ln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9" name="Google Shape;4111;p64"/>
            <p:cNvSpPr/>
            <p:nvPr/>
          </p:nvSpPr>
          <p:spPr>
            <a:xfrm>
              <a:off x="1356588" y="4126613"/>
              <a:ext cx="290625" cy="239025"/>
            </a:xfrm>
            <a:custGeom>
              <a:avLst/>
              <a:gdLst/>
              <a:ahLst/>
              <a:cxnLst/>
              <a:rect l="l" t="t" r="r" b="b"/>
              <a:pathLst>
                <a:path w="11625" h="9561" extrusionOk="0">
                  <a:moveTo>
                    <a:pt x="10636" y="0"/>
                  </a:moveTo>
                  <a:lnTo>
                    <a:pt x="445" y="2050"/>
                  </a:lnTo>
                  <a:lnTo>
                    <a:pt x="1" y="9560"/>
                  </a:lnTo>
                  <a:lnTo>
                    <a:pt x="1" y="9560"/>
                  </a:lnTo>
                  <a:lnTo>
                    <a:pt x="11625" y="4472"/>
                  </a:lnTo>
                  <a:lnTo>
                    <a:pt x="8428" y="3340"/>
                  </a:lnTo>
                  <a:lnTo>
                    <a:pt x="10636" y="0"/>
                  </a:ln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0" name="Google Shape;4112;p64"/>
            <p:cNvSpPr/>
            <p:nvPr/>
          </p:nvSpPr>
          <p:spPr>
            <a:xfrm>
              <a:off x="480863" y="3972888"/>
              <a:ext cx="143725" cy="197100"/>
            </a:xfrm>
            <a:custGeom>
              <a:avLst/>
              <a:gdLst/>
              <a:ahLst/>
              <a:cxnLst/>
              <a:rect l="l" t="t" r="r" b="b"/>
              <a:pathLst>
                <a:path w="5749" h="7884" extrusionOk="0">
                  <a:moveTo>
                    <a:pt x="1" y="1"/>
                  </a:moveTo>
                  <a:lnTo>
                    <a:pt x="1706" y="7883"/>
                  </a:lnTo>
                  <a:lnTo>
                    <a:pt x="5748" y="1505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00BA9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1" name="Google Shape;4113;p64"/>
            <p:cNvSpPr/>
            <p:nvPr/>
          </p:nvSpPr>
          <p:spPr>
            <a:xfrm>
              <a:off x="1352288" y="4177838"/>
              <a:ext cx="186000" cy="164850"/>
            </a:xfrm>
            <a:custGeom>
              <a:avLst/>
              <a:gdLst/>
              <a:ahLst/>
              <a:cxnLst/>
              <a:rect l="l" t="t" r="r" b="b"/>
              <a:pathLst>
                <a:path w="7440" h="6594" extrusionOk="0">
                  <a:moveTo>
                    <a:pt x="632" y="1"/>
                  </a:moveTo>
                  <a:lnTo>
                    <a:pt x="345" y="4587"/>
                  </a:lnTo>
                  <a:lnTo>
                    <a:pt x="1" y="6594"/>
                  </a:lnTo>
                  <a:lnTo>
                    <a:pt x="7440" y="2122"/>
                  </a:lnTo>
                  <a:lnTo>
                    <a:pt x="7440" y="2122"/>
                  </a:lnTo>
                  <a:cubicBezTo>
                    <a:pt x="7436" y="2122"/>
                    <a:pt x="7432" y="2123"/>
                    <a:pt x="7427" y="2123"/>
                  </a:cubicBezTo>
                  <a:cubicBezTo>
                    <a:pt x="6955" y="2123"/>
                    <a:pt x="632" y="1"/>
                    <a:pt x="632" y="1"/>
                  </a:cubicBezTo>
                  <a:close/>
                </a:path>
              </a:pathLst>
            </a:custGeom>
            <a:solidFill>
              <a:srgbClr val="00BA9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2" name="Google Shape;4114;p64"/>
            <p:cNvSpPr/>
            <p:nvPr/>
          </p:nvSpPr>
          <p:spPr>
            <a:xfrm>
              <a:off x="621688" y="3448638"/>
              <a:ext cx="773625" cy="854800"/>
            </a:xfrm>
            <a:custGeom>
              <a:avLst/>
              <a:gdLst/>
              <a:ahLst/>
              <a:cxnLst/>
              <a:rect l="l" t="t" r="r" b="b"/>
              <a:pathLst>
                <a:path w="30945" h="34192" extrusionOk="0">
                  <a:moveTo>
                    <a:pt x="18475" y="0"/>
                  </a:moveTo>
                  <a:cubicBezTo>
                    <a:pt x="10341" y="0"/>
                    <a:pt x="11176" y="9791"/>
                    <a:pt x="10850" y="11783"/>
                  </a:cubicBezTo>
                  <a:cubicBezTo>
                    <a:pt x="10478" y="14062"/>
                    <a:pt x="5160" y="15037"/>
                    <a:pt x="2580" y="18004"/>
                  </a:cubicBezTo>
                  <a:cubicBezTo>
                    <a:pt x="1" y="20956"/>
                    <a:pt x="918" y="25643"/>
                    <a:pt x="918" y="25643"/>
                  </a:cubicBezTo>
                  <a:cubicBezTo>
                    <a:pt x="918" y="25643"/>
                    <a:pt x="6149" y="28552"/>
                    <a:pt x="11882" y="30975"/>
                  </a:cubicBezTo>
                  <a:cubicBezTo>
                    <a:pt x="15986" y="32707"/>
                    <a:pt x="20358" y="34191"/>
                    <a:pt x="23267" y="34191"/>
                  </a:cubicBezTo>
                  <a:cubicBezTo>
                    <a:pt x="24666" y="34191"/>
                    <a:pt x="25727" y="33848"/>
                    <a:pt x="26258" y="33024"/>
                  </a:cubicBezTo>
                  <a:cubicBezTo>
                    <a:pt x="27835" y="30602"/>
                    <a:pt x="27562" y="27578"/>
                    <a:pt x="27046" y="24869"/>
                  </a:cubicBezTo>
                  <a:cubicBezTo>
                    <a:pt x="26774" y="23479"/>
                    <a:pt x="26573" y="22131"/>
                    <a:pt x="26172" y="20784"/>
                  </a:cubicBezTo>
                  <a:cubicBezTo>
                    <a:pt x="25771" y="19437"/>
                    <a:pt x="25369" y="18004"/>
                    <a:pt x="25699" y="16585"/>
                  </a:cubicBezTo>
                  <a:cubicBezTo>
                    <a:pt x="26029" y="15295"/>
                    <a:pt x="26917" y="14363"/>
                    <a:pt x="27677" y="13317"/>
                  </a:cubicBezTo>
                  <a:cubicBezTo>
                    <a:pt x="28523" y="12185"/>
                    <a:pt x="29196" y="10938"/>
                    <a:pt x="29684" y="9605"/>
                  </a:cubicBezTo>
                  <a:cubicBezTo>
                    <a:pt x="30945" y="5921"/>
                    <a:pt x="28795" y="3499"/>
                    <a:pt x="25943" y="1994"/>
                  </a:cubicBezTo>
                  <a:cubicBezTo>
                    <a:pt x="25513" y="1765"/>
                    <a:pt x="25068" y="1564"/>
                    <a:pt x="24610" y="1378"/>
                  </a:cubicBezTo>
                  <a:cubicBezTo>
                    <a:pt x="23979" y="1120"/>
                    <a:pt x="23348" y="891"/>
                    <a:pt x="22689" y="704"/>
                  </a:cubicBezTo>
                  <a:cubicBezTo>
                    <a:pt x="22646" y="690"/>
                    <a:pt x="22603" y="676"/>
                    <a:pt x="22575" y="661"/>
                  </a:cubicBezTo>
                  <a:cubicBezTo>
                    <a:pt x="21002" y="203"/>
                    <a:pt x="19646" y="0"/>
                    <a:pt x="18475" y="0"/>
                  </a:cubicBezTo>
                  <a:close/>
                </a:path>
              </a:pathLst>
            </a:custGeom>
            <a:solidFill>
              <a:srgbClr val="FFD3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3" name="Google Shape;4115;p64"/>
            <p:cNvSpPr/>
            <p:nvPr/>
          </p:nvSpPr>
          <p:spPr>
            <a:xfrm>
              <a:off x="921238" y="3193913"/>
              <a:ext cx="470850" cy="942750"/>
            </a:xfrm>
            <a:custGeom>
              <a:avLst/>
              <a:gdLst/>
              <a:ahLst/>
              <a:cxnLst/>
              <a:rect l="l" t="t" r="r" b="b"/>
              <a:pathLst>
                <a:path w="18834" h="37710" extrusionOk="0">
                  <a:moveTo>
                    <a:pt x="15093" y="0"/>
                  </a:moveTo>
                  <a:lnTo>
                    <a:pt x="15036" y="158"/>
                  </a:lnTo>
                  <a:lnTo>
                    <a:pt x="15021" y="172"/>
                  </a:lnTo>
                  <a:lnTo>
                    <a:pt x="15007" y="201"/>
                  </a:lnTo>
                  <a:lnTo>
                    <a:pt x="14061" y="2494"/>
                  </a:lnTo>
                  <a:lnTo>
                    <a:pt x="10593" y="10850"/>
                  </a:lnTo>
                  <a:lnTo>
                    <a:pt x="1" y="36391"/>
                  </a:lnTo>
                  <a:lnTo>
                    <a:pt x="1606" y="37222"/>
                  </a:lnTo>
                  <a:lnTo>
                    <a:pt x="2523" y="37710"/>
                  </a:lnTo>
                  <a:lnTo>
                    <a:pt x="13975" y="12183"/>
                  </a:lnTo>
                  <a:lnTo>
                    <a:pt x="18834" y="1348"/>
                  </a:lnTo>
                  <a:lnTo>
                    <a:pt x="18361" y="1190"/>
                  </a:lnTo>
                  <a:lnTo>
                    <a:pt x="17587" y="918"/>
                  </a:lnTo>
                  <a:lnTo>
                    <a:pt x="17587" y="903"/>
                  </a:lnTo>
                  <a:lnTo>
                    <a:pt x="17272" y="789"/>
                  </a:lnTo>
                  <a:lnTo>
                    <a:pt x="17100" y="731"/>
                  </a:lnTo>
                  <a:lnTo>
                    <a:pt x="16397" y="473"/>
                  </a:lnTo>
                  <a:lnTo>
                    <a:pt x="15953" y="316"/>
                  </a:lnTo>
                  <a:lnTo>
                    <a:pt x="15093" y="0"/>
                  </a:lnTo>
                  <a:close/>
                </a:path>
              </a:pathLst>
            </a:custGeom>
            <a:solidFill>
              <a:srgbClr val="FF51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4" name="Google Shape;4116;p64"/>
            <p:cNvSpPr/>
            <p:nvPr/>
          </p:nvSpPr>
          <p:spPr>
            <a:xfrm>
              <a:off x="941788" y="3607413"/>
              <a:ext cx="309500" cy="314475"/>
            </a:xfrm>
            <a:custGeom>
              <a:avLst/>
              <a:gdLst/>
              <a:ahLst/>
              <a:cxnLst/>
              <a:rect l="l" t="t" r="r" b="b"/>
              <a:pathLst>
                <a:path w="12380" h="12579" extrusionOk="0">
                  <a:moveTo>
                    <a:pt x="5557" y="0"/>
                  </a:moveTo>
                  <a:cubicBezTo>
                    <a:pt x="4754" y="0"/>
                    <a:pt x="5557" y="3397"/>
                    <a:pt x="5557" y="3397"/>
                  </a:cubicBezTo>
                  <a:cubicBezTo>
                    <a:pt x="5557" y="3397"/>
                    <a:pt x="4607" y="495"/>
                    <a:pt x="3777" y="495"/>
                  </a:cubicBezTo>
                  <a:cubicBezTo>
                    <a:pt x="3754" y="495"/>
                    <a:pt x="3731" y="497"/>
                    <a:pt x="3708" y="502"/>
                  </a:cubicBezTo>
                  <a:cubicBezTo>
                    <a:pt x="2862" y="660"/>
                    <a:pt x="4840" y="3583"/>
                    <a:pt x="4840" y="3583"/>
                  </a:cubicBezTo>
                  <a:cubicBezTo>
                    <a:pt x="4840" y="3583"/>
                    <a:pt x="3377" y="1774"/>
                    <a:pt x="2455" y="1774"/>
                  </a:cubicBezTo>
                  <a:cubicBezTo>
                    <a:pt x="2402" y="1774"/>
                    <a:pt x="2352" y="1780"/>
                    <a:pt x="2303" y="1792"/>
                  </a:cubicBezTo>
                  <a:cubicBezTo>
                    <a:pt x="1400" y="2021"/>
                    <a:pt x="4209" y="4372"/>
                    <a:pt x="4209" y="4372"/>
                  </a:cubicBezTo>
                  <a:cubicBezTo>
                    <a:pt x="4209" y="4372"/>
                    <a:pt x="2392" y="3328"/>
                    <a:pt x="1441" y="3328"/>
                  </a:cubicBezTo>
                  <a:cubicBezTo>
                    <a:pt x="1234" y="3328"/>
                    <a:pt x="1068" y="3377"/>
                    <a:pt x="970" y="3497"/>
                  </a:cubicBezTo>
                  <a:cubicBezTo>
                    <a:pt x="426" y="4171"/>
                    <a:pt x="3077" y="5303"/>
                    <a:pt x="3077" y="5303"/>
                  </a:cubicBezTo>
                  <a:cubicBezTo>
                    <a:pt x="3077" y="5303"/>
                    <a:pt x="2045" y="4966"/>
                    <a:pt x="1234" y="4966"/>
                  </a:cubicBezTo>
                  <a:cubicBezTo>
                    <a:pt x="829" y="4966"/>
                    <a:pt x="478" y="5050"/>
                    <a:pt x="340" y="5303"/>
                  </a:cubicBezTo>
                  <a:cubicBezTo>
                    <a:pt x="1" y="5923"/>
                    <a:pt x="2368" y="5980"/>
                    <a:pt x="3254" y="5980"/>
                  </a:cubicBezTo>
                  <a:cubicBezTo>
                    <a:pt x="3454" y="5980"/>
                    <a:pt x="3579" y="5977"/>
                    <a:pt x="3579" y="5977"/>
                  </a:cubicBezTo>
                  <a:lnTo>
                    <a:pt x="3579" y="5977"/>
                  </a:lnTo>
                  <a:cubicBezTo>
                    <a:pt x="3579" y="5977"/>
                    <a:pt x="110" y="6149"/>
                    <a:pt x="311" y="6794"/>
                  </a:cubicBezTo>
                  <a:cubicBezTo>
                    <a:pt x="386" y="7041"/>
                    <a:pt x="871" y="7125"/>
                    <a:pt x="1441" y="7125"/>
                  </a:cubicBezTo>
                  <a:cubicBezTo>
                    <a:pt x="1774" y="7125"/>
                    <a:pt x="2137" y="7096"/>
                    <a:pt x="2464" y="7055"/>
                  </a:cubicBezTo>
                  <a:lnTo>
                    <a:pt x="2464" y="7055"/>
                  </a:lnTo>
                  <a:cubicBezTo>
                    <a:pt x="1498" y="7407"/>
                    <a:pt x="214" y="8026"/>
                    <a:pt x="297" y="8457"/>
                  </a:cubicBezTo>
                  <a:cubicBezTo>
                    <a:pt x="318" y="8567"/>
                    <a:pt x="430" y="8613"/>
                    <a:pt x="604" y="8613"/>
                  </a:cubicBezTo>
                  <a:cubicBezTo>
                    <a:pt x="1490" y="8613"/>
                    <a:pt x="3966" y="7410"/>
                    <a:pt x="3966" y="7410"/>
                  </a:cubicBezTo>
                  <a:lnTo>
                    <a:pt x="3966" y="7410"/>
                  </a:lnTo>
                  <a:cubicBezTo>
                    <a:pt x="3966" y="7410"/>
                    <a:pt x="641" y="9431"/>
                    <a:pt x="1314" y="10062"/>
                  </a:cubicBezTo>
                  <a:cubicBezTo>
                    <a:pt x="1398" y="10140"/>
                    <a:pt x="1501" y="10174"/>
                    <a:pt x="1617" y="10174"/>
                  </a:cubicBezTo>
                  <a:cubicBezTo>
                    <a:pt x="2432" y="10174"/>
                    <a:pt x="3894" y="8471"/>
                    <a:pt x="3894" y="8471"/>
                  </a:cubicBezTo>
                  <a:lnTo>
                    <a:pt x="3894" y="8471"/>
                  </a:lnTo>
                  <a:cubicBezTo>
                    <a:pt x="3894" y="8471"/>
                    <a:pt x="2404" y="11151"/>
                    <a:pt x="2948" y="11495"/>
                  </a:cubicBezTo>
                  <a:cubicBezTo>
                    <a:pt x="2977" y="11512"/>
                    <a:pt x="3007" y="11520"/>
                    <a:pt x="3038" y="11520"/>
                  </a:cubicBezTo>
                  <a:cubicBezTo>
                    <a:pt x="3610" y="11520"/>
                    <a:pt x="4639" y="8844"/>
                    <a:pt x="4639" y="8843"/>
                  </a:cubicBezTo>
                  <a:lnTo>
                    <a:pt x="4639" y="8843"/>
                  </a:lnTo>
                  <a:cubicBezTo>
                    <a:pt x="4639" y="8844"/>
                    <a:pt x="3794" y="11753"/>
                    <a:pt x="4510" y="12040"/>
                  </a:cubicBezTo>
                  <a:cubicBezTo>
                    <a:pt x="4544" y="12054"/>
                    <a:pt x="4577" y="12061"/>
                    <a:pt x="4609" y="12061"/>
                  </a:cubicBezTo>
                  <a:cubicBezTo>
                    <a:pt x="5247" y="12061"/>
                    <a:pt x="5442" y="9302"/>
                    <a:pt x="5442" y="9302"/>
                  </a:cubicBezTo>
                  <a:cubicBezTo>
                    <a:pt x="5442" y="9302"/>
                    <a:pt x="5762" y="12558"/>
                    <a:pt x="6375" y="12558"/>
                  </a:cubicBezTo>
                  <a:cubicBezTo>
                    <a:pt x="6384" y="12558"/>
                    <a:pt x="6393" y="12557"/>
                    <a:pt x="6402" y="12556"/>
                  </a:cubicBezTo>
                  <a:cubicBezTo>
                    <a:pt x="7033" y="12455"/>
                    <a:pt x="6403" y="9303"/>
                    <a:pt x="6402" y="9302"/>
                  </a:cubicBezTo>
                  <a:lnTo>
                    <a:pt x="6402" y="9302"/>
                  </a:lnTo>
                  <a:cubicBezTo>
                    <a:pt x="6403" y="9303"/>
                    <a:pt x="7094" y="12579"/>
                    <a:pt x="7855" y="12579"/>
                  </a:cubicBezTo>
                  <a:cubicBezTo>
                    <a:pt x="7891" y="12579"/>
                    <a:pt x="7928" y="12571"/>
                    <a:pt x="7965" y="12556"/>
                  </a:cubicBezTo>
                  <a:cubicBezTo>
                    <a:pt x="8767" y="12212"/>
                    <a:pt x="7334" y="9217"/>
                    <a:pt x="7334" y="9216"/>
                  </a:cubicBezTo>
                  <a:lnTo>
                    <a:pt x="7334" y="9216"/>
                  </a:lnTo>
                  <a:cubicBezTo>
                    <a:pt x="7334" y="9217"/>
                    <a:pt x="8729" y="11761"/>
                    <a:pt x="9484" y="11761"/>
                  </a:cubicBezTo>
                  <a:cubicBezTo>
                    <a:pt x="9524" y="11761"/>
                    <a:pt x="9562" y="11754"/>
                    <a:pt x="9599" y="11739"/>
                  </a:cubicBezTo>
                  <a:cubicBezTo>
                    <a:pt x="10315" y="11452"/>
                    <a:pt x="8123" y="8915"/>
                    <a:pt x="8122" y="8915"/>
                  </a:cubicBezTo>
                  <a:lnTo>
                    <a:pt x="8122" y="8915"/>
                  </a:lnTo>
                  <a:cubicBezTo>
                    <a:pt x="8123" y="8915"/>
                    <a:pt x="9744" y="10549"/>
                    <a:pt x="10536" y="10549"/>
                  </a:cubicBezTo>
                  <a:cubicBezTo>
                    <a:pt x="10627" y="10549"/>
                    <a:pt x="10708" y="10527"/>
                    <a:pt x="10774" y="10477"/>
                  </a:cubicBezTo>
                  <a:cubicBezTo>
                    <a:pt x="11404" y="10019"/>
                    <a:pt x="9054" y="8371"/>
                    <a:pt x="9054" y="8371"/>
                  </a:cubicBezTo>
                  <a:lnTo>
                    <a:pt x="9054" y="8371"/>
                  </a:lnTo>
                  <a:cubicBezTo>
                    <a:pt x="9054" y="8371"/>
                    <a:pt x="10404" y="9018"/>
                    <a:pt x="11278" y="9018"/>
                  </a:cubicBezTo>
                  <a:cubicBezTo>
                    <a:pt x="11589" y="9018"/>
                    <a:pt x="11840" y="8936"/>
                    <a:pt x="11949" y="8714"/>
                  </a:cubicBezTo>
                  <a:cubicBezTo>
                    <a:pt x="12379" y="7869"/>
                    <a:pt x="9054" y="7324"/>
                    <a:pt x="9054" y="7324"/>
                  </a:cubicBezTo>
                  <a:lnTo>
                    <a:pt x="9054" y="7324"/>
                  </a:lnTo>
                  <a:cubicBezTo>
                    <a:pt x="9054" y="7324"/>
                    <a:pt x="9418" y="7354"/>
                    <a:pt x="9890" y="7354"/>
                  </a:cubicBezTo>
                  <a:cubicBezTo>
                    <a:pt x="10694" y="7354"/>
                    <a:pt x="11812" y="7268"/>
                    <a:pt x="11992" y="6808"/>
                  </a:cubicBezTo>
                  <a:cubicBezTo>
                    <a:pt x="12182" y="6348"/>
                    <a:pt x="10854" y="6263"/>
                    <a:pt x="9845" y="6263"/>
                  </a:cubicBezTo>
                  <a:cubicBezTo>
                    <a:pt x="9424" y="6263"/>
                    <a:pt x="9058" y="6278"/>
                    <a:pt x="8881" y="6286"/>
                  </a:cubicBezTo>
                  <a:lnTo>
                    <a:pt x="8881" y="6286"/>
                  </a:lnTo>
                  <a:cubicBezTo>
                    <a:pt x="9473" y="6251"/>
                    <a:pt x="12174" y="6042"/>
                    <a:pt x="12021" y="5174"/>
                  </a:cubicBezTo>
                  <a:cubicBezTo>
                    <a:pt x="11976" y="4944"/>
                    <a:pt x="11728" y="4856"/>
                    <a:pt x="11377" y="4856"/>
                  </a:cubicBezTo>
                  <a:cubicBezTo>
                    <a:pt x="10548" y="4856"/>
                    <a:pt x="9144" y="5345"/>
                    <a:pt x="8484" y="5593"/>
                  </a:cubicBezTo>
                  <a:lnTo>
                    <a:pt x="8484" y="5593"/>
                  </a:lnTo>
                  <a:cubicBezTo>
                    <a:pt x="9474" y="5198"/>
                    <a:pt x="12123" y="4066"/>
                    <a:pt x="11748" y="3411"/>
                  </a:cubicBezTo>
                  <a:cubicBezTo>
                    <a:pt x="11666" y="3271"/>
                    <a:pt x="11515" y="3213"/>
                    <a:pt x="11322" y="3213"/>
                  </a:cubicBezTo>
                  <a:cubicBezTo>
                    <a:pt x="10415" y="3213"/>
                    <a:pt x="8581" y="4501"/>
                    <a:pt x="8581" y="4501"/>
                  </a:cubicBezTo>
                  <a:lnTo>
                    <a:pt x="6044" y="3282"/>
                  </a:lnTo>
                  <a:lnTo>
                    <a:pt x="6044" y="3268"/>
                  </a:lnTo>
                  <a:cubicBezTo>
                    <a:pt x="6044" y="3268"/>
                    <a:pt x="6359" y="0"/>
                    <a:pt x="5557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5" name="Google Shape;4117;p64"/>
            <p:cNvSpPr/>
            <p:nvPr/>
          </p:nvSpPr>
          <p:spPr>
            <a:xfrm>
              <a:off x="964588" y="3675138"/>
              <a:ext cx="239750" cy="205025"/>
            </a:xfrm>
            <a:custGeom>
              <a:avLst/>
              <a:gdLst/>
              <a:ahLst/>
              <a:cxnLst/>
              <a:rect l="l" t="t" r="r" b="b"/>
              <a:pathLst>
                <a:path w="9590" h="8201" extrusionOk="0">
                  <a:moveTo>
                    <a:pt x="5490" y="0"/>
                  </a:moveTo>
                  <a:cubicBezTo>
                    <a:pt x="1836" y="0"/>
                    <a:pt x="1" y="4415"/>
                    <a:pt x="2595" y="6994"/>
                  </a:cubicBezTo>
                  <a:cubicBezTo>
                    <a:pt x="3429" y="7828"/>
                    <a:pt x="4453" y="8201"/>
                    <a:pt x="5459" y="8201"/>
                  </a:cubicBezTo>
                  <a:cubicBezTo>
                    <a:pt x="7566" y="8201"/>
                    <a:pt x="9589" y="6564"/>
                    <a:pt x="9589" y="4099"/>
                  </a:cubicBezTo>
                  <a:cubicBezTo>
                    <a:pt x="9589" y="1835"/>
                    <a:pt x="7755" y="0"/>
                    <a:pt x="5490" y="0"/>
                  </a:cubicBezTo>
                  <a:close/>
                </a:path>
              </a:pathLst>
            </a:custGeom>
            <a:solidFill>
              <a:srgbClr val="1E032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6" name="Google Shape;4118;p64"/>
            <p:cNvSpPr/>
            <p:nvPr/>
          </p:nvSpPr>
          <p:spPr>
            <a:xfrm>
              <a:off x="758213" y="3815938"/>
              <a:ext cx="212850" cy="498800"/>
            </a:xfrm>
            <a:custGeom>
              <a:avLst/>
              <a:gdLst/>
              <a:ahLst/>
              <a:cxnLst/>
              <a:rect l="l" t="t" r="r" b="b"/>
              <a:pathLst>
                <a:path w="8514" h="19952" extrusionOk="0">
                  <a:moveTo>
                    <a:pt x="4635" y="1"/>
                  </a:moveTo>
                  <a:cubicBezTo>
                    <a:pt x="4633" y="1"/>
                    <a:pt x="4631" y="1"/>
                    <a:pt x="4630" y="1"/>
                  </a:cubicBezTo>
                  <a:cubicBezTo>
                    <a:pt x="4429" y="15"/>
                    <a:pt x="4458" y="861"/>
                    <a:pt x="4515" y="1549"/>
                  </a:cubicBezTo>
                  <a:lnTo>
                    <a:pt x="4472" y="1534"/>
                  </a:lnTo>
                  <a:cubicBezTo>
                    <a:pt x="4228" y="1993"/>
                    <a:pt x="4228" y="2667"/>
                    <a:pt x="4243" y="2968"/>
                  </a:cubicBezTo>
                  <a:cubicBezTo>
                    <a:pt x="3942" y="3498"/>
                    <a:pt x="3741" y="4086"/>
                    <a:pt x="3670" y="4702"/>
                  </a:cubicBezTo>
                  <a:cubicBezTo>
                    <a:pt x="3340" y="3684"/>
                    <a:pt x="2695" y="2796"/>
                    <a:pt x="1849" y="2151"/>
                  </a:cubicBezTo>
                  <a:lnTo>
                    <a:pt x="1735" y="2294"/>
                  </a:lnTo>
                  <a:cubicBezTo>
                    <a:pt x="3369" y="3584"/>
                    <a:pt x="3784" y="5118"/>
                    <a:pt x="3798" y="6909"/>
                  </a:cubicBezTo>
                  <a:cubicBezTo>
                    <a:pt x="3584" y="6494"/>
                    <a:pt x="3283" y="6135"/>
                    <a:pt x="2896" y="5877"/>
                  </a:cubicBezTo>
                  <a:cubicBezTo>
                    <a:pt x="2924" y="4788"/>
                    <a:pt x="1649" y="3871"/>
                    <a:pt x="1563" y="3813"/>
                  </a:cubicBezTo>
                  <a:cubicBezTo>
                    <a:pt x="1464" y="3489"/>
                    <a:pt x="1186" y="2709"/>
                    <a:pt x="999" y="2709"/>
                  </a:cubicBezTo>
                  <a:cubicBezTo>
                    <a:pt x="996" y="2709"/>
                    <a:pt x="993" y="2709"/>
                    <a:pt x="989" y="2710"/>
                  </a:cubicBezTo>
                  <a:cubicBezTo>
                    <a:pt x="755" y="2751"/>
                    <a:pt x="1079" y="3458"/>
                    <a:pt x="1103" y="3509"/>
                  </a:cubicBezTo>
                  <a:lnTo>
                    <a:pt x="1103" y="3509"/>
                  </a:lnTo>
                  <a:cubicBezTo>
                    <a:pt x="1081" y="3464"/>
                    <a:pt x="819" y="2920"/>
                    <a:pt x="524" y="2920"/>
                  </a:cubicBezTo>
                  <a:cubicBezTo>
                    <a:pt x="493" y="2920"/>
                    <a:pt x="462" y="2926"/>
                    <a:pt x="430" y="2939"/>
                  </a:cubicBezTo>
                  <a:cubicBezTo>
                    <a:pt x="144" y="3039"/>
                    <a:pt x="731" y="3469"/>
                    <a:pt x="932" y="3613"/>
                  </a:cubicBezTo>
                  <a:cubicBezTo>
                    <a:pt x="783" y="3517"/>
                    <a:pt x="399" y="3280"/>
                    <a:pt x="186" y="3280"/>
                  </a:cubicBezTo>
                  <a:cubicBezTo>
                    <a:pt x="112" y="3280"/>
                    <a:pt x="58" y="3309"/>
                    <a:pt x="43" y="3383"/>
                  </a:cubicBezTo>
                  <a:cubicBezTo>
                    <a:pt x="0" y="3584"/>
                    <a:pt x="287" y="3713"/>
                    <a:pt x="531" y="3799"/>
                  </a:cubicBezTo>
                  <a:cubicBezTo>
                    <a:pt x="511" y="3797"/>
                    <a:pt x="491" y="3796"/>
                    <a:pt x="472" y="3796"/>
                  </a:cubicBezTo>
                  <a:cubicBezTo>
                    <a:pt x="361" y="3796"/>
                    <a:pt x="254" y="3833"/>
                    <a:pt x="230" y="3942"/>
                  </a:cubicBezTo>
                  <a:cubicBezTo>
                    <a:pt x="200" y="4049"/>
                    <a:pt x="352" y="4085"/>
                    <a:pt x="565" y="4085"/>
                  </a:cubicBezTo>
                  <a:cubicBezTo>
                    <a:pt x="868" y="4085"/>
                    <a:pt x="1295" y="4013"/>
                    <a:pt x="1505" y="3971"/>
                  </a:cubicBezTo>
                  <a:cubicBezTo>
                    <a:pt x="1677" y="4114"/>
                    <a:pt x="2652" y="4888"/>
                    <a:pt x="2724" y="5748"/>
                  </a:cubicBezTo>
                  <a:cubicBezTo>
                    <a:pt x="2480" y="5605"/>
                    <a:pt x="2222" y="5490"/>
                    <a:pt x="1950" y="5390"/>
                  </a:cubicBezTo>
                  <a:cubicBezTo>
                    <a:pt x="1712" y="5165"/>
                    <a:pt x="1230" y="4721"/>
                    <a:pt x="1021" y="4721"/>
                  </a:cubicBezTo>
                  <a:cubicBezTo>
                    <a:pt x="1004" y="4721"/>
                    <a:pt x="988" y="4724"/>
                    <a:pt x="975" y="4731"/>
                  </a:cubicBezTo>
                  <a:cubicBezTo>
                    <a:pt x="746" y="4831"/>
                    <a:pt x="1434" y="5290"/>
                    <a:pt x="1434" y="5290"/>
                  </a:cubicBezTo>
                  <a:cubicBezTo>
                    <a:pt x="1434" y="5290"/>
                    <a:pt x="1057" y="5071"/>
                    <a:pt x="866" y="5071"/>
                  </a:cubicBezTo>
                  <a:cubicBezTo>
                    <a:pt x="812" y="5071"/>
                    <a:pt x="773" y="5088"/>
                    <a:pt x="760" y="5132"/>
                  </a:cubicBezTo>
                  <a:cubicBezTo>
                    <a:pt x="703" y="5347"/>
                    <a:pt x="1405" y="5419"/>
                    <a:pt x="1405" y="5419"/>
                  </a:cubicBezTo>
                  <a:cubicBezTo>
                    <a:pt x="1405" y="5419"/>
                    <a:pt x="688" y="5433"/>
                    <a:pt x="674" y="5519"/>
                  </a:cubicBezTo>
                  <a:cubicBezTo>
                    <a:pt x="660" y="5619"/>
                    <a:pt x="1276" y="5648"/>
                    <a:pt x="1276" y="5648"/>
                  </a:cubicBezTo>
                  <a:cubicBezTo>
                    <a:pt x="1276" y="5648"/>
                    <a:pt x="631" y="5763"/>
                    <a:pt x="789" y="5892"/>
                  </a:cubicBezTo>
                  <a:cubicBezTo>
                    <a:pt x="808" y="5907"/>
                    <a:pt x="842" y="5913"/>
                    <a:pt x="886" y="5913"/>
                  </a:cubicBezTo>
                  <a:cubicBezTo>
                    <a:pt x="1135" y="5913"/>
                    <a:pt x="1720" y="5700"/>
                    <a:pt x="1964" y="5591"/>
                  </a:cubicBezTo>
                  <a:cubicBezTo>
                    <a:pt x="2308" y="5705"/>
                    <a:pt x="3483" y="6178"/>
                    <a:pt x="3784" y="7411"/>
                  </a:cubicBezTo>
                  <a:cubicBezTo>
                    <a:pt x="3770" y="8127"/>
                    <a:pt x="3698" y="8858"/>
                    <a:pt x="3627" y="9647"/>
                  </a:cubicBezTo>
                  <a:cubicBezTo>
                    <a:pt x="3512" y="10779"/>
                    <a:pt x="3412" y="11940"/>
                    <a:pt x="3412" y="13230"/>
                  </a:cubicBezTo>
                  <a:cubicBezTo>
                    <a:pt x="3412" y="18132"/>
                    <a:pt x="6765" y="19937"/>
                    <a:pt x="6808" y="19952"/>
                  </a:cubicBezTo>
                  <a:lnTo>
                    <a:pt x="6880" y="19794"/>
                  </a:lnTo>
                  <a:cubicBezTo>
                    <a:pt x="6851" y="19780"/>
                    <a:pt x="3569" y="18017"/>
                    <a:pt x="3584" y="13230"/>
                  </a:cubicBezTo>
                  <a:cubicBezTo>
                    <a:pt x="3584" y="12327"/>
                    <a:pt x="3641" y="11467"/>
                    <a:pt x="3712" y="10650"/>
                  </a:cubicBezTo>
                  <a:cubicBezTo>
                    <a:pt x="3767" y="10656"/>
                    <a:pt x="3817" y="10658"/>
                    <a:pt x="3863" y="10658"/>
                  </a:cubicBezTo>
                  <a:cubicBezTo>
                    <a:pt x="4529" y="10658"/>
                    <a:pt x="4429" y="10120"/>
                    <a:pt x="4429" y="10120"/>
                  </a:cubicBezTo>
                  <a:lnTo>
                    <a:pt x="4429" y="10120"/>
                  </a:lnTo>
                  <a:cubicBezTo>
                    <a:pt x="4429" y="10120"/>
                    <a:pt x="4728" y="10350"/>
                    <a:pt x="5042" y="10350"/>
                  </a:cubicBezTo>
                  <a:cubicBezTo>
                    <a:pt x="5135" y="10350"/>
                    <a:pt x="5229" y="10330"/>
                    <a:pt x="5318" y="10277"/>
                  </a:cubicBezTo>
                  <a:cubicBezTo>
                    <a:pt x="5705" y="10048"/>
                    <a:pt x="5318" y="9360"/>
                    <a:pt x="5318" y="9360"/>
                  </a:cubicBezTo>
                  <a:lnTo>
                    <a:pt x="5318" y="9360"/>
                  </a:lnTo>
                  <a:cubicBezTo>
                    <a:pt x="5318" y="9360"/>
                    <a:pt x="5342" y="9361"/>
                    <a:pt x="5385" y="9361"/>
                  </a:cubicBezTo>
                  <a:cubicBezTo>
                    <a:pt x="5671" y="9361"/>
                    <a:pt x="6782" y="9296"/>
                    <a:pt x="6794" y="8285"/>
                  </a:cubicBezTo>
                  <a:lnTo>
                    <a:pt x="6794" y="8285"/>
                  </a:lnTo>
                  <a:cubicBezTo>
                    <a:pt x="4730" y="8457"/>
                    <a:pt x="4013" y="9460"/>
                    <a:pt x="3755" y="10091"/>
                  </a:cubicBezTo>
                  <a:cubicBezTo>
                    <a:pt x="3770" y="9948"/>
                    <a:pt x="3784" y="9804"/>
                    <a:pt x="3798" y="9661"/>
                  </a:cubicBezTo>
                  <a:cubicBezTo>
                    <a:pt x="3841" y="9145"/>
                    <a:pt x="3884" y="8658"/>
                    <a:pt x="3927" y="8185"/>
                  </a:cubicBezTo>
                  <a:cubicBezTo>
                    <a:pt x="4076" y="8221"/>
                    <a:pt x="4230" y="8237"/>
                    <a:pt x="4386" y="8237"/>
                  </a:cubicBezTo>
                  <a:cubicBezTo>
                    <a:pt x="5477" y="8237"/>
                    <a:pt x="6642" y="7423"/>
                    <a:pt x="6479" y="6708"/>
                  </a:cubicBezTo>
                  <a:cubicBezTo>
                    <a:pt x="7296" y="6694"/>
                    <a:pt x="8514" y="6436"/>
                    <a:pt x="8285" y="4802"/>
                  </a:cubicBezTo>
                  <a:lnTo>
                    <a:pt x="8285" y="4802"/>
                  </a:lnTo>
                  <a:cubicBezTo>
                    <a:pt x="4959" y="5304"/>
                    <a:pt x="4071" y="7669"/>
                    <a:pt x="3927" y="8113"/>
                  </a:cubicBezTo>
                  <a:cubicBezTo>
                    <a:pt x="4028" y="7138"/>
                    <a:pt x="3985" y="6164"/>
                    <a:pt x="3798" y="5218"/>
                  </a:cubicBezTo>
                  <a:cubicBezTo>
                    <a:pt x="3813" y="4473"/>
                    <a:pt x="3999" y="3756"/>
                    <a:pt x="4357" y="3125"/>
                  </a:cubicBezTo>
                  <a:lnTo>
                    <a:pt x="5418" y="3025"/>
                  </a:lnTo>
                  <a:cubicBezTo>
                    <a:pt x="5970" y="3389"/>
                    <a:pt x="6643" y="3796"/>
                    <a:pt x="6917" y="3796"/>
                  </a:cubicBezTo>
                  <a:cubicBezTo>
                    <a:pt x="6956" y="3796"/>
                    <a:pt x="6988" y="3788"/>
                    <a:pt x="7009" y="3770"/>
                  </a:cubicBezTo>
                  <a:cubicBezTo>
                    <a:pt x="7310" y="3541"/>
                    <a:pt x="5561" y="2882"/>
                    <a:pt x="5561" y="2882"/>
                  </a:cubicBezTo>
                  <a:lnTo>
                    <a:pt x="5561" y="2882"/>
                  </a:lnTo>
                  <a:cubicBezTo>
                    <a:pt x="5561" y="2882"/>
                    <a:pt x="6002" y="2929"/>
                    <a:pt x="6422" y="2929"/>
                  </a:cubicBezTo>
                  <a:cubicBezTo>
                    <a:pt x="6807" y="2929"/>
                    <a:pt x="7174" y="2889"/>
                    <a:pt x="7167" y="2738"/>
                  </a:cubicBezTo>
                  <a:cubicBezTo>
                    <a:pt x="7152" y="2437"/>
                    <a:pt x="5633" y="2437"/>
                    <a:pt x="5633" y="2437"/>
                  </a:cubicBezTo>
                  <a:cubicBezTo>
                    <a:pt x="5633" y="2437"/>
                    <a:pt x="7281" y="2237"/>
                    <a:pt x="7181" y="1821"/>
                  </a:cubicBezTo>
                  <a:cubicBezTo>
                    <a:pt x="7163" y="1746"/>
                    <a:pt x="7090" y="1715"/>
                    <a:pt x="6983" y="1715"/>
                  </a:cubicBezTo>
                  <a:cubicBezTo>
                    <a:pt x="6580" y="1715"/>
                    <a:pt x="5689" y="2150"/>
                    <a:pt x="5361" y="2308"/>
                  </a:cubicBezTo>
                  <a:lnTo>
                    <a:pt x="5346" y="2265"/>
                  </a:lnTo>
                  <a:cubicBezTo>
                    <a:pt x="5676" y="1964"/>
                    <a:pt x="6708" y="1076"/>
                    <a:pt x="6464" y="961"/>
                  </a:cubicBezTo>
                  <a:cubicBezTo>
                    <a:pt x="6448" y="954"/>
                    <a:pt x="6430" y="950"/>
                    <a:pt x="6410" y="950"/>
                  </a:cubicBezTo>
                  <a:cubicBezTo>
                    <a:pt x="6119" y="950"/>
                    <a:pt x="5485" y="1701"/>
                    <a:pt x="5203" y="2036"/>
                  </a:cubicBezTo>
                  <a:lnTo>
                    <a:pt x="5160" y="1979"/>
                  </a:lnTo>
                  <a:cubicBezTo>
                    <a:pt x="5389" y="1463"/>
                    <a:pt x="5905" y="144"/>
                    <a:pt x="5518" y="87"/>
                  </a:cubicBezTo>
                  <a:cubicBezTo>
                    <a:pt x="5509" y="85"/>
                    <a:pt x="5500" y="85"/>
                    <a:pt x="5492" y="85"/>
                  </a:cubicBezTo>
                  <a:cubicBezTo>
                    <a:pt x="5150" y="85"/>
                    <a:pt x="4957" y="1148"/>
                    <a:pt x="4873" y="1721"/>
                  </a:cubicBezTo>
                  <a:lnTo>
                    <a:pt x="4845" y="1706"/>
                  </a:lnTo>
                  <a:cubicBezTo>
                    <a:pt x="4873" y="1108"/>
                    <a:pt x="4888" y="1"/>
                    <a:pt x="4635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7" name="Google Shape;4119;p64"/>
            <p:cNvSpPr/>
            <p:nvPr/>
          </p:nvSpPr>
          <p:spPr>
            <a:xfrm>
              <a:off x="777913" y="3980063"/>
              <a:ext cx="69550" cy="36200"/>
            </a:xfrm>
            <a:custGeom>
              <a:avLst/>
              <a:gdLst/>
              <a:ahLst/>
              <a:cxnLst/>
              <a:rect l="l" t="t" r="r" b="b"/>
              <a:pathLst>
                <a:path w="2782" h="1448" extrusionOk="0">
                  <a:moveTo>
                    <a:pt x="560" y="0"/>
                  </a:moveTo>
                  <a:cubicBezTo>
                    <a:pt x="464" y="0"/>
                    <a:pt x="369" y="19"/>
                    <a:pt x="273" y="57"/>
                  </a:cubicBezTo>
                  <a:cubicBezTo>
                    <a:pt x="187" y="86"/>
                    <a:pt x="1" y="186"/>
                    <a:pt x="29" y="315"/>
                  </a:cubicBezTo>
                  <a:cubicBezTo>
                    <a:pt x="44" y="387"/>
                    <a:pt x="130" y="401"/>
                    <a:pt x="216" y="430"/>
                  </a:cubicBezTo>
                  <a:cubicBezTo>
                    <a:pt x="631" y="516"/>
                    <a:pt x="1047" y="616"/>
                    <a:pt x="1448" y="731"/>
                  </a:cubicBezTo>
                  <a:cubicBezTo>
                    <a:pt x="1850" y="846"/>
                    <a:pt x="2566" y="1046"/>
                    <a:pt x="2781" y="1448"/>
                  </a:cubicBezTo>
                  <a:cubicBezTo>
                    <a:pt x="2781" y="1448"/>
                    <a:pt x="2308" y="530"/>
                    <a:pt x="1491" y="215"/>
                  </a:cubicBezTo>
                  <a:cubicBezTo>
                    <a:pt x="1233" y="115"/>
                    <a:pt x="975" y="43"/>
                    <a:pt x="703" y="14"/>
                  </a:cubicBezTo>
                  <a:cubicBezTo>
                    <a:pt x="655" y="5"/>
                    <a:pt x="607" y="0"/>
                    <a:pt x="560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8" name="Google Shape;4120;p64"/>
            <p:cNvSpPr/>
            <p:nvPr/>
          </p:nvSpPr>
          <p:spPr>
            <a:xfrm>
              <a:off x="841338" y="4019463"/>
              <a:ext cx="2525" cy="1475"/>
            </a:xfrm>
            <a:custGeom>
              <a:avLst/>
              <a:gdLst/>
              <a:ahLst/>
              <a:cxnLst/>
              <a:rect l="l" t="t" r="r" b="b"/>
              <a:pathLst>
                <a:path w="101" h="59" extrusionOk="0">
                  <a:moveTo>
                    <a:pt x="1" y="1"/>
                  </a:moveTo>
                  <a:lnTo>
                    <a:pt x="86" y="50"/>
                  </a:lnTo>
                  <a:lnTo>
                    <a:pt x="86" y="50"/>
                  </a:lnTo>
                  <a:cubicBezTo>
                    <a:pt x="62" y="35"/>
                    <a:pt x="36" y="13"/>
                    <a:pt x="1" y="1"/>
                  </a:cubicBezTo>
                  <a:close/>
                  <a:moveTo>
                    <a:pt x="86" y="50"/>
                  </a:moveTo>
                  <a:lnTo>
                    <a:pt x="86" y="50"/>
                  </a:lnTo>
                  <a:cubicBezTo>
                    <a:pt x="91" y="53"/>
                    <a:pt x="96" y="56"/>
                    <a:pt x="101" y="58"/>
                  </a:cubicBezTo>
                  <a:lnTo>
                    <a:pt x="86" y="50"/>
                  </a:ln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9" name="Google Shape;4121;p64"/>
            <p:cNvSpPr/>
            <p:nvPr/>
          </p:nvSpPr>
          <p:spPr>
            <a:xfrm>
              <a:off x="780413" y="4003538"/>
              <a:ext cx="60950" cy="16325"/>
            </a:xfrm>
            <a:custGeom>
              <a:avLst/>
              <a:gdLst/>
              <a:ahLst/>
              <a:cxnLst/>
              <a:rect l="l" t="t" r="r" b="b"/>
              <a:pathLst>
                <a:path w="2438" h="653" extrusionOk="0">
                  <a:moveTo>
                    <a:pt x="734" y="0"/>
                  </a:moveTo>
                  <a:cubicBezTo>
                    <a:pt x="596" y="0"/>
                    <a:pt x="481" y="32"/>
                    <a:pt x="402" y="107"/>
                  </a:cubicBezTo>
                  <a:cubicBezTo>
                    <a:pt x="1" y="523"/>
                    <a:pt x="1879" y="394"/>
                    <a:pt x="2438" y="652"/>
                  </a:cubicBezTo>
                  <a:cubicBezTo>
                    <a:pt x="2141" y="481"/>
                    <a:pt x="1271" y="0"/>
                    <a:pt x="734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0" name="Google Shape;4122;p64"/>
            <p:cNvSpPr/>
            <p:nvPr/>
          </p:nvSpPr>
          <p:spPr>
            <a:xfrm>
              <a:off x="794238" y="4021663"/>
              <a:ext cx="48925" cy="11100"/>
            </a:xfrm>
            <a:custGeom>
              <a:avLst/>
              <a:gdLst/>
              <a:ahLst/>
              <a:cxnLst/>
              <a:rect l="l" t="t" r="r" b="b"/>
              <a:pathLst>
                <a:path w="1957" h="444" extrusionOk="0">
                  <a:moveTo>
                    <a:pt x="1904" y="170"/>
                  </a:moveTo>
                  <a:cubicBezTo>
                    <a:pt x="1937" y="180"/>
                    <a:pt x="1956" y="185"/>
                    <a:pt x="1956" y="185"/>
                  </a:cubicBezTo>
                  <a:cubicBezTo>
                    <a:pt x="1940" y="179"/>
                    <a:pt x="1922" y="174"/>
                    <a:pt x="1904" y="170"/>
                  </a:cubicBezTo>
                  <a:close/>
                  <a:moveTo>
                    <a:pt x="789" y="1"/>
                  </a:moveTo>
                  <a:cubicBezTo>
                    <a:pt x="477" y="1"/>
                    <a:pt x="194" y="62"/>
                    <a:pt x="79" y="257"/>
                  </a:cubicBezTo>
                  <a:cubicBezTo>
                    <a:pt x="0" y="394"/>
                    <a:pt x="54" y="443"/>
                    <a:pt x="185" y="443"/>
                  </a:cubicBezTo>
                  <a:cubicBezTo>
                    <a:pt x="503" y="443"/>
                    <a:pt x="1279" y="156"/>
                    <a:pt x="1745" y="156"/>
                  </a:cubicBezTo>
                  <a:cubicBezTo>
                    <a:pt x="1803" y="156"/>
                    <a:pt x="1857" y="160"/>
                    <a:pt x="1904" y="170"/>
                  </a:cubicBezTo>
                  <a:lnTo>
                    <a:pt x="1904" y="170"/>
                  </a:lnTo>
                  <a:cubicBezTo>
                    <a:pt x="1742" y="127"/>
                    <a:pt x="1236" y="1"/>
                    <a:pt x="789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1" name="Google Shape;4123;p64"/>
            <p:cNvSpPr/>
            <p:nvPr/>
          </p:nvSpPr>
          <p:spPr>
            <a:xfrm>
              <a:off x="985638" y="3894413"/>
              <a:ext cx="263775" cy="418900"/>
            </a:xfrm>
            <a:custGeom>
              <a:avLst/>
              <a:gdLst/>
              <a:ahLst/>
              <a:cxnLst/>
              <a:rect l="l" t="t" r="r" b="b"/>
              <a:pathLst>
                <a:path w="10551" h="16756" extrusionOk="0">
                  <a:moveTo>
                    <a:pt x="10052" y="1"/>
                  </a:moveTo>
                  <a:cubicBezTo>
                    <a:pt x="9292" y="760"/>
                    <a:pt x="8919" y="1821"/>
                    <a:pt x="9034" y="2882"/>
                  </a:cubicBezTo>
                  <a:cubicBezTo>
                    <a:pt x="8676" y="2265"/>
                    <a:pt x="8160" y="1921"/>
                    <a:pt x="7529" y="1907"/>
                  </a:cubicBezTo>
                  <a:lnTo>
                    <a:pt x="7501" y="1907"/>
                  </a:lnTo>
                  <a:cubicBezTo>
                    <a:pt x="6698" y="1907"/>
                    <a:pt x="5881" y="2466"/>
                    <a:pt x="5480" y="3283"/>
                  </a:cubicBezTo>
                  <a:cubicBezTo>
                    <a:pt x="5236" y="3770"/>
                    <a:pt x="5193" y="4186"/>
                    <a:pt x="5351" y="4544"/>
                  </a:cubicBezTo>
                  <a:cubicBezTo>
                    <a:pt x="5580" y="5060"/>
                    <a:pt x="6182" y="5189"/>
                    <a:pt x="6182" y="5189"/>
                  </a:cubicBezTo>
                  <a:cubicBezTo>
                    <a:pt x="6316" y="5245"/>
                    <a:pt x="6444" y="5270"/>
                    <a:pt x="6564" y="5270"/>
                  </a:cubicBezTo>
                  <a:cubicBezTo>
                    <a:pt x="7267" y="5270"/>
                    <a:pt x="7690" y="4420"/>
                    <a:pt x="7286" y="4114"/>
                  </a:cubicBezTo>
                  <a:cubicBezTo>
                    <a:pt x="7190" y="4041"/>
                    <a:pt x="7106" y="4012"/>
                    <a:pt x="7030" y="4012"/>
                  </a:cubicBezTo>
                  <a:cubicBezTo>
                    <a:pt x="6865" y="4012"/>
                    <a:pt x="6735" y="4149"/>
                    <a:pt x="6598" y="4286"/>
                  </a:cubicBezTo>
                  <a:cubicBezTo>
                    <a:pt x="6462" y="4434"/>
                    <a:pt x="6327" y="4570"/>
                    <a:pt x="6138" y="4570"/>
                  </a:cubicBezTo>
                  <a:cubicBezTo>
                    <a:pt x="6106" y="4570"/>
                    <a:pt x="6073" y="4567"/>
                    <a:pt x="6039" y="4558"/>
                  </a:cubicBezTo>
                  <a:cubicBezTo>
                    <a:pt x="5666" y="4444"/>
                    <a:pt x="5594" y="3813"/>
                    <a:pt x="5580" y="3483"/>
                  </a:cubicBezTo>
                  <a:cubicBezTo>
                    <a:pt x="5609" y="3440"/>
                    <a:pt x="5609" y="3412"/>
                    <a:pt x="5637" y="3369"/>
                  </a:cubicBezTo>
                  <a:cubicBezTo>
                    <a:pt x="6010" y="2609"/>
                    <a:pt x="6755" y="2093"/>
                    <a:pt x="7501" y="2093"/>
                  </a:cubicBezTo>
                  <a:lnTo>
                    <a:pt x="7529" y="2093"/>
                  </a:lnTo>
                  <a:cubicBezTo>
                    <a:pt x="8160" y="2108"/>
                    <a:pt x="8676" y="2509"/>
                    <a:pt x="8991" y="3211"/>
                  </a:cubicBezTo>
                  <a:cubicBezTo>
                    <a:pt x="9478" y="4286"/>
                    <a:pt x="7974" y="5848"/>
                    <a:pt x="6383" y="7511"/>
                  </a:cubicBezTo>
                  <a:cubicBezTo>
                    <a:pt x="5867" y="8041"/>
                    <a:pt x="5351" y="8586"/>
                    <a:pt x="4878" y="9116"/>
                  </a:cubicBezTo>
                  <a:cubicBezTo>
                    <a:pt x="5150" y="8686"/>
                    <a:pt x="5365" y="8228"/>
                    <a:pt x="5523" y="7740"/>
                  </a:cubicBezTo>
                  <a:cubicBezTo>
                    <a:pt x="5709" y="7181"/>
                    <a:pt x="5680" y="6579"/>
                    <a:pt x="5451" y="6035"/>
                  </a:cubicBezTo>
                  <a:cubicBezTo>
                    <a:pt x="5291" y="5727"/>
                    <a:pt x="4942" y="5199"/>
                    <a:pt x="4538" y="5199"/>
                  </a:cubicBezTo>
                  <a:cubicBezTo>
                    <a:pt x="4471" y="5199"/>
                    <a:pt x="4403" y="5214"/>
                    <a:pt x="4333" y="5246"/>
                  </a:cubicBezTo>
                  <a:cubicBezTo>
                    <a:pt x="4032" y="5390"/>
                    <a:pt x="4519" y="6450"/>
                    <a:pt x="4577" y="6651"/>
                  </a:cubicBezTo>
                  <a:cubicBezTo>
                    <a:pt x="4849" y="7482"/>
                    <a:pt x="4921" y="8385"/>
                    <a:pt x="4763" y="9260"/>
                  </a:cubicBezTo>
                  <a:cubicBezTo>
                    <a:pt x="4362" y="9704"/>
                    <a:pt x="4003" y="10191"/>
                    <a:pt x="3688" y="10707"/>
                  </a:cubicBezTo>
                  <a:cubicBezTo>
                    <a:pt x="2986" y="11868"/>
                    <a:pt x="2799" y="13115"/>
                    <a:pt x="2842" y="14348"/>
                  </a:cubicBezTo>
                  <a:cubicBezTo>
                    <a:pt x="2685" y="13774"/>
                    <a:pt x="2384" y="12914"/>
                    <a:pt x="1810" y="12341"/>
                  </a:cubicBezTo>
                  <a:cubicBezTo>
                    <a:pt x="1407" y="11932"/>
                    <a:pt x="984" y="11785"/>
                    <a:pt x="659" y="11785"/>
                  </a:cubicBezTo>
                  <a:cubicBezTo>
                    <a:pt x="255" y="11785"/>
                    <a:pt x="0" y="12011"/>
                    <a:pt x="119" y="12241"/>
                  </a:cubicBezTo>
                  <a:cubicBezTo>
                    <a:pt x="320" y="12642"/>
                    <a:pt x="2140" y="13287"/>
                    <a:pt x="2857" y="14806"/>
                  </a:cubicBezTo>
                  <a:cubicBezTo>
                    <a:pt x="2914" y="15466"/>
                    <a:pt x="3014" y="16110"/>
                    <a:pt x="3143" y="16755"/>
                  </a:cubicBezTo>
                  <a:lnTo>
                    <a:pt x="3330" y="16712"/>
                  </a:lnTo>
                  <a:cubicBezTo>
                    <a:pt x="3272" y="16454"/>
                    <a:pt x="3215" y="16182"/>
                    <a:pt x="3172" y="15896"/>
                  </a:cubicBezTo>
                  <a:cubicBezTo>
                    <a:pt x="3487" y="14864"/>
                    <a:pt x="3975" y="13903"/>
                    <a:pt x="4605" y="13029"/>
                  </a:cubicBezTo>
                  <a:cubicBezTo>
                    <a:pt x="4764" y="13398"/>
                    <a:pt x="5043" y="13537"/>
                    <a:pt x="5398" y="13537"/>
                  </a:cubicBezTo>
                  <a:cubicBezTo>
                    <a:pt x="6395" y="13537"/>
                    <a:pt x="7983" y="12446"/>
                    <a:pt x="9134" y="12298"/>
                  </a:cubicBezTo>
                  <a:cubicBezTo>
                    <a:pt x="8698" y="12103"/>
                    <a:pt x="8227" y="12027"/>
                    <a:pt x="7759" y="12027"/>
                  </a:cubicBezTo>
                  <a:cubicBezTo>
                    <a:pt x="6474" y="12027"/>
                    <a:pt x="5211" y="12597"/>
                    <a:pt x="4749" y="12828"/>
                  </a:cubicBezTo>
                  <a:cubicBezTo>
                    <a:pt x="5222" y="12198"/>
                    <a:pt x="5738" y="11610"/>
                    <a:pt x="6311" y="11065"/>
                  </a:cubicBezTo>
                  <a:cubicBezTo>
                    <a:pt x="6585" y="11136"/>
                    <a:pt x="6885" y="11197"/>
                    <a:pt x="7249" y="11197"/>
                  </a:cubicBezTo>
                  <a:cubicBezTo>
                    <a:pt x="7913" y="11197"/>
                    <a:pt x="8789" y="10996"/>
                    <a:pt x="10095" y="10291"/>
                  </a:cubicBezTo>
                  <a:cubicBezTo>
                    <a:pt x="9722" y="10062"/>
                    <a:pt x="9292" y="9933"/>
                    <a:pt x="8848" y="9919"/>
                  </a:cubicBezTo>
                  <a:cubicBezTo>
                    <a:pt x="9091" y="9532"/>
                    <a:pt x="9464" y="8772"/>
                    <a:pt x="9020" y="8428"/>
                  </a:cubicBezTo>
                  <a:cubicBezTo>
                    <a:pt x="8892" y="8328"/>
                    <a:pt x="8737" y="8289"/>
                    <a:pt x="8572" y="8289"/>
                  </a:cubicBezTo>
                  <a:cubicBezTo>
                    <a:pt x="8146" y="8289"/>
                    <a:pt x="7651" y="8554"/>
                    <a:pt x="7372" y="8729"/>
                  </a:cubicBezTo>
                  <a:cubicBezTo>
                    <a:pt x="7386" y="8471"/>
                    <a:pt x="7300" y="8228"/>
                    <a:pt x="7142" y="8027"/>
                  </a:cubicBezTo>
                  <a:cubicBezTo>
                    <a:pt x="6067" y="9016"/>
                    <a:pt x="6153" y="10535"/>
                    <a:pt x="6196" y="10936"/>
                  </a:cubicBezTo>
                  <a:cubicBezTo>
                    <a:pt x="5480" y="11624"/>
                    <a:pt x="3860" y="13330"/>
                    <a:pt x="3115" y="15509"/>
                  </a:cubicBezTo>
                  <a:cubicBezTo>
                    <a:pt x="2914" y="13946"/>
                    <a:pt x="2943" y="12284"/>
                    <a:pt x="3831" y="10793"/>
                  </a:cubicBezTo>
                  <a:lnTo>
                    <a:pt x="3846" y="10793"/>
                  </a:lnTo>
                  <a:cubicBezTo>
                    <a:pt x="4462" y="9747"/>
                    <a:pt x="5494" y="8672"/>
                    <a:pt x="6512" y="7611"/>
                  </a:cubicBezTo>
                  <a:cubicBezTo>
                    <a:pt x="7071" y="7024"/>
                    <a:pt x="7630" y="6450"/>
                    <a:pt x="8088" y="5891"/>
                  </a:cubicBezTo>
                  <a:cubicBezTo>
                    <a:pt x="8232" y="5828"/>
                    <a:pt x="8369" y="5802"/>
                    <a:pt x="8501" y="5802"/>
                  </a:cubicBezTo>
                  <a:cubicBezTo>
                    <a:pt x="8816" y="5802"/>
                    <a:pt x="9097" y="5951"/>
                    <a:pt x="9349" y="6092"/>
                  </a:cubicBezTo>
                  <a:cubicBezTo>
                    <a:pt x="9607" y="6250"/>
                    <a:pt x="9822" y="6393"/>
                    <a:pt x="10009" y="6393"/>
                  </a:cubicBezTo>
                  <a:cubicBezTo>
                    <a:pt x="10483" y="6365"/>
                    <a:pt x="10550" y="5373"/>
                    <a:pt x="9655" y="5373"/>
                  </a:cubicBezTo>
                  <a:cubicBezTo>
                    <a:pt x="9630" y="5373"/>
                    <a:pt x="9605" y="5374"/>
                    <a:pt x="9579" y="5375"/>
                  </a:cubicBezTo>
                  <a:cubicBezTo>
                    <a:pt x="9077" y="5404"/>
                    <a:pt x="8590" y="5562"/>
                    <a:pt x="8146" y="5834"/>
                  </a:cubicBezTo>
                  <a:cubicBezTo>
                    <a:pt x="8991" y="4816"/>
                    <a:pt x="9493" y="3885"/>
                    <a:pt x="9163" y="3125"/>
                  </a:cubicBezTo>
                  <a:lnTo>
                    <a:pt x="9120" y="3068"/>
                  </a:lnTo>
                  <a:cubicBezTo>
                    <a:pt x="9579" y="2093"/>
                    <a:pt x="9894" y="1061"/>
                    <a:pt x="10052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2" name="Google Shape;4124;p64"/>
            <p:cNvSpPr/>
            <p:nvPr/>
          </p:nvSpPr>
          <p:spPr>
            <a:xfrm>
              <a:off x="1257938" y="3538788"/>
              <a:ext cx="93675" cy="154100"/>
            </a:xfrm>
            <a:custGeom>
              <a:avLst/>
              <a:gdLst/>
              <a:ahLst/>
              <a:cxnLst/>
              <a:rect l="l" t="t" r="r" b="b"/>
              <a:pathLst>
                <a:path w="3747" h="6164" extrusionOk="0">
                  <a:moveTo>
                    <a:pt x="635" y="1"/>
                  </a:moveTo>
                  <a:cubicBezTo>
                    <a:pt x="589" y="1"/>
                    <a:pt x="542" y="12"/>
                    <a:pt x="493" y="36"/>
                  </a:cubicBezTo>
                  <a:cubicBezTo>
                    <a:pt x="5" y="280"/>
                    <a:pt x="794" y="911"/>
                    <a:pt x="794" y="911"/>
                  </a:cubicBezTo>
                  <a:cubicBezTo>
                    <a:pt x="794" y="911"/>
                    <a:pt x="703" y="896"/>
                    <a:pt x="585" y="896"/>
                  </a:cubicBezTo>
                  <a:cubicBezTo>
                    <a:pt x="348" y="896"/>
                    <a:pt x="1" y="954"/>
                    <a:pt x="48" y="1298"/>
                  </a:cubicBezTo>
                  <a:cubicBezTo>
                    <a:pt x="79" y="1474"/>
                    <a:pt x="223" y="1532"/>
                    <a:pt x="399" y="1532"/>
                  </a:cubicBezTo>
                  <a:cubicBezTo>
                    <a:pt x="637" y="1532"/>
                    <a:pt x="932" y="1427"/>
                    <a:pt x="1080" y="1369"/>
                  </a:cubicBezTo>
                  <a:cubicBezTo>
                    <a:pt x="2514" y="1885"/>
                    <a:pt x="2915" y="3562"/>
                    <a:pt x="2542" y="4981"/>
                  </a:cubicBezTo>
                  <a:lnTo>
                    <a:pt x="2542" y="5010"/>
                  </a:lnTo>
                  <a:cubicBezTo>
                    <a:pt x="2313" y="5067"/>
                    <a:pt x="1697" y="5239"/>
                    <a:pt x="1783" y="5640"/>
                  </a:cubicBezTo>
                  <a:cubicBezTo>
                    <a:pt x="1811" y="5765"/>
                    <a:pt x="1895" y="5810"/>
                    <a:pt x="2004" y="5810"/>
                  </a:cubicBezTo>
                  <a:cubicBezTo>
                    <a:pt x="2285" y="5810"/>
                    <a:pt x="2732" y="5506"/>
                    <a:pt x="2815" y="5454"/>
                  </a:cubicBezTo>
                  <a:lnTo>
                    <a:pt x="2829" y="5454"/>
                  </a:lnTo>
                  <a:cubicBezTo>
                    <a:pt x="2829" y="5562"/>
                    <a:pt x="2842" y="6164"/>
                    <a:pt x="3236" y="6164"/>
                  </a:cubicBezTo>
                  <a:cubicBezTo>
                    <a:pt x="3261" y="6164"/>
                    <a:pt x="3288" y="6162"/>
                    <a:pt x="3316" y="6156"/>
                  </a:cubicBezTo>
                  <a:cubicBezTo>
                    <a:pt x="3703" y="6070"/>
                    <a:pt x="3474" y="5397"/>
                    <a:pt x="3345" y="5081"/>
                  </a:cubicBezTo>
                  <a:lnTo>
                    <a:pt x="3331" y="5081"/>
                  </a:lnTo>
                  <a:cubicBezTo>
                    <a:pt x="3746" y="3276"/>
                    <a:pt x="3173" y="1269"/>
                    <a:pt x="1267" y="610"/>
                  </a:cubicBezTo>
                  <a:lnTo>
                    <a:pt x="1209" y="595"/>
                  </a:lnTo>
                  <a:cubicBezTo>
                    <a:pt x="1088" y="329"/>
                    <a:pt x="885" y="1"/>
                    <a:pt x="635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3" name="Google Shape;4125;p64"/>
            <p:cNvSpPr/>
            <p:nvPr/>
          </p:nvSpPr>
          <p:spPr>
            <a:xfrm>
              <a:off x="950613" y="3479538"/>
              <a:ext cx="166325" cy="89475"/>
            </a:xfrm>
            <a:custGeom>
              <a:avLst/>
              <a:gdLst/>
              <a:ahLst/>
              <a:cxnLst/>
              <a:rect l="l" t="t" r="r" b="b"/>
              <a:pathLst>
                <a:path w="6653" h="3579" extrusionOk="0">
                  <a:moveTo>
                    <a:pt x="4218" y="0"/>
                  </a:moveTo>
                  <a:cubicBezTo>
                    <a:pt x="2895" y="0"/>
                    <a:pt x="1691" y="867"/>
                    <a:pt x="961" y="2048"/>
                  </a:cubicBezTo>
                  <a:cubicBezTo>
                    <a:pt x="646" y="2177"/>
                    <a:pt x="1" y="2507"/>
                    <a:pt x="230" y="2836"/>
                  </a:cubicBezTo>
                  <a:cubicBezTo>
                    <a:pt x="308" y="2946"/>
                    <a:pt x="402" y="2987"/>
                    <a:pt x="500" y="2987"/>
                  </a:cubicBezTo>
                  <a:cubicBezTo>
                    <a:pt x="746" y="2987"/>
                    <a:pt x="1010" y="2730"/>
                    <a:pt x="1062" y="2679"/>
                  </a:cubicBezTo>
                  <a:lnTo>
                    <a:pt x="1076" y="2679"/>
                  </a:lnTo>
                  <a:cubicBezTo>
                    <a:pt x="1089" y="2806"/>
                    <a:pt x="1237" y="3578"/>
                    <a:pt x="1551" y="3578"/>
                  </a:cubicBezTo>
                  <a:cubicBezTo>
                    <a:pt x="1591" y="3578"/>
                    <a:pt x="1633" y="3566"/>
                    <a:pt x="1678" y="3539"/>
                  </a:cubicBezTo>
                  <a:cubicBezTo>
                    <a:pt x="2022" y="3309"/>
                    <a:pt x="1707" y="2750"/>
                    <a:pt x="1578" y="2550"/>
                  </a:cubicBezTo>
                  <a:lnTo>
                    <a:pt x="1592" y="2535"/>
                  </a:lnTo>
                  <a:cubicBezTo>
                    <a:pt x="2167" y="1551"/>
                    <a:pt x="3161" y="788"/>
                    <a:pt x="4224" y="788"/>
                  </a:cubicBezTo>
                  <a:cubicBezTo>
                    <a:pt x="4538" y="788"/>
                    <a:pt x="4858" y="855"/>
                    <a:pt x="5175" y="1002"/>
                  </a:cubicBezTo>
                  <a:cubicBezTo>
                    <a:pt x="5272" y="1219"/>
                    <a:pt x="5520" y="1720"/>
                    <a:pt x="5801" y="1720"/>
                  </a:cubicBezTo>
                  <a:cubicBezTo>
                    <a:pt x="5855" y="1720"/>
                    <a:pt x="5909" y="1702"/>
                    <a:pt x="5963" y="1661"/>
                  </a:cubicBezTo>
                  <a:cubicBezTo>
                    <a:pt x="6365" y="1360"/>
                    <a:pt x="5691" y="873"/>
                    <a:pt x="5691" y="873"/>
                  </a:cubicBezTo>
                  <a:lnTo>
                    <a:pt x="5691" y="873"/>
                  </a:lnTo>
                  <a:cubicBezTo>
                    <a:pt x="5691" y="873"/>
                    <a:pt x="5784" y="883"/>
                    <a:pt x="5908" y="883"/>
                  </a:cubicBezTo>
                  <a:cubicBezTo>
                    <a:pt x="6196" y="883"/>
                    <a:pt x="6652" y="827"/>
                    <a:pt x="6522" y="457"/>
                  </a:cubicBezTo>
                  <a:cubicBezTo>
                    <a:pt x="6471" y="290"/>
                    <a:pt x="6324" y="233"/>
                    <a:pt x="6150" y="233"/>
                  </a:cubicBezTo>
                  <a:cubicBezTo>
                    <a:pt x="5982" y="233"/>
                    <a:pt x="5789" y="286"/>
                    <a:pt x="5634" y="343"/>
                  </a:cubicBezTo>
                  <a:lnTo>
                    <a:pt x="5576" y="314"/>
                  </a:lnTo>
                  <a:cubicBezTo>
                    <a:pt x="5119" y="98"/>
                    <a:pt x="4662" y="0"/>
                    <a:pt x="421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4" name="Google Shape;4126;p64"/>
            <p:cNvSpPr/>
            <p:nvPr/>
          </p:nvSpPr>
          <p:spPr>
            <a:xfrm>
              <a:off x="950613" y="3160238"/>
              <a:ext cx="409225" cy="958150"/>
            </a:xfrm>
            <a:custGeom>
              <a:avLst/>
              <a:gdLst/>
              <a:ahLst/>
              <a:cxnLst/>
              <a:rect l="l" t="t" r="r" b="b"/>
              <a:pathLst>
                <a:path w="16369" h="38326" extrusionOk="0">
                  <a:moveTo>
                    <a:pt x="16211" y="0"/>
                  </a:moveTo>
                  <a:lnTo>
                    <a:pt x="1" y="38254"/>
                  </a:lnTo>
                  <a:lnTo>
                    <a:pt x="173" y="38326"/>
                  </a:lnTo>
                  <a:lnTo>
                    <a:pt x="16369" y="72"/>
                  </a:lnTo>
                  <a:lnTo>
                    <a:pt x="16211" y="0"/>
                  </a:lnTo>
                  <a:close/>
                </a:path>
              </a:pathLst>
            </a:custGeom>
            <a:solidFill>
              <a:srgbClr val="1E032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5" name="Google Shape;4127;p64"/>
            <p:cNvSpPr/>
            <p:nvPr/>
          </p:nvSpPr>
          <p:spPr>
            <a:xfrm>
              <a:off x="981438" y="3173138"/>
              <a:ext cx="409225" cy="958150"/>
            </a:xfrm>
            <a:custGeom>
              <a:avLst/>
              <a:gdLst/>
              <a:ahLst/>
              <a:cxnLst/>
              <a:rect l="l" t="t" r="r" b="b"/>
              <a:pathLst>
                <a:path w="16369" h="38326" extrusionOk="0">
                  <a:moveTo>
                    <a:pt x="16196" y="0"/>
                  </a:moveTo>
                  <a:lnTo>
                    <a:pt x="1" y="38268"/>
                  </a:lnTo>
                  <a:lnTo>
                    <a:pt x="158" y="38326"/>
                  </a:lnTo>
                  <a:lnTo>
                    <a:pt x="16368" y="72"/>
                  </a:lnTo>
                  <a:lnTo>
                    <a:pt x="16196" y="0"/>
                  </a:lnTo>
                  <a:close/>
                </a:path>
              </a:pathLst>
            </a:custGeom>
            <a:solidFill>
              <a:srgbClr val="1E032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6" name="Google Shape;4128;p64"/>
            <p:cNvSpPr/>
            <p:nvPr/>
          </p:nvSpPr>
          <p:spPr>
            <a:xfrm>
              <a:off x="921963" y="3148038"/>
              <a:ext cx="409225" cy="958175"/>
            </a:xfrm>
            <a:custGeom>
              <a:avLst/>
              <a:gdLst/>
              <a:ahLst/>
              <a:cxnLst/>
              <a:rect l="l" t="t" r="r" b="b"/>
              <a:pathLst>
                <a:path w="16369" h="38327" extrusionOk="0">
                  <a:moveTo>
                    <a:pt x="16211" y="1"/>
                  </a:moveTo>
                  <a:lnTo>
                    <a:pt x="0" y="38255"/>
                  </a:lnTo>
                  <a:lnTo>
                    <a:pt x="172" y="38326"/>
                  </a:lnTo>
                  <a:lnTo>
                    <a:pt x="16368" y="58"/>
                  </a:lnTo>
                  <a:lnTo>
                    <a:pt x="16211" y="1"/>
                  </a:lnTo>
                  <a:close/>
                </a:path>
              </a:pathLst>
            </a:custGeom>
            <a:solidFill>
              <a:srgbClr val="1E032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7" name="Google Shape;4129;p64"/>
            <p:cNvSpPr/>
            <p:nvPr/>
          </p:nvSpPr>
          <p:spPr>
            <a:xfrm>
              <a:off x="1269163" y="2990738"/>
              <a:ext cx="241900" cy="291200"/>
            </a:xfrm>
            <a:custGeom>
              <a:avLst/>
              <a:gdLst/>
              <a:ahLst/>
              <a:cxnLst/>
              <a:rect l="l" t="t" r="r" b="b"/>
              <a:pathLst>
                <a:path w="9676" h="11648" extrusionOk="0">
                  <a:moveTo>
                    <a:pt x="4716" y="1"/>
                  </a:moveTo>
                  <a:cubicBezTo>
                    <a:pt x="4472" y="1"/>
                    <a:pt x="4229" y="15"/>
                    <a:pt x="4000" y="44"/>
                  </a:cubicBezTo>
                  <a:cubicBezTo>
                    <a:pt x="1893" y="302"/>
                    <a:pt x="1" y="2323"/>
                    <a:pt x="130" y="4487"/>
                  </a:cubicBezTo>
                  <a:cubicBezTo>
                    <a:pt x="181" y="5407"/>
                    <a:pt x="938" y="6065"/>
                    <a:pt x="1853" y="6065"/>
                  </a:cubicBezTo>
                  <a:cubicBezTo>
                    <a:pt x="1965" y="6065"/>
                    <a:pt x="2078" y="6055"/>
                    <a:pt x="2194" y="6035"/>
                  </a:cubicBezTo>
                  <a:lnTo>
                    <a:pt x="2194" y="6035"/>
                  </a:lnTo>
                  <a:lnTo>
                    <a:pt x="1176" y="8127"/>
                  </a:lnTo>
                  <a:lnTo>
                    <a:pt x="2480" y="8600"/>
                  </a:lnTo>
                  <a:cubicBezTo>
                    <a:pt x="2466" y="8615"/>
                    <a:pt x="932" y="11295"/>
                    <a:pt x="1448" y="11625"/>
                  </a:cubicBezTo>
                  <a:cubicBezTo>
                    <a:pt x="1474" y="11640"/>
                    <a:pt x="1502" y="11647"/>
                    <a:pt x="1531" y="11647"/>
                  </a:cubicBezTo>
                  <a:cubicBezTo>
                    <a:pt x="2093" y="11647"/>
                    <a:pt x="3183" y="8872"/>
                    <a:pt x="3183" y="8858"/>
                  </a:cubicBezTo>
                  <a:lnTo>
                    <a:pt x="3355" y="8916"/>
                  </a:lnTo>
                  <a:lnTo>
                    <a:pt x="3670" y="9030"/>
                  </a:lnTo>
                  <a:lnTo>
                    <a:pt x="4444" y="9317"/>
                  </a:lnTo>
                  <a:lnTo>
                    <a:pt x="4902" y="9489"/>
                  </a:lnTo>
                  <a:cubicBezTo>
                    <a:pt x="5289" y="8715"/>
                    <a:pt x="5648" y="7941"/>
                    <a:pt x="6020" y="7182"/>
                  </a:cubicBezTo>
                  <a:cubicBezTo>
                    <a:pt x="6035" y="7139"/>
                    <a:pt x="6063" y="7110"/>
                    <a:pt x="6092" y="7096"/>
                  </a:cubicBezTo>
                  <a:cubicBezTo>
                    <a:pt x="6106" y="7088"/>
                    <a:pt x="6124" y="7085"/>
                    <a:pt x="6144" y="7085"/>
                  </a:cubicBezTo>
                  <a:cubicBezTo>
                    <a:pt x="6164" y="7085"/>
                    <a:pt x="6185" y="7088"/>
                    <a:pt x="6207" y="7096"/>
                  </a:cubicBezTo>
                  <a:cubicBezTo>
                    <a:pt x="6694" y="7253"/>
                    <a:pt x="7196" y="7325"/>
                    <a:pt x="7712" y="7339"/>
                  </a:cubicBezTo>
                  <a:cubicBezTo>
                    <a:pt x="8858" y="7311"/>
                    <a:pt x="9389" y="6651"/>
                    <a:pt x="9546" y="5576"/>
                  </a:cubicBezTo>
                  <a:cubicBezTo>
                    <a:pt x="9675" y="4659"/>
                    <a:pt x="9604" y="3727"/>
                    <a:pt x="9317" y="2839"/>
                  </a:cubicBezTo>
                  <a:cubicBezTo>
                    <a:pt x="9131" y="2194"/>
                    <a:pt x="8772" y="1620"/>
                    <a:pt x="8271" y="1162"/>
                  </a:cubicBezTo>
                  <a:cubicBezTo>
                    <a:pt x="7898" y="832"/>
                    <a:pt x="7482" y="574"/>
                    <a:pt x="7024" y="402"/>
                  </a:cubicBezTo>
                  <a:cubicBezTo>
                    <a:pt x="6278" y="130"/>
                    <a:pt x="5504" y="1"/>
                    <a:pt x="4716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8" name="Google Shape;4130;p64"/>
            <p:cNvSpPr/>
            <p:nvPr/>
          </p:nvSpPr>
          <p:spPr>
            <a:xfrm>
              <a:off x="1272388" y="3193913"/>
              <a:ext cx="47675" cy="71950"/>
            </a:xfrm>
            <a:custGeom>
              <a:avLst/>
              <a:gdLst/>
              <a:ahLst/>
              <a:cxnLst/>
              <a:rect l="l" t="t" r="r" b="b"/>
              <a:pathLst>
                <a:path w="1907" h="2878" extrusionOk="0">
                  <a:moveTo>
                    <a:pt x="1047" y="0"/>
                  </a:moveTo>
                  <a:lnTo>
                    <a:pt x="990" y="158"/>
                  </a:lnTo>
                  <a:lnTo>
                    <a:pt x="975" y="172"/>
                  </a:lnTo>
                  <a:cubicBezTo>
                    <a:pt x="875" y="359"/>
                    <a:pt x="101" y="1792"/>
                    <a:pt x="15" y="2494"/>
                  </a:cubicBezTo>
                  <a:cubicBezTo>
                    <a:pt x="1" y="2681"/>
                    <a:pt x="29" y="2824"/>
                    <a:pt x="144" y="2867"/>
                  </a:cubicBezTo>
                  <a:cubicBezTo>
                    <a:pt x="163" y="2874"/>
                    <a:pt x="183" y="2877"/>
                    <a:pt x="204" y="2877"/>
                  </a:cubicBezTo>
                  <a:cubicBezTo>
                    <a:pt x="773" y="2877"/>
                    <a:pt x="1907" y="316"/>
                    <a:pt x="1907" y="316"/>
                  </a:cubicBezTo>
                  <a:lnTo>
                    <a:pt x="1047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9" name="Google Shape;4131;p64"/>
            <p:cNvSpPr/>
            <p:nvPr/>
          </p:nvSpPr>
          <p:spPr>
            <a:xfrm>
              <a:off x="1325413" y="3216488"/>
              <a:ext cx="54850" cy="74875"/>
            </a:xfrm>
            <a:custGeom>
              <a:avLst/>
              <a:gdLst/>
              <a:ahLst/>
              <a:cxnLst/>
              <a:rect l="l" t="t" r="r" b="b"/>
              <a:pathLst>
                <a:path w="2194" h="2995" extrusionOk="0">
                  <a:moveTo>
                    <a:pt x="1420" y="0"/>
                  </a:moveTo>
                  <a:cubicBezTo>
                    <a:pt x="1363" y="129"/>
                    <a:pt x="1" y="2752"/>
                    <a:pt x="517" y="2982"/>
                  </a:cubicBezTo>
                  <a:cubicBezTo>
                    <a:pt x="537" y="2990"/>
                    <a:pt x="558" y="2994"/>
                    <a:pt x="579" y="2994"/>
                  </a:cubicBezTo>
                  <a:cubicBezTo>
                    <a:pt x="1132" y="2994"/>
                    <a:pt x="2194" y="273"/>
                    <a:pt x="2194" y="273"/>
                  </a:cubicBezTo>
                  <a:lnTo>
                    <a:pt x="142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0" name="Google Shape;4132;p64"/>
            <p:cNvSpPr/>
            <p:nvPr/>
          </p:nvSpPr>
          <p:spPr>
            <a:xfrm>
              <a:off x="1355888" y="3116863"/>
              <a:ext cx="31200" cy="28350"/>
            </a:xfrm>
            <a:custGeom>
              <a:avLst/>
              <a:gdLst/>
              <a:ahLst/>
              <a:cxnLst/>
              <a:rect l="l" t="t" r="r" b="b"/>
              <a:pathLst>
                <a:path w="1248" h="1134" extrusionOk="0">
                  <a:moveTo>
                    <a:pt x="975" y="1"/>
                  </a:moveTo>
                  <a:cubicBezTo>
                    <a:pt x="975" y="1"/>
                    <a:pt x="0" y="603"/>
                    <a:pt x="72" y="818"/>
                  </a:cubicBezTo>
                  <a:cubicBezTo>
                    <a:pt x="84" y="853"/>
                    <a:pt x="110" y="868"/>
                    <a:pt x="144" y="868"/>
                  </a:cubicBezTo>
                  <a:cubicBezTo>
                    <a:pt x="321" y="868"/>
                    <a:pt x="731" y="488"/>
                    <a:pt x="731" y="488"/>
                  </a:cubicBezTo>
                  <a:lnTo>
                    <a:pt x="731" y="488"/>
                  </a:lnTo>
                  <a:cubicBezTo>
                    <a:pt x="731" y="488"/>
                    <a:pt x="617" y="1133"/>
                    <a:pt x="817" y="1133"/>
                  </a:cubicBezTo>
                  <a:cubicBezTo>
                    <a:pt x="1247" y="1133"/>
                    <a:pt x="975" y="1"/>
                    <a:pt x="975" y="1"/>
                  </a:cubicBezTo>
                  <a:close/>
                </a:path>
              </a:pathLst>
            </a:custGeom>
            <a:solidFill>
              <a:srgbClr val="1E032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1" name="Google Shape;4133;p64"/>
            <p:cNvSpPr/>
            <p:nvPr/>
          </p:nvSpPr>
          <p:spPr>
            <a:xfrm>
              <a:off x="1313588" y="3078188"/>
              <a:ext cx="35150" cy="35125"/>
            </a:xfrm>
            <a:custGeom>
              <a:avLst/>
              <a:gdLst/>
              <a:ahLst/>
              <a:cxnLst/>
              <a:rect l="l" t="t" r="r" b="b"/>
              <a:pathLst>
                <a:path w="1406" h="1405" extrusionOk="0">
                  <a:moveTo>
                    <a:pt x="703" y="0"/>
                  </a:moveTo>
                  <a:cubicBezTo>
                    <a:pt x="316" y="0"/>
                    <a:pt x="1" y="315"/>
                    <a:pt x="1" y="702"/>
                  </a:cubicBezTo>
                  <a:cubicBezTo>
                    <a:pt x="1" y="1089"/>
                    <a:pt x="316" y="1405"/>
                    <a:pt x="703" y="1405"/>
                  </a:cubicBezTo>
                  <a:cubicBezTo>
                    <a:pt x="1090" y="1405"/>
                    <a:pt x="1406" y="1089"/>
                    <a:pt x="1406" y="702"/>
                  </a:cubicBezTo>
                  <a:cubicBezTo>
                    <a:pt x="1406" y="315"/>
                    <a:pt x="1090" y="0"/>
                    <a:pt x="703" y="0"/>
                  </a:cubicBezTo>
                  <a:close/>
                </a:path>
              </a:pathLst>
            </a:custGeom>
            <a:solidFill>
              <a:srgbClr val="1E032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2" name="Google Shape;4134;p64"/>
            <p:cNvSpPr/>
            <p:nvPr/>
          </p:nvSpPr>
          <p:spPr>
            <a:xfrm>
              <a:off x="1415813" y="3106463"/>
              <a:ext cx="40775" cy="35000"/>
            </a:xfrm>
            <a:custGeom>
              <a:avLst/>
              <a:gdLst/>
              <a:ahLst/>
              <a:cxnLst/>
              <a:rect l="l" t="t" r="r" b="b"/>
              <a:pathLst>
                <a:path w="1631" h="1400" extrusionOk="0">
                  <a:moveTo>
                    <a:pt x="955" y="1"/>
                  </a:moveTo>
                  <a:cubicBezTo>
                    <a:pt x="946" y="1"/>
                    <a:pt x="937" y="1"/>
                    <a:pt x="928" y="1"/>
                  </a:cubicBezTo>
                  <a:cubicBezTo>
                    <a:pt x="923" y="1"/>
                    <a:pt x="917" y="1"/>
                    <a:pt x="911" y="1"/>
                  </a:cubicBezTo>
                  <a:cubicBezTo>
                    <a:pt x="306" y="1"/>
                    <a:pt x="1" y="751"/>
                    <a:pt x="441" y="1191"/>
                  </a:cubicBezTo>
                  <a:cubicBezTo>
                    <a:pt x="585" y="1335"/>
                    <a:pt x="761" y="1399"/>
                    <a:pt x="932" y="1399"/>
                  </a:cubicBezTo>
                  <a:cubicBezTo>
                    <a:pt x="1290" y="1399"/>
                    <a:pt x="1631" y="1120"/>
                    <a:pt x="1631" y="704"/>
                  </a:cubicBezTo>
                  <a:cubicBezTo>
                    <a:pt x="1631" y="311"/>
                    <a:pt x="1343" y="1"/>
                    <a:pt x="955" y="1"/>
                  </a:cubicBezTo>
                  <a:close/>
                </a:path>
              </a:pathLst>
            </a:custGeom>
            <a:solidFill>
              <a:srgbClr val="1E032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3" name="Google Shape;4135;p64"/>
            <p:cNvSpPr/>
            <p:nvPr/>
          </p:nvSpPr>
          <p:spPr>
            <a:xfrm>
              <a:off x="898663" y="4088263"/>
              <a:ext cx="34075" cy="29275"/>
            </a:xfrm>
            <a:custGeom>
              <a:avLst/>
              <a:gdLst/>
              <a:ahLst/>
              <a:cxnLst/>
              <a:rect l="l" t="t" r="r" b="b"/>
              <a:pathLst>
                <a:path w="1363" h="1171" extrusionOk="0">
                  <a:moveTo>
                    <a:pt x="789" y="1"/>
                  </a:moveTo>
                  <a:cubicBezTo>
                    <a:pt x="273" y="1"/>
                    <a:pt x="1" y="631"/>
                    <a:pt x="373" y="1004"/>
                  </a:cubicBezTo>
                  <a:cubicBezTo>
                    <a:pt x="493" y="1119"/>
                    <a:pt x="637" y="1170"/>
                    <a:pt x="779" y="1170"/>
                  </a:cubicBezTo>
                  <a:cubicBezTo>
                    <a:pt x="1078" y="1170"/>
                    <a:pt x="1362" y="939"/>
                    <a:pt x="1362" y="588"/>
                  </a:cubicBezTo>
                  <a:cubicBezTo>
                    <a:pt x="1362" y="273"/>
                    <a:pt x="1104" y="1"/>
                    <a:pt x="789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4" name="Google Shape;4136;p64"/>
            <p:cNvSpPr/>
            <p:nvPr/>
          </p:nvSpPr>
          <p:spPr>
            <a:xfrm>
              <a:off x="933438" y="4102963"/>
              <a:ext cx="34050" cy="29150"/>
            </a:xfrm>
            <a:custGeom>
              <a:avLst/>
              <a:gdLst/>
              <a:ahLst/>
              <a:cxnLst/>
              <a:rect l="l" t="t" r="r" b="b"/>
              <a:pathLst>
                <a:path w="1362" h="1166" extrusionOk="0">
                  <a:moveTo>
                    <a:pt x="774" y="0"/>
                  </a:moveTo>
                  <a:cubicBezTo>
                    <a:pt x="258" y="0"/>
                    <a:pt x="0" y="631"/>
                    <a:pt x="358" y="989"/>
                  </a:cubicBezTo>
                  <a:cubicBezTo>
                    <a:pt x="480" y="1111"/>
                    <a:pt x="630" y="1165"/>
                    <a:pt x="776" y="1165"/>
                  </a:cubicBezTo>
                  <a:cubicBezTo>
                    <a:pt x="1076" y="1165"/>
                    <a:pt x="1362" y="935"/>
                    <a:pt x="1362" y="588"/>
                  </a:cubicBezTo>
                  <a:cubicBezTo>
                    <a:pt x="1362" y="258"/>
                    <a:pt x="1089" y="0"/>
                    <a:pt x="77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5" name="Google Shape;4137;p64"/>
            <p:cNvSpPr/>
            <p:nvPr/>
          </p:nvSpPr>
          <p:spPr>
            <a:xfrm>
              <a:off x="965313" y="4117638"/>
              <a:ext cx="34075" cy="29075"/>
            </a:xfrm>
            <a:custGeom>
              <a:avLst/>
              <a:gdLst/>
              <a:ahLst/>
              <a:cxnLst/>
              <a:rect l="l" t="t" r="r" b="b"/>
              <a:pathLst>
                <a:path w="1363" h="1163" extrusionOk="0">
                  <a:moveTo>
                    <a:pt x="775" y="1"/>
                  </a:moveTo>
                  <a:cubicBezTo>
                    <a:pt x="259" y="1"/>
                    <a:pt x="1" y="617"/>
                    <a:pt x="373" y="990"/>
                  </a:cubicBezTo>
                  <a:cubicBezTo>
                    <a:pt x="488" y="1109"/>
                    <a:pt x="631" y="1163"/>
                    <a:pt x="773" y="1163"/>
                  </a:cubicBezTo>
                  <a:cubicBezTo>
                    <a:pt x="1071" y="1163"/>
                    <a:pt x="1362" y="925"/>
                    <a:pt x="1362" y="574"/>
                  </a:cubicBezTo>
                  <a:cubicBezTo>
                    <a:pt x="1362" y="259"/>
                    <a:pt x="1104" y="1"/>
                    <a:pt x="775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6" name="Google Shape;4138;p64"/>
            <p:cNvSpPr/>
            <p:nvPr/>
          </p:nvSpPr>
          <p:spPr>
            <a:xfrm>
              <a:off x="830588" y="4081813"/>
              <a:ext cx="4325" cy="4675"/>
            </a:xfrm>
            <a:custGeom>
              <a:avLst/>
              <a:gdLst/>
              <a:ahLst/>
              <a:cxnLst/>
              <a:rect l="l" t="t" r="r" b="b"/>
              <a:pathLst>
                <a:path w="173" h="187" extrusionOk="0">
                  <a:moveTo>
                    <a:pt x="87" y="1"/>
                  </a:moveTo>
                  <a:cubicBezTo>
                    <a:pt x="44" y="1"/>
                    <a:pt x="1" y="44"/>
                    <a:pt x="1" y="87"/>
                  </a:cubicBezTo>
                  <a:cubicBezTo>
                    <a:pt x="1" y="144"/>
                    <a:pt x="44" y="187"/>
                    <a:pt x="87" y="187"/>
                  </a:cubicBezTo>
                  <a:cubicBezTo>
                    <a:pt x="144" y="187"/>
                    <a:pt x="173" y="144"/>
                    <a:pt x="173" y="87"/>
                  </a:cubicBezTo>
                  <a:cubicBezTo>
                    <a:pt x="173" y="44"/>
                    <a:pt x="144" y="1"/>
                    <a:pt x="87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7" name="Google Shape;4139;p64"/>
            <p:cNvSpPr/>
            <p:nvPr/>
          </p:nvSpPr>
          <p:spPr>
            <a:xfrm>
              <a:off x="830588" y="4099363"/>
              <a:ext cx="4325" cy="4700"/>
            </a:xfrm>
            <a:custGeom>
              <a:avLst/>
              <a:gdLst/>
              <a:ahLst/>
              <a:cxnLst/>
              <a:rect l="l" t="t" r="r" b="b"/>
              <a:pathLst>
                <a:path w="173" h="188" extrusionOk="0">
                  <a:moveTo>
                    <a:pt x="87" y="1"/>
                  </a:moveTo>
                  <a:cubicBezTo>
                    <a:pt x="44" y="1"/>
                    <a:pt x="1" y="44"/>
                    <a:pt x="1" y="101"/>
                  </a:cubicBezTo>
                  <a:cubicBezTo>
                    <a:pt x="1" y="144"/>
                    <a:pt x="44" y="187"/>
                    <a:pt x="87" y="187"/>
                  </a:cubicBezTo>
                  <a:cubicBezTo>
                    <a:pt x="144" y="187"/>
                    <a:pt x="173" y="144"/>
                    <a:pt x="173" y="101"/>
                  </a:cubicBezTo>
                  <a:cubicBezTo>
                    <a:pt x="173" y="44"/>
                    <a:pt x="144" y="1"/>
                    <a:pt x="87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8" name="Google Shape;4140;p64"/>
            <p:cNvSpPr/>
            <p:nvPr/>
          </p:nvSpPr>
          <p:spPr>
            <a:xfrm>
              <a:off x="830588" y="4117288"/>
              <a:ext cx="4325" cy="4325"/>
            </a:xfrm>
            <a:custGeom>
              <a:avLst/>
              <a:gdLst/>
              <a:ahLst/>
              <a:cxnLst/>
              <a:rect l="l" t="t" r="r" b="b"/>
              <a:pathLst>
                <a:path w="173" h="173" extrusionOk="0">
                  <a:moveTo>
                    <a:pt x="87" y="1"/>
                  </a:moveTo>
                  <a:cubicBezTo>
                    <a:pt x="44" y="1"/>
                    <a:pt x="1" y="29"/>
                    <a:pt x="1" y="87"/>
                  </a:cubicBezTo>
                  <a:cubicBezTo>
                    <a:pt x="1" y="130"/>
                    <a:pt x="44" y="173"/>
                    <a:pt x="87" y="173"/>
                  </a:cubicBezTo>
                  <a:cubicBezTo>
                    <a:pt x="144" y="173"/>
                    <a:pt x="173" y="130"/>
                    <a:pt x="173" y="87"/>
                  </a:cubicBezTo>
                  <a:cubicBezTo>
                    <a:pt x="173" y="29"/>
                    <a:pt x="144" y="1"/>
                    <a:pt x="87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9" name="Google Shape;4141;p64"/>
            <p:cNvSpPr/>
            <p:nvPr/>
          </p:nvSpPr>
          <p:spPr>
            <a:xfrm>
              <a:off x="1416088" y="3141588"/>
              <a:ext cx="16500" cy="11500"/>
            </a:xfrm>
            <a:custGeom>
              <a:avLst/>
              <a:gdLst/>
              <a:ahLst/>
              <a:cxnLst/>
              <a:rect l="l" t="t" r="r" b="b"/>
              <a:pathLst>
                <a:path w="660" h="460" extrusionOk="0">
                  <a:moveTo>
                    <a:pt x="0" y="1"/>
                  </a:moveTo>
                  <a:cubicBezTo>
                    <a:pt x="0" y="1"/>
                    <a:pt x="223" y="460"/>
                    <a:pt x="640" y="460"/>
                  </a:cubicBezTo>
                  <a:cubicBezTo>
                    <a:pt x="647" y="460"/>
                    <a:pt x="653" y="460"/>
                    <a:pt x="659" y="460"/>
                  </a:cubicBezTo>
                  <a:lnTo>
                    <a:pt x="0" y="1"/>
                  </a:lnTo>
                  <a:close/>
                </a:path>
              </a:pathLst>
            </a:custGeom>
            <a:solidFill>
              <a:srgbClr val="FF51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0" name="Google Shape;4142;p64"/>
            <p:cNvSpPr/>
            <p:nvPr/>
          </p:nvSpPr>
          <p:spPr>
            <a:xfrm>
              <a:off x="1310013" y="3116863"/>
              <a:ext cx="33350" cy="6300"/>
            </a:xfrm>
            <a:custGeom>
              <a:avLst/>
              <a:gdLst/>
              <a:ahLst/>
              <a:cxnLst/>
              <a:rect l="l" t="t" r="r" b="b"/>
              <a:pathLst>
                <a:path w="1334" h="252" extrusionOk="0">
                  <a:moveTo>
                    <a:pt x="1334" y="1"/>
                  </a:moveTo>
                  <a:lnTo>
                    <a:pt x="1" y="116"/>
                  </a:lnTo>
                  <a:cubicBezTo>
                    <a:pt x="1" y="116"/>
                    <a:pt x="205" y="252"/>
                    <a:pt x="538" y="252"/>
                  </a:cubicBezTo>
                  <a:cubicBezTo>
                    <a:pt x="755" y="252"/>
                    <a:pt x="1028" y="194"/>
                    <a:pt x="1334" y="1"/>
                  </a:cubicBezTo>
                  <a:close/>
                </a:path>
              </a:pathLst>
            </a:custGeom>
            <a:solidFill>
              <a:srgbClr val="FF51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1" name="Google Shape;4143;p64"/>
            <p:cNvSpPr/>
            <p:nvPr/>
          </p:nvSpPr>
          <p:spPr>
            <a:xfrm>
              <a:off x="746663" y="4058263"/>
              <a:ext cx="13225" cy="26700"/>
            </a:xfrm>
            <a:custGeom>
              <a:avLst/>
              <a:gdLst/>
              <a:ahLst/>
              <a:cxnLst/>
              <a:rect l="l" t="t" r="r" b="b"/>
              <a:pathLst>
                <a:path w="529" h="1068" extrusionOk="0">
                  <a:moveTo>
                    <a:pt x="380" y="1"/>
                  </a:moveTo>
                  <a:cubicBezTo>
                    <a:pt x="332" y="1"/>
                    <a:pt x="284" y="26"/>
                    <a:pt x="262" y="83"/>
                  </a:cubicBezTo>
                  <a:lnTo>
                    <a:pt x="18" y="914"/>
                  </a:lnTo>
                  <a:cubicBezTo>
                    <a:pt x="1" y="1009"/>
                    <a:pt x="77" y="1068"/>
                    <a:pt x="154" y="1068"/>
                  </a:cubicBezTo>
                  <a:cubicBezTo>
                    <a:pt x="204" y="1068"/>
                    <a:pt x="253" y="1042"/>
                    <a:pt x="276" y="986"/>
                  </a:cubicBezTo>
                  <a:cubicBezTo>
                    <a:pt x="348" y="713"/>
                    <a:pt x="434" y="427"/>
                    <a:pt x="520" y="154"/>
                  </a:cubicBezTo>
                  <a:cubicBezTo>
                    <a:pt x="528" y="59"/>
                    <a:pt x="453" y="1"/>
                    <a:pt x="380" y="1"/>
                  </a:cubicBezTo>
                  <a:close/>
                </a:path>
              </a:pathLst>
            </a:custGeom>
            <a:solidFill>
              <a:srgbClr val="FF51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2" name="Google Shape;4144;p64"/>
            <p:cNvSpPr/>
            <p:nvPr/>
          </p:nvSpPr>
          <p:spPr>
            <a:xfrm>
              <a:off x="759113" y="4079388"/>
              <a:ext cx="11475" cy="14575"/>
            </a:xfrm>
            <a:custGeom>
              <a:avLst/>
              <a:gdLst/>
              <a:ahLst/>
              <a:cxnLst/>
              <a:rect l="l" t="t" r="r" b="b"/>
              <a:pathLst>
                <a:path w="459" h="583" extrusionOk="0">
                  <a:moveTo>
                    <a:pt x="289" y="0"/>
                  </a:moveTo>
                  <a:cubicBezTo>
                    <a:pt x="252" y="0"/>
                    <a:pt x="216" y="20"/>
                    <a:pt x="194" y="69"/>
                  </a:cubicBezTo>
                  <a:lnTo>
                    <a:pt x="50" y="384"/>
                  </a:lnTo>
                  <a:cubicBezTo>
                    <a:pt x="1" y="483"/>
                    <a:pt x="95" y="582"/>
                    <a:pt x="177" y="582"/>
                  </a:cubicBezTo>
                  <a:cubicBezTo>
                    <a:pt x="213" y="582"/>
                    <a:pt x="248" y="562"/>
                    <a:pt x="265" y="513"/>
                  </a:cubicBezTo>
                  <a:cubicBezTo>
                    <a:pt x="323" y="413"/>
                    <a:pt x="366" y="313"/>
                    <a:pt x="409" y="198"/>
                  </a:cubicBezTo>
                  <a:cubicBezTo>
                    <a:pt x="458" y="99"/>
                    <a:pt x="371" y="0"/>
                    <a:pt x="289" y="0"/>
                  </a:cubicBezTo>
                  <a:close/>
                </a:path>
              </a:pathLst>
            </a:custGeom>
            <a:solidFill>
              <a:srgbClr val="FF51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3" name="Google Shape;4145;p64"/>
            <p:cNvSpPr/>
            <p:nvPr/>
          </p:nvSpPr>
          <p:spPr>
            <a:xfrm>
              <a:off x="907963" y="3762988"/>
              <a:ext cx="16950" cy="23250"/>
            </a:xfrm>
            <a:custGeom>
              <a:avLst/>
              <a:gdLst/>
              <a:ahLst/>
              <a:cxnLst/>
              <a:rect l="l" t="t" r="r" b="b"/>
              <a:pathLst>
                <a:path w="678" h="930" extrusionOk="0">
                  <a:moveTo>
                    <a:pt x="501" y="0"/>
                  </a:moveTo>
                  <a:cubicBezTo>
                    <a:pt x="462" y="0"/>
                    <a:pt x="425" y="20"/>
                    <a:pt x="403" y="69"/>
                  </a:cubicBezTo>
                  <a:lnTo>
                    <a:pt x="59" y="729"/>
                  </a:lnTo>
                  <a:cubicBezTo>
                    <a:pt x="0" y="836"/>
                    <a:pt x="87" y="929"/>
                    <a:pt x="171" y="929"/>
                  </a:cubicBezTo>
                  <a:cubicBezTo>
                    <a:pt x="211" y="929"/>
                    <a:pt x="251" y="908"/>
                    <a:pt x="274" y="858"/>
                  </a:cubicBezTo>
                  <a:lnTo>
                    <a:pt x="618" y="198"/>
                  </a:lnTo>
                  <a:cubicBezTo>
                    <a:pt x="677" y="99"/>
                    <a:pt x="586" y="0"/>
                    <a:pt x="501" y="0"/>
                  </a:cubicBezTo>
                  <a:close/>
                </a:path>
              </a:pathLst>
            </a:custGeom>
            <a:solidFill>
              <a:srgbClr val="FF51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4" name="Google Shape;4146;p64"/>
            <p:cNvSpPr/>
            <p:nvPr/>
          </p:nvSpPr>
          <p:spPr>
            <a:xfrm>
              <a:off x="915713" y="3778788"/>
              <a:ext cx="14575" cy="25625"/>
            </a:xfrm>
            <a:custGeom>
              <a:avLst/>
              <a:gdLst/>
              <a:ahLst/>
              <a:cxnLst/>
              <a:rect l="l" t="t" r="r" b="b"/>
              <a:pathLst>
                <a:path w="583" h="1025" extrusionOk="0">
                  <a:moveTo>
                    <a:pt x="430" y="0"/>
                  </a:moveTo>
                  <a:cubicBezTo>
                    <a:pt x="380" y="0"/>
                    <a:pt x="330" y="25"/>
                    <a:pt x="308" y="82"/>
                  </a:cubicBezTo>
                  <a:cubicBezTo>
                    <a:pt x="250" y="340"/>
                    <a:pt x="150" y="584"/>
                    <a:pt x="50" y="813"/>
                  </a:cubicBezTo>
                  <a:cubicBezTo>
                    <a:pt x="0" y="923"/>
                    <a:pt x="95" y="1025"/>
                    <a:pt x="182" y="1025"/>
                  </a:cubicBezTo>
                  <a:cubicBezTo>
                    <a:pt x="220" y="1025"/>
                    <a:pt x="257" y="1005"/>
                    <a:pt x="279" y="957"/>
                  </a:cubicBezTo>
                  <a:cubicBezTo>
                    <a:pt x="394" y="699"/>
                    <a:pt x="494" y="426"/>
                    <a:pt x="566" y="154"/>
                  </a:cubicBezTo>
                  <a:cubicBezTo>
                    <a:pt x="583" y="59"/>
                    <a:pt x="506" y="0"/>
                    <a:pt x="430" y="0"/>
                  </a:cubicBezTo>
                  <a:close/>
                </a:path>
              </a:pathLst>
            </a:custGeom>
            <a:solidFill>
              <a:srgbClr val="FF51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5" name="Google Shape;4147;p64"/>
            <p:cNvSpPr/>
            <p:nvPr/>
          </p:nvSpPr>
          <p:spPr>
            <a:xfrm>
              <a:off x="1013513" y="4119613"/>
              <a:ext cx="15450" cy="27200"/>
            </a:xfrm>
            <a:custGeom>
              <a:avLst/>
              <a:gdLst/>
              <a:ahLst/>
              <a:cxnLst/>
              <a:rect l="l" t="t" r="r" b="b"/>
              <a:pathLst>
                <a:path w="618" h="1088" extrusionOk="0">
                  <a:moveTo>
                    <a:pt x="476" y="0"/>
                  </a:moveTo>
                  <a:cubicBezTo>
                    <a:pt x="425" y="0"/>
                    <a:pt x="375" y="29"/>
                    <a:pt x="352" y="94"/>
                  </a:cubicBezTo>
                  <a:cubicBezTo>
                    <a:pt x="280" y="366"/>
                    <a:pt x="180" y="624"/>
                    <a:pt x="51" y="882"/>
                  </a:cubicBezTo>
                  <a:cubicBezTo>
                    <a:pt x="1" y="992"/>
                    <a:pt x="96" y="1088"/>
                    <a:pt x="183" y="1088"/>
                  </a:cubicBezTo>
                  <a:cubicBezTo>
                    <a:pt x="222" y="1088"/>
                    <a:pt x="258" y="1069"/>
                    <a:pt x="280" y="1025"/>
                  </a:cubicBezTo>
                  <a:cubicBezTo>
                    <a:pt x="409" y="739"/>
                    <a:pt x="523" y="452"/>
                    <a:pt x="609" y="151"/>
                  </a:cubicBezTo>
                  <a:cubicBezTo>
                    <a:pt x="618" y="58"/>
                    <a:pt x="547" y="0"/>
                    <a:pt x="476" y="0"/>
                  </a:cubicBezTo>
                  <a:close/>
                </a:path>
              </a:pathLst>
            </a:custGeom>
            <a:solidFill>
              <a:srgbClr val="FF51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6" name="Google Shape;4148;p64"/>
            <p:cNvSpPr/>
            <p:nvPr/>
          </p:nvSpPr>
          <p:spPr>
            <a:xfrm>
              <a:off x="1022363" y="4137563"/>
              <a:ext cx="12975" cy="20300"/>
            </a:xfrm>
            <a:custGeom>
              <a:avLst/>
              <a:gdLst/>
              <a:ahLst/>
              <a:cxnLst/>
              <a:rect l="l" t="t" r="r" b="b"/>
              <a:pathLst>
                <a:path w="519" h="812" extrusionOk="0">
                  <a:moveTo>
                    <a:pt x="361" y="0"/>
                  </a:moveTo>
                  <a:cubicBezTo>
                    <a:pt x="306" y="0"/>
                    <a:pt x="250" y="29"/>
                    <a:pt x="227" y="92"/>
                  </a:cubicBezTo>
                  <a:lnTo>
                    <a:pt x="26" y="651"/>
                  </a:lnTo>
                  <a:cubicBezTo>
                    <a:pt x="0" y="747"/>
                    <a:pt x="80" y="811"/>
                    <a:pt x="159" y="811"/>
                  </a:cubicBezTo>
                  <a:cubicBezTo>
                    <a:pt x="211" y="811"/>
                    <a:pt x="262" y="785"/>
                    <a:pt x="284" y="723"/>
                  </a:cubicBezTo>
                  <a:lnTo>
                    <a:pt x="485" y="164"/>
                  </a:lnTo>
                  <a:cubicBezTo>
                    <a:pt x="519" y="62"/>
                    <a:pt x="441" y="0"/>
                    <a:pt x="361" y="0"/>
                  </a:cubicBezTo>
                  <a:close/>
                </a:path>
              </a:pathLst>
            </a:custGeom>
            <a:solidFill>
              <a:srgbClr val="FF51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7" name="Google Shape;4149;p64"/>
            <p:cNvSpPr/>
            <p:nvPr/>
          </p:nvSpPr>
          <p:spPr>
            <a:xfrm>
              <a:off x="1261713" y="3638613"/>
              <a:ext cx="14925" cy="21825"/>
            </a:xfrm>
            <a:custGeom>
              <a:avLst/>
              <a:gdLst/>
              <a:ahLst/>
              <a:cxnLst/>
              <a:rect l="l" t="t" r="r" b="b"/>
              <a:pathLst>
                <a:path w="597" h="873" extrusionOk="0">
                  <a:moveTo>
                    <a:pt x="435" y="1"/>
                  </a:moveTo>
                  <a:cubicBezTo>
                    <a:pt x="382" y="1"/>
                    <a:pt x="330" y="31"/>
                    <a:pt x="313" y="100"/>
                  </a:cubicBezTo>
                  <a:cubicBezTo>
                    <a:pt x="241" y="300"/>
                    <a:pt x="155" y="501"/>
                    <a:pt x="41" y="687"/>
                  </a:cubicBezTo>
                  <a:cubicBezTo>
                    <a:pt x="1" y="787"/>
                    <a:pt x="85" y="872"/>
                    <a:pt x="170" y="872"/>
                  </a:cubicBezTo>
                  <a:cubicBezTo>
                    <a:pt x="207" y="872"/>
                    <a:pt x="244" y="856"/>
                    <a:pt x="270" y="816"/>
                  </a:cubicBezTo>
                  <a:cubicBezTo>
                    <a:pt x="399" y="616"/>
                    <a:pt x="485" y="386"/>
                    <a:pt x="571" y="171"/>
                  </a:cubicBezTo>
                  <a:cubicBezTo>
                    <a:pt x="597" y="68"/>
                    <a:pt x="514" y="1"/>
                    <a:pt x="435" y="1"/>
                  </a:cubicBezTo>
                  <a:close/>
                </a:path>
              </a:pathLst>
            </a:custGeom>
            <a:solidFill>
              <a:srgbClr val="FF51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8" name="Google Shape;4150;p64"/>
            <p:cNvSpPr/>
            <p:nvPr/>
          </p:nvSpPr>
          <p:spPr>
            <a:xfrm>
              <a:off x="1265613" y="3654138"/>
              <a:ext cx="14050" cy="21425"/>
            </a:xfrm>
            <a:custGeom>
              <a:avLst/>
              <a:gdLst/>
              <a:ahLst/>
              <a:cxnLst/>
              <a:rect l="l" t="t" r="r" b="b"/>
              <a:pathLst>
                <a:path w="562" h="857" extrusionOk="0">
                  <a:moveTo>
                    <a:pt x="399" y="0"/>
                  </a:moveTo>
                  <a:cubicBezTo>
                    <a:pt x="349" y="0"/>
                    <a:pt x="303" y="28"/>
                    <a:pt x="286" y="95"/>
                  </a:cubicBezTo>
                  <a:cubicBezTo>
                    <a:pt x="243" y="295"/>
                    <a:pt x="171" y="482"/>
                    <a:pt x="71" y="654"/>
                  </a:cubicBezTo>
                  <a:cubicBezTo>
                    <a:pt x="0" y="755"/>
                    <a:pt x="94" y="857"/>
                    <a:pt x="185" y="857"/>
                  </a:cubicBezTo>
                  <a:cubicBezTo>
                    <a:pt x="223" y="857"/>
                    <a:pt x="261" y="839"/>
                    <a:pt x="286" y="797"/>
                  </a:cubicBezTo>
                  <a:cubicBezTo>
                    <a:pt x="415" y="596"/>
                    <a:pt x="501" y="381"/>
                    <a:pt x="544" y="167"/>
                  </a:cubicBezTo>
                  <a:cubicBezTo>
                    <a:pt x="562" y="70"/>
                    <a:pt x="477" y="0"/>
                    <a:pt x="399" y="0"/>
                  </a:cubicBezTo>
                  <a:close/>
                </a:path>
              </a:pathLst>
            </a:custGeom>
            <a:solidFill>
              <a:srgbClr val="FF51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9" name="Google Shape;4151;p64"/>
            <p:cNvSpPr/>
            <p:nvPr/>
          </p:nvSpPr>
          <p:spPr>
            <a:xfrm>
              <a:off x="1129138" y="3513863"/>
              <a:ext cx="14675" cy="18650"/>
            </a:xfrm>
            <a:custGeom>
              <a:avLst/>
              <a:gdLst/>
              <a:ahLst/>
              <a:cxnLst/>
              <a:rect l="l" t="t" r="r" b="b"/>
              <a:pathLst>
                <a:path w="587" h="746" extrusionOk="0">
                  <a:moveTo>
                    <a:pt x="402" y="1"/>
                  </a:moveTo>
                  <a:cubicBezTo>
                    <a:pt x="372" y="1"/>
                    <a:pt x="340" y="14"/>
                    <a:pt x="313" y="44"/>
                  </a:cubicBezTo>
                  <a:cubicBezTo>
                    <a:pt x="184" y="202"/>
                    <a:pt x="98" y="388"/>
                    <a:pt x="26" y="589"/>
                  </a:cubicBezTo>
                  <a:cubicBezTo>
                    <a:pt x="1" y="683"/>
                    <a:pt x="81" y="746"/>
                    <a:pt x="160" y="746"/>
                  </a:cubicBezTo>
                  <a:cubicBezTo>
                    <a:pt x="214" y="746"/>
                    <a:pt x="267" y="716"/>
                    <a:pt x="284" y="646"/>
                  </a:cubicBezTo>
                  <a:cubicBezTo>
                    <a:pt x="327" y="503"/>
                    <a:pt x="413" y="360"/>
                    <a:pt x="499" y="231"/>
                  </a:cubicBezTo>
                  <a:cubicBezTo>
                    <a:pt x="587" y="133"/>
                    <a:pt x="499" y="1"/>
                    <a:pt x="402" y="1"/>
                  </a:cubicBezTo>
                  <a:close/>
                </a:path>
              </a:pathLst>
            </a:custGeom>
            <a:solidFill>
              <a:srgbClr val="FF51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0" name="Google Shape;4152;p64"/>
            <p:cNvSpPr/>
            <p:nvPr/>
          </p:nvSpPr>
          <p:spPr>
            <a:xfrm>
              <a:off x="1108463" y="3533263"/>
              <a:ext cx="13275" cy="14650"/>
            </a:xfrm>
            <a:custGeom>
              <a:avLst/>
              <a:gdLst/>
              <a:ahLst/>
              <a:cxnLst/>
              <a:rect l="l" t="t" r="r" b="b"/>
              <a:pathLst>
                <a:path w="531" h="586" extrusionOk="0">
                  <a:moveTo>
                    <a:pt x="361" y="1"/>
                  </a:moveTo>
                  <a:cubicBezTo>
                    <a:pt x="322" y="1"/>
                    <a:pt x="282" y="17"/>
                    <a:pt x="251" y="57"/>
                  </a:cubicBezTo>
                  <a:lnTo>
                    <a:pt x="51" y="401"/>
                  </a:lnTo>
                  <a:cubicBezTo>
                    <a:pt x="1" y="500"/>
                    <a:pt x="82" y="586"/>
                    <a:pt x="170" y="586"/>
                  </a:cubicBezTo>
                  <a:cubicBezTo>
                    <a:pt x="209" y="586"/>
                    <a:pt x="249" y="569"/>
                    <a:pt x="280" y="530"/>
                  </a:cubicBezTo>
                  <a:cubicBezTo>
                    <a:pt x="337" y="415"/>
                    <a:pt x="409" y="300"/>
                    <a:pt x="481" y="186"/>
                  </a:cubicBezTo>
                  <a:cubicBezTo>
                    <a:pt x="530" y="86"/>
                    <a:pt x="449" y="1"/>
                    <a:pt x="361" y="1"/>
                  </a:cubicBezTo>
                  <a:close/>
                </a:path>
              </a:pathLst>
            </a:custGeom>
            <a:solidFill>
              <a:srgbClr val="FF51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1" name="Google Shape;4153;p64"/>
            <p:cNvSpPr/>
            <p:nvPr/>
          </p:nvSpPr>
          <p:spPr>
            <a:xfrm>
              <a:off x="1078738" y="3542738"/>
              <a:ext cx="14800" cy="23600"/>
            </a:xfrm>
            <a:custGeom>
              <a:avLst/>
              <a:gdLst/>
              <a:ahLst/>
              <a:cxnLst/>
              <a:rect l="l" t="t" r="r" b="b"/>
              <a:pathLst>
                <a:path w="592" h="944" extrusionOk="0">
                  <a:moveTo>
                    <a:pt x="432" y="1"/>
                  </a:moveTo>
                  <a:cubicBezTo>
                    <a:pt x="378" y="1"/>
                    <a:pt x="325" y="30"/>
                    <a:pt x="308" y="93"/>
                  </a:cubicBezTo>
                  <a:cubicBezTo>
                    <a:pt x="236" y="308"/>
                    <a:pt x="150" y="538"/>
                    <a:pt x="50" y="738"/>
                  </a:cubicBezTo>
                  <a:cubicBezTo>
                    <a:pt x="0" y="848"/>
                    <a:pt x="96" y="944"/>
                    <a:pt x="183" y="944"/>
                  </a:cubicBezTo>
                  <a:cubicBezTo>
                    <a:pt x="221" y="944"/>
                    <a:pt x="258" y="925"/>
                    <a:pt x="279" y="882"/>
                  </a:cubicBezTo>
                  <a:cubicBezTo>
                    <a:pt x="394" y="638"/>
                    <a:pt x="480" y="409"/>
                    <a:pt x="566" y="165"/>
                  </a:cubicBezTo>
                  <a:cubicBezTo>
                    <a:pt x="592" y="63"/>
                    <a:pt x="511" y="1"/>
                    <a:pt x="432" y="1"/>
                  </a:cubicBezTo>
                  <a:close/>
                </a:path>
              </a:pathLst>
            </a:custGeom>
            <a:solidFill>
              <a:srgbClr val="FF51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2" name="Google Shape;4154;p64"/>
            <p:cNvSpPr/>
            <p:nvPr/>
          </p:nvSpPr>
          <p:spPr>
            <a:xfrm>
              <a:off x="1255913" y="4059888"/>
              <a:ext cx="13800" cy="19250"/>
            </a:xfrm>
            <a:custGeom>
              <a:avLst/>
              <a:gdLst/>
              <a:ahLst/>
              <a:cxnLst/>
              <a:rect l="l" t="t" r="r" b="b"/>
              <a:pathLst>
                <a:path w="552" h="770" extrusionOk="0">
                  <a:moveTo>
                    <a:pt x="387" y="1"/>
                  </a:moveTo>
                  <a:cubicBezTo>
                    <a:pt x="334" y="1"/>
                    <a:pt x="281" y="28"/>
                    <a:pt x="258" y="89"/>
                  </a:cubicBezTo>
                  <a:cubicBezTo>
                    <a:pt x="187" y="261"/>
                    <a:pt x="115" y="433"/>
                    <a:pt x="43" y="605"/>
                  </a:cubicBezTo>
                  <a:cubicBezTo>
                    <a:pt x="1" y="708"/>
                    <a:pt x="75" y="769"/>
                    <a:pt x="157" y="769"/>
                  </a:cubicBezTo>
                  <a:cubicBezTo>
                    <a:pt x="213" y="769"/>
                    <a:pt x="272" y="741"/>
                    <a:pt x="301" y="677"/>
                  </a:cubicBezTo>
                  <a:lnTo>
                    <a:pt x="516" y="161"/>
                  </a:lnTo>
                  <a:cubicBezTo>
                    <a:pt x="551" y="65"/>
                    <a:pt x="469" y="1"/>
                    <a:pt x="387" y="1"/>
                  </a:cubicBezTo>
                  <a:close/>
                </a:path>
              </a:pathLst>
            </a:custGeom>
            <a:solidFill>
              <a:srgbClr val="FF51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3" name="Google Shape;4155;p64"/>
            <p:cNvSpPr/>
            <p:nvPr/>
          </p:nvSpPr>
          <p:spPr>
            <a:xfrm>
              <a:off x="1257913" y="4080563"/>
              <a:ext cx="16075" cy="25350"/>
            </a:xfrm>
            <a:custGeom>
              <a:avLst/>
              <a:gdLst/>
              <a:ahLst/>
              <a:cxnLst/>
              <a:rect l="l" t="t" r="r" b="b"/>
              <a:pathLst>
                <a:path w="643" h="1014" extrusionOk="0">
                  <a:moveTo>
                    <a:pt x="487" y="0"/>
                  </a:moveTo>
                  <a:cubicBezTo>
                    <a:pt x="432" y="0"/>
                    <a:pt x="374" y="29"/>
                    <a:pt x="350" y="94"/>
                  </a:cubicBezTo>
                  <a:cubicBezTo>
                    <a:pt x="250" y="337"/>
                    <a:pt x="135" y="595"/>
                    <a:pt x="35" y="853"/>
                  </a:cubicBezTo>
                  <a:cubicBezTo>
                    <a:pt x="0" y="949"/>
                    <a:pt x="82" y="1013"/>
                    <a:pt x="164" y="1013"/>
                  </a:cubicBezTo>
                  <a:cubicBezTo>
                    <a:pt x="217" y="1013"/>
                    <a:pt x="271" y="987"/>
                    <a:pt x="293" y="925"/>
                  </a:cubicBezTo>
                  <a:cubicBezTo>
                    <a:pt x="393" y="667"/>
                    <a:pt x="494" y="409"/>
                    <a:pt x="608" y="151"/>
                  </a:cubicBezTo>
                  <a:cubicBezTo>
                    <a:pt x="642" y="58"/>
                    <a:pt x="567" y="0"/>
                    <a:pt x="487" y="0"/>
                  </a:cubicBezTo>
                  <a:close/>
                </a:path>
              </a:pathLst>
            </a:custGeom>
            <a:solidFill>
              <a:srgbClr val="FF51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4" name="Google Shape;4156;p64"/>
            <p:cNvSpPr/>
            <p:nvPr/>
          </p:nvSpPr>
          <p:spPr>
            <a:xfrm>
              <a:off x="1371288" y="3220063"/>
              <a:ext cx="5400" cy="2175"/>
            </a:xfrm>
            <a:custGeom>
              <a:avLst/>
              <a:gdLst/>
              <a:ahLst/>
              <a:cxnLst/>
              <a:rect l="l" t="t" r="r" b="b"/>
              <a:pathLst>
                <a:path w="216" h="87" extrusionOk="0">
                  <a:moveTo>
                    <a:pt x="1" y="1"/>
                  </a:moveTo>
                  <a:lnTo>
                    <a:pt x="1" y="15"/>
                  </a:lnTo>
                  <a:lnTo>
                    <a:pt x="215" y="87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FFC4C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5" name="Google Shape;4157;p64"/>
            <p:cNvSpPr/>
            <p:nvPr/>
          </p:nvSpPr>
          <p:spPr>
            <a:xfrm>
              <a:off x="919088" y="3498488"/>
              <a:ext cx="454375" cy="805150"/>
            </a:xfrm>
            <a:custGeom>
              <a:avLst/>
              <a:gdLst/>
              <a:ahLst/>
              <a:cxnLst/>
              <a:rect l="l" t="t" r="r" b="b"/>
              <a:pathLst>
                <a:path w="18175" h="32206" extrusionOk="0">
                  <a:moveTo>
                    <a:pt x="14133" y="5604"/>
                  </a:moveTo>
                  <a:cubicBezTo>
                    <a:pt x="14219" y="5604"/>
                    <a:pt x="14290" y="5690"/>
                    <a:pt x="14262" y="5776"/>
                  </a:cubicBezTo>
                  <a:cubicBezTo>
                    <a:pt x="14190" y="5991"/>
                    <a:pt x="14090" y="6221"/>
                    <a:pt x="13975" y="6421"/>
                  </a:cubicBezTo>
                  <a:cubicBezTo>
                    <a:pt x="13946" y="6464"/>
                    <a:pt x="13918" y="6493"/>
                    <a:pt x="13875" y="6493"/>
                  </a:cubicBezTo>
                  <a:lnTo>
                    <a:pt x="13860" y="6493"/>
                  </a:lnTo>
                  <a:cubicBezTo>
                    <a:pt x="13760" y="6493"/>
                    <a:pt x="13688" y="6378"/>
                    <a:pt x="13746" y="6292"/>
                  </a:cubicBezTo>
                  <a:cubicBezTo>
                    <a:pt x="13860" y="6106"/>
                    <a:pt x="13946" y="5905"/>
                    <a:pt x="14004" y="5705"/>
                  </a:cubicBezTo>
                  <a:cubicBezTo>
                    <a:pt x="14032" y="5647"/>
                    <a:pt x="14075" y="5604"/>
                    <a:pt x="14133" y="5604"/>
                  </a:cubicBezTo>
                  <a:close/>
                  <a:moveTo>
                    <a:pt x="14262" y="6221"/>
                  </a:moveTo>
                  <a:cubicBezTo>
                    <a:pt x="14348" y="6221"/>
                    <a:pt x="14419" y="6307"/>
                    <a:pt x="14405" y="6393"/>
                  </a:cubicBezTo>
                  <a:cubicBezTo>
                    <a:pt x="14362" y="6607"/>
                    <a:pt x="14276" y="6822"/>
                    <a:pt x="14147" y="7009"/>
                  </a:cubicBezTo>
                  <a:cubicBezTo>
                    <a:pt x="14133" y="7052"/>
                    <a:pt x="14090" y="7080"/>
                    <a:pt x="14047" y="7080"/>
                  </a:cubicBezTo>
                  <a:cubicBezTo>
                    <a:pt x="13946" y="7080"/>
                    <a:pt x="13875" y="6966"/>
                    <a:pt x="13932" y="6880"/>
                  </a:cubicBezTo>
                  <a:cubicBezTo>
                    <a:pt x="14032" y="6708"/>
                    <a:pt x="14104" y="6521"/>
                    <a:pt x="14147" y="6321"/>
                  </a:cubicBezTo>
                  <a:cubicBezTo>
                    <a:pt x="14161" y="6264"/>
                    <a:pt x="14204" y="6221"/>
                    <a:pt x="14262" y="6221"/>
                  </a:cubicBezTo>
                  <a:close/>
                  <a:moveTo>
                    <a:pt x="14176" y="1620"/>
                  </a:moveTo>
                  <a:cubicBezTo>
                    <a:pt x="14419" y="1620"/>
                    <a:pt x="14634" y="1949"/>
                    <a:pt x="14749" y="2207"/>
                  </a:cubicBezTo>
                  <a:lnTo>
                    <a:pt x="14821" y="2222"/>
                  </a:lnTo>
                  <a:cubicBezTo>
                    <a:pt x="16713" y="2881"/>
                    <a:pt x="17300" y="4888"/>
                    <a:pt x="16870" y="6708"/>
                  </a:cubicBezTo>
                  <a:cubicBezTo>
                    <a:pt x="16999" y="7023"/>
                    <a:pt x="17229" y="7697"/>
                    <a:pt x="16842" y="7768"/>
                  </a:cubicBezTo>
                  <a:cubicBezTo>
                    <a:pt x="16813" y="7768"/>
                    <a:pt x="16799" y="7768"/>
                    <a:pt x="16770" y="7783"/>
                  </a:cubicBezTo>
                  <a:cubicBezTo>
                    <a:pt x="16383" y="7783"/>
                    <a:pt x="16369" y="7166"/>
                    <a:pt x="16369" y="7066"/>
                  </a:cubicBezTo>
                  <a:lnTo>
                    <a:pt x="16354" y="7066"/>
                  </a:lnTo>
                  <a:cubicBezTo>
                    <a:pt x="16268" y="7123"/>
                    <a:pt x="15824" y="7424"/>
                    <a:pt x="15552" y="7424"/>
                  </a:cubicBezTo>
                  <a:cubicBezTo>
                    <a:pt x="15542" y="7426"/>
                    <a:pt x="15532" y="7426"/>
                    <a:pt x="15523" y="7426"/>
                  </a:cubicBezTo>
                  <a:cubicBezTo>
                    <a:pt x="15421" y="7426"/>
                    <a:pt x="15335" y="7357"/>
                    <a:pt x="15322" y="7252"/>
                  </a:cubicBezTo>
                  <a:cubicBezTo>
                    <a:pt x="15236" y="6851"/>
                    <a:pt x="15853" y="6679"/>
                    <a:pt x="16082" y="6622"/>
                  </a:cubicBezTo>
                  <a:lnTo>
                    <a:pt x="16082" y="6593"/>
                  </a:lnTo>
                  <a:cubicBezTo>
                    <a:pt x="16440" y="5174"/>
                    <a:pt x="16053" y="3497"/>
                    <a:pt x="14606" y="2996"/>
                  </a:cubicBezTo>
                  <a:cubicBezTo>
                    <a:pt x="14391" y="3082"/>
                    <a:pt x="14176" y="3139"/>
                    <a:pt x="13946" y="3153"/>
                  </a:cubicBezTo>
                  <a:cubicBezTo>
                    <a:pt x="13760" y="3153"/>
                    <a:pt x="13617" y="3096"/>
                    <a:pt x="13588" y="2910"/>
                  </a:cubicBezTo>
                  <a:cubicBezTo>
                    <a:pt x="13531" y="2580"/>
                    <a:pt x="13875" y="2523"/>
                    <a:pt x="14104" y="2523"/>
                  </a:cubicBezTo>
                  <a:cubicBezTo>
                    <a:pt x="14176" y="2523"/>
                    <a:pt x="14247" y="2523"/>
                    <a:pt x="14319" y="2537"/>
                  </a:cubicBezTo>
                  <a:lnTo>
                    <a:pt x="14333" y="2537"/>
                  </a:lnTo>
                  <a:cubicBezTo>
                    <a:pt x="14333" y="2537"/>
                    <a:pt x="13545" y="1906"/>
                    <a:pt x="14032" y="1648"/>
                  </a:cubicBezTo>
                  <a:cubicBezTo>
                    <a:pt x="14075" y="1634"/>
                    <a:pt x="14118" y="1620"/>
                    <a:pt x="14176" y="1620"/>
                  </a:cubicBezTo>
                  <a:close/>
                  <a:moveTo>
                    <a:pt x="13875" y="22445"/>
                  </a:moveTo>
                  <a:cubicBezTo>
                    <a:pt x="13946" y="22445"/>
                    <a:pt x="14032" y="22517"/>
                    <a:pt x="13989" y="22603"/>
                  </a:cubicBezTo>
                  <a:lnTo>
                    <a:pt x="13774" y="23119"/>
                  </a:lnTo>
                  <a:cubicBezTo>
                    <a:pt x="13760" y="23176"/>
                    <a:pt x="13703" y="23205"/>
                    <a:pt x="13645" y="23205"/>
                  </a:cubicBezTo>
                  <a:lnTo>
                    <a:pt x="13645" y="23219"/>
                  </a:lnTo>
                  <a:cubicBezTo>
                    <a:pt x="13559" y="23219"/>
                    <a:pt x="13473" y="23147"/>
                    <a:pt x="13516" y="23061"/>
                  </a:cubicBezTo>
                  <a:cubicBezTo>
                    <a:pt x="13588" y="22875"/>
                    <a:pt x="13660" y="22717"/>
                    <a:pt x="13731" y="22545"/>
                  </a:cubicBezTo>
                  <a:cubicBezTo>
                    <a:pt x="13746" y="22474"/>
                    <a:pt x="13803" y="22445"/>
                    <a:pt x="13875" y="22445"/>
                  </a:cubicBezTo>
                  <a:close/>
                  <a:moveTo>
                    <a:pt x="14032" y="23276"/>
                  </a:moveTo>
                  <a:cubicBezTo>
                    <a:pt x="14118" y="23276"/>
                    <a:pt x="14190" y="23348"/>
                    <a:pt x="14161" y="23434"/>
                  </a:cubicBezTo>
                  <a:cubicBezTo>
                    <a:pt x="14047" y="23692"/>
                    <a:pt x="13946" y="23950"/>
                    <a:pt x="13846" y="24208"/>
                  </a:cubicBezTo>
                  <a:cubicBezTo>
                    <a:pt x="13832" y="24251"/>
                    <a:pt x="13774" y="24294"/>
                    <a:pt x="13717" y="24294"/>
                  </a:cubicBezTo>
                  <a:cubicBezTo>
                    <a:pt x="13631" y="24294"/>
                    <a:pt x="13559" y="24222"/>
                    <a:pt x="13588" y="24136"/>
                  </a:cubicBezTo>
                  <a:cubicBezTo>
                    <a:pt x="13688" y="23878"/>
                    <a:pt x="13803" y="23620"/>
                    <a:pt x="13903" y="23377"/>
                  </a:cubicBezTo>
                  <a:cubicBezTo>
                    <a:pt x="13918" y="23319"/>
                    <a:pt x="13975" y="23276"/>
                    <a:pt x="14032" y="23276"/>
                  </a:cubicBezTo>
                  <a:close/>
                  <a:moveTo>
                    <a:pt x="4243" y="24839"/>
                  </a:moveTo>
                  <a:cubicBezTo>
                    <a:pt x="4343" y="24839"/>
                    <a:pt x="4401" y="24910"/>
                    <a:pt x="4386" y="24996"/>
                  </a:cubicBezTo>
                  <a:cubicBezTo>
                    <a:pt x="4300" y="25297"/>
                    <a:pt x="4186" y="25584"/>
                    <a:pt x="4057" y="25870"/>
                  </a:cubicBezTo>
                  <a:cubicBezTo>
                    <a:pt x="4043" y="25899"/>
                    <a:pt x="4000" y="25928"/>
                    <a:pt x="3957" y="25928"/>
                  </a:cubicBezTo>
                  <a:cubicBezTo>
                    <a:pt x="3856" y="25928"/>
                    <a:pt x="3785" y="25827"/>
                    <a:pt x="3828" y="25727"/>
                  </a:cubicBezTo>
                  <a:cubicBezTo>
                    <a:pt x="3957" y="25469"/>
                    <a:pt x="4057" y="25211"/>
                    <a:pt x="4129" y="24925"/>
                  </a:cubicBezTo>
                  <a:cubicBezTo>
                    <a:pt x="4143" y="24882"/>
                    <a:pt x="4186" y="24839"/>
                    <a:pt x="4243" y="24839"/>
                  </a:cubicBezTo>
                  <a:close/>
                  <a:moveTo>
                    <a:pt x="4464" y="25567"/>
                  </a:moveTo>
                  <a:cubicBezTo>
                    <a:pt x="4472" y="25567"/>
                    <a:pt x="4479" y="25568"/>
                    <a:pt x="4487" y="25569"/>
                  </a:cubicBezTo>
                  <a:cubicBezTo>
                    <a:pt x="4493" y="25568"/>
                    <a:pt x="4500" y="25568"/>
                    <a:pt x="4506" y="25568"/>
                  </a:cubicBezTo>
                  <a:cubicBezTo>
                    <a:pt x="4583" y="25568"/>
                    <a:pt x="4642" y="25648"/>
                    <a:pt x="4616" y="25727"/>
                  </a:cubicBezTo>
                  <a:lnTo>
                    <a:pt x="4415" y="26286"/>
                  </a:lnTo>
                  <a:cubicBezTo>
                    <a:pt x="4401" y="26343"/>
                    <a:pt x="4343" y="26372"/>
                    <a:pt x="4286" y="26372"/>
                  </a:cubicBezTo>
                  <a:cubicBezTo>
                    <a:pt x="4280" y="26373"/>
                    <a:pt x="4273" y="26374"/>
                    <a:pt x="4267" y="26374"/>
                  </a:cubicBezTo>
                  <a:cubicBezTo>
                    <a:pt x="4190" y="26374"/>
                    <a:pt x="4131" y="26294"/>
                    <a:pt x="4157" y="26214"/>
                  </a:cubicBezTo>
                  <a:lnTo>
                    <a:pt x="4358" y="25655"/>
                  </a:lnTo>
                  <a:cubicBezTo>
                    <a:pt x="4370" y="25606"/>
                    <a:pt x="4415" y="25567"/>
                    <a:pt x="4464" y="25567"/>
                  </a:cubicBezTo>
                  <a:close/>
                  <a:moveTo>
                    <a:pt x="14047" y="0"/>
                  </a:moveTo>
                  <a:lnTo>
                    <a:pt x="10306" y="8342"/>
                  </a:lnTo>
                  <a:cubicBezTo>
                    <a:pt x="10922" y="7983"/>
                    <a:pt x="11725" y="7568"/>
                    <a:pt x="12226" y="7568"/>
                  </a:cubicBezTo>
                  <a:cubicBezTo>
                    <a:pt x="12249" y="7564"/>
                    <a:pt x="12271" y="7562"/>
                    <a:pt x="12292" y="7562"/>
                  </a:cubicBezTo>
                  <a:cubicBezTo>
                    <a:pt x="12438" y="7562"/>
                    <a:pt x="12569" y="7644"/>
                    <a:pt x="12656" y="7768"/>
                  </a:cubicBezTo>
                  <a:cubicBezTo>
                    <a:pt x="12886" y="8170"/>
                    <a:pt x="11940" y="8772"/>
                    <a:pt x="10937" y="9259"/>
                  </a:cubicBezTo>
                  <a:lnTo>
                    <a:pt x="11008" y="9417"/>
                  </a:lnTo>
                  <a:cubicBezTo>
                    <a:pt x="11424" y="9288"/>
                    <a:pt x="11839" y="9230"/>
                    <a:pt x="12269" y="9202"/>
                  </a:cubicBezTo>
                  <a:cubicBezTo>
                    <a:pt x="12628" y="9202"/>
                    <a:pt x="12871" y="9302"/>
                    <a:pt x="12914" y="9531"/>
                  </a:cubicBezTo>
                  <a:cubicBezTo>
                    <a:pt x="13015" y="10019"/>
                    <a:pt x="12183" y="10291"/>
                    <a:pt x="11338" y="10449"/>
                  </a:cubicBezTo>
                  <a:cubicBezTo>
                    <a:pt x="11352" y="10506"/>
                    <a:pt x="11366" y="10563"/>
                    <a:pt x="11366" y="10621"/>
                  </a:cubicBezTo>
                  <a:cubicBezTo>
                    <a:pt x="12226" y="10649"/>
                    <a:pt x="13043" y="10778"/>
                    <a:pt x="12900" y="11165"/>
                  </a:cubicBezTo>
                  <a:cubicBezTo>
                    <a:pt x="12742" y="11538"/>
                    <a:pt x="12054" y="11653"/>
                    <a:pt x="11366" y="11696"/>
                  </a:cubicBezTo>
                  <a:cubicBezTo>
                    <a:pt x="11352" y="11796"/>
                    <a:pt x="11338" y="11896"/>
                    <a:pt x="11323" y="11997"/>
                  </a:cubicBezTo>
                  <a:cubicBezTo>
                    <a:pt x="12183" y="12240"/>
                    <a:pt x="13101" y="12613"/>
                    <a:pt x="12857" y="13071"/>
                  </a:cubicBezTo>
                  <a:cubicBezTo>
                    <a:pt x="12757" y="13301"/>
                    <a:pt x="12499" y="13372"/>
                    <a:pt x="12183" y="13372"/>
                  </a:cubicBezTo>
                  <a:cubicBezTo>
                    <a:pt x="11753" y="13358"/>
                    <a:pt x="11309" y="13272"/>
                    <a:pt x="10908" y="13114"/>
                  </a:cubicBezTo>
                  <a:cubicBezTo>
                    <a:pt x="10865" y="13200"/>
                    <a:pt x="10808" y="13272"/>
                    <a:pt x="10765" y="13358"/>
                  </a:cubicBezTo>
                  <a:cubicBezTo>
                    <a:pt x="11381" y="13874"/>
                    <a:pt x="12054" y="14562"/>
                    <a:pt x="11682" y="14849"/>
                  </a:cubicBezTo>
                  <a:cubicBezTo>
                    <a:pt x="11610" y="14892"/>
                    <a:pt x="11524" y="14920"/>
                    <a:pt x="11452" y="14920"/>
                  </a:cubicBezTo>
                  <a:cubicBezTo>
                    <a:pt x="11094" y="14920"/>
                    <a:pt x="10535" y="14562"/>
                    <a:pt x="10062" y="14204"/>
                  </a:cubicBezTo>
                  <a:cubicBezTo>
                    <a:pt x="10005" y="14247"/>
                    <a:pt x="9933" y="14304"/>
                    <a:pt x="9876" y="14361"/>
                  </a:cubicBezTo>
                  <a:cubicBezTo>
                    <a:pt x="10406" y="15092"/>
                    <a:pt x="10908" y="15952"/>
                    <a:pt x="10507" y="16110"/>
                  </a:cubicBezTo>
                  <a:cubicBezTo>
                    <a:pt x="10478" y="16124"/>
                    <a:pt x="10435" y="16139"/>
                    <a:pt x="10406" y="16139"/>
                  </a:cubicBezTo>
                  <a:cubicBezTo>
                    <a:pt x="10034" y="16139"/>
                    <a:pt x="9489" y="15508"/>
                    <a:pt x="9045" y="14877"/>
                  </a:cubicBezTo>
                  <a:cubicBezTo>
                    <a:pt x="8973" y="14920"/>
                    <a:pt x="8887" y="14949"/>
                    <a:pt x="8801" y="14992"/>
                  </a:cubicBezTo>
                  <a:cubicBezTo>
                    <a:pt x="9088" y="15809"/>
                    <a:pt x="9288" y="16741"/>
                    <a:pt x="8873" y="16927"/>
                  </a:cubicBezTo>
                  <a:cubicBezTo>
                    <a:pt x="8830" y="16941"/>
                    <a:pt x="8801" y="16956"/>
                    <a:pt x="8758" y="16956"/>
                  </a:cubicBezTo>
                  <a:cubicBezTo>
                    <a:pt x="8371" y="16956"/>
                    <a:pt x="7998" y="16081"/>
                    <a:pt x="7726" y="15250"/>
                  </a:cubicBezTo>
                  <a:cubicBezTo>
                    <a:pt x="7669" y="15250"/>
                    <a:pt x="7611" y="15250"/>
                    <a:pt x="7554" y="15264"/>
                  </a:cubicBezTo>
                  <a:cubicBezTo>
                    <a:pt x="7626" y="16067"/>
                    <a:pt x="7626" y="16870"/>
                    <a:pt x="7310" y="16927"/>
                  </a:cubicBezTo>
                  <a:lnTo>
                    <a:pt x="7282" y="16927"/>
                  </a:lnTo>
                  <a:cubicBezTo>
                    <a:pt x="7095" y="16927"/>
                    <a:pt x="6923" y="16626"/>
                    <a:pt x="6794" y="16196"/>
                  </a:cubicBezTo>
                  <a:lnTo>
                    <a:pt x="2910" y="24853"/>
                  </a:lnTo>
                  <a:cubicBezTo>
                    <a:pt x="3312" y="25068"/>
                    <a:pt x="3312" y="25627"/>
                    <a:pt x="2925" y="25856"/>
                  </a:cubicBezTo>
                  <a:cubicBezTo>
                    <a:pt x="2829" y="25913"/>
                    <a:pt x="2727" y="25939"/>
                    <a:pt x="2627" y="25939"/>
                  </a:cubicBezTo>
                  <a:cubicBezTo>
                    <a:pt x="2326" y="25939"/>
                    <a:pt x="2050" y="25699"/>
                    <a:pt x="2050" y="25355"/>
                  </a:cubicBezTo>
                  <a:cubicBezTo>
                    <a:pt x="2050" y="25326"/>
                    <a:pt x="2050" y="25283"/>
                    <a:pt x="2065" y="25254"/>
                  </a:cubicBezTo>
                  <a:lnTo>
                    <a:pt x="1821" y="25125"/>
                  </a:lnTo>
                  <a:cubicBezTo>
                    <a:pt x="1764" y="25197"/>
                    <a:pt x="1678" y="25269"/>
                    <a:pt x="1592" y="25297"/>
                  </a:cubicBezTo>
                  <a:lnTo>
                    <a:pt x="1" y="28995"/>
                  </a:lnTo>
                  <a:cubicBezTo>
                    <a:pt x="1864" y="29769"/>
                    <a:pt x="3770" y="30500"/>
                    <a:pt x="5576" y="31073"/>
                  </a:cubicBezTo>
                  <a:cubicBezTo>
                    <a:pt x="5562" y="30930"/>
                    <a:pt x="5547" y="30787"/>
                    <a:pt x="5533" y="30643"/>
                  </a:cubicBezTo>
                  <a:cubicBezTo>
                    <a:pt x="4816" y="29124"/>
                    <a:pt x="2982" y="28450"/>
                    <a:pt x="2781" y="28078"/>
                  </a:cubicBezTo>
                  <a:cubicBezTo>
                    <a:pt x="2667" y="27848"/>
                    <a:pt x="2925" y="27619"/>
                    <a:pt x="3340" y="27619"/>
                  </a:cubicBezTo>
                  <a:cubicBezTo>
                    <a:pt x="3770" y="27648"/>
                    <a:pt x="4186" y="27848"/>
                    <a:pt x="4487" y="28178"/>
                  </a:cubicBezTo>
                  <a:cubicBezTo>
                    <a:pt x="5060" y="28766"/>
                    <a:pt x="5361" y="29611"/>
                    <a:pt x="5504" y="30185"/>
                  </a:cubicBezTo>
                  <a:cubicBezTo>
                    <a:pt x="5476" y="28952"/>
                    <a:pt x="5662" y="27705"/>
                    <a:pt x="6350" y="26544"/>
                  </a:cubicBezTo>
                  <a:cubicBezTo>
                    <a:pt x="6665" y="26028"/>
                    <a:pt x="7038" y="25541"/>
                    <a:pt x="7425" y="25097"/>
                  </a:cubicBezTo>
                  <a:cubicBezTo>
                    <a:pt x="7583" y="24222"/>
                    <a:pt x="7525" y="23334"/>
                    <a:pt x="7253" y="22488"/>
                  </a:cubicBezTo>
                  <a:cubicBezTo>
                    <a:pt x="7196" y="22302"/>
                    <a:pt x="6708" y="21241"/>
                    <a:pt x="6995" y="21098"/>
                  </a:cubicBezTo>
                  <a:cubicBezTo>
                    <a:pt x="7067" y="21055"/>
                    <a:pt x="7138" y="21040"/>
                    <a:pt x="7210" y="21040"/>
                  </a:cubicBezTo>
                  <a:cubicBezTo>
                    <a:pt x="7611" y="21040"/>
                    <a:pt x="7970" y="21571"/>
                    <a:pt x="8113" y="21886"/>
                  </a:cubicBezTo>
                  <a:cubicBezTo>
                    <a:pt x="8342" y="22416"/>
                    <a:pt x="8371" y="23033"/>
                    <a:pt x="8185" y="23592"/>
                  </a:cubicBezTo>
                  <a:cubicBezTo>
                    <a:pt x="8027" y="24065"/>
                    <a:pt x="7812" y="24538"/>
                    <a:pt x="7540" y="24953"/>
                  </a:cubicBezTo>
                  <a:cubicBezTo>
                    <a:pt x="8013" y="24423"/>
                    <a:pt x="8529" y="23878"/>
                    <a:pt x="9045" y="23348"/>
                  </a:cubicBezTo>
                  <a:cubicBezTo>
                    <a:pt x="10636" y="21685"/>
                    <a:pt x="12140" y="20123"/>
                    <a:pt x="11667" y="19048"/>
                  </a:cubicBezTo>
                  <a:cubicBezTo>
                    <a:pt x="11338" y="18346"/>
                    <a:pt x="10822" y="17959"/>
                    <a:pt x="10191" y="17945"/>
                  </a:cubicBezTo>
                  <a:lnTo>
                    <a:pt x="10163" y="17945"/>
                  </a:lnTo>
                  <a:cubicBezTo>
                    <a:pt x="9417" y="17945"/>
                    <a:pt x="8672" y="18446"/>
                    <a:pt x="8299" y="19206"/>
                  </a:cubicBezTo>
                  <a:cubicBezTo>
                    <a:pt x="8271" y="19249"/>
                    <a:pt x="8271" y="19277"/>
                    <a:pt x="8256" y="19320"/>
                  </a:cubicBezTo>
                  <a:cubicBezTo>
                    <a:pt x="8256" y="19664"/>
                    <a:pt x="8328" y="20295"/>
                    <a:pt x="8715" y="20395"/>
                  </a:cubicBezTo>
                  <a:cubicBezTo>
                    <a:pt x="8744" y="20410"/>
                    <a:pt x="8772" y="20410"/>
                    <a:pt x="8815" y="20410"/>
                  </a:cubicBezTo>
                  <a:cubicBezTo>
                    <a:pt x="8987" y="20381"/>
                    <a:pt x="9159" y="20281"/>
                    <a:pt x="9260" y="20137"/>
                  </a:cubicBezTo>
                  <a:cubicBezTo>
                    <a:pt x="9403" y="19994"/>
                    <a:pt x="9532" y="19865"/>
                    <a:pt x="9704" y="19865"/>
                  </a:cubicBezTo>
                  <a:cubicBezTo>
                    <a:pt x="9790" y="19865"/>
                    <a:pt x="9876" y="19894"/>
                    <a:pt x="9948" y="19965"/>
                  </a:cubicBezTo>
                  <a:cubicBezTo>
                    <a:pt x="10363" y="20266"/>
                    <a:pt x="9933" y="21112"/>
                    <a:pt x="9217" y="21112"/>
                  </a:cubicBezTo>
                  <a:cubicBezTo>
                    <a:pt x="9088" y="21112"/>
                    <a:pt x="8959" y="21083"/>
                    <a:pt x="8844" y="21040"/>
                  </a:cubicBezTo>
                  <a:cubicBezTo>
                    <a:pt x="8844" y="21040"/>
                    <a:pt x="8242" y="20897"/>
                    <a:pt x="8013" y="20381"/>
                  </a:cubicBezTo>
                  <a:cubicBezTo>
                    <a:pt x="7855" y="20023"/>
                    <a:pt x="7898" y="19607"/>
                    <a:pt x="8142" y="19134"/>
                  </a:cubicBezTo>
                  <a:cubicBezTo>
                    <a:pt x="8557" y="18303"/>
                    <a:pt x="9360" y="17758"/>
                    <a:pt x="10163" y="17758"/>
                  </a:cubicBezTo>
                  <a:lnTo>
                    <a:pt x="10191" y="17758"/>
                  </a:lnTo>
                  <a:cubicBezTo>
                    <a:pt x="10822" y="17773"/>
                    <a:pt x="11352" y="18117"/>
                    <a:pt x="11696" y="18733"/>
                  </a:cubicBezTo>
                  <a:cubicBezTo>
                    <a:pt x="11581" y="17672"/>
                    <a:pt x="11968" y="16612"/>
                    <a:pt x="12714" y="15852"/>
                  </a:cubicBezTo>
                  <a:lnTo>
                    <a:pt x="12714" y="15852"/>
                  </a:lnTo>
                  <a:cubicBezTo>
                    <a:pt x="12556" y="16913"/>
                    <a:pt x="12241" y="17945"/>
                    <a:pt x="11782" y="18905"/>
                  </a:cubicBezTo>
                  <a:lnTo>
                    <a:pt x="11825" y="18977"/>
                  </a:lnTo>
                  <a:cubicBezTo>
                    <a:pt x="12155" y="19736"/>
                    <a:pt x="11653" y="20653"/>
                    <a:pt x="10808" y="21671"/>
                  </a:cubicBezTo>
                  <a:cubicBezTo>
                    <a:pt x="11252" y="21413"/>
                    <a:pt x="11739" y="21255"/>
                    <a:pt x="12241" y="21212"/>
                  </a:cubicBezTo>
                  <a:lnTo>
                    <a:pt x="12312" y="21212"/>
                  </a:lnTo>
                  <a:cubicBezTo>
                    <a:pt x="13215" y="21212"/>
                    <a:pt x="13144" y="22216"/>
                    <a:pt x="12671" y="22230"/>
                  </a:cubicBezTo>
                  <a:lnTo>
                    <a:pt x="12656" y="22230"/>
                  </a:lnTo>
                  <a:cubicBezTo>
                    <a:pt x="12484" y="22230"/>
                    <a:pt x="12255" y="22087"/>
                    <a:pt x="12011" y="21943"/>
                  </a:cubicBezTo>
                  <a:cubicBezTo>
                    <a:pt x="11768" y="21771"/>
                    <a:pt x="11467" y="21671"/>
                    <a:pt x="11180" y="21657"/>
                  </a:cubicBezTo>
                  <a:cubicBezTo>
                    <a:pt x="11037" y="21657"/>
                    <a:pt x="10894" y="21685"/>
                    <a:pt x="10765" y="21743"/>
                  </a:cubicBezTo>
                  <a:cubicBezTo>
                    <a:pt x="10306" y="22302"/>
                    <a:pt x="9747" y="22875"/>
                    <a:pt x="9174" y="23463"/>
                  </a:cubicBezTo>
                  <a:cubicBezTo>
                    <a:pt x="8170" y="24509"/>
                    <a:pt x="7138" y="25598"/>
                    <a:pt x="6508" y="26630"/>
                  </a:cubicBezTo>
                  <a:cubicBezTo>
                    <a:pt x="5662" y="28063"/>
                    <a:pt x="5590" y="29640"/>
                    <a:pt x="5762" y="31131"/>
                  </a:cubicBezTo>
                  <a:lnTo>
                    <a:pt x="5848" y="31159"/>
                  </a:lnTo>
                  <a:cubicBezTo>
                    <a:pt x="6622" y="29067"/>
                    <a:pt x="8156" y="27447"/>
                    <a:pt x="8873" y="26773"/>
                  </a:cubicBezTo>
                  <a:cubicBezTo>
                    <a:pt x="8830" y="26372"/>
                    <a:pt x="8744" y="24867"/>
                    <a:pt x="9819" y="23878"/>
                  </a:cubicBezTo>
                  <a:cubicBezTo>
                    <a:pt x="9976" y="24065"/>
                    <a:pt x="10062" y="24323"/>
                    <a:pt x="10048" y="24581"/>
                  </a:cubicBezTo>
                  <a:cubicBezTo>
                    <a:pt x="10320" y="24394"/>
                    <a:pt x="10822" y="24136"/>
                    <a:pt x="11252" y="24136"/>
                  </a:cubicBezTo>
                  <a:cubicBezTo>
                    <a:pt x="11268" y="24135"/>
                    <a:pt x="11284" y="24134"/>
                    <a:pt x="11300" y="24134"/>
                  </a:cubicBezTo>
                  <a:cubicBezTo>
                    <a:pt x="11439" y="24134"/>
                    <a:pt x="11566" y="24188"/>
                    <a:pt x="11682" y="24265"/>
                  </a:cubicBezTo>
                  <a:cubicBezTo>
                    <a:pt x="12140" y="24609"/>
                    <a:pt x="11753" y="25383"/>
                    <a:pt x="11524" y="25770"/>
                  </a:cubicBezTo>
                  <a:cubicBezTo>
                    <a:pt x="11954" y="25784"/>
                    <a:pt x="12398" y="25913"/>
                    <a:pt x="12771" y="26143"/>
                  </a:cubicBezTo>
                  <a:cubicBezTo>
                    <a:pt x="11467" y="26845"/>
                    <a:pt x="10593" y="27031"/>
                    <a:pt x="9933" y="27031"/>
                  </a:cubicBezTo>
                  <a:cubicBezTo>
                    <a:pt x="9618" y="27031"/>
                    <a:pt x="9288" y="26988"/>
                    <a:pt x="8987" y="26902"/>
                  </a:cubicBezTo>
                  <a:cubicBezTo>
                    <a:pt x="8414" y="27447"/>
                    <a:pt x="7898" y="28035"/>
                    <a:pt x="7425" y="28680"/>
                  </a:cubicBezTo>
                  <a:cubicBezTo>
                    <a:pt x="7884" y="28436"/>
                    <a:pt x="9145" y="27863"/>
                    <a:pt x="10435" y="27863"/>
                  </a:cubicBezTo>
                  <a:cubicBezTo>
                    <a:pt x="10908" y="27863"/>
                    <a:pt x="11381" y="27949"/>
                    <a:pt x="11811" y="28135"/>
                  </a:cubicBezTo>
                  <a:cubicBezTo>
                    <a:pt x="10664" y="28278"/>
                    <a:pt x="9073" y="29382"/>
                    <a:pt x="8070" y="29382"/>
                  </a:cubicBezTo>
                  <a:cubicBezTo>
                    <a:pt x="8058" y="29382"/>
                    <a:pt x="8047" y="29383"/>
                    <a:pt x="8035" y="29383"/>
                  </a:cubicBezTo>
                  <a:cubicBezTo>
                    <a:pt x="7704" y="29383"/>
                    <a:pt x="7393" y="29185"/>
                    <a:pt x="7282" y="28866"/>
                  </a:cubicBezTo>
                  <a:cubicBezTo>
                    <a:pt x="6766" y="29583"/>
                    <a:pt x="6336" y="30371"/>
                    <a:pt x="6020" y="31202"/>
                  </a:cubicBezTo>
                  <a:cubicBezTo>
                    <a:pt x="8041" y="31819"/>
                    <a:pt x="9905" y="32205"/>
                    <a:pt x="11395" y="32205"/>
                  </a:cubicBezTo>
                  <a:cubicBezTo>
                    <a:pt x="12800" y="32205"/>
                    <a:pt x="13860" y="31862"/>
                    <a:pt x="14391" y="31030"/>
                  </a:cubicBezTo>
                  <a:cubicBezTo>
                    <a:pt x="15265" y="29654"/>
                    <a:pt x="15580" y="28106"/>
                    <a:pt x="15580" y="26515"/>
                  </a:cubicBezTo>
                  <a:cubicBezTo>
                    <a:pt x="15552" y="25283"/>
                    <a:pt x="15423" y="24065"/>
                    <a:pt x="15165" y="22875"/>
                  </a:cubicBezTo>
                  <a:cubicBezTo>
                    <a:pt x="14907" y="21485"/>
                    <a:pt x="14692" y="20152"/>
                    <a:pt x="14305" y="18790"/>
                  </a:cubicBezTo>
                  <a:cubicBezTo>
                    <a:pt x="13989" y="17787"/>
                    <a:pt x="13688" y="16755"/>
                    <a:pt x="13688" y="15709"/>
                  </a:cubicBezTo>
                  <a:cubicBezTo>
                    <a:pt x="13688" y="15336"/>
                    <a:pt x="13731" y="14963"/>
                    <a:pt x="13817" y="14591"/>
                  </a:cubicBezTo>
                  <a:cubicBezTo>
                    <a:pt x="14133" y="13301"/>
                    <a:pt x="15021" y="12369"/>
                    <a:pt x="15781" y="11323"/>
                  </a:cubicBezTo>
                  <a:cubicBezTo>
                    <a:pt x="16627" y="10191"/>
                    <a:pt x="17315" y="8944"/>
                    <a:pt x="17802" y="7611"/>
                  </a:cubicBezTo>
                  <a:cubicBezTo>
                    <a:pt x="18046" y="6951"/>
                    <a:pt x="18160" y="6249"/>
                    <a:pt x="18174" y="5533"/>
                  </a:cubicBezTo>
                  <a:cubicBezTo>
                    <a:pt x="18174" y="2981"/>
                    <a:pt x="16340" y="1204"/>
                    <a:pt x="14061" y="0"/>
                  </a:cubicBezTo>
                  <a:close/>
                </a:path>
              </a:pathLst>
            </a:custGeom>
            <a:solidFill>
              <a:srgbClr val="FFA2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6" name="Google Shape;4158;p64"/>
            <p:cNvSpPr/>
            <p:nvPr/>
          </p:nvSpPr>
          <p:spPr>
            <a:xfrm>
              <a:off x="964588" y="3213613"/>
              <a:ext cx="427150" cy="915875"/>
            </a:xfrm>
            <a:custGeom>
              <a:avLst/>
              <a:gdLst/>
              <a:ahLst/>
              <a:cxnLst/>
              <a:rect l="l" t="t" r="r" b="b"/>
              <a:pathLst>
                <a:path w="17086" h="36635" extrusionOk="0">
                  <a:moveTo>
                    <a:pt x="16612" y="402"/>
                  </a:moveTo>
                  <a:lnTo>
                    <a:pt x="16625" y="406"/>
                  </a:lnTo>
                  <a:lnTo>
                    <a:pt x="16625" y="406"/>
                  </a:lnTo>
                  <a:cubicBezTo>
                    <a:pt x="16626" y="404"/>
                    <a:pt x="16627" y="403"/>
                    <a:pt x="16627" y="402"/>
                  </a:cubicBezTo>
                  <a:close/>
                  <a:moveTo>
                    <a:pt x="15538" y="1"/>
                  </a:moveTo>
                  <a:lnTo>
                    <a:pt x="10908" y="10779"/>
                  </a:lnTo>
                  <a:lnTo>
                    <a:pt x="7411" y="18920"/>
                  </a:lnTo>
                  <a:cubicBezTo>
                    <a:pt x="7612" y="19034"/>
                    <a:pt x="7812" y="19163"/>
                    <a:pt x="8013" y="19307"/>
                  </a:cubicBezTo>
                  <a:lnTo>
                    <a:pt x="14893" y="3054"/>
                  </a:lnTo>
                  <a:cubicBezTo>
                    <a:pt x="14549" y="2638"/>
                    <a:pt x="15796" y="230"/>
                    <a:pt x="15853" y="115"/>
                  </a:cubicBezTo>
                  <a:lnTo>
                    <a:pt x="15538" y="1"/>
                  </a:lnTo>
                  <a:close/>
                  <a:moveTo>
                    <a:pt x="16625" y="406"/>
                  </a:moveTo>
                  <a:lnTo>
                    <a:pt x="16625" y="406"/>
                  </a:lnTo>
                  <a:cubicBezTo>
                    <a:pt x="16576" y="524"/>
                    <a:pt x="15613" y="2956"/>
                    <a:pt x="15065" y="3111"/>
                  </a:cubicBezTo>
                  <a:lnTo>
                    <a:pt x="8156" y="19436"/>
                  </a:lnTo>
                  <a:cubicBezTo>
                    <a:pt x="8271" y="19522"/>
                    <a:pt x="8371" y="19636"/>
                    <a:pt x="8472" y="19737"/>
                  </a:cubicBezTo>
                  <a:lnTo>
                    <a:pt x="8500" y="19737"/>
                  </a:lnTo>
                  <a:lnTo>
                    <a:pt x="12227" y="11395"/>
                  </a:lnTo>
                  <a:lnTo>
                    <a:pt x="17085" y="560"/>
                  </a:lnTo>
                  <a:lnTo>
                    <a:pt x="16625" y="406"/>
                  </a:lnTo>
                  <a:close/>
                  <a:moveTo>
                    <a:pt x="4874" y="27175"/>
                  </a:moveTo>
                  <a:lnTo>
                    <a:pt x="1047" y="36205"/>
                  </a:lnTo>
                  <a:cubicBezTo>
                    <a:pt x="1062" y="36219"/>
                    <a:pt x="1076" y="36219"/>
                    <a:pt x="1090" y="36234"/>
                  </a:cubicBezTo>
                  <a:lnTo>
                    <a:pt x="4974" y="27577"/>
                  </a:lnTo>
                  <a:cubicBezTo>
                    <a:pt x="4946" y="27448"/>
                    <a:pt x="4903" y="27319"/>
                    <a:pt x="4874" y="27190"/>
                  </a:cubicBezTo>
                  <a:lnTo>
                    <a:pt x="4874" y="27175"/>
                  </a:lnTo>
                  <a:close/>
                  <a:moveTo>
                    <a:pt x="4329" y="26487"/>
                  </a:moveTo>
                  <a:cubicBezTo>
                    <a:pt x="4200" y="27161"/>
                    <a:pt x="4000" y="27806"/>
                    <a:pt x="3684" y="27806"/>
                  </a:cubicBezTo>
                  <a:cubicBezTo>
                    <a:pt x="3656" y="27806"/>
                    <a:pt x="3627" y="27806"/>
                    <a:pt x="3598" y="27792"/>
                  </a:cubicBezTo>
                  <a:lnTo>
                    <a:pt x="73" y="35961"/>
                  </a:lnTo>
                  <a:cubicBezTo>
                    <a:pt x="101" y="36033"/>
                    <a:pt x="116" y="36090"/>
                    <a:pt x="116" y="36162"/>
                  </a:cubicBezTo>
                  <a:cubicBezTo>
                    <a:pt x="116" y="36291"/>
                    <a:pt x="73" y="36406"/>
                    <a:pt x="1" y="36506"/>
                  </a:cubicBezTo>
                  <a:lnTo>
                    <a:pt x="245" y="36635"/>
                  </a:lnTo>
                  <a:cubicBezTo>
                    <a:pt x="288" y="36363"/>
                    <a:pt x="531" y="36162"/>
                    <a:pt x="818" y="36162"/>
                  </a:cubicBezTo>
                  <a:lnTo>
                    <a:pt x="875" y="36162"/>
                  </a:lnTo>
                  <a:lnTo>
                    <a:pt x="4802" y="26889"/>
                  </a:lnTo>
                  <a:cubicBezTo>
                    <a:pt x="4788" y="26788"/>
                    <a:pt x="4759" y="26688"/>
                    <a:pt x="4745" y="26573"/>
                  </a:cubicBezTo>
                  <a:cubicBezTo>
                    <a:pt x="4602" y="26559"/>
                    <a:pt x="4473" y="26516"/>
                    <a:pt x="4344" y="26487"/>
                  </a:cubicBezTo>
                  <a:close/>
                </a:path>
              </a:pathLst>
            </a:custGeom>
            <a:solidFill>
              <a:srgbClr val="FF3E3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7" name="Google Shape;4159;p64"/>
            <p:cNvSpPr/>
            <p:nvPr/>
          </p:nvSpPr>
          <p:spPr>
            <a:xfrm>
              <a:off x="1054538" y="3687163"/>
              <a:ext cx="192450" cy="234500"/>
            </a:xfrm>
            <a:custGeom>
              <a:avLst/>
              <a:gdLst/>
              <a:ahLst/>
              <a:cxnLst/>
              <a:rect l="l" t="t" r="r" b="b"/>
              <a:pathLst>
                <a:path w="7698" h="9380" extrusionOk="0">
                  <a:moveTo>
                    <a:pt x="6889" y="1"/>
                  </a:moveTo>
                  <a:cubicBezTo>
                    <a:pt x="6867" y="1"/>
                    <a:pt x="6845" y="3"/>
                    <a:pt x="6823" y="6"/>
                  </a:cubicBezTo>
                  <a:cubicBezTo>
                    <a:pt x="6321" y="6"/>
                    <a:pt x="5504" y="408"/>
                    <a:pt x="4902" y="766"/>
                  </a:cubicBezTo>
                  <a:lnTo>
                    <a:pt x="4888" y="780"/>
                  </a:lnTo>
                  <a:cubicBezTo>
                    <a:pt x="5146" y="1053"/>
                    <a:pt x="5361" y="1368"/>
                    <a:pt x="5533" y="1698"/>
                  </a:cubicBezTo>
                  <a:cubicBezTo>
                    <a:pt x="6522" y="1210"/>
                    <a:pt x="7482" y="608"/>
                    <a:pt x="7238" y="193"/>
                  </a:cubicBezTo>
                  <a:cubicBezTo>
                    <a:pt x="7164" y="81"/>
                    <a:pt x="7035" y="1"/>
                    <a:pt x="6889" y="1"/>
                  </a:cubicBezTo>
                  <a:close/>
                  <a:moveTo>
                    <a:pt x="6866" y="1640"/>
                  </a:moveTo>
                  <a:cubicBezTo>
                    <a:pt x="6436" y="1669"/>
                    <a:pt x="6020" y="1726"/>
                    <a:pt x="5605" y="1855"/>
                  </a:cubicBezTo>
                  <a:cubicBezTo>
                    <a:pt x="5762" y="2185"/>
                    <a:pt x="5877" y="2529"/>
                    <a:pt x="5934" y="2887"/>
                  </a:cubicBezTo>
                  <a:cubicBezTo>
                    <a:pt x="6780" y="2730"/>
                    <a:pt x="7597" y="2457"/>
                    <a:pt x="7511" y="1970"/>
                  </a:cubicBezTo>
                  <a:cubicBezTo>
                    <a:pt x="7468" y="1726"/>
                    <a:pt x="7210" y="1640"/>
                    <a:pt x="6866" y="1640"/>
                  </a:cubicBezTo>
                  <a:close/>
                  <a:moveTo>
                    <a:pt x="5963" y="3059"/>
                  </a:moveTo>
                  <a:cubicBezTo>
                    <a:pt x="5991" y="3231"/>
                    <a:pt x="6006" y="3418"/>
                    <a:pt x="6006" y="3590"/>
                  </a:cubicBezTo>
                  <a:cubicBezTo>
                    <a:pt x="6006" y="3776"/>
                    <a:pt x="5991" y="3948"/>
                    <a:pt x="5963" y="4134"/>
                  </a:cubicBezTo>
                  <a:cubicBezTo>
                    <a:pt x="6651" y="4091"/>
                    <a:pt x="7353" y="3948"/>
                    <a:pt x="7496" y="3590"/>
                  </a:cubicBezTo>
                  <a:cubicBezTo>
                    <a:pt x="7640" y="3231"/>
                    <a:pt x="6823" y="3102"/>
                    <a:pt x="5963" y="3059"/>
                  </a:cubicBezTo>
                  <a:close/>
                  <a:moveTo>
                    <a:pt x="5920" y="4421"/>
                  </a:moveTo>
                  <a:cubicBezTo>
                    <a:pt x="5834" y="4808"/>
                    <a:pt x="5691" y="5195"/>
                    <a:pt x="5504" y="5539"/>
                  </a:cubicBezTo>
                  <a:cubicBezTo>
                    <a:pt x="5920" y="5696"/>
                    <a:pt x="6350" y="5782"/>
                    <a:pt x="6780" y="5811"/>
                  </a:cubicBezTo>
                  <a:cubicBezTo>
                    <a:pt x="7095" y="5811"/>
                    <a:pt x="7353" y="5725"/>
                    <a:pt x="7453" y="5510"/>
                  </a:cubicBezTo>
                  <a:cubicBezTo>
                    <a:pt x="7697" y="5037"/>
                    <a:pt x="6780" y="4665"/>
                    <a:pt x="5920" y="4421"/>
                  </a:cubicBezTo>
                  <a:close/>
                  <a:moveTo>
                    <a:pt x="5361" y="5782"/>
                  </a:moveTo>
                  <a:lnTo>
                    <a:pt x="5361" y="5797"/>
                  </a:lnTo>
                  <a:cubicBezTo>
                    <a:pt x="5160" y="6098"/>
                    <a:pt x="4931" y="6384"/>
                    <a:pt x="4659" y="6628"/>
                  </a:cubicBezTo>
                  <a:cubicBezTo>
                    <a:pt x="5132" y="7001"/>
                    <a:pt x="5676" y="7345"/>
                    <a:pt x="6049" y="7345"/>
                  </a:cubicBezTo>
                  <a:cubicBezTo>
                    <a:pt x="6135" y="7345"/>
                    <a:pt x="6206" y="7316"/>
                    <a:pt x="6278" y="7273"/>
                  </a:cubicBezTo>
                  <a:cubicBezTo>
                    <a:pt x="6665" y="7001"/>
                    <a:pt x="5977" y="6298"/>
                    <a:pt x="5361" y="5782"/>
                  </a:cubicBezTo>
                  <a:close/>
                  <a:moveTo>
                    <a:pt x="574" y="7488"/>
                  </a:moveTo>
                  <a:lnTo>
                    <a:pt x="587" y="7491"/>
                  </a:lnTo>
                  <a:lnTo>
                    <a:pt x="587" y="7491"/>
                  </a:lnTo>
                  <a:lnTo>
                    <a:pt x="588" y="7488"/>
                  </a:lnTo>
                  <a:close/>
                  <a:moveTo>
                    <a:pt x="1147" y="7631"/>
                  </a:moveTo>
                  <a:cubicBezTo>
                    <a:pt x="1161" y="7732"/>
                    <a:pt x="1190" y="7832"/>
                    <a:pt x="1204" y="7947"/>
                  </a:cubicBezTo>
                  <a:lnTo>
                    <a:pt x="1333" y="7660"/>
                  </a:lnTo>
                  <a:lnTo>
                    <a:pt x="1147" y="7631"/>
                  </a:lnTo>
                  <a:close/>
                  <a:moveTo>
                    <a:pt x="4458" y="6786"/>
                  </a:moveTo>
                  <a:cubicBezTo>
                    <a:pt x="4214" y="7001"/>
                    <a:pt x="3928" y="7173"/>
                    <a:pt x="3641" y="7316"/>
                  </a:cubicBezTo>
                  <a:cubicBezTo>
                    <a:pt x="4071" y="7947"/>
                    <a:pt x="4616" y="8563"/>
                    <a:pt x="4988" y="8563"/>
                  </a:cubicBezTo>
                  <a:cubicBezTo>
                    <a:pt x="5031" y="8563"/>
                    <a:pt x="5060" y="8563"/>
                    <a:pt x="5103" y="8549"/>
                  </a:cubicBezTo>
                  <a:cubicBezTo>
                    <a:pt x="5504" y="8377"/>
                    <a:pt x="4988" y="7517"/>
                    <a:pt x="4472" y="6786"/>
                  </a:cubicBezTo>
                  <a:close/>
                  <a:moveTo>
                    <a:pt x="587" y="7491"/>
                  </a:moveTo>
                  <a:lnTo>
                    <a:pt x="0" y="8835"/>
                  </a:lnTo>
                  <a:cubicBezTo>
                    <a:pt x="29" y="8850"/>
                    <a:pt x="58" y="8864"/>
                    <a:pt x="101" y="8864"/>
                  </a:cubicBezTo>
                  <a:cubicBezTo>
                    <a:pt x="402" y="8864"/>
                    <a:pt x="617" y="8205"/>
                    <a:pt x="746" y="7531"/>
                  </a:cubicBezTo>
                  <a:lnTo>
                    <a:pt x="587" y="7491"/>
                  </a:lnTo>
                  <a:close/>
                  <a:moveTo>
                    <a:pt x="1505" y="7674"/>
                  </a:moveTo>
                  <a:lnTo>
                    <a:pt x="1505" y="7689"/>
                  </a:lnTo>
                  <a:lnTo>
                    <a:pt x="1276" y="8233"/>
                  </a:lnTo>
                  <a:cubicBezTo>
                    <a:pt x="1305" y="8377"/>
                    <a:pt x="1348" y="8506"/>
                    <a:pt x="1376" y="8635"/>
                  </a:cubicBezTo>
                  <a:cubicBezTo>
                    <a:pt x="1505" y="9065"/>
                    <a:pt x="1677" y="9366"/>
                    <a:pt x="1864" y="9366"/>
                  </a:cubicBezTo>
                  <a:lnTo>
                    <a:pt x="1892" y="9366"/>
                  </a:lnTo>
                  <a:cubicBezTo>
                    <a:pt x="2208" y="9323"/>
                    <a:pt x="2208" y="8506"/>
                    <a:pt x="2122" y="7703"/>
                  </a:cubicBezTo>
                  <a:lnTo>
                    <a:pt x="1892" y="7703"/>
                  </a:lnTo>
                  <a:cubicBezTo>
                    <a:pt x="1763" y="7703"/>
                    <a:pt x="1634" y="7703"/>
                    <a:pt x="1505" y="7674"/>
                  </a:cubicBezTo>
                  <a:close/>
                  <a:moveTo>
                    <a:pt x="3383" y="7416"/>
                  </a:moveTo>
                  <a:cubicBezTo>
                    <a:pt x="3039" y="7545"/>
                    <a:pt x="2681" y="7631"/>
                    <a:pt x="2308" y="7674"/>
                  </a:cubicBezTo>
                  <a:cubicBezTo>
                    <a:pt x="2580" y="8520"/>
                    <a:pt x="2953" y="9380"/>
                    <a:pt x="3340" y="9380"/>
                  </a:cubicBezTo>
                  <a:cubicBezTo>
                    <a:pt x="3383" y="9380"/>
                    <a:pt x="3426" y="9380"/>
                    <a:pt x="3455" y="9366"/>
                  </a:cubicBezTo>
                  <a:cubicBezTo>
                    <a:pt x="3885" y="9179"/>
                    <a:pt x="3670" y="8248"/>
                    <a:pt x="3383" y="7416"/>
                  </a:cubicBezTo>
                  <a:close/>
                </a:path>
              </a:pathLst>
            </a:custGeom>
            <a:solidFill>
              <a:srgbClr val="E7274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8" name="Google Shape;4160;p64"/>
            <p:cNvSpPr/>
            <p:nvPr/>
          </p:nvSpPr>
          <p:spPr>
            <a:xfrm>
              <a:off x="1068863" y="3686588"/>
              <a:ext cx="135125" cy="193175"/>
            </a:xfrm>
            <a:custGeom>
              <a:avLst/>
              <a:gdLst/>
              <a:ahLst/>
              <a:cxnLst/>
              <a:rect l="l" t="t" r="r" b="b"/>
              <a:pathLst>
                <a:path w="5405" h="7727" extrusionOk="0">
                  <a:moveTo>
                    <a:pt x="3971" y="517"/>
                  </a:moveTo>
                  <a:cubicBezTo>
                    <a:pt x="3975" y="519"/>
                    <a:pt x="3978" y="522"/>
                    <a:pt x="3982" y="525"/>
                  </a:cubicBezTo>
                  <a:lnTo>
                    <a:pt x="3982" y="525"/>
                  </a:lnTo>
                  <a:lnTo>
                    <a:pt x="3985" y="517"/>
                  </a:lnTo>
                  <a:close/>
                  <a:moveTo>
                    <a:pt x="3226" y="1"/>
                  </a:moveTo>
                  <a:lnTo>
                    <a:pt x="1" y="7511"/>
                  </a:lnTo>
                  <a:lnTo>
                    <a:pt x="158" y="7554"/>
                  </a:lnTo>
                  <a:cubicBezTo>
                    <a:pt x="287" y="7597"/>
                    <a:pt x="431" y="7640"/>
                    <a:pt x="560" y="7654"/>
                  </a:cubicBezTo>
                  <a:lnTo>
                    <a:pt x="746" y="7683"/>
                  </a:lnTo>
                  <a:lnTo>
                    <a:pt x="3828" y="388"/>
                  </a:lnTo>
                  <a:cubicBezTo>
                    <a:pt x="3641" y="244"/>
                    <a:pt x="3441" y="115"/>
                    <a:pt x="3226" y="1"/>
                  </a:cubicBezTo>
                  <a:close/>
                  <a:moveTo>
                    <a:pt x="3982" y="525"/>
                  </a:moveTo>
                  <a:lnTo>
                    <a:pt x="932" y="7712"/>
                  </a:lnTo>
                  <a:cubicBezTo>
                    <a:pt x="1061" y="7726"/>
                    <a:pt x="1190" y="7726"/>
                    <a:pt x="1319" y="7726"/>
                  </a:cubicBezTo>
                  <a:lnTo>
                    <a:pt x="1563" y="7726"/>
                  </a:lnTo>
                  <a:cubicBezTo>
                    <a:pt x="1635" y="7726"/>
                    <a:pt x="1678" y="7726"/>
                    <a:pt x="1735" y="7712"/>
                  </a:cubicBezTo>
                  <a:cubicBezTo>
                    <a:pt x="2108" y="7669"/>
                    <a:pt x="2466" y="7583"/>
                    <a:pt x="2810" y="7454"/>
                  </a:cubicBezTo>
                  <a:cubicBezTo>
                    <a:pt x="2896" y="7425"/>
                    <a:pt x="2968" y="7382"/>
                    <a:pt x="3054" y="7339"/>
                  </a:cubicBezTo>
                  <a:cubicBezTo>
                    <a:pt x="3355" y="7210"/>
                    <a:pt x="3627" y="7038"/>
                    <a:pt x="3885" y="6823"/>
                  </a:cubicBezTo>
                  <a:cubicBezTo>
                    <a:pt x="3942" y="6780"/>
                    <a:pt x="4014" y="6723"/>
                    <a:pt x="4057" y="6665"/>
                  </a:cubicBezTo>
                  <a:cubicBezTo>
                    <a:pt x="4329" y="6422"/>
                    <a:pt x="4573" y="6135"/>
                    <a:pt x="4759" y="5834"/>
                  </a:cubicBezTo>
                  <a:cubicBezTo>
                    <a:pt x="4817" y="5748"/>
                    <a:pt x="4860" y="5676"/>
                    <a:pt x="4903" y="5590"/>
                  </a:cubicBezTo>
                  <a:cubicBezTo>
                    <a:pt x="5103" y="5232"/>
                    <a:pt x="5232" y="4860"/>
                    <a:pt x="5318" y="4458"/>
                  </a:cubicBezTo>
                  <a:cubicBezTo>
                    <a:pt x="5347" y="4372"/>
                    <a:pt x="5361" y="4272"/>
                    <a:pt x="5375" y="4172"/>
                  </a:cubicBezTo>
                  <a:cubicBezTo>
                    <a:pt x="5390" y="4000"/>
                    <a:pt x="5404" y="3813"/>
                    <a:pt x="5404" y="3627"/>
                  </a:cubicBezTo>
                  <a:cubicBezTo>
                    <a:pt x="5404" y="3455"/>
                    <a:pt x="5390" y="3269"/>
                    <a:pt x="5375" y="3097"/>
                  </a:cubicBezTo>
                  <a:cubicBezTo>
                    <a:pt x="5375" y="3039"/>
                    <a:pt x="5361" y="2982"/>
                    <a:pt x="5347" y="2925"/>
                  </a:cubicBezTo>
                  <a:cubicBezTo>
                    <a:pt x="5289" y="2566"/>
                    <a:pt x="5175" y="2222"/>
                    <a:pt x="5017" y="1893"/>
                  </a:cubicBezTo>
                  <a:lnTo>
                    <a:pt x="4946" y="1735"/>
                  </a:lnTo>
                  <a:cubicBezTo>
                    <a:pt x="4774" y="1405"/>
                    <a:pt x="4544" y="1090"/>
                    <a:pt x="4286" y="818"/>
                  </a:cubicBezTo>
                  <a:cubicBezTo>
                    <a:pt x="4189" y="721"/>
                    <a:pt x="4092" y="610"/>
                    <a:pt x="3982" y="525"/>
                  </a:cubicBezTo>
                  <a:close/>
                </a:path>
              </a:pathLst>
            </a:custGeom>
            <a:solidFill>
              <a:srgbClr val="1E022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9" name="Google Shape;4161;p64"/>
            <p:cNvSpPr/>
            <p:nvPr/>
          </p:nvSpPr>
          <p:spPr>
            <a:xfrm>
              <a:off x="985388" y="3894788"/>
              <a:ext cx="263375" cy="383775"/>
            </a:xfrm>
            <a:custGeom>
              <a:avLst/>
              <a:gdLst/>
              <a:ahLst/>
              <a:cxnLst/>
              <a:rect l="l" t="t" r="r" b="b"/>
              <a:pathLst>
                <a:path w="10535" h="15351" extrusionOk="0">
                  <a:moveTo>
                    <a:pt x="10047" y="0"/>
                  </a:moveTo>
                  <a:cubicBezTo>
                    <a:pt x="10046" y="6"/>
                    <a:pt x="10046" y="12"/>
                    <a:pt x="10045" y="17"/>
                  </a:cubicBezTo>
                  <a:lnTo>
                    <a:pt x="10045" y="17"/>
                  </a:lnTo>
                  <a:cubicBezTo>
                    <a:pt x="10050" y="12"/>
                    <a:pt x="10056" y="6"/>
                    <a:pt x="10062" y="0"/>
                  </a:cubicBezTo>
                  <a:close/>
                  <a:moveTo>
                    <a:pt x="10045" y="17"/>
                  </a:moveTo>
                  <a:cubicBezTo>
                    <a:pt x="9297" y="776"/>
                    <a:pt x="8930" y="1828"/>
                    <a:pt x="9030" y="2881"/>
                  </a:cubicBezTo>
                  <a:cubicBezTo>
                    <a:pt x="8671" y="2265"/>
                    <a:pt x="8156" y="1921"/>
                    <a:pt x="7539" y="1906"/>
                  </a:cubicBezTo>
                  <a:lnTo>
                    <a:pt x="7496" y="1906"/>
                  </a:lnTo>
                  <a:cubicBezTo>
                    <a:pt x="6694" y="1906"/>
                    <a:pt x="5877" y="2465"/>
                    <a:pt x="5475" y="3282"/>
                  </a:cubicBezTo>
                  <a:cubicBezTo>
                    <a:pt x="5232" y="3769"/>
                    <a:pt x="5189" y="4185"/>
                    <a:pt x="5346" y="4543"/>
                  </a:cubicBezTo>
                  <a:cubicBezTo>
                    <a:pt x="5576" y="5059"/>
                    <a:pt x="6178" y="5188"/>
                    <a:pt x="6178" y="5188"/>
                  </a:cubicBezTo>
                  <a:cubicBezTo>
                    <a:pt x="6307" y="5231"/>
                    <a:pt x="6436" y="5260"/>
                    <a:pt x="6565" y="5260"/>
                  </a:cubicBezTo>
                  <a:cubicBezTo>
                    <a:pt x="7267" y="5260"/>
                    <a:pt x="7697" y="4429"/>
                    <a:pt x="7296" y="4113"/>
                  </a:cubicBezTo>
                  <a:cubicBezTo>
                    <a:pt x="7224" y="4056"/>
                    <a:pt x="7124" y="4013"/>
                    <a:pt x="7038" y="4013"/>
                  </a:cubicBezTo>
                  <a:cubicBezTo>
                    <a:pt x="6866" y="4013"/>
                    <a:pt x="6737" y="4142"/>
                    <a:pt x="6608" y="4285"/>
                  </a:cubicBezTo>
                  <a:cubicBezTo>
                    <a:pt x="6493" y="4429"/>
                    <a:pt x="6335" y="4529"/>
                    <a:pt x="6149" y="4558"/>
                  </a:cubicBezTo>
                  <a:cubicBezTo>
                    <a:pt x="6106" y="4558"/>
                    <a:pt x="6077" y="4558"/>
                    <a:pt x="6049" y="4543"/>
                  </a:cubicBezTo>
                  <a:cubicBezTo>
                    <a:pt x="5662" y="4443"/>
                    <a:pt x="5590" y="3798"/>
                    <a:pt x="5590" y="3468"/>
                  </a:cubicBezTo>
                  <a:cubicBezTo>
                    <a:pt x="5604" y="3440"/>
                    <a:pt x="5619" y="3397"/>
                    <a:pt x="5633" y="3368"/>
                  </a:cubicBezTo>
                  <a:cubicBezTo>
                    <a:pt x="6020" y="2594"/>
                    <a:pt x="6765" y="2093"/>
                    <a:pt x="7496" y="2093"/>
                  </a:cubicBezTo>
                  <a:lnTo>
                    <a:pt x="7525" y="2093"/>
                  </a:lnTo>
                  <a:cubicBezTo>
                    <a:pt x="8156" y="2107"/>
                    <a:pt x="8686" y="2494"/>
                    <a:pt x="9001" y="3196"/>
                  </a:cubicBezTo>
                  <a:cubicBezTo>
                    <a:pt x="9488" y="4271"/>
                    <a:pt x="7984" y="5833"/>
                    <a:pt x="6393" y="7496"/>
                  </a:cubicBezTo>
                  <a:cubicBezTo>
                    <a:pt x="5877" y="8041"/>
                    <a:pt x="5346" y="8571"/>
                    <a:pt x="4873" y="9116"/>
                  </a:cubicBezTo>
                  <a:cubicBezTo>
                    <a:pt x="5146" y="8686"/>
                    <a:pt x="5375" y="8227"/>
                    <a:pt x="5533" y="7740"/>
                  </a:cubicBezTo>
                  <a:cubicBezTo>
                    <a:pt x="5705" y="7181"/>
                    <a:pt x="5676" y="6564"/>
                    <a:pt x="5447" y="6034"/>
                  </a:cubicBezTo>
                  <a:cubicBezTo>
                    <a:pt x="5289" y="5719"/>
                    <a:pt x="4945" y="5188"/>
                    <a:pt x="4544" y="5188"/>
                  </a:cubicBezTo>
                  <a:cubicBezTo>
                    <a:pt x="4472" y="5188"/>
                    <a:pt x="4400" y="5217"/>
                    <a:pt x="4343" y="5246"/>
                  </a:cubicBezTo>
                  <a:cubicBezTo>
                    <a:pt x="4042" y="5389"/>
                    <a:pt x="4529" y="6450"/>
                    <a:pt x="4587" y="6636"/>
                  </a:cubicBezTo>
                  <a:cubicBezTo>
                    <a:pt x="4859" y="7482"/>
                    <a:pt x="4931" y="8370"/>
                    <a:pt x="4773" y="9245"/>
                  </a:cubicBezTo>
                  <a:cubicBezTo>
                    <a:pt x="4372" y="9703"/>
                    <a:pt x="4013" y="10176"/>
                    <a:pt x="3698" y="10692"/>
                  </a:cubicBezTo>
                  <a:cubicBezTo>
                    <a:pt x="2996" y="11853"/>
                    <a:pt x="2809" y="13114"/>
                    <a:pt x="2838" y="14333"/>
                  </a:cubicBezTo>
                  <a:cubicBezTo>
                    <a:pt x="2695" y="13774"/>
                    <a:pt x="2394" y="12899"/>
                    <a:pt x="1820" y="12326"/>
                  </a:cubicBezTo>
                  <a:cubicBezTo>
                    <a:pt x="1534" y="11996"/>
                    <a:pt x="1118" y="11796"/>
                    <a:pt x="674" y="11781"/>
                  </a:cubicBezTo>
                  <a:cubicBezTo>
                    <a:pt x="258" y="11781"/>
                    <a:pt x="0" y="11996"/>
                    <a:pt x="115" y="12226"/>
                  </a:cubicBezTo>
                  <a:cubicBezTo>
                    <a:pt x="316" y="12613"/>
                    <a:pt x="2150" y="13272"/>
                    <a:pt x="2867" y="14791"/>
                  </a:cubicBezTo>
                  <a:cubicBezTo>
                    <a:pt x="2881" y="14935"/>
                    <a:pt x="2895" y="15078"/>
                    <a:pt x="2910" y="15221"/>
                  </a:cubicBezTo>
                  <a:lnTo>
                    <a:pt x="3082" y="15279"/>
                  </a:lnTo>
                  <a:cubicBezTo>
                    <a:pt x="2910" y="13788"/>
                    <a:pt x="2981" y="12211"/>
                    <a:pt x="3841" y="10778"/>
                  </a:cubicBezTo>
                  <a:cubicBezTo>
                    <a:pt x="4458" y="9746"/>
                    <a:pt x="5504" y="8657"/>
                    <a:pt x="6507" y="7611"/>
                  </a:cubicBezTo>
                  <a:cubicBezTo>
                    <a:pt x="7081" y="7023"/>
                    <a:pt x="7625" y="6435"/>
                    <a:pt x="8098" y="5891"/>
                  </a:cubicBezTo>
                  <a:cubicBezTo>
                    <a:pt x="8213" y="5833"/>
                    <a:pt x="8356" y="5805"/>
                    <a:pt x="8500" y="5805"/>
                  </a:cubicBezTo>
                  <a:cubicBezTo>
                    <a:pt x="8800" y="5819"/>
                    <a:pt x="9087" y="5919"/>
                    <a:pt x="9345" y="6091"/>
                  </a:cubicBezTo>
                  <a:cubicBezTo>
                    <a:pt x="9589" y="6235"/>
                    <a:pt x="9804" y="6378"/>
                    <a:pt x="9990" y="6378"/>
                  </a:cubicBezTo>
                  <a:lnTo>
                    <a:pt x="10004" y="6378"/>
                  </a:lnTo>
                  <a:cubicBezTo>
                    <a:pt x="10463" y="6349"/>
                    <a:pt x="10535" y="5360"/>
                    <a:pt x="9646" y="5360"/>
                  </a:cubicBezTo>
                  <a:lnTo>
                    <a:pt x="9574" y="5360"/>
                  </a:lnTo>
                  <a:cubicBezTo>
                    <a:pt x="9058" y="5403"/>
                    <a:pt x="8571" y="5561"/>
                    <a:pt x="8141" y="5819"/>
                  </a:cubicBezTo>
                  <a:cubicBezTo>
                    <a:pt x="8972" y="4801"/>
                    <a:pt x="9488" y="3870"/>
                    <a:pt x="9144" y="3125"/>
                  </a:cubicBezTo>
                  <a:lnTo>
                    <a:pt x="9116" y="3053"/>
                  </a:lnTo>
                  <a:cubicBezTo>
                    <a:pt x="9558" y="2098"/>
                    <a:pt x="9872" y="1072"/>
                    <a:pt x="10045" y="17"/>
                  </a:cubicBezTo>
                  <a:close/>
                  <a:moveTo>
                    <a:pt x="7152" y="8012"/>
                  </a:moveTo>
                  <a:cubicBezTo>
                    <a:pt x="6077" y="9001"/>
                    <a:pt x="6163" y="10520"/>
                    <a:pt x="6206" y="10907"/>
                  </a:cubicBezTo>
                  <a:cubicBezTo>
                    <a:pt x="5490" y="11581"/>
                    <a:pt x="3956" y="13215"/>
                    <a:pt x="3196" y="15307"/>
                  </a:cubicBezTo>
                  <a:lnTo>
                    <a:pt x="3354" y="15350"/>
                  </a:lnTo>
                  <a:cubicBezTo>
                    <a:pt x="3669" y="14519"/>
                    <a:pt x="4099" y="13745"/>
                    <a:pt x="4615" y="13028"/>
                  </a:cubicBezTo>
                  <a:cubicBezTo>
                    <a:pt x="4726" y="13333"/>
                    <a:pt x="5038" y="13531"/>
                    <a:pt x="5369" y="13531"/>
                  </a:cubicBezTo>
                  <a:cubicBezTo>
                    <a:pt x="5381" y="13531"/>
                    <a:pt x="5392" y="13530"/>
                    <a:pt x="5404" y="13530"/>
                  </a:cubicBezTo>
                  <a:cubicBezTo>
                    <a:pt x="6407" y="13530"/>
                    <a:pt x="7998" y="12426"/>
                    <a:pt x="9144" y="12283"/>
                  </a:cubicBezTo>
                  <a:cubicBezTo>
                    <a:pt x="8745" y="12110"/>
                    <a:pt x="8309" y="12024"/>
                    <a:pt x="7870" y="12024"/>
                  </a:cubicBezTo>
                  <a:cubicBezTo>
                    <a:pt x="7836" y="12024"/>
                    <a:pt x="7802" y="12024"/>
                    <a:pt x="7769" y="12025"/>
                  </a:cubicBezTo>
                  <a:cubicBezTo>
                    <a:pt x="6479" y="12025"/>
                    <a:pt x="5217" y="12598"/>
                    <a:pt x="4759" y="12828"/>
                  </a:cubicBezTo>
                  <a:cubicBezTo>
                    <a:pt x="5232" y="12183"/>
                    <a:pt x="5748" y="11595"/>
                    <a:pt x="6321" y="11050"/>
                  </a:cubicBezTo>
                  <a:cubicBezTo>
                    <a:pt x="6622" y="11136"/>
                    <a:pt x="6952" y="11179"/>
                    <a:pt x="7267" y="11179"/>
                  </a:cubicBezTo>
                  <a:cubicBezTo>
                    <a:pt x="7926" y="11179"/>
                    <a:pt x="8800" y="10993"/>
                    <a:pt x="10105" y="10291"/>
                  </a:cubicBezTo>
                  <a:cubicBezTo>
                    <a:pt x="9732" y="10061"/>
                    <a:pt x="9288" y="9932"/>
                    <a:pt x="8858" y="9918"/>
                  </a:cubicBezTo>
                  <a:cubicBezTo>
                    <a:pt x="9087" y="9531"/>
                    <a:pt x="9474" y="8772"/>
                    <a:pt x="9015" y="8413"/>
                  </a:cubicBezTo>
                  <a:cubicBezTo>
                    <a:pt x="8886" y="8327"/>
                    <a:pt x="8743" y="8284"/>
                    <a:pt x="8585" y="8284"/>
                  </a:cubicBezTo>
                  <a:cubicBezTo>
                    <a:pt x="8156" y="8284"/>
                    <a:pt x="7654" y="8557"/>
                    <a:pt x="7382" y="8729"/>
                  </a:cubicBezTo>
                  <a:cubicBezTo>
                    <a:pt x="7396" y="8471"/>
                    <a:pt x="7310" y="8213"/>
                    <a:pt x="7152" y="8026"/>
                  </a:cubicBezTo>
                  <a:lnTo>
                    <a:pt x="7152" y="8012"/>
                  </a:lnTo>
                  <a:close/>
                </a:path>
              </a:pathLst>
            </a:custGeom>
            <a:solidFill>
              <a:srgbClr val="E7274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0" name="Google Shape;4162;p64"/>
            <p:cNvSpPr/>
            <p:nvPr/>
          </p:nvSpPr>
          <p:spPr>
            <a:xfrm>
              <a:off x="1257713" y="3538963"/>
              <a:ext cx="94250" cy="153750"/>
            </a:xfrm>
            <a:custGeom>
              <a:avLst/>
              <a:gdLst/>
              <a:ahLst/>
              <a:cxnLst/>
              <a:rect l="l" t="t" r="r" b="b"/>
              <a:pathLst>
                <a:path w="3770" h="6150" extrusionOk="0">
                  <a:moveTo>
                    <a:pt x="631" y="1"/>
                  </a:moveTo>
                  <a:cubicBezTo>
                    <a:pt x="588" y="1"/>
                    <a:pt x="530" y="15"/>
                    <a:pt x="487" y="29"/>
                  </a:cubicBezTo>
                  <a:cubicBezTo>
                    <a:pt x="0" y="287"/>
                    <a:pt x="788" y="918"/>
                    <a:pt x="788" y="918"/>
                  </a:cubicBezTo>
                  <a:cubicBezTo>
                    <a:pt x="738" y="908"/>
                    <a:pt x="687" y="898"/>
                    <a:pt x="636" y="898"/>
                  </a:cubicBezTo>
                  <a:cubicBezTo>
                    <a:pt x="615" y="898"/>
                    <a:pt x="594" y="900"/>
                    <a:pt x="573" y="904"/>
                  </a:cubicBezTo>
                  <a:cubicBezTo>
                    <a:pt x="344" y="904"/>
                    <a:pt x="0" y="961"/>
                    <a:pt x="57" y="1291"/>
                  </a:cubicBezTo>
                  <a:cubicBezTo>
                    <a:pt x="86" y="1463"/>
                    <a:pt x="229" y="1534"/>
                    <a:pt x="416" y="1534"/>
                  </a:cubicBezTo>
                  <a:cubicBezTo>
                    <a:pt x="645" y="1506"/>
                    <a:pt x="860" y="1463"/>
                    <a:pt x="1075" y="1377"/>
                  </a:cubicBezTo>
                  <a:cubicBezTo>
                    <a:pt x="2523" y="1878"/>
                    <a:pt x="2910" y="3555"/>
                    <a:pt x="2551" y="4974"/>
                  </a:cubicBezTo>
                  <a:lnTo>
                    <a:pt x="2551" y="5003"/>
                  </a:lnTo>
                  <a:cubicBezTo>
                    <a:pt x="2322" y="5060"/>
                    <a:pt x="1706" y="5232"/>
                    <a:pt x="1792" y="5633"/>
                  </a:cubicBezTo>
                  <a:cubicBezTo>
                    <a:pt x="1805" y="5726"/>
                    <a:pt x="1892" y="5807"/>
                    <a:pt x="1996" y="5807"/>
                  </a:cubicBezTo>
                  <a:cubicBezTo>
                    <a:pt x="2004" y="5807"/>
                    <a:pt x="2013" y="5807"/>
                    <a:pt x="2021" y="5805"/>
                  </a:cubicBezTo>
                  <a:cubicBezTo>
                    <a:pt x="2293" y="5805"/>
                    <a:pt x="2738" y="5504"/>
                    <a:pt x="2824" y="5447"/>
                  </a:cubicBezTo>
                  <a:lnTo>
                    <a:pt x="2838" y="5447"/>
                  </a:lnTo>
                  <a:cubicBezTo>
                    <a:pt x="2838" y="5547"/>
                    <a:pt x="2852" y="6149"/>
                    <a:pt x="3239" y="6149"/>
                  </a:cubicBezTo>
                  <a:lnTo>
                    <a:pt x="3311" y="6149"/>
                  </a:lnTo>
                  <a:cubicBezTo>
                    <a:pt x="3698" y="6078"/>
                    <a:pt x="3469" y="5404"/>
                    <a:pt x="3340" y="5074"/>
                  </a:cubicBezTo>
                  <a:cubicBezTo>
                    <a:pt x="3770" y="3269"/>
                    <a:pt x="3182" y="1262"/>
                    <a:pt x="1290" y="603"/>
                  </a:cubicBezTo>
                  <a:lnTo>
                    <a:pt x="1218" y="588"/>
                  </a:lnTo>
                  <a:cubicBezTo>
                    <a:pt x="1104" y="316"/>
                    <a:pt x="889" y="1"/>
                    <a:pt x="645" y="1"/>
                  </a:cubicBezTo>
                  <a:close/>
                </a:path>
              </a:pathLst>
            </a:custGeom>
            <a:solidFill>
              <a:srgbClr val="FFC4C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1" name="Google Shape;4163;p64"/>
            <p:cNvSpPr/>
            <p:nvPr/>
          </p:nvSpPr>
          <p:spPr>
            <a:xfrm>
              <a:off x="986463" y="3289938"/>
              <a:ext cx="355100" cy="828800"/>
            </a:xfrm>
            <a:custGeom>
              <a:avLst/>
              <a:gdLst/>
              <a:ahLst/>
              <a:cxnLst/>
              <a:rect l="l" t="t" r="r" b="b"/>
              <a:pathLst>
                <a:path w="14204" h="33152" extrusionOk="0">
                  <a:moveTo>
                    <a:pt x="14018" y="1"/>
                  </a:moveTo>
                  <a:lnTo>
                    <a:pt x="7138" y="16268"/>
                  </a:lnTo>
                  <a:lnTo>
                    <a:pt x="4042" y="23549"/>
                  </a:lnTo>
                  <a:lnTo>
                    <a:pt x="3927" y="23836"/>
                  </a:lnTo>
                  <a:lnTo>
                    <a:pt x="0" y="33109"/>
                  </a:lnTo>
                  <a:cubicBezTo>
                    <a:pt x="58" y="33109"/>
                    <a:pt x="129" y="33123"/>
                    <a:pt x="187" y="33152"/>
                  </a:cubicBezTo>
                  <a:lnTo>
                    <a:pt x="3999" y="24122"/>
                  </a:lnTo>
                  <a:lnTo>
                    <a:pt x="4243" y="23578"/>
                  </a:lnTo>
                  <a:lnTo>
                    <a:pt x="7281" y="16383"/>
                  </a:lnTo>
                  <a:lnTo>
                    <a:pt x="14204" y="58"/>
                  </a:lnTo>
                  <a:lnTo>
                    <a:pt x="14147" y="58"/>
                  </a:lnTo>
                  <a:cubicBezTo>
                    <a:pt x="14132" y="58"/>
                    <a:pt x="14104" y="44"/>
                    <a:pt x="14089" y="44"/>
                  </a:cubicBezTo>
                  <a:cubicBezTo>
                    <a:pt x="14061" y="29"/>
                    <a:pt x="14046" y="15"/>
                    <a:pt x="14032" y="1"/>
                  </a:cubicBezTo>
                  <a:close/>
                </a:path>
              </a:pathLst>
            </a:custGeom>
            <a:solidFill>
              <a:srgbClr val="1E022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2" name="Google Shape;4164;p64"/>
            <p:cNvSpPr/>
            <p:nvPr/>
          </p:nvSpPr>
          <p:spPr>
            <a:xfrm>
              <a:off x="1353013" y="3000788"/>
              <a:ext cx="156250" cy="226825"/>
            </a:xfrm>
            <a:custGeom>
              <a:avLst/>
              <a:gdLst/>
              <a:ahLst/>
              <a:cxnLst/>
              <a:rect l="l" t="t" r="r" b="b"/>
              <a:pathLst>
                <a:path w="6250" h="9073" extrusionOk="0">
                  <a:moveTo>
                    <a:pt x="3444" y="4221"/>
                  </a:moveTo>
                  <a:cubicBezTo>
                    <a:pt x="3802" y="4221"/>
                    <a:pt x="4143" y="4500"/>
                    <a:pt x="4143" y="4916"/>
                  </a:cubicBezTo>
                  <a:cubicBezTo>
                    <a:pt x="4143" y="5303"/>
                    <a:pt x="3827" y="5619"/>
                    <a:pt x="3440" y="5619"/>
                  </a:cubicBezTo>
                  <a:cubicBezTo>
                    <a:pt x="2824" y="5619"/>
                    <a:pt x="2509" y="4873"/>
                    <a:pt x="2953" y="4429"/>
                  </a:cubicBezTo>
                  <a:cubicBezTo>
                    <a:pt x="3097" y="4285"/>
                    <a:pt x="3273" y="4221"/>
                    <a:pt x="3444" y="4221"/>
                  </a:cubicBezTo>
                  <a:close/>
                  <a:moveTo>
                    <a:pt x="2523" y="5619"/>
                  </a:moveTo>
                  <a:lnTo>
                    <a:pt x="3182" y="6077"/>
                  </a:lnTo>
                  <a:lnTo>
                    <a:pt x="3168" y="6077"/>
                  </a:lnTo>
                  <a:lnTo>
                    <a:pt x="3168" y="6092"/>
                  </a:lnTo>
                  <a:cubicBezTo>
                    <a:pt x="2738" y="6092"/>
                    <a:pt x="2523" y="5619"/>
                    <a:pt x="2523" y="5619"/>
                  </a:cubicBezTo>
                  <a:close/>
                  <a:moveTo>
                    <a:pt x="3655" y="0"/>
                  </a:moveTo>
                  <a:lnTo>
                    <a:pt x="1" y="8514"/>
                  </a:lnTo>
                  <a:lnTo>
                    <a:pt x="316" y="8628"/>
                  </a:lnTo>
                  <a:lnTo>
                    <a:pt x="560" y="8714"/>
                  </a:lnTo>
                  <a:lnTo>
                    <a:pt x="732" y="8772"/>
                  </a:lnTo>
                  <a:lnTo>
                    <a:pt x="946" y="8858"/>
                  </a:lnTo>
                  <a:lnTo>
                    <a:pt x="1090" y="8901"/>
                  </a:lnTo>
                  <a:lnTo>
                    <a:pt x="1563" y="9073"/>
                  </a:lnTo>
                  <a:cubicBezTo>
                    <a:pt x="1935" y="8313"/>
                    <a:pt x="2308" y="7539"/>
                    <a:pt x="2666" y="6765"/>
                  </a:cubicBezTo>
                  <a:cubicBezTo>
                    <a:pt x="2695" y="6737"/>
                    <a:pt x="2709" y="6694"/>
                    <a:pt x="2738" y="6679"/>
                  </a:cubicBezTo>
                  <a:cubicBezTo>
                    <a:pt x="2748" y="6679"/>
                    <a:pt x="2757" y="6673"/>
                    <a:pt x="2767" y="6673"/>
                  </a:cubicBezTo>
                  <a:cubicBezTo>
                    <a:pt x="2772" y="6673"/>
                    <a:pt x="2776" y="6674"/>
                    <a:pt x="2781" y="6679"/>
                  </a:cubicBezTo>
                  <a:lnTo>
                    <a:pt x="2853" y="6679"/>
                  </a:lnTo>
                  <a:cubicBezTo>
                    <a:pt x="3311" y="6837"/>
                    <a:pt x="3799" y="6909"/>
                    <a:pt x="4286" y="6937"/>
                  </a:cubicBezTo>
                  <a:lnTo>
                    <a:pt x="4358" y="6937"/>
                  </a:lnTo>
                  <a:cubicBezTo>
                    <a:pt x="5519" y="6909"/>
                    <a:pt x="6049" y="6235"/>
                    <a:pt x="6192" y="5174"/>
                  </a:cubicBezTo>
                  <a:cubicBezTo>
                    <a:pt x="6235" y="4888"/>
                    <a:pt x="6250" y="4601"/>
                    <a:pt x="6250" y="4314"/>
                  </a:cubicBezTo>
                  <a:cubicBezTo>
                    <a:pt x="6250" y="3669"/>
                    <a:pt x="6149" y="3039"/>
                    <a:pt x="5963" y="2437"/>
                  </a:cubicBezTo>
                  <a:cubicBezTo>
                    <a:pt x="5777" y="1792"/>
                    <a:pt x="5418" y="1204"/>
                    <a:pt x="4917" y="760"/>
                  </a:cubicBezTo>
                  <a:cubicBezTo>
                    <a:pt x="4544" y="430"/>
                    <a:pt x="4128" y="172"/>
                    <a:pt x="3655" y="0"/>
                  </a:cubicBezTo>
                  <a:close/>
                </a:path>
              </a:pathLst>
            </a:custGeom>
            <a:solidFill>
              <a:srgbClr val="FFC4C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3" name="Google Shape;4165;p64"/>
            <p:cNvSpPr/>
            <p:nvPr/>
          </p:nvSpPr>
          <p:spPr>
            <a:xfrm>
              <a:off x="1328288" y="3216488"/>
              <a:ext cx="51975" cy="74900"/>
            </a:xfrm>
            <a:custGeom>
              <a:avLst/>
              <a:gdLst/>
              <a:ahLst/>
              <a:cxnLst/>
              <a:rect l="l" t="t" r="r" b="b"/>
              <a:pathLst>
                <a:path w="2079" h="2996" extrusionOk="0">
                  <a:moveTo>
                    <a:pt x="1305" y="0"/>
                  </a:moveTo>
                  <a:cubicBezTo>
                    <a:pt x="1248" y="115"/>
                    <a:pt x="1" y="2537"/>
                    <a:pt x="345" y="2939"/>
                  </a:cubicBezTo>
                  <a:cubicBezTo>
                    <a:pt x="359" y="2953"/>
                    <a:pt x="373" y="2967"/>
                    <a:pt x="402" y="2982"/>
                  </a:cubicBezTo>
                  <a:cubicBezTo>
                    <a:pt x="416" y="2996"/>
                    <a:pt x="445" y="2996"/>
                    <a:pt x="474" y="2996"/>
                  </a:cubicBezTo>
                  <a:lnTo>
                    <a:pt x="517" y="2996"/>
                  </a:lnTo>
                  <a:cubicBezTo>
                    <a:pt x="1076" y="2853"/>
                    <a:pt x="2064" y="330"/>
                    <a:pt x="2079" y="287"/>
                  </a:cubicBezTo>
                  <a:lnTo>
                    <a:pt x="1935" y="244"/>
                  </a:lnTo>
                  <a:lnTo>
                    <a:pt x="1721" y="158"/>
                  </a:lnTo>
                  <a:lnTo>
                    <a:pt x="1549" y="101"/>
                  </a:lnTo>
                  <a:lnTo>
                    <a:pt x="1305" y="15"/>
                  </a:lnTo>
                  <a:lnTo>
                    <a:pt x="1305" y="0"/>
                  </a:lnTo>
                  <a:close/>
                </a:path>
              </a:pathLst>
            </a:custGeom>
            <a:solidFill>
              <a:srgbClr val="FFC4C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4" name="Google Shape;4166;p64"/>
            <p:cNvSpPr/>
            <p:nvPr/>
          </p:nvSpPr>
          <p:spPr>
            <a:xfrm>
              <a:off x="1415813" y="3106463"/>
              <a:ext cx="40775" cy="34975"/>
            </a:xfrm>
            <a:custGeom>
              <a:avLst/>
              <a:gdLst/>
              <a:ahLst/>
              <a:cxnLst/>
              <a:rect l="l" t="t" r="r" b="b"/>
              <a:pathLst>
                <a:path w="1631" h="1399" extrusionOk="0">
                  <a:moveTo>
                    <a:pt x="968" y="1"/>
                  </a:moveTo>
                  <a:cubicBezTo>
                    <a:pt x="960" y="1"/>
                    <a:pt x="951" y="1"/>
                    <a:pt x="943" y="1"/>
                  </a:cubicBezTo>
                  <a:cubicBezTo>
                    <a:pt x="937" y="1"/>
                    <a:pt x="931" y="1"/>
                    <a:pt x="925" y="1"/>
                  </a:cubicBezTo>
                  <a:cubicBezTo>
                    <a:pt x="306" y="1"/>
                    <a:pt x="1" y="751"/>
                    <a:pt x="441" y="1191"/>
                  </a:cubicBezTo>
                  <a:cubicBezTo>
                    <a:pt x="585" y="1334"/>
                    <a:pt x="759" y="1399"/>
                    <a:pt x="930" y="1399"/>
                  </a:cubicBezTo>
                  <a:cubicBezTo>
                    <a:pt x="1289" y="1399"/>
                    <a:pt x="1631" y="1116"/>
                    <a:pt x="1631" y="689"/>
                  </a:cubicBezTo>
                  <a:cubicBezTo>
                    <a:pt x="1631" y="311"/>
                    <a:pt x="1343" y="1"/>
                    <a:pt x="968" y="1"/>
                  </a:cubicBezTo>
                  <a:close/>
                </a:path>
              </a:pathLst>
            </a:custGeom>
            <a:solidFill>
              <a:srgbClr val="1E022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5" name="Google Shape;4167;p64"/>
            <p:cNvSpPr/>
            <p:nvPr/>
          </p:nvSpPr>
          <p:spPr>
            <a:xfrm>
              <a:off x="958513" y="4112638"/>
              <a:ext cx="8625" cy="18300"/>
            </a:xfrm>
            <a:custGeom>
              <a:avLst/>
              <a:gdLst/>
              <a:ahLst/>
              <a:cxnLst/>
              <a:rect l="l" t="t" r="r" b="b"/>
              <a:pathLst>
                <a:path w="345" h="732" extrusionOk="0">
                  <a:moveTo>
                    <a:pt x="316" y="0"/>
                  </a:moveTo>
                  <a:lnTo>
                    <a:pt x="115" y="473"/>
                  </a:lnTo>
                  <a:lnTo>
                    <a:pt x="0" y="731"/>
                  </a:lnTo>
                  <a:cubicBezTo>
                    <a:pt x="86" y="688"/>
                    <a:pt x="172" y="631"/>
                    <a:pt x="230" y="545"/>
                  </a:cubicBezTo>
                  <a:cubicBezTo>
                    <a:pt x="301" y="445"/>
                    <a:pt x="344" y="330"/>
                    <a:pt x="344" y="201"/>
                  </a:cubicBezTo>
                  <a:cubicBezTo>
                    <a:pt x="344" y="129"/>
                    <a:pt x="330" y="72"/>
                    <a:pt x="316" y="0"/>
                  </a:cubicBezTo>
                  <a:close/>
                </a:path>
              </a:pathLst>
            </a:custGeom>
            <a:solidFill>
              <a:srgbClr val="FFC4C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6" name="Google Shape;4168;p64"/>
            <p:cNvSpPr/>
            <p:nvPr/>
          </p:nvSpPr>
          <p:spPr>
            <a:xfrm>
              <a:off x="970338" y="4117638"/>
              <a:ext cx="31550" cy="28975"/>
            </a:xfrm>
            <a:custGeom>
              <a:avLst/>
              <a:gdLst/>
              <a:ahLst/>
              <a:cxnLst/>
              <a:rect l="l" t="t" r="r" b="b"/>
              <a:pathLst>
                <a:path w="1262" h="1159" extrusionOk="0">
                  <a:moveTo>
                    <a:pt x="574" y="1"/>
                  </a:moveTo>
                  <a:cubicBezTo>
                    <a:pt x="301" y="1"/>
                    <a:pt x="58" y="202"/>
                    <a:pt x="0" y="474"/>
                  </a:cubicBezTo>
                  <a:cubicBezTo>
                    <a:pt x="0" y="503"/>
                    <a:pt x="0" y="546"/>
                    <a:pt x="0" y="574"/>
                  </a:cubicBezTo>
                  <a:cubicBezTo>
                    <a:pt x="0" y="919"/>
                    <a:pt x="276" y="1159"/>
                    <a:pt x="577" y="1159"/>
                  </a:cubicBezTo>
                  <a:cubicBezTo>
                    <a:pt x="677" y="1159"/>
                    <a:pt x="779" y="1133"/>
                    <a:pt x="875" y="1076"/>
                  </a:cubicBezTo>
                  <a:cubicBezTo>
                    <a:pt x="1262" y="846"/>
                    <a:pt x="1262" y="288"/>
                    <a:pt x="860" y="73"/>
                  </a:cubicBezTo>
                  <a:cubicBezTo>
                    <a:pt x="846" y="58"/>
                    <a:pt x="832" y="58"/>
                    <a:pt x="817" y="44"/>
                  </a:cubicBezTo>
                  <a:cubicBezTo>
                    <a:pt x="760" y="15"/>
                    <a:pt x="703" y="1"/>
                    <a:pt x="631" y="1"/>
                  </a:cubicBezTo>
                  <a:close/>
                </a:path>
              </a:pathLst>
            </a:custGeom>
            <a:solidFill>
              <a:srgbClr val="FFC4C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7" name="Google Shape;4169;p64"/>
            <p:cNvSpPr/>
            <p:nvPr/>
          </p:nvSpPr>
          <p:spPr>
            <a:xfrm>
              <a:off x="1416088" y="3141588"/>
              <a:ext cx="16500" cy="11500"/>
            </a:xfrm>
            <a:custGeom>
              <a:avLst/>
              <a:gdLst/>
              <a:ahLst/>
              <a:cxnLst/>
              <a:rect l="l" t="t" r="r" b="b"/>
              <a:pathLst>
                <a:path w="660" h="460" extrusionOk="0">
                  <a:moveTo>
                    <a:pt x="0" y="1"/>
                  </a:moveTo>
                  <a:lnTo>
                    <a:pt x="0" y="1"/>
                  </a:lnTo>
                  <a:cubicBezTo>
                    <a:pt x="0" y="1"/>
                    <a:pt x="215" y="460"/>
                    <a:pt x="645" y="460"/>
                  </a:cubicBezTo>
                  <a:lnTo>
                    <a:pt x="659" y="460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FF3E3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8" name="Google Shape;4170;p64"/>
            <p:cNvSpPr/>
            <p:nvPr/>
          </p:nvSpPr>
          <p:spPr>
            <a:xfrm>
              <a:off x="1013688" y="4119438"/>
              <a:ext cx="15425" cy="27250"/>
            </a:xfrm>
            <a:custGeom>
              <a:avLst/>
              <a:gdLst/>
              <a:ahLst/>
              <a:cxnLst/>
              <a:rect l="l" t="t" r="r" b="b"/>
              <a:pathLst>
                <a:path w="617" h="1090" extrusionOk="0">
                  <a:moveTo>
                    <a:pt x="459" y="1"/>
                  </a:moveTo>
                  <a:cubicBezTo>
                    <a:pt x="402" y="1"/>
                    <a:pt x="359" y="44"/>
                    <a:pt x="345" y="101"/>
                  </a:cubicBezTo>
                  <a:cubicBezTo>
                    <a:pt x="273" y="373"/>
                    <a:pt x="173" y="631"/>
                    <a:pt x="44" y="889"/>
                  </a:cubicBezTo>
                  <a:cubicBezTo>
                    <a:pt x="1" y="989"/>
                    <a:pt x="72" y="1090"/>
                    <a:pt x="173" y="1090"/>
                  </a:cubicBezTo>
                  <a:cubicBezTo>
                    <a:pt x="216" y="1090"/>
                    <a:pt x="259" y="1061"/>
                    <a:pt x="273" y="1032"/>
                  </a:cubicBezTo>
                  <a:cubicBezTo>
                    <a:pt x="402" y="746"/>
                    <a:pt x="516" y="459"/>
                    <a:pt x="602" y="158"/>
                  </a:cubicBezTo>
                  <a:cubicBezTo>
                    <a:pt x="617" y="72"/>
                    <a:pt x="559" y="1"/>
                    <a:pt x="459" y="1"/>
                  </a:cubicBezTo>
                  <a:close/>
                </a:path>
              </a:pathLst>
            </a:custGeom>
            <a:solidFill>
              <a:srgbClr val="FF3E3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9" name="Google Shape;4171;p64"/>
            <p:cNvSpPr/>
            <p:nvPr/>
          </p:nvSpPr>
          <p:spPr>
            <a:xfrm>
              <a:off x="1022288" y="4137363"/>
              <a:ext cx="12925" cy="20450"/>
            </a:xfrm>
            <a:custGeom>
              <a:avLst/>
              <a:gdLst/>
              <a:ahLst/>
              <a:cxnLst/>
              <a:rect l="l" t="t" r="r" b="b"/>
              <a:pathLst>
                <a:path w="517" h="818" extrusionOk="0">
                  <a:moveTo>
                    <a:pt x="359" y="0"/>
                  </a:moveTo>
                  <a:lnTo>
                    <a:pt x="359" y="14"/>
                  </a:lnTo>
                  <a:cubicBezTo>
                    <a:pt x="351" y="13"/>
                    <a:pt x="344" y="12"/>
                    <a:pt x="336" y="12"/>
                  </a:cubicBezTo>
                  <a:cubicBezTo>
                    <a:pt x="287" y="12"/>
                    <a:pt x="242" y="51"/>
                    <a:pt x="230" y="100"/>
                  </a:cubicBezTo>
                  <a:lnTo>
                    <a:pt x="29" y="659"/>
                  </a:lnTo>
                  <a:cubicBezTo>
                    <a:pt x="1" y="731"/>
                    <a:pt x="72" y="817"/>
                    <a:pt x="158" y="817"/>
                  </a:cubicBezTo>
                  <a:cubicBezTo>
                    <a:pt x="215" y="817"/>
                    <a:pt x="273" y="774"/>
                    <a:pt x="287" y="731"/>
                  </a:cubicBezTo>
                  <a:lnTo>
                    <a:pt x="488" y="172"/>
                  </a:lnTo>
                  <a:cubicBezTo>
                    <a:pt x="516" y="86"/>
                    <a:pt x="445" y="0"/>
                    <a:pt x="359" y="0"/>
                  </a:cubicBezTo>
                  <a:close/>
                </a:path>
              </a:pathLst>
            </a:custGeom>
            <a:solidFill>
              <a:srgbClr val="FF3E3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0" name="Google Shape;4172;p64"/>
            <p:cNvSpPr/>
            <p:nvPr/>
          </p:nvSpPr>
          <p:spPr>
            <a:xfrm>
              <a:off x="1261638" y="3638588"/>
              <a:ext cx="15075" cy="22225"/>
            </a:xfrm>
            <a:custGeom>
              <a:avLst/>
              <a:gdLst/>
              <a:ahLst/>
              <a:cxnLst/>
              <a:rect l="l" t="t" r="r" b="b"/>
              <a:pathLst>
                <a:path w="603" h="889" extrusionOk="0">
                  <a:moveTo>
                    <a:pt x="445" y="0"/>
                  </a:moveTo>
                  <a:cubicBezTo>
                    <a:pt x="388" y="0"/>
                    <a:pt x="330" y="43"/>
                    <a:pt x="316" y="101"/>
                  </a:cubicBezTo>
                  <a:cubicBezTo>
                    <a:pt x="244" y="301"/>
                    <a:pt x="158" y="502"/>
                    <a:pt x="44" y="688"/>
                  </a:cubicBezTo>
                  <a:cubicBezTo>
                    <a:pt x="1" y="774"/>
                    <a:pt x="72" y="889"/>
                    <a:pt x="173" y="889"/>
                  </a:cubicBezTo>
                  <a:cubicBezTo>
                    <a:pt x="216" y="889"/>
                    <a:pt x="259" y="860"/>
                    <a:pt x="273" y="817"/>
                  </a:cubicBezTo>
                  <a:cubicBezTo>
                    <a:pt x="402" y="617"/>
                    <a:pt x="488" y="387"/>
                    <a:pt x="574" y="172"/>
                  </a:cubicBezTo>
                  <a:cubicBezTo>
                    <a:pt x="603" y="86"/>
                    <a:pt x="531" y="0"/>
                    <a:pt x="445" y="0"/>
                  </a:cubicBezTo>
                  <a:close/>
                </a:path>
              </a:pathLst>
            </a:custGeom>
            <a:solidFill>
              <a:srgbClr val="FF3E3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1" name="Google Shape;4173;p64"/>
            <p:cNvSpPr/>
            <p:nvPr/>
          </p:nvSpPr>
          <p:spPr>
            <a:xfrm>
              <a:off x="1265938" y="3653988"/>
              <a:ext cx="13650" cy="21525"/>
            </a:xfrm>
            <a:custGeom>
              <a:avLst/>
              <a:gdLst/>
              <a:ahLst/>
              <a:cxnLst/>
              <a:rect l="l" t="t" r="r" b="b"/>
              <a:pathLst>
                <a:path w="546" h="861" extrusionOk="0">
                  <a:moveTo>
                    <a:pt x="388" y="1"/>
                  </a:moveTo>
                  <a:cubicBezTo>
                    <a:pt x="330" y="1"/>
                    <a:pt x="287" y="44"/>
                    <a:pt x="273" y="101"/>
                  </a:cubicBezTo>
                  <a:cubicBezTo>
                    <a:pt x="230" y="301"/>
                    <a:pt x="158" y="488"/>
                    <a:pt x="58" y="660"/>
                  </a:cubicBezTo>
                  <a:cubicBezTo>
                    <a:pt x="1" y="746"/>
                    <a:pt x="72" y="860"/>
                    <a:pt x="173" y="860"/>
                  </a:cubicBezTo>
                  <a:cubicBezTo>
                    <a:pt x="216" y="860"/>
                    <a:pt x="259" y="832"/>
                    <a:pt x="287" y="789"/>
                  </a:cubicBezTo>
                  <a:cubicBezTo>
                    <a:pt x="402" y="602"/>
                    <a:pt x="488" y="387"/>
                    <a:pt x="531" y="173"/>
                  </a:cubicBezTo>
                  <a:cubicBezTo>
                    <a:pt x="545" y="87"/>
                    <a:pt x="474" y="1"/>
                    <a:pt x="388" y="1"/>
                  </a:cubicBezTo>
                  <a:close/>
                </a:path>
              </a:pathLst>
            </a:custGeom>
            <a:solidFill>
              <a:srgbClr val="FF3E3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2" name="Google Shape;4174;p64"/>
            <p:cNvSpPr/>
            <p:nvPr/>
          </p:nvSpPr>
          <p:spPr>
            <a:xfrm>
              <a:off x="1256263" y="4059588"/>
              <a:ext cx="13650" cy="19025"/>
            </a:xfrm>
            <a:custGeom>
              <a:avLst/>
              <a:gdLst/>
              <a:ahLst/>
              <a:cxnLst/>
              <a:rect l="l" t="t" r="r" b="b"/>
              <a:pathLst>
                <a:path w="546" h="761" extrusionOk="0">
                  <a:moveTo>
                    <a:pt x="388" y="1"/>
                  </a:moveTo>
                  <a:cubicBezTo>
                    <a:pt x="316" y="1"/>
                    <a:pt x="273" y="30"/>
                    <a:pt x="244" y="87"/>
                  </a:cubicBezTo>
                  <a:cubicBezTo>
                    <a:pt x="173" y="273"/>
                    <a:pt x="101" y="431"/>
                    <a:pt x="44" y="603"/>
                  </a:cubicBezTo>
                  <a:cubicBezTo>
                    <a:pt x="1" y="703"/>
                    <a:pt x="72" y="761"/>
                    <a:pt x="158" y="761"/>
                  </a:cubicBezTo>
                  <a:cubicBezTo>
                    <a:pt x="216" y="761"/>
                    <a:pt x="273" y="732"/>
                    <a:pt x="287" y="675"/>
                  </a:cubicBezTo>
                  <a:lnTo>
                    <a:pt x="502" y="159"/>
                  </a:lnTo>
                  <a:cubicBezTo>
                    <a:pt x="545" y="73"/>
                    <a:pt x="459" y="1"/>
                    <a:pt x="388" y="1"/>
                  </a:cubicBezTo>
                  <a:close/>
                </a:path>
              </a:pathLst>
            </a:custGeom>
            <a:solidFill>
              <a:srgbClr val="FF3E3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3" name="Google Shape;4175;p64"/>
            <p:cNvSpPr/>
            <p:nvPr/>
          </p:nvSpPr>
          <p:spPr>
            <a:xfrm>
              <a:off x="1257713" y="4080388"/>
              <a:ext cx="16150" cy="25450"/>
            </a:xfrm>
            <a:custGeom>
              <a:avLst/>
              <a:gdLst/>
              <a:ahLst/>
              <a:cxnLst/>
              <a:rect l="l" t="t" r="r" b="b"/>
              <a:pathLst>
                <a:path w="646" h="1018" extrusionOk="0">
                  <a:moveTo>
                    <a:pt x="487" y="0"/>
                  </a:moveTo>
                  <a:cubicBezTo>
                    <a:pt x="430" y="0"/>
                    <a:pt x="373" y="43"/>
                    <a:pt x="358" y="101"/>
                  </a:cubicBezTo>
                  <a:cubicBezTo>
                    <a:pt x="258" y="344"/>
                    <a:pt x="143" y="602"/>
                    <a:pt x="43" y="860"/>
                  </a:cubicBezTo>
                  <a:cubicBezTo>
                    <a:pt x="0" y="946"/>
                    <a:pt x="86" y="1018"/>
                    <a:pt x="172" y="1018"/>
                  </a:cubicBezTo>
                  <a:cubicBezTo>
                    <a:pt x="229" y="1018"/>
                    <a:pt x="287" y="975"/>
                    <a:pt x="301" y="932"/>
                  </a:cubicBezTo>
                  <a:cubicBezTo>
                    <a:pt x="401" y="674"/>
                    <a:pt x="502" y="416"/>
                    <a:pt x="616" y="158"/>
                  </a:cubicBezTo>
                  <a:cubicBezTo>
                    <a:pt x="645" y="72"/>
                    <a:pt x="573" y="0"/>
                    <a:pt x="487" y="0"/>
                  </a:cubicBezTo>
                  <a:close/>
                </a:path>
              </a:pathLst>
            </a:custGeom>
            <a:solidFill>
              <a:srgbClr val="FF3E3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4" name="Google Shape;4176;p64"/>
            <p:cNvSpPr/>
            <p:nvPr/>
          </p:nvSpPr>
          <p:spPr>
            <a:xfrm>
              <a:off x="376963" y="3973238"/>
              <a:ext cx="1158825" cy="545800"/>
            </a:xfrm>
            <a:custGeom>
              <a:avLst/>
              <a:gdLst/>
              <a:ahLst/>
              <a:cxnLst/>
              <a:rect l="l" t="t" r="r" b="b"/>
              <a:pathLst>
                <a:path w="46353" h="21832" extrusionOk="0">
                  <a:moveTo>
                    <a:pt x="4143" y="1"/>
                  </a:moveTo>
                  <a:lnTo>
                    <a:pt x="0" y="7468"/>
                  </a:lnTo>
                  <a:cubicBezTo>
                    <a:pt x="0" y="7468"/>
                    <a:pt x="3913" y="14749"/>
                    <a:pt x="16497" y="19378"/>
                  </a:cubicBezTo>
                  <a:cubicBezTo>
                    <a:pt x="16741" y="19464"/>
                    <a:pt x="16985" y="19550"/>
                    <a:pt x="17228" y="19636"/>
                  </a:cubicBezTo>
                  <a:cubicBezTo>
                    <a:pt x="22172" y="21324"/>
                    <a:pt x="27339" y="21831"/>
                    <a:pt x="31763" y="21831"/>
                  </a:cubicBezTo>
                  <a:cubicBezTo>
                    <a:pt x="38423" y="21831"/>
                    <a:pt x="43400" y="20683"/>
                    <a:pt x="43400" y="20683"/>
                  </a:cubicBezTo>
                  <a:lnTo>
                    <a:pt x="46352" y="10306"/>
                  </a:lnTo>
                  <a:lnTo>
                    <a:pt x="46352" y="10306"/>
                  </a:lnTo>
                  <a:cubicBezTo>
                    <a:pt x="46352" y="10306"/>
                    <a:pt x="41138" y="10962"/>
                    <a:pt x="34870" y="10962"/>
                  </a:cubicBezTo>
                  <a:cubicBezTo>
                    <a:pt x="30700" y="10962"/>
                    <a:pt x="26064" y="10672"/>
                    <a:pt x="22187" y="9704"/>
                  </a:cubicBezTo>
                  <a:lnTo>
                    <a:pt x="21944" y="9632"/>
                  </a:lnTo>
                  <a:cubicBezTo>
                    <a:pt x="12355" y="7153"/>
                    <a:pt x="4143" y="1"/>
                    <a:pt x="4143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5" name="Google Shape;4177;p64"/>
            <p:cNvSpPr/>
            <p:nvPr/>
          </p:nvSpPr>
          <p:spPr>
            <a:xfrm>
              <a:off x="376963" y="3972538"/>
              <a:ext cx="549675" cy="491975"/>
            </a:xfrm>
            <a:custGeom>
              <a:avLst/>
              <a:gdLst/>
              <a:ahLst/>
              <a:cxnLst/>
              <a:rect l="l" t="t" r="r" b="b"/>
              <a:pathLst>
                <a:path w="21987" h="19679" extrusionOk="0">
                  <a:moveTo>
                    <a:pt x="4157" y="0"/>
                  </a:moveTo>
                  <a:lnTo>
                    <a:pt x="0" y="7496"/>
                  </a:lnTo>
                  <a:cubicBezTo>
                    <a:pt x="0" y="7496"/>
                    <a:pt x="3928" y="14791"/>
                    <a:pt x="16526" y="19421"/>
                  </a:cubicBezTo>
                  <a:cubicBezTo>
                    <a:pt x="16770" y="19507"/>
                    <a:pt x="17013" y="19593"/>
                    <a:pt x="17271" y="19679"/>
                  </a:cubicBezTo>
                  <a:lnTo>
                    <a:pt x="21987" y="9660"/>
                  </a:lnTo>
                  <a:cubicBezTo>
                    <a:pt x="12384" y="7166"/>
                    <a:pt x="4157" y="0"/>
                    <a:pt x="4157" y="0"/>
                  </a:cubicBezTo>
                  <a:close/>
                </a:path>
              </a:pathLst>
            </a:custGeom>
            <a:solidFill>
              <a:srgbClr val="01DAB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76" name="Google Shape;4109;p64"/>
          <p:cNvGrpSpPr/>
          <p:nvPr/>
        </p:nvGrpSpPr>
        <p:grpSpPr>
          <a:xfrm>
            <a:off x="5928119" y="1348612"/>
            <a:ext cx="1220129" cy="1312112"/>
            <a:chOff x="239738" y="2990738"/>
            <a:chExt cx="1407475" cy="1528300"/>
          </a:xfrm>
        </p:grpSpPr>
        <p:sp>
          <p:nvSpPr>
            <p:cNvPr id="277" name="Google Shape;4110;p64"/>
            <p:cNvSpPr/>
            <p:nvPr/>
          </p:nvSpPr>
          <p:spPr>
            <a:xfrm>
              <a:off x="239738" y="3804488"/>
              <a:ext cx="384850" cy="282725"/>
            </a:xfrm>
            <a:custGeom>
              <a:avLst/>
              <a:gdLst/>
              <a:ahLst/>
              <a:cxnLst/>
              <a:rect l="l" t="t" r="r" b="b"/>
              <a:pathLst>
                <a:path w="15394" h="11309" extrusionOk="0">
                  <a:moveTo>
                    <a:pt x="4930" y="0"/>
                  </a:moveTo>
                  <a:lnTo>
                    <a:pt x="5375" y="4859"/>
                  </a:lnTo>
                  <a:lnTo>
                    <a:pt x="0" y="4257"/>
                  </a:lnTo>
                  <a:lnTo>
                    <a:pt x="0" y="4257"/>
                  </a:lnTo>
                  <a:lnTo>
                    <a:pt x="7095" y="11309"/>
                  </a:lnTo>
                  <a:lnTo>
                    <a:pt x="15393" y="8270"/>
                  </a:lnTo>
                  <a:lnTo>
                    <a:pt x="4930" y="0"/>
                  </a:ln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8" name="Google Shape;4111;p64"/>
            <p:cNvSpPr/>
            <p:nvPr/>
          </p:nvSpPr>
          <p:spPr>
            <a:xfrm>
              <a:off x="1356588" y="4126613"/>
              <a:ext cx="290625" cy="239025"/>
            </a:xfrm>
            <a:custGeom>
              <a:avLst/>
              <a:gdLst/>
              <a:ahLst/>
              <a:cxnLst/>
              <a:rect l="l" t="t" r="r" b="b"/>
              <a:pathLst>
                <a:path w="11625" h="9561" extrusionOk="0">
                  <a:moveTo>
                    <a:pt x="10636" y="0"/>
                  </a:moveTo>
                  <a:lnTo>
                    <a:pt x="445" y="2050"/>
                  </a:lnTo>
                  <a:lnTo>
                    <a:pt x="1" y="9560"/>
                  </a:lnTo>
                  <a:lnTo>
                    <a:pt x="1" y="9560"/>
                  </a:lnTo>
                  <a:lnTo>
                    <a:pt x="11625" y="4472"/>
                  </a:lnTo>
                  <a:lnTo>
                    <a:pt x="8428" y="3340"/>
                  </a:lnTo>
                  <a:lnTo>
                    <a:pt x="10636" y="0"/>
                  </a:ln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9" name="Google Shape;4112;p64"/>
            <p:cNvSpPr/>
            <p:nvPr/>
          </p:nvSpPr>
          <p:spPr>
            <a:xfrm>
              <a:off x="480863" y="3972888"/>
              <a:ext cx="143725" cy="197100"/>
            </a:xfrm>
            <a:custGeom>
              <a:avLst/>
              <a:gdLst/>
              <a:ahLst/>
              <a:cxnLst/>
              <a:rect l="l" t="t" r="r" b="b"/>
              <a:pathLst>
                <a:path w="5749" h="7884" extrusionOk="0">
                  <a:moveTo>
                    <a:pt x="1" y="1"/>
                  </a:moveTo>
                  <a:lnTo>
                    <a:pt x="1706" y="7883"/>
                  </a:lnTo>
                  <a:lnTo>
                    <a:pt x="5748" y="1505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00BA9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0" name="Google Shape;4113;p64"/>
            <p:cNvSpPr/>
            <p:nvPr/>
          </p:nvSpPr>
          <p:spPr>
            <a:xfrm>
              <a:off x="1352288" y="4177838"/>
              <a:ext cx="186000" cy="164850"/>
            </a:xfrm>
            <a:custGeom>
              <a:avLst/>
              <a:gdLst/>
              <a:ahLst/>
              <a:cxnLst/>
              <a:rect l="l" t="t" r="r" b="b"/>
              <a:pathLst>
                <a:path w="7440" h="6594" extrusionOk="0">
                  <a:moveTo>
                    <a:pt x="632" y="1"/>
                  </a:moveTo>
                  <a:lnTo>
                    <a:pt x="345" y="4587"/>
                  </a:lnTo>
                  <a:lnTo>
                    <a:pt x="1" y="6594"/>
                  </a:lnTo>
                  <a:lnTo>
                    <a:pt x="7440" y="2122"/>
                  </a:lnTo>
                  <a:lnTo>
                    <a:pt x="7440" y="2122"/>
                  </a:lnTo>
                  <a:cubicBezTo>
                    <a:pt x="7436" y="2122"/>
                    <a:pt x="7432" y="2123"/>
                    <a:pt x="7427" y="2123"/>
                  </a:cubicBezTo>
                  <a:cubicBezTo>
                    <a:pt x="6955" y="2123"/>
                    <a:pt x="632" y="1"/>
                    <a:pt x="632" y="1"/>
                  </a:cubicBezTo>
                  <a:close/>
                </a:path>
              </a:pathLst>
            </a:custGeom>
            <a:solidFill>
              <a:srgbClr val="00BA9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1" name="Google Shape;4114;p64"/>
            <p:cNvSpPr/>
            <p:nvPr/>
          </p:nvSpPr>
          <p:spPr>
            <a:xfrm>
              <a:off x="621688" y="3448638"/>
              <a:ext cx="773625" cy="854800"/>
            </a:xfrm>
            <a:custGeom>
              <a:avLst/>
              <a:gdLst/>
              <a:ahLst/>
              <a:cxnLst/>
              <a:rect l="l" t="t" r="r" b="b"/>
              <a:pathLst>
                <a:path w="30945" h="34192" extrusionOk="0">
                  <a:moveTo>
                    <a:pt x="18475" y="0"/>
                  </a:moveTo>
                  <a:cubicBezTo>
                    <a:pt x="10341" y="0"/>
                    <a:pt x="11176" y="9791"/>
                    <a:pt x="10850" y="11783"/>
                  </a:cubicBezTo>
                  <a:cubicBezTo>
                    <a:pt x="10478" y="14062"/>
                    <a:pt x="5160" y="15037"/>
                    <a:pt x="2580" y="18004"/>
                  </a:cubicBezTo>
                  <a:cubicBezTo>
                    <a:pt x="1" y="20956"/>
                    <a:pt x="918" y="25643"/>
                    <a:pt x="918" y="25643"/>
                  </a:cubicBezTo>
                  <a:cubicBezTo>
                    <a:pt x="918" y="25643"/>
                    <a:pt x="6149" y="28552"/>
                    <a:pt x="11882" y="30975"/>
                  </a:cubicBezTo>
                  <a:cubicBezTo>
                    <a:pt x="15986" y="32707"/>
                    <a:pt x="20358" y="34191"/>
                    <a:pt x="23267" y="34191"/>
                  </a:cubicBezTo>
                  <a:cubicBezTo>
                    <a:pt x="24666" y="34191"/>
                    <a:pt x="25727" y="33848"/>
                    <a:pt x="26258" y="33024"/>
                  </a:cubicBezTo>
                  <a:cubicBezTo>
                    <a:pt x="27835" y="30602"/>
                    <a:pt x="27562" y="27578"/>
                    <a:pt x="27046" y="24869"/>
                  </a:cubicBezTo>
                  <a:cubicBezTo>
                    <a:pt x="26774" y="23479"/>
                    <a:pt x="26573" y="22131"/>
                    <a:pt x="26172" y="20784"/>
                  </a:cubicBezTo>
                  <a:cubicBezTo>
                    <a:pt x="25771" y="19437"/>
                    <a:pt x="25369" y="18004"/>
                    <a:pt x="25699" y="16585"/>
                  </a:cubicBezTo>
                  <a:cubicBezTo>
                    <a:pt x="26029" y="15295"/>
                    <a:pt x="26917" y="14363"/>
                    <a:pt x="27677" y="13317"/>
                  </a:cubicBezTo>
                  <a:cubicBezTo>
                    <a:pt x="28523" y="12185"/>
                    <a:pt x="29196" y="10938"/>
                    <a:pt x="29684" y="9605"/>
                  </a:cubicBezTo>
                  <a:cubicBezTo>
                    <a:pt x="30945" y="5921"/>
                    <a:pt x="28795" y="3499"/>
                    <a:pt x="25943" y="1994"/>
                  </a:cubicBezTo>
                  <a:cubicBezTo>
                    <a:pt x="25513" y="1765"/>
                    <a:pt x="25068" y="1564"/>
                    <a:pt x="24610" y="1378"/>
                  </a:cubicBezTo>
                  <a:cubicBezTo>
                    <a:pt x="23979" y="1120"/>
                    <a:pt x="23348" y="891"/>
                    <a:pt x="22689" y="704"/>
                  </a:cubicBezTo>
                  <a:cubicBezTo>
                    <a:pt x="22646" y="690"/>
                    <a:pt x="22603" y="676"/>
                    <a:pt x="22575" y="661"/>
                  </a:cubicBezTo>
                  <a:cubicBezTo>
                    <a:pt x="21002" y="203"/>
                    <a:pt x="19646" y="0"/>
                    <a:pt x="18475" y="0"/>
                  </a:cubicBezTo>
                  <a:close/>
                </a:path>
              </a:pathLst>
            </a:custGeom>
            <a:solidFill>
              <a:srgbClr val="FFD3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2" name="Google Shape;4115;p64"/>
            <p:cNvSpPr/>
            <p:nvPr/>
          </p:nvSpPr>
          <p:spPr>
            <a:xfrm>
              <a:off x="921238" y="3193913"/>
              <a:ext cx="470850" cy="942750"/>
            </a:xfrm>
            <a:custGeom>
              <a:avLst/>
              <a:gdLst/>
              <a:ahLst/>
              <a:cxnLst/>
              <a:rect l="l" t="t" r="r" b="b"/>
              <a:pathLst>
                <a:path w="18834" h="37710" extrusionOk="0">
                  <a:moveTo>
                    <a:pt x="15093" y="0"/>
                  </a:moveTo>
                  <a:lnTo>
                    <a:pt x="15036" y="158"/>
                  </a:lnTo>
                  <a:lnTo>
                    <a:pt x="15021" y="172"/>
                  </a:lnTo>
                  <a:lnTo>
                    <a:pt x="15007" y="201"/>
                  </a:lnTo>
                  <a:lnTo>
                    <a:pt x="14061" y="2494"/>
                  </a:lnTo>
                  <a:lnTo>
                    <a:pt x="10593" y="10850"/>
                  </a:lnTo>
                  <a:lnTo>
                    <a:pt x="1" y="36391"/>
                  </a:lnTo>
                  <a:lnTo>
                    <a:pt x="1606" y="37222"/>
                  </a:lnTo>
                  <a:lnTo>
                    <a:pt x="2523" y="37710"/>
                  </a:lnTo>
                  <a:lnTo>
                    <a:pt x="13975" y="12183"/>
                  </a:lnTo>
                  <a:lnTo>
                    <a:pt x="18834" y="1348"/>
                  </a:lnTo>
                  <a:lnTo>
                    <a:pt x="18361" y="1190"/>
                  </a:lnTo>
                  <a:lnTo>
                    <a:pt x="17587" y="918"/>
                  </a:lnTo>
                  <a:lnTo>
                    <a:pt x="17587" y="903"/>
                  </a:lnTo>
                  <a:lnTo>
                    <a:pt x="17272" y="789"/>
                  </a:lnTo>
                  <a:lnTo>
                    <a:pt x="17100" y="731"/>
                  </a:lnTo>
                  <a:lnTo>
                    <a:pt x="16397" y="473"/>
                  </a:lnTo>
                  <a:lnTo>
                    <a:pt x="15953" y="316"/>
                  </a:lnTo>
                  <a:lnTo>
                    <a:pt x="15093" y="0"/>
                  </a:lnTo>
                  <a:close/>
                </a:path>
              </a:pathLst>
            </a:custGeom>
            <a:solidFill>
              <a:srgbClr val="FF51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3" name="Google Shape;4116;p64"/>
            <p:cNvSpPr/>
            <p:nvPr/>
          </p:nvSpPr>
          <p:spPr>
            <a:xfrm>
              <a:off x="941788" y="3607413"/>
              <a:ext cx="309500" cy="314475"/>
            </a:xfrm>
            <a:custGeom>
              <a:avLst/>
              <a:gdLst/>
              <a:ahLst/>
              <a:cxnLst/>
              <a:rect l="l" t="t" r="r" b="b"/>
              <a:pathLst>
                <a:path w="12380" h="12579" extrusionOk="0">
                  <a:moveTo>
                    <a:pt x="5557" y="0"/>
                  </a:moveTo>
                  <a:cubicBezTo>
                    <a:pt x="4754" y="0"/>
                    <a:pt x="5557" y="3397"/>
                    <a:pt x="5557" y="3397"/>
                  </a:cubicBezTo>
                  <a:cubicBezTo>
                    <a:pt x="5557" y="3397"/>
                    <a:pt x="4607" y="495"/>
                    <a:pt x="3777" y="495"/>
                  </a:cubicBezTo>
                  <a:cubicBezTo>
                    <a:pt x="3754" y="495"/>
                    <a:pt x="3731" y="497"/>
                    <a:pt x="3708" y="502"/>
                  </a:cubicBezTo>
                  <a:cubicBezTo>
                    <a:pt x="2862" y="660"/>
                    <a:pt x="4840" y="3583"/>
                    <a:pt x="4840" y="3583"/>
                  </a:cubicBezTo>
                  <a:cubicBezTo>
                    <a:pt x="4840" y="3583"/>
                    <a:pt x="3377" y="1774"/>
                    <a:pt x="2455" y="1774"/>
                  </a:cubicBezTo>
                  <a:cubicBezTo>
                    <a:pt x="2402" y="1774"/>
                    <a:pt x="2352" y="1780"/>
                    <a:pt x="2303" y="1792"/>
                  </a:cubicBezTo>
                  <a:cubicBezTo>
                    <a:pt x="1400" y="2021"/>
                    <a:pt x="4209" y="4372"/>
                    <a:pt x="4209" y="4372"/>
                  </a:cubicBezTo>
                  <a:cubicBezTo>
                    <a:pt x="4209" y="4372"/>
                    <a:pt x="2392" y="3328"/>
                    <a:pt x="1441" y="3328"/>
                  </a:cubicBezTo>
                  <a:cubicBezTo>
                    <a:pt x="1234" y="3328"/>
                    <a:pt x="1068" y="3377"/>
                    <a:pt x="970" y="3497"/>
                  </a:cubicBezTo>
                  <a:cubicBezTo>
                    <a:pt x="426" y="4171"/>
                    <a:pt x="3077" y="5303"/>
                    <a:pt x="3077" y="5303"/>
                  </a:cubicBezTo>
                  <a:cubicBezTo>
                    <a:pt x="3077" y="5303"/>
                    <a:pt x="2045" y="4966"/>
                    <a:pt x="1234" y="4966"/>
                  </a:cubicBezTo>
                  <a:cubicBezTo>
                    <a:pt x="829" y="4966"/>
                    <a:pt x="478" y="5050"/>
                    <a:pt x="340" y="5303"/>
                  </a:cubicBezTo>
                  <a:cubicBezTo>
                    <a:pt x="1" y="5923"/>
                    <a:pt x="2368" y="5980"/>
                    <a:pt x="3254" y="5980"/>
                  </a:cubicBezTo>
                  <a:cubicBezTo>
                    <a:pt x="3454" y="5980"/>
                    <a:pt x="3579" y="5977"/>
                    <a:pt x="3579" y="5977"/>
                  </a:cubicBezTo>
                  <a:lnTo>
                    <a:pt x="3579" y="5977"/>
                  </a:lnTo>
                  <a:cubicBezTo>
                    <a:pt x="3579" y="5977"/>
                    <a:pt x="110" y="6149"/>
                    <a:pt x="311" y="6794"/>
                  </a:cubicBezTo>
                  <a:cubicBezTo>
                    <a:pt x="386" y="7041"/>
                    <a:pt x="871" y="7125"/>
                    <a:pt x="1441" y="7125"/>
                  </a:cubicBezTo>
                  <a:cubicBezTo>
                    <a:pt x="1774" y="7125"/>
                    <a:pt x="2137" y="7096"/>
                    <a:pt x="2464" y="7055"/>
                  </a:cubicBezTo>
                  <a:lnTo>
                    <a:pt x="2464" y="7055"/>
                  </a:lnTo>
                  <a:cubicBezTo>
                    <a:pt x="1498" y="7407"/>
                    <a:pt x="214" y="8026"/>
                    <a:pt x="297" y="8457"/>
                  </a:cubicBezTo>
                  <a:cubicBezTo>
                    <a:pt x="318" y="8567"/>
                    <a:pt x="430" y="8613"/>
                    <a:pt x="604" y="8613"/>
                  </a:cubicBezTo>
                  <a:cubicBezTo>
                    <a:pt x="1490" y="8613"/>
                    <a:pt x="3966" y="7410"/>
                    <a:pt x="3966" y="7410"/>
                  </a:cubicBezTo>
                  <a:lnTo>
                    <a:pt x="3966" y="7410"/>
                  </a:lnTo>
                  <a:cubicBezTo>
                    <a:pt x="3966" y="7410"/>
                    <a:pt x="641" y="9431"/>
                    <a:pt x="1314" y="10062"/>
                  </a:cubicBezTo>
                  <a:cubicBezTo>
                    <a:pt x="1398" y="10140"/>
                    <a:pt x="1501" y="10174"/>
                    <a:pt x="1617" y="10174"/>
                  </a:cubicBezTo>
                  <a:cubicBezTo>
                    <a:pt x="2432" y="10174"/>
                    <a:pt x="3894" y="8471"/>
                    <a:pt x="3894" y="8471"/>
                  </a:cubicBezTo>
                  <a:lnTo>
                    <a:pt x="3894" y="8471"/>
                  </a:lnTo>
                  <a:cubicBezTo>
                    <a:pt x="3894" y="8471"/>
                    <a:pt x="2404" y="11151"/>
                    <a:pt x="2948" y="11495"/>
                  </a:cubicBezTo>
                  <a:cubicBezTo>
                    <a:pt x="2977" y="11512"/>
                    <a:pt x="3007" y="11520"/>
                    <a:pt x="3038" y="11520"/>
                  </a:cubicBezTo>
                  <a:cubicBezTo>
                    <a:pt x="3610" y="11520"/>
                    <a:pt x="4639" y="8844"/>
                    <a:pt x="4639" y="8843"/>
                  </a:cubicBezTo>
                  <a:lnTo>
                    <a:pt x="4639" y="8843"/>
                  </a:lnTo>
                  <a:cubicBezTo>
                    <a:pt x="4639" y="8844"/>
                    <a:pt x="3794" y="11753"/>
                    <a:pt x="4510" y="12040"/>
                  </a:cubicBezTo>
                  <a:cubicBezTo>
                    <a:pt x="4544" y="12054"/>
                    <a:pt x="4577" y="12061"/>
                    <a:pt x="4609" y="12061"/>
                  </a:cubicBezTo>
                  <a:cubicBezTo>
                    <a:pt x="5247" y="12061"/>
                    <a:pt x="5442" y="9302"/>
                    <a:pt x="5442" y="9302"/>
                  </a:cubicBezTo>
                  <a:cubicBezTo>
                    <a:pt x="5442" y="9302"/>
                    <a:pt x="5762" y="12558"/>
                    <a:pt x="6375" y="12558"/>
                  </a:cubicBezTo>
                  <a:cubicBezTo>
                    <a:pt x="6384" y="12558"/>
                    <a:pt x="6393" y="12557"/>
                    <a:pt x="6402" y="12556"/>
                  </a:cubicBezTo>
                  <a:cubicBezTo>
                    <a:pt x="7033" y="12455"/>
                    <a:pt x="6403" y="9303"/>
                    <a:pt x="6402" y="9302"/>
                  </a:cubicBezTo>
                  <a:lnTo>
                    <a:pt x="6402" y="9302"/>
                  </a:lnTo>
                  <a:cubicBezTo>
                    <a:pt x="6403" y="9303"/>
                    <a:pt x="7094" y="12579"/>
                    <a:pt x="7855" y="12579"/>
                  </a:cubicBezTo>
                  <a:cubicBezTo>
                    <a:pt x="7891" y="12579"/>
                    <a:pt x="7928" y="12571"/>
                    <a:pt x="7965" y="12556"/>
                  </a:cubicBezTo>
                  <a:cubicBezTo>
                    <a:pt x="8767" y="12212"/>
                    <a:pt x="7334" y="9217"/>
                    <a:pt x="7334" y="9216"/>
                  </a:cubicBezTo>
                  <a:lnTo>
                    <a:pt x="7334" y="9216"/>
                  </a:lnTo>
                  <a:cubicBezTo>
                    <a:pt x="7334" y="9217"/>
                    <a:pt x="8729" y="11761"/>
                    <a:pt x="9484" y="11761"/>
                  </a:cubicBezTo>
                  <a:cubicBezTo>
                    <a:pt x="9524" y="11761"/>
                    <a:pt x="9562" y="11754"/>
                    <a:pt x="9599" y="11739"/>
                  </a:cubicBezTo>
                  <a:cubicBezTo>
                    <a:pt x="10315" y="11452"/>
                    <a:pt x="8123" y="8915"/>
                    <a:pt x="8122" y="8915"/>
                  </a:cubicBezTo>
                  <a:lnTo>
                    <a:pt x="8122" y="8915"/>
                  </a:lnTo>
                  <a:cubicBezTo>
                    <a:pt x="8123" y="8915"/>
                    <a:pt x="9744" y="10549"/>
                    <a:pt x="10536" y="10549"/>
                  </a:cubicBezTo>
                  <a:cubicBezTo>
                    <a:pt x="10627" y="10549"/>
                    <a:pt x="10708" y="10527"/>
                    <a:pt x="10774" y="10477"/>
                  </a:cubicBezTo>
                  <a:cubicBezTo>
                    <a:pt x="11404" y="10019"/>
                    <a:pt x="9054" y="8371"/>
                    <a:pt x="9054" y="8371"/>
                  </a:cubicBezTo>
                  <a:lnTo>
                    <a:pt x="9054" y="8371"/>
                  </a:lnTo>
                  <a:cubicBezTo>
                    <a:pt x="9054" y="8371"/>
                    <a:pt x="10404" y="9018"/>
                    <a:pt x="11278" y="9018"/>
                  </a:cubicBezTo>
                  <a:cubicBezTo>
                    <a:pt x="11589" y="9018"/>
                    <a:pt x="11840" y="8936"/>
                    <a:pt x="11949" y="8714"/>
                  </a:cubicBezTo>
                  <a:cubicBezTo>
                    <a:pt x="12379" y="7869"/>
                    <a:pt x="9054" y="7324"/>
                    <a:pt x="9054" y="7324"/>
                  </a:cubicBezTo>
                  <a:lnTo>
                    <a:pt x="9054" y="7324"/>
                  </a:lnTo>
                  <a:cubicBezTo>
                    <a:pt x="9054" y="7324"/>
                    <a:pt x="9418" y="7354"/>
                    <a:pt x="9890" y="7354"/>
                  </a:cubicBezTo>
                  <a:cubicBezTo>
                    <a:pt x="10694" y="7354"/>
                    <a:pt x="11812" y="7268"/>
                    <a:pt x="11992" y="6808"/>
                  </a:cubicBezTo>
                  <a:cubicBezTo>
                    <a:pt x="12182" y="6348"/>
                    <a:pt x="10854" y="6263"/>
                    <a:pt x="9845" y="6263"/>
                  </a:cubicBezTo>
                  <a:cubicBezTo>
                    <a:pt x="9424" y="6263"/>
                    <a:pt x="9058" y="6278"/>
                    <a:pt x="8881" y="6286"/>
                  </a:cubicBezTo>
                  <a:lnTo>
                    <a:pt x="8881" y="6286"/>
                  </a:lnTo>
                  <a:cubicBezTo>
                    <a:pt x="9473" y="6251"/>
                    <a:pt x="12174" y="6042"/>
                    <a:pt x="12021" y="5174"/>
                  </a:cubicBezTo>
                  <a:cubicBezTo>
                    <a:pt x="11976" y="4944"/>
                    <a:pt x="11728" y="4856"/>
                    <a:pt x="11377" y="4856"/>
                  </a:cubicBezTo>
                  <a:cubicBezTo>
                    <a:pt x="10548" y="4856"/>
                    <a:pt x="9144" y="5345"/>
                    <a:pt x="8484" y="5593"/>
                  </a:cubicBezTo>
                  <a:lnTo>
                    <a:pt x="8484" y="5593"/>
                  </a:lnTo>
                  <a:cubicBezTo>
                    <a:pt x="9474" y="5198"/>
                    <a:pt x="12123" y="4066"/>
                    <a:pt x="11748" y="3411"/>
                  </a:cubicBezTo>
                  <a:cubicBezTo>
                    <a:pt x="11666" y="3271"/>
                    <a:pt x="11515" y="3213"/>
                    <a:pt x="11322" y="3213"/>
                  </a:cubicBezTo>
                  <a:cubicBezTo>
                    <a:pt x="10415" y="3213"/>
                    <a:pt x="8581" y="4501"/>
                    <a:pt x="8581" y="4501"/>
                  </a:cubicBezTo>
                  <a:lnTo>
                    <a:pt x="6044" y="3282"/>
                  </a:lnTo>
                  <a:lnTo>
                    <a:pt x="6044" y="3268"/>
                  </a:lnTo>
                  <a:cubicBezTo>
                    <a:pt x="6044" y="3268"/>
                    <a:pt x="6359" y="0"/>
                    <a:pt x="5557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4" name="Google Shape;4117;p64"/>
            <p:cNvSpPr/>
            <p:nvPr/>
          </p:nvSpPr>
          <p:spPr>
            <a:xfrm>
              <a:off x="964588" y="3675138"/>
              <a:ext cx="239750" cy="205025"/>
            </a:xfrm>
            <a:custGeom>
              <a:avLst/>
              <a:gdLst/>
              <a:ahLst/>
              <a:cxnLst/>
              <a:rect l="l" t="t" r="r" b="b"/>
              <a:pathLst>
                <a:path w="9590" h="8201" extrusionOk="0">
                  <a:moveTo>
                    <a:pt x="5490" y="0"/>
                  </a:moveTo>
                  <a:cubicBezTo>
                    <a:pt x="1836" y="0"/>
                    <a:pt x="1" y="4415"/>
                    <a:pt x="2595" y="6994"/>
                  </a:cubicBezTo>
                  <a:cubicBezTo>
                    <a:pt x="3429" y="7828"/>
                    <a:pt x="4453" y="8201"/>
                    <a:pt x="5459" y="8201"/>
                  </a:cubicBezTo>
                  <a:cubicBezTo>
                    <a:pt x="7566" y="8201"/>
                    <a:pt x="9589" y="6564"/>
                    <a:pt x="9589" y="4099"/>
                  </a:cubicBezTo>
                  <a:cubicBezTo>
                    <a:pt x="9589" y="1835"/>
                    <a:pt x="7755" y="0"/>
                    <a:pt x="5490" y="0"/>
                  </a:cubicBezTo>
                  <a:close/>
                </a:path>
              </a:pathLst>
            </a:custGeom>
            <a:solidFill>
              <a:srgbClr val="1E032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5" name="Google Shape;4118;p64"/>
            <p:cNvSpPr/>
            <p:nvPr/>
          </p:nvSpPr>
          <p:spPr>
            <a:xfrm>
              <a:off x="758213" y="3815938"/>
              <a:ext cx="212850" cy="498800"/>
            </a:xfrm>
            <a:custGeom>
              <a:avLst/>
              <a:gdLst/>
              <a:ahLst/>
              <a:cxnLst/>
              <a:rect l="l" t="t" r="r" b="b"/>
              <a:pathLst>
                <a:path w="8514" h="19952" extrusionOk="0">
                  <a:moveTo>
                    <a:pt x="4635" y="1"/>
                  </a:moveTo>
                  <a:cubicBezTo>
                    <a:pt x="4633" y="1"/>
                    <a:pt x="4631" y="1"/>
                    <a:pt x="4630" y="1"/>
                  </a:cubicBezTo>
                  <a:cubicBezTo>
                    <a:pt x="4429" y="15"/>
                    <a:pt x="4458" y="861"/>
                    <a:pt x="4515" y="1549"/>
                  </a:cubicBezTo>
                  <a:lnTo>
                    <a:pt x="4472" y="1534"/>
                  </a:lnTo>
                  <a:cubicBezTo>
                    <a:pt x="4228" y="1993"/>
                    <a:pt x="4228" y="2667"/>
                    <a:pt x="4243" y="2968"/>
                  </a:cubicBezTo>
                  <a:cubicBezTo>
                    <a:pt x="3942" y="3498"/>
                    <a:pt x="3741" y="4086"/>
                    <a:pt x="3670" y="4702"/>
                  </a:cubicBezTo>
                  <a:cubicBezTo>
                    <a:pt x="3340" y="3684"/>
                    <a:pt x="2695" y="2796"/>
                    <a:pt x="1849" y="2151"/>
                  </a:cubicBezTo>
                  <a:lnTo>
                    <a:pt x="1735" y="2294"/>
                  </a:lnTo>
                  <a:cubicBezTo>
                    <a:pt x="3369" y="3584"/>
                    <a:pt x="3784" y="5118"/>
                    <a:pt x="3798" y="6909"/>
                  </a:cubicBezTo>
                  <a:cubicBezTo>
                    <a:pt x="3584" y="6494"/>
                    <a:pt x="3283" y="6135"/>
                    <a:pt x="2896" y="5877"/>
                  </a:cubicBezTo>
                  <a:cubicBezTo>
                    <a:pt x="2924" y="4788"/>
                    <a:pt x="1649" y="3871"/>
                    <a:pt x="1563" y="3813"/>
                  </a:cubicBezTo>
                  <a:cubicBezTo>
                    <a:pt x="1464" y="3489"/>
                    <a:pt x="1186" y="2709"/>
                    <a:pt x="999" y="2709"/>
                  </a:cubicBezTo>
                  <a:cubicBezTo>
                    <a:pt x="996" y="2709"/>
                    <a:pt x="993" y="2709"/>
                    <a:pt x="989" y="2710"/>
                  </a:cubicBezTo>
                  <a:cubicBezTo>
                    <a:pt x="755" y="2751"/>
                    <a:pt x="1079" y="3458"/>
                    <a:pt x="1103" y="3509"/>
                  </a:cubicBezTo>
                  <a:lnTo>
                    <a:pt x="1103" y="3509"/>
                  </a:lnTo>
                  <a:cubicBezTo>
                    <a:pt x="1081" y="3464"/>
                    <a:pt x="819" y="2920"/>
                    <a:pt x="524" y="2920"/>
                  </a:cubicBezTo>
                  <a:cubicBezTo>
                    <a:pt x="493" y="2920"/>
                    <a:pt x="462" y="2926"/>
                    <a:pt x="430" y="2939"/>
                  </a:cubicBezTo>
                  <a:cubicBezTo>
                    <a:pt x="144" y="3039"/>
                    <a:pt x="731" y="3469"/>
                    <a:pt x="932" y="3613"/>
                  </a:cubicBezTo>
                  <a:cubicBezTo>
                    <a:pt x="783" y="3517"/>
                    <a:pt x="399" y="3280"/>
                    <a:pt x="186" y="3280"/>
                  </a:cubicBezTo>
                  <a:cubicBezTo>
                    <a:pt x="112" y="3280"/>
                    <a:pt x="58" y="3309"/>
                    <a:pt x="43" y="3383"/>
                  </a:cubicBezTo>
                  <a:cubicBezTo>
                    <a:pt x="0" y="3584"/>
                    <a:pt x="287" y="3713"/>
                    <a:pt x="531" y="3799"/>
                  </a:cubicBezTo>
                  <a:cubicBezTo>
                    <a:pt x="511" y="3797"/>
                    <a:pt x="491" y="3796"/>
                    <a:pt x="472" y="3796"/>
                  </a:cubicBezTo>
                  <a:cubicBezTo>
                    <a:pt x="361" y="3796"/>
                    <a:pt x="254" y="3833"/>
                    <a:pt x="230" y="3942"/>
                  </a:cubicBezTo>
                  <a:cubicBezTo>
                    <a:pt x="200" y="4049"/>
                    <a:pt x="352" y="4085"/>
                    <a:pt x="565" y="4085"/>
                  </a:cubicBezTo>
                  <a:cubicBezTo>
                    <a:pt x="868" y="4085"/>
                    <a:pt x="1295" y="4013"/>
                    <a:pt x="1505" y="3971"/>
                  </a:cubicBezTo>
                  <a:cubicBezTo>
                    <a:pt x="1677" y="4114"/>
                    <a:pt x="2652" y="4888"/>
                    <a:pt x="2724" y="5748"/>
                  </a:cubicBezTo>
                  <a:cubicBezTo>
                    <a:pt x="2480" y="5605"/>
                    <a:pt x="2222" y="5490"/>
                    <a:pt x="1950" y="5390"/>
                  </a:cubicBezTo>
                  <a:cubicBezTo>
                    <a:pt x="1712" y="5165"/>
                    <a:pt x="1230" y="4721"/>
                    <a:pt x="1021" y="4721"/>
                  </a:cubicBezTo>
                  <a:cubicBezTo>
                    <a:pt x="1004" y="4721"/>
                    <a:pt x="988" y="4724"/>
                    <a:pt x="975" y="4731"/>
                  </a:cubicBezTo>
                  <a:cubicBezTo>
                    <a:pt x="746" y="4831"/>
                    <a:pt x="1434" y="5290"/>
                    <a:pt x="1434" y="5290"/>
                  </a:cubicBezTo>
                  <a:cubicBezTo>
                    <a:pt x="1434" y="5290"/>
                    <a:pt x="1057" y="5071"/>
                    <a:pt x="866" y="5071"/>
                  </a:cubicBezTo>
                  <a:cubicBezTo>
                    <a:pt x="812" y="5071"/>
                    <a:pt x="773" y="5088"/>
                    <a:pt x="760" y="5132"/>
                  </a:cubicBezTo>
                  <a:cubicBezTo>
                    <a:pt x="703" y="5347"/>
                    <a:pt x="1405" y="5419"/>
                    <a:pt x="1405" y="5419"/>
                  </a:cubicBezTo>
                  <a:cubicBezTo>
                    <a:pt x="1405" y="5419"/>
                    <a:pt x="688" y="5433"/>
                    <a:pt x="674" y="5519"/>
                  </a:cubicBezTo>
                  <a:cubicBezTo>
                    <a:pt x="660" y="5619"/>
                    <a:pt x="1276" y="5648"/>
                    <a:pt x="1276" y="5648"/>
                  </a:cubicBezTo>
                  <a:cubicBezTo>
                    <a:pt x="1276" y="5648"/>
                    <a:pt x="631" y="5763"/>
                    <a:pt x="789" y="5892"/>
                  </a:cubicBezTo>
                  <a:cubicBezTo>
                    <a:pt x="808" y="5907"/>
                    <a:pt x="842" y="5913"/>
                    <a:pt x="886" y="5913"/>
                  </a:cubicBezTo>
                  <a:cubicBezTo>
                    <a:pt x="1135" y="5913"/>
                    <a:pt x="1720" y="5700"/>
                    <a:pt x="1964" y="5591"/>
                  </a:cubicBezTo>
                  <a:cubicBezTo>
                    <a:pt x="2308" y="5705"/>
                    <a:pt x="3483" y="6178"/>
                    <a:pt x="3784" y="7411"/>
                  </a:cubicBezTo>
                  <a:cubicBezTo>
                    <a:pt x="3770" y="8127"/>
                    <a:pt x="3698" y="8858"/>
                    <a:pt x="3627" y="9647"/>
                  </a:cubicBezTo>
                  <a:cubicBezTo>
                    <a:pt x="3512" y="10779"/>
                    <a:pt x="3412" y="11940"/>
                    <a:pt x="3412" y="13230"/>
                  </a:cubicBezTo>
                  <a:cubicBezTo>
                    <a:pt x="3412" y="18132"/>
                    <a:pt x="6765" y="19937"/>
                    <a:pt x="6808" y="19952"/>
                  </a:cubicBezTo>
                  <a:lnTo>
                    <a:pt x="6880" y="19794"/>
                  </a:lnTo>
                  <a:cubicBezTo>
                    <a:pt x="6851" y="19780"/>
                    <a:pt x="3569" y="18017"/>
                    <a:pt x="3584" y="13230"/>
                  </a:cubicBezTo>
                  <a:cubicBezTo>
                    <a:pt x="3584" y="12327"/>
                    <a:pt x="3641" y="11467"/>
                    <a:pt x="3712" y="10650"/>
                  </a:cubicBezTo>
                  <a:cubicBezTo>
                    <a:pt x="3767" y="10656"/>
                    <a:pt x="3817" y="10658"/>
                    <a:pt x="3863" y="10658"/>
                  </a:cubicBezTo>
                  <a:cubicBezTo>
                    <a:pt x="4529" y="10658"/>
                    <a:pt x="4429" y="10120"/>
                    <a:pt x="4429" y="10120"/>
                  </a:cubicBezTo>
                  <a:lnTo>
                    <a:pt x="4429" y="10120"/>
                  </a:lnTo>
                  <a:cubicBezTo>
                    <a:pt x="4429" y="10120"/>
                    <a:pt x="4728" y="10350"/>
                    <a:pt x="5042" y="10350"/>
                  </a:cubicBezTo>
                  <a:cubicBezTo>
                    <a:pt x="5135" y="10350"/>
                    <a:pt x="5229" y="10330"/>
                    <a:pt x="5318" y="10277"/>
                  </a:cubicBezTo>
                  <a:cubicBezTo>
                    <a:pt x="5705" y="10048"/>
                    <a:pt x="5318" y="9360"/>
                    <a:pt x="5318" y="9360"/>
                  </a:cubicBezTo>
                  <a:lnTo>
                    <a:pt x="5318" y="9360"/>
                  </a:lnTo>
                  <a:cubicBezTo>
                    <a:pt x="5318" y="9360"/>
                    <a:pt x="5342" y="9361"/>
                    <a:pt x="5385" y="9361"/>
                  </a:cubicBezTo>
                  <a:cubicBezTo>
                    <a:pt x="5671" y="9361"/>
                    <a:pt x="6782" y="9296"/>
                    <a:pt x="6794" y="8285"/>
                  </a:cubicBezTo>
                  <a:lnTo>
                    <a:pt x="6794" y="8285"/>
                  </a:lnTo>
                  <a:cubicBezTo>
                    <a:pt x="4730" y="8457"/>
                    <a:pt x="4013" y="9460"/>
                    <a:pt x="3755" y="10091"/>
                  </a:cubicBezTo>
                  <a:cubicBezTo>
                    <a:pt x="3770" y="9948"/>
                    <a:pt x="3784" y="9804"/>
                    <a:pt x="3798" y="9661"/>
                  </a:cubicBezTo>
                  <a:cubicBezTo>
                    <a:pt x="3841" y="9145"/>
                    <a:pt x="3884" y="8658"/>
                    <a:pt x="3927" y="8185"/>
                  </a:cubicBezTo>
                  <a:cubicBezTo>
                    <a:pt x="4076" y="8221"/>
                    <a:pt x="4230" y="8237"/>
                    <a:pt x="4386" y="8237"/>
                  </a:cubicBezTo>
                  <a:cubicBezTo>
                    <a:pt x="5477" y="8237"/>
                    <a:pt x="6642" y="7423"/>
                    <a:pt x="6479" y="6708"/>
                  </a:cubicBezTo>
                  <a:cubicBezTo>
                    <a:pt x="7296" y="6694"/>
                    <a:pt x="8514" y="6436"/>
                    <a:pt x="8285" y="4802"/>
                  </a:cubicBezTo>
                  <a:lnTo>
                    <a:pt x="8285" y="4802"/>
                  </a:lnTo>
                  <a:cubicBezTo>
                    <a:pt x="4959" y="5304"/>
                    <a:pt x="4071" y="7669"/>
                    <a:pt x="3927" y="8113"/>
                  </a:cubicBezTo>
                  <a:cubicBezTo>
                    <a:pt x="4028" y="7138"/>
                    <a:pt x="3985" y="6164"/>
                    <a:pt x="3798" y="5218"/>
                  </a:cubicBezTo>
                  <a:cubicBezTo>
                    <a:pt x="3813" y="4473"/>
                    <a:pt x="3999" y="3756"/>
                    <a:pt x="4357" y="3125"/>
                  </a:cubicBezTo>
                  <a:lnTo>
                    <a:pt x="5418" y="3025"/>
                  </a:lnTo>
                  <a:cubicBezTo>
                    <a:pt x="5970" y="3389"/>
                    <a:pt x="6643" y="3796"/>
                    <a:pt x="6917" y="3796"/>
                  </a:cubicBezTo>
                  <a:cubicBezTo>
                    <a:pt x="6956" y="3796"/>
                    <a:pt x="6988" y="3788"/>
                    <a:pt x="7009" y="3770"/>
                  </a:cubicBezTo>
                  <a:cubicBezTo>
                    <a:pt x="7310" y="3541"/>
                    <a:pt x="5561" y="2882"/>
                    <a:pt x="5561" y="2882"/>
                  </a:cubicBezTo>
                  <a:lnTo>
                    <a:pt x="5561" y="2882"/>
                  </a:lnTo>
                  <a:cubicBezTo>
                    <a:pt x="5561" y="2882"/>
                    <a:pt x="6002" y="2929"/>
                    <a:pt x="6422" y="2929"/>
                  </a:cubicBezTo>
                  <a:cubicBezTo>
                    <a:pt x="6807" y="2929"/>
                    <a:pt x="7174" y="2889"/>
                    <a:pt x="7167" y="2738"/>
                  </a:cubicBezTo>
                  <a:cubicBezTo>
                    <a:pt x="7152" y="2437"/>
                    <a:pt x="5633" y="2437"/>
                    <a:pt x="5633" y="2437"/>
                  </a:cubicBezTo>
                  <a:cubicBezTo>
                    <a:pt x="5633" y="2437"/>
                    <a:pt x="7281" y="2237"/>
                    <a:pt x="7181" y="1821"/>
                  </a:cubicBezTo>
                  <a:cubicBezTo>
                    <a:pt x="7163" y="1746"/>
                    <a:pt x="7090" y="1715"/>
                    <a:pt x="6983" y="1715"/>
                  </a:cubicBezTo>
                  <a:cubicBezTo>
                    <a:pt x="6580" y="1715"/>
                    <a:pt x="5689" y="2150"/>
                    <a:pt x="5361" y="2308"/>
                  </a:cubicBezTo>
                  <a:lnTo>
                    <a:pt x="5346" y="2265"/>
                  </a:lnTo>
                  <a:cubicBezTo>
                    <a:pt x="5676" y="1964"/>
                    <a:pt x="6708" y="1076"/>
                    <a:pt x="6464" y="961"/>
                  </a:cubicBezTo>
                  <a:cubicBezTo>
                    <a:pt x="6448" y="954"/>
                    <a:pt x="6430" y="950"/>
                    <a:pt x="6410" y="950"/>
                  </a:cubicBezTo>
                  <a:cubicBezTo>
                    <a:pt x="6119" y="950"/>
                    <a:pt x="5485" y="1701"/>
                    <a:pt x="5203" y="2036"/>
                  </a:cubicBezTo>
                  <a:lnTo>
                    <a:pt x="5160" y="1979"/>
                  </a:lnTo>
                  <a:cubicBezTo>
                    <a:pt x="5389" y="1463"/>
                    <a:pt x="5905" y="144"/>
                    <a:pt x="5518" y="87"/>
                  </a:cubicBezTo>
                  <a:cubicBezTo>
                    <a:pt x="5509" y="85"/>
                    <a:pt x="5500" y="85"/>
                    <a:pt x="5492" y="85"/>
                  </a:cubicBezTo>
                  <a:cubicBezTo>
                    <a:pt x="5150" y="85"/>
                    <a:pt x="4957" y="1148"/>
                    <a:pt x="4873" y="1721"/>
                  </a:cubicBezTo>
                  <a:lnTo>
                    <a:pt x="4845" y="1706"/>
                  </a:lnTo>
                  <a:cubicBezTo>
                    <a:pt x="4873" y="1108"/>
                    <a:pt x="4888" y="1"/>
                    <a:pt x="4635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6" name="Google Shape;4119;p64"/>
            <p:cNvSpPr/>
            <p:nvPr/>
          </p:nvSpPr>
          <p:spPr>
            <a:xfrm>
              <a:off x="777913" y="3980063"/>
              <a:ext cx="69550" cy="36200"/>
            </a:xfrm>
            <a:custGeom>
              <a:avLst/>
              <a:gdLst/>
              <a:ahLst/>
              <a:cxnLst/>
              <a:rect l="l" t="t" r="r" b="b"/>
              <a:pathLst>
                <a:path w="2782" h="1448" extrusionOk="0">
                  <a:moveTo>
                    <a:pt x="560" y="0"/>
                  </a:moveTo>
                  <a:cubicBezTo>
                    <a:pt x="464" y="0"/>
                    <a:pt x="369" y="19"/>
                    <a:pt x="273" y="57"/>
                  </a:cubicBezTo>
                  <a:cubicBezTo>
                    <a:pt x="187" y="86"/>
                    <a:pt x="1" y="186"/>
                    <a:pt x="29" y="315"/>
                  </a:cubicBezTo>
                  <a:cubicBezTo>
                    <a:pt x="44" y="387"/>
                    <a:pt x="130" y="401"/>
                    <a:pt x="216" y="430"/>
                  </a:cubicBezTo>
                  <a:cubicBezTo>
                    <a:pt x="631" y="516"/>
                    <a:pt x="1047" y="616"/>
                    <a:pt x="1448" y="731"/>
                  </a:cubicBezTo>
                  <a:cubicBezTo>
                    <a:pt x="1850" y="846"/>
                    <a:pt x="2566" y="1046"/>
                    <a:pt x="2781" y="1448"/>
                  </a:cubicBezTo>
                  <a:cubicBezTo>
                    <a:pt x="2781" y="1448"/>
                    <a:pt x="2308" y="530"/>
                    <a:pt x="1491" y="215"/>
                  </a:cubicBezTo>
                  <a:cubicBezTo>
                    <a:pt x="1233" y="115"/>
                    <a:pt x="975" y="43"/>
                    <a:pt x="703" y="14"/>
                  </a:cubicBezTo>
                  <a:cubicBezTo>
                    <a:pt x="655" y="5"/>
                    <a:pt x="607" y="0"/>
                    <a:pt x="560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7" name="Google Shape;4120;p64"/>
            <p:cNvSpPr/>
            <p:nvPr/>
          </p:nvSpPr>
          <p:spPr>
            <a:xfrm>
              <a:off x="841338" y="4019463"/>
              <a:ext cx="2525" cy="1475"/>
            </a:xfrm>
            <a:custGeom>
              <a:avLst/>
              <a:gdLst/>
              <a:ahLst/>
              <a:cxnLst/>
              <a:rect l="l" t="t" r="r" b="b"/>
              <a:pathLst>
                <a:path w="101" h="59" extrusionOk="0">
                  <a:moveTo>
                    <a:pt x="1" y="1"/>
                  </a:moveTo>
                  <a:lnTo>
                    <a:pt x="86" y="50"/>
                  </a:lnTo>
                  <a:lnTo>
                    <a:pt x="86" y="50"/>
                  </a:lnTo>
                  <a:cubicBezTo>
                    <a:pt x="62" y="35"/>
                    <a:pt x="36" y="13"/>
                    <a:pt x="1" y="1"/>
                  </a:cubicBezTo>
                  <a:close/>
                  <a:moveTo>
                    <a:pt x="86" y="50"/>
                  </a:moveTo>
                  <a:lnTo>
                    <a:pt x="86" y="50"/>
                  </a:lnTo>
                  <a:cubicBezTo>
                    <a:pt x="91" y="53"/>
                    <a:pt x="96" y="56"/>
                    <a:pt x="101" y="58"/>
                  </a:cubicBezTo>
                  <a:lnTo>
                    <a:pt x="86" y="50"/>
                  </a:ln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8" name="Google Shape;4121;p64"/>
            <p:cNvSpPr/>
            <p:nvPr/>
          </p:nvSpPr>
          <p:spPr>
            <a:xfrm>
              <a:off x="780413" y="4003538"/>
              <a:ext cx="60950" cy="16325"/>
            </a:xfrm>
            <a:custGeom>
              <a:avLst/>
              <a:gdLst/>
              <a:ahLst/>
              <a:cxnLst/>
              <a:rect l="l" t="t" r="r" b="b"/>
              <a:pathLst>
                <a:path w="2438" h="653" extrusionOk="0">
                  <a:moveTo>
                    <a:pt x="734" y="0"/>
                  </a:moveTo>
                  <a:cubicBezTo>
                    <a:pt x="596" y="0"/>
                    <a:pt x="481" y="32"/>
                    <a:pt x="402" y="107"/>
                  </a:cubicBezTo>
                  <a:cubicBezTo>
                    <a:pt x="1" y="523"/>
                    <a:pt x="1879" y="394"/>
                    <a:pt x="2438" y="652"/>
                  </a:cubicBezTo>
                  <a:cubicBezTo>
                    <a:pt x="2141" y="481"/>
                    <a:pt x="1271" y="0"/>
                    <a:pt x="734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9" name="Google Shape;4122;p64"/>
            <p:cNvSpPr/>
            <p:nvPr/>
          </p:nvSpPr>
          <p:spPr>
            <a:xfrm>
              <a:off x="794238" y="4021663"/>
              <a:ext cx="48925" cy="11100"/>
            </a:xfrm>
            <a:custGeom>
              <a:avLst/>
              <a:gdLst/>
              <a:ahLst/>
              <a:cxnLst/>
              <a:rect l="l" t="t" r="r" b="b"/>
              <a:pathLst>
                <a:path w="1957" h="444" extrusionOk="0">
                  <a:moveTo>
                    <a:pt x="1904" y="170"/>
                  </a:moveTo>
                  <a:cubicBezTo>
                    <a:pt x="1937" y="180"/>
                    <a:pt x="1956" y="185"/>
                    <a:pt x="1956" y="185"/>
                  </a:cubicBezTo>
                  <a:cubicBezTo>
                    <a:pt x="1940" y="179"/>
                    <a:pt x="1922" y="174"/>
                    <a:pt x="1904" y="170"/>
                  </a:cubicBezTo>
                  <a:close/>
                  <a:moveTo>
                    <a:pt x="789" y="1"/>
                  </a:moveTo>
                  <a:cubicBezTo>
                    <a:pt x="477" y="1"/>
                    <a:pt x="194" y="62"/>
                    <a:pt x="79" y="257"/>
                  </a:cubicBezTo>
                  <a:cubicBezTo>
                    <a:pt x="0" y="394"/>
                    <a:pt x="54" y="443"/>
                    <a:pt x="185" y="443"/>
                  </a:cubicBezTo>
                  <a:cubicBezTo>
                    <a:pt x="503" y="443"/>
                    <a:pt x="1279" y="156"/>
                    <a:pt x="1745" y="156"/>
                  </a:cubicBezTo>
                  <a:cubicBezTo>
                    <a:pt x="1803" y="156"/>
                    <a:pt x="1857" y="160"/>
                    <a:pt x="1904" y="170"/>
                  </a:cubicBezTo>
                  <a:lnTo>
                    <a:pt x="1904" y="170"/>
                  </a:lnTo>
                  <a:cubicBezTo>
                    <a:pt x="1742" y="127"/>
                    <a:pt x="1236" y="1"/>
                    <a:pt x="789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0" name="Google Shape;4123;p64"/>
            <p:cNvSpPr/>
            <p:nvPr/>
          </p:nvSpPr>
          <p:spPr>
            <a:xfrm>
              <a:off x="985638" y="3894413"/>
              <a:ext cx="263775" cy="418900"/>
            </a:xfrm>
            <a:custGeom>
              <a:avLst/>
              <a:gdLst/>
              <a:ahLst/>
              <a:cxnLst/>
              <a:rect l="l" t="t" r="r" b="b"/>
              <a:pathLst>
                <a:path w="10551" h="16756" extrusionOk="0">
                  <a:moveTo>
                    <a:pt x="10052" y="1"/>
                  </a:moveTo>
                  <a:cubicBezTo>
                    <a:pt x="9292" y="760"/>
                    <a:pt x="8919" y="1821"/>
                    <a:pt x="9034" y="2882"/>
                  </a:cubicBezTo>
                  <a:cubicBezTo>
                    <a:pt x="8676" y="2265"/>
                    <a:pt x="8160" y="1921"/>
                    <a:pt x="7529" y="1907"/>
                  </a:cubicBezTo>
                  <a:lnTo>
                    <a:pt x="7501" y="1907"/>
                  </a:lnTo>
                  <a:cubicBezTo>
                    <a:pt x="6698" y="1907"/>
                    <a:pt x="5881" y="2466"/>
                    <a:pt x="5480" y="3283"/>
                  </a:cubicBezTo>
                  <a:cubicBezTo>
                    <a:pt x="5236" y="3770"/>
                    <a:pt x="5193" y="4186"/>
                    <a:pt x="5351" y="4544"/>
                  </a:cubicBezTo>
                  <a:cubicBezTo>
                    <a:pt x="5580" y="5060"/>
                    <a:pt x="6182" y="5189"/>
                    <a:pt x="6182" y="5189"/>
                  </a:cubicBezTo>
                  <a:cubicBezTo>
                    <a:pt x="6316" y="5245"/>
                    <a:pt x="6444" y="5270"/>
                    <a:pt x="6564" y="5270"/>
                  </a:cubicBezTo>
                  <a:cubicBezTo>
                    <a:pt x="7267" y="5270"/>
                    <a:pt x="7690" y="4420"/>
                    <a:pt x="7286" y="4114"/>
                  </a:cubicBezTo>
                  <a:cubicBezTo>
                    <a:pt x="7190" y="4041"/>
                    <a:pt x="7106" y="4012"/>
                    <a:pt x="7030" y="4012"/>
                  </a:cubicBezTo>
                  <a:cubicBezTo>
                    <a:pt x="6865" y="4012"/>
                    <a:pt x="6735" y="4149"/>
                    <a:pt x="6598" y="4286"/>
                  </a:cubicBezTo>
                  <a:cubicBezTo>
                    <a:pt x="6462" y="4434"/>
                    <a:pt x="6327" y="4570"/>
                    <a:pt x="6138" y="4570"/>
                  </a:cubicBezTo>
                  <a:cubicBezTo>
                    <a:pt x="6106" y="4570"/>
                    <a:pt x="6073" y="4567"/>
                    <a:pt x="6039" y="4558"/>
                  </a:cubicBezTo>
                  <a:cubicBezTo>
                    <a:pt x="5666" y="4444"/>
                    <a:pt x="5594" y="3813"/>
                    <a:pt x="5580" y="3483"/>
                  </a:cubicBezTo>
                  <a:cubicBezTo>
                    <a:pt x="5609" y="3440"/>
                    <a:pt x="5609" y="3412"/>
                    <a:pt x="5637" y="3369"/>
                  </a:cubicBezTo>
                  <a:cubicBezTo>
                    <a:pt x="6010" y="2609"/>
                    <a:pt x="6755" y="2093"/>
                    <a:pt x="7501" y="2093"/>
                  </a:cubicBezTo>
                  <a:lnTo>
                    <a:pt x="7529" y="2093"/>
                  </a:lnTo>
                  <a:cubicBezTo>
                    <a:pt x="8160" y="2108"/>
                    <a:pt x="8676" y="2509"/>
                    <a:pt x="8991" y="3211"/>
                  </a:cubicBezTo>
                  <a:cubicBezTo>
                    <a:pt x="9478" y="4286"/>
                    <a:pt x="7974" y="5848"/>
                    <a:pt x="6383" y="7511"/>
                  </a:cubicBezTo>
                  <a:cubicBezTo>
                    <a:pt x="5867" y="8041"/>
                    <a:pt x="5351" y="8586"/>
                    <a:pt x="4878" y="9116"/>
                  </a:cubicBezTo>
                  <a:cubicBezTo>
                    <a:pt x="5150" y="8686"/>
                    <a:pt x="5365" y="8228"/>
                    <a:pt x="5523" y="7740"/>
                  </a:cubicBezTo>
                  <a:cubicBezTo>
                    <a:pt x="5709" y="7181"/>
                    <a:pt x="5680" y="6579"/>
                    <a:pt x="5451" y="6035"/>
                  </a:cubicBezTo>
                  <a:cubicBezTo>
                    <a:pt x="5291" y="5727"/>
                    <a:pt x="4942" y="5199"/>
                    <a:pt x="4538" y="5199"/>
                  </a:cubicBezTo>
                  <a:cubicBezTo>
                    <a:pt x="4471" y="5199"/>
                    <a:pt x="4403" y="5214"/>
                    <a:pt x="4333" y="5246"/>
                  </a:cubicBezTo>
                  <a:cubicBezTo>
                    <a:pt x="4032" y="5390"/>
                    <a:pt x="4519" y="6450"/>
                    <a:pt x="4577" y="6651"/>
                  </a:cubicBezTo>
                  <a:cubicBezTo>
                    <a:pt x="4849" y="7482"/>
                    <a:pt x="4921" y="8385"/>
                    <a:pt x="4763" y="9260"/>
                  </a:cubicBezTo>
                  <a:cubicBezTo>
                    <a:pt x="4362" y="9704"/>
                    <a:pt x="4003" y="10191"/>
                    <a:pt x="3688" y="10707"/>
                  </a:cubicBezTo>
                  <a:cubicBezTo>
                    <a:pt x="2986" y="11868"/>
                    <a:pt x="2799" y="13115"/>
                    <a:pt x="2842" y="14348"/>
                  </a:cubicBezTo>
                  <a:cubicBezTo>
                    <a:pt x="2685" y="13774"/>
                    <a:pt x="2384" y="12914"/>
                    <a:pt x="1810" y="12341"/>
                  </a:cubicBezTo>
                  <a:cubicBezTo>
                    <a:pt x="1407" y="11932"/>
                    <a:pt x="984" y="11785"/>
                    <a:pt x="659" y="11785"/>
                  </a:cubicBezTo>
                  <a:cubicBezTo>
                    <a:pt x="255" y="11785"/>
                    <a:pt x="0" y="12011"/>
                    <a:pt x="119" y="12241"/>
                  </a:cubicBezTo>
                  <a:cubicBezTo>
                    <a:pt x="320" y="12642"/>
                    <a:pt x="2140" y="13287"/>
                    <a:pt x="2857" y="14806"/>
                  </a:cubicBezTo>
                  <a:cubicBezTo>
                    <a:pt x="2914" y="15466"/>
                    <a:pt x="3014" y="16110"/>
                    <a:pt x="3143" y="16755"/>
                  </a:cubicBezTo>
                  <a:lnTo>
                    <a:pt x="3330" y="16712"/>
                  </a:lnTo>
                  <a:cubicBezTo>
                    <a:pt x="3272" y="16454"/>
                    <a:pt x="3215" y="16182"/>
                    <a:pt x="3172" y="15896"/>
                  </a:cubicBezTo>
                  <a:cubicBezTo>
                    <a:pt x="3487" y="14864"/>
                    <a:pt x="3975" y="13903"/>
                    <a:pt x="4605" y="13029"/>
                  </a:cubicBezTo>
                  <a:cubicBezTo>
                    <a:pt x="4764" y="13398"/>
                    <a:pt x="5043" y="13537"/>
                    <a:pt x="5398" y="13537"/>
                  </a:cubicBezTo>
                  <a:cubicBezTo>
                    <a:pt x="6395" y="13537"/>
                    <a:pt x="7983" y="12446"/>
                    <a:pt x="9134" y="12298"/>
                  </a:cubicBezTo>
                  <a:cubicBezTo>
                    <a:pt x="8698" y="12103"/>
                    <a:pt x="8227" y="12027"/>
                    <a:pt x="7759" y="12027"/>
                  </a:cubicBezTo>
                  <a:cubicBezTo>
                    <a:pt x="6474" y="12027"/>
                    <a:pt x="5211" y="12597"/>
                    <a:pt x="4749" y="12828"/>
                  </a:cubicBezTo>
                  <a:cubicBezTo>
                    <a:pt x="5222" y="12198"/>
                    <a:pt x="5738" y="11610"/>
                    <a:pt x="6311" y="11065"/>
                  </a:cubicBezTo>
                  <a:cubicBezTo>
                    <a:pt x="6585" y="11136"/>
                    <a:pt x="6885" y="11197"/>
                    <a:pt x="7249" y="11197"/>
                  </a:cubicBezTo>
                  <a:cubicBezTo>
                    <a:pt x="7913" y="11197"/>
                    <a:pt x="8789" y="10996"/>
                    <a:pt x="10095" y="10291"/>
                  </a:cubicBezTo>
                  <a:cubicBezTo>
                    <a:pt x="9722" y="10062"/>
                    <a:pt x="9292" y="9933"/>
                    <a:pt x="8848" y="9919"/>
                  </a:cubicBezTo>
                  <a:cubicBezTo>
                    <a:pt x="9091" y="9532"/>
                    <a:pt x="9464" y="8772"/>
                    <a:pt x="9020" y="8428"/>
                  </a:cubicBezTo>
                  <a:cubicBezTo>
                    <a:pt x="8892" y="8328"/>
                    <a:pt x="8737" y="8289"/>
                    <a:pt x="8572" y="8289"/>
                  </a:cubicBezTo>
                  <a:cubicBezTo>
                    <a:pt x="8146" y="8289"/>
                    <a:pt x="7651" y="8554"/>
                    <a:pt x="7372" y="8729"/>
                  </a:cubicBezTo>
                  <a:cubicBezTo>
                    <a:pt x="7386" y="8471"/>
                    <a:pt x="7300" y="8228"/>
                    <a:pt x="7142" y="8027"/>
                  </a:cubicBezTo>
                  <a:cubicBezTo>
                    <a:pt x="6067" y="9016"/>
                    <a:pt x="6153" y="10535"/>
                    <a:pt x="6196" y="10936"/>
                  </a:cubicBezTo>
                  <a:cubicBezTo>
                    <a:pt x="5480" y="11624"/>
                    <a:pt x="3860" y="13330"/>
                    <a:pt x="3115" y="15509"/>
                  </a:cubicBezTo>
                  <a:cubicBezTo>
                    <a:pt x="2914" y="13946"/>
                    <a:pt x="2943" y="12284"/>
                    <a:pt x="3831" y="10793"/>
                  </a:cubicBezTo>
                  <a:lnTo>
                    <a:pt x="3846" y="10793"/>
                  </a:lnTo>
                  <a:cubicBezTo>
                    <a:pt x="4462" y="9747"/>
                    <a:pt x="5494" y="8672"/>
                    <a:pt x="6512" y="7611"/>
                  </a:cubicBezTo>
                  <a:cubicBezTo>
                    <a:pt x="7071" y="7024"/>
                    <a:pt x="7630" y="6450"/>
                    <a:pt x="8088" y="5891"/>
                  </a:cubicBezTo>
                  <a:cubicBezTo>
                    <a:pt x="8232" y="5828"/>
                    <a:pt x="8369" y="5802"/>
                    <a:pt x="8501" y="5802"/>
                  </a:cubicBezTo>
                  <a:cubicBezTo>
                    <a:pt x="8816" y="5802"/>
                    <a:pt x="9097" y="5951"/>
                    <a:pt x="9349" y="6092"/>
                  </a:cubicBezTo>
                  <a:cubicBezTo>
                    <a:pt x="9607" y="6250"/>
                    <a:pt x="9822" y="6393"/>
                    <a:pt x="10009" y="6393"/>
                  </a:cubicBezTo>
                  <a:cubicBezTo>
                    <a:pt x="10483" y="6365"/>
                    <a:pt x="10550" y="5373"/>
                    <a:pt x="9655" y="5373"/>
                  </a:cubicBezTo>
                  <a:cubicBezTo>
                    <a:pt x="9630" y="5373"/>
                    <a:pt x="9605" y="5374"/>
                    <a:pt x="9579" y="5375"/>
                  </a:cubicBezTo>
                  <a:cubicBezTo>
                    <a:pt x="9077" y="5404"/>
                    <a:pt x="8590" y="5562"/>
                    <a:pt x="8146" y="5834"/>
                  </a:cubicBezTo>
                  <a:cubicBezTo>
                    <a:pt x="8991" y="4816"/>
                    <a:pt x="9493" y="3885"/>
                    <a:pt x="9163" y="3125"/>
                  </a:cubicBezTo>
                  <a:lnTo>
                    <a:pt x="9120" y="3068"/>
                  </a:lnTo>
                  <a:cubicBezTo>
                    <a:pt x="9579" y="2093"/>
                    <a:pt x="9894" y="1061"/>
                    <a:pt x="10052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1" name="Google Shape;4124;p64"/>
            <p:cNvSpPr/>
            <p:nvPr/>
          </p:nvSpPr>
          <p:spPr>
            <a:xfrm>
              <a:off x="1257938" y="3538788"/>
              <a:ext cx="93675" cy="154100"/>
            </a:xfrm>
            <a:custGeom>
              <a:avLst/>
              <a:gdLst/>
              <a:ahLst/>
              <a:cxnLst/>
              <a:rect l="l" t="t" r="r" b="b"/>
              <a:pathLst>
                <a:path w="3747" h="6164" extrusionOk="0">
                  <a:moveTo>
                    <a:pt x="635" y="1"/>
                  </a:moveTo>
                  <a:cubicBezTo>
                    <a:pt x="589" y="1"/>
                    <a:pt x="542" y="12"/>
                    <a:pt x="493" y="36"/>
                  </a:cubicBezTo>
                  <a:cubicBezTo>
                    <a:pt x="5" y="280"/>
                    <a:pt x="794" y="911"/>
                    <a:pt x="794" y="911"/>
                  </a:cubicBezTo>
                  <a:cubicBezTo>
                    <a:pt x="794" y="911"/>
                    <a:pt x="703" y="896"/>
                    <a:pt x="585" y="896"/>
                  </a:cubicBezTo>
                  <a:cubicBezTo>
                    <a:pt x="348" y="896"/>
                    <a:pt x="1" y="954"/>
                    <a:pt x="48" y="1298"/>
                  </a:cubicBezTo>
                  <a:cubicBezTo>
                    <a:pt x="79" y="1474"/>
                    <a:pt x="223" y="1532"/>
                    <a:pt x="399" y="1532"/>
                  </a:cubicBezTo>
                  <a:cubicBezTo>
                    <a:pt x="637" y="1532"/>
                    <a:pt x="932" y="1427"/>
                    <a:pt x="1080" y="1369"/>
                  </a:cubicBezTo>
                  <a:cubicBezTo>
                    <a:pt x="2514" y="1885"/>
                    <a:pt x="2915" y="3562"/>
                    <a:pt x="2542" y="4981"/>
                  </a:cubicBezTo>
                  <a:lnTo>
                    <a:pt x="2542" y="5010"/>
                  </a:lnTo>
                  <a:cubicBezTo>
                    <a:pt x="2313" y="5067"/>
                    <a:pt x="1697" y="5239"/>
                    <a:pt x="1783" y="5640"/>
                  </a:cubicBezTo>
                  <a:cubicBezTo>
                    <a:pt x="1811" y="5765"/>
                    <a:pt x="1895" y="5810"/>
                    <a:pt x="2004" y="5810"/>
                  </a:cubicBezTo>
                  <a:cubicBezTo>
                    <a:pt x="2285" y="5810"/>
                    <a:pt x="2732" y="5506"/>
                    <a:pt x="2815" y="5454"/>
                  </a:cubicBezTo>
                  <a:lnTo>
                    <a:pt x="2829" y="5454"/>
                  </a:lnTo>
                  <a:cubicBezTo>
                    <a:pt x="2829" y="5562"/>
                    <a:pt x="2842" y="6164"/>
                    <a:pt x="3236" y="6164"/>
                  </a:cubicBezTo>
                  <a:cubicBezTo>
                    <a:pt x="3261" y="6164"/>
                    <a:pt x="3288" y="6162"/>
                    <a:pt x="3316" y="6156"/>
                  </a:cubicBezTo>
                  <a:cubicBezTo>
                    <a:pt x="3703" y="6070"/>
                    <a:pt x="3474" y="5397"/>
                    <a:pt x="3345" y="5081"/>
                  </a:cubicBezTo>
                  <a:lnTo>
                    <a:pt x="3331" y="5081"/>
                  </a:lnTo>
                  <a:cubicBezTo>
                    <a:pt x="3746" y="3276"/>
                    <a:pt x="3173" y="1269"/>
                    <a:pt x="1267" y="610"/>
                  </a:cubicBezTo>
                  <a:lnTo>
                    <a:pt x="1209" y="595"/>
                  </a:lnTo>
                  <a:cubicBezTo>
                    <a:pt x="1088" y="329"/>
                    <a:pt x="885" y="1"/>
                    <a:pt x="635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2" name="Google Shape;4125;p64"/>
            <p:cNvSpPr/>
            <p:nvPr/>
          </p:nvSpPr>
          <p:spPr>
            <a:xfrm>
              <a:off x="950613" y="3479538"/>
              <a:ext cx="166325" cy="89475"/>
            </a:xfrm>
            <a:custGeom>
              <a:avLst/>
              <a:gdLst/>
              <a:ahLst/>
              <a:cxnLst/>
              <a:rect l="l" t="t" r="r" b="b"/>
              <a:pathLst>
                <a:path w="6653" h="3579" extrusionOk="0">
                  <a:moveTo>
                    <a:pt x="4218" y="0"/>
                  </a:moveTo>
                  <a:cubicBezTo>
                    <a:pt x="2895" y="0"/>
                    <a:pt x="1691" y="867"/>
                    <a:pt x="961" y="2048"/>
                  </a:cubicBezTo>
                  <a:cubicBezTo>
                    <a:pt x="646" y="2177"/>
                    <a:pt x="1" y="2507"/>
                    <a:pt x="230" y="2836"/>
                  </a:cubicBezTo>
                  <a:cubicBezTo>
                    <a:pt x="308" y="2946"/>
                    <a:pt x="402" y="2987"/>
                    <a:pt x="500" y="2987"/>
                  </a:cubicBezTo>
                  <a:cubicBezTo>
                    <a:pt x="746" y="2987"/>
                    <a:pt x="1010" y="2730"/>
                    <a:pt x="1062" y="2679"/>
                  </a:cubicBezTo>
                  <a:lnTo>
                    <a:pt x="1076" y="2679"/>
                  </a:lnTo>
                  <a:cubicBezTo>
                    <a:pt x="1089" y="2806"/>
                    <a:pt x="1237" y="3578"/>
                    <a:pt x="1551" y="3578"/>
                  </a:cubicBezTo>
                  <a:cubicBezTo>
                    <a:pt x="1591" y="3578"/>
                    <a:pt x="1633" y="3566"/>
                    <a:pt x="1678" y="3539"/>
                  </a:cubicBezTo>
                  <a:cubicBezTo>
                    <a:pt x="2022" y="3309"/>
                    <a:pt x="1707" y="2750"/>
                    <a:pt x="1578" y="2550"/>
                  </a:cubicBezTo>
                  <a:lnTo>
                    <a:pt x="1592" y="2535"/>
                  </a:lnTo>
                  <a:cubicBezTo>
                    <a:pt x="2167" y="1551"/>
                    <a:pt x="3161" y="788"/>
                    <a:pt x="4224" y="788"/>
                  </a:cubicBezTo>
                  <a:cubicBezTo>
                    <a:pt x="4538" y="788"/>
                    <a:pt x="4858" y="855"/>
                    <a:pt x="5175" y="1002"/>
                  </a:cubicBezTo>
                  <a:cubicBezTo>
                    <a:pt x="5272" y="1219"/>
                    <a:pt x="5520" y="1720"/>
                    <a:pt x="5801" y="1720"/>
                  </a:cubicBezTo>
                  <a:cubicBezTo>
                    <a:pt x="5855" y="1720"/>
                    <a:pt x="5909" y="1702"/>
                    <a:pt x="5963" y="1661"/>
                  </a:cubicBezTo>
                  <a:cubicBezTo>
                    <a:pt x="6365" y="1360"/>
                    <a:pt x="5691" y="873"/>
                    <a:pt x="5691" y="873"/>
                  </a:cubicBezTo>
                  <a:lnTo>
                    <a:pt x="5691" y="873"/>
                  </a:lnTo>
                  <a:cubicBezTo>
                    <a:pt x="5691" y="873"/>
                    <a:pt x="5784" y="883"/>
                    <a:pt x="5908" y="883"/>
                  </a:cubicBezTo>
                  <a:cubicBezTo>
                    <a:pt x="6196" y="883"/>
                    <a:pt x="6652" y="827"/>
                    <a:pt x="6522" y="457"/>
                  </a:cubicBezTo>
                  <a:cubicBezTo>
                    <a:pt x="6471" y="290"/>
                    <a:pt x="6324" y="233"/>
                    <a:pt x="6150" y="233"/>
                  </a:cubicBezTo>
                  <a:cubicBezTo>
                    <a:pt x="5982" y="233"/>
                    <a:pt x="5789" y="286"/>
                    <a:pt x="5634" y="343"/>
                  </a:cubicBezTo>
                  <a:lnTo>
                    <a:pt x="5576" y="314"/>
                  </a:lnTo>
                  <a:cubicBezTo>
                    <a:pt x="5119" y="98"/>
                    <a:pt x="4662" y="0"/>
                    <a:pt x="421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3" name="Google Shape;4126;p64"/>
            <p:cNvSpPr/>
            <p:nvPr/>
          </p:nvSpPr>
          <p:spPr>
            <a:xfrm>
              <a:off x="950613" y="3160238"/>
              <a:ext cx="409225" cy="958150"/>
            </a:xfrm>
            <a:custGeom>
              <a:avLst/>
              <a:gdLst/>
              <a:ahLst/>
              <a:cxnLst/>
              <a:rect l="l" t="t" r="r" b="b"/>
              <a:pathLst>
                <a:path w="16369" h="38326" extrusionOk="0">
                  <a:moveTo>
                    <a:pt x="16211" y="0"/>
                  </a:moveTo>
                  <a:lnTo>
                    <a:pt x="1" y="38254"/>
                  </a:lnTo>
                  <a:lnTo>
                    <a:pt x="173" y="38326"/>
                  </a:lnTo>
                  <a:lnTo>
                    <a:pt x="16369" y="72"/>
                  </a:lnTo>
                  <a:lnTo>
                    <a:pt x="16211" y="0"/>
                  </a:lnTo>
                  <a:close/>
                </a:path>
              </a:pathLst>
            </a:custGeom>
            <a:solidFill>
              <a:srgbClr val="1E032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4" name="Google Shape;4127;p64"/>
            <p:cNvSpPr/>
            <p:nvPr/>
          </p:nvSpPr>
          <p:spPr>
            <a:xfrm>
              <a:off x="981438" y="3173138"/>
              <a:ext cx="409225" cy="958150"/>
            </a:xfrm>
            <a:custGeom>
              <a:avLst/>
              <a:gdLst/>
              <a:ahLst/>
              <a:cxnLst/>
              <a:rect l="l" t="t" r="r" b="b"/>
              <a:pathLst>
                <a:path w="16369" h="38326" extrusionOk="0">
                  <a:moveTo>
                    <a:pt x="16196" y="0"/>
                  </a:moveTo>
                  <a:lnTo>
                    <a:pt x="1" y="38268"/>
                  </a:lnTo>
                  <a:lnTo>
                    <a:pt x="158" y="38326"/>
                  </a:lnTo>
                  <a:lnTo>
                    <a:pt x="16368" y="72"/>
                  </a:lnTo>
                  <a:lnTo>
                    <a:pt x="16196" y="0"/>
                  </a:lnTo>
                  <a:close/>
                </a:path>
              </a:pathLst>
            </a:custGeom>
            <a:solidFill>
              <a:srgbClr val="1E032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5" name="Google Shape;4128;p64"/>
            <p:cNvSpPr/>
            <p:nvPr/>
          </p:nvSpPr>
          <p:spPr>
            <a:xfrm>
              <a:off x="921963" y="3148038"/>
              <a:ext cx="409225" cy="958175"/>
            </a:xfrm>
            <a:custGeom>
              <a:avLst/>
              <a:gdLst/>
              <a:ahLst/>
              <a:cxnLst/>
              <a:rect l="l" t="t" r="r" b="b"/>
              <a:pathLst>
                <a:path w="16369" h="38327" extrusionOk="0">
                  <a:moveTo>
                    <a:pt x="16211" y="1"/>
                  </a:moveTo>
                  <a:lnTo>
                    <a:pt x="0" y="38255"/>
                  </a:lnTo>
                  <a:lnTo>
                    <a:pt x="172" y="38326"/>
                  </a:lnTo>
                  <a:lnTo>
                    <a:pt x="16368" y="58"/>
                  </a:lnTo>
                  <a:lnTo>
                    <a:pt x="16211" y="1"/>
                  </a:lnTo>
                  <a:close/>
                </a:path>
              </a:pathLst>
            </a:custGeom>
            <a:solidFill>
              <a:srgbClr val="1E032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6" name="Google Shape;4129;p64"/>
            <p:cNvSpPr/>
            <p:nvPr/>
          </p:nvSpPr>
          <p:spPr>
            <a:xfrm>
              <a:off x="1269163" y="2990738"/>
              <a:ext cx="241900" cy="291200"/>
            </a:xfrm>
            <a:custGeom>
              <a:avLst/>
              <a:gdLst/>
              <a:ahLst/>
              <a:cxnLst/>
              <a:rect l="l" t="t" r="r" b="b"/>
              <a:pathLst>
                <a:path w="9676" h="11648" extrusionOk="0">
                  <a:moveTo>
                    <a:pt x="4716" y="1"/>
                  </a:moveTo>
                  <a:cubicBezTo>
                    <a:pt x="4472" y="1"/>
                    <a:pt x="4229" y="15"/>
                    <a:pt x="4000" y="44"/>
                  </a:cubicBezTo>
                  <a:cubicBezTo>
                    <a:pt x="1893" y="302"/>
                    <a:pt x="1" y="2323"/>
                    <a:pt x="130" y="4487"/>
                  </a:cubicBezTo>
                  <a:cubicBezTo>
                    <a:pt x="181" y="5407"/>
                    <a:pt x="938" y="6065"/>
                    <a:pt x="1853" y="6065"/>
                  </a:cubicBezTo>
                  <a:cubicBezTo>
                    <a:pt x="1965" y="6065"/>
                    <a:pt x="2078" y="6055"/>
                    <a:pt x="2194" y="6035"/>
                  </a:cubicBezTo>
                  <a:lnTo>
                    <a:pt x="2194" y="6035"/>
                  </a:lnTo>
                  <a:lnTo>
                    <a:pt x="1176" y="8127"/>
                  </a:lnTo>
                  <a:lnTo>
                    <a:pt x="2480" y="8600"/>
                  </a:lnTo>
                  <a:cubicBezTo>
                    <a:pt x="2466" y="8615"/>
                    <a:pt x="932" y="11295"/>
                    <a:pt x="1448" y="11625"/>
                  </a:cubicBezTo>
                  <a:cubicBezTo>
                    <a:pt x="1474" y="11640"/>
                    <a:pt x="1502" y="11647"/>
                    <a:pt x="1531" y="11647"/>
                  </a:cubicBezTo>
                  <a:cubicBezTo>
                    <a:pt x="2093" y="11647"/>
                    <a:pt x="3183" y="8872"/>
                    <a:pt x="3183" y="8858"/>
                  </a:cubicBezTo>
                  <a:lnTo>
                    <a:pt x="3355" y="8916"/>
                  </a:lnTo>
                  <a:lnTo>
                    <a:pt x="3670" y="9030"/>
                  </a:lnTo>
                  <a:lnTo>
                    <a:pt x="4444" y="9317"/>
                  </a:lnTo>
                  <a:lnTo>
                    <a:pt x="4902" y="9489"/>
                  </a:lnTo>
                  <a:cubicBezTo>
                    <a:pt x="5289" y="8715"/>
                    <a:pt x="5648" y="7941"/>
                    <a:pt x="6020" y="7182"/>
                  </a:cubicBezTo>
                  <a:cubicBezTo>
                    <a:pt x="6035" y="7139"/>
                    <a:pt x="6063" y="7110"/>
                    <a:pt x="6092" y="7096"/>
                  </a:cubicBezTo>
                  <a:cubicBezTo>
                    <a:pt x="6106" y="7088"/>
                    <a:pt x="6124" y="7085"/>
                    <a:pt x="6144" y="7085"/>
                  </a:cubicBezTo>
                  <a:cubicBezTo>
                    <a:pt x="6164" y="7085"/>
                    <a:pt x="6185" y="7088"/>
                    <a:pt x="6207" y="7096"/>
                  </a:cubicBezTo>
                  <a:cubicBezTo>
                    <a:pt x="6694" y="7253"/>
                    <a:pt x="7196" y="7325"/>
                    <a:pt x="7712" y="7339"/>
                  </a:cubicBezTo>
                  <a:cubicBezTo>
                    <a:pt x="8858" y="7311"/>
                    <a:pt x="9389" y="6651"/>
                    <a:pt x="9546" y="5576"/>
                  </a:cubicBezTo>
                  <a:cubicBezTo>
                    <a:pt x="9675" y="4659"/>
                    <a:pt x="9604" y="3727"/>
                    <a:pt x="9317" y="2839"/>
                  </a:cubicBezTo>
                  <a:cubicBezTo>
                    <a:pt x="9131" y="2194"/>
                    <a:pt x="8772" y="1620"/>
                    <a:pt x="8271" y="1162"/>
                  </a:cubicBezTo>
                  <a:cubicBezTo>
                    <a:pt x="7898" y="832"/>
                    <a:pt x="7482" y="574"/>
                    <a:pt x="7024" y="402"/>
                  </a:cubicBezTo>
                  <a:cubicBezTo>
                    <a:pt x="6278" y="130"/>
                    <a:pt x="5504" y="1"/>
                    <a:pt x="4716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7" name="Google Shape;4130;p64"/>
            <p:cNvSpPr/>
            <p:nvPr/>
          </p:nvSpPr>
          <p:spPr>
            <a:xfrm>
              <a:off x="1272388" y="3193913"/>
              <a:ext cx="47675" cy="71950"/>
            </a:xfrm>
            <a:custGeom>
              <a:avLst/>
              <a:gdLst/>
              <a:ahLst/>
              <a:cxnLst/>
              <a:rect l="l" t="t" r="r" b="b"/>
              <a:pathLst>
                <a:path w="1907" h="2878" extrusionOk="0">
                  <a:moveTo>
                    <a:pt x="1047" y="0"/>
                  </a:moveTo>
                  <a:lnTo>
                    <a:pt x="990" y="158"/>
                  </a:lnTo>
                  <a:lnTo>
                    <a:pt x="975" y="172"/>
                  </a:lnTo>
                  <a:cubicBezTo>
                    <a:pt x="875" y="359"/>
                    <a:pt x="101" y="1792"/>
                    <a:pt x="15" y="2494"/>
                  </a:cubicBezTo>
                  <a:cubicBezTo>
                    <a:pt x="1" y="2681"/>
                    <a:pt x="29" y="2824"/>
                    <a:pt x="144" y="2867"/>
                  </a:cubicBezTo>
                  <a:cubicBezTo>
                    <a:pt x="163" y="2874"/>
                    <a:pt x="183" y="2877"/>
                    <a:pt x="204" y="2877"/>
                  </a:cubicBezTo>
                  <a:cubicBezTo>
                    <a:pt x="773" y="2877"/>
                    <a:pt x="1907" y="316"/>
                    <a:pt x="1907" y="316"/>
                  </a:cubicBezTo>
                  <a:lnTo>
                    <a:pt x="1047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8" name="Google Shape;4131;p64"/>
            <p:cNvSpPr/>
            <p:nvPr/>
          </p:nvSpPr>
          <p:spPr>
            <a:xfrm>
              <a:off x="1325413" y="3216488"/>
              <a:ext cx="54850" cy="74875"/>
            </a:xfrm>
            <a:custGeom>
              <a:avLst/>
              <a:gdLst/>
              <a:ahLst/>
              <a:cxnLst/>
              <a:rect l="l" t="t" r="r" b="b"/>
              <a:pathLst>
                <a:path w="2194" h="2995" extrusionOk="0">
                  <a:moveTo>
                    <a:pt x="1420" y="0"/>
                  </a:moveTo>
                  <a:cubicBezTo>
                    <a:pt x="1363" y="129"/>
                    <a:pt x="1" y="2752"/>
                    <a:pt x="517" y="2982"/>
                  </a:cubicBezTo>
                  <a:cubicBezTo>
                    <a:pt x="537" y="2990"/>
                    <a:pt x="558" y="2994"/>
                    <a:pt x="579" y="2994"/>
                  </a:cubicBezTo>
                  <a:cubicBezTo>
                    <a:pt x="1132" y="2994"/>
                    <a:pt x="2194" y="273"/>
                    <a:pt x="2194" y="273"/>
                  </a:cubicBezTo>
                  <a:lnTo>
                    <a:pt x="142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9" name="Google Shape;4132;p64"/>
            <p:cNvSpPr/>
            <p:nvPr/>
          </p:nvSpPr>
          <p:spPr>
            <a:xfrm>
              <a:off x="1355888" y="3116863"/>
              <a:ext cx="31200" cy="28350"/>
            </a:xfrm>
            <a:custGeom>
              <a:avLst/>
              <a:gdLst/>
              <a:ahLst/>
              <a:cxnLst/>
              <a:rect l="l" t="t" r="r" b="b"/>
              <a:pathLst>
                <a:path w="1248" h="1134" extrusionOk="0">
                  <a:moveTo>
                    <a:pt x="975" y="1"/>
                  </a:moveTo>
                  <a:cubicBezTo>
                    <a:pt x="975" y="1"/>
                    <a:pt x="0" y="603"/>
                    <a:pt x="72" y="818"/>
                  </a:cubicBezTo>
                  <a:cubicBezTo>
                    <a:pt x="84" y="853"/>
                    <a:pt x="110" y="868"/>
                    <a:pt x="144" y="868"/>
                  </a:cubicBezTo>
                  <a:cubicBezTo>
                    <a:pt x="321" y="868"/>
                    <a:pt x="731" y="488"/>
                    <a:pt x="731" y="488"/>
                  </a:cubicBezTo>
                  <a:lnTo>
                    <a:pt x="731" y="488"/>
                  </a:lnTo>
                  <a:cubicBezTo>
                    <a:pt x="731" y="488"/>
                    <a:pt x="617" y="1133"/>
                    <a:pt x="817" y="1133"/>
                  </a:cubicBezTo>
                  <a:cubicBezTo>
                    <a:pt x="1247" y="1133"/>
                    <a:pt x="975" y="1"/>
                    <a:pt x="975" y="1"/>
                  </a:cubicBezTo>
                  <a:close/>
                </a:path>
              </a:pathLst>
            </a:custGeom>
            <a:solidFill>
              <a:srgbClr val="1E032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0" name="Google Shape;4133;p64"/>
            <p:cNvSpPr/>
            <p:nvPr/>
          </p:nvSpPr>
          <p:spPr>
            <a:xfrm>
              <a:off x="1313588" y="3078188"/>
              <a:ext cx="35150" cy="35125"/>
            </a:xfrm>
            <a:custGeom>
              <a:avLst/>
              <a:gdLst/>
              <a:ahLst/>
              <a:cxnLst/>
              <a:rect l="l" t="t" r="r" b="b"/>
              <a:pathLst>
                <a:path w="1406" h="1405" extrusionOk="0">
                  <a:moveTo>
                    <a:pt x="703" y="0"/>
                  </a:moveTo>
                  <a:cubicBezTo>
                    <a:pt x="316" y="0"/>
                    <a:pt x="1" y="315"/>
                    <a:pt x="1" y="702"/>
                  </a:cubicBezTo>
                  <a:cubicBezTo>
                    <a:pt x="1" y="1089"/>
                    <a:pt x="316" y="1405"/>
                    <a:pt x="703" y="1405"/>
                  </a:cubicBezTo>
                  <a:cubicBezTo>
                    <a:pt x="1090" y="1405"/>
                    <a:pt x="1406" y="1089"/>
                    <a:pt x="1406" y="702"/>
                  </a:cubicBezTo>
                  <a:cubicBezTo>
                    <a:pt x="1406" y="315"/>
                    <a:pt x="1090" y="0"/>
                    <a:pt x="703" y="0"/>
                  </a:cubicBezTo>
                  <a:close/>
                </a:path>
              </a:pathLst>
            </a:custGeom>
            <a:solidFill>
              <a:srgbClr val="1E032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1" name="Google Shape;4134;p64"/>
            <p:cNvSpPr/>
            <p:nvPr/>
          </p:nvSpPr>
          <p:spPr>
            <a:xfrm>
              <a:off x="1415813" y="3106463"/>
              <a:ext cx="40775" cy="35000"/>
            </a:xfrm>
            <a:custGeom>
              <a:avLst/>
              <a:gdLst/>
              <a:ahLst/>
              <a:cxnLst/>
              <a:rect l="l" t="t" r="r" b="b"/>
              <a:pathLst>
                <a:path w="1631" h="1400" extrusionOk="0">
                  <a:moveTo>
                    <a:pt x="955" y="1"/>
                  </a:moveTo>
                  <a:cubicBezTo>
                    <a:pt x="946" y="1"/>
                    <a:pt x="937" y="1"/>
                    <a:pt x="928" y="1"/>
                  </a:cubicBezTo>
                  <a:cubicBezTo>
                    <a:pt x="923" y="1"/>
                    <a:pt x="917" y="1"/>
                    <a:pt x="911" y="1"/>
                  </a:cubicBezTo>
                  <a:cubicBezTo>
                    <a:pt x="306" y="1"/>
                    <a:pt x="1" y="751"/>
                    <a:pt x="441" y="1191"/>
                  </a:cubicBezTo>
                  <a:cubicBezTo>
                    <a:pt x="585" y="1335"/>
                    <a:pt x="761" y="1399"/>
                    <a:pt x="932" y="1399"/>
                  </a:cubicBezTo>
                  <a:cubicBezTo>
                    <a:pt x="1290" y="1399"/>
                    <a:pt x="1631" y="1120"/>
                    <a:pt x="1631" y="704"/>
                  </a:cubicBezTo>
                  <a:cubicBezTo>
                    <a:pt x="1631" y="311"/>
                    <a:pt x="1343" y="1"/>
                    <a:pt x="955" y="1"/>
                  </a:cubicBezTo>
                  <a:close/>
                </a:path>
              </a:pathLst>
            </a:custGeom>
            <a:solidFill>
              <a:srgbClr val="1E032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2" name="Google Shape;4135;p64"/>
            <p:cNvSpPr/>
            <p:nvPr/>
          </p:nvSpPr>
          <p:spPr>
            <a:xfrm>
              <a:off x="898663" y="4088263"/>
              <a:ext cx="34075" cy="29275"/>
            </a:xfrm>
            <a:custGeom>
              <a:avLst/>
              <a:gdLst/>
              <a:ahLst/>
              <a:cxnLst/>
              <a:rect l="l" t="t" r="r" b="b"/>
              <a:pathLst>
                <a:path w="1363" h="1171" extrusionOk="0">
                  <a:moveTo>
                    <a:pt x="789" y="1"/>
                  </a:moveTo>
                  <a:cubicBezTo>
                    <a:pt x="273" y="1"/>
                    <a:pt x="1" y="631"/>
                    <a:pt x="373" y="1004"/>
                  </a:cubicBezTo>
                  <a:cubicBezTo>
                    <a:pt x="493" y="1119"/>
                    <a:pt x="637" y="1170"/>
                    <a:pt x="779" y="1170"/>
                  </a:cubicBezTo>
                  <a:cubicBezTo>
                    <a:pt x="1078" y="1170"/>
                    <a:pt x="1362" y="939"/>
                    <a:pt x="1362" y="588"/>
                  </a:cubicBezTo>
                  <a:cubicBezTo>
                    <a:pt x="1362" y="273"/>
                    <a:pt x="1104" y="1"/>
                    <a:pt x="789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3" name="Google Shape;4136;p64"/>
            <p:cNvSpPr/>
            <p:nvPr/>
          </p:nvSpPr>
          <p:spPr>
            <a:xfrm>
              <a:off x="933438" y="4102963"/>
              <a:ext cx="34050" cy="29150"/>
            </a:xfrm>
            <a:custGeom>
              <a:avLst/>
              <a:gdLst/>
              <a:ahLst/>
              <a:cxnLst/>
              <a:rect l="l" t="t" r="r" b="b"/>
              <a:pathLst>
                <a:path w="1362" h="1166" extrusionOk="0">
                  <a:moveTo>
                    <a:pt x="774" y="0"/>
                  </a:moveTo>
                  <a:cubicBezTo>
                    <a:pt x="258" y="0"/>
                    <a:pt x="0" y="631"/>
                    <a:pt x="358" y="989"/>
                  </a:cubicBezTo>
                  <a:cubicBezTo>
                    <a:pt x="480" y="1111"/>
                    <a:pt x="630" y="1165"/>
                    <a:pt x="776" y="1165"/>
                  </a:cubicBezTo>
                  <a:cubicBezTo>
                    <a:pt x="1076" y="1165"/>
                    <a:pt x="1362" y="935"/>
                    <a:pt x="1362" y="588"/>
                  </a:cubicBezTo>
                  <a:cubicBezTo>
                    <a:pt x="1362" y="258"/>
                    <a:pt x="1089" y="0"/>
                    <a:pt x="77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4" name="Google Shape;4137;p64"/>
            <p:cNvSpPr/>
            <p:nvPr/>
          </p:nvSpPr>
          <p:spPr>
            <a:xfrm>
              <a:off x="965313" y="4117638"/>
              <a:ext cx="34075" cy="29075"/>
            </a:xfrm>
            <a:custGeom>
              <a:avLst/>
              <a:gdLst/>
              <a:ahLst/>
              <a:cxnLst/>
              <a:rect l="l" t="t" r="r" b="b"/>
              <a:pathLst>
                <a:path w="1363" h="1163" extrusionOk="0">
                  <a:moveTo>
                    <a:pt x="775" y="1"/>
                  </a:moveTo>
                  <a:cubicBezTo>
                    <a:pt x="259" y="1"/>
                    <a:pt x="1" y="617"/>
                    <a:pt x="373" y="990"/>
                  </a:cubicBezTo>
                  <a:cubicBezTo>
                    <a:pt x="488" y="1109"/>
                    <a:pt x="631" y="1163"/>
                    <a:pt x="773" y="1163"/>
                  </a:cubicBezTo>
                  <a:cubicBezTo>
                    <a:pt x="1071" y="1163"/>
                    <a:pt x="1362" y="925"/>
                    <a:pt x="1362" y="574"/>
                  </a:cubicBezTo>
                  <a:cubicBezTo>
                    <a:pt x="1362" y="259"/>
                    <a:pt x="1104" y="1"/>
                    <a:pt x="775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5" name="Google Shape;4138;p64"/>
            <p:cNvSpPr/>
            <p:nvPr/>
          </p:nvSpPr>
          <p:spPr>
            <a:xfrm>
              <a:off x="830588" y="4081813"/>
              <a:ext cx="4325" cy="4675"/>
            </a:xfrm>
            <a:custGeom>
              <a:avLst/>
              <a:gdLst/>
              <a:ahLst/>
              <a:cxnLst/>
              <a:rect l="l" t="t" r="r" b="b"/>
              <a:pathLst>
                <a:path w="173" h="187" extrusionOk="0">
                  <a:moveTo>
                    <a:pt x="87" y="1"/>
                  </a:moveTo>
                  <a:cubicBezTo>
                    <a:pt x="44" y="1"/>
                    <a:pt x="1" y="44"/>
                    <a:pt x="1" y="87"/>
                  </a:cubicBezTo>
                  <a:cubicBezTo>
                    <a:pt x="1" y="144"/>
                    <a:pt x="44" y="187"/>
                    <a:pt x="87" y="187"/>
                  </a:cubicBezTo>
                  <a:cubicBezTo>
                    <a:pt x="144" y="187"/>
                    <a:pt x="173" y="144"/>
                    <a:pt x="173" y="87"/>
                  </a:cubicBezTo>
                  <a:cubicBezTo>
                    <a:pt x="173" y="44"/>
                    <a:pt x="144" y="1"/>
                    <a:pt x="87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6" name="Google Shape;4139;p64"/>
            <p:cNvSpPr/>
            <p:nvPr/>
          </p:nvSpPr>
          <p:spPr>
            <a:xfrm>
              <a:off x="830588" y="4099363"/>
              <a:ext cx="4325" cy="4700"/>
            </a:xfrm>
            <a:custGeom>
              <a:avLst/>
              <a:gdLst/>
              <a:ahLst/>
              <a:cxnLst/>
              <a:rect l="l" t="t" r="r" b="b"/>
              <a:pathLst>
                <a:path w="173" h="188" extrusionOk="0">
                  <a:moveTo>
                    <a:pt x="87" y="1"/>
                  </a:moveTo>
                  <a:cubicBezTo>
                    <a:pt x="44" y="1"/>
                    <a:pt x="1" y="44"/>
                    <a:pt x="1" y="101"/>
                  </a:cubicBezTo>
                  <a:cubicBezTo>
                    <a:pt x="1" y="144"/>
                    <a:pt x="44" y="187"/>
                    <a:pt x="87" y="187"/>
                  </a:cubicBezTo>
                  <a:cubicBezTo>
                    <a:pt x="144" y="187"/>
                    <a:pt x="173" y="144"/>
                    <a:pt x="173" y="101"/>
                  </a:cubicBezTo>
                  <a:cubicBezTo>
                    <a:pt x="173" y="44"/>
                    <a:pt x="144" y="1"/>
                    <a:pt x="87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7" name="Google Shape;4140;p64"/>
            <p:cNvSpPr/>
            <p:nvPr/>
          </p:nvSpPr>
          <p:spPr>
            <a:xfrm>
              <a:off x="830588" y="4117288"/>
              <a:ext cx="4325" cy="4325"/>
            </a:xfrm>
            <a:custGeom>
              <a:avLst/>
              <a:gdLst/>
              <a:ahLst/>
              <a:cxnLst/>
              <a:rect l="l" t="t" r="r" b="b"/>
              <a:pathLst>
                <a:path w="173" h="173" extrusionOk="0">
                  <a:moveTo>
                    <a:pt x="87" y="1"/>
                  </a:moveTo>
                  <a:cubicBezTo>
                    <a:pt x="44" y="1"/>
                    <a:pt x="1" y="29"/>
                    <a:pt x="1" y="87"/>
                  </a:cubicBezTo>
                  <a:cubicBezTo>
                    <a:pt x="1" y="130"/>
                    <a:pt x="44" y="173"/>
                    <a:pt x="87" y="173"/>
                  </a:cubicBezTo>
                  <a:cubicBezTo>
                    <a:pt x="144" y="173"/>
                    <a:pt x="173" y="130"/>
                    <a:pt x="173" y="87"/>
                  </a:cubicBezTo>
                  <a:cubicBezTo>
                    <a:pt x="173" y="29"/>
                    <a:pt x="144" y="1"/>
                    <a:pt x="87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8" name="Google Shape;4141;p64"/>
            <p:cNvSpPr/>
            <p:nvPr/>
          </p:nvSpPr>
          <p:spPr>
            <a:xfrm>
              <a:off x="1416088" y="3141588"/>
              <a:ext cx="16500" cy="11500"/>
            </a:xfrm>
            <a:custGeom>
              <a:avLst/>
              <a:gdLst/>
              <a:ahLst/>
              <a:cxnLst/>
              <a:rect l="l" t="t" r="r" b="b"/>
              <a:pathLst>
                <a:path w="660" h="460" extrusionOk="0">
                  <a:moveTo>
                    <a:pt x="0" y="1"/>
                  </a:moveTo>
                  <a:cubicBezTo>
                    <a:pt x="0" y="1"/>
                    <a:pt x="223" y="460"/>
                    <a:pt x="640" y="460"/>
                  </a:cubicBezTo>
                  <a:cubicBezTo>
                    <a:pt x="647" y="460"/>
                    <a:pt x="653" y="460"/>
                    <a:pt x="659" y="460"/>
                  </a:cubicBezTo>
                  <a:lnTo>
                    <a:pt x="0" y="1"/>
                  </a:lnTo>
                  <a:close/>
                </a:path>
              </a:pathLst>
            </a:custGeom>
            <a:solidFill>
              <a:srgbClr val="FF51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9" name="Google Shape;4142;p64"/>
            <p:cNvSpPr/>
            <p:nvPr/>
          </p:nvSpPr>
          <p:spPr>
            <a:xfrm>
              <a:off x="1310013" y="3116863"/>
              <a:ext cx="33350" cy="6300"/>
            </a:xfrm>
            <a:custGeom>
              <a:avLst/>
              <a:gdLst/>
              <a:ahLst/>
              <a:cxnLst/>
              <a:rect l="l" t="t" r="r" b="b"/>
              <a:pathLst>
                <a:path w="1334" h="252" extrusionOk="0">
                  <a:moveTo>
                    <a:pt x="1334" y="1"/>
                  </a:moveTo>
                  <a:lnTo>
                    <a:pt x="1" y="116"/>
                  </a:lnTo>
                  <a:cubicBezTo>
                    <a:pt x="1" y="116"/>
                    <a:pt x="205" y="252"/>
                    <a:pt x="538" y="252"/>
                  </a:cubicBezTo>
                  <a:cubicBezTo>
                    <a:pt x="755" y="252"/>
                    <a:pt x="1028" y="194"/>
                    <a:pt x="1334" y="1"/>
                  </a:cubicBezTo>
                  <a:close/>
                </a:path>
              </a:pathLst>
            </a:custGeom>
            <a:solidFill>
              <a:srgbClr val="FF51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0" name="Google Shape;4143;p64"/>
            <p:cNvSpPr/>
            <p:nvPr/>
          </p:nvSpPr>
          <p:spPr>
            <a:xfrm>
              <a:off x="746663" y="4058263"/>
              <a:ext cx="13225" cy="26700"/>
            </a:xfrm>
            <a:custGeom>
              <a:avLst/>
              <a:gdLst/>
              <a:ahLst/>
              <a:cxnLst/>
              <a:rect l="l" t="t" r="r" b="b"/>
              <a:pathLst>
                <a:path w="529" h="1068" extrusionOk="0">
                  <a:moveTo>
                    <a:pt x="380" y="1"/>
                  </a:moveTo>
                  <a:cubicBezTo>
                    <a:pt x="332" y="1"/>
                    <a:pt x="284" y="26"/>
                    <a:pt x="262" y="83"/>
                  </a:cubicBezTo>
                  <a:lnTo>
                    <a:pt x="18" y="914"/>
                  </a:lnTo>
                  <a:cubicBezTo>
                    <a:pt x="1" y="1009"/>
                    <a:pt x="77" y="1068"/>
                    <a:pt x="154" y="1068"/>
                  </a:cubicBezTo>
                  <a:cubicBezTo>
                    <a:pt x="204" y="1068"/>
                    <a:pt x="253" y="1042"/>
                    <a:pt x="276" y="986"/>
                  </a:cubicBezTo>
                  <a:cubicBezTo>
                    <a:pt x="348" y="713"/>
                    <a:pt x="434" y="427"/>
                    <a:pt x="520" y="154"/>
                  </a:cubicBezTo>
                  <a:cubicBezTo>
                    <a:pt x="528" y="59"/>
                    <a:pt x="453" y="1"/>
                    <a:pt x="380" y="1"/>
                  </a:cubicBezTo>
                  <a:close/>
                </a:path>
              </a:pathLst>
            </a:custGeom>
            <a:solidFill>
              <a:srgbClr val="FF51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1" name="Google Shape;4144;p64"/>
            <p:cNvSpPr/>
            <p:nvPr/>
          </p:nvSpPr>
          <p:spPr>
            <a:xfrm>
              <a:off x="759113" y="4079388"/>
              <a:ext cx="11475" cy="14575"/>
            </a:xfrm>
            <a:custGeom>
              <a:avLst/>
              <a:gdLst/>
              <a:ahLst/>
              <a:cxnLst/>
              <a:rect l="l" t="t" r="r" b="b"/>
              <a:pathLst>
                <a:path w="459" h="583" extrusionOk="0">
                  <a:moveTo>
                    <a:pt x="289" y="0"/>
                  </a:moveTo>
                  <a:cubicBezTo>
                    <a:pt x="252" y="0"/>
                    <a:pt x="216" y="20"/>
                    <a:pt x="194" y="69"/>
                  </a:cubicBezTo>
                  <a:lnTo>
                    <a:pt x="50" y="384"/>
                  </a:lnTo>
                  <a:cubicBezTo>
                    <a:pt x="1" y="483"/>
                    <a:pt x="95" y="582"/>
                    <a:pt x="177" y="582"/>
                  </a:cubicBezTo>
                  <a:cubicBezTo>
                    <a:pt x="213" y="582"/>
                    <a:pt x="248" y="562"/>
                    <a:pt x="265" y="513"/>
                  </a:cubicBezTo>
                  <a:cubicBezTo>
                    <a:pt x="323" y="413"/>
                    <a:pt x="366" y="313"/>
                    <a:pt x="409" y="198"/>
                  </a:cubicBezTo>
                  <a:cubicBezTo>
                    <a:pt x="458" y="99"/>
                    <a:pt x="371" y="0"/>
                    <a:pt x="289" y="0"/>
                  </a:cubicBezTo>
                  <a:close/>
                </a:path>
              </a:pathLst>
            </a:custGeom>
            <a:solidFill>
              <a:srgbClr val="FF51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2" name="Google Shape;4145;p64"/>
            <p:cNvSpPr/>
            <p:nvPr/>
          </p:nvSpPr>
          <p:spPr>
            <a:xfrm>
              <a:off x="907963" y="3762988"/>
              <a:ext cx="16950" cy="23250"/>
            </a:xfrm>
            <a:custGeom>
              <a:avLst/>
              <a:gdLst/>
              <a:ahLst/>
              <a:cxnLst/>
              <a:rect l="l" t="t" r="r" b="b"/>
              <a:pathLst>
                <a:path w="678" h="930" extrusionOk="0">
                  <a:moveTo>
                    <a:pt x="501" y="0"/>
                  </a:moveTo>
                  <a:cubicBezTo>
                    <a:pt x="462" y="0"/>
                    <a:pt x="425" y="20"/>
                    <a:pt x="403" y="69"/>
                  </a:cubicBezTo>
                  <a:lnTo>
                    <a:pt x="59" y="729"/>
                  </a:lnTo>
                  <a:cubicBezTo>
                    <a:pt x="0" y="836"/>
                    <a:pt x="87" y="929"/>
                    <a:pt x="171" y="929"/>
                  </a:cubicBezTo>
                  <a:cubicBezTo>
                    <a:pt x="211" y="929"/>
                    <a:pt x="251" y="908"/>
                    <a:pt x="274" y="858"/>
                  </a:cubicBezTo>
                  <a:lnTo>
                    <a:pt x="618" y="198"/>
                  </a:lnTo>
                  <a:cubicBezTo>
                    <a:pt x="677" y="99"/>
                    <a:pt x="586" y="0"/>
                    <a:pt x="501" y="0"/>
                  </a:cubicBezTo>
                  <a:close/>
                </a:path>
              </a:pathLst>
            </a:custGeom>
            <a:solidFill>
              <a:srgbClr val="FF51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3" name="Google Shape;4146;p64"/>
            <p:cNvSpPr/>
            <p:nvPr/>
          </p:nvSpPr>
          <p:spPr>
            <a:xfrm>
              <a:off x="915713" y="3778788"/>
              <a:ext cx="14575" cy="25625"/>
            </a:xfrm>
            <a:custGeom>
              <a:avLst/>
              <a:gdLst/>
              <a:ahLst/>
              <a:cxnLst/>
              <a:rect l="l" t="t" r="r" b="b"/>
              <a:pathLst>
                <a:path w="583" h="1025" extrusionOk="0">
                  <a:moveTo>
                    <a:pt x="430" y="0"/>
                  </a:moveTo>
                  <a:cubicBezTo>
                    <a:pt x="380" y="0"/>
                    <a:pt x="330" y="25"/>
                    <a:pt x="308" y="82"/>
                  </a:cubicBezTo>
                  <a:cubicBezTo>
                    <a:pt x="250" y="340"/>
                    <a:pt x="150" y="584"/>
                    <a:pt x="50" y="813"/>
                  </a:cubicBezTo>
                  <a:cubicBezTo>
                    <a:pt x="0" y="923"/>
                    <a:pt x="95" y="1025"/>
                    <a:pt x="182" y="1025"/>
                  </a:cubicBezTo>
                  <a:cubicBezTo>
                    <a:pt x="220" y="1025"/>
                    <a:pt x="257" y="1005"/>
                    <a:pt x="279" y="957"/>
                  </a:cubicBezTo>
                  <a:cubicBezTo>
                    <a:pt x="394" y="699"/>
                    <a:pt x="494" y="426"/>
                    <a:pt x="566" y="154"/>
                  </a:cubicBezTo>
                  <a:cubicBezTo>
                    <a:pt x="583" y="59"/>
                    <a:pt x="506" y="0"/>
                    <a:pt x="430" y="0"/>
                  </a:cubicBezTo>
                  <a:close/>
                </a:path>
              </a:pathLst>
            </a:custGeom>
            <a:solidFill>
              <a:srgbClr val="FF51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4" name="Google Shape;4147;p64"/>
            <p:cNvSpPr/>
            <p:nvPr/>
          </p:nvSpPr>
          <p:spPr>
            <a:xfrm>
              <a:off x="1013513" y="4119613"/>
              <a:ext cx="15450" cy="27200"/>
            </a:xfrm>
            <a:custGeom>
              <a:avLst/>
              <a:gdLst/>
              <a:ahLst/>
              <a:cxnLst/>
              <a:rect l="l" t="t" r="r" b="b"/>
              <a:pathLst>
                <a:path w="618" h="1088" extrusionOk="0">
                  <a:moveTo>
                    <a:pt x="476" y="0"/>
                  </a:moveTo>
                  <a:cubicBezTo>
                    <a:pt x="425" y="0"/>
                    <a:pt x="375" y="29"/>
                    <a:pt x="352" y="94"/>
                  </a:cubicBezTo>
                  <a:cubicBezTo>
                    <a:pt x="280" y="366"/>
                    <a:pt x="180" y="624"/>
                    <a:pt x="51" y="882"/>
                  </a:cubicBezTo>
                  <a:cubicBezTo>
                    <a:pt x="1" y="992"/>
                    <a:pt x="96" y="1088"/>
                    <a:pt x="183" y="1088"/>
                  </a:cubicBezTo>
                  <a:cubicBezTo>
                    <a:pt x="222" y="1088"/>
                    <a:pt x="258" y="1069"/>
                    <a:pt x="280" y="1025"/>
                  </a:cubicBezTo>
                  <a:cubicBezTo>
                    <a:pt x="409" y="739"/>
                    <a:pt x="523" y="452"/>
                    <a:pt x="609" y="151"/>
                  </a:cubicBezTo>
                  <a:cubicBezTo>
                    <a:pt x="618" y="58"/>
                    <a:pt x="547" y="0"/>
                    <a:pt x="476" y="0"/>
                  </a:cubicBezTo>
                  <a:close/>
                </a:path>
              </a:pathLst>
            </a:custGeom>
            <a:solidFill>
              <a:srgbClr val="FF51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5" name="Google Shape;4148;p64"/>
            <p:cNvSpPr/>
            <p:nvPr/>
          </p:nvSpPr>
          <p:spPr>
            <a:xfrm>
              <a:off x="1022363" y="4137563"/>
              <a:ext cx="12975" cy="20300"/>
            </a:xfrm>
            <a:custGeom>
              <a:avLst/>
              <a:gdLst/>
              <a:ahLst/>
              <a:cxnLst/>
              <a:rect l="l" t="t" r="r" b="b"/>
              <a:pathLst>
                <a:path w="519" h="812" extrusionOk="0">
                  <a:moveTo>
                    <a:pt x="361" y="0"/>
                  </a:moveTo>
                  <a:cubicBezTo>
                    <a:pt x="306" y="0"/>
                    <a:pt x="250" y="29"/>
                    <a:pt x="227" y="92"/>
                  </a:cubicBezTo>
                  <a:lnTo>
                    <a:pt x="26" y="651"/>
                  </a:lnTo>
                  <a:cubicBezTo>
                    <a:pt x="0" y="747"/>
                    <a:pt x="80" y="811"/>
                    <a:pt x="159" y="811"/>
                  </a:cubicBezTo>
                  <a:cubicBezTo>
                    <a:pt x="211" y="811"/>
                    <a:pt x="262" y="785"/>
                    <a:pt x="284" y="723"/>
                  </a:cubicBezTo>
                  <a:lnTo>
                    <a:pt x="485" y="164"/>
                  </a:lnTo>
                  <a:cubicBezTo>
                    <a:pt x="519" y="62"/>
                    <a:pt x="441" y="0"/>
                    <a:pt x="361" y="0"/>
                  </a:cubicBezTo>
                  <a:close/>
                </a:path>
              </a:pathLst>
            </a:custGeom>
            <a:solidFill>
              <a:srgbClr val="FF51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6" name="Google Shape;4149;p64"/>
            <p:cNvSpPr/>
            <p:nvPr/>
          </p:nvSpPr>
          <p:spPr>
            <a:xfrm>
              <a:off x="1261713" y="3638613"/>
              <a:ext cx="14925" cy="21825"/>
            </a:xfrm>
            <a:custGeom>
              <a:avLst/>
              <a:gdLst/>
              <a:ahLst/>
              <a:cxnLst/>
              <a:rect l="l" t="t" r="r" b="b"/>
              <a:pathLst>
                <a:path w="597" h="873" extrusionOk="0">
                  <a:moveTo>
                    <a:pt x="435" y="1"/>
                  </a:moveTo>
                  <a:cubicBezTo>
                    <a:pt x="382" y="1"/>
                    <a:pt x="330" y="31"/>
                    <a:pt x="313" y="100"/>
                  </a:cubicBezTo>
                  <a:cubicBezTo>
                    <a:pt x="241" y="300"/>
                    <a:pt x="155" y="501"/>
                    <a:pt x="41" y="687"/>
                  </a:cubicBezTo>
                  <a:cubicBezTo>
                    <a:pt x="1" y="787"/>
                    <a:pt x="85" y="872"/>
                    <a:pt x="170" y="872"/>
                  </a:cubicBezTo>
                  <a:cubicBezTo>
                    <a:pt x="207" y="872"/>
                    <a:pt x="244" y="856"/>
                    <a:pt x="270" y="816"/>
                  </a:cubicBezTo>
                  <a:cubicBezTo>
                    <a:pt x="399" y="616"/>
                    <a:pt x="485" y="386"/>
                    <a:pt x="571" y="171"/>
                  </a:cubicBezTo>
                  <a:cubicBezTo>
                    <a:pt x="597" y="68"/>
                    <a:pt x="514" y="1"/>
                    <a:pt x="435" y="1"/>
                  </a:cubicBezTo>
                  <a:close/>
                </a:path>
              </a:pathLst>
            </a:custGeom>
            <a:solidFill>
              <a:srgbClr val="FF51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7" name="Google Shape;4150;p64"/>
            <p:cNvSpPr/>
            <p:nvPr/>
          </p:nvSpPr>
          <p:spPr>
            <a:xfrm>
              <a:off x="1265613" y="3654138"/>
              <a:ext cx="14050" cy="21425"/>
            </a:xfrm>
            <a:custGeom>
              <a:avLst/>
              <a:gdLst/>
              <a:ahLst/>
              <a:cxnLst/>
              <a:rect l="l" t="t" r="r" b="b"/>
              <a:pathLst>
                <a:path w="562" h="857" extrusionOk="0">
                  <a:moveTo>
                    <a:pt x="399" y="0"/>
                  </a:moveTo>
                  <a:cubicBezTo>
                    <a:pt x="349" y="0"/>
                    <a:pt x="303" y="28"/>
                    <a:pt x="286" y="95"/>
                  </a:cubicBezTo>
                  <a:cubicBezTo>
                    <a:pt x="243" y="295"/>
                    <a:pt x="171" y="482"/>
                    <a:pt x="71" y="654"/>
                  </a:cubicBezTo>
                  <a:cubicBezTo>
                    <a:pt x="0" y="755"/>
                    <a:pt x="94" y="857"/>
                    <a:pt x="185" y="857"/>
                  </a:cubicBezTo>
                  <a:cubicBezTo>
                    <a:pt x="223" y="857"/>
                    <a:pt x="261" y="839"/>
                    <a:pt x="286" y="797"/>
                  </a:cubicBezTo>
                  <a:cubicBezTo>
                    <a:pt x="415" y="596"/>
                    <a:pt x="501" y="381"/>
                    <a:pt x="544" y="167"/>
                  </a:cubicBezTo>
                  <a:cubicBezTo>
                    <a:pt x="562" y="70"/>
                    <a:pt x="477" y="0"/>
                    <a:pt x="399" y="0"/>
                  </a:cubicBezTo>
                  <a:close/>
                </a:path>
              </a:pathLst>
            </a:custGeom>
            <a:solidFill>
              <a:srgbClr val="FF51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8" name="Google Shape;4151;p64"/>
            <p:cNvSpPr/>
            <p:nvPr/>
          </p:nvSpPr>
          <p:spPr>
            <a:xfrm>
              <a:off x="1129138" y="3513863"/>
              <a:ext cx="14675" cy="18650"/>
            </a:xfrm>
            <a:custGeom>
              <a:avLst/>
              <a:gdLst/>
              <a:ahLst/>
              <a:cxnLst/>
              <a:rect l="l" t="t" r="r" b="b"/>
              <a:pathLst>
                <a:path w="587" h="746" extrusionOk="0">
                  <a:moveTo>
                    <a:pt x="402" y="1"/>
                  </a:moveTo>
                  <a:cubicBezTo>
                    <a:pt x="372" y="1"/>
                    <a:pt x="340" y="14"/>
                    <a:pt x="313" y="44"/>
                  </a:cubicBezTo>
                  <a:cubicBezTo>
                    <a:pt x="184" y="202"/>
                    <a:pt x="98" y="388"/>
                    <a:pt x="26" y="589"/>
                  </a:cubicBezTo>
                  <a:cubicBezTo>
                    <a:pt x="1" y="683"/>
                    <a:pt x="81" y="746"/>
                    <a:pt x="160" y="746"/>
                  </a:cubicBezTo>
                  <a:cubicBezTo>
                    <a:pt x="214" y="746"/>
                    <a:pt x="267" y="716"/>
                    <a:pt x="284" y="646"/>
                  </a:cubicBezTo>
                  <a:cubicBezTo>
                    <a:pt x="327" y="503"/>
                    <a:pt x="413" y="360"/>
                    <a:pt x="499" y="231"/>
                  </a:cubicBezTo>
                  <a:cubicBezTo>
                    <a:pt x="587" y="133"/>
                    <a:pt x="499" y="1"/>
                    <a:pt x="402" y="1"/>
                  </a:cubicBezTo>
                  <a:close/>
                </a:path>
              </a:pathLst>
            </a:custGeom>
            <a:solidFill>
              <a:srgbClr val="FF51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9" name="Google Shape;4152;p64"/>
            <p:cNvSpPr/>
            <p:nvPr/>
          </p:nvSpPr>
          <p:spPr>
            <a:xfrm>
              <a:off x="1108463" y="3533263"/>
              <a:ext cx="13275" cy="14650"/>
            </a:xfrm>
            <a:custGeom>
              <a:avLst/>
              <a:gdLst/>
              <a:ahLst/>
              <a:cxnLst/>
              <a:rect l="l" t="t" r="r" b="b"/>
              <a:pathLst>
                <a:path w="531" h="586" extrusionOk="0">
                  <a:moveTo>
                    <a:pt x="361" y="1"/>
                  </a:moveTo>
                  <a:cubicBezTo>
                    <a:pt x="322" y="1"/>
                    <a:pt x="282" y="17"/>
                    <a:pt x="251" y="57"/>
                  </a:cubicBezTo>
                  <a:lnTo>
                    <a:pt x="51" y="401"/>
                  </a:lnTo>
                  <a:cubicBezTo>
                    <a:pt x="1" y="500"/>
                    <a:pt x="82" y="586"/>
                    <a:pt x="170" y="586"/>
                  </a:cubicBezTo>
                  <a:cubicBezTo>
                    <a:pt x="209" y="586"/>
                    <a:pt x="249" y="569"/>
                    <a:pt x="280" y="530"/>
                  </a:cubicBezTo>
                  <a:cubicBezTo>
                    <a:pt x="337" y="415"/>
                    <a:pt x="409" y="300"/>
                    <a:pt x="481" y="186"/>
                  </a:cubicBezTo>
                  <a:cubicBezTo>
                    <a:pt x="530" y="86"/>
                    <a:pt x="449" y="1"/>
                    <a:pt x="361" y="1"/>
                  </a:cubicBezTo>
                  <a:close/>
                </a:path>
              </a:pathLst>
            </a:custGeom>
            <a:solidFill>
              <a:srgbClr val="FF51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0" name="Google Shape;4153;p64"/>
            <p:cNvSpPr/>
            <p:nvPr/>
          </p:nvSpPr>
          <p:spPr>
            <a:xfrm>
              <a:off x="1078738" y="3542738"/>
              <a:ext cx="14800" cy="23600"/>
            </a:xfrm>
            <a:custGeom>
              <a:avLst/>
              <a:gdLst/>
              <a:ahLst/>
              <a:cxnLst/>
              <a:rect l="l" t="t" r="r" b="b"/>
              <a:pathLst>
                <a:path w="592" h="944" extrusionOk="0">
                  <a:moveTo>
                    <a:pt x="432" y="1"/>
                  </a:moveTo>
                  <a:cubicBezTo>
                    <a:pt x="378" y="1"/>
                    <a:pt x="325" y="30"/>
                    <a:pt x="308" y="93"/>
                  </a:cubicBezTo>
                  <a:cubicBezTo>
                    <a:pt x="236" y="308"/>
                    <a:pt x="150" y="538"/>
                    <a:pt x="50" y="738"/>
                  </a:cubicBezTo>
                  <a:cubicBezTo>
                    <a:pt x="0" y="848"/>
                    <a:pt x="96" y="944"/>
                    <a:pt x="183" y="944"/>
                  </a:cubicBezTo>
                  <a:cubicBezTo>
                    <a:pt x="221" y="944"/>
                    <a:pt x="258" y="925"/>
                    <a:pt x="279" y="882"/>
                  </a:cubicBezTo>
                  <a:cubicBezTo>
                    <a:pt x="394" y="638"/>
                    <a:pt x="480" y="409"/>
                    <a:pt x="566" y="165"/>
                  </a:cubicBezTo>
                  <a:cubicBezTo>
                    <a:pt x="592" y="63"/>
                    <a:pt x="511" y="1"/>
                    <a:pt x="432" y="1"/>
                  </a:cubicBezTo>
                  <a:close/>
                </a:path>
              </a:pathLst>
            </a:custGeom>
            <a:solidFill>
              <a:srgbClr val="FF51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1" name="Google Shape;4154;p64"/>
            <p:cNvSpPr/>
            <p:nvPr/>
          </p:nvSpPr>
          <p:spPr>
            <a:xfrm>
              <a:off x="1255913" y="4059888"/>
              <a:ext cx="13800" cy="19250"/>
            </a:xfrm>
            <a:custGeom>
              <a:avLst/>
              <a:gdLst/>
              <a:ahLst/>
              <a:cxnLst/>
              <a:rect l="l" t="t" r="r" b="b"/>
              <a:pathLst>
                <a:path w="552" h="770" extrusionOk="0">
                  <a:moveTo>
                    <a:pt x="387" y="1"/>
                  </a:moveTo>
                  <a:cubicBezTo>
                    <a:pt x="334" y="1"/>
                    <a:pt x="281" y="28"/>
                    <a:pt x="258" y="89"/>
                  </a:cubicBezTo>
                  <a:cubicBezTo>
                    <a:pt x="187" y="261"/>
                    <a:pt x="115" y="433"/>
                    <a:pt x="43" y="605"/>
                  </a:cubicBezTo>
                  <a:cubicBezTo>
                    <a:pt x="1" y="708"/>
                    <a:pt x="75" y="769"/>
                    <a:pt x="157" y="769"/>
                  </a:cubicBezTo>
                  <a:cubicBezTo>
                    <a:pt x="213" y="769"/>
                    <a:pt x="272" y="741"/>
                    <a:pt x="301" y="677"/>
                  </a:cubicBezTo>
                  <a:lnTo>
                    <a:pt x="516" y="161"/>
                  </a:lnTo>
                  <a:cubicBezTo>
                    <a:pt x="551" y="65"/>
                    <a:pt x="469" y="1"/>
                    <a:pt x="387" y="1"/>
                  </a:cubicBezTo>
                  <a:close/>
                </a:path>
              </a:pathLst>
            </a:custGeom>
            <a:solidFill>
              <a:srgbClr val="FF51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2" name="Google Shape;4155;p64"/>
            <p:cNvSpPr/>
            <p:nvPr/>
          </p:nvSpPr>
          <p:spPr>
            <a:xfrm>
              <a:off x="1257913" y="4080563"/>
              <a:ext cx="16075" cy="25350"/>
            </a:xfrm>
            <a:custGeom>
              <a:avLst/>
              <a:gdLst/>
              <a:ahLst/>
              <a:cxnLst/>
              <a:rect l="l" t="t" r="r" b="b"/>
              <a:pathLst>
                <a:path w="643" h="1014" extrusionOk="0">
                  <a:moveTo>
                    <a:pt x="487" y="0"/>
                  </a:moveTo>
                  <a:cubicBezTo>
                    <a:pt x="432" y="0"/>
                    <a:pt x="374" y="29"/>
                    <a:pt x="350" y="94"/>
                  </a:cubicBezTo>
                  <a:cubicBezTo>
                    <a:pt x="250" y="337"/>
                    <a:pt x="135" y="595"/>
                    <a:pt x="35" y="853"/>
                  </a:cubicBezTo>
                  <a:cubicBezTo>
                    <a:pt x="0" y="949"/>
                    <a:pt x="82" y="1013"/>
                    <a:pt x="164" y="1013"/>
                  </a:cubicBezTo>
                  <a:cubicBezTo>
                    <a:pt x="217" y="1013"/>
                    <a:pt x="271" y="987"/>
                    <a:pt x="293" y="925"/>
                  </a:cubicBezTo>
                  <a:cubicBezTo>
                    <a:pt x="393" y="667"/>
                    <a:pt x="494" y="409"/>
                    <a:pt x="608" y="151"/>
                  </a:cubicBezTo>
                  <a:cubicBezTo>
                    <a:pt x="642" y="58"/>
                    <a:pt x="567" y="0"/>
                    <a:pt x="487" y="0"/>
                  </a:cubicBezTo>
                  <a:close/>
                </a:path>
              </a:pathLst>
            </a:custGeom>
            <a:solidFill>
              <a:srgbClr val="FF51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3" name="Google Shape;4156;p64"/>
            <p:cNvSpPr/>
            <p:nvPr/>
          </p:nvSpPr>
          <p:spPr>
            <a:xfrm>
              <a:off x="1371288" y="3220063"/>
              <a:ext cx="5400" cy="2175"/>
            </a:xfrm>
            <a:custGeom>
              <a:avLst/>
              <a:gdLst/>
              <a:ahLst/>
              <a:cxnLst/>
              <a:rect l="l" t="t" r="r" b="b"/>
              <a:pathLst>
                <a:path w="216" h="87" extrusionOk="0">
                  <a:moveTo>
                    <a:pt x="1" y="1"/>
                  </a:moveTo>
                  <a:lnTo>
                    <a:pt x="1" y="15"/>
                  </a:lnTo>
                  <a:lnTo>
                    <a:pt x="215" y="87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FFC4C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4" name="Google Shape;4157;p64"/>
            <p:cNvSpPr/>
            <p:nvPr/>
          </p:nvSpPr>
          <p:spPr>
            <a:xfrm>
              <a:off x="919088" y="3498488"/>
              <a:ext cx="454375" cy="805150"/>
            </a:xfrm>
            <a:custGeom>
              <a:avLst/>
              <a:gdLst/>
              <a:ahLst/>
              <a:cxnLst/>
              <a:rect l="l" t="t" r="r" b="b"/>
              <a:pathLst>
                <a:path w="18175" h="32206" extrusionOk="0">
                  <a:moveTo>
                    <a:pt x="14133" y="5604"/>
                  </a:moveTo>
                  <a:cubicBezTo>
                    <a:pt x="14219" y="5604"/>
                    <a:pt x="14290" y="5690"/>
                    <a:pt x="14262" y="5776"/>
                  </a:cubicBezTo>
                  <a:cubicBezTo>
                    <a:pt x="14190" y="5991"/>
                    <a:pt x="14090" y="6221"/>
                    <a:pt x="13975" y="6421"/>
                  </a:cubicBezTo>
                  <a:cubicBezTo>
                    <a:pt x="13946" y="6464"/>
                    <a:pt x="13918" y="6493"/>
                    <a:pt x="13875" y="6493"/>
                  </a:cubicBezTo>
                  <a:lnTo>
                    <a:pt x="13860" y="6493"/>
                  </a:lnTo>
                  <a:cubicBezTo>
                    <a:pt x="13760" y="6493"/>
                    <a:pt x="13688" y="6378"/>
                    <a:pt x="13746" y="6292"/>
                  </a:cubicBezTo>
                  <a:cubicBezTo>
                    <a:pt x="13860" y="6106"/>
                    <a:pt x="13946" y="5905"/>
                    <a:pt x="14004" y="5705"/>
                  </a:cubicBezTo>
                  <a:cubicBezTo>
                    <a:pt x="14032" y="5647"/>
                    <a:pt x="14075" y="5604"/>
                    <a:pt x="14133" y="5604"/>
                  </a:cubicBezTo>
                  <a:close/>
                  <a:moveTo>
                    <a:pt x="14262" y="6221"/>
                  </a:moveTo>
                  <a:cubicBezTo>
                    <a:pt x="14348" y="6221"/>
                    <a:pt x="14419" y="6307"/>
                    <a:pt x="14405" y="6393"/>
                  </a:cubicBezTo>
                  <a:cubicBezTo>
                    <a:pt x="14362" y="6607"/>
                    <a:pt x="14276" y="6822"/>
                    <a:pt x="14147" y="7009"/>
                  </a:cubicBezTo>
                  <a:cubicBezTo>
                    <a:pt x="14133" y="7052"/>
                    <a:pt x="14090" y="7080"/>
                    <a:pt x="14047" y="7080"/>
                  </a:cubicBezTo>
                  <a:cubicBezTo>
                    <a:pt x="13946" y="7080"/>
                    <a:pt x="13875" y="6966"/>
                    <a:pt x="13932" y="6880"/>
                  </a:cubicBezTo>
                  <a:cubicBezTo>
                    <a:pt x="14032" y="6708"/>
                    <a:pt x="14104" y="6521"/>
                    <a:pt x="14147" y="6321"/>
                  </a:cubicBezTo>
                  <a:cubicBezTo>
                    <a:pt x="14161" y="6264"/>
                    <a:pt x="14204" y="6221"/>
                    <a:pt x="14262" y="6221"/>
                  </a:cubicBezTo>
                  <a:close/>
                  <a:moveTo>
                    <a:pt x="14176" y="1620"/>
                  </a:moveTo>
                  <a:cubicBezTo>
                    <a:pt x="14419" y="1620"/>
                    <a:pt x="14634" y="1949"/>
                    <a:pt x="14749" y="2207"/>
                  </a:cubicBezTo>
                  <a:lnTo>
                    <a:pt x="14821" y="2222"/>
                  </a:lnTo>
                  <a:cubicBezTo>
                    <a:pt x="16713" y="2881"/>
                    <a:pt x="17300" y="4888"/>
                    <a:pt x="16870" y="6708"/>
                  </a:cubicBezTo>
                  <a:cubicBezTo>
                    <a:pt x="16999" y="7023"/>
                    <a:pt x="17229" y="7697"/>
                    <a:pt x="16842" y="7768"/>
                  </a:cubicBezTo>
                  <a:cubicBezTo>
                    <a:pt x="16813" y="7768"/>
                    <a:pt x="16799" y="7768"/>
                    <a:pt x="16770" y="7783"/>
                  </a:cubicBezTo>
                  <a:cubicBezTo>
                    <a:pt x="16383" y="7783"/>
                    <a:pt x="16369" y="7166"/>
                    <a:pt x="16369" y="7066"/>
                  </a:cubicBezTo>
                  <a:lnTo>
                    <a:pt x="16354" y="7066"/>
                  </a:lnTo>
                  <a:cubicBezTo>
                    <a:pt x="16268" y="7123"/>
                    <a:pt x="15824" y="7424"/>
                    <a:pt x="15552" y="7424"/>
                  </a:cubicBezTo>
                  <a:cubicBezTo>
                    <a:pt x="15542" y="7426"/>
                    <a:pt x="15532" y="7426"/>
                    <a:pt x="15523" y="7426"/>
                  </a:cubicBezTo>
                  <a:cubicBezTo>
                    <a:pt x="15421" y="7426"/>
                    <a:pt x="15335" y="7357"/>
                    <a:pt x="15322" y="7252"/>
                  </a:cubicBezTo>
                  <a:cubicBezTo>
                    <a:pt x="15236" y="6851"/>
                    <a:pt x="15853" y="6679"/>
                    <a:pt x="16082" y="6622"/>
                  </a:cubicBezTo>
                  <a:lnTo>
                    <a:pt x="16082" y="6593"/>
                  </a:lnTo>
                  <a:cubicBezTo>
                    <a:pt x="16440" y="5174"/>
                    <a:pt x="16053" y="3497"/>
                    <a:pt x="14606" y="2996"/>
                  </a:cubicBezTo>
                  <a:cubicBezTo>
                    <a:pt x="14391" y="3082"/>
                    <a:pt x="14176" y="3139"/>
                    <a:pt x="13946" y="3153"/>
                  </a:cubicBezTo>
                  <a:cubicBezTo>
                    <a:pt x="13760" y="3153"/>
                    <a:pt x="13617" y="3096"/>
                    <a:pt x="13588" y="2910"/>
                  </a:cubicBezTo>
                  <a:cubicBezTo>
                    <a:pt x="13531" y="2580"/>
                    <a:pt x="13875" y="2523"/>
                    <a:pt x="14104" y="2523"/>
                  </a:cubicBezTo>
                  <a:cubicBezTo>
                    <a:pt x="14176" y="2523"/>
                    <a:pt x="14247" y="2523"/>
                    <a:pt x="14319" y="2537"/>
                  </a:cubicBezTo>
                  <a:lnTo>
                    <a:pt x="14333" y="2537"/>
                  </a:lnTo>
                  <a:cubicBezTo>
                    <a:pt x="14333" y="2537"/>
                    <a:pt x="13545" y="1906"/>
                    <a:pt x="14032" y="1648"/>
                  </a:cubicBezTo>
                  <a:cubicBezTo>
                    <a:pt x="14075" y="1634"/>
                    <a:pt x="14118" y="1620"/>
                    <a:pt x="14176" y="1620"/>
                  </a:cubicBezTo>
                  <a:close/>
                  <a:moveTo>
                    <a:pt x="13875" y="22445"/>
                  </a:moveTo>
                  <a:cubicBezTo>
                    <a:pt x="13946" y="22445"/>
                    <a:pt x="14032" y="22517"/>
                    <a:pt x="13989" y="22603"/>
                  </a:cubicBezTo>
                  <a:lnTo>
                    <a:pt x="13774" y="23119"/>
                  </a:lnTo>
                  <a:cubicBezTo>
                    <a:pt x="13760" y="23176"/>
                    <a:pt x="13703" y="23205"/>
                    <a:pt x="13645" y="23205"/>
                  </a:cubicBezTo>
                  <a:lnTo>
                    <a:pt x="13645" y="23219"/>
                  </a:lnTo>
                  <a:cubicBezTo>
                    <a:pt x="13559" y="23219"/>
                    <a:pt x="13473" y="23147"/>
                    <a:pt x="13516" y="23061"/>
                  </a:cubicBezTo>
                  <a:cubicBezTo>
                    <a:pt x="13588" y="22875"/>
                    <a:pt x="13660" y="22717"/>
                    <a:pt x="13731" y="22545"/>
                  </a:cubicBezTo>
                  <a:cubicBezTo>
                    <a:pt x="13746" y="22474"/>
                    <a:pt x="13803" y="22445"/>
                    <a:pt x="13875" y="22445"/>
                  </a:cubicBezTo>
                  <a:close/>
                  <a:moveTo>
                    <a:pt x="14032" y="23276"/>
                  </a:moveTo>
                  <a:cubicBezTo>
                    <a:pt x="14118" y="23276"/>
                    <a:pt x="14190" y="23348"/>
                    <a:pt x="14161" y="23434"/>
                  </a:cubicBezTo>
                  <a:cubicBezTo>
                    <a:pt x="14047" y="23692"/>
                    <a:pt x="13946" y="23950"/>
                    <a:pt x="13846" y="24208"/>
                  </a:cubicBezTo>
                  <a:cubicBezTo>
                    <a:pt x="13832" y="24251"/>
                    <a:pt x="13774" y="24294"/>
                    <a:pt x="13717" y="24294"/>
                  </a:cubicBezTo>
                  <a:cubicBezTo>
                    <a:pt x="13631" y="24294"/>
                    <a:pt x="13559" y="24222"/>
                    <a:pt x="13588" y="24136"/>
                  </a:cubicBezTo>
                  <a:cubicBezTo>
                    <a:pt x="13688" y="23878"/>
                    <a:pt x="13803" y="23620"/>
                    <a:pt x="13903" y="23377"/>
                  </a:cubicBezTo>
                  <a:cubicBezTo>
                    <a:pt x="13918" y="23319"/>
                    <a:pt x="13975" y="23276"/>
                    <a:pt x="14032" y="23276"/>
                  </a:cubicBezTo>
                  <a:close/>
                  <a:moveTo>
                    <a:pt x="4243" y="24839"/>
                  </a:moveTo>
                  <a:cubicBezTo>
                    <a:pt x="4343" y="24839"/>
                    <a:pt x="4401" y="24910"/>
                    <a:pt x="4386" y="24996"/>
                  </a:cubicBezTo>
                  <a:cubicBezTo>
                    <a:pt x="4300" y="25297"/>
                    <a:pt x="4186" y="25584"/>
                    <a:pt x="4057" y="25870"/>
                  </a:cubicBezTo>
                  <a:cubicBezTo>
                    <a:pt x="4043" y="25899"/>
                    <a:pt x="4000" y="25928"/>
                    <a:pt x="3957" y="25928"/>
                  </a:cubicBezTo>
                  <a:cubicBezTo>
                    <a:pt x="3856" y="25928"/>
                    <a:pt x="3785" y="25827"/>
                    <a:pt x="3828" y="25727"/>
                  </a:cubicBezTo>
                  <a:cubicBezTo>
                    <a:pt x="3957" y="25469"/>
                    <a:pt x="4057" y="25211"/>
                    <a:pt x="4129" y="24925"/>
                  </a:cubicBezTo>
                  <a:cubicBezTo>
                    <a:pt x="4143" y="24882"/>
                    <a:pt x="4186" y="24839"/>
                    <a:pt x="4243" y="24839"/>
                  </a:cubicBezTo>
                  <a:close/>
                  <a:moveTo>
                    <a:pt x="4464" y="25567"/>
                  </a:moveTo>
                  <a:cubicBezTo>
                    <a:pt x="4472" y="25567"/>
                    <a:pt x="4479" y="25568"/>
                    <a:pt x="4487" y="25569"/>
                  </a:cubicBezTo>
                  <a:cubicBezTo>
                    <a:pt x="4493" y="25568"/>
                    <a:pt x="4500" y="25568"/>
                    <a:pt x="4506" y="25568"/>
                  </a:cubicBezTo>
                  <a:cubicBezTo>
                    <a:pt x="4583" y="25568"/>
                    <a:pt x="4642" y="25648"/>
                    <a:pt x="4616" y="25727"/>
                  </a:cubicBezTo>
                  <a:lnTo>
                    <a:pt x="4415" y="26286"/>
                  </a:lnTo>
                  <a:cubicBezTo>
                    <a:pt x="4401" y="26343"/>
                    <a:pt x="4343" y="26372"/>
                    <a:pt x="4286" y="26372"/>
                  </a:cubicBezTo>
                  <a:cubicBezTo>
                    <a:pt x="4280" y="26373"/>
                    <a:pt x="4273" y="26374"/>
                    <a:pt x="4267" y="26374"/>
                  </a:cubicBezTo>
                  <a:cubicBezTo>
                    <a:pt x="4190" y="26374"/>
                    <a:pt x="4131" y="26294"/>
                    <a:pt x="4157" y="26214"/>
                  </a:cubicBezTo>
                  <a:lnTo>
                    <a:pt x="4358" y="25655"/>
                  </a:lnTo>
                  <a:cubicBezTo>
                    <a:pt x="4370" y="25606"/>
                    <a:pt x="4415" y="25567"/>
                    <a:pt x="4464" y="25567"/>
                  </a:cubicBezTo>
                  <a:close/>
                  <a:moveTo>
                    <a:pt x="14047" y="0"/>
                  </a:moveTo>
                  <a:lnTo>
                    <a:pt x="10306" y="8342"/>
                  </a:lnTo>
                  <a:cubicBezTo>
                    <a:pt x="10922" y="7983"/>
                    <a:pt x="11725" y="7568"/>
                    <a:pt x="12226" y="7568"/>
                  </a:cubicBezTo>
                  <a:cubicBezTo>
                    <a:pt x="12249" y="7564"/>
                    <a:pt x="12271" y="7562"/>
                    <a:pt x="12292" y="7562"/>
                  </a:cubicBezTo>
                  <a:cubicBezTo>
                    <a:pt x="12438" y="7562"/>
                    <a:pt x="12569" y="7644"/>
                    <a:pt x="12656" y="7768"/>
                  </a:cubicBezTo>
                  <a:cubicBezTo>
                    <a:pt x="12886" y="8170"/>
                    <a:pt x="11940" y="8772"/>
                    <a:pt x="10937" y="9259"/>
                  </a:cubicBezTo>
                  <a:lnTo>
                    <a:pt x="11008" y="9417"/>
                  </a:lnTo>
                  <a:cubicBezTo>
                    <a:pt x="11424" y="9288"/>
                    <a:pt x="11839" y="9230"/>
                    <a:pt x="12269" y="9202"/>
                  </a:cubicBezTo>
                  <a:cubicBezTo>
                    <a:pt x="12628" y="9202"/>
                    <a:pt x="12871" y="9302"/>
                    <a:pt x="12914" y="9531"/>
                  </a:cubicBezTo>
                  <a:cubicBezTo>
                    <a:pt x="13015" y="10019"/>
                    <a:pt x="12183" y="10291"/>
                    <a:pt x="11338" y="10449"/>
                  </a:cubicBezTo>
                  <a:cubicBezTo>
                    <a:pt x="11352" y="10506"/>
                    <a:pt x="11366" y="10563"/>
                    <a:pt x="11366" y="10621"/>
                  </a:cubicBezTo>
                  <a:cubicBezTo>
                    <a:pt x="12226" y="10649"/>
                    <a:pt x="13043" y="10778"/>
                    <a:pt x="12900" y="11165"/>
                  </a:cubicBezTo>
                  <a:cubicBezTo>
                    <a:pt x="12742" y="11538"/>
                    <a:pt x="12054" y="11653"/>
                    <a:pt x="11366" y="11696"/>
                  </a:cubicBezTo>
                  <a:cubicBezTo>
                    <a:pt x="11352" y="11796"/>
                    <a:pt x="11338" y="11896"/>
                    <a:pt x="11323" y="11997"/>
                  </a:cubicBezTo>
                  <a:cubicBezTo>
                    <a:pt x="12183" y="12240"/>
                    <a:pt x="13101" y="12613"/>
                    <a:pt x="12857" y="13071"/>
                  </a:cubicBezTo>
                  <a:cubicBezTo>
                    <a:pt x="12757" y="13301"/>
                    <a:pt x="12499" y="13372"/>
                    <a:pt x="12183" y="13372"/>
                  </a:cubicBezTo>
                  <a:cubicBezTo>
                    <a:pt x="11753" y="13358"/>
                    <a:pt x="11309" y="13272"/>
                    <a:pt x="10908" y="13114"/>
                  </a:cubicBezTo>
                  <a:cubicBezTo>
                    <a:pt x="10865" y="13200"/>
                    <a:pt x="10808" y="13272"/>
                    <a:pt x="10765" y="13358"/>
                  </a:cubicBezTo>
                  <a:cubicBezTo>
                    <a:pt x="11381" y="13874"/>
                    <a:pt x="12054" y="14562"/>
                    <a:pt x="11682" y="14849"/>
                  </a:cubicBezTo>
                  <a:cubicBezTo>
                    <a:pt x="11610" y="14892"/>
                    <a:pt x="11524" y="14920"/>
                    <a:pt x="11452" y="14920"/>
                  </a:cubicBezTo>
                  <a:cubicBezTo>
                    <a:pt x="11094" y="14920"/>
                    <a:pt x="10535" y="14562"/>
                    <a:pt x="10062" y="14204"/>
                  </a:cubicBezTo>
                  <a:cubicBezTo>
                    <a:pt x="10005" y="14247"/>
                    <a:pt x="9933" y="14304"/>
                    <a:pt x="9876" y="14361"/>
                  </a:cubicBezTo>
                  <a:cubicBezTo>
                    <a:pt x="10406" y="15092"/>
                    <a:pt x="10908" y="15952"/>
                    <a:pt x="10507" y="16110"/>
                  </a:cubicBezTo>
                  <a:cubicBezTo>
                    <a:pt x="10478" y="16124"/>
                    <a:pt x="10435" y="16139"/>
                    <a:pt x="10406" y="16139"/>
                  </a:cubicBezTo>
                  <a:cubicBezTo>
                    <a:pt x="10034" y="16139"/>
                    <a:pt x="9489" y="15508"/>
                    <a:pt x="9045" y="14877"/>
                  </a:cubicBezTo>
                  <a:cubicBezTo>
                    <a:pt x="8973" y="14920"/>
                    <a:pt x="8887" y="14949"/>
                    <a:pt x="8801" y="14992"/>
                  </a:cubicBezTo>
                  <a:cubicBezTo>
                    <a:pt x="9088" y="15809"/>
                    <a:pt x="9288" y="16741"/>
                    <a:pt x="8873" y="16927"/>
                  </a:cubicBezTo>
                  <a:cubicBezTo>
                    <a:pt x="8830" y="16941"/>
                    <a:pt x="8801" y="16956"/>
                    <a:pt x="8758" y="16956"/>
                  </a:cubicBezTo>
                  <a:cubicBezTo>
                    <a:pt x="8371" y="16956"/>
                    <a:pt x="7998" y="16081"/>
                    <a:pt x="7726" y="15250"/>
                  </a:cubicBezTo>
                  <a:cubicBezTo>
                    <a:pt x="7669" y="15250"/>
                    <a:pt x="7611" y="15250"/>
                    <a:pt x="7554" y="15264"/>
                  </a:cubicBezTo>
                  <a:cubicBezTo>
                    <a:pt x="7626" y="16067"/>
                    <a:pt x="7626" y="16870"/>
                    <a:pt x="7310" y="16927"/>
                  </a:cubicBezTo>
                  <a:lnTo>
                    <a:pt x="7282" y="16927"/>
                  </a:lnTo>
                  <a:cubicBezTo>
                    <a:pt x="7095" y="16927"/>
                    <a:pt x="6923" y="16626"/>
                    <a:pt x="6794" y="16196"/>
                  </a:cubicBezTo>
                  <a:lnTo>
                    <a:pt x="2910" y="24853"/>
                  </a:lnTo>
                  <a:cubicBezTo>
                    <a:pt x="3312" y="25068"/>
                    <a:pt x="3312" y="25627"/>
                    <a:pt x="2925" y="25856"/>
                  </a:cubicBezTo>
                  <a:cubicBezTo>
                    <a:pt x="2829" y="25913"/>
                    <a:pt x="2727" y="25939"/>
                    <a:pt x="2627" y="25939"/>
                  </a:cubicBezTo>
                  <a:cubicBezTo>
                    <a:pt x="2326" y="25939"/>
                    <a:pt x="2050" y="25699"/>
                    <a:pt x="2050" y="25355"/>
                  </a:cubicBezTo>
                  <a:cubicBezTo>
                    <a:pt x="2050" y="25326"/>
                    <a:pt x="2050" y="25283"/>
                    <a:pt x="2065" y="25254"/>
                  </a:cubicBezTo>
                  <a:lnTo>
                    <a:pt x="1821" y="25125"/>
                  </a:lnTo>
                  <a:cubicBezTo>
                    <a:pt x="1764" y="25197"/>
                    <a:pt x="1678" y="25269"/>
                    <a:pt x="1592" y="25297"/>
                  </a:cubicBezTo>
                  <a:lnTo>
                    <a:pt x="1" y="28995"/>
                  </a:lnTo>
                  <a:cubicBezTo>
                    <a:pt x="1864" y="29769"/>
                    <a:pt x="3770" y="30500"/>
                    <a:pt x="5576" y="31073"/>
                  </a:cubicBezTo>
                  <a:cubicBezTo>
                    <a:pt x="5562" y="30930"/>
                    <a:pt x="5547" y="30787"/>
                    <a:pt x="5533" y="30643"/>
                  </a:cubicBezTo>
                  <a:cubicBezTo>
                    <a:pt x="4816" y="29124"/>
                    <a:pt x="2982" y="28450"/>
                    <a:pt x="2781" y="28078"/>
                  </a:cubicBezTo>
                  <a:cubicBezTo>
                    <a:pt x="2667" y="27848"/>
                    <a:pt x="2925" y="27619"/>
                    <a:pt x="3340" y="27619"/>
                  </a:cubicBezTo>
                  <a:cubicBezTo>
                    <a:pt x="3770" y="27648"/>
                    <a:pt x="4186" y="27848"/>
                    <a:pt x="4487" y="28178"/>
                  </a:cubicBezTo>
                  <a:cubicBezTo>
                    <a:pt x="5060" y="28766"/>
                    <a:pt x="5361" y="29611"/>
                    <a:pt x="5504" y="30185"/>
                  </a:cubicBezTo>
                  <a:cubicBezTo>
                    <a:pt x="5476" y="28952"/>
                    <a:pt x="5662" y="27705"/>
                    <a:pt x="6350" y="26544"/>
                  </a:cubicBezTo>
                  <a:cubicBezTo>
                    <a:pt x="6665" y="26028"/>
                    <a:pt x="7038" y="25541"/>
                    <a:pt x="7425" y="25097"/>
                  </a:cubicBezTo>
                  <a:cubicBezTo>
                    <a:pt x="7583" y="24222"/>
                    <a:pt x="7525" y="23334"/>
                    <a:pt x="7253" y="22488"/>
                  </a:cubicBezTo>
                  <a:cubicBezTo>
                    <a:pt x="7196" y="22302"/>
                    <a:pt x="6708" y="21241"/>
                    <a:pt x="6995" y="21098"/>
                  </a:cubicBezTo>
                  <a:cubicBezTo>
                    <a:pt x="7067" y="21055"/>
                    <a:pt x="7138" y="21040"/>
                    <a:pt x="7210" y="21040"/>
                  </a:cubicBezTo>
                  <a:cubicBezTo>
                    <a:pt x="7611" y="21040"/>
                    <a:pt x="7970" y="21571"/>
                    <a:pt x="8113" y="21886"/>
                  </a:cubicBezTo>
                  <a:cubicBezTo>
                    <a:pt x="8342" y="22416"/>
                    <a:pt x="8371" y="23033"/>
                    <a:pt x="8185" y="23592"/>
                  </a:cubicBezTo>
                  <a:cubicBezTo>
                    <a:pt x="8027" y="24065"/>
                    <a:pt x="7812" y="24538"/>
                    <a:pt x="7540" y="24953"/>
                  </a:cubicBezTo>
                  <a:cubicBezTo>
                    <a:pt x="8013" y="24423"/>
                    <a:pt x="8529" y="23878"/>
                    <a:pt x="9045" y="23348"/>
                  </a:cubicBezTo>
                  <a:cubicBezTo>
                    <a:pt x="10636" y="21685"/>
                    <a:pt x="12140" y="20123"/>
                    <a:pt x="11667" y="19048"/>
                  </a:cubicBezTo>
                  <a:cubicBezTo>
                    <a:pt x="11338" y="18346"/>
                    <a:pt x="10822" y="17959"/>
                    <a:pt x="10191" y="17945"/>
                  </a:cubicBezTo>
                  <a:lnTo>
                    <a:pt x="10163" y="17945"/>
                  </a:lnTo>
                  <a:cubicBezTo>
                    <a:pt x="9417" y="17945"/>
                    <a:pt x="8672" y="18446"/>
                    <a:pt x="8299" y="19206"/>
                  </a:cubicBezTo>
                  <a:cubicBezTo>
                    <a:pt x="8271" y="19249"/>
                    <a:pt x="8271" y="19277"/>
                    <a:pt x="8256" y="19320"/>
                  </a:cubicBezTo>
                  <a:cubicBezTo>
                    <a:pt x="8256" y="19664"/>
                    <a:pt x="8328" y="20295"/>
                    <a:pt x="8715" y="20395"/>
                  </a:cubicBezTo>
                  <a:cubicBezTo>
                    <a:pt x="8744" y="20410"/>
                    <a:pt x="8772" y="20410"/>
                    <a:pt x="8815" y="20410"/>
                  </a:cubicBezTo>
                  <a:cubicBezTo>
                    <a:pt x="8987" y="20381"/>
                    <a:pt x="9159" y="20281"/>
                    <a:pt x="9260" y="20137"/>
                  </a:cubicBezTo>
                  <a:cubicBezTo>
                    <a:pt x="9403" y="19994"/>
                    <a:pt x="9532" y="19865"/>
                    <a:pt x="9704" y="19865"/>
                  </a:cubicBezTo>
                  <a:cubicBezTo>
                    <a:pt x="9790" y="19865"/>
                    <a:pt x="9876" y="19894"/>
                    <a:pt x="9948" y="19965"/>
                  </a:cubicBezTo>
                  <a:cubicBezTo>
                    <a:pt x="10363" y="20266"/>
                    <a:pt x="9933" y="21112"/>
                    <a:pt x="9217" y="21112"/>
                  </a:cubicBezTo>
                  <a:cubicBezTo>
                    <a:pt x="9088" y="21112"/>
                    <a:pt x="8959" y="21083"/>
                    <a:pt x="8844" y="21040"/>
                  </a:cubicBezTo>
                  <a:cubicBezTo>
                    <a:pt x="8844" y="21040"/>
                    <a:pt x="8242" y="20897"/>
                    <a:pt x="8013" y="20381"/>
                  </a:cubicBezTo>
                  <a:cubicBezTo>
                    <a:pt x="7855" y="20023"/>
                    <a:pt x="7898" y="19607"/>
                    <a:pt x="8142" y="19134"/>
                  </a:cubicBezTo>
                  <a:cubicBezTo>
                    <a:pt x="8557" y="18303"/>
                    <a:pt x="9360" y="17758"/>
                    <a:pt x="10163" y="17758"/>
                  </a:cubicBezTo>
                  <a:lnTo>
                    <a:pt x="10191" y="17758"/>
                  </a:lnTo>
                  <a:cubicBezTo>
                    <a:pt x="10822" y="17773"/>
                    <a:pt x="11352" y="18117"/>
                    <a:pt x="11696" y="18733"/>
                  </a:cubicBezTo>
                  <a:cubicBezTo>
                    <a:pt x="11581" y="17672"/>
                    <a:pt x="11968" y="16612"/>
                    <a:pt x="12714" y="15852"/>
                  </a:cubicBezTo>
                  <a:lnTo>
                    <a:pt x="12714" y="15852"/>
                  </a:lnTo>
                  <a:cubicBezTo>
                    <a:pt x="12556" y="16913"/>
                    <a:pt x="12241" y="17945"/>
                    <a:pt x="11782" y="18905"/>
                  </a:cubicBezTo>
                  <a:lnTo>
                    <a:pt x="11825" y="18977"/>
                  </a:lnTo>
                  <a:cubicBezTo>
                    <a:pt x="12155" y="19736"/>
                    <a:pt x="11653" y="20653"/>
                    <a:pt x="10808" y="21671"/>
                  </a:cubicBezTo>
                  <a:cubicBezTo>
                    <a:pt x="11252" y="21413"/>
                    <a:pt x="11739" y="21255"/>
                    <a:pt x="12241" y="21212"/>
                  </a:cubicBezTo>
                  <a:lnTo>
                    <a:pt x="12312" y="21212"/>
                  </a:lnTo>
                  <a:cubicBezTo>
                    <a:pt x="13215" y="21212"/>
                    <a:pt x="13144" y="22216"/>
                    <a:pt x="12671" y="22230"/>
                  </a:cubicBezTo>
                  <a:lnTo>
                    <a:pt x="12656" y="22230"/>
                  </a:lnTo>
                  <a:cubicBezTo>
                    <a:pt x="12484" y="22230"/>
                    <a:pt x="12255" y="22087"/>
                    <a:pt x="12011" y="21943"/>
                  </a:cubicBezTo>
                  <a:cubicBezTo>
                    <a:pt x="11768" y="21771"/>
                    <a:pt x="11467" y="21671"/>
                    <a:pt x="11180" y="21657"/>
                  </a:cubicBezTo>
                  <a:cubicBezTo>
                    <a:pt x="11037" y="21657"/>
                    <a:pt x="10894" y="21685"/>
                    <a:pt x="10765" y="21743"/>
                  </a:cubicBezTo>
                  <a:cubicBezTo>
                    <a:pt x="10306" y="22302"/>
                    <a:pt x="9747" y="22875"/>
                    <a:pt x="9174" y="23463"/>
                  </a:cubicBezTo>
                  <a:cubicBezTo>
                    <a:pt x="8170" y="24509"/>
                    <a:pt x="7138" y="25598"/>
                    <a:pt x="6508" y="26630"/>
                  </a:cubicBezTo>
                  <a:cubicBezTo>
                    <a:pt x="5662" y="28063"/>
                    <a:pt x="5590" y="29640"/>
                    <a:pt x="5762" y="31131"/>
                  </a:cubicBezTo>
                  <a:lnTo>
                    <a:pt x="5848" y="31159"/>
                  </a:lnTo>
                  <a:cubicBezTo>
                    <a:pt x="6622" y="29067"/>
                    <a:pt x="8156" y="27447"/>
                    <a:pt x="8873" y="26773"/>
                  </a:cubicBezTo>
                  <a:cubicBezTo>
                    <a:pt x="8830" y="26372"/>
                    <a:pt x="8744" y="24867"/>
                    <a:pt x="9819" y="23878"/>
                  </a:cubicBezTo>
                  <a:cubicBezTo>
                    <a:pt x="9976" y="24065"/>
                    <a:pt x="10062" y="24323"/>
                    <a:pt x="10048" y="24581"/>
                  </a:cubicBezTo>
                  <a:cubicBezTo>
                    <a:pt x="10320" y="24394"/>
                    <a:pt x="10822" y="24136"/>
                    <a:pt x="11252" y="24136"/>
                  </a:cubicBezTo>
                  <a:cubicBezTo>
                    <a:pt x="11268" y="24135"/>
                    <a:pt x="11284" y="24134"/>
                    <a:pt x="11300" y="24134"/>
                  </a:cubicBezTo>
                  <a:cubicBezTo>
                    <a:pt x="11439" y="24134"/>
                    <a:pt x="11566" y="24188"/>
                    <a:pt x="11682" y="24265"/>
                  </a:cubicBezTo>
                  <a:cubicBezTo>
                    <a:pt x="12140" y="24609"/>
                    <a:pt x="11753" y="25383"/>
                    <a:pt x="11524" y="25770"/>
                  </a:cubicBezTo>
                  <a:cubicBezTo>
                    <a:pt x="11954" y="25784"/>
                    <a:pt x="12398" y="25913"/>
                    <a:pt x="12771" y="26143"/>
                  </a:cubicBezTo>
                  <a:cubicBezTo>
                    <a:pt x="11467" y="26845"/>
                    <a:pt x="10593" y="27031"/>
                    <a:pt x="9933" y="27031"/>
                  </a:cubicBezTo>
                  <a:cubicBezTo>
                    <a:pt x="9618" y="27031"/>
                    <a:pt x="9288" y="26988"/>
                    <a:pt x="8987" y="26902"/>
                  </a:cubicBezTo>
                  <a:cubicBezTo>
                    <a:pt x="8414" y="27447"/>
                    <a:pt x="7898" y="28035"/>
                    <a:pt x="7425" y="28680"/>
                  </a:cubicBezTo>
                  <a:cubicBezTo>
                    <a:pt x="7884" y="28436"/>
                    <a:pt x="9145" y="27863"/>
                    <a:pt x="10435" y="27863"/>
                  </a:cubicBezTo>
                  <a:cubicBezTo>
                    <a:pt x="10908" y="27863"/>
                    <a:pt x="11381" y="27949"/>
                    <a:pt x="11811" y="28135"/>
                  </a:cubicBezTo>
                  <a:cubicBezTo>
                    <a:pt x="10664" y="28278"/>
                    <a:pt x="9073" y="29382"/>
                    <a:pt x="8070" y="29382"/>
                  </a:cubicBezTo>
                  <a:cubicBezTo>
                    <a:pt x="8058" y="29382"/>
                    <a:pt x="8047" y="29383"/>
                    <a:pt x="8035" y="29383"/>
                  </a:cubicBezTo>
                  <a:cubicBezTo>
                    <a:pt x="7704" y="29383"/>
                    <a:pt x="7393" y="29185"/>
                    <a:pt x="7282" y="28866"/>
                  </a:cubicBezTo>
                  <a:cubicBezTo>
                    <a:pt x="6766" y="29583"/>
                    <a:pt x="6336" y="30371"/>
                    <a:pt x="6020" y="31202"/>
                  </a:cubicBezTo>
                  <a:cubicBezTo>
                    <a:pt x="8041" y="31819"/>
                    <a:pt x="9905" y="32205"/>
                    <a:pt x="11395" y="32205"/>
                  </a:cubicBezTo>
                  <a:cubicBezTo>
                    <a:pt x="12800" y="32205"/>
                    <a:pt x="13860" y="31862"/>
                    <a:pt x="14391" y="31030"/>
                  </a:cubicBezTo>
                  <a:cubicBezTo>
                    <a:pt x="15265" y="29654"/>
                    <a:pt x="15580" y="28106"/>
                    <a:pt x="15580" y="26515"/>
                  </a:cubicBezTo>
                  <a:cubicBezTo>
                    <a:pt x="15552" y="25283"/>
                    <a:pt x="15423" y="24065"/>
                    <a:pt x="15165" y="22875"/>
                  </a:cubicBezTo>
                  <a:cubicBezTo>
                    <a:pt x="14907" y="21485"/>
                    <a:pt x="14692" y="20152"/>
                    <a:pt x="14305" y="18790"/>
                  </a:cubicBezTo>
                  <a:cubicBezTo>
                    <a:pt x="13989" y="17787"/>
                    <a:pt x="13688" y="16755"/>
                    <a:pt x="13688" y="15709"/>
                  </a:cubicBezTo>
                  <a:cubicBezTo>
                    <a:pt x="13688" y="15336"/>
                    <a:pt x="13731" y="14963"/>
                    <a:pt x="13817" y="14591"/>
                  </a:cubicBezTo>
                  <a:cubicBezTo>
                    <a:pt x="14133" y="13301"/>
                    <a:pt x="15021" y="12369"/>
                    <a:pt x="15781" y="11323"/>
                  </a:cubicBezTo>
                  <a:cubicBezTo>
                    <a:pt x="16627" y="10191"/>
                    <a:pt x="17315" y="8944"/>
                    <a:pt x="17802" y="7611"/>
                  </a:cubicBezTo>
                  <a:cubicBezTo>
                    <a:pt x="18046" y="6951"/>
                    <a:pt x="18160" y="6249"/>
                    <a:pt x="18174" y="5533"/>
                  </a:cubicBezTo>
                  <a:cubicBezTo>
                    <a:pt x="18174" y="2981"/>
                    <a:pt x="16340" y="1204"/>
                    <a:pt x="14061" y="0"/>
                  </a:cubicBezTo>
                  <a:close/>
                </a:path>
              </a:pathLst>
            </a:custGeom>
            <a:solidFill>
              <a:srgbClr val="FFA2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5" name="Google Shape;4158;p64"/>
            <p:cNvSpPr/>
            <p:nvPr/>
          </p:nvSpPr>
          <p:spPr>
            <a:xfrm>
              <a:off x="964588" y="3213613"/>
              <a:ext cx="427150" cy="915875"/>
            </a:xfrm>
            <a:custGeom>
              <a:avLst/>
              <a:gdLst/>
              <a:ahLst/>
              <a:cxnLst/>
              <a:rect l="l" t="t" r="r" b="b"/>
              <a:pathLst>
                <a:path w="17086" h="36635" extrusionOk="0">
                  <a:moveTo>
                    <a:pt x="16612" y="402"/>
                  </a:moveTo>
                  <a:lnTo>
                    <a:pt x="16625" y="406"/>
                  </a:lnTo>
                  <a:lnTo>
                    <a:pt x="16625" y="406"/>
                  </a:lnTo>
                  <a:cubicBezTo>
                    <a:pt x="16626" y="404"/>
                    <a:pt x="16627" y="403"/>
                    <a:pt x="16627" y="402"/>
                  </a:cubicBezTo>
                  <a:close/>
                  <a:moveTo>
                    <a:pt x="15538" y="1"/>
                  </a:moveTo>
                  <a:lnTo>
                    <a:pt x="10908" y="10779"/>
                  </a:lnTo>
                  <a:lnTo>
                    <a:pt x="7411" y="18920"/>
                  </a:lnTo>
                  <a:cubicBezTo>
                    <a:pt x="7612" y="19034"/>
                    <a:pt x="7812" y="19163"/>
                    <a:pt x="8013" y="19307"/>
                  </a:cubicBezTo>
                  <a:lnTo>
                    <a:pt x="14893" y="3054"/>
                  </a:lnTo>
                  <a:cubicBezTo>
                    <a:pt x="14549" y="2638"/>
                    <a:pt x="15796" y="230"/>
                    <a:pt x="15853" y="115"/>
                  </a:cubicBezTo>
                  <a:lnTo>
                    <a:pt x="15538" y="1"/>
                  </a:lnTo>
                  <a:close/>
                  <a:moveTo>
                    <a:pt x="16625" y="406"/>
                  </a:moveTo>
                  <a:lnTo>
                    <a:pt x="16625" y="406"/>
                  </a:lnTo>
                  <a:cubicBezTo>
                    <a:pt x="16576" y="524"/>
                    <a:pt x="15613" y="2956"/>
                    <a:pt x="15065" y="3111"/>
                  </a:cubicBezTo>
                  <a:lnTo>
                    <a:pt x="8156" y="19436"/>
                  </a:lnTo>
                  <a:cubicBezTo>
                    <a:pt x="8271" y="19522"/>
                    <a:pt x="8371" y="19636"/>
                    <a:pt x="8472" y="19737"/>
                  </a:cubicBezTo>
                  <a:lnTo>
                    <a:pt x="8500" y="19737"/>
                  </a:lnTo>
                  <a:lnTo>
                    <a:pt x="12227" y="11395"/>
                  </a:lnTo>
                  <a:lnTo>
                    <a:pt x="17085" y="560"/>
                  </a:lnTo>
                  <a:lnTo>
                    <a:pt x="16625" y="406"/>
                  </a:lnTo>
                  <a:close/>
                  <a:moveTo>
                    <a:pt x="4874" y="27175"/>
                  </a:moveTo>
                  <a:lnTo>
                    <a:pt x="1047" y="36205"/>
                  </a:lnTo>
                  <a:cubicBezTo>
                    <a:pt x="1062" y="36219"/>
                    <a:pt x="1076" y="36219"/>
                    <a:pt x="1090" y="36234"/>
                  </a:cubicBezTo>
                  <a:lnTo>
                    <a:pt x="4974" y="27577"/>
                  </a:lnTo>
                  <a:cubicBezTo>
                    <a:pt x="4946" y="27448"/>
                    <a:pt x="4903" y="27319"/>
                    <a:pt x="4874" y="27190"/>
                  </a:cubicBezTo>
                  <a:lnTo>
                    <a:pt x="4874" y="27175"/>
                  </a:lnTo>
                  <a:close/>
                  <a:moveTo>
                    <a:pt x="4329" y="26487"/>
                  </a:moveTo>
                  <a:cubicBezTo>
                    <a:pt x="4200" y="27161"/>
                    <a:pt x="4000" y="27806"/>
                    <a:pt x="3684" y="27806"/>
                  </a:cubicBezTo>
                  <a:cubicBezTo>
                    <a:pt x="3656" y="27806"/>
                    <a:pt x="3627" y="27806"/>
                    <a:pt x="3598" y="27792"/>
                  </a:cubicBezTo>
                  <a:lnTo>
                    <a:pt x="73" y="35961"/>
                  </a:lnTo>
                  <a:cubicBezTo>
                    <a:pt x="101" y="36033"/>
                    <a:pt x="116" y="36090"/>
                    <a:pt x="116" y="36162"/>
                  </a:cubicBezTo>
                  <a:cubicBezTo>
                    <a:pt x="116" y="36291"/>
                    <a:pt x="73" y="36406"/>
                    <a:pt x="1" y="36506"/>
                  </a:cubicBezTo>
                  <a:lnTo>
                    <a:pt x="245" y="36635"/>
                  </a:lnTo>
                  <a:cubicBezTo>
                    <a:pt x="288" y="36363"/>
                    <a:pt x="531" y="36162"/>
                    <a:pt x="818" y="36162"/>
                  </a:cubicBezTo>
                  <a:lnTo>
                    <a:pt x="875" y="36162"/>
                  </a:lnTo>
                  <a:lnTo>
                    <a:pt x="4802" y="26889"/>
                  </a:lnTo>
                  <a:cubicBezTo>
                    <a:pt x="4788" y="26788"/>
                    <a:pt x="4759" y="26688"/>
                    <a:pt x="4745" y="26573"/>
                  </a:cubicBezTo>
                  <a:cubicBezTo>
                    <a:pt x="4602" y="26559"/>
                    <a:pt x="4473" y="26516"/>
                    <a:pt x="4344" y="26487"/>
                  </a:cubicBezTo>
                  <a:close/>
                </a:path>
              </a:pathLst>
            </a:custGeom>
            <a:solidFill>
              <a:srgbClr val="FF3E3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6" name="Google Shape;4159;p64"/>
            <p:cNvSpPr/>
            <p:nvPr/>
          </p:nvSpPr>
          <p:spPr>
            <a:xfrm>
              <a:off x="1054538" y="3687163"/>
              <a:ext cx="192450" cy="234500"/>
            </a:xfrm>
            <a:custGeom>
              <a:avLst/>
              <a:gdLst/>
              <a:ahLst/>
              <a:cxnLst/>
              <a:rect l="l" t="t" r="r" b="b"/>
              <a:pathLst>
                <a:path w="7698" h="9380" extrusionOk="0">
                  <a:moveTo>
                    <a:pt x="6889" y="1"/>
                  </a:moveTo>
                  <a:cubicBezTo>
                    <a:pt x="6867" y="1"/>
                    <a:pt x="6845" y="3"/>
                    <a:pt x="6823" y="6"/>
                  </a:cubicBezTo>
                  <a:cubicBezTo>
                    <a:pt x="6321" y="6"/>
                    <a:pt x="5504" y="408"/>
                    <a:pt x="4902" y="766"/>
                  </a:cubicBezTo>
                  <a:lnTo>
                    <a:pt x="4888" y="780"/>
                  </a:lnTo>
                  <a:cubicBezTo>
                    <a:pt x="5146" y="1053"/>
                    <a:pt x="5361" y="1368"/>
                    <a:pt x="5533" y="1698"/>
                  </a:cubicBezTo>
                  <a:cubicBezTo>
                    <a:pt x="6522" y="1210"/>
                    <a:pt x="7482" y="608"/>
                    <a:pt x="7238" y="193"/>
                  </a:cubicBezTo>
                  <a:cubicBezTo>
                    <a:pt x="7164" y="81"/>
                    <a:pt x="7035" y="1"/>
                    <a:pt x="6889" y="1"/>
                  </a:cubicBezTo>
                  <a:close/>
                  <a:moveTo>
                    <a:pt x="6866" y="1640"/>
                  </a:moveTo>
                  <a:cubicBezTo>
                    <a:pt x="6436" y="1669"/>
                    <a:pt x="6020" y="1726"/>
                    <a:pt x="5605" y="1855"/>
                  </a:cubicBezTo>
                  <a:cubicBezTo>
                    <a:pt x="5762" y="2185"/>
                    <a:pt x="5877" y="2529"/>
                    <a:pt x="5934" y="2887"/>
                  </a:cubicBezTo>
                  <a:cubicBezTo>
                    <a:pt x="6780" y="2730"/>
                    <a:pt x="7597" y="2457"/>
                    <a:pt x="7511" y="1970"/>
                  </a:cubicBezTo>
                  <a:cubicBezTo>
                    <a:pt x="7468" y="1726"/>
                    <a:pt x="7210" y="1640"/>
                    <a:pt x="6866" y="1640"/>
                  </a:cubicBezTo>
                  <a:close/>
                  <a:moveTo>
                    <a:pt x="5963" y="3059"/>
                  </a:moveTo>
                  <a:cubicBezTo>
                    <a:pt x="5991" y="3231"/>
                    <a:pt x="6006" y="3418"/>
                    <a:pt x="6006" y="3590"/>
                  </a:cubicBezTo>
                  <a:cubicBezTo>
                    <a:pt x="6006" y="3776"/>
                    <a:pt x="5991" y="3948"/>
                    <a:pt x="5963" y="4134"/>
                  </a:cubicBezTo>
                  <a:cubicBezTo>
                    <a:pt x="6651" y="4091"/>
                    <a:pt x="7353" y="3948"/>
                    <a:pt x="7496" y="3590"/>
                  </a:cubicBezTo>
                  <a:cubicBezTo>
                    <a:pt x="7640" y="3231"/>
                    <a:pt x="6823" y="3102"/>
                    <a:pt x="5963" y="3059"/>
                  </a:cubicBezTo>
                  <a:close/>
                  <a:moveTo>
                    <a:pt x="5920" y="4421"/>
                  </a:moveTo>
                  <a:cubicBezTo>
                    <a:pt x="5834" y="4808"/>
                    <a:pt x="5691" y="5195"/>
                    <a:pt x="5504" y="5539"/>
                  </a:cubicBezTo>
                  <a:cubicBezTo>
                    <a:pt x="5920" y="5696"/>
                    <a:pt x="6350" y="5782"/>
                    <a:pt x="6780" y="5811"/>
                  </a:cubicBezTo>
                  <a:cubicBezTo>
                    <a:pt x="7095" y="5811"/>
                    <a:pt x="7353" y="5725"/>
                    <a:pt x="7453" y="5510"/>
                  </a:cubicBezTo>
                  <a:cubicBezTo>
                    <a:pt x="7697" y="5037"/>
                    <a:pt x="6780" y="4665"/>
                    <a:pt x="5920" y="4421"/>
                  </a:cubicBezTo>
                  <a:close/>
                  <a:moveTo>
                    <a:pt x="5361" y="5782"/>
                  </a:moveTo>
                  <a:lnTo>
                    <a:pt x="5361" y="5797"/>
                  </a:lnTo>
                  <a:cubicBezTo>
                    <a:pt x="5160" y="6098"/>
                    <a:pt x="4931" y="6384"/>
                    <a:pt x="4659" y="6628"/>
                  </a:cubicBezTo>
                  <a:cubicBezTo>
                    <a:pt x="5132" y="7001"/>
                    <a:pt x="5676" y="7345"/>
                    <a:pt x="6049" y="7345"/>
                  </a:cubicBezTo>
                  <a:cubicBezTo>
                    <a:pt x="6135" y="7345"/>
                    <a:pt x="6206" y="7316"/>
                    <a:pt x="6278" y="7273"/>
                  </a:cubicBezTo>
                  <a:cubicBezTo>
                    <a:pt x="6665" y="7001"/>
                    <a:pt x="5977" y="6298"/>
                    <a:pt x="5361" y="5782"/>
                  </a:cubicBezTo>
                  <a:close/>
                  <a:moveTo>
                    <a:pt x="574" y="7488"/>
                  </a:moveTo>
                  <a:lnTo>
                    <a:pt x="587" y="7491"/>
                  </a:lnTo>
                  <a:lnTo>
                    <a:pt x="587" y="7491"/>
                  </a:lnTo>
                  <a:lnTo>
                    <a:pt x="588" y="7488"/>
                  </a:lnTo>
                  <a:close/>
                  <a:moveTo>
                    <a:pt x="1147" y="7631"/>
                  </a:moveTo>
                  <a:cubicBezTo>
                    <a:pt x="1161" y="7732"/>
                    <a:pt x="1190" y="7832"/>
                    <a:pt x="1204" y="7947"/>
                  </a:cubicBezTo>
                  <a:lnTo>
                    <a:pt x="1333" y="7660"/>
                  </a:lnTo>
                  <a:lnTo>
                    <a:pt x="1147" y="7631"/>
                  </a:lnTo>
                  <a:close/>
                  <a:moveTo>
                    <a:pt x="4458" y="6786"/>
                  </a:moveTo>
                  <a:cubicBezTo>
                    <a:pt x="4214" y="7001"/>
                    <a:pt x="3928" y="7173"/>
                    <a:pt x="3641" y="7316"/>
                  </a:cubicBezTo>
                  <a:cubicBezTo>
                    <a:pt x="4071" y="7947"/>
                    <a:pt x="4616" y="8563"/>
                    <a:pt x="4988" y="8563"/>
                  </a:cubicBezTo>
                  <a:cubicBezTo>
                    <a:pt x="5031" y="8563"/>
                    <a:pt x="5060" y="8563"/>
                    <a:pt x="5103" y="8549"/>
                  </a:cubicBezTo>
                  <a:cubicBezTo>
                    <a:pt x="5504" y="8377"/>
                    <a:pt x="4988" y="7517"/>
                    <a:pt x="4472" y="6786"/>
                  </a:cubicBezTo>
                  <a:close/>
                  <a:moveTo>
                    <a:pt x="587" y="7491"/>
                  </a:moveTo>
                  <a:lnTo>
                    <a:pt x="0" y="8835"/>
                  </a:lnTo>
                  <a:cubicBezTo>
                    <a:pt x="29" y="8850"/>
                    <a:pt x="58" y="8864"/>
                    <a:pt x="101" y="8864"/>
                  </a:cubicBezTo>
                  <a:cubicBezTo>
                    <a:pt x="402" y="8864"/>
                    <a:pt x="617" y="8205"/>
                    <a:pt x="746" y="7531"/>
                  </a:cubicBezTo>
                  <a:lnTo>
                    <a:pt x="587" y="7491"/>
                  </a:lnTo>
                  <a:close/>
                  <a:moveTo>
                    <a:pt x="1505" y="7674"/>
                  </a:moveTo>
                  <a:lnTo>
                    <a:pt x="1505" y="7689"/>
                  </a:lnTo>
                  <a:lnTo>
                    <a:pt x="1276" y="8233"/>
                  </a:lnTo>
                  <a:cubicBezTo>
                    <a:pt x="1305" y="8377"/>
                    <a:pt x="1348" y="8506"/>
                    <a:pt x="1376" y="8635"/>
                  </a:cubicBezTo>
                  <a:cubicBezTo>
                    <a:pt x="1505" y="9065"/>
                    <a:pt x="1677" y="9366"/>
                    <a:pt x="1864" y="9366"/>
                  </a:cubicBezTo>
                  <a:lnTo>
                    <a:pt x="1892" y="9366"/>
                  </a:lnTo>
                  <a:cubicBezTo>
                    <a:pt x="2208" y="9323"/>
                    <a:pt x="2208" y="8506"/>
                    <a:pt x="2122" y="7703"/>
                  </a:cubicBezTo>
                  <a:lnTo>
                    <a:pt x="1892" y="7703"/>
                  </a:lnTo>
                  <a:cubicBezTo>
                    <a:pt x="1763" y="7703"/>
                    <a:pt x="1634" y="7703"/>
                    <a:pt x="1505" y="7674"/>
                  </a:cubicBezTo>
                  <a:close/>
                  <a:moveTo>
                    <a:pt x="3383" y="7416"/>
                  </a:moveTo>
                  <a:cubicBezTo>
                    <a:pt x="3039" y="7545"/>
                    <a:pt x="2681" y="7631"/>
                    <a:pt x="2308" y="7674"/>
                  </a:cubicBezTo>
                  <a:cubicBezTo>
                    <a:pt x="2580" y="8520"/>
                    <a:pt x="2953" y="9380"/>
                    <a:pt x="3340" y="9380"/>
                  </a:cubicBezTo>
                  <a:cubicBezTo>
                    <a:pt x="3383" y="9380"/>
                    <a:pt x="3426" y="9380"/>
                    <a:pt x="3455" y="9366"/>
                  </a:cubicBezTo>
                  <a:cubicBezTo>
                    <a:pt x="3885" y="9179"/>
                    <a:pt x="3670" y="8248"/>
                    <a:pt x="3383" y="7416"/>
                  </a:cubicBezTo>
                  <a:close/>
                </a:path>
              </a:pathLst>
            </a:custGeom>
            <a:solidFill>
              <a:srgbClr val="E7274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7" name="Google Shape;4160;p64"/>
            <p:cNvSpPr/>
            <p:nvPr/>
          </p:nvSpPr>
          <p:spPr>
            <a:xfrm>
              <a:off x="1068863" y="3686588"/>
              <a:ext cx="135125" cy="193175"/>
            </a:xfrm>
            <a:custGeom>
              <a:avLst/>
              <a:gdLst/>
              <a:ahLst/>
              <a:cxnLst/>
              <a:rect l="l" t="t" r="r" b="b"/>
              <a:pathLst>
                <a:path w="5405" h="7727" extrusionOk="0">
                  <a:moveTo>
                    <a:pt x="3971" y="517"/>
                  </a:moveTo>
                  <a:cubicBezTo>
                    <a:pt x="3975" y="519"/>
                    <a:pt x="3978" y="522"/>
                    <a:pt x="3982" y="525"/>
                  </a:cubicBezTo>
                  <a:lnTo>
                    <a:pt x="3982" y="525"/>
                  </a:lnTo>
                  <a:lnTo>
                    <a:pt x="3985" y="517"/>
                  </a:lnTo>
                  <a:close/>
                  <a:moveTo>
                    <a:pt x="3226" y="1"/>
                  </a:moveTo>
                  <a:lnTo>
                    <a:pt x="1" y="7511"/>
                  </a:lnTo>
                  <a:lnTo>
                    <a:pt x="158" y="7554"/>
                  </a:lnTo>
                  <a:cubicBezTo>
                    <a:pt x="287" y="7597"/>
                    <a:pt x="431" y="7640"/>
                    <a:pt x="560" y="7654"/>
                  </a:cubicBezTo>
                  <a:lnTo>
                    <a:pt x="746" y="7683"/>
                  </a:lnTo>
                  <a:lnTo>
                    <a:pt x="3828" y="388"/>
                  </a:lnTo>
                  <a:cubicBezTo>
                    <a:pt x="3641" y="244"/>
                    <a:pt x="3441" y="115"/>
                    <a:pt x="3226" y="1"/>
                  </a:cubicBezTo>
                  <a:close/>
                  <a:moveTo>
                    <a:pt x="3982" y="525"/>
                  </a:moveTo>
                  <a:lnTo>
                    <a:pt x="932" y="7712"/>
                  </a:lnTo>
                  <a:cubicBezTo>
                    <a:pt x="1061" y="7726"/>
                    <a:pt x="1190" y="7726"/>
                    <a:pt x="1319" y="7726"/>
                  </a:cubicBezTo>
                  <a:lnTo>
                    <a:pt x="1563" y="7726"/>
                  </a:lnTo>
                  <a:cubicBezTo>
                    <a:pt x="1635" y="7726"/>
                    <a:pt x="1678" y="7726"/>
                    <a:pt x="1735" y="7712"/>
                  </a:cubicBezTo>
                  <a:cubicBezTo>
                    <a:pt x="2108" y="7669"/>
                    <a:pt x="2466" y="7583"/>
                    <a:pt x="2810" y="7454"/>
                  </a:cubicBezTo>
                  <a:cubicBezTo>
                    <a:pt x="2896" y="7425"/>
                    <a:pt x="2968" y="7382"/>
                    <a:pt x="3054" y="7339"/>
                  </a:cubicBezTo>
                  <a:cubicBezTo>
                    <a:pt x="3355" y="7210"/>
                    <a:pt x="3627" y="7038"/>
                    <a:pt x="3885" y="6823"/>
                  </a:cubicBezTo>
                  <a:cubicBezTo>
                    <a:pt x="3942" y="6780"/>
                    <a:pt x="4014" y="6723"/>
                    <a:pt x="4057" y="6665"/>
                  </a:cubicBezTo>
                  <a:cubicBezTo>
                    <a:pt x="4329" y="6422"/>
                    <a:pt x="4573" y="6135"/>
                    <a:pt x="4759" y="5834"/>
                  </a:cubicBezTo>
                  <a:cubicBezTo>
                    <a:pt x="4817" y="5748"/>
                    <a:pt x="4860" y="5676"/>
                    <a:pt x="4903" y="5590"/>
                  </a:cubicBezTo>
                  <a:cubicBezTo>
                    <a:pt x="5103" y="5232"/>
                    <a:pt x="5232" y="4860"/>
                    <a:pt x="5318" y="4458"/>
                  </a:cubicBezTo>
                  <a:cubicBezTo>
                    <a:pt x="5347" y="4372"/>
                    <a:pt x="5361" y="4272"/>
                    <a:pt x="5375" y="4172"/>
                  </a:cubicBezTo>
                  <a:cubicBezTo>
                    <a:pt x="5390" y="4000"/>
                    <a:pt x="5404" y="3813"/>
                    <a:pt x="5404" y="3627"/>
                  </a:cubicBezTo>
                  <a:cubicBezTo>
                    <a:pt x="5404" y="3455"/>
                    <a:pt x="5390" y="3269"/>
                    <a:pt x="5375" y="3097"/>
                  </a:cubicBezTo>
                  <a:cubicBezTo>
                    <a:pt x="5375" y="3039"/>
                    <a:pt x="5361" y="2982"/>
                    <a:pt x="5347" y="2925"/>
                  </a:cubicBezTo>
                  <a:cubicBezTo>
                    <a:pt x="5289" y="2566"/>
                    <a:pt x="5175" y="2222"/>
                    <a:pt x="5017" y="1893"/>
                  </a:cubicBezTo>
                  <a:lnTo>
                    <a:pt x="4946" y="1735"/>
                  </a:lnTo>
                  <a:cubicBezTo>
                    <a:pt x="4774" y="1405"/>
                    <a:pt x="4544" y="1090"/>
                    <a:pt x="4286" y="818"/>
                  </a:cubicBezTo>
                  <a:cubicBezTo>
                    <a:pt x="4189" y="721"/>
                    <a:pt x="4092" y="610"/>
                    <a:pt x="3982" y="525"/>
                  </a:cubicBezTo>
                  <a:close/>
                </a:path>
              </a:pathLst>
            </a:custGeom>
            <a:solidFill>
              <a:srgbClr val="1E022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8" name="Google Shape;4161;p64"/>
            <p:cNvSpPr/>
            <p:nvPr/>
          </p:nvSpPr>
          <p:spPr>
            <a:xfrm>
              <a:off x="985388" y="3894788"/>
              <a:ext cx="263375" cy="383775"/>
            </a:xfrm>
            <a:custGeom>
              <a:avLst/>
              <a:gdLst/>
              <a:ahLst/>
              <a:cxnLst/>
              <a:rect l="l" t="t" r="r" b="b"/>
              <a:pathLst>
                <a:path w="10535" h="15351" extrusionOk="0">
                  <a:moveTo>
                    <a:pt x="10047" y="0"/>
                  </a:moveTo>
                  <a:cubicBezTo>
                    <a:pt x="10046" y="6"/>
                    <a:pt x="10046" y="12"/>
                    <a:pt x="10045" y="17"/>
                  </a:cubicBezTo>
                  <a:lnTo>
                    <a:pt x="10045" y="17"/>
                  </a:lnTo>
                  <a:cubicBezTo>
                    <a:pt x="10050" y="12"/>
                    <a:pt x="10056" y="6"/>
                    <a:pt x="10062" y="0"/>
                  </a:cubicBezTo>
                  <a:close/>
                  <a:moveTo>
                    <a:pt x="10045" y="17"/>
                  </a:moveTo>
                  <a:cubicBezTo>
                    <a:pt x="9297" y="776"/>
                    <a:pt x="8930" y="1828"/>
                    <a:pt x="9030" y="2881"/>
                  </a:cubicBezTo>
                  <a:cubicBezTo>
                    <a:pt x="8671" y="2265"/>
                    <a:pt x="8156" y="1921"/>
                    <a:pt x="7539" y="1906"/>
                  </a:cubicBezTo>
                  <a:lnTo>
                    <a:pt x="7496" y="1906"/>
                  </a:lnTo>
                  <a:cubicBezTo>
                    <a:pt x="6694" y="1906"/>
                    <a:pt x="5877" y="2465"/>
                    <a:pt x="5475" y="3282"/>
                  </a:cubicBezTo>
                  <a:cubicBezTo>
                    <a:pt x="5232" y="3769"/>
                    <a:pt x="5189" y="4185"/>
                    <a:pt x="5346" y="4543"/>
                  </a:cubicBezTo>
                  <a:cubicBezTo>
                    <a:pt x="5576" y="5059"/>
                    <a:pt x="6178" y="5188"/>
                    <a:pt x="6178" y="5188"/>
                  </a:cubicBezTo>
                  <a:cubicBezTo>
                    <a:pt x="6307" y="5231"/>
                    <a:pt x="6436" y="5260"/>
                    <a:pt x="6565" y="5260"/>
                  </a:cubicBezTo>
                  <a:cubicBezTo>
                    <a:pt x="7267" y="5260"/>
                    <a:pt x="7697" y="4429"/>
                    <a:pt x="7296" y="4113"/>
                  </a:cubicBezTo>
                  <a:cubicBezTo>
                    <a:pt x="7224" y="4056"/>
                    <a:pt x="7124" y="4013"/>
                    <a:pt x="7038" y="4013"/>
                  </a:cubicBezTo>
                  <a:cubicBezTo>
                    <a:pt x="6866" y="4013"/>
                    <a:pt x="6737" y="4142"/>
                    <a:pt x="6608" y="4285"/>
                  </a:cubicBezTo>
                  <a:cubicBezTo>
                    <a:pt x="6493" y="4429"/>
                    <a:pt x="6335" y="4529"/>
                    <a:pt x="6149" y="4558"/>
                  </a:cubicBezTo>
                  <a:cubicBezTo>
                    <a:pt x="6106" y="4558"/>
                    <a:pt x="6077" y="4558"/>
                    <a:pt x="6049" y="4543"/>
                  </a:cubicBezTo>
                  <a:cubicBezTo>
                    <a:pt x="5662" y="4443"/>
                    <a:pt x="5590" y="3798"/>
                    <a:pt x="5590" y="3468"/>
                  </a:cubicBezTo>
                  <a:cubicBezTo>
                    <a:pt x="5604" y="3440"/>
                    <a:pt x="5619" y="3397"/>
                    <a:pt x="5633" y="3368"/>
                  </a:cubicBezTo>
                  <a:cubicBezTo>
                    <a:pt x="6020" y="2594"/>
                    <a:pt x="6765" y="2093"/>
                    <a:pt x="7496" y="2093"/>
                  </a:cubicBezTo>
                  <a:lnTo>
                    <a:pt x="7525" y="2093"/>
                  </a:lnTo>
                  <a:cubicBezTo>
                    <a:pt x="8156" y="2107"/>
                    <a:pt x="8686" y="2494"/>
                    <a:pt x="9001" y="3196"/>
                  </a:cubicBezTo>
                  <a:cubicBezTo>
                    <a:pt x="9488" y="4271"/>
                    <a:pt x="7984" y="5833"/>
                    <a:pt x="6393" y="7496"/>
                  </a:cubicBezTo>
                  <a:cubicBezTo>
                    <a:pt x="5877" y="8041"/>
                    <a:pt x="5346" y="8571"/>
                    <a:pt x="4873" y="9116"/>
                  </a:cubicBezTo>
                  <a:cubicBezTo>
                    <a:pt x="5146" y="8686"/>
                    <a:pt x="5375" y="8227"/>
                    <a:pt x="5533" y="7740"/>
                  </a:cubicBezTo>
                  <a:cubicBezTo>
                    <a:pt x="5705" y="7181"/>
                    <a:pt x="5676" y="6564"/>
                    <a:pt x="5447" y="6034"/>
                  </a:cubicBezTo>
                  <a:cubicBezTo>
                    <a:pt x="5289" y="5719"/>
                    <a:pt x="4945" y="5188"/>
                    <a:pt x="4544" y="5188"/>
                  </a:cubicBezTo>
                  <a:cubicBezTo>
                    <a:pt x="4472" y="5188"/>
                    <a:pt x="4400" y="5217"/>
                    <a:pt x="4343" y="5246"/>
                  </a:cubicBezTo>
                  <a:cubicBezTo>
                    <a:pt x="4042" y="5389"/>
                    <a:pt x="4529" y="6450"/>
                    <a:pt x="4587" y="6636"/>
                  </a:cubicBezTo>
                  <a:cubicBezTo>
                    <a:pt x="4859" y="7482"/>
                    <a:pt x="4931" y="8370"/>
                    <a:pt x="4773" y="9245"/>
                  </a:cubicBezTo>
                  <a:cubicBezTo>
                    <a:pt x="4372" y="9703"/>
                    <a:pt x="4013" y="10176"/>
                    <a:pt x="3698" y="10692"/>
                  </a:cubicBezTo>
                  <a:cubicBezTo>
                    <a:pt x="2996" y="11853"/>
                    <a:pt x="2809" y="13114"/>
                    <a:pt x="2838" y="14333"/>
                  </a:cubicBezTo>
                  <a:cubicBezTo>
                    <a:pt x="2695" y="13774"/>
                    <a:pt x="2394" y="12899"/>
                    <a:pt x="1820" y="12326"/>
                  </a:cubicBezTo>
                  <a:cubicBezTo>
                    <a:pt x="1534" y="11996"/>
                    <a:pt x="1118" y="11796"/>
                    <a:pt x="674" y="11781"/>
                  </a:cubicBezTo>
                  <a:cubicBezTo>
                    <a:pt x="258" y="11781"/>
                    <a:pt x="0" y="11996"/>
                    <a:pt x="115" y="12226"/>
                  </a:cubicBezTo>
                  <a:cubicBezTo>
                    <a:pt x="316" y="12613"/>
                    <a:pt x="2150" y="13272"/>
                    <a:pt x="2867" y="14791"/>
                  </a:cubicBezTo>
                  <a:cubicBezTo>
                    <a:pt x="2881" y="14935"/>
                    <a:pt x="2895" y="15078"/>
                    <a:pt x="2910" y="15221"/>
                  </a:cubicBezTo>
                  <a:lnTo>
                    <a:pt x="3082" y="15279"/>
                  </a:lnTo>
                  <a:cubicBezTo>
                    <a:pt x="2910" y="13788"/>
                    <a:pt x="2981" y="12211"/>
                    <a:pt x="3841" y="10778"/>
                  </a:cubicBezTo>
                  <a:cubicBezTo>
                    <a:pt x="4458" y="9746"/>
                    <a:pt x="5504" y="8657"/>
                    <a:pt x="6507" y="7611"/>
                  </a:cubicBezTo>
                  <a:cubicBezTo>
                    <a:pt x="7081" y="7023"/>
                    <a:pt x="7625" y="6435"/>
                    <a:pt x="8098" y="5891"/>
                  </a:cubicBezTo>
                  <a:cubicBezTo>
                    <a:pt x="8213" y="5833"/>
                    <a:pt x="8356" y="5805"/>
                    <a:pt x="8500" y="5805"/>
                  </a:cubicBezTo>
                  <a:cubicBezTo>
                    <a:pt x="8800" y="5819"/>
                    <a:pt x="9087" y="5919"/>
                    <a:pt x="9345" y="6091"/>
                  </a:cubicBezTo>
                  <a:cubicBezTo>
                    <a:pt x="9589" y="6235"/>
                    <a:pt x="9804" y="6378"/>
                    <a:pt x="9990" y="6378"/>
                  </a:cubicBezTo>
                  <a:lnTo>
                    <a:pt x="10004" y="6378"/>
                  </a:lnTo>
                  <a:cubicBezTo>
                    <a:pt x="10463" y="6349"/>
                    <a:pt x="10535" y="5360"/>
                    <a:pt x="9646" y="5360"/>
                  </a:cubicBezTo>
                  <a:lnTo>
                    <a:pt x="9574" y="5360"/>
                  </a:lnTo>
                  <a:cubicBezTo>
                    <a:pt x="9058" y="5403"/>
                    <a:pt x="8571" y="5561"/>
                    <a:pt x="8141" y="5819"/>
                  </a:cubicBezTo>
                  <a:cubicBezTo>
                    <a:pt x="8972" y="4801"/>
                    <a:pt x="9488" y="3870"/>
                    <a:pt x="9144" y="3125"/>
                  </a:cubicBezTo>
                  <a:lnTo>
                    <a:pt x="9116" y="3053"/>
                  </a:lnTo>
                  <a:cubicBezTo>
                    <a:pt x="9558" y="2098"/>
                    <a:pt x="9872" y="1072"/>
                    <a:pt x="10045" y="17"/>
                  </a:cubicBezTo>
                  <a:close/>
                  <a:moveTo>
                    <a:pt x="7152" y="8012"/>
                  </a:moveTo>
                  <a:cubicBezTo>
                    <a:pt x="6077" y="9001"/>
                    <a:pt x="6163" y="10520"/>
                    <a:pt x="6206" y="10907"/>
                  </a:cubicBezTo>
                  <a:cubicBezTo>
                    <a:pt x="5490" y="11581"/>
                    <a:pt x="3956" y="13215"/>
                    <a:pt x="3196" y="15307"/>
                  </a:cubicBezTo>
                  <a:lnTo>
                    <a:pt x="3354" y="15350"/>
                  </a:lnTo>
                  <a:cubicBezTo>
                    <a:pt x="3669" y="14519"/>
                    <a:pt x="4099" y="13745"/>
                    <a:pt x="4615" y="13028"/>
                  </a:cubicBezTo>
                  <a:cubicBezTo>
                    <a:pt x="4726" y="13333"/>
                    <a:pt x="5038" y="13531"/>
                    <a:pt x="5369" y="13531"/>
                  </a:cubicBezTo>
                  <a:cubicBezTo>
                    <a:pt x="5381" y="13531"/>
                    <a:pt x="5392" y="13530"/>
                    <a:pt x="5404" y="13530"/>
                  </a:cubicBezTo>
                  <a:cubicBezTo>
                    <a:pt x="6407" y="13530"/>
                    <a:pt x="7998" y="12426"/>
                    <a:pt x="9144" y="12283"/>
                  </a:cubicBezTo>
                  <a:cubicBezTo>
                    <a:pt x="8745" y="12110"/>
                    <a:pt x="8309" y="12024"/>
                    <a:pt x="7870" y="12024"/>
                  </a:cubicBezTo>
                  <a:cubicBezTo>
                    <a:pt x="7836" y="12024"/>
                    <a:pt x="7802" y="12024"/>
                    <a:pt x="7769" y="12025"/>
                  </a:cubicBezTo>
                  <a:cubicBezTo>
                    <a:pt x="6479" y="12025"/>
                    <a:pt x="5217" y="12598"/>
                    <a:pt x="4759" y="12828"/>
                  </a:cubicBezTo>
                  <a:cubicBezTo>
                    <a:pt x="5232" y="12183"/>
                    <a:pt x="5748" y="11595"/>
                    <a:pt x="6321" y="11050"/>
                  </a:cubicBezTo>
                  <a:cubicBezTo>
                    <a:pt x="6622" y="11136"/>
                    <a:pt x="6952" y="11179"/>
                    <a:pt x="7267" y="11179"/>
                  </a:cubicBezTo>
                  <a:cubicBezTo>
                    <a:pt x="7926" y="11179"/>
                    <a:pt x="8800" y="10993"/>
                    <a:pt x="10105" y="10291"/>
                  </a:cubicBezTo>
                  <a:cubicBezTo>
                    <a:pt x="9732" y="10061"/>
                    <a:pt x="9288" y="9932"/>
                    <a:pt x="8858" y="9918"/>
                  </a:cubicBezTo>
                  <a:cubicBezTo>
                    <a:pt x="9087" y="9531"/>
                    <a:pt x="9474" y="8772"/>
                    <a:pt x="9015" y="8413"/>
                  </a:cubicBezTo>
                  <a:cubicBezTo>
                    <a:pt x="8886" y="8327"/>
                    <a:pt x="8743" y="8284"/>
                    <a:pt x="8585" y="8284"/>
                  </a:cubicBezTo>
                  <a:cubicBezTo>
                    <a:pt x="8156" y="8284"/>
                    <a:pt x="7654" y="8557"/>
                    <a:pt x="7382" y="8729"/>
                  </a:cubicBezTo>
                  <a:cubicBezTo>
                    <a:pt x="7396" y="8471"/>
                    <a:pt x="7310" y="8213"/>
                    <a:pt x="7152" y="8026"/>
                  </a:cubicBezTo>
                  <a:lnTo>
                    <a:pt x="7152" y="8012"/>
                  </a:lnTo>
                  <a:close/>
                </a:path>
              </a:pathLst>
            </a:custGeom>
            <a:solidFill>
              <a:srgbClr val="E7274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9" name="Google Shape;4162;p64"/>
            <p:cNvSpPr/>
            <p:nvPr/>
          </p:nvSpPr>
          <p:spPr>
            <a:xfrm>
              <a:off x="1257713" y="3538963"/>
              <a:ext cx="94250" cy="153750"/>
            </a:xfrm>
            <a:custGeom>
              <a:avLst/>
              <a:gdLst/>
              <a:ahLst/>
              <a:cxnLst/>
              <a:rect l="l" t="t" r="r" b="b"/>
              <a:pathLst>
                <a:path w="3770" h="6150" extrusionOk="0">
                  <a:moveTo>
                    <a:pt x="631" y="1"/>
                  </a:moveTo>
                  <a:cubicBezTo>
                    <a:pt x="588" y="1"/>
                    <a:pt x="530" y="15"/>
                    <a:pt x="487" y="29"/>
                  </a:cubicBezTo>
                  <a:cubicBezTo>
                    <a:pt x="0" y="287"/>
                    <a:pt x="788" y="918"/>
                    <a:pt x="788" y="918"/>
                  </a:cubicBezTo>
                  <a:cubicBezTo>
                    <a:pt x="738" y="908"/>
                    <a:pt x="687" y="898"/>
                    <a:pt x="636" y="898"/>
                  </a:cubicBezTo>
                  <a:cubicBezTo>
                    <a:pt x="615" y="898"/>
                    <a:pt x="594" y="900"/>
                    <a:pt x="573" y="904"/>
                  </a:cubicBezTo>
                  <a:cubicBezTo>
                    <a:pt x="344" y="904"/>
                    <a:pt x="0" y="961"/>
                    <a:pt x="57" y="1291"/>
                  </a:cubicBezTo>
                  <a:cubicBezTo>
                    <a:pt x="86" y="1463"/>
                    <a:pt x="229" y="1534"/>
                    <a:pt x="416" y="1534"/>
                  </a:cubicBezTo>
                  <a:cubicBezTo>
                    <a:pt x="645" y="1506"/>
                    <a:pt x="860" y="1463"/>
                    <a:pt x="1075" y="1377"/>
                  </a:cubicBezTo>
                  <a:cubicBezTo>
                    <a:pt x="2523" y="1878"/>
                    <a:pt x="2910" y="3555"/>
                    <a:pt x="2551" y="4974"/>
                  </a:cubicBezTo>
                  <a:lnTo>
                    <a:pt x="2551" y="5003"/>
                  </a:lnTo>
                  <a:cubicBezTo>
                    <a:pt x="2322" y="5060"/>
                    <a:pt x="1706" y="5232"/>
                    <a:pt x="1792" y="5633"/>
                  </a:cubicBezTo>
                  <a:cubicBezTo>
                    <a:pt x="1805" y="5726"/>
                    <a:pt x="1892" y="5807"/>
                    <a:pt x="1996" y="5807"/>
                  </a:cubicBezTo>
                  <a:cubicBezTo>
                    <a:pt x="2004" y="5807"/>
                    <a:pt x="2013" y="5807"/>
                    <a:pt x="2021" y="5805"/>
                  </a:cubicBezTo>
                  <a:cubicBezTo>
                    <a:pt x="2293" y="5805"/>
                    <a:pt x="2738" y="5504"/>
                    <a:pt x="2824" y="5447"/>
                  </a:cubicBezTo>
                  <a:lnTo>
                    <a:pt x="2838" y="5447"/>
                  </a:lnTo>
                  <a:cubicBezTo>
                    <a:pt x="2838" y="5547"/>
                    <a:pt x="2852" y="6149"/>
                    <a:pt x="3239" y="6149"/>
                  </a:cubicBezTo>
                  <a:lnTo>
                    <a:pt x="3311" y="6149"/>
                  </a:lnTo>
                  <a:cubicBezTo>
                    <a:pt x="3698" y="6078"/>
                    <a:pt x="3469" y="5404"/>
                    <a:pt x="3340" y="5074"/>
                  </a:cubicBezTo>
                  <a:cubicBezTo>
                    <a:pt x="3770" y="3269"/>
                    <a:pt x="3182" y="1262"/>
                    <a:pt x="1290" y="603"/>
                  </a:cubicBezTo>
                  <a:lnTo>
                    <a:pt x="1218" y="588"/>
                  </a:lnTo>
                  <a:cubicBezTo>
                    <a:pt x="1104" y="316"/>
                    <a:pt x="889" y="1"/>
                    <a:pt x="645" y="1"/>
                  </a:cubicBezTo>
                  <a:close/>
                </a:path>
              </a:pathLst>
            </a:custGeom>
            <a:solidFill>
              <a:srgbClr val="FFC4C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0" name="Google Shape;4163;p64"/>
            <p:cNvSpPr/>
            <p:nvPr/>
          </p:nvSpPr>
          <p:spPr>
            <a:xfrm>
              <a:off x="986463" y="3289938"/>
              <a:ext cx="355100" cy="828800"/>
            </a:xfrm>
            <a:custGeom>
              <a:avLst/>
              <a:gdLst/>
              <a:ahLst/>
              <a:cxnLst/>
              <a:rect l="l" t="t" r="r" b="b"/>
              <a:pathLst>
                <a:path w="14204" h="33152" extrusionOk="0">
                  <a:moveTo>
                    <a:pt x="14018" y="1"/>
                  </a:moveTo>
                  <a:lnTo>
                    <a:pt x="7138" y="16268"/>
                  </a:lnTo>
                  <a:lnTo>
                    <a:pt x="4042" y="23549"/>
                  </a:lnTo>
                  <a:lnTo>
                    <a:pt x="3927" y="23836"/>
                  </a:lnTo>
                  <a:lnTo>
                    <a:pt x="0" y="33109"/>
                  </a:lnTo>
                  <a:cubicBezTo>
                    <a:pt x="58" y="33109"/>
                    <a:pt x="129" y="33123"/>
                    <a:pt x="187" y="33152"/>
                  </a:cubicBezTo>
                  <a:lnTo>
                    <a:pt x="3999" y="24122"/>
                  </a:lnTo>
                  <a:lnTo>
                    <a:pt x="4243" y="23578"/>
                  </a:lnTo>
                  <a:lnTo>
                    <a:pt x="7281" y="16383"/>
                  </a:lnTo>
                  <a:lnTo>
                    <a:pt x="14204" y="58"/>
                  </a:lnTo>
                  <a:lnTo>
                    <a:pt x="14147" y="58"/>
                  </a:lnTo>
                  <a:cubicBezTo>
                    <a:pt x="14132" y="58"/>
                    <a:pt x="14104" y="44"/>
                    <a:pt x="14089" y="44"/>
                  </a:cubicBezTo>
                  <a:cubicBezTo>
                    <a:pt x="14061" y="29"/>
                    <a:pt x="14046" y="15"/>
                    <a:pt x="14032" y="1"/>
                  </a:cubicBezTo>
                  <a:close/>
                </a:path>
              </a:pathLst>
            </a:custGeom>
            <a:solidFill>
              <a:srgbClr val="1E022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1" name="Google Shape;4164;p64"/>
            <p:cNvSpPr/>
            <p:nvPr/>
          </p:nvSpPr>
          <p:spPr>
            <a:xfrm>
              <a:off x="1353013" y="3000788"/>
              <a:ext cx="156250" cy="226825"/>
            </a:xfrm>
            <a:custGeom>
              <a:avLst/>
              <a:gdLst/>
              <a:ahLst/>
              <a:cxnLst/>
              <a:rect l="l" t="t" r="r" b="b"/>
              <a:pathLst>
                <a:path w="6250" h="9073" extrusionOk="0">
                  <a:moveTo>
                    <a:pt x="3444" y="4221"/>
                  </a:moveTo>
                  <a:cubicBezTo>
                    <a:pt x="3802" y="4221"/>
                    <a:pt x="4143" y="4500"/>
                    <a:pt x="4143" y="4916"/>
                  </a:cubicBezTo>
                  <a:cubicBezTo>
                    <a:pt x="4143" y="5303"/>
                    <a:pt x="3827" y="5619"/>
                    <a:pt x="3440" y="5619"/>
                  </a:cubicBezTo>
                  <a:cubicBezTo>
                    <a:pt x="2824" y="5619"/>
                    <a:pt x="2509" y="4873"/>
                    <a:pt x="2953" y="4429"/>
                  </a:cubicBezTo>
                  <a:cubicBezTo>
                    <a:pt x="3097" y="4285"/>
                    <a:pt x="3273" y="4221"/>
                    <a:pt x="3444" y="4221"/>
                  </a:cubicBezTo>
                  <a:close/>
                  <a:moveTo>
                    <a:pt x="2523" y="5619"/>
                  </a:moveTo>
                  <a:lnTo>
                    <a:pt x="3182" y="6077"/>
                  </a:lnTo>
                  <a:lnTo>
                    <a:pt x="3168" y="6077"/>
                  </a:lnTo>
                  <a:lnTo>
                    <a:pt x="3168" y="6092"/>
                  </a:lnTo>
                  <a:cubicBezTo>
                    <a:pt x="2738" y="6092"/>
                    <a:pt x="2523" y="5619"/>
                    <a:pt x="2523" y="5619"/>
                  </a:cubicBezTo>
                  <a:close/>
                  <a:moveTo>
                    <a:pt x="3655" y="0"/>
                  </a:moveTo>
                  <a:lnTo>
                    <a:pt x="1" y="8514"/>
                  </a:lnTo>
                  <a:lnTo>
                    <a:pt x="316" y="8628"/>
                  </a:lnTo>
                  <a:lnTo>
                    <a:pt x="560" y="8714"/>
                  </a:lnTo>
                  <a:lnTo>
                    <a:pt x="732" y="8772"/>
                  </a:lnTo>
                  <a:lnTo>
                    <a:pt x="946" y="8858"/>
                  </a:lnTo>
                  <a:lnTo>
                    <a:pt x="1090" y="8901"/>
                  </a:lnTo>
                  <a:lnTo>
                    <a:pt x="1563" y="9073"/>
                  </a:lnTo>
                  <a:cubicBezTo>
                    <a:pt x="1935" y="8313"/>
                    <a:pt x="2308" y="7539"/>
                    <a:pt x="2666" y="6765"/>
                  </a:cubicBezTo>
                  <a:cubicBezTo>
                    <a:pt x="2695" y="6737"/>
                    <a:pt x="2709" y="6694"/>
                    <a:pt x="2738" y="6679"/>
                  </a:cubicBezTo>
                  <a:cubicBezTo>
                    <a:pt x="2748" y="6679"/>
                    <a:pt x="2757" y="6673"/>
                    <a:pt x="2767" y="6673"/>
                  </a:cubicBezTo>
                  <a:cubicBezTo>
                    <a:pt x="2772" y="6673"/>
                    <a:pt x="2776" y="6674"/>
                    <a:pt x="2781" y="6679"/>
                  </a:cubicBezTo>
                  <a:lnTo>
                    <a:pt x="2853" y="6679"/>
                  </a:lnTo>
                  <a:cubicBezTo>
                    <a:pt x="3311" y="6837"/>
                    <a:pt x="3799" y="6909"/>
                    <a:pt x="4286" y="6937"/>
                  </a:cubicBezTo>
                  <a:lnTo>
                    <a:pt x="4358" y="6937"/>
                  </a:lnTo>
                  <a:cubicBezTo>
                    <a:pt x="5519" y="6909"/>
                    <a:pt x="6049" y="6235"/>
                    <a:pt x="6192" y="5174"/>
                  </a:cubicBezTo>
                  <a:cubicBezTo>
                    <a:pt x="6235" y="4888"/>
                    <a:pt x="6250" y="4601"/>
                    <a:pt x="6250" y="4314"/>
                  </a:cubicBezTo>
                  <a:cubicBezTo>
                    <a:pt x="6250" y="3669"/>
                    <a:pt x="6149" y="3039"/>
                    <a:pt x="5963" y="2437"/>
                  </a:cubicBezTo>
                  <a:cubicBezTo>
                    <a:pt x="5777" y="1792"/>
                    <a:pt x="5418" y="1204"/>
                    <a:pt x="4917" y="760"/>
                  </a:cubicBezTo>
                  <a:cubicBezTo>
                    <a:pt x="4544" y="430"/>
                    <a:pt x="4128" y="172"/>
                    <a:pt x="3655" y="0"/>
                  </a:cubicBezTo>
                  <a:close/>
                </a:path>
              </a:pathLst>
            </a:custGeom>
            <a:solidFill>
              <a:srgbClr val="FFC4C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2" name="Google Shape;4165;p64"/>
            <p:cNvSpPr/>
            <p:nvPr/>
          </p:nvSpPr>
          <p:spPr>
            <a:xfrm>
              <a:off x="1328288" y="3216488"/>
              <a:ext cx="51975" cy="74900"/>
            </a:xfrm>
            <a:custGeom>
              <a:avLst/>
              <a:gdLst/>
              <a:ahLst/>
              <a:cxnLst/>
              <a:rect l="l" t="t" r="r" b="b"/>
              <a:pathLst>
                <a:path w="2079" h="2996" extrusionOk="0">
                  <a:moveTo>
                    <a:pt x="1305" y="0"/>
                  </a:moveTo>
                  <a:cubicBezTo>
                    <a:pt x="1248" y="115"/>
                    <a:pt x="1" y="2537"/>
                    <a:pt x="345" y="2939"/>
                  </a:cubicBezTo>
                  <a:cubicBezTo>
                    <a:pt x="359" y="2953"/>
                    <a:pt x="373" y="2967"/>
                    <a:pt x="402" y="2982"/>
                  </a:cubicBezTo>
                  <a:cubicBezTo>
                    <a:pt x="416" y="2996"/>
                    <a:pt x="445" y="2996"/>
                    <a:pt x="474" y="2996"/>
                  </a:cubicBezTo>
                  <a:lnTo>
                    <a:pt x="517" y="2996"/>
                  </a:lnTo>
                  <a:cubicBezTo>
                    <a:pt x="1076" y="2853"/>
                    <a:pt x="2064" y="330"/>
                    <a:pt x="2079" y="287"/>
                  </a:cubicBezTo>
                  <a:lnTo>
                    <a:pt x="1935" y="244"/>
                  </a:lnTo>
                  <a:lnTo>
                    <a:pt x="1721" y="158"/>
                  </a:lnTo>
                  <a:lnTo>
                    <a:pt x="1549" y="101"/>
                  </a:lnTo>
                  <a:lnTo>
                    <a:pt x="1305" y="15"/>
                  </a:lnTo>
                  <a:lnTo>
                    <a:pt x="1305" y="0"/>
                  </a:lnTo>
                  <a:close/>
                </a:path>
              </a:pathLst>
            </a:custGeom>
            <a:solidFill>
              <a:srgbClr val="FFC4C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3" name="Google Shape;4166;p64"/>
            <p:cNvSpPr/>
            <p:nvPr/>
          </p:nvSpPr>
          <p:spPr>
            <a:xfrm>
              <a:off x="1415813" y="3106463"/>
              <a:ext cx="40775" cy="34975"/>
            </a:xfrm>
            <a:custGeom>
              <a:avLst/>
              <a:gdLst/>
              <a:ahLst/>
              <a:cxnLst/>
              <a:rect l="l" t="t" r="r" b="b"/>
              <a:pathLst>
                <a:path w="1631" h="1399" extrusionOk="0">
                  <a:moveTo>
                    <a:pt x="968" y="1"/>
                  </a:moveTo>
                  <a:cubicBezTo>
                    <a:pt x="960" y="1"/>
                    <a:pt x="951" y="1"/>
                    <a:pt x="943" y="1"/>
                  </a:cubicBezTo>
                  <a:cubicBezTo>
                    <a:pt x="937" y="1"/>
                    <a:pt x="931" y="1"/>
                    <a:pt x="925" y="1"/>
                  </a:cubicBezTo>
                  <a:cubicBezTo>
                    <a:pt x="306" y="1"/>
                    <a:pt x="1" y="751"/>
                    <a:pt x="441" y="1191"/>
                  </a:cubicBezTo>
                  <a:cubicBezTo>
                    <a:pt x="585" y="1334"/>
                    <a:pt x="759" y="1399"/>
                    <a:pt x="930" y="1399"/>
                  </a:cubicBezTo>
                  <a:cubicBezTo>
                    <a:pt x="1289" y="1399"/>
                    <a:pt x="1631" y="1116"/>
                    <a:pt x="1631" y="689"/>
                  </a:cubicBezTo>
                  <a:cubicBezTo>
                    <a:pt x="1631" y="311"/>
                    <a:pt x="1343" y="1"/>
                    <a:pt x="968" y="1"/>
                  </a:cubicBezTo>
                  <a:close/>
                </a:path>
              </a:pathLst>
            </a:custGeom>
            <a:solidFill>
              <a:srgbClr val="1E022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4" name="Google Shape;4167;p64"/>
            <p:cNvSpPr/>
            <p:nvPr/>
          </p:nvSpPr>
          <p:spPr>
            <a:xfrm>
              <a:off x="958513" y="4112638"/>
              <a:ext cx="8625" cy="18300"/>
            </a:xfrm>
            <a:custGeom>
              <a:avLst/>
              <a:gdLst/>
              <a:ahLst/>
              <a:cxnLst/>
              <a:rect l="l" t="t" r="r" b="b"/>
              <a:pathLst>
                <a:path w="345" h="732" extrusionOk="0">
                  <a:moveTo>
                    <a:pt x="316" y="0"/>
                  </a:moveTo>
                  <a:lnTo>
                    <a:pt x="115" y="473"/>
                  </a:lnTo>
                  <a:lnTo>
                    <a:pt x="0" y="731"/>
                  </a:lnTo>
                  <a:cubicBezTo>
                    <a:pt x="86" y="688"/>
                    <a:pt x="172" y="631"/>
                    <a:pt x="230" y="545"/>
                  </a:cubicBezTo>
                  <a:cubicBezTo>
                    <a:pt x="301" y="445"/>
                    <a:pt x="344" y="330"/>
                    <a:pt x="344" y="201"/>
                  </a:cubicBezTo>
                  <a:cubicBezTo>
                    <a:pt x="344" y="129"/>
                    <a:pt x="330" y="72"/>
                    <a:pt x="316" y="0"/>
                  </a:cubicBezTo>
                  <a:close/>
                </a:path>
              </a:pathLst>
            </a:custGeom>
            <a:solidFill>
              <a:srgbClr val="FFC4C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5" name="Google Shape;4168;p64"/>
            <p:cNvSpPr/>
            <p:nvPr/>
          </p:nvSpPr>
          <p:spPr>
            <a:xfrm>
              <a:off x="970338" y="4117638"/>
              <a:ext cx="31550" cy="28975"/>
            </a:xfrm>
            <a:custGeom>
              <a:avLst/>
              <a:gdLst/>
              <a:ahLst/>
              <a:cxnLst/>
              <a:rect l="l" t="t" r="r" b="b"/>
              <a:pathLst>
                <a:path w="1262" h="1159" extrusionOk="0">
                  <a:moveTo>
                    <a:pt x="574" y="1"/>
                  </a:moveTo>
                  <a:cubicBezTo>
                    <a:pt x="301" y="1"/>
                    <a:pt x="58" y="202"/>
                    <a:pt x="0" y="474"/>
                  </a:cubicBezTo>
                  <a:cubicBezTo>
                    <a:pt x="0" y="503"/>
                    <a:pt x="0" y="546"/>
                    <a:pt x="0" y="574"/>
                  </a:cubicBezTo>
                  <a:cubicBezTo>
                    <a:pt x="0" y="919"/>
                    <a:pt x="276" y="1159"/>
                    <a:pt x="577" y="1159"/>
                  </a:cubicBezTo>
                  <a:cubicBezTo>
                    <a:pt x="677" y="1159"/>
                    <a:pt x="779" y="1133"/>
                    <a:pt x="875" y="1076"/>
                  </a:cubicBezTo>
                  <a:cubicBezTo>
                    <a:pt x="1262" y="846"/>
                    <a:pt x="1262" y="288"/>
                    <a:pt x="860" y="73"/>
                  </a:cubicBezTo>
                  <a:cubicBezTo>
                    <a:pt x="846" y="58"/>
                    <a:pt x="832" y="58"/>
                    <a:pt x="817" y="44"/>
                  </a:cubicBezTo>
                  <a:cubicBezTo>
                    <a:pt x="760" y="15"/>
                    <a:pt x="703" y="1"/>
                    <a:pt x="631" y="1"/>
                  </a:cubicBezTo>
                  <a:close/>
                </a:path>
              </a:pathLst>
            </a:custGeom>
            <a:solidFill>
              <a:srgbClr val="FFC4C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6" name="Google Shape;4169;p64"/>
            <p:cNvSpPr/>
            <p:nvPr/>
          </p:nvSpPr>
          <p:spPr>
            <a:xfrm>
              <a:off x="1416088" y="3141588"/>
              <a:ext cx="16500" cy="11500"/>
            </a:xfrm>
            <a:custGeom>
              <a:avLst/>
              <a:gdLst/>
              <a:ahLst/>
              <a:cxnLst/>
              <a:rect l="l" t="t" r="r" b="b"/>
              <a:pathLst>
                <a:path w="660" h="460" extrusionOk="0">
                  <a:moveTo>
                    <a:pt x="0" y="1"/>
                  </a:moveTo>
                  <a:lnTo>
                    <a:pt x="0" y="1"/>
                  </a:lnTo>
                  <a:cubicBezTo>
                    <a:pt x="0" y="1"/>
                    <a:pt x="215" y="460"/>
                    <a:pt x="645" y="460"/>
                  </a:cubicBezTo>
                  <a:lnTo>
                    <a:pt x="659" y="460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FF3E3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7" name="Google Shape;4170;p64"/>
            <p:cNvSpPr/>
            <p:nvPr/>
          </p:nvSpPr>
          <p:spPr>
            <a:xfrm>
              <a:off x="1013688" y="4119438"/>
              <a:ext cx="15425" cy="27250"/>
            </a:xfrm>
            <a:custGeom>
              <a:avLst/>
              <a:gdLst/>
              <a:ahLst/>
              <a:cxnLst/>
              <a:rect l="l" t="t" r="r" b="b"/>
              <a:pathLst>
                <a:path w="617" h="1090" extrusionOk="0">
                  <a:moveTo>
                    <a:pt x="459" y="1"/>
                  </a:moveTo>
                  <a:cubicBezTo>
                    <a:pt x="402" y="1"/>
                    <a:pt x="359" y="44"/>
                    <a:pt x="345" y="101"/>
                  </a:cubicBezTo>
                  <a:cubicBezTo>
                    <a:pt x="273" y="373"/>
                    <a:pt x="173" y="631"/>
                    <a:pt x="44" y="889"/>
                  </a:cubicBezTo>
                  <a:cubicBezTo>
                    <a:pt x="1" y="989"/>
                    <a:pt x="72" y="1090"/>
                    <a:pt x="173" y="1090"/>
                  </a:cubicBezTo>
                  <a:cubicBezTo>
                    <a:pt x="216" y="1090"/>
                    <a:pt x="259" y="1061"/>
                    <a:pt x="273" y="1032"/>
                  </a:cubicBezTo>
                  <a:cubicBezTo>
                    <a:pt x="402" y="746"/>
                    <a:pt x="516" y="459"/>
                    <a:pt x="602" y="158"/>
                  </a:cubicBezTo>
                  <a:cubicBezTo>
                    <a:pt x="617" y="72"/>
                    <a:pt x="559" y="1"/>
                    <a:pt x="459" y="1"/>
                  </a:cubicBezTo>
                  <a:close/>
                </a:path>
              </a:pathLst>
            </a:custGeom>
            <a:solidFill>
              <a:srgbClr val="FF3E3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8" name="Google Shape;4171;p64"/>
            <p:cNvSpPr/>
            <p:nvPr/>
          </p:nvSpPr>
          <p:spPr>
            <a:xfrm>
              <a:off x="1022288" y="4137363"/>
              <a:ext cx="12925" cy="20450"/>
            </a:xfrm>
            <a:custGeom>
              <a:avLst/>
              <a:gdLst/>
              <a:ahLst/>
              <a:cxnLst/>
              <a:rect l="l" t="t" r="r" b="b"/>
              <a:pathLst>
                <a:path w="517" h="818" extrusionOk="0">
                  <a:moveTo>
                    <a:pt x="359" y="0"/>
                  </a:moveTo>
                  <a:lnTo>
                    <a:pt x="359" y="14"/>
                  </a:lnTo>
                  <a:cubicBezTo>
                    <a:pt x="351" y="13"/>
                    <a:pt x="344" y="12"/>
                    <a:pt x="336" y="12"/>
                  </a:cubicBezTo>
                  <a:cubicBezTo>
                    <a:pt x="287" y="12"/>
                    <a:pt x="242" y="51"/>
                    <a:pt x="230" y="100"/>
                  </a:cubicBezTo>
                  <a:lnTo>
                    <a:pt x="29" y="659"/>
                  </a:lnTo>
                  <a:cubicBezTo>
                    <a:pt x="1" y="731"/>
                    <a:pt x="72" y="817"/>
                    <a:pt x="158" y="817"/>
                  </a:cubicBezTo>
                  <a:cubicBezTo>
                    <a:pt x="215" y="817"/>
                    <a:pt x="273" y="774"/>
                    <a:pt x="287" y="731"/>
                  </a:cubicBezTo>
                  <a:lnTo>
                    <a:pt x="488" y="172"/>
                  </a:lnTo>
                  <a:cubicBezTo>
                    <a:pt x="516" y="86"/>
                    <a:pt x="445" y="0"/>
                    <a:pt x="359" y="0"/>
                  </a:cubicBezTo>
                  <a:close/>
                </a:path>
              </a:pathLst>
            </a:custGeom>
            <a:solidFill>
              <a:srgbClr val="FF3E3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9" name="Google Shape;4172;p64"/>
            <p:cNvSpPr/>
            <p:nvPr/>
          </p:nvSpPr>
          <p:spPr>
            <a:xfrm>
              <a:off x="1261638" y="3638588"/>
              <a:ext cx="15075" cy="22225"/>
            </a:xfrm>
            <a:custGeom>
              <a:avLst/>
              <a:gdLst/>
              <a:ahLst/>
              <a:cxnLst/>
              <a:rect l="l" t="t" r="r" b="b"/>
              <a:pathLst>
                <a:path w="603" h="889" extrusionOk="0">
                  <a:moveTo>
                    <a:pt x="445" y="0"/>
                  </a:moveTo>
                  <a:cubicBezTo>
                    <a:pt x="388" y="0"/>
                    <a:pt x="330" y="43"/>
                    <a:pt x="316" y="101"/>
                  </a:cubicBezTo>
                  <a:cubicBezTo>
                    <a:pt x="244" y="301"/>
                    <a:pt x="158" y="502"/>
                    <a:pt x="44" y="688"/>
                  </a:cubicBezTo>
                  <a:cubicBezTo>
                    <a:pt x="1" y="774"/>
                    <a:pt x="72" y="889"/>
                    <a:pt x="173" y="889"/>
                  </a:cubicBezTo>
                  <a:cubicBezTo>
                    <a:pt x="216" y="889"/>
                    <a:pt x="259" y="860"/>
                    <a:pt x="273" y="817"/>
                  </a:cubicBezTo>
                  <a:cubicBezTo>
                    <a:pt x="402" y="617"/>
                    <a:pt x="488" y="387"/>
                    <a:pt x="574" y="172"/>
                  </a:cubicBezTo>
                  <a:cubicBezTo>
                    <a:pt x="603" y="86"/>
                    <a:pt x="531" y="0"/>
                    <a:pt x="445" y="0"/>
                  </a:cubicBezTo>
                  <a:close/>
                </a:path>
              </a:pathLst>
            </a:custGeom>
            <a:solidFill>
              <a:srgbClr val="FF3E3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0" name="Google Shape;4173;p64"/>
            <p:cNvSpPr/>
            <p:nvPr/>
          </p:nvSpPr>
          <p:spPr>
            <a:xfrm>
              <a:off x="1265938" y="3653988"/>
              <a:ext cx="13650" cy="21525"/>
            </a:xfrm>
            <a:custGeom>
              <a:avLst/>
              <a:gdLst/>
              <a:ahLst/>
              <a:cxnLst/>
              <a:rect l="l" t="t" r="r" b="b"/>
              <a:pathLst>
                <a:path w="546" h="861" extrusionOk="0">
                  <a:moveTo>
                    <a:pt x="388" y="1"/>
                  </a:moveTo>
                  <a:cubicBezTo>
                    <a:pt x="330" y="1"/>
                    <a:pt x="287" y="44"/>
                    <a:pt x="273" y="101"/>
                  </a:cubicBezTo>
                  <a:cubicBezTo>
                    <a:pt x="230" y="301"/>
                    <a:pt x="158" y="488"/>
                    <a:pt x="58" y="660"/>
                  </a:cubicBezTo>
                  <a:cubicBezTo>
                    <a:pt x="1" y="746"/>
                    <a:pt x="72" y="860"/>
                    <a:pt x="173" y="860"/>
                  </a:cubicBezTo>
                  <a:cubicBezTo>
                    <a:pt x="216" y="860"/>
                    <a:pt x="259" y="832"/>
                    <a:pt x="287" y="789"/>
                  </a:cubicBezTo>
                  <a:cubicBezTo>
                    <a:pt x="402" y="602"/>
                    <a:pt x="488" y="387"/>
                    <a:pt x="531" y="173"/>
                  </a:cubicBezTo>
                  <a:cubicBezTo>
                    <a:pt x="545" y="87"/>
                    <a:pt x="474" y="1"/>
                    <a:pt x="388" y="1"/>
                  </a:cubicBezTo>
                  <a:close/>
                </a:path>
              </a:pathLst>
            </a:custGeom>
            <a:solidFill>
              <a:srgbClr val="FF3E3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1" name="Google Shape;4174;p64"/>
            <p:cNvSpPr/>
            <p:nvPr/>
          </p:nvSpPr>
          <p:spPr>
            <a:xfrm>
              <a:off x="1256263" y="4059588"/>
              <a:ext cx="13650" cy="19025"/>
            </a:xfrm>
            <a:custGeom>
              <a:avLst/>
              <a:gdLst/>
              <a:ahLst/>
              <a:cxnLst/>
              <a:rect l="l" t="t" r="r" b="b"/>
              <a:pathLst>
                <a:path w="546" h="761" extrusionOk="0">
                  <a:moveTo>
                    <a:pt x="388" y="1"/>
                  </a:moveTo>
                  <a:cubicBezTo>
                    <a:pt x="316" y="1"/>
                    <a:pt x="273" y="30"/>
                    <a:pt x="244" y="87"/>
                  </a:cubicBezTo>
                  <a:cubicBezTo>
                    <a:pt x="173" y="273"/>
                    <a:pt x="101" y="431"/>
                    <a:pt x="44" y="603"/>
                  </a:cubicBezTo>
                  <a:cubicBezTo>
                    <a:pt x="1" y="703"/>
                    <a:pt x="72" y="761"/>
                    <a:pt x="158" y="761"/>
                  </a:cubicBezTo>
                  <a:cubicBezTo>
                    <a:pt x="216" y="761"/>
                    <a:pt x="273" y="732"/>
                    <a:pt x="287" y="675"/>
                  </a:cubicBezTo>
                  <a:lnTo>
                    <a:pt x="502" y="159"/>
                  </a:lnTo>
                  <a:cubicBezTo>
                    <a:pt x="545" y="73"/>
                    <a:pt x="459" y="1"/>
                    <a:pt x="388" y="1"/>
                  </a:cubicBezTo>
                  <a:close/>
                </a:path>
              </a:pathLst>
            </a:custGeom>
            <a:solidFill>
              <a:srgbClr val="FF3E3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2" name="Google Shape;4175;p64"/>
            <p:cNvSpPr/>
            <p:nvPr/>
          </p:nvSpPr>
          <p:spPr>
            <a:xfrm>
              <a:off x="1257713" y="4080388"/>
              <a:ext cx="16150" cy="25450"/>
            </a:xfrm>
            <a:custGeom>
              <a:avLst/>
              <a:gdLst/>
              <a:ahLst/>
              <a:cxnLst/>
              <a:rect l="l" t="t" r="r" b="b"/>
              <a:pathLst>
                <a:path w="646" h="1018" extrusionOk="0">
                  <a:moveTo>
                    <a:pt x="487" y="0"/>
                  </a:moveTo>
                  <a:cubicBezTo>
                    <a:pt x="430" y="0"/>
                    <a:pt x="373" y="43"/>
                    <a:pt x="358" y="101"/>
                  </a:cubicBezTo>
                  <a:cubicBezTo>
                    <a:pt x="258" y="344"/>
                    <a:pt x="143" y="602"/>
                    <a:pt x="43" y="860"/>
                  </a:cubicBezTo>
                  <a:cubicBezTo>
                    <a:pt x="0" y="946"/>
                    <a:pt x="86" y="1018"/>
                    <a:pt x="172" y="1018"/>
                  </a:cubicBezTo>
                  <a:cubicBezTo>
                    <a:pt x="229" y="1018"/>
                    <a:pt x="287" y="975"/>
                    <a:pt x="301" y="932"/>
                  </a:cubicBezTo>
                  <a:cubicBezTo>
                    <a:pt x="401" y="674"/>
                    <a:pt x="502" y="416"/>
                    <a:pt x="616" y="158"/>
                  </a:cubicBezTo>
                  <a:cubicBezTo>
                    <a:pt x="645" y="72"/>
                    <a:pt x="573" y="0"/>
                    <a:pt x="487" y="0"/>
                  </a:cubicBezTo>
                  <a:close/>
                </a:path>
              </a:pathLst>
            </a:custGeom>
            <a:solidFill>
              <a:srgbClr val="FF3E3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3" name="Google Shape;4176;p64"/>
            <p:cNvSpPr/>
            <p:nvPr/>
          </p:nvSpPr>
          <p:spPr>
            <a:xfrm>
              <a:off x="376963" y="3973238"/>
              <a:ext cx="1158825" cy="545800"/>
            </a:xfrm>
            <a:custGeom>
              <a:avLst/>
              <a:gdLst/>
              <a:ahLst/>
              <a:cxnLst/>
              <a:rect l="l" t="t" r="r" b="b"/>
              <a:pathLst>
                <a:path w="46353" h="21832" extrusionOk="0">
                  <a:moveTo>
                    <a:pt x="4143" y="1"/>
                  </a:moveTo>
                  <a:lnTo>
                    <a:pt x="0" y="7468"/>
                  </a:lnTo>
                  <a:cubicBezTo>
                    <a:pt x="0" y="7468"/>
                    <a:pt x="3913" y="14749"/>
                    <a:pt x="16497" y="19378"/>
                  </a:cubicBezTo>
                  <a:cubicBezTo>
                    <a:pt x="16741" y="19464"/>
                    <a:pt x="16985" y="19550"/>
                    <a:pt x="17228" y="19636"/>
                  </a:cubicBezTo>
                  <a:cubicBezTo>
                    <a:pt x="22172" y="21324"/>
                    <a:pt x="27339" y="21831"/>
                    <a:pt x="31763" y="21831"/>
                  </a:cubicBezTo>
                  <a:cubicBezTo>
                    <a:pt x="38423" y="21831"/>
                    <a:pt x="43400" y="20683"/>
                    <a:pt x="43400" y="20683"/>
                  </a:cubicBezTo>
                  <a:lnTo>
                    <a:pt x="46352" y="10306"/>
                  </a:lnTo>
                  <a:lnTo>
                    <a:pt x="46352" y="10306"/>
                  </a:lnTo>
                  <a:cubicBezTo>
                    <a:pt x="46352" y="10306"/>
                    <a:pt x="41138" y="10962"/>
                    <a:pt x="34870" y="10962"/>
                  </a:cubicBezTo>
                  <a:cubicBezTo>
                    <a:pt x="30700" y="10962"/>
                    <a:pt x="26064" y="10672"/>
                    <a:pt x="22187" y="9704"/>
                  </a:cubicBezTo>
                  <a:lnTo>
                    <a:pt x="21944" y="9632"/>
                  </a:lnTo>
                  <a:cubicBezTo>
                    <a:pt x="12355" y="7153"/>
                    <a:pt x="4143" y="1"/>
                    <a:pt x="4143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4" name="Google Shape;4177;p64"/>
            <p:cNvSpPr/>
            <p:nvPr/>
          </p:nvSpPr>
          <p:spPr>
            <a:xfrm>
              <a:off x="376963" y="3972538"/>
              <a:ext cx="549675" cy="491975"/>
            </a:xfrm>
            <a:custGeom>
              <a:avLst/>
              <a:gdLst/>
              <a:ahLst/>
              <a:cxnLst/>
              <a:rect l="l" t="t" r="r" b="b"/>
              <a:pathLst>
                <a:path w="21987" h="19679" extrusionOk="0">
                  <a:moveTo>
                    <a:pt x="4157" y="0"/>
                  </a:moveTo>
                  <a:lnTo>
                    <a:pt x="0" y="7496"/>
                  </a:lnTo>
                  <a:cubicBezTo>
                    <a:pt x="0" y="7496"/>
                    <a:pt x="3928" y="14791"/>
                    <a:pt x="16526" y="19421"/>
                  </a:cubicBezTo>
                  <a:cubicBezTo>
                    <a:pt x="16770" y="19507"/>
                    <a:pt x="17013" y="19593"/>
                    <a:pt x="17271" y="19679"/>
                  </a:cubicBezTo>
                  <a:lnTo>
                    <a:pt x="21987" y="9660"/>
                  </a:lnTo>
                  <a:cubicBezTo>
                    <a:pt x="12384" y="7166"/>
                    <a:pt x="4157" y="0"/>
                    <a:pt x="4157" y="0"/>
                  </a:cubicBezTo>
                  <a:close/>
                </a:path>
              </a:pathLst>
            </a:custGeom>
            <a:solidFill>
              <a:srgbClr val="01DAB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45" name="Google Shape;4109;p64"/>
          <p:cNvGrpSpPr/>
          <p:nvPr/>
        </p:nvGrpSpPr>
        <p:grpSpPr>
          <a:xfrm>
            <a:off x="5906977" y="2780383"/>
            <a:ext cx="1220129" cy="1312112"/>
            <a:chOff x="239738" y="2990738"/>
            <a:chExt cx="1407475" cy="1528300"/>
          </a:xfrm>
        </p:grpSpPr>
        <p:sp>
          <p:nvSpPr>
            <p:cNvPr id="346" name="Google Shape;4110;p64"/>
            <p:cNvSpPr/>
            <p:nvPr/>
          </p:nvSpPr>
          <p:spPr>
            <a:xfrm>
              <a:off x="239738" y="3804488"/>
              <a:ext cx="384850" cy="282725"/>
            </a:xfrm>
            <a:custGeom>
              <a:avLst/>
              <a:gdLst/>
              <a:ahLst/>
              <a:cxnLst/>
              <a:rect l="l" t="t" r="r" b="b"/>
              <a:pathLst>
                <a:path w="15394" h="11309" extrusionOk="0">
                  <a:moveTo>
                    <a:pt x="4930" y="0"/>
                  </a:moveTo>
                  <a:lnTo>
                    <a:pt x="5375" y="4859"/>
                  </a:lnTo>
                  <a:lnTo>
                    <a:pt x="0" y="4257"/>
                  </a:lnTo>
                  <a:lnTo>
                    <a:pt x="0" y="4257"/>
                  </a:lnTo>
                  <a:lnTo>
                    <a:pt x="7095" y="11309"/>
                  </a:lnTo>
                  <a:lnTo>
                    <a:pt x="15393" y="8270"/>
                  </a:lnTo>
                  <a:lnTo>
                    <a:pt x="4930" y="0"/>
                  </a:ln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7" name="Google Shape;4111;p64"/>
            <p:cNvSpPr/>
            <p:nvPr/>
          </p:nvSpPr>
          <p:spPr>
            <a:xfrm>
              <a:off x="1356588" y="4126613"/>
              <a:ext cx="290625" cy="239025"/>
            </a:xfrm>
            <a:custGeom>
              <a:avLst/>
              <a:gdLst/>
              <a:ahLst/>
              <a:cxnLst/>
              <a:rect l="l" t="t" r="r" b="b"/>
              <a:pathLst>
                <a:path w="11625" h="9561" extrusionOk="0">
                  <a:moveTo>
                    <a:pt x="10636" y="0"/>
                  </a:moveTo>
                  <a:lnTo>
                    <a:pt x="445" y="2050"/>
                  </a:lnTo>
                  <a:lnTo>
                    <a:pt x="1" y="9560"/>
                  </a:lnTo>
                  <a:lnTo>
                    <a:pt x="1" y="9560"/>
                  </a:lnTo>
                  <a:lnTo>
                    <a:pt x="11625" y="4472"/>
                  </a:lnTo>
                  <a:lnTo>
                    <a:pt x="8428" y="3340"/>
                  </a:lnTo>
                  <a:lnTo>
                    <a:pt x="10636" y="0"/>
                  </a:ln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8" name="Google Shape;4112;p64"/>
            <p:cNvSpPr/>
            <p:nvPr/>
          </p:nvSpPr>
          <p:spPr>
            <a:xfrm>
              <a:off x="480863" y="3972888"/>
              <a:ext cx="143725" cy="197100"/>
            </a:xfrm>
            <a:custGeom>
              <a:avLst/>
              <a:gdLst/>
              <a:ahLst/>
              <a:cxnLst/>
              <a:rect l="l" t="t" r="r" b="b"/>
              <a:pathLst>
                <a:path w="5749" h="7884" extrusionOk="0">
                  <a:moveTo>
                    <a:pt x="1" y="1"/>
                  </a:moveTo>
                  <a:lnTo>
                    <a:pt x="1706" y="7883"/>
                  </a:lnTo>
                  <a:lnTo>
                    <a:pt x="5748" y="1505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00BA9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9" name="Google Shape;4113;p64"/>
            <p:cNvSpPr/>
            <p:nvPr/>
          </p:nvSpPr>
          <p:spPr>
            <a:xfrm>
              <a:off x="1352288" y="4177838"/>
              <a:ext cx="186000" cy="164850"/>
            </a:xfrm>
            <a:custGeom>
              <a:avLst/>
              <a:gdLst/>
              <a:ahLst/>
              <a:cxnLst/>
              <a:rect l="l" t="t" r="r" b="b"/>
              <a:pathLst>
                <a:path w="7440" h="6594" extrusionOk="0">
                  <a:moveTo>
                    <a:pt x="632" y="1"/>
                  </a:moveTo>
                  <a:lnTo>
                    <a:pt x="345" y="4587"/>
                  </a:lnTo>
                  <a:lnTo>
                    <a:pt x="1" y="6594"/>
                  </a:lnTo>
                  <a:lnTo>
                    <a:pt x="7440" y="2122"/>
                  </a:lnTo>
                  <a:lnTo>
                    <a:pt x="7440" y="2122"/>
                  </a:lnTo>
                  <a:cubicBezTo>
                    <a:pt x="7436" y="2122"/>
                    <a:pt x="7432" y="2123"/>
                    <a:pt x="7427" y="2123"/>
                  </a:cubicBezTo>
                  <a:cubicBezTo>
                    <a:pt x="6955" y="2123"/>
                    <a:pt x="632" y="1"/>
                    <a:pt x="632" y="1"/>
                  </a:cubicBezTo>
                  <a:close/>
                </a:path>
              </a:pathLst>
            </a:custGeom>
            <a:solidFill>
              <a:srgbClr val="00BA9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0" name="Google Shape;4114;p64"/>
            <p:cNvSpPr/>
            <p:nvPr/>
          </p:nvSpPr>
          <p:spPr>
            <a:xfrm>
              <a:off x="621688" y="3448638"/>
              <a:ext cx="773625" cy="854800"/>
            </a:xfrm>
            <a:custGeom>
              <a:avLst/>
              <a:gdLst/>
              <a:ahLst/>
              <a:cxnLst/>
              <a:rect l="l" t="t" r="r" b="b"/>
              <a:pathLst>
                <a:path w="30945" h="34192" extrusionOk="0">
                  <a:moveTo>
                    <a:pt x="18475" y="0"/>
                  </a:moveTo>
                  <a:cubicBezTo>
                    <a:pt x="10341" y="0"/>
                    <a:pt x="11176" y="9791"/>
                    <a:pt x="10850" y="11783"/>
                  </a:cubicBezTo>
                  <a:cubicBezTo>
                    <a:pt x="10478" y="14062"/>
                    <a:pt x="5160" y="15037"/>
                    <a:pt x="2580" y="18004"/>
                  </a:cubicBezTo>
                  <a:cubicBezTo>
                    <a:pt x="1" y="20956"/>
                    <a:pt x="918" y="25643"/>
                    <a:pt x="918" y="25643"/>
                  </a:cubicBezTo>
                  <a:cubicBezTo>
                    <a:pt x="918" y="25643"/>
                    <a:pt x="6149" y="28552"/>
                    <a:pt x="11882" y="30975"/>
                  </a:cubicBezTo>
                  <a:cubicBezTo>
                    <a:pt x="15986" y="32707"/>
                    <a:pt x="20358" y="34191"/>
                    <a:pt x="23267" y="34191"/>
                  </a:cubicBezTo>
                  <a:cubicBezTo>
                    <a:pt x="24666" y="34191"/>
                    <a:pt x="25727" y="33848"/>
                    <a:pt x="26258" y="33024"/>
                  </a:cubicBezTo>
                  <a:cubicBezTo>
                    <a:pt x="27835" y="30602"/>
                    <a:pt x="27562" y="27578"/>
                    <a:pt x="27046" y="24869"/>
                  </a:cubicBezTo>
                  <a:cubicBezTo>
                    <a:pt x="26774" y="23479"/>
                    <a:pt x="26573" y="22131"/>
                    <a:pt x="26172" y="20784"/>
                  </a:cubicBezTo>
                  <a:cubicBezTo>
                    <a:pt x="25771" y="19437"/>
                    <a:pt x="25369" y="18004"/>
                    <a:pt x="25699" y="16585"/>
                  </a:cubicBezTo>
                  <a:cubicBezTo>
                    <a:pt x="26029" y="15295"/>
                    <a:pt x="26917" y="14363"/>
                    <a:pt x="27677" y="13317"/>
                  </a:cubicBezTo>
                  <a:cubicBezTo>
                    <a:pt x="28523" y="12185"/>
                    <a:pt x="29196" y="10938"/>
                    <a:pt x="29684" y="9605"/>
                  </a:cubicBezTo>
                  <a:cubicBezTo>
                    <a:pt x="30945" y="5921"/>
                    <a:pt x="28795" y="3499"/>
                    <a:pt x="25943" y="1994"/>
                  </a:cubicBezTo>
                  <a:cubicBezTo>
                    <a:pt x="25513" y="1765"/>
                    <a:pt x="25068" y="1564"/>
                    <a:pt x="24610" y="1378"/>
                  </a:cubicBezTo>
                  <a:cubicBezTo>
                    <a:pt x="23979" y="1120"/>
                    <a:pt x="23348" y="891"/>
                    <a:pt x="22689" y="704"/>
                  </a:cubicBezTo>
                  <a:cubicBezTo>
                    <a:pt x="22646" y="690"/>
                    <a:pt x="22603" y="676"/>
                    <a:pt x="22575" y="661"/>
                  </a:cubicBezTo>
                  <a:cubicBezTo>
                    <a:pt x="21002" y="203"/>
                    <a:pt x="19646" y="0"/>
                    <a:pt x="18475" y="0"/>
                  </a:cubicBezTo>
                  <a:close/>
                </a:path>
              </a:pathLst>
            </a:custGeom>
            <a:solidFill>
              <a:srgbClr val="FFD3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1" name="Google Shape;4115;p64"/>
            <p:cNvSpPr/>
            <p:nvPr/>
          </p:nvSpPr>
          <p:spPr>
            <a:xfrm>
              <a:off x="921238" y="3193913"/>
              <a:ext cx="470850" cy="942750"/>
            </a:xfrm>
            <a:custGeom>
              <a:avLst/>
              <a:gdLst/>
              <a:ahLst/>
              <a:cxnLst/>
              <a:rect l="l" t="t" r="r" b="b"/>
              <a:pathLst>
                <a:path w="18834" h="37710" extrusionOk="0">
                  <a:moveTo>
                    <a:pt x="15093" y="0"/>
                  </a:moveTo>
                  <a:lnTo>
                    <a:pt x="15036" y="158"/>
                  </a:lnTo>
                  <a:lnTo>
                    <a:pt x="15021" y="172"/>
                  </a:lnTo>
                  <a:lnTo>
                    <a:pt x="15007" y="201"/>
                  </a:lnTo>
                  <a:lnTo>
                    <a:pt x="14061" y="2494"/>
                  </a:lnTo>
                  <a:lnTo>
                    <a:pt x="10593" y="10850"/>
                  </a:lnTo>
                  <a:lnTo>
                    <a:pt x="1" y="36391"/>
                  </a:lnTo>
                  <a:lnTo>
                    <a:pt x="1606" y="37222"/>
                  </a:lnTo>
                  <a:lnTo>
                    <a:pt x="2523" y="37710"/>
                  </a:lnTo>
                  <a:lnTo>
                    <a:pt x="13975" y="12183"/>
                  </a:lnTo>
                  <a:lnTo>
                    <a:pt x="18834" y="1348"/>
                  </a:lnTo>
                  <a:lnTo>
                    <a:pt x="18361" y="1190"/>
                  </a:lnTo>
                  <a:lnTo>
                    <a:pt x="17587" y="918"/>
                  </a:lnTo>
                  <a:lnTo>
                    <a:pt x="17587" y="903"/>
                  </a:lnTo>
                  <a:lnTo>
                    <a:pt x="17272" y="789"/>
                  </a:lnTo>
                  <a:lnTo>
                    <a:pt x="17100" y="731"/>
                  </a:lnTo>
                  <a:lnTo>
                    <a:pt x="16397" y="473"/>
                  </a:lnTo>
                  <a:lnTo>
                    <a:pt x="15953" y="316"/>
                  </a:lnTo>
                  <a:lnTo>
                    <a:pt x="15093" y="0"/>
                  </a:lnTo>
                  <a:close/>
                </a:path>
              </a:pathLst>
            </a:custGeom>
            <a:solidFill>
              <a:srgbClr val="FF51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2" name="Google Shape;4116;p64"/>
            <p:cNvSpPr/>
            <p:nvPr/>
          </p:nvSpPr>
          <p:spPr>
            <a:xfrm>
              <a:off x="941788" y="3607413"/>
              <a:ext cx="309500" cy="314475"/>
            </a:xfrm>
            <a:custGeom>
              <a:avLst/>
              <a:gdLst/>
              <a:ahLst/>
              <a:cxnLst/>
              <a:rect l="l" t="t" r="r" b="b"/>
              <a:pathLst>
                <a:path w="12380" h="12579" extrusionOk="0">
                  <a:moveTo>
                    <a:pt x="5557" y="0"/>
                  </a:moveTo>
                  <a:cubicBezTo>
                    <a:pt x="4754" y="0"/>
                    <a:pt x="5557" y="3397"/>
                    <a:pt x="5557" y="3397"/>
                  </a:cubicBezTo>
                  <a:cubicBezTo>
                    <a:pt x="5557" y="3397"/>
                    <a:pt x="4607" y="495"/>
                    <a:pt x="3777" y="495"/>
                  </a:cubicBezTo>
                  <a:cubicBezTo>
                    <a:pt x="3754" y="495"/>
                    <a:pt x="3731" y="497"/>
                    <a:pt x="3708" y="502"/>
                  </a:cubicBezTo>
                  <a:cubicBezTo>
                    <a:pt x="2862" y="660"/>
                    <a:pt x="4840" y="3583"/>
                    <a:pt x="4840" y="3583"/>
                  </a:cubicBezTo>
                  <a:cubicBezTo>
                    <a:pt x="4840" y="3583"/>
                    <a:pt x="3377" y="1774"/>
                    <a:pt x="2455" y="1774"/>
                  </a:cubicBezTo>
                  <a:cubicBezTo>
                    <a:pt x="2402" y="1774"/>
                    <a:pt x="2352" y="1780"/>
                    <a:pt x="2303" y="1792"/>
                  </a:cubicBezTo>
                  <a:cubicBezTo>
                    <a:pt x="1400" y="2021"/>
                    <a:pt x="4209" y="4372"/>
                    <a:pt x="4209" y="4372"/>
                  </a:cubicBezTo>
                  <a:cubicBezTo>
                    <a:pt x="4209" y="4372"/>
                    <a:pt x="2392" y="3328"/>
                    <a:pt x="1441" y="3328"/>
                  </a:cubicBezTo>
                  <a:cubicBezTo>
                    <a:pt x="1234" y="3328"/>
                    <a:pt x="1068" y="3377"/>
                    <a:pt x="970" y="3497"/>
                  </a:cubicBezTo>
                  <a:cubicBezTo>
                    <a:pt x="426" y="4171"/>
                    <a:pt x="3077" y="5303"/>
                    <a:pt x="3077" y="5303"/>
                  </a:cubicBezTo>
                  <a:cubicBezTo>
                    <a:pt x="3077" y="5303"/>
                    <a:pt x="2045" y="4966"/>
                    <a:pt x="1234" y="4966"/>
                  </a:cubicBezTo>
                  <a:cubicBezTo>
                    <a:pt x="829" y="4966"/>
                    <a:pt x="478" y="5050"/>
                    <a:pt x="340" y="5303"/>
                  </a:cubicBezTo>
                  <a:cubicBezTo>
                    <a:pt x="1" y="5923"/>
                    <a:pt x="2368" y="5980"/>
                    <a:pt x="3254" y="5980"/>
                  </a:cubicBezTo>
                  <a:cubicBezTo>
                    <a:pt x="3454" y="5980"/>
                    <a:pt x="3579" y="5977"/>
                    <a:pt x="3579" y="5977"/>
                  </a:cubicBezTo>
                  <a:lnTo>
                    <a:pt x="3579" y="5977"/>
                  </a:lnTo>
                  <a:cubicBezTo>
                    <a:pt x="3579" y="5977"/>
                    <a:pt x="110" y="6149"/>
                    <a:pt x="311" y="6794"/>
                  </a:cubicBezTo>
                  <a:cubicBezTo>
                    <a:pt x="386" y="7041"/>
                    <a:pt x="871" y="7125"/>
                    <a:pt x="1441" y="7125"/>
                  </a:cubicBezTo>
                  <a:cubicBezTo>
                    <a:pt x="1774" y="7125"/>
                    <a:pt x="2137" y="7096"/>
                    <a:pt x="2464" y="7055"/>
                  </a:cubicBezTo>
                  <a:lnTo>
                    <a:pt x="2464" y="7055"/>
                  </a:lnTo>
                  <a:cubicBezTo>
                    <a:pt x="1498" y="7407"/>
                    <a:pt x="214" y="8026"/>
                    <a:pt x="297" y="8457"/>
                  </a:cubicBezTo>
                  <a:cubicBezTo>
                    <a:pt x="318" y="8567"/>
                    <a:pt x="430" y="8613"/>
                    <a:pt x="604" y="8613"/>
                  </a:cubicBezTo>
                  <a:cubicBezTo>
                    <a:pt x="1490" y="8613"/>
                    <a:pt x="3966" y="7410"/>
                    <a:pt x="3966" y="7410"/>
                  </a:cubicBezTo>
                  <a:lnTo>
                    <a:pt x="3966" y="7410"/>
                  </a:lnTo>
                  <a:cubicBezTo>
                    <a:pt x="3966" y="7410"/>
                    <a:pt x="641" y="9431"/>
                    <a:pt x="1314" y="10062"/>
                  </a:cubicBezTo>
                  <a:cubicBezTo>
                    <a:pt x="1398" y="10140"/>
                    <a:pt x="1501" y="10174"/>
                    <a:pt x="1617" y="10174"/>
                  </a:cubicBezTo>
                  <a:cubicBezTo>
                    <a:pt x="2432" y="10174"/>
                    <a:pt x="3894" y="8471"/>
                    <a:pt x="3894" y="8471"/>
                  </a:cubicBezTo>
                  <a:lnTo>
                    <a:pt x="3894" y="8471"/>
                  </a:lnTo>
                  <a:cubicBezTo>
                    <a:pt x="3894" y="8471"/>
                    <a:pt x="2404" y="11151"/>
                    <a:pt x="2948" y="11495"/>
                  </a:cubicBezTo>
                  <a:cubicBezTo>
                    <a:pt x="2977" y="11512"/>
                    <a:pt x="3007" y="11520"/>
                    <a:pt x="3038" y="11520"/>
                  </a:cubicBezTo>
                  <a:cubicBezTo>
                    <a:pt x="3610" y="11520"/>
                    <a:pt x="4639" y="8844"/>
                    <a:pt x="4639" y="8843"/>
                  </a:cubicBezTo>
                  <a:lnTo>
                    <a:pt x="4639" y="8843"/>
                  </a:lnTo>
                  <a:cubicBezTo>
                    <a:pt x="4639" y="8844"/>
                    <a:pt x="3794" y="11753"/>
                    <a:pt x="4510" y="12040"/>
                  </a:cubicBezTo>
                  <a:cubicBezTo>
                    <a:pt x="4544" y="12054"/>
                    <a:pt x="4577" y="12061"/>
                    <a:pt x="4609" y="12061"/>
                  </a:cubicBezTo>
                  <a:cubicBezTo>
                    <a:pt x="5247" y="12061"/>
                    <a:pt x="5442" y="9302"/>
                    <a:pt x="5442" y="9302"/>
                  </a:cubicBezTo>
                  <a:cubicBezTo>
                    <a:pt x="5442" y="9302"/>
                    <a:pt x="5762" y="12558"/>
                    <a:pt x="6375" y="12558"/>
                  </a:cubicBezTo>
                  <a:cubicBezTo>
                    <a:pt x="6384" y="12558"/>
                    <a:pt x="6393" y="12557"/>
                    <a:pt x="6402" y="12556"/>
                  </a:cubicBezTo>
                  <a:cubicBezTo>
                    <a:pt x="7033" y="12455"/>
                    <a:pt x="6403" y="9303"/>
                    <a:pt x="6402" y="9302"/>
                  </a:cubicBezTo>
                  <a:lnTo>
                    <a:pt x="6402" y="9302"/>
                  </a:lnTo>
                  <a:cubicBezTo>
                    <a:pt x="6403" y="9303"/>
                    <a:pt x="7094" y="12579"/>
                    <a:pt x="7855" y="12579"/>
                  </a:cubicBezTo>
                  <a:cubicBezTo>
                    <a:pt x="7891" y="12579"/>
                    <a:pt x="7928" y="12571"/>
                    <a:pt x="7965" y="12556"/>
                  </a:cubicBezTo>
                  <a:cubicBezTo>
                    <a:pt x="8767" y="12212"/>
                    <a:pt x="7334" y="9217"/>
                    <a:pt x="7334" y="9216"/>
                  </a:cubicBezTo>
                  <a:lnTo>
                    <a:pt x="7334" y="9216"/>
                  </a:lnTo>
                  <a:cubicBezTo>
                    <a:pt x="7334" y="9217"/>
                    <a:pt x="8729" y="11761"/>
                    <a:pt x="9484" y="11761"/>
                  </a:cubicBezTo>
                  <a:cubicBezTo>
                    <a:pt x="9524" y="11761"/>
                    <a:pt x="9562" y="11754"/>
                    <a:pt x="9599" y="11739"/>
                  </a:cubicBezTo>
                  <a:cubicBezTo>
                    <a:pt x="10315" y="11452"/>
                    <a:pt x="8123" y="8915"/>
                    <a:pt x="8122" y="8915"/>
                  </a:cubicBezTo>
                  <a:lnTo>
                    <a:pt x="8122" y="8915"/>
                  </a:lnTo>
                  <a:cubicBezTo>
                    <a:pt x="8123" y="8915"/>
                    <a:pt x="9744" y="10549"/>
                    <a:pt x="10536" y="10549"/>
                  </a:cubicBezTo>
                  <a:cubicBezTo>
                    <a:pt x="10627" y="10549"/>
                    <a:pt x="10708" y="10527"/>
                    <a:pt x="10774" y="10477"/>
                  </a:cubicBezTo>
                  <a:cubicBezTo>
                    <a:pt x="11404" y="10019"/>
                    <a:pt x="9054" y="8371"/>
                    <a:pt x="9054" y="8371"/>
                  </a:cubicBezTo>
                  <a:lnTo>
                    <a:pt x="9054" y="8371"/>
                  </a:lnTo>
                  <a:cubicBezTo>
                    <a:pt x="9054" y="8371"/>
                    <a:pt x="10404" y="9018"/>
                    <a:pt x="11278" y="9018"/>
                  </a:cubicBezTo>
                  <a:cubicBezTo>
                    <a:pt x="11589" y="9018"/>
                    <a:pt x="11840" y="8936"/>
                    <a:pt x="11949" y="8714"/>
                  </a:cubicBezTo>
                  <a:cubicBezTo>
                    <a:pt x="12379" y="7869"/>
                    <a:pt x="9054" y="7324"/>
                    <a:pt x="9054" y="7324"/>
                  </a:cubicBezTo>
                  <a:lnTo>
                    <a:pt x="9054" y="7324"/>
                  </a:lnTo>
                  <a:cubicBezTo>
                    <a:pt x="9054" y="7324"/>
                    <a:pt x="9418" y="7354"/>
                    <a:pt x="9890" y="7354"/>
                  </a:cubicBezTo>
                  <a:cubicBezTo>
                    <a:pt x="10694" y="7354"/>
                    <a:pt x="11812" y="7268"/>
                    <a:pt x="11992" y="6808"/>
                  </a:cubicBezTo>
                  <a:cubicBezTo>
                    <a:pt x="12182" y="6348"/>
                    <a:pt x="10854" y="6263"/>
                    <a:pt x="9845" y="6263"/>
                  </a:cubicBezTo>
                  <a:cubicBezTo>
                    <a:pt x="9424" y="6263"/>
                    <a:pt x="9058" y="6278"/>
                    <a:pt x="8881" y="6286"/>
                  </a:cubicBezTo>
                  <a:lnTo>
                    <a:pt x="8881" y="6286"/>
                  </a:lnTo>
                  <a:cubicBezTo>
                    <a:pt x="9473" y="6251"/>
                    <a:pt x="12174" y="6042"/>
                    <a:pt x="12021" y="5174"/>
                  </a:cubicBezTo>
                  <a:cubicBezTo>
                    <a:pt x="11976" y="4944"/>
                    <a:pt x="11728" y="4856"/>
                    <a:pt x="11377" y="4856"/>
                  </a:cubicBezTo>
                  <a:cubicBezTo>
                    <a:pt x="10548" y="4856"/>
                    <a:pt x="9144" y="5345"/>
                    <a:pt x="8484" y="5593"/>
                  </a:cubicBezTo>
                  <a:lnTo>
                    <a:pt x="8484" y="5593"/>
                  </a:lnTo>
                  <a:cubicBezTo>
                    <a:pt x="9474" y="5198"/>
                    <a:pt x="12123" y="4066"/>
                    <a:pt x="11748" y="3411"/>
                  </a:cubicBezTo>
                  <a:cubicBezTo>
                    <a:pt x="11666" y="3271"/>
                    <a:pt x="11515" y="3213"/>
                    <a:pt x="11322" y="3213"/>
                  </a:cubicBezTo>
                  <a:cubicBezTo>
                    <a:pt x="10415" y="3213"/>
                    <a:pt x="8581" y="4501"/>
                    <a:pt x="8581" y="4501"/>
                  </a:cubicBezTo>
                  <a:lnTo>
                    <a:pt x="6044" y="3282"/>
                  </a:lnTo>
                  <a:lnTo>
                    <a:pt x="6044" y="3268"/>
                  </a:lnTo>
                  <a:cubicBezTo>
                    <a:pt x="6044" y="3268"/>
                    <a:pt x="6359" y="0"/>
                    <a:pt x="5557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3" name="Google Shape;4117;p64"/>
            <p:cNvSpPr/>
            <p:nvPr/>
          </p:nvSpPr>
          <p:spPr>
            <a:xfrm>
              <a:off x="964588" y="3675138"/>
              <a:ext cx="239750" cy="205025"/>
            </a:xfrm>
            <a:custGeom>
              <a:avLst/>
              <a:gdLst/>
              <a:ahLst/>
              <a:cxnLst/>
              <a:rect l="l" t="t" r="r" b="b"/>
              <a:pathLst>
                <a:path w="9590" h="8201" extrusionOk="0">
                  <a:moveTo>
                    <a:pt x="5490" y="0"/>
                  </a:moveTo>
                  <a:cubicBezTo>
                    <a:pt x="1836" y="0"/>
                    <a:pt x="1" y="4415"/>
                    <a:pt x="2595" y="6994"/>
                  </a:cubicBezTo>
                  <a:cubicBezTo>
                    <a:pt x="3429" y="7828"/>
                    <a:pt x="4453" y="8201"/>
                    <a:pt x="5459" y="8201"/>
                  </a:cubicBezTo>
                  <a:cubicBezTo>
                    <a:pt x="7566" y="8201"/>
                    <a:pt x="9589" y="6564"/>
                    <a:pt x="9589" y="4099"/>
                  </a:cubicBezTo>
                  <a:cubicBezTo>
                    <a:pt x="9589" y="1835"/>
                    <a:pt x="7755" y="0"/>
                    <a:pt x="5490" y="0"/>
                  </a:cubicBezTo>
                  <a:close/>
                </a:path>
              </a:pathLst>
            </a:custGeom>
            <a:solidFill>
              <a:srgbClr val="1E032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4" name="Google Shape;4118;p64"/>
            <p:cNvSpPr/>
            <p:nvPr/>
          </p:nvSpPr>
          <p:spPr>
            <a:xfrm>
              <a:off x="758213" y="3815938"/>
              <a:ext cx="212850" cy="498800"/>
            </a:xfrm>
            <a:custGeom>
              <a:avLst/>
              <a:gdLst/>
              <a:ahLst/>
              <a:cxnLst/>
              <a:rect l="l" t="t" r="r" b="b"/>
              <a:pathLst>
                <a:path w="8514" h="19952" extrusionOk="0">
                  <a:moveTo>
                    <a:pt x="4635" y="1"/>
                  </a:moveTo>
                  <a:cubicBezTo>
                    <a:pt x="4633" y="1"/>
                    <a:pt x="4631" y="1"/>
                    <a:pt x="4630" y="1"/>
                  </a:cubicBezTo>
                  <a:cubicBezTo>
                    <a:pt x="4429" y="15"/>
                    <a:pt x="4458" y="861"/>
                    <a:pt x="4515" y="1549"/>
                  </a:cubicBezTo>
                  <a:lnTo>
                    <a:pt x="4472" y="1534"/>
                  </a:lnTo>
                  <a:cubicBezTo>
                    <a:pt x="4228" y="1993"/>
                    <a:pt x="4228" y="2667"/>
                    <a:pt x="4243" y="2968"/>
                  </a:cubicBezTo>
                  <a:cubicBezTo>
                    <a:pt x="3942" y="3498"/>
                    <a:pt x="3741" y="4086"/>
                    <a:pt x="3670" y="4702"/>
                  </a:cubicBezTo>
                  <a:cubicBezTo>
                    <a:pt x="3340" y="3684"/>
                    <a:pt x="2695" y="2796"/>
                    <a:pt x="1849" y="2151"/>
                  </a:cubicBezTo>
                  <a:lnTo>
                    <a:pt x="1735" y="2294"/>
                  </a:lnTo>
                  <a:cubicBezTo>
                    <a:pt x="3369" y="3584"/>
                    <a:pt x="3784" y="5118"/>
                    <a:pt x="3798" y="6909"/>
                  </a:cubicBezTo>
                  <a:cubicBezTo>
                    <a:pt x="3584" y="6494"/>
                    <a:pt x="3283" y="6135"/>
                    <a:pt x="2896" y="5877"/>
                  </a:cubicBezTo>
                  <a:cubicBezTo>
                    <a:pt x="2924" y="4788"/>
                    <a:pt x="1649" y="3871"/>
                    <a:pt x="1563" y="3813"/>
                  </a:cubicBezTo>
                  <a:cubicBezTo>
                    <a:pt x="1464" y="3489"/>
                    <a:pt x="1186" y="2709"/>
                    <a:pt x="999" y="2709"/>
                  </a:cubicBezTo>
                  <a:cubicBezTo>
                    <a:pt x="996" y="2709"/>
                    <a:pt x="993" y="2709"/>
                    <a:pt x="989" y="2710"/>
                  </a:cubicBezTo>
                  <a:cubicBezTo>
                    <a:pt x="755" y="2751"/>
                    <a:pt x="1079" y="3458"/>
                    <a:pt x="1103" y="3509"/>
                  </a:cubicBezTo>
                  <a:lnTo>
                    <a:pt x="1103" y="3509"/>
                  </a:lnTo>
                  <a:cubicBezTo>
                    <a:pt x="1081" y="3464"/>
                    <a:pt x="819" y="2920"/>
                    <a:pt x="524" y="2920"/>
                  </a:cubicBezTo>
                  <a:cubicBezTo>
                    <a:pt x="493" y="2920"/>
                    <a:pt x="462" y="2926"/>
                    <a:pt x="430" y="2939"/>
                  </a:cubicBezTo>
                  <a:cubicBezTo>
                    <a:pt x="144" y="3039"/>
                    <a:pt x="731" y="3469"/>
                    <a:pt x="932" y="3613"/>
                  </a:cubicBezTo>
                  <a:cubicBezTo>
                    <a:pt x="783" y="3517"/>
                    <a:pt x="399" y="3280"/>
                    <a:pt x="186" y="3280"/>
                  </a:cubicBezTo>
                  <a:cubicBezTo>
                    <a:pt x="112" y="3280"/>
                    <a:pt x="58" y="3309"/>
                    <a:pt x="43" y="3383"/>
                  </a:cubicBezTo>
                  <a:cubicBezTo>
                    <a:pt x="0" y="3584"/>
                    <a:pt x="287" y="3713"/>
                    <a:pt x="531" y="3799"/>
                  </a:cubicBezTo>
                  <a:cubicBezTo>
                    <a:pt x="511" y="3797"/>
                    <a:pt x="491" y="3796"/>
                    <a:pt x="472" y="3796"/>
                  </a:cubicBezTo>
                  <a:cubicBezTo>
                    <a:pt x="361" y="3796"/>
                    <a:pt x="254" y="3833"/>
                    <a:pt x="230" y="3942"/>
                  </a:cubicBezTo>
                  <a:cubicBezTo>
                    <a:pt x="200" y="4049"/>
                    <a:pt x="352" y="4085"/>
                    <a:pt x="565" y="4085"/>
                  </a:cubicBezTo>
                  <a:cubicBezTo>
                    <a:pt x="868" y="4085"/>
                    <a:pt x="1295" y="4013"/>
                    <a:pt x="1505" y="3971"/>
                  </a:cubicBezTo>
                  <a:cubicBezTo>
                    <a:pt x="1677" y="4114"/>
                    <a:pt x="2652" y="4888"/>
                    <a:pt x="2724" y="5748"/>
                  </a:cubicBezTo>
                  <a:cubicBezTo>
                    <a:pt x="2480" y="5605"/>
                    <a:pt x="2222" y="5490"/>
                    <a:pt x="1950" y="5390"/>
                  </a:cubicBezTo>
                  <a:cubicBezTo>
                    <a:pt x="1712" y="5165"/>
                    <a:pt x="1230" y="4721"/>
                    <a:pt x="1021" y="4721"/>
                  </a:cubicBezTo>
                  <a:cubicBezTo>
                    <a:pt x="1004" y="4721"/>
                    <a:pt x="988" y="4724"/>
                    <a:pt x="975" y="4731"/>
                  </a:cubicBezTo>
                  <a:cubicBezTo>
                    <a:pt x="746" y="4831"/>
                    <a:pt x="1434" y="5290"/>
                    <a:pt x="1434" y="5290"/>
                  </a:cubicBezTo>
                  <a:cubicBezTo>
                    <a:pt x="1434" y="5290"/>
                    <a:pt x="1057" y="5071"/>
                    <a:pt x="866" y="5071"/>
                  </a:cubicBezTo>
                  <a:cubicBezTo>
                    <a:pt x="812" y="5071"/>
                    <a:pt x="773" y="5088"/>
                    <a:pt x="760" y="5132"/>
                  </a:cubicBezTo>
                  <a:cubicBezTo>
                    <a:pt x="703" y="5347"/>
                    <a:pt x="1405" y="5419"/>
                    <a:pt x="1405" y="5419"/>
                  </a:cubicBezTo>
                  <a:cubicBezTo>
                    <a:pt x="1405" y="5419"/>
                    <a:pt x="688" y="5433"/>
                    <a:pt x="674" y="5519"/>
                  </a:cubicBezTo>
                  <a:cubicBezTo>
                    <a:pt x="660" y="5619"/>
                    <a:pt x="1276" y="5648"/>
                    <a:pt x="1276" y="5648"/>
                  </a:cubicBezTo>
                  <a:cubicBezTo>
                    <a:pt x="1276" y="5648"/>
                    <a:pt x="631" y="5763"/>
                    <a:pt x="789" y="5892"/>
                  </a:cubicBezTo>
                  <a:cubicBezTo>
                    <a:pt x="808" y="5907"/>
                    <a:pt x="842" y="5913"/>
                    <a:pt x="886" y="5913"/>
                  </a:cubicBezTo>
                  <a:cubicBezTo>
                    <a:pt x="1135" y="5913"/>
                    <a:pt x="1720" y="5700"/>
                    <a:pt x="1964" y="5591"/>
                  </a:cubicBezTo>
                  <a:cubicBezTo>
                    <a:pt x="2308" y="5705"/>
                    <a:pt x="3483" y="6178"/>
                    <a:pt x="3784" y="7411"/>
                  </a:cubicBezTo>
                  <a:cubicBezTo>
                    <a:pt x="3770" y="8127"/>
                    <a:pt x="3698" y="8858"/>
                    <a:pt x="3627" y="9647"/>
                  </a:cubicBezTo>
                  <a:cubicBezTo>
                    <a:pt x="3512" y="10779"/>
                    <a:pt x="3412" y="11940"/>
                    <a:pt x="3412" y="13230"/>
                  </a:cubicBezTo>
                  <a:cubicBezTo>
                    <a:pt x="3412" y="18132"/>
                    <a:pt x="6765" y="19937"/>
                    <a:pt x="6808" y="19952"/>
                  </a:cubicBezTo>
                  <a:lnTo>
                    <a:pt x="6880" y="19794"/>
                  </a:lnTo>
                  <a:cubicBezTo>
                    <a:pt x="6851" y="19780"/>
                    <a:pt x="3569" y="18017"/>
                    <a:pt x="3584" y="13230"/>
                  </a:cubicBezTo>
                  <a:cubicBezTo>
                    <a:pt x="3584" y="12327"/>
                    <a:pt x="3641" y="11467"/>
                    <a:pt x="3712" y="10650"/>
                  </a:cubicBezTo>
                  <a:cubicBezTo>
                    <a:pt x="3767" y="10656"/>
                    <a:pt x="3817" y="10658"/>
                    <a:pt x="3863" y="10658"/>
                  </a:cubicBezTo>
                  <a:cubicBezTo>
                    <a:pt x="4529" y="10658"/>
                    <a:pt x="4429" y="10120"/>
                    <a:pt x="4429" y="10120"/>
                  </a:cubicBezTo>
                  <a:lnTo>
                    <a:pt x="4429" y="10120"/>
                  </a:lnTo>
                  <a:cubicBezTo>
                    <a:pt x="4429" y="10120"/>
                    <a:pt x="4728" y="10350"/>
                    <a:pt x="5042" y="10350"/>
                  </a:cubicBezTo>
                  <a:cubicBezTo>
                    <a:pt x="5135" y="10350"/>
                    <a:pt x="5229" y="10330"/>
                    <a:pt x="5318" y="10277"/>
                  </a:cubicBezTo>
                  <a:cubicBezTo>
                    <a:pt x="5705" y="10048"/>
                    <a:pt x="5318" y="9360"/>
                    <a:pt x="5318" y="9360"/>
                  </a:cubicBezTo>
                  <a:lnTo>
                    <a:pt x="5318" y="9360"/>
                  </a:lnTo>
                  <a:cubicBezTo>
                    <a:pt x="5318" y="9360"/>
                    <a:pt x="5342" y="9361"/>
                    <a:pt x="5385" y="9361"/>
                  </a:cubicBezTo>
                  <a:cubicBezTo>
                    <a:pt x="5671" y="9361"/>
                    <a:pt x="6782" y="9296"/>
                    <a:pt x="6794" y="8285"/>
                  </a:cubicBezTo>
                  <a:lnTo>
                    <a:pt x="6794" y="8285"/>
                  </a:lnTo>
                  <a:cubicBezTo>
                    <a:pt x="4730" y="8457"/>
                    <a:pt x="4013" y="9460"/>
                    <a:pt x="3755" y="10091"/>
                  </a:cubicBezTo>
                  <a:cubicBezTo>
                    <a:pt x="3770" y="9948"/>
                    <a:pt x="3784" y="9804"/>
                    <a:pt x="3798" y="9661"/>
                  </a:cubicBezTo>
                  <a:cubicBezTo>
                    <a:pt x="3841" y="9145"/>
                    <a:pt x="3884" y="8658"/>
                    <a:pt x="3927" y="8185"/>
                  </a:cubicBezTo>
                  <a:cubicBezTo>
                    <a:pt x="4076" y="8221"/>
                    <a:pt x="4230" y="8237"/>
                    <a:pt x="4386" y="8237"/>
                  </a:cubicBezTo>
                  <a:cubicBezTo>
                    <a:pt x="5477" y="8237"/>
                    <a:pt x="6642" y="7423"/>
                    <a:pt x="6479" y="6708"/>
                  </a:cubicBezTo>
                  <a:cubicBezTo>
                    <a:pt x="7296" y="6694"/>
                    <a:pt x="8514" y="6436"/>
                    <a:pt x="8285" y="4802"/>
                  </a:cubicBezTo>
                  <a:lnTo>
                    <a:pt x="8285" y="4802"/>
                  </a:lnTo>
                  <a:cubicBezTo>
                    <a:pt x="4959" y="5304"/>
                    <a:pt x="4071" y="7669"/>
                    <a:pt x="3927" y="8113"/>
                  </a:cubicBezTo>
                  <a:cubicBezTo>
                    <a:pt x="4028" y="7138"/>
                    <a:pt x="3985" y="6164"/>
                    <a:pt x="3798" y="5218"/>
                  </a:cubicBezTo>
                  <a:cubicBezTo>
                    <a:pt x="3813" y="4473"/>
                    <a:pt x="3999" y="3756"/>
                    <a:pt x="4357" y="3125"/>
                  </a:cubicBezTo>
                  <a:lnTo>
                    <a:pt x="5418" y="3025"/>
                  </a:lnTo>
                  <a:cubicBezTo>
                    <a:pt x="5970" y="3389"/>
                    <a:pt x="6643" y="3796"/>
                    <a:pt x="6917" y="3796"/>
                  </a:cubicBezTo>
                  <a:cubicBezTo>
                    <a:pt x="6956" y="3796"/>
                    <a:pt x="6988" y="3788"/>
                    <a:pt x="7009" y="3770"/>
                  </a:cubicBezTo>
                  <a:cubicBezTo>
                    <a:pt x="7310" y="3541"/>
                    <a:pt x="5561" y="2882"/>
                    <a:pt x="5561" y="2882"/>
                  </a:cubicBezTo>
                  <a:lnTo>
                    <a:pt x="5561" y="2882"/>
                  </a:lnTo>
                  <a:cubicBezTo>
                    <a:pt x="5561" y="2882"/>
                    <a:pt x="6002" y="2929"/>
                    <a:pt x="6422" y="2929"/>
                  </a:cubicBezTo>
                  <a:cubicBezTo>
                    <a:pt x="6807" y="2929"/>
                    <a:pt x="7174" y="2889"/>
                    <a:pt x="7167" y="2738"/>
                  </a:cubicBezTo>
                  <a:cubicBezTo>
                    <a:pt x="7152" y="2437"/>
                    <a:pt x="5633" y="2437"/>
                    <a:pt x="5633" y="2437"/>
                  </a:cubicBezTo>
                  <a:cubicBezTo>
                    <a:pt x="5633" y="2437"/>
                    <a:pt x="7281" y="2237"/>
                    <a:pt x="7181" y="1821"/>
                  </a:cubicBezTo>
                  <a:cubicBezTo>
                    <a:pt x="7163" y="1746"/>
                    <a:pt x="7090" y="1715"/>
                    <a:pt x="6983" y="1715"/>
                  </a:cubicBezTo>
                  <a:cubicBezTo>
                    <a:pt x="6580" y="1715"/>
                    <a:pt x="5689" y="2150"/>
                    <a:pt x="5361" y="2308"/>
                  </a:cubicBezTo>
                  <a:lnTo>
                    <a:pt x="5346" y="2265"/>
                  </a:lnTo>
                  <a:cubicBezTo>
                    <a:pt x="5676" y="1964"/>
                    <a:pt x="6708" y="1076"/>
                    <a:pt x="6464" y="961"/>
                  </a:cubicBezTo>
                  <a:cubicBezTo>
                    <a:pt x="6448" y="954"/>
                    <a:pt x="6430" y="950"/>
                    <a:pt x="6410" y="950"/>
                  </a:cubicBezTo>
                  <a:cubicBezTo>
                    <a:pt x="6119" y="950"/>
                    <a:pt x="5485" y="1701"/>
                    <a:pt x="5203" y="2036"/>
                  </a:cubicBezTo>
                  <a:lnTo>
                    <a:pt x="5160" y="1979"/>
                  </a:lnTo>
                  <a:cubicBezTo>
                    <a:pt x="5389" y="1463"/>
                    <a:pt x="5905" y="144"/>
                    <a:pt x="5518" y="87"/>
                  </a:cubicBezTo>
                  <a:cubicBezTo>
                    <a:pt x="5509" y="85"/>
                    <a:pt x="5500" y="85"/>
                    <a:pt x="5492" y="85"/>
                  </a:cubicBezTo>
                  <a:cubicBezTo>
                    <a:pt x="5150" y="85"/>
                    <a:pt x="4957" y="1148"/>
                    <a:pt x="4873" y="1721"/>
                  </a:cubicBezTo>
                  <a:lnTo>
                    <a:pt x="4845" y="1706"/>
                  </a:lnTo>
                  <a:cubicBezTo>
                    <a:pt x="4873" y="1108"/>
                    <a:pt x="4888" y="1"/>
                    <a:pt x="4635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5" name="Google Shape;4119;p64"/>
            <p:cNvSpPr/>
            <p:nvPr/>
          </p:nvSpPr>
          <p:spPr>
            <a:xfrm>
              <a:off x="777913" y="3980063"/>
              <a:ext cx="69550" cy="36200"/>
            </a:xfrm>
            <a:custGeom>
              <a:avLst/>
              <a:gdLst/>
              <a:ahLst/>
              <a:cxnLst/>
              <a:rect l="l" t="t" r="r" b="b"/>
              <a:pathLst>
                <a:path w="2782" h="1448" extrusionOk="0">
                  <a:moveTo>
                    <a:pt x="560" y="0"/>
                  </a:moveTo>
                  <a:cubicBezTo>
                    <a:pt x="464" y="0"/>
                    <a:pt x="369" y="19"/>
                    <a:pt x="273" y="57"/>
                  </a:cubicBezTo>
                  <a:cubicBezTo>
                    <a:pt x="187" y="86"/>
                    <a:pt x="1" y="186"/>
                    <a:pt x="29" y="315"/>
                  </a:cubicBezTo>
                  <a:cubicBezTo>
                    <a:pt x="44" y="387"/>
                    <a:pt x="130" y="401"/>
                    <a:pt x="216" y="430"/>
                  </a:cubicBezTo>
                  <a:cubicBezTo>
                    <a:pt x="631" y="516"/>
                    <a:pt x="1047" y="616"/>
                    <a:pt x="1448" y="731"/>
                  </a:cubicBezTo>
                  <a:cubicBezTo>
                    <a:pt x="1850" y="846"/>
                    <a:pt x="2566" y="1046"/>
                    <a:pt x="2781" y="1448"/>
                  </a:cubicBezTo>
                  <a:cubicBezTo>
                    <a:pt x="2781" y="1448"/>
                    <a:pt x="2308" y="530"/>
                    <a:pt x="1491" y="215"/>
                  </a:cubicBezTo>
                  <a:cubicBezTo>
                    <a:pt x="1233" y="115"/>
                    <a:pt x="975" y="43"/>
                    <a:pt x="703" y="14"/>
                  </a:cubicBezTo>
                  <a:cubicBezTo>
                    <a:pt x="655" y="5"/>
                    <a:pt x="607" y="0"/>
                    <a:pt x="560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6" name="Google Shape;4120;p64"/>
            <p:cNvSpPr/>
            <p:nvPr/>
          </p:nvSpPr>
          <p:spPr>
            <a:xfrm>
              <a:off x="841338" y="4019463"/>
              <a:ext cx="2525" cy="1475"/>
            </a:xfrm>
            <a:custGeom>
              <a:avLst/>
              <a:gdLst/>
              <a:ahLst/>
              <a:cxnLst/>
              <a:rect l="l" t="t" r="r" b="b"/>
              <a:pathLst>
                <a:path w="101" h="59" extrusionOk="0">
                  <a:moveTo>
                    <a:pt x="1" y="1"/>
                  </a:moveTo>
                  <a:lnTo>
                    <a:pt x="86" y="50"/>
                  </a:lnTo>
                  <a:lnTo>
                    <a:pt x="86" y="50"/>
                  </a:lnTo>
                  <a:cubicBezTo>
                    <a:pt x="62" y="35"/>
                    <a:pt x="36" y="13"/>
                    <a:pt x="1" y="1"/>
                  </a:cubicBezTo>
                  <a:close/>
                  <a:moveTo>
                    <a:pt x="86" y="50"/>
                  </a:moveTo>
                  <a:lnTo>
                    <a:pt x="86" y="50"/>
                  </a:lnTo>
                  <a:cubicBezTo>
                    <a:pt x="91" y="53"/>
                    <a:pt x="96" y="56"/>
                    <a:pt x="101" y="58"/>
                  </a:cubicBezTo>
                  <a:lnTo>
                    <a:pt x="86" y="50"/>
                  </a:ln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7" name="Google Shape;4121;p64"/>
            <p:cNvSpPr/>
            <p:nvPr/>
          </p:nvSpPr>
          <p:spPr>
            <a:xfrm>
              <a:off x="780413" y="4003538"/>
              <a:ext cx="60950" cy="16325"/>
            </a:xfrm>
            <a:custGeom>
              <a:avLst/>
              <a:gdLst/>
              <a:ahLst/>
              <a:cxnLst/>
              <a:rect l="l" t="t" r="r" b="b"/>
              <a:pathLst>
                <a:path w="2438" h="653" extrusionOk="0">
                  <a:moveTo>
                    <a:pt x="734" y="0"/>
                  </a:moveTo>
                  <a:cubicBezTo>
                    <a:pt x="596" y="0"/>
                    <a:pt x="481" y="32"/>
                    <a:pt x="402" y="107"/>
                  </a:cubicBezTo>
                  <a:cubicBezTo>
                    <a:pt x="1" y="523"/>
                    <a:pt x="1879" y="394"/>
                    <a:pt x="2438" y="652"/>
                  </a:cubicBezTo>
                  <a:cubicBezTo>
                    <a:pt x="2141" y="481"/>
                    <a:pt x="1271" y="0"/>
                    <a:pt x="734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8" name="Google Shape;4122;p64"/>
            <p:cNvSpPr/>
            <p:nvPr/>
          </p:nvSpPr>
          <p:spPr>
            <a:xfrm>
              <a:off x="794238" y="4021663"/>
              <a:ext cx="48925" cy="11100"/>
            </a:xfrm>
            <a:custGeom>
              <a:avLst/>
              <a:gdLst/>
              <a:ahLst/>
              <a:cxnLst/>
              <a:rect l="l" t="t" r="r" b="b"/>
              <a:pathLst>
                <a:path w="1957" h="444" extrusionOk="0">
                  <a:moveTo>
                    <a:pt x="1904" y="170"/>
                  </a:moveTo>
                  <a:cubicBezTo>
                    <a:pt x="1937" y="180"/>
                    <a:pt x="1956" y="185"/>
                    <a:pt x="1956" y="185"/>
                  </a:cubicBezTo>
                  <a:cubicBezTo>
                    <a:pt x="1940" y="179"/>
                    <a:pt x="1922" y="174"/>
                    <a:pt x="1904" y="170"/>
                  </a:cubicBezTo>
                  <a:close/>
                  <a:moveTo>
                    <a:pt x="789" y="1"/>
                  </a:moveTo>
                  <a:cubicBezTo>
                    <a:pt x="477" y="1"/>
                    <a:pt x="194" y="62"/>
                    <a:pt x="79" y="257"/>
                  </a:cubicBezTo>
                  <a:cubicBezTo>
                    <a:pt x="0" y="394"/>
                    <a:pt x="54" y="443"/>
                    <a:pt x="185" y="443"/>
                  </a:cubicBezTo>
                  <a:cubicBezTo>
                    <a:pt x="503" y="443"/>
                    <a:pt x="1279" y="156"/>
                    <a:pt x="1745" y="156"/>
                  </a:cubicBezTo>
                  <a:cubicBezTo>
                    <a:pt x="1803" y="156"/>
                    <a:pt x="1857" y="160"/>
                    <a:pt x="1904" y="170"/>
                  </a:cubicBezTo>
                  <a:lnTo>
                    <a:pt x="1904" y="170"/>
                  </a:lnTo>
                  <a:cubicBezTo>
                    <a:pt x="1742" y="127"/>
                    <a:pt x="1236" y="1"/>
                    <a:pt x="789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9" name="Google Shape;4123;p64"/>
            <p:cNvSpPr/>
            <p:nvPr/>
          </p:nvSpPr>
          <p:spPr>
            <a:xfrm>
              <a:off x="985638" y="3894413"/>
              <a:ext cx="263775" cy="418900"/>
            </a:xfrm>
            <a:custGeom>
              <a:avLst/>
              <a:gdLst/>
              <a:ahLst/>
              <a:cxnLst/>
              <a:rect l="l" t="t" r="r" b="b"/>
              <a:pathLst>
                <a:path w="10551" h="16756" extrusionOk="0">
                  <a:moveTo>
                    <a:pt x="10052" y="1"/>
                  </a:moveTo>
                  <a:cubicBezTo>
                    <a:pt x="9292" y="760"/>
                    <a:pt x="8919" y="1821"/>
                    <a:pt x="9034" y="2882"/>
                  </a:cubicBezTo>
                  <a:cubicBezTo>
                    <a:pt x="8676" y="2265"/>
                    <a:pt x="8160" y="1921"/>
                    <a:pt x="7529" y="1907"/>
                  </a:cubicBezTo>
                  <a:lnTo>
                    <a:pt x="7501" y="1907"/>
                  </a:lnTo>
                  <a:cubicBezTo>
                    <a:pt x="6698" y="1907"/>
                    <a:pt x="5881" y="2466"/>
                    <a:pt x="5480" y="3283"/>
                  </a:cubicBezTo>
                  <a:cubicBezTo>
                    <a:pt x="5236" y="3770"/>
                    <a:pt x="5193" y="4186"/>
                    <a:pt x="5351" y="4544"/>
                  </a:cubicBezTo>
                  <a:cubicBezTo>
                    <a:pt x="5580" y="5060"/>
                    <a:pt x="6182" y="5189"/>
                    <a:pt x="6182" y="5189"/>
                  </a:cubicBezTo>
                  <a:cubicBezTo>
                    <a:pt x="6316" y="5245"/>
                    <a:pt x="6444" y="5270"/>
                    <a:pt x="6564" y="5270"/>
                  </a:cubicBezTo>
                  <a:cubicBezTo>
                    <a:pt x="7267" y="5270"/>
                    <a:pt x="7690" y="4420"/>
                    <a:pt x="7286" y="4114"/>
                  </a:cubicBezTo>
                  <a:cubicBezTo>
                    <a:pt x="7190" y="4041"/>
                    <a:pt x="7106" y="4012"/>
                    <a:pt x="7030" y="4012"/>
                  </a:cubicBezTo>
                  <a:cubicBezTo>
                    <a:pt x="6865" y="4012"/>
                    <a:pt x="6735" y="4149"/>
                    <a:pt x="6598" y="4286"/>
                  </a:cubicBezTo>
                  <a:cubicBezTo>
                    <a:pt x="6462" y="4434"/>
                    <a:pt x="6327" y="4570"/>
                    <a:pt x="6138" y="4570"/>
                  </a:cubicBezTo>
                  <a:cubicBezTo>
                    <a:pt x="6106" y="4570"/>
                    <a:pt x="6073" y="4567"/>
                    <a:pt x="6039" y="4558"/>
                  </a:cubicBezTo>
                  <a:cubicBezTo>
                    <a:pt x="5666" y="4444"/>
                    <a:pt x="5594" y="3813"/>
                    <a:pt x="5580" y="3483"/>
                  </a:cubicBezTo>
                  <a:cubicBezTo>
                    <a:pt x="5609" y="3440"/>
                    <a:pt x="5609" y="3412"/>
                    <a:pt x="5637" y="3369"/>
                  </a:cubicBezTo>
                  <a:cubicBezTo>
                    <a:pt x="6010" y="2609"/>
                    <a:pt x="6755" y="2093"/>
                    <a:pt x="7501" y="2093"/>
                  </a:cubicBezTo>
                  <a:lnTo>
                    <a:pt x="7529" y="2093"/>
                  </a:lnTo>
                  <a:cubicBezTo>
                    <a:pt x="8160" y="2108"/>
                    <a:pt x="8676" y="2509"/>
                    <a:pt x="8991" y="3211"/>
                  </a:cubicBezTo>
                  <a:cubicBezTo>
                    <a:pt x="9478" y="4286"/>
                    <a:pt x="7974" y="5848"/>
                    <a:pt x="6383" y="7511"/>
                  </a:cubicBezTo>
                  <a:cubicBezTo>
                    <a:pt x="5867" y="8041"/>
                    <a:pt x="5351" y="8586"/>
                    <a:pt x="4878" y="9116"/>
                  </a:cubicBezTo>
                  <a:cubicBezTo>
                    <a:pt x="5150" y="8686"/>
                    <a:pt x="5365" y="8228"/>
                    <a:pt x="5523" y="7740"/>
                  </a:cubicBezTo>
                  <a:cubicBezTo>
                    <a:pt x="5709" y="7181"/>
                    <a:pt x="5680" y="6579"/>
                    <a:pt x="5451" y="6035"/>
                  </a:cubicBezTo>
                  <a:cubicBezTo>
                    <a:pt x="5291" y="5727"/>
                    <a:pt x="4942" y="5199"/>
                    <a:pt x="4538" y="5199"/>
                  </a:cubicBezTo>
                  <a:cubicBezTo>
                    <a:pt x="4471" y="5199"/>
                    <a:pt x="4403" y="5214"/>
                    <a:pt x="4333" y="5246"/>
                  </a:cubicBezTo>
                  <a:cubicBezTo>
                    <a:pt x="4032" y="5390"/>
                    <a:pt x="4519" y="6450"/>
                    <a:pt x="4577" y="6651"/>
                  </a:cubicBezTo>
                  <a:cubicBezTo>
                    <a:pt x="4849" y="7482"/>
                    <a:pt x="4921" y="8385"/>
                    <a:pt x="4763" y="9260"/>
                  </a:cubicBezTo>
                  <a:cubicBezTo>
                    <a:pt x="4362" y="9704"/>
                    <a:pt x="4003" y="10191"/>
                    <a:pt x="3688" y="10707"/>
                  </a:cubicBezTo>
                  <a:cubicBezTo>
                    <a:pt x="2986" y="11868"/>
                    <a:pt x="2799" y="13115"/>
                    <a:pt x="2842" y="14348"/>
                  </a:cubicBezTo>
                  <a:cubicBezTo>
                    <a:pt x="2685" y="13774"/>
                    <a:pt x="2384" y="12914"/>
                    <a:pt x="1810" y="12341"/>
                  </a:cubicBezTo>
                  <a:cubicBezTo>
                    <a:pt x="1407" y="11932"/>
                    <a:pt x="984" y="11785"/>
                    <a:pt x="659" y="11785"/>
                  </a:cubicBezTo>
                  <a:cubicBezTo>
                    <a:pt x="255" y="11785"/>
                    <a:pt x="0" y="12011"/>
                    <a:pt x="119" y="12241"/>
                  </a:cubicBezTo>
                  <a:cubicBezTo>
                    <a:pt x="320" y="12642"/>
                    <a:pt x="2140" y="13287"/>
                    <a:pt x="2857" y="14806"/>
                  </a:cubicBezTo>
                  <a:cubicBezTo>
                    <a:pt x="2914" y="15466"/>
                    <a:pt x="3014" y="16110"/>
                    <a:pt x="3143" y="16755"/>
                  </a:cubicBezTo>
                  <a:lnTo>
                    <a:pt x="3330" y="16712"/>
                  </a:lnTo>
                  <a:cubicBezTo>
                    <a:pt x="3272" y="16454"/>
                    <a:pt x="3215" y="16182"/>
                    <a:pt x="3172" y="15896"/>
                  </a:cubicBezTo>
                  <a:cubicBezTo>
                    <a:pt x="3487" y="14864"/>
                    <a:pt x="3975" y="13903"/>
                    <a:pt x="4605" y="13029"/>
                  </a:cubicBezTo>
                  <a:cubicBezTo>
                    <a:pt x="4764" y="13398"/>
                    <a:pt x="5043" y="13537"/>
                    <a:pt x="5398" y="13537"/>
                  </a:cubicBezTo>
                  <a:cubicBezTo>
                    <a:pt x="6395" y="13537"/>
                    <a:pt x="7983" y="12446"/>
                    <a:pt x="9134" y="12298"/>
                  </a:cubicBezTo>
                  <a:cubicBezTo>
                    <a:pt x="8698" y="12103"/>
                    <a:pt x="8227" y="12027"/>
                    <a:pt x="7759" y="12027"/>
                  </a:cubicBezTo>
                  <a:cubicBezTo>
                    <a:pt x="6474" y="12027"/>
                    <a:pt x="5211" y="12597"/>
                    <a:pt x="4749" y="12828"/>
                  </a:cubicBezTo>
                  <a:cubicBezTo>
                    <a:pt x="5222" y="12198"/>
                    <a:pt x="5738" y="11610"/>
                    <a:pt x="6311" y="11065"/>
                  </a:cubicBezTo>
                  <a:cubicBezTo>
                    <a:pt x="6585" y="11136"/>
                    <a:pt x="6885" y="11197"/>
                    <a:pt x="7249" y="11197"/>
                  </a:cubicBezTo>
                  <a:cubicBezTo>
                    <a:pt x="7913" y="11197"/>
                    <a:pt x="8789" y="10996"/>
                    <a:pt x="10095" y="10291"/>
                  </a:cubicBezTo>
                  <a:cubicBezTo>
                    <a:pt x="9722" y="10062"/>
                    <a:pt x="9292" y="9933"/>
                    <a:pt x="8848" y="9919"/>
                  </a:cubicBezTo>
                  <a:cubicBezTo>
                    <a:pt x="9091" y="9532"/>
                    <a:pt x="9464" y="8772"/>
                    <a:pt x="9020" y="8428"/>
                  </a:cubicBezTo>
                  <a:cubicBezTo>
                    <a:pt x="8892" y="8328"/>
                    <a:pt x="8737" y="8289"/>
                    <a:pt x="8572" y="8289"/>
                  </a:cubicBezTo>
                  <a:cubicBezTo>
                    <a:pt x="8146" y="8289"/>
                    <a:pt x="7651" y="8554"/>
                    <a:pt x="7372" y="8729"/>
                  </a:cubicBezTo>
                  <a:cubicBezTo>
                    <a:pt x="7386" y="8471"/>
                    <a:pt x="7300" y="8228"/>
                    <a:pt x="7142" y="8027"/>
                  </a:cubicBezTo>
                  <a:cubicBezTo>
                    <a:pt x="6067" y="9016"/>
                    <a:pt x="6153" y="10535"/>
                    <a:pt x="6196" y="10936"/>
                  </a:cubicBezTo>
                  <a:cubicBezTo>
                    <a:pt x="5480" y="11624"/>
                    <a:pt x="3860" y="13330"/>
                    <a:pt x="3115" y="15509"/>
                  </a:cubicBezTo>
                  <a:cubicBezTo>
                    <a:pt x="2914" y="13946"/>
                    <a:pt x="2943" y="12284"/>
                    <a:pt x="3831" y="10793"/>
                  </a:cubicBezTo>
                  <a:lnTo>
                    <a:pt x="3846" y="10793"/>
                  </a:lnTo>
                  <a:cubicBezTo>
                    <a:pt x="4462" y="9747"/>
                    <a:pt x="5494" y="8672"/>
                    <a:pt x="6512" y="7611"/>
                  </a:cubicBezTo>
                  <a:cubicBezTo>
                    <a:pt x="7071" y="7024"/>
                    <a:pt x="7630" y="6450"/>
                    <a:pt x="8088" y="5891"/>
                  </a:cubicBezTo>
                  <a:cubicBezTo>
                    <a:pt x="8232" y="5828"/>
                    <a:pt x="8369" y="5802"/>
                    <a:pt x="8501" y="5802"/>
                  </a:cubicBezTo>
                  <a:cubicBezTo>
                    <a:pt x="8816" y="5802"/>
                    <a:pt x="9097" y="5951"/>
                    <a:pt x="9349" y="6092"/>
                  </a:cubicBezTo>
                  <a:cubicBezTo>
                    <a:pt x="9607" y="6250"/>
                    <a:pt x="9822" y="6393"/>
                    <a:pt x="10009" y="6393"/>
                  </a:cubicBezTo>
                  <a:cubicBezTo>
                    <a:pt x="10483" y="6365"/>
                    <a:pt x="10550" y="5373"/>
                    <a:pt x="9655" y="5373"/>
                  </a:cubicBezTo>
                  <a:cubicBezTo>
                    <a:pt x="9630" y="5373"/>
                    <a:pt x="9605" y="5374"/>
                    <a:pt x="9579" y="5375"/>
                  </a:cubicBezTo>
                  <a:cubicBezTo>
                    <a:pt x="9077" y="5404"/>
                    <a:pt x="8590" y="5562"/>
                    <a:pt x="8146" y="5834"/>
                  </a:cubicBezTo>
                  <a:cubicBezTo>
                    <a:pt x="8991" y="4816"/>
                    <a:pt x="9493" y="3885"/>
                    <a:pt x="9163" y="3125"/>
                  </a:cubicBezTo>
                  <a:lnTo>
                    <a:pt x="9120" y="3068"/>
                  </a:lnTo>
                  <a:cubicBezTo>
                    <a:pt x="9579" y="2093"/>
                    <a:pt x="9894" y="1061"/>
                    <a:pt x="10052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0" name="Google Shape;4124;p64"/>
            <p:cNvSpPr/>
            <p:nvPr/>
          </p:nvSpPr>
          <p:spPr>
            <a:xfrm>
              <a:off x="1257938" y="3538788"/>
              <a:ext cx="93675" cy="154100"/>
            </a:xfrm>
            <a:custGeom>
              <a:avLst/>
              <a:gdLst/>
              <a:ahLst/>
              <a:cxnLst/>
              <a:rect l="l" t="t" r="r" b="b"/>
              <a:pathLst>
                <a:path w="3747" h="6164" extrusionOk="0">
                  <a:moveTo>
                    <a:pt x="635" y="1"/>
                  </a:moveTo>
                  <a:cubicBezTo>
                    <a:pt x="589" y="1"/>
                    <a:pt x="542" y="12"/>
                    <a:pt x="493" y="36"/>
                  </a:cubicBezTo>
                  <a:cubicBezTo>
                    <a:pt x="5" y="280"/>
                    <a:pt x="794" y="911"/>
                    <a:pt x="794" y="911"/>
                  </a:cubicBezTo>
                  <a:cubicBezTo>
                    <a:pt x="794" y="911"/>
                    <a:pt x="703" y="896"/>
                    <a:pt x="585" y="896"/>
                  </a:cubicBezTo>
                  <a:cubicBezTo>
                    <a:pt x="348" y="896"/>
                    <a:pt x="1" y="954"/>
                    <a:pt x="48" y="1298"/>
                  </a:cubicBezTo>
                  <a:cubicBezTo>
                    <a:pt x="79" y="1474"/>
                    <a:pt x="223" y="1532"/>
                    <a:pt x="399" y="1532"/>
                  </a:cubicBezTo>
                  <a:cubicBezTo>
                    <a:pt x="637" y="1532"/>
                    <a:pt x="932" y="1427"/>
                    <a:pt x="1080" y="1369"/>
                  </a:cubicBezTo>
                  <a:cubicBezTo>
                    <a:pt x="2514" y="1885"/>
                    <a:pt x="2915" y="3562"/>
                    <a:pt x="2542" y="4981"/>
                  </a:cubicBezTo>
                  <a:lnTo>
                    <a:pt x="2542" y="5010"/>
                  </a:lnTo>
                  <a:cubicBezTo>
                    <a:pt x="2313" y="5067"/>
                    <a:pt x="1697" y="5239"/>
                    <a:pt x="1783" y="5640"/>
                  </a:cubicBezTo>
                  <a:cubicBezTo>
                    <a:pt x="1811" y="5765"/>
                    <a:pt x="1895" y="5810"/>
                    <a:pt x="2004" y="5810"/>
                  </a:cubicBezTo>
                  <a:cubicBezTo>
                    <a:pt x="2285" y="5810"/>
                    <a:pt x="2732" y="5506"/>
                    <a:pt x="2815" y="5454"/>
                  </a:cubicBezTo>
                  <a:lnTo>
                    <a:pt x="2829" y="5454"/>
                  </a:lnTo>
                  <a:cubicBezTo>
                    <a:pt x="2829" y="5562"/>
                    <a:pt x="2842" y="6164"/>
                    <a:pt x="3236" y="6164"/>
                  </a:cubicBezTo>
                  <a:cubicBezTo>
                    <a:pt x="3261" y="6164"/>
                    <a:pt x="3288" y="6162"/>
                    <a:pt x="3316" y="6156"/>
                  </a:cubicBezTo>
                  <a:cubicBezTo>
                    <a:pt x="3703" y="6070"/>
                    <a:pt x="3474" y="5397"/>
                    <a:pt x="3345" y="5081"/>
                  </a:cubicBezTo>
                  <a:lnTo>
                    <a:pt x="3331" y="5081"/>
                  </a:lnTo>
                  <a:cubicBezTo>
                    <a:pt x="3746" y="3276"/>
                    <a:pt x="3173" y="1269"/>
                    <a:pt x="1267" y="610"/>
                  </a:cubicBezTo>
                  <a:lnTo>
                    <a:pt x="1209" y="595"/>
                  </a:lnTo>
                  <a:cubicBezTo>
                    <a:pt x="1088" y="329"/>
                    <a:pt x="885" y="1"/>
                    <a:pt x="635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1" name="Google Shape;4125;p64"/>
            <p:cNvSpPr/>
            <p:nvPr/>
          </p:nvSpPr>
          <p:spPr>
            <a:xfrm>
              <a:off x="950613" y="3479538"/>
              <a:ext cx="166325" cy="89475"/>
            </a:xfrm>
            <a:custGeom>
              <a:avLst/>
              <a:gdLst/>
              <a:ahLst/>
              <a:cxnLst/>
              <a:rect l="l" t="t" r="r" b="b"/>
              <a:pathLst>
                <a:path w="6653" h="3579" extrusionOk="0">
                  <a:moveTo>
                    <a:pt x="4218" y="0"/>
                  </a:moveTo>
                  <a:cubicBezTo>
                    <a:pt x="2895" y="0"/>
                    <a:pt x="1691" y="867"/>
                    <a:pt x="961" y="2048"/>
                  </a:cubicBezTo>
                  <a:cubicBezTo>
                    <a:pt x="646" y="2177"/>
                    <a:pt x="1" y="2507"/>
                    <a:pt x="230" y="2836"/>
                  </a:cubicBezTo>
                  <a:cubicBezTo>
                    <a:pt x="308" y="2946"/>
                    <a:pt x="402" y="2987"/>
                    <a:pt x="500" y="2987"/>
                  </a:cubicBezTo>
                  <a:cubicBezTo>
                    <a:pt x="746" y="2987"/>
                    <a:pt x="1010" y="2730"/>
                    <a:pt x="1062" y="2679"/>
                  </a:cubicBezTo>
                  <a:lnTo>
                    <a:pt x="1076" y="2679"/>
                  </a:lnTo>
                  <a:cubicBezTo>
                    <a:pt x="1089" y="2806"/>
                    <a:pt x="1237" y="3578"/>
                    <a:pt x="1551" y="3578"/>
                  </a:cubicBezTo>
                  <a:cubicBezTo>
                    <a:pt x="1591" y="3578"/>
                    <a:pt x="1633" y="3566"/>
                    <a:pt x="1678" y="3539"/>
                  </a:cubicBezTo>
                  <a:cubicBezTo>
                    <a:pt x="2022" y="3309"/>
                    <a:pt x="1707" y="2750"/>
                    <a:pt x="1578" y="2550"/>
                  </a:cubicBezTo>
                  <a:lnTo>
                    <a:pt x="1592" y="2535"/>
                  </a:lnTo>
                  <a:cubicBezTo>
                    <a:pt x="2167" y="1551"/>
                    <a:pt x="3161" y="788"/>
                    <a:pt x="4224" y="788"/>
                  </a:cubicBezTo>
                  <a:cubicBezTo>
                    <a:pt x="4538" y="788"/>
                    <a:pt x="4858" y="855"/>
                    <a:pt x="5175" y="1002"/>
                  </a:cubicBezTo>
                  <a:cubicBezTo>
                    <a:pt x="5272" y="1219"/>
                    <a:pt x="5520" y="1720"/>
                    <a:pt x="5801" y="1720"/>
                  </a:cubicBezTo>
                  <a:cubicBezTo>
                    <a:pt x="5855" y="1720"/>
                    <a:pt x="5909" y="1702"/>
                    <a:pt x="5963" y="1661"/>
                  </a:cubicBezTo>
                  <a:cubicBezTo>
                    <a:pt x="6365" y="1360"/>
                    <a:pt x="5691" y="873"/>
                    <a:pt x="5691" y="873"/>
                  </a:cubicBezTo>
                  <a:lnTo>
                    <a:pt x="5691" y="873"/>
                  </a:lnTo>
                  <a:cubicBezTo>
                    <a:pt x="5691" y="873"/>
                    <a:pt x="5784" y="883"/>
                    <a:pt x="5908" y="883"/>
                  </a:cubicBezTo>
                  <a:cubicBezTo>
                    <a:pt x="6196" y="883"/>
                    <a:pt x="6652" y="827"/>
                    <a:pt x="6522" y="457"/>
                  </a:cubicBezTo>
                  <a:cubicBezTo>
                    <a:pt x="6471" y="290"/>
                    <a:pt x="6324" y="233"/>
                    <a:pt x="6150" y="233"/>
                  </a:cubicBezTo>
                  <a:cubicBezTo>
                    <a:pt x="5982" y="233"/>
                    <a:pt x="5789" y="286"/>
                    <a:pt x="5634" y="343"/>
                  </a:cubicBezTo>
                  <a:lnTo>
                    <a:pt x="5576" y="314"/>
                  </a:lnTo>
                  <a:cubicBezTo>
                    <a:pt x="5119" y="98"/>
                    <a:pt x="4662" y="0"/>
                    <a:pt x="421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2" name="Google Shape;4126;p64"/>
            <p:cNvSpPr/>
            <p:nvPr/>
          </p:nvSpPr>
          <p:spPr>
            <a:xfrm>
              <a:off x="950613" y="3160238"/>
              <a:ext cx="409225" cy="958150"/>
            </a:xfrm>
            <a:custGeom>
              <a:avLst/>
              <a:gdLst/>
              <a:ahLst/>
              <a:cxnLst/>
              <a:rect l="l" t="t" r="r" b="b"/>
              <a:pathLst>
                <a:path w="16369" h="38326" extrusionOk="0">
                  <a:moveTo>
                    <a:pt x="16211" y="0"/>
                  </a:moveTo>
                  <a:lnTo>
                    <a:pt x="1" y="38254"/>
                  </a:lnTo>
                  <a:lnTo>
                    <a:pt x="173" y="38326"/>
                  </a:lnTo>
                  <a:lnTo>
                    <a:pt x="16369" y="72"/>
                  </a:lnTo>
                  <a:lnTo>
                    <a:pt x="16211" y="0"/>
                  </a:lnTo>
                  <a:close/>
                </a:path>
              </a:pathLst>
            </a:custGeom>
            <a:solidFill>
              <a:srgbClr val="1E032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3" name="Google Shape;4127;p64"/>
            <p:cNvSpPr/>
            <p:nvPr/>
          </p:nvSpPr>
          <p:spPr>
            <a:xfrm>
              <a:off x="981438" y="3173138"/>
              <a:ext cx="409225" cy="958150"/>
            </a:xfrm>
            <a:custGeom>
              <a:avLst/>
              <a:gdLst/>
              <a:ahLst/>
              <a:cxnLst/>
              <a:rect l="l" t="t" r="r" b="b"/>
              <a:pathLst>
                <a:path w="16369" h="38326" extrusionOk="0">
                  <a:moveTo>
                    <a:pt x="16196" y="0"/>
                  </a:moveTo>
                  <a:lnTo>
                    <a:pt x="1" y="38268"/>
                  </a:lnTo>
                  <a:lnTo>
                    <a:pt x="158" y="38326"/>
                  </a:lnTo>
                  <a:lnTo>
                    <a:pt x="16368" y="72"/>
                  </a:lnTo>
                  <a:lnTo>
                    <a:pt x="16196" y="0"/>
                  </a:lnTo>
                  <a:close/>
                </a:path>
              </a:pathLst>
            </a:custGeom>
            <a:solidFill>
              <a:srgbClr val="1E032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4" name="Google Shape;4128;p64"/>
            <p:cNvSpPr/>
            <p:nvPr/>
          </p:nvSpPr>
          <p:spPr>
            <a:xfrm>
              <a:off x="921963" y="3148038"/>
              <a:ext cx="409225" cy="958175"/>
            </a:xfrm>
            <a:custGeom>
              <a:avLst/>
              <a:gdLst/>
              <a:ahLst/>
              <a:cxnLst/>
              <a:rect l="l" t="t" r="r" b="b"/>
              <a:pathLst>
                <a:path w="16369" h="38327" extrusionOk="0">
                  <a:moveTo>
                    <a:pt x="16211" y="1"/>
                  </a:moveTo>
                  <a:lnTo>
                    <a:pt x="0" y="38255"/>
                  </a:lnTo>
                  <a:lnTo>
                    <a:pt x="172" y="38326"/>
                  </a:lnTo>
                  <a:lnTo>
                    <a:pt x="16368" y="58"/>
                  </a:lnTo>
                  <a:lnTo>
                    <a:pt x="16211" y="1"/>
                  </a:lnTo>
                  <a:close/>
                </a:path>
              </a:pathLst>
            </a:custGeom>
            <a:solidFill>
              <a:srgbClr val="1E032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5" name="Google Shape;4129;p64"/>
            <p:cNvSpPr/>
            <p:nvPr/>
          </p:nvSpPr>
          <p:spPr>
            <a:xfrm>
              <a:off x="1269163" y="2990738"/>
              <a:ext cx="241900" cy="291200"/>
            </a:xfrm>
            <a:custGeom>
              <a:avLst/>
              <a:gdLst/>
              <a:ahLst/>
              <a:cxnLst/>
              <a:rect l="l" t="t" r="r" b="b"/>
              <a:pathLst>
                <a:path w="9676" h="11648" extrusionOk="0">
                  <a:moveTo>
                    <a:pt x="4716" y="1"/>
                  </a:moveTo>
                  <a:cubicBezTo>
                    <a:pt x="4472" y="1"/>
                    <a:pt x="4229" y="15"/>
                    <a:pt x="4000" y="44"/>
                  </a:cubicBezTo>
                  <a:cubicBezTo>
                    <a:pt x="1893" y="302"/>
                    <a:pt x="1" y="2323"/>
                    <a:pt x="130" y="4487"/>
                  </a:cubicBezTo>
                  <a:cubicBezTo>
                    <a:pt x="181" y="5407"/>
                    <a:pt x="938" y="6065"/>
                    <a:pt x="1853" y="6065"/>
                  </a:cubicBezTo>
                  <a:cubicBezTo>
                    <a:pt x="1965" y="6065"/>
                    <a:pt x="2078" y="6055"/>
                    <a:pt x="2194" y="6035"/>
                  </a:cubicBezTo>
                  <a:lnTo>
                    <a:pt x="2194" y="6035"/>
                  </a:lnTo>
                  <a:lnTo>
                    <a:pt x="1176" y="8127"/>
                  </a:lnTo>
                  <a:lnTo>
                    <a:pt x="2480" y="8600"/>
                  </a:lnTo>
                  <a:cubicBezTo>
                    <a:pt x="2466" y="8615"/>
                    <a:pt x="932" y="11295"/>
                    <a:pt x="1448" y="11625"/>
                  </a:cubicBezTo>
                  <a:cubicBezTo>
                    <a:pt x="1474" y="11640"/>
                    <a:pt x="1502" y="11647"/>
                    <a:pt x="1531" y="11647"/>
                  </a:cubicBezTo>
                  <a:cubicBezTo>
                    <a:pt x="2093" y="11647"/>
                    <a:pt x="3183" y="8872"/>
                    <a:pt x="3183" y="8858"/>
                  </a:cubicBezTo>
                  <a:lnTo>
                    <a:pt x="3355" y="8916"/>
                  </a:lnTo>
                  <a:lnTo>
                    <a:pt x="3670" y="9030"/>
                  </a:lnTo>
                  <a:lnTo>
                    <a:pt x="4444" y="9317"/>
                  </a:lnTo>
                  <a:lnTo>
                    <a:pt x="4902" y="9489"/>
                  </a:lnTo>
                  <a:cubicBezTo>
                    <a:pt x="5289" y="8715"/>
                    <a:pt x="5648" y="7941"/>
                    <a:pt x="6020" y="7182"/>
                  </a:cubicBezTo>
                  <a:cubicBezTo>
                    <a:pt x="6035" y="7139"/>
                    <a:pt x="6063" y="7110"/>
                    <a:pt x="6092" y="7096"/>
                  </a:cubicBezTo>
                  <a:cubicBezTo>
                    <a:pt x="6106" y="7088"/>
                    <a:pt x="6124" y="7085"/>
                    <a:pt x="6144" y="7085"/>
                  </a:cubicBezTo>
                  <a:cubicBezTo>
                    <a:pt x="6164" y="7085"/>
                    <a:pt x="6185" y="7088"/>
                    <a:pt x="6207" y="7096"/>
                  </a:cubicBezTo>
                  <a:cubicBezTo>
                    <a:pt x="6694" y="7253"/>
                    <a:pt x="7196" y="7325"/>
                    <a:pt x="7712" y="7339"/>
                  </a:cubicBezTo>
                  <a:cubicBezTo>
                    <a:pt x="8858" y="7311"/>
                    <a:pt x="9389" y="6651"/>
                    <a:pt x="9546" y="5576"/>
                  </a:cubicBezTo>
                  <a:cubicBezTo>
                    <a:pt x="9675" y="4659"/>
                    <a:pt x="9604" y="3727"/>
                    <a:pt x="9317" y="2839"/>
                  </a:cubicBezTo>
                  <a:cubicBezTo>
                    <a:pt x="9131" y="2194"/>
                    <a:pt x="8772" y="1620"/>
                    <a:pt x="8271" y="1162"/>
                  </a:cubicBezTo>
                  <a:cubicBezTo>
                    <a:pt x="7898" y="832"/>
                    <a:pt x="7482" y="574"/>
                    <a:pt x="7024" y="402"/>
                  </a:cubicBezTo>
                  <a:cubicBezTo>
                    <a:pt x="6278" y="130"/>
                    <a:pt x="5504" y="1"/>
                    <a:pt x="4716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6" name="Google Shape;4130;p64"/>
            <p:cNvSpPr/>
            <p:nvPr/>
          </p:nvSpPr>
          <p:spPr>
            <a:xfrm>
              <a:off x="1272388" y="3193913"/>
              <a:ext cx="47675" cy="71950"/>
            </a:xfrm>
            <a:custGeom>
              <a:avLst/>
              <a:gdLst/>
              <a:ahLst/>
              <a:cxnLst/>
              <a:rect l="l" t="t" r="r" b="b"/>
              <a:pathLst>
                <a:path w="1907" h="2878" extrusionOk="0">
                  <a:moveTo>
                    <a:pt x="1047" y="0"/>
                  </a:moveTo>
                  <a:lnTo>
                    <a:pt x="990" y="158"/>
                  </a:lnTo>
                  <a:lnTo>
                    <a:pt x="975" y="172"/>
                  </a:lnTo>
                  <a:cubicBezTo>
                    <a:pt x="875" y="359"/>
                    <a:pt x="101" y="1792"/>
                    <a:pt x="15" y="2494"/>
                  </a:cubicBezTo>
                  <a:cubicBezTo>
                    <a:pt x="1" y="2681"/>
                    <a:pt x="29" y="2824"/>
                    <a:pt x="144" y="2867"/>
                  </a:cubicBezTo>
                  <a:cubicBezTo>
                    <a:pt x="163" y="2874"/>
                    <a:pt x="183" y="2877"/>
                    <a:pt x="204" y="2877"/>
                  </a:cubicBezTo>
                  <a:cubicBezTo>
                    <a:pt x="773" y="2877"/>
                    <a:pt x="1907" y="316"/>
                    <a:pt x="1907" y="316"/>
                  </a:cubicBezTo>
                  <a:lnTo>
                    <a:pt x="1047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7" name="Google Shape;4131;p64"/>
            <p:cNvSpPr/>
            <p:nvPr/>
          </p:nvSpPr>
          <p:spPr>
            <a:xfrm>
              <a:off x="1325413" y="3216488"/>
              <a:ext cx="54850" cy="74875"/>
            </a:xfrm>
            <a:custGeom>
              <a:avLst/>
              <a:gdLst/>
              <a:ahLst/>
              <a:cxnLst/>
              <a:rect l="l" t="t" r="r" b="b"/>
              <a:pathLst>
                <a:path w="2194" h="2995" extrusionOk="0">
                  <a:moveTo>
                    <a:pt x="1420" y="0"/>
                  </a:moveTo>
                  <a:cubicBezTo>
                    <a:pt x="1363" y="129"/>
                    <a:pt x="1" y="2752"/>
                    <a:pt x="517" y="2982"/>
                  </a:cubicBezTo>
                  <a:cubicBezTo>
                    <a:pt x="537" y="2990"/>
                    <a:pt x="558" y="2994"/>
                    <a:pt x="579" y="2994"/>
                  </a:cubicBezTo>
                  <a:cubicBezTo>
                    <a:pt x="1132" y="2994"/>
                    <a:pt x="2194" y="273"/>
                    <a:pt x="2194" y="273"/>
                  </a:cubicBezTo>
                  <a:lnTo>
                    <a:pt x="142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8" name="Google Shape;4132;p64"/>
            <p:cNvSpPr/>
            <p:nvPr/>
          </p:nvSpPr>
          <p:spPr>
            <a:xfrm>
              <a:off x="1355888" y="3116863"/>
              <a:ext cx="31200" cy="28350"/>
            </a:xfrm>
            <a:custGeom>
              <a:avLst/>
              <a:gdLst/>
              <a:ahLst/>
              <a:cxnLst/>
              <a:rect l="l" t="t" r="r" b="b"/>
              <a:pathLst>
                <a:path w="1248" h="1134" extrusionOk="0">
                  <a:moveTo>
                    <a:pt x="975" y="1"/>
                  </a:moveTo>
                  <a:cubicBezTo>
                    <a:pt x="975" y="1"/>
                    <a:pt x="0" y="603"/>
                    <a:pt x="72" y="818"/>
                  </a:cubicBezTo>
                  <a:cubicBezTo>
                    <a:pt x="84" y="853"/>
                    <a:pt x="110" y="868"/>
                    <a:pt x="144" y="868"/>
                  </a:cubicBezTo>
                  <a:cubicBezTo>
                    <a:pt x="321" y="868"/>
                    <a:pt x="731" y="488"/>
                    <a:pt x="731" y="488"/>
                  </a:cubicBezTo>
                  <a:lnTo>
                    <a:pt x="731" y="488"/>
                  </a:lnTo>
                  <a:cubicBezTo>
                    <a:pt x="731" y="488"/>
                    <a:pt x="617" y="1133"/>
                    <a:pt x="817" y="1133"/>
                  </a:cubicBezTo>
                  <a:cubicBezTo>
                    <a:pt x="1247" y="1133"/>
                    <a:pt x="975" y="1"/>
                    <a:pt x="975" y="1"/>
                  </a:cubicBezTo>
                  <a:close/>
                </a:path>
              </a:pathLst>
            </a:custGeom>
            <a:solidFill>
              <a:srgbClr val="1E032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9" name="Google Shape;4133;p64"/>
            <p:cNvSpPr/>
            <p:nvPr/>
          </p:nvSpPr>
          <p:spPr>
            <a:xfrm>
              <a:off x="1313588" y="3078188"/>
              <a:ext cx="35150" cy="35125"/>
            </a:xfrm>
            <a:custGeom>
              <a:avLst/>
              <a:gdLst/>
              <a:ahLst/>
              <a:cxnLst/>
              <a:rect l="l" t="t" r="r" b="b"/>
              <a:pathLst>
                <a:path w="1406" h="1405" extrusionOk="0">
                  <a:moveTo>
                    <a:pt x="703" y="0"/>
                  </a:moveTo>
                  <a:cubicBezTo>
                    <a:pt x="316" y="0"/>
                    <a:pt x="1" y="315"/>
                    <a:pt x="1" y="702"/>
                  </a:cubicBezTo>
                  <a:cubicBezTo>
                    <a:pt x="1" y="1089"/>
                    <a:pt x="316" y="1405"/>
                    <a:pt x="703" y="1405"/>
                  </a:cubicBezTo>
                  <a:cubicBezTo>
                    <a:pt x="1090" y="1405"/>
                    <a:pt x="1406" y="1089"/>
                    <a:pt x="1406" y="702"/>
                  </a:cubicBezTo>
                  <a:cubicBezTo>
                    <a:pt x="1406" y="315"/>
                    <a:pt x="1090" y="0"/>
                    <a:pt x="703" y="0"/>
                  </a:cubicBezTo>
                  <a:close/>
                </a:path>
              </a:pathLst>
            </a:custGeom>
            <a:solidFill>
              <a:srgbClr val="1E032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0" name="Google Shape;4134;p64"/>
            <p:cNvSpPr/>
            <p:nvPr/>
          </p:nvSpPr>
          <p:spPr>
            <a:xfrm>
              <a:off x="1415813" y="3106463"/>
              <a:ext cx="40775" cy="35000"/>
            </a:xfrm>
            <a:custGeom>
              <a:avLst/>
              <a:gdLst/>
              <a:ahLst/>
              <a:cxnLst/>
              <a:rect l="l" t="t" r="r" b="b"/>
              <a:pathLst>
                <a:path w="1631" h="1400" extrusionOk="0">
                  <a:moveTo>
                    <a:pt x="955" y="1"/>
                  </a:moveTo>
                  <a:cubicBezTo>
                    <a:pt x="946" y="1"/>
                    <a:pt x="937" y="1"/>
                    <a:pt x="928" y="1"/>
                  </a:cubicBezTo>
                  <a:cubicBezTo>
                    <a:pt x="923" y="1"/>
                    <a:pt x="917" y="1"/>
                    <a:pt x="911" y="1"/>
                  </a:cubicBezTo>
                  <a:cubicBezTo>
                    <a:pt x="306" y="1"/>
                    <a:pt x="1" y="751"/>
                    <a:pt x="441" y="1191"/>
                  </a:cubicBezTo>
                  <a:cubicBezTo>
                    <a:pt x="585" y="1335"/>
                    <a:pt x="761" y="1399"/>
                    <a:pt x="932" y="1399"/>
                  </a:cubicBezTo>
                  <a:cubicBezTo>
                    <a:pt x="1290" y="1399"/>
                    <a:pt x="1631" y="1120"/>
                    <a:pt x="1631" y="704"/>
                  </a:cubicBezTo>
                  <a:cubicBezTo>
                    <a:pt x="1631" y="311"/>
                    <a:pt x="1343" y="1"/>
                    <a:pt x="955" y="1"/>
                  </a:cubicBezTo>
                  <a:close/>
                </a:path>
              </a:pathLst>
            </a:custGeom>
            <a:solidFill>
              <a:srgbClr val="1E032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1" name="Google Shape;4135;p64"/>
            <p:cNvSpPr/>
            <p:nvPr/>
          </p:nvSpPr>
          <p:spPr>
            <a:xfrm>
              <a:off x="898663" y="4088263"/>
              <a:ext cx="34075" cy="29275"/>
            </a:xfrm>
            <a:custGeom>
              <a:avLst/>
              <a:gdLst/>
              <a:ahLst/>
              <a:cxnLst/>
              <a:rect l="l" t="t" r="r" b="b"/>
              <a:pathLst>
                <a:path w="1363" h="1171" extrusionOk="0">
                  <a:moveTo>
                    <a:pt x="789" y="1"/>
                  </a:moveTo>
                  <a:cubicBezTo>
                    <a:pt x="273" y="1"/>
                    <a:pt x="1" y="631"/>
                    <a:pt x="373" y="1004"/>
                  </a:cubicBezTo>
                  <a:cubicBezTo>
                    <a:pt x="493" y="1119"/>
                    <a:pt x="637" y="1170"/>
                    <a:pt x="779" y="1170"/>
                  </a:cubicBezTo>
                  <a:cubicBezTo>
                    <a:pt x="1078" y="1170"/>
                    <a:pt x="1362" y="939"/>
                    <a:pt x="1362" y="588"/>
                  </a:cubicBezTo>
                  <a:cubicBezTo>
                    <a:pt x="1362" y="273"/>
                    <a:pt x="1104" y="1"/>
                    <a:pt x="789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2" name="Google Shape;4136;p64"/>
            <p:cNvSpPr/>
            <p:nvPr/>
          </p:nvSpPr>
          <p:spPr>
            <a:xfrm>
              <a:off x="933438" y="4102963"/>
              <a:ext cx="34050" cy="29150"/>
            </a:xfrm>
            <a:custGeom>
              <a:avLst/>
              <a:gdLst/>
              <a:ahLst/>
              <a:cxnLst/>
              <a:rect l="l" t="t" r="r" b="b"/>
              <a:pathLst>
                <a:path w="1362" h="1166" extrusionOk="0">
                  <a:moveTo>
                    <a:pt x="774" y="0"/>
                  </a:moveTo>
                  <a:cubicBezTo>
                    <a:pt x="258" y="0"/>
                    <a:pt x="0" y="631"/>
                    <a:pt x="358" y="989"/>
                  </a:cubicBezTo>
                  <a:cubicBezTo>
                    <a:pt x="480" y="1111"/>
                    <a:pt x="630" y="1165"/>
                    <a:pt x="776" y="1165"/>
                  </a:cubicBezTo>
                  <a:cubicBezTo>
                    <a:pt x="1076" y="1165"/>
                    <a:pt x="1362" y="935"/>
                    <a:pt x="1362" y="588"/>
                  </a:cubicBezTo>
                  <a:cubicBezTo>
                    <a:pt x="1362" y="258"/>
                    <a:pt x="1089" y="0"/>
                    <a:pt x="77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3" name="Google Shape;4137;p64"/>
            <p:cNvSpPr/>
            <p:nvPr/>
          </p:nvSpPr>
          <p:spPr>
            <a:xfrm>
              <a:off x="965313" y="4117638"/>
              <a:ext cx="34075" cy="29075"/>
            </a:xfrm>
            <a:custGeom>
              <a:avLst/>
              <a:gdLst/>
              <a:ahLst/>
              <a:cxnLst/>
              <a:rect l="l" t="t" r="r" b="b"/>
              <a:pathLst>
                <a:path w="1363" h="1163" extrusionOk="0">
                  <a:moveTo>
                    <a:pt x="775" y="1"/>
                  </a:moveTo>
                  <a:cubicBezTo>
                    <a:pt x="259" y="1"/>
                    <a:pt x="1" y="617"/>
                    <a:pt x="373" y="990"/>
                  </a:cubicBezTo>
                  <a:cubicBezTo>
                    <a:pt x="488" y="1109"/>
                    <a:pt x="631" y="1163"/>
                    <a:pt x="773" y="1163"/>
                  </a:cubicBezTo>
                  <a:cubicBezTo>
                    <a:pt x="1071" y="1163"/>
                    <a:pt x="1362" y="925"/>
                    <a:pt x="1362" y="574"/>
                  </a:cubicBezTo>
                  <a:cubicBezTo>
                    <a:pt x="1362" y="259"/>
                    <a:pt x="1104" y="1"/>
                    <a:pt x="775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4" name="Google Shape;4138;p64"/>
            <p:cNvSpPr/>
            <p:nvPr/>
          </p:nvSpPr>
          <p:spPr>
            <a:xfrm>
              <a:off x="830588" y="4081813"/>
              <a:ext cx="4325" cy="4675"/>
            </a:xfrm>
            <a:custGeom>
              <a:avLst/>
              <a:gdLst/>
              <a:ahLst/>
              <a:cxnLst/>
              <a:rect l="l" t="t" r="r" b="b"/>
              <a:pathLst>
                <a:path w="173" h="187" extrusionOk="0">
                  <a:moveTo>
                    <a:pt x="87" y="1"/>
                  </a:moveTo>
                  <a:cubicBezTo>
                    <a:pt x="44" y="1"/>
                    <a:pt x="1" y="44"/>
                    <a:pt x="1" y="87"/>
                  </a:cubicBezTo>
                  <a:cubicBezTo>
                    <a:pt x="1" y="144"/>
                    <a:pt x="44" y="187"/>
                    <a:pt x="87" y="187"/>
                  </a:cubicBezTo>
                  <a:cubicBezTo>
                    <a:pt x="144" y="187"/>
                    <a:pt x="173" y="144"/>
                    <a:pt x="173" y="87"/>
                  </a:cubicBezTo>
                  <a:cubicBezTo>
                    <a:pt x="173" y="44"/>
                    <a:pt x="144" y="1"/>
                    <a:pt x="87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5" name="Google Shape;4139;p64"/>
            <p:cNvSpPr/>
            <p:nvPr/>
          </p:nvSpPr>
          <p:spPr>
            <a:xfrm>
              <a:off x="830588" y="4099363"/>
              <a:ext cx="4325" cy="4700"/>
            </a:xfrm>
            <a:custGeom>
              <a:avLst/>
              <a:gdLst/>
              <a:ahLst/>
              <a:cxnLst/>
              <a:rect l="l" t="t" r="r" b="b"/>
              <a:pathLst>
                <a:path w="173" h="188" extrusionOk="0">
                  <a:moveTo>
                    <a:pt x="87" y="1"/>
                  </a:moveTo>
                  <a:cubicBezTo>
                    <a:pt x="44" y="1"/>
                    <a:pt x="1" y="44"/>
                    <a:pt x="1" y="101"/>
                  </a:cubicBezTo>
                  <a:cubicBezTo>
                    <a:pt x="1" y="144"/>
                    <a:pt x="44" y="187"/>
                    <a:pt x="87" y="187"/>
                  </a:cubicBezTo>
                  <a:cubicBezTo>
                    <a:pt x="144" y="187"/>
                    <a:pt x="173" y="144"/>
                    <a:pt x="173" y="101"/>
                  </a:cubicBezTo>
                  <a:cubicBezTo>
                    <a:pt x="173" y="44"/>
                    <a:pt x="144" y="1"/>
                    <a:pt x="87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6" name="Google Shape;4140;p64"/>
            <p:cNvSpPr/>
            <p:nvPr/>
          </p:nvSpPr>
          <p:spPr>
            <a:xfrm>
              <a:off x="830588" y="4117288"/>
              <a:ext cx="4325" cy="4325"/>
            </a:xfrm>
            <a:custGeom>
              <a:avLst/>
              <a:gdLst/>
              <a:ahLst/>
              <a:cxnLst/>
              <a:rect l="l" t="t" r="r" b="b"/>
              <a:pathLst>
                <a:path w="173" h="173" extrusionOk="0">
                  <a:moveTo>
                    <a:pt x="87" y="1"/>
                  </a:moveTo>
                  <a:cubicBezTo>
                    <a:pt x="44" y="1"/>
                    <a:pt x="1" y="29"/>
                    <a:pt x="1" y="87"/>
                  </a:cubicBezTo>
                  <a:cubicBezTo>
                    <a:pt x="1" y="130"/>
                    <a:pt x="44" y="173"/>
                    <a:pt x="87" y="173"/>
                  </a:cubicBezTo>
                  <a:cubicBezTo>
                    <a:pt x="144" y="173"/>
                    <a:pt x="173" y="130"/>
                    <a:pt x="173" y="87"/>
                  </a:cubicBezTo>
                  <a:cubicBezTo>
                    <a:pt x="173" y="29"/>
                    <a:pt x="144" y="1"/>
                    <a:pt x="87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7" name="Google Shape;4141;p64"/>
            <p:cNvSpPr/>
            <p:nvPr/>
          </p:nvSpPr>
          <p:spPr>
            <a:xfrm>
              <a:off x="1416088" y="3141588"/>
              <a:ext cx="16500" cy="11500"/>
            </a:xfrm>
            <a:custGeom>
              <a:avLst/>
              <a:gdLst/>
              <a:ahLst/>
              <a:cxnLst/>
              <a:rect l="l" t="t" r="r" b="b"/>
              <a:pathLst>
                <a:path w="660" h="460" extrusionOk="0">
                  <a:moveTo>
                    <a:pt x="0" y="1"/>
                  </a:moveTo>
                  <a:cubicBezTo>
                    <a:pt x="0" y="1"/>
                    <a:pt x="223" y="460"/>
                    <a:pt x="640" y="460"/>
                  </a:cubicBezTo>
                  <a:cubicBezTo>
                    <a:pt x="647" y="460"/>
                    <a:pt x="653" y="460"/>
                    <a:pt x="659" y="460"/>
                  </a:cubicBezTo>
                  <a:lnTo>
                    <a:pt x="0" y="1"/>
                  </a:lnTo>
                  <a:close/>
                </a:path>
              </a:pathLst>
            </a:custGeom>
            <a:solidFill>
              <a:srgbClr val="FF51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8" name="Google Shape;4142;p64"/>
            <p:cNvSpPr/>
            <p:nvPr/>
          </p:nvSpPr>
          <p:spPr>
            <a:xfrm>
              <a:off x="1310013" y="3116863"/>
              <a:ext cx="33350" cy="6300"/>
            </a:xfrm>
            <a:custGeom>
              <a:avLst/>
              <a:gdLst/>
              <a:ahLst/>
              <a:cxnLst/>
              <a:rect l="l" t="t" r="r" b="b"/>
              <a:pathLst>
                <a:path w="1334" h="252" extrusionOk="0">
                  <a:moveTo>
                    <a:pt x="1334" y="1"/>
                  </a:moveTo>
                  <a:lnTo>
                    <a:pt x="1" y="116"/>
                  </a:lnTo>
                  <a:cubicBezTo>
                    <a:pt x="1" y="116"/>
                    <a:pt x="205" y="252"/>
                    <a:pt x="538" y="252"/>
                  </a:cubicBezTo>
                  <a:cubicBezTo>
                    <a:pt x="755" y="252"/>
                    <a:pt x="1028" y="194"/>
                    <a:pt x="1334" y="1"/>
                  </a:cubicBezTo>
                  <a:close/>
                </a:path>
              </a:pathLst>
            </a:custGeom>
            <a:solidFill>
              <a:srgbClr val="FF51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9" name="Google Shape;4143;p64"/>
            <p:cNvSpPr/>
            <p:nvPr/>
          </p:nvSpPr>
          <p:spPr>
            <a:xfrm>
              <a:off x="746663" y="4058263"/>
              <a:ext cx="13225" cy="26700"/>
            </a:xfrm>
            <a:custGeom>
              <a:avLst/>
              <a:gdLst/>
              <a:ahLst/>
              <a:cxnLst/>
              <a:rect l="l" t="t" r="r" b="b"/>
              <a:pathLst>
                <a:path w="529" h="1068" extrusionOk="0">
                  <a:moveTo>
                    <a:pt x="380" y="1"/>
                  </a:moveTo>
                  <a:cubicBezTo>
                    <a:pt x="332" y="1"/>
                    <a:pt x="284" y="26"/>
                    <a:pt x="262" y="83"/>
                  </a:cubicBezTo>
                  <a:lnTo>
                    <a:pt x="18" y="914"/>
                  </a:lnTo>
                  <a:cubicBezTo>
                    <a:pt x="1" y="1009"/>
                    <a:pt x="77" y="1068"/>
                    <a:pt x="154" y="1068"/>
                  </a:cubicBezTo>
                  <a:cubicBezTo>
                    <a:pt x="204" y="1068"/>
                    <a:pt x="253" y="1042"/>
                    <a:pt x="276" y="986"/>
                  </a:cubicBezTo>
                  <a:cubicBezTo>
                    <a:pt x="348" y="713"/>
                    <a:pt x="434" y="427"/>
                    <a:pt x="520" y="154"/>
                  </a:cubicBezTo>
                  <a:cubicBezTo>
                    <a:pt x="528" y="59"/>
                    <a:pt x="453" y="1"/>
                    <a:pt x="380" y="1"/>
                  </a:cubicBezTo>
                  <a:close/>
                </a:path>
              </a:pathLst>
            </a:custGeom>
            <a:solidFill>
              <a:srgbClr val="FF51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0" name="Google Shape;4144;p64"/>
            <p:cNvSpPr/>
            <p:nvPr/>
          </p:nvSpPr>
          <p:spPr>
            <a:xfrm>
              <a:off x="759113" y="4079388"/>
              <a:ext cx="11475" cy="14575"/>
            </a:xfrm>
            <a:custGeom>
              <a:avLst/>
              <a:gdLst/>
              <a:ahLst/>
              <a:cxnLst/>
              <a:rect l="l" t="t" r="r" b="b"/>
              <a:pathLst>
                <a:path w="459" h="583" extrusionOk="0">
                  <a:moveTo>
                    <a:pt x="289" y="0"/>
                  </a:moveTo>
                  <a:cubicBezTo>
                    <a:pt x="252" y="0"/>
                    <a:pt x="216" y="20"/>
                    <a:pt x="194" y="69"/>
                  </a:cubicBezTo>
                  <a:lnTo>
                    <a:pt x="50" y="384"/>
                  </a:lnTo>
                  <a:cubicBezTo>
                    <a:pt x="1" y="483"/>
                    <a:pt x="95" y="582"/>
                    <a:pt x="177" y="582"/>
                  </a:cubicBezTo>
                  <a:cubicBezTo>
                    <a:pt x="213" y="582"/>
                    <a:pt x="248" y="562"/>
                    <a:pt x="265" y="513"/>
                  </a:cubicBezTo>
                  <a:cubicBezTo>
                    <a:pt x="323" y="413"/>
                    <a:pt x="366" y="313"/>
                    <a:pt x="409" y="198"/>
                  </a:cubicBezTo>
                  <a:cubicBezTo>
                    <a:pt x="458" y="99"/>
                    <a:pt x="371" y="0"/>
                    <a:pt x="289" y="0"/>
                  </a:cubicBezTo>
                  <a:close/>
                </a:path>
              </a:pathLst>
            </a:custGeom>
            <a:solidFill>
              <a:srgbClr val="FF51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1" name="Google Shape;4145;p64"/>
            <p:cNvSpPr/>
            <p:nvPr/>
          </p:nvSpPr>
          <p:spPr>
            <a:xfrm>
              <a:off x="907963" y="3762988"/>
              <a:ext cx="16950" cy="23250"/>
            </a:xfrm>
            <a:custGeom>
              <a:avLst/>
              <a:gdLst/>
              <a:ahLst/>
              <a:cxnLst/>
              <a:rect l="l" t="t" r="r" b="b"/>
              <a:pathLst>
                <a:path w="678" h="930" extrusionOk="0">
                  <a:moveTo>
                    <a:pt x="501" y="0"/>
                  </a:moveTo>
                  <a:cubicBezTo>
                    <a:pt x="462" y="0"/>
                    <a:pt x="425" y="20"/>
                    <a:pt x="403" y="69"/>
                  </a:cubicBezTo>
                  <a:lnTo>
                    <a:pt x="59" y="729"/>
                  </a:lnTo>
                  <a:cubicBezTo>
                    <a:pt x="0" y="836"/>
                    <a:pt x="87" y="929"/>
                    <a:pt x="171" y="929"/>
                  </a:cubicBezTo>
                  <a:cubicBezTo>
                    <a:pt x="211" y="929"/>
                    <a:pt x="251" y="908"/>
                    <a:pt x="274" y="858"/>
                  </a:cubicBezTo>
                  <a:lnTo>
                    <a:pt x="618" y="198"/>
                  </a:lnTo>
                  <a:cubicBezTo>
                    <a:pt x="677" y="99"/>
                    <a:pt x="586" y="0"/>
                    <a:pt x="501" y="0"/>
                  </a:cubicBezTo>
                  <a:close/>
                </a:path>
              </a:pathLst>
            </a:custGeom>
            <a:solidFill>
              <a:srgbClr val="FF51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2" name="Google Shape;4146;p64"/>
            <p:cNvSpPr/>
            <p:nvPr/>
          </p:nvSpPr>
          <p:spPr>
            <a:xfrm>
              <a:off x="915713" y="3778788"/>
              <a:ext cx="14575" cy="25625"/>
            </a:xfrm>
            <a:custGeom>
              <a:avLst/>
              <a:gdLst/>
              <a:ahLst/>
              <a:cxnLst/>
              <a:rect l="l" t="t" r="r" b="b"/>
              <a:pathLst>
                <a:path w="583" h="1025" extrusionOk="0">
                  <a:moveTo>
                    <a:pt x="430" y="0"/>
                  </a:moveTo>
                  <a:cubicBezTo>
                    <a:pt x="380" y="0"/>
                    <a:pt x="330" y="25"/>
                    <a:pt x="308" y="82"/>
                  </a:cubicBezTo>
                  <a:cubicBezTo>
                    <a:pt x="250" y="340"/>
                    <a:pt x="150" y="584"/>
                    <a:pt x="50" y="813"/>
                  </a:cubicBezTo>
                  <a:cubicBezTo>
                    <a:pt x="0" y="923"/>
                    <a:pt x="95" y="1025"/>
                    <a:pt x="182" y="1025"/>
                  </a:cubicBezTo>
                  <a:cubicBezTo>
                    <a:pt x="220" y="1025"/>
                    <a:pt x="257" y="1005"/>
                    <a:pt x="279" y="957"/>
                  </a:cubicBezTo>
                  <a:cubicBezTo>
                    <a:pt x="394" y="699"/>
                    <a:pt x="494" y="426"/>
                    <a:pt x="566" y="154"/>
                  </a:cubicBezTo>
                  <a:cubicBezTo>
                    <a:pt x="583" y="59"/>
                    <a:pt x="506" y="0"/>
                    <a:pt x="430" y="0"/>
                  </a:cubicBezTo>
                  <a:close/>
                </a:path>
              </a:pathLst>
            </a:custGeom>
            <a:solidFill>
              <a:srgbClr val="FF51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3" name="Google Shape;4147;p64"/>
            <p:cNvSpPr/>
            <p:nvPr/>
          </p:nvSpPr>
          <p:spPr>
            <a:xfrm>
              <a:off x="1013513" y="4119613"/>
              <a:ext cx="15450" cy="27200"/>
            </a:xfrm>
            <a:custGeom>
              <a:avLst/>
              <a:gdLst/>
              <a:ahLst/>
              <a:cxnLst/>
              <a:rect l="l" t="t" r="r" b="b"/>
              <a:pathLst>
                <a:path w="618" h="1088" extrusionOk="0">
                  <a:moveTo>
                    <a:pt x="476" y="0"/>
                  </a:moveTo>
                  <a:cubicBezTo>
                    <a:pt x="425" y="0"/>
                    <a:pt x="375" y="29"/>
                    <a:pt x="352" y="94"/>
                  </a:cubicBezTo>
                  <a:cubicBezTo>
                    <a:pt x="280" y="366"/>
                    <a:pt x="180" y="624"/>
                    <a:pt x="51" y="882"/>
                  </a:cubicBezTo>
                  <a:cubicBezTo>
                    <a:pt x="1" y="992"/>
                    <a:pt x="96" y="1088"/>
                    <a:pt x="183" y="1088"/>
                  </a:cubicBezTo>
                  <a:cubicBezTo>
                    <a:pt x="222" y="1088"/>
                    <a:pt x="258" y="1069"/>
                    <a:pt x="280" y="1025"/>
                  </a:cubicBezTo>
                  <a:cubicBezTo>
                    <a:pt x="409" y="739"/>
                    <a:pt x="523" y="452"/>
                    <a:pt x="609" y="151"/>
                  </a:cubicBezTo>
                  <a:cubicBezTo>
                    <a:pt x="618" y="58"/>
                    <a:pt x="547" y="0"/>
                    <a:pt x="476" y="0"/>
                  </a:cubicBezTo>
                  <a:close/>
                </a:path>
              </a:pathLst>
            </a:custGeom>
            <a:solidFill>
              <a:srgbClr val="FF51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4" name="Google Shape;4148;p64"/>
            <p:cNvSpPr/>
            <p:nvPr/>
          </p:nvSpPr>
          <p:spPr>
            <a:xfrm>
              <a:off x="1022363" y="4137563"/>
              <a:ext cx="12975" cy="20300"/>
            </a:xfrm>
            <a:custGeom>
              <a:avLst/>
              <a:gdLst/>
              <a:ahLst/>
              <a:cxnLst/>
              <a:rect l="l" t="t" r="r" b="b"/>
              <a:pathLst>
                <a:path w="519" h="812" extrusionOk="0">
                  <a:moveTo>
                    <a:pt x="361" y="0"/>
                  </a:moveTo>
                  <a:cubicBezTo>
                    <a:pt x="306" y="0"/>
                    <a:pt x="250" y="29"/>
                    <a:pt x="227" y="92"/>
                  </a:cubicBezTo>
                  <a:lnTo>
                    <a:pt x="26" y="651"/>
                  </a:lnTo>
                  <a:cubicBezTo>
                    <a:pt x="0" y="747"/>
                    <a:pt x="80" y="811"/>
                    <a:pt x="159" y="811"/>
                  </a:cubicBezTo>
                  <a:cubicBezTo>
                    <a:pt x="211" y="811"/>
                    <a:pt x="262" y="785"/>
                    <a:pt x="284" y="723"/>
                  </a:cubicBezTo>
                  <a:lnTo>
                    <a:pt x="485" y="164"/>
                  </a:lnTo>
                  <a:cubicBezTo>
                    <a:pt x="519" y="62"/>
                    <a:pt x="441" y="0"/>
                    <a:pt x="361" y="0"/>
                  </a:cubicBezTo>
                  <a:close/>
                </a:path>
              </a:pathLst>
            </a:custGeom>
            <a:solidFill>
              <a:srgbClr val="FF51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5" name="Google Shape;4149;p64"/>
            <p:cNvSpPr/>
            <p:nvPr/>
          </p:nvSpPr>
          <p:spPr>
            <a:xfrm>
              <a:off x="1261713" y="3638613"/>
              <a:ext cx="14925" cy="21825"/>
            </a:xfrm>
            <a:custGeom>
              <a:avLst/>
              <a:gdLst/>
              <a:ahLst/>
              <a:cxnLst/>
              <a:rect l="l" t="t" r="r" b="b"/>
              <a:pathLst>
                <a:path w="597" h="873" extrusionOk="0">
                  <a:moveTo>
                    <a:pt x="435" y="1"/>
                  </a:moveTo>
                  <a:cubicBezTo>
                    <a:pt x="382" y="1"/>
                    <a:pt x="330" y="31"/>
                    <a:pt x="313" y="100"/>
                  </a:cubicBezTo>
                  <a:cubicBezTo>
                    <a:pt x="241" y="300"/>
                    <a:pt x="155" y="501"/>
                    <a:pt x="41" y="687"/>
                  </a:cubicBezTo>
                  <a:cubicBezTo>
                    <a:pt x="1" y="787"/>
                    <a:pt x="85" y="872"/>
                    <a:pt x="170" y="872"/>
                  </a:cubicBezTo>
                  <a:cubicBezTo>
                    <a:pt x="207" y="872"/>
                    <a:pt x="244" y="856"/>
                    <a:pt x="270" y="816"/>
                  </a:cubicBezTo>
                  <a:cubicBezTo>
                    <a:pt x="399" y="616"/>
                    <a:pt x="485" y="386"/>
                    <a:pt x="571" y="171"/>
                  </a:cubicBezTo>
                  <a:cubicBezTo>
                    <a:pt x="597" y="68"/>
                    <a:pt x="514" y="1"/>
                    <a:pt x="435" y="1"/>
                  </a:cubicBezTo>
                  <a:close/>
                </a:path>
              </a:pathLst>
            </a:custGeom>
            <a:solidFill>
              <a:srgbClr val="FF51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6" name="Google Shape;4150;p64"/>
            <p:cNvSpPr/>
            <p:nvPr/>
          </p:nvSpPr>
          <p:spPr>
            <a:xfrm>
              <a:off x="1265613" y="3654138"/>
              <a:ext cx="14050" cy="21425"/>
            </a:xfrm>
            <a:custGeom>
              <a:avLst/>
              <a:gdLst/>
              <a:ahLst/>
              <a:cxnLst/>
              <a:rect l="l" t="t" r="r" b="b"/>
              <a:pathLst>
                <a:path w="562" h="857" extrusionOk="0">
                  <a:moveTo>
                    <a:pt x="399" y="0"/>
                  </a:moveTo>
                  <a:cubicBezTo>
                    <a:pt x="349" y="0"/>
                    <a:pt x="303" y="28"/>
                    <a:pt x="286" y="95"/>
                  </a:cubicBezTo>
                  <a:cubicBezTo>
                    <a:pt x="243" y="295"/>
                    <a:pt x="171" y="482"/>
                    <a:pt x="71" y="654"/>
                  </a:cubicBezTo>
                  <a:cubicBezTo>
                    <a:pt x="0" y="755"/>
                    <a:pt x="94" y="857"/>
                    <a:pt x="185" y="857"/>
                  </a:cubicBezTo>
                  <a:cubicBezTo>
                    <a:pt x="223" y="857"/>
                    <a:pt x="261" y="839"/>
                    <a:pt x="286" y="797"/>
                  </a:cubicBezTo>
                  <a:cubicBezTo>
                    <a:pt x="415" y="596"/>
                    <a:pt x="501" y="381"/>
                    <a:pt x="544" y="167"/>
                  </a:cubicBezTo>
                  <a:cubicBezTo>
                    <a:pt x="562" y="70"/>
                    <a:pt x="477" y="0"/>
                    <a:pt x="399" y="0"/>
                  </a:cubicBezTo>
                  <a:close/>
                </a:path>
              </a:pathLst>
            </a:custGeom>
            <a:solidFill>
              <a:srgbClr val="FF51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7" name="Google Shape;4151;p64"/>
            <p:cNvSpPr/>
            <p:nvPr/>
          </p:nvSpPr>
          <p:spPr>
            <a:xfrm>
              <a:off x="1129138" y="3513863"/>
              <a:ext cx="14675" cy="18650"/>
            </a:xfrm>
            <a:custGeom>
              <a:avLst/>
              <a:gdLst/>
              <a:ahLst/>
              <a:cxnLst/>
              <a:rect l="l" t="t" r="r" b="b"/>
              <a:pathLst>
                <a:path w="587" h="746" extrusionOk="0">
                  <a:moveTo>
                    <a:pt x="402" y="1"/>
                  </a:moveTo>
                  <a:cubicBezTo>
                    <a:pt x="372" y="1"/>
                    <a:pt x="340" y="14"/>
                    <a:pt x="313" y="44"/>
                  </a:cubicBezTo>
                  <a:cubicBezTo>
                    <a:pt x="184" y="202"/>
                    <a:pt x="98" y="388"/>
                    <a:pt x="26" y="589"/>
                  </a:cubicBezTo>
                  <a:cubicBezTo>
                    <a:pt x="1" y="683"/>
                    <a:pt x="81" y="746"/>
                    <a:pt x="160" y="746"/>
                  </a:cubicBezTo>
                  <a:cubicBezTo>
                    <a:pt x="214" y="746"/>
                    <a:pt x="267" y="716"/>
                    <a:pt x="284" y="646"/>
                  </a:cubicBezTo>
                  <a:cubicBezTo>
                    <a:pt x="327" y="503"/>
                    <a:pt x="413" y="360"/>
                    <a:pt x="499" y="231"/>
                  </a:cubicBezTo>
                  <a:cubicBezTo>
                    <a:pt x="587" y="133"/>
                    <a:pt x="499" y="1"/>
                    <a:pt x="402" y="1"/>
                  </a:cubicBezTo>
                  <a:close/>
                </a:path>
              </a:pathLst>
            </a:custGeom>
            <a:solidFill>
              <a:srgbClr val="FF51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8" name="Google Shape;4152;p64"/>
            <p:cNvSpPr/>
            <p:nvPr/>
          </p:nvSpPr>
          <p:spPr>
            <a:xfrm>
              <a:off x="1108463" y="3533263"/>
              <a:ext cx="13275" cy="14650"/>
            </a:xfrm>
            <a:custGeom>
              <a:avLst/>
              <a:gdLst/>
              <a:ahLst/>
              <a:cxnLst/>
              <a:rect l="l" t="t" r="r" b="b"/>
              <a:pathLst>
                <a:path w="531" h="586" extrusionOk="0">
                  <a:moveTo>
                    <a:pt x="361" y="1"/>
                  </a:moveTo>
                  <a:cubicBezTo>
                    <a:pt x="322" y="1"/>
                    <a:pt x="282" y="17"/>
                    <a:pt x="251" y="57"/>
                  </a:cubicBezTo>
                  <a:lnTo>
                    <a:pt x="51" y="401"/>
                  </a:lnTo>
                  <a:cubicBezTo>
                    <a:pt x="1" y="500"/>
                    <a:pt x="82" y="586"/>
                    <a:pt x="170" y="586"/>
                  </a:cubicBezTo>
                  <a:cubicBezTo>
                    <a:pt x="209" y="586"/>
                    <a:pt x="249" y="569"/>
                    <a:pt x="280" y="530"/>
                  </a:cubicBezTo>
                  <a:cubicBezTo>
                    <a:pt x="337" y="415"/>
                    <a:pt x="409" y="300"/>
                    <a:pt x="481" y="186"/>
                  </a:cubicBezTo>
                  <a:cubicBezTo>
                    <a:pt x="530" y="86"/>
                    <a:pt x="449" y="1"/>
                    <a:pt x="361" y="1"/>
                  </a:cubicBezTo>
                  <a:close/>
                </a:path>
              </a:pathLst>
            </a:custGeom>
            <a:solidFill>
              <a:srgbClr val="FF51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9" name="Google Shape;4153;p64"/>
            <p:cNvSpPr/>
            <p:nvPr/>
          </p:nvSpPr>
          <p:spPr>
            <a:xfrm>
              <a:off x="1078738" y="3542738"/>
              <a:ext cx="14800" cy="23600"/>
            </a:xfrm>
            <a:custGeom>
              <a:avLst/>
              <a:gdLst/>
              <a:ahLst/>
              <a:cxnLst/>
              <a:rect l="l" t="t" r="r" b="b"/>
              <a:pathLst>
                <a:path w="592" h="944" extrusionOk="0">
                  <a:moveTo>
                    <a:pt x="432" y="1"/>
                  </a:moveTo>
                  <a:cubicBezTo>
                    <a:pt x="378" y="1"/>
                    <a:pt x="325" y="30"/>
                    <a:pt x="308" y="93"/>
                  </a:cubicBezTo>
                  <a:cubicBezTo>
                    <a:pt x="236" y="308"/>
                    <a:pt x="150" y="538"/>
                    <a:pt x="50" y="738"/>
                  </a:cubicBezTo>
                  <a:cubicBezTo>
                    <a:pt x="0" y="848"/>
                    <a:pt x="96" y="944"/>
                    <a:pt x="183" y="944"/>
                  </a:cubicBezTo>
                  <a:cubicBezTo>
                    <a:pt x="221" y="944"/>
                    <a:pt x="258" y="925"/>
                    <a:pt x="279" y="882"/>
                  </a:cubicBezTo>
                  <a:cubicBezTo>
                    <a:pt x="394" y="638"/>
                    <a:pt x="480" y="409"/>
                    <a:pt x="566" y="165"/>
                  </a:cubicBezTo>
                  <a:cubicBezTo>
                    <a:pt x="592" y="63"/>
                    <a:pt x="511" y="1"/>
                    <a:pt x="432" y="1"/>
                  </a:cubicBezTo>
                  <a:close/>
                </a:path>
              </a:pathLst>
            </a:custGeom>
            <a:solidFill>
              <a:srgbClr val="FF51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0" name="Google Shape;4154;p64"/>
            <p:cNvSpPr/>
            <p:nvPr/>
          </p:nvSpPr>
          <p:spPr>
            <a:xfrm>
              <a:off x="1255913" y="4059888"/>
              <a:ext cx="13800" cy="19250"/>
            </a:xfrm>
            <a:custGeom>
              <a:avLst/>
              <a:gdLst/>
              <a:ahLst/>
              <a:cxnLst/>
              <a:rect l="l" t="t" r="r" b="b"/>
              <a:pathLst>
                <a:path w="552" h="770" extrusionOk="0">
                  <a:moveTo>
                    <a:pt x="387" y="1"/>
                  </a:moveTo>
                  <a:cubicBezTo>
                    <a:pt x="334" y="1"/>
                    <a:pt x="281" y="28"/>
                    <a:pt x="258" y="89"/>
                  </a:cubicBezTo>
                  <a:cubicBezTo>
                    <a:pt x="187" y="261"/>
                    <a:pt x="115" y="433"/>
                    <a:pt x="43" y="605"/>
                  </a:cubicBezTo>
                  <a:cubicBezTo>
                    <a:pt x="1" y="708"/>
                    <a:pt x="75" y="769"/>
                    <a:pt x="157" y="769"/>
                  </a:cubicBezTo>
                  <a:cubicBezTo>
                    <a:pt x="213" y="769"/>
                    <a:pt x="272" y="741"/>
                    <a:pt x="301" y="677"/>
                  </a:cubicBezTo>
                  <a:lnTo>
                    <a:pt x="516" y="161"/>
                  </a:lnTo>
                  <a:cubicBezTo>
                    <a:pt x="551" y="65"/>
                    <a:pt x="469" y="1"/>
                    <a:pt x="387" y="1"/>
                  </a:cubicBezTo>
                  <a:close/>
                </a:path>
              </a:pathLst>
            </a:custGeom>
            <a:solidFill>
              <a:srgbClr val="FF51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1" name="Google Shape;4155;p64"/>
            <p:cNvSpPr/>
            <p:nvPr/>
          </p:nvSpPr>
          <p:spPr>
            <a:xfrm>
              <a:off x="1257913" y="4080563"/>
              <a:ext cx="16075" cy="25350"/>
            </a:xfrm>
            <a:custGeom>
              <a:avLst/>
              <a:gdLst/>
              <a:ahLst/>
              <a:cxnLst/>
              <a:rect l="l" t="t" r="r" b="b"/>
              <a:pathLst>
                <a:path w="643" h="1014" extrusionOk="0">
                  <a:moveTo>
                    <a:pt x="487" y="0"/>
                  </a:moveTo>
                  <a:cubicBezTo>
                    <a:pt x="432" y="0"/>
                    <a:pt x="374" y="29"/>
                    <a:pt x="350" y="94"/>
                  </a:cubicBezTo>
                  <a:cubicBezTo>
                    <a:pt x="250" y="337"/>
                    <a:pt x="135" y="595"/>
                    <a:pt x="35" y="853"/>
                  </a:cubicBezTo>
                  <a:cubicBezTo>
                    <a:pt x="0" y="949"/>
                    <a:pt x="82" y="1013"/>
                    <a:pt x="164" y="1013"/>
                  </a:cubicBezTo>
                  <a:cubicBezTo>
                    <a:pt x="217" y="1013"/>
                    <a:pt x="271" y="987"/>
                    <a:pt x="293" y="925"/>
                  </a:cubicBezTo>
                  <a:cubicBezTo>
                    <a:pt x="393" y="667"/>
                    <a:pt x="494" y="409"/>
                    <a:pt x="608" y="151"/>
                  </a:cubicBezTo>
                  <a:cubicBezTo>
                    <a:pt x="642" y="58"/>
                    <a:pt x="567" y="0"/>
                    <a:pt x="487" y="0"/>
                  </a:cubicBezTo>
                  <a:close/>
                </a:path>
              </a:pathLst>
            </a:custGeom>
            <a:solidFill>
              <a:srgbClr val="FF51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2" name="Google Shape;4156;p64"/>
            <p:cNvSpPr/>
            <p:nvPr/>
          </p:nvSpPr>
          <p:spPr>
            <a:xfrm>
              <a:off x="1371288" y="3220063"/>
              <a:ext cx="5400" cy="2175"/>
            </a:xfrm>
            <a:custGeom>
              <a:avLst/>
              <a:gdLst/>
              <a:ahLst/>
              <a:cxnLst/>
              <a:rect l="l" t="t" r="r" b="b"/>
              <a:pathLst>
                <a:path w="216" h="87" extrusionOk="0">
                  <a:moveTo>
                    <a:pt x="1" y="1"/>
                  </a:moveTo>
                  <a:lnTo>
                    <a:pt x="1" y="15"/>
                  </a:lnTo>
                  <a:lnTo>
                    <a:pt x="215" y="87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FFC4C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3" name="Google Shape;4157;p64"/>
            <p:cNvSpPr/>
            <p:nvPr/>
          </p:nvSpPr>
          <p:spPr>
            <a:xfrm>
              <a:off x="919088" y="3498488"/>
              <a:ext cx="454375" cy="805150"/>
            </a:xfrm>
            <a:custGeom>
              <a:avLst/>
              <a:gdLst/>
              <a:ahLst/>
              <a:cxnLst/>
              <a:rect l="l" t="t" r="r" b="b"/>
              <a:pathLst>
                <a:path w="18175" h="32206" extrusionOk="0">
                  <a:moveTo>
                    <a:pt x="14133" y="5604"/>
                  </a:moveTo>
                  <a:cubicBezTo>
                    <a:pt x="14219" y="5604"/>
                    <a:pt x="14290" y="5690"/>
                    <a:pt x="14262" y="5776"/>
                  </a:cubicBezTo>
                  <a:cubicBezTo>
                    <a:pt x="14190" y="5991"/>
                    <a:pt x="14090" y="6221"/>
                    <a:pt x="13975" y="6421"/>
                  </a:cubicBezTo>
                  <a:cubicBezTo>
                    <a:pt x="13946" y="6464"/>
                    <a:pt x="13918" y="6493"/>
                    <a:pt x="13875" y="6493"/>
                  </a:cubicBezTo>
                  <a:lnTo>
                    <a:pt x="13860" y="6493"/>
                  </a:lnTo>
                  <a:cubicBezTo>
                    <a:pt x="13760" y="6493"/>
                    <a:pt x="13688" y="6378"/>
                    <a:pt x="13746" y="6292"/>
                  </a:cubicBezTo>
                  <a:cubicBezTo>
                    <a:pt x="13860" y="6106"/>
                    <a:pt x="13946" y="5905"/>
                    <a:pt x="14004" y="5705"/>
                  </a:cubicBezTo>
                  <a:cubicBezTo>
                    <a:pt x="14032" y="5647"/>
                    <a:pt x="14075" y="5604"/>
                    <a:pt x="14133" y="5604"/>
                  </a:cubicBezTo>
                  <a:close/>
                  <a:moveTo>
                    <a:pt x="14262" y="6221"/>
                  </a:moveTo>
                  <a:cubicBezTo>
                    <a:pt x="14348" y="6221"/>
                    <a:pt x="14419" y="6307"/>
                    <a:pt x="14405" y="6393"/>
                  </a:cubicBezTo>
                  <a:cubicBezTo>
                    <a:pt x="14362" y="6607"/>
                    <a:pt x="14276" y="6822"/>
                    <a:pt x="14147" y="7009"/>
                  </a:cubicBezTo>
                  <a:cubicBezTo>
                    <a:pt x="14133" y="7052"/>
                    <a:pt x="14090" y="7080"/>
                    <a:pt x="14047" y="7080"/>
                  </a:cubicBezTo>
                  <a:cubicBezTo>
                    <a:pt x="13946" y="7080"/>
                    <a:pt x="13875" y="6966"/>
                    <a:pt x="13932" y="6880"/>
                  </a:cubicBezTo>
                  <a:cubicBezTo>
                    <a:pt x="14032" y="6708"/>
                    <a:pt x="14104" y="6521"/>
                    <a:pt x="14147" y="6321"/>
                  </a:cubicBezTo>
                  <a:cubicBezTo>
                    <a:pt x="14161" y="6264"/>
                    <a:pt x="14204" y="6221"/>
                    <a:pt x="14262" y="6221"/>
                  </a:cubicBezTo>
                  <a:close/>
                  <a:moveTo>
                    <a:pt x="14176" y="1620"/>
                  </a:moveTo>
                  <a:cubicBezTo>
                    <a:pt x="14419" y="1620"/>
                    <a:pt x="14634" y="1949"/>
                    <a:pt x="14749" y="2207"/>
                  </a:cubicBezTo>
                  <a:lnTo>
                    <a:pt x="14821" y="2222"/>
                  </a:lnTo>
                  <a:cubicBezTo>
                    <a:pt x="16713" y="2881"/>
                    <a:pt x="17300" y="4888"/>
                    <a:pt x="16870" y="6708"/>
                  </a:cubicBezTo>
                  <a:cubicBezTo>
                    <a:pt x="16999" y="7023"/>
                    <a:pt x="17229" y="7697"/>
                    <a:pt x="16842" y="7768"/>
                  </a:cubicBezTo>
                  <a:cubicBezTo>
                    <a:pt x="16813" y="7768"/>
                    <a:pt x="16799" y="7768"/>
                    <a:pt x="16770" y="7783"/>
                  </a:cubicBezTo>
                  <a:cubicBezTo>
                    <a:pt x="16383" y="7783"/>
                    <a:pt x="16369" y="7166"/>
                    <a:pt x="16369" y="7066"/>
                  </a:cubicBezTo>
                  <a:lnTo>
                    <a:pt x="16354" y="7066"/>
                  </a:lnTo>
                  <a:cubicBezTo>
                    <a:pt x="16268" y="7123"/>
                    <a:pt x="15824" y="7424"/>
                    <a:pt x="15552" y="7424"/>
                  </a:cubicBezTo>
                  <a:cubicBezTo>
                    <a:pt x="15542" y="7426"/>
                    <a:pt x="15532" y="7426"/>
                    <a:pt x="15523" y="7426"/>
                  </a:cubicBezTo>
                  <a:cubicBezTo>
                    <a:pt x="15421" y="7426"/>
                    <a:pt x="15335" y="7357"/>
                    <a:pt x="15322" y="7252"/>
                  </a:cubicBezTo>
                  <a:cubicBezTo>
                    <a:pt x="15236" y="6851"/>
                    <a:pt x="15853" y="6679"/>
                    <a:pt x="16082" y="6622"/>
                  </a:cubicBezTo>
                  <a:lnTo>
                    <a:pt x="16082" y="6593"/>
                  </a:lnTo>
                  <a:cubicBezTo>
                    <a:pt x="16440" y="5174"/>
                    <a:pt x="16053" y="3497"/>
                    <a:pt x="14606" y="2996"/>
                  </a:cubicBezTo>
                  <a:cubicBezTo>
                    <a:pt x="14391" y="3082"/>
                    <a:pt x="14176" y="3139"/>
                    <a:pt x="13946" y="3153"/>
                  </a:cubicBezTo>
                  <a:cubicBezTo>
                    <a:pt x="13760" y="3153"/>
                    <a:pt x="13617" y="3096"/>
                    <a:pt x="13588" y="2910"/>
                  </a:cubicBezTo>
                  <a:cubicBezTo>
                    <a:pt x="13531" y="2580"/>
                    <a:pt x="13875" y="2523"/>
                    <a:pt x="14104" y="2523"/>
                  </a:cubicBezTo>
                  <a:cubicBezTo>
                    <a:pt x="14176" y="2523"/>
                    <a:pt x="14247" y="2523"/>
                    <a:pt x="14319" y="2537"/>
                  </a:cubicBezTo>
                  <a:lnTo>
                    <a:pt x="14333" y="2537"/>
                  </a:lnTo>
                  <a:cubicBezTo>
                    <a:pt x="14333" y="2537"/>
                    <a:pt x="13545" y="1906"/>
                    <a:pt x="14032" y="1648"/>
                  </a:cubicBezTo>
                  <a:cubicBezTo>
                    <a:pt x="14075" y="1634"/>
                    <a:pt x="14118" y="1620"/>
                    <a:pt x="14176" y="1620"/>
                  </a:cubicBezTo>
                  <a:close/>
                  <a:moveTo>
                    <a:pt x="13875" y="22445"/>
                  </a:moveTo>
                  <a:cubicBezTo>
                    <a:pt x="13946" y="22445"/>
                    <a:pt x="14032" y="22517"/>
                    <a:pt x="13989" y="22603"/>
                  </a:cubicBezTo>
                  <a:lnTo>
                    <a:pt x="13774" y="23119"/>
                  </a:lnTo>
                  <a:cubicBezTo>
                    <a:pt x="13760" y="23176"/>
                    <a:pt x="13703" y="23205"/>
                    <a:pt x="13645" y="23205"/>
                  </a:cubicBezTo>
                  <a:lnTo>
                    <a:pt x="13645" y="23219"/>
                  </a:lnTo>
                  <a:cubicBezTo>
                    <a:pt x="13559" y="23219"/>
                    <a:pt x="13473" y="23147"/>
                    <a:pt x="13516" y="23061"/>
                  </a:cubicBezTo>
                  <a:cubicBezTo>
                    <a:pt x="13588" y="22875"/>
                    <a:pt x="13660" y="22717"/>
                    <a:pt x="13731" y="22545"/>
                  </a:cubicBezTo>
                  <a:cubicBezTo>
                    <a:pt x="13746" y="22474"/>
                    <a:pt x="13803" y="22445"/>
                    <a:pt x="13875" y="22445"/>
                  </a:cubicBezTo>
                  <a:close/>
                  <a:moveTo>
                    <a:pt x="14032" y="23276"/>
                  </a:moveTo>
                  <a:cubicBezTo>
                    <a:pt x="14118" y="23276"/>
                    <a:pt x="14190" y="23348"/>
                    <a:pt x="14161" y="23434"/>
                  </a:cubicBezTo>
                  <a:cubicBezTo>
                    <a:pt x="14047" y="23692"/>
                    <a:pt x="13946" y="23950"/>
                    <a:pt x="13846" y="24208"/>
                  </a:cubicBezTo>
                  <a:cubicBezTo>
                    <a:pt x="13832" y="24251"/>
                    <a:pt x="13774" y="24294"/>
                    <a:pt x="13717" y="24294"/>
                  </a:cubicBezTo>
                  <a:cubicBezTo>
                    <a:pt x="13631" y="24294"/>
                    <a:pt x="13559" y="24222"/>
                    <a:pt x="13588" y="24136"/>
                  </a:cubicBezTo>
                  <a:cubicBezTo>
                    <a:pt x="13688" y="23878"/>
                    <a:pt x="13803" y="23620"/>
                    <a:pt x="13903" y="23377"/>
                  </a:cubicBezTo>
                  <a:cubicBezTo>
                    <a:pt x="13918" y="23319"/>
                    <a:pt x="13975" y="23276"/>
                    <a:pt x="14032" y="23276"/>
                  </a:cubicBezTo>
                  <a:close/>
                  <a:moveTo>
                    <a:pt x="4243" y="24839"/>
                  </a:moveTo>
                  <a:cubicBezTo>
                    <a:pt x="4343" y="24839"/>
                    <a:pt x="4401" y="24910"/>
                    <a:pt x="4386" y="24996"/>
                  </a:cubicBezTo>
                  <a:cubicBezTo>
                    <a:pt x="4300" y="25297"/>
                    <a:pt x="4186" y="25584"/>
                    <a:pt x="4057" y="25870"/>
                  </a:cubicBezTo>
                  <a:cubicBezTo>
                    <a:pt x="4043" y="25899"/>
                    <a:pt x="4000" y="25928"/>
                    <a:pt x="3957" y="25928"/>
                  </a:cubicBezTo>
                  <a:cubicBezTo>
                    <a:pt x="3856" y="25928"/>
                    <a:pt x="3785" y="25827"/>
                    <a:pt x="3828" y="25727"/>
                  </a:cubicBezTo>
                  <a:cubicBezTo>
                    <a:pt x="3957" y="25469"/>
                    <a:pt x="4057" y="25211"/>
                    <a:pt x="4129" y="24925"/>
                  </a:cubicBezTo>
                  <a:cubicBezTo>
                    <a:pt x="4143" y="24882"/>
                    <a:pt x="4186" y="24839"/>
                    <a:pt x="4243" y="24839"/>
                  </a:cubicBezTo>
                  <a:close/>
                  <a:moveTo>
                    <a:pt x="4464" y="25567"/>
                  </a:moveTo>
                  <a:cubicBezTo>
                    <a:pt x="4472" y="25567"/>
                    <a:pt x="4479" y="25568"/>
                    <a:pt x="4487" y="25569"/>
                  </a:cubicBezTo>
                  <a:cubicBezTo>
                    <a:pt x="4493" y="25568"/>
                    <a:pt x="4500" y="25568"/>
                    <a:pt x="4506" y="25568"/>
                  </a:cubicBezTo>
                  <a:cubicBezTo>
                    <a:pt x="4583" y="25568"/>
                    <a:pt x="4642" y="25648"/>
                    <a:pt x="4616" y="25727"/>
                  </a:cubicBezTo>
                  <a:lnTo>
                    <a:pt x="4415" y="26286"/>
                  </a:lnTo>
                  <a:cubicBezTo>
                    <a:pt x="4401" y="26343"/>
                    <a:pt x="4343" y="26372"/>
                    <a:pt x="4286" y="26372"/>
                  </a:cubicBezTo>
                  <a:cubicBezTo>
                    <a:pt x="4280" y="26373"/>
                    <a:pt x="4273" y="26374"/>
                    <a:pt x="4267" y="26374"/>
                  </a:cubicBezTo>
                  <a:cubicBezTo>
                    <a:pt x="4190" y="26374"/>
                    <a:pt x="4131" y="26294"/>
                    <a:pt x="4157" y="26214"/>
                  </a:cubicBezTo>
                  <a:lnTo>
                    <a:pt x="4358" y="25655"/>
                  </a:lnTo>
                  <a:cubicBezTo>
                    <a:pt x="4370" y="25606"/>
                    <a:pt x="4415" y="25567"/>
                    <a:pt x="4464" y="25567"/>
                  </a:cubicBezTo>
                  <a:close/>
                  <a:moveTo>
                    <a:pt x="14047" y="0"/>
                  </a:moveTo>
                  <a:lnTo>
                    <a:pt x="10306" y="8342"/>
                  </a:lnTo>
                  <a:cubicBezTo>
                    <a:pt x="10922" y="7983"/>
                    <a:pt x="11725" y="7568"/>
                    <a:pt x="12226" y="7568"/>
                  </a:cubicBezTo>
                  <a:cubicBezTo>
                    <a:pt x="12249" y="7564"/>
                    <a:pt x="12271" y="7562"/>
                    <a:pt x="12292" y="7562"/>
                  </a:cubicBezTo>
                  <a:cubicBezTo>
                    <a:pt x="12438" y="7562"/>
                    <a:pt x="12569" y="7644"/>
                    <a:pt x="12656" y="7768"/>
                  </a:cubicBezTo>
                  <a:cubicBezTo>
                    <a:pt x="12886" y="8170"/>
                    <a:pt x="11940" y="8772"/>
                    <a:pt x="10937" y="9259"/>
                  </a:cubicBezTo>
                  <a:lnTo>
                    <a:pt x="11008" y="9417"/>
                  </a:lnTo>
                  <a:cubicBezTo>
                    <a:pt x="11424" y="9288"/>
                    <a:pt x="11839" y="9230"/>
                    <a:pt x="12269" y="9202"/>
                  </a:cubicBezTo>
                  <a:cubicBezTo>
                    <a:pt x="12628" y="9202"/>
                    <a:pt x="12871" y="9302"/>
                    <a:pt x="12914" y="9531"/>
                  </a:cubicBezTo>
                  <a:cubicBezTo>
                    <a:pt x="13015" y="10019"/>
                    <a:pt x="12183" y="10291"/>
                    <a:pt x="11338" y="10449"/>
                  </a:cubicBezTo>
                  <a:cubicBezTo>
                    <a:pt x="11352" y="10506"/>
                    <a:pt x="11366" y="10563"/>
                    <a:pt x="11366" y="10621"/>
                  </a:cubicBezTo>
                  <a:cubicBezTo>
                    <a:pt x="12226" y="10649"/>
                    <a:pt x="13043" y="10778"/>
                    <a:pt x="12900" y="11165"/>
                  </a:cubicBezTo>
                  <a:cubicBezTo>
                    <a:pt x="12742" y="11538"/>
                    <a:pt x="12054" y="11653"/>
                    <a:pt x="11366" y="11696"/>
                  </a:cubicBezTo>
                  <a:cubicBezTo>
                    <a:pt x="11352" y="11796"/>
                    <a:pt x="11338" y="11896"/>
                    <a:pt x="11323" y="11997"/>
                  </a:cubicBezTo>
                  <a:cubicBezTo>
                    <a:pt x="12183" y="12240"/>
                    <a:pt x="13101" y="12613"/>
                    <a:pt x="12857" y="13071"/>
                  </a:cubicBezTo>
                  <a:cubicBezTo>
                    <a:pt x="12757" y="13301"/>
                    <a:pt x="12499" y="13372"/>
                    <a:pt x="12183" y="13372"/>
                  </a:cubicBezTo>
                  <a:cubicBezTo>
                    <a:pt x="11753" y="13358"/>
                    <a:pt x="11309" y="13272"/>
                    <a:pt x="10908" y="13114"/>
                  </a:cubicBezTo>
                  <a:cubicBezTo>
                    <a:pt x="10865" y="13200"/>
                    <a:pt x="10808" y="13272"/>
                    <a:pt x="10765" y="13358"/>
                  </a:cubicBezTo>
                  <a:cubicBezTo>
                    <a:pt x="11381" y="13874"/>
                    <a:pt x="12054" y="14562"/>
                    <a:pt x="11682" y="14849"/>
                  </a:cubicBezTo>
                  <a:cubicBezTo>
                    <a:pt x="11610" y="14892"/>
                    <a:pt x="11524" y="14920"/>
                    <a:pt x="11452" y="14920"/>
                  </a:cubicBezTo>
                  <a:cubicBezTo>
                    <a:pt x="11094" y="14920"/>
                    <a:pt x="10535" y="14562"/>
                    <a:pt x="10062" y="14204"/>
                  </a:cubicBezTo>
                  <a:cubicBezTo>
                    <a:pt x="10005" y="14247"/>
                    <a:pt x="9933" y="14304"/>
                    <a:pt x="9876" y="14361"/>
                  </a:cubicBezTo>
                  <a:cubicBezTo>
                    <a:pt x="10406" y="15092"/>
                    <a:pt x="10908" y="15952"/>
                    <a:pt x="10507" y="16110"/>
                  </a:cubicBezTo>
                  <a:cubicBezTo>
                    <a:pt x="10478" y="16124"/>
                    <a:pt x="10435" y="16139"/>
                    <a:pt x="10406" y="16139"/>
                  </a:cubicBezTo>
                  <a:cubicBezTo>
                    <a:pt x="10034" y="16139"/>
                    <a:pt x="9489" y="15508"/>
                    <a:pt x="9045" y="14877"/>
                  </a:cubicBezTo>
                  <a:cubicBezTo>
                    <a:pt x="8973" y="14920"/>
                    <a:pt x="8887" y="14949"/>
                    <a:pt x="8801" y="14992"/>
                  </a:cubicBezTo>
                  <a:cubicBezTo>
                    <a:pt x="9088" y="15809"/>
                    <a:pt x="9288" y="16741"/>
                    <a:pt x="8873" y="16927"/>
                  </a:cubicBezTo>
                  <a:cubicBezTo>
                    <a:pt x="8830" y="16941"/>
                    <a:pt x="8801" y="16956"/>
                    <a:pt x="8758" y="16956"/>
                  </a:cubicBezTo>
                  <a:cubicBezTo>
                    <a:pt x="8371" y="16956"/>
                    <a:pt x="7998" y="16081"/>
                    <a:pt x="7726" y="15250"/>
                  </a:cubicBezTo>
                  <a:cubicBezTo>
                    <a:pt x="7669" y="15250"/>
                    <a:pt x="7611" y="15250"/>
                    <a:pt x="7554" y="15264"/>
                  </a:cubicBezTo>
                  <a:cubicBezTo>
                    <a:pt x="7626" y="16067"/>
                    <a:pt x="7626" y="16870"/>
                    <a:pt x="7310" y="16927"/>
                  </a:cubicBezTo>
                  <a:lnTo>
                    <a:pt x="7282" y="16927"/>
                  </a:lnTo>
                  <a:cubicBezTo>
                    <a:pt x="7095" y="16927"/>
                    <a:pt x="6923" y="16626"/>
                    <a:pt x="6794" y="16196"/>
                  </a:cubicBezTo>
                  <a:lnTo>
                    <a:pt x="2910" y="24853"/>
                  </a:lnTo>
                  <a:cubicBezTo>
                    <a:pt x="3312" y="25068"/>
                    <a:pt x="3312" y="25627"/>
                    <a:pt x="2925" y="25856"/>
                  </a:cubicBezTo>
                  <a:cubicBezTo>
                    <a:pt x="2829" y="25913"/>
                    <a:pt x="2727" y="25939"/>
                    <a:pt x="2627" y="25939"/>
                  </a:cubicBezTo>
                  <a:cubicBezTo>
                    <a:pt x="2326" y="25939"/>
                    <a:pt x="2050" y="25699"/>
                    <a:pt x="2050" y="25355"/>
                  </a:cubicBezTo>
                  <a:cubicBezTo>
                    <a:pt x="2050" y="25326"/>
                    <a:pt x="2050" y="25283"/>
                    <a:pt x="2065" y="25254"/>
                  </a:cubicBezTo>
                  <a:lnTo>
                    <a:pt x="1821" y="25125"/>
                  </a:lnTo>
                  <a:cubicBezTo>
                    <a:pt x="1764" y="25197"/>
                    <a:pt x="1678" y="25269"/>
                    <a:pt x="1592" y="25297"/>
                  </a:cubicBezTo>
                  <a:lnTo>
                    <a:pt x="1" y="28995"/>
                  </a:lnTo>
                  <a:cubicBezTo>
                    <a:pt x="1864" y="29769"/>
                    <a:pt x="3770" y="30500"/>
                    <a:pt x="5576" y="31073"/>
                  </a:cubicBezTo>
                  <a:cubicBezTo>
                    <a:pt x="5562" y="30930"/>
                    <a:pt x="5547" y="30787"/>
                    <a:pt x="5533" y="30643"/>
                  </a:cubicBezTo>
                  <a:cubicBezTo>
                    <a:pt x="4816" y="29124"/>
                    <a:pt x="2982" y="28450"/>
                    <a:pt x="2781" y="28078"/>
                  </a:cubicBezTo>
                  <a:cubicBezTo>
                    <a:pt x="2667" y="27848"/>
                    <a:pt x="2925" y="27619"/>
                    <a:pt x="3340" y="27619"/>
                  </a:cubicBezTo>
                  <a:cubicBezTo>
                    <a:pt x="3770" y="27648"/>
                    <a:pt x="4186" y="27848"/>
                    <a:pt x="4487" y="28178"/>
                  </a:cubicBezTo>
                  <a:cubicBezTo>
                    <a:pt x="5060" y="28766"/>
                    <a:pt x="5361" y="29611"/>
                    <a:pt x="5504" y="30185"/>
                  </a:cubicBezTo>
                  <a:cubicBezTo>
                    <a:pt x="5476" y="28952"/>
                    <a:pt x="5662" y="27705"/>
                    <a:pt x="6350" y="26544"/>
                  </a:cubicBezTo>
                  <a:cubicBezTo>
                    <a:pt x="6665" y="26028"/>
                    <a:pt x="7038" y="25541"/>
                    <a:pt x="7425" y="25097"/>
                  </a:cubicBezTo>
                  <a:cubicBezTo>
                    <a:pt x="7583" y="24222"/>
                    <a:pt x="7525" y="23334"/>
                    <a:pt x="7253" y="22488"/>
                  </a:cubicBezTo>
                  <a:cubicBezTo>
                    <a:pt x="7196" y="22302"/>
                    <a:pt x="6708" y="21241"/>
                    <a:pt x="6995" y="21098"/>
                  </a:cubicBezTo>
                  <a:cubicBezTo>
                    <a:pt x="7067" y="21055"/>
                    <a:pt x="7138" y="21040"/>
                    <a:pt x="7210" y="21040"/>
                  </a:cubicBezTo>
                  <a:cubicBezTo>
                    <a:pt x="7611" y="21040"/>
                    <a:pt x="7970" y="21571"/>
                    <a:pt x="8113" y="21886"/>
                  </a:cubicBezTo>
                  <a:cubicBezTo>
                    <a:pt x="8342" y="22416"/>
                    <a:pt x="8371" y="23033"/>
                    <a:pt x="8185" y="23592"/>
                  </a:cubicBezTo>
                  <a:cubicBezTo>
                    <a:pt x="8027" y="24065"/>
                    <a:pt x="7812" y="24538"/>
                    <a:pt x="7540" y="24953"/>
                  </a:cubicBezTo>
                  <a:cubicBezTo>
                    <a:pt x="8013" y="24423"/>
                    <a:pt x="8529" y="23878"/>
                    <a:pt x="9045" y="23348"/>
                  </a:cubicBezTo>
                  <a:cubicBezTo>
                    <a:pt x="10636" y="21685"/>
                    <a:pt x="12140" y="20123"/>
                    <a:pt x="11667" y="19048"/>
                  </a:cubicBezTo>
                  <a:cubicBezTo>
                    <a:pt x="11338" y="18346"/>
                    <a:pt x="10822" y="17959"/>
                    <a:pt x="10191" y="17945"/>
                  </a:cubicBezTo>
                  <a:lnTo>
                    <a:pt x="10163" y="17945"/>
                  </a:lnTo>
                  <a:cubicBezTo>
                    <a:pt x="9417" y="17945"/>
                    <a:pt x="8672" y="18446"/>
                    <a:pt x="8299" y="19206"/>
                  </a:cubicBezTo>
                  <a:cubicBezTo>
                    <a:pt x="8271" y="19249"/>
                    <a:pt x="8271" y="19277"/>
                    <a:pt x="8256" y="19320"/>
                  </a:cubicBezTo>
                  <a:cubicBezTo>
                    <a:pt x="8256" y="19664"/>
                    <a:pt x="8328" y="20295"/>
                    <a:pt x="8715" y="20395"/>
                  </a:cubicBezTo>
                  <a:cubicBezTo>
                    <a:pt x="8744" y="20410"/>
                    <a:pt x="8772" y="20410"/>
                    <a:pt x="8815" y="20410"/>
                  </a:cubicBezTo>
                  <a:cubicBezTo>
                    <a:pt x="8987" y="20381"/>
                    <a:pt x="9159" y="20281"/>
                    <a:pt x="9260" y="20137"/>
                  </a:cubicBezTo>
                  <a:cubicBezTo>
                    <a:pt x="9403" y="19994"/>
                    <a:pt x="9532" y="19865"/>
                    <a:pt x="9704" y="19865"/>
                  </a:cubicBezTo>
                  <a:cubicBezTo>
                    <a:pt x="9790" y="19865"/>
                    <a:pt x="9876" y="19894"/>
                    <a:pt x="9948" y="19965"/>
                  </a:cubicBezTo>
                  <a:cubicBezTo>
                    <a:pt x="10363" y="20266"/>
                    <a:pt x="9933" y="21112"/>
                    <a:pt x="9217" y="21112"/>
                  </a:cubicBezTo>
                  <a:cubicBezTo>
                    <a:pt x="9088" y="21112"/>
                    <a:pt x="8959" y="21083"/>
                    <a:pt x="8844" y="21040"/>
                  </a:cubicBezTo>
                  <a:cubicBezTo>
                    <a:pt x="8844" y="21040"/>
                    <a:pt x="8242" y="20897"/>
                    <a:pt x="8013" y="20381"/>
                  </a:cubicBezTo>
                  <a:cubicBezTo>
                    <a:pt x="7855" y="20023"/>
                    <a:pt x="7898" y="19607"/>
                    <a:pt x="8142" y="19134"/>
                  </a:cubicBezTo>
                  <a:cubicBezTo>
                    <a:pt x="8557" y="18303"/>
                    <a:pt x="9360" y="17758"/>
                    <a:pt x="10163" y="17758"/>
                  </a:cubicBezTo>
                  <a:lnTo>
                    <a:pt x="10191" y="17758"/>
                  </a:lnTo>
                  <a:cubicBezTo>
                    <a:pt x="10822" y="17773"/>
                    <a:pt x="11352" y="18117"/>
                    <a:pt x="11696" y="18733"/>
                  </a:cubicBezTo>
                  <a:cubicBezTo>
                    <a:pt x="11581" y="17672"/>
                    <a:pt x="11968" y="16612"/>
                    <a:pt x="12714" y="15852"/>
                  </a:cubicBezTo>
                  <a:lnTo>
                    <a:pt x="12714" y="15852"/>
                  </a:lnTo>
                  <a:cubicBezTo>
                    <a:pt x="12556" y="16913"/>
                    <a:pt x="12241" y="17945"/>
                    <a:pt x="11782" y="18905"/>
                  </a:cubicBezTo>
                  <a:lnTo>
                    <a:pt x="11825" y="18977"/>
                  </a:lnTo>
                  <a:cubicBezTo>
                    <a:pt x="12155" y="19736"/>
                    <a:pt x="11653" y="20653"/>
                    <a:pt x="10808" y="21671"/>
                  </a:cubicBezTo>
                  <a:cubicBezTo>
                    <a:pt x="11252" y="21413"/>
                    <a:pt x="11739" y="21255"/>
                    <a:pt x="12241" y="21212"/>
                  </a:cubicBezTo>
                  <a:lnTo>
                    <a:pt x="12312" y="21212"/>
                  </a:lnTo>
                  <a:cubicBezTo>
                    <a:pt x="13215" y="21212"/>
                    <a:pt x="13144" y="22216"/>
                    <a:pt x="12671" y="22230"/>
                  </a:cubicBezTo>
                  <a:lnTo>
                    <a:pt x="12656" y="22230"/>
                  </a:lnTo>
                  <a:cubicBezTo>
                    <a:pt x="12484" y="22230"/>
                    <a:pt x="12255" y="22087"/>
                    <a:pt x="12011" y="21943"/>
                  </a:cubicBezTo>
                  <a:cubicBezTo>
                    <a:pt x="11768" y="21771"/>
                    <a:pt x="11467" y="21671"/>
                    <a:pt x="11180" y="21657"/>
                  </a:cubicBezTo>
                  <a:cubicBezTo>
                    <a:pt x="11037" y="21657"/>
                    <a:pt x="10894" y="21685"/>
                    <a:pt x="10765" y="21743"/>
                  </a:cubicBezTo>
                  <a:cubicBezTo>
                    <a:pt x="10306" y="22302"/>
                    <a:pt x="9747" y="22875"/>
                    <a:pt x="9174" y="23463"/>
                  </a:cubicBezTo>
                  <a:cubicBezTo>
                    <a:pt x="8170" y="24509"/>
                    <a:pt x="7138" y="25598"/>
                    <a:pt x="6508" y="26630"/>
                  </a:cubicBezTo>
                  <a:cubicBezTo>
                    <a:pt x="5662" y="28063"/>
                    <a:pt x="5590" y="29640"/>
                    <a:pt x="5762" y="31131"/>
                  </a:cubicBezTo>
                  <a:lnTo>
                    <a:pt x="5848" y="31159"/>
                  </a:lnTo>
                  <a:cubicBezTo>
                    <a:pt x="6622" y="29067"/>
                    <a:pt x="8156" y="27447"/>
                    <a:pt x="8873" y="26773"/>
                  </a:cubicBezTo>
                  <a:cubicBezTo>
                    <a:pt x="8830" y="26372"/>
                    <a:pt x="8744" y="24867"/>
                    <a:pt x="9819" y="23878"/>
                  </a:cubicBezTo>
                  <a:cubicBezTo>
                    <a:pt x="9976" y="24065"/>
                    <a:pt x="10062" y="24323"/>
                    <a:pt x="10048" y="24581"/>
                  </a:cubicBezTo>
                  <a:cubicBezTo>
                    <a:pt x="10320" y="24394"/>
                    <a:pt x="10822" y="24136"/>
                    <a:pt x="11252" y="24136"/>
                  </a:cubicBezTo>
                  <a:cubicBezTo>
                    <a:pt x="11268" y="24135"/>
                    <a:pt x="11284" y="24134"/>
                    <a:pt x="11300" y="24134"/>
                  </a:cubicBezTo>
                  <a:cubicBezTo>
                    <a:pt x="11439" y="24134"/>
                    <a:pt x="11566" y="24188"/>
                    <a:pt x="11682" y="24265"/>
                  </a:cubicBezTo>
                  <a:cubicBezTo>
                    <a:pt x="12140" y="24609"/>
                    <a:pt x="11753" y="25383"/>
                    <a:pt x="11524" y="25770"/>
                  </a:cubicBezTo>
                  <a:cubicBezTo>
                    <a:pt x="11954" y="25784"/>
                    <a:pt x="12398" y="25913"/>
                    <a:pt x="12771" y="26143"/>
                  </a:cubicBezTo>
                  <a:cubicBezTo>
                    <a:pt x="11467" y="26845"/>
                    <a:pt x="10593" y="27031"/>
                    <a:pt x="9933" y="27031"/>
                  </a:cubicBezTo>
                  <a:cubicBezTo>
                    <a:pt x="9618" y="27031"/>
                    <a:pt x="9288" y="26988"/>
                    <a:pt x="8987" y="26902"/>
                  </a:cubicBezTo>
                  <a:cubicBezTo>
                    <a:pt x="8414" y="27447"/>
                    <a:pt x="7898" y="28035"/>
                    <a:pt x="7425" y="28680"/>
                  </a:cubicBezTo>
                  <a:cubicBezTo>
                    <a:pt x="7884" y="28436"/>
                    <a:pt x="9145" y="27863"/>
                    <a:pt x="10435" y="27863"/>
                  </a:cubicBezTo>
                  <a:cubicBezTo>
                    <a:pt x="10908" y="27863"/>
                    <a:pt x="11381" y="27949"/>
                    <a:pt x="11811" y="28135"/>
                  </a:cubicBezTo>
                  <a:cubicBezTo>
                    <a:pt x="10664" y="28278"/>
                    <a:pt x="9073" y="29382"/>
                    <a:pt x="8070" y="29382"/>
                  </a:cubicBezTo>
                  <a:cubicBezTo>
                    <a:pt x="8058" y="29382"/>
                    <a:pt x="8047" y="29383"/>
                    <a:pt x="8035" y="29383"/>
                  </a:cubicBezTo>
                  <a:cubicBezTo>
                    <a:pt x="7704" y="29383"/>
                    <a:pt x="7393" y="29185"/>
                    <a:pt x="7282" y="28866"/>
                  </a:cubicBezTo>
                  <a:cubicBezTo>
                    <a:pt x="6766" y="29583"/>
                    <a:pt x="6336" y="30371"/>
                    <a:pt x="6020" y="31202"/>
                  </a:cubicBezTo>
                  <a:cubicBezTo>
                    <a:pt x="8041" y="31819"/>
                    <a:pt x="9905" y="32205"/>
                    <a:pt x="11395" y="32205"/>
                  </a:cubicBezTo>
                  <a:cubicBezTo>
                    <a:pt x="12800" y="32205"/>
                    <a:pt x="13860" y="31862"/>
                    <a:pt x="14391" y="31030"/>
                  </a:cubicBezTo>
                  <a:cubicBezTo>
                    <a:pt x="15265" y="29654"/>
                    <a:pt x="15580" y="28106"/>
                    <a:pt x="15580" y="26515"/>
                  </a:cubicBezTo>
                  <a:cubicBezTo>
                    <a:pt x="15552" y="25283"/>
                    <a:pt x="15423" y="24065"/>
                    <a:pt x="15165" y="22875"/>
                  </a:cubicBezTo>
                  <a:cubicBezTo>
                    <a:pt x="14907" y="21485"/>
                    <a:pt x="14692" y="20152"/>
                    <a:pt x="14305" y="18790"/>
                  </a:cubicBezTo>
                  <a:cubicBezTo>
                    <a:pt x="13989" y="17787"/>
                    <a:pt x="13688" y="16755"/>
                    <a:pt x="13688" y="15709"/>
                  </a:cubicBezTo>
                  <a:cubicBezTo>
                    <a:pt x="13688" y="15336"/>
                    <a:pt x="13731" y="14963"/>
                    <a:pt x="13817" y="14591"/>
                  </a:cubicBezTo>
                  <a:cubicBezTo>
                    <a:pt x="14133" y="13301"/>
                    <a:pt x="15021" y="12369"/>
                    <a:pt x="15781" y="11323"/>
                  </a:cubicBezTo>
                  <a:cubicBezTo>
                    <a:pt x="16627" y="10191"/>
                    <a:pt x="17315" y="8944"/>
                    <a:pt x="17802" y="7611"/>
                  </a:cubicBezTo>
                  <a:cubicBezTo>
                    <a:pt x="18046" y="6951"/>
                    <a:pt x="18160" y="6249"/>
                    <a:pt x="18174" y="5533"/>
                  </a:cubicBezTo>
                  <a:cubicBezTo>
                    <a:pt x="18174" y="2981"/>
                    <a:pt x="16340" y="1204"/>
                    <a:pt x="14061" y="0"/>
                  </a:cubicBezTo>
                  <a:close/>
                </a:path>
              </a:pathLst>
            </a:custGeom>
            <a:solidFill>
              <a:srgbClr val="FFA2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4" name="Google Shape;4158;p64"/>
            <p:cNvSpPr/>
            <p:nvPr/>
          </p:nvSpPr>
          <p:spPr>
            <a:xfrm>
              <a:off x="964588" y="3213613"/>
              <a:ext cx="427150" cy="915875"/>
            </a:xfrm>
            <a:custGeom>
              <a:avLst/>
              <a:gdLst/>
              <a:ahLst/>
              <a:cxnLst/>
              <a:rect l="l" t="t" r="r" b="b"/>
              <a:pathLst>
                <a:path w="17086" h="36635" extrusionOk="0">
                  <a:moveTo>
                    <a:pt x="16612" y="402"/>
                  </a:moveTo>
                  <a:lnTo>
                    <a:pt x="16625" y="406"/>
                  </a:lnTo>
                  <a:lnTo>
                    <a:pt x="16625" y="406"/>
                  </a:lnTo>
                  <a:cubicBezTo>
                    <a:pt x="16626" y="404"/>
                    <a:pt x="16627" y="403"/>
                    <a:pt x="16627" y="402"/>
                  </a:cubicBezTo>
                  <a:close/>
                  <a:moveTo>
                    <a:pt x="15538" y="1"/>
                  </a:moveTo>
                  <a:lnTo>
                    <a:pt x="10908" y="10779"/>
                  </a:lnTo>
                  <a:lnTo>
                    <a:pt x="7411" y="18920"/>
                  </a:lnTo>
                  <a:cubicBezTo>
                    <a:pt x="7612" y="19034"/>
                    <a:pt x="7812" y="19163"/>
                    <a:pt x="8013" y="19307"/>
                  </a:cubicBezTo>
                  <a:lnTo>
                    <a:pt x="14893" y="3054"/>
                  </a:lnTo>
                  <a:cubicBezTo>
                    <a:pt x="14549" y="2638"/>
                    <a:pt x="15796" y="230"/>
                    <a:pt x="15853" y="115"/>
                  </a:cubicBezTo>
                  <a:lnTo>
                    <a:pt x="15538" y="1"/>
                  </a:lnTo>
                  <a:close/>
                  <a:moveTo>
                    <a:pt x="16625" y="406"/>
                  </a:moveTo>
                  <a:lnTo>
                    <a:pt x="16625" y="406"/>
                  </a:lnTo>
                  <a:cubicBezTo>
                    <a:pt x="16576" y="524"/>
                    <a:pt x="15613" y="2956"/>
                    <a:pt x="15065" y="3111"/>
                  </a:cubicBezTo>
                  <a:lnTo>
                    <a:pt x="8156" y="19436"/>
                  </a:lnTo>
                  <a:cubicBezTo>
                    <a:pt x="8271" y="19522"/>
                    <a:pt x="8371" y="19636"/>
                    <a:pt x="8472" y="19737"/>
                  </a:cubicBezTo>
                  <a:lnTo>
                    <a:pt x="8500" y="19737"/>
                  </a:lnTo>
                  <a:lnTo>
                    <a:pt x="12227" y="11395"/>
                  </a:lnTo>
                  <a:lnTo>
                    <a:pt x="17085" y="560"/>
                  </a:lnTo>
                  <a:lnTo>
                    <a:pt x="16625" y="406"/>
                  </a:lnTo>
                  <a:close/>
                  <a:moveTo>
                    <a:pt x="4874" y="27175"/>
                  </a:moveTo>
                  <a:lnTo>
                    <a:pt x="1047" y="36205"/>
                  </a:lnTo>
                  <a:cubicBezTo>
                    <a:pt x="1062" y="36219"/>
                    <a:pt x="1076" y="36219"/>
                    <a:pt x="1090" y="36234"/>
                  </a:cubicBezTo>
                  <a:lnTo>
                    <a:pt x="4974" y="27577"/>
                  </a:lnTo>
                  <a:cubicBezTo>
                    <a:pt x="4946" y="27448"/>
                    <a:pt x="4903" y="27319"/>
                    <a:pt x="4874" y="27190"/>
                  </a:cubicBezTo>
                  <a:lnTo>
                    <a:pt x="4874" y="27175"/>
                  </a:lnTo>
                  <a:close/>
                  <a:moveTo>
                    <a:pt x="4329" y="26487"/>
                  </a:moveTo>
                  <a:cubicBezTo>
                    <a:pt x="4200" y="27161"/>
                    <a:pt x="4000" y="27806"/>
                    <a:pt x="3684" y="27806"/>
                  </a:cubicBezTo>
                  <a:cubicBezTo>
                    <a:pt x="3656" y="27806"/>
                    <a:pt x="3627" y="27806"/>
                    <a:pt x="3598" y="27792"/>
                  </a:cubicBezTo>
                  <a:lnTo>
                    <a:pt x="73" y="35961"/>
                  </a:lnTo>
                  <a:cubicBezTo>
                    <a:pt x="101" y="36033"/>
                    <a:pt x="116" y="36090"/>
                    <a:pt x="116" y="36162"/>
                  </a:cubicBezTo>
                  <a:cubicBezTo>
                    <a:pt x="116" y="36291"/>
                    <a:pt x="73" y="36406"/>
                    <a:pt x="1" y="36506"/>
                  </a:cubicBezTo>
                  <a:lnTo>
                    <a:pt x="245" y="36635"/>
                  </a:lnTo>
                  <a:cubicBezTo>
                    <a:pt x="288" y="36363"/>
                    <a:pt x="531" y="36162"/>
                    <a:pt x="818" y="36162"/>
                  </a:cubicBezTo>
                  <a:lnTo>
                    <a:pt x="875" y="36162"/>
                  </a:lnTo>
                  <a:lnTo>
                    <a:pt x="4802" y="26889"/>
                  </a:lnTo>
                  <a:cubicBezTo>
                    <a:pt x="4788" y="26788"/>
                    <a:pt x="4759" y="26688"/>
                    <a:pt x="4745" y="26573"/>
                  </a:cubicBezTo>
                  <a:cubicBezTo>
                    <a:pt x="4602" y="26559"/>
                    <a:pt x="4473" y="26516"/>
                    <a:pt x="4344" y="26487"/>
                  </a:cubicBezTo>
                  <a:close/>
                </a:path>
              </a:pathLst>
            </a:custGeom>
            <a:solidFill>
              <a:srgbClr val="FF3E3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5" name="Google Shape;4159;p64"/>
            <p:cNvSpPr/>
            <p:nvPr/>
          </p:nvSpPr>
          <p:spPr>
            <a:xfrm>
              <a:off x="1054538" y="3687163"/>
              <a:ext cx="192450" cy="234500"/>
            </a:xfrm>
            <a:custGeom>
              <a:avLst/>
              <a:gdLst/>
              <a:ahLst/>
              <a:cxnLst/>
              <a:rect l="l" t="t" r="r" b="b"/>
              <a:pathLst>
                <a:path w="7698" h="9380" extrusionOk="0">
                  <a:moveTo>
                    <a:pt x="6889" y="1"/>
                  </a:moveTo>
                  <a:cubicBezTo>
                    <a:pt x="6867" y="1"/>
                    <a:pt x="6845" y="3"/>
                    <a:pt x="6823" y="6"/>
                  </a:cubicBezTo>
                  <a:cubicBezTo>
                    <a:pt x="6321" y="6"/>
                    <a:pt x="5504" y="408"/>
                    <a:pt x="4902" y="766"/>
                  </a:cubicBezTo>
                  <a:lnTo>
                    <a:pt x="4888" y="780"/>
                  </a:lnTo>
                  <a:cubicBezTo>
                    <a:pt x="5146" y="1053"/>
                    <a:pt x="5361" y="1368"/>
                    <a:pt x="5533" y="1698"/>
                  </a:cubicBezTo>
                  <a:cubicBezTo>
                    <a:pt x="6522" y="1210"/>
                    <a:pt x="7482" y="608"/>
                    <a:pt x="7238" y="193"/>
                  </a:cubicBezTo>
                  <a:cubicBezTo>
                    <a:pt x="7164" y="81"/>
                    <a:pt x="7035" y="1"/>
                    <a:pt x="6889" y="1"/>
                  </a:cubicBezTo>
                  <a:close/>
                  <a:moveTo>
                    <a:pt x="6866" y="1640"/>
                  </a:moveTo>
                  <a:cubicBezTo>
                    <a:pt x="6436" y="1669"/>
                    <a:pt x="6020" y="1726"/>
                    <a:pt x="5605" y="1855"/>
                  </a:cubicBezTo>
                  <a:cubicBezTo>
                    <a:pt x="5762" y="2185"/>
                    <a:pt x="5877" y="2529"/>
                    <a:pt x="5934" y="2887"/>
                  </a:cubicBezTo>
                  <a:cubicBezTo>
                    <a:pt x="6780" y="2730"/>
                    <a:pt x="7597" y="2457"/>
                    <a:pt x="7511" y="1970"/>
                  </a:cubicBezTo>
                  <a:cubicBezTo>
                    <a:pt x="7468" y="1726"/>
                    <a:pt x="7210" y="1640"/>
                    <a:pt x="6866" y="1640"/>
                  </a:cubicBezTo>
                  <a:close/>
                  <a:moveTo>
                    <a:pt x="5963" y="3059"/>
                  </a:moveTo>
                  <a:cubicBezTo>
                    <a:pt x="5991" y="3231"/>
                    <a:pt x="6006" y="3418"/>
                    <a:pt x="6006" y="3590"/>
                  </a:cubicBezTo>
                  <a:cubicBezTo>
                    <a:pt x="6006" y="3776"/>
                    <a:pt x="5991" y="3948"/>
                    <a:pt x="5963" y="4134"/>
                  </a:cubicBezTo>
                  <a:cubicBezTo>
                    <a:pt x="6651" y="4091"/>
                    <a:pt x="7353" y="3948"/>
                    <a:pt x="7496" y="3590"/>
                  </a:cubicBezTo>
                  <a:cubicBezTo>
                    <a:pt x="7640" y="3231"/>
                    <a:pt x="6823" y="3102"/>
                    <a:pt x="5963" y="3059"/>
                  </a:cubicBezTo>
                  <a:close/>
                  <a:moveTo>
                    <a:pt x="5920" y="4421"/>
                  </a:moveTo>
                  <a:cubicBezTo>
                    <a:pt x="5834" y="4808"/>
                    <a:pt x="5691" y="5195"/>
                    <a:pt x="5504" y="5539"/>
                  </a:cubicBezTo>
                  <a:cubicBezTo>
                    <a:pt x="5920" y="5696"/>
                    <a:pt x="6350" y="5782"/>
                    <a:pt x="6780" y="5811"/>
                  </a:cubicBezTo>
                  <a:cubicBezTo>
                    <a:pt x="7095" y="5811"/>
                    <a:pt x="7353" y="5725"/>
                    <a:pt x="7453" y="5510"/>
                  </a:cubicBezTo>
                  <a:cubicBezTo>
                    <a:pt x="7697" y="5037"/>
                    <a:pt x="6780" y="4665"/>
                    <a:pt x="5920" y="4421"/>
                  </a:cubicBezTo>
                  <a:close/>
                  <a:moveTo>
                    <a:pt x="5361" y="5782"/>
                  </a:moveTo>
                  <a:lnTo>
                    <a:pt x="5361" y="5797"/>
                  </a:lnTo>
                  <a:cubicBezTo>
                    <a:pt x="5160" y="6098"/>
                    <a:pt x="4931" y="6384"/>
                    <a:pt x="4659" y="6628"/>
                  </a:cubicBezTo>
                  <a:cubicBezTo>
                    <a:pt x="5132" y="7001"/>
                    <a:pt x="5676" y="7345"/>
                    <a:pt x="6049" y="7345"/>
                  </a:cubicBezTo>
                  <a:cubicBezTo>
                    <a:pt x="6135" y="7345"/>
                    <a:pt x="6206" y="7316"/>
                    <a:pt x="6278" y="7273"/>
                  </a:cubicBezTo>
                  <a:cubicBezTo>
                    <a:pt x="6665" y="7001"/>
                    <a:pt x="5977" y="6298"/>
                    <a:pt x="5361" y="5782"/>
                  </a:cubicBezTo>
                  <a:close/>
                  <a:moveTo>
                    <a:pt x="574" y="7488"/>
                  </a:moveTo>
                  <a:lnTo>
                    <a:pt x="587" y="7491"/>
                  </a:lnTo>
                  <a:lnTo>
                    <a:pt x="587" y="7491"/>
                  </a:lnTo>
                  <a:lnTo>
                    <a:pt x="588" y="7488"/>
                  </a:lnTo>
                  <a:close/>
                  <a:moveTo>
                    <a:pt x="1147" y="7631"/>
                  </a:moveTo>
                  <a:cubicBezTo>
                    <a:pt x="1161" y="7732"/>
                    <a:pt x="1190" y="7832"/>
                    <a:pt x="1204" y="7947"/>
                  </a:cubicBezTo>
                  <a:lnTo>
                    <a:pt x="1333" y="7660"/>
                  </a:lnTo>
                  <a:lnTo>
                    <a:pt x="1147" y="7631"/>
                  </a:lnTo>
                  <a:close/>
                  <a:moveTo>
                    <a:pt x="4458" y="6786"/>
                  </a:moveTo>
                  <a:cubicBezTo>
                    <a:pt x="4214" y="7001"/>
                    <a:pt x="3928" y="7173"/>
                    <a:pt x="3641" y="7316"/>
                  </a:cubicBezTo>
                  <a:cubicBezTo>
                    <a:pt x="4071" y="7947"/>
                    <a:pt x="4616" y="8563"/>
                    <a:pt x="4988" y="8563"/>
                  </a:cubicBezTo>
                  <a:cubicBezTo>
                    <a:pt x="5031" y="8563"/>
                    <a:pt x="5060" y="8563"/>
                    <a:pt x="5103" y="8549"/>
                  </a:cubicBezTo>
                  <a:cubicBezTo>
                    <a:pt x="5504" y="8377"/>
                    <a:pt x="4988" y="7517"/>
                    <a:pt x="4472" y="6786"/>
                  </a:cubicBezTo>
                  <a:close/>
                  <a:moveTo>
                    <a:pt x="587" y="7491"/>
                  </a:moveTo>
                  <a:lnTo>
                    <a:pt x="0" y="8835"/>
                  </a:lnTo>
                  <a:cubicBezTo>
                    <a:pt x="29" y="8850"/>
                    <a:pt x="58" y="8864"/>
                    <a:pt x="101" y="8864"/>
                  </a:cubicBezTo>
                  <a:cubicBezTo>
                    <a:pt x="402" y="8864"/>
                    <a:pt x="617" y="8205"/>
                    <a:pt x="746" y="7531"/>
                  </a:cubicBezTo>
                  <a:lnTo>
                    <a:pt x="587" y="7491"/>
                  </a:lnTo>
                  <a:close/>
                  <a:moveTo>
                    <a:pt x="1505" y="7674"/>
                  </a:moveTo>
                  <a:lnTo>
                    <a:pt x="1505" y="7689"/>
                  </a:lnTo>
                  <a:lnTo>
                    <a:pt x="1276" y="8233"/>
                  </a:lnTo>
                  <a:cubicBezTo>
                    <a:pt x="1305" y="8377"/>
                    <a:pt x="1348" y="8506"/>
                    <a:pt x="1376" y="8635"/>
                  </a:cubicBezTo>
                  <a:cubicBezTo>
                    <a:pt x="1505" y="9065"/>
                    <a:pt x="1677" y="9366"/>
                    <a:pt x="1864" y="9366"/>
                  </a:cubicBezTo>
                  <a:lnTo>
                    <a:pt x="1892" y="9366"/>
                  </a:lnTo>
                  <a:cubicBezTo>
                    <a:pt x="2208" y="9323"/>
                    <a:pt x="2208" y="8506"/>
                    <a:pt x="2122" y="7703"/>
                  </a:cubicBezTo>
                  <a:lnTo>
                    <a:pt x="1892" y="7703"/>
                  </a:lnTo>
                  <a:cubicBezTo>
                    <a:pt x="1763" y="7703"/>
                    <a:pt x="1634" y="7703"/>
                    <a:pt x="1505" y="7674"/>
                  </a:cubicBezTo>
                  <a:close/>
                  <a:moveTo>
                    <a:pt x="3383" y="7416"/>
                  </a:moveTo>
                  <a:cubicBezTo>
                    <a:pt x="3039" y="7545"/>
                    <a:pt x="2681" y="7631"/>
                    <a:pt x="2308" y="7674"/>
                  </a:cubicBezTo>
                  <a:cubicBezTo>
                    <a:pt x="2580" y="8520"/>
                    <a:pt x="2953" y="9380"/>
                    <a:pt x="3340" y="9380"/>
                  </a:cubicBezTo>
                  <a:cubicBezTo>
                    <a:pt x="3383" y="9380"/>
                    <a:pt x="3426" y="9380"/>
                    <a:pt x="3455" y="9366"/>
                  </a:cubicBezTo>
                  <a:cubicBezTo>
                    <a:pt x="3885" y="9179"/>
                    <a:pt x="3670" y="8248"/>
                    <a:pt x="3383" y="7416"/>
                  </a:cubicBezTo>
                  <a:close/>
                </a:path>
              </a:pathLst>
            </a:custGeom>
            <a:solidFill>
              <a:srgbClr val="E7274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6" name="Google Shape;4160;p64"/>
            <p:cNvSpPr/>
            <p:nvPr/>
          </p:nvSpPr>
          <p:spPr>
            <a:xfrm>
              <a:off x="1068863" y="3686588"/>
              <a:ext cx="135125" cy="193175"/>
            </a:xfrm>
            <a:custGeom>
              <a:avLst/>
              <a:gdLst/>
              <a:ahLst/>
              <a:cxnLst/>
              <a:rect l="l" t="t" r="r" b="b"/>
              <a:pathLst>
                <a:path w="5405" h="7727" extrusionOk="0">
                  <a:moveTo>
                    <a:pt x="3971" y="517"/>
                  </a:moveTo>
                  <a:cubicBezTo>
                    <a:pt x="3975" y="519"/>
                    <a:pt x="3978" y="522"/>
                    <a:pt x="3982" y="525"/>
                  </a:cubicBezTo>
                  <a:lnTo>
                    <a:pt x="3982" y="525"/>
                  </a:lnTo>
                  <a:lnTo>
                    <a:pt x="3985" y="517"/>
                  </a:lnTo>
                  <a:close/>
                  <a:moveTo>
                    <a:pt x="3226" y="1"/>
                  </a:moveTo>
                  <a:lnTo>
                    <a:pt x="1" y="7511"/>
                  </a:lnTo>
                  <a:lnTo>
                    <a:pt x="158" y="7554"/>
                  </a:lnTo>
                  <a:cubicBezTo>
                    <a:pt x="287" y="7597"/>
                    <a:pt x="431" y="7640"/>
                    <a:pt x="560" y="7654"/>
                  </a:cubicBezTo>
                  <a:lnTo>
                    <a:pt x="746" y="7683"/>
                  </a:lnTo>
                  <a:lnTo>
                    <a:pt x="3828" y="388"/>
                  </a:lnTo>
                  <a:cubicBezTo>
                    <a:pt x="3641" y="244"/>
                    <a:pt x="3441" y="115"/>
                    <a:pt x="3226" y="1"/>
                  </a:cubicBezTo>
                  <a:close/>
                  <a:moveTo>
                    <a:pt x="3982" y="525"/>
                  </a:moveTo>
                  <a:lnTo>
                    <a:pt x="932" y="7712"/>
                  </a:lnTo>
                  <a:cubicBezTo>
                    <a:pt x="1061" y="7726"/>
                    <a:pt x="1190" y="7726"/>
                    <a:pt x="1319" y="7726"/>
                  </a:cubicBezTo>
                  <a:lnTo>
                    <a:pt x="1563" y="7726"/>
                  </a:lnTo>
                  <a:cubicBezTo>
                    <a:pt x="1635" y="7726"/>
                    <a:pt x="1678" y="7726"/>
                    <a:pt x="1735" y="7712"/>
                  </a:cubicBezTo>
                  <a:cubicBezTo>
                    <a:pt x="2108" y="7669"/>
                    <a:pt x="2466" y="7583"/>
                    <a:pt x="2810" y="7454"/>
                  </a:cubicBezTo>
                  <a:cubicBezTo>
                    <a:pt x="2896" y="7425"/>
                    <a:pt x="2968" y="7382"/>
                    <a:pt x="3054" y="7339"/>
                  </a:cubicBezTo>
                  <a:cubicBezTo>
                    <a:pt x="3355" y="7210"/>
                    <a:pt x="3627" y="7038"/>
                    <a:pt x="3885" y="6823"/>
                  </a:cubicBezTo>
                  <a:cubicBezTo>
                    <a:pt x="3942" y="6780"/>
                    <a:pt x="4014" y="6723"/>
                    <a:pt x="4057" y="6665"/>
                  </a:cubicBezTo>
                  <a:cubicBezTo>
                    <a:pt x="4329" y="6422"/>
                    <a:pt x="4573" y="6135"/>
                    <a:pt x="4759" y="5834"/>
                  </a:cubicBezTo>
                  <a:cubicBezTo>
                    <a:pt x="4817" y="5748"/>
                    <a:pt x="4860" y="5676"/>
                    <a:pt x="4903" y="5590"/>
                  </a:cubicBezTo>
                  <a:cubicBezTo>
                    <a:pt x="5103" y="5232"/>
                    <a:pt x="5232" y="4860"/>
                    <a:pt x="5318" y="4458"/>
                  </a:cubicBezTo>
                  <a:cubicBezTo>
                    <a:pt x="5347" y="4372"/>
                    <a:pt x="5361" y="4272"/>
                    <a:pt x="5375" y="4172"/>
                  </a:cubicBezTo>
                  <a:cubicBezTo>
                    <a:pt x="5390" y="4000"/>
                    <a:pt x="5404" y="3813"/>
                    <a:pt x="5404" y="3627"/>
                  </a:cubicBezTo>
                  <a:cubicBezTo>
                    <a:pt x="5404" y="3455"/>
                    <a:pt x="5390" y="3269"/>
                    <a:pt x="5375" y="3097"/>
                  </a:cubicBezTo>
                  <a:cubicBezTo>
                    <a:pt x="5375" y="3039"/>
                    <a:pt x="5361" y="2982"/>
                    <a:pt x="5347" y="2925"/>
                  </a:cubicBezTo>
                  <a:cubicBezTo>
                    <a:pt x="5289" y="2566"/>
                    <a:pt x="5175" y="2222"/>
                    <a:pt x="5017" y="1893"/>
                  </a:cubicBezTo>
                  <a:lnTo>
                    <a:pt x="4946" y="1735"/>
                  </a:lnTo>
                  <a:cubicBezTo>
                    <a:pt x="4774" y="1405"/>
                    <a:pt x="4544" y="1090"/>
                    <a:pt x="4286" y="818"/>
                  </a:cubicBezTo>
                  <a:cubicBezTo>
                    <a:pt x="4189" y="721"/>
                    <a:pt x="4092" y="610"/>
                    <a:pt x="3982" y="525"/>
                  </a:cubicBezTo>
                  <a:close/>
                </a:path>
              </a:pathLst>
            </a:custGeom>
            <a:solidFill>
              <a:srgbClr val="1E022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7" name="Google Shape;4161;p64"/>
            <p:cNvSpPr/>
            <p:nvPr/>
          </p:nvSpPr>
          <p:spPr>
            <a:xfrm>
              <a:off x="985388" y="3894788"/>
              <a:ext cx="263375" cy="383775"/>
            </a:xfrm>
            <a:custGeom>
              <a:avLst/>
              <a:gdLst/>
              <a:ahLst/>
              <a:cxnLst/>
              <a:rect l="l" t="t" r="r" b="b"/>
              <a:pathLst>
                <a:path w="10535" h="15351" extrusionOk="0">
                  <a:moveTo>
                    <a:pt x="10047" y="0"/>
                  </a:moveTo>
                  <a:cubicBezTo>
                    <a:pt x="10046" y="6"/>
                    <a:pt x="10046" y="12"/>
                    <a:pt x="10045" y="17"/>
                  </a:cubicBezTo>
                  <a:lnTo>
                    <a:pt x="10045" y="17"/>
                  </a:lnTo>
                  <a:cubicBezTo>
                    <a:pt x="10050" y="12"/>
                    <a:pt x="10056" y="6"/>
                    <a:pt x="10062" y="0"/>
                  </a:cubicBezTo>
                  <a:close/>
                  <a:moveTo>
                    <a:pt x="10045" y="17"/>
                  </a:moveTo>
                  <a:cubicBezTo>
                    <a:pt x="9297" y="776"/>
                    <a:pt x="8930" y="1828"/>
                    <a:pt x="9030" y="2881"/>
                  </a:cubicBezTo>
                  <a:cubicBezTo>
                    <a:pt x="8671" y="2265"/>
                    <a:pt x="8156" y="1921"/>
                    <a:pt x="7539" y="1906"/>
                  </a:cubicBezTo>
                  <a:lnTo>
                    <a:pt x="7496" y="1906"/>
                  </a:lnTo>
                  <a:cubicBezTo>
                    <a:pt x="6694" y="1906"/>
                    <a:pt x="5877" y="2465"/>
                    <a:pt x="5475" y="3282"/>
                  </a:cubicBezTo>
                  <a:cubicBezTo>
                    <a:pt x="5232" y="3769"/>
                    <a:pt x="5189" y="4185"/>
                    <a:pt x="5346" y="4543"/>
                  </a:cubicBezTo>
                  <a:cubicBezTo>
                    <a:pt x="5576" y="5059"/>
                    <a:pt x="6178" y="5188"/>
                    <a:pt x="6178" y="5188"/>
                  </a:cubicBezTo>
                  <a:cubicBezTo>
                    <a:pt x="6307" y="5231"/>
                    <a:pt x="6436" y="5260"/>
                    <a:pt x="6565" y="5260"/>
                  </a:cubicBezTo>
                  <a:cubicBezTo>
                    <a:pt x="7267" y="5260"/>
                    <a:pt x="7697" y="4429"/>
                    <a:pt x="7296" y="4113"/>
                  </a:cubicBezTo>
                  <a:cubicBezTo>
                    <a:pt x="7224" y="4056"/>
                    <a:pt x="7124" y="4013"/>
                    <a:pt x="7038" y="4013"/>
                  </a:cubicBezTo>
                  <a:cubicBezTo>
                    <a:pt x="6866" y="4013"/>
                    <a:pt x="6737" y="4142"/>
                    <a:pt x="6608" y="4285"/>
                  </a:cubicBezTo>
                  <a:cubicBezTo>
                    <a:pt x="6493" y="4429"/>
                    <a:pt x="6335" y="4529"/>
                    <a:pt x="6149" y="4558"/>
                  </a:cubicBezTo>
                  <a:cubicBezTo>
                    <a:pt x="6106" y="4558"/>
                    <a:pt x="6077" y="4558"/>
                    <a:pt x="6049" y="4543"/>
                  </a:cubicBezTo>
                  <a:cubicBezTo>
                    <a:pt x="5662" y="4443"/>
                    <a:pt x="5590" y="3798"/>
                    <a:pt x="5590" y="3468"/>
                  </a:cubicBezTo>
                  <a:cubicBezTo>
                    <a:pt x="5604" y="3440"/>
                    <a:pt x="5619" y="3397"/>
                    <a:pt x="5633" y="3368"/>
                  </a:cubicBezTo>
                  <a:cubicBezTo>
                    <a:pt x="6020" y="2594"/>
                    <a:pt x="6765" y="2093"/>
                    <a:pt x="7496" y="2093"/>
                  </a:cubicBezTo>
                  <a:lnTo>
                    <a:pt x="7525" y="2093"/>
                  </a:lnTo>
                  <a:cubicBezTo>
                    <a:pt x="8156" y="2107"/>
                    <a:pt x="8686" y="2494"/>
                    <a:pt x="9001" y="3196"/>
                  </a:cubicBezTo>
                  <a:cubicBezTo>
                    <a:pt x="9488" y="4271"/>
                    <a:pt x="7984" y="5833"/>
                    <a:pt x="6393" y="7496"/>
                  </a:cubicBezTo>
                  <a:cubicBezTo>
                    <a:pt x="5877" y="8041"/>
                    <a:pt x="5346" y="8571"/>
                    <a:pt x="4873" y="9116"/>
                  </a:cubicBezTo>
                  <a:cubicBezTo>
                    <a:pt x="5146" y="8686"/>
                    <a:pt x="5375" y="8227"/>
                    <a:pt x="5533" y="7740"/>
                  </a:cubicBezTo>
                  <a:cubicBezTo>
                    <a:pt x="5705" y="7181"/>
                    <a:pt x="5676" y="6564"/>
                    <a:pt x="5447" y="6034"/>
                  </a:cubicBezTo>
                  <a:cubicBezTo>
                    <a:pt x="5289" y="5719"/>
                    <a:pt x="4945" y="5188"/>
                    <a:pt x="4544" y="5188"/>
                  </a:cubicBezTo>
                  <a:cubicBezTo>
                    <a:pt x="4472" y="5188"/>
                    <a:pt x="4400" y="5217"/>
                    <a:pt x="4343" y="5246"/>
                  </a:cubicBezTo>
                  <a:cubicBezTo>
                    <a:pt x="4042" y="5389"/>
                    <a:pt x="4529" y="6450"/>
                    <a:pt x="4587" y="6636"/>
                  </a:cubicBezTo>
                  <a:cubicBezTo>
                    <a:pt x="4859" y="7482"/>
                    <a:pt x="4931" y="8370"/>
                    <a:pt x="4773" y="9245"/>
                  </a:cubicBezTo>
                  <a:cubicBezTo>
                    <a:pt x="4372" y="9703"/>
                    <a:pt x="4013" y="10176"/>
                    <a:pt x="3698" y="10692"/>
                  </a:cubicBezTo>
                  <a:cubicBezTo>
                    <a:pt x="2996" y="11853"/>
                    <a:pt x="2809" y="13114"/>
                    <a:pt x="2838" y="14333"/>
                  </a:cubicBezTo>
                  <a:cubicBezTo>
                    <a:pt x="2695" y="13774"/>
                    <a:pt x="2394" y="12899"/>
                    <a:pt x="1820" y="12326"/>
                  </a:cubicBezTo>
                  <a:cubicBezTo>
                    <a:pt x="1534" y="11996"/>
                    <a:pt x="1118" y="11796"/>
                    <a:pt x="674" y="11781"/>
                  </a:cubicBezTo>
                  <a:cubicBezTo>
                    <a:pt x="258" y="11781"/>
                    <a:pt x="0" y="11996"/>
                    <a:pt x="115" y="12226"/>
                  </a:cubicBezTo>
                  <a:cubicBezTo>
                    <a:pt x="316" y="12613"/>
                    <a:pt x="2150" y="13272"/>
                    <a:pt x="2867" y="14791"/>
                  </a:cubicBezTo>
                  <a:cubicBezTo>
                    <a:pt x="2881" y="14935"/>
                    <a:pt x="2895" y="15078"/>
                    <a:pt x="2910" y="15221"/>
                  </a:cubicBezTo>
                  <a:lnTo>
                    <a:pt x="3082" y="15279"/>
                  </a:lnTo>
                  <a:cubicBezTo>
                    <a:pt x="2910" y="13788"/>
                    <a:pt x="2981" y="12211"/>
                    <a:pt x="3841" y="10778"/>
                  </a:cubicBezTo>
                  <a:cubicBezTo>
                    <a:pt x="4458" y="9746"/>
                    <a:pt x="5504" y="8657"/>
                    <a:pt x="6507" y="7611"/>
                  </a:cubicBezTo>
                  <a:cubicBezTo>
                    <a:pt x="7081" y="7023"/>
                    <a:pt x="7625" y="6435"/>
                    <a:pt x="8098" y="5891"/>
                  </a:cubicBezTo>
                  <a:cubicBezTo>
                    <a:pt x="8213" y="5833"/>
                    <a:pt x="8356" y="5805"/>
                    <a:pt x="8500" y="5805"/>
                  </a:cubicBezTo>
                  <a:cubicBezTo>
                    <a:pt x="8800" y="5819"/>
                    <a:pt x="9087" y="5919"/>
                    <a:pt x="9345" y="6091"/>
                  </a:cubicBezTo>
                  <a:cubicBezTo>
                    <a:pt x="9589" y="6235"/>
                    <a:pt x="9804" y="6378"/>
                    <a:pt x="9990" y="6378"/>
                  </a:cubicBezTo>
                  <a:lnTo>
                    <a:pt x="10004" y="6378"/>
                  </a:lnTo>
                  <a:cubicBezTo>
                    <a:pt x="10463" y="6349"/>
                    <a:pt x="10535" y="5360"/>
                    <a:pt x="9646" y="5360"/>
                  </a:cubicBezTo>
                  <a:lnTo>
                    <a:pt x="9574" y="5360"/>
                  </a:lnTo>
                  <a:cubicBezTo>
                    <a:pt x="9058" y="5403"/>
                    <a:pt x="8571" y="5561"/>
                    <a:pt x="8141" y="5819"/>
                  </a:cubicBezTo>
                  <a:cubicBezTo>
                    <a:pt x="8972" y="4801"/>
                    <a:pt x="9488" y="3870"/>
                    <a:pt x="9144" y="3125"/>
                  </a:cubicBezTo>
                  <a:lnTo>
                    <a:pt x="9116" y="3053"/>
                  </a:lnTo>
                  <a:cubicBezTo>
                    <a:pt x="9558" y="2098"/>
                    <a:pt x="9872" y="1072"/>
                    <a:pt x="10045" y="17"/>
                  </a:cubicBezTo>
                  <a:close/>
                  <a:moveTo>
                    <a:pt x="7152" y="8012"/>
                  </a:moveTo>
                  <a:cubicBezTo>
                    <a:pt x="6077" y="9001"/>
                    <a:pt x="6163" y="10520"/>
                    <a:pt x="6206" y="10907"/>
                  </a:cubicBezTo>
                  <a:cubicBezTo>
                    <a:pt x="5490" y="11581"/>
                    <a:pt x="3956" y="13215"/>
                    <a:pt x="3196" y="15307"/>
                  </a:cubicBezTo>
                  <a:lnTo>
                    <a:pt x="3354" y="15350"/>
                  </a:lnTo>
                  <a:cubicBezTo>
                    <a:pt x="3669" y="14519"/>
                    <a:pt x="4099" y="13745"/>
                    <a:pt x="4615" y="13028"/>
                  </a:cubicBezTo>
                  <a:cubicBezTo>
                    <a:pt x="4726" y="13333"/>
                    <a:pt x="5038" y="13531"/>
                    <a:pt x="5369" y="13531"/>
                  </a:cubicBezTo>
                  <a:cubicBezTo>
                    <a:pt x="5381" y="13531"/>
                    <a:pt x="5392" y="13530"/>
                    <a:pt x="5404" y="13530"/>
                  </a:cubicBezTo>
                  <a:cubicBezTo>
                    <a:pt x="6407" y="13530"/>
                    <a:pt x="7998" y="12426"/>
                    <a:pt x="9144" y="12283"/>
                  </a:cubicBezTo>
                  <a:cubicBezTo>
                    <a:pt x="8745" y="12110"/>
                    <a:pt x="8309" y="12024"/>
                    <a:pt x="7870" y="12024"/>
                  </a:cubicBezTo>
                  <a:cubicBezTo>
                    <a:pt x="7836" y="12024"/>
                    <a:pt x="7802" y="12024"/>
                    <a:pt x="7769" y="12025"/>
                  </a:cubicBezTo>
                  <a:cubicBezTo>
                    <a:pt x="6479" y="12025"/>
                    <a:pt x="5217" y="12598"/>
                    <a:pt x="4759" y="12828"/>
                  </a:cubicBezTo>
                  <a:cubicBezTo>
                    <a:pt x="5232" y="12183"/>
                    <a:pt x="5748" y="11595"/>
                    <a:pt x="6321" y="11050"/>
                  </a:cubicBezTo>
                  <a:cubicBezTo>
                    <a:pt x="6622" y="11136"/>
                    <a:pt x="6952" y="11179"/>
                    <a:pt x="7267" y="11179"/>
                  </a:cubicBezTo>
                  <a:cubicBezTo>
                    <a:pt x="7926" y="11179"/>
                    <a:pt x="8800" y="10993"/>
                    <a:pt x="10105" y="10291"/>
                  </a:cubicBezTo>
                  <a:cubicBezTo>
                    <a:pt x="9732" y="10061"/>
                    <a:pt x="9288" y="9932"/>
                    <a:pt x="8858" y="9918"/>
                  </a:cubicBezTo>
                  <a:cubicBezTo>
                    <a:pt x="9087" y="9531"/>
                    <a:pt x="9474" y="8772"/>
                    <a:pt x="9015" y="8413"/>
                  </a:cubicBezTo>
                  <a:cubicBezTo>
                    <a:pt x="8886" y="8327"/>
                    <a:pt x="8743" y="8284"/>
                    <a:pt x="8585" y="8284"/>
                  </a:cubicBezTo>
                  <a:cubicBezTo>
                    <a:pt x="8156" y="8284"/>
                    <a:pt x="7654" y="8557"/>
                    <a:pt x="7382" y="8729"/>
                  </a:cubicBezTo>
                  <a:cubicBezTo>
                    <a:pt x="7396" y="8471"/>
                    <a:pt x="7310" y="8213"/>
                    <a:pt x="7152" y="8026"/>
                  </a:cubicBezTo>
                  <a:lnTo>
                    <a:pt x="7152" y="8012"/>
                  </a:lnTo>
                  <a:close/>
                </a:path>
              </a:pathLst>
            </a:custGeom>
            <a:solidFill>
              <a:srgbClr val="E7274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8" name="Google Shape;4162;p64"/>
            <p:cNvSpPr/>
            <p:nvPr/>
          </p:nvSpPr>
          <p:spPr>
            <a:xfrm>
              <a:off x="1257713" y="3538963"/>
              <a:ext cx="94250" cy="153750"/>
            </a:xfrm>
            <a:custGeom>
              <a:avLst/>
              <a:gdLst/>
              <a:ahLst/>
              <a:cxnLst/>
              <a:rect l="l" t="t" r="r" b="b"/>
              <a:pathLst>
                <a:path w="3770" h="6150" extrusionOk="0">
                  <a:moveTo>
                    <a:pt x="631" y="1"/>
                  </a:moveTo>
                  <a:cubicBezTo>
                    <a:pt x="588" y="1"/>
                    <a:pt x="530" y="15"/>
                    <a:pt x="487" y="29"/>
                  </a:cubicBezTo>
                  <a:cubicBezTo>
                    <a:pt x="0" y="287"/>
                    <a:pt x="788" y="918"/>
                    <a:pt x="788" y="918"/>
                  </a:cubicBezTo>
                  <a:cubicBezTo>
                    <a:pt x="738" y="908"/>
                    <a:pt x="687" y="898"/>
                    <a:pt x="636" y="898"/>
                  </a:cubicBezTo>
                  <a:cubicBezTo>
                    <a:pt x="615" y="898"/>
                    <a:pt x="594" y="900"/>
                    <a:pt x="573" y="904"/>
                  </a:cubicBezTo>
                  <a:cubicBezTo>
                    <a:pt x="344" y="904"/>
                    <a:pt x="0" y="961"/>
                    <a:pt x="57" y="1291"/>
                  </a:cubicBezTo>
                  <a:cubicBezTo>
                    <a:pt x="86" y="1463"/>
                    <a:pt x="229" y="1534"/>
                    <a:pt x="416" y="1534"/>
                  </a:cubicBezTo>
                  <a:cubicBezTo>
                    <a:pt x="645" y="1506"/>
                    <a:pt x="860" y="1463"/>
                    <a:pt x="1075" y="1377"/>
                  </a:cubicBezTo>
                  <a:cubicBezTo>
                    <a:pt x="2523" y="1878"/>
                    <a:pt x="2910" y="3555"/>
                    <a:pt x="2551" y="4974"/>
                  </a:cubicBezTo>
                  <a:lnTo>
                    <a:pt x="2551" y="5003"/>
                  </a:lnTo>
                  <a:cubicBezTo>
                    <a:pt x="2322" y="5060"/>
                    <a:pt x="1706" y="5232"/>
                    <a:pt x="1792" y="5633"/>
                  </a:cubicBezTo>
                  <a:cubicBezTo>
                    <a:pt x="1805" y="5726"/>
                    <a:pt x="1892" y="5807"/>
                    <a:pt x="1996" y="5807"/>
                  </a:cubicBezTo>
                  <a:cubicBezTo>
                    <a:pt x="2004" y="5807"/>
                    <a:pt x="2013" y="5807"/>
                    <a:pt x="2021" y="5805"/>
                  </a:cubicBezTo>
                  <a:cubicBezTo>
                    <a:pt x="2293" y="5805"/>
                    <a:pt x="2738" y="5504"/>
                    <a:pt x="2824" y="5447"/>
                  </a:cubicBezTo>
                  <a:lnTo>
                    <a:pt x="2838" y="5447"/>
                  </a:lnTo>
                  <a:cubicBezTo>
                    <a:pt x="2838" y="5547"/>
                    <a:pt x="2852" y="6149"/>
                    <a:pt x="3239" y="6149"/>
                  </a:cubicBezTo>
                  <a:lnTo>
                    <a:pt x="3311" y="6149"/>
                  </a:lnTo>
                  <a:cubicBezTo>
                    <a:pt x="3698" y="6078"/>
                    <a:pt x="3469" y="5404"/>
                    <a:pt x="3340" y="5074"/>
                  </a:cubicBezTo>
                  <a:cubicBezTo>
                    <a:pt x="3770" y="3269"/>
                    <a:pt x="3182" y="1262"/>
                    <a:pt x="1290" y="603"/>
                  </a:cubicBezTo>
                  <a:lnTo>
                    <a:pt x="1218" y="588"/>
                  </a:lnTo>
                  <a:cubicBezTo>
                    <a:pt x="1104" y="316"/>
                    <a:pt x="889" y="1"/>
                    <a:pt x="645" y="1"/>
                  </a:cubicBezTo>
                  <a:close/>
                </a:path>
              </a:pathLst>
            </a:custGeom>
            <a:solidFill>
              <a:srgbClr val="FFC4C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9" name="Google Shape;4163;p64"/>
            <p:cNvSpPr/>
            <p:nvPr/>
          </p:nvSpPr>
          <p:spPr>
            <a:xfrm>
              <a:off x="986463" y="3289938"/>
              <a:ext cx="355100" cy="828800"/>
            </a:xfrm>
            <a:custGeom>
              <a:avLst/>
              <a:gdLst/>
              <a:ahLst/>
              <a:cxnLst/>
              <a:rect l="l" t="t" r="r" b="b"/>
              <a:pathLst>
                <a:path w="14204" h="33152" extrusionOk="0">
                  <a:moveTo>
                    <a:pt x="14018" y="1"/>
                  </a:moveTo>
                  <a:lnTo>
                    <a:pt x="7138" y="16268"/>
                  </a:lnTo>
                  <a:lnTo>
                    <a:pt x="4042" y="23549"/>
                  </a:lnTo>
                  <a:lnTo>
                    <a:pt x="3927" y="23836"/>
                  </a:lnTo>
                  <a:lnTo>
                    <a:pt x="0" y="33109"/>
                  </a:lnTo>
                  <a:cubicBezTo>
                    <a:pt x="58" y="33109"/>
                    <a:pt x="129" y="33123"/>
                    <a:pt x="187" y="33152"/>
                  </a:cubicBezTo>
                  <a:lnTo>
                    <a:pt x="3999" y="24122"/>
                  </a:lnTo>
                  <a:lnTo>
                    <a:pt x="4243" y="23578"/>
                  </a:lnTo>
                  <a:lnTo>
                    <a:pt x="7281" y="16383"/>
                  </a:lnTo>
                  <a:lnTo>
                    <a:pt x="14204" y="58"/>
                  </a:lnTo>
                  <a:lnTo>
                    <a:pt x="14147" y="58"/>
                  </a:lnTo>
                  <a:cubicBezTo>
                    <a:pt x="14132" y="58"/>
                    <a:pt x="14104" y="44"/>
                    <a:pt x="14089" y="44"/>
                  </a:cubicBezTo>
                  <a:cubicBezTo>
                    <a:pt x="14061" y="29"/>
                    <a:pt x="14046" y="15"/>
                    <a:pt x="14032" y="1"/>
                  </a:cubicBezTo>
                  <a:close/>
                </a:path>
              </a:pathLst>
            </a:custGeom>
            <a:solidFill>
              <a:srgbClr val="1E022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0" name="Google Shape;4164;p64"/>
            <p:cNvSpPr/>
            <p:nvPr/>
          </p:nvSpPr>
          <p:spPr>
            <a:xfrm>
              <a:off x="1353013" y="3000788"/>
              <a:ext cx="156250" cy="226825"/>
            </a:xfrm>
            <a:custGeom>
              <a:avLst/>
              <a:gdLst/>
              <a:ahLst/>
              <a:cxnLst/>
              <a:rect l="l" t="t" r="r" b="b"/>
              <a:pathLst>
                <a:path w="6250" h="9073" extrusionOk="0">
                  <a:moveTo>
                    <a:pt x="3444" y="4221"/>
                  </a:moveTo>
                  <a:cubicBezTo>
                    <a:pt x="3802" y="4221"/>
                    <a:pt x="4143" y="4500"/>
                    <a:pt x="4143" y="4916"/>
                  </a:cubicBezTo>
                  <a:cubicBezTo>
                    <a:pt x="4143" y="5303"/>
                    <a:pt x="3827" y="5619"/>
                    <a:pt x="3440" y="5619"/>
                  </a:cubicBezTo>
                  <a:cubicBezTo>
                    <a:pt x="2824" y="5619"/>
                    <a:pt x="2509" y="4873"/>
                    <a:pt x="2953" y="4429"/>
                  </a:cubicBezTo>
                  <a:cubicBezTo>
                    <a:pt x="3097" y="4285"/>
                    <a:pt x="3273" y="4221"/>
                    <a:pt x="3444" y="4221"/>
                  </a:cubicBezTo>
                  <a:close/>
                  <a:moveTo>
                    <a:pt x="2523" y="5619"/>
                  </a:moveTo>
                  <a:lnTo>
                    <a:pt x="3182" y="6077"/>
                  </a:lnTo>
                  <a:lnTo>
                    <a:pt x="3168" y="6077"/>
                  </a:lnTo>
                  <a:lnTo>
                    <a:pt x="3168" y="6092"/>
                  </a:lnTo>
                  <a:cubicBezTo>
                    <a:pt x="2738" y="6092"/>
                    <a:pt x="2523" y="5619"/>
                    <a:pt x="2523" y="5619"/>
                  </a:cubicBezTo>
                  <a:close/>
                  <a:moveTo>
                    <a:pt x="3655" y="0"/>
                  </a:moveTo>
                  <a:lnTo>
                    <a:pt x="1" y="8514"/>
                  </a:lnTo>
                  <a:lnTo>
                    <a:pt x="316" y="8628"/>
                  </a:lnTo>
                  <a:lnTo>
                    <a:pt x="560" y="8714"/>
                  </a:lnTo>
                  <a:lnTo>
                    <a:pt x="732" y="8772"/>
                  </a:lnTo>
                  <a:lnTo>
                    <a:pt x="946" y="8858"/>
                  </a:lnTo>
                  <a:lnTo>
                    <a:pt x="1090" y="8901"/>
                  </a:lnTo>
                  <a:lnTo>
                    <a:pt x="1563" y="9073"/>
                  </a:lnTo>
                  <a:cubicBezTo>
                    <a:pt x="1935" y="8313"/>
                    <a:pt x="2308" y="7539"/>
                    <a:pt x="2666" y="6765"/>
                  </a:cubicBezTo>
                  <a:cubicBezTo>
                    <a:pt x="2695" y="6737"/>
                    <a:pt x="2709" y="6694"/>
                    <a:pt x="2738" y="6679"/>
                  </a:cubicBezTo>
                  <a:cubicBezTo>
                    <a:pt x="2748" y="6679"/>
                    <a:pt x="2757" y="6673"/>
                    <a:pt x="2767" y="6673"/>
                  </a:cubicBezTo>
                  <a:cubicBezTo>
                    <a:pt x="2772" y="6673"/>
                    <a:pt x="2776" y="6674"/>
                    <a:pt x="2781" y="6679"/>
                  </a:cubicBezTo>
                  <a:lnTo>
                    <a:pt x="2853" y="6679"/>
                  </a:lnTo>
                  <a:cubicBezTo>
                    <a:pt x="3311" y="6837"/>
                    <a:pt x="3799" y="6909"/>
                    <a:pt x="4286" y="6937"/>
                  </a:cubicBezTo>
                  <a:lnTo>
                    <a:pt x="4358" y="6937"/>
                  </a:lnTo>
                  <a:cubicBezTo>
                    <a:pt x="5519" y="6909"/>
                    <a:pt x="6049" y="6235"/>
                    <a:pt x="6192" y="5174"/>
                  </a:cubicBezTo>
                  <a:cubicBezTo>
                    <a:pt x="6235" y="4888"/>
                    <a:pt x="6250" y="4601"/>
                    <a:pt x="6250" y="4314"/>
                  </a:cubicBezTo>
                  <a:cubicBezTo>
                    <a:pt x="6250" y="3669"/>
                    <a:pt x="6149" y="3039"/>
                    <a:pt x="5963" y="2437"/>
                  </a:cubicBezTo>
                  <a:cubicBezTo>
                    <a:pt x="5777" y="1792"/>
                    <a:pt x="5418" y="1204"/>
                    <a:pt x="4917" y="760"/>
                  </a:cubicBezTo>
                  <a:cubicBezTo>
                    <a:pt x="4544" y="430"/>
                    <a:pt x="4128" y="172"/>
                    <a:pt x="3655" y="0"/>
                  </a:cubicBezTo>
                  <a:close/>
                </a:path>
              </a:pathLst>
            </a:custGeom>
            <a:solidFill>
              <a:srgbClr val="FFC4C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1" name="Google Shape;4165;p64"/>
            <p:cNvSpPr/>
            <p:nvPr/>
          </p:nvSpPr>
          <p:spPr>
            <a:xfrm>
              <a:off x="1328288" y="3216488"/>
              <a:ext cx="51975" cy="74900"/>
            </a:xfrm>
            <a:custGeom>
              <a:avLst/>
              <a:gdLst/>
              <a:ahLst/>
              <a:cxnLst/>
              <a:rect l="l" t="t" r="r" b="b"/>
              <a:pathLst>
                <a:path w="2079" h="2996" extrusionOk="0">
                  <a:moveTo>
                    <a:pt x="1305" y="0"/>
                  </a:moveTo>
                  <a:cubicBezTo>
                    <a:pt x="1248" y="115"/>
                    <a:pt x="1" y="2537"/>
                    <a:pt x="345" y="2939"/>
                  </a:cubicBezTo>
                  <a:cubicBezTo>
                    <a:pt x="359" y="2953"/>
                    <a:pt x="373" y="2967"/>
                    <a:pt x="402" y="2982"/>
                  </a:cubicBezTo>
                  <a:cubicBezTo>
                    <a:pt x="416" y="2996"/>
                    <a:pt x="445" y="2996"/>
                    <a:pt x="474" y="2996"/>
                  </a:cubicBezTo>
                  <a:lnTo>
                    <a:pt x="517" y="2996"/>
                  </a:lnTo>
                  <a:cubicBezTo>
                    <a:pt x="1076" y="2853"/>
                    <a:pt x="2064" y="330"/>
                    <a:pt x="2079" y="287"/>
                  </a:cubicBezTo>
                  <a:lnTo>
                    <a:pt x="1935" y="244"/>
                  </a:lnTo>
                  <a:lnTo>
                    <a:pt x="1721" y="158"/>
                  </a:lnTo>
                  <a:lnTo>
                    <a:pt x="1549" y="101"/>
                  </a:lnTo>
                  <a:lnTo>
                    <a:pt x="1305" y="15"/>
                  </a:lnTo>
                  <a:lnTo>
                    <a:pt x="1305" y="0"/>
                  </a:lnTo>
                  <a:close/>
                </a:path>
              </a:pathLst>
            </a:custGeom>
            <a:solidFill>
              <a:srgbClr val="FFC4C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2" name="Google Shape;4166;p64"/>
            <p:cNvSpPr/>
            <p:nvPr/>
          </p:nvSpPr>
          <p:spPr>
            <a:xfrm>
              <a:off x="1415813" y="3106463"/>
              <a:ext cx="40775" cy="34975"/>
            </a:xfrm>
            <a:custGeom>
              <a:avLst/>
              <a:gdLst/>
              <a:ahLst/>
              <a:cxnLst/>
              <a:rect l="l" t="t" r="r" b="b"/>
              <a:pathLst>
                <a:path w="1631" h="1399" extrusionOk="0">
                  <a:moveTo>
                    <a:pt x="968" y="1"/>
                  </a:moveTo>
                  <a:cubicBezTo>
                    <a:pt x="960" y="1"/>
                    <a:pt x="951" y="1"/>
                    <a:pt x="943" y="1"/>
                  </a:cubicBezTo>
                  <a:cubicBezTo>
                    <a:pt x="937" y="1"/>
                    <a:pt x="931" y="1"/>
                    <a:pt x="925" y="1"/>
                  </a:cubicBezTo>
                  <a:cubicBezTo>
                    <a:pt x="306" y="1"/>
                    <a:pt x="1" y="751"/>
                    <a:pt x="441" y="1191"/>
                  </a:cubicBezTo>
                  <a:cubicBezTo>
                    <a:pt x="585" y="1334"/>
                    <a:pt x="759" y="1399"/>
                    <a:pt x="930" y="1399"/>
                  </a:cubicBezTo>
                  <a:cubicBezTo>
                    <a:pt x="1289" y="1399"/>
                    <a:pt x="1631" y="1116"/>
                    <a:pt x="1631" y="689"/>
                  </a:cubicBezTo>
                  <a:cubicBezTo>
                    <a:pt x="1631" y="311"/>
                    <a:pt x="1343" y="1"/>
                    <a:pt x="968" y="1"/>
                  </a:cubicBezTo>
                  <a:close/>
                </a:path>
              </a:pathLst>
            </a:custGeom>
            <a:solidFill>
              <a:srgbClr val="1E022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3" name="Google Shape;4167;p64"/>
            <p:cNvSpPr/>
            <p:nvPr/>
          </p:nvSpPr>
          <p:spPr>
            <a:xfrm>
              <a:off x="958513" y="4112638"/>
              <a:ext cx="8625" cy="18300"/>
            </a:xfrm>
            <a:custGeom>
              <a:avLst/>
              <a:gdLst/>
              <a:ahLst/>
              <a:cxnLst/>
              <a:rect l="l" t="t" r="r" b="b"/>
              <a:pathLst>
                <a:path w="345" h="732" extrusionOk="0">
                  <a:moveTo>
                    <a:pt x="316" y="0"/>
                  </a:moveTo>
                  <a:lnTo>
                    <a:pt x="115" y="473"/>
                  </a:lnTo>
                  <a:lnTo>
                    <a:pt x="0" y="731"/>
                  </a:lnTo>
                  <a:cubicBezTo>
                    <a:pt x="86" y="688"/>
                    <a:pt x="172" y="631"/>
                    <a:pt x="230" y="545"/>
                  </a:cubicBezTo>
                  <a:cubicBezTo>
                    <a:pt x="301" y="445"/>
                    <a:pt x="344" y="330"/>
                    <a:pt x="344" y="201"/>
                  </a:cubicBezTo>
                  <a:cubicBezTo>
                    <a:pt x="344" y="129"/>
                    <a:pt x="330" y="72"/>
                    <a:pt x="316" y="0"/>
                  </a:cubicBezTo>
                  <a:close/>
                </a:path>
              </a:pathLst>
            </a:custGeom>
            <a:solidFill>
              <a:srgbClr val="FFC4C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4" name="Google Shape;4168;p64"/>
            <p:cNvSpPr/>
            <p:nvPr/>
          </p:nvSpPr>
          <p:spPr>
            <a:xfrm>
              <a:off x="970338" y="4117638"/>
              <a:ext cx="31550" cy="28975"/>
            </a:xfrm>
            <a:custGeom>
              <a:avLst/>
              <a:gdLst/>
              <a:ahLst/>
              <a:cxnLst/>
              <a:rect l="l" t="t" r="r" b="b"/>
              <a:pathLst>
                <a:path w="1262" h="1159" extrusionOk="0">
                  <a:moveTo>
                    <a:pt x="574" y="1"/>
                  </a:moveTo>
                  <a:cubicBezTo>
                    <a:pt x="301" y="1"/>
                    <a:pt x="58" y="202"/>
                    <a:pt x="0" y="474"/>
                  </a:cubicBezTo>
                  <a:cubicBezTo>
                    <a:pt x="0" y="503"/>
                    <a:pt x="0" y="546"/>
                    <a:pt x="0" y="574"/>
                  </a:cubicBezTo>
                  <a:cubicBezTo>
                    <a:pt x="0" y="919"/>
                    <a:pt x="276" y="1159"/>
                    <a:pt x="577" y="1159"/>
                  </a:cubicBezTo>
                  <a:cubicBezTo>
                    <a:pt x="677" y="1159"/>
                    <a:pt x="779" y="1133"/>
                    <a:pt x="875" y="1076"/>
                  </a:cubicBezTo>
                  <a:cubicBezTo>
                    <a:pt x="1262" y="846"/>
                    <a:pt x="1262" y="288"/>
                    <a:pt x="860" y="73"/>
                  </a:cubicBezTo>
                  <a:cubicBezTo>
                    <a:pt x="846" y="58"/>
                    <a:pt x="832" y="58"/>
                    <a:pt x="817" y="44"/>
                  </a:cubicBezTo>
                  <a:cubicBezTo>
                    <a:pt x="760" y="15"/>
                    <a:pt x="703" y="1"/>
                    <a:pt x="631" y="1"/>
                  </a:cubicBezTo>
                  <a:close/>
                </a:path>
              </a:pathLst>
            </a:custGeom>
            <a:solidFill>
              <a:srgbClr val="FFC4C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5" name="Google Shape;4169;p64"/>
            <p:cNvSpPr/>
            <p:nvPr/>
          </p:nvSpPr>
          <p:spPr>
            <a:xfrm>
              <a:off x="1416088" y="3141588"/>
              <a:ext cx="16500" cy="11500"/>
            </a:xfrm>
            <a:custGeom>
              <a:avLst/>
              <a:gdLst/>
              <a:ahLst/>
              <a:cxnLst/>
              <a:rect l="l" t="t" r="r" b="b"/>
              <a:pathLst>
                <a:path w="660" h="460" extrusionOk="0">
                  <a:moveTo>
                    <a:pt x="0" y="1"/>
                  </a:moveTo>
                  <a:lnTo>
                    <a:pt x="0" y="1"/>
                  </a:lnTo>
                  <a:cubicBezTo>
                    <a:pt x="0" y="1"/>
                    <a:pt x="215" y="460"/>
                    <a:pt x="645" y="460"/>
                  </a:cubicBezTo>
                  <a:lnTo>
                    <a:pt x="659" y="460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FF3E3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6" name="Google Shape;4170;p64"/>
            <p:cNvSpPr/>
            <p:nvPr/>
          </p:nvSpPr>
          <p:spPr>
            <a:xfrm>
              <a:off x="1013688" y="4119438"/>
              <a:ext cx="15425" cy="27250"/>
            </a:xfrm>
            <a:custGeom>
              <a:avLst/>
              <a:gdLst/>
              <a:ahLst/>
              <a:cxnLst/>
              <a:rect l="l" t="t" r="r" b="b"/>
              <a:pathLst>
                <a:path w="617" h="1090" extrusionOk="0">
                  <a:moveTo>
                    <a:pt x="459" y="1"/>
                  </a:moveTo>
                  <a:cubicBezTo>
                    <a:pt x="402" y="1"/>
                    <a:pt x="359" y="44"/>
                    <a:pt x="345" y="101"/>
                  </a:cubicBezTo>
                  <a:cubicBezTo>
                    <a:pt x="273" y="373"/>
                    <a:pt x="173" y="631"/>
                    <a:pt x="44" y="889"/>
                  </a:cubicBezTo>
                  <a:cubicBezTo>
                    <a:pt x="1" y="989"/>
                    <a:pt x="72" y="1090"/>
                    <a:pt x="173" y="1090"/>
                  </a:cubicBezTo>
                  <a:cubicBezTo>
                    <a:pt x="216" y="1090"/>
                    <a:pt x="259" y="1061"/>
                    <a:pt x="273" y="1032"/>
                  </a:cubicBezTo>
                  <a:cubicBezTo>
                    <a:pt x="402" y="746"/>
                    <a:pt x="516" y="459"/>
                    <a:pt x="602" y="158"/>
                  </a:cubicBezTo>
                  <a:cubicBezTo>
                    <a:pt x="617" y="72"/>
                    <a:pt x="559" y="1"/>
                    <a:pt x="459" y="1"/>
                  </a:cubicBezTo>
                  <a:close/>
                </a:path>
              </a:pathLst>
            </a:custGeom>
            <a:solidFill>
              <a:srgbClr val="FF3E3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7" name="Google Shape;4171;p64"/>
            <p:cNvSpPr/>
            <p:nvPr/>
          </p:nvSpPr>
          <p:spPr>
            <a:xfrm>
              <a:off x="1022288" y="4137363"/>
              <a:ext cx="12925" cy="20450"/>
            </a:xfrm>
            <a:custGeom>
              <a:avLst/>
              <a:gdLst/>
              <a:ahLst/>
              <a:cxnLst/>
              <a:rect l="l" t="t" r="r" b="b"/>
              <a:pathLst>
                <a:path w="517" h="818" extrusionOk="0">
                  <a:moveTo>
                    <a:pt x="359" y="0"/>
                  </a:moveTo>
                  <a:lnTo>
                    <a:pt x="359" y="14"/>
                  </a:lnTo>
                  <a:cubicBezTo>
                    <a:pt x="351" y="13"/>
                    <a:pt x="344" y="12"/>
                    <a:pt x="336" y="12"/>
                  </a:cubicBezTo>
                  <a:cubicBezTo>
                    <a:pt x="287" y="12"/>
                    <a:pt x="242" y="51"/>
                    <a:pt x="230" y="100"/>
                  </a:cubicBezTo>
                  <a:lnTo>
                    <a:pt x="29" y="659"/>
                  </a:lnTo>
                  <a:cubicBezTo>
                    <a:pt x="1" y="731"/>
                    <a:pt x="72" y="817"/>
                    <a:pt x="158" y="817"/>
                  </a:cubicBezTo>
                  <a:cubicBezTo>
                    <a:pt x="215" y="817"/>
                    <a:pt x="273" y="774"/>
                    <a:pt x="287" y="731"/>
                  </a:cubicBezTo>
                  <a:lnTo>
                    <a:pt x="488" y="172"/>
                  </a:lnTo>
                  <a:cubicBezTo>
                    <a:pt x="516" y="86"/>
                    <a:pt x="445" y="0"/>
                    <a:pt x="359" y="0"/>
                  </a:cubicBezTo>
                  <a:close/>
                </a:path>
              </a:pathLst>
            </a:custGeom>
            <a:solidFill>
              <a:srgbClr val="FF3E3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8" name="Google Shape;4172;p64"/>
            <p:cNvSpPr/>
            <p:nvPr/>
          </p:nvSpPr>
          <p:spPr>
            <a:xfrm>
              <a:off x="1261638" y="3638588"/>
              <a:ext cx="15075" cy="22225"/>
            </a:xfrm>
            <a:custGeom>
              <a:avLst/>
              <a:gdLst/>
              <a:ahLst/>
              <a:cxnLst/>
              <a:rect l="l" t="t" r="r" b="b"/>
              <a:pathLst>
                <a:path w="603" h="889" extrusionOk="0">
                  <a:moveTo>
                    <a:pt x="445" y="0"/>
                  </a:moveTo>
                  <a:cubicBezTo>
                    <a:pt x="388" y="0"/>
                    <a:pt x="330" y="43"/>
                    <a:pt x="316" y="101"/>
                  </a:cubicBezTo>
                  <a:cubicBezTo>
                    <a:pt x="244" y="301"/>
                    <a:pt x="158" y="502"/>
                    <a:pt x="44" y="688"/>
                  </a:cubicBezTo>
                  <a:cubicBezTo>
                    <a:pt x="1" y="774"/>
                    <a:pt x="72" y="889"/>
                    <a:pt x="173" y="889"/>
                  </a:cubicBezTo>
                  <a:cubicBezTo>
                    <a:pt x="216" y="889"/>
                    <a:pt x="259" y="860"/>
                    <a:pt x="273" y="817"/>
                  </a:cubicBezTo>
                  <a:cubicBezTo>
                    <a:pt x="402" y="617"/>
                    <a:pt x="488" y="387"/>
                    <a:pt x="574" y="172"/>
                  </a:cubicBezTo>
                  <a:cubicBezTo>
                    <a:pt x="603" y="86"/>
                    <a:pt x="531" y="0"/>
                    <a:pt x="445" y="0"/>
                  </a:cubicBezTo>
                  <a:close/>
                </a:path>
              </a:pathLst>
            </a:custGeom>
            <a:solidFill>
              <a:srgbClr val="FF3E3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9" name="Google Shape;4173;p64"/>
            <p:cNvSpPr/>
            <p:nvPr/>
          </p:nvSpPr>
          <p:spPr>
            <a:xfrm>
              <a:off x="1265938" y="3653988"/>
              <a:ext cx="13650" cy="21525"/>
            </a:xfrm>
            <a:custGeom>
              <a:avLst/>
              <a:gdLst/>
              <a:ahLst/>
              <a:cxnLst/>
              <a:rect l="l" t="t" r="r" b="b"/>
              <a:pathLst>
                <a:path w="546" h="861" extrusionOk="0">
                  <a:moveTo>
                    <a:pt x="388" y="1"/>
                  </a:moveTo>
                  <a:cubicBezTo>
                    <a:pt x="330" y="1"/>
                    <a:pt x="287" y="44"/>
                    <a:pt x="273" y="101"/>
                  </a:cubicBezTo>
                  <a:cubicBezTo>
                    <a:pt x="230" y="301"/>
                    <a:pt x="158" y="488"/>
                    <a:pt x="58" y="660"/>
                  </a:cubicBezTo>
                  <a:cubicBezTo>
                    <a:pt x="1" y="746"/>
                    <a:pt x="72" y="860"/>
                    <a:pt x="173" y="860"/>
                  </a:cubicBezTo>
                  <a:cubicBezTo>
                    <a:pt x="216" y="860"/>
                    <a:pt x="259" y="832"/>
                    <a:pt x="287" y="789"/>
                  </a:cubicBezTo>
                  <a:cubicBezTo>
                    <a:pt x="402" y="602"/>
                    <a:pt x="488" y="387"/>
                    <a:pt x="531" y="173"/>
                  </a:cubicBezTo>
                  <a:cubicBezTo>
                    <a:pt x="545" y="87"/>
                    <a:pt x="474" y="1"/>
                    <a:pt x="388" y="1"/>
                  </a:cubicBezTo>
                  <a:close/>
                </a:path>
              </a:pathLst>
            </a:custGeom>
            <a:solidFill>
              <a:srgbClr val="FF3E3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0" name="Google Shape;4174;p64"/>
            <p:cNvSpPr/>
            <p:nvPr/>
          </p:nvSpPr>
          <p:spPr>
            <a:xfrm>
              <a:off x="1256263" y="4059588"/>
              <a:ext cx="13650" cy="19025"/>
            </a:xfrm>
            <a:custGeom>
              <a:avLst/>
              <a:gdLst/>
              <a:ahLst/>
              <a:cxnLst/>
              <a:rect l="l" t="t" r="r" b="b"/>
              <a:pathLst>
                <a:path w="546" h="761" extrusionOk="0">
                  <a:moveTo>
                    <a:pt x="388" y="1"/>
                  </a:moveTo>
                  <a:cubicBezTo>
                    <a:pt x="316" y="1"/>
                    <a:pt x="273" y="30"/>
                    <a:pt x="244" y="87"/>
                  </a:cubicBezTo>
                  <a:cubicBezTo>
                    <a:pt x="173" y="273"/>
                    <a:pt x="101" y="431"/>
                    <a:pt x="44" y="603"/>
                  </a:cubicBezTo>
                  <a:cubicBezTo>
                    <a:pt x="1" y="703"/>
                    <a:pt x="72" y="761"/>
                    <a:pt x="158" y="761"/>
                  </a:cubicBezTo>
                  <a:cubicBezTo>
                    <a:pt x="216" y="761"/>
                    <a:pt x="273" y="732"/>
                    <a:pt x="287" y="675"/>
                  </a:cubicBezTo>
                  <a:lnTo>
                    <a:pt x="502" y="159"/>
                  </a:lnTo>
                  <a:cubicBezTo>
                    <a:pt x="545" y="73"/>
                    <a:pt x="459" y="1"/>
                    <a:pt x="388" y="1"/>
                  </a:cubicBezTo>
                  <a:close/>
                </a:path>
              </a:pathLst>
            </a:custGeom>
            <a:solidFill>
              <a:srgbClr val="FF3E3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1" name="Google Shape;4175;p64"/>
            <p:cNvSpPr/>
            <p:nvPr/>
          </p:nvSpPr>
          <p:spPr>
            <a:xfrm>
              <a:off x="1257713" y="4080388"/>
              <a:ext cx="16150" cy="25450"/>
            </a:xfrm>
            <a:custGeom>
              <a:avLst/>
              <a:gdLst/>
              <a:ahLst/>
              <a:cxnLst/>
              <a:rect l="l" t="t" r="r" b="b"/>
              <a:pathLst>
                <a:path w="646" h="1018" extrusionOk="0">
                  <a:moveTo>
                    <a:pt x="487" y="0"/>
                  </a:moveTo>
                  <a:cubicBezTo>
                    <a:pt x="430" y="0"/>
                    <a:pt x="373" y="43"/>
                    <a:pt x="358" y="101"/>
                  </a:cubicBezTo>
                  <a:cubicBezTo>
                    <a:pt x="258" y="344"/>
                    <a:pt x="143" y="602"/>
                    <a:pt x="43" y="860"/>
                  </a:cubicBezTo>
                  <a:cubicBezTo>
                    <a:pt x="0" y="946"/>
                    <a:pt x="86" y="1018"/>
                    <a:pt x="172" y="1018"/>
                  </a:cubicBezTo>
                  <a:cubicBezTo>
                    <a:pt x="229" y="1018"/>
                    <a:pt x="287" y="975"/>
                    <a:pt x="301" y="932"/>
                  </a:cubicBezTo>
                  <a:cubicBezTo>
                    <a:pt x="401" y="674"/>
                    <a:pt x="502" y="416"/>
                    <a:pt x="616" y="158"/>
                  </a:cubicBezTo>
                  <a:cubicBezTo>
                    <a:pt x="645" y="72"/>
                    <a:pt x="573" y="0"/>
                    <a:pt x="487" y="0"/>
                  </a:cubicBezTo>
                  <a:close/>
                </a:path>
              </a:pathLst>
            </a:custGeom>
            <a:solidFill>
              <a:srgbClr val="FF3E3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2" name="Google Shape;4176;p64"/>
            <p:cNvSpPr/>
            <p:nvPr/>
          </p:nvSpPr>
          <p:spPr>
            <a:xfrm>
              <a:off x="376963" y="3973238"/>
              <a:ext cx="1158825" cy="545800"/>
            </a:xfrm>
            <a:custGeom>
              <a:avLst/>
              <a:gdLst/>
              <a:ahLst/>
              <a:cxnLst/>
              <a:rect l="l" t="t" r="r" b="b"/>
              <a:pathLst>
                <a:path w="46353" h="21832" extrusionOk="0">
                  <a:moveTo>
                    <a:pt x="4143" y="1"/>
                  </a:moveTo>
                  <a:lnTo>
                    <a:pt x="0" y="7468"/>
                  </a:lnTo>
                  <a:cubicBezTo>
                    <a:pt x="0" y="7468"/>
                    <a:pt x="3913" y="14749"/>
                    <a:pt x="16497" y="19378"/>
                  </a:cubicBezTo>
                  <a:cubicBezTo>
                    <a:pt x="16741" y="19464"/>
                    <a:pt x="16985" y="19550"/>
                    <a:pt x="17228" y="19636"/>
                  </a:cubicBezTo>
                  <a:cubicBezTo>
                    <a:pt x="22172" y="21324"/>
                    <a:pt x="27339" y="21831"/>
                    <a:pt x="31763" y="21831"/>
                  </a:cubicBezTo>
                  <a:cubicBezTo>
                    <a:pt x="38423" y="21831"/>
                    <a:pt x="43400" y="20683"/>
                    <a:pt x="43400" y="20683"/>
                  </a:cubicBezTo>
                  <a:lnTo>
                    <a:pt x="46352" y="10306"/>
                  </a:lnTo>
                  <a:lnTo>
                    <a:pt x="46352" y="10306"/>
                  </a:lnTo>
                  <a:cubicBezTo>
                    <a:pt x="46352" y="10306"/>
                    <a:pt x="41138" y="10962"/>
                    <a:pt x="34870" y="10962"/>
                  </a:cubicBezTo>
                  <a:cubicBezTo>
                    <a:pt x="30700" y="10962"/>
                    <a:pt x="26064" y="10672"/>
                    <a:pt x="22187" y="9704"/>
                  </a:cubicBezTo>
                  <a:lnTo>
                    <a:pt x="21944" y="9632"/>
                  </a:lnTo>
                  <a:cubicBezTo>
                    <a:pt x="12355" y="7153"/>
                    <a:pt x="4143" y="1"/>
                    <a:pt x="4143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3" name="Google Shape;4177;p64"/>
            <p:cNvSpPr/>
            <p:nvPr/>
          </p:nvSpPr>
          <p:spPr>
            <a:xfrm>
              <a:off x="376963" y="3972538"/>
              <a:ext cx="549675" cy="491975"/>
            </a:xfrm>
            <a:custGeom>
              <a:avLst/>
              <a:gdLst/>
              <a:ahLst/>
              <a:cxnLst/>
              <a:rect l="l" t="t" r="r" b="b"/>
              <a:pathLst>
                <a:path w="21987" h="19679" extrusionOk="0">
                  <a:moveTo>
                    <a:pt x="4157" y="0"/>
                  </a:moveTo>
                  <a:lnTo>
                    <a:pt x="0" y="7496"/>
                  </a:lnTo>
                  <a:cubicBezTo>
                    <a:pt x="0" y="7496"/>
                    <a:pt x="3928" y="14791"/>
                    <a:pt x="16526" y="19421"/>
                  </a:cubicBezTo>
                  <a:cubicBezTo>
                    <a:pt x="16770" y="19507"/>
                    <a:pt x="17013" y="19593"/>
                    <a:pt x="17271" y="19679"/>
                  </a:cubicBezTo>
                  <a:lnTo>
                    <a:pt x="21987" y="9660"/>
                  </a:lnTo>
                  <a:cubicBezTo>
                    <a:pt x="12384" y="7166"/>
                    <a:pt x="4157" y="0"/>
                    <a:pt x="4157" y="0"/>
                  </a:cubicBezTo>
                  <a:close/>
                </a:path>
              </a:pathLst>
            </a:custGeom>
            <a:solidFill>
              <a:srgbClr val="01DAB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14" name="Google Shape;4109;p64"/>
          <p:cNvGrpSpPr/>
          <p:nvPr/>
        </p:nvGrpSpPr>
        <p:grpSpPr>
          <a:xfrm>
            <a:off x="7193598" y="2943051"/>
            <a:ext cx="1220129" cy="1312112"/>
            <a:chOff x="239738" y="2990738"/>
            <a:chExt cx="1407475" cy="1528300"/>
          </a:xfrm>
        </p:grpSpPr>
        <p:sp>
          <p:nvSpPr>
            <p:cNvPr id="415" name="Google Shape;4110;p64"/>
            <p:cNvSpPr/>
            <p:nvPr/>
          </p:nvSpPr>
          <p:spPr>
            <a:xfrm>
              <a:off x="239738" y="3804488"/>
              <a:ext cx="384850" cy="282725"/>
            </a:xfrm>
            <a:custGeom>
              <a:avLst/>
              <a:gdLst/>
              <a:ahLst/>
              <a:cxnLst/>
              <a:rect l="l" t="t" r="r" b="b"/>
              <a:pathLst>
                <a:path w="15394" h="11309" extrusionOk="0">
                  <a:moveTo>
                    <a:pt x="4930" y="0"/>
                  </a:moveTo>
                  <a:lnTo>
                    <a:pt x="5375" y="4859"/>
                  </a:lnTo>
                  <a:lnTo>
                    <a:pt x="0" y="4257"/>
                  </a:lnTo>
                  <a:lnTo>
                    <a:pt x="0" y="4257"/>
                  </a:lnTo>
                  <a:lnTo>
                    <a:pt x="7095" y="11309"/>
                  </a:lnTo>
                  <a:lnTo>
                    <a:pt x="15393" y="8270"/>
                  </a:lnTo>
                  <a:lnTo>
                    <a:pt x="4930" y="0"/>
                  </a:ln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6" name="Google Shape;4111;p64"/>
            <p:cNvSpPr/>
            <p:nvPr/>
          </p:nvSpPr>
          <p:spPr>
            <a:xfrm>
              <a:off x="1356588" y="4126613"/>
              <a:ext cx="290625" cy="239025"/>
            </a:xfrm>
            <a:custGeom>
              <a:avLst/>
              <a:gdLst/>
              <a:ahLst/>
              <a:cxnLst/>
              <a:rect l="l" t="t" r="r" b="b"/>
              <a:pathLst>
                <a:path w="11625" h="9561" extrusionOk="0">
                  <a:moveTo>
                    <a:pt x="10636" y="0"/>
                  </a:moveTo>
                  <a:lnTo>
                    <a:pt x="445" y="2050"/>
                  </a:lnTo>
                  <a:lnTo>
                    <a:pt x="1" y="9560"/>
                  </a:lnTo>
                  <a:lnTo>
                    <a:pt x="1" y="9560"/>
                  </a:lnTo>
                  <a:lnTo>
                    <a:pt x="11625" y="4472"/>
                  </a:lnTo>
                  <a:lnTo>
                    <a:pt x="8428" y="3340"/>
                  </a:lnTo>
                  <a:lnTo>
                    <a:pt x="10636" y="0"/>
                  </a:ln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7" name="Google Shape;4112;p64"/>
            <p:cNvSpPr/>
            <p:nvPr/>
          </p:nvSpPr>
          <p:spPr>
            <a:xfrm>
              <a:off x="480863" y="3972888"/>
              <a:ext cx="143725" cy="197100"/>
            </a:xfrm>
            <a:custGeom>
              <a:avLst/>
              <a:gdLst/>
              <a:ahLst/>
              <a:cxnLst/>
              <a:rect l="l" t="t" r="r" b="b"/>
              <a:pathLst>
                <a:path w="5749" h="7884" extrusionOk="0">
                  <a:moveTo>
                    <a:pt x="1" y="1"/>
                  </a:moveTo>
                  <a:lnTo>
                    <a:pt x="1706" y="7883"/>
                  </a:lnTo>
                  <a:lnTo>
                    <a:pt x="5748" y="1505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00BA9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8" name="Google Shape;4113;p64"/>
            <p:cNvSpPr/>
            <p:nvPr/>
          </p:nvSpPr>
          <p:spPr>
            <a:xfrm>
              <a:off x="1352288" y="4177838"/>
              <a:ext cx="186000" cy="164850"/>
            </a:xfrm>
            <a:custGeom>
              <a:avLst/>
              <a:gdLst/>
              <a:ahLst/>
              <a:cxnLst/>
              <a:rect l="l" t="t" r="r" b="b"/>
              <a:pathLst>
                <a:path w="7440" h="6594" extrusionOk="0">
                  <a:moveTo>
                    <a:pt x="632" y="1"/>
                  </a:moveTo>
                  <a:lnTo>
                    <a:pt x="345" y="4587"/>
                  </a:lnTo>
                  <a:lnTo>
                    <a:pt x="1" y="6594"/>
                  </a:lnTo>
                  <a:lnTo>
                    <a:pt x="7440" y="2122"/>
                  </a:lnTo>
                  <a:lnTo>
                    <a:pt x="7440" y="2122"/>
                  </a:lnTo>
                  <a:cubicBezTo>
                    <a:pt x="7436" y="2122"/>
                    <a:pt x="7432" y="2123"/>
                    <a:pt x="7427" y="2123"/>
                  </a:cubicBezTo>
                  <a:cubicBezTo>
                    <a:pt x="6955" y="2123"/>
                    <a:pt x="632" y="1"/>
                    <a:pt x="632" y="1"/>
                  </a:cubicBezTo>
                  <a:close/>
                </a:path>
              </a:pathLst>
            </a:custGeom>
            <a:solidFill>
              <a:srgbClr val="00BA9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9" name="Google Shape;4114;p64"/>
            <p:cNvSpPr/>
            <p:nvPr/>
          </p:nvSpPr>
          <p:spPr>
            <a:xfrm>
              <a:off x="621688" y="3448638"/>
              <a:ext cx="773625" cy="854800"/>
            </a:xfrm>
            <a:custGeom>
              <a:avLst/>
              <a:gdLst/>
              <a:ahLst/>
              <a:cxnLst/>
              <a:rect l="l" t="t" r="r" b="b"/>
              <a:pathLst>
                <a:path w="30945" h="34192" extrusionOk="0">
                  <a:moveTo>
                    <a:pt x="18475" y="0"/>
                  </a:moveTo>
                  <a:cubicBezTo>
                    <a:pt x="10341" y="0"/>
                    <a:pt x="11176" y="9791"/>
                    <a:pt x="10850" y="11783"/>
                  </a:cubicBezTo>
                  <a:cubicBezTo>
                    <a:pt x="10478" y="14062"/>
                    <a:pt x="5160" y="15037"/>
                    <a:pt x="2580" y="18004"/>
                  </a:cubicBezTo>
                  <a:cubicBezTo>
                    <a:pt x="1" y="20956"/>
                    <a:pt x="918" y="25643"/>
                    <a:pt x="918" y="25643"/>
                  </a:cubicBezTo>
                  <a:cubicBezTo>
                    <a:pt x="918" y="25643"/>
                    <a:pt x="6149" y="28552"/>
                    <a:pt x="11882" y="30975"/>
                  </a:cubicBezTo>
                  <a:cubicBezTo>
                    <a:pt x="15986" y="32707"/>
                    <a:pt x="20358" y="34191"/>
                    <a:pt x="23267" y="34191"/>
                  </a:cubicBezTo>
                  <a:cubicBezTo>
                    <a:pt x="24666" y="34191"/>
                    <a:pt x="25727" y="33848"/>
                    <a:pt x="26258" y="33024"/>
                  </a:cubicBezTo>
                  <a:cubicBezTo>
                    <a:pt x="27835" y="30602"/>
                    <a:pt x="27562" y="27578"/>
                    <a:pt x="27046" y="24869"/>
                  </a:cubicBezTo>
                  <a:cubicBezTo>
                    <a:pt x="26774" y="23479"/>
                    <a:pt x="26573" y="22131"/>
                    <a:pt x="26172" y="20784"/>
                  </a:cubicBezTo>
                  <a:cubicBezTo>
                    <a:pt x="25771" y="19437"/>
                    <a:pt x="25369" y="18004"/>
                    <a:pt x="25699" y="16585"/>
                  </a:cubicBezTo>
                  <a:cubicBezTo>
                    <a:pt x="26029" y="15295"/>
                    <a:pt x="26917" y="14363"/>
                    <a:pt x="27677" y="13317"/>
                  </a:cubicBezTo>
                  <a:cubicBezTo>
                    <a:pt x="28523" y="12185"/>
                    <a:pt x="29196" y="10938"/>
                    <a:pt x="29684" y="9605"/>
                  </a:cubicBezTo>
                  <a:cubicBezTo>
                    <a:pt x="30945" y="5921"/>
                    <a:pt x="28795" y="3499"/>
                    <a:pt x="25943" y="1994"/>
                  </a:cubicBezTo>
                  <a:cubicBezTo>
                    <a:pt x="25513" y="1765"/>
                    <a:pt x="25068" y="1564"/>
                    <a:pt x="24610" y="1378"/>
                  </a:cubicBezTo>
                  <a:cubicBezTo>
                    <a:pt x="23979" y="1120"/>
                    <a:pt x="23348" y="891"/>
                    <a:pt x="22689" y="704"/>
                  </a:cubicBezTo>
                  <a:cubicBezTo>
                    <a:pt x="22646" y="690"/>
                    <a:pt x="22603" y="676"/>
                    <a:pt x="22575" y="661"/>
                  </a:cubicBezTo>
                  <a:cubicBezTo>
                    <a:pt x="21002" y="203"/>
                    <a:pt x="19646" y="0"/>
                    <a:pt x="18475" y="0"/>
                  </a:cubicBezTo>
                  <a:close/>
                </a:path>
              </a:pathLst>
            </a:custGeom>
            <a:solidFill>
              <a:srgbClr val="FFD3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0" name="Google Shape;4115;p64"/>
            <p:cNvSpPr/>
            <p:nvPr/>
          </p:nvSpPr>
          <p:spPr>
            <a:xfrm>
              <a:off x="921238" y="3193913"/>
              <a:ext cx="470850" cy="942750"/>
            </a:xfrm>
            <a:custGeom>
              <a:avLst/>
              <a:gdLst/>
              <a:ahLst/>
              <a:cxnLst/>
              <a:rect l="l" t="t" r="r" b="b"/>
              <a:pathLst>
                <a:path w="18834" h="37710" extrusionOk="0">
                  <a:moveTo>
                    <a:pt x="15093" y="0"/>
                  </a:moveTo>
                  <a:lnTo>
                    <a:pt x="15036" y="158"/>
                  </a:lnTo>
                  <a:lnTo>
                    <a:pt x="15021" y="172"/>
                  </a:lnTo>
                  <a:lnTo>
                    <a:pt x="15007" y="201"/>
                  </a:lnTo>
                  <a:lnTo>
                    <a:pt x="14061" y="2494"/>
                  </a:lnTo>
                  <a:lnTo>
                    <a:pt x="10593" y="10850"/>
                  </a:lnTo>
                  <a:lnTo>
                    <a:pt x="1" y="36391"/>
                  </a:lnTo>
                  <a:lnTo>
                    <a:pt x="1606" y="37222"/>
                  </a:lnTo>
                  <a:lnTo>
                    <a:pt x="2523" y="37710"/>
                  </a:lnTo>
                  <a:lnTo>
                    <a:pt x="13975" y="12183"/>
                  </a:lnTo>
                  <a:lnTo>
                    <a:pt x="18834" y="1348"/>
                  </a:lnTo>
                  <a:lnTo>
                    <a:pt x="18361" y="1190"/>
                  </a:lnTo>
                  <a:lnTo>
                    <a:pt x="17587" y="918"/>
                  </a:lnTo>
                  <a:lnTo>
                    <a:pt x="17587" y="903"/>
                  </a:lnTo>
                  <a:lnTo>
                    <a:pt x="17272" y="789"/>
                  </a:lnTo>
                  <a:lnTo>
                    <a:pt x="17100" y="731"/>
                  </a:lnTo>
                  <a:lnTo>
                    <a:pt x="16397" y="473"/>
                  </a:lnTo>
                  <a:lnTo>
                    <a:pt x="15953" y="316"/>
                  </a:lnTo>
                  <a:lnTo>
                    <a:pt x="15093" y="0"/>
                  </a:lnTo>
                  <a:close/>
                </a:path>
              </a:pathLst>
            </a:custGeom>
            <a:solidFill>
              <a:srgbClr val="FF51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1" name="Google Shape;4116;p64"/>
            <p:cNvSpPr/>
            <p:nvPr/>
          </p:nvSpPr>
          <p:spPr>
            <a:xfrm>
              <a:off x="941788" y="3607413"/>
              <a:ext cx="309500" cy="314475"/>
            </a:xfrm>
            <a:custGeom>
              <a:avLst/>
              <a:gdLst/>
              <a:ahLst/>
              <a:cxnLst/>
              <a:rect l="l" t="t" r="r" b="b"/>
              <a:pathLst>
                <a:path w="12380" h="12579" extrusionOk="0">
                  <a:moveTo>
                    <a:pt x="5557" y="0"/>
                  </a:moveTo>
                  <a:cubicBezTo>
                    <a:pt x="4754" y="0"/>
                    <a:pt x="5557" y="3397"/>
                    <a:pt x="5557" y="3397"/>
                  </a:cubicBezTo>
                  <a:cubicBezTo>
                    <a:pt x="5557" y="3397"/>
                    <a:pt x="4607" y="495"/>
                    <a:pt x="3777" y="495"/>
                  </a:cubicBezTo>
                  <a:cubicBezTo>
                    <a:pt x="3754" y="495"/>
                    <a:pt x="3731" y="497"/>
                    <a:pt x="3708" y="502"/>
                  </a:cubicBezTo>
                  <a:cubicBezTo>
                    <a:pt x="2862" y="660"/>
                    <a:pt x="4840" y="3583"/>
                    <a:pt x="4840" y="3583"/>
                  </a:cubicBezTo>
                  <a:cubicBezTo>
                    <a:pt x="4840" y="3583"/>
                    <a:pt x="3377" y="1774"/>
                    <a:pt x="2455" y="1774"/>
                  </a:cubicBezTo>
                  <a:cubicBezTo>
                    <a:pt x="2402" y="1774"/>
                    <a:pt x="2352" y="1780"/>
                    <a:pt x="2303" y="1792"/>
                  </a:cubicBezTo>
                  <a:cubicBezTo>
                    <a:pt x="1400" y="2021"/>
                    <a:pt x="4209" y="4372"/>
                    <a:pt x="4209" y="4372"/>
                  </a:cubicBezTo>
                  <a:cubicBezTo>
                    <a:pt x="4209" y="4372"/>
                    <a:pt x="2392" y="3328"/>
                    <a:pt x="1441" y="3328"/>
                  </a:cubicBezTo>
                  <a:cubicBezTo>
                    <a:pt x="1234" y="3328"/>
                    <a:pt x="1068" y="3377"/>
                    <a:pt x="970" y="3497"/>
                  </a:cubicBezTo>
                  <a:cubicBezTo>
                    <a:pt x="426" y="4171"/>
                    <a:pt x="3077" y="5303"/>
                    <a:pt x="3077" y="5303"/>
                  </a:cubicBezTo>
                  <a:cubicBezTo>
                    <a:pt x="3077" y="5303"/>
                    <a:pt x="2045" y="4966"/>
                    <a:pt x="1234" y="4966"/>
                  </a:cubicBezTo>
                  <a:cubicBezTo>
                    <a:pt x="829" y="4966"/>
                    <a:pt x="478" y="5050"/>
                    <a:pt x="340" y="5303"/>
                  </a:cubicBezTo>
                  <a:cubicBezTo>
                    <a:pt x="1" y="5923"/>
                    <a:pt x="2368" y="5980"/>
                    <a:pt x="3254" y="5980"/>
                  </a:cubicBezTo>
                  <a:cubicBezTo>
                    <a:pt x="3454" y="5980"/>
                    <a:pt x="3579" y="5977"/>
                    <a:pt x="3579" y="5977"/>
                  </a:cubicBezTo>
                  <a:lnTo>
                    <a:pt x="3579" y="5977"/>
                  </a:lnTo>
                  <a:cubicBezTo>
                    <a:pt x="3579" y="5977"/>
                    <a:pt x="110" y="6149"/>
                    <a:pt x="311" y="6794"/>
                  </a:cubicBezTo>
                  <a:cubicBezTo>
                    <a:pt x="386" y="7041"/>
                    <a:pt x="871" y="7125"/>
                    <a:pt x="1441" y="7125"/>
                  </a:cubicBezTo>
                  <a:cubicBezTo>
                    <a:pt x="1774" y="7125"/>
                    <a:pt x="2137" y="7096"/>
                    <a:pt x="2464" y="7055"/>
                  </a:cubicBezTo>
                  <a:lnTo>
                    <a:pt x="2464" y="7055"/>
                  </a:lnTo>
                  <a:cubicBezTo>
                    <a:pt x="1498" y="7407"/>
                    <a:pt x="214" y="8026"/>
                    <a:pt x="297" y="8457"/>
                  </a:cubicBezTo>
                  <a:cubicBezTo>
                    <a:pt x="318" y="8567"/>
                    <a:pt x="430" y="8613"/>
                    <a:pt x="604" y="8613"/>
                  </a:cubicBezTo>
                  <a:cubicBezTo>
                    <a:pt x="1490" y="8613"/>
                    <a:pt x="3966" y="7410"/>
                    <a:pt x="3966" y="7410"/>
                  </a:cubicBezTo>
                  <a:lnTo>
                    <a:pt x="3966" y="7410"/>
                  </a:lnTo>
                  <a:cubicBezTo>
                    <a:pt x="3966" y="7410"/>
                    <a:pt x="641" y="9431"/>
                    <a:pt x="1314" y="10062"/>
                  </a:cubicBezTo>
                  <a:cubicBezTo>
                    <a:pt x="1398" y="10140"/>
                    <a:pt x="1501" y="10174"/>
                    <a:pt x="1617" y="10174"/>
                  </a:cubicBezTo>
                  <a:cubicBezTo>
                    <a:pt x="2432" y="10174"/>
                    <a:pt x="3894" y="8471"/>
                    <a:pt x="3894" y="8471"/>
                  </a:cubicBezTo>
                  <a:lnTo>
                    <a:pt x="3894" y="8471"/>
                  </a:lnTo>
                  <a:cubicBezTo>
                    <a:pt x="3894" y="8471"/>
                    <a:pt x="2404" y="11151"/>
                    <a:pt x="2948" y="11495"/>
                  </a:cubicBezTo>
                  <a:cubicBezTo>
                    <a:pt x="2977" y="11512"/>
                    <a:pt x="3007" y="11520"/>
                    <a:pt x="3038" y="11520"/>
                  </a:cubicBezTo>
                  <a:cubicBezTo>
                    <a:pt x="3610" y="11520"/>
                    <a:pt x="4639" y="8844"/>
                    <a:pt x="4639" y="8843"/>
                  </a:cubicBezTo>
                  <a:lnTo>
                    <a:pt x="4639" y="8843"/>
                  </a:lnTo>
                  <a:cubicBezTo>
                    <a:pt x="4639" y="8844"/>
                    <a:pt x="3794" y="11753"/>
                    <a:pt x="4510" y="12040"/>
                  </a:cubicBezTo>
                  <a:cubicBezTo>
                    <a:pt x="4544" y="12054"/>
                    <a:pt x="4577" y="12061"/>
                    <a:pt x="4609" y="12061"/>
                  </a:cubicBezTo>
                  <a:cubicBezTo>
                    <a:pt x="5247" y="12061"/>
                    <a:pt x="5442" y="9302"/>
                    <a:pt x="5442" y="9302"/>
                  </a:cubicBezTo>
                  <a:cubicBezTo>
                    <a:pt x="5442" y="9302"/>
                    <a:pt x="5762" y="12558"/>
                    <a:pt x="6375" y="12558"/>
                  </a:cubicBezTo>
                  <a:cubicBezTo>
                    <a:pt x="6384" y="12558"/>
                    <a:pt x="6393" y="12557"/>
                    <a:pt x="6402" y="12556"/>
                  </a:cubicBezTo>
                  <a:cubicBezTo>
                    <a:pt x="7033" y="12455"/>
                    <a:pt x="6403" y="9303"/>
                    <a:pt x="6402" y="9302"/>
                  </a:cubicBezTo>
                  <a:lnTo>
                    <a:pt x="6402" y="9302"/>
                  </a:lnTo>
                  <a:cubicBezTo>
                    <a:pt x="6403" y="9303"/>
                    <a:pt x="7094" y="12579"/>
                    <a:pt x="7855" y="12579"/>
                  </a:cubicBezTo>
                  <a:cubicBezTo>
                    <a:pt x="7891" y="12579"/>
                    <a:pt x="7928" y="12571"/>
                    <a:pt x="7965" y="12556"/>
                  </a:cubicBezTo>
                  <a:cubicBezTo>
                    <a:pt x="8767" y="12212"/>
                    <a:pt x="7334" y="9217"/>
                    <a:pt x="7334" y="9216"/>
                  </a:cubicBezTo>
                  <a:lnTo>
                    <a:pt x="7334" y="9216"/>
                  </a:lnTo>
                  <a:cubicBezTo>
                    <a:pt x="7334" y="9217"/>
                    <a:pt x="8729" y="11761"/>
                    <a:pt x="9484" y="11761"/>
                  </a:cubicBezTo>
                  <a:cubicBezTo>
                    <a:pt x="9524" y="11761"/>
                    <a:pt x="9562" y="11754"/>
                    <a:pt x="9599" y="11739"/>
                  </a:cubicBezTo>
                  <a:cubicBezTo>
                    <a:pt x="10315" y="11452"/>
                    <a:pt x="8123" y="8915"/>
                    <a:pt x="8122" y="8915"/>
                  </a:cubicBezTo>
                  <a:lnTo>
                    <a:pt x="8122" y="8915"/>
                  </a:lnTo>
                  <a:cubicBezTo>
                    <a:pt x="8123" y="8915"/>
                    <a:pt x="9744" y="10549"/>
                    <a:pt x="10536" y="10549"/>
                  </a:cubicBezTo>
                  <a:cubicBezTo>
                    <a:pt x="10627" y="10549"/>
                    <a:pt x="10708" y="10527"/>
                    <a:pt x="10774" y="10477"/>
                  </a:cubicBezTo>
                  <a:cubicBezTo>
                    <a:pt x="11404" y="10019"/>
                    <a:pt x="9054" y="8371"/>
                    <a:pt x="9054" y="8371"/>
                  </a:cubicBezTo>
                  <a:lnTo>
                    <a:pt x="9054" y="8371"/>
                  </a:lnTo>
                  <a:cubicBezTo>
                    <a:pt x="9054" y="8371"/>
                    <a:pt x="10404" y="9018"/>
                    <a:pt x="11278" y="9018"/>
                  </a:cubicBezTo>
                  <a:cubicBezTo>
                    <a:pt x="11589" y="9018"/>
                    <a:pt x="11840" y="8936"/>
                    <a:pt x="11949" y="8714"/>
                  </a:cubicBezTo>
                  <a:cubicBezTo>
                    <a:pt x="12379" y="7869"/>
                    <a:pt x="9054" y="7324"/>
                    <a:pt x="9054" y="7324"/>
                  </a:cubicBezTo>
                  <a:lnTo>
                    <a:pt x="9054" y="7324"/>
                  </a:lnTo>
                  <a:cubicBezTo>
                    <a:pt x="9054" y="7324"/>
                    <a:pt x="9418" y="7354"/>
                    <a:pt x="9890" y="7354"/>
                  </a:cubicBezTo>
                  <a:cubicBezTo>
                    <a:pt x="10694" y="7354"/>
                    <a:pt x="11812" y="7268"/>
                    <a:pt x="11992" y="6808"/>
                  </a:cubicBezTo>
                  <a:cubicBezTo>
                    <a:pt x="12182" y="6348"/>
                    <a:pt x="10854" y="6263"/>
                    <a:pt x="9845" y="6263"/>
                  </a:cubicBezTo>
                  <a:cubicBezTo>
                    <a:pt x="9424" y="6263"/>
                    <a:pt x="9058" y="6278"/>
                    <a:pt x="8881" y="6286"/>
                  </a:cubicBezTo>
                  <a:lnTo>
                    <a:pt x="8881" y="6286"/>
                  </a:lnTo>
                  <a:cubicBezTo>
                    <a:pt x="9473" y="6251"/>
                    <a:pt x="12174" y="6042"/>
                    <a:pt x="12021" y="5174"/>
                  </a:cubicBezTo>
                  <a:cubicBezTo>
                    <a:pt x="11976" y="4944"/>
                    <a:pt x="11728" y="4856"/>
                    <a:pt x="11377" y="4856"/>
                  </a:cubicBezTo>
                  <a:cubicBezTo>
                    <a:pt x="10548" y="4856"/>
                    <a:pt x="9144" y="5345"/>
                    <a:pt x="8484" y="5593"/>
                  </a:cubicBezTo>
                  <a:lnTo>
                    <a:pt x="8484" y="5593"/>
                  </a:lnTo>
                  <a:cubicBezTo>
                    <a:pt x="9474" y="5198"/>
                    <a:pt x="12123" y="4066"/>
                    <a:pt x="11748" y="3411"/>
                  </a:cubicBezTo>
                  <a:cubicBezTo>
                    <a:pt x="11666" y="3271"/>
                    <a:pt x="11515" y="3213"/>
                    <a:pt x="11322" y="3213"/>
                  </a:cubicBezTo>
                  <a:cubicBezTo>
                    <a:pt x="10415" y="3213"/>
                    <a:pt x="8581" y="4501"/>
                    <a:pt x="8581" y="4501"/>
                  </a:cubicBezTo>
                  <a:lnTo>
                    <a:pt x="6044" y="3282"/>
                  </a:lnTo>
                  <a:lnTo>
                    <a:pt x="6044" y="3268"/>
                  </a:lnTo>
                  <a:cubicBezTo>
                    <a:pt x="6044" y="3268"/>
                    <a:pt x="6359" y="0"/>
                    <a:pt x="5557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2" name="Google Shape;4117;p64"/>
            <p:cNvSpPr/>
            <p:nvPr/>
          </p:nvSpPr>
          <p:spPr>
            <a:xfrm>
              <a:off x="964588" y="3675138"/>
              <a:ext cx="239750" cy="205025"/>
            </a:xfrm>
            <a:custGeom>
              <a:avLst/>
              <a:gdLst/>
              <a:ahLst/>
              <a:cxnLst/>
              <a:rect l="l" t="t" r="r" b="b"/>
              <a:pathLst>
                <a:path w="9590" h="8201" extrusionOk="0">
                  <a:moveTo>
                    <a:pt x="5490" y="0"/>
                  </a:moveTo>
                  <a:cubicBezTo>
                    <a:pt x="1836" y="0"/>
                    <a:pt x="1" y="4415"/>
                    <a:pt x="2595" y="6994"/>
                  </a:cubicBezTo>
                  <a:cubicBezTo>
                    <a:pt x="3429" y="7828"/>
                    <a:pt x="4453" y="8201"/>
                    <a:pt x="5459" y="8201"/>
                  </a:cubicBezTo>
                  <a:cubicBezTo>
                    <a:pt x="7566" y="8201"/>
                    <a:pt x="9589" y="6564"/>
                    <a:pt x="9589" y="4099"/>
                  </a:cubicBezTo>
                  <a:cubicBezTo>
                    <a:pt x="9589" y="1835"/>
                    <a:pt x="7755" y="0"/>
                    <a:pt x="5490" y="0"/>
                  </a:cubicBezTo>
                  <a:close/>
                </a:path>
              </a:pathLst>
            </a:custGeom>
            <a:solidFill>
              <a:srgbClr val="1E032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3" name="Google Shape;4118;p64"/>
            <p:cNvSpPr/>
            <p:nvPr/>
          </p:nvSpPr>
          <p:spPr>
            <a:xfrm>
              <a:off x="758213" y="3815938"/>
              <a:ext cx="212850" cy="498800"/>
            </a:xfrm>
            <a:custGeom>
              <a:avLst/>
              <a:gdLst/>
              <a:ahLst/>
              <a:cxnLst/>
              <a:rect l="l" t="t" r="r" b="b"/>
              <a:pathLst>
                <a:path w="8514" h="19952" extrusionOk="0">
                  <a:moveTo>
                    <a:pt x="4635" y="1"/>
                  </a:moveTo>
                  <a:cubicBezTo>
                    <a:pt x="4633" y="1"/>
                    <a:pt x="4631" y="1"/>
                    <a:pt x="4630" y="1"/>
                  </a:cubicBezTo>
                  <a:cubicBezTo>
                    <a:pt x="4429" y="15"/>
                    <a:pt x="4458" y="861"/>
                    <a:pt x="4515" y="1549"/>
                  </a:cubicBezTo>
                  <a:lnTo>
                    <a:pt x="4472" y="1534"/>
                  </a:lnTo>
                  <a:cubicBezTo>
                    <a:pt x="4228" y="1993"/>
                    <a:pt x="4228" y="2667"/>
                    <a:pt x="4243" y="2968"/>
                  </a:cubicBezTo>
                  <a:cubicBezTo>
                    <a:pt x="3942" y="3498"/>
                    <a:pt x="3741" y="4086"/>
                    <a:pt x="3670" y="4702"/>
                  </a:cubicBezTo>
                  <a:cubicBezTo>
                    <a:pt x="3340" y="3684"/>
                    <a:pt x="2695" y="2796"/>
                    <a:pt x="1849" y="2151"/>
                  </a:cubicBezTo>
                  <a:lnTo>
                    <a:pt x="1735" y="2294"/>
                  </a:lnTo>
                  <a:cubicBezTo>
                    <a:pt x="3369" y="3584"/>
                    <a:pt x="3784" y="5118"/>
                    <a:pt x="3798" y="6909"/>
                  </a:cubicBezTo>
                  <a:cubicBezTo>
                    <a:pt x="3584" y="6494"/>
                    <a:pt x="3283" y="6135"/>
                    <a:pt x="2896" y="5877"/>
                  </a:cubicBezTo>
                  <a:cubicBezTo>
                    <a:pt x="2924" y="4788"/>
                    <a:pt x="1649" y="3871"/>
                    <a:pt x="1563" y="3813"/>
                  </a:cubicBezTo>
                  <a:cubicBezTo>
                    <a:pt x="1464" y="3489"/>
                    <a:pt x="1186" y="2709"/>
                    <a:pt x="999" y="2709"/>
                  </a:cubicBezTo>
                  <a:cubicBezTo>
                    <a:pt x="996" y="2709"/>
                    <a:pt x="993" y="2709"/>
                    <a:pt x="989" y="2710"/>
                  </a:cubicBezTo>
                  <a:cubicBezTo>
                    <a:pt x="755" y="2751"/>
                    <a:pt x="1079" y="3458"/>
                    <a:pt x="1103" y="3509"/>
                  </a:cubicBezTo>
                  <a:lnTo>
                    <a:pt x="1103" y="3509"/>
                  </a:lnTo>
                  <a:cubicBezTo>
                    <a:pt x="1081" y="3464"/>
                    <a:pt x="819" y="2920"/>
                    <a:pt x="524" y="2920"/>
                  </a:cubicBezTo>
                  <a:cubicBezTo>
                    <a:pt x="493" y="2920"/>
                    <a:pt x="462" y="2926"/>
                    <a:pt x="430" y="2939"/>
                  </a:cubicBezTo>
                  <a:cubicBezTo>
                    <a:pt x="144" y="3039"/>
                    <a:pt x="731" y="3469"/>
                    <a:pt x="932" y="3613"/>
                  </a:cubicBezTo>
                  <a:cubicBezTo>
                    <a:pt x="783" y="3517"/>
                    <a:pt x="399" y="3280"/>
                    <a:pt x="186" y="3280"/>
                  </a:cubicBezTo>
                  <a:cubicBezTo>
                    <a:pt x="112" y="3280"/>
                    <a:pt x="58" y="3309"/>
                    <a:pt x="43" y="3383"/>
                  </a:cubicBezTo>
                  <a:cubicBezTo>
                    <a:pt x="0" y="3584"/>
                    <a:pt x="287" y="3713"/>
                    <a:pt x="531" y="3799"/>
                  </a:cubicBezTo>
                  <a:cubicBezTo>
                    <a:pt x="511" y="3797"/>
                    <a:pt x="491" y="3796"/>
                    <a:pt x="472" y="3796"/>
                  </a:cubicBezTo>
                  <a:cubicBezTo>
                    <a:pt x="361" y="3796"/>
                    <a:pt x="254" y="3833"/>
                    <a:pt x="230" y="3942"/>
                  </a:cubicBezTo>
                  <a:cubicBezTo>
                    <a:pt x="200" y="4049"/>
                    <a:pt x="352" y="4085"/>
                    <a:pt x="565" y="4085"/>
                  </a:cubicBezTo>
                  <a:cubicBezTo>
                    <a:pt x="868" y="4085"/>
                    <a:pt x="1295" y="4013"/>
                    <a:pt x="1505" y="3971"/>
                  </a:cubicBezTo>
                  <a:cubicBezTo>
                    <a:pt x="1677" y="4114"/>
                    <a:pt x="2652" y="4888"/>
                    <a:pt x="2724" y="5748"/>
                  </a:cubicBezTo>
                  <a:cubicBezTo>
                    <a:pt x="2480" y="5605"/>
                    <a:pt x="2222" y="5490"/>
                    <a:pt x="1950" y="5390"/>
                  </a:cubicBezTo>
                  <a:cubicBezTo>
                    <a:pt x="1712" y="5165"/>
                    <a:pt x="1230" y="4721"/>
                    <a:pt x="1021" y="4721"/>
                  </a:cubicBezTo>
                  <a:cubicBezTo>
                    <a:pt x="1004" y="4721"/>
                    <a:pt x="988" y="4724"/>
                    <a:pt x="975" y="4731"/>
                  </a:cubicBezTo>
                  <a:cubicBezTo>
                    <a:pt x="746" y="4831"/>
                    <a:pt x="1434" y="5290"/>
                    <a:pt x="1434" y="5290"/>
                  </a:cubicBezTo>
                  <a:cubicBezTo>
                    <a:pt x="1434" y="5290"/>
                    <a:pt x="1057" y="5071"/>
                    <a:pt x="866" y="5071"/>
                  </a:cubicBezTo>
                  <a:cubicBezTo>
                    <a:pt x="812" y="5071"/>
                    <a:pt x="773" y="5088"/>
                    <a:pt x="760" y="5132"/>
                  </a:cubicBezTo>
                  <a:cubicBezTo>
                    <a:pt x="703" y="5347"/>
                    <a:pt x="1405" y="5419"/>
                    <a:pt x="1405" y="5419"/>
                  </a:cubicBezTo>
                  <a:cubicBezTo>
                    <a:pt x="1405" y="5419"/>
                    <a:pt x="688" y="5433"/>
                    <a:pt x="674" y="5519"/>
                  </a:cubicBezTo>
                  <a:cubicBezTo>
                    <a:pt x="660" y="5619"/>
                    <a:pt x="1276" y="5648"/>
                    <a:pt x="1276" y="5648"/>
                  </a:cubicBezTo>
                  <a:cubicBezTo>
                    <a:pt x="1276" y="5648"/>
                    <a:pt x="631" y="5763"/>
                    <a:pt x="789" y="5892"/>
                  </a:cubicBezTo>
                  <a:cubicBezTo>
                    <a:pt x="808" y="5907"/>
                    <a:pt x="842" y="5913"/>
                    <a:pt x="886" y="5913"/>
                  </a:cubicBezTo>
                  <a:cubicBezTo>
                    <a:pt x="1135" y="5913"/>
                    <a:pt x="1720" y="5700"/>
                    <a:pt x="1964" y="5591"/>
                  </a:cubicBezTo>
                  <a:cubicBezTo>
                    <a:pt x="2308" y="5705"/>
                    <a:pt x="3483" y="6178"/>
                    <a:pt x="3784" y="7411"/>
                  </a:cubicBezTo>
                  <a:cubicBezTo>
                    <a:pt x="3770" y="8127"/>
                    <a:pt x="3698" y="8858"/>
                    <a:pt x="3627" y="9647"/>
                  </a:cubicBezTo>
                  <a:cubicBezTo>
                    <a:pt x="3512" y="10779"/>
                    <a:pt x="3412" y="11940"/>
                    <a:pt x="3412" y="13230"/>
                  </a:cubicBezTo>
                  <a:cubicBezTo>
                    <a:pt x="3412" y="18132"/>
                    <a:pt x="6765" y="19937"/>
                    <a:pt x="6808" y="19952"/>
                  </a:cubicBezTo>
                  <a:lnTo>
                    <a:pt x="6880" y="19794"/>
                  </a:lnTo>
                  <a:cubicBezTo>
                    <a:pt x="6851" y="19780"/>
                    <a:pt x="3569" y="18017"/>
                    <a:pt x="3584" y="13230"/>
                  </a:cubicBezTo>
                  <a:cubicBezTo>
                    <a:pt x="3584" y="12327"/>
                    <a:pt x="3641" y="11467"/>
                    <a:pt x="3712" y="10650"/>
                  </a:cubicBezTo>
                  <a:cubicBezTo>
                    <a:pt x="3767" y="10656"/>
                    <a:pt x="3817" y="10658"/>
                    <a:pt x="3863" y="10658"/>
                  </a:cubicBezTo>
                  <a:cubicBezTo>
                    <a:pt x="4529" y="10658"/>
                    <a:pt x="4429" y="10120"/>
                    <a:pt x="4429" y="10120"/>
                  </a:cubicBezTo>
                  <a:lnTo>
                    <a:pt x="4429" y="10120"/>
                  </a:lnTo>
                  <a:cubicBezTo>
                    <a:pt x="4429" y="10120"/>
                    <a:pt x="4728" y="10350"/>
                    <a:pt x="5042" y="10350"/>
                  </a:cubicBezTo>
                  <a:cubicBezTo>
                    <a:pt x="5135" y="10350"/>
                    <a:pt x="5229" y="10330"/>
                    <a:pt x="5318" y="10277"/>
                  </a:cubicBezTo>
                  <a:cubicBezTo>
                    <a:pt x="5705" y="10048"/>
                    <a:pt x="5318" y="9360"/>
                    <a:pt x="5318" y="9360"/>
                  </a:cubicBezTo>
                  <a:lnTo>
                    <a:pt x="5318" y="9360"/>
                  </a:lnTo>
                  <a:cubicBezTo>
                    <a:pt x="5318" y="9360"/>
                    <a:pt x="5342" y="9361"/>
                    <a:pt x="5385" y="9361"/>
                  </a:cubicBezTo>
                  <a:cubicBezTo>
                    <a:pt x="5671" y="9361"/>
                    <a:pt x="6782" y="9296"/>
                    <a:pt x="6794" y="8285"/>
                  </a:cubicBezTo>
                  <a:lnTo>
                    <a:pt x="6794" y="8285"/>
                  </a:lnTo>
                  <a:cubicBezTo>
                    <a:pt x="4730" y="8457"/>
                    <a:pt x="4013" y="9460"/>
                    <a:pt x="3755" y="10091"/>
                  </a:cubicBezTo>
                  <a:cubicBezTo>
                    <a:pt x="3770" y="9948"/>
                    <a:pt x="3784" y="9804"/>
                    <a:pt x="3798" y="9661"/>
                  </a:cubicBezTo>
                  <a:cubicBezTo>
                    <a:pt x="3841" y="9145"/>
                    <a:pt x="3884" y="8658"/>
                    <a:pt x="3927" y="8185"/>
                  </a:cubicBezTo>
                  <a:cubicBezTo>
                    <a:pt x="4076" y="8221"/>
                    <a:pt x="4230" y="8237"/>
                    <a:pt x="4386" y="8237"/>
                  </a:cubicBezTo>
                  <a:cubicBezTo>
                    <a:pt x="5477" y="8237"/>
                    <a:pt x="6642" y="7423"/>
                    <a:pt x="6479" y="6708"/>
                  </a:cubicBezTo>
                  <a:cubicBezTo>
                    <a:pt x="7296" y="6694"/>
                    <a:pt x="8514" y="6436"/>
                    <a:pt x="8285" y="4802"/>
                  </a:cubicBezTo>
                  <a:lnTo>
                    <a:pt x="8285" y="4802"/>
                  </a:lnTo>
                  <a:cubicBezTo>
                    <a:pt x="4959" y="5304"/>
                    <a:pt x="4071" y="7669"/>
                    <a:pt x="3927" y="8113"/>
                  </a:cubicBezTo>
                  <a:cubicBezTo>
                    <a:pt x="4028" y="7138"/>
                    <a:pt x="3985" y="6164"/>
                    <a:pt x="3798" y="5218"/>
                  </a:cubicBezTo>
                  <a:cubicBezTo>
                    <a:pt x="3813" y="4473"/>
                    <a:pt x="3999" y="3756"/>
                    <a:pt x="4357" y="3125"/>
                  </a:cubicBezTo>
                  <a:lnTo>
                    <a:pt x="5418" y="3025"/>
                  </a:lnTo>
                  <a:cubicBezTo>
                    <a:pt x="5970" y="3389"/>
                    <a:pt x="6643" y="3796"/>
                    <a:pt x="6917" y="3796"/>
                  </a:cubicBezTo>
                  <a:cubicBezTo>
                    <a:pt x="6956" y="3796"/>
                    <a:pt x="6988" y="3788"/>
                    <a:pt x="7009" y="3770"/>
                  </a:cubicBezTo>
                  <a:cubicBezTo>
                    <a:pt x="7310" y="3541"/>
                    <a:pt x="5561" y="2882"/>
                    <a:pt x="5561" y="2882"/>
                  </a:cubicBezTo>
                  <a:lnTo>
                    <a:pt x="5561" y="2882"/>
                  </a:lnTo>
                  <a:cubicBezTo>
                    <a:pt x="5561" y="2882"/>
                    <a:pt x="6002" y="2929"/>
                    <a:pt x="6422" y="2929"/>
                  </a:cubicBezTo>
                  <a:cubicBezTo>
                    <a:pt x="6807" y="2929"/>
                    <a:pt x="7174" y="2889"/>
                    <a:pt x="7167" y="2738"/>
                  </a:cubicBezTo>
                  <a:cubicBezTo>
                    <a:pt x="7152" y="2437"/>
                    <a:pt x="5633" y="2437"/>
                    <a:pt x="5633" y="2437"/>
                  </a:cubicBezTo>
                  <a:cubicBezTo>
                    <a:pt x="5633" y="2437"/>
                    <a:pt x="7281" y="2237"/>
                    <a:pt x="7181" y="1821"/>
                  </a:cubicBezTo>
                  <a:cubicBezTo>
                    <a:pt x="7163" y="1746"/>
                    <a:pt x="7090" y="1715"/>
                    <a:pt x="6983" y="1715"/>
                  </a:cubicBezTo>
                  <a:cubicBezTo>
                    <a:pt x="6580" y="1715"/>
                    <a:pt x="5689" y="2150"/>
                    <a:pt x="5361" y="2308"/>
                  </a:cubicBezTo>
                  <a:lnTo>
                    <a:pt x="5346" y="2265"/>
                  </a:lnTo>
                  <a:cubicBezTo>
                    <a:pt x="5676" y="1964"/>
                    <a:pt x="6708" y="1076"/>
                    <a:pt x="6464" y="961"/>
                  </a:cubicBezTo>
                  <a:cubicBezTo>
                    <a:pt x="6448" y="954"/>
                    <a:pt x="6430" y="950"/>
                    <a:pt x="6410" y="950"/>
                  </a:cubicBezTo>
                  <a:cubicBezTo>
                    <a:pt x="6119" y="950"/>
                    <a:pt x="5485" y="1701"/>
                    <a:pt x="5203" y="2036"/>
                  </a:cubicBezTo>
                  <a:lnTo>
                    <a:pt x="5160" y="1979"/>
                  </a:lnTo>
                  <a:cubicBezTo>
                    <a:pt x="5389" y="1463"/>
                    <a:pt x="5905" y="144"/>
                    <a:pt x="5518" y="87"/>
                  </a:cubicBezTo>
                  <a:cubicBezTo>
                    <a:pt x="5509" y="85"/>
                    <a:pt x="5500" y="85"/>
                    <a:pt x="5492" y="85"/>
                  </a:cubicBezTo>
                  <a:cubicBezTo>
                    <a:pt x="5150" y="85"/>
                    <a:pt x="4957" y="1148"/>
                    <a:pt x="4873" y="1721"/>
                  </a:cubicBezTo>
                  <a:lnTo>
                    <a:pt x="4845" y="1706"/>
                  </a:lnTo>
                  <a:cubicBezTo>
                    <a:pt x="4873" y="1108"/>
                    <a:pt x="4888" y="1"/>
                    <a:pt x="4635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4" name="Google Shape;4119;p64"/>
            <p:cNvSpPr/>
            <p:nvPr/>
          </p:nvSpPr>
          <p:spPr>
            <a:xfrm>
              <a:off x="777913" y="3980063"/>
              <a:ext cx="69550" cy="36200"/>
            </a:xfrm>
            <a:custGeom>
              <a:avLst/>
              <a:gdLst/>
              <a:ahLst/>
              <a:cxnLst/>
              <a:rect l="l" t="t" r="r" b="b"/>
              <a:pathLst>
                <a:path w="2782" h="1448" extrusionOk="0">
                  <a:moveTo>
                    <a:pt x="560" y="0"/>
                  </a:moveTo>
                  <a:cubicBezTo>
                    <a:pt x="464" y="0"/>
                    <a:pt x="369" y="19"/>
                    <a:pt x="273" y="57"/>
                  </a:cubicBezTo>
                  <a:cubicBezTo>
                    <a:pt x="187" y="86"/>
                    <a:pt x="1" y="186"/>
                    <a:pt x="29" y="315"/>
                  </a:cubicBezTo>
                  <a:cubicBezTo>
                    <a:pt x="44" y="387"/>
                    <a:pt x="130" y="401"/>
                    <a:pt x="216" y="430"/>
                  </a:cubicBezTo>
                  <a:cubicBezTo>
                    <a:pt x="631" y="516"/>
                    <a:pt x="1047" y="616"/>
                    <a:pt x="1448" y="731"/>
                  </a:cubicBezTo>
                  <a:cubicBezTo>
                    <a:pt x="1850" y="846"/>
                    <a:pt x="2566" y="1046"/>
                    <a:pt x="2781" y="1448"/>
                  </a:cubicBezTo>
                  <a:cubicBezTo>
                    <a:pt x="2781" y="1448"/>
                    <a:pt x="2308" y="530"/>
                    <a:pt x="1491" y="215"/>
                  </a:cubicBezTo>
                  <a:cubicBezTo>
                    <a:pt x="1233" y="115"/>
                    <a:pt x="975" y="43"/>
                    <a:pt x="703" y="14"/>
                  </a:cubicBezTo>
                  <a:cubicBezTo>
                    <a:pt x="655" y="5"/>
                    <a:pt x="607" y="0"/>
                    <a:pt x="560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5" name="Google Shape;4120;p64"/>
            <p:cNvSpPr/>
            <p:nvPr/>
          </p:nvSpPr>
          <p:spPr>
            <a:xfrm>
              <a:off x="841338" y="4019463"/>
              <a:ext cx="2525" cy="1475"/>
            </a:xfrm>
            <a:custGeom>
              <a:avLst/>
              <a:gdLst/>
              <a:ahLst/>
              <a:cxnLst/>
              <a:rect l="l" t="t" r="r" b="b"/>
              <a:pathLst>
                <a:path w="101" h="59" extrusionOk="0">
                  <a:moveTo>
                    <a:pt x="1" y="1"/>
                  </a:moveTo>
                  <a:lnTo>
                    <a:pt x="86" y="50"/>
                  </a:lnTo>
                  <a:lnTo>
                    <a:pt x="86" y="50"/>
                  </a:lnTo>
                  <a:cubicBezTo>
                    <a:pt x="62" y="35"/>
                    <a:pt x="36" y="13"/>
                    <a:pt x="1" y="1"/>
                  </a:cubicBezTo>
                  <a:close/>
                  <a:moveTo>
                    <a:pt x="86" y="50"/>
                  </a:moveTo>
                  <a:lnTo>
                    <a:pt x="86" y="50"/>
                  </a:lnTo>
                  <a:cubicBezTo>
                    <a:pt x="91" y="53"/>
                    <a:pt x="96" y="56"/>
                    <a:pt x="101" y="58"/>
                  </a:cubicBezTo>
                  <a:lnTo>
                    <a:pt x="86" y="50"/>
                  </a:ln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6" name="Google Shape;4121;p64"/>
            <p:cNvSpPr/>
            <p:nvPr/>
          </p:nvSpPr>
          <p:spPr>
            <a:xfrm>
              <a:off x="780413" y="4003538"/>
              <a:ext cx="60950" cy="16325"/>
            </a:xfrm>
            <a:custGeom>
              <a:avLst/>
              <a:gdLst/>
              <a:ahLst/>
              <a:cxnLst/>
              <a:rect l="l" t="t" r="r" b="b"/>
              <a:pathLst>
                <a:path w="2438" h="653" extrusionOk="0">
                  <a:moveTo>
                    <a:pt x="734" y="0"/>
                  </a:moveTo>
                  <a:cubicBezTo>
                    <a:pt x="596" y="0"/>
                    <a:pt x="481" y="32"/>
                    <a:pt x="402" y="107"/>
                  </a:cubicBezTo>
                  <a:cubicBezTo>
                    <a:pt x="1" y="523"/>
                    <a:pt x="1879" y="394"/>
                    <a:pt x="2438" y="652"/>
                  </a:cubicBezTo>
                  <a:cubicBezTo>
                    <a:pt x="2141" y="481"/>
                    <a:pt x="1271" y="0"/>
                    <a:pt x="734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7" name="Google Shape;4122;p64"/>
            <p:cNvSpPr/>
            <p:nvPr/>
          </p:nvSpPr>
          <p:spPr>
            <a:xfrm>
              <a:off x="794238" y="4021663"/>
              <a:ext cx="48925" cy="11100"/>
            </a:xfrm>
            <a:custGeom>
              <a:avLst/>
              <a:gdLst/>
              <a:ahLst/>
              <a:cxnLst/>
              <a:rect l="l" t="t" r="r" b="b"/>
              <a:pathLst>
                <a:path w="1957" h="444" extrusionOk="0">
                  <a:moveTo>
                    <a:pt x="1904" y="170"/>
                  </a:moveTo>
                  <a:cubicBezTo>
                    <a:pt x="1937" y="180"/>
                    <a:pt x="1956" y="185"/>
                    <a:pt x="1956" y="185"/>
                  </a:cubicBezTo>
                  <a:cubicBezTo>
                    <a:pt x="1940" y="179"/>
                    <a:pt x="1922" y="174"/>
                    <a:pt x="1904" y="170"/>
                  </a:cubicBezTo>
                  <a:close/>
                  <a:moveTo>
                    <a:pt x="789" y="1"/>
                  </a:moveTo>
                  <a:cubicBezTo>
                    <a:pt x="477" y="1"/>
                    <a:pt x="194" y="62"/>
                    <a:pt x="79" y="257"/>
                  </a:cubicBezTo>
                  <a:cubicBezTo>
                    <a:pt x="0" y="394"/>
                    <a:pt x="54" y="443"/>
                    <a:pt x="185" y="443"/>
                  </a:cubicBezTo>
                  <a:cubicBezTo>
                    <a:pt x="503" y="443"/>
                    <a:pt x="1279" y="156"/>
                    <a:pt x="1745" y="156"/>
                  </a:cubicBezTo>
                  <a:cubicBezTo>
                    <a:pt x="1803" y="156"/>
                    <a:pt x="1857" y="160"/>
                    <a:pt x="1904" y="170"/>
                  </a:cubicBezTo>
                  <a:lnTo>
                    <a:pt x="1904" y="170"/>
                  </a:lnTo>
                  <a:cubicBezTo>
                    <a:pt x="1742" y="127"/>
                    <a:pt x="1236" y="1"/>
                    <a:pt x="789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8" name="Google Shape;4123;p64"/>
            <p:cNvSpPr/>
            <p:nvPr/>
          </p:nvSpPr>
          <p:spPr>
            <a:xfrm>
              <a:off x="985638" y="3894413"/>
              <a:ext cx="263775" cy="418900"/>
            </a:xfrm>
            <a:custGeom>
              <a:avLst/>
              <a:gdLst/>
              <a:ahLst/>
              <a:cxnLst/>
              <a:rect l="l" t="t" r="r" b="b"/>
              <a:pathLst>
                <a:path w="10551" h="16756" extrusionOk="0">
                  <a:moveTo>
                    <a:pt x="10052" y="1"/>
                  </a:moveTo>
                  <a:cubicBezTo>
                    <a:pt x="9292" y="760"/>
                    <a:pt x="8919" y="1821"/>
                    <a:pt x="9034" y="2882"/>
                  </a:cubicBezTo>
                  <a:cubicBezTo>
                    <a:pt x="8676" y="2265"/>
                    <a:pt x="8160" y="1921"/>
                    <a:pt x="7529" y="1907"/>
                  </a:cubicBezTo>
                  <a:lnTo>
                    <a:pt x="7501" y="1907"/>
                  </a:lnTo>
                  <a:cubicBezTo>
                    <a:pt x="6698" y="1907"/>
                    <a:pt x="5881" y="2466"/>
                    <a:pt x="5480" y="3283"/>
                  </a:cubicBezTo>
                  <a:cubicBezTo>
                    <a:pt x="5236" y="3770"/>
                    <a:pt x="5193" y="4186"/>
                    <a:pt x="5351" y="4544"/>
                  </a:cubicBezTo>
                  <a:cubicBezTo>
                    <a:pt x="5580" y="5060"/>
                    <a:pt x="6182" y="5189"/>
                    <a:pt x="6182" y="5189"/>
                  </a:cubicBezTo>
                  <a:cubicBezTo>
                    <a:pt x="6316" y="5245"/>
                    <a:pt x="6444" y="5270"/>
                    <a:pt x="6564" y="5270"/>
                  </a:cubicBezTo>
                  <a:cubicBezTo>
                    <a:pt x="7267" y="5270"/>
                    <a:pt x="7690" y="4420"/>
                    <a:pt x="7286" y="4114"/>
                  </a:cubicBezTo>
                  <a:cubicBezTo>
                    <a:pt x="7190" y="4041"/>
                    <a:pt x="7106" y="4012"/>
                    <a:pt x="7030" y="4012"/>
                  </a:cubicBezTo>
                  <a:cubicBezTo>
                    <a:pt x="6865" y="4012"/>
                    <a:pt x="6735" y="4149"/>
                    <a:pt x="6598" y="4286"/>
                  </a:cubicBezTo>
                  <a:cubicBezTo>
                    <a:pt x="6462" y="4434"/>
                    <a:pt x="6327" y="4570"/>
                    <a:pt x="6138" y="4570"/>
                  </a:cubicBezTo>
                  <a:cubicBezTo>
                    <a:pt x="6106" y="4570"/>
                    <a:pt x="6073" y="4567"/>
                    <a:pt x="6039" y="4558"/>
                  </a:cubicBezTo>
                  <a:cubicBezTo>
                    <a:pt x="5666" y="4444"/>
                    <a:pt x="5594" y="3813"/>
                    <a:pt x="5580" y="3483"/>
                  </a:cubicBezTo>
                  <a:cubicBezTo>
                    <a:pt x="5609" y="3440"/>
                    <a:pt x="5609" y="3412"/>
                    <a:pt x="5637" y="3369"/>
                  </a:cubicBezTo>
                  <a:cubicBezTo>
                    <a:pt x="6010" y="2609"/>
                    <a:pt x="6755" y="2093"/>
                    <a:pt x="7501" y="2093"/>
                  </a:cubicBezTo>
                  <a:lnTo>
                    <a:pt x="7529" y="2093"/>
                  </a:lnTo>
                  <a:cubicBezTo>
                    <a:pt x="8160" y="2108"/>
                    <a:pt x="8676" y="2509"/>
                    <a:pt x="8991" y="3211"/>
                  </a:cubicBezTo>
                  <a:cubicBezTo>
                    <a:pt x="9478" y="4286"/>
                    <a:pt x="7974" y="5848"/>
                    <a:pt x="6383" y="7511"/>
                  </a:cubicBezTo>
                  <a:cubicBezTo>
                    <a:pt x="5867" y="8041"/>
                    <a:pt x="5351" y="8586"/>
                    <a:pt x="4878" y="9116"/>
                  </a:cubicBezTo>
                  <a:cubicBezTo>
                    <a:pt x="5150" y="8686"/>
                    <a:pt x="5365" y="8228"/>
                    <a:pt x="5523" y="7740"/>
                  </a:cubicBezTo>
                  <a:cubicBezTo>
                    <a:pt x="5709" y="7181"/>
                    <a:pt x="5680" y="6579"/>
                    <a:pt x="5451" y="6035"/>
                  </a:cubicBezTo>
                  <a:cubicBezTo>
                    <a:pt x="5291" y="5727"/>
                    <a:pt x="4942" y="5199"/>
                    <a:pt x="4538" y="5199"/>
                  </a:cubicBezTo>
                  <a:cubicBezTo>
                    <a:pt x="4471" y="5199"/>
                    <a:pt x="4403" y="5214"/>
                    <a:pt x="4333" y="5246"/>
                  </a:cubicBezTo>
                  <a:cubicBezTo>
                    <a:pt x="4032" y="5390"/>
                    <a:pt x="4519" y="6450"/>
                    <a:pt x="4577" y="6651"/>
                  </a:cubicBezTo>
                  <a:cubicBezTo>
                    <a:pt x="4849" y="7482"/>
                    <a:pt x="4921" y="8385"/>
                    <a:pt x="4763" y="9260"/>
                  </a:cubicBezTo>
                  <a:cubicBezTo>
                    <a:pt x="4362" y="9704"/>
                    <a:pt x="4003" y="10191"/>
                    <a:pt x="3688" y="10707"/>
                  </a:cubicBezTo>
                  <a:cubicBezTo>
                    <a:pt x="2986" y="11868"/>
                    <a:pt x="2799" y="13115"/>
                    <a:pt x="2842" y="14348"/>
                  </a:cubicBezTo>
                  <a:cubicBezTo>
                    <a:pt x="2685" y="13774"/>
                    <a:pt x="2384" y="12914"/>
                    <a:pt x="1810" y="12341"/>
                  </a:cubicBezTo>
                  <a:cubicBezTo>
                    <a:pt x="1407" y="11932"/>
                    <a:pt x="984" y="11785"/>
                    <a:pt x="659" y="11785"/>
                  </a:cubicBezTo>
                  <a:cubicBezTo>
                    <a:pt x="255" y="11785"/>
                    <a:pt x="0" y="12011"/>
                    <a:pt x="119" y="12241"/>
                  </a:cubicBezTo>
                  <a:cubicBezTo>
                    <a:pt x="320" y="12642"/>
                    <a:pt x="2140" y="13287"/>
                    <a:pt x="2857" y="14806"/>
                  </a:cubicBezTo>
                  <a:cubicBezTo>
                    <a:pt x="2914" y="15466"/>
                    <a:pt x="3014" y="16110"/>
                    <a:pt x="3143" y="16755"/>
                  </a:cubicBezTo>
                  <a:lnTo>
                    <a:pt x="3330" y="16712"/>
                  </a:lnTo>
                  <a:cubicBezTo>
                    <a:pt x="3272" y="16454"/>
                    <a:pt x="3215" y="16182"/>
                    <a:pt x="3172" y="15896"/>
                  </a:cubicBezTo>
                  <a:cubicBezTo>
                    <a:pt x="3487" y="14864"/>
                    <a:pt x="3975" y="13903"/>
                    <a:pt x="4605" y="13029"/>
                  </a:cubicBezTo>
                  <a:cubicBezTo>
                    <a:pt x="4764" y="13398"/>
                    <a:pt x="5043" y="13537"/>
                    <a:pt x="5398" y="13537"/>
                  </a:cubicBezTo>
                  <a:cubicBezTo>
                    <a:pt x="6395" y="13537"/>
                    <a:pt x="7983" y="12446"/>
                    <a:pt x="9134" y="12298"/>
                  </a:cubicBezTo>
                  <a:cubicBezTo>
                    <a:pt x="8698" y="12103"/>
                    <a:pt x="8227" y="12027"/>
                    <a:pt x="7759" y="12027"/>
                  </a:cubicBezTo>
                  <a:cubicBezTo>
                    <a:pt x="6474" y="12027"/>
                    <a:pt x="5211" y="12597"/>
                    <a:pt x="4749" y="12828"/>
                  </a:cubicBezTo>
                  <a:cubicBezTo>
                    <a:pt x="5222" y="12198"/>
                    <a:pt x="5738" y="11610"/>
                    <a:pt x="6311" y="11065"/>
                  </a:cubicBezTo>
                  <a:cubicBezTo>
                    <a:pt x="6585" y="11136"/>
                    <a:pt x="6885" y="11197"/>
                    <a:pt x="7249" y="11197"/>
                  </a:cubicBezTo>
                  <a:cubicBezTo>
                    <a:pt x="7913" y="11197"/>
                    <a:pt x="8789" y="10996"/>
                    <a:pt x="10095" y="10291"/>
                  </a:cubicBezTo>
                  <a:cubicBezTo>
                    <a:pt x="9722" y="10062"/>
                    <a:pt x="9292" y="9933"/>
                    <a:pt x="8848" y="9919"/>
                  </a:cubicBezTo>
                  <a:cubicBezTo>
                    <a:pt x="9091" y="9532"/>
                    <a:pt x="9464" y="8772"/>
                    <a:pt x="9020" y="8428"/>
                  </a:cubicBezTo>
                  <a:cubicBezTo>
                    <a:pt x="8892" y="8328"/>
                    <a:pt x="8737" y="8289"/>
                    <a:pt x="8572" y="8289"/>
                  </a:cubicBezTo>
                  <a:cubicBezTo>
                    <a:pt x="8146" y="8289"/>
                    <a:pt x="7651" y="8554"/>
                    <a:pt x="7372" y="8729"/>
                  </a:cubicBezTo>
                  <a:cubicBezTo>
                    <a:pt x="7386" y="8471"/>
                    <a:pt x="7300" y="8228"/>
                    <a:pt x="7142" y="8027"/>
                  </a:cubicBezTo>
                  <a:cubicBezTo>
                    <a:pt x="6067" y="9016"/>
                    <a:pt x="6153" y="10535"/>
                    <a:pt x="6196" y="10936"/>
                  </a:cubicBezTo>
                  <a:cubicBezTo>
                    <a:pt x="5480" y="11624"/>
                    <a:pt x="3860" y="13330"/>
                    <a:pt x="3115" y="15509"/>
                  </a:cubicBezTo>
                  <a:cubicBezTo>
                    <a:pt x="2914" y="13946"/>
                    <a:pt x="2943" y="12284"/>
                    <a:pt x="3831" y="10793"/>
                  </a:cubicBezTo>
                  <a:lnTo>
                    <a:pt x="3846" y="10793"/>
                  </a:lnTo>
                  <a:cubicBezTo>
                    <a:pt x="4462" y="9747"/>
                    <a:pt x="5494" y="8672"/>
                    <a:pt x="6512" y="7611"/>
                  </a:cubicBezTo>
                  <a:cubicBezTo>
                    <a:pt x="7071" y="7024"/>
                    <a:pt x="7630" y="6450"/>
                    <a:pt x="8088" y="5891"/>
                  </a:cubicBezTo>
                  <a:cubicBezTo>
                    <a:pt x="8232" y="5828"/>
                    <a:pt x="8369" y="5802"/>
                    <a:pt x="8501" y="5802"/>
                  </a:cubicBezTo>
                  <a:cubicBezTo>
                    <a:pt x="8816" y="5802"/>
                    <a:pt x="9097" y="5951"/>
                    <a:pt x="9349" y="6092"/>
                  </a:cubicBezTo>
                  <a:cubicBezTo>
                    <a:pt x="9607" y="6250"/>
                    <a:pt x="9822" y="6393"/>
                    <a:pt x="10009" y="6393"/>
                  </a:cubicBezTo>
                  <a:cubicBezTo>
                    <a:pt x="10483" y="6365"/>
                    <a:pt x="10550" y="5373"/>
                    <a:pt x="9655" y="5373"/>
                  </a:cubicBezTo>
                  <a:cubicBezTo>
                    <a:pt x="9630" y="5373"/>
                    <a:pt x="9605" y="5374"/>
                    <a:pt x="9579" y="5375"/>
                  </a:cubicBezTo>
                  <a:cubicBezTo>
                    <a:pt x="9077" y="5404"/>
                    <a:pt x="8590" y="5562"/>
                    <a:pt x="8146" y="5834"/>
                  </a:cubicBezTo>
                  <a:cubicBezTo>
                    <a:pt x="8991" y="4816"/>
                    <a:pt x="9493" y="3885"/>
                    <a:pt x="9163" y="3125"/>
                  </a:cubicBezTo>
                  <a:lnTo>
                    <a:pt x="9120" y="3068"/>
                  </a:lnTo>
                  <a:cubicBezTo>
                    <a:pt x="9579" y="2093"/>
                    <a:pt x="9894" y="1061"/>
                    <a:pt x="10052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9" name="Google Shape;4124;p64"/>
            <p:cNvSpPr/>
            <p:nvPr/>
          </p:nvSpPr>
          <p:spPr>
            <a:xfrm>
              <a:off x="1257938" y="3538788"/>
              <a:ext cx="93675" cy="154100"/>
            </a:xfrm>
            <a:custGeom>
              <a:avLst/>
              <a:gdLst/>
              <a:ahLst/>
              <a:cxnLst/>
              <a:rect l="l" t="t" r="r" b="b"/>
              <a:pathLst>
                <a:path w="3747" h="6164" extrusionOk="0">
                  <a:moveTo>
                    <a:pt x="635" y="1"/>
                  </a:moveTo>
                  <a:cubicBezTo>
                    <a:pt x="589" y="1"/>
                    <a:pt x="542" y="12"/>
                    <a:pt x="493" y="36"/>
                  </a:cubicBezTo>
                  <a:cubicBezTo>
                    <a:pt x="5" y="280"/>
                    <a:pt x="794" y="911"/>
                    <a:pt x="794" y="911"/>
                  </a:cubicBezTo>
                  <a:cubicBezTo>
                    <a:pt x="794" y="911"/>
                    <a:pt x="703" y="896"/>
                    <a:pt x="585" y="896"/>
                  </a:cubicBezTo>
                  <a:cubicBezTo>
                    <a:pt x="348" y="896"/>
                    <a:pt x="1" y="954"/>
                    <a:pt x="48" y="1298"/>
                  </a:cubicBezTo>
                  <a:cubicBezTo>
                    <a:pt x="79" y="1474"/>
                    <a:pt x="223" y="1532"/>
                    <a:pt x="399" y="1532"/>
                  </a:cubicBezTo>
                  <a:cubicBezTo>
                    <a:pt x="637" y="1532"/>
                    <a:pt x="932" y="1427"/>
                    <a:pt x="1080" y="1369"/>
                  </a:cubicBezTo>
                  <a:cubicBezTo>
                    <a:pt x="2514" y="1885"/>
                    <a:pt x="2915" y="3562"/>
                    <a:pt x="2542" y="4981"/>
                  </a:cubicBezTo>
                  <a:lnTo>
                    <a:pt x="2542" y="5010"/>
                  </a:lnTo>
                  <a:cubicBezTo>
                    <a:pt x="2313" y="5067"/>
                    <a:pt x="1697" y="5239"/>
                    <a:pt x="1783" y="5640"/>
                  </a:cubicBezTo>
                  <a:cubicBezTo>
                    <a:pt x="1811" y="5765"/>
                    <a:pt x="1895" y="5810"/>
                    <a:pt x="2004" y="5810"/>
                  </a:cubicBezTo>
                  <a:cubicBezTo>
                    <a:pt x="2285" y="5810"/>
                    <a:pt x="2732" y="5506"/>
                    <a:pt x="2815" y="5454"/>
                  </a:cubicBezTo>
                  <a:lnTo>
                    <a:pt x="2829" y="5454"/>
                  </a:lnTo>
                  <a:cubicBezTo>
                    <a:pt x="2829" y="5562"/>
                    <a:pt x="2842" y="6164"/>
                    <a:pt x="3236" y="6164"/>
                  </a:cubicBezTo>
                  <a:cubicBezTo>
                    <a:pt x="3261" y="6164"/>
                    <a:pt x="3288" y="6162"/>
                    <a:pt x="3316" y="6156"/>
                  </a:cubicBezTo>
                  <a:cubicBezTo>
                    <a:pt x="3703" y="6070"/>
                    <a:pt x="3474" y="5397"/>
                    <a:pt x="3345" y="5081"/>
                  </a:cubicBezTo>
                  <a:lnTo>
                    <a:pt x="3331" y="5081"/>
                  </a:lnTo>
                  <a:cubicBezTo>
                    <a:pt x="3746" y="3276"/>
                    <a:pt x="3173" y="1269"/>
                    <a:pt x="1267" y="610"/>
                  </a:cubicBezTo>
                  <a:lnTo>
                    <a:pt x="1209" y="595"/>
                  </a:lnTo>
                  <a:cubicBezTo>
                    <a:pt x="1088" y="329"/>
                    <a:pt x="885" y="1"/>
                    <a:pt x="635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0" name="Google Shape;4125;p64"/>
            <p:cNvSpPr/>
            <p:nvPr/>
          </p:nvSpPr>
          <p:spPr>
            <a:xfrm>
              <a:off x="950613" y="3479538"/>
              <a:ext cx="166325" cy="89475"/>
            </a:xfrm>
            <a:custGeom>
              <a:avLst/>
              <a:gdLst/>
              <a:ahLst/>
              <a:cxnLst/>
              <a:rect l="l" t="t" r="r" b="b"/>
              <a:pathLst>
                <a:path w="6653" h="3579" extrusionOk="0">
                  <a:moveTo>
                    <a:pt x="4218" y="0"/>
                  </a:moveTo>
                  <a:cubicBezTo>
                    <a:pt x="2895" y="0"/>
                    <a:pt x="1691" y="867"/>
                    <a:pt x="961" y="2048"/>
                  </a:cubicBezTo>
                  <a:cubicBezTo>
                    <a:pt x="646" y="2177"/>
                    <a:pt x="1" y="2507"/>
                    <a:pt x="230" y="2836"/>
                  </a:cubicBezTo>
                  <a:cubicBezTo>
                    <a:pt x="308" y="2946"/>
                    <a:pt x="402" y="2987"/>
                    <a:pt x="500" y="2987"/>
                  </a:cubicBezTo>
                  <a:cubicBezTo>
                    <a:pt x="746" y="2987"/>
                    <a:pt x="1010" y="2730"/>
                    <a:pt x="1062" y="2679"/>
                  </a:cubicBezTo>
                  <a:lnTo>
                    <a:pt x="1076" y="2679"/>
                  </a:lnTo>
                  <a:cubicBezTo>
                    <a:pt x="1089" y="2806"/>
                    <a:pt x="1237" y="3578"/>
                    <a:pt x="1551" y="3578"/>
                  </a:cubicBezTo>
                  <a:cubicBezTo>
                    <a:pt x="1591" y="3578"/>
                    <a:pt x="1633" y="3566"/>
                    <a:pt x="1678" y="3539"/>
                  </a:cubicBezTo>
                  <a:cubicBezTo>
                    <a:pt x="2022" y="3309"/>
                    <a:pt x="1707" y="2750"/>
                    <a:pt x="1578" y="2550"/>
                  </a:cubicBezTo>
                  <a:lnTo>
                    <a:pt x="1592" y="2535"/>
                  </a:lnTo>
                  <a:cubicBezTo>
                    <a:pt x="2167" y="1551"/>
                    <a:pt x="3161" y="788"/>
                    <a:pt x="4224" y="788"/>
                  </a:cubicBezTo>
                  <a:cubicBezTo>
                    <a:pt x="4538" y="788"/>
                    <a:pt x="4858" y="855"/>
                    <a:pt x="5175" y="1002"/>
                  </a:cubicBezTo>
                  <a:cubicBezTo>
                    <a:pt x="5272" y="1219"/>
                    <a:pt x="5520" y="1720"/>
                    <a:pt x="5801" y="1720"/>
                  </a:cubicBezTo>
                  <a:cubicBezTo>
                    <a:pt x="5855" y="1720"/>
                    <a:pt x="5909" y="1702"/>
                    <a:pt x="5963" y="1661"/>
                  </a:cubicBezTo>
                  <a:cubicBezTo>
                    <a:pt x="6365" y="1360"/>
                    <a:pt x="5691" y="873"/>
                    <a:pt x="5691" y="873"/>
                  </a:cubicBezTo>
                  <a:lnTo>
                    <a:pt x="5691" y="873"/>
                  </a:lnTo>
                  <a:cubicBezTo>
                    <a:pt x="5691" y="873"/>
                    <a:pt x="5784" y="883"/>
                    <a:pt x="5908" y="883"/>
                  </a:cubicBezTo>
                  <a:cubicBezTo>
                    <a:pt x="6196" y="883"/>
                    <a:pt x="6652" y="827"/>
                    <a:pt x="6522" y="457"/>
                  </a:cubicBezTo>
                  <a:cubicBezTo>
                    <a:pt x="6471" y="290"/>
                    <a:pt x="6324" y="233"/>
                    <a:pt x="6150" y="233"/>
                  </a:cubicBezTo>
                  <a:cubicBezTo>
                    <a:pt x="5982" y="233"/>
                    <a:pt x="5789" y="286"/>
                    <a:pt x="5634" y="343"/>
                  </a:cubicBezTo>
                  <a:lnTo>
                    <a:pt x="5576" y="314"/>
                  </a:lnTo>
                  <a:cubicBezTo>
                    <a:pt x="5119" y="98"/>
                    <a:pt x="4662" y="0"/>
                    <a:pt x="421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1" name="Google Shape;4126;p64"/>
            <p:cNvSpPr/>
            <p:nvPr/>
          </p:nvSpPr>
          <p:spPr>
            <a:xfrm>
              <a:off x="950613" y="3160238"/>
              <a:ext cx="409225" cy="958150"/>
            </a:xfrm>
            <a:custGeom>
              <a:avLst/>
              <a:gdLst/>
              <a:ahLst/>
              <a:cxnLst/>
              <a:rect l="l" t="t" r="r" b="b"/>
              <a:pathLst>
                <a:path w="16369" h="38326" extrusionOk="0">
                  <a:moveTo>
                    <a:pt x="16211" y="0"/>
                  </a:moveTo>
                  <a:lnTo>
                    <a:pt x="1" y="38254"/>
                  </a:lnTo>
                  <a:lnTo>
                    <a:pt x="173" y="38326"/>
                  </a:lnTo>
                  <a:lnTo>
                    <a:pt x="16369" y="72"/>
                  </a:lnTo>
                  <a:lnTo>
                    <a:pt x="16211" y="0"/>
                  </a:lnTo>
                  <a:close/>
                </a:path>
              </a:pathLst>
            </a:custGeom>
            <a:solidFill>
              <a:srgbClr val="1E032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2" name="Google Shape;4127;p64"/>
            <p:cNvSpPr/>
            <p:nvPr/>
          </p:nvSpPr>
          <p:spPr>
            <a:xfrm>
              <a:off x="981438" y="3173138"/>
              <a:ext cx="409225" cy="958150"/>
            </a:xfrm>
            <a:custGeom>
              <a:avLst/>
              <a:gdLst/>
              <a:ahLst/>
              <a:cxnLst/>
              <a:rect l="l" t="t" r="r" b="b"/>
              <a:pathLst>
                <a:path w="16369" h="38326" extrusionOk="0">
                  <a:moveTo>
                    <a:pt x="16196" y="0"/>
                  </a:moveTo>
                  <a:lnTo>
                    <a:pt x="1" y="38268"/>
                  </a:lnTo>
                  <a:lnTo>
                    <a:pt x="158" y="38326"/>
                  </a:lnTo>
                  <a:lnTo>
                    <a:pt x="16368" y="72"/>
                  </a:lnTo>
                  <a:lnTo>
                    <a:pt x="16196" y="0"/>
                  </a:lnTo>
                  <a:close/>
                </a:path>
              </a:pathLst>
            </a:custGeom>
            <a:solidFill>
              <a:srgbClr val="1E032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3" name="Google Shape;4128;p64"/>
            <p:cNvSpPr/>
            <p:nvPr/>
          </p:nvSpPr>
          <p:spPr>
            <a:xfrm>
              <a:off x="921963" y="3148038"/>
              <a:ext cx="409225" cy="958175"/>
            </a:xfrm>
            <a:custGeom>
              <a:avLst/>
              <a:gdLst/>
              <a:ahLst/>
              <a:cxnLst/>
              <a:rect l="l" t="t" r="r" b="b"/>
              <a:pathLst>
                <a:path w="16369" h="38327" extrusionOk="0">
                  <a:moveTo>
                    <a:pt x="16211" y="1"/>
                  </a:moveTo>
                  <a:lnTo>
                    <a:pt x="0" y="38255"/>
                  </a:lnTo>
                  <a:lnTo>
                    <a:pt x="172" y="38326"/>
                  </a:lnTo>
                  <a:lnTo>
                    <a:pt x="16368" y="58"/>
                  </a:lnTo>
                  <a:lnTo>
                    <a:pt x="16211" y="1"/>
                  </a:lnTo>
                  <a:close/>
                </a:path>
              </a:pathLst>
            </a:custGeom>
            <a:solidFill>
              <a:srgbClr val="1E032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4" name="Google Shape;4129;p64"/>
            <p:cNvSpPr/>
            <p:nvPr/>
          </p:nvSpPr>
          <p:spPr>
            <a:xfrm>
              <a:off x="1269163" y="2990738"/>
              <a:ext cx="241900" cy="291200"/>
            </a:xfrm>
            <a:custGeom>
              <a:avLst/>
              <a:gdLst/>
              <a:ahLst/>
              <a:cxnLst/>
              <a:rect l="l" t="t" r="r" b="b"/>
              <a:pathLst>
                <a:path w="9676" h="11648" extrusionOk="0">
                  <a:moveTo>
                    <a:pt x="4716" y="1"/>
                  </a:moveTo>
                  <a:cubicBezTo>
                    <a:pt x="4472" y="1"/>
                    <a:pt x="4229" y="15"/>
                    <a:pt x="4000" y="44"/>
                  </a:cubicBezTo>
                  <a:cubicBezTo>
                    <a:pt x="1893" y="302"/>
                    <a:pt x="1" y="2323"/>
                    <a:pt x="130" y="4487"/>
                  </a:cubicBezTo>
                  <a:cubicBezTo>
                    <a:pt x="181" y="5407"/>
                    <a:pt x="938" y="6065"/>
                    <a:pt x="1853" y="6065"/>
                  </a:cubicBezTo>
                  <a:cubicBezTo>
                    <a:pt x="1965" y="6065"/>
                    <a:pt x="2078" y="6055"/>
                    <a:pt x="2194" y="6035"/>
                  </a:cubicBezTo>
                  <a:lnTo>
                    <a:pt x="2194" y="6035"/>
                  </a:lnTo>
                  <a:lnTo>
                    <a:pt x="1176" y="8127"/>
                  </a:lnTo>
                  <a:lnTo>
                    <a:pt x="2480" y="8600"/>
                  </a:lnTo>
                  <a:cubicBezTo>
                    <a:pt x="2466" y="8615"/>
                    <a:pt x="932" y="11295"/>
                    <a:pt x="1448" y="11625"/>
                  </a:cubicBezTo>
                  <a:cubicBezTo>
                    <a:pt x="1474" y="11640"/>
                    <a:pt x="1502" y="11647"/>
                    <a:pt x="1531" y="11647"/>
                  </a:cubicBezTo>
                  <a:cubicBezTo>
                    <a:pt x="2093" y="11647"/>
                    <a:pt x="3183" y="8872"/>
                    <a:pt x="3183" y="8858"/>
                  </a:cubicBezTo>
                  <a:lnTo>
                    <a:pt x="3355" y="8916"/>
                  </a:lnTo>
                  <a:lnTo>
                    <a:pt x="3670" y="9030"/>
                  </a:lnTo>
                  <a:lnTo>
                    <a:pt x="4444" y="9317"/>
                  </a:lnTo>
                  <a:lnTo>
                    <a:pt x="4902" y="9489"/>
                  </a:lnTo>
                  <a:cubicBezTo>
                    <a:pt x="5289" y="8715"/>
                    <a:pt x="5648" y="7941"/>
                    <a:pt x="6020" y="7182"/>
                  </a:cubicBezTo>
                  <a:cubicBezTo>
                    <a:pt x="6035" y="7139"/>
                    <a:pt x="6063" y="7110"/>
                    <a:pt x="6092" y="7096"/>
                  </a:cubicBezTo>
                  <a:cubicBezTo>
                    <a:pt x="6106" y="7088"/>
                    <a:pt x="6124" y="7085"/>
                    <a:pt x="6144" y="7085"/>
                  </a:cubicBezTo>
                  <a:cubicBezTo>
                    <a:pt x="6164" y="7085"/>
                    <a:pt x="6185" y="7088"/>
                    <a:pt x="6207" y="7096"/>
                  </a:cubicBezTo>
                  <a:cubicBezTo>
                    <a:pt x="6694" y="7253"/>
                    <a:pt x="7196" y="7325"/>
                    <a:pt x="7712" y="7339"/>
                  </a:cubicBezTo>
                  <a:cubicBezTo>
                    <a:pt x="8858" y="7311"/>
                    <a:pt x="9389" y="6651"/>
                    <a:pt x="9546" y="5576"/>
                  </a:cubicBezTo>
                  <a:cubicBezTo>
                    <a:pt x="9675" y="4659"/>
                    <a:pt x="9604" y="3727"/>
                    <a:pt x="9317" y="2839"/>
                  </a:cubicBezTo>
                  <a:cubicBezTo>
                    <a:pt x="9131" y="2194"/>
                    <a:pt x="8772" y="1620"/>
                    <a:pt x="8271" y="1162"/>
                  </a:cubicBezTo>
                  <a:cubicBezTo>
                    <a:pt x="7898" y="832"/>
                    <a:pt x="7482" y="574"/>
                    <a:pt x="7024" y="402"/>
                  </a:cubicBezTo>
                  <a:cubicBezTo>
                    <a:pt x="6278" y="130"/>
                    <a:pt x="5504" y="1"/>
                    <a:pt x="4716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5" name="Google Shape;4130;p64"/>
            <p:cNvSpPr/>
            <p:nvPr/>
          </p:nvSpPr>
          <p:spPr>
            <a:xfrm>
              <a:off x="1272388" y="3193913"/>
              <a:ext cx="47675" cy="71950"/>
            </a:xfrm>
            <a:custGeom>
              <a:avLst/>
              <a:gdLst/>
              <a:ahLst/>
              <a:cxnLst/>
              <a:rect l="l" t="t" r="r" b="b"/>
              <a:pathLst>
                <a:path w="1907" h="2878" extrusionOk="0">
                  <a:moveTo>
                    <a:pt x="1047" y="0"/>
                  </a:moveTo>
                  <a:lnTo>
                    <a:pt x="990" y="158"/>
                  </a:lnTo>
                  <a:lnTo>
                    <a:pt x="975" y="172"/>
                  </a:lnTo>
                  <a:cubicBezTo>
                    <a:pt x="875" y="359"/>
                    <a:pt x="101" y="1792"/>
                    <a:pt x="15" y="2494"/>
                  </a:cubicBezTo>
                  <a:cubicBezTo>
                    <a:pt x="1" y="2681"/>
                    <a:pt x="29" y="2824"/>
                    <a:pt x="144" y="2867"/>
                  </a:cubicBezTo>
                  <a:cubicBezTo>
                    <a:pt x="163" y="2874"/>
                    <a:pt x="183" y="2877"/>
                    <a:pt x="204" y="2877"/>
                  </a:cubicBezTo>
                  <a:cubicBezTo>
                    <a:pt x="773" y="2877"/>
                    <a:pt x="1907" y="316"/>
                    <a:pt x="1907" y="316"/>
                  </a:cubicBezTo>
                  <a:lnTo>
                    <a:pt x="1047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6" name="Google Shape;4131;p64"/>
            <p:cNvSpPr/>
            <p:nvPr/>
          </p:nvSpPr>
          <p:spPr>
            <a:xfrm>
              <a:off x="1325413" y="3216488"/>
              <a:ext cx="54850" cy="74875"/>
            </a:xfrm>
            <a:custGeom>
              <a:avLst/>
              <a:gdLst/>
              <a:ahLst/>
              <a:cxnLst/>
              <a:rect l="l" t="t" r="r" b="b"/>
              <a:pathLst>
                <a:path w="2194" h="2995" extrusionOk="0">
                  <a:moveTo>
                    <a:pt x="1420" y="0"/>
                  </a:moveTo>
                  <a:cubicBezTo>
                    <a:pt x="1363" y="129"/>
                    <a:pt x="1" y="2752"/>
                    <a:pt x="517" y="2982"/>
                  </a:cubicBezTo>
                  <a:cubicBezTo>
                    <a:pt x="537" y="2990"/>
                    <a:pt x="558" y="2994"/>
                    <a:pt x="579" y="2994"/>
                  </a:cubicBezTo>
                  <a:cubicBezTo>
                    <a:pt x="1132" y="2994"/>
                    <a:pt x="2194" y="273"/>
                    <a:pt x="2194" y="273"/>
                  </a:cubicBezTo>
                  <a:lnTo>
                    <a:pt x="142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7" name="Google Shape;4132;p64"/>
            <p:cNvSpPr/>
            <p:nvPr/>
          </p:nvSpPr>
          <p:spPr>
            <a:xfrm>
              <a:off x="1355888" y="3116863"/>
              <a:ext cx="31200" cy="28350"/>
            </a:xfrm>
            <a:custGeom>
              <a:avLst/>
              <a:gdLst/>
              <a:ahLst/>
              <a:cxnLst/>
              <a:rect l="l" t="t" r="r" b="b"/>
              <a:pathLst>
                <a:path w="1248" h="1134" extrusionOk="0">
                  <a:moveTo>
                    <a:pt x="975" y="1"/>
                  </a:moveTo>
                  <a:cubicBezTo>
                    <a:pt x="975" y="1"/>
                    <a:pt x="0" y="603"/>
                    <a:pt x="72" y="818"/>
                  </a:cubicBezTo>
                  <a:cubicBezTo>
                    <a:pt x="84" y="853"/>
                    <a:pt x="110" y="868"/>
                    <a:pt x="144" y="868"/>
                  </a:cubicBezTo>
                  <a:cubicBezTo>
                    <a:pt x="321" y="868"/>
                    <a:pt x="731" y="488"/>
                    <a:pt x="731" y="488"/>
                  </a:cubicBezTo>
                  <a:lnTo>
                    <a:pt x="731" y="488"/>
                  </a:lnTo>
                  <a:cubicBezTo>
                    <a:pt x="731" y="488"/>
                    <a:pt x="617" y="1133"/>
                    <a:pt x="817" y="1133"/>
                  </a:cubicBezTo>
                  <a:cubicBezTo>
                    <a:pt x="1247" y="1133"/>
                    <a:pt x="975" y="1"/>
                    <a:pt x="975" y="1"/>
                  </a:cubicBezTo>
                  <a:close/>
                </a:path>
              </a:pathLst>
            </a:custGeom>
            <a:solidFill>
              <a:srgbClr val="1E032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8" name="Google Shape;4133;p64"/>
            <p:cNvSpPr/>
            <p:nvPr/>
          </p:nvSpPr>
          <p:spPr>
            <a:xfrm>
              <a:off x="1313588" y="3078188"/>
              <a:ext cx="35150" cy="35125"/>
            </a:xfrm>
            <a:custGeom>
              <a:avLst/>
              <a:gdLst/>
              <a:ahLst/>
              <a:cxnLst/>
              <a:rect l="l" t="t" r="r" b="b"/>
              <a:pathLst>
                <a:path w="1406" h="1405" extrusionOk="0">
                  <a:moveTo>
                    <a:pt x="703" y="0"/>
                  </a:moveTo>
                  <a:cubicBezTo>
                    <a:pt x="316" y="0"/>
                    <a:pt x="1" y="315"/>
                    <a:pt x="1" y="702"/>
                  </a:cubicBezTo>
                  <a:cubicBezTo>
                    <a:pt x="1" y="1089"/>
                    <a:pt x="316" y="1405"/>
                    <a:pt x="703" y="1405"/>
                  </a:cubicBezTo>
                  <a:cubicBezTo>
                    <a:pt x="1090" y="1405"/>
                    <a:pt x="1406" y="1089"/>
                    <a:pt x="1406" y="702"/>
                  </a:cubicBezTo>
                  <a:cubicBezTo>
                    <a:pt x="1406" y="315"/>
                    <a:pt x="1090" y="0"/>
                    <a:pt x="703" y="0"/>
                  </a:cubicBezTo>
                  <a:close/>
                </a:path>
              </a:pathLst>
            </a:custGeom>
            <a:solidFill>
              <a:srgbClr val="1E032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9" name="Google Shape;4134;p64"/>
            <p:cNvSpPr/>
            <p:nvPr/>
          </p:nvSpPr>
          <p:spPr>
            <a:xfrm>
              <a:off x="1415813" y="3106463"/>
              <a:ext cx="40775" cy="35000"/>
            </a:xfrm>
            <a:custGeom>
              <a:avLst/>
              <a:gdLst/>
              <a:ahLst/>
              <a:cxnLst/>
              <a:rect l="l" t="t" r="r" b="b"/>
              <a:pathLst>
                <a:path w="1631" h="1400" extrusionOk="0">
                  <a:moveTo>
                    <a:pt x="955" y="1"/>
                  </a:moveTo>
                  <a:cubicBezTo>
                    <a:pt x="946" y="1"/>
                    <a:pt x="937" y="1"/>
                    <a:pt x="928" y="1"/>
                  </a:cubicBezTo>
                  <a:cubicBezTo>
                    <a:pt x="923" y="1"/>
                    <a:pt x="917" y="1"/>
                    <a:pt x="911" y="1"/>
                  </a:cubicBezTo>
                  <a:cubicBezTo>
                    <a:pt x="306" y="1"/>
                    <a:pt x="1" y="751"/>
                    <a:pt x="441" y="1191"/>
                  </a:cubicBezTo>
                  <a:cubicBezTo>
                    <a:pt x="585" y="1335"/>
                    <a:pt x="761" y="1399"/>
                    <a:pt x="932" y="1399"/>
                  </a:cubicBezTo>
                  <a:cubicBezTo>
                    <a:pt x="1290" y="1399"/>
                    <a:pt x="1631" y="1120"/>
                    <a:pt x="1631" y="704"/>
                  </a:cubicBezTo>
                  <a:cubicBezTo>
                    <a:pt x="1631" y="311"/>
                    <a:pt x="1343" y="1"/>
                    <a:pt x="955" y="1"/>
                  </a:cubicBezTo>
                  <a:close/>
                </a:path>
              </a:pathLst>
            </a:custGeom>
            <a:solidFill>
              <a:srgbClr val="1E032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0" name="Google Shape;4135;p64"/>
            <p:cNvSpPr/>
            <p:nvPr/>
          </p:nvSpPr>
          <p:spPr>
            <a:xfrm>
              <a:off x="898663" y="4088263"/>
              <a:ext cx="34075" cy="29275"/>
            </a:xfrm>
            <a:custGeom>
              <a:avLst/>
              <a:gdLst/>
              <a:ahLst/>
              <a:cxnLst/>
              <a:rect l="l" t="t" r="r" b="b"/>
              <a:pathLst>
                <a:path w="1363" h="1171" extrusionOk="0">
                  <a:moveTo>
                    <a:pt x="789" y="1"/>
                  </a:moveTo>
                  <a:cubicBezTo>
                    <a:pt x="273" y="1"/>
                    <a:pt x="1" y="631"/>
                    <a:pt x="373" y="1004"/>
                  </a:cubicBezTo>
                  <a:cubicBezTo>
                    <a:pt x="493" y="1119"/>
                    <a:pt x="637" y="1170"/>
                    <a:pt x="779" y="1170"/>
                  </a:cubicBezTo>
                  <a:cubicBezTo>
                    <a:pt x="1078" y="1170"/>
                    <a:pt x="1362" y="939"/>
                    <a:pt x="1362" y="588"/>
                  </a:cubicBezTo>
                  <a:cubicBezTo>
                    <a:pt x="1362" y="273"/>
                    <a:pt x="1104" y="1"/>
                    <a:pt x="789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1" name="Google Shape;4136;p64"/>
            <p:cNvSpPr/>
            <p:nvPr/>
          </p:nvSpPr>
          <p:spPr>
            <a:xfrm>
              <a:off x="933438" y="4102963"/>
              <a:ext cx="34050" cy="29150"/>
            </a:xfrm>
            <a:custGeom>
              <a:avLst/>
              <a:gdLst/>
              <a:ahLst/>
              <a:cxnLst/>
              <a:rect l="l" t="t" r="r" b="b"/>
              <a:pathLst>
                <a:path w="1362" h="1166" extrusionOk="0">
                  <a:moveTo>
                    <a:pt x="774" y="0"/>
                  </a:moveTo>
                  <a:cubicBezTo>
                    <a:pt x="258" y="0"/>
                    <a:pt x="0" y="631"/>
                    <a:pt x="358" y="989"/>
                  </a:cubicBezTo>
                  <a:cubicBezTo>
                    <a:pt x="480" y="1111"/>
                    <a:pt x="630" y="1165"/>
                    <a:pt x="776" y="1165"/>
                  </a:cubicBezTo>
                  <a:cubicBezTo>
                    <a:pt x="1076" y="1165"/>
                    <a:pt x="1362" y="935"/>
                    <a:pt x="1362" y="588"/>
                  </a:cubicBezTo>
                  <a:cubicBezTo>
                    <a:pt x="1362" y="258"/>
                    <a:pt x="1089" y="0"/>
                    <a:pt x="77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2" name="Google Shape;4137;p64"/>
            <p:cNvSpPr/>
            <p:nvPr/>
          </p:nvSpPr>
          <p:spPr>
            <a:xfrm>
              <a:off x="965313" y="4117638"/>
              <a:ext cx="34075" cy="29075"/>
            </a:xfrm>
            <a:custGeom>
              <a:avLst/>
              <a:gdLst/>
              <a:ahLst/>
              <a:cxnLst/>
              <a:rect l="l" t="t" r="r" b="b"/>
              <a:pathLst>
                <a:path w="1363" h="1163" extrusionOk="0">
                  <a:moveTo>
                    <a:pt x="775" y="1"/>
                  </a:moveTo>
                  <a:cubicBezTo>
                    <a:pt x="259" y="1"/>
                    <a:pt x="1" y="617"/>
                    <a:pt x="373" y="990"/>
                  </a:cubicBezTo>
                  <a:cubicBezTo>
                    <a:pt x="488" y="1109"/>
                    <a:pt x="631" y="1163"/>
                    <a:pt x="773" y="1163"/>
                  </a:cubicBezTo>
                  <a:cubicBezTo>
                    <a:pt x="1071" y="1163"/>
                    <a:pt x="1362" y="925"/>
                    <a:pt x="1362" y="574"/>
                  </a:cubicBezTo>
                  <a:cubicBezTo>
                    <a:pt x="1362" y="259"/>
                    <a:pt x="1104" y="1"/>
                    <a:pt x="775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3" name="Google Shape;4138;p64"/>
            <p:cNvSpPr/>
            <p:nvPr/>
          </p:nvSpPr>
          <p:spPr>
            <a:xfrm>
              <a:off x="830588" y="4081813"/>
              <a:ext cx="4325" cy="4675"/>
            </a:xfrm>
            <a:custGeom>
              <a:avLst/>
              <a:gdLst/>
              <a:ahLst/>
              <a:cxnLst/>
              <a:rect l="l" t="t" r="r" b="b"/>
              <a:pathLst>
                <a:path w="173" h="187" extrusionOk="0">
                  <a:moveTo>
                    <a:pt x="87" y="1"/>
                  </a:moveTo>
                  <a:cubicBezTo>
                    <a:pt x="44" y="1"/>
                    <a:pt x="1" y="44"/>
                    <a:pt x="1" y="87"/>
                  </a:cubicBezTo>
                  <a:cubicBezTo>
                    <a:pt x="1" y="144"/>
                    <a:pt x="44" y="187"/>
                    <a:pt x="87" y="187"/>
                  </a:cubicBezTo>
                  <a:cubicBezTo>
                    <a:pt x="144" y="187"/>
                    <a:pt x="173" y="144"/>
                    <a:pt x="173" y="87"/>
                  </a:cubicBezTo>
                  <a:cubicBezTo>
                    <a:pt x="173" y="44"/>
                    <a:pt x="144" y="1"/>
                    <a:pt x="87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4" name="Google Shape;4139;p64"/>
            <p:cNvSpPr/>
            <p:nvPr/>
          </p:nvSpPr>
          <p:spPr>
            <a:xfrm>
              <a:off x="830588" y="4099363"/>
              <a:ext cx="4325" cy="4700"/>
            </a:xfrm>
            <a:custGeom>
              <a:avLst/>
              <a:gdLst/>
              <a:ahLst/>
              <a:cxnLst/>
              <a:rect l="l" t="t" r="r" b="b"/>
              <a:pathLst>
                <a:path w="173" h="188" extrusionOk="0">
                  <a:moveTo>
                    <a:pt x="87" y="1"/>
                  </a:moveTo>
                  <a:cubicBezTo>
                    <a:pt x="44" y="1"/>
                    <a:pt x="1" y="44"/>
                    <a:pt x="1" y="101"/>
                  </a:cubicBezTo>
                  <a:cubicBezTo>
                    <a:pt x="1" y="144"/>
                    <a:pt x="44" y="187"/>
                    <a:pt x="87" y="187"/>
                  </a:cubicBezTo>
                  <a:cubicBezTo>
                    <a:pt x="144" y="187"/>
                    <a:pt x="173" y="144"/>
                    <a:pt x="173" y="101"/>
                  </a:cubicBezTo>
                  <a:cubicBezTo>
                    <a:pt x="173" y="44"/>
                    <a:pt x="144" y="1"/>
                    <a:pt x="87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5" name="Google Shape;4140;p64"/>
            <p:cNvSpPr/>
            <p:nvPr/>
          </p:nvSpPr>
          <p:spPr>
            <a:xfrm>
              <a:off x="830588" y="4117288"/>
              <a:ext cx="4325" cy="4325"/>
            </a:xfrm>
            <a:custGeom>
              <a:avLst/>
              <a:gdLst/>
              <a:ahLst/>
              <a:cxnLst/>
              <a:rect l="l" t="t" r="r" b="b"/>
              <a:pathLst>
                <a:path w="173" h="173" extrusionOk="0">
                  <a:moveTo>
                    <a:pt x="87" y="1"/>
                  </a:moveTo>
                  <a:cubicBezTo>
                    <a:pt x="44" y="1"/>
                    <a:pt x="1" y="29"/>
                    <a:pt x="1" y="87"/>
                  </a:cubicBezTo>
                  <a:cubicBezTo>
                    <a:pt x="1" y="130"/>
                    <a:pt x="44" y="173"/>
                    <a:pt x="87" y="173"/>
                  </a:cubicBezTo>
                  <a:cubicBezTo>
                    <a:pt x="144" y="173"/>
                    <a:pt x="173" y="130"/>
                    <a:pt x="173" y="87"/>
                  </a:cubicBezTo>
                  <a:cubicBezTo>
                    <a:pt x="173" y="29"/>
                    <a:pt x="144" y="1"/>
                    <a:pt x="87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6" name="Google Shape;4141;p64"/>
            <p:cNvSpPr/>
            <p:nvPr/>
          </p:nvSpPr>
          <p:spPr>
            <a:xfrm>
              <a:off x="1416088" y="3141588"/>
              <a:ext cx="16500" cy="11500"/>
            </a:xfrm>
            <a:custGeom>
              <a:avLst/>
              <a:gdLst/>
              <a:ahLst/>
              <a:cxnLst/>
              <a:rect l="l" t="t" r="r" b="b"/>
              <a:pathLst>
                <a:path w="660" h="460" extrusionOk="0">
                  <a:moveTo>
                    <a:pt x="0" y="1"/>
                  </a:moveTo>
                  <a:cubicBezTo>
                    <a:pt x="0" y="1"/>
                    <a:pt x="223" y="460"/>
                    <a:pt x="640" y="460"/>
                  </a:cubicBezTo>
                  <a:cubicBezTo>
                    <a:pt x="647" y="460"/>
                    <a:pt x="653" y="460"/>
                    <a:pt x="659" y="460"/>
                  </a:cubicBezTo>
                  <a:lnTo>
                    <a:pt x="0" y="1"/>
                  </a:lnTo>
                  <a:close/>
                </a:path>
              </a:pathLst>
            </a:custGeom>
            <a:solidFill>
              <a:srgbClr val="FF51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7" name="Google Shape;4142;p64"/>
            <p:cNvSpPr/>
            <p:nvPr/>
          </p:nvSpPr>
          <p:spPr>
            <a:xfrm>
              <a:off x="1310013" y="3116863"/>
              <a:ext cx="33350" cy="6300"/>
            </a:xfrm>
            <a:custGeom>
              <a:avLst/>
              <a:gdLst/>
              <a:ahLst/>
              <a:cxnLst/>
              <a:rect l="l" t="t" r="r" b="b"/>
              <a:pathLst>
                <a:path w="1334" h="252" extrusionOk="0">
                  <a:moveTo>
                    <a:pt x="1334" y="1"/>
                  </a:moveTo>
                  <a:lnTo>
                    <a:pt x="1" y="116"/>
                  </a:lnTo>
                  <a:cubicBezTo>
                    <a:pt x="1" y="116"/>
                    <a:pt x="205" y="252"/>
                    <a:pt x="538" y="252"/>
                  </a:cubicBezTo>
                  <a:cubicBezTo>
                    <a:pt x="755" y="252"/>
                    <a:pt x="1028" y="194"/>
                    <a:pt x="1334" y="1"/>
                  </a:cubicBezTo>
                  <a:close/>
                </a:path>
              </a:pathLst>
            </a:custGeom>
            <a:solidFill>
              <a:srgbClr val="FF51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8" name="Google Shape;4143;p64"/>
            <p:cNvSpPr/>
            <p:nvPr/>
          </p:nvSpPr>
          <p:spPr>
            <a:xfrm>
              <a:off x="746663" y="4058263"/>
              <a:ext cx="13225" cy="26700"/>
            </a:xfrm>
            <a:custGeom>
              <a:avLst/>
              <a:gdLst/>
              <a:ahLst/>
              <a:cxnLst/>
              <a:rect l="l" t="t" r="r" b="b"/>
              <a:pathLst>
                <a:path w="529" h="1068" extrusionOk="0">
                  <a:moveTo>
                    <a:pt x="380" y="1"/>
                  </a:moveTo>
                  <a:cubicBezTo>
                    <a:pt x="332" y="1"/>
                    <a:pt x="284" y="26"/>
                    <a:pt x="262" y="83"/>
                  </a:cubicBezTo>
                  <a:lnTo>
                    <a:pt x="18" y="914"/>
                  </a:lnTo>
                  <a:cubicBezTo>
                    <a:pt x="1" y="1009"/>
                    <a:pt x="77" y="1068"/>
                    <a:pt x="154" y="1068"/>
                  </a:cubicBezTo>
                  <a:cubicBezTo>
                    <a:pt x="204" y="1068"/>
                    <a:pt x="253" y="1042"/>
                    <a:pt x="276" y="986"/>
                  </a:cubicBezTo>
                  <a:cubicBezTo>
                    <a:pt x="348" y="713"/>
                    <a:pt x="434" y="427"/>
                    <a:pt x="520" y="154"/>
                  </a:cubicBezTo>
                  <a:cubicBezTo>
                    <a:pt x="528" y="59"/>
                    <a:pt x="453" y="1"/>
                    <a:pt x="380" y="1"/>
                  </a:cubicBezTo>
                  <a:close/>
                </a:path>
              </a:pathLst>
            </a:custGeom>
            <a:solidFill>
              <a:srgbClr val="FF51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9" name="Google Shape;4144;p64"/>
            <p:cNvSpPr/>
            <p:nvPr/>
          </p:nvSpPr>
          <p:spPr>
            <a:xfrm>
              <a:off x="759113" y="4079388"/>
              <a:ext cx="11475" cy="14575"/>
            </a:xfrm>
            <a:custGeom>
              <a:avLst/>
              <a:gdLst/>
              <a:ahLst/>
              <a:cxnLst/>
              <a:rect l="l" t="t" r="r" b="b"/>
              <a:pathLst>
                <a:path w="459" h="583" extrusionOk="0">
                  <a:moveTo>
                    <a:pt x="289" y="0"/>
                  </a:moveTo>
                  <a:cubicBezTo>
                    <a:pt x="252" y="0"/>
                    <a:pt x="216" y="20"/>
                    <a:pt x="194" y="69"/>
                  </a:cubicBezTo>
                  <a:lnTo>
                    <a:pt x="50" y="384"/>
                  </a:lnTo>
                  <a:cubicBezTo>
                    <a:pt x="1" y="483"/>
                    <a:pt x="95" y="582"/>
                    <a:pt x="177" y="582"/>
                  </a:cubicBezTo>
                  <a:cubicBezTo>
                    <a:pt x="213" y="582"/>
                    <a:pt x="248" y="562"/>
                    <a:pt x="265" y="513"/>
                  </a:cubicBezTo>
                  <a:cubicBezTo>
                    <a:pt x="323" y="413"/>
                    <a:pt x="366" y="313"/>
                    <a:pt x="409" y="198"/>
                  </a:cubicBezTo>
                  <a:cubicBezTo>
                    <a:pt x="458" y="99"/>
                    <a:pt x="371" y="0"/>
                    <a:pt x="289" y="0"/>
                  </a:cubicBezTo>
                  <a:close/>
                </a:path>
              </a:pathLst>
            </a:custGeom>
            <a:solidFill>
              <a:srgbClr val="FF51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0" name="Google Shape;4145;p64"/>
            <p:cNvSpPr/>
            <p:nvPr/>
          </p:nvSpPr>
          <p:spPr>
            <a:xfrm>
              <a:off x="907963" y="3762988"/>
              <a:ext cx="16950" cy="23250"/>
            </a:xfrm>
            <a:custGeom>
              <a:avLst/>
              <a:gdLst/>
              <a:ahLst/>
              <a:cxnLst/>
              <a:rect l="l" t="t" r="r" b="b"/>
              <a:pathLst>
                <a:path w="678" h="930" extrusionOk="0">
                  <a:moveTo>
                    <a:pt x="501" y="0"/>
                  </a:moveTo>
                  <a:cubicBezTo>
                    <a:pt x="462" y="0"/>
                    <a:pt x="425" y="20"/>
                    <a:pt x="403" y="69"/>
                  </a:cubicBezTo>
                  <a:lnTo>
                    <a:pt x="59" y="729"/>
                  </a:lnTo>
                  <a:cubicBezTo>
                    <a:pt x="0" y="836"/>
                    <a:pt x="87" y="929"/>
                    <a:pt x="171" y="929"/>
                  </a:cubicBezTo>
                  <a:cubicBezTo>
                    <a:pt x="211" y="929"/>
                    <a:pt x="251" y="908"/>
                    <a:pt x="274" y="858"/>
                  </a:cubicBezTo>
                  <a:lnTo>
                    <a:pt x="618" y="198"/>
                  </a:lnTo>
                  <a:cubicBezTo>
                    <a:pt x="677" y="99"/>
                    <a:pt x="586" y="0"/>
                    <a:pt x="501" y="0"/>
                  </a:cubicBezTo>
                  <a:close/>
                </a:path>
              </a:pathLst>
            </a:custGeom>
            <a:solidFill>
              <a:srgbClr val="FF51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1" name="Google Shape;4146;p64"/>
            <p:cNvSpPr/>
            <p:nvPr/>
          </p:nvSpPr>
          <p:spPr>
            <a:xfrm>
              <a:off x="915713" y="3778788"/>
              <a:ext cx="14575" cy="25625"/>
            </a:xfrm>
            <a:custGeom>
              <a:avLst/>
              <a:gdLst/>
              <a:ahLst/>
              <a:cxnLst/>
              <a:rect l="l" t="t" r="r" b="b"/>
              <a:pathLst>
                <a:path w="583" h="1025" extrusionOk="0">
                  <a:moveTo>
                    <a:pt x="430" y="0"/>
                  </a:moveTo>
                  <a:cubicBezTo>
                    <a:pt x="380" y="0"/>
                    <a:pt x="330" y="25"/>
                    <a:pt x="308" y="82"/>
                  </a:cubicBezTo>
                  <a:cubicBezTo>
                    <a:pt x="250" y="340"/>
                    <a:pt x="150" y="584"/>
                    <a:pt x="50" y="813"/>
                  </a:cubicBezTo>
                  <a:cubicBezTo>
                    <a:pt x="0" y="923"/>
                    <a:pt x="95" y="1025"/>
                    <a:pt x="182" y="1025"/>
                  </a:cubicBezTo>
                  <a:cubicBezTo>
                    <a:pt x="220" y="1025"/>
                    <a:pt x="257" y="1005"/>
                    <a:pt x="279" y="957"/>
                  </a:cubicBezTo>
                  <a:cubicBezTo>
                    <a:pt x="394" y="699"/>
                    <a:pt x="494" y="426"/>
                    <a:pt x="566" y="154"/>
                  </a:cubicBezTo>
                  <a:cubicBezTo>
                    <a:pt x="583" y="59"/>
                    <a:pt x="506" y="0"/>
                    <a:pt x="430" y="0"/>
                  </a:cubicBezTo>
                  <a:close/>
                </a:path>
              </a:pathLst>
            </a:custGeom>
            <a:solidFill>
              <a:srgbClr val="FF51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2" name="Google Shape;4147;p64"/>
            <p:cNvSpPr/>
            <p:nvPr/>
          </p:nvSpPr>
          <p:spPr>
            <a:xfrm>
              <a:off x="1013513" y="4119613"/>
              <a:ext cx="15450" cy="27200"/>
            </a:xfrm>
            <a:custGeom>
              <a:avLst/>
              <a:gdLst/>
              <a:ahLst/>
              <a:cxnLst/>
              <a:rect l="l" t="t" r="r" b="b"/>
              <a:pathLst>
                <a:path w="618" h="1088" extrusionOk="0">
                  <a:moveTo>
                    <a:pt x="476" y="0"/>
                  </a:moveTo>
                  <a:cubicBezTo>
                    <a:pt x="425" y="0"/>
                    <a:pt x="375" y="29"/>
                    <a:pt x="352" y="94"/>
                  </a:cubicBezTo>
                  <a:cubicBezTo>
                    <a:pt x="280" y="366"/>
                    <a:pt x="180" y="624"/>
                    <a:pt x="51" y="882"/>
                  </a:cubicBezTo>
                  <a:cubicBezTo>
                    <a:pt x="1" y="992"/>
                    <a:pt x="96" y="1088"/>
                    <a:pt x="183" y="1088"/>
                  </a:cubicBezTo>
                  <a:cubicBezTo>
                    <a:pt x="222" y="1088"/>
                    <a:pt x="258" y="1069"/>
                    <a:pt x="280" y="1025"/>
                  </a:cubicBezTo>
                  <a:cubicBezTo>
                    <a:pt x="409" y="739"/>
                    <a:pt x="523" y="452"/>
                    <a:pt x="609" y="151"/>
                  </a:cubicBezTo>
                  <a:cubicBezTo>
                    <a:pt x="618" y="58"/>
                    <a:pt x="547" y="0"/>
                    <a:pt x="476" y="0"/>
                  </a:cubicBezTo>
                  <a:close/>
                </a:path>
              </a:pathLst>
            </a:custGeom>
            <a:solidFill>
              <a:srgbClr val="FF51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3" name="Google Shape;4148;p64"/>
            <p:cNvSpPr/>
            <p:nvPr/>
          </p:nvSpPr>
          <p:spPr>
            <a:xfrm>
              <a:off x="1022363" y="4137563"/>
              <a:ext cx="12975" cy="20300"/>
            </a:xfrm>
            <a:custGeom>
              <a:avLst/>
              <a:gdLst/>
              <a:ahLst/>
              <a:cxnLst/>
              <a:rect l="l" t="t" r="r" b="b"/>
              <a:pathLst>
                <a:path w="519" h="812" extrusionOk="0">
                  <a:moveTo>
                    <a:pt x="361" y="0"/>
                  </a:moveTo>
                  <a:cubicBezTo>
                    <a:pt x="306" y="0"/>
                    <a:pt x="250" y="29"/>
                    <a:pt x="227" y="92"/>
                  </a:cubicBezTo>
                  <a:lnTo>
                    <a:pt x="26" y="651"/>
                  </a:lnTo>
                  <a:cubicBezTo>
                    <a:pt x="0" y="747"/>
                    <a:pt x="80" y="811"/>
                    <a:pt x="159" y="811"/>
                  </a:cubicBezTo>
                  <a:cubicBezTo>
                    <a:pt x="211" y="811"/>
                    <a:pt x="262" y="785"/>
                    <a:pt x="284" y="723"/>
                  </a:cubicBezTo>
                  <a:lnTo>
                    <a:pt x="485" y="164"/>
                  </a:lnTo>
                  <a:cubicBezTo>
                    <a:pt x="519" y="62"/>
                    <a:pt x="441" y="0"/>
                    <a:pt x="361" y="0"/>
                  </a:cubicBezTo>
                  <a:close/>
                </a:path>
              </a:pathLst>
            </a:custGeom>
            <a:solidFill>
              <a:srgbClr val="FF51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4" name="Google Shape;4149;p64"/>
            <p:cNvSpPr/>
            <p:nvPr/>
          </p:nvSpPr>
          <p:spPr>
            <a:xfrm>
              <a:off x="1261713" y="3638613"/>
              <a:ext cx="14925" cy="21825"/>
            </a:xfrm>
            <a:custGeom>
              <a:avLst/>
              <a:gdLst/>
              <a:ahLst/>
              <a:cxnLst/>
              <a:rect l="l" t="t" r="r" b="b"/>
              <a:pathLst>
                <a:path w="597" h="873" extrusionOk="0">
                  <a:moveTo>
                    <a:pt x="435" y="1"/>
                  </a:moveTo>
                  <a:cubicBezTo>
                    <a:pt x="382" y="1"/>
                    <a:pt x="330" y="31"/>
                    <a:pt x="313" y="100"/>
                  </a:cubicBezTo>
                  <a:cubicBezTo>
                    <a:pt x="241" y="300"/>
                    <a:pt x="155" y="501"/>
                    <a:pt x="41" y="687"/>
                  </a:cubicBezTo>
                  <a:cubicBezTo>
                    <a:pt x="1" y="787"/>
                    <a:pt x="85" y="872"/>
                    <a:pt x="170" y="872"/>
                  </a:cubicBezTo>
                  <a:cubicBezTo>
                    <a:pt x="207" y="872"/>
                    <a:pt x="244" y="856"/>
                    <a:pt x="270" y="816"/>
                  </a:cubicBezTo>
                  <a:cubicBezTo>
                    <a:pt x="399" y="616"/>
                    <a:pt x="485" y="386"/>
                    <a:pt x="571" y="171"/>
                  </a:cubicBezTo>
                  <a:cubicBezTo>
                    <a:pt x="597" y="68"/>
                    <a:pt x="514" y="1"/>
                    <a:pt x="435" y="1"/>
                  </a:cubicBezTo>
                  <a:close/>
                </a:path>
              </a:pathLst>
            </a:custGeom>
            <a:solidFill>
              <a:srgbClr val="FF51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5" name="Google Shape;4150;p64"/>
            <p:cNvSpPr/>
            <p:nvPr/>
          </p:nvSpPr>
          <p:spPr>
            <a:xfrm>
              <a:off x="1265613" y="3654138"/>
              <a:ext cx="14050" cy="21425"/>
            </a:xfrm>
            <a:custGeom>
              <a:avLst/>
              <a:gdLst/>
              <a:ahLst/>
              <a:cxnLst/>
              <a:rect l="l" t="t" r="r" b="b"/>
              <a:pathLst>
                <a:path w="562" h="857" extrusionOk="0">
                  <a:moveTo>
                    <a:pt x="399" y="0"/>
                  </a:moveTo>
                  <a:cubicBezTo>
                    <a:pt x="349" y="0"/>
                    <a:pt x="303" y="28"/>
                    <a:pt x="286" y="95"/>
                  </a:cubicBezTo>
                  <a:cubicBezTo>
                    <a:pt x="243" y="295"/>
                    <a:pt x="171" y="482"/>
                    <a:pt x="71" y="654"/>
                  </a:cubicBezTo>
                  <a:cubicBezTo>
                    <a:pt x="0" y="755"/>
                    <a:pt x="94" y="857"/>
                    <a:pt x="185" y="857"/>
                  </a:cubicBezTo>
                  <a:cubicBezTo>
                    <a:pt x="223" y="857"/>
                    <a:pt x="261" y="839"/>
                    <a:pt x="286" y="797"/>
                  </a:cubicBezTo>
                  <a:cubicBezTo>
                    <a:pt x="415" y="596"/>
                    <a:pt x="501" y="381"/>
                    <a:pt x="544" y="167"/>
                  </a:cubicBezTo>
                  <a:cubicBezTo>
                    <a:pt x="562" y="70"/>
                    <a:pt x="477" y="0"/>
                    <a:pt x="399" y="0"/>
                  </a:cubicBezTo>
                  <a:close/>
                </a:path>
              </a:pathLst>
            </a:custGeom>
            <a:solidFill>
              <a:srgbClr val="FF51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6" name="Google Shape;4151;p64"/>
            <p:cNvSpPr/>
            <p:nvPr/>
          </p:nvSpPr>
          <p:spPr>
            <a:xfrm>
              <a:off x="1129138" y="3513863"/>
              <a:ext cx="14675" cy="18650"/>
            </a:xfrm>
            <a:custGeom>
              <a:avLst/>
              <a:gdLst/>
              <a:ahLst/>
              <a:cxnLst/>
              <a:rect l="l" t="t" r="r" b="b"/>
              <a:pathLst>
                <a:path w="587" h="746" extrusionOk="0">
                  <a:moveTo>
                    <a:pt x="402" y="1"/>
                  </a:moveTo>
                  <a:cubicBezTo>
                    <a:pt x="372" y="1"/>
                    <a:pt x="340" y="14"/>
                    <a:pt x="313" y="44"/>
                  </a:cubicBezTo>
                  <a:cubicBezTo>
                    <a:pt x="184" y="202"/>
                    <a:pt x="98" y="388"/>
                    <a:pt x="26" y="589"/>
                  </a:cubicBezTo>
                  <a:cubicBezTo>
                    <a:pt x="1" y="683"/>
                    <a:pt x="81" y="746"/>
                    <a:pt x="160" y="746"/>
                  </a:cubicBezTo>
                  <a:cubicBezTo>
                    <a:pt x="214" y="746"/>
                    <a:pt x="267" y="716"/>
                    <a:pt x="284" y="646"/>
                  </a:cubicBezTo>
                  <a:cubicBezTo>
                    <a:pt x="327" y="503"/>
                    <a:pt x="413" y="360"/>
                    <a:pt x="499" y="231"/>
                  </a:cubicBezTo>
                  <a:cubicBezTo>
                    <a:pt x="587" y="133"/>
                    <a:pt x="499" y="1"/>
                    <a:pt x="402" y="1"/>
                  </a:cubicBezTo>
                  <a:close/>
                </a:path>
              </a:pathLst>
            </a:custGeom>
            <a:solidFill>
              <a:srgbClr val="FF51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7" name="Google Shape;4152;p64"/>
            <p:cNvSpPr/>
            <p:nvPr/>
          </p:nvSpPr>
          <p:spPr>
            <a:xfrm>
              <a:off x="1108463" y="3533263"/>
              <a:ext cx="13275" cy="14650"/>
            </a:xfrm>
            <a:custGeom>
              <a:avLst/>
              <a:gdLst/>
              <a:ahLst/>
              <a:cxnLst/>
              <a:rect l="l" t="t" r="r" b="b"/>
              <a:pathLst>
                <a:path w="531" h="586" extrusionOk="0">
                  <a:moveTo>
                    <a:pt x="361" y="1"/>
                  </a:moveTo>
                  <a:cubicBezTo>
                    <a:pt x="322" y="1"/>
                    <a:pt x="282" y="17"/>
                    <a:pt x="251" y="57"/>
                  </a:cubicBezTo>
                  <a:lnTo>
                    <a:pt x="51" y="401"/>
                  </a:lnTo>
                  <a:cubicBezTo>
                    <a:pt x="1" y="500"/>
                    <a:pt x="82" y="586"/>
                    <a:pt x="170" y="586"/>
                  </a:cubicBezTo>
                  <a:cubicBezTo>
                    <a:pt x="209" y="586"/>
                    <a:pt x="249" y="569"/>
                    <a:pt x="280" y="530"/>
                  </a:cubicBezTo>
                  <a:cubicBezTo>
                    <a:pt x="337" y="415"/>
                    <a:pt x="409" y="300"/>
                    <a:pt x="481" y="186"/>
                  </a:cubicBezTo>
                  <a:cubicBezTo>
                    <a:pt x="530" y="86"/>
                    <a:pt x="449" y="1"/>
                    <a:pt x="361" y="1"/>
                  </a:cubicBezTo>
                  <a:close/>
                </a:path>
              </a:pathLst>
            </a:custGeom>
            <a:solidFill>
              <a:srgbClr val="FF51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8" name="Google Shape;4153;p64"/>
            <p:cNvSpPr/>
            <p:nvPr/>
          </p:nvSpPr>
          <p:spPr>
            <a:xfrm>
              <a:off x="1078738" y="3542738"/>
              <a:ext cx="14800" cy="23600"/>
            </a:xfrm>
            <a:custGeom>
              <a:avLst/>
              <a:gdLst/>
              <a:ahLst/>
              <a:cxnLst/>
              <a:rect l="l" t="t" r="r" b="b"/>
              <a:pathLst>
                <a:path w="592" h="944" extrusionOk="0">
                  <a:moveTo>
                    <a:pt x="432" y="1"/>
                  </a:moveTo>
                  <a:cubicBezTo>
                    <a:pt x="378" y="1"/>
                    <a:pt x="325" y="30"/>
                    <a:pt x="308" y="93"/>
                  </a:cubicBezTo>
                  <a:cubicBezTo>
                    <a:pt x="236" y="308"/>
                    <a:pt x="150" y="538"/>
                    <a:pt x="50" y="738"/>
                  </a:cubicBezTo>
                  <a:cubicBezTo>
                    <a:pt x="0" y="848"/>
                    <a:pt x="96" y="944"/>
                    <a:pt x="183" y="944"/>
                  </a:cubicBezTo>
                  <a:cubicBezTo>
                    <a:pt x="221" y="944"/>
                    <a:pt x="258" y="925"/>
                    <a:pt x="279" y="882"/>
                  </a:cubicBezTo>
                  <a:cubicBezTo>
                    <a:pt x="394" y="638"/>
                    <a:pt x="480" y="409"/>
                    <a:pt x="566" y="165"/>
                  </a:cubicBezTo>
                  <a:cubicBezTo>
                    <a:pt x="592" y="63"/>
                    <a:pt x="511" y="1"/>
                    <a:pt x="432" y="1"/>
                  </a:cubicBezTo>
                  <a:close/>
                </a:path>
              </a:pathLst>
            </a:custGeom>
            <a:solidFill>
              <a:srgbClr val="FF51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9" name="Google Shape;4154;p64"/>
            <p:cNvSpPr/>
            <p:nvPr/>
          </p:nvSpPr>
          <p:spPr>
            <a:xfrm>
              <a:off x="1255913" y="4059888"/>
              <a:ext cx="13800" cy="19250"/>
            </a:xfrm>
            <a:custGeom>
              <a:avLst/>
              <a:gdLst/>
              <a:ahLst/>
              <a:cxnLst/>
              <a:rect l="l" t="t" r="r" b="b"/>
              <a:pathLst>
                <a:path w="552" h="770" extrusionOk="0">
                  <a:moveTo>
                    <a:pt x="387" y="1"/>
                  </a:moveTo>
                  <a:cubicBezTo>
                    <a:pt x="334" y="1"/>
                    <a:pt x="281" y="28"/>
                    <a:pt x="258" y="89"/>
                  </a:cubicBezTo>
                  <a:cubicBezTo>
                    <a:pt x="187" y="261"/>
                    <a:pt x="115" y="433"/>
                    <a:pt x="43" y="605"/>
                  </a:cubicBezTo>
                  <a:cubicBezTo>
                    <a:pt x="1" y="708"/>
                    <a:pt x="75" y="769"/>
                    <a:pt x="157" y="769"/>
                  </a:cubicBezTo>
                  <a:cubicBezTo>
                    <a:pt x="213" y="769"/>
                    <a:pt x="272" y="741"/>
                    <a:pt x="301" y="677"/>
                  </a:cubicBezTo>
                  <a:lnTo>
                    <a:pt x="516" y="161"/>
                  </a:lnTo>
                  <a:cubicBezTo>
                    <a:pt x="551" y="65"/>
                    <a:pt x="469" y="1"/>
                    <a:pt x="387" y="1"/>
                  </a:cubicBezTo>
                  <a:close/>
                </a:path>
              </a:pathLst>
            </a:custGeom>
            <a:solidFill>
              <a:srgbClr val="FF51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0" name="Google Shape;4155;p64"/>
            <p:cNvSpPr/>
            <p:nvPr/>
          </p:nvSpPr>
          <p:spPr>
            <a:xfrm>
              <a:off x="1257913" y="4080563"/>
              <a:ext cx="16075" cy="25350"/>
            </a:xfrm>
            <a:custGeom>
              <a:avLst/>
              <a:gdLst/>
              <a:ahLst/>
              <a:cxnLst/>
              <a:rect l="l" t="t" r="r" b="b"/>
              <a:pathLst>
                <a:path w="643" h="1014" extrusionOk="0">
                  <a:moveTo>
                    <a:pt x="487" y="0"/>
                  </a:moveTo>
                  <a:cubicBezTo>
                    <a:pt x="432" y="0"/>
                    <a:pt x="374" y="29"/>
                    <a:pt x="350" y="94"/>
                  </a:cubicBezTo>
                  <a:cubicBezTo>
                    <a:pt x="250" y="337"/>
                    <a:pt x="135" y="595"/>
                    <a:pt x="35" y="853"/>
                  </a:cubicBezTo>
                  <a:cubicBezTo>
                    <a:pt x="0" y="949"/>
                    <a:pt x="82" y="1013"/>
                    <a:pt x="164" y="1013"/>
                  </a:cubicBezTo>
                  <a:cubicBezTo>
                    <a:pt x="217" y="1013"/>
                    <a:pt x="271" y="987"/>
                    <a:pt x="293" y="925"/>
                  </a:cubicBezTo>
                  <a:cubicBezTo>
                    <a:pt x="393" y="667"/>
                    <a:pt x="494" y="409"/>
                    <a:pt x="608" y="151"/>
                  </a:cubicBezTo>
                  <a:cubicBezTo>
                    <a:pt x="642" y="58"/>
                    <a:pt x="567" y="0"/>
                    <a:pt x="487" y="0"/>
                  </a:cubicBezTo>
                  <a:close/>
                </a:path>
              </a:pathLst>
            </a:custGeom>
            <a:solidFill>
              <a:srgbClr val="FF51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1" name="Google Shape;4156;p64"/>
            <p:cNvSpPr/>
            <p:nvPr/>
          </p:nvSpPr>
          <p:spPr>
            <a:xfrm>
              <a:off x="1371288" y="3220063"/>
              <a:ext cx="5400" cy="2175"/>
            </a:xfrm>
            <a:custGeom>
              <a:avLst/>
              <a:gdLst/>
              <a:ahLst/>
              <a:cxnLst/>
              <a:rect l="l" t="t" r="r" b="b"/>
              <a:pathLst>
                <a:path w="216" h="87" extrusionOk="0">
                  <a:moveTo>
                    <a:pt x="1" y="1"/>
                  </a:moveTo>
                  <a:lnTo>
                    <a:pt x="1" y="15"/>
                  </a:lnTo>
                  <a:lnTo>
                    <a:pt x="215" y="87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FFC4C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2" name="Google Shape;4157;p64"/>
            <p:cNvSpPr/>
            <p:nvPr/>
          </p:nvSpPr>
          <p:spPr>
            <a:xfrm>
              <a:off x="919088" y="3498488"/>
              <a:ext cx="454375" cy="805150"/>
            </a:xfrm>
            <a:custGeom>
              <a:avLst/>
              <a:gdLst/>
              <a:ahLst/>
              <a:cxnLst/>
              <a:rect l="l" t="t" r="r" b="b"/>
              <a:pathLst>
                <a:path w="18175" h="32206" extrusionOk="0">
                  <a:moveTo>
                    <a:pt x="14133" y="5604"/>
                  </a:moveTo>
                  <a:cubicBezTo>
                    <a:pt x="14219" y="5604"/>
                    <a:pt x="14290" y="5690"/>
                    <a:pt x="14262" y="5776"/>
                  </a:cubicBezTo>
                  <a:cubicBezTo>
                    <a:pt x="14190" y="5991"/>
                    <a:pt x="14090" y="6221"/>
                    <a:pt x="13975" y="6421"/>
                  </a:cubicBezTo>
                  <a:cubicBezTo>
                    <a:pt x="13946" y="6464"/>
                    <a:pt x="13918" y="6493"/>
                    <a:pt x="13875" y="6493"/>
                  </a:cubicBezTo>
                  <a:lnTo>
                    <a:pt x="13860" y="6493"/>
                  </a:lnTo>
                  <a:cubicBezTo>
                    <a:pt x="13760" y="6493"/>
                    <a:pt x="13688" y="6378"/>
                    <a:pt x="13746" y="6292"/>
                  </a:cubicBezTo>
                  <a:cubicBezTo>
                    <a:pt x="13860" y="6106"/>
                    <a:pt x="13946" y="5905"/>
                    <a:pt x="14004" y="5705"/>
                  </a:cubicBezTo>
                  <a:cubicBezTo>
                    <a:pt x="14032" y="5647"/>
                    <a:pt x="14075" y="5604"/>
                    <a:pt x="14133" y="5604"/>
                  </a:cubicBezTo>
                  <a:close/>
                  <a:moveTo>
                    <a:pt x="14262" y="6221"/>
                  </a:moveTo>
                  <a:cubicBezTo>
                    <a:pt x="14348" y="6221"/>
                    <a:pt x="14419" y="6307"/>
                    <a:pt x="14405" y="6393"/>
                  </a:cubicBezTo>
                  <a:cubicBezTo>
                    <a:pt x="14362" y="6607"/>
                    <a:pt x="14276" y="6822"/>
                    <a:pt x="14147" y="7009"/>
                  </a:cubicBezTo>
                  <a:cubicBezTo>
                    <a:pt x="14133" y="7052"/>
                    <a:pt x="14090" y="7080"/>
                    <a:pt x="14047" y="7080"/>
                  </a:cubicBezTo>
                  <a:cubicBezTo>
                    <a:pt x="13946" y="7080"/>
                    <a:pt x="13875" y="6966"/>
                    <a:pt x="13932" y="6880"/>
                  </a:cubicBezTo>
                  <a:cubicBezTo>
                    <a:pt x="14032" y="6708"/>
                    <a:pt x="14104" y="6521"/>
                    <a:pt x="14147" y="6321"/>
                  </a:cubicBezTo>
                  <a:cubicBezTo>
                    <a:pt x="14161" y="6264"/>
                    <a:pt x="14204" y="6221"/>
                    <a:pt x="14262" y="6221"/>
                  </a:cubicBezTo>
                  <a:close/>
                  <a:moveTo>
                    <a:pt x="14176" y="1620"/>
                  </a:moveTo>
                  <a:cubicBezTo>
                    <a:pt x="14419" y="1620"/>
                    <a:pt x="14634" y="1949"/>
                    <a:pt x="14749" y="2207"/>
                  </a:cubicBezTo>
                  <a:lnTo>
                    <a:pt x="14821" y="2222"/>
                  </a:lnTo>
                  <a:cubicBezTo>
                    <a:pt x="16713" y="2881"/>
                    <a:pt x="17300" y="4888"/>
                    <a:pt x="16870" y="6708"/>
                  </a:cubicBezTo>
                  <a:cubicBezTo>
                    <a:pt x="16999" y="7023"/>
                    <a:pt x="17229" y="7697"/>
                    <a:pt x="16842" y="7768"/>
                  </a:cubicBezTo>
                  <a:cubicBezTo>
                    <a:pt x="16813" y="7768"/>
                    <a:pt x="16799" y="7768"/>
                    <a:pt x="16770" y="7783"/>
                  </a:cubicBezTo>
                  <a:cubicBezTo>
                    <a:pt x="16383" y="7783"/>
                    <a:pt x="16369" y="7166"/>
                    <a:pt x="16369" y="7066"/>
                  </a:cubicBezTo>
                  <a:lnTo>
                    <a:pt x="16354" y="7066"/>
                  </a:lnTo>
                  <a:cubicBezTo>
                    <a:pt x="16268" y="7123"/>
                    <a:pt x="15824" y="7424"/>
                    <a:pt x="15552" y="7424"/>
                  </a:cubicBezTo>
                  <a:cubicBezTo>
                    <a:pt x="15542" y="7426"/>
                    <a:pt x="15532" y="7426"/>
                    <a:pt x="15523" y="7426"/>
                  </a:cubicBezTo>
                  <a:cubicBezTo>
                    <a:pt x="15421" y="7426"/>
                    <a:pt x="15335" y="7357"/>
                    <a:pt x="15322" y="7252"/>
                  </a:cubicBezTo>
                  <a:cubicBezTo>
                    <a:pt x="15236" y="6851"/>
                    <a:pt x="15853" y="6679"/>
                    <a:pt x="16082" y="6622"/>
                  </a:cubicBezTo>
                  <a:lnTo>
                    <a:pt x="16082" y="6593"/>
                  </a:lnTo>
                  <a:cubicBezTo>
                    <a:pt x="16440" y="5174"/>
                    <a:pt x="16053" y="3497"/>
                    <a:pt x="14606" y="2996"/>
                  </a:cubicBezTo>
                  <a:cubicBezTo>
                    <a:pt x="14391" y="3082"/>
                    <a:pt x="14176" y="3139"/>
                    <a:pt x="13946" y="3153"/>
                  </a:cubicBezTo>
                  <a:cubicBezTo>
                    <a:pt x="13760" y="3153"/>
                    <a:pt x="13617" y="3096"/>
                    <a:pt x="13588" y="2910"/>
                  </a:cubicBezTo>
                  <a:cubicBezTo>
                    <a:pt x="13531" y="2580"/>
                    <a:pt x="13875" y="2523"/>
                    <a:pt x="14104" y="2523"/>
                  </a:cubicBezTo>
                  <a:cubicBezTo>
                    <a:pt x="14176" y="2523"/>
                    <a:pt x="14247" y="2523"/>
                    <a:pt x="14319" y="2537"/>
                  </a:cubicBezTo>
                  <a:lnTo>
                    <a:pt x="14333" y="2537"/>
                  </a:lnTo>
                  <a:cubicBezTo>
                    <a:pt x="14333" y="2537"/>
                    <a:pt x="13545" y="1906"/>
                    <a:pt x="14032" y="1648"/>
                  </a:cubicBezTo>
                  <a:cubicBezTo>
                    <a:pt x="14075" y="1634"/>
                    <a:pt x="14118" y="1620"/>
                    <a:pt x="14176" y="1620"/>
                  </a:cubicBezTo>
                  <a:close/>
                  <a:moveTo>
                    <a:pt x="13875" y="22445"/>
                  </a:moveTo>
                  <a:cubicBezTo>
                    <a:pt x="13946" y="22445"/>
                    <a:pt x="14032" y="22517"/>
                    <a:pt x="13989" y="22603"/>
                  </a:cubicBezTo>
                  <a:lnTo>
                    <a:pt x="13774" y="23119"/>
                  </a:lnTo>
                  <a:cubicBezTo>
                    <a:pt x="13760" y="23176"/>
                    <a:pt x="13703" y="23205"/>
                    <a:pt x="13645" y="23205"/>
                  </a:cubicBezTo>
                  <a:lnTo>
                    <a:pt x="13645" y="23219"/>
                  </a:lnTo>
                  <a:cubicBezTo>
                    <a:pt x="13559" y="23219"/>
                    <a:pt x="13473" y="23147"/>
                    <a:pt x="13516" y="23061"/>
                  </a:cubicBezTo>
                  <a:cubicBezTo>
                    <a:pt x="13588" y="22875"/>
                    <a:pt x="13660" y="22717"/>
                    <a:pt x="13731" y="22545"/>
                  </a:cubicBezTo>
                  <a:cubicBezTo>
                    <a:pt x="13746" y="22474"/>
                    <a:pt x="13803" y="22445"/>
                    <a:pt x="13875" y="22445"/>
                  </a:cubicBezTo>
                  <a:close/>
                  <a:moveTo>
                    <a:pt x="14032" y="23276"/>
                  </a:moveTo>
                  <a:cubicBezTo>
                    <a:pt x="14118" y="23276"/>
                    <a:pt x="14190" y="23348"/>
                    <a:pt x="14161" y="23434"/>
                  </a:cubicBezTo>
                  <a:cubicBezTo>
                    <a:pt x="14047" y="23692"/>
                    <a:pt x="13946" y="23950"/>
                    <a:pt x="13846" y="24208"/>
                  </a:cubicBezTo>
                  <a:cubicBezTo>
                    <a:pt x="13832" y="24251"/>
                    <a:pt x="13774" y="24294"/>
                    <a:pt x="13717" y="24294"/>
                  </a:cubicBezTo>
                  <a:cubicBezTo>
                    <a:pt x="13631" y="24294"/>
                    <a:pt x="13559" y="24222"/>
                    <a:pt x="13588" y="24136"/>
                  </a:cubicBezTo>
                  <a:cubicBezTo>
                    <a:pt x="13688" y="23878"/>
                    <a:pt x="13803" y="23620"/>
                    <a:pt x="13903" y="23377"/>
                  </a:cubicBezTo>
                  <a:cubicBezTo>
                    <a:pt x="13918" y="23319"/>
                    <a:pt x="13975" y="23276"/>
                    <a:pt x="14032" y="23276"/>
                  </a:cubicBezTo>
                  <a:close/>
                  <a:moveTo>
                    <a:pt x="4243" y="24839"/>
                  </a:moveTo>
                  <a:cubicBezTo>
                    <a:pt x="4343" y="24839"/>
                    <a:pt x="4401" y="24910"/>
                    <a:pt x="4386" y="24996"/>
                  </a:cubicBezTo>
                  <a:cubicBezTo>
                    <a:pt x="4300" y="25297"/>
                    <a:pt x="4186" y="25584"/>
                    <a:pt x="4057" y="25870"/>
                  </a:cubicBezTo>
                  <a:cubicBezTo>
                    <a:pt x="4043" y="25899"/>
                    <a:pt x="4000" y="25928"/>
                    <a:pt x="3957" y="25928"/>
                  </a:cubicBezTo>
                  <a:cubicBezTo>
                    <a:pt x="3856" y="25928"/>
                    <a:pt x="3785" y="25827"/>
                    <a:pt x="3828" y="25727"/>
                  </a:cubicBezTo>
                  <a:cubicBezTo>
                    <a:pt x="3957" y="25469"/>
                    <a:pt x="4057" y="25211"/>
                    <a:pt x="4129" y="24925"/>
                  </a:cubicBezTo>
                  <a:cubicBezTo>
                    <a:pt x="4143" y="24882"/>
                    <a:pt x="4186" y="24839"/>
                    <a:pt x="4243" y="24839"/>
                  </a:cubicBezTo>
                  <a:close/>
                  <a:moveTo>
                    <a:pt x="4464" y="25567"/>
                  </a:moveTo>
                  <a:cubicBezTo>
                    <a:pt x="4472" y="25567"/>
                    <a:pt x="4479" y="25568"/>
                    <a:pt x="4487" y="25569"/>
                  </a:cubicBezTo>
                  <a:cubicBezTo>
                    <a:pt x="4493" y="25568"/>
                    <a:pt x="4500" y="25568"/>
                    <a:pt x="4506" y="25568"/>
                  </a:cubicBezTo>
                  <a:cubicBezTo>
                    <a:pt x="4583" y="25568"/>
                    <a:pt x="4642" y="25648"/>
                    <a:pt x="4616" y="25727"/>
                  </a:cubicBezTo>
                  <a:lnTo>
                    <a:pt x="4415" y="26286"/>
                  </a:lnTo>
                  <a:cubicBezTo>
                    <a:pt x="4401" y="26343"/>
                    <a:pt x="4343" y="26372"/>
                    <a:pt x="4286" y="26372"/>
                  </a:cubicBezTo>
                  <a:cubicBezTo>
                    <a:pt x="4280" y="26373"/>
                    <a:pt x="4273" y="26374"/>
                    <a:pt x="4267" y="26374"/>
                  </a:cubicBezTo>
                  <a:cubicBezTo>
                    <a:pt x="4190" y="26374"/>
                    <a:pt x="4131" y="26294"/>
                    <a:pt x="4157" y="26214"/>
                  </a:cubicBezTo>
                  <a:lnTo>
                    <a:pt x="4358" y="25655"/>
                  </a:lnTo>
                  <a:cubicBezTo>
                    <a:pt x="4370" y="25606"/>
                    <a:pt x="4415" y="25567"/>
                    <a:pt x="4464" y="25567"/>
                  </a:cubicBezTo>
                  <a:close/>
                  <a:moveTo>
                    <a:pt x="14047" y="0"/>
                  </a:moveTo>
                  <a:lnTo>
                    <a:pt x="10306" y="8342"/>
                  </a:lnTo>
                  <a:cubicBezTo>
                    <a:pt x="10922" y="7983"/>
                    <a:pt x="11725" y="7568"/>
                    <a:pt x="12226" y="7568"/>
                  </a:cubicBezTo>
                  <a:cubicBezTo>
                    <a:pt x="12249" y="7564"/>
                    <a:pt x="12271" y="7562"/>
                    <a:pt x="12292" y="7562"/>
                  </a:cubicBezTo>
                  <a:cubicBezTo>
                    <a:pt x="12438" y="7562"/>
                    <a:pt x="12569" y="7644"/>
                    <a:pt x="12656" y="7768"/>
                  </a:cubicBezTo>
                  <a:cubicBezTo>
                    <a:pt x="12886" y="8170"/>
                    <a:pt x="11940" y="8772"/>
                    <a:pt x="10937" y="9259"/>
                  </a:cubicBezTo>
                  <a:lnTo>
                    <a:pt x="11008" y="9417"/>
                  </a:lnTo>
                  <a:cubicBezTo>
                    <a:pt x="11424" y="9288"/>
                    <a:pt x="11839" y="9230"/>
                    <a:pt x="12269" y="9202"/>
                  </a:cubicBezTo>
                  <a:cubicBezTo>
                    <a:pt x="12628" y="9202"/>
                    <a:pt x="12871" y="9302"/>
                    <a:pt x="12914" y="9531"/>
                  </a:cubicBezTo>
                  <a:cubicBezTo>
                    <a:pt x="13015" y="10019"/>
                    <a:pt x="12183" y="10291"/>
                    <a:pt x="11338" y="10449"/>
                  </a:cubicBezTo>
                  <a:cubicBezTo>
                    <a:pt x="11352" y="10506"/>
                    <a:pt x="11366" y="10563"/>
                    <a:pt x="11366" y="10621"/>
                  </a:cubicBezTo>
                  <a:cubicBezTo>
                    <a:pt x="12226" y="10649"/>
                    <a:pt x="13043" y="10778"/>
                    <a:pt x="12900" y="11165"/>
                  </a:cubicBezTo>
                  <a:cubicBezTo>
                    <a:pt x="12742" y="11538"/>
                    <a:pt x="12054" y="11653"/>
                    <a:pt x="11366" y="11696"/>
                  </a:cubicBezTo>
                  <a:cubicBezTo>
                    <a:pt x="11352" y="11796"/>
                    <a:pt x="11338" y="11896"/>
                    <a:pt x="11323" y="11997"/>
                  </a:cubicBezTo>
                  <a:cubicBezTo>
                    <a:pt x="12183" y="12240"/>
                    <a:pt x="13101" y="12613"/>
                    <a:pt x="12857" y="13071"/>
                  </a:cubicBezTo>
                  <a:cubicBezTo>
                    <a:pt x="12757" y="13301"/>
                    <a:pt x="12499" y="13372"/>
                    <a:pt x="12183" y="13372"/>
                  </a:cubicBezTo>
                  <a:cubicBezTo>
                    <a:pt x="11753" y="13358"/>
                    <a:pt x="11309" y="13272"/>
                    <a:pt x="10908" y="13114"/>
                  </a:cubicBezTo>
                  <a:cubicBezTo>
                    <a:pt x="10865" y="13200"/>
                    <a:pt x="10808" y="13272"/>
                    <a:pt x="10765" y="13358"/>
                  </a:cubicBezTo>
                  <a:cubicBezTo>
                    <a:pt x="11381" y="13874"/>
                    <a:pt x="12054" y="14562"/>
                    <a:pt x="11682" y="14849"/>
                  </a:cubicBezTo>
                  <a:cubicBezTo>
                    <a:pt x="11610" y="14892"/>
                    <a:pt x="11524" y="14920"/>
                    <a:pt x="11452" y="14920"/>
                  </a:cubicBezTo>
                  <a:cubicBezTo>
                    <a:pt x="11094" y="14920"/>
                    <a:pt x="10535" y="14562"/>
                    <a:pt x="10062" y="14204"/>
                  </a:cubicBezTo>
                  <a:cubicBezTo>
                    <a:pt x="10005" y="14247"/>
                    <a:pt x="9933" y="14304"/>
                    <a:pt x="9876" y="14361"/>
                  </a:cubicBezTo>
                  <a:cubicBezTo>
                    <a:pt x="10406" y="15092"/>
                    <a:pt x="10908" y="15952"/>
                    <a:pt x="10507" y="16110"/>
                  </a:cubicBezTo>
                  <a:cubicBezTo>
                    <a:pt x="10478" y="16124"/>
                    <a:pt x="10435" y="16139"/>
                    <a:pt x="10406" y="16139"/>
                  </a:cubicBezTo>
                  <a:cubicBezTo>
                    <a:pt x="10034" y="16139"/>
                    <a:pt x="9489" y="15508"/>
                    <a:pt x="9045" y="14877"/>
                  </a:cubicBezTo>
                  <a:cubicBezTo>
                    <a:pt x="8973" y="14920"/>
                    <a:pt x="8887" y="14949"/>
                    <a:pt x="8801" y="14992"/>
                  </a:cubicBezTo>
                  <a:cubicBezTo>
                    <a:pt x="9088" y="15809"/>
                    <a:pt x="9288" y="16741"/>
                    <a:pt x="8873" y="16927"/>
                  </a:cubicBezTo>
                  <a:cubicBezTo>
                    <a:pt x="8830" y="16941"/>
                    <a:pt x="8801" y="16956"/>
                    <a:pt x="8758" y="16956"/>
                  </a:cubicBezTo>
                  <a:cubicBezTo>
                    <a:pt x="8371" y="16956"/>
                    <a:pt x="7998" y="16081"/>
                    <a:pt x="7726" y="15250"/>
                  </a:cubicBezTo>
                  <a:cubicBezTo>
                    <a:pt x="7669" y="15250"/>
                    <a:pt x="7611" y="15250"/>
                    <a:pt x="7554" y="15264"/>
                  </a:cubicBezTo>
                  <a:cubicBezTo>
                    <a:pt x="7626" y="16067"/>
                    <a:pt x="7626" y="16870"/>
                    <a:pt x="7310" y="16927"/>
                  </a:cubicBezTo>
                  <a:lnTo>
                    <a:pt x="7282" y="16927"/>
                  </a:lnTo>
                  <a:cubicBezTo>
                    <a:pt x="7095" y="16927"/>
                    <a:pt x="6923" y="16626"/>
                    <a:pt x="6794" y="16196"/>
                  </a:cubicBezTo>
                  <a:lnTo>
                    <a:pt x="2910" y="24853"/>
                  </a:lnTo>
                  <a:cubicBezTo>
                    <a:pt x="3312" y="25068"/>
                    <a:pt x="3312" y="25627"/>
                    <a:pt x="2925" y="25856"/>
                  </a:cubicBezTo>
                  <a:cubicBezTo>
                    <a:pt x="2829" y="25913"/>
                    <a:pt x="2727" y="25939"/>
                    <a:pt x="2627" y="25939"/>
                  </a:cubicBezTo>
                  <a:cubicBezTo>
                    <a:pt x="2326" y="25939"/>
                    <a:pt x="2050" y="25699"/>
                    <a:pt x="2050" y="25355"/>
                  </a:cubicBezTo>
                  <a:cubicBezTo>
                    <a:pt x="2050" y="25326"/>
                    <a:pt x="2050" y="25283"/>
                    <a:pt x="2065" y="25254"/>
                  </a:cubicBezTo>
                  <a:lnTo>
                    <a:pt x="1821" y="25125"/>
                  </a:lnTo>
                  <a:cubicBezTo>
                    <a:pt x="1764" y="25197"/>
                    <a:pt x="1678" y="25269"/>
                    <a:pt x="1592" y="25297"/>
                  </a:cubicBezTo>
                  <a:lnTo>
                    <a:pt x="1" y="28995"/>
                  </a:lnTo>
                  <a:cubicBezTo>
                    <a:pt x="1864" y="29769"/>
                    <a:pt x="3770" y="30500"/>
                    <a:pt x="5576" y="31073"/>
                  </a:cubicBezTo>
                  <a:cubicBezTo>
                    <a:pt x="5562" y="30930"/>
                    <a:pt x="5547" y="30787"/>
                    <a:pt x="5533" y="30643"/>
                  </a:cubicBezTo>
                  <a:cubicBezTo>
                    <a:pt x="4816" y="29124"/>
                    <a:pt x="2982" y="28450"/>
                    <a:pt x="2781" y="28078"/>
                  </a:cubicBezTo>
                  <a:cubicBezTo>
                    <a:pt x="2667" y="27848"/>
                    <a:pt x="2925" y="27619"/>
                    <a:pt x="3340" y="27619"/>
                  </a:cubicBezTo>
                  <a:cubicBezTo>
                    <a:pt x="3770" y="27648"/>
                    <a:pt x="4186" y="27848"/>
                    <a:pt x="4487" y="28178"/>
                  </a:cubicBezTo>
                  <a:cubicBezTo>
                    <a:pt x="5060" y="28766"/>
                    <a:pt x="5361" y="29611"/>
                    <a:pt x="5504" y="30185"/>
                  </a:cubicBezTo>
                  <a:cubicBezTo>
                    <a:pt x="5476" y="28952"/>
                    <a:pt x="5662" y="27705"/>
                    <a:pt x="6350" y="26544"/>
                  </a:cubicBezTo>
                  <a:cubicBezTo>
                    <a:pt x="6665" y="26028"/>
                    <a:pt x="7038" y="25541"/>
                    <a:pt x="7425" y="25097"/>
                  </a:cubicBezTo>
                  <a:cubicBezTo>
                    <a:pt x="7583" y="24222"/>
                    <a:pt x="7525" y="23334"/>
                    <a:pt x="7253" y="22488"/>
                  </a:cubicBezTo>
                  <a:cubicBezTo>
                    <a:pt x="7196" y="22302"/>
                    <a:pt x="6708" y="21241"/>
                    <a:pt x="6995" y="21098"/>
                  </a:cubicBezTo>
                  <a:cubicBezTo>
                    <a:pt x="7067" y="21055"/>
                    <a:pt x="7138" y="21040"/>
                    <a:pt x="7210" y="21040"/>
                  </a:cubicBezTo>
                  <a:cubicBezTo>
                    <a:pt x="7611" y="21040"/>
                    <a:pt x="7970" y="21571"/>
                    <a:pt x="8113" y="21886"/>
                  </a:cubicBezTo>
                  <a:cubicBezTo>
                    <a:pt x="8342" y="22416"/>
                    <a:pt x="8371" y="23033"/>
                    <a:pt x="8185" y="23592"/>
                  </a:cubicBezTo>
                  <a:cubicBezTo>
                    <a:pt x="8027" y="24065"/>
                    <a:pt x="7812" y="24538"/>
                    <a:pt x="7540" y="24953"/>
                  </a:cubicBezTo>
                  <a:cubicBezTo>
                    <a:pt x="8013" y="24423"/>
                    <a:pt x="8529" y="23878"/>
                    <a:pt x="9045" y="23348"/>
                  </a:cubicBezTo>
                  <a:cubicBezTo>
                    <a:pt x="10636" y="21685"/>
                    <a:pt x="12140" y="20123"/>
                    <a:pt x="11667" y="19048"/>
                  </a:cubicBezTo>
                  <a:cubicBezTo>
                    <a:pt x="11338" y="18346"/>
                    <a:pt x="10822" y="17959"/>
                    <a:pt x="10191" y="17945"/>
                  </a:cubicBezTo>
                  <a:lnTo>
                    <a:pt x="10163" y="17945"/>
                  </a:lnTo>
                  <a:cubicBezTo>
                    <a:pt x="9417" y="17945"/>
                    <a:pt x="8672" y="18446"/>
                    <a:pt x="8299" y="19206"/>
                  </a:cubicBezTo>
                  <a:cubicBezTo>
                    <a:pt x="8271" y="19249"/>
                    <a:pt x="8271" y="19277"/>
                    <a:pt x="8256" y="19320"/>
                  </a:cubicBezTo>
                  <a:cubicBezTo>
                    <a:pt x="8256" y="19664"/>
                    <a:pt x="8328" y="20295"/>
                    <a:pt x="8715" y="20395"/>
                  </a:cubicBezTo>
                  <a:cubicBezTo>
                    <a:pt x="8744" y="20410"/>
                    <a:pt x="8772" y="20410"/>
                    <a:pt x="8815" y="20410"/>
                  </a:cubicBezTo>
                  <a:cubicBezTo>
                    <a:pt x="8987" y="20381"/>
                    <a:pt x="9159" y="20281"/>
                    <a:pt x="9260" y="20137"/>
                  </a:cubicBezTo>
                  <a:cubicBezTo>
                    <a:pt x="9403" y="19994"/>
                    <a:pt x="9532" y="19865"/>
                    <a:pt x="9704" y="19865"/>
                  </a:cubicBezTo>
                  <a:cubicBezTo>
                    <a:pt x="9790" y="19865"/>
                    <a:pt x="9876" y="19894"/>
                    <a:pt x="9948" y="19965"/>
                  </a:cubicBezTo>
                  <a:cubicBezTo>
                    <a:pt x="10363" y="20266"/>
                    <a:pt x="9933" y="21112"/>
                    <a:pt x="9217" y="21112"/>
                  </a:cubicBezTo>
                  <a:cubicBezTo>
                    <a:pt x="9088" y="21112"/>
                    <a:pt x="8959" y="21083"/>
                    <a:pt x="8844" y="21040"/>
                  </a:cubicBezTo>
                  <a:cubicBezTo>
                    <a:pt x="8844" y="21040"/>
                    <a:pt x="8242" y="20897"/>
                    <a:pt x="8013" y="20381"/>
                  </a:cubicBezTo>
                  <a:cubicBezTo>
                    <a:pt x="7855" y="20023"/>
                    <a:pt x="7898" y="19607"/>
                    <a:pt x="8142" y="19134"/>
                  </a:cubicBezTo>
                  <a:cubicBezTo>
                    <a:pt x="8557" y="18303"/>
                    <a:pt x="9360" y="17758"/>
                    <a:pt x="10163" y="17758"/>
                  </a:cubicBezTo>
                  <a:lnTo>
                    <a:pt x="10191" y="17758"/>
                  </a:lnTo>
                  <a:cubicBezTo>
                    <a:pt x="10822" y="17773"/>
                    <a:pt x="11352" y="18117"/>
                    <a:pt x="11696" y="18733"/>
                  </a:cubicBezTo>
                  <a:cubicBezTo>
                    <a:pt x="11581" y="17672"/>
                    <a:pt x="11968" y="16612"/>
                    <a:pt x="12714" y="15852"/>
                  </a:cubicBezTo>
                  <a:lnTo>
                    <a:pt x="12714" y="15852"/>
                  </a:lnTo>
                  <a:cubicBezTo>
                    <a:pt x="12556" y="16913"/>
                    <a:pt x="12241" y="17945"/>
                    <a:pt x="11782" y="18905"/>
                  </a:cubicBezTo>
                  <a:lnTo>
                    <a:pt x="11825" y="18977"/>
                  </a:lnTo>
                  <a:cubicBezTo>
                    <a:pt x="12155" y="19736"/>
                    <a:pt x="11653" y="20653"/>
                    <a:pt x="10808" y="21671"/>
                  </a:cubicBezTo>
                  <a:cubicBezTo>
                    <a:pt x="11252" y="21413"/>
                    <a:pt x="11739" y="21255"/>
                    <a:pt x="12241" y="21212"/>
                  </a:cubicBezTo>
                  <a:lnTo>
                    <a:pt x="12312" y="21212"/>
                  </a:lnTo>
                  <a:cubicBezTo>
                    <a:pt x="13215" y="21212"/>
                    <a:pt x="13144" y="22216"/>
                    <a:pt x="12671" y="22230"/>
                  </a:cubicBezTo>
                  <a:lnTo>
                    <a:pt x="12656" y="22230"/>
                  </a:lnTo>
                  <a:cubicBezTo>
                    <a:pt x="12484" y="22230"/>
                    <a:pt x="12255" y="22087"/>
                    <a:pt x="12011" y="21943"/>
                  </a:cubicBezTo>
                  <a:cubicBezTo>
                    <a:pt x="11768" y="21771"/>
                    <a:pt x="11467" y="21671"/>
                    <a:pt x="11180" y="21657"/>
                  </a:cubicBezTo>
                  <a:cubicBezTo>
                    <a:pt x="11037" y="21657"/>
                    <a:pt x="10894" y="21685"/>
                    <a:pt x="10765" y="21743"/>
                  </a:cubicBezTo>
                  <a:cubicBezTo>
                    <a:pt x="10306" y="22302"/>
                    <a:pt x="9747" y="22875"/>
                    <a:pt x="9174" y="23463"/>
                  </a:cubicBezTo>
                  <a:cubicBezTo>
                    <a:pt x="8170" y="24509"/>
                    <a:pt x="7138" y="25598"/>
                    <a:pt x="6508" y="26630"/>
                  </a:cubicBezTo>
                  <a:cubicBezTo>
                    <a:pt x="5662" y="28063"/>
                    <a:pt x="5590" y="29640"/>
                    <a:pt x="5762" y="31131"/>
                  </a:cubicBezTo>
                  <a:lnTo>
                    <a:pt x="5848" y="31159"/>
                  </a:lnTo>
                  <a:cubicBezTo>
                    <a:pt x="6622" y="29067"/>
                    <a:pt x="8156" y="27447"/>
                    <a:pt x="8873" y="26773"/>
                  </a:cubicBezTo>
                  <a:cubicBezTo>
                    <a:pt x="8830" y="26372"/>
                    <a:pt x="8744" y="24867"/>
                    <a:pt x="9819" y="23878"/>
                  </a:cubicBezTo>
                  <a:cubicBezTo>
                    <a:pt x="9976" y="24065"/>
                    <a:pt x="10062" y="24323"/>
                    <a:pt x="10048" y="24581"/>
                  </a:cubicBezTo>
                  <a:cubicBezTo>
                    <a:pt x="10320" y="24394"/>
                    <a:pt x="10822" y="24136"/>
                    <a:pt x="11252" y="24136"/>
                  </a:cubicBezTo>
                  <a:cubicBezTo>
                    <a:pt x="11268" y="24135"/>
                    <a:pt x="11284" y="24134"/>
                    <a:pt x="11300" y="24134"/>
                  </a:cubicBezTo>
                  <a:cubicBezTo>
                    <a:pt x="11439" y="24134"/>
                    <a:pt x="11566" y="24188"/>
                    <a:pt x="11682" y="24265"/>
                  </a:cubicBezTo>
                  <a:cubicBezTo>
                    <a:pt x="12140" y="24609"/>
                    <a:pt x="11753" y="25383"/>
                    <a:pt x="11524" y="25770"/>
                  </a:cubicBezTo>
                  <a:cubicBezTo>
                    <a:pt x="11954" y="25784"/>
                    <a:pt x="12398" y="25913"/>
                    <a:pt x="12771" y="26143"/>
                  </a:cubicBezTo>
                  <a:cubicBezTo>
                    <a:pt x="11467" y="26845"/>
                    <a:pt x="10593" y="27031"/>
                    <a:pt x="9933" y="27031"/>
                  </a:cubicBezTo>
                  <a:cubicBezTo>
                    <a:pt x="9618" y="27031"/>
                    <a:pt x="9288" y="26988"/>
                    <a:pt x="8987" y="26902"/>
                  </a:cubicBezTo>
                  <a:cubicBezTo>
                    <a:pt x="8414" y="27447"/>
                    <a:pt x="7898" y="28035"/>
                    <a:pt x="7425" y="28680"/>
                  </a:cubicBezTo>
                  <a:cubicBezTo>
                    <a:pt x="7884" y="28436"/>
                    <a:pt x="9145" y="27863"/>
                    <a:pt x="10435" y="27863"/>
                  </a:cubicBezTo>
                  <a:cubicBezTo>
                    <a:pt x="10908" y="27863"/>
                    <a:pt x="11381" y="27949"/>
                    <a:pt x="11811" y="28135"/>
                  </a:cubicBezTo>
                  <a:cubicBezTo>
                    <a:pt x="10664" y="28278"/>
                    <a:pt x="9073" y="29382"/>
                    <a:pt x="8070" y="29382"/>
                  </a:cubicBezTo>
                  <a:cubicBezTo>
                    <a:pt x="8058" y="29382"/>
                    <a:pt x="8047" y="29383"/>
                    <a:pt x="8035" y="29383"/>
                  </a:cubicBezTo>
                  <a:cubicBezTo>
                    <a:pt x="7704" y="29383"/>
                    <a:pt x="7393" y="29185"/>
                    <a:pt x="7282" y="28866"/>
                  </a:cubicBezTo>
                  <a:cubicBezTo>
                    <a:pt x="6766" y="29583"/>
                    <a:pt x="6336" y="30371"/>
                    <a:pt x="6020" y="31202"/>
                  </a:cubicBezTo>
                  <a:cubicBezTo>
                    <a:pt x="8041" y="31819"/>
                    <a:pt x="9905" y="32205"/>
                    <a:pt x="11395" y="32205"/>
                  </a:cubicBezTo>
                  <a:cubicBezTo>
                    <a:pt x="12800" y="32205"/>
                    <a:pt x="13860" y="31862"/>
                    <a:pt x="14391" y="31030"/>
                  </a:cubicBezTo>
                  <a:cubicBezTo>
                    <a:pt x="15265" y="29654"/>
                    <a:pt x="15580" y="28106"/>
                    <a:pt x="15580" y="26515"/>
                  </a:cubicBezTo>
                  <a:cubicBezTo>
                    <a:pt x="15552" y="25283"/>
                    <a:pt x="15423" y="24065"/>
                    <a:pt x="15165" y="22875"/>
                  </a:cubicBezTo>
                  <a:cubicBezTo>
                    <a:pt x="14907" y="21485"/>
                    <a:pt x="14692" y="20152"/>
                    <a:pt x="14305" y="18790"/>
                  </a:cubicBezTo>
                  <a:cubicBezTo>
                    <a:pt x="13989" y="17787"/>
                    <a:pt x="13688" y="16755"/>
                    <a:pt x="13688" y="15709"/>
                  </a:cubicBezTo>
                  <a:cubicBezTo>
                    <a:pt x="13688" y="15336"/>
                    <a:pt x="13731" y="14963"/>
                    <a:pt x="13817" y="14591"/>
                  </a:cubicBezTo>
                  <a:cubicBezTo>
                    <a:pt x="14133" y="13301"/>
                    <a:pt x="15021" y="12369"/>
                    <a:pt x="15781" y="11323"/>
                  </a:cubicBezTo>
                  <a:cubicBezTo>
                    <a:pt x="16627" y="10191"/>
                    <a:pt x="17315" y="8944"/>
                    <a:pt x="17802" y="7611"/>
                  </a:cubicBezTo>
                  <a:cubicBezTo>
                    <a:pt x="18046" y="6951"/>
                    <a:pt x="18160" y="6249"/>
                    <a:pt x="18174" y="5533"/>
                  </a:cubicBezTo>
                  <a:cubicBezTo>
                    <a:pt x="18174" y="2981"/>
                    <a:pt x="16340" y="1204"/>
                    <a:pt x="14061" y="0"/>
                  </a:cubicBezTo>
                  <a:close/>
                </a:path>
              </a:pathLst>
            </a:custGeom>
            <a:solidFill>
              <a:srgbClr val="FFA2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3" name="Google Shape;4158;p64"/>
            <p:cNvSpPr/>
            <p:nvPr/>
          </p:nvSpPr>
          <p:spPr>
            <a:xfrm>
              <a:off x="964588" y="3213613"/>
              <a:ext cx="427150" cy="915875"/>
            </a:xfrm>
            <a:custGeom>
              <a:avLst/>
              <a:gdLst/>
              <a:ahLst/>
              <a:cxnLst/>
              <a:rect l="l" t="t" r="r" b="b"/>
              <a:pathLst>
                <a:path w="17086" h="36635" extrusionOk="0">
                  <a:moveTo>
                    <a:pt x="16612" y="402"/>
                  </a:moveTo>
                  <a:lnTo>
                    <a:pt x="16625" y="406"/>
                  </a:lnTo>
                  <a:lnTo>
                    <a:pt x="16625" y="406"/>
                  </a:lnTo>
                  <a:cubicBezTo>
                    <a:pt x="16626" y="404"/>
                    <a:pt x="16627" y="403"/>
                    <a:pt x="16627" y="402"/>
                  </a:cubicBezTo>
                  <a:close/>
                  <a:moveTo>
                    <a:pt x="15538" y="1"/>
                  </a:moveTo>
                  <a:lnTo>
                    <a:pt x="10908" y="10779"/>
                  </a:lnTo>
                  <a:lnTo>
                    <a:pt x="7411" y="18920"/>
                  </a:lnTo>
                  <a:cubicBezTo>
                    <a:pt x="7612" y="19034"/>
                    <a:pt x="7812" y="19163"/>
                    <a:pt x="8013" y="19307"/>
                  </a:cubicBezTo>
                  <a:lnTo>
                    <a:pt x="14893" y="3054"/>
                  </a:lnTo>
                  <a:cubicBezTo>
                    <a:pt x="14549" y="2638"/>
                    <a:pt x="15796" y="230"/>
                    <a:pt x="15853" y="115"/>
                  </a:cubicBezTo>
                  <a:lnTo>
                    <a:pt x="15538" y="1"/>
                  </a:lnTo>
                  <a:close/>
                  <a:moveTo>
                    <a:pt x="16625" y="406"/>
                  </a:moveTo>
                  <a:lnTo>
                    <a:pt x="16625" y="406"/>
                  </a:lnTo>
                  <a:cubicBezTo>
                    <a:pt x="16576" y="524"/>
                    <a:pt x="15613" y="2956"/>
                    <a:pt x="15065" y="3111"/>
                  </a:cubicBezTo>
                  <a:lnTo>
                    <a:pt x="8156" y="19436"/>
                  </a:lnTo>
                  <a:cubicBezTo>
                    <a:pt x="8271" y="19522"/>
                    <a:pt x="8371" y="19636"/>
                    <a:pt x="8472" y="19737"/>
                  </a:cubicBezTo>
                  <a:lnTo>
                    <a:pt x="8500" y="19737"/>
                  </a:lnTo>
                  <a:lnTo>
                    <a:pt x="12227" y="11395"/>
                  </a:lnTo>
                  <a:lnTo>
                    <a:pt x="17085" y="560"/>
                  </a:lnTo>
                  <a:lnTo>
                    <a:pt x="16625" y="406"/>
                  </a:lnTo>
                  <a:close/>
                  <a:moveTo>
                    <a:pt x="4874" y="27175"/>
                  </a:moveTo>
                  <a:lnTo>
                    <a:pt x="1047" y="36205"/>
                  </a:lnTo>
                  <a:cubicBezTo>
                    <a:pt x="1062" y="36219"/>
                    <a:pt x="1076" y="36219"/>
                    <a:pt x="1090" y="36234"/>
                  </a:cubicBezTo>
                  <a:lnTo>
                    <a:pt x="4974" y="27577"/>
                  </a:lnTo>
                  <a:cubicBezTo>
                    <a:pt x="4946" y="27448"/>
                    <a:pt x="4903" y="27319"/>
                    <a:pt x="4874" y="27190"/>
                  </a:cubicBezTo>
                  <a:lnTo>
                    <a:pt x="4874" y="27175"/>
                  </a:lnTo>
                  <a:close/>
                  <a:moveTo>
                    <a:pt x="4329" y="26487"/>
                  </a:moveTo>
                  <a:cubicBezTo>
                    <a:pt x="4200" y="27161"/>
                    <a:pt x="4000" y="27806"/>
                    <a:pt x="3684" y="27806"/>
                  </a:cubicBezTo>
                  <a:cubicBezTo>
                    <a:pt x="3656" y="27806"/>
                    <a:pt x="3627" y="27806"/>
                    <a:pt x="3598" y="27792"/>
                  </a:cubicBezTo>
                  <a:lnTo>
                    <a:pt x="73" y="35961"/>
                  </a:lnTo>
                  <a:cubicBezTo>
                    <a:pt x="101" y="36033"/>
                    <a:pt x="116" y="36090"/>
                    <a:pt x="116" y="36162"/>
                  </a:cubicBezTo>
                  <a:cubicBezTo>
                    <a:pt x="116" y="36291"/>
                    <a:pt x="73" y="36406"/>
                    <a:pt x="1" y="36506"/>
                  </a:cubicBezTo>
                  <a:lnTo>
                    <a:pt x="245" y="36635"/>
                  </a:lnTo>
                  <a:cubicBezTo>
                    <a:pt x="288" y="36363"/>
                    <a:pt x="531" y="36162"/>
                    <a:pt x="818" y="36162"/>
                  </a:cubicBezTo>
                  <a:lnTo>
                    <a:pt x="875" y="36162"/>
                  </a:lnTo>
                  <a:lnTo>
                    <a:pt x="4802" y="26889"/>
                  </a:lnTo>
                  <a:cubicBezTo>
                    <a:pt x="4788" y="26788"/>
                    <a:pt x="4759" y="26688"/>
                    <a:pt x="4745" y="26573"/>
                  </a:cubicBezTo>
                  <a:cubicBezTo>
                    <a:pt x="4602" y="26559"/>
                    <a:pt x="4473" y="26516"/>
                    <a:pt x="4344" y="26487"/>
                  </a:cubicBezTo>
                  <a:close/>
                </a:path>
              </a:pathLst>
            </a:custGeom>
            <a:solidFill>
              <a:srgbClr val="FF3E3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4" name="Google Shape;4159;p64"/>
            <p:cNvSpPr/>
            <p:nvPr/>
          </p:nvSpPr>
          <p:spPr>
            <a:xfrm>
              <a:off x="1054538" y="3687163"/>
              <a:ext cx="192450" cy="234500"/>
            </a:xfrm>
            <a:custGeom>
              <a:avLst/>
              <a:gdLst/>
              <a:ahLst/>
              <a:cxnLst/>
              <a:rect l="l" t="t" r="r" b="b"/>
              <a:pathLst>
                <a:path w="7698" h="9380" extrusionOk="0">
                  <a:moveTo>
                    <a:pt x="6889" y="1"/>
                  </a:moveTo>
                  <a:cubicBezTo>
                    <a:pt x="6867" y="1"/>
                    <a:pt x="6845" y="3"/>
                    <a:pt x="6823" y="6"/>
                  </a:cubicBezTo>
                  <a:cubicBezTo>
                    <a:pt x="6321" y="6"/>
                    <a:pt x="5504" y="408"/>
                    <a:pt x="4902" y="766"/>
                  </a:cubicBezTo>
                  <a:lnTo>
                    <a:pt x="4888" y="780"/>
                  </a:lnTo>
                  <a:cubicBezTo>
                    <a:pt x="5146" y="1053"/>
                    <a:pt x="5361" y="1368"/>
                    <a:pt x="5533" y="1698"/>
                  </a:cubicBezTo>
                  <a:cubicBezTo>
                    <a:pt x="6522" y="1210"/>
                    <a:pt x="7482" y="608"/>
                    <a:pt x="7238" y="193"/>
                  </a:cubicBezTo>
                  <a:cubicBezTo>
                    <a:pt x="7164" y="81"/>
                    <a:pt x="7035" y="1"/>
                    <a:pt x="6889" y="1"/>
                  </a:cubicBezTo>
                  <a:close/>
                  <a:moveTo>
                    <a:pt x="6866" y="1640"/>
                  </a:moveTo>
                  <a:cubicBezTo>
                    <a:pt x="6436" y="1669"/>
                    <a:pt x="6020" y="1726"/>
                    <a:pt x="5605" y="1855"/>
                  </a:cubicBezTo>
                  <a:cubicBezTo>
                    <a:pt x="5762" y="2185"/>
                    <a:pt x="5877" y="2529"/>
                    <a:pt x="5934" y="2887"/>
                  </a:cubicBezTo>
                  <a:cubicBezTo>
                    <a:pt x="6780" y="2730"/>
                    <a:pt x="7597" y="2457"/>
                    <a:pt x="7511" y="1970"/>
                  </a:cubicBezTo>
                  <a:cubicBezTo>
                    <a:pt x="7468" y="1726"/>
                    <a:pt x="7210" y="1640"/>
                    <a:pt x="6866" y="1640"/>
                  </a:cubicBezTo>
                  <a:close/>
                  <a:moveTo>
                    <a:pt x="5963" y="3059"/>
                  </a:moveTo>
                  <a:cubicBezTo>
                    <a:pt x="5991" y="3231"/>
                    <a:pt x="6006" y="3418"/>
                    <a:pt x="6006" y="3590"/>
                  </a:cubicBezTo>
                  <a:cubicBezTo>
                    <a:pt x="6006" y="3776"/>
                    <a:pt x="5991" y="3948"/>
                    <a:pt x="5963" y="4134"/>
                  </a:cubicBezTo>
                  <a:cubicBezTo>
                    <a:pt x="6651" y="4091"/>
                    <a:pt x="7353" y="3948"/>
                    <a:pt x="7496" y="3590"/>
                  </a:cubicBezTo>
                  <a:cubicBezTo>
                    <a:pt x="7640" y="3231"/>
                    <a:pt x="6823" y="3102"/>
                    <a:pt x="5963" y="3059"/>
                  </a:cubicBezTo>
                  <a:close/>
                  <a:moveTo>
                    <a:pt x="5920" y="4421"/>
                  </a:moveTo>
                  <a:cubicBezTo>
                    <a:pt x="5834" y="4808"/>
                    <a:pt x="5691" y="5195"/>
                    <a:pt x="5504" y="5539"/>
                  </a:cubicBezTo>
                  <a:cubicBezTo>
                    <a:pt x="5920" y="5696"/>
                    <a:pt x="6350" y="5782"/>
                    <a:pt x="6780" y="5811"/>
                  </a:cubicBezTo>
                  <a:cubicBezTo>
                    <a:pt x="7095" y="5811"/>
                    <a:pt x="7353" y="5725"/>
                    <a:pt x="7453" y="5510"/>
                  </a:cubicBezTo>
                  <a:cubicBezTo>
                    <a:pt x="7697" y="5037"/>
                    <a:pt x="6780" y="4665"/>
                    <a:pt x="5920" y="4421"/>
                  </a:cubicBezTo>
                  <a:close/>
                  <a:moveTo>
                    <a:pt x="5361" y="5782"/>
                  </a:moveTo>
                  <a:lnTo>
                    <a:pt x="5361" y="5797"/>
                  </a:lnTo>
                  <a:cubicBezTo>
                    <a:pt x="5160" y="6098"/>
                    <a:pt x="4931" y="6384"/>
                    <a:pt x="4659" y="6628"/>
                  </a:cubicBezTo>
                  <a:cubicBezTo>
                    <a:pt x="5132" y="7001"/>
                    <a:pt x="5676" y="7345"/>
                    <a:pt x="6049" y="7345"/>
                  </a:cubicBezTo>
                  <a:cubicBezTo>
                    <a:pt x="6135" y="7345"/>
                    <a:pt x="6206" y="7316"/>
                    <a:pt x="6278" y="7273"/>
                  </a:cubicBezTo>
                  <a:cubicBezTo>
                    <a:pt x="6665" y="7001"/>
                    <a:pt x="5977" y="6298"/>
                    <a:pt x="5361" y="5782"/>
                  </a:cubicBezTo>
                  <a:close/>
                  <a:moveTo>
                    <a:pt x="574" y="7488"/>
                  </a:moveTo>
                  <a:lnTo>
                    <a:pt x="587" y="7491"/>
                  </a:lnTo>
                  <a:lnTo>
                    <a:pt x="587" y="7491"/>
                  </a:lnTo>
                  <a:lnTo>
                    <a:pt x="588" y="7488"/>
                  </a:lnTo>
                  <a:close/>
                  <a:moveTo>
                    <a:pt x="1147" y="7631"/>
                  </a:moveTo>
                  <a:cubicBezTo>
                    <a:pt x="1161" y="7732"/>
                    <a:pt x="1190" y="7832"/>
                    <a:pt x="1204" y="7947"/>
                  </a:cubicBezTo>
                  <a:lnTo>
                    <a:pt x="1333" y="7660"/>
                  </a:lnTo>
                  <a:lnTo>
                    <a:pt x="1147" y="7631"/>
                  </a:lnTo>
                  <a:close/>
                  <a:moveTo>
                    <a:pt x="4458" y="6786"/>
                  </a:moveTo>
                  <a:cubicBezTo>
                    <a:pt x="4214" y="7001"/>
                    <a:pt x="3928" y="7173"/>
                    <a:pt x="3641" y="7316"/>
                  </a:cubicBezTo>
                  <a:cubicBezTo>
                    <a:pt x="4071" y="7947"/>
                    <a:pt x="4616" y="8563"/>
                    <a:pt x="4988" y="8563"/>
                  </a:cubicBezTo>
                  <a:cubicBezTo>
                    <a:pt x="5031" y="8563"/>
                    <a:pt x="5060" y="8563"/>
                    <a:pt x="5103" y="8549"/>
                  </a:cubicBezTo>
                  <a:cubicBezTo>
                    <a:pt x="5504" y="8377"/>
                    <a:pt x="4988" y="7517"/>
                    <a:pt x="4472" y="6786"/>
                  </a:cubicBezTo>
                  <a:close/>
                  <a:moveTo>
                    <a:pt x="587" y="7491"/>
                  </a:moveTo>
                  <a:lnTo>
                    <a:pt x="0" y="8835"/>
                  </a:lnTo>
                  <a:cubicBezTo>
                    <a:pt x="29" y="8850"/>
                    <a:pt x="58" y="8864"/>
                    <a:pt x="101" y="8864"/>
                  </a:cubicBezTo>
                  <a:cubicBezTo>
                    <a:pt x="402" y="8864"/>
                    <a:pt x="617" y="8205"/>
                    <a:pt x="746" y="7531"/>
                  </a:cubicBezTo>
                  <a:lnTo>
                    <a:pt x="587" y="7491"/>
                  </a:lnTo>
                  <a:close/>
                  <a:moveTo>
                    <a:pt x="1505" y="7674"/>
                  </a:moveTo>
                  <a:lnTo>
                    <a:pt x="1505" y="7689"/>
                  </a:lnTo>
                  <a:lnTo>
                    <a:pt x="1276" y="8233"/>
                  </a:lnTo>
                  <a:cubicBezTo>
                    <a:pt x="1305" y="8377"/>
                    <a:pt x="1348" y="8506"/>
                    <a:pt x="1376" y="8635"/>
                  </a:cubicBezTo>
                  <a:cubicBezTo>
                    <a:pt x="1505" y="9065"/>
                    <a:pt x="1677" y="9366"/>
                    <a:pt x="1864" y="9366"/>
                  </a:cubicBezTo>
                  <a:lnTo>
                    <a:pt x="1892" y="9366"/>
                  </a:lnTo>
                  <a:cubicBezTo>
                    <a:pt x="2208" y="9323"/>
                    <a:pt x="2208" y="8506"/>
                    <a:pt x="2122" y="7703"/>
                  </a:cubicBezTo>
                  <a:lnTo>
                    <a:pt x="1892" y="7703"/>
                  </a:lnTo>
                  <a:cubicBezTo>
                    <a:pt x="1763" y="7703"/>
                    <a:pt x="1634" y="7703"/>
                    <a:pt x="1505" y="7674"/>
                  </a:cubicBezTo>
                  <a:close/>
                  <a:moveTo>
                    <a:pt x="3383" y="7416"/>
                  </a:moveTo>
                  <a:cubicBezTo>
                    <a:pt x="3039" y="7545"/>
                    <a:pt x="2681" y="7631"/>
                    <a:pt x="2308" y="7674"/>
                  </a:cubicBezTo>
                  <a:cubicBezTo>
                    <a:pt x="2580" y="8520"/>
                    <a:pt x="2953" y="9380"/>
                    <a:pt x="3340" y="9380"/>
                  </a:cubicBezTo>
                  <a:cubicBezTo>
                    <a:pt x="3383" y="9380"/>
                    <a:pt x="3426" y="9380"/>
                    <a:pt x="3455" y="9366"/>
                  </a:cubicBezTo>
                  <a:cubicBezTo>
                    <a:pt x="3885" y="9179"/>
                    <a:pt x="3670" y="8248"/>
                    <a:pt x="3383" y="7416"/>
                  </a:cubicBezTo>
                  <a:close/>
                </a:path>
              </a:pathLst>
            </a:custGeom>
            <a:solidFill>
              <a:srgbClr val="E7274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5" name="Google Shape;4160;p64"/>
            <p:cNvSpPr/>
            <p:nvPr/>
          </p:nvSpPr>
          <p:spPr>
            <a:xfrm>
              <a:off x="1068863" y="3686588"/>
              <a:ext cx="135125" cy="193175"/>
            </a:xfrm>
            <a:custGeom>
              <a:avLst/>
              <a:gdLst/>
              <a:ahLst/>
              <a:cxnLst/>
              <a:rect l="l" t="t" r="r" b="b"/>
              <a:pathLst>
                <a:path w="5405" h="7727" extrusionOk="0">
                  <a:moveTo>
                    <a:pt x="3971" y="517"/>
                  </a:moveTo>
                  <a:cubicBezTo>
                    <a:pt x="3975" y="519"/>
                    <a:pt x="3978" y="522"/>
                    <a:pt x="3982" y="525"/>
                  </a:cubicBezTo>
                  <a:lnTo>
                    <a:pt x="3982" y="525"/>
                  </a:lnTo>
                  <a:lnTo>
                    <a:pt x="3985" y="517"/>
                  </a:lnTo>
                  <a:close/>
                  <a:moveTo>
                    <a:pt x="3226" y="1"/>
                  </a:moveTo>
                  <a:lnTo>
                    <a:pt x="1" y="7511"/>
                  </a:lnTo>
                  <a:lnTo>
                    <a:pt x="158" y="7554"/>
                  </a:lnTo>
                  <a:cubicBezTo>
                    <a:pt x="287" y="7597"/>
                    <a:pt x="431" y="7640"/>
                    <a:pt x="560" y="7654"/>
                  </a:cubicBezTo>
                  <a:lnTo>
                    <a:pt x="746" y="7683"/>
                  </a:lnTo>
                  <a:lnTo>
                    <a:pt x="3828" y="388"/>
                  </a:lnTo>
                  <a:cubicBezTo>
                    <a:pt x="3641" y="244"/>
                    <a:pt x="3441" y="115"/>
                    <a:pt x="3226" y="1"/>
                  </a:cubicBezTo>
                  <a:close/>
                  <a:moveTo>
                    <a:pt x="3982" y="525"/>
                  </a:moveTo>
                  <a:lnTo>
                    <a:pt x="932" y="7712"/>
                  </a:lnTo>
                  <a:cubicBezTo>
                    <a:pt x="1061" y="7726"/>
                    <a:pt x="1190" y="7726"/>
                    <a:pt x="1319" y="7726"/>
                  </a:cubicBezTo>
                  <a:lnTo>
                    <a:pt x="1563" y="7726"/>
                  </a:lnTo>
                  <a:cubicBezTo>
                    <a:pt x="1635" y="7726"/>
                    <a:pt x="1678" y="7726"/>
                    <a:pt x="1735" y="7712"/>
                  </a:cubicBezTo>
                  <a:cubicBezTo>
                    <a:pt x="2108" y="7669"/>
                    <a:pt x="2466" y="7583"/>
                    <a:pt x="2810" y="7454"/>
                  </a:cubicBezTo>
                  <a:cubicBezTo>
                    <a:pt x="2896" y="7425"/>
                    <a:pt x="2968" y="7382"/>
                    <a:pt x="3054" y="7339"/>
                  </a:cubicBezTo>
                  <a:cubicBezTo>
                    <a:pt x="3355" y="7210"/>
                    <a:pt x="3627" y="7038"/>
                    <a:pt x="3885" y="6823"/>
                  </a:cubicBezTo>
                  <a:cubicBezTo>
                    <a:pt x="3942" y="6780"/>
                    <a:pt x="4014" y="6723"/>
                    <a:pt x="4057" y="6665"/>
                  </a:cubicBezTo>
                  <a:cubicBezTo>
                    <a:pt x="4329" y="6422"/>
                    <a:pt x="4573" y="6135"/>
                    <a:pt x="4759" y="5834"/>
                  </a:cubicBezTo>
                  <a:cubicBezTo>
                    <a:pt x="4817" y="5748"/>
                    <a:pt x="4860" y="5676"/>
                    <a:pt x="4903" y="5590"/>
                  </a:cubicBezTo>
                  <a:cubicBezTo>
                    <a:pt x="5103" y="5232"/>
                    <a:pt x="5232" y="4860"/>
                    <a:pt x="5318" y="4458"/>
                  </a:cubicBezTo>
                  <a:cubicBezTo>
                    <a:pt x="5347" y="4372"/>
                    <a:pt x="5361" y="4272"/>
                    <a:pt x="5375" y="4172"/>
                  </a:cubicBezTo>
                  <a:cubicBezTo>
                    <a:pt x="5390" y="4000"/>
                    <a:pt x="5404" y="3813"/>
                    <a:pt x="5404" y="3627"/>
                  </a:cubicBezTo>
                  <a:cubicBezTo>
                    <a:pt x="5404" y="3455"/>
                    <a:pt x="5390" y="3269"/>
                    <a:pt x="5375" y="3097"/>
                  </a:cubicBezTo>
                  <a:cubicBezTo>
                    <a:pt x="5375" y="3039"/>
                    <a:pt x="5361" y="2982"/>
                    <a:pt x="5347" y="2925"/>
                  </a:cubicBezTo>
                  <a:cubicBezTo>
                    <a:pt x="5289" y="2566"/>
                    <a:pt x="5175" y="2222"/>
                    <a:pt x="5017" y="1893"/>
                  </a:cubicBezTo>
                  <a:lnTo>
                    <a:pt x="4946" y="1735"/>
                  </a:lnTo>
                  <a:cubicBezTo>
                    <a:pt x="4774" y="1405"/>
                    <a:pt x="4544" y="1090"/>
                    <a:pt x="4286" y="818"/>
                  </a:cubicBezTo>
                  <a:cubicBezTo>
                    <a:pt x="4189" y="721"/>
                    <a:pt x="4092" y="610"/>
                    <a:pt x="3982" y="525"/>
                  </a:cubicBezTo>
                  <a:close/>
                </a:path>
              </a:pathLst>
            </a:custGeom>
            <a:solidFill>
              <a:srgbClr val="1E022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6" name="Google Shape;4161;p64"/>
            <p:cNvSpPr/>
            <p:nvPr/>
          </p:nvSpPr>
          <p:spPr>
            <a:xfrm>
              <a:off x="985388" y="3894788"/>
              <a:ext cx="263375" cy="383775"/>
            </a:xfrm>
            <a:custGeom>
              <a:avLst/>
              <a:gdLst/>
              <a:ahLst/>
              <a:cxnLst/>
              <a:rect l="l" t="t" r="r" b="b"/>
              <a:pathLst>
                <a:path w="10535" h="15351" extrusionOk="0">
                  <a:moveTo>
                    <a:pt x="10047" y="0"/>
                  </a:moveTo>
                  <a:cubicBezTo>
                    <a:pt x="10046" y="6"/>
                    <a:pt x="10046" y="12"/>
                    <a:pt x="10045" y="17"/>
                  </a:cubicBezTo>
                  <a:lnTo>
                    <a:pt x="10045" y="17"/>
                  </a:lnTo>
                  <a:cubicBezTo>
                    <a:pt x="10050" y="12"/>
                    <a:pt x="10056" y="6"/>
                    <a:pt x="10062" y="0"/>
                  </a:cubicBezTo>
                  <a:close/>
                  <a:moveTo>
                    <a:pt x="10045" y="17"/>
                  </a:moveTo>
                  <a:cubicBezTo>
                    <a:pt x="9297" y="776"/>
                    <a:pt x="8930" y="1828"/>
                    <a:pt x="9030" y="2881"/>
                  </a:cubicBezTo>
                  <a:cubicBezTo>
                    <a:pt x="8671" y="2265"/>
                    <a:pt x="8156" y="1921"/>
                    <a:pt x="7539" y="1906"/>
                  </a:cubicBezTo>
                  <a:lnTo>
                    <a:pt x="7496" y="1906"/>
                  </a:lnTo>
                  <a:cubicBezTo>
                    <a:pt x="6694" y="1906"/>
                    <a:pt x="5877" y="2465"/>
                    <a:pt x="5475" y="3282"/>
                  </a:cubicBezTo>
                  <a:cubicBezTo>
                    <a:pt x="5232" y="3769"/>
                    <a:pt x="5189" y="4185"/>
                    <a:pt x="5346" y="4543"/>
                  </a:cubicBezTo>
                  <a:cubicBezTo>
                    <a:pt x="5576" y="5059"/>
                    <a:pt x="6178" y="5188"/>
                    <a:pt x="6178" y="5188"/>
                  </a:cubicBezTo>
                  <a:cubicBezTo>
                    <a:pt x="6307" y="5231"/>
                    <a:pt x="6436" y="5260"/>
                    <a:pt x="6565" y="5260"/>
                  </a:cubicBezTo>
                  <a:cubicBezTo>
                    <a:pt x="7267" y="5260"/>
                    <a:pt x="7697" y="4429"/>
                    <a:pt x="7296" y="4113"/>
                  </a:cubicBezTo>
                  <a:cubicBezTo>
                    <a:pt x="7224" y="4056"/>
                    <a:pt x="7124" y="4013"/>
                    <a:pt x="7038" y="4013"/>
                  </a:cubicBezTo>
                  <a:cubicBezTo>
                    <a:pt x="6866" y="4013"/>
                    <a:pt x="6737" y="4142"/>
                    <a:pt x="6608" y="4285"/>
                  </a:cubicBezTo>
                  <a:cubicBezTo>
                    <a:pt x="6493" y="4429"/>
                    <a:pt x="6335" y="4529"/>
                    <a:pt x="6149" y="4558"/>
                  </a:cubicBezTo>
                  <a:cubicBezTo>
                    <a:pt x="6106" y="4558"/>
                    <a:pt x="6077" y="4558"/>
                    <a:pt x="6049" y="4543"/>
                  </a:cubicBezTo>
                  <a:cubicBezTo>
                    <a:pt x="5662" y="4443"/>
                    <a:pt x="5590" y="3798"/>
                    <a:pt x="5590" y="3468"/>
                  </a:cubicBezTo>
                  <a:cubicBezTo>
                    <a:pt x="5604" y="3440"/>
                    <a:pt x="5619" y="3397"/>
                    <a:pt x="5633" y="3368"/>
                  </a:cubicBezTo>
                  <a:cubicBezTo>
                    <a:pt x="6020" y="2594"/>
                    <a:pt x="6765" y="2093"/>
                    <a:pt x="7496" y="2093"/>
                  </a:cubicBezTo>
                  <a:lnTo>
                    <a:pt x="7525" y="2093"/>
                  </a:lnTo>
                  <a:cubicBezTo>
                    <a:pt x="8156" y="2107"/>
                    <a:pt x="8686" y="2494"/>
                    <a:pt x="9001" y="3196"/>
                  </a:cubicBezTo>
                  <a:cubicBezTo>
                    <a:pt x="9488" y="4271"/>
                    <a:pt x="7984" y="5833"/>
                    <a:pt x="6393" y="7496"/>
                  </a:cubicBezTo>
                  <a:cubicBezTo>
                    <a:pt x="5877" y="8041"/>
                    <a:pt x="5346" y="8571"/>
                    <a:pt x="4873" y="9116"/>
                  </a:cubicBezTo>
                  <a:cubicBezTo>
                    <a:pt x="5146" y="8686"/>
                    <a:pt x="5375" y="8227"/>
                    <a:pt x="5533" y="7740"/>
                  </a:cubicBezTo>
                  <a:cubicBezTo>
                    <a:pt x="5705" y="7181"/>
                    <a:pt x="5676" y="6564"/>
                    <a:pt x="5447" y="6034"/>
                  </a:cubicBezTo>
                  <a:cubicBezTo>
                    <a:pt x="5289" y="5719"/>
                    <a:pt x="4945" y="5188"/>
                    <a:pt x="4544" y="5188"/>
                  </a:cubicBezTo>
                  <a:cubicBezTo>
                    <a:pt x="4472" y="5188"/>
                    <a:pt x="4400" y="5217"/>
                    <a:pt x="4343" y="5246"/>
                  </a:cubicBezTo>
                  <a:cubicBezTo>
                    <a:pt x="4042" y="5389"/>
                    <a:pt x="4529" y="6450"/>
                    <a:pt x="4587" y="6636"/>
                  </a:cubicBezTo>
                  <a:cubicBezTo>
                    <a:pt x="4859" y="7482"/>
                    <a:pt x="4931" y="8370"/>
                    <a:pt x="4773" y="9245"/>
                  </a:cubicBezTo>
                  <a:cubicBezTo>
                    <a:pt x="4372" y="9703"/>
                    <a:pt x="4013" y="10176"/>
                    <a:pt x="3698" y="10692"/>
                  </a:cubicBezTo>
                  <a:cubicBezTo>
                    <a:pt x="2996" y="11853"/>
                    <a:pt x="2809" y="13114"/>
                    <a:pt x="2838" y="14333"/>
                  </a:cubicBezTo>
                  <a:cubicBezTo>
                    <a:pt x="2695" y="13774"/>
                    <a:pt x="2394" y="12899"/>
                    <a:pt x="1820" y="12326"/>
                  </a:cubicBezTo>
                  <a:cubicBezTo>
                    <a:pt x="1534" y="11996"/>
                    <a:pt x="1118" y="11796"/>
                    <a:pt x="674" y="11781"/>
                  </a:cubicBezTo>
                  <a:cubicBezTo>
                    <a:pt x="258" y="11781"/>
                    <a:pt x="0" y="11996"/>
                    <a:pt x="115" y="12226"/>
                  </a:cubicBezTo>
                  <a:cubicBezTo>
                    <a:pt x="316" y="12613"/>
                    <a:pt x="2150" y="13272"/>
                    <a:pt x="2867" y="14791"/>
                  </a:cubicBezTo>
                  <a:cubicBezTo>
                    <a:pt x="2881" y="14935"/>
                    <a:pt x="2895" y="15078"/>
                    <a:pt x="2910" y="15221"/>
                  </a:cubicBezTo>
                  <a:lnTo>
                    <a:pt x="3082" y="15279"/>
                  </a:lnTo>
                  <a:cubicBezTo>
                    <a:pt x="2910" y="13788"/>
                    <a:pt x="2981" y="12211"/>
                    <a:pt x="3841" y="10778"/>
                  </a:cubicBezTo>
                  <a:cubicBezTo>
                    <a:pt x="4458" y="9746"/>
                    <a:pt x="5504" y="8657"/>
                    <a:pt x="6507" y="7611"/>
                  </a:cubicBezTo>
                  <a:cubicBezTo>
                    <a:pt x="7081" y="7023"/>
                    <a:pt x="7625" y="6435"/>
                    <a:pt x="8098" y="5891"/>
                  </a:cubicBezTo>
                  <a:cubicBezTo>
                    <a:pt x="8213" y="5833"/>
                    <a:pt x="8356" y="5805"/>
                    <a:pt x="8500" y="5805"/>
                  </a:cubicBezTo>
                  <a:cubicBezTo>
                    <a:pt x="8800" y="5819"/>
                    <a:pt x="9087" y="5919"/>
                    <a:pt x="9345" y="6091"/>
                  </a:cubicBezTo>
                  <a:cubicBezTo>
                    <a:pt x="9589" y="6235"/>
                    <a:pt x="9804" y="6378"/>
                    <a:pt x="9990" y="6378"/>
                  </a:cubicBezTo>
                  <a:lnTo>
                    <a:pt x="10004" y="6378"/>
                  </a:lnTo>
                  <a:cubicBezTo>
                    <a:pt x="10463" y="6349"/>
                    <a:pt x="10535" y="5360"/>
                    <a:pt x="9646" y="5360"/>
                  </a:cubicBezTo>
                  <a:lnTo>
                    <a:pt x="9574" y="5360"/>
                  </a:lnTo>
                  <a:cubicBezTo>
                    <a:pt x="9058" y="5403"/>
                    <a:pt x="8571" y="5561"/>
                    <a:pt x="8141" y="5819"/>
                  </a:cubicBezTo>
                  <a:cubicBezTo>
                    <a:pt x="8972" y="4801"/>
                    <a:pt x="9488" y="3870"/>
                    <a:pt x="9144" y="3125"/>
                  </a:cubicBezTo>
                  <a:lnTo>
                    <a:pt x="9116" y="3053"/>
                  </a:lnTo>
                  <a:cubicBezTo>
                    <a:pt x="9558" y="2098"/>
                    <a:pt x="9872" y="1072"/>
                    <a:pt x="10045" y="17"/>
                  </a:cubicBezTo>
                  <a:close/>
                  <a:moveTo>
                    <a:pt x="7152" y="8012"/>
                  </a:moveTo>
                  <a:cubicBezTo>
                    <a:pt x="6077" y="9001"/>
                    <a:pt x="6163" y="10520"/>
                    <a:pt x="6206" y="10907"/>
                  </a:cubicBezTo>
                  <a:cubicBezTo>
                    <a:pt x="5490" y="11581"/>
                    <a:pt x="3956" y="13215"/>
                    <a:pt x="3196" y="15307"/>
                  </a:cubicBezTo>
                  <a:lnTo>
                    <a:pt x="3354" y="15350"/>
                  </a:lnTo>
                  <a:cubicBezTo>
                    <a:pt x="3669" y="14519"/>
                    <a:pt x="4099" y="13745"/>
                    <a:pt x="4615" y="13028"/>
                  </a:cubicBezTo>
                  <a:cubicBezTo>
                    <a:pt x="4726" y="13333"/>
                    <a:pt x="5038" y="13531"/>
                    <a:pt x="5369" y="13531"/>
                  </a:cubicBezTo>
                  <a:cubicBezTo>
                    <a:pt x="5381" y="13531"/>
                    <a:pt x="5392" y="13530"/>
                    <a:pt x="5404" y="13530"/>
                  </a:cubicBezTo>
                  <a:cubicBezTo>
                    <a:pt x="6407" y="13530"/>
                    <a:pt x="7998" y="12426"/>
                    <a:pt x="9144" y="12283"/>
                  </a:cubicBezTo>
                  <a:cubicBezTo>
                    <a:pt x="8745" y="12110"/>
                    <a:pt x="8309" y="12024"/>
                    <a:pt x="7870" y="12024"/>
                  </a:cubicBezTo>
                  <a:cubicBezTo>
                    <a:pt x="7836" y="12024"/>
                    <a:pt x="7802" y="12024"/>
                    <a:pt x="7769" y="12025"/>
                  </a:cubicBezTo>
                  <a:cubicBezTo>
                    <a:pt x="6479" y="12025"/>
                    <a:pt x="5217" y="12598"/>
                    <a:pt x="4759" y="12828"/>
                  </a:cubicBezTo>
                  <a:cubicBezTo>
                    <a:pt x="5232" y="12183"/>
                    <a:pt x="5748" y="11595"/>
                    <a:pt x="6321" y="11050"/>
                  </a:cubicBezTo>
                  <a:cubicBezTo>
                    <a:pt x="6622" y="11136"/>
                    <a:pt x="6952" y="11179"/>
                    <a:pt x="7267" y="11179"/>
                  </a:cubicBezTo>
                  <a:cubicBezTo>
                    <a:pt x="7926" y="11179"/>
                    <a:pt x="8800" y="10993"/>
                    <a:pt x="10105" y="10291"/>
                  </a:cubicBezTo>
                  <a:cubicBezTo>
                    <a:pt x="9732" y="10061"/>
                    <a:pt x="9288" y="9932"/>
                    <a:pt x="8858" y="9918"/>
                  </a:cubicBezTo>
                  <a:cubicBezTo>
                    <a:pt x="9087" y="9531"/>
                    <a:pt x="9474" y="8772"/>
                    <a:pt x="9015" y="8413"/>
                  </a:cubicBezTo>
                  <a:cubicBezTo>
                    <a:pt x="8886" y="8327"/>
                    <a:pt x="8743" y="8284"/>
                    <a:pt x="8585" y="8284"/>
                  </a:cubicBezTo>
                  <a:cubicBezTo>
                    <a:pt x="8156" y="8284"/>
                    <a:pt x="7654" y="8557"/>
                    <a:pt x="7382" y="8729"/>
                  </a:cubicBezTo>
                  <a:cubicBezTo>
                    <a:pt x="7396" y="8471"/>
                    <a:pt x="7310" y="8213"/>
                    <a:pt x="7152" y="8026"/>
                  </a:cubicBezTo>
                  <a:lnTo>
                    <a:pt x="7152" y="8012"/>
                  </a:lnTo>
                  <a:close/>
                </a:path>
              </a:pathLst>
            </a:custGeom>
            <a:solidFill>
              <a:srgbClr val="E7274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7" name="Google Shape;4162;p64"/>
            <p:cNvSpPr/>
            <p:nvPr/>
          </p:nvSpPr>
          <p:spPr>
            <a:xfrm>
              <a:off x="1257713" y="3538963"/>
              <a:ext cx="94250" cy="153750"/>
            </a:xfrm>
            <a:custGeom>
              <a:avLst/>
              <a:gdLst/>
              <a:ahLst/>
              <a:cxnLst/>
              <a:rect l="l" t="t" r="r" b="b"/>
              <a:pathLst>
                <a:path w="3770" h="6150" extrusionOk="0">
                  <a:moveTo>
                    <a:pt x="631" y="1"/>
                  </a:moveTo>
                  <a:cubicBezTo>
                    <a:pt x="588" y="1"/>
                    <a:pt x="530" y="15"/>
                    <a:pt x="487" y="29"/>
                  </a:cubicBezTo>
                  <a:cubicBezTo>
                    <a:pt x="0" y="287"/>
                    <a:pt x="788" y="918"/>
                    <a:pt x="788" y="918"/>
                  </a:cubicBezTo>
                  <a:cubicBezTo>
                    <a:pt x="738" y="908"/>
                    <a:pt x="687" y="898"/>
                    <a:pt x="636" y="898"/>
                  </a:cubicBezTo>
                  <a:cubicBezTo>
                    <a:pt x="615" y="898"/>
                    <a:pt x="594" y="900"/>
                    <a:pt x="573" y="904"/>
                  </a:cubicBezTo>
                  <a:cubicBezTo>
                    <a:pt x="344" y="904"/>
                    <a:pt x="0" y="961"/>
                    <a:pt x="57" y="1291"/>
                  </a:cubicBezTo>
                  <a:cubicBezTo>
                    <a:pt x="86" y="1463"/>
                    <a:pt x="229" y="1534"/>
                    <a:pt x="416" y="1534"/>
                  </a:cubicBezTo>
                  <a:cubicBezTo>
                    <a:pt x="645" y="1506"/>
                    <a:pt x="860" y="1463"/>
                    <a:pt x="1075" y="1377"/>
                  </a:cubicBezTo>
                  <a:cubicBezTo>
                    <a:pt x="2523" y="1878"/>
                    <a:pt x="2910" y="3555"/>
                    <a:pt x="2551" y="4974"/>
                  </a:cubicBezTo>
                  <a:lnTo>
                    <a:pt x="2551" y="5003"/>
                  </a:lnTo>
                  <a:cubicBezTo>
                    <a:pt x="2322" y="5060"/>
                    <a:pt x="1706" y="5232"/>
                    <a:pt x="1792" y="5633"/>
                  </a:cubicBezTo>
                  <a:cubicBezTo>
                    <a:pt x="1805" y="5726"/>
                    <a:pt x="1892" y="5807"/>
                    <a:pt x="1996" y="5807"/>
                  </a:cubicBezTo>
                  <a:cubicBezTo>
                    <a:pt x="2004" y="5807"/>
                    <a:pt x="2013" y="5807"/>
                    <a:pt x="2021" y="5805"/>
                  </a:cubicBezTo>
                  <a:cubicBezTo>
                    <a:pt x="2293" y="5805"/>
                    <a:pt x="2738" y="5504"/>
                    <a:pt x="2824" y="5447"/>
                  </a:cubicBezTo>
                  <a:lnTo>
                    <a:pt x="2838" y="5447"/>
                  </a:lnTo>
                  <a:cubicBezTo>
                    <a:pt x="2838" y="5547"/>
                    <a:pt x="2852" y="6149"/>
                    <a:pt x="3239" y="6149"/>
                  </a:cubicBezTo>
                  <a:lnTo>
                    <a:pt x="3311" y="6149"/>
                  </a:lnTo>
                  <a:cubicBezTo>
                    <a:pt x="3698" y="6078"/>
                    <a:pt x="3469" y="5404"/>
                    <a:pt x="3340" y="5074"/>
                  </a:cubicBezTo>
                  <a:cubicBezTo>
                    <a:pt x="3770" y="3269"/>
                    <a:pt x="3182" y="1262"/>
                    <a:pt x="1290" y="603"/>
                  </a:cubicBezTo>
                  <a:lnTo>
                    <a:pt x="1218" y="588"/>
                  </a:lnTo>
                  <a:cubicBezTo>
                    <a:pt x="1104" y="316"/>
                    <a:pt x="889" y="1"/>
                    <a:pt x="645" y="1"/>
                  </a:cubicBezTo>
                  <a:close/>
                </a:path>
              </a:pathLst>
            </a:custGeom>
            <a:solidFill>
              <a:srgbClr val="FFC4C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8" name="Google Shape;4163;p64"/>
            <p:cNvSpPr/>
            <p:nvPr/>
          </p:nvSpPr>
          <p:spPr>
            <a:xfrm>
              <a:off x="986463" y="3289938"/>
              <a:ext cx="355100" cy="828800"/>
            </a:xfrm>
            <a:custGeom>
              <a:avLst/>
              <a:gdLst/>
              <a:ahLst/>
              <a:cxnLst/>
              <a:rect l="l" t="t" r="r" b="b"/>
              <a:pathLst>
                <a:path w="14204" h="33152" extrusionOk="0">
                  <a:moveTo>
                    <a:pt x="14018" y="1"/>
                  </a:moveTo>
                  <a:lnTo>
                    <a:pt x="7138" y="16268"/>
                  </a:lnTo>
                  <a:lnTo>
                    <a:pt x="4042" y="23549"/>
                  </a:lnTo>
                  <a:lnTo>
                    <a:pt x="3927" y="23836"/>
                  </a:lnTo>
                  <a:lnTo>
                    <a:pt x="0" y="33109"/>
                  </a:lnTo>
                  <a:cubicBezTo>
                    <a:pt x="58" y="33109"/>
                    <a:pt x="129" y="33123"/>
                    <a:pt x="187" y="33152"/>
                  </a:cubicBezTo>
                  <a:lnTo>
                    <a:pt x="3999" y="24122"/>
                  </a:lnTo>
                  <a:lnTo>
                    <a:pt x="4243" y="23578"/>
                  </a:lnTo>
                  <a:lnTo>
                    <a:pt x="7281" y="16383"/>
                  </a:lnTo>
                  <a:lnTo>
                    <a:pt x="14204" y="58"/>
                  </a:lnTo>
                  <a:lnTo>
                    <a:pt x="14147" y="58"/>
                  </a:lnTo>
                  <a:cubicBezTo>
                    <a:pt x="14132" y="58"/>
                    <a:pt x="14104" y="44"/>
                    <a:pt x="14089" y="44"/>
                  </a:cubicBezTo>
                  <a:cubicBezTo>
                    <a:pt x="14061" y="29"/>
                    <a:pt x="14046" y="15"/>
                    <a:pt x="14032" y="1"/>
                  </a:cubicBezTo>
                  <a:close/>
                </a:path>
              </a:pathLst>
            </a:custGeom>
            <a:solidFill>
              <a:srgbClr val="1E022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9" name="Google Shape;4164;p64"/>
            <p:cNvSpPr/>
            <p:nvPr/>
          </p:nvSpPr>
          <p:spPr>
            <a:xfrm>
              <a:off x="1353013" y="3000788"/>
              <a:ext cx="156250" cy="226825"/>
            </a:xfrm>
            <a:custGeom>
              <a:avLst/>
              <a:gdLst/>
              <a:ahLst/>
              <a:cxnLst/>
              <a:rect l="l" t="t" r="r" b="b"/>
              <a:pathLst>
                <a:path w="6250" h="9073" extrusionOk="0">
                  <a:moveTo>
                    <a:pt x="3444" y="4221"/>
                  </a:moveTo>
                  <a:cubicBezTo>
                    <a:pt x="3802" y="4221"/>
                    <a:pt x="4143" y="4500"/>
                    <a:pt x="4143" y="4916"/>
                  </a:cubicBezTo>
                  <a:cubicBezTo>
                    <a:pt x="4143" y="5303"/>
                    <a:pt x="3827" y="5619"/>
                    <a:pt x="3440" y="5619"/>
                  </a:cubicBezTo>
                  <a:cubicBezTo>
                    <a:pt x="2824" y="5619"/>
                    <a:pt x="2509" y="4873"/>
                    <a:pt x="2953" y="4429"/>
                  </a:cubicBezTo>
                  <a:cubicBezTo>
                    <a:pt x="3097" y="4285"/>
                    <a:pt x="3273" y="4221"/>
                    <a:pt x="3444" y="4221"/>
                  </a:cubicBezTo>
                  <a:close/>
                  <a:moveTo>
                    <a:pt x="2523" y="5619"/>
                  </a:moveTo>
                  <a:lnTo>
                    <a:pt x="3182" y="6077"/>
                  </a:lnTo>
                  <a:lnTo>
                    <a:pt x="3168" y="6077"/>
                  </a:lnTo>
                  <a:lnTo>
                    <a:pt x="3168" y="6092"/>
                  </a:lnTo>
                  <a:cubicBezTo>
                    <a:pt x="2738" y="6092"/>
                    <a:pt x="2523" y="5619"/>
                    <a:pt x="2523" y="5619"/>
                  </a:cubicBezTo>
                  <a:close/>
                  <a:moveTo>
                    <a:pt x="3655" y="0"/>
                  </a:moveTo>
                  <a:lnTo>
                    <a:pt x="1" y="8514"/>
                  </a:lnTo>
                  <a:lnTo>
                    <a:pt x="316" y="8628"/>
                  </a:lnTo>
                  <a:lnTo>
                    <a:pt x="560" y="8714"/>
                  </a:lnTo>
                  <a:lnTo>
                    <a:pt x="732" y="8772"/>
                  </a:lnTo>
                  <a:lnTo>
                    <a:pt x="946" y="8858"/>
                  </a:lnTo>
                  <a:lnTo>
                    <a:pt x="1090" y="8901"/>
                  </a:lnTo>
                  <a:lnTo>
                    <a:pt x="1563" y="9073"/>
                  </a:lnTo>
                  <a:cubicBezTo>
                    <a:pt x="1935" y="8313"/>
                    <a:pt x="2308" y="7539"/>
                    <a:pt x="2666" y="6765"/>
                  </a:cubicBezTo>
                  <a:cubicBezTo>
                    <a:pt x="2695" y="6737"/>
                    <a:pt x="2709" y="6694"/>
                    <a:pt x="2738" y="6679"/>
                  </a:cubicBezTo>
                  <a:cubicBezTo>
                    <a:pt x="2748" y="6679"/>
                    <a:pt x="2757" y="6673"/>
                    <a:pt x="2767" y="6673"/>
                  </a:cubicBezTo>
                  <a:cubicBezTo>
                    <a:pt x="2772" y="6673"/>
                    <a:pt x="2776" y="6674"/>
                    <a:pt x="2781" y="6679"/>
                  </a:cubicBezTo>
                  <a:lnTo>
                    <a:pt x="2853" y="6679"/>
                  </a:lnTo>
                  <a:cubicBezTo>
                    <a:pt x="3311" y="6837"/>
                    <a:pt x="3799" y="6909"/>
                    <a:pt x="4286" y="6937"/>
                  </a:cubicBezTo>
                  <a:lnTo>
                    <a:pt x="4358" y="6937"/>
                  </a:lnTo>
                  <a:cubicBezTo>
                    <a:pt x="5519" y="6909"/>
                    <a:pt x="6049" y="6235"/>
                    <a:pt x="6192" y="5174"/>
                  </a:cubicBezTo>
                  <a:cubicBezTo>
                    <a:pt x="6235" y="4888"/>
                    <a:pt x="6250" y="4601"/>
                    <a:pt x="6250" y="4314"/>
                  </a:cubicBezTo>
                  <a:cubicBezTo>
                    <a:pt x="6250" y="3669"/>
                    <a:pt x="6149" y="3039"/>
                    <a:pt x="5963" y="2437"/>
                  </a:cubicBezTo>
                  <a:cubicBezTo>
                    <a:pt x="5777" y="1792"/>
                    <a:pt x="5418" y="1204"/>
                    <a:pt x="4917" y="760"/>
                  </a:cubicBezTo>
                  <a:cubicBezTo>
                    <a:pt x="4544" y="430"/>
                    <a:pt x="4128" y="172"/>
                    <a:pt x="3655" y="0"/>
                  </a:cubicBezTo>
                  <a:close/>
                </a:path>
              </a:pathLst>
            </a:custGeom>
            <a:solidFill>
              <a:srgbClr val="FFC4C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0" name="Google Shape;4165;p64"/>
            <p:cNvSpPr/>
            <p:nvPr/>
          </p:nvSpPr>
          <p:spPr>
            <a:xfrm>
              <a:off x="1328288" y="3216488"/>
              <a:ext cx="51975" cy="74900"/>
            </a:xfrm>
            <a:custGeom>
              <a:avLst/>
              <a:gdLst/>
              <a:ahLst/>
              <a:cxnLst/>
              <a:rect l="l" t="t" r="r" b="b"/>
              <a:pathLst>
                <a:path w="2079" h="2996" extrusionOk="0">
                  <a:moveTo>
                    <a:pt x="1305" y="0"/>
                  </a:moveTo>
                  <a:cubicBezTo>
                    <a:pt x="1248" y="115"/>
                    <a:pt x="1" y="2537"/>
                    <a:pt x="345" y="2939"/>
                  </a:cubicBezTo>
                  <a:cubicBezTo>
                    <a:pt x="359" y="2953"/>
                    <a:pt x="373" y="2967"/>
                    <a:pt x="402" y="2982"/>
                  </a:cubicBezTo>
                  <a:cubicBezTo>
                    <a:pt x="416" y="2996"/>
                    <a:pt x="445" y="2996"/>
                    <a:pt x="474" y="2996"/>
                  </a:cubicBezTo>
                  <a:lnTo>
                    <a:pt x="517" y="2996"/>
                  </a:lnTo>
                  <a:cubicBezTo>
                    <a:pt x="1076" y="2853"/>
                    <a:pt x="2064" y="330"/>
                    <a:pt x="2079" y="287"/>
                  </a:cubicBezTo>
                  <a:lnTo>
                    <a:pt x="1935" y="244"/>
                  </a:lnTo>
                  <a:lnTo>
                    <a:pt x="1721" y="158"/>
                  </a:lnTo>
                  <a:lnTo>
                    <a:pt x="1549" y="101"/>
                  </a:lnTo>
                  <a:lnTo>
                    <a:pt x="1305" y="15"/>
                  </a:lnTo>
                  <a:lnTo>
                    <a:pt x="1305" y="0"/>
                  </a:lnTo>
                  <a:close/>
                </a:path>
              </a:pathLst>
            </a:custGeom>
            <a:solidFill>
              <a:srgbClr val="FFC4C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1" name="Google Shape;4166;p64"/>
            <p:cNvSpPr/>
            <p:nvPr/>
          </p:nvSpPr>
          <p:spPr>
            <a:xfrm>
              <a:off x="1415813" y="3106463"/>
              <a:ext cx="40775" cy="34975"/>
            </a:xfrm>
            <a:custGeom>
              <a:avLst/>
              <a:gdLst/>
              <a:ahLst/>
              <a:cxnLst/>
              <a:rect l="l" t="t" r="r" b="b"/>
              <a:pathLst>
                <a:path w="1631" h="1399" extrusionOk="0">
                  <a:moveTo>
                    <a:pt x="968" y="1"/>
                  </a:moveTo>
                  <a:cubicBezTo>
                    <a:pt x="960" y="1"/>
                    <a:pt x="951" y="1"/>
                    <a:pt x="943" y="1"/>
                  </a:cubicBezTo>
                  <a:cubicBezTo>
                    <a:pt x="937" y="1"/>
                    <a:pt x="931" y="1"/>
                    <a:pt x="925" y="1"/>
                  </a:cubicBezTo>
                  <a:cubicBezTo>
                    <a:pt x="306" y="1"/>
                    <a:pt x="1" y="751"/>
                    <a:pt x="441" y="1191"/>
                  </a:cubicBezTo>
                  <a:cubicBezTo>
                    <a:pt x="585" y="1334"/>
                    <a:pt x="759" y="1399"/>
                    <a:pt x="930" y="1399"/>
                  </a:cubicBezTo>
                  <a:cubicBezTo>
                    <a:pt x="1289" y="1399"/>
                    <a:pt x="1631" y="1116"/>
                    <a:pt x="1631" y="689"/>
                  </a:cubicBezTo>
                  <a:cubicBezTo>
                    <a:pt x="1631" y="311"/>
                    <a:pt x="1343" y="1"/>
                    <a:pt x="968" y="1"/>
                  </a:cubicBezTo>
                  <a:close/>
                </a:path>
              </a:pathLst>
            </a:custGeom>
            <a:solidFill>
              <a:srgbClr val="1E022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2" name="Google Shape;4167;p64"/>
            <p:cNvSpPr/>
            <p:nvPr/>
          </p:nvSpPr>
          <p:spPr>
            <a:xfrm>
              <a:off x="958513" y="4112638"/>
              <a:ext cx="8625" cy="18300"/>
            </a:xfrm>
            <a:custGeom>
              <a:avLst/>
              <a:gdLst/>
              <a:ahLst/>
              <a:cxnLst/>
              <a:rect l="l" t="t" r="r" b="b"/>
              <a:pathLst>
                <a:path w="345" h="732" extrusionOk="0">
                  <a:moveTo>
                    <a:pt x="316" y="0"/>
                  </a:moveTo>
                  <a:lnTo>
                    <a:pt x="115" y="473"/>
                  </a:lnTo>
                  <a:lnTo>
                    <a:pt x="0" y="731"/>
                  </a:lnTo>
                  <a:cubicBezTo>
                    <a:pt x="86" y="688"/>
                    <a:pt x="172" y="631"/>
                    <a:pt x="230" y="545"/>
                  </a:cubicBezTo>
                  <a:cubicBezTo>
                    <a:pt x="301" y="445"/>
                    <a:pt x="344" y="330"/>
                    <a:pt x="344" y="201"/>
                  </a:cubicBezTo>
                  <a:cubicBezTo>
                    <a:pt x="344" y="129"/>
                    <a:pt x="330" y="72"/>
                    <a:pt x="316" y="0"/>
                  </a:cubicBezTo>
                  <a:close/>
                </a:path>
              </a:pathLst>
            </a:custGeom>
            <a:solidFill>
              <a:srgbClr val="FFC4C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3" name="Google Shape;4168;p64"/>
            <p:cNvSpPr/>
            <p:nvPr/>
          </p:nvSpPr>
          <p:spPr>
            <a:xfrm>
              <a:off x="970338" y="4117638"/>
              <a:ext cx="31550" cy="28975"/>
            </a:xfrm>
            <a:custGeom>
              <a:avLst/>
              <a:gdLst/>
              <a:ahLst/>
              <a:cxnLst/>
              <a:rect l="l" t="t" r="r" b="b"/>
              <a:pathLst>
                <a:path w="1262" h="1159" extrusionOk="0">
                  <a:moveTo>
                    <a:pt x="574" y="1"/>
                  </a:moveTo>
                  <a:cubicBezTo>
                    <a:pt x="301" y="1"/>
                    <a:pt x="58" y="202"/>
                    <a:pt x="0" y="474"/>
                  </a:cubicBezTo>
                  <a:cubicBezTo>
                    <a:pt x="0" y="503"/>
                    <a:pt x="0" y="546"/>
                    <a:pt x="0" y="574"/>
                  </a:cubicBezTo>
                  <a:cubicBezTo>
                    <a:pt x="0" y="919"/>
                    <a:pt x="276" y="1159"/>
                    <a:pt x="577" y="1159"/>
                  </a:cubicBezTo>
                  <a:cubicBezTo>
                    <a:pt x="677" y="1159"/>
                    <a:pt x="779" y="1133"/>
                    <a:pt x="875" y="1076"/>
                  </a:cubicBezTo>
                  <a:cubicBezTo>
                    <a:pt x="1262" y="846"/>
                    <a:pt x="1262" y="288"/>
                    <a:pt x="860" y="73"/>
                  </a:cubicBezTo>
                  <a:cubicBezTo>
                    <a:pt x="846" y="58"/>
                    <a:pt x="832" y="58"/>
                    <a:pt x="817" y="44"/>
                  </a:cubicBezTo>
                  <a:cubicBezTo>
                    <a:pt x="760" y="15"/>
                    <a:pt x="703" y="1"/>
                    <a:pt x="631" y="1"/>
                  </a:cubicBezTo>
                  <a:close/>
                </a:path>
              </a:pathLst>
            </a:custGeom>
            <a:solidFill>
              <a:srgbClr val="FFC4C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4" name="Google Shape;4169;p64"/>
            <p:cNvSpPr/>
            <p:nvPr/>
          </p:nvSpPr>
          <p:spPr>
            <a:xfrm>
              <a:off x="1416088" y="3141588"/>
              <a:ext cx="16500" cy="11500"/>
            </a:xfrm>
            <a:custGeom>
              <a:avLst/>
              <a:gdLst/>
              <a:ahLst/>
              <a:cxnLst/>
              <a:rect l="l" t="t" r="r" b="b"/>
              <a:pathLst>
                <a:path w="660" h="460" extrusionOk="0">
                  <a:moveTo>
                    <a:pt x="0" y="1"/>
                  </a:moveTo>
                  <a:lnTo>
                    <a:pt x="0" y="1"/>
                  </a:lnTo>
                  <a:cubicBezTo>
                    <a:pt x="0" y="1"/>
                    <a:pt x="215" y="460"/>
                    <a:pt x="645" y="460"/>
                  </a:cubicBezTo>
                  <a:lnTo>
                    <a:pt x="659" y="460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FF3E3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5" name="Google Shape;4170;p64"/>
            <p:cNvSpPr/>
            <p:nvPr/>
          </p:nvSpPr>
          <p:spPr>
            <a:xfrm>
              <a:off x="1013688" y="4119438"/>
              <a:ext cx="15425" cy="27250"/>
            </a:xfrm>
            <a:custGeom>
              <a:avLst/>
              <a:gdLst/>
              <a:ahLst/>
              <a:cxnLst/>
              <a:rect l="l" t="t" r="r" b="b"/>
              <a:pathLst>
                <a:path w="617" h="1090" extrusionOk="0">
                  <a:moveTo>
                    <a:pt x="459" y="1"/>
                  </a:moveTo>
                  <a:cubicBezTo>
                    <a:pt x="402" y="1"/>
                    <a:pt x="359" y="44"/>
                    <a:pt x="345" y="101"/>
                  </a:cubicBezTo>
                  <a:cubicBezTo>
                    <a:pt x="273" y="373"/>
                    <a:pt x="173" y="631"/>
                    <a:pt x="44" y="889"/>
                  </a:cubicBezTo>
                  <a:cubicBezTo>
                    <a:pt x="1" y="989"/>
                    <a:pt x="72" y="1090"/>
                    <a:pt x="173" y="1090"/>
                  </a:cubicBezTo>
                  <a:cubicBezTo>
                    <a:pt x="216" y="1090"/>
                    <a:pt x="259" y="1061"/>
                    <a:pt x="273" y="1032"/>
                  </a:cubicBezTo>
                  <a:cubicBezTo>
                    <a:pt x="402" y="746"/>
                    <a:pt x="516" y="459"/>
                    <a:pt x="602" y="158"/>
                  </a:cubicBezTo>
                  <a:cubicBezTo>
                    <a:pt x="617" y="72"/>
                    <a:pt x="559" y="1"/>
                    <a:pt x="459" y="1"/>
                  </a:cubicBezTo>
                  <a:close/>
                </a:path>
              </a:pathLst>
            </a:custGeom>
            <a:solidFill>
              <a:srgbClr val="FF3E3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6" name="Google Shape;4171;p64"/>
            <p:cNvSpPr/>
            <p:nvPr/>
          </p:nvSpPr>
          <p:spPr>
            <a:xfrm>
              <a:off x="1022288" y="4137363"/>
              <a:ext cx="12925" cy="20450"/>
            </a:xfrm>
            <a:custGeom>
              <a:avLst/>
              <a:gdLst/>
              <a:ahLst/>
              <a:cxnLst/>
              <a:rect l="l" t="t" r="r" b="b"/>
              <a:pathLst>
                <a:path w="517" h="818" extrusionOk="0">
                  <a:moveTo>
                    <a:pt x="359" y="0"/>
                  </a:moveTo>
                  <a:lnTo>
                    <a:pt x="359" y="14"/>
                  </a:lnTo>
                  <a:cubicBezTo>
                    <a:pt x="351" y="13"/>
                    <a:pt x="344" y="12"/>
                    <a:pt x="336" y="12"/>
                  </a:cubicBezTo>
                  <a:cubicBezTo>
                    <a:pt x="287" y="12"/>
                    <a:pt x="242" y="51"/>
                    <a:pt x="230" y="100"/>
                  </a:cubicBezTo>
                  <a:lnTo>
                    <a:pt x="29" y="659"/>
                  </a:lnTo>
                  <a:cubicBezTo>
                    <a:pt x="1" y="731"/>
                    <a:pt x="72" y="817"/>
                    <a:pt x="158" y="817"/>
                  </a:cubicBezTo>
                  <a:cubicBezTo>
                    <a:pt x="215" y="817"/>
                    <a:pt x="273" y="774"/>
                    <a:pt x="287" y="731"/>
                  </a:cubicBezTo>
                  <a:lnTo>
                    <a:pt x="488" y="172"/>
                  </a:lnTo>
                  <a:cubicBezTo>
                    <a:pt x="516" y="86"/>
                    <a:pt x="445" y="0"/>
                    <a:pt x="359" y="0"/>
                  </a:cubicBezTo>
                  <a:close/>
                </a:path>
              </a:pathLst>
            </a:custGeom>
            <a:solidFill>
              <a:srgbClr val="FF3E3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7" name="Google Shape;4172;p64"/>
            <p:cNvSpPr/>
            <p:nvPr/>
          </p:nvSpPr>
          <p:spPr>
            <a:xfrm>
              <a:off x="1261638" y="3638588"/>
              <a:ext cx="15075" cy="22225"/>
            </a:xfrm>
            <a:custGeom>
              <a:avLst/>
              <a:gdLst/>
              <a:ahLst/>
              <a:cxnLst/>
              <a:rect l="l" t="t" r="r" b="b"/>
              <a:pathLst>
                <a:path w="603" h="889" extrusionOk="0">
                  <a:moveTo>
                    <a:pt x="445" y="0"/>
                  </a:moveTo>
                  <a:cubicBezTo>
                    <a:pt x="388" y="0"/>
                    <a:pt x="330" y="43"/>
                    <a:pt x="316" y="101"/>
                  </a:cubicBezTo>
                  <a:cubicBezTo>
                    <a:pt x="244" y="301"/>
                    <a:pt x="158" y="502"/>
                    <a:pt x="44" y="688"/>
                  </a:cubicBezTo>
                  <a:cubicBezTo>
                    <a:pt x="1" y="774"/>
                    <a:pt x="72" y="889"/>
                    <a:pt x="173" y="889"/>
                  </a:cubicBezTo>
                  <a:cubicBezTo>
                    <a:pt x="216" y="889"/>
                    <a:pt x="259" y="860"/>
                    <a:pt x="273" y="817"/>
                  </a:cubicBezTo>
                  <a:cubicBezTo>
                    <a:pt x="402" y="617"/>
                    <a:pt x="488" y="387"/>
                    <a:pt x="574" y="172"/>
                  </a:cubicBezTo>
                  <a:cubicBezTo>
                    <a:pt x="603" y="86"/>
                    <a:pt x="531" y="0"/>
                    <a:pt x="445" y="0"/>
                  </a:cubicBezTo>
                  <a:close/>
                </a:path>
              </a:pathLst>
            </a:custGeom>
            <a:solidFill>
              <a:srgbClr val="FF3E3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8" name="Google Shape;4173;p64"/>
            <p:cNvSpPr/>
            <p:nvPr/>
          </p:nvSpPr>
          <p:spPr>
            <a:xfrm>
              <a:off x="1265938" y="3653988"/>
              <a:ext cx="13650" cy="21525"/>
            </a:xfrm>
            <a:custGeom>
              <a:avLst/>
              <a:gdLst/>
              <a:ahLst/>
              <a:cxnLst/>
              <a:rect l="l" t="t" r="r" b="b"/>
              <a:pathLst>
                <a:path w="546" h="861" extrusionOk="0">
                  <a:moveTo>
                    <a:pt x="388" y="1"/>
                  </a:moveTo>
                  <a:cubicBezTo>
                    <a:pt x="330" y="1"/>
                    <a:pt x="287" y="44"/>
                    <a:pt x="273" y="101"/>
                  </a:cubicBezTo>
                  <a:cubicBezTo>
                    <a:pt x="230" y="301"/>
                    <a:pt x="158" y="488"/>
                    <a:pt x="58" y="660"/>
                  </a:cubicBezTo>
                  <a:cubicBezTo>
                    <a:pt x="1" y="746"/>
                    <a:pt x="72" y="860"/>
                    <a:pt x="173" y="860"/>
                  </a:cubicBezTo>
                  <a:cubicBezTo>
                    <a:pt x="216" y="860"/>
                    <a:pt x="259" y="832"/>
                    <a:pt x="287" y="789"/>
                  </a:cubicBezTo>
                  <a:cubicBezTo>
                    <a:pt x="402" y="602"/>
                    <a:pt x="488" y="387"/>
                    <a:pt x="531" y="173"/>
                  </a:cubicBezTo>
                  <a:cubicBezTo>
                    <a:pt x="545" y="87"/>
                    <a:pt x="474" y="1"/>
                    <a:pt x="388" y="1"/>
                  </a:cubicBezTo>
                  <a:close/>
                </a:path>
              </a:pathLst>
            </a:custGeom>
            <a:solidFill>
              <a:srgbClr val="FF3E3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9" name="Google Shape;4174;p64"/>
            <p:cNvSpPr/>
            <p:nvPr/>
          </p:nvSpPr>
          <p:spPr>
            <a:xfrm>
              <a:off x="1256263" y="4059588"/>
              <a:ext cx="13650" cy="19025"/>
            </a:xfrm>
            <a:custGeom>
              <a:avLst/>
              <a:gdLst/>
              <a:ahLst/>
              <a:cxnLst/>
              <a:rect l="l" t="t" r="r" b="b"/>
              <a:pathLst>
                <a:path w="546" h="761" extrusionOk="0">
                  <a:moveTo>
                    <a:pt x="388" y="1"/>
                  </a:moveTo>
                  <a:cubicBezTo>
                    <a:pt x="316" y="1"/>
                    <a:pt x="273" y="30"/>
                    <a:pt x="244" y="87"/>
                  </a:cubicBezTo>
                  <a:cubicBezTo>
                    <a:pt x="173" y="273"/>
                    <a:pt x="101" y="431"/>
                    <a:pt x="44" y="603"/>
                  </a:cubicBezTo>
                  <a:cubicBezTo>
                    <a:pt x="1" y="703"/>
                    <a:pt x="72" y="761"/>
                    <a:pt x="158" y="761"/>
                  </a:cubicBezTo>
                  <a:cubicBezTo>
                    <a:pt x="216" y="761"/>
                    <a:pt x="273" y="732"/>
                    <a:pt x="287" y="675"/>
                  </a:cubicBezTo>
                  <a:lnTo>
                    <a:pt x="502" y="159"/>
                  </a:lnTo>
                  <a:cubicBezTo>
                    <a:pt x="545" y="73"/>
                    <a:pt x="459" y="1"/>
                    <a:pt x="388" y="1"/>
                  </a:cubicBezTo>
                  <a:close/>
                </a:path>
              </a:pathLst>
            </a:custGeom>
            <a:solidFill>
              <a:srgbClr val="FF3E3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0" name="Google Shape;4175;p64"/>
            <p:cNvSpPr/>
            <p:nvPr/>
          </p:nvSpPr>
          <p:spPr>
            <a:xfrm>
              <a:off x="1257713" y="4080388"/>
              <a:ext cx="16150" cy="25450"/>
            </a:xfrm>
            <a:custGeom>
              <a:avLst/>
              <a:gdLst/>
              <a:ahLst/>
              <a:cxnLst/>
              <a:rect l="l" t="t" r="r" b="b"/>
              <a:pathLst>
                <a:path w="646" h="1018" extrusionOk="0">
                  <a:moveTo>
                    <a:pt x="487" y="0"/>
                  </a:moveTo>
                  <a:cubicBezTo>
                    <a:pt x="430" y="0"/>
                    <a:pt x="373" y="43"/>
                    <a:pt x="358" y="101"/>
                  </a:cubicBezTo>
                  <a:cubicBezTo>
                    <a:pt x="258" y="344"/>
                    <a:pt x="143" y="602"/>
                    <a:pt x="43" y="860"/>
                  </a:cubicBezTo>
                  <a:cubicBezTo>
                    <a:pt x="0" y="946"/>
                    <a:pt x="86" y="1018"/>
                    <a:pt x="172" y="1018"/>
                  </a:cubicBezTo>
                  <a:cubicBezTo>
                    <a:pt x="229" y="1018"/>
                    <a:pt x="287" y="975"/>
                    <a:pt x="301" y="932"/>
                  </a:cubicBezTo>
                  <a:cubicBezTo>
                    <a:pt x="401" y="674"/>
                    <a:pt x="502" y="416"/>
                    <a:pt x="616" y="158"/>
                  </a:cubicBezTo>
                  <a:cubicBezTo>
                    <a:pt x="645" y="72"/>
                    <a:pt x="573" y="0"/>
                    <a:pt x="487" y="0"/>
                  </a:cubicBezTo>
                  <a:close/>
                </a:path>
              </a:pathLst>
            </a:custGeom>
            <a:solidFill>
              <a:srgbClr val="FF3E3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1" name="Google Shape;4176;p64"/>
            <p:cNvSpPr/>
            <p:nvPr/>
          </p:nvSpPr>
          <p:spPr>
            <a:xfrm>
              <a:off x="376963" y="3973238"/>
              <a:ext cx="1158825" cy="545800"/>
            </a:xfrm>
            <a:custGeom>
              <a:avLst/>
              <a:gdLst/>
              <a:ahLst/>
              <a:cxnLst/>
              <a:rect l="l" t="t" r="r" b="b"/>
              <a:pathLst>
                <a:path w="46353" h="21832" extrusionOk="0">
                  <a:moveTo>
                    <a:pt x="4143" y="1"/>
                  </a:moveTo>
                  <a:lnTo>
                    <a:pt x="0" y="7468"/>
                  </a:lnTo>
                  <a:cubicBezTo>
                    <a:pt x="0" y="7468"/>
                    <a:pt x="3913" y="14749"/>
                    <a:pt x="16497" y="19378"/>
                  </a:cubicBezTo>
                  <a:cubicBezTo>
                    <a:pt x="16741" y="19464"/>
                    <a:pt x="16985" y="19550"/>
                    <a:pt x="17228" y="19636"/>
                  </a:cubicBezTo>
                  <a:cubicBezTo>
                    <a:pt x="22172" y="21324"/>
                    <a:pt x="27339" y="21831"/>
                    <a:pt x="31763" y="21831"/>
                  </a:cubicBezTo>
                  <a:cubicBezTo>
                    <a:pt x="38423" y="21831"/>
                    <a:pt x="43400" y="20683"/>
                    <a:pt x="43400" y="20683"/>
                  </a:cubicBezTo>
                  <a:lnTo>
                    <a:pt x="46352" y="10306"/>
                  </a:lnTo>
                  <a:lnTo>
                    <a:pt x="46352" y="10306"/>
                  </a:lnTo>
                  <a:cubicBezTo>
                    <a:pt x="46352" y="10306"/>
                    <a:pt x="41138" y="10962"/>
                    <a:pt x="34870" y="10962"/>
                  </a:cubicBezTo>
                  <a:cubicBezTo>
                    <a:pt x="30700" y="10962"/>
                    <a:pt x="26064" y="10672"/>
                    <a:pt x="22187" y="9704"/>
                  </a:cubicBezTo>
                  <a:lnTo>
                    <a:pt x="21944" y="9632"/>
                  </a:lnTo>
                  <a:cubicBezTo>
                    <a:pt x="12355" y="7153"/>
                    <a:pt x="4143" y="1"/>
                    <a:pt x="4143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2" name="Google Shape;4177;p64"/>
            <p:cNvSpPr/>
            <p:nvPr/>
          </p:nvSpPr>
          <p:spPr>
            <a:xfrm>
              <a:off x="376963" y="3972538"/>
              <a:ext cx="549675" cy="491975"/>
            </a:xfrm>
            <a:custGeom>
              <a:avLst/>
              <a:gdLst/>
              <a:ahLst/>
              <a:cxnLst/>
              <a:rect l="l" t="t" r="r" b="b"/>
              <a:pathLst>
                <a:path w="21987" h="19679" extrusionOk="0">
                  <a:moveTo>
                    <a:pt x="4157" y="0"/>
                  </a:moveTo>
                  <a:lnTo>
                    <a:pt x="0" y="7496"/>
                  </a:lnTo>
                  <a:cubicBezTo>
                    <a:pt x="0" y="7496"/>
                    <a:pt x="3928" y="14791"/>
                    <a:pt x="16526" y="19421"/>
                  </a:cubicBezTo>
                  <a:cubicBezTo>
                    <a:pt x="16770" y="19507"/>
                    <a:pt x="17013" y="19593"/>
                    <a:pt x="17271" y="19679"/>
                  </a:cubicBezTo>
                  <a:lnTo>
                    <a:pt x="21987" y="9660"/>
                  </a:lnTo>
                  <a:cubicBezTo>
                    <a:pt x="12384" y="7166"/>
                    <a:pt x="4157" y="0"/>
                    <a:pt x="4157" y="0"/>
                  </a:cubicBezTo>
                  <a:close/>
                </a:path>
              </a:pathLst>
            </a:custGeom>
            <a:solidFill>
              <a:srgbClr val="01DAB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" name="2 Preparación"/>
          <p:cNvSpPr/>
          <p:nvPr/>
        </p:nvSpPr>
        <p:spPr>
          <a:xfrm>
            <a:off x="890991" y="1223911"/>
            <a:ext cx="993456" cy="501031"/>
          </a:xfrm>
          <a:prstGeom prst="flowChartPreparation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CL" sz="3200" dirty="0"/>
              <a:t>3</a:t>
            </a:r>
          </a:p>
        </p:txBody>
      </p:sp>
      <p:sp>
        <p:nvSpPr>
          <p:cNvPr id="484" name="483 Preparación"/>
          <p:cNvSpPr/>
          <p:nvPr/>
        </p:nvSpPr>
        <p:spPr>
          <a:xfrm>
            <a:off x="6941281" y="1002846"/>
            <a:ext cx="993456" cy="501031"/>
          </a:xfrm>
          <a:prstGeom prst="flowChartPreparation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CL" sz="3200" dirty="0"/>
              <a:t>6</a:t>
            </a:r>
          </a:p>
        </p:txBody>
      </p:sp>
      <p:grpSp>
        <p:nvGrpSpPr>
          <p:cNvPr id="485" name="Google Shape;4109;p64"/>
          <p:cNvGrpSpPr/>
          <p:nvPr/>
        </p:nvGrpSpPr>
        <p:grpSpPr>
          <a:xfrm>
            <a:off x="256186" y="2685492"/>
            <a:ext cx="1407475" cy="1528300"/>
            <a:chOff x="239738" y="2990738"/>
            <a:chExt cx="1407475" cy="1528300"/>
          </a:xfrm>
        </p:grpSpPr>
        <p:sp>
          <p:nvSpPr>
            <p:cNvPr id="486" name="Google Shape;4110;p64"/>
            <p:cNvSpPr/>
            <p:nvPr/>
          </p:nvSpPr>
          <p:spPr>
            <a:xfrm>
              <a:off x="239738" y="3804488"/>
              <a:ext cx="384850" cy="282725"/>
            </a:xfrm>
            <a:custGeom>
              <a:avLst/>
              <a:gdLst/>
              <a:ahLst/>
              <a:cxnLst/>
              <a:rect l="l" t="t" r="r" b="b"/>
              <a:pathLst>
                <a:path w="15394" h="11309" extrusionOk="0">
                  <a:moveTo>
                    <a:pt x="4930" y="0"/>
                  </a:moveTo>
                  <a:lnTo>
                    <a:pt x="5375" y="4859"/>
                  </a:lnTo>
                  <a:lnTo>
                    <a:pt x="0" y="4257"/>
                  </a:lnTo>
                  <a:lnTo>
                    <a:pt x="0" y="4257"/>
                  </a:lnTo>
                  <a:lnTo>
                    <a:pt x="7095" y="11309"/>
                  </a:lnTo>
                  <a:lnTo>
                    <a:pt x="15393" y="8270"/>
                  </a:lnTo>
                  <a:lnTo>
                    <a:pt x="4930" y="0"/>
                  </a:ln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7" name="Google Shape;4111;p64"/>
            <p:cNvSpPr/>
            <p:nvPr/>
          </p:nvSpPr>
          <p:spPr>
            <a:xfrm>
              <a:off x="1356588" y="4126613"/>
              <a:ext cx="290625" cy="239025"/>
            </a:xfrm>
            <a:custGeom>
              <a:avLst/>
              <a:gdLst/>
              <a:ahLst/>
              <a:cxnLst/>
              <a:rect l="l" t="t" r="r" b="b"/>
              <a:pathLst>
                <a:path w="11625" h="9561" extrusionOk="0">
                  <a:moveTo>
                    <a:pt x="10636" y="0"/>
                  </a:moveTo>
                  <a:lnTo>
                    <a:pt x="445" y="2050"/>
                  </a:lnTo>
                  <a:lnTo>
                    <a:pt x="1" y="9560"/>
                  </a:lnTo>
                  <a:lnTo>
                    <a:pt x="1" y="9560"/>
                  </a:lnTo>
                  <a:lnTo>
                    <a:pt x="11625" y="4472"/>
                  </a:lnTo>
                  <a:lnTo>
                    <a:pt x="8428" y="3340"/>
                  </a:lnTo>
                  <a:lnTo>
                    <a:pt x="10636" y="0"/>
                  </a:ln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8" name="Google Shape;4112;p64"/>
            <p:cNvSpPr/>
            <p:nvPr/>
          </p:nvSpPr>
          <p:spPr>
            <a:xfrm>
              <a:off x="480863" y="3972888"/>
              <a:ext cx="143725" cy="197100"/>
            </a:xfrm>
            <a:custGeom>
              <a:avLst/>
              <a:gdLst/>
              <a:ahLst/>
              <a:cxnLst/>
              <a:rect l="l" t="t" r="r" b="b"/>
              <a:pathLst>
                <a:path w="5749" h="7884" extrusionOk="0">
                  <a:moveTo>
                    <a:pt x="1" y="1"/>
                  </a:moveTo>
                  <a:lnTo>
                    <a:pt x="1706" y="7883"/>
                  </a:lnTo>
                  <a:lnTo>
                    <a:pt x="5748" y="1505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00BA9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9" name="Google Shape;4113;p64"/>
            <p:cNvSpPr/>
            <p:nvPr/>
          </p:nvSpPr>
          <p:spPr>
            <a:xfrm>
              <a:off x="1352288" y="4177838"/>
              <a:ext cx="186000" cy="164850"/>
            </a:xfrm>
            <a:custGeom>
              <a:avLst/>
              <a:gdLst/>
              <a:ahLst/>
              <a:cxnLst/>
              <a:rect l="l" t="t" r="r" b="b"/>
              <a:pathLst>
                <a:path w="7440" h="6594" extrusionOk="0">
                  <a:moveTo>
                    <a:pt x="632" y="1"/>
                  </a:moveTo>
                  <a:lnTo>
                    <a:pt x="345" y="4587"/>
                  </a:lnTo>
                  <a:lnTo>
                    <a:pt x="1" y="6594"/>
                  </a:lnTo>
                  <a:lnTo>
                    <a:pt x="7440" y="2122"/>
                  </a:lnTo>
                  <a:lnTo>
                    <a:pt x="7440" y="2122"/>
                  </a:lnTo>
                  <a:cubicBezTo>
                    <a:pt x="7436" y="2122"/>
                    <a:pt x="7432" y="2123"/>
                    <a:pt x="7427" y="2123"/>
                  </a:cubicBezTo>
                  <a:cubicBezTo>
                    <a:pt x="6955" y="2123"/>
                    <a:pt x="632" y="1"/>
                    <a:pt x="632" y="1"/>
                  </a:cubicBezTo>
                  <a:close/>
                </a:path>
              </a:pathLst>
            </a:custGeom>
            <a:solidFill>
              <a:srgbClr val="00BA9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0" name="Google Shape;4114;p64"/>
            <p:cNvSpPr/>
            <p:nvPr/>
          </p:nvSpPr>
          <p:spPr>
            <a:xfrm>
              <a:off x="621688" y="3448638"/>
              <a:ext cx="773625" cy="854800"/>
            </a:xfrm>
            <a:custGeom>
              <a:avLst/>
              <a:gdLst/>
              <a:ahLst/>
              <a:cxnLst/>
              <a:rect l="l" t="t" r="r" b="b"/>
              <a:pathLst>
                <a:path w="30945" h="34192" extrusionOk="0">
                  <a:moveTo>
                    <a:pt x="18475" y="0"/>
                  </a:moveTo>
                  <a:cubicBezTo>
                    <a:pt x="10341" y="0"/>
                    <a:pt x="11176" y="9791"/>
                    <a:pt x="10850" y="11783"/>
                  </a:cubicBezTo>
                  <a:cubicBezTo>
                    <a:pt x="10478" y="14062"/>
                    <a:pt x="5160" y="15037"/>
                    <a:pt x="2580" y="18004"/>
                  </a:cubicBezTo>
                  <a:cubicBezTo>
                    <a:pt x="1" y="20956"/>
                    <a:pt x="918" y="25643"/>
                    <a:pt x="918" y="25643"/>
                  </a:cubicBezTo>
                  <a:cubicBezTo>
                    <a:pt x="918" y="25643"/>
                    <a:pt x="6149" y="28552"/>
                    <a:pt x="11882" y="30975"/>
                  </a:cubicBezTo>
                  <a:cubicBezTo>
                    <a:pt x="15986" y="32707"/>
                    <a:pt x="20358" y="34191"/>
                    <a:pt x="23267" y="34191"/>
                  </a:cubicBezTo>
                  <a:cubicBezTo>
                    <a:pt x="24666" y="34191"/>
                    <a:pt x="25727" y="33848"/>
                    <a:pt x="26258" y="33024"/>
                  </a:cubicBezTo>
                  <a:cubicBezTo>
                    <a:pt x="27835" y="30602"/>
                    <a:pt x="27562" y="27578"/>
                    <a:pt x="27046" y="24869"/>
                  </a:cubicBezTo>
                  <a:cubicBezTo>
                    <a:pt x="26774" y="23479"/>
                    <a:pt x="26573" y="22131"/>
                    <a:pt x="26172" y="20784"/>
                  </a:cubicBezTo>
                  <a:cubicBezTo>
                    <a:pt x="25771" y="19437"/>
                    <a:pt x="25369" y="18004"/>
                    <a:pt x="25699" y="16585"/>
                  </a:cubicBezTo>
                  <a:cubicBezTo>
                    <a:pt x="26029" y="15295"/>
                    <a:pt x="26917" y="14363"/>
                    <a:pt x="27677" y="13317"/>
                  </a:cubicBezTo>
                  <a:cubicBezTo>
                    <a:pt x="28523" y="12185"/>
                    <a:pt x="29196" y="10938"/>
                    <a:pt x="29684" y="9605"/>
                  </a:cubicBezTo>
                  <a:cubicBezTo>
                    <a:pt x="30945" y="5921"/>
                    <a:pt x="28795" y="3499"/>
                    <a:pt x="25943" y="1994"/>
                  </a:cubicBezTo>
                  <a:cubicBezTo>
                    <a:pt x="25513" y="1765"/>
                    <a:pt x="25068" y="1564"/>
                    <a:pt x="24610" y="1378"/>
                  </a:cubicBezTo>
                  <a:cubicBezTo>
                    <a:pt x="23979" y="1120"/>
                    <a:pt x="23348" y="891"/>
                    <a:pt x="22689" y="704"/>
                  </a:cubicBezTo>
                  <a:cubicBezTo>
                    <a:pt x="22646" y="690"/>
                    <a:pt x="22603" y="676"/>
                    <a:pt x="22575" y="661"/>
                  </a:cubicBezTo>
                  <a:cubicBezTo>
                    <a:pt x="21002" y="203"/>
                    <a:pt x="19646" y="0"/>
                    <a:pt x="18475" y="0"/>
                  </a:cubicBezTo>
                  <a:close/>
                </a:path>
              </a:pathLst>
            </a:custGeom>
            <a:solidFill>
              <a:srgbClr val="FFD3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1" name="Google Shape;4115;p64"/>
            <p:cNvSpPr/>
            <p:nvPr/>
          </p:nvSpPr>
          <p:spPr>
            <a:xfrm>
              <a:off x="921238" y="3193913"/>
              <a:ext cx="470850" cy="942750"/>
            </a:xfrm>
            <a:custGeom>
              <a:avLst/>
              <a:gdLst/>
              <a:ahLst/>
              <a:cxnLst/>
              <a:rect l="l" t="t" r="r" b="b"/>
              <a:pathLst>
                <a:path w="18834" h="37710" extrusionOk="0">
                  <a:moveTo>
                    <a:pt x="15093" y="0"/>
                  </a:moveTo>
                  <a:lnTo>
                    <a:pt x="15036" y="158"/>
                  </a:lnTo>
                  <a:lnTo>
                    <a:pt x="15021" y="172"/>
                  </a:lnTo>
                  <a:lnTo>
                    <a:pt x="15007" y="201"/>
                  </a:lnTo>
                  <a:lnTo>
                    <a:pt x="14061" y="2494"/>
                  </a:lnTo>
                  <a:lnTo>
                    <a:pt x="10593" y="10850"/>
                  </a:lnTo>
                  <a:lnTo>
                    <a:pt x="1" y="36391"/>
                  </a:lnTo>
                  <a:lnTo>
                    <a:pt x="1606" y="37222"/>
                  </a:lnTo>
                  <a:lnTo>
                    <a:pt x="2523" y="37710"/>
                  </a:lnTo>
                  <a:lnTo>
                    <a:pt x="13975" y="12183"/>
                  </a:lnTo>
                  <a:lnTo>
                    <a:pt x="18834" y="1348"/>
                  </a:lnTo>
                  <a:lnTo>
                    <a:pt x="18361" y="1190"/>
                  </a:lnTo>
                  <a:lnTo>
                    <a:pt x="17587" y="918"/>
                  </a:lnTo>
                  <a:lnTo>
                    <a:pt x="17587" y="903"/>
                  </a:lnTo>
                  <a:lnTo>
                    <a:pt x="17272" y="789"/>
                  </a:lnTo>
                  <a:lnTo>
                    <a:pt x="17100" y="731"/>
                  </a:lnTo>
                  <a:lnTo>
                    <a:pt x="16397" y="473"/>
                  </a:lnTo>
                  <a:lnTo>
                    <a:pt x="15953" y="316"/>
                  </a:lnTo>
                  <a:lnTo>
                    <a:pt x="15093" y="0"/>
                  </a:lnTo>
                  <a:close/>
                </a:path>
              </a:pathLst>
            </a:custGeom>
            <a:solidFill>
              <a:srgbClr val="FF51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2" name="Google Shape;4116;p64"/>
            <p:cNvSpPr/>
            <p:nvPr/>
          </p:nvSpPr>
          <p:spPr>
            <a:xfrm>
              <a:off x="941788" y="3607413"/>
              <a:ext cx="309500" cy="314475"/>
            </a:xfrm>
            <a:custGeom>
              <a:avLst/>
              <a:gdLst/>
              <a:ahLst/>
              <a:cxnLst/>
              <a:rect l="l" t="t" r="r" b="b"/>
              <a:pathLst>
                <a:path w="12380" h="12579" extrusionOk="0">
                  <a:moveTo>
                    <a:pt x="5557" y="0"/>
                  </a:moveTo>
                  <a:cubicBezTo>
                    <a:pt x="4754" y="0"/>
                    <a:pt x="5557" y="3397"/>
                    <a:pt x="5557" y="3397"/>
                  </a:cubicBezTo>
                  <a:cubicBezTo>
                    <a:pt x="5557" y="3397"/>
                    <a:pt x="4607" y="495"/>
                    <a:pt x="3777" y="495"/>
                  </a:cubicBezTo>
                  <a:cubicBezTo>
                    <a:pt x="3754" y="495"/>
                    <a:pt x="3731" y="497"/>
                    <a:pt x="3708" y="502"/>
                  </a:cubicBezTo>
                  <a:cubicBezTo>
                    <a:pt x="2862" y="660"/>
                    <a:pt x="4840" y="3583"/>
                    <a:pt x="4840" y="3583"/>
                  </a:cubicBezTo>
                  <a:cubicBezTo>
                    <a:pt x="4840" y="3583"/>
                    <a:pt x="3377" y="1774"/>
                    <a:pt x="2455" y="1774"/>
                  </a:cubicBezTo>
                  <a:cubicBezTo>
                    <a:pt x="2402" y="1774"/>
                    <a:pt x="2352" y="1780"/>
                    <a:pt x="2303" y="1792"/>
                  </a:cubicBezTo>
                  <a:cubicBezTo>
                    <a:pt x="1400" y="2021"/>
                    <a:pt x="4209" y="4372"/>
                    <a:pt x="4209" y="4372"/>
                  </a:cubicBezTo>
                  <a:cubicBezTo>
                    <a:pt x="4209" y="4372"/>
                    <a:pt x="2392" y="3328"/>
                    <a:pt x="1441" y="3328"/>
                  </a:cubicBezTo>
                  <a:cubicBezTo>
                    <a:pt x="1234" y="3328"/>
                    <a:pt x="1068" y="3377"/>
                    <a:pt x="970" y="3497"/>
                  </a:cubicBezTo>
                  <a:cubicBezTo>
                    <a:pt x="426" y="4171"/>
                    <a:pt x="3077" y="5303"/>
                    <a:pt x="3077" y="5303"/>
                  </a:cubicBezTo>
                  <a:cubicBezTo>
                    <a:pt x="3077" y="5303"/>
                    <a:pt x="2045" y="4966"/>
                    <a:pt x="1234" y="4966"/>
                  </a:cubicBezTo>
                  <a:cubicBezTo>
                    <a:pt x="829" y="4966"/>
                    <a:pt x="478" y="5050"/>
                    <a:pt x="340" y="5303"/>
                  </a:cubicBezTo>
                  <a:cubicBezTo>
                    <a:pt x="1" y="5923"/>
                    <a:pt x="2368" y="5980"/>
                    <a:pt x="3254" y="5980"/>
                  </a:cubicBezTo>
                  <a:cubicBezTo>
                    <a:pt x="3454" y="5980"/>
                    <a:pt x="3579" y="5977"/>
                    <a:pt x="3579" y="5977"/>
                  </a:cubicBezTo>
                  <a:lnTo>
                    <a:pt x="3579" y="5977"/>
                  </a:lnTo>
                  <a:cubicBezTo>
                    <a:pt x="3579" y="5977"/>
                    <a:pt x="110" y="6149"/>
                    <a:pt x="311" y="6794"/>
                  </a:cubicBezTo>
                  <a:cubicBezTo>
                    <a:pt x="386" y="7041"/>
                    <a:pt x="871" y="7125"/>
                    <a:pt x="1441" y="7125"/>
                  </a:cubicBezTo>
                  <a:cubicBezTo>
                    <a:pt x="1774" y="7125"/>
                    <a:pt x="2137" y="7096"/>
                    <a:pt x="2464" y="7055"/>
                  </a:cubicBezTo>
                  <a:lnTo>
                    <a:pt x="2464" y="7055"/>
                  </a:lnTo>
                  <a:cubicBezTo>
                    <a:pt x="1498" y="7407"/>
                    <a:pt x="214" y="8026"/>
                    <a:pt x="297" y="8457"/>
                  </a:cubicBezTo>
                  <a:cubicBezTo>
                    <a:pt x="318" y="8567"/>
                    <a:pt x="430" y="8613"/>
                    <a:pt x="604" y="8613"/>
                  </a:cubicBezTo>
                  <a:cubicBezTo>
                    <a:pt x="1490" y="8613"/>
                    <a:pt x="3966" y="7410"/>
                    <a:pt x="3966" y="7410"/>
                  </a:cubicBezTo>
                  <a:lnTo>
                    <a:pt x="3966" y="7410"/>
                  </a:lnTo>
                  <a:cubicBezTo>
                    <a:pt x="3966" y="7410"/>
                    <a:pt x="641" y="9431"/>
                    <a:pt x="1314" y="10062"/>
                  </a:cubicBezTo>
                  <a:cubicBezTo>
                    <a:pt x="1398" y="10140"/>
                    <a:pt x="1501" y="10174"/>
                    <a:pt x="1617" y="10174"/>
                  </a:cubicBezTo>
                  <a:cubicBezTo>
                    <a:pt x="2432" y="10174"/>
                    <a:pt x="3894" y="8471"/>
                    <a:pt x="3894" y="8471"/>
                  </a:cubicBezTo>
                  <a:lnTo>
                    <a:pt x="3894" y="8471"/>
                  </a:lnTo>
                  <a:cubicBezTo>
                    <a:pt x="3894" y="8471"/>
                    <a:pt x="2404" y="11151"/>
                    <a:pt x="2948" y="11495"/>
                  </a:cubicBezTo>
                  <a:cubicBezTo>
                    <a:pt x="2977" y="11512"/>
                    <a:pt x="3007" y="11520"/>
                    <a:pt x="3038" y="11520"/>
                  </a:cubicBezTo>
                  <a:cubicBezTo>
                    <a:pt x="3610" y="11520"/>
                    <a:pt x="4639" y="8844"/>
                    <a:pt x="4639" y="8843"/>
                  </a:cubicBezTo>
                  <a:lnTo>
                    <a:pt x="4639" y="8843"/>
                  </a:lnTo>
                  <a:cubicBezTo>
                    <a:pt x="4639" y="8844"/>
                    <a:pt x="3794" y="11753"/>
                    <a:pt x="4510" y="12040"/>
                  </a:cubicBezTo>
                  <a:cubicBezTo>
                    <a:pt x="4544" y="12054"/>
                    <a:pt x="4577" y="12061"/>
                    <a:pt x="4609" y="12061"/>
                  </a:cubicBezTo>
                  <a:cubicBezTo>
                    <a:pt x="5247" y="12061"/>
                    <a:pt x="5442" y="9302"/>
                    <a:pt x="5442" y="9302"/>
                  </a:cubicBezTo>
                  <a:cubicBezTo>
                    <a:pt x="5442" y="9302"/>
                    <a:pt x="5762" y="12558"/>
                    <a:pt x="6375" y="12558"/>
                  </a:cubicBezTo>
                  <a:cubicBezTo>
                    <a:pt x="6384" y="12558"/>
                    <a:pt x="6393" y="12557"/>
                    <a:pt x="6402" y="12556"/>
                  </a:cubicBezTo>
                  <a:cubicBezTo>
                    <a:pt x="7033" y="12455"/>
                    <a:pt x="6403" y="9303"/>
                    <a:pt x="6402" y="9302"/>
                  </a:cubicBezTo>
                  <a:lnTo>
                    <a:pt x="6402" y="9302"/>
                  </a:lnTo>
                  <a:cubicBezTo>
                    <a:pt x="6403" y="9303"/>
                    <a:pt x="7094" y="12579"/>
                    <a:pt x="7855" y="12579"/>
                  </a:cubicBezTo>
                  <a:cubicBezTo>
                    <a:pt x="7891" y="12579"/>
                    <a:pt x="7928" y="12571"/>
                    <a:pt x="7965" y="12556"/>
                  </a:cubicBezTo>
                  <a:cubicBezTo>
                    <a:pt x="8767" y="12212"/>
                    <a:pt x="7334" y="9217"/>
                    <a:pt x="7334" y="9216"/>
                  </a:cubicBezTo>
                  <a:lnTo>
                    <a:pt x="7334" y="9216"/>
                  </a:lnTo>
                  <a:cubicBezTo>
                    <a:pt x="7334" y="9217"/>
                    <a:pt x="8729" y="11761"/>
                    <a:pt x="9484" y="11761"/>
                  </a:cubicBezTo>
                  <a:cubicBezTo>
                    <a:pt x="9524" y="11761"/>
                    <a:pt x="9562" y="11754"/>
                    <a:pt x="9599" y="11739"/>
                  </a:cubicBezTo>
                  <a:cubicBezTo>
                    <a:pt x="10315" y="11452"/>
                    <a:pt x="8123" y="8915"/>
                    <a:pt x="8122" y="8915"/>
                  </a:cubicBezTo>
                  <a:lnTo>
                    <a:pt x="8122" y="8915"/>
                  </a:lnTo>
                  <a:cubicBezTo>
                    <a:pt x="8123" y="8915"/>
                    <a:pt x="9744" y="10549"/>
                    <a:pt x="10536" y="10549"/>
                  </a:cubicBezTo>
                  <a:cubicBezTo>
                    <a:pt x="10627" y="10549"/>
                    <a:pt x="10708" y="10527"/>
                    <a:pt x="10774" y="10477"/>
                  </a:cubicBezTo>
                  <a:cubicBezTo>
                    <a:pt x="11404" y="10019"/>
                    <a:pt x="9054" y="8371"/>
                    <a:pt x="9054" y="8371"/>
                  </a:cubicBezTo>
                  <a:lnTo>
                    <a:pt x="9054" y="8371"/>
                  </a:lnTo>
                  <a:cubicBezTo>
                    <a:pt x="9054" y="8371"/>
                    <a:pt x="10404" y="9018"/>
                    <a:pt x="11278" y="9018"/>
                  </a:cubicBezTo>
                  <a:cubicBezTo>
                    <a:pt x="11589" y="9018"/>
                    <a:pt x="11840" y="8936"/>
                    <a:pt x="11949" y="8714"/>
                  </a:cubicBezTo>
                  <a:cubicBezTo>
                    <a:pt x="12379" y="7869"/>
                    <a:pt x="9054" y="7324"/>
                    <a:pt x="9054" y="7324"/>
                  </a:cubicBezTo>
                  <a:lnTo>
                    <a:pt x="9054" y="7324"/>
                  </a:lnTo>
                  <a:cubicBezTo>
                    <a:pt x="9054" y="7324"/>
                    <a:pt x="9418" y="7354"/>
                    <a:pt x="9890" y="7354"/>
                  </a:cubicBezTo>
                  <a:cubicBezTo>
                    <a:pt x="10694" y="7354"/>
                    <a:pt x="11812" y="7268"/>
                    <a:pt x="11992" y="6808"/>
                  </a:cubicBezTo>
                  <a:cubicBezTo>
                    <a:pt x="12182" y="6348"/>
                    <a:pt x="10854" y="6263"/>
                    <a:pt x="9845" y="6263"/>
                  </a:cubicBezTo>
                  <a:cubicBezTo>
                    <a:pt x="9424" y="6263"/>
                    <a:pt x="9058" y="6278"/>
                    <a:pt x="8881" y="6286"/>
                  </a:cubicBezTo>
                  <a:lnTo>
                    <a:pt x="8881" y="6286"/>
                  </a:lnTo>
                  <a:cubicBezTo>
                    <a:pt x="9473" y="6251"/>
                    <a:pt x="12174" y="6042"/>
                    <a:pt x="12021" y="5174"/>
                  </a:cubicBezTo>
                  <a:cubicBezTo>
                    <a:pt x="11976" y="4944"/>
                    <a:pt x="11728" y="4856"/>
                    <a:pt x="11377" y="4856"/>
                  </a:cubicBezTo>
                  <a:cubicBezTo>
                    <a:pt x="10548" y="4856"/>
                    <a:pt x="9144" y="5345"/>
                    <a:pt x="8484" y="5593"/>
                  </a:cubicBezTo>
                  <a:lnTo>
                    <a:pt x="8484" y="5593"/>
                  </a:lnTo>
                  <a:cubicBezTo>
                    <a:pt x="9474" y="5198"/>
                    <a:pt x="12123" y="4066"/>
                    <a:pt x="11748" y="3411"/>
                  </a:cubicBezTo>
                  <a:cubicBezTo>
                    <a:pt x="11666" y="3271"/>
                    <a:pt x="11515" y="3213"/>
                    <a:pt x="11322" y="3213"/>
                  </a:cubicBezTo>
                  <a:cubicBezTo>
                    <a:pt x="10415" y="3213"/>
                    <a:pt x="8581" y="4501"/>
                    <a:pt x="8581" y="4501"/>
                  </a:cubicBezTo>
                  <a:lnTo>
                    <a:pt x="6044" y="3282"/>
                  </a:lnTo>
                  <a:lnTo>
                    <a:pt x="6044" y="3268"/>
                  </a:lnTo>
                  <a:cubicBezTo>
                    <a:pt x="6044" y="3268"/>
                    <a:pt x="6359" y="0"/>
                    <a:pt x="5557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3" name="Google Shape;4117;p64"/>
            <p:cNvSpPr/>
            <p:nvPr/>
          </p:nvSpPr>
          <p:spPr>
            <a:xfrm>
              <a:off x="964588" y="3675138"/>
              <a:ext cx="239750" cy="205025"/>
            </a:xfrm>
            <a:custGeom>
              <a:avLst/>
              <a:gdLst/>
              <a:ahLst/>
              <a:cxnLst/>
              <a:rect l="l" t="t" r="r" b="b"/>
              <a:pathLst>
                <a:path w="9590" h="8201" extrusionOk="0">
                  <a:moveTo>
                    <a:pt x="5490" y="0"/>
                  </a:moveTo>
                  <a:cubicBezTo>
                    <a:pt x="1836" y="0"/>
                    <a:pt x="1" y="4415"/>
                    <a:pt x="2595" y="6994"/>
                  </a:cubicBezTo>
                  <a:cubicBezTo>
                    <a:pt x="3429" y="7828"/>
                    <a:pt x="4453" y="8201"/>
                    <a:pt x="5459" y="8201"/>
                  </a:cubicBezTo>
                  <a:cubicBezTo>
                    <a:pt x="7566" y="8201"/>
                    <a:pt x="9589" y="6564"/>
                    <a:pt x="9589" y="4099"/>
                  </a:cubicBezTo>
                  <a:cubicBezTo>
                    <a:pt x="9589" y="1835"/>
                    <a:pt x="7755" y="0"/>
                    <a:pt x="5490" y="0"/>
                  </a:cubicBezTo>
                  <a:close/>
                </a:path>
              </a:pathLst>
            </a:custGeom>
            <a:solidFill>
              <a:srgbClr val="1E032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4" name="Google Shape;4118;p64"/>
            <p:cNvSpPr/>
            <p:nvPr/>
          </p:nvSpPr>
          <p:spPr>
            <a:xfrm>
              <a:off x="758213" y="3815938"/>
              <a:ext cx="212850" cy="498800"/>
            </a:xfrm>
            <a:custGeom>
              <a:avLst/>
              <a:gdLst/>
              <a:ahLst/>
              <a:cxnLst/>
              <a:rect l="l" t="t" r="r" b="b"/>
              <a:pathLst>
                <a:path w="8514" h="19952" extrusionOk="0">
                  <a:moveTo>
                    <a:pt x="4635" y="1"/>
                  </a:moveTo>
                  <a:cubicBezTo>
                    <a:pt x="4633" y="1"/>
                    <a:pt x="4631" y="1"/>
                    <a:pt x="4630" y="1"/>
                  </a:cubicBezTo>
                  <a:cubicBezTo>
                    <a:pt x="4429" y="15"/>
                    <a:pt x="4458" y="861"/>
                    <a:pt x="4515" y="1549"/>
                  </a:cubicBezTo>
                  <a:lnTo>
                    <a:pt x="4472" y="1534"/>
                  </a:lnTo>
                  <a:cubicBezTo>
                    <a:pt x="4228" y="1993"/>
                    <a:pt x="4228" y="2667"/>
                    <a:pt x="4243" y="2968"/>
                  </a:cubicBezTo>
                  <a:cubicBezTo>
                    <a:pt x="3942" y="3498"/>
                    <a:pt x="3741" y="4086"/>
                    <a:pt x="3670" y="4702"/>
                  </a:cubicBezTo>
                  <a:cubicBezTo>
                    <a:pt x="3340" y="3684"/>
                    <a:pt x="2695" y="2796"/>
                    <a:pt x="1849" y="2151"/>
                  </a:cubicBezTo>
                  <a:lnTo>
                    <a:pt x="1735" y="2294"/>
                  </a:lnTo>
                  <a:cubicBezTo>
                    <a:pt x="3369" y="3584"/>
                    <a:pt x="3784" y="5118"/>
                    <a:pt x="3798" y="6909"/>
                  </a:cubicBezTo>
                  <a:cubicBezTo>
                    <a:pt x="3584" y="6494"/>
                    <a:pt x="3283" y="6135"/>
                    <a:pt x="2896" y="5877"/>
                  </a:cubicBezTo>
                  <a:cubicBezTo>
                    <a:pt x="2924" y="4788"/>
                    <a:pt x="1649" y="3871"/>
                    <a:pt x="1563" y="3813"/>
                  </a:cubicBezTo>
                  <a:cubicBezTo>
                    <a:pt x="1464" y="3489"/>
                    <a:pt x="1186" y="2709"/>
                    <a:pt x="999" y="2709"/>
                  </a:cubicBezTo>
                  <a:cubicBezTo>
                    <a:pt x="996" y="2709"/>
                    <a:pt x="993" y="2709"/>
                    <a:pt x="989" y="2710"/>
                  </a:cubicBezTo>
                  <a:cubicBezTo>
                    <a:pt x="755" y="2751"/>
                    <a:pt x="1079" y="3458"/>
                    <a:pt x="1103" y="3509"/>
                  </a:cubicBezTo>
                  <a:lnTo>
                    <a:pt x="1103" y="3509"/>
                  </a:lnTo>
                  <a:cubicBezTo>
                    <a:pt x="1081" y="3464"/>
                    <a:pt x="819" y="2920"/>
                    <a:pt x="524" y="2920"/>
                  </a:cubicBezTo>
                  <a:cubicBezTo>
                    <a:pt x="493" y="2920"/>
                    <a:pt x="462" y="2926"/>
                    <a:pt x="430" y="2939"/>
                  </a:cubicBezTo>
                  <a:cubicBezTo>
                    <a:pt x="144" y="3039"/>
                    <a:pt x="731" y="3469"/>
                    <a:pt x="932" y="3613"/>
                  </a:cubicBezTo>
                  <a:cubicBezTo>
                    <a:pt x="783" y="3517"/>
                    <a:pt x="399" y="3280"/>
                    <a:pt x="186" y="3280"/>
                  </a:cubicBezTo>
                  <a:cubicBezTo>
                    <a:pt x="112" y="3280"/>
                    <a:pt x="58" y="3309"/>
                    <a:pt x="43" y="3383"/>
                  </a:cubicBezTo>
                  <a:cubicBezTo>
                    <a:pt x="0" y="3584"/>
                    <a:pt x="287" y="3713"/>
                    <a:pt x="531" y="3799"/>
                  </a:cubicBezTo>
                  <a:cubicBezTo>
                    <a:pt x="511" y="3797"/>
                    <a:pt x="491" y="3796"/>
                    <a:pt x="472" y="3796"/>
                  </a:cubicBezTo>
                  <a:cubicBezTo>
                    <a:pt x="361" y="3796"/>
                    <a:pt x="254" y="3833"/>
                    <a:pt x="230" y="3942"/>
                  </a:cubicBezTo>
                  <a:cubicBezTo>
                    <a:pt x="200" y="4049"/>
                    <a:pt x="352" y="4085"/>
                    <a:pt x="565" y="4085"/>
                  </a:cubicBezTo>
                  <a:cubicBezTo>
                    <a:pt x="868" y="4085"/>
                    <a:pt x="1295" y="4013"/>
                    <a:pt x="1505" y="3971"/>
                  </a:cubicBezTo>
                  <a:cubicBezTo>
                    <a:pt x="1677" y="4114"/>
                    <a:pt x="2652" y="4888"/>
                    <a:pt x="2724" y="5748"/>
                  </a:cubicBezTo>
                  <a:cubicBezTo>
                    <a:pt x="2480" y="5605"/>
                    <a:pt x="2222" y="5490"/>
                    <a:pt x="1950" y="5390"/>
                  </a:cubicBezTo>
                  <a:cubicBezTo>
                    <a:pt x="1712" y="5165"/>
                    <a:pt x="1230" y="4721"/>
                    <a:pt x="1021" y="4721"/>
                  </a:cubicBezTo>
                  <a:cubicBezTo>
                    <a:pt x="1004" y="4721"/>
                    <a:pt x="988" y="4724"/>
                    <a:pt x="975" y="4731"/>
                  </a:cubicBezTo>
                  <a:cubicBezTo>
                    <a:pt x="746" y="4831"/>
                    <a:pt x="1434" y="5290"/>
                    <a:pt x="1434" y="5290"/>
                  </a:cubicBezTo>
                  <a:cubicBezTo>
                    <a:pt x="1434" y="5290"/>
                    <a:pt x="1057" y="5071"/>
                    <a:pt x="866" y="5071"/>
                  </a:cubicBezTo>
                  <a:cubicBezTo>
                    <a:pt x="812" y="5071"/>
                    <a:pt x="773" y="5088"/>
                    <a:pt x="760" y="5132"/>
                  </a:cubicBezTo>
                  <a:cubicBezTo>
                    <a:pt x="703" y="5347"/>
                    <a:pt x="1405" y="5419"/>
                    <a:pt x="1405" y="5419"/>
                  </a:cubicBezTo>
                  <a:cubicBezTo>
                    <a:pt x="1405" y="5419"/>
                    <a:pt x="688" y="5433"/>
                    <a:pt x="674" y="5519"/>
                  </a:cubicBezTo>
                  <a:cubicBezTo>
                    <a:pt x="660" y="5619"/>
                    <a:pt x="1276" y="5648"/>
                    <a:pt x="1276" y="5648"/>
                  </a:cubicBezTo>
                  <a:cubicBezTo>
                    <a:pt x="1276" y="5648"/>
                    <a:pt x="631" y="5763"/>
                    <a:pt x="789" y="5892"/>
                  </a:cubicBezTo>
                  <a:cubicBezTo>
                    <a:pt x="808" y="5907"/>
                    <a:pt x="842" y="5913"/>
                    <a:pt x="886" y="5913"/>
                  </a:cubicBezTo>
                  <a:cubicBezTo>
                    <a:pt x="1135" y="5913"/>
                    <a:pt x="1720" y="5700"/>
                    <a:pt x="1964" y="5591"/>
                  </a:cubicBezTo>
                  <a:cubicBezTo>
                    <a:pt x="2308" y="5705"/>
                    <a:pt x="3483" y="6178"/>
                    <a:pt x="3784" y="7411"/>
                  </a:cubicBezTo>
                  <a:cubicBezTo>
                    <a:pt x="3770" y="8127"/>
                    <a:pt x="3698" y="8858"/>
                    <a:pt x="3627" y="9647"/>
                  </a:cubicBezTo>
                  <a:cubicBezTo>
                    <a:pt x="3512" y="10779"/>
                    <a:pt x="3412" y="11940"/>
                    <a:pt x="3412" y="13230"/>
                  </a:cubicBezTo>
                  <a:cubicBezTo>
                    <a:pt x="3412" y="18132"/>
                    <a:pt x="6765" y="19937"/>
                    <a:pt x="6808" y="19952"/>
                  </a:cubicBezTo>
                  <a:lnTo>
                    <a:pt x="6880" y="19794"/>
                  </a:lnTo>
                  <a:cubicBezTo>
                    <a:pt x="6851" y="19780"/>
                    <a:pt x="3569" y="18017"/>
                    <a:pt x="3584" y="13230"/>
                  </a:cubicBezTo>
                  <a:cubicBezTo>
                    <a:pt x="3584" y="12327"/>
                    <a:pt x="3641" y="11467"/>
                    <a:pt x="3712" y="10650"/>
                  </a:cubicBezTo>
                  <a:cubicBezTo>
                    <a:pt x="3767" y="10656"/>
                    <a:pt x="3817" y="10658"/>
                    <a:pt x="3863" y="10658"/>
                  </a:cubicBezTo>
                  <a:cubicBezTo>
                    <a:pt x="4529" y="10658"/>
                    <a:pt x="4429" y="10120"/>
                    <a:pt x="4429" y="10120"/>
                  </a:cubicBezTo>
                  <a:lnTo>
                    <a:pt x="4429" y="10120"/>
                  </a:lnTo>
                  <a:cubicBezTo>
                    <a:pt x="4429" y="10120"/>
                    <a:pt x="4728" y="10350"/>
                    <a:pt x="5042" y="10350"/>
                  </a:cubicBezTo>
                  <a:cubicBezTo>
                    <a:pt x="5135" y="10350"/>
                    <a:pt x="5229" y="10330"/>
                    <a:pt x="5318" y="10277"/>
                  </a:cubicBezTo>
                  <a:cubicBezTo>
                    <a:pt x="5705" y="10048"/>
                    <a:pt x="5318" y="9360"/>
                    <a:pt x="5318" y="9360"/>
                  </a:cubicBezTo>
                  <a:lnTo>
                    <a:pt x="5318" y="9360"/>
                  </a:lnTo>
                  <a:cubicBezTo>
                    <a:pt x="5318" y="9360"/>
                    <a:pt x="5342" y="9361"/>
                    <a:pt x="5385" y="9361"/>
                  </a:cubicBezTo>
                  <a:cubicBezTo>
                    <a:pt x="5671" y="9361"/>
                    <a:pt x="6782" y="9296"/>
                    <a:pt x="6794" y="8285"/>
                  </a:cubicBezTo>
                  <a:lnTo>
                    <a:pt x="6794" y="8285"/>
                  </a:lnTo>
                  <a:cubicBezTo>
                    <a:pt x="4730" y="8457"/>
                    <a:pt x="4013" y="9460"/>
                    <a:pt x="3755" y="10091"/>
                  </a:cubicBezTo>
                  <a:cubicBezTo>
                    <a:pt x="3770" y="9948"/>
                    <a:pt x="3784" y="9804"/>
                    <a:pt x="3798" y="9661"/>
                  </a:cubicBezTo>
                  <a:cubicBezTo>
                    <a:pt x="3841" y="9145"/>
                    <a:pt x="3884" y="8658"/>
                    <a:pt x="3927" y="8185"/>
                  </a:cubicBezTo>
                  <a:cubicBezTo>
                    <a:pt x="4076" y="8221"/>
                    <a:pt x="4230" y="8237"/>
                    <a:pt x="4386" y="8237"/>
                  </a:cubicBezTo>
                  <a:cubicBezTo>
                    <a:pt x="5477" y="8237"/>
                    <a:pt x="6642" y="7423"/>
                    <a:pt x="6479" y="6708"/>
                  </a:cubicBezTo>
                  <a:cubicBezTo>
                    <a:pt x="7296" y="6694"/>
                    <a:pt x="8514" y="6436"/>
                    <a:pt x="8285" y="4802"/>
                  </a:cubicBezTo>
                  <a:lnTo>
                    <a:pt x="8285" y="4802"/>
                  </a:lnTo>
                  <a:cubicBezTo>
                    <a:pt x="4959" y="5304"/>
                    <a:pt x="4071" y="7669"/>
                    <a:pt x="3927" y="8113"/>
                  </a:cubicBezTo>
                  <a:cubicBezTo>
                    <a:pt x="4028" y="7138"/>
                    <a:pt x="3985" y="6164"/>
                    <a:pt x="3798" y="5218"/>
                  </a:cubicBezTo>
                  <a:cubicBezTo>
                    <a:pt x="3813" y="4473"/>
                    <a:pt x="3999" y="3756"/>
                    <a:pt x="4357" y="3125"/>
                  </a:cubicBezTo>
                  <a:lnTo>
                    <a:pt x="5418" y="3025"/>
                  </a:lnTo>
                  <a:cubicBezTo>
                    <a:pt x="5970" y="3389"/>
                    <a:pt x="6643" y="3796"/>
                    <a:pt x="6917" y="3796"/>
                  </a:cubicBezTo>
                  <a:cubicBezTo>
                    <a:pt x="6956" y="3796"/>
                    <a:pt x="6988" y="3788"/>
                    <a:pt x="7009" y="3770"/>
                  </a:cubicBezTo>
                  <a:cubicBezTo>
                    <a:pt x="7310" y="3541"/>
                    <a:pt x="5561" y="2882"/>
                    <a:pt x="5561" y="2882"/>
                  </a:cubicBezTo>
                  <a:lnTo>
                    <a:pt x="5561" y="2882"/>
                  </a:lnTo>
                  <a:cubicBezTo>
                    <a:pt x="5561" y="2882"/>
                    <a:pt x="6002" y="2929"/>
                    <a:pt x="6422" y="2929"/>
                  </a:cubicBezTo>
                  <a:cubicBezTo>
                    <a:pt x="6807" y="2929"/>
                    <a:pt x="7174" y="2889"/>
                    <a:pt x="7167" y="2738"/>
                  </a:cubicBezTo>
                  <a:cubicBezTo>
                    <a:pt x="7152" y="2437"/>
                    <a:pt x="5633" y="2437"/>
                    <a:pt x="5633" y="2437"/>
                  </a:cubicBezTo>
                  <a:cubicBezTo>
                    <a:pt x="5633" y="2437"/>
                    <a:pt x="7281" y="2237"/>
                    <a:pt x="7181" y="1821"/>
                  </a:cubicBezTo>
                  <a:cubicBezTo>
                    <a:pt x="7163" y="1746"/>
                    <a:pt x="7090" y="1715"/>
                    <a:pt x="6983" y="1715"/>
                  </a:cubicBezTo>
                  <a:cubicBezTo>
                    <a:pt x="6580" y="1715"/>
                    <a:pt x="5689" y="2150"/>
                    <a:pt x="5361" y="2308"/>
                  </a:cubicBezTo>
                  <a:lnTo>
                    <a:pt x="5346" y="2265"/>
                  </a:lnTo>
                  <a:cubicBezTo>
                    <a:pt x="5676" y="1964"/>
                    <a:pt x="6708" y="1076"/>
                    <a:pt x="6464" y="961"/>
                  </a:cubicBezTo>
                  <a:cubicBezTo>
                    <a:pt x="6448" y="954"/>
                    <a:pt x="6430" y="950"/>
                    <a:pt x="6410" y="950"/>
                  </a:cubicBezTo>
                  <a:cubicBezTo>
                    <a:pt x="6119" y="950"/>
                    <a:pt x="5485" y="1701"/>
                    <a:pt x="5203" y="2036"/>
                  </a:cubicBezTo>
                  <a:lnTo>
                    <a:pt x="5160" y="1979"/>
                  </a:lnTo>
                  <a:cubicBezTo>
                    <a:pt x="5389" y="1463"/>
                    <a:pt x="5905" y="144"/>
                    <a:pt x="5518" y="87"/>
                  </a:cubicBezTo>
                  <a:cubicBezTo>
                    <a:pt x="5509" y="85"/>
                    <a:pt x="5500" y="85"/>
                    <a:pt x="5492" y="85"/>
                  </a:cubicBezTo>
                  <a:cubicBezTo>
                    <a:pt x="5150" y="85"/>
                    <a:pt x="4957" y="1148"/>
                    <a:pt x="4873" y="1721"/>
                  </a:cubicBezTo>
                  <a:lnTo>
                    <a:pt x="4845" y="1706"/>
                  </a:lnTo>
                  <a:cubicBezTo>
                    <a:pt x="4873" y="1108"/>
                    <a:pt x="4888" y="1"/>
                    <a:pt x="4635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5" name="Google Shape;4119;p64"/>
            <p:cNvSpPr/>
            <p:nvPr/>
          </p:nvSpPr>
          <p:spPr>
            <a:xfrm>
              <a:off x="777913" y="3980063"/>
              <a:ext cx="69550" cy="36200"/>
            </a:xfrm>
            <a:custGeom>
              <a:avLst/>
              <a:gdLst/>
              <a:ahLst/>
              <a:cxnLst/>
              <a:rect l="l" t="t" r="r" b="b"/>
              <a:pathLst>
                <a:path w="2782" h="1448" extrusionOk="0">
                  <a:moveTo>
                    <a:pt x="560" y="0"/>
                  </a:moveTo>
                  <a:cubicBezTo>
                    <a:pt x="464" y="0"/>
                    <a:pt x="369" y="19"/>
                    <a:pt x="273" y="57"/>
                  </a:cubicBezTo>
                  <a:cubicBezTo>
                    <a:pt x="187" y="86"/>
                    <a:pt x="1" y="186"/>
                    <a:pt x="29" y="315"/>
                  </a:cubicBezTo>
                  <a:cubicBezTo>
                    <a:pt x="44" y="387"/>
                    <a:pt x="130" y="401"/>
                    <a:pt x="216" y="430"/>
                  </a:cubicBezTo>
                  <a:cubicBezTo>
                    <a:pt x="631" y="516"/>
                    <a:pt x="1047" y="616"/>
                    <a:pt x="1448" y="731"/>
                  </a:cubicBezTo>
                  <a:cubicBezTo>
                    <a:pt x="1850" y="846"/>
                    <a:pt x="2566" y="1046"/>
                    <a:pt x="2781" y="1448"/>
                  </a:cubicBezTo>
                  <a:cubicBezTo>
                    <a:pt x="2781" y="1448"/>
                    <a:pt x="2308" y="530"/>
                    <a:pt x="1491" y="215"/>
                  </a:cubicBezTo>
                  <a:cubicBezTo>
                    <a:pt x="1233" y="115"/>
                    <a:pt x="975" y="43"/>
                    <a:pt x="703" y="14"/>
                  </a:cubicBezTo>
                  <a:cubicBezTo>
                    <a:pt x="655" y="5"/>
                    <a:pt x="607" y="0"/>
                    <a:pt x="560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6" name="Google Shape;4120;p64"/>
            <p:cNvSpPr/>
            <p:nvPr/>
          </p:nvSpPr>
          <p:spPr>
            <a:xfrm>
              <a:off x="841338" y="4019463"/>
              <a:ext cx="2525" cy="1475"/>
            </a:xfrm>
            <a:custGeom>
              <a:avLst/>
              <a:gdLst/>
              <a:ahLst/>
              <a:cxnLst/>
              <a:rect l="l" t="t" r="r" b="b"/>
              <a:pathLst>
                <a:path w="101" h="59" extrusionOk="0">
                  <a:moveTo>
                    <a:pt x="1" y="1"/>
                  </a:moveTo>
                  <a:lnTo>
                    <a:pt x="86" y="50"/>
                  </a:lnTo>
                  <a:lnTo>
                    <a:pt x="86" y="50"/>
                  </a:lnTo>
                  <a:cubicBezTo>
                    <a:pt x="62" y="35"/>
                    <a:pt x="36" y="13"/>
                    <a:pt x="1" y="1"/>
                  </a:cubicBezTo>
                  <a:close/>
                  <a:moveTo>
                    <a:pt x="86" y="50"/>
                  </a:moveTo>
                  <a:lnTo>
                    <a:pt x="86" y="50"/>
                  </a:lnTo>
                  <a:cubicBezTo>
                    <a:pt x="91" y="53"/>
                    <a:pt x="96" y="56"/>
                    <a:pt x="101" y="58"/>
                  </a:cubicBezTo>
                  <a:lnTo>
                    <a:pt x="86" y="50"/>
                  </a:ln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7" name="Google Shape;4121;p64"/>
            <p:cNvSpPr/>
            <p:nvPr/>
          </p:nvSpPr>
          <p:spPr>
            <a:xfrm>
              <a:off x="780413" y="4003538"/>
              <a:ext cx="60950" cy="16325"/>
            </a:xfrm>
            <a:custGeom>
              <a:avLst/>
              <a:gdLst/>
              <a:ahLst/>
              <a:cxnLst/>
              <a:rect l="l" t="t" r="r" b="b"/>
              <a:pathLst>
                <a:path w="2438" h="653" extrusionOk="0">
                  <a:moveTo>
                    <a:pt x="734" y="0"/>
                  </a:moveTo>
                  <a:cubicBezTo>
                    <a:pt x="596" y="0"/>
                    <a:pt x="481" y="32"/>
                    <a:pt x="402" y="107"/>
                  </a:cubicBezTo>
                  <a:cubicBezTo>
                    <a:pt x="1" y="523"/>
                    <a:pt x="1879" y="394"/>
                    <a:pt x="2438" y="652"/>
                  </a:cubicBezTo>
                  <a:cubicBezTo>
                    <a:pt x="2141" y="481"/>
                    <a:pt x="1271" y="0"/>
                    <a:pt x="734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8" name="Google Shape;4122;p64"/>
            <p:cNvSpPr/>
            <p:nvPr/>
          </p:nvSpPr>
          <p:spPr>
            <a:xfrm>
              <a:off x="794238" y="4021663"/>
              <a:ext cx="48925" cy="11100"/>
            </a:xfrm>
            <a:custGeom>
              <a:avLst/>
              <a:gdLst/>
              <a:ahLst/>
              <a:cxnLst/>
              <a:rect l="l" t="t" r="r" b="b"/>
              <a:pathLst>
                <a:path w="1957" h="444" extrusionOk="0">
                  <a:moveTo>
                    <a:pt x="1904" y="170"/>
                  </a:moveTo>
                  <a:cubicBezTo>
                    <a:pt x="1937" y="180"/>
                    <a:pt x="1956" y="185"/>
                    <a:pt x="1956" y="185"/>
                  </a:cubicBezTo>
                  <a:cubicBezTo>
                    <a:pt x="1940" y="179"/>
                    <a:pt x="1922" y="174"/>
                    <a:pt x="1904" y="170"/>
                  </a:cubicBezTo>
                  <a:close/>
                  <a:moveTo>
                    <a:pt x="789" y="1"/>
                  </a:moveTo>
                  <a:cubicBezTo>
                    <a:pt x="477" y="1"/>
                    <a:pt x="194" y="62"/>
                    <a:pt x="79" y="257"/>
                  </a:cubicBezTo>
                  <a:cubicBezTo>
                    <a:pt x="0" y="394"/>
                    <a:pt x="54" y="443"/>
                    <a:pt x="185" y="443"/>
                  </a:cubicBezTo>
                  <a:cubicBezTo>
                    <a:pt x="503" y="443"/>
                    <a:pt x="1279" y="156"/>
                    <a:pt x="1745" y="156"/>
                  </a:cubicBezTo>
                  <a:cubicBezTo>
                    <a:pt x="1803" y="156"/>
                    <a:pt x="1857" y="160"/>
                    <a:pt x="1904" y="170"/>
                  </a:cubicBezTo>
                  <a:lnTo>
                    <a:pt x="1904" y="170"/>
                  </a:lnTo>
                  <a:cubicBezTo>
                    <a:pt x="1742" y="127"/>
                    <a:pt x="1236" y="1"/>
                    <a:pt x="789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9" name="Google Shape;4123;p64"/>
            <p:cNvSpPr/>
            <p:nvPr/>
          </p:nvSpPr>
          <p:spPr>
            <a:xfrm>
              <a:off x="985638" y="3894413"/>
              <a:ext cx="263775" cy="418900"/>
            </a:xfrm>
            <a:custGeom>
              <a:avLst/>
              <a:gdLst/>
              <a:ahLst/>
              <a:cxnLst/>
              <a:rect l="l" t="t" r="r" b="b"/>
              <a:pathLst>
                <a:path w="10551" h="16756" extrusionOk="0">
                  <a:moveTo>
                    <a:pt x="10052" y="1"/>
                  </a:moveTo>
                  <a:cubicBezTo>
                    <a:pt x="9292" y="760"/>
                    <a:pt x="8919" y="1821"/>
                    <a:pt x="9034" y="2882"/>
                  </a:cubicBezTo>
                  <a:cubicBezTo>
                    <a:pt x="8676" y="2265"/>
                    <a:pt x="8160" y="1921"/>
                    <a:pt x="7529" y="1907"/>
                  </a:cubicBezTo>
                  <a:lnTo>
                    <a:pt x="7501" y="1907"/>
                  </a:lnTo>
                  <a:cubicBezTo>
                    <a:pt x="6698" y="1907"/>
                    <a:pt x="5881" y="2466"/>
                    <a:pt x="5480" y="3283"/>
                  </a:cubicBezTo>
                  <a:cubicBezTo>
                    <a:pt x="5236" y="3770"/>
                    <a:pt x="5193" y="4186"/>
                    <a:pt x="5351" y="4544"/>
                  </a:cubicBezTo>
                  <a:cubicBezTo>
                    <a:pt x="5580" y="5060"/>
                    <a:pt x="6182" y="5189"/>
                    <a:pt x="6182" y="5189"/>
                  </a:cubicBezTo>
                  <a:cubicBezTo>
                    <a:pt x="6316" y="5245"/>
                    <a:pt x="6444" y="5270"/>
                    <a:pt x="6564" y="5270"/>
                  </a:cubicBezTo>
                  <a:cubicBezTo>
                    <a:pt x="7267" y="5270"/>
                    <a:pt x="7690" y="4420"/>
                    <a:pt x="7286" y="4114"/>
                  </a:cubicBezTo>
                  <a:cubicBezTo>
                    <a:pt x="7190" y="4041"/>
                    <a:pt x="7106" y="4012"/>
                    <a:pt x="7030" y="4012"/>
                  </a:cubicBezTo>
                  <a:cubicBezTo>
                    <a:pt x="6865" y="4012"/>
                    <a:pt x="6735" y="4149"/>
                    <a:pt x="6598" y="4286"/>
                  </a:cubicBezTo>
                  <a:cubicBezTo>
                    <a:pt x="6462" y="4434"/>
                    <a:pt x="6327" y="4570"/>
                    <a:pt x="6138" y="4570"/>
                  </a:cubicBezTo>
                  <a:cubicBezTo>
                    <a:pt x="6106" y="4570"/>
                    <a:pt x="6073" y="4567"/>
                    <a:pt x="6039" y="4558"/>
                  </a:cubicBezTo>
                  <a:cubicBezTo>
                    <a:pt x="5666" y="4444"/>
                    <a:pt x="5594" y="3813"/>
                    <a:pt x="5580" y="3483"/>
                  </a:cubicBezTo>
                  <a:cubicBezTo>
                    <a:pt x="5609" y="3440"/>
                    <a:pt x="5609" y="3412"/>
                    <a:pt x="5637" y="3369"/>
                  </a:cubicBezTo>
                  <a:cubicBezTo>
                    <a:pt x="6010" y="2609"/>
                    <a:pt x="6755" y="2093"/>
                    <a:pt x="7501" y="2093"/>
                  </a:cubicBezTo>
                  <a:lnTo>
                    <a:pt x="7529" y="2093"/>
                  </a:lnTo>
                  <a:cubicBezTo>
                    <a:pt x="8160" y="2108"/>
                    <a:pt x="8676" y="2509"/>
                    <a:pt x="8991" y="3211"/>
                  </a:cubicBezTo>
                  <a:cubicBezTo>
                    <a:pt x="9478" y="4286"/>
                    <a:pt x="7974" y="5848"/>
                    <a:pt x="6383" y="7511"/>
                  </a:cubicBezTo>
                  <a:cubicBezTo>
                    <a:pt x="5867" y="8041"/>
                    <a:pt x="5351" y="8586"/>
                    <a:pt x="4878" y="9116"/>
                  </a:cubicBezTo>
                  <a:cubicBezTo>
                    <a:pt x="5150" y="8686"/>
                    <a:pt x="5365" y="8228"/>
                    <a:pt x="5523" y="7740"/>
                  </a:cubicBezTo>
                  <a:cubicBezTo>
                    <a:pt x="5709" y="7181"/>
                    <a:pt x="5680" y="6579"/>
                    <a:pt x="5451" y="6035"/>
                  </a:cubicBezTo>
                  <a:cubicBezTo>
                    <a:pt x="5291" y="5727"/>
                    <a:pt x="4942" y="5199"/>
                    <a:pt x="4538" y="5199"/>
                  </a:cubicBezTo>
                  <a:cubicBezTo>
                    <a:pt x="4471" y="5199"/>
                    <a:pt x="4403" y="5214"/>
                    <a:pt x="4333" y="5246"/>
                  </a:cubicBezTo>
                  <a:cubicBezTo>
                    <a:pt x="4032" y="5390"/>
                    <a:pt x="4519" y="6450"/>
                    <a:pt x="4577" y="6651"/>
                  </a:cubicBezTo>
                  <a:cubicBezTo>
                    <a:pt x="4849" y="7482"/>
                    <a:pt x="4921" y="8385"/>
                    <a:pt x="4763" y="9260"/>
                  </a:cubicBezTo>
                  <a:cubicBezTo>
                    <a:pt x="4362" y="9704"/>
                    <a:pt x="4003" y="10191"/>
                    <a:pt x="3688" y="10707"/>
                  </a:cubicBezTo>
                  <a:cubicBezTo>
                    <a:pt x="2986" y="11868"/>
                    <a:pt x="2799" y="13115"/>
                    <a:pt x="2842" y="14348"/>
                  </a:cubicBezTo>
                  <a:cubicBezTo>
                    <a:pt x="2685" y="13774"/>
                    <a:pt x="2384" y="12914"/>
                    <a:pt x="1810" y="12341"/>
                  </a:cubicBezTo>
                  <a:cubicBezTo>
                    <a:pt x="1407" y="11932"/>
                    <a:pt x="984" y="11785"/>
                    <a:pt x="659" y="11785"/>
                  </a:cubicBezTo>
                  <a:cubicBezTo>
                    <a:pt x="255" y="11785"/>
                    <a:pt x="0" y="12011"/>
                    <a:pt x="119" y="12241"/>
                  </a:cubicBezTo>
                  <a:cubicBezTo>
                    <a:pt x="320" y="12642"/>
                    <a:pt x="2140" y="13287"/>
                    <a:pt x="2857" y="14806"/>
                  </a:cubicBezTo>
                  <a:cubicBezTo>
                    <a:pt x="2914" y="15466"/>
                    <a:pt x="3014" y="16110"/>
                    <a:pt x="3143" y="16755"/>
                  </a:cubicBezTo>
                  <a:lnTo>
                    <a:pt x="3330" y="16712"/>
                  </a:lnTo>
                  <a:cubicBezTo>
                    <a:pt x="3272" y="16454"/>
                    <a:pt x="3215" y="16182"/>
                    <a:pt x="3172" y="15896"/>
                  </a:cubicBezTo>
                  <a:cubicBezTo>
                    <a:pt x="3487" y="14864"/>
                    <a:pt x="3975" y="13903"/>
                    <a:pt x="4605" y="13029"/>
                  </a:cubicBezTo>
                  <a:cubicBezTo>
                    <a:pt x="4764" y="13398"/>
                    <a:pt x="5043" y="13537"/>
                    <a:pt x="5398" y="13537"/>
                  </a:cubicBezTo>
                  <a:cubicBezTo>
                    <a:pt x="6395" y="13537"/>
                    <a:pt x="7983" y="12446"/>
                    <a:pt x="9134" y="12298"/>
                  </a:cubicBezTo>
                  <a:cubicBezTo>
                    <a:pt x="8698" y="12103"/>
                    <a:pt x="8227" y="12027"/>
                    <a:pt x="7759" y="12027"/>
                  </a:cubicBezTo>
                  <a:cubicBezTo>
                    <a:pt x="6474" y="12027"/>
                    <a:pt x="5211" y="12597"/>
                    <a:pt x="4749" y="12828"/>
                  </a:cubicBezTo>
                  <a:cubicBezTo>
                    <a:pt x="5222" y="12198"/>
                    <a:pt x="5738" y="11610"/>
                    <a:pt x="6311" y="11065"/>
                  </a:cubicBezTo>
                  <a:cubicBezTo>
                    <a:pt x="6585" y="11136"/>
                    <a:pt x="6885" y="11197"/>
                    <a:pt x="7249" y="11197"/>
                  </a:cubicBezTo>
                  <a:cubicBezTo>
                    <a:pt x="7913" y="11197"/>
                    <a:pt x="8789" y="10996"/>
                    <a:pt x="10095" y="10291"/>
                  </a:cubicBezTo>
                  <a:cubicBezTo>
                    <a:pt x="9722" y="10062"/>
                    <a:pt x="9292" y="9933"/>
                    <a:pt x="8848" y="9919"/>
                  </a:cubicBezTo>
                  <a:cubicBezTo>
                    <a:pt x="9091" y="9532"/>
                    <a:pt x="9464" y="8772"/>
                    <a:pt x="9020" y="8428"/>
                  </a:cubicBezTo>
                  <a:cubicBezTo>
                    <a:pt x="8892" y="8328"/>
                    <a:pt x="8737" y="8289"/>
                    <a:pt x="8572" y="8289"/>
                  </a:cubicBezTo>
                  <a:cubicBezTo>
                    <a:pt x="8146" y="8289"/>
                    <a:pt x="7651" y="8554"/>
                    <a:pt x="7372" y="8729"/>
                  </a:cubicBezTo>
                  <a:cubicBezTo>
                    <a:pt x="7386" y="8471"/>
                    <a:pt x="7300" y="8228"/>
                    <a:pt x="7142" y="8027"/>
                  </a:cubicBezTo>
                  <a:cubicBezTo>
                    <a:pt x="6067" y="9016"/>
                    <a:pt x="6153" y="10535"/>
                    <a:pt x="6196" y="10936"/>
                  </a:cubicBezTo>
                  <a:cubicBezTo>
                    <a:pt x="5480" y="11624"/>
                    <a:pt x="3860" y="13330"/>
                    <a:pt x="3115" y="15509"/>
                  </a:cubicBezTo>
                  <a:cubicBezTo>
                    <a:pt x="2914" y="13946"/>
                    <a:pt x="2943" y="12284"/>
                    <a:pt x="3831" y="10793"/>
                  </a:cubicBezTo>
                  <a:lnTo>
                    <a:pt x="3846" y="10793"/>
                  </a:lnTo>
                  <a:cubicBezTo>
                    <a:pt x="4462" y="9747"/>
                    <a:pt x="5494" y="8672"/>
                    <a:pt x="6512" y="7611"/>
                  </a:cubicBezTo>
                  <a:cubicBezTo>
                    <a:pt x="7071" y="7024"/>
                    <a:pt x="7630" y="6450"/>
                    <a:pt x="8088" y="5891"/>
                  </a:cubicBezTo>
                  <a:cubicBezTo>
                    <a:pt x="8232" y="5828"/>
                    <a:pt x="8369" y="5802"/>
                    <a:pt x="8501" y="5802"/>
                  </a:cubicBezTo>
                  <a:cubicBezTo>
                    <a:pt x="8816" y="5802"/>
                    <a:pt x="9097" y="5951"/>
                    <a:pt x="9349" y="6092"/>
                  </a:cubicBezTo>
                  <a:cubicBezTo>
                    <a:pt x="9607" y="6250"/>
                    <a:pt x="9822" y="6393"/>
                    <a:pt x="10009" y="6393"/>
                  </a:cubicBezTo>
                  <a:cubicBezTo>
                    <a:pt x="10483" y="6365"/>
                    <a:pt x="10550" y="5373"/>
                    <a:pt x="9655" y="5373"/>
                  </a:cubicBezTo>
                  <a:cubicBezTo>
                    <a:pt x="9630" y="5373"/>
                    <a:pt x="9605" y="5374"/>
                    <a:pt x="9579" y="5375"/>
                  </a:cubicBezTo>
                  <a:cubicBezTo>
                    <a:pt x="9077" y="5404"/>
                    <a:pt x="8590" y="5562"/>
                    <a:pt x="8146" y="5834"/>
                  </a:cubicBezTo>
                  <a:cubicBezTo>
                    <a:pt x="8991" y="4816"/>
                    <a:pt x="9493" y="3885"/>
                    <a:pt x="9163" y="3125"/>
                  </a:cubicBezTo>
                  <a:lnTo>
                    <a:pt x="9120" y="3068"/>
                  </a:lnTo>
                  <a:cubicBezTo>
                    <a:pt x="9579" y="2093"/>
                    <a:pt x="9894" y="1061"/>
                    <a:pt x="10052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0" name="Google Shape;4124;p64"/>
            <p:cNvSpPr/>
            <p:nvPr/>
          </p:nvSpPr>
          <p:spPr>
            <a:xfrm>
              <a:off x="1257938" y="3538788"/>
              <a:ext cx="93675" cy="154100"/>
            </a:xfrm>
            <a:custGeom>
              <a:avLst/>
              <a:gdLst/>
              <a:ahLst/>
              <a:cxnLst/>
              <a:rect l="l" t="t" r="r" b="b"/>
              <a:pathLst>
                <a:path w="3747" h="6164" extrusionOk="0">
                  <a:moveTo>
                    <a:pt x="635" y="1"/>
                  </a:moveTo>
                  <a:cubicBezTo>
                    <a:pt x="589" y="1"/>
                    <a:pt x="542" y="12"/>
                    <a:pt x="493" y="36"/>
                  </a:cubicBezTo>
                  <a:cubicBezTo>
                    <a:pt x="5" y="280"/>
                    <a:pt x="794" y="911"/>
                    <a:pt x="794" y="911"/>
                  </a:cubicBezTo>
                  <a:cubicBezTo>
                    <a:pt x="794" y="911"/>
                    <a:pt x="703" y="896"/>
                    <a:pt x="585" y="896"/>
                  </a:cubicBezTo>
                  <a:cubicBezTo>
                    <a:pt x="348" y="896"/>
                    <a:pt x="1" y="954"/>
                    <a:pt x="48" y="1298"/>
                  </a:cubicBezTo>
                  <a:cubicBezTo>
                    <a:pt x="79" y="1474"/>
                    <a:pt x="223" y="1532"/>
                    <a:pt x="399" y="1532"/>
                  </a:cubicBezTo>
                  <a:cubicBezTo>
                    <a:pt x="637" y="1532"/>
                    <a:pt x="932" y="1427"/>
                    <a:pt x="1080" y="1369"/>
                  </a:cubicBezTo>
                  <a:cubicBezTo>
                    <a:pt x="2514" y="1885"/>
                    <a:pt x="2915" y="3562"/>
                    <a:pt x="2542" y="4981"/>
                  </a:cubicBezTo>
                  <a:lnTo>
                    <a:pt x="2542" y="5010"/>
                  </a:lnTo>
                  <a:cubicBezTo>
                    <a:pt x="2313" y="5067"/>
                    <a:pt x="1697" y="5239"/>
                    <a:pt x="1783" y="5640"/>
                  </a:cubicBezTo>
                  <a:cubicBezTo>
                    <a:pt x="1811" y="5765"/>
                    <a:pt x="1895" y="5810"/>
                    <a:pt x="2004" y="5810"/>
                  </a:cubicBezTo>
                  <a:cubicBezTo>
                    <a:pt x="2285" y="5810"/>
                    <a:pt x="2732" y="5506"/>
                    <a:pt x="2815" y="5454"/>
                  </a:cubicBezTo>
                  <a:lnTo>
                    <a:pt x="2829" y="5454"/>
                  </a:lnTo>
                  <a:cubicBezTo>
                    <a:pt x="2829" y="5562"/>
                    <a:pt x="2842" y="6164"/>
                    <a:pt x="3236" y="6164"/>
                  </a:cubicBezTo>
                  <a:cubicBezTo>
                    <a:pt x="3261" y="6164"/>
                    <a:pt x="3288" y="6162"/>
                    <a:pt x="3316" y="6156"/>
                  </a:cubicBezTo>
                  <a:cubicBezTo>
                    <a:pt x="3703" y="6070"/>
                    <a:pt x="3474" y="5397"/>
                    <a:pt x="3345" y="5081"/>
                  </a:cubicBezTo>
                  <a:lnTo>
                    <a:pt x="3331" y="5081"/>
                  </a:lnTo>
                  <a:cubicBezTo>
                    <a:pt x="3746" y="3276"/>
                    <a:pt x="3173" y="1269"/>
                    <a:pt x="1267" y="610"/>
                  </a:cubicBezTo>
                  <a:lnTo>
                    <a:pt x="1209" y="595"/>
                  </a:lnTo>
                  <a:cubicBezTo>
                    <a:pt x="1088" y="329"/>
                    <a:pt x="885" y="1"/>
                    <a:pt x="635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1" name="Google Shape;4125;p64"/>
            <p:cNvSpPr/>
            <p:nvPr/>
          </p:nvSpPr>
          <p:spPr>
            <a:xfrm>
              <a:off x="950613" y="3479538"/>
              <a:ext cx="166325" cy="89475"/>
            </a:xfrm>
            <a:custGeom>
              <a:avLst/>
              <a:gdLst/>
              <a:ahLst/>
              <a:cxnLst/>
              <a:rect l="l" t="t" r="r" b="b"/>
              <a:pathLst>
                <a:path w="6653" h="3579" extrusionOk="0">
                  <a:moveTo>
                    <a:pt x="4218" y="0"/>
                  </a:moveTo>
                  <a:cubicBezTo>
                    <a:pt x="2895" y="0"/>
                    <a:pt x="1691" y="867"/>
                    <a:pt x="961" y="2048"/>
                  </a:cubicBezTo>
                  <a:cubicBezTo>
                    <a:pt x="646" y="2177"/>
                    <a:pt x="1" y="2507"/>
                    <a:pt x="230" y="2836"/>
                  </a:cubicBezTo>
                  <a:cubicBezTo>
                    <a:pt x="308" y="2946"/>
                    <a:pt x="402" y="2987"/>
                    <a:pt x="500" y="2987"/>
                  </a:cubicBezTo>
                  <a:cubicBezTo>
                    <a:pt x="746" y="2987"/>
                    <a:pt x="1010" y="2730"/>
                    <a:pt x="1062" y="2679"/>
                  </a:cubicBezTo>
                  <a:lnTo>
                    <a:pt x="1076" y="2679"/>
                  </a:lnTo>
                  <a:cubicBezTo>
                    <a:pt x="1089" y="2806"/>
                    <a:pt x="1237" y="3578"/>
                    <a:pt x="1551" y="3578"/>
                  </a:cubicBezTo>
                  <a:cubicBezTo>
                    <a:pt x="1591" y="3578"/>
                    <a:pt x="1633" y="3566"/>
                    <a:pt x="1678" y="3539"/>
                  </a:cubicBezTo>
                  <a:cubicBezTo>
                    <a:pt x="2022" y="3309"/>
                    <a:pt x="1707" y="2750"/>
                    <a:pt x="1578" y="2550"/>
                  </a:cubicBezTo>
                  <a:lnTo>
                    <a:pt x="1592" y="2535"/>
                  </a:lnTo>
                  <a:cubicBezTo>
                    <a:pt x="2167" y="1551"/>
                    <a:pt x="3161" y="788"/>
                    <a:pt x="4224" y="788"/>
                  </a:cubicBezTo>
                  <a:cubicBezTo>
                    <a:pt x="4538" y="788"/>
                    <a:pt x="4858" y="855"/>
                    <a:pt x="5175" y="1002"/>
                  </a:cubicBezTo>
                  <a:cubicBezTo>
                    <a:pt x="5272" y="1219"/>
                    <a:pt x="5520" y="1720"/>
                    <a:pt x="5801" y="1720"/>
                  </a:cubicBezTo>
                  <a:cubicBezTo>
                    <a:pt x="5855" y="1720"/>
                    <a:pt x="5909" y="1702"/>
                    <a:pt x="5963" y="1661"/>
                  </a:cubicBezTo>
                  <a:cubicBezTo>
                    <a:pt x="6365" y="1360"/>
                    <a:pt x="5691" y="873"/>
                    <a:pt x="5691" y="873"/>
                  </a:cubicBezTo>
                  <a:lnTo>
                    <a:pt x="5691" y="873"/>
                  </a:lnTo>
                  <a:cubicBezTo>
                    <a:pt x="5691" y="873"/>
                    <a:pt x="5784" y="883"/>
                    <a:pt x="5908" y="883"/>
                  </a:cubicBezTo>
                  <a:cubicBezTo>
                    <a:pt x="6196" y="883"/>
                    <a:pt x="6652" y="827"/>
                    <a:pt x="6522" y="457"/>
                  </a:cubicBezTo>
                  <a:cubicBezTo>
                    <a:pt x="6471" y="290"/>
                    <a:pt x="6324" y="233"/>
                    <a:pt x="6150" y="233"/>
                  </a:cubicBezTo>
                  <a:cubicBezTo>
                    <a:pt x="5982" y="233"/>
                    <a:pt x="5789" y="286"/>
                    <a:pt x="5634" y="343"/>
                  </a:cubicBezTo>
                  <a:lnTo>
                    <a:pt x="5576" y="314"/>
                  </a:lnTo>
                  <a:cubicBezTo>
                    <a:pt x="5119" y="98"/>
                    <a:pt x="4662" y="0"/>
                    <a:pt x="421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2" name="Google Shape;4126;p64"/>
            <p:cNvSpPr/>
            <p:nvPr/>
          </p:nvSpPr>
          <p:spPr>
            <a:xfrm>
              <a:off x="950613" y="3160238"/>
              <a:ext cx="409225" cy="958150"/>
            </a:xfrm>
            <a:custGeom>
              <a:avLst/>
              <a:gdLst/>
              <a:ahLst/>
              <a:cxnLst/>
              <a:rect l="l" t="t" r="r" b="b"/>
              <a:pathLst>
                <a:path w="16369" h="38326" extrusionOk="0">
                  <a:moveTo>
                    <a:pt x="16211" y="0"/>
                  </a:moveTo>
                  <a:lnTo>
                    <a:pt x="1" y="38254"/>
                  </a:lnTo>
                  <a:lnTo>
                    <a:pt x="173" y="38326"/>
                  </a:lnTo>
                  <a:lnTo>
                    <a:pt x="16369" y="72"/>
                  </a:lnTo>
                  <a:lnTo>
                    <a:pt x="16211" y="0"/>
                  </a:lnTo>
                  <a:close/>
                </a:path>
              </a:pathLst>
            </a:custGeom>
            <a:solidFill>
              <a:srgbClr val="1E032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3" name="Google Shape;4127;p64"/>
            <p:cNvSpPr/>
            <p:nvPr/>
          </p:nvSpPr>
          <p:spPr>
            <a:xfrm>
              <a:off x="981438" y="3173138"/>
              <a:ext cx="409225" cy="958150"/>
            </a:xfrm>
            <a:custGeom>
              <a:avLst/>
              <a:gdLst/>
              <a:ahLst/>
              <a:cxnLst/>
              <a:rect l="l" t="t" r="r" b="b"/>
              <a:pathLst>
                <a:path w="16369" h="38326" extrusionOk="0">
                  <a:moveTo>
                    <a:pt x="16196" y="0"/>
                  </a:moveTo>
                  <a:lnTo>
                    <a:pt x="1" y="38268"/>
                  </a:lnTo>
                  <a:lnTo>
                    <a:pt x="158" y="38326"/>
                  </a:lnTo>
                  <a:lnTo>
                    <a:pt x="16368" y="72"/>
                  </a:lnTo>
                  <a:lnTo>
                    <a:pt x="16196" y="0"/>
                  </a:lnTo>
                  <a:close/>
                </a:path>
              </a:pathLst>
            </a:custGeom>
            <a:solidFill>
              <a:srgbClr val="1E032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4" name="Google Shape;4128;p64"/>
            <p:cNvSpPr/>
            <p:nvPr/>
          </p:nvSpPr>
          <p:spPr>
            <a:xfrm>
              <a:off x="921963" y="3148038"/>
              <a:ext cx="409225" cy="958175"/>
            </a:xfrm>
            <a:custGeom>
              <a:avLst/>
              <a:gdLst/>
              <a:ahLst/>
              <a:cxnLst/>
              <a:rect l="l" t="t" r="r" b="b"/>
              <a:pathLst>
                <a:path w="16369" h="38327" extrusionOk="0">
                  <a:moveTo>
                    <a:pt x="16211" y="1"/>
                  </a:moveTo>
                  <a:lnTo>
                    <a:pt x="0" y="38255"/>
                  </a:lnTo>
                  <a:lnTo>
                    <a:pt x="172" y="38326"/>
                  </a:lnTo>
                  <a:lnTo>
                    <a:pt x="16368" y="58"/>
                  </a:lnTo>
                  <a:lnTo>
                    <a:pt x="16211" y="1"/>
                  </a:lnTo>
                  <a:close/>
                </a:path>
              </a:pathLst>
            </a:custGeom>
            <a:solidFill>
              <a:srgbClr val="1E032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5" name="Google Shape;4129;p64"/>
            <p:cNvSpPr/>
            <p:nvPr/>
          </p:nvSpPr>
          <p:spPr>
            <a:xfrm>
              <a:off x="1269163" y="2990738"/>
              <a:ext cx="241900" cy="291200"/>
            </a:xfrm>
            <a:custGeom>
              <a:avLst/>
              <a:gdLst/>
              <a:ahLst/>
              <a:cxnLst/>
              <a:rect l="l" t="t" r="r" b="b"/>
              <a:pathLst>
                <a:path w="9676" h="11648" extrusionOk="0">
                  <a:moveTo>
                    <a:pt x="4716" y="1"/>
                  </a:moveTo>
                  <a:cubicBezTo>
                    <a:pt x="4472" y="1"/>
                    <a:pt x="4229" y="15"/>
                    <a:pt x="4000" y="44"/>
                  </a:cubicBezTo>
                  <a:cubicBezTo>
                    <a:pt x="1893" y="302"/>
                    <a:pt x="1" y="2323"/>
                    <a:pt x="130" y="4487"/>
                  </a:cubicBezTo>
                  <a:cubicBezTo>
                    <a:pt x="181" y="5407"/>
                    <a:pt x="938" y="6065"/>
                    <a:pt x="1853" y="6065"/>
                  </a:cubicBezTo>
                  <a:cubicBezTo>
                    <a:pt x="1965" y="6065"/>
                    <a:pt x="2078" y="6055"/>
                    <a:pt x="2194" y="6035"/>
                  </a:cubicBezTo>
                  <a:lnTo>
                    <a:pt x="2194" y="6035"/>
                  </a:lnTo>
                  <a:lnTo>
                    <a:pt x="1176" y="8127"/>
                  </a:lnTo>
                  <a:lnTo>
                    <a:pt x="2480" y="8600"/>
                  </a:lnTo>
                  <a:cubicBezTo>
                    <a:pt x="2466" y="8615"/>
                    <a:pt x="932" y="11295"/>
                    <a:pt x="1448" y="11625"/>
                  </a:cubicBezTo>
                  <a:cubicBezTo>
                    <a:pt x="1474" y="11640"/>
                    <a:pt x="1502" y="11647"/>
                    <a:pt x="1531" y="11647"/>
                  </a:cubicBezTo>
                  <a:cubicBezTo>
                    <a:pt x="2093" y="11647"/>
                    <a:pt x="3183" y="8872"/>
                    <a:pt x="3183" y="8858"/>
                  </a:cubicBezTo>
                  <a:lnTo>
                    <a:pt x="3355" y="8916"/>
                  </a:lnTo>
                  <a:lnTo>
                    <a:pt x="3670" y="9030"/>
                  </a:lnTo>
                  <a:lnTo>
                    <a:pt x="4444" y="9317"/>
                  </a:lnTo>
                  <a:lnTo>
                    <a:pt x="4902" y="9489"/>
                  </a:lnTo>
                  <a:cubicBezTo>
                    <a:pt x="5289" y="8715"/>
                    <a:pt x="5648" y="7941"/>
                    <a:pt x="6020" y="7182"/>
                  </a:cubicBezTo>
                  <a:cubicBezTo>
                    <a:pt x="6035" y="7139"/>
                    <a:pt x="6063" y="7110"/>
                    <a:pt x="6092" y="7096"/>
                  </a:cubicBezTo>
                  <a:cubicBezTo>
                    <a:pt x="6106" y="7088"/>
                    <a:pt x="6124" y="7085"/>
                    <a:pt x="6144" y="7085"/>
                  </a:cubicBezTo>
                  <a:cubicBezTo>
                    <a:pt x="6164" y="7085"/>
                    <a:pt x="6185" y="7088"/>
                    <a:pt x="6207" y="7096"/>
                  </a:cubicBezTo>
                  <a:cubicBezTo>
                    <a:pt x="6694" y="7253"/>
                    <a:pt x="7196" y="7325"/>
                    <a:pt x="7712" y="7339"/>
                  </a:cubicBezTo>
                  <a:cubicBezTo>
                    <a:pt x="8858" y="7311"/>
                    <a:pt x="9389" y="6651"/>
                    <a:pt x="9546" y="5576"/>
                  </a:cubicBezTo>
                  <a:cubicBezTo>
                    <a:pt x="9675" y="4659"/>
                    <a:pt x="9604" y="3727"/>
                    <a:pt x="9317" y="2839"/>
                  </a:cubicBezTo>
                  <a:cubicBezTo>
                    <a:pt x="9131" y="2194"/>
                    <a:pt x="8772" y="1620"/>
                    <a:pt x="8271" y="1162"/>
                  </a:cubicBezTo>
                  <a:cubicBezTo>
                    <a:pt x="7898" y="832"/>
                    <a:pt x="7482" y="574"/>
                    <a:pt x="7024" y="402"/>
                  </a:cubicBezTo>
                  <a:cubicBezTo>
                    <a:pt x="6278" y="130"/>
                    <a:pt x="5504" y="1"/>
                    <a:pt x="4716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6" name="Google Shape;4130;p64"/>
            <p:cNvSpPr/>
            <p:nvPr/>
          </p:nvSpPr>
          <p:spPr>
            <a:xfrm>
              <a:off x="1272388" y="3193913"/>
              <a:ext cx="47675" cy="71950"/>
            </a:xfrm>
            <a:custGeom>
              <a:avLst/>
              <a:gdLst/>
              <a:ahLst/>
              <a:cxnLst/>
              <a:rect l="l" t="t" r="r" b="b"/>
              <a:pathLst>
                <a:path w="1907" h="2878" extrusionOk="0">
                  <a:moveTo>
                    <a:pt x="1047" y="0"/>
                  </a:moveTo>
                  <a:lnTo>
                    <a:pt x="990" y="158"/>
                  </a:lnTo>
                  <a:lnTo>
                    <a:pt x="975" y="172"/>
                  </a:lnTo>
                  <a:cubicBezTo>
                    <a:pt x="875" y="359"/>
                    <a:pt x="101" y="1792"/>
                    <a:pt x="15" y="2494"/>
                  </a:cubicBezTo>
                  <a:cubicBezTo>
                    <a:pt x="1" y="2681"/>
                    <a:pt x="29" y="2824"/>
                    <a:pt x="144" y="2867"/>
                  </a:cubicBezTo>
                  <a:cubicBezTo>
                    <a:pt x="163" y="2874"/>
                    <a:pt x="183" y="2877"/>
                    <a:pt x="204" y="2877"/>
                  </a:cubicBezTo>
                  <a:cubicBezTo>
                    <a:pt x="773" y="2877"/>
                    <a:pt x="1907" y="316"/>
                    <a:pt x="1907" y="316"/>
                  </a:cubicBezTo>
                  <a:lnTo>
                    <a:pt x="1047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7" name="Google Shape;4131;p64"/>
            <p:cNvSpPr/>
            <p:nvPr/>
          </p:nvSpPr>
          <p:spPr>
            <a:xfrm>
              <a:off x="1325413" y="3216488"/>
              <a:ext cx="54850" cy="74875"/>
            </a:xfrm>
            <a:custGeom>
              <a:avLst/>
              <a:gdLst/>
              <a:ahLst/>
              <a:cxnLst/>
              <a:rect l="l" t="t" r="r" b="b"/>
              <a:pathLst>
                <a:path w="2194" h="2995" extrusionOk="0">
                  <a:moveTo>
                    <a:pt x="1420" y="0"/>
                  </a:moveTo>
                  <a:cubicBezTo>
                    <a:pt x="1363" y="129"/>
                    <a:pt x="1" y="2752"/>
                    <a:pt x="517" y="2982"/>
                  </a:cubicBezTo>
                  <a:cubicBezTo>
                    <a:pt x="537" y="2990"/>
                    <a:pt x="558" y="2994"/>
                    <a:pt x="579" y="2994"/>
                  </a:cubicBezTo>
                  <a:cubicBezTo>
                    <a:pt x="1132" y="2994"/>
                    <a:pt x="2194" y="273"/>
                    <a:pt x="2194" y="273"/>
                  </a:cubicBezTo>
                  <a:lnTo>
                    <a:pt x="142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8" name="Google Shape;4132;p64"/>
            <p:cNvSpPr/>
            <p:nvPr/>
          </p:nvSpPr>
          <p:spPr>
            <a:xfrm>
              <a:off x="1355888" y="3116863"/>
              <a:ext cx="31200" cy="28350"/>
            </a:xfrm>
            <a:custGeom>
              <a:avLst/>
              <a:gdLst/>
              <a:ahLst/>
              <a:cxnLst/>
              <a:rect l="l" t="t" r="r" b="b"/>
              <a:pathLst>
                <a:path w="1248" h="1134" extrusionOk="0">
                  <a:moveTo>
                    <a:pt x="975" y="1"/>
                  </a:moveTo>
                  <a:cubicBezTo>
                    <a:pt x="975" y="1"/>
                    <a:pt x="0" y="603"/>
                    <a:pt x="72" y="818"/>
                  </a:cubicBezTo>
                  <a:cubicBezTo>
                    <a:pt x="84" y="853"/>
                    <a:pt x="110" y="868"/>
                    <a:pt x="144" y="868"/>
                  </a:cubicBezTo>
                  <a:cubicBezTo>
                    <a:pt x="321" y="868"/>
                    <a:pt x="731" y="488"/>
                    <a:pt x="731" y="488"/>
                  </a:cubicBezTo>
                  <a:lnTo>
                    <a:pt x="731" y="488"/>
                  </a:lnTo>
                  <a:cubicBezTo>
                    <a:pt x="731" y="488"/>
                    <a:pt x="617" y="1133"/>
                    <a:pt x="817" y="1133"/>
                  </a:cubicBezTo>
                  <a:cubicBezTo>
                    <a:pt x="1247" y="1133"/>
                    <a:pt x="975" y="1"/>
                    <a:pt x="975" y="1"/>
                  </a:cubicBezTo>
                  <a:close/>
                </a:path>
              </a:pathLst>
            </a:custGeom>
            <a:solidFill>
              <a:srgbClr val="1E032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9" name="Google Shape;4133;p64"/>
            <p:cNvSpPr/>
            <p:nvPr/>
          </p:nvSpPr>
          <p:spPr>
            <a:xfrm>
              <a:off x="1313588" y="3078188"/>
              <a:ext cx="35150" cy="35125"/>
            </a:xfrm>
            <a:custGeom>
              <a:avLst/>
              <a:gdLst/>
              <a:ahLst/>
              <a:cxnLst/>
              <a:rect l="l" t="t" r="r" b="b"/>
              <a:pathLst>
                <a:path w="1406" h="1405" extrusionOk="0">
                  <a:moveTo>
                    <a:pt x="703" y="0"/>
                  </a:moveTo>
                  <a:cubicBezTo>
                    <a:pt x="316" y="0"/>
                    <a:pt x="1" y="315"/>
                    <a:pt x="1" y="702"/>
                  </a:cubicBezTo>
                  <a:cubicBezTo>
                    <a:pt x="1" y="1089"/>
                    <a:pt x="316" y="1405"/>
                    <a:pt x="703" y="1405"/>
                  </a:cubicBezTo>
                  <a:cubicBezTo>
                    <a:pt x="1090" y="1405"/>
                    <a:pt x="1406" y="1089"/>
                    <a:pt x="1406" y="702"/>
                  </a:cubicBezTo>
                  <a:cubicBezTo>
                    <a:pt x="1406" y="315"/>
                    <a:pt x="1090" y="0"/>
                    <a:pt x="703" y="0"/>
                  </a:cubicBezTo>
                  <a:close/>
                </a:path>
              </a:pathLst>
            </a:custGeom>
            <a:solidFill>
              <a:srgbClr val="1E032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0" name="Google Shape;4134;p64"/>
            <p:cNvSpPr/>
            <p:nvPr/>
          </p:nvSpPr>
          <p:spPr>
            <a:xfrm>
              <a:off x="1415813" y="3106463"/>
              <a:ext cx="40775" cy="35000"/>
            </a:xfrm>
            <a:custGeom>
              <a:avLst/>
              <a:gdLst/>
              <a:ahLst/>
              <a:cxnLst/>
              <a:rect l="l" t="t" r="r" b="b"/>
              <a:pathLst>
                <a:path w="1631" h="1400" extrusionOk="0">
                  <a:moveTo>
                    <a:pt x="955" y="1"/>
                  </a:moveTo>
                  <a:cubicBezTo>
                    <a:pt x="946" y="1"/>
                    <a:pt x="937" y="1"/>
                    <a:pt x="928" y="1"/>
                  </a:cubicBezTo>
                  <a:cubicBezTo>
                    <a:pt x="923" y="1"/>
                    <a:pt x="917" y="1"/>
                    <a:pt x="911" y="1"/>
                  </a:cubicBezTo>
                  <a:cubicBezTo>
                    <a:pt x="306" y="1"/>
                    <a:pt x="1" y="751"/>
                    <a:pt x="441" y="1191"/>
                  </a:cubicBezTo>
                  <a:cubicBezTo>
                    <a:pt x="585" y="1335"/>
                    <a:pt x="761" y="1399"/>
                    <a:pt x="932" y="1399"/>
                  </a:cubicBezTo>
                  <a:cubicBezTo>
                    <a:pt x="1290" y="1399"/>
                    <a:pt x="1631" y="1120"/>
                    <a:pt x="1631" y="704"/>
                  </a:cubicBezTo>
                  <a:cubicBezTo>
                    <a:pt x="1631" y="311"/>
                    <a:pt x="1343" y="1"/>
                    <a:pt x="955" y="1"/>
                  </a:cubicBezTo>
                  <a:close/>
                </a:path>
              </a:pathLst>
            </a:custGeom>
            <a:solidFill>
              <a:srgbClr val="1E032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1" name="Google Shape;4135;p64"/>
            <p:cNvSpPr/>
            <p:nvPr/>
          </p:nvSpPr>
          <p:spPr>
            <a:xfrm>
              <a:off x="898663" y="4088263"/>
              <a:ext cx="34075" cy="29275"/>
            </a:xfrm>
            <a:custGeom>
              <a:avLst/>
              <a:gdLst/>
              <a:ahLst/>
              <a:cxnLst/>
              <a:rect l="l" t="t" r="r" b="b"/>
              <a:pathLst>
                <a:path w="1363" h="1171" extrusionOk="0">
                  <a:moveTo>
                    <a:pt x="789" y="1"/>
                  </a:moveTo>
                  <a:cubicBezTo>
                    <a:pt x="273" y="1"/>
                    <a:pt x="1" y="631"/>
                    <a:pt x="373" y="1004"/>
                  </a:cubicBezTo>
                  <a:cubicBezTo>
                    <a:pt x="493" y="1119"/>
                    <a:pt x="637" y="1170"/>
                    <a:pt x="779" y="1170"/>
                  </a:cubicBezTo>
                  <a:cubicBezTo>
                    <a:pt x="1078" y="1170"/>
                    <a:pt x="1362" y="939"/>
                    <a:pt x="1362" y="588"/>
                  </a:cubicBezTo>
                  <a:cubicBezTo>
                    <a:pt x="1362" y="273"/>
                    <a:pt x="1104" y="1"/>
                    <a:pt x="789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2" name="Google Shape;4136;p64"/>
            <p:cNvSpPr/>
            <p:nvPr/>
          </p:nvSpPr>
          <p:spPr>
            <a:xfrm>
              <a:off x="933438" y="4102963"/>
              <a:ext cx="34050" cy="29150"/>
            </a:xfrm>
            <a:custGeom>
              <a:avLst/>
              <a:gdLst/>
              <a:ahLst/>
              <a:cxnLst/>
              <a:rect l="l" t="t" r="r" b="b"/>
              <a:pathLst>
                <a:path w="1362" h="1166" extrusionOk="0">
                  <a:moveTo>
                    <a:pt x="774" y="0"/>
                  </a:moveTo>
                  <a:cubicBezTo>
                    <a:pt x="258" y="0"/>
                    <a:pt x="0" y="631"/>
                    <a:pt x="358" y="989"/>
                  </a:cubicBezTo>
                  <a:cubicBezTo>
                    <a:pt x="480" y="1111"/>
                    <a:pt x="630" y="1165"/>
                    <a:pt x="776" y="1165"/>
                  </a:cubicBezTo>
                  <a:cubicBezTo>
                    <a:pt x="1076" y="1165"/>
                    <a:pt x="1362" y="935"/>
                    <a:pt x="1362" y="588"/>
                  </a:cubicBezTo>
                  <a:cubicBezTo>
                    <a:pt x="1362" y="258"/>
                    <a:pt x="1089" y="0"/>
                    <a:pt x="77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3" name="Google Shape;4137;p64"/>
            <p:cNvSpPr/>
            <p:nvPr/>
          </p:nvSpPr>
          <p:spPr>
            <a:xfrm>
              <a:off x="965313" y="4117638"/>
              <a:ext cx="34075" cy="29075"/>
            </a:xfrm>
            <a:custGeom>
              <a:avLst/>
              <a:gdLst/>
              <a:ahLst/>
              <a:cxnLst/>
              <a:rect l="l" t="t" r="r" b="b"/>
              <a:pathLst>
                <a:path w="1363" h="1163" extrusionOk="0">
                  <a:moveTo>
                    <a:pt x="775" y="1"/>
                  </a:moveTo>
                  <a:cubicBezTo>
                    <a:pt x="259" y="1"/>
                    <a:pt x="1" y="617"/>
                    <a:pt x="373" y="990"/>
                  </a:cubicBezTo>
                  <a:cubicBezTo>
                    <a:pt x="488" y="1109"/>
                    <a:pt x="631" y="1163"/>
                    <a:pt x="773" y="1163"/>
                  </a:cubicBezTo>
                  <a:cubicBezTo>
                    <a:pt x="1071" y="1163"/>
                    <a:pt x="1362" y="925"/>
                    <a:pt x="1362" y="574"/>
                  </a:cubicBezTo>
                  <a:cubicBezTo>
                    <a:pt x="1362" y="259"/>
                    <a:pt x="1104" y="1"/>
                    <a:pt x="775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4" name="Google Shape;4138;p64"/>
            <p:cNvSpPr/>
            <p:nvPr/>
          </p:nvSpPr>
          <p:spPr>
            <a:xfrm>
              <a:off x="830588" y="4081813"/>
              <a:ext cx="4325" cy="4675"/>
            </a:xfrm>
            <a:custGeom>
              <a:avLst/>
              <a:gdLst/>
              <a:ahLst/>
              <a:cxnLst/>
              <a:rect l="l" t="t" r="r" b="b"/>
              <a:pathLst>
                <a:path w="173" h="187" extrusionOk="0">
                  <a:moveTo>
                    <a:pt x="87" y="1"/>
                  </a:moveTo>
                  <a:cubicBezTo>
                    <a:pt x="44" y="1"/>
                    <a:pt x="1" y="44"/>
                    <a:pt x="1" y="87"/>
                  </a:cubicBezTo>
                  <a:cubicBezTo>
                    <a:pt x="1" y="144"/>
                    <a:pt x="44" y="187"/>
                    <a:pt x="87" y="187"/>
                  </a:cubicBezTo>
                  <a:cubicBezTo>
                    <a:pt x="144" y="187"/>
                    <a:pt x="173" y="144"/>
                    <a:pt x="173" y="87"/>
                  </a:cubicBezTo>
                  <a:cubicBezTo>
                    <a:pt x="173" y="44"/>
                    <a:pt x="144" y="1"/>
                    <a:pt x="87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5" name="Google Shape;4139;p64"/>
            <p:cNvSpPr/>
            <p:nvPr/>
          </p:nvSpPr>
          <p:spPr>
            <a:xfrm>
              <a:off x="830588" y="4099363"/>
              <a:ext cx="4325" cy="4700"/>
            </a:xfrm>
            <a:custGeom>
              <a:avLst/>
              <a:gdLst/>
              <a:ahLst/>
              <a:cxnLst/>
              <a:rect l="l" t="t" r="r" b="b"/>
              <a:pathLst>
                <a:path w="173" h="188" extrusionOk="0">
                  <a:moveTo>
                    <a:pt x="87" y="1"/>
                  </a:moveTo>
                  <a:cubicBezTo>
                    <a:pt x="44" y="1"/>
                    <a:pt x="1" y="44"/>
                    <a:pt x="1" y="101"/>
                  </a:cubicBezTo>
                  <a:cubicBezTo>
                    <a:pt x="1" y="144"/>
                    <a:pt x="44" y="187"/>
                    <a:pt x="87" y="187"/>
                  </a:cubicBezTo>
                  <a:cubicBezTo>
                    <a:pt x="144" y="187"/>
                    <a:pt x="173" y="144"/>
                    <a:pt x="173" y="101"/>
                  </a:cubicBezTo>
                  <a:cubicBezTo>
                    <a:pt x="173" y="44"/>
                    <a:pt x="144" y="1"/>
                    <a:pt x="87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6" name="Google Shape;4140;p64"/>
            <p:cNvSpPr/>
            <p:nvPr/>
          </p:nvSpPr>
          <p:spPr>
            <a:xfrm>
              <a:off x="830588" y="4117288"/>
              <a:ext cx="4325" cy="4325"/>
            </a:xfrm>
            <a:custGeom>
              <a:avLst/>
              <a:gdLst/>
              <a:ahLst/>
              <a:cxnLst/>
              <a:rect l="l" t="t" r="r" b="b"/>
              <a:pathLst>
                <a:path w="173" h="173" extrusionOk="0">
                  <a:moveTo>
                    <a:pt x="87" y="1"/>
                  </a:moveTo>
                  <a:cubicBezTo>
                    <a:pt x="44" y="1"/>
                    <a:pt x="1" y="29"/>
                    <a:pt x="1" y="87"/>
                  </a:cubicBezTo>
                  <a:cubicBezTo>
                    <a:pt x="1" y="130"/>
                    <a:pt x="44" y="173"/>
                    <a:pt x="87" y="173"/>
                  </a:cubicBezTo>
                  <a:cubicBezTo>
                    <a:pt x="144" y="173"/>
                    <a:pt x="173" y="130"/>
                    <a:pt x="173" y="87"/>
                  </a:cubicBezTo>
                  <a:cubicBezTo>
                    <a:pt x="173" y="29"/>
                    <a:pt x="144" y="1"/>
                    <a:pt x="87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7" name="Google Shape;4141;p64"/>
            <p:cNvSpPr/>
            <p:nvPr/>
          </p:nvSpPr>
          <p:spPr>
            <a:xfrm>
              <a:off x="1416088" y="3141588"/>
              <a:ext cx="16500" cy="11500"/>
            </a:xfrm>
            <a:custGeom>
              <a:avLst/>
              <a:gdLst/>
              <a:ahLst/>
              <a:cxnLst/>
              <a:rect l="l" t="t" r="r" b="b"/>
              <a:pathLst>
                <a:path w="660" h="460" extrusionOk="0">
                  <a:moveTo>
                    <a:pt x="0" y="1"/>
                  </a:moveTo>
                  <a:cubicBezTo>
                    <a:pt x="0" y="1"/>
                    <a:pt x="223" y="460"/>
                    <a:pt x="640" y="460"/>
                  </a:cubicBezTo>
                  <a:cubicBezTo>
                    <a:pt x="647" y="460"/>
                    <a:pt x="653" y="460"/>
                    <a:pt x="659" y="460"/>
                  </a:cubicBezTo>
                  <a:lnTo>
                    <a:pt x="0" y="1"/>
                  </a:lnTo>
                  <a:close/>
                </a:path>
              </a:pathLst>
            </a:custGeom>
            <a:solidFill>
              <a:srgbClr val="FF51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8" name="Google Shape;4142;p64"/>
            <p:cNvSpPr/>
            <p:nvPr/>
          </p:nvSpPr>
          <p:spPr>
            <a:xfrm>
              <a:off x="1310013" y="3116863"/>
              <a:ext cx="33350" cy="6300"/>
            </a:xfrm>
            <a:custGeom>
              <a:avLst/>
              <a:gdLst/>
              <a:ahLst/>
              <a:cxnLst/>
              <a:rect l="l" t="t" r="r" b="b"/>
              <a:pathLst>
                <a:path w="1334" h="252" extrusionOk="0">
                  <a:moveTo>
                    <a:pt x="1334" y="1"/>
                  </a:moveTo>
                  <a:lnTo>
                    <a:pt x="1" y="116"/>
                  </a:lnTo>
                  <a:cubicBezTo>
                    <a:pt x="1" y="116"/>
                    <a:pt x="205" y="252"/>
                    <a:pt x="538" y="252"/>
                  </a:cubicBezTo>
                  <a:cubicBezTo>
                    <a:pt x="755" y="252"/>
                    <a:pt x="1028" y="194"/>
                    <a:pt x="1334" y="1"/>
                  </a:cubicBezTo>
                  <a:close/>
                </a:path>
              </a:pathLst>
            </a:custGeom>
            <a:solidFill>
              <a:srgbClr val="FF51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9" name="Google Shape;4143;p64"/>
            <p:cNvSpPr/>
            <p:nvPr/>
          </p:nvSpPr>
          <p:spPr>
            <a:xfrm>
              <a:off x="746663" y="4058263"/>
              <a:ext cx="13225" cy="26700"/>
            </a:xfrm>
            <a:custGeom>
              <a:avLst/>
              <a:gdLst/>
              <a:ahLst/>
              <a:cxnLst/>
              <a:rect l="l" t="t" r="r" b="b"/>
              <a:pathLst>
                <a:path w="529" h="1068" extrusionOk="0">
                  <a:moveTo>
                    <a:pt x="380" y="1"/>
                  </a:moveTo>
                  <a:cubicBezTo>
                    <a:pt x="332" y="1"/>
                    <a:pt x="284" y="26"/>
                    <a:pt x="262" y="83"/>
                  </a:cubicBezTo>
                  <a:lnTo>
                    <a:pt x="18" y="914"/>
                  </a:lnTo>
                  <a:cubicBezTo>
                    <a:pt x="1" y="1009"/>
                    <a:pt x="77" y="1068"/>
                    <a:pt x="154" y="1068"/>
                  </a:cubicBezTo>
                  <a:cubicBezTo>
                    <a:pt x="204" y="1068"/>
                    <a:pt x="253" y="1042"/>
                    <a:pt x="276" y="986"/>
                  </a:cubicBezTo>
                  <a:cubicBezTo>
                    <a:pt x="348" y="713"/>
                    <a:pt x="434" y="427"/>
                    <a:pt x="520" y="154"/>
                  </a:cubicBezTo>
                  <a:cubicBezTo>
                    <a:pt x="528" y="59"/>
                    <a:pt x="453" y="1"/>
                    <a:pt x="380" y="1"/>
                  </a:cubicBezTo>
                  <a:close/>
                </a:path>
              </a:pathLst>
            </a:custGeom>
            <a:solidFill>
              <a:srgbClr val="FF51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0" name="Google Shape;4144;p64"/>
            <p:cNvSpPr/>
            <p:nvPr/>
          </p:nvSpPr>
          <p:spPr>
            <a:xfrm>
              <a:off x="759113" y="4079388"/>
              <a:ext cx="11475" cy="14575"/>
            </a:xfrm>
            <a:custGeom>
              <a:avLst/>
              <a:gdLst/>
              <a:ahLst/>
              <a:cxnLst/>
              <a:rect l="l" t="t" r="r" b="b"/>
              <a:pathLst>
                <a:path w="459" h="583" extrusionOk="0">
                  <a:moveTo>
                    <a:pt x="289" y="0"/>
                  </a:moveTo>
                  <a:cubicBezTo>
                    <a:pt x="252" y="0"/>
                    <a:pt x="216" y="20"/>
                    <a:pt x="194" y="69"/>
                  </a:cubicBezTo>
                  <a:lnTo>
                    <a:pt x="50" y="384"/>
                  </a:lnTo>
                  <a:cubicBezTo>
                    <a:pt x="1" y="483"/>
                    <a:pt x="95" y="582"/>
                    <a:pt x="177" y="582"/>
                  </a:cubicBezTo>
                  <a:cubicBezTo>
                    <a:pt x="213" y="582"/>
                    <a:pt x="248" y="562"/>
                    <a:pt x="265" y="513"/>
                  </a:cubicBezTo>
                  <a:cubicBezTo>
                    <a:pt x="323" y="413"/>
                    <a:pt x="366" y="313"/>
                    <a:pt x="409" y="198"/>
                  </a:cubicBezTo>
                  <a:cubicBezTo>
                    <a:pt x="458" y="99"/>
                    <a:pt x="371" y="0"/>
                    <a:pt x="289" y="0"/>
                  </a:cubicBezTo>
                  <a:close/>
                </a:path>
              </a:pathLst>
            </a:custGeom>
            <a:solidFill>
              <a:srgbClr val="FF51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1" name="Google Shape;4145;p64"/>
            <p:cNvSpPr/>
            <p:nvPr/>
          </p:nvSpPr>
          <p:spPr>
            <a:xfrm>
              <a:off x="907963" y="3762988"/>
              <a:ext cx="16950" cy="23250"/>
            </a:xfrm>
            <a:custGeom>
              <a:avLst/>
              <a:gdLst/>
              <a:ahLst/>
              <a:cxnLst/>
              <a:rect l="l" t="t" r="r" b="b"/>
              <a:pathLst>
                <a:path w="678" h="930" extrusionOk="0">
                  <a:moveTo>
                    <a:pt x="501" y="0"/>
                  </a:moveTo>
                  <a:cubicBezTo>
                    <a:pt x="462" y="0"/>
                    <a:pt x="425" y="20"/>
                    <a:pt x="403" y="69"/>
                  </a:cubicBezTo>
                  <a:lnTo>
                    <a:pt x="59" y="729"/>
                  </a:lnTo>
                  <a:cubicBezTo>
                    <a:pt x="0" y="836"/>
                    <a:pt x="87" y="929"/>
                    <a:pt x="171" y="929"/>
                  </a:cubicBezTo>
                  <a:cubicBezTo>
                    <a:pt x="211" y="929"/>
                    <a:pt x="251" y="908"/>
                    <a:pt x="274" y="858"/>
                  </a:cubicBezTo>
                  <a:lnTo>
                    <a:pt x="618" y="198"/>
                  </a:lnTo>
                  <a:cubicBezTo>
                    <a:pt x="677" y="99"/>
                    <a:pt x="586" y="0"/>
                    <a:pt x="501" y="0"/>
                  </a:cubicBezTo>
                  <a:close/>
                </a:path>
              </a:pathLst>
            </a:custGeom>
            <a:solidFill>
              <a:srgbClr val="FF51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2" name="Google Shape;4146;p64"/>
            <p:cNvSpPr/>
            <p:nvPr/>
          </p:nvSpPr>
          <p:spPr>
            <a:xfrm>
              <a:off x="915713" y="3778788"/>
              <a:ext cx="14575" cy="25625"/>
            </a:xfrm>
            <a:custGeom>
              <a:avLst/>
              <a:gdLst/>
              <a:ahLst/>
              <a:cxnLst/>
              <a:rect l="l" t="t" r="r" b="b"/>
              <a:pathLst>
                <a:path w="583" h="1025" extrusionOk="0">
                  <a:moveTo>
                    <a:pt x="430" y="0"/>
                  </a:moveTo>
                  <a:cubicBezTo>
                    <a:pt x="380" y="0"/>
                    <a:pt x="330" y="25"/>
                    <a:pt x="308" y="82"/>
                  </a:cubicBezTo>
                  <a:cubicBezTo>
                    <a:pt x="250" y="340"/>
                    <a:pt x="150" y="584"/>
                    <a:pt x="50" y="813"/>
                  </a:cubicBezTo>
                  <a:cubicBezTo>
                    <a:pt x="0" y="923"/>
                    <a:pt x="95" y="1025"/>
                    <a:pt x="182" y="1025"/>
                  </a:cubicBezTo>
                  <a:cubicBezTo>
                    <a:pt x="220" y="1025"/>
                    <a:pt x="257" y="1005"/>
                    <a:pt x="279" y="957"/>
                  </a:cubicBezTo>
                  <a:cubicBezTo>
                    <a:pt x="394" y="699"/>
                    <a:pt x="494" y="426"/>
                    <a:pt x="566" y="154"/>
                  </a:cubicBezTo>
                  <a:cubicBezTo>
                    <a:pt x="583" y="59"/>
                    <a:pt x="506" y="0"/>
                    <a:pt x="430" y="0"/>
                  </a:cubicBezTo>
                  <a:close/>
                </a:path>
              </a:pathLst>
            </a:custGeom>
            <a:solidFill>
              <a:srgbClr val="FF51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3" name="Google Shape;4147;p64"/>
            <p:cNvSpPr/>
            <p:nvPr/>
          </p:nvSpPr>
          <p:spPr>
            <a:xfrm>
              <a:off x="1013513" y="4119613"/>
              <a:ext cx="15450" cy="27200"/>
            </a:xfrm>
            <a:custGeom>
              <a:avLst/>
              <a:gdLst/>
              <a:ahLst/>
              <a:cxnLst/>
              <a:rect l="l" t="t" r="r" b="b"/>
              <a:pathLst>
                <a:path w="618" h="1088" extrusionOk="0">
                  <a:moveTo>
                    <a:pt x="476" y="0"/>
                  </a:moveTo>
                  <a:cubicBezTo>
                    <a:pt x="425" y="0"/>
                    <a:pt x="375" y="29"/>
                    <a:pt x="352" y="94"/>
                  </a:cubicBezTo>
                  <a:cubicBezTo>
                    <a:pt x="280" y="366"/>
                    <a:pt x="180" y="624"/>
                    <a:pt x="51" y="882"/>
                  </a:cubicBezTo>
                  <a:cubicBezTo>
                    <a:pt x="1" y="992"/>
                    <a:pt x="96" y="1088"/>
                    <a:pt x="183" y="1088"/>
                  </a:cubicBezTo>
                  <a:cubicBezTo>
                    <a:pt x="222" y="1088"/>
                    <a:pt x="258" y="1069"/>
                    <a:pt x="280" y="1025"/>
                  </a:cubicBezTo>
                  <a:cubicBezTo>
                    <a:pt x="409" y="739"/>
                    <a:pt x="523" y="452"/>
                    <a:pt x="609" y="151"/>
                  </a:cubicBezTo>
                  <a:cubicBezTo>
                    <a:pt x="618" y="58"/>
                    <a:pt x="547" y="0"/>
                    <a:pt x="476" y="0"/>
                  </a:cubicBezTo>
                  <a:close/>
                </a:path>
              </a:pathLst>
            </a:custGeom>
            <a:solidFill>
              <a:srgbClr val="FF51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4" name="Google Shape;4148;p64"/>
            <p:cNvSpPr/>
            <p:nvPr/>
          </p:nvSpPr>
          <p:spPr>
            <a:xfrm>
              <a:off x="1022363" y="4137563"/>
              <a:ext cx="12975" cy="20300"/>
            </a:xfrm>
            <a:custGeom>
              <a:avLst/>
              <a:gdLst/>
              <a:ahLst/>
              <a:cxnLst/>
              <a:rect l="l" t="t" r="r" b="b"/>
              <a:pathLst>
                <a:path w="519" h="812" extrusionOk="0">
                  <a:moveTo>
                    <a:pt x="361" y="0"/>
                  </a:moveTo>
                  <a:cubicBezTo>
                    <a:pt x="306" y="0"/>
                    <a:pt x="250" y="29"/>
                    <a:pt x="227" y="92"/>
                  </a:cubicBezTo>
                  <a:lnTo>
                    <a:pt x="26" y="651"/>
                  </a:lnTo>
                  <a:cubicBezTo>
                    <a:pt x="0" y="747"/>
                    <a:pt x="80" y="811"/>
                    <a:pt x="159" y="811"/>
                  </a:cubicBezTo>
                  <a:cubicBezTo>
                    <a:pt x="211" y="811"/>
                    <a:pt x="262" y="785"/>
                    <a:pt x="284" y="723"/>
                  </a:cubicBezTo>
                  <a:lnTo>
                    <a:pt x="485" y="164"/>
                  </a:lnTo>
                  <a:cubicBezTo>
                    <a:pt x="519" y="62"/>
                    <a:pt x="441" y="0"/>
                    <a:pt x="361" y="0"/>
                  </a:cubicBezTo>
                  <a:close/>
                </a:path>
              </a:pathLst>
            </a:custGeom>
            <a:solidFill>
              <a:srgbClr val="FF51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5" name="Google Shape;4149;p64"/>
            <p:cNvSpPr/>
            <p:nvPr/>
          </p:nvSpPr>
          <p:spPr>
            <a:xfrm>
              <a:off x="1261713" y="3638613"/>
              <a:ext cx="14925" cy="21825"/>
            </a:xfrm>
            <a:custGeom>
              <a:avLst/>
              <a:gdLst/>
              <a:ahLst/>
              <a:cxnLst/>
              <a:rect l="l" t="t" r="r" b="b"/>
              <a:pathLst>
                <a:path w="597" h="873" extrusionOk="0">
                  <a:moveTo>
                    <a:pt x="435" y="1"/>
                  </a:moveTo>
                  <a:cubicBezTo>
                    <a:pt x="382" y="1"/>
                    <a:pt x="330" y="31"/>
                    <a:pt x="313" y="100"/>
                  </a:cubicBezTo>
                  <a:cubicBezTo>
                    <a:pt x="241" y="300"/>
                    <a:pt x="155" y="501"/>
                    <a:pt x="41" y="687"/>
                  </a:cubicBezTo>
                  <a:cubicBezTo>
                    <a:pt x="1" y="787"/>
                    <a:pt x="85" y="872"/>
                    <a:pt x="170" y="872"/>
                  </a:cubicBezTo>
                  <a:cubicBezTo>
                    <a:pt x="207" y="872"/>
                    <a:pt x="244" y="856"/>
                    <a:pt x="270" y="816"/>
                  </a:cubicBezTo>
                  <a:cubicBezTo>
                    <a:pt x="399" y="616"/>
                    <a:pt x="485" y="386"/>
                    <a:pt x="571" y="171"/>
                  </a:cubicBezTo>
                  <a:cubicBezTo>
                    <a:pt x="597" y="68"/>
                    <a:pt x="514" y="1"/>
                    <a:pt x="435" y="1"/>
                  </a:cubicBezTo>
                  <a:close/>
                </a:path>
              </a:pathLst>
            </a:custGeom>
            <a:solidFill>
              <a:srgbClr val="FF51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6" name="Google Shape;4150;p64"/>
            <p:cNvSpPr/>
            <p:nvPr/>
          </p:nvSpPr>
          <p:spPr>
            <a:xfrm>
              <a:off x="1265613" y="3654138"/>
              <a:ext cx="14050" cy="21425"/>
            </a:xfrm>
            <a:custGeom>
              <a:avLst/>
              <a:gdLst/>
              <a:ahLst/>
              <a:cxnLst/>
              <a:rect l="l" t="t" r="r" b="b"/>
              <a:pathLst>
                <a:path w="562" h="857" extrusionOk="0">
                  <a:moveTo>
                    <a:pt x="399" y="0"/>
                  </a:moveTo>
                  <a:cubicBezTo>
                    <a:pt x="349" y="0"/>
                    <a:pt x="303" y="28"/>
                    <a:pt x="286" y="95"/>
                  </a:cubicBezTo>
                  <a:cubicBezTo>
                    <a:pt x="243" y="295"/>
                    <a:pt x="171" y="482"/>
                    <a:pt x="71" y="654"/>
                  </a:cubicBezTo>
                  <a:cubicBezTo>
                    <a:pt x="0" y="755"/>
                    <a:pt x="94" y="857"/>
                    <a:pt x="185" y="857"/>
                  </a:cubicBezTo>
                  <a:cubicBezTo>
                    <a:pt x="223" y="857"/>
                    <a:pt x="261" y="839"/>
                    <a:pt x="286" y="797"/>
                  </a:cubicBezTo>
                  <a:cubicBezTo>
                    <a:pt x="415" y="596"/>
                    <a:pt x="501" y="381"/>
                    <a:pt x="544" y="167"/>
                  </a:cubicBezTo>
                  <a:cubicBezTo>
                    <a:pt x="562" y="70"/>
                    <a:pt x="477" y="0"/>
                    <a:pt x="399" y="0"/>
                  </a:cubicBezTo>
                  <a:close/>
                </a:path>
              </a:pathLst>
            </a:custGeom>
            <a:solidFill>
              <a:srgbClr val="FF51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7" name="Google Shape;4151;p64"/>
            <p:cNvSpPr/>
            <p:nvPr/>
          </p:nvSpPr>
          <p:spPr>
            <a:xfrm>
              <a:off x="1129138" y="3513863"/>
              <a:ext cx="14675" cy="18650"/>
            </a:xfrm>
            <a:custGeom>
              <a:avLst/>
              <a:gdLst/>
              <a:ahLst/>
              <a:cxnLst/>
              <a:rect l="l" t="t" r="r" b="b"/>
              <a:pathLst>
                <a:path w="587" h="746" extrusionOk="0">
                  <a:moveTo>
                    <a:pt x="402" y="1"/>
                  </a:moveTo>
                  <a:cubicBezTo>
                    <a:pt x="372" y="1"/>
                    <a:pt x="340" y="14"/>
                    <a:pt x="313" y="44"/>
                  </a:cubicBezTo>
                  <a:cubicBezTo>
                    <a:pt x="184" y="202"/>
                    <a:pt x="98" y="388"/>
                    <a:pt x="26" y="589"/>
                  </a:cubicBezTo>
                  <a:cubicBezTo>
                    <a:pt x="1" y="683"/>
                    <a:pt x="81" y="746"/>
                    <a:pt x="160" y="746"/>
                  </a:cubicBezTo>
                  <a:cubicBezTo>
                    <a:pt x="214" y="746"/>
                    <a:pt x="267" y="716"/>
                    <a:pt x="284" y="646"/>
                  </a:cubicBezTo>
                  <a:cubicBezTo>
                    <a:pt x="327" y="503"/>
                    <a:pt x="413" y="360"/>
                    <a:pt x="499" y="231"/>
                  </a:cubicBezTo>
                  <a:cubicBezTo>
                    <a:pt x="587" y="133"/>
                    <a:pt x="499" y="1"/>
                    <a:pt x="402" y="1"/>
                  </a:cubicBezTo>
                  <a:close/>
                </a:path>
              </a:pathLst>
            </a:custGeom>
            <a:solidFill>
              <a:srgbClr val="FF51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8" name="Google Shape;4152;p64"/>
            <p:cNvSpPr/>
            <p:nvPr/>
          </p:nvSpPr>
          <p:spPr>
            <a:xfrm>
              <a:off x="1108463" y="3533263"/>
              <a:ext cx="13275" cy="14650"/>
            </a:xfrm>
            <a:custGeom>
              <a:avLst/>
              <a:gdLst/>
              <a:ahLst/>
              <a:cxnLst/>
              <a:rect l="l" t="t" r="r" b="b"/>
              <a:pathLst>
                <a:path w="531" h="586" extrusionOk="0">
                  <a:moveTo>
                    <a:pt x="361" y="1"/>
                  </a:moveTo>
                  <a:cubicBezTo>
                    <a:pt x="322" y="1"/>
                    <a:pt x="282" y="17"/>
                    <a:pt x="251" y="57"/>
                  </a:cubicBezTo>
                  <a:lnTo>
                    <a:pt x="51" y="401"/>
                  </a:lnTo>
                  <a:cubicBezTo>
                    <a:pt x="1" y="500"/>
                    <a:pt x="82" y="586"/>
                    <a:pt x="170" y="586"/>
                  </a:cubicBezTo>
                  <a:cubicBezTo>
                    <a:pt x="209" y="586"/>
                    <a:pt x="249" y="569"/>
                    <a:pt x="280" y="530"/>
                  </a:cubicBezTo>
                  <a:cubicBezTo>
                    <a:pt x="337" y="415"/>
                    <a:pt x="409" y="300"/>
                    <a:pt x="481" y="186"/>
                  </a:cubicBezTo>
                  <a:cubicBezTo>
                    <a:pt x="530" y="86"/>
                    <a:pt x="449" y="1"/>
                    <a:pt x="361" y="1"/>
                  </a:cubicBezTo>
                  <a:close/>
                </a:path>
              </a:pathLst>
            </a:custGeom>
            <a:solidFill>
              <a:srgbClr val="FF51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9" name="Google Shape;4153;p64"/>
            <p:cNvSpPr/>
            <p:nvPr/>
          </p:nvSpPr>
          <p:spPr>
            <a:xfrm>
              <a:off x="1078738" y="3542738"/>
              <a:ext cx="14800" cy="23600"/>
            </a:xfrm>
            <a:custGeom>
              <a:avLst/>
              <a:gdLst/>
              <a:ahLst/>
              <a:cxnLst/>
              <a:rect l="l" t="t" r="r" b="b"/>
              <a:pathLst>
                <a:path w="592" h="944" extrusionOk="0">
                  <a:moveTo>
                    <a:pt x="432" y="1"/>
                  </a:moveTo>
                  <a:cubicBezTo>
                    <a:pt x="378" y="1"/>
                    <a:pt x="325" y="30"/>
                    <a:pt x="308" y="93"/>
                  </a:cubicBezTo>
                  <a:cubicBezTo>
                    <a:pt x="236" y="308"/>
                    <a:pt x="150" y="538"/>
                    <a:pt x="50" y="738"/>
                  </a:cubicBezTo>
                  <a:cubicBezTo>
                    <a:pt x="0" y="848"/>
                    <a:pt x="96" y="944"/>
                    <a:pt x="183" y="944"/>
                  </a:cubicBezTo>
                  <a:cubicBezTo>
                    <a:pt x="221" y="944"/>
                    <a:pt x="258" y="925"/>
                    <a:pt x="279" y="882"/>
                  </a:cubicBezTo>
                  <a:cubicBezTo>
                    <a:pt x="394" y="638"/>
                    <a:pt x="480" y="409"/>
                    <a:pt x="566" y="165"/>
                  </a:cubicBezTo>
                  <a:cubicBezTo>
                    <a:pt x="592" y="63"/>
                    <a:pt x="511" y="1"/>
                    <a:pt x="432" y="1"/>
                  </a:cubicBezTo>
                  <a:close/>
                </a:path>
              </a:pathLst>
            </a:custGeom>
            <a:solidFill>
              <a:srgbClr val="FF51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0" name="Google Shape;4154;p64"/>
            <p:cNvSpPr/>
            <p:nvPr/>
          </p:nvSpPr>
          <p:spPr>
            <a:xfrm>
              <a:off x="1255913" y="4059888"/>
              <a:ext cx="13800" cy="19250"/>
            </a:xfrm>
            <a:custGeom>
              <a:avLst/>
              <a:gdLst/>
              <a:ahLst/>
              <a:cxnLst/>
              <a:rect l="l" t="t" r="r" b="b"/>
              <a:pathLst>
                <a:path w="552" h="770" extrusionOk="0">
                  <a:moveTo>
                    <a:pt x="387" y="1"/>
                  </a:moveTo>
                  <a:cubicBezTo>
                    <a:pt x="334" y="1"/>
                    <a:pt x="281" y="28"/>
                    <a:pt x="258" y="89"/>
                  </a:cubicBezTo>
                  <a:cubicBezTo>
                    <a:pt x="187" y="261"/>
                    <a:pt x="115" y="433"/>
                    <a:pt x="43" y="605"/>
                  </a:cubicBezTo>
                  <a:cubicBezTo>
                    <a:pt x="1" y="708"/>
                    <a:pt x="75" y="769"/>
                    <a:pt x="157" y="769"/>
                  </a:cubicBezTo>
                  <a:cubicBezTo>
                    <a:pt x="213" y="769"/>
                    <a:pt x="272" y="741"/>
                    <a:pt x="301" y="677"/>
                  </a:cubicBezTo>
                  <a:lnTo>
                    <a:pt x="516" y="161"/>
                  </a:lnTo>
                  <a:cubicBezTo>
                    <a:pt x="551" y="65"/>
                    <a:pt x="469" y="1"/>
                    <a:pt x="387" y="1"/>
                  </a:cubicBezTo>
                  <a:close/>
                </a:path>
              </a:pathLst>
            </a:custGeom>
            <a:solidFill>
              <a:srgbClr val="FF51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1" name="Google Shape;4155;p64"/>
            <p:cNvSpPr/>
            <p:nvPr/>
          </p:nvSpPr>
          <p:spPr>
            <a:xfrm>
              <a:off x="1257913" y="4080563"/>
              <a:ext cx="16075" cy="25350"/>
            </a:xfrm>
            <a:custGeom>
              <a:avLst/>
              <a:gdLst/>
              <a:ahLst/>
              <a:cxnLst/>
              <a:rect l="l" t="t" r="r" b="b"/>
              <a:pathLst>
                <a:path w="643" h="1014" extrusionOk="0">
                  <a:moveTo>
                    <a:pt x="487" y="0"/>
                  </a:moveTo>
                  <a:cubicBezTo>
                    <a:pt x="432" y="0"/>
                    <a:pt x="374" y="29"/>
                    <a:pt x="350" y="94"/>
                  </a:cubicBezTo>
                  <a:cubicBezTo>
                    <a:pt x="250" y="337"/>
                    <a:pt x="135" y="595"/>
                    <a:pt x="35" y="853"/>
                  </a:cubicBezTo>
                  <a:cubicBezTo>
                    <a:pt x="0" y="949"/>
                    <a:pt x="82" y="1013"/>
                    <a:pt x="164" y="1013"/>
                  </a:cubicBezTo>
                  <a:cubicBezTo>
                    <a:pt x="217" y="1013"/>
                    <a:pt x="271" y="987"/>
                    <a:pt x="293" y="925"/>
                  </a:cubicBezTo>
                  <a:cubicBezTo>
                    <a:pt x="393" y="667"/>
                    <a:pt x="494" y="409"/>
                    <a:pt x="608" y="151"/>
                  </a:cubicBezTo>
                  <a:cubicBezTo>
                    <a:pt x="642" y="58"/>
                    <a:pt x="567" y="0"/>
                    <a:pt x="487" y="0"/>
                  </a:cubicBezTo>
                  <a:close/>
                </a:path>
              </a:pathLst>
            </a:custGeom>
            <a:solidFill>
              <a:srgbClr val="FF51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2" name="Google Shape;4156;p64"/>
            <p:cNvSpPr/>
            <p:nvPr/>
          </p:nvSpPr>
          <p:spPr>
            <a:xfrm>
              <a:off x="1371288" y="3220063"/>
              <a:ext cx="5400" cy="2175"/>
            </a:xfrm>
            <a:custGeom>
              <a:avLst/>
              <a:gdLst/>
              <a:ahLst/>
              <a:cxnLst/>
              <a:rect l="l" t="t" r="r" b="b"/>
              <a:pathLst>
                <a:path w="216" h="87" extrusionOk="0">
                  <a:moveTo>
                    <a:pt x="1" y="1"/>
                  </a:moveTo>
                  <a:lnTo>
                    <a:pt x="1" y="15"/>
                  </a:lnTo>
                  <a:lnTo>
                    <a:pt x="215" y="87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FFC4C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3" name="Google Shape;4157;p64"/>
            <p:cNvSpPr/>
            <p:nvPr/>
          </p:nvSpPr>
          <p:spPr>
            <a:xfrm>
              <a:off x="919088" y="3498488"/>
              <a:ext cx="454375" cy="805150"/>
            </a:xfrm>
            <a:custGeom>
              <a:avLst/>
              <a:gdLst/>
              <a:ahLst/>
              <a:cxnLst/>
              <a:rect l="l" t="t" r="r" b="b"/>
              <a:pathLst>
                <a:path w="18175" h="32206" extrusionOk="0">
                  <a:moveTo>
                    <a:pt x="14133" y="5604"/>
                  </a:moveTo>
                  <a:cubicBezTo>
                    <a:pt x="14219" y="5604"/>
                    <a:pt x="14290" y="5690"/>
                    <a:pt x="14262" y="5776"/>
                  </a:cubicBezTo>
                  <a:cubicBezTo>
                    <a:pt x="14190" y="5991"/>
                    <a:pt x="14090" y="6221"/>
                    <a:pt x="13975" y="6421"/>
                  </a:cubicBezTo>
                  <a:cubicBezTo>
                    <a:pt x="13946" y="6464"/>
                    <a:pt x="13918" y="6493"/>
                    <a:pt x="13875" y="6493"/>
                  </a:cubicBezTo>
                  <a:lnTo>
                    <a:pt x="13860" y="6493"/>
                  </a:lnTo>
                  <a:cubicBezTo>
                    <a:pt x="13760" y="6493"/>
                    <a:pt x="13688" y="6378"/>
                    <a:pt x="13746" y="6292"/>
                  </a:cubicBezTo>
                  <a:cubicBezTo>
                    <a:pt x="13860" y="6106"/>
                    <a:pt x="13946" y="5905"/>
                    <a:pt x="14004" y="5705"/>
                  </a:cubicBezTo>
                  <a:cubicBezTo>
                    <a:pt x="14032" y="5647"/>
                    <a:pt x="14075" y="5604"/>
                    <a:pt x="14133" y="5604"/>
                  </a:cubicBezTo>
                  <a:close/>
                  <a:moveTo>
                    <a:pt x="14262" y="6221"/>
                  </a:moveTo>
                  <a:cubicBezTo>
                    <a:pt x="14348" y="6221"/>
                    <a:pt x="14419" y="6307"/>
                    <a:pt x="14405" y="6393"/>
                  </a:cubicBezTo>
                  <a:cubicBezTo>
                    <a:pt x="14362" y="6607"/>
                    <a:pt x="14276" y="6822"/>
                    <a:pt x="14147" y="7009"/>
                  </a:cubicBezTo>
                  <a:cubicBezTo>
                    <a:pt x="14133" y="7052"/>
                    <a:pt x="14090" y="7080"/>
                    <a:pt x="14047" y="7080"/>
                  </a:cubicBezTo>
                  <a:cubicBezTo>
                    <a:pt x="13946" y="7080"/>
                    <a:pt x="13875" y="6966"/>
                    <a:pt x="13932" y="6880"/>
                  </a:cubicBezTo>
                  <a:cubicBezTo>
                    <a:pt x="14032" y="6708"/>
                    <a:pt x="14104" y="6521"/>
                    <a:pt x="14147" y="6321"/>
                  </a:cubicBezTo>
                  <a:cubicBezTo>
                    <a:pt x="14161" y="6264"/>
                    <a:pt x="14204" y="6221"/>
                    <a:pt x="14262" y="6221"/>
                  </a:cubicBezTo>
                  <a:close/>
                  <a:moveTo>
                    <a:pt x="14176" y="1620"/>
                  </a:moveTo>
                  <a:cubicBezTo>
                    <a:pt x="14419" y="1620"/>
                    <a:pt x="14634" y="1949"/>
                    <a:pt x="14749" y="2207"/>
                  </a:cubicBezTo>
                  <a:lnTo>
                    <a:pt x="14821" y="2222"/>
                  </a:lnTo>
                  <a:cubicBezTo>
                    <a:pt x="16713" y="2881"/>
                    <a:pt x="17300" y="4888"/>
                    <a:pt x="16870" y="6708"/>
                  </a:cubicBezTo>
                  <a:cubicBezTo>
                    <a:pt x="16999" y="7023"/>
                    <a:pt x="17229" y="7697"/>
                    <a:pt x="16842" y="7768"/>
                  </a:cubicBezTo>
                  <a:cubicBezTo>
                    <a:pt x="16813" y="7768"/>
                    <a:pt x="16799" y="7768"/>
                    <a:pt x="16770" y="7783"/>
                  </a:cubicBezTo>
                  <a:cubicBezTo>
                    <a:pt x="16383" y="7783"/>
                    <a:pt x="16369" y="7166"/>
                    <a:pt x="16369" y="7066"/>
                  </a:cubicBezTo>
                  <a:lnTo>
                    <a:pt x="16354" y="7066"/>
                  </a:lnTo>
                  <a:cubicBezTo>
                    <a:pt x="16268" y="7123"/>
                    <a:pt x="15824" y="7424"/>
                    <a:pt x="15552" y="7424"/>
                  </a:cubicBezTo>
                  <a:cubicBezTo>
                    <a:pt x="15542" y="7426"/>
                    <a:pt x="15532" y="7426"/>
                    <a:pt x="15523" y="7426"/>
                  </a:cubicBezTo>
                  <a:cubicBezTo>
                    <a:pt x="15421" y="7426"/>
                    <a:pt x="15335" y="7357"/>
                    <a:pt x="15322" y="7252"/>
                  </a:cubicBezTo>
                  <a:cubicBezTo>
                    <a:pt x="15236" y="6851"/>
                    <a:pt x="15853" y="6679"/>
                    <a:pt x="16082" y="6622"/>
                  </a:cubicBezTo>
                  <a:lnTo>
                    <a:pt x="16082" y="6593"/>
                  </a:lnTo>
                  <a:cubicBezTo>
                    <a:pt x="16440" y="5174"/>
                    <a:pt x="16053" y="3497"/>
                    <a:pt x="14606" y="2996"/>
                  </a:cubicBezTo>
                  <a:cubicBezTo>
                    <a:pt x="14391" y="3082"/>
                    <a:pt x="14176" y="3139"/>
                    <a:pt x="13946" y="3153"/>
                  </a:cubicBezTo>
                  <a:cubicBezTo>
                    <a:pt x="13760" y="3153"/>
                    <a:pt x="13617" y="3096"/>
                    <a:pt x="13588" y="2910"/>
                  </a:cubicBezTo>
                  <a:cubicBezTo>
                    <a:pt x="13531" y="2580"/>
                    <a:pt x="13875" y="2523"/>
                    <a:pt x="14104" y="2523"/>
                  </a:cubicBezTo>
                  <a:cubicBezTo>
                    <a:pt x="14176" y="2523"/>
                    <a:pt x="14247" y="2523"/>
                    <a:pt x="14319" y="2537"/>
                  </a:cubicBezTo>
                  <a:lnTo>
                    <a:pt x="14333" y="2537"/>
                  </a:lnTo>
                  <a:cubicBezTo>
                    <a:pt x="14333" y="2537"/>
                    <a:pt x="13545" y="1906"/>
                    <a:pt x="14032" y="1648"/>
                  </a:cubicBezTo>
                  <a:cubicBezTo>
                    <a:pt x="14075" y="1634"/>
                    <a:pt x="14118" y="1620"/>
                    <a:pt x="14176" y="1620"/>
                  </a:cubicBezTo>
                  <a:close/>
                  <a:moveTo>
                    <a:pt x="13875" y="22445"/>
                  </a:moveTo>
                  <a:cubicBezTo>
                    <a:pt x="13946" y="22445"/>
                    <a:pt x="14032" y="22517"/>
                    <a:pt x="13989" y="22603"/>
                  </a:cubicBezTo>
                  <a:lnTo>
                    <a:pt x="13774" y="23119"/>
                  </a:lnTo>
                  <a:cubicBezTo>
                    <a:pt x="13760" y="23176"/>
                    <a:pt x="13703" y="23205"/>
                    <a:pt x="13645" y="23205"/>
                  </a:cubicBezTo>
                  <a:lnTo>
                    <a:pt x="13645" y="23219"/>
                  </a:lnTo>
                  <a:cubicBezTo>
                    <a:pt x="13559" y="23219"/>
                    <a:pt x="13473" y="23147"/>
                    <a:pt x="13516" y="23061"/>
                  </a:cubicBezTo>
                  <a:cubicBezTo>
                    <a:pt x="13588" y="22875"/>
                    <a:pt x="13660" y="22717"/>
                    <a:pt x="13731" y="22545"/>
                  </a:cubicBezTo>
                  <a:cubicBezTo>
                    <a:pt x="13746" y="22474"/>
                    <a:pt x="13803" y="22445"/>
                    <a:pt x="13875" y="22445"/>
                  </a:cubicBezTo>
                  <a:close/>
                  <a:moveTo>
                    <a:pt x="14032" y="23276"/>
                  </a:moveTo>
                  <a:cubicBezTo>
                    <a:pt x="14118" y="23276"/>
                    <a:pt x="14190" y="23348"/>
                    <a:pt x="14161" y="23434"/>
                  </a:cubicBezTo>
                  <a:cubicBezTo>
                    <a:pt x="14047" y="23692"/>
                    <a:pt x="13946" y="23950"/>
                    <a:pt x="13846" y="24208"/>
                  </a:cubicBezTo>
                  <a:cubicBezTo>
                    <a:pt x="13832" y="24251"/>
                    <a:pt x="13774" y="24294"/>
                    <a:pt x="13717" y="24294"/>
                  </a:cubicBezTo>
                  <a:cubicBezTo>
                    <a:pt x="13631" y="24294"/>
                    <a:pt x="13559" y="24222"/>
                    <a:pt x="13588" y="24136"/>
                  </a:cubicBezTo>
                  <a:cubicBezTo>
                    <a:pt x="13688" y="23878"/>
                    <a:pt x="13803" y="23620"/>
                    <a:pt x="13903" y="23377"/>
                  </a:cubicBezTo>
                  <a:cubicBezTo>
                    <a:pt x="13918" y="23319"/>
                    <a:pt x="13975" y="23276"/>
                    <a:pt x="14032" y="23276"/>
                  </a:cubicBezTo>
                  <a:close/>
                  <a:moveTo>
                    <a:pt x="4243" y="24839"/>
                  </a:moveTo>
                  <a:cubicBezTo>
                    <a:pt x="4343" y="24839"/>
                    <a:pt x="4401" y="24910"/>
                    <a:pt x="4386" y="24996"/>
                  </a:cubicBezTo>
                  <a:cubicBezTo>
                    <a:pt x="4300" y="25297"/>
                    <a:pt x="4186" y="25584"/>
                    <a:pt x="4057" y="25870"/>
                  </a:cubicBezTo>
                  <a:cubicBezTo>
                    <a:pt x="4043" y="25899"/>
                    <a:pt x="4000" y="25928"/>
                    <a:pt x="3957" y="25928"/>
                  </a:cubicBezTo>
                  <a:cubicBezTo>
                    <a:pt x="3856" y="25928"/>
                    <a:pt x="3785" y="25827"/>
                    <a:pt x="3828" y="25727"/>
                  </a:cubicBezTo>
                  <a:cubicBezTo>
                    <a:pt x="3957" y="25469"/>
                    <a:pt x="4057" y="25211"/>
                    <a:pt x="4129" y="24925"/>
                  </a:cubicBezTo>
                  <a:cubicBezTo>
                    <a:pt x="4143" y="24882"/>
                    <a:pt x="4186" y="24839"/>
                    <a:pt x="4243" y="24839"/>
                  </a:cubicBezTo>
                  <a:close/>
                  <a:moveTo>
                    <a:pt x="4464" y="25567"/>
                  </a:moveTo>
                  <a:cubicBezTo>
                    <a:pt x="4472" y="25567"/>
                    <a:pt x="4479" y="25568"/>
                    <a:pt x="4487" y="25569"/>
                  </a:cubicBezTo>
                  <a:cubicBezTo>
                    <a:pt x="4493" y="25568"/>
                    <a:pt x="4500" y="25568"/>
                    <a:pt x="4506" y="25568"/>
                  </a:cubicBezTo>
                  <a:cubicBezTo>
                    <a:pt x="4583" y="25568"/>
                    <a:pt x="4642" y="25648"/>
                    <a:pt x="4616" y="25727"/>
                  </a:cubicBezTo>
                  <a:lnTo>
                    <a:pt x="4415" y="26286"/>
                  </a:lnTo>
                  <a:cubicBezTo>
                    <a:pt x="4401" y="26343"/>
                    <a:pt x="4343" y="26372"/>
                    <a:pt x="4286" y="26372"/>
                  </a:cubicBezTo>
                  <a:cubicBezTo>
                    <a:pt x="4280" y="26373"/>
                    <a:pt x="4273" y="26374"/>
                    <a:pt x="4267" y="26374"/>
                  </a:cubicBezTo>
                  <a:cubicBezTo>
                    <a:pt x="4190" y="26374"/>
                    <a:pt x="4131" y="26294"/>
                    <a:pt x="4157" y="26214"/>
                  </a:cubicBezTo>
                  <a:lnTo>
                    <a:pt x="4358" y="25655"/>
                  </a:lnTo>
                  <a:cubicBezTo>
                    <a:pt x="4370" y="25606"/>
                    <a:pt x="4415" y="25567"/>
                    <a:pt x="4464" y="25567"/>
                  </a:cubicBezTo>
                  <a:close/>
                  <a:moveTo>
                    <a:pt x="14047" y="0"/>
                  </a:moveTo>
                  <a:lnTo>
                    <a:pt x="10306" y="8342"/>
                  </a:lnTo>
                  <a:cubicBezTo>
                    <a:pt x="10922" y="7983"/>
                    <a:pt x="11725" y="7568"/>
                    <a:pt x="12226" y="7568"/>
                  </a:cubicBezTo>
                  <a:cubicBezTo>
                    <a:pt x="12249" y="7564"/>
                    <a:pt x="12271" y="7562"/>
                    <a:pt x="12292" y="7562"/>
                  </a:cubicBezTo>
                  <a:cubicBezTo>
                    <a:pt x="12438" y="7562"/>
                    <a:pt x="12569" y="7644"/>
                    <a:pt x="12656" y="7768"/>
                  </a:cubicBezTo>
                  <a:cubicBezTo>
                    <a:pt x="12886" y="8170"/>
                    <a:pt x="11940" y="8772"/>
                    <a:pt x="10937" y="9259"/>
                  </a:cubicBezTo>
                  <a:lnTo>
                    <a:pt x="11008" y="9417"/>
                  </a:lnTo>
                  <a:cubicBezTo>
                    <a:pt x="11424" y="9288"/>
                    <a:pt x="11839" y="9230"/>
                    <a:pt x="12269" y="9202"/>
                  </a:cubicBezTo>
                  <a:cubicBezTo>
                    <a:pt x="12628" y="9202"/>
                    <a:pt x="12871" y="9302"/>
                    <a:pt x="12914" y="9531"/>
                  </a:cubicBezTo>
                  <a:cubicBezTo>
                    <a:pt x="13015" y="10019"/>
                    <a:pt x="12183" y="10291"/>
                    <a:pt x="11338" y="10449"/>
                  </a:cubicBezTo>
                  <a:cubicBezTo>
                    <a:pt x="11352" y="10506"/>
                    <a:pt x="11366" y="10563"/>
                    <a:pt x="11366" y="10621"/>
                  </a:cubicBezTo>
                  <a:cubicBezTo>
                    <a:pt x="12226" y="10649"/>
                    <a:pt x="13043" y="10778"/>
                    <a:pt x="12900" y="11165"/>
                  </a:cubicBezTo>
                  <a:cubicBezTo>
                    <a:pt x="12742" y="11538"/>
                    <a:pt x="12054" y="11653"/>
                    <a:pt x="11366" y="11696"/>
                  </a:cubicBezTo>
                  <a:cubicBezTo>
                    <a:pt x="11352" y="11796"/>
                    <a:pt x="11338" y="11896"/>
                    <a:pt x="11323" y="11997"/>
                  </a:cubicBezTo>
                  <a:cubicBezTo>
                    <a:pt x="12183" y="12240"/>
                    <a:pt x="13101" y="12613"/>
                    <a:pt x="12857" y="13071"/>
                  </a:cubicBezTo>
                  <a:cubicBezTo>
                    <a:pt x="12757" y="13301"/>
                    <a:pt x="12499" y="13372"/>
                    <a:pt x="12183" y="13372"/>
                  </a:cubicBezTo>
                  <a:cubicBezTo>
                    <a:pt x="11753" y="13358"/>
                    <a:pt x="11309" y="13272"/>
                    <a:pt x="10908" y="13114"/>
                  </a:cubicBezTo>
                  <a:cubicBezTo>
                    <a:pt x="10865" y="13200"/>
                    <a:pt x="10808" y="13272"/>
                    <a:pt x="10765" y="13358"/>
                  </a:cubicBezTo>
                  <a:cubicBezTo>
                    <a:pt x="11381" y="13874"/>
                    <a:pt x="12054" y="14562"/>
                    <a:pt x="11682" y="14849"/>
                  </a:cubicBezTo>
                  <a:cubicBezTo>
                    <a:pt x="11610" y="14892"/>
                    <a:pt x="11524" y="14920"/>
                    <a:pt x="11452" y="14920"/>
                  </a:cubicBezTo>
                  <a:cubicBezTo>
                    <a:pt x="11094" y="14920"/>
                    <a:pt x="10535" y="14562"/>
                    <a:pt x="10062" y="14204"/>
                  </a:cubicBezTo>
                  <a:cubicBezTo>
                    <a:pt x="10005" y="14247"/>
                    <a:pt x="9933" y="14304"/>
                    <a:pt x="9876" y="14361"/>
                  </a:cubicBezTo>
                  <a:cubicBezTo>
                    <a:pt x="10406" y="15092"/>
                    <a:pt x="10908" y="15952"/>
                    <a:pt x="10507" y="16110"/>
                  </a:cubicBezTo>
                  <a:cubicBezTo>
                    <a:pt x="10478" y="16124"/>
                    <a:pt x="10435" y="16139"/>
                    <a:pt x="10406" y="16139"/>
                  </a:cubicBezTo>
                  <a:cubicBezTo>
                    <a:pt x="10034" y="16139"/>
                    <a:pt x="9489" y="15508"/>
                    <a:pt x="9045" y="14877"/>
                  </a:cubicBezTo>
                  <a:cubicBezTo>
                    <a:pt x="8973" y="14920"/>
                    <a:pt x="8887" y="14949"/>
                    <a:pt x="8801" y="14992"/>
                  </a:cubicBezTo>
                  <a:cubicBezTo>
                    <a:pt x="9088" y="15809"/>
                    <a:pt x="9288" y="16741"/>
                    <a:pt x="8873" y="16927"/>
                  </a:cubicBezTo>
                  <a:cubicBezTo>
                    <a:pt x="8830" y="16941"/>
                    <a:pt x="8801" y="16956"/>
                    <a:pt x="8758" y="16956"/>
                  </a:cubicBezTo>
                  <a:cubicBezTo>
                    <a:pt x="8371" y="16956"/>
                    <a:pt x="7998" y="16081"/>
                    <a:pt x="7726" y="15250"/>
                  </a:cubicBezTo>
                  <a:cubicBezTo>
                    <a:pt x="7669" y="15250"/>
                    <a:pt x="7611" y="15250"/>
                    <a:pt x="7554" y="15264"/>
                  </a:cubicBezTo>
                  <a:cubicBezTo>
                    <a:pt x="7626" y="16067"/>
                    <a:pt x="7626" y="16870"/>
                    <a:pt x="7310" y="16927"/>
                  </a:cubicBezTo>
                  <a:lnTo>
                    <a:pt x="7282" y="16927"/>
                  </a:lnTo>
                  <a:cubicBezTo>
                    <a:pt x="7095" y="16927"/>
                    <a:pt x="6923" y="16626"/>
                    <a:pt x="6794" y="16196"/>
                  </a:cubicBezTo>
                  <a:lnTo>
                    <a:pt x="2910" y="24853"/>
                  </a:lnTo>
                  <a:cubicBezTo>
                    <a:pt x="3312" y="25068"/>
                    <a:pt x="3312" y="25627"/>
                    <a:pt x="2925" y="25856"/>
                  </a:cubicBezTo>
                  <a:cubicBezTo>
                    <a:pt x="2829" y="25913"/>
                    <a:pt x="2727" y="25939"/>
                    <a:pt x="2627" y="25939"/>
                  </a:cubicBezTo>
                  <a:cubicBezTo>
                    <a:pt x="2326" y="25939"/>
                    <a:pt x="2050" y="25699"/>
                    <a:pt x="2050" y="25355"/>
                  </a:cubicBezTo>
                  <a:cubicBezTo>
                    <a:pt x="2050" y="25326"/>
                    <a:pt x="2050" y="25283"/>
                    <a:pt x="2065" y="25254"/>
                  </a:cubicBezTo>
                  <a:lnTo>
                    <a:pt x="1821" y="25125"/>
                  </a:lnTo>
                  <a:cubicBezTo>
                    <a:pt x="1764" y="25197"/>
                    <a:pt x="1678" y="25269"/>
                    <a:pt x="1592" y="25297"/>
                  </a:cubicBezTo>
                  <a:lnTo>
                    <a:pt x="1" y="28995"/>
                  </a:lnTo>
                  <a:cubicBezTo>
                    <a:pt x="1864" y="29769"/>
                    <a:pt x="3770" y="30500"/>
                    <a:pt x="5576" y="31073"/>
                  </a:cubicBezTo>
                  <a:cubicBezTo>
                    <a:pt x="5562" y="30930"/>
                    <a:pt x="5547" y="30787"/>
                    <a:pt x="5533" y="30643"/>
                  </a:cubicBezTo>
                  <a:cubicBezTo>
                    <a:pt x="4816" y="29124"/>
                    <a:pt x="2982" y="28450"/>
                    <a:pt x="2781" y="28078"/>
                  </a:cubicBezTo>
                  <a:cubicBezTo>
                    <a:pt x="2667" y="27848"/>
                    <a:pt x="2925" y="27619"/>
                    <a:pt x="3340" y="27619"/>
                  </a:cubicBezTo>
                  <a:cubicBezTo>
                    <a:pt x="3770" y="27648"/>
                    <a:pt x="4186" y="27848"/>
                    <a:pt x="4487" y="28178"/>
                  </a:cubicBezTo>
                  <a:cubicBezTo>
                    <a:pt x="5060" y="28766"/>
                    <a:pt x="5361" y="29611"/>
                    <a:pt x="5504" y="30185"/>
                  </a:cubicBezTo>
                  <a:cubicBezTo>
                    <a:pt x="5476" y="28952"/>
                    <a:pt x="5662" y="27705"/>
                    <a:pt x="6350" y="26544"/>
                  </a:cubicBezTo>
                  <a:cubicBezTo>
                    <a:pt x="6665" y="26028"/>
                    <a:pt x="7038" y="25541"/>
                    <a:pt x="7425" y="25097"/>
                  </a:cubicBezTo>
                  <a:cubicBezTo>
                    <a:pt x="7583" y="24222"/>
                    <a:pt x="7525" y="23334"/>
                    <a:pt x="7253" y="22488"/>
                  </a:cubicBezTo>
                  <a:cubicBezTo>
                    <a:pt x="7196" y="22302"/>
                    <a:pt x="6708" y="21241"/>
                    <a:pt x="6995" y="21098"/>
                  </a:cubicBezTo>
                  <a:cubicBezTo>
                    <a:pt x="7067" y="21055"/>
                    <a:pt x="7138" y="21040"/>
                    <a:pt x="7210" y="21040"/>
                  </a:cubicBezTo>
                  <a:cubicBezTo>
                    <a:pt x="7611" y="21040"/>
                    <a:pt x="7970" y="21571"/>
                    <a:pt x="8113" y="21886"/>
                  </a:cubicBezTo>
                  <a:cubicBezTo>
                    <a:pt x="8342" y="22416"/>
                    <a:pt x="8371" y="23033"/>
                    <a:pt x="8185" y="23592"/>
                  </a:cubicBezTo>
                  <a:cubicBezTo>
                    <a:pt x="8027" y="24065"/>
                    <a:pt x="7812" y="24538"/>
                    <a:pt x="7540" y="24953"/>
                  </a:cubicBezTo>
                  <a:cubicBezTo>
                    <a:pt x="8013" y="24423"/>
                    <a:pt x="8529" y="23878"/>
                    <a:pt x="9045" y="23348"/>
                  </a:cubicBezTo>
                  <a:cubicBezTo>
                    <a:pt x="10636" y="21685"/>
                    <a:pt x="12140" y="20123"/>
                    <a:pt x="11667" y="19048"/>
                  </a:cubicBezTo>
                  <a:cubicBezTo>
                    <a:pt x="11338" y="18346"/>
                    <a:pt x="10822" y="17959"/>
                    <a:pt x="10191" y="17945"/>
                  </a:cubicBezTo>
                  <a:lnTo>
                    <a:pt x="10163" y="17945"/>
                  </a:lnTo>
                  <a:cubicBezTo>
                    <a:pt x="9417" y="17945"/>
                    <a:pt x="8672" y="18446"/>
                    <a:pt x="8299" y="19206"/>
                  </a:cubicBezTo>
                  <a:cubicBezTo>
                    <a:pt x="8271" y="19249"/>
                    <a:pt x="8271" y="19277"/>
                    <a:pt x="8256" y="19320"/>
                  </a:cubicBezTo>
                  <a:cubicBezTo>
                    <a:pt x="8256" y="19664"/>
                    <a:pt x="8328" y="20295"/>
                    <a:pt x="8715" y="20395"/>
                  </a:cubicBezTo>
                  <a:cubicBezTo>
                    <a:pt x="8744" y="20410"/>
                    <a:pt x="8772" y="20410"/>
                    <a:pt x="8815" y="20410"/>
                  </a:cubicBezTo>
                  <a:cubicBezTo>
                    <a:pt x="8987" y="20381"/>
                    <a:pt x="9159" y="20281"/>
                    <a:pt x="9260" y="20137"/>
                  </a:cubicBezTo>
                  <a:cubicBezTo>
                    <a:pt x="9403" y="19994"/>
                    <a:pt x="9532" y="19865"/>
                    <a:pt x="9704" y="19865"/>
                  </a:cubicBezTo>
                  <a:cubicBezTo>
                    <a:pt x="9790" y="19865"/>
                    <a:pt x="9876" y="19894"/>
                    <a:pt x="9948" y="19965"/>
                  </a:cubicBezTo>
                  <a:cubicBezTo>
                    <a:pt x="10363" y="20266"/>
                    <a:pt x="9933" y="21112"/>
                    <a:pt x="9217" y="21112"/>
                  </a:cubicBezTo>
                  <a:cubicBezTo>
                    <a:pt x="9088" y="21112"/>
                    <a:pt x="8959" y="21083"/>
                    <a:pt x="8844" y="21040"/>
                  </a:cubicBezTo>
                  <a:cubicBezTo>
                    <a:pt x="8844" y="21040"/>
                    <a:pt x="8242" y="20897"/>
                    <a:pt x="8013" y="20381"/>
                  </a:cubicBezTo>
                  <a:cubicBezTo>
                    <a:pt x="7855" y="20023"/>
                    <a:pt x="7898" y="19607"/>
                    <a:pt x="8142" y="19134"/>
                  </a:cubicBezTo>
                  <a:cubicBezTo>
                    <a:pt x="8557" y="18303"/>
                    <a:pt x="9360" y="17758"/>
                    <a:pt x="10163" y="17758"/>
                  </a:cubicBezTo>
                  <a:lnTo>
                    <a:pt x="10191" y="17758"/>
                  </a:lnTo>
                  <a:cubicBezTo>
                    <a:pt x="10822" y="17773"/>
                    <a:pt x="11352" y="18117"/>
                    <a:pt x="11696" y="18733"/>
                  </a:cubicBezTo>
                  <a:cubicBezTo>
                    <a:pt x="11581" y="17672"/>
                    <a:pt x="11968" y="16612"/>
                    <a:pt x="12714" y="15852"/>
                  </a:cubicBezTo>
                  <a:lnTo>
                    <a:pt x="12714" y="15852"/>
                  </a:lnTo>
                  <a:cubicBezTo>
                    <a:pt x="12556" y="16913"/>
                    <a:pt x="12241" y="17945"/>
                    <a:pt x="11782" y="18905"/>
                  </a:cubicBezTo>
                  <a:lnTo>
                    <a:pt x="11825" y="18977"/>
                  </a:lnTo>
                  <a:cubicBezTo>
                    <a:pt x="12155" y="19736"/>
                    <a:pt x="11653" y="20653"/>
                    <a:pt x="10808" y="21671"/>
                  </a:cubicBezTo>
                  <a:cubicBezTo>
                    <a:pt x="11252" y="21413"/>
                    <a:pt x="11739" y="21255"/>
                    <a:pt x="12241" y="21212"/>
                  </a:cubicBezTo>
                  <a:lnTo>
                    <a:pt x="12312" y="21212"/>
                  </a:lnTo>
                  <a:cubicBezTo>
                    <a:pt x="13215" y="21212"/>
                    <a:pt x="13144" y="22216"/>
                    <a:pt x="12671" y="22230"/>
                  </a:cubicBezTo>
                  <a:lnTo>
                    <a:pt x="12656" y="22230"/>
                  </a:lnTo>
                  <a:cubicBezTo>
                    <a:pt x="12484" y="22230"/>
                    <a:pt x="12255" y="22087"/>
                    <a:pt x="12011" y="21943"/>
                  </a:cubicBezTo>
                  <a:cubicBezTo>
                    <a:pt x="11768" y="21771"/>
                    <a:pt x="11467" y="21671"/>
                    <a:pt x="11180" y="21657"/>
                  </a:cubicBezTo>
                  <a:cubicBezTo>
                    <a:pt x="11037" y="21657"/>
                    <a:pt x="10894" y="21685"/>
                    <a:pt x="10765" y="21743"/>
                  </a:cubicBezTo>
                  <a:cubicBezTo>
                    <a:pt x="10306" y="22302"/>
                    <a:pt x="9747" y="22875"/>
                    <a:pt x="9174" y="23463"/>
                  </a:cubicBezTo>
                  <a:cubicBezTo>
                    <a:pt x="8170" y="24509"/>
                    <a:pt x="7138" y="25598"/>
                    <a:pt x="6508" y="26630"/>
                  </a:cubicBezTo>
                  <a:cubicBezTo>
                    <a:pt x="5662" y="28063"/>
                    <a:pt x="5590" y="29640"/>
                    <a:pt x="5762" y="31131"/>
                  </a:cubicBezTo>
                  <a:lnTo>
                    <a:pt x="5848" y="31159"/>
                  </a:lnTo>
                  <a:cubicBezTo>
                    <a:pt x="6622" y="29067"/>
                    <a:pt x="8156" y="27447"/>
                    <a:pt x="8873" y="26773"/>
                  </a:cubicBezTo>
                  <a:cubicBezTo>
                    <a:pt x="8830" y="26372"/>
                    <a:pt x="8744" y="24867"/>
                    <a:pt x="9819" y="23878"/>
                  </a:cubicBezTo>
                  <a:cubicBezTo>
                    <a:pt x="9976" y="24065"/>
                    <a:pt x="10062" y="24323"/>
                    <a:pt x="10048" y="24581"/>
                  </a:cubicBezTo>
                  <a:cubicBezTo>
                    <a:pt x="10320" y="24394"/>
                    <a:pt x="10822" y="24136"/>
                    <a:pt x="11252" y="24136"/>
                  </a:cubicBezTo>
                  <a:cubicBezTo>
                    <a:pt x="11268" y="24135"/>
                    <a:pt x="11284" y="24134"/>
                    <a:pt x="11300" y="24134"/>
                  </a:cubicBezTo>
                  <a:cubicBezTo>
                    <a:pt x="11439" y="24134"/>
                    <a:pt x="11566" y="24188"/>
                    <a:pt x="11682" y="24265"/>
                  </a:cubicBezTo>
                  <a:cubicBezTo>
                    <a:pt x="12140" y="24609"/>
                    <a:pt x="11753" y="25383"/>
                    <a:pt x="11524" y="25770"/>
                  </a:cubicBezTo>
                  <a:cubicBezTo>
                    <a:pt x="11954" y="25784"/>
                    <a:pt x="12398" y="25913"/>
                    <a:pt x="12771" y="26143"/>
                  </a:cubicBezTo>
                  <a:cubicBezTo>
                    <a:pt x="11467" y="26845"/>
                    <a:pt x="10593" y="27031"/>
                    <a:pt x="9933" y="27031"/>
                  </a:cubicBezTo>
                  <a:cubicBezTo>
                    <a:pt x="9618" y="27031"/>
                    <a:pt x="9288" y="26988"/>
                    <a:pt x="8987" y="26902"/>
                  </a:cubicBezTo>
                  <a:cubicBezTo>
                    <a:pt x="8414" y="27447"/>
                    <a:pt x="7898" y="28035"/>
                    <a:pt x="7425" y="28680"/>
                  </a:cubicBezTo>
                  <a:cubicBezTo>
                    <a:pt x="7884" y="28436"/>
                    <a:pt x="9145" y="27863"/>
                    <a:pt x="10435" y="27863"/>
                  </a:cubicBezTo>
                  <a:cubicBezTo>
                    <a:pt x="10908" y="27863"/>
                    <a:pt x="11381" y="27949"/>
                    <a:pt x="11811" y="28135"/>
                  </a:cubicBezTo>
                  <a:cubicBezTo>
                    <a:pt x="10664" y="28278"/>
                    <a:pt x="9073" y="29382"/>
                    <a:pt x="8070" y="29382"/>
                  </a:cubicBezTo>
                  <a:cubicBezTo>
                    <a:pt x="8058" y="29382"/>
                    <a:pt x="8047" y="29383"/>
                    <a:pt x="8035" y="29383"/>
                  </a:cubicBezTo>
                  <a:cubicBezTo>
                    <a:pt x="7704" y="29383"/>
                    <a:pt x="7393" y="29185"/>
                    <a:pt x="7282" y="28866"/>
                  </a:cubicBezTo>
                  <a:cubicBezTo>
                    <a:pt x="6766" y="29583"/>
                    <a:pt x="6336" y="30371"/>
                    <a:pt x="6020" y="31202"/>
                  </a:cubicBezTo>
                  <a:cubicBezTo>
                    <a:pt x="8041" y="31819"/>
                    <a:pt x="9905" y="32205"/>
                    <a:pt x="11395" y="32205"/>
                  </a:cubicBezTo>
                  <a:cubicBezTo>
                    <a:pt x="12800" y="32205"/>
                    <a:pt x="13860" y="31862"/>
                    <a:pt x="14391" y="31030"/>
                  </a:cubicBezTo>
                  <a:cubicBezTo>
                    <a:pt x="15265" y="29654"/>
                    <a:pt x="15580" y="28106"/>
                    <a:pt x="15580" y="26515"/>
                  </a:cubicBezTo>
                  <a:cubicBezTo>
                    <a:pt x="15552" y="25283"/>
                    <a:pt x="15423" y="24065"/>
                    <a:pt x="15165" y="22875"/>
                  </a:cubicBezTo>
                  <a:cubicBezTo>
                    <a:pt x="14907" y="21485"/>
                    <a:pt x="14692" y="20152"/>
                    <a:pt x="14305" y="18790"/>
                  </a:cubicBezTo>
                  <a:cubicBezTo>
                    <a:pt x="13989" y="17787"/>
                    <a:pt x="13688" y="16755"/>
                    <a:pt x="13688" y="15709"/>
                  </a:cubicBezTo>
                  <a:cubicBezTo>
                    <a:pt x="13688" y="15336"/>
                    <a:pt x="13731" y="14963"/>
                    <a:pt x="13817" y="14591"/>
                  </a:cubicBezTo>
                  <a:cubicBezTo>
                    <a:pt x="14133" y="13301"/>
                    <a:pt x="15021" y="12369"/>
                    <a:pt x="15781" y="11323"/>
                  </a:cubicBezTo>
                  <a:cubicBezTo>
                    <a:pt x="16627" y="10191"/>
                    <a:pt x="17315" y="8944"/>
                    <a:pt x="17802" y="7611"/>
                  </a:cubicBezTo>
                  <a:cubicBezTo>
                    <a:pt x="18046" y="6951"/>
                    <a:pt x="18160" y="6249"/>
                    <a:pt x="18174" y="5533"/>
                  </a:cubicBezTo>
                  <a:cubicBezTo>
                    <a:pt x="18174" y="2981"/>
                    <a:pt x="16340" y="1204"/>
                    <a:pt x="14061" y="0"/>
                  </a:cubicBezTo>
                  <a:close/>
                </a:path>
              </a:pathLst>
            </a:custGeom>
            <a:solidFill>
              <a:srgbClr val="FFA2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4" name="Google Shape;4158;p64"/>
            <p:cNvSpPr/>
            <p:nvPr/>
          </p:nvSpPr>
          <p:spPr>
            <a:xfrm>
              <a:off x="964588" y="3213613"/>
              <a:ext cx="427150" cy="915875"/>
            </a:xfrm>
            <a:custGeom>
              <a:avLst/>
              <a:gdLst/>
              <a:ahLst/>
              <a:cxnLst/>
              <a:rect l="l" t="t" r="r" b="b"/>
              <a:pathLst>
                <a:path w="17086" h="36635" extrusionOk="0">
                  <a:moveTo>
                    <a:pt x="16612" y="402"/>
                  </a:moveTo>
                  <a:lnTo>
                    <a:pt x="16625" y="406"/>
                  </a:lnTo>
                  <a:lnTo>
                    <a:pt x="16625" y="406"/>
                  </a:lnTo>
                  <a:cubicBezTo>
                    <a:pt x="16626" y="404"/>
                    <a:pt x="16627" y="403"/>
                    <a:pt x="16627" y="402"/>
                  </a:cubicBezTo>
                  <a:close/>
                  <a:moveTo>
                    <a:pt x="15538" y="1"/>
                  </a:moveTo>
                  <a:lnTo>
                    <a:pt x="10908" y="10779"/>
                  </a:lnTo>
                  <a:lnTo>
                    <a:pt x="7411" y="18920"/>
                  </a:lnTo>
                  <a:cubicBezTo>
                    <a:pt x="7612" y="19034"/>
                    <a:pt x="7812" y="19163"/>
                    <a:pt x="8013" y="19307"/>
                  </a:cubicBezTo>
                  <a:lnTo>
                    <a:pt x="14893" y="3054"/>
                  </a:lnTo>
                  <a:cubicBezTo>
                    <a:pt x="14549" y="2638"/>
                    <a:pt x="15796" y="230"/>
                    <a:pt x="15853" y="115"/>
                  </a:cubicBezTo>
                  <a:lnTo>
                    <a:pt x="15538" y="1"/>
                  </a:lnTo>
                  <a:close/>
                  <a:moveTo>
                    <a:pt x="16625" y="406"/>
                  </a:moveTo>
                  <a:lnTo>
                    <a:pt x="16625" y="406"/>
                  </a:lnTo>
                  <a:cubicBezTo>
                    <a:pt x="16576" y="524"/>
                    <a:pt x="15613" y="2956"/>
                    <a:pt x="15065" y="3111"/>
                  </a:cubicBezTo>
                  <a:lnTo>
                    <a:pt x="8156" y="19436"/>
                  </a:lnTo>
                  <a:cubicBezTo>
                    <a:pt x="8271" y="19522"/>
                    <a:pt x="8371" y="19636"/>
                    <a:pt x="8472" y="19737"/>
                  </a:cubicBezTo>
                  <a:lnTo>
                    <a:pt x="8500" y="19737"/>
                  </a:lnTo>
                  <a:lnTo>
                    <a:pt x="12227" y="11395"/>
                  </a:lnTo>
                  <a:lnTo>
                    <a:pt x="17085" y="560"/>
                  </a:lnTo>
                  <a:lnTo>
                    <a:pt x="16625" y="406"/>
                  </a:lnTo>
                  <a:close/>
                  <a:moveTo>
                    <a:pt x="4874" y="27175"/>
                  </a:moveTo>
                  <a:lnTo>
                    <a:pt x="1047" y="36205"/>
                  </a:lnTo>
                  <a:cubicBezTo>
                    <a:pt x="1062" y="36219"/>
                    <a:pt x="1076" y="36219"/>
                    <a:pt x="1090" y="36234"/>
                  </a:cubicBezTo>
                  <a:lnTo>
                    <a:pt x="4974" y="27577"/>
                  </a:lnTo>
                  <a:cubicBezTo>
                    <a:pt x="4946" y="27448"/>
                    <a:pt x="4903" y="27319"/>
                    <a:pt x="4874" y="27190"/>
                  </a:cubicBezTo>
                  <a:lnTo>
                    <a:pt x="4874" y="27175"/>
                  </a:lnTo>
                  <a:close/>
                  <a:moveTo>
                    <a:pt x="4329" y="26487"/>
                  </a:moveTo>
                  <a:cubicBezTo>
                    <a:pt x="4200" y="27161"/>
                    <a:pt x="4000" y="27806"/>
                    <a:pt x="3684" y="27806"/>
                  </a:cubicBezTo>
                  <a:cubicBezTo>
                    <a:pt x="3656" y="27806"/>
                    <a:pt x="3627" y="27806"/>
                    <a:pt x="3598" y="27792"/>
                  </a:cubicBezTo>
                  <a:lnTo>
                    <a:pt x="73" y="35961"/>
                  </a:lnTo>
                  <a:cubicBezTo>
                    <a:pt x="101" y="36033"/>
                    <a:pt x="116" y="36090"/>
                    <a:pt x="116" y="36162"/>
                  </a:cubicBezTo>
                  <a:cubicBezTo>
                    <a:pt x="116" y="36291"/>
                    <a:pt x="73" y="36406"/>
                    <a:pt x="1" y="36506"/>
                  </a:cubicBezTo>
                  <a:lnTo>
                    <a:pt x="245" y="36635"/>
                  </a:lnTo>
                  <a:cubicBezTo>
                    <a:pt x="288" y="36363"/>
                    <a:pt x="531" y="36162"/>
                    <a:pt x="818" y="36162"/>
                  </a:cubicBezTo>
                  <a:lnTo>
                    <a:pt x="875" y="36162"/>
                  </a:lnTo>
                  <a:lnTo>
                    <a:pt x="4802" y="26889"/>
                  </a:lnTo>
                  <a:cubicBezTo>
                    <a:pt x="4788" y="26788"/>
                    <a:pt x="4759" y="26688"/>
                    <a:pt x="4745" y="26573"/>
                  </a:cubicBezTo>
                  <a:cubicBezTo>
                    <a:pt x="4602" y="26559"/>
                    <a:pt x="4473" y="26516"/>
                    <a:pt x="4344" y="26487"/>
                  </a:cubicBezTo>
                  <a:close/>
                </a:path>
              </a:pathLst>
            </a:custGeom>
            <a:solidFill>
              <a:srgbClr val="FF3E3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5" name="Google Shape;4159;p64"/>
            <p:cNvSpPr/>
            <p:nvPr/>
          </p:nvSpPr>
          <p:spPr>
            <a:xfrm>
              <a:off x="1054538" y="3687163"/>
              <a:ext cx="192450" cy="234500"/>
            </a:xfrm>
            <a:custGeom>
              <a:avLst/>
              <a:gdLst/>
              <a:ahLst/>
              <a:cxnLst/>
              <a:rect l="l" t="t" r="r" b="b"/>
              <a:pathLst>
                <a:path w="7698" h="9380" extrusionOk="0">
                  <a:moveTo>
                    <a:pt x="6889" y="1"/>
                  </a:moveTo>
                  <a:cubicBezTo>
                    <a:pt x="6867" y="1"/>
                    <a:pt x="6845" y="3"/>
                    <a:pt x="6823" y="6"/>
                  </a:cubicBezTo>
                  <a:cubicBezTo>
                    <a:pt x="6321" y="6"/>
                    <a:pt x="5504" y="408"/>
                    <a:pt x="4902" y="766"/>
                  </a:cubicBezTo>
                  <a:lnTo>
                    <a:pt x="4888" y="780"/>
                  </a:lnTo>
                  <a:cubicBezTo>
                    <a:pt x="5146" y="1053"/>
                    <a:pt x="5361" y="1368"/>
                    <a:pt x="5533" y="1698"/>
                  </a:cubicBezTo>
                  <a:cubicBezTo>
                    <a:pt x="6522" y="1210"/>
                    <a:pt x="7482" y="608"/>
                    <a:pt x="7238" y="193"/>
                  </a:cubicBezTo>
                  <a:cubicBezTo>
                    <a:pt x="7164" y="81"/>
                    <a:pt x="7035" y="1"/>
                    <a:pt x="6889" y="1"/>
                  </a:cubicBezTo>
                  <a:close/>
                  <a:moveTo>
                    <a:pt x="6866" y="1640"/>
                  </a:moveTo>
                  <a:cubicBezTo>
                    <a:pt x="6436" y="1669"/>
                    <a:pt x="6020" y="1726"/>
                    <a:pt x="5605" y="1855"/>
                  </a:cubicBezTo>
                  <a:cubicBezTo>
                    <a:pt x="5762" y="2185"/>
                    <a:pt x="5877" y="2529"/>
                    <a:pt x="5934" y="2887"/>
                  </a:cubicBezTo>
                  <a:cubicBezTo>
                    <a:pt x="6780" y="2730"/>
                    <a:pt x="7597" y="2457"/>
                    <a:pt x="7511" y="1970"/>
                  </a:cubicBezTo>
                  <a:cubicBezTo>
                    <a:pt x="7468" y="1726"/>
                    <a:pt x="7210" y="1640"/>
                    <a:pt x="6866" y="1640"/>
                  </a:cubicBezTo>
                  <a:close/>
                  <a:moveTo>
                    <a:pt x="5963" y="3059"/>
                  </a:moveTo>
                  <a:cubicBezTo>
                    <a:pt x="5991" y="3231"/>
                    <a:pt x="6006" y="3418"/>
                    <a:pt x="6006" y="3590"/>
                  </a:cubicBezTo>
                  <a:cubicBezTo>
                    <a:pt x="6006" y="3776"/>
                    <a:pt x="5991" y="3948"/>
                    <a:pt x="5963" y="4134"/>
                  </a:cubicBezTo>
                  <a:cubicBezTo>
                    <a:pt x="6651" y="4091"/>
                    <a:pt x="7353" y="3948"/>
                    <a:pt x="7496" y="3590"/>
                  </a:cubicBezTo>
                  <a:cubicBezTo>
                    <a:pt x="7640" y="3231"/>
                    <a:pt x="6823" y="3102"/>
                    <a:pt x="5963" y="3059"/>
                  </a:cubicBezTo>
                  <a:close/>
                  <a:moveTo>
                    <a:pt x="5920" y="4421"/>
                  </a:moveTo>
                  <a:cubicBezTo>
                    <a:pt x="5834" y="4808"/>
                    <a:pt x="5691" y="5195"/>
                    <a:pt x="5504" y="5539"/>
                  </a:cubicBezTo>
                  <a:cubicBezTo>
                    <a:pt x="5920" y="5696"/>
                    <a:pt x="6350" y="5782"/>
                    <a:pt x="6780" y="5811"/>
                  </a:cubicBezTo>
                  <a:cubicBezTo>
                    <a:pt x="7095" y="5811"/>
                    <a:pt x="7353" y="5725"/>
                    <a:pt x="7453" y="5510"/>
                  </a:cubicBezTo>
                  <a:cubicBezTo>
                    <a:pt x="7697" y="5037"/>
                    <a:pt x="6780" y="4665"/>
                    <a:pt x="5920" y="4421"/>
                  </a:cubicBezTo>
                  <a:close/>
                  <a:moveTo>
                    <a:pt x="5361" y="5782"/>
                  </a:moveTo>
                  <a:lnTo>
                    <a:pt x="5361" y="5797"/>
                  </a:lnTo>
                  <a:cubicBezTo>
                    <a:pt x="5160" y="6098"/>
                    <a:pt x="4931" y="6384"/>
                    <a:pt x="4659" y="6628"/>
                  </a:cubicBezTo>
                  <a:cubicBezTo>
                    <a:pt x="5132" y="7001"/>
                    <a:pt x="5676" y="7345"/>
                    <a:pt x="6049" y="7345"/>
                  </a:cubicBezTo>
                  <a:cubicBezTo>
                    <a:pt x="6135" y="7345"/>
                    <a:pt x="6206" y="7316"/>
                    <a:pt x="6278" y="7273"/>
                  </a:cubicBezTo>
                  <a:cubicBezTo>
                    <a:pt x="6665" y="7001"/>
                    <a:pt x="5977" y="6298"/>
                    <a:pt x="5361" y="5782"/>
                  </a:cubicBezTo>
                  <a:close/>
                  <a:moveTo>
                    <a:pt x="574" y="7488"/>
                  </a:moveTo>
                  <a:lnTo>
                    <a:pt x="587" y="7491"/>
                  </a:lnTo>
                  <a:lnTo>
                    <a:pt x="587" y="7491"/>
                  </a:lnTo>
                  <a:lnTo>
                    <a:pt x="588" y="7488"/>
                  </a:lnTo>
                  <a:close/>
                  <a:moveTo>
                    <a:pt x="1147" y="7631"/>
                  </a:moveTo>
                  <a:cubicBezTo>
                    <a:pt x="1161" y="7732"/>
                    <a:pt x="1190" y="7832"/>
                    <a:pt x="1204" y="7947"/>
                  </a:cubicBezTo>
                  <a:lnTo>
                    <a:pt x="1333" y="7660"/>
                  </a:lnTo>
                  <a:lnTo>
                    <a:pt x="1147" y="7631"/>
                  </a:lnTo>
                  <a:close/>
                  <a:moveTo>
                    <a:pt x="4458" y="6786"/>
                  </a:moveTo>
                  <a:cubicBezTo>
                    <a:pt x="4214" y="7001"/>
                    <a:pt x="3928" y="7173"/>
                    <a:pt x="3641" y="7316"/>
                  </a:cubicBezTo>
                  <a:cubicBezTo>
                    <a:pt x="4071" y="7947"/>
                    <a:pt x="4616" y="8563"/>
                    <a:pt x="4988" y="8563"/>
                  </a:cubicBezTo>
                  <a:cubicBezTo>
                    <a:pt x="5031" y="8563"/>
                    <a:pt x="5060" y="8563"/>
                    <a:pt x="5103" y="8549"/>
                  </a:cubicBezTo>
                  <a:cubicBezTo>
                    <a:pt x="5504" y="8377"/>
                    <a:pt x="4988" y="7517"/>
                    <a:pt x="4472" y="6786"/>
                  </a:cubicBezTo>
                  <a:close/>
                  <a:moveTo>
                    <a:pt x="587" y="7491"/>
                  </a:moveTo>
                  <a:lnTo>
                    <a:pt x="0" y="8835"/>
                  </a:lnTo>
                  <a:cubicBezTo>
                    <a:pt x="29" y="8850"/>
                    <a:pt x="58" y="8864"/>
                    <a:pt x="101" y="8864"/>
                  </a:cubicBezTo>
                  <a:cubicBezTo>
                    <a:pt x="402" y="8864"/>
                    <a:pt x="617" y="8205"/>
                    <a:pt x="746" y="7531"/>
                  </a:cubicBezTo>
                  <a:lnTo>
                    <a:pt x="587" y="7491"/>
                  </a:lnTo>
                  <a:close/>
                  <a:moveTo>
                    <a:pt x="1505" y="7674"/>
                  </a:moveTo>
                  <a:lnTo>
                    <a:pt x="1505" y="7689"/>
                  </a:lnTo>
                  <a:lnTo>
                    <a:pt x="1276" y="8233"/>
                  </a:lnTo>
                  <a:cubicBezTo>
                    <a:pt x="1305" y="8377"/>
                    <a:pt x="1348" y="8506"/>
                    <a:pt x="1376" y="8635"/>
                  </a:cubicBezTo>
                  <a:cubicBezTo>
                    <a:pt x="1505" y="9065"/>
                    <a:pt x="1677" y="9366"/>
                    <a:pt x="1864" y="9366"/>
                  </a:cubicBezTo>
                  <a:lnTo>
                    <a:pt x="1892" y="9366"/>
                  </a:lnTo>
                  <a:cubicBezTo>
                    <a:pt x="2208" y="9323"/>
                    <a:pt x="2208" y="8506"/>
                    <a:pt x="2122" y="7703"/>
                  </a:cubicBezTo>
                  <a:lnTo>
                    <a:pt x="1892" y="7703"/>
                  </a:lnTo>
                  <a:cubicBezTo>
                    <a:pt x="1763" y="7703"/>
                    <a:pt x="1634" y="7703"/>
                    <a:pt x="1505" y="7674"/>
                  </a:cubicBezTo>
                  <a:close/>
                  <a:moveTo>
                    <a:pt x="3383" y="7416"/>
                  </a:moveTo>
                  <a:cubicBezTo>
                    <a:pt x="3039" y="7545"/>
                    <a:pt x="2681" y="7631"/>
                    <a:pt x="2308" y="7674"/>
                  </a:cubicBezTo>
                  <a:cubicBezTo>
                    <a:pt x="2580" y="8520"/>
                    <a:pt x="2953" y="9380"/>
                    <a:pt x="3340" y="9380"/>
                  </a:cubicBezTo>
                  <a:cubicBezTo>
                    <a:pt x="3383" y="9380"/>
                    <a:pt x="3426" y="9380"/>
                    <a:pt x="3455" y="9366"/>
                  </a:cubicBezTo>
                  <a:cubicBezTo>
                    <a:pt x="3885" y="9179"/>
                    <a:pt x="3670" y="8248"/>
                    <a:pt x="3383" y="7416"/>
                  </a:cubicBezTo>
                  <a:close/>
                </a:path>
              </a:pathLst>
            </a:custGeom>
            <a:solidFill>
              <a:srgbClr val="E7274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6" name="Google Shape;4160;p64"/>
            <p:cNvSpPr/>
            <p:nvPr/>
          </p:nvSpPr>
          <p:spPr>
            <a:xfrm>
              <a:off x="1068863" y="3686588"/>
              <a:ext cx="135125" cy="193175"/>
            </a:xfrm>
            <a:custGeom>
              <a:avLst/>
              <a:gdLst/>
              <a:ahLst/>
              <a:cxnLst/>
              <a:rect l="l" t="t" r="r" b="b"/>
              <a:pathLst>
                <a:path w="5405" h="7727" extrusionOk="0">
                  <a:moveTo>
                    <a:pt x="3971" y="517"/>
                  </a:moveTo>
                  <a:cubicBezTo>
                    <a:pt x="3975" y="519"/>
                    <a:pt x="3978" y="522"/>
                    <a:pt x="3982" y="525"/>
                  </a:cubicBezTo>
                  <a:lnTo>
                    <a:pt x="3982" y="525"/>
                  </a:lnTo>
                  <a:lnTo>
                    <a:pt x="3985" y="517"/>
                  </a:lnTo>
                  <a:close/>
                  <a:moveTo>
                    <a:pt x="3226" y="1"/>
                  </a:moveTo>
                  <a:lnTo>
                    <a:pt x="1" y="7511"/>
                  </a:lnTo>
                  <a:lnTo>
                    <a:pt x="158" y="7554"/>
                  </a:lnTo>
                  <a:cubicBezTo>
                    <a:pt x="287" y="7597"/>
                    <a:pt x="431" y="7640"/>
                    <a:pt x="560" y="7654"/>
                  </a:cubicBezTo>
                  <a:lnTo>
                    <a:pt x="746" y="7683"/>
                  </a:lnTo>
                  <a:lnTo>
                    <a:pt x="3828" y="388"/>
                  </a:lnTo>
                  <a:cubicBezTo>
                    <a:pt x="3641" y="244"/>
                    <a:pt x="3441" y="115"/>
                    <a:pt x="3226" y="1"/>
                  </a:cubicBezTo>
                  <a:close/>
                  <a:moveTo>
                    <a:pt x="3982" y="525"/>
                  </a:moveTo>
                  <a:lnTo>
                    <a:pt x="932" y="7712"/>
                  </a:lnTo>
                  <a:cubicBezTo>
                    <a:pt x="1061" y="7726"/>
                    <a:pt x="1190" y="7726"/>
                    <a:pt x="1319" y="7726"/>
                  </a:cubicBezTo>
                  <a:lnTo>
                    <a:pt x="1563" y="7726"/>
                  </a:lnTo>
                  <a:cubicBezTo>
                    <a:pt x="1635" y="7726"/>
                    <a:pt x="1678" y="7726"/>
                    <a:pt x="1735" y="7712"/>
                  </a:cubicBezTo>
                  <a:cubicBezTo>
                    <a:pt x="2108" y="7669"/>
                    <a:pt x="2466" y="7583"/>
                    <a:pt x="2810" y="7454"/>
                  </a:cubicBezTo>
                  <a:cubicBezTo>
                    <a:pt x="2896" y="7425"/>
                    <a:pt x="2968" y="7382"/>
                    <a:pt x="3054" y="7339"/>
                  </a:cubicBezTo>
                  <a:cubicBezTo>
                    <a:pt x="3355" y="7210"/>
                    <a:pt x="3627" y="7038"/>
                    <a:pt x="3885" y="6823"/>
                  </a:cubicBezTo>
                  <a:cubicBezTo>
                    <a:pt x="3942" y="6780"/>
                    <a:pt x="4014" y="6723"/>
                    <a:pt x="4057" y="6665"/>
                  </a:cubicBezTo>
                  <a:cubicBezTo>
                    <a:pt x="4329" y="6422"/>
                    <a:pt x="4573" y="6135"/>
                    <a:pt x="4759" y="5834"/>
                  </a:cubicBezTo>
                  <a:cubicBezTo>
                    <a:pt x="4817" y="5748"/>
                    <a:pt x="4860" y="5676"/>
                    <a:pt x="4903" y="5590"/>
                  </a:cubicBezTo>
                  <a:cubicBezTo>
                    <a:pt x="5103" y="5232"/>
                    <a:pt x="5232" y="4860"/>
                    <a:pt x="5318" y="4458"/>
                  </a:cubicBezTo>
                  <a:cubicBezTo>
                    <a:pt x="5347" y="4372"/>
                    <a:pt x="5361" y="4272"/>
                    <a:pt x="5375" y="4172"/>
                  </a:cubicBezTo>
                  <a:cubicBezTo>
                    <a:pt x="5390" y="4000"/>
                    <a:pt x="5404" y="3813"/>
                    <a:pt x="5404" y="3627"/>
                  </a:cubicBezTo>
                  <a:cubicBezTo>
                    <a:pt x="5404" y="3455"/>
                    <a:pt x="5390" y="3269"/>
                    <a:pt x="5375" y="3097"/>
                  </a:cubicBezTo>
                  <a:cubicBezTo>
                    <a:pt x="5375" y="3039"/>
                    <a:pt x="5361" y="2982"/>
                    <a:pt x="5347" y="2925"/>
                  </a:cubicBezTo>
                  <a:cubicBezTo>
                    <a:pt x="5289" y="2566"/>
                    <a:pt x="5175" y="2222"/>
                    <a:pt x="5017" y="1893"/>
                  </a:cubicBezTo>
                  <a:lnTo>
                    <a:pt x="4946" y="1735"/>
                  </a:lnTo>
                  <a:cubicBezTo>
                    <a:pt x="4774" y="1405"/>
                    <a:pt x="4544" y="1090"/>
                    <a:pt x="4286" y="818"/>
                  </a:cubicBezTo>
                  <a:cubicBezTo>
                    <a:pt x="4189" y="721"/>
                    <a:pt x="4092" y="610"/>
                    <a:pt x="3982" y="525"/>
                  </a:cubicBezTo>
                  <a:close/>
                </a:path>
              </a:pathLst>
            </a:custGeom>
            <a:solidFill>
              <a:srgbClr val="1E022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7" name="Google Shape;4161;p64"/>
            <p:cNvSpPr/>
            <p:nvPr/>
          </p:nvSpPr>
          <p:spPr>
            <a:xfrm>
              <a:off x="985388" y="3894788"/>
              <a:ext cx="263375" cy="383775"/>
            </a:xfrm>
            <a:custGeom>
              <a:avLst/>
              <a:gdLst/>
              <a:ahLst/>
              <a:cxnLst/>
              <a:rect l="l" t="t" r="r" b="b"/>
              <a:pathLst>
                <a:path w="10535" h="15351" extrusionOk="0">
                  <a:moveTo>
                    <a:pt x="10047" y="0"/>
                  </a:moveTo>
                  <a:cubicBezTo>
                    <a:pt x="10046" y="6"/>
                    <a:pt x="10046" y="12"/>
                    <a:pt x="10045" y="17"/>
                  </a:cubicBezTo>
                  <a:lnTo>
                    <a:pt x="10045" y="17"/>
                  </a:lnTo>
                  <a:cubicBezTo>
                    <a:pt x="10050" y="12"/>
                    <a:pt x="10056" y="6"/>
                    <a:pt x="10062" y="0"/>
                  </a:cubicBezTo>
                  <a:close/>
                  <a:moveTo>
                    <a:pt x="10045" y="17"/>
                  </a:moveTo>
                  <a:cubicBezTo>
                    <a:pt x="9297" y="776"/>
                    <a:pt x="8930" y="1828"/>
                    <a:pt x="9030" y="2881"/>
                  </a:cubicBezTo>
                  <a:cubicBezTo>
                    <a:pt x="8671" y="2265"/>
                    <a:pt x="8156" y="1921"/>
                    <a:pt x="7539" y="1906"/>
                  </a:cubicBezTo>
                  <a:lnTo>
                    <a:pt x="7496" y="1906"/>
                  </a:lnTo>
                  <a:cubicBezTo>
                    <a:pt x="6694" y="1906"/>
                    <a:pt x="5877" y="2465"/>
                    <a:pt x="5475" y="3282"/>
                  </a:cubicBezTo>
                  <a:cubicBezTo>
                    <a:pt x="5232" y="3769"/>
                    <a:pt x="5189" y="4185"/>
                    <a:pt x="5346" y="4543"/>
                  </a:cubicBezTo>
                  <a:cubicBezTo>
                    <a:pt x="5576" y="5059"/>
                    <a:pt x="6178" y="5188"/>
                    <a:pt x="6178" y="5188"/>
                  </a:cubicBezTo>
                  <a:cubicBezTo>
                    <a:pt x="6307" y="5231"/>
                    <a:pt x="6436" y="5260"/>
                    <a:pt x="6565" y="5260"/>
                  </a:cubicBezTo>
                  <a:cubicBezTo>
                    <a:pt x="7267" y="5260"/>
                    <a:pt x="7697" y="4429"/>
                    <a:pt x="7296" y="4113"/>
                  </a:cubicBezTo>
                  <a:cubicBezTo>
                    <a:pt x="7224" y="4056"/>
                    <a:pt x="7124" y="4013"/>
                    <a:pt x="7038" y="4013"/>
                  </a:cubicBezTo>
                  <a:cubicBezTo>
                    <a:pt x="6866" y="4013"/>
                    <a:pt x="6737" y="4142"/>
                    <a:pt x="6608" y="4285"/>
                  </a:cubicBezTo>
                  <a:cubicBezTo>
                    <a:pt x="6493" y="4429"/>
                    <a:pt x="6335" y="4529"/>
                    <a:pt x="6149" y="4558"/>
                  </a:cubicBezTo>
                  <a:cubicBezTo>
                    <a:pt x="6106" y="4558"/>
                    <a:pt x="6077" y="4558"/>
                    <a:pt x="6049" y="4543"/>
                  </a:cubicBezTo>
                  <a:cubicBezTo>
                    <a:pt x="5662" y="4443"/>
                    <a:pt x="5590" y="3798"/>
                    <a:pt x="5590" y="3468"/>
                  </a:cubicBezTo>
                  <a:cubicBezTo>
                    <a:pt x="5604" y="3440"/>
                    <a:pt x="5619" y="3397"/>
                    <a:pt x="5633" y="3368"/>
                  </a:cubicBezTo>
                  <a:cubicBezTo>
                    <a:pt x="6020" y="2594"/>
                    <a:pt x="6765" y="2093"/>
                    <a:pt x="7496" y="2093"/>
                  </a:cubicBezTo>
                  <a:lnTo>
                    <a:pt x="7525" y="2093"/>
                  </a:lnTo>
                  <a:cubicBezTo>
                    <a:pt x="8156" y="2107"/>
                    <a:pt x="8686" y="2494"/>
                    <a:pt x="9001" y="3196"/>
                  </a:cubicBezTo>
                  <a:cubicBezTo>
                    <a:pt x="9488" y="4271"/>
                    <a:pt x="7984" y="5833"/>
                    <a:pt x="6393" y="7496"/>
                  </a:cubicBezTo>
                  <a:cubicBezTo>
                    <a:pt x="5877" y="8041"/>
                    <a:pt x="5346" y="8571"/>
                    <a:pt x="4873" y="9116"/>
                  </a:cubicBezTo>
                  <a:cubicBezTo>
                    <a:pt x="5146" y="8686"/>
                    <a:pt x="5375" y="8227"/>
                    <a:pt x="5533" y="7740"/>
                  </a:cubicBezTo>
                  <a:cubicBezTo>
                    <a:pt x="5705" y="7181"/>
                    <a:pt x="5676" y="6564"/>
                    <a:pt x="5447" y="6034"/>
                  </a:cubicBezTo>
                  <a:cubicBezTo>
                    <a:pt x="5289" y="5719"/>
                    <a:pt x="4945" y="5188"/>
                    <a:pt x="4544" y="5188"/>
                  </a:cubicBezTo>
                  <a:cubicBezTo>
                    <a:pt x="4472" y="5188"/>
                    <a:pt x="4400" y="5217"/>
                    <a:pt x="4343" y="5246"/>
                  </a:cubicBezTo>
                  <a:cubicBezTo>
                    <a:pt x="4042" y="5389"/>
                    <a:pt x="4529" y="6450"/>
                    <a:pt x="4587" y="6636"/>
                  </a:cubicBezTo>
                  <a:cubicBezTo>
                    <a:pt x="4859" y="7482"/>
                    <a:pt x="4931" y="8370"/>
                    <a:pt x="4773" y="9245"/>
                  </a:cubicBezTo>
                  <a:cubicBezTo>
                    <a:pt x="4372" y="9703"/>
                    <a:pt x="4013" y="10176"/>
                    <a:pt x="3698" y="10692"/>
                  </a:cubicBezTo>
                  <a:cubicBezTo>
                    <a:pt x="2996" y="11853"/>
                    <a:pt x="2809" y="13114"/>
                    <a:pt x="2838" y="14333"/>
                  </a:cubicBezTo>
                  <a:cubicBezTo>
                    <a:pt x="2695" y="13774"/>
                    <a:pt x="2394" y="12899"/>
                    <a:pt x="1820" y="12326"/>
                  </a:cubicBezTo>
                  <a:cubicBezTo>
                    <a:pt x="1534" y="11996"/>
                    <a:pt x="1118" y="11796"/>
                    <a:pt x="674" y="11781"/>
                  </a:cubicBezTo>
                  <a:cubicBezTo>
                    <a:pt x="258" y="11781"/>
                    <a:pt x="0" y="11996"/>
                    <a:pt x="115" y="12226"/>
                  </a:cubicBezTo>
                  <a:cubicBezTo>
                    <a:pt x="316" y="12613"/>
                    <a:pt x="2150" y="13272"/>
                    <a:pt x="2867" y="14791"/>
                  </a:cubicBezTo>
                  <a:cubicBezTo>
                    <a:pt x="2881" y="14935"/>
                    <a:pt x="2895" y="15078"/>
                    <a:pt x="2910" y="15221"/>
                  </a:cubicBezTo>
                  <a:lnTo>
                    <a:pt x="3082" y="15279"/>
                  </a:lnTo>
                  <a:cubicBezTo>
                    <a:pt x="2910" y="13788"/>
                    <a:pt x="2981" y="12211"/>
                    <a:pt x="3841" y="10778"/>
                  </a:cubicBezTo>
                  <a:cubicBezTo>
                    <a:pt x="4458" y="9746"/>
                    <a:pt x="5504" y="8657"/>
                    <a:pt x="6507" y="7611"/>
                  </a:cubicBezTo>
                  <a:cubicBezTo>
                    <a:pt x="7081" y="7023"/>
                    <a:pt x="7625" y="6435"/>
                    <a:pt x="8098" y="5891"/>
                  </a:cubicBezTo>
                  <a:cubicBezTo>
                    <a:pt x="8213" y="5833"/>
                    <a:pt x="8356" y="5805"/>
                    <a:pt x="8500" y="5805"/>
                  </a:cubicBezTo>
                  <a:cubicBezTo>
                    <a:pt x="8800" y="5819"/>
                    <a:pt x="9087" y="5919"/>
                    <a:pt x="9345" y="6091"/>
                  </a:cubicBezTo>
                  <a:cubicBezTo>
                    <a:pt x="9589" y="6235"/>
                    <a:pt x="9804" y="6378"/>
                    <a:pt x="9990" y="6378"/>
                  </a:cubicBezTo>
                  <a:lnTo>
                    <a:pt x="10004" y="6378"/>
                  </a:lnTo>
                  <a:cubicBezTo>
                    <a:pt x="10463" y="6349"/>
                    <a:pt x="10535" y="5360"/>
                    <a:pt x="9646" y="5360"/>
                  </a:cubicBezTo>
                  <a:lnTo>
                    <a:pt x="9574" y="5360"/>
                  </a:lnTo>
                  <a:cubicBezTo>
                    <a:pt x="9058" y="5403"/>
                    <a:pt x="8571" y="5561"/>
                    <a:pt x="8141" y="5819"/>
                  </a:cubicBezTo>
                  <a:cubicBezTo>
                    <a:pt x="8972" y="4801"/>
                    <a:pt x="9488" y="3870"/>
                    <a:pt x="9144" y="3125"/>
                  </a:cubicBezTo>
                  <a:lnTo>
                    <a:pt x="9116" y="3053"/>
                  </a:lnTo>
                  <a:cubicBezTo>
                    <a:pt x="9558" y="2098"/>
                    <a:pt x="9872" y="1072"/>
                    <a:pt x="10045" y="17"/>
                  </a:cubicBezTo>
                  <a:close/>
                  <a:moveTo>
                    <a:pt x="7152" y="8012"/>
                  </a:moveTo>
                  <a:cubicBezTo>
                    <a:pt x="6077" y="9001"/>
                    <a:pt x="6163" y="10520"/>
                    <a:pt x="6206" y="10907"/>
                  </a:cubicBezTo>
                  <a:cubicBezTo>
                    <a:pt x="5490" y="11581"/>
                    <a:pt x="3956" y="13215"/>
                    <a:pt x="3196" y="15307"/>
                  </a:cubicBezTo>
                  <a:lnTo>
                    <a:pt x="3354" y="15350"/>
                  </a:lnTo>
                  <a:cubicBezTo>
                    <a:pt x="3669" y="14519"/>
                    <a:pt x="4099" y="13745"/>
                    <a:pt x="4615" y="13028"/>
                  </a:cubicBezTo>
                  <a:cubicBezTo>
                    <a:pt x="4726" y="13333"/>
                    <a:pt x="5038" y="13531"/>
                    <a:pt x="5369" y="13531"/>
                  </a:cubicBezTo>
                  <a:cubicBezTo>
                    <a:pt x="5381" y="13531"/>
                    <a:pt x="5392" y="13530"/>
                    <a:pt x="5404" y="13530"/>
                  </a:cubicBezTo>
                  <a:cubicBezTo>
                    <a:pt x="6407" y="13530"/>
                    <a:pt x="7998" y="12426"/>
                    <a:pt x="9144" y="12283"/>
                  </a:cubicBezTo>
                  <a:cubicBezTo>
                    <a:pt x="8745" y="12110"/>
                    <a:pt x="8309" y="12024"/>
                    <a:pt x="7870" y="12024"/>
                  </a:cubicBezTo>
                  <a:cubicBezTo>
                    <a:pt x="7836" y="12024"/>
                    <a:pt x="7802" y="12024"/>
                    <a:pt x="7769" y="12025"/>
                  </a:cubicBezTo>
                  <a:cubicBezTo>
                    <a:pt x="6479" y="12025"/>
                    <a:pt x="5217" y="12598"/>
                    <a:pt x="4759" y="12828"/>
                  </a:cubicBezTo>
                  <a:cubicBezTo>
                    <a:pt x="5232" y="12183"/>
                    <a:pt x="5748" y="11595"/>
                    <a:pt x="6321" y="11050"/>
                  </a:cubicBezTo>
                  <a:cubicBezTo>
                    <a:pt x="6622" y="11136"/>
                    <a:pt x="6952" y="11179"/>
                    <a:pt x="7267" y="11179"/>
                  </a:cubicBezTo>
                  <a:cubicBezTo>
                    <a:pt x="7926" y="11179"/>
                    <a:pt x="8800" y="10993"/>
                    <a:pt x="10105" y="10291"/>
                  </a:cubicBezTo>
                  <a:cubicBezTo>
                    <a:pt x="9732" y="10061"/>
                    <a:pt x="9288" y="9932"/>
                    <a:pt x="8858" y="9918"/>
                  </a:cubicBezTo>
                  <a:cubicBezTo>
                    <a:pt x="9087" y="9531"/>
                    <a:pt x="9474" y="8772"/>
                    <a:pt x="9015" y="8413"/>
                  </a:cubicBezTo>
                  <a:cubicBezTo>
                    <a:pt x="8886" y="8327"/>
                    <a:pt x="8743" y="8284"/>
                    <a:pt x="8585" y="8284"/>
                  </a:cubicBezTo>
                  <a:cubicBezTo>
                    <a:pt x="8156" y="8284"/>
                    <a:pt x="7654" y="8557"/>
                    <a:pt x="7382" y="8729"/>
                  </a:cubicBezTo>
                  <a:cubicBezTo>
                    <a:pt x="7396" y="8471"/>
                    <a:pt x="7310" y="8213"/>
                    <a:pt x="7152" y="8026"/>
                  </a:cubicBezTo>
                  <a:lnTo>
                    <a:pt x="7152" y="8012"/>
                  </a:lnTo>
                  <a:close/>
                </a:path>
              </a:pathLst>
            </a:custGeom>
            <a:solidFill>
              <a:srgbClr val="E7274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8" name="Google Shape;4162;p64"/>
            <p:cNvSpPr/>
            <p:nvPr/>
          </p:nvSpPr>
          <p:spPr>
            <a:xfrm>
              <a:off x="1257713" y="3538963"/>
              <a:ext cx="94250" cy="153750"/>
            </a:xfrm>
            <a:custGeom>
              <a:avLst/>
              <a:gdLst/>
              <a:ahLst/>
              <a:cxnLst/>
              <a:rect l="l" t="t" r="r" b="b"/>
              <a:pathLst>
                <a:path w="3770" h="6150" extrusionOk="0">
                  <a:moveTo>
                    <a:pt x="631" y="1"/>
                  </a:moveTo>
                  <a:cubicBezTo>
                    <a:pt x="588" y="1"/>
                    <a:pt x="530" y="15"/>
                    <a:pt x="487" y="29"/>
                  </a:cubicBezTo>
                  <a:cubicBezTo>
                    <a:pt x="0" y="287"/>
                    <a:pt x="788" y="918"/>
                    <a:pt x="788" y="918"/>
                  </a:cubicBezTo>
                  <a:cubicBezTo>
                    <a:pt x="738" y="908"/>
                    <a:pt x="687" y="898"/>
                    <a:pt x="636" y="898"/>
                  </a:cubicBezTo>
                  <a:cubicBezTo>
                    <a:pt x="615" y="898"/>
                    <a:pt x="594" y="900"/>
                    <a:pt x="573" y="904"/>
                  </a:cubicBezTo>
                  <a:cubicBezTo>
                    <a:pt x="344" y="904"/>
                    <a:pt x="0" y="961"/>
                    <a:pt x="57" y="1291"/>
                  </a:cubicBezTo>
                  <a:cubicBezTo>
                    <a:pt x="86" y="1463"/>
                    <a:pt x="229" y="1534"/>
                    <a:pt x="416" y="1534"/>
                  </a:cubicBezTo>
                  <a:cubicBezTo>
                    <a:pt x="645" y="1506"/>
                    <a:pt x="860" y="1463"/>
                    <a:pt x="1075" y="1377"/>
                  </a:cubicBezTo>
                  <a:cubicBezTo>
                    <a:pt x="2523" y="1878"/>
                    <a:pt x="2910" y="3555"/>
                    <a:pt x="2551" y="4974"/>
                  </a:cubicBezTo>
                  <a:lnTo>
                    <a:pt x="2551" y="5003"/>
                  </a:lnTo>
                  <a:cubicBezTo>
                    <a:pt x="2322" y="5060"/>
                    <a:pt x="1706" y="5232"/>
                    <a:pt x="1792" y="5633"/>
                  </a:cubicBezTo>
                  <a:cubicBezTo>
                    <a:pt x="1805" y="5726"/>
                    <a:pt x="1892" y="5807"/>
                    <a:pt x="1996" y="5807"/>
                  </a:cubicBezTo>
                  <a:cubicBezTo>
                    <a:pt x="2004" y="5807"/>
                    <a:pt x="2013" y="5807"/>
                    <a:pt x="2021" y="5805"/>
                  </a:cubicBezTo>
                  <a:cubicBezTo>
                    <a:pt x="2293" y="5805"/>
                    <a:pt x="2738" y="5504"/>
                    <a:pt x="2824" y="5447"/>
                  </a:cubicBezTo>
                  <a:lnTo>
                    <a:pt x="2838" y="5447"/>
                  </a:lnTo>
                  <a:cubicBezTo>
                    <a:pt x="2838" y="5547"/>
                    <a:pt x="2852" y="6149"/>
                    <a:pt x="3239" y="6149"/>
                  </a:cubicBezTo>
                  <a:lnTo>
                    <a:pt x="3311" y="6149"/>
                  </a:lnTo>
                  <a:cubicBezTo>
                    <a:pt x="3698" y="6078"/>
                    <a:pt x="3469" y="5404"/>
                    <a:pt x="3340" y="5074"/>
                  </a:cubicBezTo>
                  <a:cubicBezTo>
                    <a:pt x="3770" y="3269"/>
                    <a:pt x="3182" y="1262"/>
                    <a:pt x="1290" y="603"/>
                  </a:cubicBezTo>
                  <a:lnTo>
                    <a:pt x="1218" y="588"/>
                  </a:lnTo>
                  <a:cubicBezTo>
                    <a:pt x="1104" y="316"/>
                    <a:pt x="889" y="1"/>
                    <a:pt x="645" y="1"/>
                  </a:cubicBezTo>
                  <a:close/>
                </a:path>
              </a:pathLst>
            </a:custGeom>
            <a:solidFill>
              <a:srgbClr val="FFC4C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9" name="Google Shape;4163;p64"/>
            <p:cNvSpPr/>
            <p:nvPr/>
          </p:nvSpPr>
          <p:spPr>
            <a:xfrm>
              <a:off x="986463" y="3289938"/>
              <a:ext cx="355100" cy="828800"/>
            </a:xfrm>
            <a:custGeom>
              <a:avLst/>
              <a:gdLst/>
              <a:ahLst/>
              <a:cxnLst/>
              <a:rect l="l" t="t" r="r" b="b"/>
              <a:pathLst>
                <a:path w="14204" h="33152" extrusionOk="0">
                  <a:moveTo>
                    <a:pt x="14018" y="1"/>
                  </a:moveTo>
                  <a:lnTo>
                    <a:pt x="7138" y="16268"/>
                  </a:lnTo>
                  <a:lnTo>
                    <a:pt x="4042" y="23549"/>
                  </a:lnTo>
                  <a:lnTo>
                    <a:pt x="3927" y="23836"/>
                  </a:lnTo>
                  <a:lnTo>
                    <a:pt x="0" y="33109"/>
                  </a:lnTo>
                  <a:cubicBezTo>
                    <a:pt x="58" y="33109"/>
                    <a:pt x="129" y="33123"/>
                    <a:pt x="187" y="33152"/>
                  </a:cubicBezTo>
                  <a:lnTo>
                    <a:pt x="3999" y="24122"/>
                  </a:lnTo>
                  <a:lnTo>
                    <a:pt x="4243" y="23578"/>
                  </a:lnTo>
                  <a:lnTo>
                    <a:pt x="7281" y="16383"/>
                  </a:lnTo>
                  <a:lnTo>
                    <a:pt x="14204" y="58"/>
                  </a:lnTo>
                  <a:lnTo>
                    <a:pt x="14147" y="58"/>
                  </a:lnTo>
                  <a:cubicBezTo>
                    <a:pt x="14132" y="58"/>
                    <a:pt x="14104" y="44"/>
                    <a:pt x="14089" y="44"/>
                  </a:cubicBezTo>
                  <a:cubicBezTo>
                    <a:pt x="14061" y="29"/>
                    <a:pt x="14046" y="15"/>
                    <a:pt x="14032" y="1"/>
                  </a:cubicBezTo>
                  <a:close/>
                </a:path>
              </a:pathLst>
            </a:custGeom>
            <a:solidFill>
              <a:srgbClr val="1E022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0" name="Google Shape;4164;p64"/>
            <p:cNvSpPr/>
            <p:nvPr/>
          </p:nvSpPr>
          <p:spPr>
            <a:xfrm>
              <a:off x="1353013" y="3000788"/>
              <a:ext cx="156250" cy="226825"/>
            </a:xfrm>
            <a:custGeom>
              <a:avLst/>
              <a:gdLst/>
              <a:ahLst/>
              <a:cxnLst/>
              <a:rect l="l" t="t" r="r" b="b"/>
              <a:pathLst>
                <a:path w="6250" h="9073" extrusionOk="0">
                  <a:moveTo>
                    <a:pt x="3444" y="4221"/>
                  </a:moveTo>
                  <a:cubicBezTo>
                    <a:pt x="3802" y="4221"/>
                    <a:pt x="4143" y="4500"/>
                    <a:pt x="4143" y="4916"/>
                  </a:cubicBezTo>
                  <a:cubicBezTo>
                    <a:pt x="4143" y="5303"/>
                    <a:pt x="3827" y="5619"/>
                    <a:pt x="3440" y="5619"/>
                  </a:cubicBezTo>
                  <a:cubicBezTo>
                    <a:pt x="2824" y="5619"/>
                    <a:pt x="2509" y="4873"/>
                    <a:pt x="2953" y="4429"/>
                  </a:cubicBezTo>
                  <a:cubicBezTo>
                    <a:pt x="3097" y="4285"/>
                    <a:pt x="3273" y="4221"/>
                    <a:pt x="3444" y="4221"/>
                  </a:cubicBezTo>
                  <a:close/>
                  <a:moveTo>
                    <a:pt x="2523" y="5619"/>
                  </a:moveTo>
                  <a:lnTo>
                    <a:pt x="3182" y="6077"/>
                  </a:lnTo>
                  <a:lnTo>
                    <a:pt x="3168" y="6077"/>
                  </a:lnTo>
                  <a:lnTo>
                    <a:pt x="3168" y="6092"/>
                  </a:lnTo>
                  <a:cubicBezTo>
                    <a:pt x="2738" y="6092"/>
                    <a:pt x="2523" y="5619"/>
                    <a:pt x="2523" y="5619"/>
                  </a:cubicBezTo>
                  <a:close/>
                  <a:moveTo>
                    <a:pt x="3655" y="0"/>
                  </a:moveTo>
                  <a:lnTo>
                    <a:pt x="1" y="8514"/>
                  </a:lnTo>
                  <a:lnTo>
                    <a:pt x="316" y="8628"/>
                  </a:lnTo>
                  <a:lnTo>
                    <a:pt x="560" y="8714"/>
                  </a:lnTo>
                  <a:lnTo>
                    <a:pt x="732" y="8772"/>
                  </a:lnTo>
                  <a:lnTo>
                    <a:pt x="946" y="8858"/>
                  </a:lnTo>
                  <a:lnTo>
                    <a:pt x="1090" y="8901"/>
                  </a:lnTo>
                  <a:lnTo>
                    <a:pt x="1563" y="9073"/>
                  </a:lnTo>
                  <a:cubicBezTo>
                    <a:pt x="1935" y="8313"/>
                    <a:pt x="2308" y="7539"/>
                    <a:pt x="2666" y="6765"/>
                  </a:cubicBezTo>
                  <a:cubicBezTo>
                    <a:pt x="2695" y="6737"/>
                    <a:pt x="2709" y="6694"/>
                    <a:pt x="2738" y="6679"/>
                  </a:cubicBezTo>
                  <a:cubicBezTo>
                    <a:pt x="2748" y="6679"/>
                    <a:pt x="2757" y="6673"/>
                    <a:pt x="2767" y="6673"/>
                  </a:cubicBezTo>
                  <a:cubicBezTo>
                    <a:pt x="2772" y="6673"/>
                    <a:pt x="2776" y="6674"/>
                    <a:pt x="2781" y="6679"/>
                  </a:cubicBezTo>
                  <a:lnTo>
                    <a:pt x="2853" y="6679"/>
                  </a:lnTo>
                  <a:cubicBezTo>
                    <a:pt x="3311" y="6837"/>
                    <a:pt x="3799" y="6909"/>
                    <a:pt x="4286" y="6937"/>
                  </a:cubicBezTo>
                  <a:lnTo>
                    <a:pt x="4358" y="6937"/>
                  </a:lnTo>
                  <a:cubicBezTo>
                    <a:pt x="5519" y="6909"/>
                    <a:pt x="6049" y="6235"/>
                    <a:pt x="6192" y="5174"/>
                  </a:cubicBezTo>
                  <a:cubicBezTo>
                    <a:pt x="6235" y="4888"/>
                    <a:pt x="6250" y="4601"/>
                    <a:pt x="6250" y="4314"/>
                  </a:cubicBezTo>
                  <a:cubicBezTo>
                    <a:pt x="6250" y="3669"/>
                    <a:pt x="6149" y="3039"/>
                    <a:pt x="5963" y="2437"/>
                  </a:cubicBezTo>
                  <a:cubicBezTo>
                    <a:pt x="5777" y="1792"/>
                    <a:pt x="5418" y="1204"/>
                    <a:pt x="4917" y="760"/>
                  </a:cubicBezTo>
                  <a:cubicBezTo>
                    <a:pt x="4544" y="430"/>
                    <a:pt x="4128" y="172"/>
                    <a:pt x="3655" y="0"/>
                  </a:cubicBezTo>
                  <a:close/>
                </a:path>
              </a:pathLst>
            </a:custGeom>
            <a:solidFill>
              <a:srgbClr val="FFC4C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1" name="Google Shape;4165;p64"/>
            <p:cNvSpPr/>
            <p:nvPr/>
          </p:nvSpPr>
          <p:spPr>
            <a:xfrm>
              <a:off x="1328288" y="3216488"/>
              <a:ext cx="51975" cy="74900"/>
            </a:xfrm>
            <a:custGeom>
              <a:avLst/>
              <a:gdLst/>
              <a:ahLst/>
              <a:cxnLst/>
              <a:rect l="l" t="t" r="r" b="b"/>
              <a:pathLst>
                <a:path w="2079" h="2996" extrusionOk="0">
                  <a:moveTo>
                    <a:pt x="1305" y="0"/>
                  </a:moveTo>
                  <a:cubicBezTo>
                    <a:pt x="1248" y="115"/>
                    <a:pt x="1" y="2537"/>
                    <a:pt x="345" y="2939"/>
                  </a:cubicBezTo>
                  <a:cubicBezTo>
                    <a:pt x="359" y="2953"/>
                    <a:pt x="373" y="2967"/>
                    <a:pt x="402" y="2982"/>
                  </a:cubicBezTo>
                  <a:cubicBezTo>
                    <a:pt x="416" y="2996"/>
                    <a:pt x="445" y="2996"/>
                    <a:pt x="474" y="2996"/>
                  </a:cubicBezTo>
                  <a:lnTo>
                    <a:pt x="517" y="2996"/>
                  </a:lnTo>
                  <a:cubicBezTo>
                    <a:pt x="1076" y="2853"/>
                    <a:pt x="2064" y="330"/>
                    <a:pt x="2079" y="287"/>
                  </a:cubicBezTo>
                  <a:lnTo>
                    <a:pt x="1935" y="244"/>
                  </a:lnTo>
                  <a:lnTo>
                    <a:pt x="1721" y="158"/>
                  </a:lnTo>
                  <a:lnTo>
                    <a:pt x="1549" y="101"/>
                  </a:lnTo>
                  <a:lnTo>
                    <a:pt x="1305" y="15"/>
                  </a:lnTo>
                  <a:lnTo>
                    <a:pt x="1305" y="0"/>
                  </a:lnTo>
                  <a:close/>
                </a:path>
              </a:pathLst>
            </a:custGeom>
            <a:solidFill>
              <a:srgbClr val="FFC4C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2" name="Google Shape;4166;p64"/>
            <p:cNvSpPr/>
            <p:nvPr/>
          </p:nvSpPr>
          <p:spPr>
            <a:xfrm>
              <a:off x="1415813" y="3106463"/>
              <a:ext cx="40775" cy="34975"/>
            </a:xfrm>
            <a:custGeom>
              <a:avLst/>
              <a:gdLst/>
              <a:ahLst/>
              <a:cxnLst/>
              <a:rect l="l" t="t" r="r" b="b"/>
              <a:pathLst>
                <a:path w="1631" h="1399" extrusionOk="0">
                  <a:moveTo>
                    <a:pt x="968" y="1"/>
                  </a:moveTo>
                  <a:cubicBezTo>
                    <a:pt x="960" y="1"/>
                    <a:pt x="951" y="1"/>
                    <a:pt x="943" y="1"/>
                  </a:cubicBezTo>
                  <a:cubicBezTo>
                    <a:pt x="937" y="1"/>
                    <a:pt x="931" y="1"/>
                    <a:pt x="925" y="1"/>
                  </a:cubicBezTo>
                  <a:cubicBezTo>
                    <a:pt x="306" y="1"/>
                    <a:pt x="1" y="751"/>
                    <a:pt x="441" y="1191"/>
                  </a:cubicBezTo>
                  <a:cubicBezTo>
                    <a:pt x="585" y="1334"/>
                    <a:pt x="759" y="1399"/>
                    <a:pt x="930" y="1399"/>
                  </a:cubicBezTo>
                  <a:cubicBezTo>
                    <a:pt x="1289" y="1399"/>
                    <a:pt x="1631" y="1116"/>
                    <a:pt x="1631" y="689"/>
                  </a:cubicBezTo>
                  <a:cubicBezTo>
                    <a:pt x="1631" y="311"/>
                    <a:pt x="1343" y="1"/>
                    <a:pt x="968" y="1"/>
                  </a:cubicBezTo>
                  <a:close/>
                </a:path>
              </a:pathLst>
            </a:custGeom>
            <a:solidFill>
              <a:srgbClr val="1E022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3" name="Google Shape;4167;p64"/>
            <p:cNvSpPr/>
            <p:nvPr/>
          </p:nvSpPr>
          <p:spPr>
            <a:xfrm>
              <a:off x="958513" y="4112638"/>
              <a:ext cx="8625" cy="18300"/>
            </a:xfrm>
            <a:custGeom>
              <a:avLst/>
              <a:gdLst/>
              <a:ahLst/>
              <a:cxnLst/>
              <a:rect l="l" t="t" r="r" b="b"/>
              <a:pathLst>
                <a:path w="345" h="732" extrusionOk="0">
                  <a:moveTo>
                    <a:pt x="316" y="0"/>
                  </a:moveTo>
                  <a:lnTo>
                    <a:pt x="115" y="473"/>
                  </a:lnTo>
                  <a:lnTo>
                    <a:pt x="0" y="731"/>
                  </a:lnTo>
                  <a:cubicBezTo>
                    <a:pt x="86" y="688"/>
                    <a:pt x="172" y="631"/>
                    <a:pt x="230" y="545"/>
                  </a:cubicBezTo>
                  <a:cubicBezTo>
                    <a:pt x="301" y="445"/>
                    <a:pt x="344" y="330"/>
                    <a:pt x="344" y="201"/>
                  </a:cubicBezTo>
                  <a:cubicBezTo>
                    <a:pt x="344" y="129"/>
                    <a:pt x="330" y="72"/>
                    <a:pt x="316" y="0"/>
                  </a:cubicBezTo>
                  <a:close/>
                </a:path>
              </a:pathLst>
            </a:custGeom>
            <a:solidFill>
              <a:srgbClr val="FFC4C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4" name="Google Shape;4168;p64"/>
            <p:cNvSpPr/>
            <p:nvPr/>
          </p:nvSpPr>
          <p:spPr>
            <a:xfrm>
              <a:off x="970338" y="4117638"/>
              <a:ext cx="31550" cy="28975"/>
            </a:xfrm>
            <a:custGeom>
              <a:avLst/>
              <a:gdLst/>
              <a:ahLst/>
              <a:cxnLst/>
              <a:rect l="l" t="t" r="r" b="b"/>
              <a:pathLst>
                <a:path w="1262" h="1159" extrusionOk="0">
                  <a:moveTo>
                    <a:pt x="574" y="1"/>
                  </a:moveTo>
                  <a:cubicBezTo>
                    <a:pt x="301" y="1"/>
                    <a:pt x="58" y="202"/>
                    <a:pt x="0" y="474"/>
                  </a:cubicBezTo>
                  <a:cubicBezTo>
                    <a:pt x="0" y="503"/>
                    <a:pt x="0" y="546"/>
                    <a:pt x="0" y="574"/>
                  </a:cubicBezTo>
                  <a:cubicBezTo>
                    <a:pt x="0" y="919"/>
                    <a:pt x="276" y="1159"/>
                    <a:pt x="577" y="1159"/>
                  </a:cubicBezTo>
                  <a:cubicBezTo>
                    <a:pt x="677" y="1159"/>
                    <a:pt x="779" y="1133"/>
                    <a:pt x="875" y="1076"/>
                  </a:cubicBezTo>
                  <a:cubicBezTo>
                    <a:pt x="1262" y="846"/>
                    <a:pt x="1262" y="288"/>
                    <a:pt x="860" y="73"/>
                  </a:cubicBezTo>
                  <a:cubicBezTo>
                    <a:pt x="846" y="58"/>
                    <a:pt x="832" y="58"/>
                    <a:pt x="817" y="44"/>
                  </a:cubicBezTo>
                  <a:cubicBezTo>
                    <a:pt x="760" y="15"/>
                    <a:pt x="703" y="1"/>
                    <a:pt x="631" y="1"/>
                  </a:cubicBezTo>
                  <a:close/>
                </a:path>
              </a:pathLst>
            </a:custGeom>
            <a:solidFill>
              <a:srgbClr val="FFC4C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5" name="Google Shape;4169;p64"/>
            <p:cNvSpPr/>
            <p:nvPr/>
          </p:nvSpPr>
          <p:spPr>
            <a:xfrm>
              <a:off x="1416088" y="3141588"/>
              <a:ext cx="16500" cy="11500"/>
            </a:xfrm>
            <a:custGeom>
              <a:avLst/>
              <a:gdLst/>
              <a:ahLst/>
              <a:cxnLst/>
              <a:rect l="l" t="t" r="r" b="b"/>
              <a:pathLst>
                <a:path w="660" h="460" extrusionOk="0">
                  <a:moveTo>
                    <a:pt x="0" y="1"/>
                  </a:moveTo>
                  <a:lnTo>
                    <a:pt x="0" y="1"/>
                  </a:lnTo>
                  <a:cubicBezTo>
                    <a:pt x="0" y="1"/>
                    <a:pt x="215" y="460"/>
                    <a:pt x="645" y="460"/>
                  </a:cubicBezTo>
                  <a:lnTo>
                    <a:pt x="659" y="460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FF3E3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6" name="Google Shape;4170;p64"/>
            <p:cNvSpPr/>
            <p:nvPr/>
          </p:nvSpPr>
          <p:spPr>
            <a:xfrm>
              <a:off x="1013688" y="4119438"/>
              <a:ext cx="15425" cy="27250"/>
            </a:xfrm>
            <a:custGeom>
              <a:avLst/>
              <a:gdLst/>
              <a:ahLst/>
              <a:cxnLst/>
              <a:rect l="l" t="t" r="r" b="b"/>
              <a:pathLst>
                <a:path w="617" h="1090" extrusionOk="0">
                  <a:moveTo>
                    <a:pt x="459" y="1"/>
                  </a:moveTo>
                  <a:cubicBezTo>
                    <a:pt x="402" y="1"/>
                    <a:pt x="359" y="44"/>
                    <a:pt x="345" y="101"/>
                  </a:cubicBezTo>
                  <a:cubicBezTo>
                    <a:pt x="273" y="373"/>
                    <a:pt x="173" y="631"/>
                    <a:pt x="44" y="889"/>
                  </a:cubicBezTo>
                  <a:cubicBezTo>
                    <a:pt x="1" y="989"/>
                    <a:pt x="72" y="1090"/>
                    <a:pt x="173" y="1090"/>
                  </a:cubicBezTo>
                  <a:cubicBezTo>
                    <a:pt x="216" y="1090"/>
                    <a:pt x="259" y="1061"/>
                    <a:pt x="273" y="1032"/>
                  </a:cubicBezTo>
                  <a:cubicBezTo>
                    <a:pt x="402" y="746"/>
                    <a:pt x="516" y="459"/>
                    <a:pt x="602" y="158"/>
                  </a:cubicBezTo>
                  <a:cubicBezTo>
                    <a:pt x="617" y="72"/>
                    <a:pt x="559" y="1"/>
                    <a:pt x="459" y="1"/>
                  </a:cubicBezTo>
                  <a:close/>
                </a:path>
              </a:pathLst>
            </a:custGeom>
            <a:solidFill>
              <a:srgbClr val="FF3E3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7" name="Google Shape;4171;p64"/>
            <p:cNvSpPr/>
            <p:nvPr/>
          </p:nvSpPr>
          <p:spPr>
            <a:xfrm>
              <a:off x="1022288" y="4137363"/>
              <a:ext cx="12925" cy="20450"/>
            </a:xfrm>
            <a:custGeom>
              <a:avLst/>
              <a:gdLst/>
              <a:ahLst/>
              <a:cxnLst/>
              <a:rect l="l" t="t" r="r" b="b"/>
              <a:pathLst>
                <a:path w="517" h="818" extrusionOk="0">
                  <a:moveTo>
                    <a:pt x="359" y="0"/>
                  </a:moveTo>
                  <a:lnTo>
                    <a:pt x="359" y="14"/>
                  </a:lnTo>
                  <a:cubicBezTo>
                    <a:pt x="351" y="13"/>
                    <a:pt x="344" y="12"/>
                    <a:pt x="336" y="12"/>
                  </a:cubicBezTo>
                  <a:cubicBezTo>
                    <a:pt x="287" y="12"/>
                    <a:pt x="242" y="51"/>
                    <a:pt x="230" y="100"/>
                  </a:cubicBezTo>
                  <a:lnTo>
                    <a:pt x="29" y="659"/>
                  </a:lnTo>
                  <a:cubicBezTo>
                    <a:pt x="1" y="731"/>
                    <a:pt x="72" y="817"/>
                    <a:pt x="158" y="817"/>
                  </a:cubicBezTo>
                  <a:cubicBezTo>
                    <a:pt x="215" y="817"/>
                    <a:pt x="273" y="774"/>
                    <a:pt x="287" y="731"/>
                  </a:cubicBezTo>
                  <a:lnTo>
                    <a:pt x="488" y="172"/>
                  </a:lnTo>
                  <a:cubicBezTo>
                    <a:pt x="516" y="86"/>
                    <a:pt x="445" y="0"/>
                    <a:pt x="359" y="0"/>
                  </a:cubicBezTo>
                  <a:close/>
                </a:path>
              </a:pathLst>
            </a:custGeom>
            <a:solidFill>
              <a:srgbClr val="FF3E3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8" name="Google Shape;4172;p64"/>
            <p:cNvSpPr/>
            <p:nvPr/>
          </p:nvSpPr>
          <p:spPr>
            <a:xfrm>
              <a:off x="1261638" y="3638588"/>
              <a:ext cx="15075" cy="22225"/>
            </a:xfrm>
            <a:custGeom>
              <a:avLst/>
              <a:gdLst/>
              <a:ahLst/>
              <a:cxnLst/>
              <a:rect l="l" t="t" r="r" b="b"/>
              <a:pathLst>
                <a:path w="603" h="889" extrusionOk="0">
                  <a:moveTo>
                    <a:pt x="445" y="0"/>
                  </a:moveTo>
                  <a:cubicBezTo>
                    <a:pt x="388" y="0"/>
                    <a:pt x="330" y="43"/>
                    <a:pt x="316" y="101"/>
                  </a:cubicBezTo>
                  <a:cubicBezTo>
                    <a:pt x="244" y="301"/>
                    <a:pt x="158" y="502"/>
                    <a:pt x="44" y="688"/>
                  </a:cubicBezTo>
                  <a:cubicBezTo>
                    <a:pt x="1" y="774"/>
                    <a:pt x="72" y="889"/>
                    <a:pt x="173" y="889"/>
                  </a:cubicBezTo>
                  <a:cubicBezTo>
                    <a:pt x="216" y="889"/>
                    <a:pt x="259" y="860"/>
                    <a:pt x="273" y="817"/>
                  </a:cubicBezTo>
                  <a:cubicBezTo>
                    <a:pt x="402" y="617"/>
                    <a:pt x="488" y="387"/>
                    <a:pt x="574" y="172"/>
                  </a:cubicBezTo>
                  <a:cubicBezTo>
                    <a:pt x="603" y="86"/>
                    <a:pt x="531" y="0"/>
                    <a:pt x="445" y="0"/>
                  </a:cubicBezTo>
                  <a:close/>
                </a:path>
              </a:pathLst>
            </a:custGeom>
            <a:solidFill>
              <a:srgbClr val="FF3E3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9" name="Google Shape;4173;p64"/>
            <p:cNvSpPr/>
            <p:nvPr/>
          </p:nvSpPr>
          <p:spPr>
            <a:xfrm>
              <a:off x="1265938" y="3653988"/>
              <a:ext cx="13650" cy="21525"/>
            </a:xfrm>
            <a:custGeom>
              <a:avLst/>
              <a:gdLst/>
              <a:ahLst/>
              <a:cxnLst/>
              <a:rect l="l" t="t" r="r" b="b"/>
              <a:pathLst>
                <a:path w="546" h="861" extrusionOk="0">
                  <a:moveTo>
                    <a:pt x="388" y="1"/>
                  </a:moveTo>
                  <a:cubicBezTo>
                    <a:pt x="330" y="1"/>
                    <a:pt x="287" y="44"/>
                    <a:pt x="273" y="101"/>
                  </a:cubicBezTo>
                  <a:cubicBezTo>
                    <a:pt x="230" y="301"/>
                    <a:pt x="158" y="488"/>
                    <a:pt x="58" y="660"/>
                  </a:cubicBezTo>
                  <a:cubicBezTo>
                    <a:pt x="1" y="746"/>
                    <a:pt x="72" y="860"/>
                    <a:pt x="173" y="860"/>
                  </a:cubicBezTo>
                  <a:cubicBezTo>
                    <a:pt x="216" y="860"/>
                    <a:pt x="259" y="832"/>
                    <a:pt x="287" y="789"/>
                  </a:cubicBezTo>
                  <a:cubicBezTo>
                    <a:pt x="402" y="602"/>
                    <a:pt x="488" y="387"/>
                    <a:pt x="531" y="173"/>
                  </a:cubicBezTo>
                  <a:cubicBezTo>
                    <a:pt x="545" y="87"/>
                    <a:pt x="474" y="1"/>
                    <a:pt x="388" y="1"/>
                  </a:cubicBezTo>
                  <a:close/>
                </a:path>
              </a:pathLst>
            </a:custGeom>
            <a:solidFill>
              <a:srgbClr val="FF3E3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0" name="Google Shape;4174;p64"/>
            <p:cNvSpPr/>
            <p:nvPr/>
          </p:nvSpPr>
          <p:spPr>
            <a:xfrm>
              <a:off x="1256263" y="4059588"/>
              <a:ext cx="13650" cy="19025"/>
            </a:xfrm>
            <a:custGeom>
              <a:avLst/>
              <a:gdLst/>
              <a:ahLst/>
              <a:cxnLst/>
              <a:rect l="l" t="t" r="r" b="b"/>
              <a:pathLst>
                <a:path w="546" h="761" extrusionOk="0">
                  <a:moveTo>
                    <a:pt x="388" y="1"/>
                  </a:moveTo>
                  <a:cubicBezTo>
                    <a:pt x="316" y="1"/>
                    <a:pt x="273" y="30"/>
                    <a:pt x="244" y="87"/>
                  </a:cubicBezTo>
                  <a:cubicBezTo>
                    <a:pt x="173" y="273"/>
                    <a:pt x="101" y="431"/>
                    <a:pt x="44" y="603"/>
                  </a:cubicBezTo>
                  <a:cubicBezTo>
                    <a:pt x="1" y="703"/>
                    <a:pt x="72" y="761"/>
                    <a:pt x="158" y="761"/>
                  </a:cubicBezTo>
                  <a:cubicBezTo>
                    <a:pt x="216" y="761"/>
                    <a:pt x="273" y="732"/>
                    <a:pt x="287" y="675"/>
                  </a:cubicBezTo>
                  <a:lnTo>
                    <a:pt x="502" y="159"/>
                  </a:lnTo>
                  <a:cubicBezTo>
                    <a:pt x="545" y="73"/>
                    <a:pt x="459" y="1"/>
                    <a:pt x="388" y="1"/>
                  </a:cubicBezTo>
                  <a:close/>
                </a:path>
              </a:pathLst>
            </a:custGeom>
            <a:solidFill>
              <a:srgbClr val="FF3E3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1" name="Google Shape;4175;p64"/>
            <p:cNvSpPr/>
            <p:nvPr/>
          </p:nvSpPr>
          <p:spPr>
            <a:xfrm>
              <a:off x="1257713" y="4080388"/>
              <a:ext cx="16150" cy="25450"/>
            </a:xfrm>
            <a:custGeom>
              <a:avLst/>
              <a:gdLst/>
              <a:ahLst/>
              <a:cxnLst/>
              <a:rect l="l" t="t" r="r" b="b"/>
              <a:pathLst>
                <a:path w="646" h="1018" extrusionOk="0">
                  <a:moveTo>
                    <a:pt x="487" y="0"/>
                  </a:moveTo>
                  <a:cubicBezTo>
                    <a:pt x="430" y="0"/>
                    <a:pt x="373" y="43"/>
                    <a:pt x="358" y="101"/>
                  </a:cubicBezTo>
                  <a:cubicBezTo>
                    <a:pt x="258" y="344"/>
                    <a:pt x="143" y="602"/>
                    <a:pt x="43" y="860"/>
                  </a:cubicBezTo>
                  <a:cubicBezTo>
                    <a:pt x="0" y="946"/>
                    <a:pt x="86" y="1018"/>
                    <a:pt x="172" y="1018"/>
                  </a:cubicBezTo>
                  <a:cubicBezTo>
                    <a:pt x="229" y="1018"/>
                    <a:pt x="287" y="975"/>
                    <a:pt x="301" y="932"/>
                  </a:cubicBezTo>
                  <a:cubicBezTo>
                    <a:pt x="401" y="674"/>
                    <a:pt x="502" y="416"/>
                    <a:pt x="616" y="158"/>
                  </a:cubicBezTo>
                  <a:cubicBezTo>
                    <a:pt x="645" y="72"/>
                    <a:pt x="573" y="0"/>
                    <a:pt x="487" y="0"/>
                  </a:cubicBezTo>
                  <a:close/>
                </a:path>
              </a:pathLst>
            </a:custGeom>
            <a:solidFill>
              <a:srgbClr val="FF3E3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2" name="Google Shape;4176;p64"/>
            <p:cNvSpPr/>
            <p:nvPr/>
          </p:nvSpPr>
          <p:spPr>
            <a:xfrm>
              <a:off x="376963" y="3973238"/>
              <a:ext cx="1158825" cy="545800"/>
            </a:xfrm>
            <a:custGeom>
              <a:avLst/>
              <a:gdLst/>
              <a:ahLst/>
              <a:cxnLst/>
              <a:rect l="l" t="t" r="r" b="b"/>
              <a:pathLst>
                <a:path w="46353" h="21832" extrusionOk="0">
                  <a:moveTo>
                    <a:pt x="4143" y="1"/>
                  </a:moveTo>
                  <a:lnTo>
                    <a:pt x="0" y="7468"/>
                  </a:lnTo>
                  <a:cubicBezTo>
                    <a:pt x="0" y="7468"/>
                    <a:pt x="3913" y="14749"/>
                    <a:pt x="16497" y="19378"/>
                  </a:cubicBezTo>
                  <a:cubicBezTo>
                    <a:pt x="16741" y="19464"/>
                    <a:pt x="16985" y="19550"/>
                    <a:pt x="17228" y="19636"/>
                  </a:cubicBezTo>
                  <a:cubicBezTo>
                    <a:pt x="22172" y="21324"/>
                    <a:pt x="27339" y="21831"/>
                    <a:pt x="31763" y="21831"/>
                  </a:cubicBezTo>
                  <a:cubicBezTo>
                    <a:pt x="38423" y="21831"/>
                    <a:pt x="43400" y="20683"/>
                    <a:pt x="43400" y="20683"/>
                  </a:cubicBezTo>
                  <a:lnTo>
                    <a:pt x="46352" y="10306"/>
                  </a:lnTo>
                  <a:lnTo>
                    <a:pt x="46352" y="10306"/>
                  </a:lnTo>
                  <a:cubicBezTo>
                    <a:pt x="46352" y="10306"/>
                    <a:pt x="41138" y="10962"/>
                    <a:pt x="34870" y="10962"/>
                  </a:cubicBezTo>
                  <a:cubicBezTo>
                    <a:pt x="30700" y="10962"/>
                    <a:pt x="26064" y="10672"/>
                    <a:pt x="22187" y="9704"/>
                  </a:cubicBezTo>
                  <a:lnTo>
                    <a:pt x="21944" y="9632"/>
                  </a:lnTo>
                  <a:cubicBezTo>
                    <a:pt x="12355" y="7153"/>
                    <a:pt x="4143" y="1"/>
                    <a:pt x="4143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3" name="Google Shape;4177;p64"/>
            <p:cNvSpPr/>
            <p:nvPr/>
          </p:nvSpPr>
          <p:spPr>
            <a:xfrm>
              <a:off x="376963" y="3972538"/>
              <a:ext cx="549675" cy="491975"/>
            </a:xfrm>
            <a:custGeom>
              <a:avLst/>
              <a:gdLst/>
              <a:ahLst/>
              <a:cxnLst/>
              <a:rect l="l" t="t" r="r" b="b"/>
              <a:pathLst>
                <a:path w="21987" h="19679" extrusionOk="0">
                  <a:moveTo>
                    <a:pt x="4157" y="0"/>
                  </a:moveTo>
                  <a:lnTo>
                    <a:pt x="0" y="7496"/>
                  </a:lnTo>
                  <a:cubicBezTo>
                    <a:pt x="0" y="7496"/>
                    <a:pt x="3928" y="14791"/>
                    <a:pt x="16526" y="19421"/>
                  </a:cubicBezTo>
                  <a:cubicBezTo>
                    <a:pt x="16770" y="19507"/>
                    <a:pt x="17013" y="19593"/>
                    <a:pt x="17271" y="19679"/>
                  </a:cubicBezTo>
                  <a:lnTo>
                    <a:pt x="21987" y="9660"/>
                  </a:lnTo>
                  <a:cubicBezTo>
                    <a:pt x="12384" y="7166"/>
                    <a:pt x="4157" y="0"/>
                    <a:pt x="4157" y="0"/>
                  </a:cubicBezTo>
                  <a:close/>
                </a:path>
              </a:pathLst>
            </a:custGeom>
            <a:solidFill>
              <a:srgbClr val="01DAB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554" name="Google Shape;4109;p64"/>
          <p:cNvGrpSpPr/>
          <p:nvPr/>
        </p:nvGrpSpPr>
        <p:grpSpPr>
          <a:xfrm>
            <a:off x="7319569" y="1467781"/>
            <a:ext cx="1220129" cy="1312112"/>
            <a:chOff x="239738" y="2990738"/>
            <a:chExt cx="1407475" cy="1528300"/>
          </a:xfrm>
        </p:grpSpPr>
        <p:sp>
          <p:nvSpPr>
            <p:cNvPr id="555" name="Google Shape;4110;p64"/>
            <p:cNvSpPr/>
            <p:nvPr/>
          </p:nvSpPr>
          <p:spPr>
            <a:xfrm>
              <a:off x="239738" y="3804488"/>
              <a:ext cx="384850" cy="282725"/>
            </a:xfrm>
            <a:custGeom>
              <a:avLst/>
              <a:gdLst/>
              <a:ahLst/>
              <a:cxnLst/>
              <a:rect l="l" t="t" r="r" b="b"/>
              <a:pathLst>
                <a:path w="15394" h="11309" extrusionOk="0">
                  <a:moveTo>
                    <a:pt x="4930" y="0"/>
                  </a:moveTo>
                  <a:lnTo>
                    <a:pt x="5375" y="4859"/>
                  </a:lnTo>
                  <a:lnTo>
                    <a:pt x="0" y="4257"/>
                  </a:lnTo>
                  <a:lnTo>
                    <a:pt x="0" y="4257"/>
                  </a:lnTo>
                  <a:lnTo>
                    <a:pt x="7095" y="11309"/>
                  </a:lnTo>
                  <a:lnTo>
                    <a:pt x="15393" y="8270"/>
                  </a:lnTo>
                  <a:lnTo>
                    <a:pt x="4930" y="0"/>
                  </a:ln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6" name="Google Shape;4111;p64"/>
            <p:cNvSpPr/>
            <p:nvPr/>
          </p:nvSpPr>
          <p:spPr>
            <a:xfrm>
              <a:off x="1356588" y="4126613"/>
              <a:ext cx="290625" cy="239025"/>
            </a:xfrm>
            <a:custGeom>
              <a:avLst/>
              <a:gdLst/>
              <a:ahLst/>
              <a:cxnLst/>
              <a:rect l="l" t="t" r="r" b="b"/>
              <a:pathLst>
                <a:path w="11625" h="9561" extrusionOk="0">
                  <a:moveTo>
                    <a:pt x="10636" y="0"/>
                  </a:moveTo>
                  <a:lnTo>
                    <a:pt x="445" y="2050"/>
                  </a:lnTo>
                  <a:lnTo>
                    <a:pt x="1" y="9560"/>
                  </a:lnTo>
                  <a:lnTo>
                    <a:pt x="1" y="9560"/>
                  </a:lnTo>
                  <a:lnTo>
                    <a:pt x="11625" y="4472"/>
                  </a:lnTo>
                  <a:lnTo>
                    <a:pt x="8428" y="3340"/>
                  </a:lnTo>
                  <a:lnTo>
                    <a:pt x="10636" y="0"/>
                  </a:ln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7" name="Google Shape;4112;p64"/>
            <p:cNvSpPr/>
            <p:nvPr/>
          </p:nvSpPr>
          <p:spPr>
            <a:xfrm>
              <a:off x="480863" y="3972888"/>
              <a:ext cx="143725" cy="197100"/>
            </a:xfrm>
            <a:custGeom>
              <a:avLst/>
              <a:gdLst/>
              <a:ahLst/>
              <a:cxnLst/>
              <a:rect l="l" t="t" r="r" b="b"/>
              <a:pathLst>
                <a:path w="5749" h="7884" extrusionOk="0">
                  <a:moveTo>
                    <a:pt x="1" y="1"/>
                  </a:moveTo>
                  <a:lnTo>
                    <a:pt x="1706" y="7883"/>
                  </a:lnTo>
                  <a:lnTo>
                    <a:pt x="5748" y="1505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00BA9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8" name="Google Shape;4113;p64"/>
            <p:cNvSpPr/>
            <p:nvPr/>
          </p:nvSpPr>
          <p:spPr>
            <a:xfrm>
              <a:off x="1352288" y="4177838"/>
              <a:ext cx="186000" cy="164850"/>
            </a:xfrm>
            <a:custGeom>
              <a:avLst/>
              <a:gdLst/>
              <a:ahLst/>
              <a:cxnLst/>
              <a:rect l="l" t="t" r="r" b="b"/>
              <a:pathLst>
                <a:path w="7440" h="6594" extrusionOk="0">
                  <a:moveTo>
                    <a:pt x="632" y="1"/>
                  </a:moveTo>
                  <a:lnTo>
                    <a:pt x="345" y="4587"/>
                  </a:lnTo>
                  <a:lnTo>
                    <a:pt x="1" y="6594"/>
                  </a:lnTo>
                  <a:lnTo>
                    <a:pt x="7440" y="2122"/>
                  </a:lnTo>
                  <a:lnTo>
                    <a:pt x="7440" y="2122"/>
                  </a:lnTo>
                  <a:cubicBezTo>
                    <a:pt x="7436" y="2122"/>
                    <a:pt x="7432" y="2123"/>
                    <a:pt x="7427" y="2123"/>
                  </a:cubicBezTo>
                  <a:cubicBezTo>
                    <a:pt x="6955" y="2123"/>
                    <a:pt x="632" y="1"/>
                    <a:pt x="632" y="1"/>
                  </a:cubicBezTo>
                  <a:close/>
                </a:path>
              </a:pathLst>
            </a:custGeom>
            <a:solidFill>
              <a:srgbClr val="00BA9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9" name="Google Shape;4114;p64"/>
            <p:cNvSpPr/>
            <p:nvPr/>
          </p:nvSpPr>
          <p:spPr>
            <a:xfrm>
              <a:off x="621688" y="3448638"/>
              <a:ext cx="773625" cy="854800"/>
            </a:xfrm>
            <a:custGeom>
              <a:avLst/>
              <a:gdLst/>
              <a:ahLst/>
              <a:cxnLst/>
              <a:rect l="l" t="t" r="r" b="b"/>
              <a:pathLst>
                <a:path w="30945" h="34192" extrusionOk="0">
                  <a:moveTo>
                    <a:pt x="18475" y="0"/>
                  </a:moveTo>
                  <a:cubicBezTo>
                    <a:pt x="10341" y="0"/>
                    <a:pt x="11176" y="9791"/>
                    <a:pt x="10850" y="11783"/>
                  </a:cubicBezTo>
                  <a:cubicBezTo>
                    <a:pt x="10478" y="14062"/>
                    <a:pt x="5160" y="15037"/>
                    <a:pt x="2580" y="18004"/>
                  </a:cubicBezTo>
                  <a:cubicBezTo>
                    <a:pt x="1" y="20956"/>
                    <a:pt x="918" y="25643"/>
                    <a:pt x="918" y="25643"/>
                  </a:cubicBezTo>
                  <a:cubicBezTo>
                    <a:pt x="918" y="25643"/>
                    <a:pt x="6149" y="28552"/>
                    <a:pt x="11882" y="30975"/>
                  </a:cubicBezTo>
                  <a:cubicBezTo>
                    <a:pt x="15986" y="32707"/>
                    <a:pt x="20358" y="34191"/>
                    <a:pt x="23267" y="34191"/>
                  </a:cubicBezTo>
                  <a:cubicBezTo>
                    <a:pt x="24666" y="34191"/>
                    <a:pt x="25727" y="33848"/>
                    <a:pt x="26258" y="33024"/>
                  </a:cubicBezTo>
                  <a:cubicBezTo>
                    <a:pt x="27835" y="30602"/>
                    <a:pt x="27562" y="27578"/>
                    <a:pt x="27046" y="24869"/>
                  </a:cubicBezTo>
                  <a:cubicBezTo>
                    <a:pt x="26774" y="23479"/>
                    <a:pt x="26573" y="22131"/>
                    <a:pt x="26172" y="20784"/>
                  </a:cubicBezTo>
                  <a:cubicBezTo>
                    <a:pt x="25771" y="19437"/>
                    <a:pt x="25369" y="18004"/>
                    <a:pt x="25699" y="16585"/>
                  </a:cubicBezTo>
                  <a:cubicBezTo>
                    <a:pt x="26029" y="15295"/>
                    <a:pt x="26917" y="14363"/>
                    <a:pt x="27677" y="13317"/>
                  </a:cubicBezTo>
                  <a:cubicBezTo>
                    <a:pt x="28523" y="12185"/>
                    <a:pt x="29196" y="10938"/>
                    <a:pt x="29684" y="9605"/>
                  </a:cubicBezTo>
                  <a:cubicBezTo>
                    <a:pt x="30945" y="5921"/>
                    <a:pt x="28795" y="3499"/>
                    <a:pt x="25943" y="1994"/>
                  </a:cubicBezTo>
                  <a:cubicBezTo>
                    <a:pt x="25513" y="1765"/>
                    <a:pt x="25068" y="1564"/>
                    <a:pt x="24610" y="1378"/>
                  </a:cubicBezTo>
                  <a:cubicBezTo>
                    <a:pt x="23979" y="1120"/>
                    <a:pt x="23348" y="891"/>
                    <a:pt x="22689" y="704"/>
                  </a:cubicBezTo>
                  <a:cubicBezTo>
                    <a:pt x="22646" y="690"/>
                    <a:pt x="22603" y="676"/>
                    <a:pt x="22575" y="661"/>
                  </a:cubicBezTo>
                  <a:cubicBezTo>
                    <a:pt x="21002" y="203"/>
                    <a:pt x="19646" y="0"/>
                    <a:pt x="18475" y="0"/>
                  </a:cubicBezTo>
                  <a:close/>
                </a:path>
              </a:pathLst>
            </a:custGeom>
            <a:solidFill>
              <a:srgbClr val="FFD3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0" name="Google Shape;4115;p64"/>
            <p:cNvSpPr/>
            <p:nvPr/>
          </p:nvSpPr>
          <p:spPr>
            <a:xfrm>
              <a:off x="921238" y="3193913"/>
              <a:ext cx="470850" cy="942750"/>
            </a:xfrm>
            <a:custGeom>
              <a:avLst/>
              <a:gdLst/>
              <a:ahLst/>
              <a:cxnLst/>
              <a:rect l="l" t="t" r="r" b="b"/>
              <a:pathLst>
                <a:path w="18834" h="37710" extrusionOk="0">
                  <a:moveTo>
                    <a:pt x="15093" y="0"/>
                  </a:moveTo>
                  <a:lnTo>
                    <a:pt x="15036" y="158"/>
                  </a:lnTo>
                  <a:lnTo>
                    <a:pt x="15021" y="172"/>
                  </a:lnTo>
                  <a:lnTo>
                    <a:pt x="15007" y="201"/>
                  </a:lnTo>
                  <a:lnTo>
                    <a:pt x="14061" y="2494"/>
                  </a:lnTo>
                  <a:lnTo>
                    <a:pt x="10593" y="10850"/>
                  </a:lnTo>
                  <a:lnTo>
                    <a:pt x="1" y="36391"/>
                  </a:lnTo>
                  <a:lnTo>
                    <a:pt x="1606" y="37222"/>
                  </a:lnTo>
                  <a:lnTo>
                    <a:pt x="2523" y="37710"/>
                  </a:lnTo>
                  <a:lnTo>
                    <a:pt x="13975" y="12183"/>
                  </a:lnTo>
                  <a:lnTo>
                    <a:pt x="18834" y="1348"/>
                  </a:lnTo>
                  <a:lnTo>
                    <a:pt x="18361" y="1190"/>
                  </a:lnTo>
                  <a:lnTo>
                    <a:pt x="17587" y="918"/>
                  </a:lnTo>
                  <a:lnTo>
                    <a:pt x="17587" y="903"/>
                  </a:lnTo>
                  <a:lnTo>
                    <a:pt x="17272" y="789"/>
                  </a:lnTo>
                  <a:lnTo>
                    <a:pt x="17100" y="731"/>
                  </a:lnTo>
                  <a:lnTo>
                    <a:pt x="16397" y="473"/>
                  </a:lnTo>
                  <a:lnTo>
                    <a:pt x="15953" y="316"/>
                  </a:lnTo>
                  <a:lnTo>
                    <a:pt x="15093" y="0"/>
                  </a:lnTo>
                  <a:close/>
                </a:path>
              </a:pathLst>
            </a:custGeom>
            <a:solidFill>
              <a:srgbClr val="FF51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1" name="Google Shape;4116;p64"/>
            <p:cNvSpPr/>
            <p:nvPr/>
          </p:nvSpPr>
          <p:spPr>
            <a:xfrm>
              <a:off x="941788" y="3607413"/>
              <a:ext cx="309500" cy="314475"/>
            </a:xfrm>
            <a:custGeom>
              <a:avLst/>
              <a:gdLst/>
              <a:ahLst/>
              <a:cxnLst/>
              <a:rect l="l" t="t" r="r" b="b"/>
              <a:pathLst>
                <a:path w="12380" h="12579" extrusionOk="0">
                  <a:moveTo>
                    <a:pt x="5557" y="0"/>
                  </a:moveTo>
                  <a:cubicBezTo>
                    <a:pt x="4754" y="0"/>
                    <a:pt x="5557" y="3397"/>
                    <a:pt x="5557" y="3397"/>
                  </a:cubicBezTo>
                  <a:cubicBezTo>
                    <a:pt x="5557" y="3397"/>
                    <a:pt x="4607" y="495"/>
                    <a:pt x="3777" y="495"/>
                  </a:cubicBezTo>
                  <a:cubicBezTo>
                    <a:pt x="3754" y="495"/>
                    <a:pt x="3731" y="497"/>
                    <a:pt x="3708" y="502"/>
                  </a:cubicBezTo>
                  <a:cubicBezTo>
                    <a:pt x="2862" y="660"/>
                    <a:pt x="4840" y="3583"/>
                    <a:pt x="4840" y="3583"/>
                  </a:cubicBezTo>
                  <a:cubicBezTo>
                    <a:pt x="4840" y="3583"/>
                    <a:pt x="3377" y="1774"/>
                    <a:pt x="2455" y="1774"/>
                  </a:cubicBezTo>
                  <a:cubicBezTo>
                    <a:pt x="2402" y="1774"/>
                    <a:pt x="2352" y="1780"/>
                    <a:pt x="2303" y="1792"/>
                  </a:cubicBezTo>
                  <a:cubicBezTo>
                    <a:pt x="1400" y="2021"/>
                    <a:pt x="4209" y="4372"/>
                    <a:pt x="4209" y="4372"/>
                  </a:cubicBezTo>
                  <a:cubicBezTo>
                    <a:pt x="4209" y="4372"/>
                    <a:pt x="2392" y="3328"/>
                    <a:pt x="1441" y="3328"/>
                  </a:cubicBezTo>
                  <a:cubicBezTo>
                    <a:pt x="1234" y="3328"/>
                    <a:pt x="1068" y="3377"/>
                    <a:pt x="970" y="3497"/>
                  </a:cubicBezTo>
                  <a:cubicBezTo>
                    <a:pt x="426" y="4171"/>
                    <a:pt x="3077" y="5303"/>
                    <a:pt x="3077" y="5303"/>
                  </a:cubicBezTo>
                  <a:cubicBezTo>
                    <a:pt x="3077" y="5303"/>
                    <a:pt x="2045" y="4966"/>
                    <a:pt x="1234" y="4966"/>
                  </a:cubicBezTo>
                  <a:cubicBezTo>
                    <a:pt x="829" y="4966"/>
                    <a:pt x="478" y="5050"/>
                    <a:pt x="340" y="5303"/>
                  </a:cubicBezTo>
                  <a:cubicBezTo>
                    <a:pt x="1" y="5923"/>
                    <a:pt x="2368" y="5980"/>
                    <a:pt x="3254" y="5980"/>
                  </a:cubicBezTo>
                  <a:cubicBezTo>
                    <a:pt x="3454" y="5980"/>
                    <a:pt x="3579" y="5977"/>
                    <a:pt x="3579" y="5977"/>
                  </a:cubicBezTo>
                  <a:lnTo>
                    <a:pt x="3579" y="5977"/>
                  </a:lnTo>
                  <a:cubicBezTo>
                    <a:pt x="3579" y="5977"/>
                    <a:pt x="110" y="6149"/>
                    <a:pt x="311" y="6794"/>
                  </a:cubicBezTo>
                  <a:cubicBezTo>
                    <a:pt x="386" y="7041"/>
                    <a:pt x="871" y="7125"/>
                    <a:pt x="1441" y="7125"/>
                  </a:cubicBezTo>
                  <a:cubicBezTo>
                    <a:pt x="1774" y="7125"/>
                    <a:pt x="2137" y="7096"/>
                    <a:pt x="2464" y="7055"/>
                  </a:cubicBezTo>
                  <a:lnTo>
                    <a:pt x="2464" y="7055"/>
                  </a:lnTo>
                  <a:cubicBezTo>
                    <a:pt x="1498" y="7407"/>
                    <a:pt x="214" y="8026"/>
                    <a:pt x="297" y="8457"/>
                  </a:cubicBezTo>
                  <a:cubicBezTo>
                    <a:pt x="318" y="8567"/>
                    <a:pt x="430" y="8613"/>
                    <a:pt x="604" y="8613"/>
                  </a:cubicBezTo>
                  <a:cubicBezTo>
                    <a:pt x="1490" y="8613"/>
                    <a:pt x="3966" y="7410"/>
                    <a:pt x="3966" y="7410"/>
                  </a:cubicBezTo>
                  <a:lnTo>
                    <a:pt x="3966" y="7410"/>
                  </a:lnTo>
                  <a:cubicBezTo>
                    <a:pt x="3966" y="7410"/>
                    <a:pt x="641" y="9431"/>
                    <a:pt x="1314" y="10062"/>
                  </a:cubicBezTo>
                  <a:cubicBezTo>
                    <a:pt x="1398" y="10140"/>
                    <a:pt x="1501" y="10174"/>
                    <a:pt x="1617" y="10174"/>
                  </a:cubicBezTo>
                  <a:cubicBezTo>
                    <a:pt x="2432" y="10174"/>
                    <a:pt x="3894" y="8471"/>
                    <a:pt x="3894" y="8471"/>
                  </a:cubicBezTo>
                  <a:lnTo>
                    <a:pt x="3894" y="8471"/>
                  </a:lnTo>
                  <a:cubicBezTo>
                    <a:pt x="3894" y="8471"/>
                    <a:pt x="2404" y="11151"/>
                    <a:pt x="2948" y="11495"/>
                  </a:cubicBezTo>
                  <a:cubicBezTo>
                    <a:pt x="2977" y="11512"/>
                    <a:pt x="3007" y="11520"/>
                    <a:pt x="3038" y="11520"/>
                  </a:cubicBezTo>
                  <a:cubicBezTo>
                    <a:pt x="3610" y="11520"/>
                    <a:pt x="4639" y="8844"/>
                    <a:pt x="4639" y="8843"/>
                  </a:cubicBezTo>
                  <a:lnTo>
                    <a:pt x="4639" y="8843"/>
                  </a:lnTo>
                  <a:cubicBezTo>
                    <a:pt x="4639" y="8844"/>
                    <a:pt x="3794" y="11753"/>
                    <a:pt x="4510" y="12040"/>
                  </a:cubicBezTo>
                  <a:cubicBezTo>
                    <a:pt x="4544" y="12054"/>
                    <a:pt x="4577" y="12061"/>
                    <a:pt x="4609" y="12061"/>
                  </a:cubicBezTo>
                  <a:cubicBezTo>
                    <a:pt x="5247" y="12061"/>
                    <a:pt x="5442" y="9302"/>
                    <a:pt x="5442" y="9302"/>
                  </a:cubicBezTo>
                  <a:cubicBezTo>
                    <a:pt x="5442" y="9302"/>
                    <a:pt x="5762" y="12558"/>
                    <a:pt x="6375" y="12558"/>
                  </a:cubicBezTo>
                  <a:cubicBezTo>
                    <a:pt x="6384" y="12558"/>
                    <a:pt x="6393" y="12557"/>
                    <a:pt x="6402" y="12556"/>
                  </a:cubicBezTo>
                  <a:cubicBezTo>
                    <a:pt x="7033" y="12455"/>
                    <a:pt x="6403" y="9303"/>
                    <a:pt x="6402" y="9302"/>
                  </a:cubicBezTo>
                  <a:lnTo>
                    <a:pt x="6402" y="9302"/>
                  </a:lnTo>
                  <a:cubicBezTo>
                    <a:pt x="6403" y="9303"/>
                    <a:pt x="7094" y="12579"/>
                    <a:pt x="7855" y="12579"/>
                  </a:cubicBezTo>
                  <a:cubicBezTo>
                    <a:pt x="7891" y="12579"/>
                    <a:pt x="7928" y="12571"/>
                    <a:pt x="7965" y="12556"/>
                  </a:cubicBezTo>
                  <a:cubicBezTo>
                    <a:pt x="8767" y="12212"/>
                    <a:pt x="7334" y="9217"/>
                    <a:pt x="7334" y="9216"/>
                  </a:cubicBezTo>
                  <a:lnTo>
                    <a:pt x="7334" y="9216"/>
                  </a:lnTo>
                  <a:cubicBezTo>
                    <a:pt x="7334" y="9217"/>
                    <a:pt x="8729" y="11761"/>
                    <a:pt x="9484" y="11761"/>
                  </a:cubicBezTo>
                  <a:cubicBezTo>
                    <a:pt x="9524" y="11761"/>
                    <a:pt x="9562" y="11754"/>
                    <a:pt x="9599" y="11739"/>
                  </a:cubicBezTo>
                  <a:cubicBezTo>
                    <a:pt x="10315" y="11452"/>
                    <a:pt x="8123" y="8915"/>
                    <a:pt x="8122" y="8915"/>
                  </a:cubicBezTo>
                  <a:lnTo>
                    <a:pt x="8122" y="8915"/>
                  </a:lnTo>
                  <a:cubicBezTo>
                    <a:pt x="8123" y="8915"/>
                    <a:pt x="9744" y="10549"/>
                    <a:pt x="10536" y="10549"/>
                  </a:cubicBezTo>
                  <a:cubicBezTo>
                    <a:pt x="10627" y="10549"/>
                    <a:pt x="10708" y="10527"/>
                    <a:pt x="10774" y="10477"/>
                  </a:cubicBezTo>
                  <a:cubicBezTo>
                    <a:pt x="11404" y="10019"/>
                    <a:pt x="9054" y="8371"/>
                    <a:pt x="9054" y="8371"/>
                  </a:cubicBezTo>
                  <a:lnTo>
                    <a:pt x="9054" y="8371"/>
                  </a:lnTo>
                  <a:cubicBezTo>
                    <a:pt x="9054" y="8371"/>
                    <a:pt x="10404" y="9018"/>
                    <a:pt x="11278" y="9018"/>
                  </a:cubicBezTo>
                  <a:cubicBezTo>
                    <a:pt x="11589" y="9018"/>
                    <a:pt x="11840" y="8936"/>
                    <a:pt x="11949" y="8714"/>
                  </a:cubicBezTo>
                  <a:cubicBezTo>
                    <a:pt x="12379" y="7869"/>
                    <a:pt x="9054" y="7324"/>
                    <a:pt x="9054" y="7324"/>
                  </a:cubicBezTo>
                  <a:lnTo>
                    <a:pt x="9054" y="7324"/>
                  </a:lnTo>
                  <a:cubicBezTo>
                    <a:pt x="9054" y="7324"/>
                    <a:pt x="9418" y="7354"/>
                    <a:pt x="9890" y="7354"/>
                  </a:cubicBezTo>
                  <a:cubicBezTo>
                    <a:pt x="10694" y="7354"/>
                    <a:pt x="11812" y="7268"/>
                    <a:pt x="11992" y="6808"/>
                  </a:cubicBezTo>
                  <a:cubicBezTo>
                    <a:pt x="12182" y="6348"/>
                    <a:pt x="10854" y="6263"/>
                    <a:pt x="9845" y="6263"/>
                  </a:cubicBezTo>
                  <a:cubicBezTo>
                    <a:pt x="9424" y="6263"/>
                    <a:pt x="9058" y="6278"/>
                    <a:pt x="8881" y="6286"/>
                  </a:cubicBezTo>
                  <a:lnTo>
                    <a:pt x="8881" y="6286"/>
                  </a:lnTo>
                  <a:cubicBezTo>
                    <a:pt x="9473" y="6251"/>
                    <a:pt x="12174" y="6042"/>
                    <a:pt x="12021" y="5174"/>
                  </a:cubicBezTo>
                  <a:cubicBezTo>
                    <a:pt x="11976" y="4944"/>
                    <a:pt x="11728" y="4856"/>
                    <a:pt x="11377" y="4856"/>
                  </a:cubicBezTo>
                  <a:cubicBezTo>
                    <a:pt x="10548" y="4856"/>
                    <a:pt x="9144" y="5345"/>
                    <a:pt x="8484" y="5593"/>
                  </a:cubicBezTo>
                  <a:lnTo>
                    <a:pt x="8484" y="5593"/>
                  </a:lnTo>
                  <a:cubicBezTo>
                    <a:pt x="9474" y="5198"/>
                    <a:pt x="12123" y="4066"/>
                    <a:pt x="11748" y="3411"/>
                  </a:cubicBezTo>
                  <a:cubicBezTo>
                    <a:pt x="11666" y="3271"/>
                    <a:pt x="11515" y="3213"/>
                    <a:pt x="11322" y="3213"/>
                  </a:cubicBezTo>
                  <a:cubicBezTo>
                    <a:pt x="10415" y="3213"/>
                    <a:pt x="8581" y="4501"/>
                    <a:pt x="8581" y="4501"/>
                  </a:cubicBezTo>
                  <a:lnTo>
                    <a:pt x="6044" y="3282"/>
                  </a:lnTo>
                  <a:lnTo>
                    <a:pt x="6044" y="3268"/>
                  </a:lnTo>
                  <a:cubicBezTo>
                    <a:pt x="6044" y="3268"/>
                    <a:pt x="6359" y="0"/>
                    <a:pt x="5557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2" name="Google Shape;4117;p64"/>
            <p:cNvSpPr/>
            <p:nvPr/>
          </p:nvSpPr>
          <p:spPr>
            <a:xfrm>
              <a:off x="964588" y="3675138"/>
              <a:ext cx="239750" cy="205025"/>
            </a:xfrm>
            <a:custGeom>
              <a:avLst/>
              <a:gdLst/>
              <a:ahLst/>
              <a:cxnLst/>
              <a:rect l="l" t="t" r="r" b="b"/>
              <a:pathLst>
                <a:path w="9590" h="8201" extrusionOk="0">
                  <a:moveTo>
                    <a:pt x="5490" y="0"/>
                  </a:moveTo>
                  <a:cubicBezTo>
                    <a:pt x="1836" y="0"/>
                    <a:pt x="1" y="4415"/>
                    <a:pt x="2595" y="6994"/>
                  </a:cubicBezTo>
                  <a:cubicBezTo>
                    <a:pt x="3429" y="7828"/>
                    <a:pt x="4453" y="8201"/>
                    <a:pt x="5459" y="8201"/>
                  </a:cubicBezTo>
                  <a:cubicBezTo>
                    <a:pt x="7566" y="8201"/>
                    <a:pt x="9589" y="6564"/>
                    <a:pt x="9589" y="4099"/>
                  </a:cubicBezTo>
                  <a:cubicBezTo>
                    <a:pt x="9589" y="1835"/>
                    <a:pt x="7755" y="0"/>
                    <a:pt x="5490" y="0"/>
                  </a:cubicBezTo>
                  <a:close/>
                </a:path>
              </a:pathLst>
            </a:custGeom>
            <a:solidFill>
              <a:srgbClr val="1E032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3" name="Google Shape;4118;p64"/>
            <p:cNvSpPr/>
            <p:nvPr/>
          </p:nvSpPr>
          <p:spPr>
            <a:xfrm>
              <a:off x="758213" y="3815938"/>
              <a:ext cx="212850" cy="498800"/>
            </a:xfrm>
            <a:custGeom>
              <a:avLst/>
              <a:gdLst/>
              <a:ahLst/>
              <a:cxnLst/>
              <a:rect l="l" t="t" r="r" b="b"/>
              <a:pathLst>
                <a:path w="8514" h="19952" extrusionOk="0">
                  <a:moveTo>
                    <a:pt x="4635" y="1"/>
                  </a:moveTo>
                  <a:cubicBezTo>
                    <a:pt x="4633" y="1"/>
                    <a:pt x="4631" y="1"/>
                    <a:pt x="4630" y="1"/>
                  </a:cubicBezTo>
                  <a:cubicBezTo>
                    <a:pt x="4429" y="15"/>
                    <a:pt x="4458" y="861"/>
                    <a:pt x="4515" y="1549"/>
                  </a:cubicBezTo>
                  <a:lnTo>
                    <a:pt x="4472" y="1534"/>
                  </a:lnTo>
                  <a:cubicBezTo>
                    <a:pt x="4228" y="1993"/>
                    <a:pt x="4228" y="2667"/>
                    <a:pt x="4243" y="2968"/>
                  </a:cubicBezTo>
                  <a:cubicBezTo>
                    <a:pt x="3942" y="3498"/>
                    <a:pt x="3741" y="4086"/>
                    <a:pt x="3670" y="4702"/>
                  </a:cubicBezTo>
                  <a:cubicBezTo>
                    <a:pt x="3340" y="3684"/>
                    <a:pt x="2695" y="2796"/>
                    <a:pt x="1849" y="2151"/>
                  </a:cubicBezTo>
                  <a:lnTo>
                    <a:pt x="1735" y="2294"/>
                  </a:lnTo>
                  <a:cubicBezTo>
                    <a:pt x="3369" y="3584"/>
                    <a:pt x="3784" y="5118"/>
                    <a:pt x="3798" y="6909"/>
                  </a:cubicBezTo>
                  <a:cubicBezTo>
                    <a:pt x="3584" y="6494"/>
                    <a:pt x="3283" y="6135"/>
                    <a:pt x="2896" y="5877"/>
                  </a:cubicBezTo>
                  <a:cubicBezTo>
                    <a:pt x="2924" y="4788"/>
                    <a:pt x="1649" y="3871"/>
                    <a:pt x="1563" y="3813"/>
                  </a:cubicBezTo>
                  <a:cubicBezTo>
                    <a:pt x="1464" y="3489"/>
                    <a:pt x="1186" y="2709"/>
                    <a:pt x="999" y="2709"/>
                  </a:cubicBezTo>
                  <a:cubicBezTo>
                    <a:pt x="996" y="2709"/>
                    <a:pt x="993" y="2709"/>
                    <a:pt x="989" y="2710"/>
                  </a:cubicBezTo>
                  <a:cubicBezTo>
                    <a:pt x="755" y="2751"/>
                    <a:pt x="1079" y="3458"/>
                    <a:pt x="1103" y="3509"/>
                  </a:cubicBezTo>
                  <a:lnTo>
                    <a:pt x="1103" y="3509"/>
                  </a:lnTo>
                  <a:cubicBezTo>
                    <a:pt x="1081" y="3464"/>
                    <a:pt x="819" y="2920"/>
                    <a:pt x="524" y="2920"/>
                  </a:cubicBezTo>
                  <a:cubicBezTo>
                    <a:pt x="493" y="2920"/>
                    <a:pt x="462" y="2926"/>
                    <a:pt x="430" y="2939"/>
                  </a:cubicBezTo>
                  <a:cubicBezTo>
                    <a:pt x="144" y="3039"/>
                    <a:pt x="731" y="3469"/>
                    <a:pt x="932" y="3613"/>
                  </a:cubicBezTo>
                  <a:cubicBezTo>
                    <a:pt x="783" y="3517"/>
                    <a:pt x="399" y="3280"/>
                    <a:pt x="186" y="3280"/>
                  </a:cubicBezTo>
                  <a:cubicBezTo>
                    <a:pt x="112" y="3280"/>
                    <a:pt x="58" y="3309"/>
                    <a:pt x="43" y="3383"/>
                  </a:cubicBezTo>
                  <a:cubicBezTo>
                    <a:pt x="0" y="3584"/>
                    <a:pt x="287" y="3713"/>
                    <a:pt x="531" y="3799"/>
                  </a:cubicBezTo>
                  <a:cubicBezTo>
                    <a:pt x="511" y="3797"/>
                    <a:pt x="491" y="3796"/>
                    <a:pt x="472" y="3796"/>
                  </a:cubicBezTo>
                  <a:cubicBezTo>
                    <a:pt x="361" y="3796"/>
                    <a:pt x="254" y="3833"/>
                    <a:pt x="230" y="3942"/>
                  </a:cubicBezTo>
                  <a:cubicBezTo>
                    <a:pt x="200" y="4049"/>
                    <a:pt x="352" y="4085"/>
                    <a:pt x="565" y="4085"/>
                  </a:cubicBezTo>
                  <a:cubicBezTo>
                    <a:pt x="868" y="4085"/>
                    <a:pt x="1295" y="4013"/>
                    <a:pt x="1505" y="3971"/>
                  </a:cubicBezTo>
                  <a:cubicBezTo>
                    <a:pt x="1677" y="4114"/>
                    <a:pt x="2652" y="4888"/>
                    <a:pt x="2724" y="5748"/>
                  </a:cubicBezTo>
                  <a:cubicBezTo>
                    <a:pt x="2480" y="5605"/>
                    <a:pt x="2222" y="5490"/>
                    <a:pt x="1950" y="5390"/>
                  </a:cubicBezTo>
                  <a:cubicBezTo>
                    <a:pt x="1712" y="5165"/>
                    <a:pt x="1230" y="4721"/>
                    <a:pt x="1021" y="4721"/>
                  </a:cubicBezTo>
                  <a:cubicBezTo>
                    <a:pt x="1004" y="4721"/>
                    <a:pt x="988" y="4724"/>
                    <a:pt x="975" y="4731"/>
                  </a:cubicBezTo>
                  <a:cubicBezTo>
                    <a:pt x="746" y="4831"/>
                    <a:pt x="1434" y="5290"/>
                    <a:pt x="1434" y="5290"/>
                  </a:cubicBezTo>
                  <a:cubicBezTo>
                    <a:pt x="1434" y="5290"/>
                    <a:pt x="1057" y="5071"/>
                    <a:pt x="866" y="5071"/>
                  </a:cubicBezTo>
                  <a:cubicBezTo>
                    <a:pt x="812" y="5071"/>
                    <a:pt x="773" y="5088"/>
                    <a:pt x="760" y="5132"/>
                  </a:cubicBezTo>
                  <a:cubicBezTo>
                    <a:pt x="703" y="5347"/>
                    <a:pt x="1405" y="5419"/>
                    <a:pt x="1405" y="5419"/>
                  </a:cubicBezTo>
                  <a:cubicBezTo>
                    <a:pt x="1405" y="5419"/>
                    <a:pt x="688" y="5433"/>
                    <a:pt x="674" y="5519"/>
                  </a:cubicBezTo>
                  <a:cubicBezTo>
                    <a:pt x="660" y="5619"/>
                    <a:pt x="1276" y="5648"/>
                    <a:pt x="1276" y="5648"/>
                  </a:cubicBezTo>
                  <a:cubicBezTo>
                    <a:pt x="1276" y="5648"/>
                    <a:pt x="631" y="5763"/>
                    <a:pt x="789" y="5892"/>
                  </a:cubicBezTo>
                  <a:cubicBezTo>
                    <a:pt x="808" y="5907"/>
                    <a:pt x="842" y="5913"/>
                    <a:pt x="886" y="5913"/>
                  </a:cubicBezTo>
                  <a:cubicBezTo>
                    <a:pt x="1135" y="5913"/>
                    <a:pt x="1720" y="5700"/>
                    <a:pt x="1964" y="5591"/>
                  </a:cubicBezTo>
                  <a:cubicBezTo>
                    <a:pt x="2308" y="5705"/>
                    <a:pt x="3483" y="6178"/>
                    <a:pt x="3784" y="7411"/>
                  </a:cubicBezTo>
                  <a:cubicBezTo>
                    <a:pt x="3770" y="8127"/>
                    <a:pt x="3698" y="8858"/>
                    <a:pt x="3627" y="9647"/>
                  </a:cubicBezTo>
                  <a:cubicBezTo>
                    <a:pt x="3512" y="10779"/>
                    <a:pt x="3412" y="11940"/>
                    <a:pt x="3412" y="13230"/>
                  </a:cubicBezTo>
                  <a:cubicBezTo>
                    <a:pt x="3412" y="18132"/>
                    <a:pt x="6765" y="19937"/>
                    <a:pt x="6808" y="19952"/>
                  </a:cubicBezTo>
                  <a:lnTo>
                    <a:pt x="6880" y="19794"/>
                  </a:lnTo>
                  <a:cubicBezTo>
                    <a:pt x="6851" y="19780"/>
                    <a:pt x="3569" y="18017"/>
                    <a:pt x="3584" y="13230"/>
                  </a:cubicBezTo>
                  <a:cubicBezTo>
                    <a:pt x="3584" y="12327"/>
                    <a:pt x="3641" y="11467"/>
                    <a:pt x="3712" y="10650"/>
                  </a:cubicBezTo>
                  <a:cubicBezTo>
                    <a:pt x="3767" y="10656"/>
                    <a:pt x="3817" y="10658"/>
                    <a:pt x="3863" y="10658"/>
                  </a:cubicBezTo>
                  <a:cubicBezTo>
                    <a:pt x="4529" y="10658"/>
                    <a:pt x="4429" y="10120"/>
                    <a:pt x="4429" y="10120"/>
                  </a:cubicBezTo>
                  <a:lnTo>
                    <a:pt x="4429" y="10120"/>
                  </a:lnTo>
                  <a:cubicBezTo>
                    <a:pt x="4429" y="10120"/>
                    <a:pt x="4728" y="10350"/>
                    <a:pt x="5042" y="10350"/>
                  </a:cubicBezTo>
                  <a:cubicBezTo>
                    <a:pt x="5135" y="10350"/>
                    <a:pt x="5229" y="10330"/>
                    <a:pt x="5318" y="10277"/>
                  </a:cubicBezTo>
                  <a:cubicBezTo>
                    <a:pt x="5705" y="10048"/>
                    <a:pt x="5318" y="9360"/>
                    <a:pt x="5318" y="9360"/>
                  </a:cubicBezTo>
                  <a:lnTo>
                    <a:pt x="5318" y="9360"/>
                  </a:lnTo>
                  <a:cubicBezTo>
                    <a:pt x="5318" y="9360"/>
                    <a:pt x="5342" y="9361"/>
                    <a:pt x="5385" y="9361"/>
                  </a:cubicBezTo>
                  <a:cubicBezTo>
                    <a:pt x="5671" y="9361"/>
                    <a:pt x="6782" y="9296"/>
                    <a:pt x="6794" y="8285"/>
                  </a:cubicBezTo>
                  <a:lnTo>
                    <a:pt x="6794" y="8285"/>
                  </a:lnTo>
                  <a:cubicBezTo>
                    <a:pt x="4730" y="8457"/>
                    <a:pt x="4013" y="9460"/>
                    <a:pt x="3755" y="10091"/>
                  </a:cubicBezTo>
                  <a:cubicBezTo>
                    <a:pt x="3770" y="9948"/>
                    <a:pt x="3784" y="9804"/>
                    <a:pt x="3798" y="9661"/>
                  </a:cubicBezTo>
                  <a:cubicBezTo>
                    <a:pt x="3841" y="9145"/>
                    <a:pt x="3884" y="8658"/>
                    <a:pt x="3927" y="8185"/>
                  </a:cubicBezTo>
                  <a:cubicBezTo>
                    <a:pt x="4076" y="8221"/>
                    <a:pt x="4230" y="8237"/>
                    <a:pt x="4386" y="8237"/>
                  </a:cubicBezTo>
                  <a:cubicBezTo>
                    <a:pt x="5477" y="8237"/>
                    <a:pt x="6642" y="7423"/>
                    <a:pt x="6479" y="6708"/>
                  </a:cubicBezTo>
                  <a:cubicBezTo>
                    <a:pt x="7296" y="6694"/>
                    <a:pt x="8514" y="6436"/>
                    <a:pt x="8285" y="4802"/>
                  </a:cubicBezTo>
                  <a:lnTo>
                    <a:pt x="8285" y="4802"/>
                  </a:lnTo>
                  <a:cubicBezTo>
                    <a:pt x="4959" y="5304"/>
                    <a:pt x="4071" y="7669"/>
                    <a:pt x="3927" y="8113"/>
                  </a:cubicBezTo>
                  <a:cubicBezTo>
                    <a:pt x="4028" y="7138"/>
                    <a:pt x="3985" y="6164"/>
                    <a:pt x="3798" y="5218"/>
                  </a:cubicBezTo>
                  <a:cubicBezTo>
                    <a:pt x="3813" y="4473"/>
                    <a:pt x="3999" y="3756"/>
                    <a:pt x="4357" y="3125"/>
                  </a:cubicBezTo>
                  <a:lnTo>
                    <a:pt x="5418" y="3025"/>
                  </a:lnTo>
                  <a:cubicBezTo>
                    <a:pt x="5970" y="3389"/>
                    <a:pt x="6643" y="3796"/>
                    <a:pt x="6917" y="3796"/>
                  </a:cubicBezTo>
                  <a:cubicBezTo>
                    <a:pt x="6956" y="3796"/>
                    <a:pt x="6988" y="3788"/>
                    <a:pt x="7009" y="3770"/>
                  </a:cubicBezTo>
                  <a:cubicBezTo>
                    <a:pt x="7310" y="3541"/>
                    <a:pt x="5561" y="2882"/>
                    <a:pt x="5561" y="2882"/>
                  </a:cubicBezTo>
                  <a:lnTo>
                    <a:pt x="5561" y="2882"/>
                  </a:lnTo>
                  <a:cubicBezTo>
                    <a:pt x="5561" y="2882"/>
                    <a:pt x="6002" y="2929"/>
                    <a:pt x="6422" y="2929"/>
                  </a:cubicBezTo>
                  <a:cubicBezTo>
                    <a:pt x="6807" y="2929"/>
                    <a:pt x="7174" y="2889"/>
                    <a:pt x="7167" y="2738"/>
                  </a:cubicBezTo>
                  <a:cubicBezTo>
                    <a:pt x="7152" y="2437"/>
                    <a:pt x="5633" y="2437"/>
                    <a:pt x="5633" y="2437"/>
                  </a:cubicBezTo>
                  <a:cubicBezTo>
                    <a:pt x="5633" y="2437"/>
                    <a:pt x="7281" y="2237"/>
                    <a:pt x="7181" y="1821"/>
                  </a:cubicBezTo>
                  <a:cubicBezTo>
                    <a:pt x="7163" y="1746"/>
                    <a:pt x="7090" y="1715"/>
                    <a:pt x="6983" y="1715"/>
                  </a:cubicBezTo>
                  <a:cubicBezTo>
                    <a:pt x="6580" y="1715"/>
                    <a:pt x="5689" y="2150"/>
                    <a:pt x="5361" y="2308"/>
                  </a:cubicBezTo>
                  <a:lnTo>
                    <a:pt x="5346" y="2265"/>
                  </a:lnTo>
                  <a:cubicBezTo>
                    <a:pt x="5676" y="1964"/>
                    <a:pt x="6708" y="1076"/>
                    <a:pt x="6464" y="961"/>
                  </a:cubicBezTo>
                  <a:cubicBezTo>
                    <a:pt x="6448" y="954"/>
                    <a:pt x="6430" y="950"/>
                    <a:pt x="6410" y="950"/>
                  </a:cubicBezTo>
                  <a:cubicBezTo>
                    <a:pt x="6119" y="950"/>
                    <a:pt x="5485" y="1701"/>
                    <a:pt x="5203" y="2036"/>
                  </a:cubicBezTo>
                  <a:lnTo>
                    <a:pt x="5160" y="1979"/>
                  </a:lnTo>
                  <a:cubicBezTo>
                    <a:pt x="5389" y="1463"/>
                    <a:pt x="5905" y="144"/>
                    <a:pt x="5518" y="87"/>
                  </a:cubicBezTo>
                  <a:cubicBezTo>
                    <a:pt x="5509" y="85"/>
                    <a:pt x="5500" y="85"/>
                    <a:pt x="5492" y="85"/>
                  </a:cubicBezTo>
                  <a:cubicBezTo>
                    <a:pt x="5150" y="85"/>
                    <a:pt x="4957" y="1148"/>
                    <a:pt x="4873" y="1721"/>
                  </a:cubicBezTo>
                  <a:lnTo>
                    <a:pt x="4845" y="1706"/>
                  </a:lnTo>
                  <a:cubicBezTo>
                    <a:pt x="4873" y="1108"/>
                    <a:pt x="4888" y="1"/>
                    <a:pt x="4635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4" name="Google Shape;4119;p64"/>
            <p:cNvSpPr/>
            <p:nvPr/>
          </p:nvSpPr>
          <p:spPr>
            <a:xfrm>
              <a:off x="777913" y="3980063"/>
              <a:ext cx="69550" cy="36200"/>
            </a:xfrm>
            <a:custGeom>
              <a:avLst/>
              <a:gdLst/>
              <a:ahLst/>
              <a:cxnLst/>
              <a:rect l="l" t="t" r="r" b="b"/>
              <a:pathLst>
                <a:path w="2782" h="1448" extrusionOk="0">
                  <a:moveTo>
                    <a:pt x="560" y="0"/>
                  </a:moveTo>
                  <a:cubicBezTo>
                    <a:pt x="464" y="0"/>
                    <a:pt x="369" y="19"/>
                    <a:pt x="273" y="57"/>
                  </a:cubicBezTo>
                  <a:cubicBezTo>
                    <a:pt x="187" y="86"/>
                    <a:pt x="1" y="186"/>
                    <a:pt x="29" y="315"/>
                  </a:cubicBezTo>
                  <a:cubicBezTo>
                    <a:pt x="44" y="387"/>
                    <a:pt x="130" y="401"/>
                    <a:pt x="216" y="430"/>
                  </a:cubicBezTo>
                  <a:cubicBezTo>
                    <a:pt x="631" y="516"/>
                    <a:pt x="1047" y="616"/>
                    <a:pt x="1448" y="731"/>
                  </a:cubicBezTo>
                  <a:cubicBezTo>
                    <a:pt x="1850" y="846"/>
                    <a:pt x="2566" y="1046"/>
                    <a:pt x="2781" y="1448"/>
                  </a:cubicBezTo>
                  <a:cubicBezTo>
                    <a:pt x="2781" y="1448"/>
                    <a:pt x="2308" y="530"/>
                    <a:pt x="1491" y="215"/>
                  </a:cubicBezTo>
                  <a:cubicBezTo>
                    <a:pt x="1233" y="115"/>
                    <a:pt x="975" y="43"/>
                    <a:pt x="703" y="14"/>
                  </a:cubicBezTo>
                  <a:cubicBezTo>
                    <a:pt x="655" y="5"/>
                    <a:pt x="607" y="0"/>
                    <a:pt x="560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5" name="Google Shape;4120;p64"/>
            <p:cNvSpPr/>
            <p:nvPr/>
          </p:nvSpPr>
          <p:spPr>
            <a:xfrm>
              <a:off x="841338" y="4019463"/>
              <a:ext cx="2525" cy="1475"/>
            </a:xfrm>
            <a:custGeom>
              <a:avLst/>
              <a:gdLst/>
              <a:ahLst/>
              <a:cxnLst/>
              <a:rect l="l" t="t" r="r" b="b"/>
              <a:pathLst>
                <a:path w="101" h="59" extrusionOk="0">
                  <a:moveTo>
                    <a:pt x="1" y="1"/>
                  </a:moveTo>
                  <a:lnTo>
                    <a:pt x="86" y="50"/>
                  </a:lnTo>
                  <a:lnTo>
                    <a:pt x="86" y="50"/>
                  </a:lnTo>
                  <a:cubicBezTo>
                    <a:pt x="62" y="35"/>
                    <a:pt x="36" y="13"/>
                    <a:pt x="1" y="1"/>
                  </a:cubicBezTo>
                  <a:close/>
                  <a:moveTo>
                    <a:pt x="86" y="50"/>
                  </a:moveTo>
                  <a:lnTo>
                    <a:pt x="86" y="50"/>
                  </a:lnTo>
                  <a:cubicBezTo>
                    <a:pt x="91" y="53"/>
                    <a:pt x="96" y="56"/>
                    <a:pt x="101" y="58"/>
                  </a:cubicBezTo>
                  <a:lnTo>
                    <a:pt x="86" y="50"/>
                  </a:ln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6" name="Google Shape;4121;p64"/>
            <p:cNvSpPr/>
            <p:nvPr/>
          </p:nvSpPr>
          <p:spPr>
            <a:xfrm>
              <a:off x="780413" y="4003538"/>
              <a:ext cx="60950" cy="16325"/>
            </a:xfrm>
            <a:custGeom>
              <a:avLst/>
              <a:gdLst/>
              <a:ahLst/>
              <a:cxnLst/>
              <a:rect l="l" t="t" r="r" b="b"/>
              <a:pathLst>
                <a:path w="2438" h="653" extrusionOk="0">
                  <a:moveTo>
                    <a:pt x="734" y="0"/>
                  </a:moveTo>
                  <a:cubicBezTo>
                    <a:pt x="596" y="0"/>
                    <a:pt x="481" y="32"/>
                    <a:pt x="402" y="107"/>
                  </a:cubicBezTo>
                  <a:cubicBezTo>
                    <a:pt x="1" y="523"/>
                    <a:pt x="1879" y="394"/>
                    <a:pt x="2438" y="652"/>
                  </a:cubicBezTo>
                  <a:cubicBezTo>
                    <a:pt x="2141" y="481"/>
                    <a:pt x="1271" y="0"/>
                    <a:pt x="734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7" name="Google Shape;4122;p64"/>
            <p:cNvSpPr/>
            <p:nvPr/>
          </p:nvSpPr>
          <p:spPr>
            <a:xfrm>
              <a:off x="794238" y="4021663"/>
              <a:ext cx="48925" cy="11100"/>
            </a:xfrm>
            <a:custGeom>
              <a:avLst/>
              <a:gdLst/>
              <a:ahLst/>
              <a:cxnLst/>
              <a:rect l="l" t="t" r="r" b="b"/>
              <a:pathLst>
                <a:path w="1957" h="444" extrusionOk="0">
                  <a:moveTo>
                    <a:pt x="1904" y="170"/>
                  </a:moveTo>
                  <a:cubicBezTo>
                    <a:pt x="1937" y="180"/>
                    <a:pt x="1956" y="185"/>
                    <a:pt x="1956" y="185"/>
                  </a:cubicBezTo>
                  <a:cubicBezTo>
                    <a:pt x="1940" y="179"/>
                    <a:pt x="1922" y="174"/>
                    <a:pt x="1904" y="170"/>
                  </a:cubicBezTo>
                  <a:close/>
                  <a:moveTo>
                    <a:pt x="789" y="1"/>
                  </a:moveTo>
                  <a:cubicBezTo>
                    <a:pt x="477" y="1"/>
                    <a:pt x="194" y="62"/>
                    <a:pt x="79" y="257"/>
                  </a:cubicBezTo>
                  <a:cubicBezTo>
                    <a:pt x="0" y="394"/>
                    <a:pt x="54" y="443"/>
                    <a:pt x="185" y="443"/>
                  </a:cubicBezTo>
                  <a:cubicBezTo>
                    <a:pt x="503" y="443"/>
                    <a:pt x="1279" y="156"/>
                    <a:pt x="1745" y="156"/>
                  </a:cubicBezTo>
                  <a:cubicBezTo>
                    <a:pt x="1803" y="156"/>
                    <a:pt x="1857" y="160"/>
                    <a:pt x="1904" y="170"/>
                  </a:cubicBezTo>
                  <a:lnTo>
                    <a:pt x="1904" y="170"/>
                  </a:lnTo>
                  <a:cubicBezTo>
                    <a:pt x="1742" y="127"/>
                    <a:pt x="1236" y="1"/>
                    <a:pt x="789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8" name="Google Shape;4123;p64"/>
            <p:cNvSpPr/>
            <p:nvPr/>
          </p:nvSpPr>
          <p:spPr>
            <a:xfrm>
              <a:off x="985638" y="3894413"/>
              <a:ext cx="263775" cy="418900"/>
            </a:xfrm>
            <a:custGeom>
              <a:avLst/>
              <a:gdLst/>
              <a:ahLst/>
              <a:cxnLst/>
              <a:rect l="l" t="t" r="r" b="b"/>
              <a:pathLst>
                <a:path w="10551" h="16756" extrusionOk="0">
                  <a:moveTo>
                    <a:pt x="10052" y="1"/>
                  </a:moveTo>
                  <a:cubicBezTo>
                    <a:pt x="9292" y="760"/>
                    <a:pt x="8919" y="1821"/>
                    <a:pt x="9034" y="2882"/>
                  </a:cubicBezTo>
                  <a:cubicBezTo>
                    <a:pt x="8676" y="2265"/>
                    <a:pt x="8160" y="1921"/>
                    <a:pt x="7529" y="1907"/>
                  </a:cubicBezTo>
                  <a:lnTo>
                    <a:pt x="7501" y="1907"/>
                  </a:lnTo>
                  <a:cubicBezTo>
                    <a:pt x="6698" y="1907"/>
                    <a:pt x="5881" y="2466"/>
                    <a:pt x="5480" y="3283"/>
                  </a:cubicBezTo>
                  <a:cubicBezTo>
                    <a:pt x="5236" y="3770"/>
                    <a:pt x="5193" y="4186"/>
                    <a:pt x="5351" y="4544"/>
                  </a:cubicBezTo>
                  <a:cubicBezTo>
                    <a:pt x="5580" y="5060"/>
                    <a:pt x="6182" y="5189"/>
                    <a:pt x="6182" y="5189"/>
                  </a:cubicBezTo>
                  <a:cubicBezTo>
                    <a:pt x="6316" y="5245"/>
                    <a:pt x="6444" y="5270"/>
                    <a:pt x="6564" y="5270"/>
                  </a:cubicBezTo>
                  <a:cubicBezTo>
                    <a:pt x="7267" y="5270"/>
                    <a:pt x="7690" y="4420"/>
                    <a:pt x="7286" y="4114"/>
                  </a:cubicBezTo>
                  <a:cubicBezTo>
                    <a:pt x="7190" y="4041"/>
                    <a:pt x="7106" y="4012"/>
                    <a:pt x="7030" y="4012"/>
                  </a:cubicBezTo>
                  <a:cubicBezTo>
                    <a:pt x="6865" y="4012"/>
                    <a:pt x="6735" y="4149"/>
                    <a:pt x="6598" y="4286"/>
                  </a:cubicBezTo>
                  <a:cubicBezTo>
                    <a:pt x="6462" y="4434"/>
                    <a:pt x="6327" y="4570"/>
                    <a:pt x="6138" y="4570"/>
                  </a:cubicBezTo>
                  <a:cubicBezTo>
                    <a:pt x="6106" y="4570"/>
                    <a:pt x="6073" y="4567"/>
                    <a:pt x="6039" y="4558"/>
                  </a:cubicBezTo>
                  <a:cubicBezTo>
                    <a:pt x="5666" y="4444"/>
                    <a:pt x="5594" y="3813"/>
                    <a:pt x="5580" y="3483"/>
                  </a:cubicBezTo>
                  <a:cubicBezTo>
                    <a:pt x="5609" y="3440"/>
                    <a:pt x="5609" y="3412"/>
                    <a:pt x="5637" y="3369"/>
                  </a:cubicBezTo>
                  <a:cubicBezTo>
                    <a:pt x="6010" y="2609"/>
                    <a:pt x="6755" y="2093"/>
                    <a:pt x="7501" y="2093"/>
                  </a:cubicBezTo>
                  <a:lnTo>
                    <a:pt x="7529" y="2093"/>
                  </a:lnTo>
                  <a:cubicBezTo>
                    <a:pt x="8160" y="2108"/>
                    <a:pt x="8676" y="2509"/>
                    <a:pt x="8991" y="3211"/>
                  </a:cubicBezTo>
                  <a:cubicBezTo>
                    <a:pt x="9478" y="4286"/>
                    <a:pt x="7974" y="5848"/>
                    <a:pt x="6383" y="7511"/>
                  </a:cubicBezTo>
                  <a:cubicBezTo>
                    <a:pt x="5867" y="8041"/>
                    <a:pt x="5351" y="8586"/>
                    <a:pt x="4878" y="9116"/>
                  </a:cubicBezTo>
                  <a:cubicBezTo>
                    <a:pt x="5150" y="8686"/>
                    <a:pt x="5365" y="8228"/>
                    <a:pt x="5523" y="7740"/>
                  </a:cubicBezTo>
                  <a:cubicBezTo>
                    <a:pt x="5709" y="7181"/>
                    <a:pt x="5680" y="6579"/>
                    <a:pt x="5451" y="6035"/>
                  </a:cubicBezTo>
                  <a:cubicBezTo>
                    <a:pt x="5291" y="5727"/>
                    <a:pt x="4942" y="5199"/>
                    <a:pt x="4538" y="5199"/>
                  </a:cubicBezTo>
                  <a:cubicBezTo>
                    <a:pt x="4471" y="5199"/>
                    <a:pt x="4403" y="5214"/>
                    <a:pt x="4333" y="5246"/>
                  </a:cubicBezTo>
                  <a:cubicBezTo>
                    <a:pt x="4032" y="5390"/>
                    <a:pt x="4519" y="6450"/>
                    <a:pt x="4577" y="6651"/>
                  </a:cubicBezTo>
                  <a:cubicBezTo>
                    <a:pt x="4849" y="7482"/>
                    <a:pt x="4921" y="8385"/>
                    <a:pt x="4763" y="9260"/>
                  </a:cubicBezTo>
                  <a:cubicBezTo>
                    <a:pt x="4362" y="9704"/>
                    <a:pt x="4003" y="10191"/>
                    <a:pt x="3688" y="10707"/>
                  </a:cubicBezTo>
                  <a:cubicBezTo>
                    <a:pt x="2986" y="11868"/>
                    <a:pt x="2799" y="13115"/>
                    <a:pt x="2842" y="14348"/>
                  </a:cubicBezTo>
                  <a:cubicBezTo>
                    <a:pt x="2685" y="13774"/>
                    <a:pt x="2384" y="12914"/>
                    <a:pt x="1810" y="12341"/>
                  </a:cubicBezTo>
                  <a:cubicBezTo>
                    <a:pt x="1407" y="11932"/>
                    <a:pt x="984" y="11785"/>
                    <a:pt x="659" y="11785"/>
                  </a:cubicBezTo>
                  <a:cubicBezTo>
                    <a:pt x="255" y="11785"/>
                    <a:pt x="0" y="12011"/>
                    <a:pt x="119" y="12241"/>
                  </a:cubicBezTo>
                  <a:cubicBezTo>
                    <a:pt x="320" y="12642"/>
                    <a:pt x="2140" y="13287"/>
                    <a:pt x="2857" y="14806"/>
                  </a:cubicBezTo>
                  <a:cubicBezTo>
                    <a:pt x="2914" y="15466"/>
                    <a:pt x="3014" y="16110"/>
                    <a:pt x="3143" y="16755"/>
                  </a:cubicBezTo>
                  <a:lnTo>
                    <a:pt x="3330" y="16712"/>
                  </a:lnTo>
                  <a:cubicBezTo>
                    <a:pt x="3272" y="16454"/>
                    <a:pt x="3215" y="16182"/>
                    <a:pt x="3172" y="15896"/>
                  </a:cubicBezTo>
                  <a:cubicBezTo>
                    <a:pt x="3487" y="14864"/>
                    <a:pt x="3975" y="13903"/>
                    <a:pt x="4605" y="13029"/>
                  </a:cubicBezTo>
                  <a:cubicBezTo>
                    <a:pt x="4764" y="13398"/>
                    <a:pt x="5043" y="13537"/>
                    <a:pt x="5398" y="13537"/>
                  </a:cubicBezTo>
                  <a:cubicBezTo>
                    <a:pt x="6395" y="13537"/>
                    <a:pt x="7983" y="12446"/>
                    <a:pt x="9134" y="12298"/>
                  </a:cubicBezTo>
                  <a:cubicBezTo>
                    <a:pt x="8698" y="12103"/>
                    <a:pt x="8227" y="12027"/>
                    <a:pt x="7759" y="12027"/>
                  </a:cubicBezTo>
                  <a:cubicBezTo>
                    <a:pt x="6474" y="12027"/>
                    <a:pt x="5211" y="12597"/>
                    <a:pt x="4749" y="12828"/>
                  </a:cubicBezTo>
                  <a:cubicBezTo>
                    <a:pt x="5222" y="12198"/>
                    <a:pt x="5738" y="11610"/>
                    <a:pt x="6311" y="11065"/>
                  </a:cubicBezTo>
                  <a:cubicBezTo>
                    <a:pt x="6585" y="11136"/>
                    <a:pt x="6885" y="11197"/>
                    <a:pt x="7249" y="11197"/>
                  </a:cubicBezTo>
                  <a:cubicBezTo>
                    <a:pt x="7913" y="11197"/>
                    <a:pt x="8789" y="10996"/>
                    <a:pt x="10095" y="10291"/>
                  </a:cubicBezTo>
                  <a:cubicBezTo>
                    <a:pt x="9722" y="10062"/>
                    <a:pt x="9292" y="9933"/>
                    <a:pt x="8848" y="9919"/>
                  </a:cubicBezTo>
                  <a:cubicBezTo>
                    <a:pt x="9091" y="9532"/>
                    <a:pt x="9464" y="8772"/>
                    <a:pt x="9020" y="8428"/>
                  </a:cubicBezTo>
                  <a:cubicBezTo>
                    <a:pt x="8892" y="8328"/>
                    <a:pt x="8737" y="8289"/>
                    <a:pt x="8572" y="8289"/>
                  </a:cubicBezTo>
                  <a:cubicBezTo>
                    <a:pt x="8146" y="8289"/>
                    <a:pt x="7651" y="8554"/>
                    <a:pt x="7372" y="8729"/>
                  </a:cubicBezTo>
                  <a:cubicBezTo>
                    <a:pt x="7386" y="8471"/>
                    <a:pt x="7300" y="8228"/>
                    <a:pt x="7142" y="8027"/>
                  </a:cubicBezTo>
                  <a:cubicBezTo>
                    <a:pt x="6067" y="9016"/>
                    <a:pt x="6153" y="10535"/>
                    <a:pt x="6196" y="10936"/>
                  </a:cubicBezTo>
                  <a:cubicBezTo>
                    <a:pt x="5480" y="11624"/>
                    <a:pt x="3860" y="13330"/>
                    <a:pt x="3115" y="15509"/>
                  </a:cubicBezTo>
                  <a:cubicBezTo>
                    <a:pt x="2914" y="13946"/>
                    <a:pt x="2943" y="12284"/>
                    <a:pt x="3831" y="10793"/>
                  </a:cubicBezTo>
                  <a:lnTo>
                    <a:pt x="3846" y="10793"/>
                  </a:lnTo>
                  <a:cubicBezTo>
                    <a:pt x="4462" y="9747"/>
                    <a:pt x="5494" y="8672"/>
                    <a:pt x="6512" y="7611"/>
                  </a:cubicBezTo>
                  <a:cubicBezTo>
                    <a:pt x="7071" y="7024"/>
                    <a:pt x="7630" y="6450"/>
                    <a:pt x="8088" y="5891"/>
                  </a:cubicBezTo>
                  <a:cubicBezTo>
                    <a:pt x="8232" y="5828"/>
                    <a:pt x="8369" y="5802"/>
                    <a:pt x="8501" y="5802"/>
                  </a:cubicBezTo>
                  <a:cubicBezTo>
                    <a:pt x="8816" y="5802"/>
                    <a:pt x="9097" y="5951"/>
                    <a:pt x="9349" y="6092"/>
                  </a:cubicBezTo>
                  <a:cubicBezTo>
                    <a:pt x="9607" y="6250"/>
                    <a:pt x="9822" y="6393"/>
                    <a:pt x="10009" y="6393"/>
                  </a:cubicBezTo>
                  <a:cubicBezTo>
                    <a:pt x="10483" y="6365"/>
                    <a:pt x="10550" y="5373"/>
                    <a:pt x="9655" y="5373"/>
                  </a:cubicBezTo>
                  <a:cubicBezTo>
                    <a:pt x="9630" y="5373"/>
                    <a:pt x="9605" y="5374"/>
                    <a:pt x="9579" y="5375"/>
                  </a:cubicBezTo>
                  <a:cubicBezTo>
                    <a:pt x="9077" y="5404"/>
                    <a:pt x="8590" y="5562"/>
                    <a:pt x="8146" y="5834"/>
                  </a:cubicBezTo>
                  <a:cubicBezTo>
                    <a:pt x="8991" y="4816"/>
                    <a:pt x="9493" y="3885"/>
                    <a:pt x="9163" y="3125"/>
                  </a:cubicBezTo>
                  <a:lnTo>
                    <a:pt x="9120" y="3068"/>
                  </a:lnTo>
                  <a:cubicBezTo>
                    <a:pt x="9579" y="2093"/>
                    <a:pt x="9894" y="1061"/>
                    <a:pt x="10052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9" name="Google Shape;4124;p64"/>
            <p:cNvSpPr/>
            <p:nvPr/>
          </p:nvSpPr>
          <p:spPr>
            <a:xfrm>
              <a:off x="1257938" y="3538788"/>
              <a:ext cx="93675" cy="154100"/>
            </a:xfrm>
            <a:custGeom>
              <a:avLst/>
              <a:gdLst/>
              <a:ahLst/>
              <a:cxnLst/>
              <a:rect l="l" t="t" r="r" b="b"/>
              <a:pathLst>
                <a:path w="3747" h="6164" extrusionOk="0">
                  <a:moveTo>
                    <a:pt x="635" y="1"/>
                  </a:moveTo>
                  <a:cubicBezTo>
                    <a:pt x="589" y="1"/>
                    <a:pt x="542" y="12"/>
                    <a:pt x="493" y="36"/>
                  </a:cubicBezTo>
                  <a:cubicBezTo>
                    <a:pt x="5" y="280"/>
                    <a:pt x="794" y="911"/>
                    <a:pt x="794" y="911"/>
                  </a:cubicBezTo>
                  <a:cubicBezTo>
                    <a:pt x="794" y="911"/>
                    <a:pt x="703" y="896"/>
                    <a:pt x="585" y="896"/>
                  </a:cubicBezTo>
                  <a:cubicBezTo>
                    <a:pt x="348" y="896"/>
                    <a:pt x="1" y="954"/>
                    <a:pt x="48" y="1298"/>
                  </a:cubicBezTo>
                  <a:cubicBezTo>
                    <a:pt x="79" y="1474"/>
                    <a:pt x="223" y="1532"/>
                    <a:pt x="399" y="1532"/>
                  </a:cubicBezTo>
                  <a:cubicBezTo>
                    <a:pt x="637" y="1532"/>
                    <a:pt x="932" y="1427"/>
                    <a:pt x="1080" y="1369"/>
                  </a:cubicBezTo>
                  <a:cubicBezTo>
                    <a:pt x="2514" y="1885"/>
                    <a:pt x="2915" y="3562"/>
                    <a:pt x="2542" y="4981"/>
                  </a:cubicBezTo>
                  <a:lnTo>
                    <a:pt x="2542" y="5010"/>
                  </a:lnTo>
                  <a:cubicBezTo>
                    <a:pt x="2313" y="5067"/>
                    <a:pt x="1697" y="5239"/>
                    <a:pt x="1783" y="5640"/>
                  </a:cubicBezTo>
                  <a:cubicBezTo>
                    <a:pt x="1811" y="5765"/>
                    <a:pt x="1895" y="5810"/>
                    <a:pt x="2004" y="5810"/>
                  </a:cubicBezTo>
                  <a:cubicBezTo>
                    <a:pt x="2285" y="5810"/>
                    <a:pt x="2732" y="5506"/>
                    <a:pt x="2815" y="5454"/>
                  </a:cubicBezTo>
                  <a:lnTo>
                    <a:pt x="2829" y="5454"/>
                  </a:lnTo>
                  <a:cubicBezTo>
                    <a:pt x="2829" y="5562"/>
                    <a:pt x="2842" y="6164"/>
                    <a:pt x="3236" y="6164"/>
                  </a:cubicBezTo>
                  <a:cubicBezTo>
                    <a:pt x="3261" y="6164"/>
                    <a:pt x="3288" y="6162"/>
                    <a:pt x="3316" y="6156"/>
                  </a:cubicBezTo>
                  <a:cubicBezTo>
                    <a:pt x="3703" y="6070"/>
                    <a:pt x="3474" y="5397"/>
                    <a:pt x="3345" y="5081"/>
                  </a:cubicBezTo>
                  <a:lnTo>
                    <a:pt x="3331" y="5081"/>
                  </a:lnTo>
                  <a:cubicBezTo>
                    <a:pt x="3746" y="3276"/>
                    <a:pt x="3173" y="1269"/>
                    <a:pt x="1267" y="610"/>
                  </a:cubicBezTo>
                  <a:lnTo>
                    <a:pt x="1209" y="595"/>
                  </a:lnTo>
                  <a:cubicBezTo>
                    <a:pt x="1088" y="329"/>
                    <a:pt x="885" y="1"/>
                    <a:pt x="635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0" name="Google Shape;4125;p64"/>
            <p:cNvSpPr/>
            <p:nvPr/>
          </p:nvSpPr>
          <p:spPr>
            <a:xfrm>
              <a:off x="950613" y="3479538"/>
              <a:ext cx="166325" cy="89475"/>
            </a:xfrm>
            <a:custGeom>
              <a:avLst/>
              <a:gdLst/>
              <a:ahLst/>
              <a:cxnLst/>
              <a:rect l="l" t="t" r="r" b="b"/>
              <a:pathLst>
                <a:path w="6653" h="3579" extrusionOk="0">
                  <a:moveTo>
                    <a:pt x="4218" y="0"/>
                  </a:moveTo>
                  <a:cubicBezTo>
                    <a:pt x="2895" y="0"/>
                    <a:pt x="1691" y="867"/>
                    <a:pt x="961" y="2048"/>
                  </a:cubicBezTo>
                  <a:cubicBezTo>
                    <a:pt x="646" y="2177"/>
                    <a:pt x="1" y="2507"/>
                    <a:pt x="230" y="2836"/>
                  </a:cubicBezTo>
                  <a:cubicBezTo>
                    <a:pt x="308" y="2946"/>
                    <a:pt x="402" y="2987"/>
                    <a:pt x="500" y="2987"/>
                  </a:cubicBezTo>
                  <a:cubicBezTo>
                    <a:pt x="746" y="2987"/>
                    <a:pt x="1010" y="2730"/>
                    <a:pt x="1062" y="2679"/>
                  </a:cubicBezTo>
                  <a:lnTo>
                    <a:pt x="1076" y="2679"/>
                  </a:lnTo>
                  <a:cubicBezTo>
                    <a:pt x="1089" y="2806"/>
                    <a:pt x="1237" y="3578"/>
                    <a:pt x="1551" y="3578"/>
                  </a:cubicBezTo>
                  <a:cubicBezTo>
                    <a:pt x="1591" y="3578"/>
                    <a:pt x="1633" y="3566"/>
                    <a:pt x="1678" y="3539"/>
                  </a:cubicBezTo>
                  <a:cubicBezTo>
                    <a:pt x="2022" y="3309"/>
                    <a:pt x="1707" y="2750"/>
                    <a:pt x="1578" y="2550"/>
                  </a:cubicBezTo>
                  <a:lnTo>
                    <a:pt x="1592" y="2535"/>
                  </a:lnTo>
                  <a:cubicBezTo>
                    <a:pt x="2167" y="1551"/>
                    <a:pt x="3161" y="788"/>
                    <a:pt x="4224" y="788"/>
                  </a:cubicBezTo>
                  <a:cubicBezTo>
                    <a:pt x="4538" y="788"/>
                    <a:pt x="4858" y="855"/>
                    <a:pt x="5175" y="1002"/>
                  </a:cubicBezTo>
                  <a:cubicBezTo>
                    <a:pt x="5272" y="1219"/>
                    <a:pt x="5520" y="1720"/>
                    <a:pt x="5801" y="1720"/>
                  </a:cubicBezTo>
                  <a:cubicBezTo>
                    <a:pt x="5855" y="1720"/>
                    <a:pt x="5909" y="1702"/>
                    <a:pt x="5963" y="1661"/>
                  </a:cubicBezTo>
                  <a:cubicBezTo>
                    <a:pt x="6365" y="1360"/>
                    <a:pt x="5691" y="873"/>
                    <a:pt x="5691" y="873"/>
                  </a:cubicBezTo>
                  <a:lnTo>
                    <a:pt x="5691" y="873"/>
                  </a:lnTo>
                  <a:cubicBezTo>
                    <a:pt x="5691" y="873"/>
                    <a:pt x="5784" y="883"/>
                    <a:pt x="5908" y="883"/>
                  </a:cubicBezTo>
                  <a:cubicBezTo>
                    <a:pt x="6196" y="883"/>
                    <a:pt x="6652" y="827"/>
                    <a:pt x="6522" y="457"/>
                  </a:cubicBezTo>
                  <a:cubicBezTo>
                    <a:pt x="6471" y="290"/>
                    <a:pt x="6324" y="233"/>
                    <a:pt x="6150" y="233"/>
                  </a:cubicBezTo>
                  <a:cubicBezTo>
                    <a:pt x="5982" y="233"/>
                    <a:pt x="5789" y="286"/>
                    <a:pt x="5634" y="343"/>
                  </a:cubicBezTo>
                  <a:lnTo>
                    <a:pt x="5576" y="314"/>
                  </a:lnTo>
                  <a:cubicBezTo>
                    <a:pt x="5119" y="98"/>
                    <a:pt x="4662" y="0"/>
                    <a:pt x="421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1" name="Google Shape;4126;p64"/>
            <p:cNvSpPr/>
            <p:nvPr/>
          </p:nvSpPr>
          <p:spPr>
            <a:xfrm>
              <a:off x="950613" y="3160238"/>
              <a:ext cx="409225" cy="958150"/>
            </a:xfrm>
            <a:custGeom>
              <a:avLst/>
              <a:gdLst/>
              <a:ahLst/>
              <a:cxnLst/>
              <a:rect l="l" t="t" r="r" b="b"/>
              <a:pathLst>
                <a:path w="16369" h="38326" extrusionOk="0">
                  <a:moveTo>
                    <a:pt x="16211" y="0"/>
                  </a:moveTo>
                  <a:lnTo>
                    <a:pt x="1" y="38254"/>
                  </a:lnTo>
                  <a:lnTo>
                    <a:pt x="173" y="38326"/>
                  </a:lnTo>
                  <a:lnTo>
                    <a:pt x="16369" y="72"/>
                  </a:lnTo>
                  <a:lnTo>
                    <a:pt x="16211" y="0"/>
                  </a:lnTo>
                  <a:close/>
                </a:path>
              </a:pathLst>
            </a:custGeom>
            <a:solidFill>
              <a:srgbClr val="1E032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2" name="Google Shape;4127;p64"/>
            <p:cNvSpPr/>
            <p:nvPr/>
          </p:nvSpPr>
          <p:spPr>
            <a:xfrm>
              <a:off x="981438" y="3173138"/>
              <a:ext cx="409225" cy="958150"/>
            </a:xfrm>
            <a:custGeom>
              <a:avLst/>
              <a:gdLst/>
              <a:ahLst/>
              <a:cxnLst/>
              <a:rect l="l" t="t" r="r" b="b"/>
              <a:pathLst>
                <a:path w="16369" h="38326" extrusionOk="0">
                  <a:moveTo>
                    <a:pt x="16196" y="0"/>
                  </a:moveTo>
                  <a:lnTo>
                    <a:pt x="1" y="38268"/>
                  </a:lnTo>
                  <a:lnTo>
                    <a:pt x="158" y="38326"/>
                  </a:lnTo>
                  <a:lnTo>
                    <a:pt x="16368" y="72"/>
                  </a:lnTo>
                  <a:lnTo>
                    <a:pt x="16196" y="0"/>
                  </a:lnTo>
                  <a:close/>
                </a:path>
              </a:pathLst>
            </a:custGeom>
            <a:solidFill>
              <a:srgbClr val="1E032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3" name="Google Shape;4128;p64"/>
            <p:cNvSpPr/>
            <p:nvPr/>
          </p:nvSpPr>
          <p:spPr>
            <a:xfrm>
              <a:off x="921963" y="3148038"/>
              <a:ext cx="409225" cy="958175"/>
            </a:xfrm>
            <a:custGeom>
              <a:avLst/>
              <a:gdLst/>
              <a:ahLst/>
              <a:cxnLst/>
              <a:rect l="l" t="t" r="r" b="b"/>
              <a:pathLst>
                <a:path w="16369" h="38327" extrusionOk="0">
                  <a:moveTo>
                    <a:pt x="16211" y="1"/>
                  </a:moveTo>
                  <a:lnTo>
                    <a:pt x="0" y="38255"/>
                  </a:lnTo>
                  <a:lnTo>
                    <a:pt x="172" y="38326"/>
                  </a:lnTo>
                  <a:lnTo>
                    <a:pt x="16368" y="58"/>
                  </a:lnTo>
                  <a:lnTo>
                    <a:pt x="16211" y="1"/>
                  </a:lnTo>
                  <a:close/>
                </a:path>
              </a:pathLst>
            </a:custGeom>
            <a:solidFill>
              <a:srgbClr val="1E032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4" name="Google Shape;4129;p64"/>
            <p:cNvSpPr/>
            <p:nvPr/>
          </p:nvSpPr>
          <p:spPr>
            <a:xfrm>
              <a:off x="1269163" y="2990738"/>
              <a:ext cx="241900" cy="291200"/>
            </a:xfrm>
            <a:custGeom>
              <a:avLst/>
              <a:gdLst/>
              <a:ahLst/>
              <a:cxnLst/>
              <a:rect l="l" t="t" r="r" b="b"/>
              <a:pathLst>
                <a:path w="9676" h="11648" extrusionOk="0">
                  <a:moveTo>
                    <a:pt x="4716" y="1"/>
                  </a:moveTo>
                  <a:cubicBezTo>
                    <a:pt x="4472" y="1"/>
                    <a:pt x="4229" y="15"/>
                    <a:pt x="4000" y="44"/>
                  </a:cubicBezTo>
                  <a:cubicBezTo>
                    <a:pt x="1893" y="302"/>
                    <a:pt x="1" y="2323"/>
                    <a:pt x="130" y="4487"/>
                  </a:cubicBezTo>
                  <a:cubicBezTo>
                    <a:pt x="181" y="5407"/>
                    <a:pt x="938" y="6065"/>
                    <a:pt x="1853" y="6065"/>
                  </a:cubicBezTo>
                  <a:cubicBezTo>
                    <a:pt x="1965" y="6065"/>
                    <a:pt x="2078" y="6055"/>
                    <a:pt x="2194" y="6035"/>
                  </a:cubicBezTo>
                  <a:lnTo>
                    <a:pt x="2194" y="6035"/>
                  </a:lnTo>
                  <a:lnTo>
                    <a:pt x="1176" y="8127"/>
                  </a:lnTo>
                  <a:lnTo>
                    <a:pt x="2480" y="8600"/>
                  </a:lnTo>
                  <a:cubicBezTo>
                    <a:pt x="2466" y="8615"/>
                    <a:pt x="932" y="11295"/>
                    <a:pt x="1448" y="11625"/>
                  </a:cubicBezTo>
                  <a:cubicBezTo>
                    <a:pt x="1474" y="11640"/>
                    <a:pt x="1502" y="11647"/>
                    <a:pt x="1531" y="11647"/>
                  </a:cubicBezTo>
                  <a:cubicBezTo>
                    <a:pt x="2093" y="11647"/>
                    <a:pt x="3183" y="8872"/>
                    <a:pt x="3183" y="8858"/>
                  </a:cubicBezTo>
                  <a:lnTo>
                    <a:pt x="3355" y="8916"/>
                  </a:lnTo>
                  <a:lnTo>
                    <a:pt x="3670" y="9030"/>
                  </a:lnTo>
                  <a:lnTo>
                    <a:pt x="4444" y="9317"/>
                  </a:lnTo>
                  <a:lnTo>
                    <a:pt x="4902" y="9489"/>
                  </a:lnTo>
                  <a:cubicBezTo>
                    <a:pt x="5289" y="8715"/>
                    <a:pt x="5648" y="7941"/>
                    <a:pt x="6020" y="7182"/>
                  </a:cubicBezTo>
                  <a:cubicBezTo>
                    <a:pt x="6035" y="7139"/>
                    <a:pt x="6063" y="7110"/>
                    <a:pt x="6092" y="7096"/>
                  </a:cubicBezTo>
                  <a:cubicBezTo>
                    <a:pt x="6106" y="7088"/>
                    <a:pt x="6124" y="7085"/>
                    <a:pt x="6144" y="7085"/>
                  </a:cubicBezTo>
                  <a:cubicBezTo>
                    <a:pt x="6164" y="7085"/>
                    <a:pt x="6185" y="7088"/>
                    <a:pt x="6207" y="7096"/>
                  </a:cubicBezTo>
                  <a:cubicBezTo>
                    <a:pt x="6694" y="7253"/>
                    <a:pt x="7196" y="7325"/>
                    <a:pt x="7712" y="7339"/>
                  </a:cubicBezTo>
                  <a:cubicBezTo>
                    <a:pt x="8858" y="7311"/>
                    <a:pt x="9389" y="6651"/>
                    <a:pt x="9546" y="5576"/>
                  </a:cubicBezTo>
                  <a:cubicBezTo>
                    <a:pt x="9675" y="4659"/>
                    <a:pt x="9604" y="3727"/>
                    <a:pt x="9317" y="2839"/>
                  </a:cubicBezTo>
                  <a:cubicBezTo>
                    <a:pt x="9131" y="2194"/>
                    <a:pt x="8772" y="1620"/>
                    <a:pt x="8271" y="1162"/>
                  </a:cubicBezTo>
                  <a:cubicBezTo>
                    <a:pt x="7898" y="832"/>
                    <a:pt x="7482" y="574"/>
                    <a:pt x="7024" y="402"/>
                  </a:cubicBezTo>
                  <a:cubicBezTo>
                    <a:pt x="6278" y="130"/>
                    <a:pt x="5504" y="1"/>
                    <a:pt x="4716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5" name="Google Shape;4130;p64"/>
            <p:cNvSpPr/>
            <p:nvPr/>
          </p:nvSpPr>
          <p:spPr>
            <a:xfrm>
              <a:off x="1272388" y="3193913"/>
              <a:ext cx="47675" cy="71950"/>
            </a:xfrm>
            <a:custGeom>
              <a:avLst/>
              <a:gdLst/>
              <a:ahLst/>
              <a:cxnLst/>
              <a:rect l="l" t="t" r="r" b="b"/>
              <a:pathLst>
                <a:path w="1907" h="2878" extrusionOk="0">
                  <a:moveTo>
                    <a:pt x="1047" y="0"/>
                  </a:moveTo>
                  <a:lnTo>
                    <a:pt x="990" y="158"/>
                  </a:lnTo>
                  <a:lnTo>
                    <a:pt x="975" y="172"/>
                  </a:lnTo>
                  <a:cubicBezTo>
                    <a:pt x="875" y="359"/>
                    <a:pt x="101" y="1792"/>
                    <a:pt x="15" y="2494"/>
                  </a:cubicBezTo>
                  <a:cubicBezTo>
                    <a:pt x="1" y="2681"/>
                    <a:pt x="29" y="2824"/>
                    <a:pt x="144" y="2867"/>
                  </a:cubicBezTo>
                  <a:cubicBezTo>
                    <a:pt x="163" y="2874"/>
                    <a:pt x="183" y="2877"/>
                    <a:pt x="204" y="2877"/>
                  </a:cubicBezTo>
                  <a:cubicBezTo>
                    <a:pt x="773" y="2877"/>
                    <a:pt x="1907" y="316"/>
                    <a:pt x="1907" y="316"/>
                  </a:cubicBezTo>
                  <a:lnTo>
                    <a:pt x="1047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6" name="Google Shape;4131;p64"/>
            <p:cNvSpPr/>
            <p:nvPr/>
          </p:nvSpPr>
          <p:spPr>
            <a:xfrm>
              <a:off x="1325413" y="3216488"/>
              <a:ext cx="54850" cy="74875"/>
            </a:xfrm>
            <a:custGeom>
              <a:avLst/>
              <a:gdLst/>
              <a:ahLst/>
              <a:cxnLst/>
              <a:rect l="l" t="t" r="r" b="b"/>
              <a:pathLst>
                <a:path w="2194" h="2995" extrusionOk="0">
                  <a:moveTo>
                    <a:pt x="1420" y="0"/>
                  </a:moveTo>
                  <a:cubicBezTo>
                    <a:pt x="1363" y="129"/>
                    <a:pt x="1" y="2752"/>
                    <a:pt x="517" y="2982"/>
                  </a:cubicBezTo>
                  <a:cubicBezTo>
                    <a:pt x="537" y="2990"/>
                    <a:pt x="558" y="2994"/>
                    <a:pt x="579" y="2994"/>
                  </a:cubicBezTo>
                  <a:cubicBezTo>
                    <a:pt x="1132" y="2994"/>
                    <a:pt x="2194" y="273"/>
                    <a:pt x="2194" y="273"/>
                  </a:cubicBezTo>
                  <a:lnTo>
                    <a:pt x="142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7" name="Google Shape;4132;p64"/>
            <p:cNvSpPr/>
            <p:nvPr/>
          </p:nvSpPr>
          <p:spPr>
            <a:xfrm>
              <a:off x="1355888" y="3116863"/>
              <a:ext cx="31200" cy="28350"/>
            </a:xfrm>
            <a:custGeom>
              <a:avLst/>
              <a:gdLst/>
              <a:ahLst/>
              <a:cxnLst/>
              <a:rect l="l" t="t" r="r" b="b"/>
              <a:pathLst>
                <a:path w="1248" h="1134" extrusionOk="0">
                  <a:moveTo>
                    <a:pt x="975" y="1"/>
                  </a:moveTo>
                  <a:cubicBezTo>
                    <a:pt x="975" y="1"/>
                    <a:pt x="0" y="603"/>
                    <a:pt x="72" y="818"/>
                  </a:cubicBezTo>
                  <a:cubicBezTo>
                    <a:pt x="84" y="853"/>
                    <a:pt x="110" y="868"/>
                    <a:pt x="144" y="868"/>
                  </a:cubicBezTo>
                  <a:cubicBezTo>
                    <a:pt x="321" y="868"/>
                    <a:pt x="731" y="488"/>
                    <a:pt x="731" y="488"/>
                  </a:cubicBezTo>
                  <a:lnTo>
                    <a:pt x="731" y="488"/>
                  </a:lnTo>
                  <a:cubicBezTo>
                    <a:pt x="731" y="488"/>
                    <a:pt x="617" y="1133"/>
                    <a:pt x="817" y="1133"/>
                  </a:cubicBezTo>
                  <a:cubicBezTo>
                    <a:pt x="1247" y="1133"/>
                    <a:pt x="975" y="1"/>
                    <a:pt x="975" y="1"/>
                  </a:cubicBezTo>
                  <a:close/>
                </a:path>
              </a:pathLst>
            </a:custGeom>
            <a:solidFill>
              <a:srgbClr val="1E032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8" name="Google Shape;4133;p64"/>
            <p:cNvSpPr/>
            <p:nvPr/>
          </p:nvSpPr>
          <p:spPr>
            <a:xfrm>
              <a:off x="1313588" y="3078188"/>
              <a:ext cx="35150" cy="35125"/>
            </a:xfrm>
            <a:custGeom>
              <a:avLst/>
              <a:gdLst/>
              <a:ahLst/>
              <a:cxnLst/>
              <a:rect l="l" t="t" r="r" b="b"/>
              <a:pathLst>
                <a:path w="1406" h="1405" extrusionOk="0">
                  <a:moveTo>
                    <a:pt x="703" y="0"/>
                  </a:moveTo>
                  <a:cubicBezTo>
                    <a:pt x="316" y="0"/>
                    <a:pt x="1" y="315"/>
                    <a:pt x="1" y="702"/>
                  </a:cubicBezTo>
                  <a:cubicBezTo>
                    <a:pt x="1" y="1089"/>
                    <a:pt x="316" y="1405"/>
                    <a:pt x="703" y="1405"/>
                  </a:cubicBezTo>
                  <a:cubicBezTo>
                    <a:pt x="1090" y="1405"/>
                    <a:pt x="1406" y="1089"/>
                    <a:pt x="1406" y="702"/>
                  </a:cubicBezTo>
                  <a:cubicBezTo>
                    <a:pt x="1406" y="315"/>
                    <a:pt x="1090" y="0"/>
                    <a:pt x="703" y="0"/>
                  </a:cubicBezTo>
                  <a:close/>
                </a:path>
              </a:pathLst>
            </a:custGeom>
            <a:solidFill>
              <a:srgbClr val="1E032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9" name="Google Shape;4134;p64"/>
            <p:cNvSpPr/>
            <p:nvPr/>
          </p:nvSpPr>
          <p:spPr>
            <a:xfrm>
              <a:off x="1415813" y="3106463"/>
              <a:ext cx="40775" cy="35000"/>
            </a:xfrm>
            <a:custGeom>
              <a:avLst/>
              <a:gdLst/>
              <a:ahLst/>
              <a:cxnLst/>
              <a:rect l="l" t="t" r="r" b="b"/>
              <a:pathLst>
                <a:path w="1631" h="1400" extrusionOk="0">
                  <a:moveTo>
                    <a:pt x="955" y="1"/>
                  </a:moveTo>
                  <a:cubicBezTo>
                    <a:pt x="946" y="1"/>
                    <a:pt x="937" y="1"/>
                    <a:pt x="928" y="1"/>
                  </a:cubicBezTo>
                  <a:cubicBezTo>
                    <a:pt x="923" y="1"/>
                    <a:pt x="917" y="1"/>
                    <a:pt x="911" y="1"/>
                  </a:cubicBezTo>
                  <a:cubicBezTo>
                    <a:pt x="306" y="1"/>
                    <a:pt x="1" y="751"/>
                    <a:pt x="441" y="1191"/>
                  </a:cubicBezTo>
                  <a:cubicBezTo>
                    <a:pt x="585" y="1335"/>
                    <a:pt x="761" y="1399"/>
                    <a:pt x="932" y="1399"/>
                  </a:cubicBezTo>
                  <a:cubicBezTo>
                    <a:pt x="1290" y="1399"/>
                    <a:pt x="1631" y="1120"/>
                    <a:pt x="1631" y="704"/>
                  </a:cubicBezTo>
                  <a:cubicBezTo>
                    <a:pt x="1631" y="311"/>
                    <a:pt x="1343" y="1"/>
                    <a:pt x="955" y="1"/>
                  </a:cubicBezTo>
                  <a:close/>
                </a:path>
              </a:pathLst>
            </a:custGeom>
            <a:solidFill>
              <a:srgbClr val="1E032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0" name="Google Shape;4135;p64"/>
            <p:cNvSpPr/>
            <p:nvPr/>
          </p:nvSpPr>
          <p:spPr>
            <a:xfrm>
              <a:off x="898663" y="4088263"/>
              <a:ext cx="34075" cy="29275"/>
            </a:xfrm>
            <a:custGeom>
              <a:avLst/>
              <a:gdLst/>
              <a:ahLst/>
              <a:cxnLst/>
              <a:rect l="l" t="t" r="r" b="b"/>
              <a:pathLst>
                <a:path w="1363" h="1171" extrusionOk="0">
                  <a:moveTo>
                    <a:pt x="789" y="1"/>
                  </a:moveTo>
                  <a:cubicBezTo>
                    <a:pt x="273" y="1"/>
                    <a:pt x="1" y="631"/>
                    <a:pt x="373" y="1004"/>
                  </a:cubicBezTo>
                  <a:cubicBezTo>
                    <a:pt x="493" y="1119"/>
                    <a:pt x="637" y="1170"/>
                    <a:pt x="779" y="1170"/>
                  </a:cubicBezTo>
                  <a:cubicBezTo>
                    <a:pt x="1078" y="1170"/>
                    <a:pt x="1362" y="939"/>
                    <a:pt x="1362" y="588"/>
                  </a:cubicBezTo>
                  <a:cubicBezTo>
                    <a:pt x="1362" y="273"/>
                    <a:pt x="1104" y="1"/>
                    <a:pt x="789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1" name="Google Shape;4136;p64"/>
            <p:cNvSpPr/>
            <p:nvPr/>
          </p:nvSpPr>
          <p:spPr>
            <a:xfrm>
              <a:off x="933438" y="4102963"/>
              <a:ext cx="34050" cy="29150"/>
            </a:xfrm>
            <a:custGeom>
              <a:avLst/>
              <a:gdLst/>
              <a:ahLst/>
              <a:cxnLst/>
              <a:rect l="l" t="t" r="r" b="b"/>
              <a:pathLst>
                <a:path w="1362" h="1166" extrusionOk="0">
                  <a:moveTo>
                    <a:pt x="774" y="0"/>
                  </a:moveTo>
                  <a:cubicBezTo>
                    <a:pt x="258" y="0"/>
                    <a:pt x="0" y="631"/>
                    <a:pt x="358" y="989"/>
                  </a:cubicBezTo>
                  <a:cubicBezTo>
                    <a:pt x="480" y="1111"/>
                    <a:pt x="630" y="1165"/>
                    <a:pt x="776" y="1165"/>
                  </a:cubicBezTo>
                  <a:cubicBezTo>
                    <a:pt x="1076" y="1165"/>
                    <a:pt x="1362" y="935"/>
                    <a:pt x="1362" y="588"/>
                  </a:cubicBezTo>
                  <a:cubicBezTo>
                    <a:pt x="1362" y="258"/>
                    <a:pt x="1089" y="0"/>
                    <a:pt x="77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2" name="Google Shape;4137;p64"/>
            <p:cNvSpPr/>
            <p:nvPr/>
          </p:nvSpPr>
          <p:spPr>
            <a:xfrm>
              <a:off x="965313" y="4117638"/>
              <a:ext cx="34075" cy="29075"/>
            </a:xfrm>
            <a:custGeom>
              <a:avLst/>
              <a:gdLst/>
              <a:ahLst/>
              <a:cxnLst/>
              <a:rect l="l" t="t" r="r" b="b"/>
              <a:pathLst>
                <a:path w="1363" h="1163" extrusionOk="0">
                  <a:moveTo>
                    <a:pt x="775" y="1"/>
                  </a:moveTo>
                  <a:cubicBezTo>
                    <a:pt x="259" y="1"/>
                    <a:pt x="1" y="617"/>
                    <a:pt x="373" y="990"/>
                  </a:cubicBezTo>
                  <a:cubicBezTo>
                    <a:pt x="488" y="1109"/>
                    <a:pt x="631" y="1163"/>
                    <a:pt x="773" y="1163"/>
                  </a:cubicBezTo>
                  <a:cubicBezTo>
                    <a:pt x="1071" y="1163"/>
                    <a:pt x="1362" y="925"/>
                    <a:pt x="1362" y="574"/>
                  </a:cubicBezTo>
                  <a:cubicBezTo>
                    <a:pt x="1362" y="259"/>
                    <a:pt x="1104" y="1"/>
                    <a:pt x="775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3" name="Google Shape;4138;p64"/>
            <p:cNvSpPr/>
            <p:nvPr/>
          </p:nvSpPr>
          <p:spPr>
            <a:xfrm>
              <a:off x="830588" y="4081813"/>
              <a:ext cx="4325" cy="4675"/>
            </a:xfrm>
            <a:custGeom>
              <a:avLst/>
              <a:gdLst/>
              <a:ahLst/>
              <a:cxnLst/>
              <a:rect l="l" t="t" r="r" b="b"/>
              <a:pathLst>
                <a:path w="173" h="187" extrusionOk="0">
                  <a:moveTo>
                    <a:pt x="87" y="1"/>
                  </a:moveTo>
                  <a:cubicBezTo>
                    <a:pt x="44" y="1"/>
                    <a:pt x="1" y="44"/>
                    <a:pt x="1" y="87"/>
                  </a:cubicBezTo>
                  <a:cubicBezTo>
                    <a:pt x="1" y="144"/>
                    <a:pt x="44" y="187"/>
                    <a:pt x="87" y="187"/>
                  </a:cubicBezTo>
                  <a:cubicBezTo>
                    <a:pt x="144" y="187"/>
                    <a:pt x="173" y="144"/>
                    <a:pt x="173" y="87"/>
                  </a:cubicBezTo>
                  <a:cubicBezTo>
                    <a:pt x="173" y="44"/>
                    <a:pt x="144" y="1"/>
                    <a:pt x="87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4" name="Google Shape;4139;p64"/>
            <p:cNvSpPr/>
            <p:nvPr/>
          </p:nvSpPr>
          <p:spPr>
            <a:xfrm>
              <a:off x="830588" y="4099363"/>
              <a:ext cx="4325" cy="4700"/>
            </a:xfrm>
            <a:custGeom>
              <a:avLst/>
              <a:gdLst/>
              <a:ahLst/>
              <a:cxnLst/>
              <a:rect l="l" t="t" r="r" b="b"/>
              <a:pathLst>
                <a:path w="173" h="188" extrusionOk="0">
                  <a:moveTo>
                    <a:pt x="87" y="1"/>
                  </a:moveTo>
                  <a:cubicBezTo>
                    <a:pt x="44" y="1"/>
                    <a:pt x="1" y="44"/>
                    <a:pt x="1" y="101"/>
                  </a:cubicBezTo>
                  <a:cubicBezTo>
                    <a:pt x="1" y="144"/>
                    <a:pt x="44" y="187"/>
                    <a:pt x="87" y="187"/>
                  </a:cubicBezTo>
                  <a:cubicBezTo>
                    <a:pt x="144" y="187"/>
                    <a:pt x="173" y="144"/>
                    <a:pt x="173" y="101"/>
                  </a:cubicBezTo>
                  <a:cubicBezTo>
                    <a:pt x="173" y="44"/>
                    <a:pt x="144" y="1"/>
                    <a:pt x="87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5" name="Google Shape;4140;p64"/>
            <p:cNvSpPr/>
            <p:nvPr/>
          </p:nvSpPr>
          <p:spPr>
            <a:xfrm>
              <a:off x="830588" y="4117288"/>
              <a:ext cx="4325" cy="4325"/>
            </a:xfrm>
            <a:custGeom>
              <a:avLst/>
              <a:gdLst/>
              <a:ahLst/>
              <a:cxnLst/>
              <a:rect l="l" t="t" r="r" b="b"/>
              <a:pathLst>
                <a:path w="173" h="173" extrusionOk="0">
                  <a:moveTo>
                    <a:pt x="87" y="1"/>
                  </a:moveTo>
                  <a:cubicBezTo>
                    <a:pt x="44" y="1"/>
                    <a:pt x="1" y="29"/>
                    <a:pt x="1" y="87"/>
                  </a:cubicBezTo>
                  <a:cubicBezTo>
                    <a:pt x="1" y="130"/>
                    <a:pt x="44" y="173"/>
                    <a:pt x="87" y="173"/>
                  </a:cubicBezTo>
                  <a:cubicBezTo>
                    <a:pt x="144" y="173"/>
                    <a:pt x="173" y="130"/>
                    <a:pt x="173" y="87"/>
                  </a:cubicBezTo>
                  <a:cubicBezTo>
                    <a:pt x="173" y="29"/>
                    <a:pt x="144" y="1"/>
                    <a:pt x="87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6" name="Google Shape;4141;p64"/>
            <p:cNvSpPr/>
            <p:nvPr/>
          </p:nvSpPr>
          <p:spPr>
            <a:xfrm>
              <a:off x="1416088" y="3141588"/>
              <a:ext cx="16500" cy="11500"/>
            </a:xfrm>
            <a:custGeom>
              <a:avLst/>
              <a:gdLst/>
              <a:ahLst/>
              <a:cxnLst/>
              <a:rect l="l" t="t" r="r" b="b"/>
              <a:pathLst>
                <a:path w="660" h="460" extrusionOk="0">
                  <a:moveTo>
                    <a:pt x="0" y="1"/>
                  </a:moveTo>
                  <a:cubicBezTo>
                    <a:pt x="0" y="1"/>
                    <a:pt x="223" y="460"/>
                    <a:pt x="640" y="460"/>
                  </a:cubicBezTo>
                  <a:cubicBezTo>
                    <a:pt x="647" y="460"/>
                    <a:pt x="653" y="460"/>
                    <a:pt x="659" y="460"/>
                  </a:cubicBezTo>
                  <a:lnTo>
                    <a:pt x="0" y="1"/>
                  </a:lnTo>
                  <a:close/>
                </a:path>
              </a:pathLst>
            </a:custGeom>
            <a:solidFill>
              <a:srgbClr val="FF51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7" name="Google Shape;4142;p64"/>
            <p:cNvSpPr/>
            <p:nvPr/>
          </p:nvSpPr>
          <p:spPr>
            <a:xfrm>
              <a:off x="1310013" y="3116863"/>
              <a:ext cx="33350" cy="6300"/>
            </a:xfrm>
            <a:custGeom>
              <a:avLst/>
              <a:gdLst/>
              <a:ahLst/>
              <a:cxnLst/>
              <a:rect l="l" t="t" r="r" b="b"/>
              <a:pathLst>
                <a:path w="1334" h="252" extrusionOk="0">
                  <a:moveTo>
                    <a:pt x="1334" y="1"/>
                  </a:moveTo>
                  <a:lnTo>
                    <a:pt x="1" y="116"/>
                  </a:lnTo>
                  <a:cubicBezTo>
                    <a:pt x="1" y="116"/>
                    <a:pt x="205" y="252"/>
                    <a:pt x="538" y="252"/>
                  </a:cubicBezTo>
                  <a:cubicBezTo>
                    <a:pt x="755" y="252"/>
                    <a:pt x="1028" y="194"/>
                    <a:pt x="1334" y="1"/>
                  </a:cubicBezTo>
                  <a:close/>
                </a:path>
              </a:pathLst>
            </a:custGeom>
            <a:solidFill>
              <a:srgbClr val="FF51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8" name="Google Shape;4143;p64"/>
            <p:cNvSpPr/>
            <p:nvPr/>
          </p:nvSpPr>
          <p:spPr>
            <a:xfrm>
              <a:off x="746663" y="4058263"/>
              <a:ext cx="13225" cy="26700"/>
            </a:xfrm>
            <a:custGeom>
              <a:avLst/>
              <a:gdLst/>
              <a:ahLst/>
              <a:cxnLst/>
              <a:rect l="l" t="t" r="r" b="b"/>
              <a:pathLst>
                <a:path w="529" h="1068" extrusionOk="0">
                  <a:moveTo>
                    <a:pt x="380" y="1"/>
                  </a:moveTo>
                  <a:cubicBezTo>
                    <a:pt x="332" y="1"/>
                    <a:pt x="284" y="26"/>
                    <a:pt x="262" y="83"/>
                  </a:cubicBezTo>
                  <a:lnTo>
                    <a:pt x="18" y="914"/>
                  </a:lnTo>
                  <a:cubicBezTo>
                    <a:pt x="1" y="1009"/>
                    <a:pt x="77" y="1068"/>
                    <a:pt x="154" y="1068"/>
                  </a:cubicBezTo>
                  <a:cubicBezTo>
                    <a:pt x="204" y="1068"/>
                    <a:pt x="253" y="1042"/>
                    <a:pt x="276" y="986"/>
                  </a:cubicBezTo>
                  <a:cubicBezTo>
                    <a:pt x="348" y="713"/>
                    <a:pt x="434" y="427"/>
                    <a:pt x="520" y="154"/>
                  </a:cubicBezTo>
                  <a:cubicBezTo>
                    <a:pt x="528" y="59"/>
                    <a:pt x="453" y="1"/>
                    <a:pt x="380" y="1"/>
                  </a:cubicBezTo>
                  <a:close/>
                </a:path>
              </a:pathLst>
            </a:custGeom>
            <a:solidFill>
              <a:srgbClr val="FF51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9" name="Google Shape;4144;p64"/>
            <p:cNvSpPr/>
            <p:nvPr/>
          </p:nvSpPr>
          <p:spPr>
            <a:xfrm>
              <a:off x="759113" y="4079388"/>
              <a:ext cx="11475" cy="14575"/>
            </a:xfrm>
            <a:custGeom>
              <a:avLst/>
              <a:gdLst/>
              <a:ahLst/>
              <a:cxnLst/>
              <a:rect l="l" t="t" r="r" b="b"/>
              <a:pathLst>
                <a:path w="459" h="583" extrusionOk="0">
                  <a:moveTo>
                    <a:pt x="289" y="0"/>
                  </a:moveTo>
                  <a:cubicBezTo>
                    <a:pt x="252" y="0"/>
                    <a:pt x="216" y="20"/>
                    <a:pt x="194" y="69"/>
                  </a:cubicBezTo>
                  <a:lnTo>
                    <a:pt x="50" y="384"/>
                  </a:lnTo>
                  <a:cubicBezTo>
                    <a:pt x="1" y="483"/>
                    <a:pt x="95" y="582"/>
                    <a:pt x="177" y="582"/>
                  </a:cubicBezTo>
                  <a:cubicBezTo>
                    <a:pt x="213" y="582"/>
                    <a:pt x="248" y="562"/>
                    <a:pt x="265" y="513"/>
                  </a:cubicBezTo>
                  <a:cubicBezTo>
                    <a:pt x="323" y="413"/>
                    <a:pt x="366" y="313"/>
                    <a:pt x="409" y="198"/>
                  </a:cubicBezTo>
                  <a:cubicBezTo>
                    <a:pt x="458" y="99"/>
                    <a:pt x="371" y="0"/>
                    <a:pt x="289" y="0"/>
                  </a:cubicBezTo>
                  <a:close/>
                </a:path>
              </a:pathLst>
            </a:custGeom>
            <a:solidFill>
              <a:srgbClr val="FF51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0" name="Google Shape;4145;p64"/>
            <p:cNvSpPr/>
            <p:nvPr/>
          </p:nvSpPr>
          <p:spPr>
            <a:xfrm>
              <a:off x="907963" y="3762988"/>
              <a:ext cx="16950" cy="23250"/>
            </a:xfrm>
            <a:custGeom>
              <a:avLst/>
              <a:gdLst/>
              <a:ahLst/>
              <a:cxnLst/>
              <a:rect l="l" t="t" r="r" b="b"/>
              <a:pathLst>
                <a:path w="678" h="930" extrusionOk="0">
                  <a:moveTo>
                    <a:pt x="501" y="0"/>
                  </a:moveTo>
                  <a:cubicBezTo>
                    <a:pt x="462" y="0"/>
                    <a:pt x="425" y="20"/>
                    <a:pt x="403" y="69"/>
                  </a:cubicBezTo>
                  <a:lnTo>
                    <a:pt x="59" y="729"/>
                  </a:lnTo>
                  <a:cubicBezTo>
                    <a:pt x="0" y="836"/>
                    <a:pt x="87" y="929"/>
                    <a:pt x="171" y="929"/>
                  </a:cubicBezTo>
                  <a:cubicBezTo>
                    <a:pt x="211" y="929"/>
                    <a:pt x="251" y="908"/>
                    <a:pt x="274" y="858"/>
                  </a:cubicBezTo>
                  <a:lnTo>
                    <a:pt x="618" y="198"/>
                  </a:lnTo>
                  <a:cubicBezTo>
                    <a:pt x="677" y="99"/>
                    <a:pt x="586" y="0"/>
                    <a:pt x="501" y="0"/>
                  </a:cubicBezTo>
                  <a:close/>
                </a:path>
              </a:pathLst>
            </a:custGeom>
            <a:solidFill>
              <a:srgbClr val="FF51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1" name="Google Shape;4146;p64"/>
            <p:cNvSpPr/>
            <p:nvPr/>
          </p:nvSpPr>
          <p:spPr>
            <a:xfrm>
              <a:off x="915713" y="3778788"/>
              <a:ext cx="14575" cy="25625"/>
            </a:xfrm>
            <a:custGeom>
              <a:avLst/>
              <a:gdLst/>
              <a:ahLst/>
              <a:cxnLst/>
              <a:rect l="l" t="t" r="r" b="b"/>
              <a:pathLst>
                <a:path w="583" h="1025" extrusionOk="0">
                  <a:moveTo>
                    <a:pt x="430" y="0"/>
                  </a:moveTo>
                  <a:cubicBezTo>
                    <a:pt x="380" y="0"/>
                    <a:pt x="330" y="25"/>
                    <a:pt x="308" y="82"/>
                  </a:cubicBezTo>
                  <a:cubicBezTo>
                    <a:pt x="250" y="340"/>
                    <a:pt x="150" y="584"/>
                    <a:pt x="50" y="813"/>
                  </a:cubicBezTo>
                  <a:cubicBezTo>
                    <a:pt x="0" y="923"/>
                    <a:pt x="95" y="1025"/>
                    <a:pt x="182" y="1025"/>
                  </a:cubicBezTo>
                  <a:cubicBezTo>
                    <a:pt x="220" y="1025"/>
                    <a:pt x="257" y="1005"/>
                    <a:pt x="279" y="957"/>
                  </a:cubicBezTo>
                  <a:cubicBezTo>
                    <a:pt x="394" y="699"/>
                    <a:pt x="494" y="426"/>
                    <a:pt x="566" y="154"/>
                  </a:cubicBezTo>
                  <a:cubicBezTo>
                    <a:pt x="583" y="59"/>
                    <a:pt x="506" y="0"/>
                    <a:pt x="430" y="0"/>
                  </a:cubicBezTo>
                  <a:close/>
                </a:path>
              </a:pathLst>
            </a:custGeom>
            <a:solidFill>
              <a:srgbClr val="FF51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2" name="Google Shape;4147;p64"/>
            <p:cNvSpPr/>
            <p:nvPr/>
          </p:nvSpPr>
          <p:spPr>
            <a:xfrm>
              <a:off x="1013513" y="4119613"/>
              <a:ext cx="15450" cy="27200"/>
            </a:xfrm>
            <a:custGeom>
              <a:avLst/>
              <a:gdLst/>
              <a:ahLst/>
              <a:cxnLst/>
              <a:rect l="l" t="t" r="r" b="b"/>
              <a:pathLst>
                <a:path w="618" h="1088" extrusionOk="0">
                  <a:moveTo>
                    <a:pt x="476" y="0"/>
                  </a:moveTo>
                  <a:cubicBezTo>
                    <a:pt x="425" y="0"/>
                    <a:pt x="375" y="29"/>
                    <a:pt x="352" y="94"/>
                  </a:cubicBezTo>
                  <a:cubicBezTo>
                    <a:pt x="280" y="366"/>
                    <a:pt x="180" y="624"/>
                    <a:pt x="51" y="882"/>
                  </a:cubicBezTo>
                  <a:cubicBezTo>
                    <a:pt x="1" y="992"/>
                    <a:pt x="96" y="1088"/>
                    <a:pt x="183" y="1088"/>
                  </a:cubicBezTo>
                  <a:cubicBezTo>
                    <a:pt x="222" y="1088"/>
                    <a:pt x="258" y="1069"/>
                    <a:pt x="280" y="1025"/>
                  </a:cubicBezTo>
                  <a:cubicBezTo>
                    <a:pt x="409" y="739"/>
                    <a:pt x="523" y="452"/>
                    <a:pt x="609" y="151"/>
                  </a:cubicBezTo>
                  <a:cubicBezTo>
                    <a:pt x="618" y="58"/>
                    <a:pt x="547" y="0"/>
                    <a:pt x="476" y="0"/>
                  </a:cubicBezTo>
                  <a:close/>
                </a:path>
              </a:pathLst>
            </a:custGeom>
            <a:solidFill>
              <a:srgbClr val="FF51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3" name="Google Shape;4148;p64"/>
            <p:cNvSpPr/>
            <p:nvPr/>
          </p:nvSpPr>
          <p:spPr>
            <a:xfrm>
              <a:off x="1022363" y="4137563"/>
              <a:ext cx="12975" cy="20300"/>
            </a:xfrm>
            <a:custGeom>
              <a:avLst/>
              <a:gdLst/>
              <a:ahLst/>
              <a:cxnLst/>
              <a:rect l="l" t="t" r="r" b="b"/>
              <a:pathLst>
                <a:path w="519" h="812" extrusionOk="0">
                  <a:moveTo>
                    <a:pt x="361" y="0"/>
                  </a:moveTo>
                  <a:cubicBezTo>
                    <a:pt x="306" y="0"/>
                    <a:pt x="250" y="29"/>
                    <a:pt x="227" y="92"/>
                  </a:cubicBezTo>
                  <a:lnTo>
                    <a:pt x="26" y="651"/>
                  </a:lnTo>
                  <a:cubicBezTo>
                    <a:pt x="0" y="747"/>
                    <a:pt x="80" y="811"/>
                    <a:pt x="159" y="811"/>
                  </a:cubicBezTo>
                  <a:cubicBezTo>
                    <a:pt x="211" y="811"/>
                    <a:pt x="262" y="785"/>
                    <a:pt x="284" y="723"/>
                  </a:cubicBezTo>
                  <a:lnTo>
                    <a:pt x="485" y="164"/>
                  </a:lnTo>
                  <a:cubicBezTo>
                    <a:pt x="519" y="62"/>
                    <a:pt x="441" y="0"/>
                    <a:pt x="361" y="0"/>
                  </a:cubicBezTo>
                  <a:close/>
                </a:path>
              </a:pathLst>
            </a:custGeom>
            <a:solidFill>
              <a:srgbClr val="FF51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4" name="Google Shape;4149;p64"/>
            <p:cNvSpPr/>
            <p:nvPr/>
          </p:nvSpPr>
          <p:spPr>
            <a:xfrm>
              <a:off x="1261713" y="3638613"/>
              <a:ext cx="14925" cy="21825"/>
            </a:xfrm>
            <a:custGeom>
              <a:avLst/>
              <a:gdLst/>
              <a:ahLst/>
              <a:cxnLst/>
              <a:rect l="l" t="t" r="r" b="b"/>
              <a:pathLst>
                <a:path w="597" h="873" extrusionOk="0">
                  <a:moveTo>
                    <a:pt x="435" y="1"/>
                  </a:moveTo>
                  <a:cubicBezTo>
                    <a:pt x="382" y="1"/>
                    <a:pt x="330" y="31"/>
                    <a:pt x="313" y="100"/>
                  </a:cubicBezTo>
                  <a:cubicBezTo>
                    <a:pt x="241" y="300"/>
                    <a:pt x="155" y="501"/>
                    <a:pt x="41" y="687"/>
                  </a:cubicBezTo>
                  <a:cubicBezTo>
                    <a:pt x="1" y="787"/>
                    <a:pt x="85" y="872"/>
                    <a:pt x="170" y="872"/>
                  </a:cubicBezTo>
                  <a:cubicBezTo>
                    <a:pt x="207" y="872"/>
                    <a:pt x="244" y="856"/>
                    <a:pt x="270" y="816"/>
                  </a:cubicBezTo>
                  <a:cubicBezTo>
                    <a:pt x="399" y="616"/>
                    <a:pt x="485" y="386"/>
                    <a:pt x="571" y="171"/>
                  </a:cubicBezTo>
                  <a:cubicBezTo>
                    <a:pt x="597" y="68"/>
                    <a:pt x="514" y="1"/>
                    <a:pt x="435" y="1"/>
                  </a:cubicBezTo>
                  <a:close/>
                </a:path>
              </a:pathLst>
            </a:custGeom>
            <a:solidFill>
              <a:srgbClr val="FF51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5" name="Google Shape;4150;p64"/>
            <p:cNvSpPr/>
            <p:nvPr/>
          </p:nvSpPr>
          <p:spPr>
            <a:xfrm>
              <a:off x="1265613" y="3654138"/>
              <a:ext cx="14050" cy="21425"/>
            </a:xfrm>
            <a:custGeom>
              <a:avLst/>
              <a:gdLst/>
              <a:ahLst/>
              <a:cxnLst/>
              <a:rect l="l" t="t" r="r" b="b"/>
              <a:pathLst>
                <a:path w="562" h="857" extrusionOk="0">
                  <a:moveTo>
                    <a:pt x="399" y="0"/>
                  </a:moveTo>
                  <a:cubicBezTo>
                    <a:pt x="349" y="0"/>
                    <a:pt x="303" y="28"/>
                    <a:pt x="286" y="95"/>
                  </a:cubicBezTo>
                  <a:cubicBezTo>
                    <a:pt x="243" y="295"/>
                    <a:pt x="171" y="482"/>
                    <a:pt x="71" y="654"/>
                  </a:cubicBezTo>
                  <a:cubicBezTo>
                    <a:pt x="0" y="755"/>
                    <a:pt x="94" y="857"/>
                    <a:pt x="185" y="857"/>
                  </a:cubicBezTo>
                  <a:cubicBezTo>
                    <a:pt x="223" y="857"/>
                    <a:pt x="261" y="839"/>
                    <a:pt x="286" y="797"/>
                  </a:cubicBezTo>
                  <a:cubicBezTo>
                    <a:pt x="415" y="596"/>
                    <a:pt x="501" y="381"/>
                    <a:pt x="544" y="167"/>
                  </a:cubicBezTo>
                  <a:cubicBezTo>
                    <a:pt x="562" y="70"/>
                    <a:pt x="477" y="0"/>
                    <a:pt x="399" y="0"/>
                  </a:cubicBezTo>
                  <a:close/>
                </a:path>
              </a:pathLst>
            </a:custGeom>
            <a:solidFill>
              <a:srgbClr val="FF51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6" name="Google Shape;4151;p64"/>
            <p:cNvSpPr/>
            <p:nvPr/>
          </p:nvSpPr>
          <p:spPr>
            <a:xfrm>
              <a:off x="1129138" y="3513863"/>
              <a:ext cx="14675" cy="18650"/>
            </a:xfrm>
            <a:custGeom>
              <a:avLst/>
              <a:gdLst/>
              <a:ahLst/>
              <a:cxnLst/>
              <a:rect l="l" t="t" r="r" b="b"/>
              <a:pathLst>
                <a:path w="587" h="746" extrusionOk="0">
                  <a:moveTo>
                    <a:pt x="402" y="1"/>
                  </a:moveTo>
                  <a:cubicBezTo>
                    <a:pt x="372" y="1"/>
                    <a:pt x="340" y="14"/>
                    <a:pt x="313" y="44"/>
                  </a:cubicBezTo>
                  <a:cubicBezTo>
                    <a:pt x="184" y="202"/>
                    <a:pt x="98" y="388"/>
                    <a:pt x="26" y="589"/>
                  </a:cubicBezTo>
                  <a:cubicBezTo>
                    <a:pt x="1" y="683"/>
                    <a:pt x="81" y="746"/>
                    <a:pt x="160" y="746"/>
                  </a:cubicBezTo>
                  <a:cubicBezTo>
                    <a:pt x="214" y="746"/>
                    <a:pt x="267" y="716"/>
                    <a:pt x="284" y="646"/>
                  </a:cubicBezTo>
                  <a:cubicBezTo>
                    <a:pt x="327" y="503"/>
                    <a:pt x="413" y="360"/>
                    <a:pt x="499" y="231"/>
                  </a:cubicBezTo>
                  <a:cubicBezTo>
                    <a:pt x="587" y="133"/>
                    <a:pt x="499" y="1"/>
                    <a:pt x="402" y="1"/>
                  </a:cubicBezTo>
                  <a:close/>
                </a:path>
              </a:pathLst>
            </a:custGeom>
            <a:solidFill>
              <a:srgbClr val="FF51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7" name="Google Shape;4152;p64"/>
            <p:cNvSpPr/>
            <p:nvPr/>
          </p:nvSpPr>
          <p:spPr>
            <a:xfrm>
              <a:off x="1108463" y="3533263"/>
              <a:ext cx="13275" cy="14650"/>
            </a:xfrm>
            <a:custGeom>
              <a:avLst/>
              <a:gdLst/>
              <a:ahLst/>
              <a:cxnLst/>
              <a:rect l="l" t="t" r="r" b="b"/>
              <a:pathLst>
                <a:path w="531" h="586" extrusionOk="0">
                  <a:moveTo>
                    <a:pt x="361" y="1"/>
                  </a:moveTo>
                  <a:cubicBezTo>
                    <a:pt x="322" y="1"/>
                    <a:pt x="282" y="17"/>
                    <a:pt x="251" y="57"/>
                  </a:cubicBezTo>
                  <a:lnTo>
                    <a:pt x="51" y="401"/>
                  </a:lnTo>
                  <a:cubicBezTo>
                    <a:pt x="1" y="500"/>
                    <a:pt x="82" y="586"/>
                    <a:pt x="170" y="586"/>
                  </a:cubicBezTo>
                  <a:cubicBezTo>
                    <a:pt x="209" y="586"/>
                    <a:pt x="249" y="569"/>
                    <a:pt x="280" y="530"/>
                  </a:cubicBezTo>
                  <a:cubicBezTo>
                    <a:pt x="337" y="415"/>
                    <a:pt x="409" y="300"/>
                    <a:pt x="481" y="186"/>
                  </a:cubicBezTo>
                  <a:cubicBezTo>
                    <a:pt x="530" y="86"/>
                    <a:pt x="449" y="1"/>
                    <a:pt x="361" y="1"/>
                  </a:cubicBezTo>
                  <a:close/>
                </a:path>
              </a:pathLst>
            </a:custGeom>
            <a:solidFill>
              <a:srgbClr val="FF51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8" name="Google Shape;4153;p64"/>
            <p:cNvSpPr/>
            <p:nvPr/>
          </p:nvSpPr>
          <p:spPr>
            <a:xfrm>
              <a:off x="1078738" y="3542738"/>
              <a:ext cx="14800" cy="23600"/>
            </a:xfrm>
            <a:custGeom>
              <a:avLst/>
              <a:gdLst/>
              <a:ahLst/>
              <a:cxnLst/>
              <a:rect l="l" t="t" r="r" b="b"/>
              <a:pathLst>
                <a:path w="592" h="944" extrusionOk="0">
                  <a:moveTo>
                    <a:pt x="432" y="1"/>
                  </a:moveTo>
                  <a:cubicBezTo>
                    <a:pt x="378" y="1"/>
                    <a:pt x="325" y="30"/>
                    <a:pt x="308" y="93"/>
                  </a:cubicBezTo>
                  <a:cubicBezTo>
                    <a:pt x="236" y="308"/>
                    <a:pt x="150" y="538"/>
                    <a:pt x="50" y="738"/>
                  </a:cubicBezTo>
                  <a:cubicBezTo>
                    <a:pt x="0" y="848"/>
                    <a:pt x="96" y="944"/>
                    <a:pt x="183" y="944"/>
                  </a:cubicBezTo>
                  <a:cubicBezTo>
                    <a:pt x="221" y="944"/>
                    <a:pt x="258" y="925"/>
                    <a:pt x="279" y="882"/>
                  </a:cubicBezTo>
                  <a:cubicBezTo>
                    <a:pt x="394" y="638"/>
                    <a:pt x="480" y="409"/>
                    <a:pt x="566" y="165"/>
                  </a:cubicBezTo>
                  <a:cubicBezTo>
                    <a:pt x="592" y="63"/>
                    <a:pt x="511" y="1"/>
                    <a:pt x="432" y="1"/>
                  </a:cubicBezTo>
                  <a:close/>
                </a:path>
              </a:pathLst>
            </a:custGeom>
            <a:solidFill>
              <a:srgbClr val="FF51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9" name="Google Shape;4154;p64"/>
            <p:cNvSpPr/>
            <p:nvPr/>
          </p:nvSpPr>
          <p:spPr>
            <a:xfrm>
              <a:off x="1255913" y="4059888"/>
              <a:ext cx="13800" cy="19250"/>
            </a:xfrm>
            <a:custGeom>
              <a:avLst/>
              <a:gdLst/>
              <a:ahLst/>
              <a:cxnLst/>
              <a:rect l="l" t="t" r="r" b="b"/>
              <a:pathLst>
                <a:path w="552" h="770" extrusionOk="0">
                  <a:moveTo>
                    <a:pt x="387" y="1"/>
                  </a:moveTo>
                  <a:cubicBezTo>
                    <a:pt x="334" y="1"/>
                    <a:pt x="281" y="28"/>
                    <a:pt x="258" y="89"/>
                  </a:cubicBezTo>
                  <a:cubicBezTo>
                    <a:pt x="187" y="261"/>
                    <a:pt x="115" y="433"/>
                    <a:pt x="43" y="605"/>
                  </a:cubicBezTo>
                  <a:cubicBezTo>
                    <a:pt x="1" y="708"/>
                    <a:pt x="75" y="769"/>
                    <a:pt x="157" y="769"/>
                  </a:cubicBezTo>
                  <a:cubicBezTo>
                    <a:pt x="213" y="769"/>
                    <a:pt x="272" y="741"/>
                    <a:pt x="301" y="677"/>
                  </a:cubicBezTo>
                  <a:lnTo>
                    <a:pt x="516" y="161"/>
                  </a:lnTo>
                  <a:cubicBezTo>
                    <a:pt x="551" y="65"/>
                    <a:pt x="469" y="1"/>
                    <a:pt x="387" y="1"/>
                  </a:cubicBezTo>
                  <a:close/>
                </a:path>
              </a:pathLst>
            </a:custGeom>
            <a:solidFill>
              <a:srgbClr val="FF51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0" name="Google Shape;4155;p64"/>
            <p:cNvSpPr/>
            <p:nvPr/>
          </p:nvSpPr>
          <p:spPr>
            <a:xfrm>
              <a:off x="1257913" y="4080563"/>
              <a:ext cx="16075" cy="25350"/>
            </a:xfrm>
            <a:custGeom>
              <a:avLst/>
              <a:gdLst/>
              <a:ahLst/>
              <a:cxnLst/>
              <a:rect l="l" t="t" r="r" b="b"/>
              <a:pathLst>
                <a:path w="643" h="1014" extrusionOk="0">
                  <a:moveTo>
                    <a:pt x="487" y="0"/>
                  </a:moveTo>
                  <a:cubicBezTo>
                    <a:pt x="432" y="0"/>
                    <a:pt x="374" y="29"/>
                    <a:pt x="350" y="94"/>
                  </a:cubicBezTo>
                  <a:cubicBezTo>
                    <a:pt x="250" y="337"/>
                    <a:pt x="135" y="595"/>
                    <a:pt x="35" y="853"/>
                  </a:cubicBezTo>
                  <a:cubicBezTo>
                    <a:pt x="0" y="949"/>
                    <a:pt x="82" y="1013"/>
                    <a:pt x="164" y="1013"/>
                  </a:cubicBezTo>
                  <a:cubicBezTo>
                    <a:pt x="217" y="1013"/>
                    <a:pt x="271" y="987"/>
                    <a:pt x="293" y="925"/>
                  </a:cubicBezTo>
                  <a:cubicBezTo>
                    <a:pt x="393" y="667"/>
                    <a:pt x="494" y="409"/>
                    <a:pt x="608" y="151"/>
                  </a:cubicBezTo>
                  <a:cubicBezTo>
                    <a:pt x="642" y="58"/>
                    <a:pt x="567" y="0"/>
                    <a:pt x="487" y="0"/>
                  </a:cubicBezTo>
                  <a:close/>
                </a:path>
              </a:pathLst>
            </a:custGeom>
            <a:solidFill>
              <a:srgbClr val="FF51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1" name="Google Shape;4156;p64"/>
            <p:cNvSpPr/>
            <p:nvPr/>
          </p:nvSpPr>
          <p:spPr>
            <a:xfrm>
              <a:off x="1371288" y="3220063"/>
              <a:ext cx="5400" cy="2175"/>
            </a:xfrm>
            <a:custGeom>
              <a:avLst/>
              <a:gdLst/>
              <a:ahLst/>
              <a:cxnLst/>
              <a:rect l="l" t="t" r="r" b="b"/>
              <a:pathLst>
                <a:path w="216" h="87" extrusionOk="0">
                  <a:moveTo>
                    <a:pt x="1" y="1"/>
                  </a:moveTo>
                  <a:lnTo>
                    <a:pt x="1" y="15"/>
                  </a:lnTo>
                  <a:lnTo>
                    <a:pt x="215" y="87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FFC4C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2" name="Google Shape;4157;p64"/>
            <p:cNvSpPr/>
            <p:nvPr/>
          </p:nvSpPr>
          <p:spPr>
            <a:xfrm>
              <a:off x="919088" y="3498488"/>
              <a:ext cx="454375" cy="805150"/>
            </a:xfrm>
            <a:custGeom>
              <a:avLst/>
              <a:gdLst/>
              <a:ahLst/>
              <a:cxnLst/>
              <a:rect l="l" t="t" r="r" b="b"/>
              <a:pathLst>
                <a:path w="18175" h="32206" extrusionOk="0">
                  <a:moveTo>
                    <a:pt x="14133" y="5604"/>
                  </a:moveTo>
                  <a:cubicBezTo>
                    <a:pt x="14219" y="5604"/>
                    <a:pt x="14290" y="5690"/>
                    <a:pt x="14262" y="5776"/>
                  </a:cubicBezTo>
                  <a:cubicBezTo>
                    <a:pt x="14190" y="5991"/>
                    <a:pt x="14090" y="6221"/>
                    <a:pt x="13975" y="6421"/>
                  </a:cubicBezTo>
                  <a:cubicBezTo>
                    <a:pt x="13946" y="6464"/>
                    <a:pt x="13918" y="6493"/>
                    <a:pt x="13875" y="6493"/>
                  </a:cubicBezTo>
                  <a:lnTo>
                    <a:pt x="13860" y="6493"/>
                  </a:lnTo>
                  <a:cubicBezTo>
                    <a:pt x="13760" y="6493"/>
                    <a:pt x="13688" y="6378"/>
                    <a:pt x="13746" y="6292"/>
                  </a:cubicBezTo>
                  <a:cubicBezTo>
                    <a:pt x="13860" y="6106"/>
                    <a:pt x="13946" y="5905"/>
                    <a:pt x="14004" y="5705"/>
                  </a:cubicBezTo>
                  <a:cubicBezTo>
                    <a:pt x="14032" y="5647"/>
                    <a:pt x="14075" y="5604"/>
                    <a:pt x="14133" y="5604"/>
                  </a:cubicBezTo>
                  <a:close/>
                  <a:moveTo>
                    <a:pt x="14262" y="6221"/>
                  </a:moveTo>
                  <a:cubicBezTo>
                    <a:pt x="14348" y="6221"/>
                    <a:pt x="14419" y="6307"/>
                    <a:pt x="14405" y="6393"/>
                  </a:cubicBezTo>
                  <a:cubicBezTo>
                    <a:pt x="14362" y="6607"/>
                    <a:pt x="14276" y="6822"/>
                    <a:pt x="14147" y="7009"/>
                  </a:cubicBezTo>
                  <a:cubicBezTo>
                    <a:pt x="14133" y="7052"/>
                    <a:pt x="14090" y="7080"/>
                    <a:pt x="14047" y="7080"/>
                  </a:cubicBezTo>
                  <a:cubicBezTo>
                    <a:pt x="13946" y="7080"/>
                    <a:pt x="13875" y="6966"/>
                    <a:pt x="13932" y="6880"/>
                  </a:cubicBezTo>
                  <a:cubicBezTo>
                    <a:pt x="14032" y="6708"/>
                    <a:pt x="14104" y="6521"/>
                    <a:pt x="14147" y="6321"/>
                  </a:cubicBezTo>
                  <a:cubicBezTo>
                    <a:pt x="14161" y="6264"/>
                    <a:pt x="14204" y="6221"/>
                    <a:pt x="14262" y="6221"/>
                  </a:cubicBezTo>
                  <a:close/>
                  <a:moveTo>
                    <a:pt x="14176" y="1620"/>
                  </a:moveTo>
                  <a:cubicBezTo>
                    <a:pt x="14419" y="1620"/>
                    <a:pt x="14634" y="1949"/>
                    <a:pt x="14749" y="2207"/>
                  </a:cubicBezTo>
                  <a:lnTo>
                    <a:pt x="14821" y="2222"/>
                  </a:lnTo>
                  <a:cubicBezTo>
                    <a:pt x="16713" y="2881"/>
                    <a:pt x="17300" y="4888"/>
                    <a:pt x="16870" y="6708"/>
                  </a:cubicBezTo>
                  <a:cubicBezTo>
                    <a:pt x="16999" y="7023"/>
                    <a:pt x="17229" y="7697"/>
                    <a:pt x="16842" y="7768"/>
                  </a:cubicBezTo>
                  <a:cubicBezTo>
                    <a:pt x="16813" y="7768"/>
                    <a:pt x="16799" y="7768"/>
                    <a:pt x="16770" y="7783"/>
                  </a:cubicBezTo>
                  <a:cubicBezTo>
                    <a:pt x="16383" y="7783"/>
                    <a:pt x="16369" y="7166"/>
                    <a:pt x="16369" y="7066"/>
                  </a:cubicBezTo>
                  <a:lnTo>
                    <a:pt x="16354" y="7066"/>
                  </a:lnTo>
                  <a:cubicBezTo>
                    <a:pt x="16268" y="7123"/>
                    <a:pt x="15824" y="7424"/>
                    <a:pt x="15552" y="7424"/>
                  </a:cubicBezTo>
                  <a:cubicBezTo>
                    <a:pt x="15542" y="7426"/>
                    <a:pt x="15532" y="7426"/>
                    <a:pt x="15523" y="7426"/>
                  </a:cubicBezTo>
                  <a:cubicBezTo>
                    <a:pt x="15421" y="7426"/>
                    <a:pt x="15335" y="7357"/>
                    <a:pt x="15322" y="7252"/>
                  </a:cubicBezTo>
                  <a:cubicBezTo>
                    <a:pt x="15236" y="6851"/>
                    <a:pt x="15853" y="6679"/>
                    <a:pt x="16082" y="6622"/>
                  </a:cubicBezTo>
                  <a:lnTo>
                    <a:pt x="16082" y="6593"/>
                  </a:lnTo>
                  <a:cubicBezTo>
                    <a:pt x="16440" y="5174"/>
                    <a:pt x="16053" y="3497"/>
                    <a:pt x="14606" y="2996"/>
                  </a:cubicBezTo>
                  <a:cubicBezTo>
                    <a:pt x="14391" y="3082"/>
                    <a:pt x="14176" y="3139"/>
                    <a:pt x="13946" y="3153"/>
                  </a:cubicBezTo>
                  <a:cubicBezTo>
                    <a:pt x="13760" y="3153"/>
                    <a:pt x="13617" y="3096"/>
                    <a:pt x="13588" y="2910"/>
                  </a:cubicBezTo>
                  <a:cubicBezTo>
                    <a:pt x="13531" y="2580"/>
                    <a:pt x="13875" y="2523"/>
                    <a:pt x="14104" y="2523"/>
                  </a:cubicBezTo>
                  <a:cubicBezTo>
                    <a:pt x="14176" y="2523"/>
                    <a:pt x="14247" y="2523"/>
                    <a:pt x="14319" y="2537"/>
                  </a:cubicBezTo>
                  <a:lnTo>
                    <a:pt x="14333" y="2537"/>
                  </a:lnTo>
                  <a:cubicBezTo>
                    <a:pt x="14333" y="2537"/>
                    <a:pt x="13545" y="1906"/>
                    <a:pt x="14032" y="1648"/>
                  </a:cubicBezTo>
                  <a:cubicBezTo>
                    <a:pt x="14075" y="1634"/>
                    <a:pt x="14118" y="1620"/>
                    <a:pt x="14176" y="1620"/>
                  </a:cubicBezTo>
                  <a:close/>
                  <a:moveTo>
                    <a:pt x="13875" y="22445"/>
                  </a:moveTo>
                  <a:cubicBezTo>
                    <a:pt x="13946" y="22445"/>
                    <a:pt x="14032" y="22517"/>
                    <a:pt x="13989" y="22603"/>
                  </a:cubicBezTo>
                  <a:lnTo>
                    <a:pt x="13774" y="23119"/>
                  </a:lnTo>
                  <a:cubicBezTo>
                    <a:pt x="13760" y="23176"/>
                    <a:pt x="13703" y="23205"/>
                    <a:pt x="13645" y="23205"/>
                  </a:cubicBezTo>
                  <a:lnTo>
                    <a:pt x="13645" y="23219"/>
                  </a:lnTo>
                  <a:cubicBezTo>
                    <a:pt x="13559" y="23219"/>
                    <a:pt x="13473" y="23147"/>
                    <a:pt x="13516" y="23061"/>
                  </a:cubicBezTo>
                  <a:cubicBezTo>
                    <a:pt x="13588" y="22875"/>
                    <a:pt x="13660" y="22717"/>
                    <a:pt x="13731" y="22545"/>
                  </a:cubicBezTo>
                  <a:cubicBezTo>
                    <a:pt x="13746" y="22474"/>
                    <a:pt x="13803" y="22445"/>
                    <a:pt x="13875" y="22445"/>
                  </a:cubicBezTo>
                  <a:close/>
                  <a:moveTo>
                    <a:pt x="14032" y="23276"/>
                  </a:moveTo>
                  <a:cubicBezTo>
                    <a:pt x="14118" y="23276"/>
                    <a:pt x="14190" y="23348"/>
                    <a:pt x="14161" y="23434"/>
                  </a:cubicBezTo>
                  <a:cubicBezTo>
                    <a:pt x="14047" y="23692"/>
                    <a:pt x="13946" y="23950"/>
                    <a:pt x="13846" y="24208"/>
                  </a:cubicBezTo>
                  <a:cubicBezTo>
                    <a:pt x="13832" y="24251"/>
                    <a:pt x="13774" y="24294"/>
                    <a:pt x="13717" y="24294"/>
                  </a:cubicBezTo>
                  <a:cubicBezTo>
                    <a:pt x="13631" y="24294"/>
                    <a:pt x="13559" y="24222"/>
                    <a:pt x="13588" y="24136"/>
                  </a:cubicBezTo>
                  <a:cubicBezTo>
                    <a:pt x="13688" y="23878"/>
                    <a:pt x="13803" y="23620"/>
                    <a:pt x="13903" y="23377"/>
                  </a:cubicBezTo>
                  <a:cubicBezTo>
                    <a:pt x="13918" y="23319"/>
                    <a:pt x="13975" y="23276"/>
                    <a:pt x="14032" y="23276"/>
                  </a:cubicBezTo>
                  <a:close/>
                  <a:moveTo>
                    <a:pt x="4243" y="24839"/>
                  </a:moveTo>
                  <a:cubicBezTo>
                    <a:pt x="4343" y="24839"/>
                    <a:pt x="4401" y="24910"/>
                    <a:pt x="4386" y="24996"/>
                  </a:cubicBezTo>
                  <a:cubicBezTo>
                    <a:pt x="4300" y="25297"/>
                    <a:pt x="4186" y="25584"/>
                    <a:pt x="4057" y="25870"/>
                  </a:cubicBezTo>
                  <a:cubicBezTo>
                    <a:pt x="4043" y="25899"/>
                    <a:pt x="4000" y="25928"/>
                    <a:pt x="3957" y="25928"/>
                  </a:cubicBezTo>
                  <a:cubicBezTo>
                    <a:pt x="3856" y="25928"/>
                    <a:pt x="3785" y="25827"/>
                    <a:pt x="3828" y="25727"/>
                  </a:cubicBezTo>
                  <a:cubicBezTo>
                    <a:pt x="3957" y="25469"/>
                    <a:pt x="4057" y="25211"/>
                    <a:pt x="4129" y="24925"/>
                  </a:cubicBezTo>
                  <a:cubicBezTo>
                    <a:pt x="4143" y="24882"/>
                    <a:pt x="4186" y="24839"/>
                    <a:pt x="4243" y="24839"/>
                  </a:cubicBezTo>
                  <a:close/>
                  <a:moveTo>
                    <a:pt x="4464" y="25567"/>
                  </a:moveTo>
                  <a:cubicBezTo>
                    <a:pt x="4472" y="25567"/>
                    <a:pt x="4479" y="25568"/>
                    <a:pt x="4487" y="25569"/>
                  </a:cubicBezTo>
                  <a:cubicBezTo>
                    <a:pt x="4493" y="25568"/>
                    <a:pt x="4500" y="25568"/>
                    <a:pt x="4506" y="25568"/>
                  </a:cubicBezTo>
                  <a:cubicBezTo>
                    <a:pt x="4583" y="25568"/>
                    <a:pt x="4642" y="25648"/>
                    <a:pt x="4616" y="25727"/>
                  </a:cubicBezTo>
                  <a:lnTo>
                    <a:pt x="4415" y="26286"/>
                  </a:lnTo>
                  <a:cubicBezTo>
                    <a:pt x="4401" y="26343"/>
                    <a:pt x="4343" y="26372"/>
                    <a:pt x="4286" y="26372"/>
                  </a:cubicBezTo>
                  <a:cubicBezTo>
                    <a:pt x="4280" y="26373"/>
                    <a:pt x="4273" y="26374"/>
                    <a:pt x="4267" y="26374"/>
                  </a:cubicBezTo>
                  <a:cubicBezTo>
                    <a:pt x="4190" y="26374"/>
                    <a:pt x="4131" y="26294"/>
                    <a:pt x="4157" y="26214"/>
                  </a:cubicBezTo>
                  <a:lnTo>
                    <a:pt x="4358" y="25655"/>
                  </a:lnTo>
                  <a:cubicBezTo>
                    <a:pt x="4370" y="25606"/>
                    <a:pt x="4415" y="25567"/>
                    <a:pt x="4464" y="25567"/>
                  </a:cubicBezTo>
                  <a:close/>
                  <a:moveTo>
                    <a:pt x="14047" y="0"/>
                  </a:moveTo>
                  <a:lnTo>
                    <a:pt x="10306" y="8342"/>
                  </a:lnTo>
                  <a:cubicBezTo>
                    <a:pt x="10922" y="7983"/>
                    <a:pt x="11725" y="7568"/>
                    <a:pt x="12226" y="7568"/>
                  </a:cubicBezTo>
                  <a:cubicBezTo>
                    <a:pt x="12249" y="7564"/>
                    <a:pt x="12271" y="7562"/>
                    <a:pt x="12292" y="7562"/>
                  </a:cubicBezTo>
                  <a:cubicBezTo>
                    <a:pt x="12438" y="7562"/>
                    <a:pt x="12569" y="7644"/>
                    <a:pt x="12656" y="7768"/>
                  </a:cubicBezTo>
                  <a:cubicBezTo>
                    <a:pt x="12886" y="8170"/>
                    <a:pt x="11940" y="8772"/>
                    <a:pt x="10937" y="9259"/>
                  </a:cubicBezTo>
                  <a:lnTo>
                    <a:pt x="11008" y="9417"/>
                  </a:lnTo>
                  <a:cubicBezTo>
                    <a:pt x="11424" y="9288"/>
                    <a:pt x="11839" y="9230"/>
                    <a:pt x="12269" y="9202"/>
                  </a:cubicBezTo>
                  <a:cubicBezTo>
                    <a:pt x="12628" y="9202"/>
                    <a:pt x="12871" y="9302"/>
                    <a:pt x="12914" y="9531"/>
                  </a:cubicBezTo>
                  <a:cubicBezTo>
                    <a:pt x="13015" y="10019"/>
                    <a:pt x="12183" y="10291"/>
                    <a:pt x="11338" y="10449"/>
                  </a:cubicBezTo>
                  <a:cubicBezTo>
                    <a:pt x="11352" y="10506"/>
                    <a:pt x="11366" y="10563"/>
                    <a:pt x="11366" y="10621"/>
                  </a:cubicBezTo>
                  <a:cubicBezTo>
                    <a:pt x="12226" y="10649"/>
                    <a:pt x="13043" y="10778"/>
                    <a:pt x="12900" y="11165"/>
                  </a:cubicBezTo>
                  <a:cubicBezTo>
                    <a:pt x="12742" y="11538"/>
                    <a:pt x="12054" y="11653"/>
                    <a:pt x="11366" y="11696"/>
                  </a:cubicBezTo>
                  <a:cubicBezTo>
                    <a:pt x="11352" y="11796"/>
                    <a:pt x="11338" y="11896"/>
                    <a:pt x="11323" y="11997"/>
                  </a:cubicBezTo>
                  <a:cubicBezTo>
                    <a:pt x="12183" y="12240"/>
                    <a:pt x="13101" y="12613"/>
                    <a:pt x="12857" y="13071"/>
                  </a:cubicBezTo>
                  <a:cubicBezTo>
                    <a:pt x="12757" y="13301"/>
                    <a:pt x="12499" y="13372"/>
                    <a:pt x="12183" y="13372"/>
                  </a:cubicBezTo>
                  <a:cubicBezTo>
                    <a:pt x="11753" y="13358"/>
                    <a:pt x="11309" y="13272"/>
                    <a:pt x="10908" y="13114"/>
                  </a:cubicBezTo>
                  <a:cubicBezTo>
                    <a:pt x="10865" y="13200"/>
                    <a:pt x="10808" y="13272"/>
                    <a:pt x="10765" y="13358"/>
                  </a:cubicBezTo>
                  <a:cubicBezTo>
                    <a:pt x="11381" y="13874"/>
                    <a:pt x="12054" y="14562"/>
                    <a:pt x="11682" y="14849"/>
                  </a:cubicBezTo>
                  <a:cubicBezTo>
                    <a:pt x="11610" y="14892"/>
                    <a:pt x="11524" y="14920"/>
                    <a:pt x="11452" y="14920"/>
                  </a:cubicBezTo>
                  <a:cubicBezTo>
                    <a:pt x="11094" y="14920"/>
                    <a:pt x="10535" y="14562"/>
                    <a:pt x="10062" y="14204"/>
                  </a:cubicBezTo>
                  <a:cubicBezTo>
                    <a:pt x="10005" y="14247"/>
                    <a:pt x="9933" y="14304"/>
                    <a:pt x="9876" y="14361"/>
                  </a:cubicBezTo>
                  <a:cubicBezTo>
                    <a:pt x="10406" y="15092"/>
                    <a:pt x="10908" y="15952"/>
                    <a:pt x="10507" y="16110"/>
                  </a:cubicBezTo>
                  <a:cubicBezTo>
                    <a:pt x="10478" y="16124"/>
                    <a:pt x="10435" y="16139"/>
                    <a:pt x="10406" y="16139"/>
                  </a:cubicBezTo>
                  <a:cubicBezTo>
                    <a:pt x="10034" y="16139"/>
                    <a:pt x="9489" y="15508"/>
                    <a:pt x="9045" y="14877"/>
                  </a:cubicBezTo>
                  <a:cubicBezTo>
                    <a:pt x="8973" y="14920"/>
                    <a:pt x="8887" y="14949"/>
                    <a:pt x="8801" y="14992"/>
                  </a:cubicBezTo>
                  <a:cubicBezTo>
                    <a:pt x="9088" y="15809"/>
                    <a:pt x="9288" y="16741"/>
                    <a:pt x="8873" y="16927"/>
                  </a:cubicBezTo>
                  <a:cubicBezTo>
                    <a:pt x="8830" y="16941"/>
                    <a:pt x="8801" y="16956"/>
                    <a:pt x="8758" y="16956"/>
                  </a:cubicBezTo>
                  <a:cubicBezTo>
                    <a:pt x="8371" y="16956"/>
                    <a:pt x="7998" y="16081"/>
                    <a:pt x="7726" y="15250"/>
                  </a:cubicBezTo>
                  <a:cubicBezTo>
                    <a:pt x="7669" y="15250"/>
                    <a:pt x="7611" y="15250"/>
                    <a:pt x="7554" y="15264"/>
                  </a:cubicBezTo>
                  <a:cubicBezTo>
                    <a:pt x="7626" y="16067"/>
                    <a:pt x="7626" y="16870"/>
                    <a:pt x="7310" y="16927"/>
                  </a:cubicBezTo>
                  <a:lnTo>
                    <a:pt x="7282" y="16927"/>
                  </a:lnTo>
                  <a:cubicBezTo>
                    <a:pt x="7095" y="16927"/>
                    <a:pt x="6923" y="16626"/>
                    <a:pt x="6794" y="16196"/>
                  </a:cubicBezTo>
                  <a:lnTo>
                    <a:pt x="2910" y="24853"/>
                  </a:lnTo>
                  <a:cubicBezTo>
                    <a:pt x="3312" y="25068"/>
                    <a:pt x="3312" y="25627"/>
                    <a:pt x="2925" y="25856"/>
                  </a:cubicBezTo>
                  <a:cubicBezTo>
                    <a:pt x="2829" y="25913"/>
                    <a:pt x="2727" y="25939"/>
                    <a:pt x="2627" y="25939"/>
                  </a:cubicBezTo>
                  <a:cubicBezTo>
                    <a:pt x="2326" y="25939"/>
                    <a:pt x="2050" y="25699"/>
                    <a:pt x="2050" y="25355"/>
                  </a:cubicBezTo>
                  <a:cubicBezTo>
                    <a:pt x="2050" y="25326"/>
                    <a:pt x="2050" y="25283"/>
                    <a:pt x="2065" y="25254"/>
                  </a:cubicBezTo>
                  <a:lnTo>
                    <a:pt x="1821" y="25125"/>
                  </a:lnTo>
                  <a:cubicBezTo>
                    <a:pt x="1764" y="25197"/>
                    <a:pt x="1678" y="25269"/>
                    <a:pt x="1592" y="25297"/>
                  </a:cubicBezTo>
                  <a:lnTo>
                    <a:pt x="1" y="28995"/>
                  </a:lnTo>
                  <a:cubicBezTo>
                    <a:pt x="1864" y="29769"/>
                    <a:pt x="3770" y="30500"/>
                    <a:pt x="5576" y="31073"/>
                  </a:cubicBezTo>
                  <a:cubicBezTo>
                    <a:pt x="5562" y="30930"/>
                    <a:pt x="5547" y="30787"/>
                    <a:pt x="5533" y="30643"/>
                  </a:cubicBezTo>
                  <a:cubicBezTo>
                    <a:pt x="4816" y="29124"/>
                    <a:pt x="2982" y="28450"/>
                    <a:pt x="2781" y="28078"/>
                  </a:cubicBezTo>
                  <a:cubicBezTo>
                    <a:pt x="2667" y="27848"/>
                    <a:pt x="2925" y="27619"/>
                    <a:pt x="3340" y="27619"/>
                  </a:cubicBezTo>
                  <a:cubicBezTo>
                    <a:pt x="3770" y="27648"/>
                    <a:pt x="4186" y="27848"/>
                    <a:pt x="4487" y="28178"/>
                  </a:cubicBezTo>
                  <a:cubicBezTo>
                    <a:pt x="5060" y="28766"/>
                    <a:pt x="5361" y="29611"/>
                    <a:pt x="5504" y="30185"/>
                  </a:cubicBezTo>
                  <a:cubicBezTo>
                    <a:pt x="5476" y="28952"/>
                    <a:pt x="5662" y="27705"/>
                    <a:pt x="6350" y="26544"/>
                  </a:cubicBezTo>
                  <a:cubicBezTo>
                    <a:pt x="6665" y="26028"/>
                    <a:pt x="7038" y="25541"/>
                    <a:pt x="7425" y="25097"/>
                  </a:cubicBezTo>
                  <a:cubicBezTo>
                    <a:pt x="7583" y="24222"/>
                    <a:pt x="7525" y="23334"/>
                    <a:pt x="7253" y="22488"/>
                  </a:cubicBezTo>
                  <a:cubicBezTo>
                    <a:pt x="7196" y="22302"/>
                    <a:pt x="6708" y="21241"/>
                    <a:pt x="6995" y="21098"/>
                  </a:cubicBezTo>
                  <a:cubicBezTo>
                    <a:pt x="7067" y="21055"/>
                    <a:pt x="7138" y="21040"/>
                    <a:pt x="7210" y="21040"/>
                  </a:cubicBezTo>
                  <a:cubicBezTo>
                    <a:pt x="7611" y="21040"/>
                    <a:pt x="7970" y="21571"/>
                    <a:pt x="8113" y="21886"/>
                  </a:cubicBezTo>
                  <a:cubicBezTo>
                    <a:pt x="8342" y="22416"/>
                    <a:pt x="8371" y="23033"/>
                    <a:pt x="8185" y="23592"/>
                  </a:cubicBezTo>
                  <a:cubicBezTo>
                    <a:pt x="8027" y="24065"/>
                    <a:pt x="7812" y="24538"/>
                    <a:pt x="7540" y="24953"/>
                  </a:cubicBezTo>
                  <a:cubicBezTo>
                    <a:pt x="8013" y="24423"/>
                    <a:pt x="8529" y="23878"/>
                    <a:pt x="9045" y="23348"/>
                  </a:cubicBezTo>
                  <a:cubicBezTo>
                    <a:pt x="10636" y="21685"/>
                    <a:pt x="12140" y="20123"/>
                    <a:pt x="11667" y="19048"/>
                  </a:cubicBezTo>
                  <a:cubicBezTo>
                    <a:pt x="11338" y="18346"/>
                    <a:pt x="10822" y="17959"/>
                    <a:pt x="10191" y="17945"/>
                  </a:cubicBezTo>
                  <a:lnTo>
                    <a:pt x="10163" y="17945"/>
                  </a:lnTo>
                  <a:cubicBezTo>
                    <a:pt x="9417" y="17945"/>
                    <a:pt x="8672" y="18446"/>
                    <a:pt x="8299" y="19206"/>
                  </a:cubicBezTo>
                  <a:cubicBezTo>
                    <a:pt x="8271" y="19249"/>
                    <a:pt x="8271" y="19277"/>
                    <a:pt x="8256" y="19320"/>
                  </a:cubicBezTo>
                  <a:cubicBezTo>
                    <a:pt x="8256" y="19664"/>
                    <a:pt x="8328" y="20295"/>
                    <a:pt x="8715" y="20395"/>
                  </a:cubicBezTo>
                  <a:cubicBezTo>
                    <a:pt x="8744" y="20410"/>
                    <a:pt x="8772" y="20410"/>
                    <a:pt x="8815" y="20410"/>
                  </a:cubicBezTo>
                  <a:cubicBezTo>
                    <a:pt x="8987" y="20381"/>
                    <a:pt x="9159" y="20281"/>
                    <a:pt x="9260" y="20137"/>
                  </a:cubicBezTo>
                  <a:cubicBezTo>
                    <a:pt x="9403" y="19994"/>
                    <a:pt x="9532" y="19865"/>
                    <a:pt x="9704" y="19865"/>
                  </a:cubicBezTo>
                  <a:cubicBezTo>
                    <a:pt x="9790" y="19865"/>
                    <a:pt x="9876" y="19894"/>
                    <a:pt x="9948" y="19965"/>
                  </a:cubicBezTo>
                  <a:cubicBezTo>
                    <a:pt x="10363" y="20266"/>
                    <a:pt x="9933" y="21112"/>
                    <a:pt x="9217" y="21112"/>
                  </a:cubicBezTo>
                  <a:cubicBezTo>
                    <a:pt x="9088" y="21112"/>
                    <a:pt x="8959" y="21083"/>
                    <a:pt x="8844" y="21040"/>
                  </a:cubicBezTo>
                  <a:cubicBezTo>
                    <a:pt x="8844" y="21040"/>
                    <a:pt x="8242" y="20897"/>
                    <a:pt x="8013" y="20381"/>
                  </a:cubicBezTo>
                  <a:cubicBezTo>
                    <a:pt x="7855" y="20023"/>
                    <a:pt x="7898" y="19607"/>
                    <a:pt x="8142" y="19134"/>
                  </a:cubicBezTo>
                  <a:cubicBezTo>
                    <a:pt x="8557" y="18303"/>
                    <a:pt x="9360" y="17758"/>
                    <a:pt x="10163" y="17758"/>
                  </a:cubicBezTo>
                  <a:lnTo>
                    <a:pt x="10191" y="17758"/>
                  </a:lnTo>
                  <a:cubicBezTo>
                    <a:pt x="10822" y="17773"/>
                    <a:pt x="11352" y="18117"/>
                    <a:pt x="11696" y="18733"/>
                  </a:cubicBezTo>
                  <a:cubicBezTo>
                    <a:pt x="11581" y="17672"/>
                    <a:pt x="11968" y="16612"/>
                    <a:pt x="12714" y="15852"/>
                  </a:cubicBezTo>
                  <a:lnTo>
                    <a:pt x="12714" y="15852"/>
                  </a:lnTo>
                  <a:cubicBezTo>
                    <a:pt x="12556" y="16913"/>
                    <a:pt x="12241" y="17945"/>
                    <a:pt x="11782" y="18905"/>
                  </a:cubicBezTo>
                  <a:lnTo>
                    <a:pt x="11825" y="18977"/>
                  </a:lnTo>
                  <a:cubicBezTo>
                    <a:pt x="12155" y="19736"/>
                    <a:pt x="11653" y="20653"/>
                    <a:pt x="10808" y="21671"/>
                  </a:cubicBezTo>
                  <a:cubicBezTo>
                    <a:pt x="11252" y="21413"/>
                    <a:pt x="11739" y="21255"/>
                    <a:pt x="12241" y="21212"/>
                  </a:cubicBezTo>
                  <a:lnTo>
                    <a:pt x="12312" y="21212"/>
                  </a:lnTo>
                  <a:cubicBezTo>
                    <a:pt x="13215" y="21212"/>
                    <a:pt x="13144" y="22216"/>
                    <a:pt x="12671" y="22230"/>
                  </a:cubicBezTo>
                  <a:lnTo>
                    <a:pt x="12656" y="22230"/>
                  </a:lnTo>
                  <a:cubicBezTo>
                    <a:pt x="12484" y="22230"/>
                    <a:pt x="12255" y="22087"/>
                    <a:pt x="12011" y="21943"/>
                  </a:cubicBezTo>
                  <a:cubicBezTo>
                    <a:pt x="11768" y="21771"/>
                    <a:pt x="11467" y="21671"/>
                    <a:pt x="11180" y="21657"/>
                  </a:cubicBezTo>
                  <a:cubicBezTo>
                    <a:pt x="11037" y="21657"/>
                    <a:pt x="10894" y="21685"/>
                    <a:pt x="10765" y="21743"/>
                  </a:cubicBezTo>
                  <a:cubicBezTo>
                    <a:pt x="10306" y="22302"/>
                    <a:pt x="9747" y="22875"/>
                    <a:pt x="9174" y="23463"/>
                  </a:cubicBezTo>
                  <a:cubicBezTo>
                    <a:pt x="8170" y="24509"/>
                    <a:pt x="7138" y="25598"/>
                    <a:pt x="6508" y="26630"/>
                  </a:cubicBezTo>
                  <a:cubicBezTo>
                    <a:pt x="5662" y="28063"/>
                    <a:pt x="5590" y="29640"/>
                    <a:pt x="5762" y="31131"/>
                  </a:cubicBezTo>
                  <a:lnTo>
                    <a:pt x="5848" y="31159"/>
                  </a:lnTo>
                  <a:cubicBezTo>
                    <a:pt x="6622" y="29067"/>
                    <a:pt x="8156" y="27447"/>
                    <a:pt x="8873" y="26773"/>
                  </a:cubicBezTo>
                  <a:cubicBezTo>
                    <a:pt x="8830" y="26372"/>
                    <a:pt x="8744" y="24867"/>
                    <a:pt x="9819" y="23878"/>
                  </a:cubicBezTo>
                  <a:cubicBezTo>
                    <a:pt x="9976" y="24065"/>
                    <a:pt x="10062" y="24323"/>
                    <a:pt x="10048" y="24581"/>
                  </a:cubicBezTo>
                  <a:cubicBezTo>
                    <a:pt x="10320" y="24394"/>
                    <a:pt x="10822" y="24136"/>
                    <a:pt x="11252" y="24136"/>
                  </a:cubicBezTo>
                  <a:cubicBezTo>
                    <a:pt x="11268" y="24135"/>
                    <a:pt x="11284" y="24134"/>
                    <a:pt x="11300" y="24134"/>
                  </a:cubicBezTo>
                  <a:cubicBezTo>
                    <a:pt x="11439" y="24134"/>
                    <a:pt x="11566" y="24188"/>
                    <a:pt x="11682" y="24265"/>
                  </a:cubicBezTo>
                  <a:cubicBezTo>
                    <a:pt x="12140" y="24609"/>
                    <a:pt x="11753" y="25383"/>
                    <a:pt x="11524" y="25770"/>
                  </a:cubicBezTo>
                  <a:cubicBezTo>
                    <a:pt x="11954" y="25784"/>
                    <a:pt x="12398" y="25913"/>
                    <a:pt x="12771" y="26143"/>
                  </a:cubicBezTo>
                  <a:cubicBezTo>
                    <a:pt x="11467" y="26845"/>
                    <a:pt x="10593" y="27031"/>
                    <a:pt x="9933" y="27031"/>
                  </a:cubicBezTo>
                  <a:cubicBezTo>
                    <a:pt x="9618" y="27031"/>
                    <a:pt x="9288" y="26988"/>
                    <a:pt x="8987" y="26902"/>
                  </a:cubicBezTo>
                  <a:cubicBezTo>
                    <a:pt x="8414" y="27447"/>
                    <a:pt x="7898" y="28035"/>
                    <a:pt x="7425" y="28680"/>
                  </a:cubicBezTo>
                  <a:cubicBezTo>
                    <a:pt x="7884" y="28436"/>
                    <a:pt x="9145" y="27863"/>
                    <a:pt x="10435" y="27863"/>
                  </a:cubicBezTo>
                  <a:cubicBezTo>
                    <a:pt x="10908" y="27863"/>
                    <a:pt x="11381" y="27949"/>
                    <a:pt x="11811" y="28135"/>
                  </a:cubicBezTo>
                  <a:cubicBezTo>
                    <a:pt x="10664" y="28278"/>
                    <a:pt x="9073" y="29382"/>
                    <a:pt x="8070" y="29382"/>
                  </a:cubicBezTo>
                  <a:cubicBezTo>
                    <a:pt x="8058" y="29382"/>
                    <a:pt x="8047" y="29383"/>
                    <a:pt x="8035" y="29383"/>
                  </a:cubicBezTo>
                  <a:cubicBezTo>
                    <a:pt x="7704" y="29383"/>
                    <a:pt x="7393" y="29185"/>
                    <a:pt x="7282" y="28866"/>
                  </a:cubicBezTo>
                  <a:cubicBezTo>
                    <a:pt x="6766" y="29583"/>
                    <a:pt x="6336" y="30371"/>
                    <a:pt x="6020" y="31202"/>
                  </a:cubicBezTo>
                  <a:cubicBezTo>
                    <a:pt x="8041" y="31819"/>
                    <a:pt x="9905" y="32205"/>
                    <a:pt x="11395" y="32205"/>
                  </a:cubicBezTo>
                  <a:cubicBezTo>
                    <a:pt x="12800" y="32205"/>
                    <a:pt x="13860" y="31862"/>
                    <a:pt x="14391" y="31030"/>
                  </a:cubicBezTo>
                  <a:cubicBezTo>
                    <a:pt x="15265" y="29654"/>
                    <a:pt x="15580" y="28106"/>
                    <a:pt x="15580" y="26515"/>
                  </a:cubicBezTo>
                  <a:cubicBezTo>
                    <a:pt x="15552" y="25283"/>
                    <a:pt x="15423" y="24065"/>
                    <a:pt x="15165" y="22875"/>
                  </a:cubicBezTo>
                  <a:cubicBezTo>
                    <a:pt x="14907" y="21485"/>
                    <a:pt x="14692" y="20152"/>
                    <a:pt x="14305" y="18790"/>
                  </a:cubicBezTo>
                  <a:cubicBezTo>
                    <a:pt x="13989" y="17787"/>
                    <a:pt x="13688" y="16755"/>
                    <a:pt x="13688" y="15709"/>
                  </a:cubicBezTo>
                  <a:cubicBezTo>
                    <a:pt x="13688" y="15336"/>
                    <a:pt x="13731" y="14963"/>
                    <a:pt x="13817" y="14591"/>
                  </a:cubicBezTo>
                  <a:cubicBezTo>
                    <a:pt x="14133" y="13301"/>
                    <a:pt x="15021" y="12369"/>
                    <a:pt x="15781" y="11323"/>
                  </a:cubicBezTo>
                  <a:cubicBezTo>
                    <a:pt x="16627" y="10191"/>
                    <a:pt x="17315" y="8944"/>
                    <a:pt x="17802" y="7611"/>
                  </a:cubicBezTo>
                  <a:cubicBezTo>
                    <a:pt x="18046" y="6951"/>
                    <a:pt x="18160" y="6249"/>
                    <a:pt x="18174" y="5533"/>
                  </a:cubicBezTo>
                  <a:cubicBezTo>
                    <a:pt x="18174" y="2981"/>
                    <a:pt x="16340" y="1204"/>
                    <a:pt x="14061" y="0"/>
                  </a:cubicBezTo>
                  <a:close/>
                </a:path>
              </a:pathLst>
            </a:custGeom>
            <a:solidFill>
              <a:srgbClr val="FFA2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3" name="Google Shape;4158;p64"/>
            <p:cNvSpPr/>
            <p:nvPr/>
          </p:nvSpPr>
          <p:spPr>
            <a:xfrm>
              <a:off x="964588" y="3213613"/>
              <a:ext cx="427150" cy="915875"/>
            </a:xfrm>
            <a:custGeom>
              <a:avLst/>
              <a:gdLst/>
              <a:ahLst/>
              <a:cxnLst/>
              <a:rect l="l" t="t" r="r" b="b"/>
              <a:pathLst>
                <a:path w="17086" h="36635" extrusionOk="0">
                  <a:moveTo>
                    <a:pt x="16612" y="402"/>
                  </a:moveTo>
                  <a:lnTo>
                    <a:pt x="16625" y="406"/>
                  </a:lnTo>
                  <a:lnTo>
                    <a:pt x="16625" y="406"/>
                  </a:lnTo>
                  <a:cubicBezTo>
                    <a:pt x="16626" y="404"/>
                    <a:pt x="16627" y="403"/>
                    <a:pt x="16627" y="402"/>
                  </a:cubicBezTo>
                  <a:close/>
                  <a:moveTo>
                    <a:pt x="15538" y="1"/>
                  </a:moveTo>
                  <a:lnTo>
                    <a:pt x="10908" y="10779"/>
                  </a:lnTo>
                  <a:lnTo>
                    <a:pt x="7411" y="18920"/>
                  </a:lnTo>
                  <a:cubicBezTo>
                    <a:pt x="7612" y="19034"/>
                    <a:pt x="7812" y="19163"/>
                    <a:pt x="8013" y="19307"/>
                  </a:cubicBezTo>
                  <a:lnTo>
                    <a:pt x="14893" y="3054"/>
                  </a:lnTo>
                  <a:cubicBezTo>
                    <a:pt x="14549" y="2638"/>
                    <a:pt x="15796" y="230"/>
                    <a:pt x="15853" y="115"/>
                  </a:cubicBezTo>
                  <a:lnTo>
                    <a:pt x="15538" y="1"/>
                  </a:lnTo>
                  <a:close/>
                  <a:moveTo>
                    <a:pt x="16625" y="406"/>
                  </a:moveTo>
                  <a:lnTo>
                    <a:pt x="16625" y="406"/>
                  </a:lnTo>
                  <a:cubicBezTo>
                    <a:pt x="16576" y="524"/>
                    <a:pt x="15613" y="2956"/>
                    <a:pt x="15065" y="3111"/>
                  </a:cubicBezTo>
                  <a:lnTo>
                    <a:pt x="8156" y="19436"/>
                  </a:lnTo>
                  <a:cubicBezTo>
                    <a:pt x="8271" y="19522"/>
                    <a:pt x="8371" y="19636"/>
                    <a:pt x="8472" y="19737"/>
                  </a:cubicBezTo>
                  <a:lnTo>
                    <a:pt x="8500" y="19737"/>
                  </a:lnTo>
                  <a:lnTo>
                    <a:pt x="12227" y="11395"/>
                  </a:lnTo>
                  <a:lnTo>
                    <a:pt x="17085" y="560"/>
                  </a:lnTo>
                  <a:lnTo>
                    <a:pt x="16625" y="406"/>
                  </a:lnTo>
                  <a:close/>
                  <a:moveTo>
                    <a:pt x="4874" y="27175"/>
                  </a:moveTo>
                  <a:lnTo>
                    <a:pt x="1047" y="36205"/>
                  </a:lnTo>
                  <a:cubicBezTo>
                    <a:pt x="1062" y="36219"/>
                    <a:pt x="1076" y="36219"/>
                    <a:pt x="1090" y="36234"/>
                  </a:cubicBezTo>
                  <a:lnTo>
                    <a:pt x="4974" y="27577"/>
                  </a:lnTo>
                  <a:cubicBezTo>
                    <a:pt x="4946" y="27448"/>
                    <a:pt x="4903" y="27319"/>
                    <a:pt x="4874" y="27190"/>
                  </a:cubicBezTo>
                  <a:lnTo>
                    <a:pt x="4874" y="27175"/>
                  </a:lnTo>
                  <a:close/>
                  <a:moveTo>
                    <a:pt x="4329" y="26487"/>
                  </a:moveTo>
                  <a:cubicBezTo>
                    <a:pt x="4200" y="27161"/>
                    <a:pt x="4000" y="27806"/>
                    <a:pt x="3684" y="27806"/>
                  </a:cubicBezTo>
                  <a:cubicBezTo>
                    <a:pt x="3656" y="27806"/>
                    <a:pt x="3627" y="27806"/>
                    <a:pt x="3598" y="27792"/>
                  </a:cubicBezTo>
                  <a:lnTo>
                    <a:pt x="73" y="35961"/>
                  </a:lnTo>
                  <a:cubicBezTo>
                    <a:pt x="101" y="36033"/>
                    <a:pt x="116" y="36090"/>
                    <a:pt x="116" y="36162"/>
                  </a:cubicBezTo>
                  <a:cubicBezTo>
                    <a:pt x="116" y="36291"/>
                    <a:pt x="73" y="36406"/>
                    <a:pt x="1" y="36506"/>
                  </a:cubicBezTo>
                  <a:lnTo>
                    <a:pt x="245" y="36635"/>
                  </a:lnTo>
                  <a:cubicBezTo>
                    <a:pt x="288" y="36363"/>
                    <a:pt x="531" y="36162"/>
                    <a:pt x="818" y="36162"/>
                  </a:cubicBezTo>
                  <a:lnTo>
                    <a:pt x="875" y="36162"/>
                  </a:lnTo>
                  <a:lnTo>
                    <a:pt x="4802" y="26889"/>
                  </a:lnTo>
                  <a:cubicBezTo>
                    <a:pt x="4788" y="26788"/>
                    <a:pt x="4759" y="26688"/>
                    <a:pt x="4745" y="26573"/>
                  </a:cubicBezTo>
                  <a:cubicBezTo>
                    <a:pt x="4602" y="26559"/>
                    <a:pt x="4473" y="26516"/>
                    <a:pt x="4344" y="26487"/>
                  </a:cubicBezTo>
                  <a:close/>
                </a:path>
              </a:pathLst>
            </a:custGeom>
            <a:solidFill>
              <a:srgbClr val="FF3E3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4" name="Google Shape;4159;p64"/>
            <p:cNvSpPr/>
            <p:nvPr/>
          </p:nvSpPr>
          <p:spPr>
            <a:xfrm>
              <a:off x="1054538" y="3687163"/>
              <a:ext cx="192450" cy="234500"/>
            </a:xfrm>
            <a:custGeom>
              <a:avLst/>
              <a:gdLst/>
              <a:ahLst/>
              <a:cxnLst/>
              <a:rect l="l" t="t" r="r" b="b"/>
              <a:pathLst>
                <a:path w="7698" h="9380" extrusionOk="0">
                  <a:moveTo>
                    <a:pt x="6889" y="1"/>
                  </a:moveTo>
                  <a:cubicBezTo>
                    <a:pt x="6867" y="1"/>
                    <a:pt x="6845" y="3"/>
                    <a:pt x="6823" y="6"/>
                  </a:cubicBezTo>
                  <a:cubicBezTo>
                    <a:pt x="6321" y="6"/>
                    <a:pt x="5504" y="408"/>
                    <a:pt x="4902" y="766"/>
                  </a:cubicBezTo>
                  <a:lnTo>
                    <a:pt x="4888" y="780"/>
                  </a:lnTo>
                  <a:cubicBezTo>
                    <a:pt x="5146" y="1053"/>
                    <a:pt x="5361" y="1368"/>
                    <a:pt x="5533" y="1698"/>
                  </a:cubicBezTo>
                  <a:cubicBezTo>
                    <a:pt x="6522" y="1210"/>
                    <a:pt x="7482" y="608"/>
                    <a:pt x="7238" y="193"/>
                  </a:cubicBezTo>
                  <a:cubicBezTo>
                    <a:pt x="7164" y="81"/>
                    <a:pt x="7035" y="1"/>
                    <a:pt x="6889" y="1"/>
                  </a:cubicBezTo>
                  <a:close/>
                  <a:moveTo>
                    <a:pt x="6866" y="1640"/>
                  </a:moveTo>
                  <a:cubicBezTo>
                    <a:pt x="6436" y="1669"/>
                    <a:pt x="6020" y="1726"/>
                    <a:pt x="5605" y="1855"/>
                  </a:cubicBezTo>
                  <a:cubicBezTo>
                    <a:pt x="5762" y="2185"/>
                    <a:pt x="5877" y="2529"/>
                    <a:pt x="5934" y="2887"/>
                  </a:cubicBezTo>
                  <a:cubicBezTo>
                    <a:pt x="6780" y="2730"/>
                    <a:pt x="7597" y="2457"/>
                    <a:pt x="7511" y="1970"/>
                  </a:cubicBezTo>
                  <a:cubicBezTo>
                    <a:pt x="7468" y="1726"/>
                    <a:pt x="7210" y="1640"/>
                    <a:pt x="6866" y="1640"/>
                  </a:cubicBezTo>
                  <a:close/>
                  <a:moveTo>
                    <a:pt x="5963" y="3059"/>
                  </a:moveTo>
                  <a:cubicBezTo>
                    <a:pt x="5991" y="3231"/>
                    <a:pt x="6006" y="3418"/>
                    <a:pt x="6006" y="3590"/>
                  </a:cubicBezTo>
                  <a:cubicBezTo>
                    <a:pt x="6006" y="3776"/>
                    <a:pt x="5991" y="3948"/>
                    <a:pt x="5963" y="4134"/>
                  </a:cubicBezTo>
                  <a:cubicBezTo>
                    <a:pt x="6651" y="4091"/>
                    <a:pt x="7353" y="3948"/>
                    <a:pt x="7496" y="3590"/>
                  </a:cubicBezTo>
                  <a:cubicBezTo>
                    <a:pt x="7640" y="3231"/>
                    <a:pt x="6823" y="3102"/>
                    <a:pt x="5963" y="3059"/>
                  </a:cubicBezTo>
                  <a:close/>
                  <a:moveTo>
                    <a:pt x="5920" y="4421"/>
                  </a:moveTo>
                  <a:cubicBezTo>
                    <a:pt x="5834" y="4808"/>
                    <a:pt x="5691" y="5195"/>
                    <a:pt x="5504" y="5539"/>
                  </a:cubicBezTo>
                  <a:cubicBezTo>
                    <a:pt x="5920" y="5696"/>
                    <a:pt x="6350" y="5782"/>
                    <a:pt x="6780" y="5811"/>
                  </a:cubicBezTo>
                  <a:cubicBezTo>
                    <a:pt x="7095" y="5811"/>
                    <a:pt x="7353" y="5725"/>
                    <a:pt x="7453" y="5510"/>
                  </a:cubicBezTo>
                  <a:cubicBezTo>
                    <a:pt x="7697" y="5037"/>
                    <a:pt x="6780" y="4665"/>
                    <a:pt x="5920" y="4421"/>
                  </a:cubicBezTo>
                  <a:close/>
                  <a:moveTo>
                    <a:pt x="5361" y="5782"/>
                  </a:moveTo>
                  <a:lnTo>
                    <a:pt x="5361" y="5797"/>
                  </a:lnTo>
                  <a:cubicBezTo>
                    <a:pt x="5160" y="6098"/>
                    <a:pt x="4931" y="6384"/>
                    <a:pt x="4659" y="6628"/>
                  </a:cubicBezTo>
                  <a:cubicBezTo>
                    <a:pt x="5132" y="7001"/>
                    <a:pt x="5676" y="7345"/>
                    <a:pt x="6049" y="7345"/>
                  </a:cubicBezTo>
                  <a:cubicBezTo>
                    <a:pt x="6135" y="7345"/>
                    <a:pt x="6206" y="7316"/>
                    <a:pt x="6278" y="7273"/>
                  </a:cubicBezTo>
                  <a:cubicBezTo>
                    <a:pt x="6665" y="7001"/>
                    <a:pt x="5977" y="6298"/>
                    <a:pt x="5361" y="5782"/>
                  </a:cubicBezTo>
                  <a:close/>
                  <a:moveTo>
                    <a:pt x="574" y="7488"/>
                  </a:moveTo>
                  <a:lnTo>
                    <a:pt x="587" y="7491"/>
                  </a:lnTo>
                  <a:lnTo>
                    <a:pt x="587" y="7491"/>
                  </a:lnTo>
                  <a:lnTo>
                    <a:pt x="588" y="7488"/>
                  </a:lnTo>
                  <a:close/>
                  <a:moveTo>
                    <a:pt x="1147" y="7631"/>
                  </a:moveTo>
                  <a:cubicBezTo>
                    <a:pt x="1161" y="7732"/>
                    <a:pt x="1190" y="7832"/>
                    <a:pt x="1204" y="7947"/>
                  </a:cubicBezTo>
                  <a:lnTo>
                    <a:pt x="1333" y="7660"/>
                  </a:lnTo>
                  <a:lnTo>
                    <a:pt x="1147" y="7631"/>
                  </a:lnTo>
                  <a:close/>
                  <a:moveTo>
                    <a:pt x="4458" y="6786"/>
                  </a:moveTo>
                  <a:cubicBezTo>
                    <a:pt x="4214" y="7001"/>
                    <a:pt x="3928" y="7173"/>
                    <a:pt x="3641" y="7316"/>
                  </a:cubicBezTo>
                  <a:cubicBezTo>
                    <a:pt x="4071" y="7947"/>
                    <a:pt x="4616" y="8563"/>
                    <a:pt x="4988" y="8563"/>
                  </a:cubicBezTo>
                  <a:cubicBezTo>
                    <a:pt x="5031" y="8563"/>
                    <a:pt x="5060" y="8563"/>
                    <a:pt x="5103" y="8549"/>
                  </a:cubicBezTo>
                  <a:cubicBezTo>
                    <a:pt x="5504" y="8377"/>
                    <a:pt x="4988" y="7517"/>
                    <a:pt x="4472" y="6786"/>
                  </a:cubicBezTo>
                  <a:close/>
                  <a:moveTo>
                    <a:pt x="587" y="7491"/>
                  </a:moveTo>
                  <a:lnTo>
                    <a:pt x="0" y="8835"/>
                  </a:lnTo>
                  <a:cubicBezTo>
                    <a:pt x="29" y="8850"/>
                    <a:pt x="58" y="8864"/>
                    <a:pt x="101" y="8864"/>
                  </a:cubicBezTo>
                  <a:cubicBezTo>
                    <a:pt x="402" y="8864"/>
                    <a:pt x="617" y="8205"/>
                    <a:pt x="746" y="7531"/>
                  </a:cubicBezTo>
                  <a:lnTo>
                    <a:pt x="587" y="7491"/>
                  </a:lnTo>
                  <a:close/>
                  <a:moveTo>
                    <a:pt x="1505" y="7674"/>
                  </a:moveTo>
                  <a:lnTo>
                    <a:pt x="1505" y="7689"/>
                  </a:lnTo>
                  <a:lnTo>
                    <a:pt x="1276" y="8233"/>
                  </a:lnTo>
                  <a:cubicBezTo>
                    <a:pt x="1305" y="8377"/>
                    <a:pt x="1348" y="8506"/>
                    <a:pt x="1376" y="8635"/>
                  </a:cubicBezTo>
                  <a:cubicBezTo>
                    <a:pt x="1505" y="9065"/>
                    <a:pt x="1677" y="9366"/>
                    <a:pt x="1864" y="9366"/>
                  </a:cubicBezTo>
                  <a:lnTo>
                    <a:pt x="1892" y="9366"/>
                  </a:lnTo>
                  <a:cubicBezTo>
                    <a:pt x="2208" y="9323"/>
                    <a:pt x="2208" y="8506"/>
                    <a:pt x="2122" y="7703"/>
                  </a:cubicBezTo>
                  <a:lnTo>
                    <a:pt x="1892" y="7703"/>
                  </a:lnTo>
                  <a:cubicBezTo>
                    <a:pt x="1763" y="7703"/>
                    <a:pt x="1634" y="7703"/>
                    <a:pt x="1505" y="7674"/>
                  </a:cubicBezTo>
                  <a:close/>
                  <a:moveTo>
                    <a:pt x="3383" y="7416"/>
                  </a:moveTo>
                  <a:cubicBezTo>
                    <a:pt x="3039" y="7545"/>
                    <a:pt x="2681" y="7631"/>
                    <a:pt x="2308" y="7674"/>
                  </a:cubicBezTo>
                  <a:cubicBezTo>
                    <a:pt x="2580" y="8520"/>
                    <a:pt x="2953" y="9380"/>
                    <a:pt x="3340" y="9380"/>
                  </a:cubicBezTo>
                  <a:cubicBezTo>
                    <a:pt x="3383" y="9380"/>
                    <a:pt x="3426" y="9380"/>
                    <a:pt x="3455" y="9366"/>
                  </a:cubicBezTo>
                  <a:cubicBezTo>
                    <a:pt x="3885" y="9179"/>
                    <a:pt x="3670" y="8248"/>
                    <a:pt x="3383" y="7416"/>
                  </a:cubicBezTo>
                  <a:close/>
                </a:path>
              </a:pathLst>
            </a:custGeom>
            <a:solidFill>
              <a:srgbClr val="E7274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5" name="Google Shape;4160;p64"/>
            <p:cNvSpPr/>
            <p:nvPr/>
          </p:nvSpPr>
          <p:spPr>
            <a:xfrm>
              <a:off x="1068863" y="3686588"/>
              <a:ext cx="135125" cy="193175"/>
            </a:xfrm>
            <a:custGeom>
              <a:avLst/>
              <a:gdLst/>
              <a:ahLst/>
              <a:cxnLst/>
              <a:rect l="l" t="t" r="r" b="b"/>
              <a:pathLst>
                <a:path w="5405" h="7727" extrusionOk="0">
                  <a:moveTo>
                    <a:pt x="3971" y="517"/>
                  </a:moveTo>
                  <a:cubicBezTo>
                    <a:pt x="3975" y="519"/>
                    <a:pt x="3978" y="522"/>
                    <a:pt x="3982" y="525"/>
                  </a:cubicBezTo>
                  <a:lnTo>
                    <a:pt x="3982" y="525"/>
                  </a:lnTo>
                  <a:lnTo>
                    <a:pt x="3985" y="517"/>
                  </a:lnTo>
                  <a:close/>
                  <a:moveTo>
                    <a:pt x="3226" y="1"/>
                  </a:moveTo>
                  <a:lnTo>
                    <a:pt x="1" y="7511"/>
                  </a:lnTo>
                  <a:lnTo>
                    <a:pt x="158" y="7554"/>
                  </a:lnTo>
                  <a:cubicBezTo>
                    <a:pt x="287" y="7597"/>
                    <a:pt x="431" y="7640"/>
                    <a:pt x="560" y="7654"/>
                  </a:cubicBezTo>
                  <a:lnTo>
                    <a:pt x="746" y="7683"/>
                  </a:lnTo>
                  <a:lnTo>
                    <a:pt x="3828" y="388"/>
                  </a:lnTo>
                  <a:cubicBezTo>
                    <a:pt x="3641" y="244"/>
                    <a:pt x="3441" y="115"/>
                    <a:pt x="3226" y="1"/>
                  </a:cubicBezTo>
                  <a:close/>
                  <a:moveTo>
                    <a:pt x="3982" y="525"/>
                  </a:moveTo>
                  <a:lnTo>
                    <a:pt x="932" y="7712"/>
                  </a:lnTo>
                  <a:cubicBezTo>
                    <a:pt x="1061" y="7726"/>
                    <a:pt x="1190" y="7726"/>
                    <a:pt x="1319" y="7726"/>
                  </a:cubicBezTo>
                  <a:lnTo>
                    <a:pt x="1563" y="7726"/>
                  </a:lnTo>
                  <a:cubicBezTo>
                    <a:pt x="1635" y="7726"/>
                    <a:pt x="1678" y="7726"/>
                    <a:pt x="1735" y="7712"/>
                  </a:cubicBezTo>
                  <a:cubicBezTo>
                    <a:pt x="2108" y="7669"/>
                    <a:pt x="2466" y="7583"/>
                    <a:pt x="2810" y="7454"/>
                  </a:cubicBezTo>
                  <a:cubicBezTo>
                    <a:pt x="2896" y="7425"/>
                    <a:pt x="2968" y="7382"/>
                    <a:pt x="3054" y="7339"/>
                  </a:cubicBezTo>
                  <a:cubicBezTo>
                    <a:pt x="3355" y="7210"/>
                    <a:pt x="3627" y="7038"/>
                    <a:pt x="3885" y="6823"/>
                  </a:cubicBezTo>
                  <a:cubicBezTo>
                    <a:pt x="3942" y="6780"/>
                    <a:pt x="4014" y="6723"/>
                    <a:pt x="4057" y="6665"/>
                  </a:cubicBezTo>
                  <a:cubicBezTo>
                    <a:pt x="4329" y="6422"/>
                    <a:pt x="4573" y="6135"/>
                    <a:pt x="4759" y="5834"/>
                  </a:cubicBezTo>
                  <a:cubicBezTo>
                    <a:pt x="4817" y="5748"/>
                    <a:pt x="4860" y="5676"/>
                    <a:pt x="4903" y="5590"/>
                  </a:cubicBezTo>
                  <a:cubicBezTo>
                    <a:pt x="5103" y="5232"/>
                    <a:pt x="5232" y="4860"/>
                    <a:pt x="5318" y="4458"/>
                  </a:cubicBezTo>
                  <a:cubicBezTo>
                    <a:pt x="5347" y="4372"/>
                    <a:pt x="5361" y="4272"/>
                    <a:pt x="5375" y="4172"/>
                  </a:cubicBezTo>
                  <a:cubicBezTo>
                    <a:pt x="5390" y="4000"/>
                    <a:pt x="5404" y="3813"/>
                    <a:pt x="5404" y="3627"/>
                  </a:cubicBezTo>
                  <a:cubicBezTo>
                    <a:pt x="5404" y="3455"/>
                    <a:pt x="5390" y="3269"/>
                    <a:pt x="5375" y="3097"/>
                  </a:cubicBezTo>
                  <a:cubicBezTo>
                    <a:pt x="5375" y="3039"/>
                    <a:pt x="5361" y="2982"/>
                    <a:pt x="5347" y="2925"/>
                  </a:cubicBezTo>
                  <a:cubicBezTo>
                    <a:pt x="5289" y="2566"/>
                    <a:pt x="5175" y="2222"/>
                    <a:pt x="5017" y="1893"/>
                  </a:cubicBezTo>
                  <a:lnTo>
                    <a:pt x="4946" y="1735"/>
                  </a:lnTo>
                  <a:cubicBezTo>
                    <a:pt x="4774" y="1405"/>
                    <a:pt x="4544" y="1090"/>
                    <a:pt x="4286" y="818"/>
                  </a:cubicBezTo>
                  <a:cubicBezTo>
                    <a:pt x="4189" y="721"/>
                    <a:pt x="4092" y="610"/>
                    <a:pt x="3982" y="525"/>
                  </a:cubicBezTo>
                  <a:close/>
                </a:path>
              </a:pathLst>
            </a:custGeom>
            <a:solidFill>
              <a:srgbClr val="1E022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6" name="Google Shape;4161;p64"/>
            <p:cNvSpPr/>
            <p:nvPr/>
          </p:nvSpPr>
          <p:spPr>
            <a:xfrm>
              <a:off x="985388" y="3894788"/>
              <a:ext cx="263375" cy="383775"/>
            </a:xfrm>
            <a:custGeom>
              <a:avLst/>
              <a:gdLst/>
              <a:ahLst/>
              <a:cxnLst/>
              <a:rect l="l" t="t" r="r" b="b"/>
              <a:pathLst>
                <a:path w="10535" h="15351" extrusionOk="0">
                  <a:moveTo>
                    <a:pt x="10047" y="0"/>
                  </a:moveTo>
                  <a:cubicBezTo>
                    <a:pt x="10046" y="6"/>
                    <a:pt x="10046" y="12"/>
                    <a:pt x="10045" y="17"/>
                  </a:cubicBezTo>
                  <a:lnTo>
                    <a:pt x="10045" y="17"/>
                  </a:lnTo>
                  <a:cubicBezTo>
                    <a:pt x="10050" y="12"/>
                    <a:pt x="10056" y="6"/>
                    <a:pt x="10062" y="0"/>
                  </a:cubicBezTo>
                  <a:close/>
                  <a:moveTo>
                    <a:pt x="10045" y="17"/>
                  </a:moveTo>
                  <a:cubicBezTo>
                    <a:pt x="9297" y="776"/>
                    <a:pt x="8930" y="1828"/>
                    <a:pt x="9030" y="2881"/>
                  </a:cubicBezTo>
                  <a:cubicBezTo>
                    <a:pt x="8671" y="2265"/>
                    <a:pt x="8156" y="1921"/>
                    <a:pt x="7539" y="1906"/>
                  </a:cubicBezTo>
                  <a:lnTo>
                    <a:pt x="7496" y="1906"/>
                  </a:lnTo>
                  <a:cubicBezTo>
                    <a:pt x="6694" y="1906"/>
                    <a:pt x="5877" y="2465"/>
                    <a:pt x="5475" y="3282"/>
                  </a:cubicBezTo>
                  <a:cubicBezTo>
                    <a:pt x="5232" y="3769"/>
                    <a:pt x="5189" y="4185"/>
                    <a:pt x="5346" y="4543"/>
                  </a:cubicBezTo>
                  <a:cubicBezTo>
                    <a:pt x="5576" y="5059"/>
                    <a:pt x="6178" y="5188"/>
                    <a:pt x="6178" y="5188"/>
                  </a:cubicBezTo>
                  <a:cubicBezTo>
                    <a:pt x="6307" y="5231"/>
                    <a:pt x="6436" y="5260"/>
                    <a:pt x="6565" y="5260"/>
                  </a:cubicBezTo>
                  <a:cubicBezTo>
                    <a:pt x="7267" y="5260"/>
                    <a:pt x="7697" y="4429"/>
                    <a:pt x="7296" y="4113"/>
                  </a:cubicBezTo>
                  <a:cubicBezTo>
                    <a:pt x="7224" y="4056"/>
                    <a:pt x="7124" y="4013"/>
                    <a:pt x="7038" y="4013"/>
                  </a:cubicBezTo>
                  <a:cubicBezTo>
                    <a:pt x="6866" y="4013"/>
                    <a:pt x="6737" y="4142"/>
                    <a:pt x="6608" y="4285"/>
                  </a:cubicBezTo>
                  <a:cubicBezTo>
                    <a:pt x="6493" y="4429"/>
                    <a:pt x="6335" y="4529"/>
                    <a:pt x="6149" y="4558"/>
                  </a:cubicBezTo>
                  <a:cubicBezTo>
                    <a:pt x="6106" y="4558"/>
                    <a:pt x="6077" y="4558"/>
                    <a:pt x="6049" y="4543"/>
                  </a:cubicBezTo>
                  <a:cubicBezTo>
                    <a:pt x="5662" y="4443"/>
                    <a:pt x="5590" y="3798"/>
                    <a:pt x="5590" y="3468"/>
                  </a:cubicBezTo>
                  <a:cubicBezTo>
                    <a:pt x="5604" y="3440"/>
                    <a:pt x="5619" y="3397"/>
                    <a:pt x="5633" y="3368"/>
                  </a:cubicBezTo>
                  <a:cubicBezTo>
                    <a:pt x="6020" y="2594"/>
                    <a:pt x="6765" y="2093"/>
                    <a:pt x="7496" y="2093"/>
                  </a:cubicBezTo>
                  <a:lnTo>
                    <a:pt x="7525" y="2093"/>
                  </a:lnTo>
                  <a:cubicBezTo>
                    <a:pt x="8156" y="2107"/>
                    <a:pt x="8686" y="2494"/>
                    <a:pt x="9001" y="3196"/>
                  </a:cubicBezTo>
                  <a:cubicBezTo>
                    <a:pt x="9488" y="4271"/>
                    <a:pt x="7984" y="5833"/>
                    <a:pt x="6393" y="7496"/>
                  </a:cubicBezTo>
                  <a:cubicBezTo>
                    <a:pt x="5877" y="8041"/>
                    <a:pt x="5346" y="8571"/>
                    <a:pt x="4873" y="9116"/>
                  </a:cubicBezTo>
                  <a:cubicBezTo>
                    <a:pt x="5146" y="8686"/>
                    <a:pt x="5375" y="8227"/>
                    <a:pt x="5533" y="7740"/>
                  </a:cubicBezTo>
                  <a:cubicBezTo>
                    <a:pt x="5705" y="7181"/>
                    <a:pt x="5676" y="6564"/>
                    <a:pt x="5447" y="6034"/>
                  </a:cubicBezTo>
                  <a:cubicBezTo>
                    <a:pt x="5289" y="5719"/>
                    <a:pt x="4945" y="5188"/>
                    <a:pt x="4544" y="5188"/>
                  </a:cubicBezTo>
                  <a:cubicBezTo>
                    <a:pt x="4472" y="5188"/>
                    <a:pt x="4400" y="5217"/>
                    <a:pt x="4343" y="5246"/>
                  </a:cubicBezTo>
                  <a:cubicBezTo>
                    <a:pt x="4042" y="5389"/>
                    <a:pt x="4529" y="6450"/>
                    <a:pt x="4587" y="6636"/>
                  </a:cubicBezTo>
                  <a:cubicBezTo>
                    <a:pt x="4859" y="7482"/>
                    <a:pt x="4931" y="8370"/>
                    <a:pt x="4773" y="9245"/>
                  </a:cubicBezTo>
                  <a:cubicBezTo>
                    <a:pt x="4372" y="9703"/>
                    <a:pt x="4013" y="10176"/>
                    <a:pt x="3698" y="10692"/>
                  </a:cubicBezTo>
                  <a:cubicBezTo>
                    <a:pt x="2996" y="11853"/>
                    <a:pt x="2809" y="13114"/>
                    <a:pt x="2838" y="14333"/>
                  </a:cubicBezTo>
                  <a:cubicBezTo>
                    <a:pt x="2695" y="13774"/>
                    <a:pt x="2394" y="12899"/>
                    <a:pt x="1820" y="12326"/>
                  </a:cubicBezTo>
                  <a:cubicBezTo>
                    <a:pt x="1534" y="11996"/>
                    <a:pt x="1118" y="11796"/>
                    <a:pt x="674" y="11781"/>
                  </a:cubicBezTo>
                  <a:cubicBezTo>
                    <a:pt x="258" y="11781"/>
                    <a:pt x="0" y="11996"/>
                    <a:pt x="115" y="12226"/>
                  </a:cubicBezTo>
                  <a:cubicBezTo>
                    <a:pt x="316" y="12613"/>
                    <a:pt x="2150" y="13272"/>
                    <a:pt x="2867" y="14791"/>
                  </a:cubicBezTo>
                  <a:cubicBezTo>
                    <a:pt x="2881" y="14935"/>
                    <a:pt x="2895" y="15078"/>
                    <a:pt x="2910" y="15221"/>
                  </a:cubicBezTo>
                  <a:lnTo>
                    <a:pt x="3082" y="15279"/>
                  </a:lnTo>
                  <a:cubicBezTo>
                    <a:pt x="2910" y="13788"/>
                    <a:pt x="2981" y="12211"/>
                    <a:pt x="3841" y="10778"/>
                  </a:cubicBezTo>
                  <a:cubicBezTo>
                    <a:pt x="4458" y="9746"/>
                    <a:pt x="5504" y="8657"/>
                    <a:pt x="6507" y="7611"/>
                  </a:cubicBezTo>
                  <a:cubicBezTo>
                    <a:pt x="7081" y="7023"/>
                    <a:pt x="7625" y="6435"/>
                    <a:pt x="8098" y="5891"/>
                  </a:cubicBezTo>
                  <a:cubicBezTo>
                    <a:pt x="8213" y="5833"/>
                    <a:pt x="8356" y="5805"/>
                    <a:pt x="8500" y="5805"/>
                  </a:cubicBezTo>
                  <a:cubicBezTo>
                    <a:pt x="8800" y="5819"/>
                    <a:pt x="9087" y="5919"/>
                    <a:pt x="9345" y="6091"/>
                  </a:cubicBezTo>
                  <a:cubicBezTo>
                    <a:pt x="9589" y="6235"/>
                    <a:pt x="9804" y="6378"/>
                    <a:pt x="9990" y="6378"/>
                  </a:cubicBezTo>
                  <a:lnTo>
                    <a:pt x="10004" y="6378"/>
                  </a:lnTo>
                  <a:cubicBezTo>
                    <a:pt x="10463" y="6349"/>
                    <a:pt x="10535" y="5360"/>
                    <a:pt x="9646" y="5360"/>
                  </a:cubicBezTo>
                  <a:lnTo>
                    <a:pt x="9574" y="5360"/>
                  </a:lnTo>
                  <a:cubicBezTo>
                    <a:pt x="9058" y="5403"/>
                    <a:pt x="8571" y="5561"/>
                    <a:pt x="8141" y="5819"/>
                  </a:cubicBezTo>
                  <a:cubicBezTo>
                    <a:pt x="8972" y="4801"/>
                    <a:pt x="9488" y="3870"/>
                    <a:pt x="9144" y="3125"/>
                  </a:cubicBezTo>
                  <a:lnTo>
                    <a:pt x="9116" y="3053"/>
                  </a:lnTo>
                  <a:cubicBezTo>
                    <a:pt x="9558" y="2098"/>
                    <a:pt x="9872" y="1072"/>
                    <a:pt x="10045" y="17"/>
                  </a:cubicBezTo>
                  <a:close/>
                  <a:moveTo>
                    <a:pt x="7152" y="8012"/>
                  </a:moveTo>
                  <a:cubicBezTo>
                    <a:pt x="6077" y="9001"/>
                    <a:pt x="6163" y="10520"/>
                    <a:pt x="6206" y="10907"/>
                  </a:cubicBezTo>
                  <a:cubicBezTo>
                    <a:pt x="5490" y="11581"/>
                    <a:pt x="3956" y="13215"/>
                    <a:pt x="3196" y="15307"/>
                  </a:cubicBezTo>
                  <a:lnTo>
                    <a:pt x="3354" y="15350"/>
                  </a:lnTo>
                  <a:cubicBezTo>
                    <a:pt x="3669" y="14519"/>
                    <a:pt x="4099" y="13745"/>
                    <a:pt x="4615" y="13028"/>
                  </a:cubicBezTo>
                  <a:cubicBezTo>
                    <a:pt x="4726" y="13333"/>
                    <a:pt x="5038" y="13531"/>
                    <a:pt x="5369" y="13531"/>
                  </a:cubicBezTo>
                  <a:cubicBezTo>
                    <a:pt x="5381" y="13531"/>
                    <a:pt x="5392" y="13530"/>
                    <a:pt x="5404" y="13530"/>
                  </a:cubicBezTo>
                  <a:cubicBezTo>
                    <a:pt x="6407" y="13530"/>
                    <a:pt x="7998" y="12426"/>
                    <a:pt x="9144" y="12283"/>
                  </a:cubicBezTo>
                  <a:cubicBezTo>
                    <a:pt x="8745" y="12110"/>
                    <a:pt x="8309" y="12024"/>
                    <a:pt x="7870" y="12024"/>
                  </a:cubicBezTo>
                  <a:cubicBezTo>
                    <a:pt x="7836" y="12024"/>
                    <a:pt x="7802" y="12024"/>
                    <a:pt x="7769" y="12025"/>
                  </a:cubicBezTo>
                  <a:cubicBezTo>
                    <a:pt x="6479" y="12025"/>
                    <a:pt x="5217" y="12598"/>
                    <a:pt x="4759" y="12828"/>
                  </a:cubicBezTo>
                  <a:cubicBezTo>
                    <a:pt x="5232" y="12183"/>
                    <a:pt x="5748" y="11595"/>
                    <a:pt x="6321" y="11050"/>
                  </a:cubicBezTo>
                  <a:cubicBezTo>
                    <a:pt x="6622" y="11136"/>
                    <a:pt x="6952" y="11179"/>
                    <a:pt x="7267" y="11179"/>
                  </a:cubicBezTo>
                  <a:cubicBezTo>
                    <a:pt x="7926" y="11179"/>
                    <a:pt x="8800" y="10993"/>
                    <a:pt x="10105" y="10291"/>
                  </a:cubicBezTo>
                  <a:cubicBezTo>
                    <a:pt x="9732" y="10061"/>
                    <a:pt x="9288" y="9932"/>
                    <a:pt x="8858" y="9918"/>
                  </a:cubicBezTo>
                  <a:cubicBezTo>
                    <a:pt x="9087" y="9531"/>
                    <a:pt x="9474" y="8772"/>
                    <a:pt x="9015" y="8413"/>
                  </a:cubicBezTo>
                  <a:cubicBezTo>
                    <a:pt x="8886" y="8327"/>
                    <a:pt x="8743" y="8284"/>
                    <a:pt x="8585" y="8284"/>
                  </a:cubicBezTo>
                  <a:cubicBezTo>
                    <a:pt x="8156" y="8284"/>
                    <a:pt x="7654" y="8557"/>
                    <a:pt x="7382" y="8729"/>
                  </a:cubicBezTo>
                  <a:cubicBezTo>
                    <a:pt x="7396" y="8471"/>
                    <a:pt x="7310" y="8213"/>
                    <a:pt x="7152" y="8026"/>
                  </a:cubicBezTo>
                  <a:lnTo>
                    <a:pt x="7152" y="8012"/>
                  </a:lnTo>
                  <a:close/>
                </a:path>
              </a:pathLst>
            </a:custGeom>
            <a:solidFill>
              <a:srgbClr val="E7274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7" name="Google Shape;4162;p64"/>
            <p:cNvSpPr/>
            <p:nvPr/>
          </p:nvSpPr>
          <p:spPr>
            <a:xfrm>
              <a:off x="1257713" y="3538963"/>
              <a:ext cx="94250" cy="153750"/>
            </a:xfrm>
            <a:custGeom>
              <a:avLst/>
              <a:gdLst/>
              <a:ahLst/>
              <a:cxnLst/>
              <a:rect l="l" t="t" r="r" b="b"/>
              <a:pathLst>
                <a:path w="3770" h="6150" extrusionOk="0">
                  <a:moveTo>
                    <a:pt x="631" y="1"/>
                  </a:moveTo>
                  <a:cubicBezTo>
                    <a:pt x="588" y="1"/>
                    <a:pt x="530" y="15"/>
                    <a:pt x="487" y="29"/>
                  </a:cubicBezTo>
                  <a:cubicBezTo>
                    <a:pt x="0" y="287"/>
                    <a:pt x="788" y="918"/>
                    <a:pt x="788" y="918"/>
                  </a:cubicBezTo>
                  <a:cubicBezTo>
                    <a:pt x="738" y="908"/>
                    <a:pt x="687" y="898"/>
                    <a:pt x="636" y="898"/>
                  </a:cubicBezTo>
                  <a:cubicBezTo>
                    <a:pt x="615" y="898"/>
                    <a:pt x="594" y="900"/>
                    <a:pt x="573" y="904"/>
                  </a:cubicBezTo>
                  <a:cubicBezTo>
                    <a:pt x="344" y="904"/>
                    <a:pt x="0" y="961"/>
                    <a:pt x="57" y="1291"/>
                  </a:cubicBezTo>
                  <a:cubicBezTo>
                    <a:pt x="86" y="1463"/>
                    <a:pt x="229" y="1534"/>
                    <a:pt x="416" y="1534"/>
                  </a:cubicBezTo>
                  <a:cubicBezTo>
                    <a:pt x="645" y="1506"/>
                    <a:pt x="860" y="1463"/>
                    <a:pt x="1075" y="1377"/>
                  </a:cubicBezTo>
                  <a:cubicBezTo>
                    <a:pt x="2523" y="1878"/>
                    <a:pt x="2910" y="3555"/>
                    <a:pt x="2551" y="4974"/>
                  </a:cubicBezTo>
                  <a:lnTo>
                    <a:pt x="2551" y="5003"/>
                  </a:lnTo>
                  <a:cubicBezTo>
                    <a:pt x="2322" y="5060"/>
                    <a:pt x="1706" y="5232"/>
                    <a:pt x="1792" y="5633"/>
                  </a:cubicBezTo>
                  <a:cubicBezTo>
                    <a:pt x="1805" y="5726"/>
                    <a:pt x="1892" y="5807"/>
                    <a:pt x="1996" y="5807"/>
                  </a:cubicBezTo>
                  <a:cubicBezTo>
                    <a:pt x="2004" y="5807"/>
                    <a:pt x="2013" y="5807"/>
                    <a:pt x="2021" y="5805"/>
                  </a:cubicBezTo>
                  <a:cubicBezTo>
                    <a:pt x="2293" y="5805"/>
                    <a:pt x="2738" y="5504"/>
                    <a:pt x="2824" y="5447"/>
                  </a:cubicBezTo>
                  <a:lnTo>
                    <a:pt x="2838" y="5447"/>
                  </a:lnTo>
                  <a:cubicBezTo>
                    <a:pt x="2838" y="5547"/>
                    <a:pt x="2852" y="6149"/>
                    <a:pt x="3239" y="6149"/>
                  </a:cubicBezTo>
                  <a:lnTo>
                    <a:pt x="3311" y="6149"/>
                  </a:lnTo>
                  <a:cubicBezTo>
                    <a:pt x="3698" y="6078"/>
                    <a:pt x="3469" y="5404"/>
                    <a:pt x="3340" y="5074"/>
                  </a:cubicBezTo>
                  <a:cubicBezTo>
                    <a:pt x="3770" y="3269"/>
                    <a:pt x="3182" y="1262"/>
                    <a:pt x="1290" y="603"/>
                  </a:cubicBezTo>
                  <a:lnTo>
                    <a:pt x="1218" y="588"/>
                  </a:lnTo>
                  <a:cubicBezTo>
                    <a:pt x="1104" y="316"/>
                    <a:pt x="889" y="1"/>
                    <a:pt x="645" y="1"/>
                  </a:cubicBezTo>
                  <a:close/>
                </a:path>
              </a:pathLst>
            </a:custGeom>
            <a:solidFill>
              <a:srgbClr val="FFC4C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8" name="Google Shape;4163;p64"/>
            <p:cNvSpPr/>
            <p:nvPr/>
          </p:nvSpPr>
          <p:spPr>
            <a:xfrm>
              <a:off x="986463" y="3289938"/>
              <a:ext cx="355100" cy="828800"/>
            </a:xfrm>
            <a:custGeom>
              <a:avLst/>
              <a:gdLst/>
              <a:ahLst/>
              <a:cxnLst/>
              <a:rect l="l" t="t" r="r" b="b"/>
              <a:pathLst>
                <a:path w="14204" h="33152" extrusionOk="0">
                  <a:moveTo>
                    <a:pt x="14018" y="1"/>
                  </a:moveTo>
                  <a:lnTo>
                    <a:pt x="7138" y="16268"/>
                  </a:lnTo>
                  <a:lnTo>
                    <a:pt x="4042" y="23549"/>
                  </a:lnTo>
                  <a:lnTo>
                    <a:pt x="3927" y="23836"/>
                  </a:lnTo>
                  <a:lnTo>
                    <a:pt x="0" y="33109"/>
                  </a:lnTo>
                  <a:cubicBezTo>
                    <a:pt x="58" y="33109"/>
                    <a:pt x="129" y="33123"/>
                    <a:pt x="187" y="33152"/>
                  </a:cubicBezTo>
                  <a:lnTo>
                    <a:pt x="3999" y="24122"/>
                  </a:lnTo>
                  <a:lnTo>
                    <a:pt x="4243" y="23578"/>
                  </a:lnTo>
                  <a:lnTo>
                    <a:pt x="7281" y="16383"/>
                  </a:lnTo>
                  <a:lnTo>
                    <a:pt x="14204" y="58"/>
                  </a:lnTo>
                  <a:lnTo>
                    <a:pt x="14147" y="58"/>
                  </a:lnTo>
                  <a:cubicBezTo>
                    <a:pt x="14132" y="58"/>
                    <a:pt x="14104" y="44"/>
                    <a:pt x="14089" y="44"/>
                  </a:cubicBezTo>
                  <a:cubicBezTo>
                    <a:pt x="14061" y="29"/>
                    <a:pt x="14046" y="15"/>
                    <a:pt x="14032" y="1"/>
                  </a:cubicBezTo>
                  <a:close/>
                </a:path>
              </a:pathLst>
            </a:custGeom>
            <a:solidFill>
              <a:srgbClr val="1E022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9" name="Google Shape;4164;p64"/>
            <p:cNvSpPr/>
            <p:nvPr/>
          </p:nvSpPr>
          <p:spPr>
            <a:xfrm>
              <a:off x="1353013" y="3000788"/>
              <a:ext cx="156250" cy="226825"/>
            </a:xfrm>
            <a:custGeom>
              <a:avLst/>
              <a:gdLst/>
              <a:ahLst/>
              <a:cxnLst/>
              <a:rect l="l" t="t" r="r" b="b"/>
              <a:pathLst>
                <a:path w="6250" h="9073" extrusionOk="0">
                  <a:moveTo>
                    <a:pt x="3444" y="4221"/>
                  </a:moveTo>
                  <a:cubicBezTo>
                    <a:pt x="3802" y="4221"/>
                    <a:pt x="4143" y="4500"/>
                    <a:pt x="4143" y="4916"/>
                  </a:cubicBezTo>
                  <a:cubicBezTo>
                    <a:pt x="4143" y="5303"/>
                    <a:pt x="3827" y="5619"/>
                    <a:pt x="3440" y="5619"/>
                  </a:cubicBezTo>
                  <a:cubicBezTo>
                    <a:pt x="2824" y="5619"/>
                    <a:pt x="2509" y="4873"/>
                    <a:pt x="2953" y="4429"/>
                  </a:cubicBezTo>
                  <a:cubicBezTo>
                    <a:pt x="3097" y="4285"/>
                    <a:pt x="3273" y="4221"/>
                    <a:pt x="3444" y="4221"/>
                  </a:cubicBezTo>
                  <a:close/>
                  <a:moveTo>
                    <a:pt x="2523" y="5619"/>
                  </a:moveTo>
                  <a:lnTo>
                    <a:pt x="3182" y="6077"/>
                  </a:lnTo>
                  <a:lnTo>
                    <a:pt x="3168" y="6077"/>
                  </a:lnTo>
                  <a:lnTo>
                    <a:pt x="3168" y="6092"/>
                  </a:lnTo>
                  <a:cubicBezTo>
                    <a:pt x="2738" y="6092"/>
                    <a:pt x="2523" y="5619"/>
                    <a:pt x="2523" y="5619"/>
                  </a:cubicBezTo>
                  <a:close/>
                  <a:moveTo>
                    <a:pt x="3655" y="0"/>
                  </a:moveTo>
                  <a:lnTo>
                    <a:pt x="1" y="8514"/>
                  </a:lnTo>
                  <a:lnTo>
                    <a:pt x="316" y="8628"/>
                  </a:lnTo>
                  <a:lnTo>
                    <a:pt x="560" y="8714"/>
                  </a:lnTo>
                  <a:lnTo>
                    <a:pt x="732" y="8772"/>
                  </a:lnTo>
                  <a:lnTo>
                    <a:pt x="946" y="8858"/>
                  </a:lnTo>
                  <a:lnTo>
                    <a:pt x="1090" y="8901"/>
                  </a:lnTo>
                  <a:lnTo>
                    <a:pt x="1563" y="9073"/>
                  </a:lnTo>
                  <a:cubicBezTo>
                    <a:pt x="1935" y="8313"/>
                    <a:pt x="2308" y="7539"/>
                    <a:pt x="2666" y="6765"/>
                  </a:cubicBezTo>
                  <a:cubicBezTo>
                    <a:pt x="2695" y="6737"/>
                    <a:pt x="2709" y="6694"/>
                    <a:pt x="2738" y="6679"/>
                  </a:cubicBezTo>
                  <a:cubicBezTo>
                    <a:pt x="2748" y="6679"/>
                    <a:pt x="2757" y="6673"/>
                    <a:pt x="2767" y="6673"/>
                  </a:cubicBezTo>
                  <a:cubicBezTo>
                    <a:pt x="2772" y="6673"/>
                    <a:pt x="2776" y="6674"/>
                    <a:pt x="2781" y="6679"/>
                  </a:cubicBezTo>
                  <a:lnTo>
                    <a:pt x="2853" y="6679"/>
                  </a:lnTo>
                  <a:cubicBezTo>
                    <a:pt x="3311" y="6837"/>
                    <a:pt x="3799" y="6909"/>
                    <a:pt x="4286" y="6937"/>
                  </a:cubicBezTo>
                  <a:lnTo>
                    <a:pt x="4358" y="6937"/>
                  </a:lnTo>
                  <a:cubicBezTo>
                    <a:pt x="5519" y="6909"/>
                    <a:pt x="6049" y="6235"/>
                    <a:pt x="6192" y="5174"/>
                  </a:cubicBezTo>
                  <a:cubicBezTo>
                    <a:pt x="6235" y="4888"/>
                    <a:pt x="6250" y="4601"/>
                    <a:pt x="6250" y="4314"/>
                  </a:cubicBezTo>
                  <a:cubicBezTo>
                    <a:pt x="6250" y="3669"/>
                    <a:pt x="6149" y="3039"/>
                    <a:pt x="5963" y="2437"/>
                  </a:cubicBezTo>
                  <a:cubicBezTo>
                    <a:pt x="5777" y="1792"/>
                    <a:pt x="5418" y="1204"/>
                    <a:pt x="4917" y="760"/>
                  </a:cubicBezTo>
                  <a:cubicBezTo>
                    <a:pt x="4544" y="430"/>
                    <a:pt x="4128" y="172"/>
                    <a:pt x="3655" y="0"/>
                  </a:cubicBezTo>
                  <a:close/>
                </a:path>
              </a:pathLst>
            </a:custGeom>
            <a:solidFill>
              <a:srgbClr val="FFC4C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0" name="Google Shape;4165;p64"/>
            <p:cNvSpPr/>
            <p:nvPr/>
          </p:nvSpPr>
          <p:spPr>
            <a:xfrm>
              <a:off x="1328288" y="3216488"/>
              <a:ext cx="51975" cy="74900"/>
            </a:xfrm>
            <a:custGeom>
              <a:avLst/>
              <a:gdLst/>
              <a:ahLst/>
              <a:cxnLst/>
              <a:rect l="l" t="t" r="r" b="b"/>
              <a:pathLst>
                <a:path w="2079" h="2996" extrusionOk="0">
                  <a:moveTo>
                    <a:pt x="1305" y="0"/>
                  </a:moveTo>
                  <a:cubicBezTo>
                    <a:pt x="1248" y="115"/>
                    <a:pt x="1" y="2537"/>
                    <a:pt x="345" y="2939"/>
                  </a:cubicBezTo>
                  <a:cubicBezTo>
                    <a:pt x="359" y="2953"/>
                    <a:pt x="373" y="2967"/>
                    <a:pt x="402" y="2982"/>
                  </a:cubicBezTo>
                  <a:cubicBezTo>
                    <a:pt x="416" y="2996"/>
                    <a:pt x="445" y="2996"/>
                    <a:pt x="474" y="2996"/>
                  </a:cubicBezTo>
                  <a:lnTo>
                    <a:pt x="517" y="2996"/>
                  </a:lnTo>
                  <a:cubicBezTo>
                    <a:pt x="1076" y="2853"/>
                    <a:pt x="2064" y="330"/>
                    <a:pt x="2079" y="287"/>
                  </a:cubicBezTo>
                  <a:lnTo>
                    <a:pt x="1935" y="244"/>
                  </a:lnTo>
                  <a:lnTo>
                    <a:pt x="1721" y="158"/>
                  </a:lnTo>
                  <a:lnTo>
                    <a:pt x="1549" y="101"/>
                  </a:lnTo>
                  <a:lnTo>
                    <a:pt x="1305" y="15"/>
                  </a:lnTo>
                  <a:lnTo>
                    <a:pt x="1305" y="0"/>
                  </a:lnTo>
                  <a:close/>
                </a:path>
              </a:pathLst>
            </a:custGeom>
            <a:solidFill>
              <a:srgbClr val="FFC4C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1" name="Google Shape;4166;p64"/>
            <p:cNvSpPr/>
            <p:nvPr/>
          </p:nvSpPr>
          <p:spPr>
            <a:xfrm>
              <a:off x="1415813" y="3106463"/>
              <a:ext cx="40775" cy="34975"/>
            </a:xfrm>
            <a:custGeom>
              <a:avLst/>
              <a:gdLst/>
              <a:ahLst/>
              <a:cxnLst/>
              <a:rect l="l" t="t" r="r" b="b"/>
              <a:pathLst>
                <a:path w="1631" h="1399" extrusionOk="0">
                  <a:moveTo>
                    <a:pt x="968" y="1"/>
                  </a:moveTo>
                  <a:cubicBezTo>
                    <a:pt x="960" y="1"/>
                    <a:pt x="951" y="1"/>
                    <a:pt x="943" y="1"/>
                  </a:cubicBezTo>
                  <a:cubicBezTo>
                    <a:pt x="937" y="1"/>
                    <a:pt x="931" y="1"/>
                    <a:pt x="925" y="1"/>
                  </a:cubicBezTo>
                  <a:cubicBezTo>
                    <a:pt x="306" y="1"/>
                    <a:pt x="1" y="751"/>
                    <a:pt x="441" y="1191"/>
                  </a:cubicBezTo>
                  <a:cubicBezTo>
                    <a:pt x="585" y="1334"/>
                    <a:pt x="759" y="1399"/>
                    <a:pt x="930" y="1399"/>
                  </a:cubicBezTo>
                  <a:cubicBezTo>
                    <a:pt x="1289" y="1399"/>
                    <a:pt x="1631" y="1116"/>
                    <a:pt x="1631" y="689"/>
                  </a:cubicBezTo>
                  <a:cubicBezTo>
                    <a:pt x="1631" y="311"/>
                    <a:pt x="1343" y="1"/>
                    <a:pt x="968" y="1"/>
                  </a:cubicBezTo>
                  <a:close/>
                </a:path>
              </a:pathLst>
            </a:custGeom>
            <a:solidFill>
              <a:srgbClr val="1E022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2" name="Google Shape;4167;p64"/>
            <p:cNvSpPr/>
            <p:nvPr/>
          </p:nvSpPr>
          <p:spPr>
            <a:xfrm>
              <a:off x="958513" y="4112638"/>
              <a:ext cx="8625" cy="18300"/>
            </a:xfrm>
            <a:custGeom>
              <a:avLst/>
              <a:gdLst/>
              <a:ahLst/>
              <a:cxnLst/>
              <a:rect l="l" t="t" r="r" b="b"/>
              <a:pathLst>
                <a:path w="345" h="732" extrusionOk="0">
                  <a:moveTo>
                    <a:pt x="316" y="0"/>
                  </a:moveTo>
                  <a:lnTo>
                    <a:pt x="115" y="473"/>
                  </a:lnTo>
                  <a:lnTo>
                    <a:pt x="0" y="731"/>
                  </a:lnTo>
                  <a:cubicBezTo>
                    <a:pt x="86" y="688"/>
                    <a:pt x="172" y="631"/>
                    <a:pt x="230" y="545"/>
                  </a:cubicBezTo>
                  <a:cubicBezTo>
                    <a:pt x="301" y="445"/>
                    <a:pt x="344" y="330"/>
                    <a:pt x="344" y="201"/>
                  </a:cubicBezTo>
                  <a:cubicBezTo>
                    <a:pt x="344" y="129"/>
                    <a:pt x="330" y="72"/>
                    <a:pt x="316" y="0"/>
                  </a:cubicBezTo>
                  <a:close/>
                </a:path>
              </a:pathLst>
            </a:custGeom>
            <a:solidFill>
              <a:srgbClr val="FFC4C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3" name="Google Shape;4168;p64"/>
            <p:cNvSpPr/>
            <p:nvPr/>
          </p:nvSpPr>
          <p:spPr>
            <a:xfrm>
              <a:off x="970338" y="4117638"/>
              <a:ext cx="31550" cy="28975"/>
            </a:xfrm>
            <a:custGeom>
              <a:avLst/>
              <a:gdLst/>
              <a:ahLst/>
              <a:cxnLst/>
              <a:rect l="l" t="t" r="r" b="b"/>
              <a:pathLst>
                <a:path w="1262" h="1159" extrusionOk="0">
                  <a:moveTo>
                    <a:pt x="574" y="1"/>
                  </a:moveTo>
                  <a:cubicBezTo>
                    <a:pt x="301" y="1"/>
                    <a:pt x="58" y="202"/>
                    <a:pt x="0" y="474"/>
                  </a:cubicBezTo>
                  <a:cubicBezTo>
                    <a:pt x="0" y="503"/>
                    <a:pt x="0" y="546"/>
                    <a:pt x="0" y="574"/>
                  </a:cubicBezTo>
                  <a:cubicBezTo>
                    <a:pt x="0" y="919"/>
                    <a:pt x="276" y="1159"/>
                    <a:pt x="577" y="1159"/>
                  </a:cubicBezTo>
                  <a:cubicBezTo>
                    <a:pt x="677" y="1159"/>
                    <a:pt x="779" y="1133"/>
                    <a:pt x="875" y="1076"/>
                  </a:cubicBezTo>
                  <a:cubicBezTo>
                    <a:pt x="1262" y="846"/>
                    <a:pt x="1262" y="288"/>
                    <a:pt x="860" y="73"/>
                  </a:cubicBezTo>
                  <a:cubicBezTo>
                    <a:pt x="846" y="58"/>
                    <a:pt x="832" y="58"/>
                    <a:pt x="817" y="44"/>
                  </a:cubicBezTo>
                  <a:cubicBezTo>
                    <a:pt x="760" y="15"/>
                    <a:pt x="703" y="1"/>
                    <a:pt x="631" y="1"/>
                  </a:cubicBezTo>
                  <a:close/>
                </a:path>
              </a:pathLst>
            </a:custGeom>
            <a:solidFill>
              <a:srgbClr val="FFC4C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4" name="Google Shape;4169;p64"/>
            <p:cNvSpPr/>
            <p:nvPr/>
          </p:nvSpPr>
          <p:spPr>
            <a:xfrm>
              <a:off x="1416088" y="3141588"/>
              <a:ext cx="16500" cy="11500"/>
            </a:xfrm>
            <a:custGeom>
              <a:avLst/>
              <a:gdLst/>
              <a:ahLst/>
              <a:cxnLst/>
              <a:rect l="l" t="t" r="r" b="b"/>
              <a:pathLst>
                <a:path w="660" h="460" extrusionOk="0">
                  <a:moveTo>
                    <a:pt x="0" y="1"/>
                  </a:moveTo>
                  <a:lnTo>
                    <a:pt x="0" y="1"/>
                  </a:lnTo>
                  <a:cubicBezTo>
                    <a:pt x="0" y="1"/>
                    <a:pt x="215" y="460"/>
                    <a:pt x="645" y="460"/>
                  </a:cubicBezTo>
                  <a:lnTo>
                    <a:pt x="659" y="460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FF3E3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5" name="Google Shape;4170;p64"/>
            <p:cNvSpPr/>
            <p:nvPr/>
          </p:nvSpPr>
          <p:spPr>
            <a:xfrm>
              <a:off x="1013688" y="4119438"/>
              <a:ext cx="15425" cy="27250"/>
            </a:xfrm>
            <a:custGeom>
              <a:avLst/>
              <a:gdLst/>
              <a:ahLst/>
              <a:cxnLst/>
              <a:rect l="l" t="t" r="r" b="b"/>
              <a:pathLst>
                <a:path w="617" h="1090" extrusionOk="0">
                  <a:moveTo>
                    <a:pt x="459" y="1"/>
                  </a:moveTo>
                  <a:cubicBezTo>
                    <a:pt x="402" y="1"/>
                    <a:pt x="359" y="44"/>
                    <a:pt x="345" y="101"/>
                  </a:cubicBezTo>
                  <a:cubicBezTo>
                    <a:pt x="273" y="373"/>
                    <a:pt x="173" y="631"/>
                    <a:pt x="44" y="889"/>
                  </a:cubicBezTo>
                  <a:cubicBezTo>
                    <a:pt x="1" y="989"/>
                    <a:pt x="72" y="1090"/>
                    <a:pt x="173" y="1090"/>
                  </a:cubicBezTo>
                  <a:cubicBezTo>
                    <a:pt x="216" y="1090"/>
                    <a:pt x="259" y="1061"/>
                    <a:pt x="273" y="1032"/>
                  </a:cubicBezTo>
                  <a:cubicBezTo>
                    <a:pt x="402" y="746"/>
                    <a:pt x="516" y="459"/>
                    <a:pt x="602" y="158"/>
                  </a:cubicBezTo>
                  <a:cubicBezTo>
                    <a:pt x="617" y="72"/>
                    <a:pt x="559" y="1"/>
                    <a:pt x="459" y="1"/>
                  </a:cubicBezTo>
                  <a:close/>
                </a:path>
              </a:pathLst>
            </a:custGeom>
            <a:solidFill>
              <a:srgbClr val="FF3E3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6" name="Google Shape;4171;p64"/>
            <p:cNvSpPr/>
            <p:nvPr/>
          </p:nvSpPr>
          <p:spPr>
            <a:xfrm>
              <a:off x="1022288" y="4137363"/>
              <a:ext cx="12925" cy="20450"/>
            </a:xfrm>
            <a:custGeom>
              <a:avLst/>
              <a:gdLst/>
              <a:ahLst/>
              <a:cxnLst/>
              <a:rect l="l" t="t" r="r" b="b"/>
              <a:pathLst>
                <a:path w="517" h="818" extrusionOk="0">
                  <a:moveTo>
                    <a:pt x="359" y="0"/>
                  </a:moveTo>
                  <a:lnTo>
                    <a:pt x="359" y="14"/>
                  </a:lnTo>
                  <a:cubicBezTo>
                    <a:pt x="351" y="13"/>
                    <a:pt x="344" y="12"/>
                    <a:pt x="336" y="12"/>
                  </a:cubicBezTo>
                  <a:cubicBezTo>
                    <a:pt x="287" y="12"/>
                    <a:pt x="242" y="51"/>
                    <a:pt x="230" y="100"/>
                  </a:cubicBezTo>
                  <a:lnTo>
                    <a:pt x="29" y="659"/>
                  </a:lnTo>
                  <a:cubicBezTo>
                    <a:pt x="1" y="731"/>
                    <a:pt x="72" y="817"/>
                    <a:pt x="158" y="817"/>
                  </a:cubicBezTo>
                  <a:cubicBezTo>
                    <a:pt x="215" y="817"/>
                    <a:pt x="273" y="774"/>
                    <a:pt x="287" y="731"/>
                  </a:cubicBezTo>
                  <a:lnTo>
                    <a:pt x="488" y="172"/>
                  </a:lnTo>
                  <a:cubicBezTo>
                    <a:pt x="516" y="86"/>
                    <a:pt x="445" y="0"/>
                    <a:pt x="359" y="0"/>
                  </a:cubicBezTo>
                  <a:close/>
                </a:path>
              </a:pathLst>
            </a:custGeom>
            <a:solidFill>
              <a:srgbClr val="FF3E3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7" name="Google Shape;4172;p64"/>
            <p:cNvSpPr/>
            <p:nvPr/>
          </p:nvSpPr>
          <p:spPr>
            <a:xfrm>
              <a:off x="1261638" y="3638588"/>
              <a:ext cx="15075" cy="22225"/>
            </a:xfrm>
            <a:custGeom>
              <a:avLst/>
              <a:gdLst/>
              <a:ahLst/>
              <a:cxnLst/>
              <a:rect l="l" t="t" r="r" b="b"/>
              <a:pathLst>
                <a:path w="603" h="889" extrusionOk="0">
                  <a:moveTo>
                    <a:pt x="445" y="0"/>
                  </a:moveTo>
                  <a:cubicBezTo>
                    <a:pt x="388" y="0"/>
                    <a:pt x="330" y="43"/>
                    <a:pt x="316" y="101"/>
                  </a:cubicBezTo>
                  <a:cubicBezTo>
                    <a:pt x="244" y="301"/>
                    <a:pt x="158" y="502"/>
                    <a:pt x="44" y="688"/>
                  </a:cubicBezTo>
                  <a:cubicBezTo>
                    <a:pt x="1" y="774"/>
                    <a:pt x="72" y="889"/>
                    <a:pt x="173" y="889"/>
                  </a:cubicBezTo>
                  <a:cubicBezTo>
                    <a:pt x="216" y="889"/>
                    <a:pt x="259" y="860"/>
                    <a:pt x="273" y="817"/>
                  </a:cubicBezTo>
                  <a:cubicBezTo>
                    <a:pt x="402" y="617"/>
                    <a:pt x="488" y="387"/>
                    <a:pt x="574" y="172"/>
                  </a:cubicBezTo>
                  <a:cubicBezTo>
                    <a:pt x="603" y="86"/>
                    <a:pt x="531" y="0"/>
                    <a:pt x="445" y="0"/>
                  </a:cubicBezTo>
                  <a:close/>
                </a:path>
              </a:pathLst>
            </a:custGeom>
            <a:solidFill>
              <a:srgbClr val="FF3E3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8" name="Google Shape;4173;p64"/>
            <p:cNvSpPr/>
            <p:nvPr/>
          </p:nvSpPr>
          <p:spPr>
            <a:xfrm>
              <a:off x="1265938" y="3653988"/>
              <a:ext cx="13650" cy="21525"/>
            </a:xfrm>
            <a:custGeom>
              <a:avLst/>
              <a:gdLst/>
              <a:ahLst/>
              <a:cxnLst/>
              <a:rect l="l" t="t" r="r" b="b"/>
              <a:pathLst>
                <a:path w="546" h="861" extrusionOk="0">
                  <a:moveTo>
                    <a:pt x="388" y="1"/>
                  </a:moveTo>
                  <a:cubicBezTo>
                    <a:pt x="330" y="1"/>
                    <a:pt x="287" y="44"/>
                    <a:pt x="273" y="101"/>
                  </a:cubicBezTo>
                  <a:cubicBezTo>
                    <a:pt x="230" y="301"/>
                    <a:pt x="158" y="488"/>
                    <a:pt x="58" y="660"/>
                  </a:cubicBezTo>
                  <a:cubicBezTo>
                    <a:pt x="1" y="746"/>
                    <a:pt x="72" y="860"/>
                    <a:pt x="173" y="860"/>
                  </a:cubicBezTo>
                  <a:cubicBezTo>
                    <a:pt x="216" y="860"/>
                    <a:pt x="259" y="832"/>
                    <a:pt x="287" y="789"/>
                  </a:cubicBezTo>
                  <a:cubicBezTo>
                    <a:pt x="402" y="602"/>
                    <a:pt x="488" y="387"/>
                    <a:pt x="531" y="173"/>
                  </a:cubicBezTo>
                  <a:cubicBezTo>
                    <a:pt x="545" y="87"/>
                    <a:pt x="474" y="1"/>
                    <a:pt x="388" y="1"/>
                  </a:cubicBezTo>
                  <a:close/>
                </a:path>
              </a:pathLst>
            </a:custGeom>
            <a:solidFill>
              <a:srgbClr val="FF3E3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9" name="Google Shape;4174;p64"/>
            <p:cNvSpPr/>
            <p:nvPr/>
          </p:nvSpPr>
          <p:spPr>
            <a:xfrm>
              <a:off x="1256263" y="4059588"/>
              <a:ext cx="13650" cy="19025"/>
            </a:xfrm>
            <a:custGeom>
              <a:avLst/>
              <a:gdLst/>
              <a:ahLst/>
              <a:cxnLst/>
              <a:rect l="l" t="t" r="r" b="b"/>
              <a:pathLst>
                <a:path w="546" h="761" extrusionOk="0">
                  <a:moveTo>
                    <a:pt x="388" y="1"/>
                  </a:moveTo>
                  <a:cubicBezTo>
                    <a:pt x="316" y="1"/>
                    <a:pt x="273" y="30"/>
                    <a:pt x="244" y="87"/>
                  </a:cubicBezTo>
                  <a:cubicBezTo>
                    <a:pt x="173" y="273"/>
                    <a:pt x="101" y="431"/>
                    <a:pt x="44" y="603"/>
                  </a:cubicBezTo>
                  <a:cubicBezTo>
                    <a:pt x="1" y="703"/>
                    <a:pt x="72" y="761"/>
                    <a:pt x="158" y="761"/>
                  </a:cubicBezTo>
                  <a:cubicBezTo>
                    <a:pt x="216" y="761"/>
                    <a:pt x="273" y="732"/>
                    <a:pt x="287" y="675"/>
                  </a:cubicBezTo>
                  <a:lnTo>
                    <a:pt x="502" y="159"/>
                  </a:lnTo>
                  <a:cubicBezTo>
                    <a:pt x="545" y="73"/>
                    <a:pt x="459" y="1"/>
                    <a:pt x="388" y="1"/>
                  </a:cubicBezTo>
                  <a:close/>
                </a:path>
              </a:pathLst>
            </a:custGeom>
            <a:solidFill>
              <a:srgbClr val="FF3E3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0" name="Google Shape;4175;p64"/>
            <p:cNvSpPr/>
            <p:nvPr/>
          </p:nvSpPr>
          <p:spPr>
            <a:xfrm>
              <a:off x="1257713" y="4080388"/>
              <a:ext cx="16150" cy="25450"/>
            </a:xfrm>
            <a:custGeom>
              <a:avLst/>
              <a:gdLst/>
              <a:ahLst/>
              <a:cxnLst/>
              <a:rect l="l" t="t" r="r" b="b"/>
              <a:pathLst>
                <a:path w="646" h="1018" extrusionOk="0">
                  <a:moveTo>
                    <a:pt x="487" y="0"/>
                  </a:moveTo>
                  <a:cubicBezTo>
                    <a:pt x="430" y="0"/>
                    <a:pt x="373" y="43"/>
                    <a:pt x="358" y="101"/>
                  </a:cubicBezTo>
                  <a:cubicBezTo>
                    <a:pt x="258" y="344"/>
                    <a:pt x="143" y="602"/>
                    <a:pt x="43" y="860"/>
                  </a:cubicBezTo>
                  <a:cubicBezTo>
                    <a:pt x="0" y="946"/>
                    <a:pt x="86" y="1018"/>
                    <a:pt x="172" y="1018"/>
                  </a:cubicBezTo>
                  <a:cubicBezTo>
                    <a:pt x="229" y="1018"/>
                    <a:pt x="287" y="975"/>
                    <a:pt x="301" y="932"/>
                  </a:cubicBezTo>
                  <a:cubicBezTo>
                    <a:pt x="401" y="674"/>
                    <a:pt x="502" y="416"/>
                    <a:pt x="616" y="158"/>
                  </a:cubicBezTo>
                  <a:cubicBezTo>
                    <a:pt x="645" y="72"/>
                    <a:pt x="573" y="0"/>
                    <a:pt x="487" y="0"/>
                  </a:cubicBezTo>
                  <a:close/>
                </a:path>
              </a:pathLst>
            </a:custGeom>
            <a:solidFill>
              <a:srgbClr val="FF3E3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1" name="Google Shape;4176;p64"/>
            <p:cNvSpPr/>
            <p:nvPr/>
          </p:nvSpPr>
          <p:spPr>
            <a:xfrm>
              <a:off x="376963" y="3973238"/>
              <a:ext cx="1158825" cy="545800"/>
            </a:xfrm>
            <a:custGeom>
              <a:avLst/>
              <a:gdLst/>
              <a:ahLst/>
              <a:cxnLst/>
              <a:rect l="l" t="t" r="r" b="b"/>
              <a:pathLst>
                <a:path w="46353" h="21832" extrusionOk="0">
                  <a:moveTo>
                    <a:pt x="4143" y="1"/>
                  </a:moveTo>
                  <a:lnTo>
                    <a:pt x="0" y="7468"/>
                  </a:lnTo>
                  <a:cubicBezTo>
                    <a:pt x="0" y="7468"/>
                    <a:pt x="3913" y="14749"/>
                    <a:pt x="16497" y="19378"/>
                  </a:cubicBezTo>
                  <a:cubicBezTo>
                    <a:pt x="16741" y="19464"/>
                    <a:pt x="16985" y="19550"/>
                    <a:pt x="17228" y="19636"/>
                  </a:cubicBezTo>
                  <a:cubicBezTo>
                    <a:pt x="22172" y="21324"/>
                    <a:pt x="27339" y="21831"/>
                    <a:pt x="31763" y="21831"/>
                  </a:cubicBezTo>
                  <a:cubicBezTo>
                    <a:pt x="38423" y="21831"/>
                    <a:pt x="43400" y="20683"/>
                    <a:pt x="43400" y="20683"/>
                  </a:cubicBezTo>
                  <a:lnTo>
                    <a:pt x="46352" y="10306"/>
                  </a:lnTo>
                  <a:lnTo>
                    <a:pt x="46352" y="10306"/>
                  </a:lnTo>
                  <a:cubicBezTo>
                    <a:pt x="46352" y="10306"/>
                    <a:pt x="41138" y="10962"/>
                    <a:pt x="34870" y="10962"/>
                  </a:cubicBezTo>
                  <a:cubicBezTo>
                    <a:pt x="30700" y="10962"/>
                    <a:pt x="26064" y="10672"/>
                    <a:pt x="22187" y="9704"/>
                  </a:cubicBezTo>
                  <a:lnTo>
                    <a:pt x="21944" y="9632"/>
                  </a:lnTo>
                  <a:cubicBezTo>
                    <a:pt x="12355" y="7153"/>
                    <a:pt x="4143" y="1"/>
                    <a:pt x="4143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2" name="Google Shape;4177;p64"/>
            <p:cNvSpPr/>
            <p:nvPr/>
          </p:nvSpPr>
          <p:spPr>
            <a:xfrm>
              <a:off x="376963" y="3972538"/>
              <a:ext cx="549675" cy="491975"/>
            </a:xfrm>
            <a:custGeom>
              <a:avLst/>
              <a:gdLst/>
              <a:ahLst/>
              <a:cxnLst/>
              <a:rect l="l" t="t" r="r" b="b"/>
              <a:pathLst>
                <a:path w="21987" h="19679" extrusionOk="0">
                  <a:moveTo>
                    <a:pt x="4157" y="0"/>
                  </a:moveTo>
                  <a:lnTo>
                    <a:pt x="0" y="7496"/>
                  </a:lnTo>
                  <a:cubicBezTo>
                    <a:pt x="0" y="7496"/>
                    <a:pt x="3928" y="14791"/>
                    <a:pt x="16526" y="19421"/>
                  </a:cubicBezTo>
                  <a:cubicBezTo>
                    <a:pt x="16770" y="19507"/>
                    <a:pt x="17013" y="19593"/>
                    <a:pt x="17271" y="19679"/>
                  </a:cubicBezTo>
                  <a:lnTo>
                    <a:pt x="21987" y="9660"/>
                  </a:lnTo>
                  <a:cubicBezTo>
                    <a:pt x="12384" y="7166"/>
                    <a:pt x="4157" y="0"/>
                    <a:pt x="4157" y="0"/>
                  </a:cubicBezTo>
                  <a:close/>
                </a:path>
              </a:pathLst>
            </a:custGeom>
            <a:solidFill>
              <a:srgbClr val="01DAB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623" name="Google Shape;4109;p64"/>
          <p:cNvGrpSpPr/>
          <p:nvPr/>
        </p:nvGrpSpPr>
        <p:grpSpPr>
          <a:xfrm>
            <a:off x="4707841" y="2923442"/>
            <a:ext cx="1220129" cy="1312112"/>
            <a:chOff x="239738" y="2990738"/>
            <a:chExt cx="1407475" cy="1528300"/>
          </a:xfrm>
        </p:grpSpPr>
        <p:sp>
          <p:nvSpPr>
            <p:cNvPr id="624" name="Google Shape;4110;p64"/>
            <p:cNvSpPr/>
            <p:nvPr/>
          </p:nvSpPr>
          <p:spPr>
            <a:xfrm>
              <a:off x="239738" y="3804488"/>
              <a:ext cx="384850" cy="282725"/>
            </a:xfrm>
            <a:custGeom>
              <a:avLst/>
              <a:gdLst/>
              <a:ahLst/>
              <a:cxnLst/>
              <a:rect l="l" t="t" r="r" b="b"/>
              <a:pathLst>
                <a:path w="15394" h="11309" extrusionOk="0">
                  <a:moveTo>
                    <a:pt x="4930" y="0"/>
                  </a:moveTo>
                  <a:lnTo>
                    <a:pt x="5375" y="4859"/>
                  </a:lnTo>
                  <a:lnTo>
                    <a:pt x="0" y="4257"/>
                  </a:lnTo>
                  <a:lnTo>
                    <a:pt x="0" y="4257"/>
                  </a:lnTo>
                  <a:lnTo>
                    <a:pt x="7095" y="11309"/>
                  </a:lnTo>
                  <a:lnTo>
                    <a:pt x="15393" y="8270"/>
                  </a:lnTo>
                  <a:lnTo>
                    <a:pt x="4930" y="0"/>
                  </a:ln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5" name="Google Shape;4111;p64"/>
            <p:cNvSpPr/>
            <p:nvPr/>
          </p:nvSpPr>
          <p:spPr>
            <a:xfrm>
              <a:off x="1356588" y="4126613"/>
              <a:ext cx="290625" cy="239025"/>
            </a:xfrm>
            <a:custGeom>
              <a:avLst/>
              <a:gdLst/>
              <a:ahLst/>
              <a:cxnLst/>
              <a:rect l="l" t="t" r="r" b="b"/>
              <a:pathLst>
                <a:path w="11625" h="9561" extrusionOk="0">
                  <a:moveTo>
                    <a:pt x="10636" y="0"/>
                  </a:moveTo>
                  <a:lnTo>
                    <a:pt x="445" y="2050"/>
                  </a:lnTo>
                  <a:lnTo>
                    <a:pt x="1" y="9560"/>
                  </a:lnTo>
                  <a:lnTo>
                    <a:pt x="1" y="9560"/>
                  </a:lnTo>
                  <a:lnTo>
                    <a:pt x="11625" y="4472"/>
                  </a:lnTo>
                  <a:lnTo>
                    <a:pt x="8428" y="3340"/>
                  </a:lnTo>
                  <a:lnTo>
                    <a:pt x="10636" y="0"/>
                  </a:ln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6" name="Google Shape;4112;p64"/>
            <p:cNvSpPr/>
            <p:nvPr/>
          </p:nvSpPr>
          <p:spPr>
            <a:xfrm>
              <a:off x="480863" y="3972888"/>
              <a:ext cx="143725" cy="197100"/>
            </a:xfrm>
            <a:custGeom>
              <a:avLst/>
              <a:gdLst/>
              <a:ahLst/>
              <a:cxnLst/>
              <a:rect l="l" t="t" r="r" b="b"/>
              <a:pathLst>
                <a:path w="5749" h="7884" extrusionOk="0">
                  <a:moveTo>
                    <a:pt x="1" y="1"/>
                  </a:moveTo>
                  <a:lnTo>
                    <a:pt x="1706" y="7883"/>
                  </a:lnTo>
                  <a:lnTo>
                    <a:pt x="5748" y="1505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00BA9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7" name="Google Shape;4113;p64"/>
            <p:cNvSpPr/>
            <p:nvPr/>
          </p:nvSpPr>
          <p:spPr>
            <a:xfrm>
              <a:off x="1352288" y="4177838"/>
              <a:ext cx="186000" cy="164850"/>
            </a:xfrm>
            <a:custGeom>
              <a:avLst/>
              <a:gdLst/>
              <a:ahLst/>
              <a:cxnLst/>
              <a:rect l="l" t="t" r="r" b="b"/>
              <a:pathLst>
                <a:path w="7440" h="6594" extrusionOk="0">
                  <a:moveTo>
                    <a:pt x="632" y="1"/>
                  </a:moveTo>
                  <a:lnTo>
                    <a:pt x="345" y="4587"/>
                  </a:lnTo>
                  <a:lnTo>
                    <a:pt x="1" y="6594"/>
                  </a:lnTo>
                  <a:lnTo>
                    <a:pt x="7440" y="2122"/>
                  </a:lnTo>
                  <a:lnTo>
                    <a:pt x="7440" y="2122"/>
                  </a:lnTo>
                  <a:cubicBezTo>
                    <a:pt x="7436" y="2122"/>
                    <a:pt x="7432" y="2123"/>
                    <a:pt x="7427" y="2123"/>
                  </a:cubicBezTo>
                  <a:cubicBezTo>
                    <a:pt x="6955" y="2123"/>
                    <a:pt x="632" y="1"/>
                    <a:pt x="632" y="1"/>
                  </a:cubicBezTo>
                  <a:close/>
                </a:path>
              </a:pathLst>
            </a:custGeom>
            <a:solidFill>
              <a:srgbClr val="00BA9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8" name="Google Shape;4114;p64"/>
            <p:cNvSpPr/>
            <p:nvPr/>
          </p:nvSpPr>
          <p:spPr>
            <a:xfrm>
              <a:off x="621688" y="3448638"/>
              <a:ext cx="773625" cy="854800"/>
            </a:xfrm>
            <a:custGeom>
              <a:avLst/>
              <a:gdLst/>
              <a:ahLst/>
              <a:cxnLst/>
              <a:rect l="l" t="t" r="r" b="b"/>
              <a:pathLst>
                <a:path w="30945" h="34192" extrusionOk="0">
                  <a:moveTo>
                    <a:pt x="18475" y="0"/>
                  </a:moveTo>
                  <a:cubicBezTo>
                    <a:pt x="10341" y="0"/>
                    <a:pt x="11176" y="9791"/>
                    <a:pt x="10850" y="11783"/>
                  </a:cubicBezTo>
                  <a:cubicBezTo>
                    <a:pt x="10478" y="14062"/>
                    <a:pt x="5160" y="15037"/>
                    <a:pt x="2580" y="18004"/>
                  </a:cubicBezTo>
                  <a:cubicBezTo>
                    <a:pt x="1" y="20956"/>
                    <a:pt x="918" y="25643"/>
                    <a:pt x="918" y="25643"/>
                  </a:cubicBezTo>
                  <a:cubicBezTo>
                    <a:pt x="918" y="25643"/>
                    <a:pt x="6149" y="28552"/>
                    <a:pt x="11882" y="30975"/>
                  </a:cubicBezTo>
                  <a:cubicBezTo>
                    <a:pt x="15986" y="32707"/>
                    <a:pt x="20358" y="34191"/>
                    <a:pt x="23267" y="34191"/>
                  </a:cubicBezTo>
                  <a:cubicBezTo>
                    <a:pt x="24666" y="34191"/>
                    <a:pt x="25727" y="33848"/>
                    <a:pt x="26258" y="33024"/>
                  </a:cubicBezTo>
                  <a:cubicBezTo>
                    <a:pt x="27835" y="30602"/>
                    <a:pt x="27562" y="27578"/>
                    <a:pt x="27046" y="24869"/>
                  </a:cubicBezTo>
                  <a:cubicBezTo>
                    <a:pt x="26774" y="23479"/>
                    <a:pt x="26573" y="22131"/>
                    <a:pt x="26172" y="20784"/>
                  </a:cubicBezTo>
                  <a:cubicBezTo>
                    <a:pt x="25771" y="19437"/>
                    <a:pt x="25369" y="18004"/>
                    <a:pt x="25699" y="16585"/>
                  </a:cubicBezTo>
                  <a:cubicBezTo>
                    <a:pt x="26029" y="15295"/>
                    <a:pt x="26917" y="14363"/>
                    <a:pt x="27677" y="13317"/>
                  </a:cubicBezTo>
                  <a:cubicBezTo>
                    <a:pt x="28523" y="12185"/>
                    <a:pt x="29196" y="10938"/>
                    <a:pt x="29684" y="9605"/>
                  </a:cubicBezTo>
                  <a:cubicBezTo>
                    <a:pt x="30945" y="5921"/>
                    <a:pt x="28795" y="3499"/>
                    <a:pt x="25943" y="1994"/>
                  </a:cubicBezTo>
                  <a:cubicBezTo>
                    <a:pt x="25513" y="1765"/>
                    <a:pt x="25068" y="1564"/>
                    <a:pt x="24610" y="1378"/>
                  </a:cubicBezTo>
                  <a:cubicBezTo>
                    <a:pt x="23979" y="1120"/>
                    <a:pt x="23348" y="891"/>
                    <a:pt x="22689" y="704"/>
                  </a:cubicBezTo>
                  <a:cubicBezTo>
                    <a:pt x="22646" y="690"/>
                    <a:pt x="22603" y="676"/>
                    <a:pt x="22575" y="661"/>
                  </a:cubicBezTo>
                  <a:cubicBezTo>
                    <a:pt x="21002" y="203"/>
                    <a:pt x="19646" y="0"/>
                    <a:pt x="18475" y="0"/>
                  </a:cubicBezTo>
                  <a:close/>
                </a:path>
              </a:pathLst>
            </a:custGeom>
            <a:solidFill>
              <a:srgbClr val="FFD3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9" name="Google Shape;4115;p64"/>
            <p:cNvSpPr/>
            <p:nvPr/>
          </p:nvSpPr>
          <p:spPr>
            <a:xfrm>
              <a:off x="921238" y="3193913"/>
              <a:ext cx="470850" cy="942750"/>
            </a:xfrm>
            <a:custGeom>
              <a:avLst/>
              <a:gdLst/>
              <a:ahLst/>
              <a:cxnLst/>
              <a:rect l="l" t="t" r="r" b="b"/>
              <a:pathLst>
                <a:path w="18834" h="37710" extrusionOk="0">
                  <a:moveTo>
                    <a:pt x="15093" y="0"/>
                  </a:moveTo>
                  <a:lnTo>
                    <a:pt x="15036" y="158"/>
                  </a:lnTo>
                  <a:lnTo>
                    <a:pt x="15021" y="172"/>
                  </a:lnTo>
                  <a:lnTo>
                    <a:pt x="15007" y="201"/>
                  </a:lnTo>
                  <a:lnTo>
                    <a:pt x="14061" y="2494"/>
                  </a:lnTo>
                  <a:lnTo>
                    <a:pt x="10593" y="10850"/>
                  </a:lnTo>
                  <a:lnTo>
                    <a:pt x="1" y="36391"/>
                  </a:lnTo>
                  <a:lnTo>
                    <a:pt x="1606" y="37222"/>
                  </a:lnTo>
                  <a:lnTo>
                    <a:pt x="2523" y="37710"/>
                  </a:lnTo>
                  <a:lnTo>
                    <a:pt x="13975" y="12183"/>
                  </a:lnTo>
                  <a:lnTo>
                    <a:pt x="18834" y="1348"/>
                  </a:lnTo>
                  <a:lnTo>
                    <a:pt x="18361" y="1190"/>
                  </a:lnTo>
                  <a:lnTo>
                    <a:pt x="17587" y="918"/>
                  </a:lnTo>
                  <a:lnTo>
                    <a:pt x="17587" y="903"/>
                  </a:lnTo>
                  <a:lnTo>
                    <a:pt x="17272" y="789"/>
                  </a:lnTo>
                  <a:lnTo>
                    <a:pt x="17100" y="731"/>
                  </a:lnTo>
                  <a:lnTo>
                    <a:pt x="16397" y="473"/>
                  </a:lnTo>
                  <a:lnTo>
                    <a:pt x="15953" y="316"/>
                  </a:lnTo>
                  <a:lnTo>
                    <a:pt x="15093" y="0"/>
                  </a:lnTo>
                  <a:close/>
                </a:path>
              </a:pathLst>
            </a:custGeom>
            <a:solidFill>
              <a:srgbClr val="FF51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0" name="Google Shape;4116;p64"/>
            <p:cNvSpPr/>
            <p:nvPr/>
          </p:nvSpPr>
          <p:spPr>
            <a:xfrm>
              <a:off x="941788" y="3607413"/>
              <a:ext cx="309500" cy="314475"/>
            </a:xfrm>
            <a:custGeom>
              <a:avLst/>
              <a:gdLst/>
              <a:ahLst/>
              <a:cxnLst/>
              <a:rect l="l" t="t" r="r" b="b"/>
              <a:pathLst>
                <a:path w="12380" h="12579" extrusionOk="0">
                  <a:moveTo>
                    <a:pt x="5557" y="0"/>
                  </a:moveTo>
                  <a:cubicBezTo>
                    <a:pt x="4754" y="0"/>
                    <a:pt x="5557" y="3397"/>
                    <a:pt x="5557" y="3397"/>
                  </a:cubicBezTo>
                  <a:cubicBezTo>
                    <a:pt x="5557" y="3397"/>
                    <a:pt x="4607" y="495"/>
                    <a:pt x="3777" y="495"/>
                  </a:cubicBezTo>
                  <a:cubicBezTo>
                    <a:pt x="3754" y="495"/>
                    <a:pt x="3731" y="497"/>
                    <a:pt x="3708" y="502"/>
                  </a:cubicBezTo>
                  <a:cubicBezTo>
                    <a:pt x="2862" y="660"/>
                    <a:pt x="4840" y="3583"/>
                    <a:pt x="4840" y="3583"/>
                  </a:cubicBezTo>
                  <a:cubicBezTo>
                    <a:pt x="4840" y="3583"/>
                    <a:pt x="3377" y="1774"/>
                    <a:pt x="2455" y="1774"/>
                  </a:cubicBezTo>
                  <a:cubicBezTo>
                    <a:pt x="2402" y="1774"/>
                    <a:pt x="2352" y="1780"/>
                    <a:pt x="2303" y="1792"/>
                  </a:cubicBezTo>
                  <a:cubicBezTo>
                    <a:pt x="1400" y="2021"/>
                    <a:pt x="4209" y="4372"/>
                    <a:pt x="4209" y="4372"/>
                  </a:cubicBezTo>
                  <a:cubicBezTo>
                    <a:pt x="4209" y="4372"/>
                    <a:pt x="2392" y="3328"/>
                    <a:pt x="1441" y="3328"/>
                  </a:cubicBezTo>
                  <a:cubicBezTo>
                    <a:pt x="1234" y="3328"/>
                    <a:pt x="1068" y="3377"/>
                    <a:pt x="970" y="3497"/>
                  </a:cubicBezTo>
                  <a:cubicBezTo>
                    <a:pt x="426" y="4171"/>
                    <a:pt x="3077" y="5303"/>
                    <a:pt x="3077" y="5303"/>
                  </a:cubicBezTo>
                  <a:cubicBezTo>
                    <a:pt x="3077" y="5303"/>
                    <a:pt x="2045" y="4966"/>
                    <a:pt x="1234" y="4966"/>
                  </a:cubicBezTo>
                  <a:cubicBezTo>
                    <a:pt x="829" y="4966"/>
                    <a:pt x="478" y="5050"/>
                    <a:pt x="340" y="5303"/>
                  </a:cubicBezTo>
                  <a:cubicBezTo>
                    <a:pt x="1" y="5923"/>
                    <a:pt x="2368" y="5980"/>
                    <a:pt x="3254" y="5980"/>
                  </a:cubicBezTo>
                  <a:cubicBezTo>
                    <a:pt x="3454" y="5980"/>
                    <a:pt x="3579" y="5977"/>
                    <a:pt x="3579" y="5977"/>
                  </a:cubicBezTo>
                  <a:lnTo>
                    <a:pt x="3579" y="5977"/>
                  </a:lnTo>
                  <a:cubicBezTo>
                    <a:pt x="3579" y="5977"/>
                    <a:pt x="110" y="6149"/>
                    <a:pt x="311" y="6794"/>
                  </a:cubicBezTo>
                  <a:cubicBezTo>
                    <a:pt x="386" y="7041"/>
                    <a:pt x="871" y="7125"/>
                    <a:pt x="1441" y="7125"/>
                  </a:cubicBezTo>
                  <a:cubicBezTo>
                    <a:pt x="1774" y="7125"/>
                    <a:pt x="2137" y="7096"/>
                    <a:pt x="2464" y="7055"/>
                  </a:cubicBezTo>
                  <a:lnTo>
                    <a:pt x="2464" y="7055"/>
                  </a:lnTo>
                  <a:cubicBezTo>
                    <a:pt x="1498" y="7407"/>
                    <a:pt x="214" y="8026"/>
                    <a:pt x="297" y="8457"/>
                  </a:cubicBezTo>
                  <a:cubicBezTo>
                    <a:pt x="318" y="8567"/>
                    <a:pt x="430" y="8613"/>
                    <a:pt x="604" y="8613"/>
                  </a:cubicBezTo>
                  <a:cubicBezTo>
                    <a:pt x="1490" y="8613"/>
                    <a:pt x="3966" y="7410"/>
                    <a:pt x="3966" y="7410"/>
                  </a:cubicBezTo>
                  <a:lnTo>
                    <a:pt x="3966" y="7410"/>
                  </a:lnTo>
                  <a:cubicBezTo>
                    <a:pt x="3966" y="7410"/>
                    <a:pt x="641" y="9431"/>
                    <a:pt x="1314" y="10062"/>
                  </a:cubicBezTo>
                  <a:cubicBezTo>
                    <a:pt x="1398" y="10140"/>
                    <a:pt x="1501" y="10174"/>
                    <a:pt x="1617" y="10174"/>
                  </a:cubicBezTo>
                  <a:cubicBezTo>
                    <a:pt x="2432" y="10174"/>
                    <a:pt x="3894" y="8471"/>
                    <a:pt x="3894" y="8471"/>
                  </a:cubicBezTo>
                  <a:lnTo>
                    <a:pt x="3894" y="8471"/>
                  </a:lnTo>
                  <a:cubicBezTo>
                    <a:pt x="3894" y="8471"/>
                    <a:pt x="2404" y="11151"/>
                    <a:pt x="2948" y="11495"/>
                  </a:cubicBezTo>
                  <a:cubicBezTo>
                    <a:pt x="2977" y="11512"/>
                    <a:pt x="3007" y="11520"/>
                    <a:pt x="3038" y="11520"/>
                  </a:cubicBezTo>
                  <a:cubicBezTo>
                    <a:pt x="3610" y="11520"/>
                    <a:pt x="4639" y="8844"/>
                    <a:pt x="4639" y="8843"/>
                  </a:cubicBezTo>
                  <a:lnTo>
                    <a:pt x="4639" y="8843"/>
                  </a:lnTo>
                  <a:cubicBezTo>
                    <a:pt x="4639" y="8844"/>
                    <a:pt x="3794" y="11753"/>
                    <a:pt x="4510" y="12040"/>
                  </a:cubicBezTo>
                  <a:cubicBezTo>
                    <a:pt x="4544" y="12054"/>
                    <a:pt x="4577" y="12061"/>
                    <a:pt x="4609" y="12061"/>
                  </a:cubicBezTo>
                  <a:cubicBezTo>
                    <a:pt x="5247" y="12061"/>
                    <a:pt x="5442" y="9302"/>
                    <a:pt x="5442" y="9302"/>
                  </a:cubicBezTo>
                  <a:cubicBezTo>
                    <a:pt x="5442" y="9302"/>
                    <a:pt x="5762" y="12558"/>
                    <a:pt x="6375" y="12558"/>
                  </a:cubicBezTo>
                  <a:cubicBezTo>
                    <a:pt x="6384" y="12558"/>
                    <a:pt x="6393" y="12557"/>
                    <a:pt x="6402" y="12556"/>
                  </a:cubicBezTo>
                  <a:cubicBezTo>
                    <a:pt x="7033" y="12455"/>
                    <a:pt x="6403" y="9303"/>
                    <a:pt x="6402" y="9302"/>
                  </a:cubicBezTo>
                  <a:lnTo>
                    <a:pt x="6402" y="9302"/>
                  </a:lnTo>
                  <a:cubicBezTo>
                    <a:pt x="6403" y="9303"/>
                    <a:pt x="7094" y="12579"/>
                    <a:pt x="7855" y="12579"/>
                  </a:cubicBezTo>
                  <a:cubicBezTo>
                    <a:pt x="7891" y="12579"/>
                    <a:pt x="7928" y="12571"/>
                    <a:pt x="7965" y="12556"/>
                  </a:cubicBezTo>
                  <a:cubicBezTo>
                    <a:pt x="8767" y="12212"/>
                    <a:pt x="7334" y="9217"/>
                    <a:pt x="7334" y="9216"/>
                  </a:cubicBezTo>
                  <a:lnTo>
                    <a:pt x="7334" y="9216"/>
                  </a:lnTo>
                  <a:cubicBezTo>
                    <a:pt x="7334" y="9217"/>
                    <a:pt x="8729" y="11761"/>
                    <a:pt x="9484" y="11761"/>
                  </a:cubicBezTo>
                  <a:cubicBezTo>
                    <a:pt x="9524" y="11761"/>
                    <a:pt x="9562" y="11754"/>
                    <a:pt x="9599" y="11739"/>
                  </a:cubicBezTo>
                  <a:cubicBezTo>
                    <a:pt x="10315" y="11452"/>
                    <a:pt x="8123" y="8915"/>
                    <a:pt x="8122" y="8915"/>
                  </a:cubicBezTo>
                  <a:lnTo>
                    <a:pt x="8122" y="8915"/>
                  </a:lnTo>
                  <a:cubicBezTo>
                    <a:pt x="8123" y="8915"/>
                    <a:pt x="9744" y="10549"/>
                    <a:pt x="10536" y="10549"/>
                  </a:cubicBezTo>
                  <a:cubicBezTo>
                    <a:pt x="10627" y="10549"/>
                    <a:pt x="10708" y="10527"/>
                    <a:pt x="10774" y="10477"/>
                  </a:cubicBezTo>
                  <a:cubicBezTo>
                    <a:pt x="11404" y="10019"/>
                    <a:pt x="9054" y="8371"/>
                    <a:pt x="9054" y="8371"/>
                  </a:cubicBezTo>
                  <a:lnTo>
                    <a:pt x="9054" y="8371"/>
                  </a:lnTo>
                  <a:cubicBezTo>
                    <a:pt x="9054" y="8371"/>
                    <a:pt x="10404" y="9018"/>
                    <a:pt x="11278" y="9018"/>
                  </a:cubicBezTo>
                  <a:cubicBezTo>
                    <a:pt x="11589" y="9018"/>
                    <a:pt x="11840" y="8936"/>
                    <a:pt x="11949" y="8714"/>
                  </a:cubicBezTo>
                  <a:cubicBezTo>
                    <a:pt x="12379" y="7869"/>
                    <a:pt x="9054" y="7324"/>
                    <a:pt x="9054" y="7324"/>
                  </a:cubicBezTo>
                  <a:lnTo>
                    <a:pt x="9054" y="7324"/>
                  </a:lnTo>
                  <a:cubicBezTo>
                    <a:pt x="9054" y="7324"/>
                    <a:pt x="9418" y="7354"/>
                    <a:pt x="9890" y="7354"/>
                  </a:cubicBezTo>
                  <a:cubicBezTo>
                    <a:pt x="10694" y="7354"/>
                    <a:pt x="11812" y="7268"/>
                    <a:pt x="11992" y="6808"/>
                  </a:cubicBezTo>
                  <a:cubicBezTo>
                    <a:pt x="12182" y="6348"/>
                    <a:pt x="10854" y="6263"/>
                    <a:pt x="9845" y="6263"/>
                  </a:cubicBezTo>
                  <a:cubicBezTo>
                    <a:pt x="9424" y="6263"/>
                    <a:pt x="9058" y="6278"/>
                    <a:pt x="8881" y="6286"/>
                  </a:cubicBezTo>
                  <a:lnTo>
                    <a:pt x="8881" y="6286"/>
                  </a:lnTo>
                  <a:cubicBezTo>
                    <a:pt x="9473" y="6251"/>
                    <a:pt x="12174" y="6042"/>
                    <a:pt x="12021" y="5174"/>
                  </a:cubicBezTo>
                  <a:cubicBezTo>
                    <a:pt x="11976" y="4944"/>
                    <a:pt x="11728" y="4856"/>
                    <a:pt x="11377" y="4856"/>
                  </a:cubicBezTo>
                  <a:cubicBezTo>
                    <a:pt x="10548" y="4856"/>
                    <a:pt x="9144" y="5345"/>
                    <a:pt x="8484" y="5593"/>
                  </a:cubicBezTo>
                  <a:lnTo>
                    <a:pt x="8484" y="5593"/>
                  </a:lnTo>
                  <a:cubicBezTo>
                    <a:pt x="9474" y="5198"/>
                    <a:pt x="12123" y="4066"/>
                    <a:pt x="11748" y="3411"/>
                  </a:cubicBezTo>
                  <a:cubicBezTo>
                    <a:pt x="11666" y="3271"/>
                    <a:pt x="11515" y="3213"/>
                    <a:pt x="11322" y="3213"/>
                  </a:cubicBezTo>
                  <a:cubicBezTo>
                    <a:pt x="10415" y="3213"/>
                    <a:pt x="8581" y="4501"/>
                    <a:pt x="8581" y="4501"/>
                  </a:cubicBezTo>
                  <a:lnTo>
                    <a:pt x="6044" y="3282"/>
                  </a:lnTo>
                  <a:lnTo>
                    <a:pt x="6044" y="3268"/>
                  </a:lnTo>
                  <a:cubicBezTo>
                    <a:pt x="6044" y="3268"/>
                    <a:pt x="6359" y="0"/>
                    <a:pt x="5557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1" name="Google Shape;4117;p64"/>
            <p:cNvSpPr/>
            <p:nvPr/>
          </p:nvSpPr>
          <p:spPr>
            <a:xfrm>
              <a:off x="964588" y="3675138"/>
              <a:ext cx="239750" cy="205025"/>
            </a:xfrm>
            <a:custGeom>
              <a:avLst/>
              <a:gdLst/>
              <a:ahLst/>
              <a:cxnLst/>
              <a:rect l="l" t="t" r="r" b="b"/>
              <a:pathLst>
                <a:path w="9590" h="8201" extrusionOk="0">
                  <a:moveTo>
                    <a:pt x="5490" y="0"/>
                  </a:moveTo>
                  <a:cubicBezTo>
                    <a:pt x="1836" y="0"/>
                    <a:pt x="1" y="4415"/>
                    <a:pt x="2595" y="6994"/>
                  </a:cubicBezTo>
                  <a:cubicBezTo>
                    <a:pt x="3429" y="7828"/>
                    <a:pt x="4453" y="8201"/>
                    <a:pt x="5459" y="8201"/>
                  </a:cubicBezTo>
                  <a:cubicBezTo>
                    <a:pt x="7566" y="8201"/>
                    <a:pt x="9589" y="6564"/>
                    <a:pt x="9589" y="4099"/>
                  </a:cubicBezTo>
                  <a:cubicBezTo>
                    <a:pt x="9589" y="1835"/>
                    <a:pt x="7755" y="0"/>
                    <a:pt x="5490" y="0"/>
                  </a:cubicBezTo>
                  <a:close/>
                </a:path>
              </a:pathLst>
            </a:custGeom>
            <a:solidFill>
              <a:srgbClr val="1E032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2" name="Google Shape;4118;p64"/>
            <p:cNvSpPr/>
            <p:nvPr/>
          </p:nvSpPr>
          <p:spPr>
            <a:xfrm>
              <a:off x="758213" y="3815938"/>
              <a:ext cx="212850" cy="498800"/>
            </a:xfrm>
            <a:custGeom>
              <a:avLst/>
              <a:gdLst/>
              <a:ahLst/>
              <a:cxnLst/>
              <a:rect l="l" t="t" r="r" b="b"/>
              <a:pathLst>
                <a:path w="8514" h="19952" extrusionOk="0">
                  <a:moveTo>
                    <a:pt x="4635" y="1"/>
                  </a:moveTo>
                  <a:cubicBezTo>
                    <a:pt x="4633" y="1"/>
                    <a:pt x="4631" y="1"/>
                    <a:pt x="4630" y="1"/>
                  </a:cubicBezTo>
                  <a:cubicBezTo>
                    <a:pt x="4429" y="15"/>
                    <a:pt x="4458" y="861"/>
                    <a:pt x="4515" y="1549"/>
                  </a:cubicBezTo>
                  <a:lnTo>
                    <a:pt x="4472" y="1534"/>
                  </a:lnTo>
                  <a:cubicBezTo>
                    <a:pt x="4228" y="1993"/>
                    <a:pt x="4228" y="2667"/>
                    <a:pt x="4243" y="2968"/>
                  </a:cubicBezTo>
                  <a:cubicBezTo>
                    <a:pt x="3942" y="3498"/>
                    <a:pt x="3741" y="4086"/>
                    <a:pt x="3670" y="4702"/>
                  </a:cubicBezTo>
                  <a:cubicBezTo>
                    <a:pt x="3340" y="3684"/>
                    <a:pt x="2695" y="2796"/>
                    <a:pt x="1849" y="2151"/>
                  </a:cubicBezTo>
                  <a:lnTo>
                    <a:pt x="1735" y="2294"/>
                  </a:lnTo>
                  <a:cubicBezTo>
                    <a:pt x="3369" y="3584"/>
                    <a:pt x="3784" y="5118"/>
                    <a:pt x="3798" y="6909"/>
                  </a:cubicBezTo>
                  <a:cubicBezTo>
                    <a:pt x="3584" y="6494"/>
                    <a:pt x="3283" y="6135"/>
                    <a:pt x="2896" y="5877"/>
                  </a:cubicBezTo>
                  <a:cubicBezTo>
                    <a:pt x="2924" y="4788"/>
                    <a:pt x="1649" y="3871"/>
                    <a:pt x="1563" y="3813"/>
                  </a:cubicBezTo>
                  <a:cubicBezTo>
                    <a:pt x="1464" y="3489"/>
                    <a:pt x="1186" y="2709"/>
                    <a:pt x="999" y="2709"/>
                  </a:cubicBezTo>
                  <a:cubicBezTo>
                    <a:pt x="996" y="2709"/>
                    <a:pt x="993" y="2709"/>
                    <a:pt x="989" y="2710"/>
                  </a:cubicBezTo>
                  <a:cubicBezTo>
                    <a:pt x="755" y="2751"/>
                    <a:pt x="1079" y="3458"/>
                    <a:pt x="1103" y="3509"/>
                  </a:cubicBezTo>
                  <a:lnTo>
                    <a:pt x="1103" y="3509"/>
                  </a:lnTo>
                  <a:cubicBezTo>
                    <a:pt x="1081" y="3464"/>
                    <a:pt x="819" y="2920"/>
                    <a:pt x="524" y="2920"/>
                  </a:cubicBezTo>
                  <a:cubicBezTo>
                    <a:pt x="493" y="2920"/>
                    <a:pt x="462" y="2926"/>
                    <a:pt x="430" y="2939"/>
                  </a:cubicBezTo>
                  <a:cubicBezTo>
                    <a:pt x="144" y="3039"/>
                    <a:pt x="731" y="3469"/>
                    <a:pt x="932" y="3613"/>
                  </a:cubicBezTo>
                  <a:cubicBezTo>
                    <a:pt x="783" y="3517"/>
                    <a:pt x="399" y="3280"/>
                    <a:pt x="186" y="3280"/>
                  </a:cubicBezTo>
                  <a:cubicBezTo>
                    <a:pt x="112" y="3280"/>
                    <a:pt x="58" y="3309"/>
                    <a:pt x="43" y="3383"/>
                  </a:cubicBezTo>
                  <a:cubicBezTo>
                    <a:pt x="0" y="3584"/>
                    <a:pt x="287" y="3713"/>
                    <a:pt x="531" y="3799"/>
                  </a:cubicBezTo>
                  <a:cubicBezTo>
                    <a:pt x="511" y="3797"/>
                    <a:pt x="491" y="3796"/>
                    <a:pt x="472" y="3796"/>
                  </a:cubicBezTo>
                  <a:cubicBezTo>
                    <a:pt x="361" y="3796"/>
                    <a:pt x="254" y="3833"/>
                    <a:pt x="230" y="3942"/>
                  </a:cubicBezTo>
                  <a:cubicBezTo>
                    <a:pt x="200" y="4049"/>
                    <a:pt x="352" y="4085"/>
                    <a:pt x="565" y="4085"/>
                  </a:cubicBezTo>
                  <a:cubicBezTo>
                    <a:pt x="868" y="4085"/>
                    <a:pt x="1295" y="4013"/>
                    <a:pt x="1505" y="3971"/>
                  </a:cubicBezTo>
                  <a:cubicBezTo>
                    <a:pt x="1677" y="4114"/>
                    <a:pt x="2652" y="4888"/>
                    <a:pt x="2724" y="5748"/>
                  </a:cubicBezTo>
                  <a:cubicBezTo>
                    <a:pt x="2480" y="5605"/>
                    <a:pt x="2222" y="5490"/>
                    <a:pt x="1950" y="5390"/>
                  </a:cubicBezTo>
                  <a:cubicBezTo>
                    <a:pt x="1712" y="5165"/>
                    <a:pt x="1230" y="4721"/>
                    <a:pt x="1021" y="4721"/>
                  </a:cubicBezTo>
                  <a:cubicBezTo>
                    <a:pt x="1004" y="4721"/>
                    <a:pt x="988" y="4724"/>
                    <a:pt x="975" y="4731"/>
                  </a:cubicBezTo>
                  <a:cubicBezTo>
                    <a:pt x="746" y="4831"/>
                    <a:pt x="1434" y="5290"/>
                    <a:pt x="1434" y="5290"/>
                  </a:cubicBezTo>
                  <a:cubicBezTo>
                    <a:pt x="1434" y="5290"/>
                    <a:pt x="1057" y="5071"/>
                    <a:pt x="866" y="5071"/>
                  </a:cubicBezTo>
                  <a:cubicBezTo>
                    <a:pt x="812" y="5071"/>
                    <a:pt x="773" y="5088"/>
                    <a:pt x="760" y="5132"/>
                  </a:cubicBezTo>
                  <a:cubicBezTo>
                    <a:pt x="703" y="5347"/>
                    <a:pt x="1405" y="5419"/>
                    <a:pt x="1405" y="5419"/>
                  </a:cubicBezTo>
                  <a:cubicBezTo>
                    <a:pt x="1405" y="5419"/>
                    <a:pt x="688" y="5433"/>
                    <a:pt x="674" y="5519"/>
                  </a:cubicBezTo>
                  <a:cubicBezTo>
                    <a:pt x="660" y="5619"/>
                    <a:pt x="1276" y="5648"/>
                    <a:pt x="1276" y="5648"/>
                  </a:cubicBezTo>
                  <a:cubicBezTo>
                    <a:pt x="1276" y="5648"/>
                    <a:pt x="631" y="5763"/>
                    <a:pt x="789" y="5892"/>
                  </a:cubicBezTo>
                  <a:cubicBezTo>
                    <a:pt x="808" y="5907"/>
                    <a:pt x="842" y="5913"/>
                    <a:pt x="886" y="5913"/>
                  </a:cubicBezTo>
                  <a:cubicBezTo>
                    <a:pt x="1135" y="5913"/>
                    <a:pt x="1720" y="5700"/>
                    <a:pt x="1964" y="5591"/>
                  </a:cubicBezTo>
                  <a:cubicBezTo>
                    <a:pt x="2308" y="5705"/>
                    <a:pt x="3483" y="6178"/>
                    <a:pt x="3784" y="7411"/>
                  </a:cubicBezTo>
                  <a:cubicBezTo>
                    <a:pt x="3770" y="8127"/>
                    <a:pt x="3698" y="8858"/>
                    <a:pt x="3627" y="9647"/>
                  </a:cubicBezTo>
                  <a:cubicBezTo>
                    <a:pt x="3512" y="10779"/>
                    <a:pt x="3412" y="11940"/>
                    <a:pt x="3412" y="13230"/>
                  </a:cubicBezTo>
                  <a:cubicBezTo>
                    <a:pt x="3412" y="18132"/>
                    <a:pt x="6765" y="19937"/>
                    <a:pt x="6808" y="19952"/>
                  </a:cubicBezTo>
                  <a:lnTo>
                    <a:pt x="6880" y="19794"/>
                  </a:lnTo>
                  <a:cubicBezTo>
                    <a:pt x="6851" y="19780"/>
                    <a:pt x="3569" y="18017"/>
                    <a:pt x="3584" y="13230"/>
                  </a:cubicBezTo>
                  <a:cubicBezTo>
                    <a:pt x="3584" y="12327"/>
                    <a:pt x="3641" y="11467"/>
                    <a:pt x="3712" y="10650"/>
                  </a:cubicBezTo>
                  <a:cubicBezTo>
                    <a:pt x="3767" y="10656"/>
                    <a:pt x="3817" y="10658"/>
                    <a:pt x="3863" y="10658"/>
                  </a:cubicBezTo>
                  <a:cubicBezTo>
                    <a:pt x="4529" y="10658"/>
                    <a:pt x="4429" y="10120"/>
                    <a:pt x="4429" y="10120"/>
                  </a:cubicBezTo>
                  <a:lnTo>
                    <a:pt x="4429" y="10120"/>
                  </a:lnTo>
                  <a:cubicBezTo>
                    <a:pt x="4429" y="10120"/>
                    <a:pt x="4728" y="10350"/>
                    <a:pt x="5042" y="10350"/>
                  </a:cubicBezTo>
                  <a:cubicBezTo>
                    <a:pt x="5135" y="10350"/>
                    <a:pt x="5229" y="10330"/>
                    <a:pt x="5318" y="10277"/>
                  </a:cubicBezTo>
                  <a:cubicBezTo>
                    <a:pt x="5705" y="10048"/>
                    <a:pt x="5318" y="9360"/>
                    <a:pt x="5318" y="9360"/>
                  </a:cubicBezTo>
                  <a:lnTo>
                    <a:pt x="5318" y="9360"/>
                  </a:lnTo>
                  <a:cubicBezTo>
                    <a:pt x="5318" y="9360"/>
                    <a:pt x="5342" y="9361"/>
                    <a:pt x="5385" y="9361"/>
                  </a:cubicBezTo>
                  <a:cubicBezTo>
                    <a:pt x="5671" y="9361"/>
                    <a:pt x="6782" y="9296"/>
                    <a:pt x="6794" y="8285"/>
                  </a:cubicBezTo>
                  <a:lnTo>
                    <a:pt x="6794" y="8285"/>
                  </a:lnTo>
                  <a:cubicBezTo>
                    <a:pt x="4730" y="8457"/>
                    <a:pt x="4013" y="9460"/>
                    <a:pt x="3755" y="10091"/>
                  </a:cubicBezTo>
                  <a:cubicBezTo>
                    <a:pt x="3770" y="9948"/>
                    <a:pt x="3784" y="9804"/>
                    <a:pt x="3798" y="9661"/>
                  </a:cubicBezTo>
                  <a:cubicBezTo>
                    <a:pt x="3841" y="9145"/>
                    <a:pt x="3884" y="8658"/>
                    <a:pt x="3927" y="8185"/>
                  </a:cubicBezTo>
                  <a:cubicBezTo>
                    <a:pt x="4076" y="8221"/>
                    <a:pt x="4230" y="8237"/>
                    <a:pt x="4386" y="8237"/>
                  </a:cubicBezTo>
                  <a:cubicBezTo>
                    <a:pt x="5477" y="8237"/>
                    <a:pt x="6642" y="7423"/>
                    <a:pt x="6479" y="6708"/>
                  </a:cubicBezTo>
                  <a:cubicBezTo>
                    <a:pt x="7296" y="6694"/>
                    <a:pt x="8514" y="6436"/>
                    <a:pt x="8285" y="4802"/>
                  </a:cubicBezTo>
                  <a:lnTo>
                    <a:pt x="8285" y="4802"/>
                  </a:lnTo>
                  <a:cubicBezTo>
                    <a:pt x="4959" y="5304"/>
                    <a:pt x="4071" y="7669"/>
                    <a:pt x="3927" y="8113"/>
                  </a:cubicBezTo>
                  <a:cubicBezTo>
                    <a:pt x="4028" y="7138"/>
                    <a:pt x="3985" y="6164"/>
                    <a:pt x="3798" y="5218"/>
                  </a:cubicBezTo>
                  <a:cubicBezTo>
                    <a:pt x="3813" y="4473"/>
                    <a:pt x="3999" y="3756"/>
                    <a:pt x="4357" y="3125"/>
                  </a:cubicBezTo>
                  <a:lnTo>
                    <a:pt x="5418" y="3025"/>
                  </a:lnTo>
                  <a:cubicBezTo>
                    <a:pt x="5970" y="3389"/>
                    <a:pt x="6643" y="3796"/>
                    <a:pt x="6917" y="3796"/>
                  </a:cubicBezTo>
                  <a:cubicBezTo>
                    <a:pt x="6956" y="3796"/>
                    <a:pt x="6988" y="3788"/>
                    <a:pt x="7009" y="3770"/>
                  </a:cubicBezTo>
                  <a:cubicBezTo>
                    <a:pt x="7310" y="3541"/>
                    <a:pt x="5561" y="2882"/>
                    <a:pt x="5561" y="2882"/>
                  </a:cubicBezTo>
                  <a:lnTo>
                    <a:pt x="5561" y="2882"/>
                  </a:lnTo>
                  <a:cubicBezTo>
                    <a:pt x="5561" y="2882"/>
                    <a:pt x="6002" y="2929"/>
                    <a:pt x="6422" y="2929"/>
                  </a:cubicBezTo>
                  <a:cubicBezTo>
                    <a:pt x="6807" y="2929"/>
                    <a:pt x="7174" y="2889"/>
                    <a:pt x="7167" y="2738"/>
                  </a:cubicBezTo>
                  <a:cubicBezTo>
                    <a:pt x="7152" y="2437"/>
                    <a:pt x="5633" y="2437"/>
                    <a:pt x="5633" y="2437"/>
                  </a:cubicBezTo>
                  <a:cubicBezTo>
                    <a:pt x="5633" y="2437"/>
                    <a:pt x="7281" y="2237"/>
                    <a:pt x="7181" y="1821"/>
                  </a:cubicBezTo>
                  <a:cubicBezTo>
                    <a:pt x="7163" y="1746"/>
                    <a:pt x="7090" y="1715"/>
                    <a:pt x="6983" y="1715"/>
                  </a:cubicBezTo>
                  <a:cubicBezTo>
                    <a:pt x="6580" y="1715"/>
                    <a:pt x="5689" y="2150"/>
                    <a:pt x="5361" y="2308"/>
                  </a:cubicBezTo>
                  <a:lnTo>
                    <a:pt x="5346" y="2265"/>
                  </a:lnTo>
                  <a:cubicBezTo>
                    <a:pt x="5676" y="1964"/>
                    <a:pt x="6708" y="1076"/>
                    <a:pt x="6464" y="961"/>
                  </a:cubicBezTo>
                  <a:cubicBezTo>
                    <a:pt x="6448" y="954"/>
                    <a:pt x="6430" y="950"/>
                    <a:pt x="6410" y="950"/>
                  </a:cubicBezTo>
                  <a:cubicBezTo>
                    <a:pt x="6119" y="950"/>
                    <a:pt x="5485" y="1701"/>
                    <a:pt x="5203" y="2036"/>
                  </a:cubicBezTo>
                  <a:lnTo>
                    <a:pt x="5160" y="1979"/>
                  </a:lnTo>
                  <a:cubicBezTo>
                    <a:pt x="5389" y="1463"/>
                    <a:pt x="5905" y="144"/>
                    <a:pt x="5518" y="87"/>
                  </a:cubicBezTo>
                  <a:cubicBezTo>
                    <a:pt x="5509" y="85"/>
                    <a:pt x="5500" y="85"/>
                    <a:pt x="5492" y="85"/>
                  </a:cubicBezTo>
                  <a:cubicBezTo>
                    <a:pt x="5150" y="85"/>
                    <a:pt x="4957" y="1148"/>
                    <a:pt x="4873" y="1721"/>
                  </a:cubicBezTo>
                  <a:lnTo>
                    <a:pt x="4845" y="1706"/>
                  </a:lnTo>
                  <a:cubicBezTo>
                    <a:pt x="4873" y="1108"/>
                    <a:pt x="4888" y="1"/>
                    <a:pt x="4635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3" name="Google Shape;4119;p64"/>
            <p:cNvSpPr/>
            <p:nvPr/>
          </p:nvSpPr>
          <p:spPr>
            <a:xfrm>
              <a:off x="777913" y="3980063"/>
              <a:ext cx="69550" cy="36200"/>
            </a:xfrm>
            <a:custGeom>
              <a:avLst/>
              <a:gdLst/>
              <a:ahLst/>
              <a:cxnLst/>
              <a:rect l="l" t="t" r="r" b="b"/>
              <a:pathLst>
                <a:path w="2782" h="1448" extrusionOk="0">
                  <a:moveTo>
                    <a:pt x="560" y="0"/>
                  </a:moveTo>
                  <a:cubicBezTo>
                    <a:pt x="464" y="0"/>
                    <a:pt x="369" y="19"/>
                    <a:pt x="273" y="57"/>
                  </a:cubicBezTo>
                  <a:cubicBezTo>
                    <a:pt x="187" y="86"/>
                    <a:pt x="1" y="186"/>
                    <a:pt x="29" y="315"/>
                  </a:cubicBezTo>
                  <a:cubicBezTo>
                    <a:pt x="44" y="387"/>
                    <a:pt x="130" y="401"/>
                    <a:pt x="216" y="430"/>
                  </a:cubicBezTo>
                  <a:cubicBezTo>
                    <a:pt x="631" y="516"/>
                    <a:pt x="1047" y="616"/>
                    <a:pt x="1448" y="731"/>
                  </a:cubicBezTo>
                  <a:cubicBezTo>
                    <a:pt x="1850" y="846"/>
                    <a:pt x="2566" y="1046"/>
                    <a:pt x="2781" y="1448"/>
                  </a:cubicBezTo>
                  <a:cubicBezTo>
                    <a:pt x="2781" y="1448"/>
                    <a:pt x="2308" y="530"/>
                    <a:pt x="1491" y="215"/>
                  </a:cubicBezTo>
                  <a:cubicBezTo>
                    <a:pt x="1233" y="115"/>
                    <a:pt x="975" y="43"/>
                    <a:pt x="703" y="14"/>
                  </a:cubicBezTo>
                  <a:cubicBezTo>
                    <a:pt x="655" y="5"/>
                    <a:pt x="607" y="0"/>
                    <a:pt x="560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4" name="Google Shape;4120;p64"/>
            <p:cNvSpPr/>
            <p:nvPr/>
          </p:nvSpPr>
          <p:spPr>
            <a:xfrm>
              <a:off x="841338" y="4019463"/>
              <a:ext cx="2525" cy="1475"/>
            </a:xfrm>
            <a:custGeom>
              <a:avLst/>
              <a:gdLst/>
              <a:ahLst/>
              <a:cxnLst/>
              <a:rect l="l" t="t" r="r" b="b"/>
              <a:pathLst>
                <a:path w="101" h="59" extrusionOk="0">
                  <a:moveTo>
                    <a:pt x="1" y="1"/>
                  </a:moveTo>
                  <a:lnTo>
                    <a:pt x="86" y="50"/>
                  </a:lnTo>
                  <a:lnTo>
                    <a:pt x="86" y="50"/>
                  </a:lnTo>
                  <a:cubicBezTo>
                    <a:pt x="62" y="35"/>
                    <a:pt x="36" y="13"/>
                    <a:pt x="1" y="1"/>
                  </a:cubicBezTo>
                  <a:close/>
                  <a:moveTo>
                    <a:pt x="86" y="50"/>
                  </a:moveTo>
                  <a:lnTo>
                    <a:pt x="86" y="50"/>
                  </a:lnTo>
                  <a:cubicBezTo>
                    <a:pt x="91" y="53"/>
                    <a:pt x="96" y="56"/>
                    <a:pt x="101" y="58"/>
                  </a:cubicBezTo>
                  <a:lnTo>
                    <a:pt x="86" y="50"/>
                  </a:ln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5" name="Google Shape;4121;p64"/>
            <p:cNvSpPr/>
            <p:nvPr/>
          </p:nvSpPr>
          <p:spPr>
            <a:xfrm>
              <a:off x="780413" y="4003538"/>
              <a:ext cx="60950" cy="16325"/>
            </a:xfrm>
            <a:custGeom>
              <a:avLst/>
              <a:gdLst/>
              <a:ahLst/>
              <a:cxnLst/>
              <a:rect l="l" t="t" r="r" b="b"/>
              <a:pathLst>
                <a:path w="2438" h="653" extrusionOk="0">
                  <a:moveTo>
                    <a:pt x="734" y="0"/>
                  </a:moveTo>
                  <a:cubicBezTo>
                    <a:pt x="596" y="0"/>
                    <a:pt x="481" y="32"/>
                    <a:pt x="402" y="107"/>
                  </a:cubicBezTo>
                  <a:cubicBezTo>
                    <a:pt x="1" y="523"/>
                    <a:pt x="1879" y="394"/>
                    <a:pt x="2438" y="652"/>
                  </a:cubicBezTo>
                  <a:cubicBezTo>
                    <a:pt x="2141" y="481"/>
                    <a:pt x="1271" y="0"/>
                    <a:pt x="734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6" name="Google Shape;4122;p64"/>
            <p:cNvSpPr/>
            <p:nvPr/>
          </p:nvSpPr>
          <p:spPr>
            <a:xfrm>
              <a:off x="794238" y="4021663"/>
              <a:ext cx="48925" cy="11100"/>
            </a:xfrm>
            <a:custGeom>
              <a:avLst/>
              <a:gdLst/>
              <a:ahLst/>
              <a:cxnLst/>
              <a:rect l="l" t="t" r="r" b="b"/>
              <a:pathLst>
                <a:path w="1957" h="444" extrusionOk="0">
                  <a:moveTo>
                    <a:pt x="1904" y="170"/>
                  </a:moveTo>
                  <a:cubicBezTo>
                    <a:pt x="1937" y="180"/>
                    <a:pt x="1956" y="185"/>
                    <a:pt x="1956" y="185"/>
                  </a:cubicBezTo>
                  <a:cubicBezTo>
                    <a:pt x="1940" y="179"/>
                    <a:pt x="1922" y="174"/>
                    <a:pt x="1904" y="170"/>
                  </a:cubicBezTo>
                  <a:close/>
                  <a:moveTo>
                    <a:pt x="789" y="1"/>
                  </a:moveTo>
                  <a:cubicBezTo>
                    <a:pt x="477" y="1"/>
                    <a:pt x="194" y="62"/>
                    <a:pt x="79" y="257"/>
                  </a:cubicBezTo>
                  <a:cubicBezTo>
                    <a:pt x="0" y="394"/>
                    <a:pt x="54" y="443"/>
                    <a:pt x="185" y="443"/>
                  </a:cubicBezTo>
                  <a:cubicBezTo>
                    <a:pt x="503" y="443"/>
                    <a:pt x="1279" y="156"/>
                    <a:pt x="1745" y="156"/>
                  </a:cubicBezTo>
                  <a:cubicBezTo>
                    <a:pt x="1803" y="156"/>
                    <a:pt x="1857" y="160"/>
                    <a:pt x="1904" y="170"/>
                  </a:cubicBezTo>
                  <a:lnTo>
                    <a:pt x="1904" y="170"/>
                  </a:lnTo>
                  <a:cubicBezTo>
                    <a:pt x="1742" y="127"/>
                    <a:pt x="1236" y="1"/>
                    <a:pt x="789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7" name="Google Shape;4123;p64"/>
            <p:cNvSpPr/>
            <p:nvPr/>
          </p:nvSpPr>
          <p:spPr>
            <a:xfrm>
              <a:off x="985638" y="3894413"/>
              <a:ext cx="263775" cy="418900"/>
            </a:xfrm>
            <a:custGeom>
              <a:avLst/>
              <a:gdLst/>
              <a:ahLst/>
              <a:cxnLst/>
              <a:rect l="l" t="t" r="r" b="b"/>
              <a:pathLst>
                <a:path w="10551" h="16756" extrusionOk="0">
                  <a:moveTo>
                    <a:pt x="10052" y="1"/>
                  </a:moveTo>
                  <a:cubicBezTo>
                    <a:pt x="9292" y="760"/>
                    <a:pt x="8919" y="1821"/>
                    <a:pt x="9034" y="2882"/>
                  </a:cubicBezTo>
                  <a:cubicBezTo>
                    <a:pt x="8676" y="2265"/>
                    <a:pt x="8160" y="1921"/>
                    <a:pt x="7529" y="1907"/>
                  </a:cubicBezTo>
                  <a:lnTo>
                    <a:pt x="7501" y="1907"/>
                  </a:lnTo>
                  <a:cubicBezTo>
                    <a:pt x="6698" y="1907"/>
                    <a:pt x="5881" y="2466"/>
                    <a:pt x="5480" y="3283"/>
                  </a:cubicBezTo>
                  <a:cubicBezTo>
                    <a:pt x="5236" y="3770"/>
                    <a:pt x="5193" y="4186"/>
                    <a:pt x="5351" y="4544"/>
                  </a:cubicBezTo>
                  <a:cubicBezTo>
                    <a:pt x="5580" y="5060"/>
                    <a:pt x="6182" y="5189"/>
                    <a:pt x="6182" y="5189"/>
                  </a:cubicBezTo>
                  <a:cubicBezTo>
                    <a:pt x="6316" y="5245"/>
                    <a:pt x="6444" y="5270"/>
                    <a:pt x="6564" y="5270"/>
                  </a:cubicBezTo>
                  <a:cubicBezTo>
                    <a:pt x="7267" y="5270"/>
                    <a:pt x="7690" y="4420"/>
                    <a:pt x="7286" y="4114"/>
                  </a:cubicBezTo>
                  <a:cubicBezTo>
                    <a:pt x="7190" y="4041"/>
                    <a:pt x="7106" y="4012"/>
                    <a:pt x="7030" y="4012"/>
                  </a:cubicBezTo>
                  <a:cubicBezTo>
                    <a:pt x="6865" y="4012"/>
                    <a:pt x="6735" y="4149"/>
                    <a:pt x="6598" y="4286"/>
                  </a:cubicBezTo>
                  <a:cubicBezTo>
                    <a:pt x="6462" y="4434"/>
                    <a:pt x="6327" y="4570"/>
                    <a:pt x="6138" y="4570"/>
                  </a:cubicBezTo>
                  <a:cubicBezTo>
                    <a:pt x="6106" y="4570"/>
                    <a:pt x="6073" y="4567"/>
                    <a:pt x="6039" y="4558"/>
                  </a:cubicBezTo>
                  <a:cubicBezTo>
                    <a:pt x="5666" y="4444"/>
                    <a:pt x="5594" y="3813"/>
                    <a:pt x="5580" y="3483"/>
                  </a:cubicBezTo>
                  <a:cubicBezTo>
                    <a:pt x="5609" y="3440"/>
                    <a:pt x="5609" y="3412"/>
                    <a:pt x="5637" y="3369"/>
                  </a:cubicBezTo>
                  <a:cubicBezTo>
                    <a:pt x="6010" y="2609"/>
                    <a:pt x="6755" y="2093"/>
                    <a:pt x="7501" y="2093"/>
                  </a:cubicBezTo>
                  <a:lnTo>
                    <a:pt x="7529" y="2093"/>
                  </a:lnTo>
                  <a:cubicBezTo>
                    <a:pt x="8160" y="2108"/>
                    <a:pt x="8676" y="2509"/>
                    <a:pt x="8991" y="3211"/>
                  </a:cubicBezTo>
                  <a:cubicBezTo>
                    <a:pt x="9478" y="4286"/>
                    <a:pt x="7974" y="5848"/>
                    <a:pt x="6383" y="7511"/>
                  </a:cubicBezTo>
                  <a:cubicBezTo>
                    <a:pt x="5867" y="8041"/>
                    <a:pt x="5351" y="8586"/>
                    <a:pt x="4878" y="9116"/>
                  </a:cubicBezTo>
                  <a:cubicBezTo>
                    <a:pt x="5150" y="8686"/>
                    <a:pt x="5365" y="8228"/>
                    <a:pt x="5523" y="7740"/>
                  </a:cubicBezTo>
                  <a:cubicBezTo>
                    <a:pt x="5709" y="7181"/>
                    <a:pt x="5680" y="6579"/>
                    <a:pt x="5451" y="6035"/>
                  </a:cubicBezTo>
                  <a:cubicBezTo>
                    <a:pt x="5291" y="5727"/>
                    <a:pt x="4942" y="5199"/>
                    <a:pt x="4538" y="5199"/>
                  </a:cubicBezTo>
                  <a:cubicBezTo>
                    <a:pt x="4471" y="5199"/>
                    <a:pt x="4403" y="5214"/>
                    <a:pt x="4333" y="5246"/>
                  </a:cubicBezTo>
                  <a:cubicBezTo>
                    <a:pt x="4032" y="5390"/>
                    <a:pt x="4519" y="6450"/>
                    <a:pt x="4577" y="6651"/>
                  </a:cubicBezTo>
                  <a:cubicBezTo>
                    <a:pt x="4849" y="7482"/>
                    <a:pt x="4921" y="8385"/>
                    <a:pt x="4763" y="9260"/>
                  </a:cubicBezTo>
                  <a:cubicBezTo>
                    <a:pt x="4362" y="9704"/>
                    <a:pt x="4003" y="10191"/>
                    <a:pt x="3688" y="10707"/>
                  </a:cubicBezTo>
                  <a:cubicBezTo>
                    <a:pt x="2986" y="11868"/>
                    <a:pt x="2799" y="13115"/>
                    <a:pt x="2842" y="14348"/>
                  </a:cubicBezTo>
                  <a:cubicBezTo>
                    <a:pt x="2685" y="13774"/>
                    <a:pt x="2384" y="12914"/>
                    <a:pt x="1810" y="12341"/>
                  </a:cubicBezTo>
                  <a:cubicBezTo>
                    <a:pt x="1407" y="11932"/>
                    <a:pt x="984" y="11785"/>
                    <a:pt x="659" y="11785"/>
                  </a:cubicBezTo>
                  <a:cubicBezTo>
                    <a:pt x="255" y="11785"/>
                    <a:pt x="0" y="12011"/>
                    <a:pt x="119" y="12241"/>
                  </a:cubicBezTo>
                  <a:cubicBezTo>
                    <a:pt x="320" y="12642"/>
                    <a:pt x="2140" y="13287"/>
                    <a:pt x="2857" y="14806"/>
                  </a:cubicBezTo>
                  <a:cubicBezTo>
                    <a:pt x="2914" y="15466"/>
                    <a:pt x="3014" y="16110"/>
                    <a:pt x="3143" y="16755"/>
                  </a:cubicBezTo>
                  <a:lnTo>
                    <a:pt x="3330" y="16712"/>
                  </a:lnTo>
                  <a:cubicBezTo>
                    <a:pt x="3272" y="16454"/>
                    <a:pt x="3215" y="16182"/>
                    <a:pt x="3172" y="15896"/>
                  </a:cubicBezTo>
                  <a:cubicBezTo>
                    <a:pt x="3487" y="14864"/>
                    <a:pt x="3975" y="13903"/>
                    <a:pt x="4605" y="13029"/>
                  </a:cubicBezTo>
                  <a:cubicBezTo>
                    <a:pt x="4764" y="13398"/>
                    <a:pt x="5043" y="13537"/>
                    <a:pt x="5398" y="13537"/>
                  </a:cubicBezTo>
                  <a:cubicBezTo>
                    <a:pt x="6395" y="13537"/>
                    <a:pt x="7983" y="12446"/>
                    <a:pt x="9134" y="12298"/>
                  </a:cubicBezTo>
                  <a:cubicBezTo>
                    <a:pt x="8698" y="12103"/>
                    <a:pt x="8227" y="12027"/>
                    <a:pt x="7759" y="12027"/>
                  </a:cubicBezTo>
                  <a:cubicBezTo>
                    <a:pt x="6474" y="12027"/>
                    <a:pt x="5211" y="12597"/>
                    <a:pt x="4749" y="12828"/>
                  </a:cubicBezTo>
                  <a:cubicBezTo>
                    <a:pt x="5222" y="12198"/>
                    <a:pt x="5738" y="11610"/>
                    <a:pt x="6311" y="11065"/>
                  </a:cubicBezTo>
                  <a:cubicBezTo>
                    <a:pt x="6585" y="11136"/>
                    <a:pt x="6885" y="11197"/>
                    <a:pt x="7249" y="11197"/>
                  </a:cubicBezTo>
                  <a:cubicBezTo>
                    <a:pt x="7913" y="11197"/>
                    <a:pt x="8789" y="10996"/>
                    <a:pt x="10095" y="10291"/>
                  </a:cubicBezTo>
                  <a:cubicBezTo>
                    <a:pt x="9722" y="10062"/>
                    <a:pt x="9292" y="9933"/>
                    <a:pt x="8848" y="9919"/>
                  </a:cubicBezTo>
                  <a:cubicBezTo>
                    <a:pt x="9091" y="9532"/>
                    <a:pt x="9464" y="8772"/>
                    <a:pt x="9020" y="8428"/>
                  </a:cubicBezTo>
                  <a:cubicBezTo>
                    <a:pt x="8892" y="8328"/>
                    <a:pt x="8737" y="8289"/>
                    <a:pt x="8572" y="8289"/>
                  </a:cubicBezTo>
                  <a:cubicBezTo>
                    <a:pt x="8146" y="8289"/>
                    <a:pt x="7651" y="8554"/>
                    <a:pt x="7372" y="8729"/>
                  </a:cubicBezTo>
                  <a:cubicBezTo>
                    <a:pt x="7386" y="8471"/>
                    <a:pt x="7300" y="8228"/>
                    <a:pt x="7142" y="8027"/>
                  </a:cubicBezTo>
                  <a:cubicBezTo>
                    <a:pt x="6067" y="9016"/>
                    <a:pt x="6153" y="10535"/>
                    <a:pt x="6196" y="10936"/>
                  </a:cubicBezTo>
                  <a:cubicBezTo>
                    <a:pt x="5480" y="11624"/>
                    <a:pt x="3860" y="13330"/>
                    <a:pt x="3115" y="15509"/>
                  </a:cubicBezTo>
                  <a:cubicBezTo>
                    <a:pt x="2914" y="13946"/>
                    <a:pt x="2943" y="12284"/>
                    <a:pt x="3831" y="10793"/>
                  </a:cubicBezTo>
                  <a:lnTo>
                    <a:pt x="3846" y="10793"/>
                  </a:lnTo>
                  <a:cubicBezTo>
                    <a:pt x="4462" y="9747"/>
                    <a:pt x="5494" y="8672"/>
                    <a:pt x="6512" y="7611"/>
                  </a:cubicBezTo>
                  <a:cubicBezTo>
                    <a:pt x="7071" y="7024"/>
                    <a:pt x="7630" y="6450"/>
                    <a:pt x="8088" y="5891"/>
                  </a:cubicBezTo>
                  <a:cubicBezTo>
                    <a:pt x="8232" y="5828"/>
                    <a:pt x="8369" y="5802"/>
                    <a:pt x="8501" y="5802"/>
                  </a:cubicBezTo>
                  <a:cubicBezTo>
                    <a:pt x="8816" y="5802"/>
                    <a:pt x="9097" y="5951"/>
                    <a:pt x="9349" y="6092"/>
                  </a:cubicBezTo>
                  <a:cubicBezTo>
                    <a:pt x="9607" y="6250"/>
                    <a:pt x="9822" y="6393"/>
                    <a:pt x="10009" y="6393"/>
                  </a:cubicBezTo>
                  <a:cubicBezTo>
                    <a:pt x="10483" y="6365"/>
                    <a:pt x="10550" y="5373"/>
                    <a:pt x="9655" y="5373"/>
                  </a:cubicBezTo>
                  <a:cubicBezTo>
                    <a:pt x="9630" y="5373"/>
                    <a:pt x="9605" y="5374"/>
                    <a:pt x="9579" y="5375"/>
                  </a:cubicBezTo>
                  <a:cubicBezTo>
                    <a:pt x="9077" y="5404"/>
                    <a:pt x="8590" y="5562"/>
                    <a:pt x="8146" y="5834"/>
                  </a:cubicBezTo>
                  <a:cubicBezTo>
                    <a:pt x="8991" y="4816"/>
                    <a:pt x="9493" y="3885"/>
                    <a:pt x="9163" y="3125"/>
                  </a:cubicBezTo>
                  <a:lnTo>
                    <a:pt x="9120" y="3068"/>
                  </a:lnTo>
                  <a:cubicBezTo>
                    <a:pt x="9579" y="2093"/>
                    <a:pt x="9894" y="1061"/>
                    <a:pt x="10052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8" name="Google Shape;4124;p64"/>
            <p:cNvSpPr/>
            <p:nvPr/>
          </p:nvSpPr>
          <p:spPr>
            <a:xfrm>
              <a:off x="1257938" y="3538788"/>
              <a:ext cx="93675" cy="154100"/>
            </a:xfrm>
            <a:custGeom>
              <a:avLst/>
              <a:gdLst/>
              <a:ahLst/>
              <a:cxnLst/>
              <a:rect l="l" t="t" r="r" b="b"/>
              <a:pathLst>
                <a:path w="3747" h="6164" extrusionOk="0">
                  <a:moveTo>
                    <a:pt x="635" y="1"/>
                  </a:moveTo>
                  <a:cubicBezTo>
                    <a:pt x="589" y="1"/>
                    <a:pt x="542" y="12"/>
                    <a:pt x="493" y="36"/>
                  </a:cubicBezTo>
                  <a:cubicBezTo>
                    <a:pt x="5" y="280"/>
                    <a:pt x="794" y="911"/>
                    <a:pt x="794" y="911"/>
                  </a:cubicBezTo>
                  <a:cubicBezTo>
                    <a:pt x="794" y="911"/>
                    <a:pt x="703" y="896"/>
                    <a:pt x="585" y="896"/>
                  </a:cubicBezTo>
                  <a:cubicBezTo>
                    <a:pt x="348" y="896"/>
                    <a:pt x="1" y="954"/>
                    <a:pt x="48" y="1298"/>
                  </a:cubicBezTo>
                  <a:cubicBezTo>
                    <a:pt x="79" y="1474"/>
                    <a:pt x="223" y="1532"/>
                    <a:pt x="399" y="1532"/>
                  </a:cubicBezTo>
                  <a:cubicBezTo>
                    <a:pt x="637" y="1532"/>
                    <a:pt x="932" y="1427"/>
                    <a:pt x="1080" y="1369"/>
                  </a:cubicBezTo>
                  <a:cubicBezTo>
                    <a:pt x="2514" y="1885"/>
                    <a:pt x="2915" y="3562"/>
                    <a:pt x="2542" y="4981"/>
                  </a:cubicBezTo>
                  <a:lnTo>
                    <a:pt x="2542" y="5010"/>
                  </a:lnTo>
                  <a:cubicBezTo>
                    <a:pt x="2313" y="5067"/>
                    <a:pt x="1697" y="5239"/>
                    <a:pt x="1783" y="5640"/>
                  </a:cubicBezTo>
                  <a:cubicBezTo>
                    <a:pt x="1811" y="5765"/>
                    <a:pt x="1895" y="5810"/>
                    <a:pt x="2004" y="5810"/>
                  </a:cubicBezTo>
                  <a:cubicBezTo>
                    <a:pt x="2285" y="5810"/>
                    <a:pt x="2732" y="5506"/>
                    <a:pt x="2815" y="5454"/>
                  </a:cubicBezTo>
                  <a:lnTo>
                    <a:pt x="2829" y="5454"/>
                  </a:lnTo>
                  <a:cubicBezTo>
                    <a:pt x="2829" y="5562"/>
                    <a:pt x="2842" y="6164"/>
                    <a:pt x="3236" y="6164"/>
                  </a:cubicBezTo>
                  <a:cubicBezTo>
                    <a:pt x="3261" y="6164"/>
                    <a:pt x="3288" y="6162"/>
                    <a:pt x="3316" y="6156"/>
                  </a:cubicBezTo>
                  <a:cubicBezTo>
                    <a:pt x="3703" y="6070"/>
                    <a:pt x="3474" y="5397"/>
                    <a:pt x="3345" y="5081"/>
                  </a:cubicBezTo>
                  <a:lnTo>
                    <a:pt x="3331" y="5081"/>
                  </a:lnTo>
                  <a:cubicBezTo>
                    <a:pt x="3746" y="3276"/>
                    <a:pt x="3173" y="1269"/>
                    <a:pt x="1267" y="610"/>
                  </a:cubicBezTo>
                  <a:lnTo>
                    <a:pt x="1209" y="595"/>
                  </a:lnTo>
                  <a:cubicBezTo>
                    <a:pt x="1088" y="329"/>
                    <a:pt x="885" y="1"/>
                    <a:pt x="635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9" name="Google Shape;4125;p64"/>
            <p:cNvSpPr/>
            <p:nvPr/>
          </p:nvSpPr>
          <p:spPr>
            <a:xfrm>
              <a:off x="950613" y="3479538"/>
              <a:ext cx="166325" cy="89475"/>
            </a:xfrm>
            <a:custGeom>
              <a:avLst/>
              <a:gdLst/>
              <a:ahLst/>
              <a:cxnLst/>
              <a:rect l="l" t="t" r="r" b="b"/>
              <a:pathLst>
                <a:path w="6653" h="3579" extrusionOk="0">
                  <a:moveTo>
                    <a:pt x="4218" y="0"/>
                  </a:moveTo>
                  <a:cubicBezTo>
                    <a:pt x="2895" y="0"/>
                    <a:pt x="1691" y="867"/>
                    <a:pt x="961" y="2048"/>
                  </a:cubicBezTo>
                  <a:cubicBezTo>
                    <a:pt x="646" y="2177"/>
                    <a:pt x="1" y="2507"/>
                    <a:pt x="230" y="2836"/>
                  </a:cubicBezTo>
                  <a:cubicBezTo>
                    <a:pt x="308" y="2946"/>
                    <a:pt x="402" y="2987"/>
                    <a:pt x="500" y="2987"/>
                  </a:cubicBezTo>
                  <a:cubicBezTo>
                    <a:pt x="746" y="2987"/>
                    <a:pt x="1010" y="2730"/>
                    <a:pt x="1062" y="2679"/>
                  </a:cubicBezTo>
                  <a:lnTo>
                    <a:pt x="1076" y="2679"/>
                  </a:lnTo>
                  <a:cubicBezTo>
                    <a:pt x="1089" y="2806"/>
                    <a:pt x="1237" y="3578"/>
                    <a:pt x="1551" y="3578"/>
                  </a:cubicBezTo>
                  <a:cubicBezTo>
                    <a:pt x="1591" y="3578"/>
                    <a:pt x="1633" y="3566"/>
                    <a:pt x="1678" y="3539"/>
                  </a:cubicBezTo>
                  <a:cubicBezTo>
                    <a:pt x="2022" y="3309"/>
                    <a:pt x="1707" y="2750"/>
                    <a:pt x="1578" y="2550"/>
                  </a:cubicBezTo>
                  <a:lnTo>
                    <a:pt x="1592" y="2535"/>
                  </a:lnTo>
                  <a:cubicBezTo>
                    <a:pt x="2167" y="1551"/>
                    <a:pt x="3161" y="788"/>
                    <a:pt x="4224" y="788"/>
                  </a:cubicBezTo>
                  <a:cubicBezTo>
                    <a:pt x="4538" y="788"/>
                    <a:pt x="4858" y="855"/>
                    <a:pt x="5175" y="1002"/>
                  </a:cubicBezTo>
                  <a:cubicBezTo>
                    <a:pt x="5272" y="1219"/>
                    <a:pt x="5520" y="1720"/>
                    <a:pt x="5801" y="1720"/>
                  </a:cubicBezTo>
                  <a:cubicBezTo>
                    <a:pt x="5855" y="1720"/>
                    <a:pt x="5909" y="1702"/>
                    <a:pt x="5963" y="1661"/>
                  </a:cubicBezTo>
                  <a:cubicBezTo>
                    <a:pt x="6365" y="1360"/>
                    <a:pt x="5691" y="873"/>
                    <a:pt x="5691" y="873"/>
                  </a:cubicBezTo>
                  <a:lnTo>
                    <a:pt x="5691" y="873"/>
                  </a:lnTo>
                  <a:cubicBezTo>
                    <a:pt x="5691" y="873"/>
                    <a:pt x="5784" y="883"/>
                    <a:pt x="5908" y="883"/>
                  </a:cubicBezTo>
                  <a:cubicBezTo>
                    <a:pt x="6196" y="883"/>
                    <a:pt x="6652" y="827"/>
                    <a:pt x="6522" y="457"/>
                  </a:cubicBezTo>
                  <a:cubicBezTo>
                    <a:pt x="6471" y="290"/>
                    <a:pt x="6324" y="233"/>
                    <a:pt x="6150" y="233"/>
                  </a:cubicBezTo>
                  <a:cubicBezTo>
                    <a:pt x="5982" y="233"/>
                    <a:pt x="5789" y="286"/>
                    <a:pt x="5634" y="343"/>
                  </a:cubicBezTo>
                  <a:lnTo>
                    <a:pt x="5576" y="314"/>
                  </a:lnTo>
                  <a:cubicBezTo>
                    <a:pt x="5119" y="98"/>
                    <a:pt x="4662" y="0"/>
                    <a:pt x="421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0" name="Google Shape;4126;p64"/>
            <p:cNvSpPr/>
            <p:nvPr/>
          </p:nvSpPr>
          <p:spPr>
            <a:xfrm>
              <a:off x="950613" y="3160238"/>
              <a:ext cx="409225" cy="958150"/>
            </a:xfrm>
            <a:custGeom>
              <a:avLst/>
              <a:gdLst/>
              <a:ahLst/>
              <a:cxnLst/>
              <a:rect l="l" t="t" r="r" b="b"/>
              <a:pathLst>
                <a:path w="16369" h="38326" extrusionOk="0">
                  <a:moveTo>
                    <a:pt x="16211" y="0"/>
                  </a:moveTo>
                  <a:lnTo>
                    <a:pt x="1" y="38254"/>
                  </a:lnTo>
                  <a:lnTo>
                    <a:pt x="173" y="38326"/>
                  </a:lnTo>
                  <a:lnTo>
                    <a:pt x="16369" y="72"/>
                  </a:lnTo>
                  <a:lnTo>
                    <a:pt x="16211" y="0"/>
                  </a:lnTo>
                  <a:close/>
                </a:path>
              </a:pathLst>
            </a:custGeom>
            <a:solidFill>
              <a:srgbClr val="1E032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1" name="Google Shape;4127;p64"/>
            <p:cNvSpPr/>
            <p:nvPr/>
          </p:nvSpPr>
          <p:spPr>
            <a:xfrm>
              <a:off x="981438" y="3173138"/>
              <a:ext cx="409225" cy="958150"/>
            </a:xfrm>
            <a:custGeom>
              <a:avLst/>
              <a:gdLst/>
              <a:ahLst/>
              <a:cxnLst/>
              <a:rect l="l" t="t" r="r" b="b"/>
              <a:pathLst>
                <a:path w="16369" h="38326" extrusionOk="0">
                  <a:moveTo>
                    <a:pt x="16196" y="0"/>
                  </a:moveTo>
                  <a:lnTo>
                    <a:pt x="1" y="38268"/>
                  </a:lnTo>
                  <a:lnTo>
                    <a:pt x="158" y="38326"/>
                  </a:lnTo>
                  <a:lnTo>
                    <a:pt x="16368" y="72"/>
                  </a:lnTo>
                  <a:lnTo>
                    <a:pt x="16196" y="0"/>
                  </a:lnTo>
                  <a:close/>
                </a:path>
              </a:pathLst>
            </a:custGeom>
            <a:solidFill>
              <a:srgbClr val="1E032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2" name="Google Shape;4128;p64"/>
            <p:cNvSpPr/>
            <p:nvPr/>
          </p:nvSpPr>
          <p:spPr>
            <a:xfrm>
              <a:off x="921963" y="3148038"/>
              <a:ext cx="409225" cy="958175"/>
            </a:xfrm>
            <a:custGeom>
              <a:avLst/>
              <a:gdLst/>
              <a:ahLst/>
              <a:cxnLst/>
              <a:rect l="l" t="t" r="r" b="b"/>
              <a:pathLst>
                <a:path w="16369" h="38327" extrusionOk="0">
                  <a:moveTo>
                    <a:pt x="16211" y="1"/>
                  </a:moveTo>
                  <a:lnTo>
                    <a:pt x="0" y="38255"/>
                  </a:lnTo>
                  <a:lnTo>
                    <a:pt x="172" y="38326"/>
                  </a:lnTo>
                  <a:lnTo>
                    <a:pt x="16368" y="58"/>
                  </a:lnTo>
                  <a:lnTo>
                    <a:pt x="16211" y="1"/>
                  </a:lnTo>
                  <a:close/>
                </a:path>
              </a:pathLst>
            </a:custGeom>
            <a:solidFill>
              <a:srgbClr val="1E032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3" name="Google Shape;4129;p64"/>
            <p:cNvSpPr/>
            <p:nvPr/>
          </p:nvSpPr>
          <p:spPr>
            <a:xfrm>
              <a:off x="1269163" y="2990738"/>
              <a:ext cx="241900" cy="291200"/>
            </a:xfrm>
            <a:custGeom>
              <a:avLst/>
              <a:gdLst/>
              <a:ahLst/>
              <a:cxnLst/>
              <a:rect l="l" t="t" r="r" b="b"/>
              <a:pathLst>
                <a:path w="9676" h="11648" extrusionOk="0">
                  <a:moveTo>
                    <a:pt x="4716" y="1"/>
                  </a:moveTo>
                  <a:cubicBezTo>
                    <a:pt x="4472" y="1"/>
                    <a:pt x="4229" y="15"/>
                    <a:pt x="4000" y="44"/>
                  </a:cubicBezTo>
                  <a:cubicBezTo>
                    <a:pt x="1893" y="302"/>
                    <a:pt x="1" y="2323"/>
                    <a:pt x="130" y="4487"/>
                  </a:cubicBezTo>
                  <a:cubicBezTo>
                    <a:pt x="181" y="5407"/>
                    <a:pt x="938" y="6065"/>
                    <a:pt x="1853" y="6065"/>
                  </a:cubicBezTo>
                  <a:cubicBezTo>
                    <a:pt x="1965" y="6065"/>
                    <a:pt x="2078" y="6055"/>
                    <a:pt x="2194" y="6035"/>
                  </a:cubicBezTo>
                  <a:lnTo>
                    <a:pt x="2194" y="6035"/>
                  </a:lnTo>
                  <a:lnTo>
                    <a:pt x="1176" y="8127"/>
                  </a:lnTo>
                  <a:lnTo>
                    <a:pt x="2480" y="8600"/>
                  </a:lnTo>
                  <a:cubicBezTo>
                    <a:pt x="2466" y="8615"/>
                    <a:pt x="932" y="11295"/>
                    <a:pt x="1448" y="11625"/>
                  </a:cubicBezTo>
                  <a:cubicBezTo>
                    <a:pt x="1474" y="11640"/>
                    <a:pt x="1502" y="11647"/>
                    <a:pt x="1531" y="11647"/>
                  </a:cubicBezTo>
                  <a:cubicBezTo>
                    <a:pt x="2093" y="11647"/>
                    <a:pt x="3183" y="8872"/>
                    <a:pt x="3183" y="8858"/>
                  </a:cubicBezTo>
                  <a:lnTo>
                    <a:pt x="3355" y="8916"/>
                  </a:lnTo>
                  <a:lnTo>
                    <a:pt x="3670" y="9030"/>
                  </a:lnTo>
                  <a:lnTo>
                    <a:pt x="4444" y="9317"/>
                  </a:lnTo>
                  <a:lnTo>
                    <a:pt x="4902" y="9489"/>
                  </a:lnTo>
                  <a:cubicBezTo>
                    <a:pt x="5289" y="8715"/>
                    <a:pt x="5648" y="7941"/>
                    <a:pt x="6020" y="7182"/>
                  </a:cubicBezTo>
                  <a:cubicBezTo>
                    <a:pt x="6035" y="7139"/>
                    <a:pt x="6063" y="7110"/>
                    <a:pt x="6092" y="7096"/>
                  </a:cubicBezTo>
                  <a:cubicBezTo>
                    <a:pt x="6106" y="7088"/>
                    <a:pt x="6124" y="7085"/>
                    <a:pt x="6144" y="7085"/>
                  </a:cubicBezTo>
                  <a:cubicBezTo>
                    <a:pt x="6164" y="7085"/>
                    <a:pt x="6185" y="7088"/>
                    <a:pt x="6207" y="7096"/>
                  </a:cubicBezTo>
                  <a:cubicBezTo>
                    <a:pt x="6694" y="7253"/>
                    <a:pt x="7196" y="7325"/>
                    <a:pt x="7712" y="7339"/>
                  </a:cubicBezTo>
                  <a:cubicBezTo>
                    <a:pt x="8858" y="7311"/>
                    <a:pt x="9389" y="6651"/>
                    <a:pt x="9546" y="5576"/>
                  </a:cubicBezTo>
                  <a:cubicBezTo>
                    <a:pt x="9675" y="4659"/>
                    <a:pt x="9604" y="3727"/>
                    <a:pt x="9317" y="2839"/>
                  </a:cubicBezTo>
                  <a:cubicBezTo>
                    <a:pt x="9131" y="2194"/>
                    <a:pt x="8772" y="1620"/>
                    <a:pt x="8271" y="1162"/>
                  </a:cubicBezTo>
                  <a:cubicBezTo>
                    <a:pt x="7898" y="832"/>
                    <a:pt x="7482" y="574"/>
                    <a:pt x="7024" y="402"/>
                  </a:cubicBezTo>
                  <a:cubicBezTo>
                    <a:pt x="6278" y="130"/>
                    <a:pt x="5504" y="1"/>
                    <a:pt x="4716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4" name="Google Shape;4130;p64"/>
            <p:cNvSpPr/>
            <p:nvPr/>
          </p:nvSpPr>
          <p:spPr>
            <a:xfrm>
              <a:off x="1272388" y="3193913"/>
              <a:ext cx="47675" cy="71950"/>
            </a:xfrm>
            <a:custGeom>
              <a:avLst/>
              <a:gdLst/>
              <a:ahLst/>
              <a:cxnLst/>
              <a:rect l="l" t="t" r="r" b="b"/>
              <a:pathLst>
                <a:path w="1907" h="2878" extrusionOk="0">
                  <a:moveTo>
                    <a:pt x="1047" y="0"/>
                  </a:moveTo>
                  <a:lnTo>
                    <a:pt x="990" y="158"/>
                  </a:lnTo>
                  <a:lnTo>
                    <a:pt x="975" y="172"/>
                  </a:lnTo>
                  <a:cubicBezTo>
                    <a:pt x="875" y="359"/>
                    <a:pt x="101" y="1792"/>
                    <a:pt x="15" y="2494"/>
                  </a:cubicBezTo>
                  <a:cubicBezTo>
                    <a:pt x="1" y="2681"/>
                    <a:pt x="29" y="2824"/>
                    <a:pt x="144" y="2867"/>
                  </a:cubicBezTo>
                  <a:cubicBezTo>
                    <a:pt x="163" y="2874"/>
                    <a:pt x="183" y="2877"/>
                    <a:pt x="204" y="2877"/>
                  </a:cubicBezTo>
                  <a:cubicBezTo>
                    <a:pt x="773" y="2877"/>
                    <a:pt x="1907" y="316"/>
                    <a:pt x="1907" y="316"/>
                  </a:cubicBezTo>
                  <a:lnTo>
                    <a:pt x="1047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5" name="Google Shape;4131;p64"/>
            <p:cNvSpPr/>
            <p:nvPr/>
          </p:nvSpPr>
          <p:spPr>
            <a:xfrm>
              <a:off x="1325413" y="3216488"/>
              <a:ext cx="54850" cy="74875"/>
            </a:xfrm>
            <a:custGeom>
              <a:avLst/>
              <a:gdLst/>
              <a:ahLst/>
              <a:cxnLst/>
              <a:rect l="l" t="t" r="r" b="b"/>
              <a:pathLst>
                <a:path w="2194" h="2995" extrusionOk="0">
                  <a:moveTo>
                    <a:pt x="1420" y="0"/>
                  </a:moveTo>
                  <a:cubicBezTo>
                    <a:pt x="1363" y="129"/>
                    <a:pt x="1" y="2752"/>
                    <a:pt x="517" y="2982"/>
                  </a:cubicBezTo>
                  <a:cubicBezTo>
                    <a:pt x="537" y="2990"/>
                    <a:pt x="558" y="2994"/>
                    <a:pt x="579" y="2994"/>
                  </a:cubicBezTo>
                  <a:cubicBezTo>
                    <a:pt x="1132" y="2994"/>
                    <a:pt x="2194" y="273"/>
                    <a:pt x="2194" y="273"/>
                  </a:cubicBezTo>
                  <a:lnTo>
                    <a:pt x="142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6" name="Google Shape;4132;p64"/>
            <p:cNvSpPr/>
            <p:nvPr/>
          </p:nvSpPr>
          <p:spPr>
            <a:xfrm>
              <a:off x="1355888" y="3116863"/>
              <a:ext cx="31200" cy="28350"/>
            </a:xfrm>
            <a:custGeom>
              <a:avLst/>
              <a:gdLst/>
              <a:ahLst/>
              <a:cxnLst/>
              <a:rect l="l" t="t" r="r" b="b"/>
              <a:pathLst>
                <a:path w="1248" h="1134" extrusionOk="0">
                  <a:moveTo>
                    <a:pt x="975" y="1"/>
                  </a:moveTo>
                  <a:cubicBezTo>
                    <a:pt x="975" y="1"/>
                    <a:pt x="0" y="603"/>
                    <a:pt x="72" y="818"/>
                  </a:cubicBezTo>
                  <a:cubicBezTo>
                    <a:pt x="84" y="853"/>
                    <a:pt x="110" y="868"/>
                    <a:pt x="144" y="868"/>
                  </a:cubicBezTo>
                  <a:cubicBezTo>
                    <a:pt x="321" y="868"/>
                    <a:pt x="731" y="488"/>
                    <a:pt x="731" y="488"/>
                  </a:cubicBezTo>
                  <a:lnTo>
                    <a:pt x="731" y="488"/>
                  </a:lnTo>
                  <a:cubicBezTo>
                    <a:pt x="731" y="488"/>
                    <a:pt x="617" y="1133"/>
                    <a:pt x="817" y="1133"/>
                  </a:cubicBezTo>
                  <a:cubicBezTo>
                    <a:pt x="1247" y="1133"/>
                    <a:pt x="975" y="1"/>
                    <a:pt x="975" y="1"/>
                  </a:cubicBezTo>
                  <a:close/>
                </a:path>
              </a:pathLst>
            </a:custGeom>
            <a:solidFill>
              <a:srgbClr val="1E032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7" name="Google Shape;4133;p64"/>
            <p:cNvSpPr/>
            <p:nvPr/>
          </p:nvSpPr>
          <p:spPr>
            <a:xfrm>
              <a:off x="1313588" y="3078188"/>
              <a:ext cx="35150" cy="35125"/>
            </a:xfrm>
            <a:custGeom>
              <a:avLst/>
              <a:gdLst/>
              <a:ahLst/>
              <a:cxnLst/>
              <a:rect l="l" t="t" r="r" b="b"/>
              <a:pathLst>
                <a:path w="1406" h="1405" extrusionOk="0">
                  <a:moveTo>
                    <a:pt x="703" y="0"/>
                  </a:moveTo>
                  <a:cubicBezTo>
                    <a:pt x="316" y="0"/>
                    <a:pt x="1" y="315"/>
                    <a:pt x="1" y="702"/>
                  </a:cubicBezTo>
                  <a:cubicBezTo>
                    <a:pt x="1" y="1089"/>
                    <a:pt x="316" y="1405"/>
                    <a:pt x="703" y="1405"/>
                  </a:cubicBezTo>
                  <a:cubicBezTo>
                    <a:pt x="1090" y="1405"/>
                    <a:pt x="1406" y="1089"/>
                    <a:pt x="1406" y="702"/>
                  </a:cubicBezTo>
                  <a:cubicBezTo>
                    <a:pt x="1406" y="315"/>
                    <a:pt x="1090" y="0"/>
                    <a:pt x="703" y="0"/>
                  </a:cubicBezTo>
                  <a:close/>
                </a:path>
              </a:pathLst>
            </a:custGeom>
            <a:solidFill>
              <a:srgbClr val="1E032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8" name="Google Shape;4134;p64"/>
            <p:cNvSpPr/>
            <p:nvPr/>
          </p:nvSpPr>
          <p:spPr>
            <a:xfrm>
              <a:off x="1415813" y="3106463"/>
              <a:ext cx="40775" cy="35000"/>
            </a:xfrm>
            <a:custGeom>
              <a:avLst/>
              <a:gdLst/>
              <a:ahLst/>
              <a:cxnLst/>
              <a:rect l="l" t="t" r="r" b="b"/>
              <a:pathLst>
                <a:path w="1631" h="1400" extrusionOk="0">
                  <a:moveTo>
                    <a:pt x="955" y="1"/>
                  </a:moveTo>
                  <a:cubicBezTo>
                    <a:pt x="946" y="1"/>
                    <a:pt x="937" y="1"/>
                    <a:pt x="928" y="1"/>
                  </a:cubicBezTo>
                  <a:cubicBezTo>
                    <a:pt x="923" y="1"/>
                    <a:pt x="917" y="1"/>
                    <a:pt x="911" y="1"/>
                  </a:cubicBezTo>
                  <a:cubicBezTo>
                    <a:pt x="306" y="1"/>
                    <a:pt x="1" y="751"/>
                    <a:pt x="441" y="1191"/>
                  </a:cubicBezTo>
                  <a:cubicBezTo>
                    <a:pt x="585" y="1335"/>
                    <a:pt x="761" y="1399"/>
                    <a:pt x="932" y="1399"/>
                  </a:cubicBezTo>
                  <a:cubicBezTo>
                    <a:pt x="1290" y="1399"/>
                    <a:pt x="1631" y="1120"/>
                    <a:pt x="1631" y="704"/>
                  </a:cubicBezTo>
                  <a:cubicBezTo>
                    <a:pt x="1631" y="311"/>
                    <a:pt x="1343" y="1"/>
                    <a:pt x="955" y="1"/>
                  </a:cubicBezTo>
                  <a:close/>
                </a:path>
              </a:pathLst>
            </a:custGeom>
            <a:solidFill>
              <a:srgbClr val="1E032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9" name="Google Shape;4135;p64"/>
            <p:cNvSpPr/>
            <p:nvPr/>
          </p:nvSpPr>
          <p:spPr>
            <a:xfrm>
              <a:off x="898663" y="4088263"/>
              <a:ext cx="34075" cy="29275"/>
            </a:xfrm>
            <a:custGeom>
              <a:avLst/>
              <a:gdLst/>
              <a:ahLst/>
              <a:cxnLst/>
              <a:rect l="l" t="t" r="r" b="b"/>
              <a:pathLst>
                <a:path w="1363" h="1171" extrusionOk="0">
                  <a:moveTo>
                    <a:pt x="789" y="1"/>
                  </a:moveTo>
                  <a:cubicBezTo>
                    <a:pt x="273" y="1"/>
                    <a:pt x="1" y="631"/>
                    <a:pt x="373" y="1004"/>
                  </a:cubicBezTo>
                  <a:cubicBezTo>
                    <a:pt x="493" y="1119"/>
                    <a:pt x="637" y="1170"/>
                    <a:pt x="779" y="1170"/>
                  </a:cubicBezTo>
                  <a:cubicBezTo>
                    <a:pt x="1078" y="1170"/>
                    <a:pt x="1362" y="939"/>
                    <a:pt x="1362" y="588"/>
                  </a:cubicBezTo>
                  <a:cubicBezTo>
                    <a:pt x="1362" y="273"/>
                    <a:pt x="1104" y="1"/>
                    <a:pt x="789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0" name="Google Shape;4136;p64"/>
            <p:cNvSpPr/>
            <p:nvPr/>
          </p:nvSpPr>
          <p:spPr>
            <a:xfrm>
              <a:off x="933438" y="4102963"/>
              <a:ext cx="34050" cy="29150"/>
            </a:xfrm>
            <a:custGeom>
              <a:avLst/>
              <a:gdLst/>
              <a:ahLst/>
              <a:cxnLst/>
              <a:rect l="l" t="t" r="r" b="b"/>
              <a:pathLst>
                <a:path w="1362" h="1166" extrusionOk="0">
                  <a:moveTo>
                    <a:pt x="774" y="0"/>
                  </a:moveTo>
                  <a:cubicBezTo>
                    <a:pt x="258" y="0"/>
                    <a:pt x="0" y="631"/>
                    <a:pt x="358" y="989"/>
                  </a:cubicBezTo>
                  <a:cubicBezTo>
                    <a:pt x="480" y="1111"/>
                    <a:pt x="630" y="1165"/>
                    <a:pt x="776" y="1165"/>
                  </a:cubicBezTo>
                  <a:cubicBezTo>
                    <a:pt x="1076" y="1165"/>
                    <a:pt x="1362" y="935"/>
                    <a:pt x="1362" y="588"/>
                  </a:cubicBezTo>
                  <a:cubicBezTo>
                    <a:pt x="1362" y="258"/>
                    <a:pt x="1089" y="0"/>
                    <a:pt x="77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1" name="Google Shape;4137;p64"/>
            <p:cNvSpPr/>
            <p:nvPr/>
          </p:nvSpPr>
          <p:spPr>
            <a:xfrm>
              <a:off x="965313" y="4117638"/>
              <a:ext cx="34075" cy="29075"/>
            </a:xfrm>
            <a:custGeom>
              <a:avLst/>
              <a:gdLst/>
              <a:ahLst/>
              <a:cxnLst/>
              <a:rect l="l" t="t" r="r" b="b"/>
              <a:pathLst>
                <a:path w="1363" h="1163" extrusionOk="0">
                  <a:moveTo>
                    <a:pt x="775" y="1"/>
                  </a:moveTo>
                  <a:cubicBezTo>
                    <a:pt x="259" y="1"/>
                    <a:pt x="1" y="617"/>
                    <a:pt x="373" y="990"/>
                  </a:cubicBezTo>
                  <a:cubicBezTo>
                    <a:pt x="488" y="1109"/>
                    <a:pt x="631" y="1163"/>
                    <a:pt x="773" y="1163"/>
                  </a:cubicBezTo>
                  <a:cubicBezTo>
                    <a:pt x="1071" y="1163"/>
                    <a:pt x="1362" y="925"/>
                    <a:pt x="1362" y="574"/>
                  </a:cubicBezTo>
                  <a:cubicBezTo>
                    <a:pt x="1362" y="259"/>
                    <a:pt x="1104" y="1"/>
                    <a:pt x="775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2" name="Google Shape;4138;p64"/>
            <p:cNvSpPr/>
            <p:nvPr/>
          </p:nvSpPr>
          <p:spPr>
            <a:xfrm>
              <a:off x="830588" y="4081813"/>
              <a:ext cx="4325" cy="4675"/>
            </a:xfrm>
            <a:custGeom>
              <a:avLst/>
              <a:gdLst/>
              <a:ahLst/>
              <a:cxnLst/>
              <a:rect l="l" t="t" r="r" b="b"/>
              <a:pathLst>
                <a:path w="173" h="187" extrusionOk="0">
                  <a:moveTo>
                    <a:pt x="87" y="1"/>
                  </a:moveTo>
                  <a:cubicBezTo>
                    <a:pt x="44" y="1"/>
                    <a:pt x="1" y="44"/>
                    <a:pt x="1" y="87"/>
                  </a:cubicBezTo>
                  <a:cubicBezTo>
                    <a:pt x="1" y="144"/>
                    <a:pt x="44" y="187"/>
                    <a:pt x="87" y="187"/>
                  </a:cubicBezTo>
                  <a:cubicBezTo>
                    <a:pt x="144" y="187"/>
                    <a:pt x="173" y="144"/>
                    <a:pt x="173" y="87"/>
                  </a:cubicBezTo>
                  <a:cubicBezTo>
                    <a:pt x="173" y="44"/>
                    <a:pt x="144" y="1"/>
                    <a:pt x="87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3" name="Google Shape;4139;p64"/>
            <p:cNvSpPr/>
            <p:nvPr/>
          </p:nvSpPr>
          <p:spPr>
            <a:xfrm>
              <a:off x="830588" y="4099363"/>
              <a:ext cx="4325" cy="4700"/>
            </a:xfrm>
            <a:custGeom>
              <a:avLst/>
              <a:gdLst/>
              <a:ahLst/>
              <a:cxnLst/>
              <a:rect l="l" t="t" r="r" b="b"/>
              <a:pathLst>
                <a:path w="173" h="188" extrusionOk="0">
                  <a:moveTo>
                    <a:pt x="87" y="1"/>
                  </a:moveTo>
                  <a:cubicBezTo>
                    <a:pt x="44" y="1"/>
                    <a:pt x="1" y="44"/>
                    <a:pt x="1" y="101"/>
                  </a:cubicBezTo>
                  <a:cubicBezTo>
                    <a:pt x="1" y="144"/>
                    <a:pt x="44" y="187"/>
                    <a:pt x="87" y="187"/>
                  </a:cubicBezTo>
                  <a:cubicBezTo>
                    <a:pt x="144" y="187"/>
                    <a:pt x="173" y="144"/>
                    <a:pt x="173" y="101"/>
                  </a:cubicBezTo>
                  <a:cubicBezTo>
                    <a:pt x="173" y="44"/>
                    <a:pt x="144" y="1"/>
                    <a:pt x="87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4" name="Google Shape;4140;p64"/>
            <p:cNvSpPr/>
            <p:nvPr/>
          </p:nvSpPr>
          <p:spPr>
            <a:xfrm>
              <a:off x="830588" y="4117288"/>
              <a:ext cx="4325" cy="4325"/>
            </a:xfrm>
            <a:custGeom>
              <a:avLst/>
              <a:gdLst/>
              <a:ahLst/>
              <a:cxnLst/>
              <a:rect l="l" t="t" r="r" b="b"/>
              <a:pathLst>
                <a:path w="173" h="173" extrusionOk="0">
                  <a:moveTo>
                    <a:pt x="87" y="1"/>
                  </a:moveTo>
                  <a:cubicBezTo>
                    <a:pt x="44" y="1"/>
                    <a:pt x="1" y="29"/>
                    <a:pt x="1" y="87"/>
                  </a:cubicBezTo>
                  <a:cubicBezTo>
                    <a:pt x="1" y="130"/>
                    <a:pt x="44" y="173"/>
                    <a:pt x="87" y="173"/>
                  </a:cubicBezTo>
                  <a:cubicBezTo>
                    <a:pt x="144" y="173"/>
                    <a:pt x="173" y="130"/>
                    <a:pt x="173" y="87"/>
                  </a:cubicBezTo>
                  <a:cubicBezTo>
                    <a:pt x="173" y="29"/>
                    <a:pt x="144" y="1"/>
                    <a:pt x="87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5" name="Google Shape;4141;p64"/>
            <p:cNvSpPr/>
            <p:nvPr/>
          </p:nvSpPr>
          <p:spPr>
            <a:xfrm>
              <a:off x="1416088" y="3141588"/>
              <a:ext cx="16500" cy="11500"/>
            </a:xfrm>
            <a:custGeom>
              <a:avLst/>
              <a:gdLst/>
              <a:ahLst/>
              <a:cxnLst/>
              <a:rect l="l" t="t" r="r" b="b"/>
              <a:pathLst>
                <a:path w="660" h="460" extrusionOk="0">
                  <a:moveTo>
                    <a:pt x="0" y="1"/>
                  </a:moveTo>
                  <a:cubicBezTo>
                    <a:pt x="0" y="1"/>
                    <a:pt x="223" y="460"/>
                    <a:pt x="640" y="460"/>
                  </a:cubicBezTo>
                  <a:cubicBezTo>
                    <a:pt x="647" y="460"/>
                    <a:pt x="653" y="460"/>
                    <a:pt x="659" y="460"/>
                  </a:cubicBezTo>
                  <a:lnTo>
                    <a:pt x="0" y="1"/>
                  </a:lnTo>
                  <a:close/>
                </a:path>
              </a:pathLst>
            </a:custGeom>
            <a:solidFill>
              <a:srgbClr val="FF51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6" name="Google Shape;4142;p64"/>
            <p:cNvSpPr/>
            <p:nvPr/>
          </p:nvSpPr>
          <p:spPr>
            <a:xfrm>
              <a:off x="1310013" y="3116863"/>
              <a:ext cx="33350" cy="6300"/>
            </a:xfrm>
            <a:custGeom>
              <a:avLst/>
              <a:gdLst/>
              <a:ahLst/>
              <a:cxnLst/>
              <a:rect l="l" t="t" r="r" b="b"/>
              <a:pathLst>
                <a:path w="1334" h="252" extrusionOk="0">
                  <a:moveTo>
                    <a:pt x="1334" y="1"/>
                  </a:moveTo>
                  <a:lnTo>
                    <a:pt x="1" y="116"/>
                  </a:lnTo>
                  <a:cubicBezTo>
                    <a:pt x="1" y="116"/>
                    <a:pt x="205" y="252"/>
                    <a:pt x="538" y="252"/>
                  </a:cubicBezTo>
                  <a:cubicBezTo>
                    <a:pt x="755" y="252"/>
                    <a:pt x="1028" y="194"/>
                    <a:pt x="1334" y="1"/>
                  </a:cubicBezTo>
                  <a:close/>
                </a:path>
              </a:pathLst>
            </a:custGeom>
            <a:solidFill>
              <a:srgbClr val="FF51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7" name="Google Shape;4143;p64"/>
            <p:cNvSpPr/>
            <p:nvPr/>
          </p:nvSpPr>
          <p:spPr>
            <a:xfrm>
              <a:off x="746663" y="4058263"/>
              <a:ext cx="13225" cy="26700"/>
            </a:xfrm>
            <a:custGeom>
              <a:avLst/>
              <a:gdLst/>
              <a:ahLst/>
              <a:cxnLst/>
              <a:rect l="l" t="t" r="r" b="b"/>
              <a:pathLst>
                <a:path w="529" h="1068" extrusionOk="0">
                  <a:moveTo>
                    <a:pt x="380" y="1"/>
                  </a:moveTo>
                  <a:cubicBezTo>
                    <a:pt x="332" y="1"/>
                    <a:pt x="284" y="26"/>
                    <a:pt x="262" y="83"/>
                  </a:cubicBezTo>
                  <a:lnTo>
                    <a:pt x="18" y="914"/>
                  </a:lnTo>
                  <a:cubicBezTo>
                    <a:pt x="1" y="1009"/>
                    <a:pt x="77" y="1068"/>
                    <a:pt x="154" y="1068"/>
                  </a:cubicBezTo>
                  <a:cubicBezTo>
                    <a:pt x="204" y="1068"/>
                    <a:pt x="253" y="1042"/>
                    <a:pt x="276" y="986"/>
                  </a:cubicBezTo>
                  <a:cubicBezTo>
                    <a:pt x="348" y="713"/>
                    <a:pt x="434" y="427"/>
                    <a:pt x="520" y="154"/>
                  </a:cubicBezTo>
                  <a:cubicBezTo>
                    <a:pt x="528" y="59"/>
                    <a:pt x="453" y="1"/>
                    <a:pt x="380" y="1"/>
                  </a:cubicBezTo>
                  <a:close/>
                </a:path>
              </a:pathLst>
            </a:custGeom>
            <a:solidFill>
              <a:srgbClr val="FF51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8" name="Google Shape;4144;p64"/>
            <p:cNvSpPr/>
            <p:nvPr/>
          </p:nvSpPr>
          <p:spPr>
            <a:xfrm>
              <a:off x="759113" y="4079388"/>
              <a:ext cx="11475" cy="14575"/>
            </a:xfrm>
            <a:custGeom>
              <a:avLst/>
              <a:gdLst/>
              <a:ahLst/>
              <a:cxnLst/>
              <a:rect l="l" t="t" r="r" b="b"/>
              <a:pathLst>
                <a:path w="459" h="583" extrusionOk="0">
                  <a:moveTo>
                    <a:pt x="289" y="0"/>
                  </a:moveTo>
                  <a:cubicBezTo>
                    <a:pt x="252" y="0"/>
                    <a:pt x="216" y="20"/>
                    <a:pt x="194" y="69"/>
                  </a:cubicBezTo>
                  <a:lnTo>
                    <a:pt x="50" y="384"/>
                  </a:lnTo>
                  <a:cubicBezTo>
                    <a:pt x="1" y="483"/>
                    <a:pt x="95" y="582"/>
                    <a:pt x="177" y="582"/>
                  </a:cubicBezTo>
                  <a:cubicBezTo>
                    <a:pt x="213" y="582"/>
                    <a:pt x="248" y="562"/>
                    <a:pt x="265" y="513"/>
                  </a:cubicBezTo>
                  <a:cubicBezTo>
                    <a:pt x="323" y="413"/>
                    <a:pt x="366" y="313"/>
                    <a:pt x="409" y="198"/>
                  </a:cubicBezTo>
                  <a:cubicBezTo>
                    <a:pt x="458" y="99"/>
                    <a:pt x="371" y="0"/>
                    <a:pt x="289" y="0"/>
                  </a:cubicBezTo>
                  <a:close/>
                </a:path>
              </a:pathLst>
            </a:custGeom>
            <a:solidFill>
              <a:srgbClr val="FF51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9" name="Google Shape;4145;p64"/>
            <p:cNvSpPr/>
            <p:nvPr/>
          </p:nvSpPr>
          <p:spPr>
            <a:xfrm>
              <a:off x="907963" y="3762988"/>
              <a:ext cx="16950" cy="23250"/>
            </a:xfrm>
            <a:custGeom>
              <a:avLst/>
              <a:gdLst/>
              <a:ahLst/>
              <a:cxnLst/>
              <a:rect l="l" t="t" r="r" b="b"/>
              <a:pathLst>
                <a:path w="678" h="930" extrusionOk="0">
                  <a:moveTo>
                    <a:pt x="501" y="0"/>
                  </a:moveTo>
                  <a:cubicBezTo>
                    <a:pt x="462" y="0"/>
                    <a:pt x="425" y="20"/>
                    <a:pt x="403" y="69"/>
                  </a:cubicBezTo>
                  <a:lnTo>
                    <a:pt x="59" y="729"/>
                  </a:lnTo>
                  <a:cubicBezTo>
                    <a:pt x="0" y="836"/>
                    <a:pt x="87" y="929"/>
                    <a:pt x="171" y="929"/>
                  </a:cubicBezTo>
                  <a:cubicBezTo>
                    <a:pt x="211" y="929"/>
                    <a:pt x="251" y="908"/>
                    <a:pt x="274" y="858"/>
                  </a:cubicBezTo>
                  <a:lnTo>
                    <a:pt x="618" y="198"/>
                  </a:lnTo>
                  <a:cubicBezTo>
                    <a:pt x="677" y="99"/>
                    <a:pt x="586" y="0"/>
                    <a:pt x="501" y="0"/>
                  </a:cubicBezTo>
                  <a:close/>
                </a:path>
              </a:pathLst>
            </a:custGeom>
            <a:solidFill>
              <a:srgbClr val="FF51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0" name="Google Shape;4146;p64"/>
            <p:cNvSpPr/>
            <p:nvPr/>
          </p:nvSpPr>
          <p:spPr>
            <a:xfrm>
              <a:off x="915713" y="3778788"/>
              <a:ext cx="14575" cy="25625"/>
            </a:xfrm>
            <a:custGeom>
              <a:avLst/>
              <a:gdLst/>
              <a:ahLst/>
              <a:cxnLst/>
              <a:rect l="l" t="t" r="r" b="b"/>
              <a:pathLst>
                <a:path w="583" h="1025" extrusionOk="0">
                  <a:moveTo>
                    <a:pt x="430" y="0"/>
                  </a:moveTo>
                  <a:cubicBezTo>
                    <a:pt x="380" y="0"/>
                    <a:pt x="330" y="25"/>
                    <a:pt x="308" y="82"/>
                  </a:cubicBezTo>
                  <a:cubicBezTo>
                    <a:pt x="250" y="340"/>
                    <a:pt x="150" y="584"/>
                    <a:pt x="50" y="813"/>
                  </a:cubicBezTo>
                  <a:cubicBezTo>
                    <a:pt x="0" y="923"/>
                    <a:pt x="95" y="1025"/>
                    <a:pt x="182" y="1025"/>
                  </a:cubicBezTo>
                  <a:cubicBezTo>
                    <a:pt x="220" y="1025"/>
                    <a:pt x="257" y="1005"/>
                    <a:pt x="279" y="957"/>
                  </a:cubicBezTo>
                  <a:cubicBezTo>
                    <a:pt x="394" y="699"/>
                    <a:pt x="494" y="426"/>
                    <a:pt x="566" y="154"/>
                  </a:cubicBezTo>
                  <a:cubicBezTo>
                    <a:pt x="583" y="59"/>
                    <a:pt x="506" y="0"/>
                    <a:pt x="430" y="0"/>
                  </a:cubicBezTo>
                  <a:close/>
                </a:path>
              </a:pathLst>
            </a:custGeom>
            <a:solidFill>
              <a:srgbClr val="FF51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1" name="Google Shape;4147;p64"/>
            <p:cNvSpPr/>
            <p:nvPr/>
          </p:nvSpPr>
          <p:spPr>
            <a:xfrm>
              <a:off x="1013513" y="4119613"/>
              <a:ext cx="15450" cy="27200"/>
            </a:xfrm>
            <a:custGeom>
              <a:avLst/>
              <a:gdLst/>
              <a:ahLst/>
              <a:cxnLst/>
              <a:rect l="l" t="t" r="r" b="b"/>
              <a:pathLst>
                <a:path w="618" h="1088" extrusionOk="0">
                  <a:moveTo>
                    <a:pt x="476" y="0"/>
                  </a:moveTo>
                  <a:cubicBezTo>
                    <a:pt x="425" y="0"/>
                    <a:pt x="375" y="29"/>
                    <a:pt x="352" y="94"/>
                  </a:cubicBezTo>
                  <a:cubicBezTo>
                    <a:pt x="280" y="366"/>
                    <a:pt x="180" y="624"/>
                    <a:pt x="51" y="882"/>
                  </a:cubicBezTo>
                  <a:cubicBezTo>
                    <a:pt x="1" y="992"/>
                    <a:pt x="96" y="1088"/>
                    <a:pt x="183" y="1088"/>
                  </a:cubicBezTo>
                  <a:cubicBezTo>
                    <a:pt x="222" y="1088"/>
                    <a:pt x="258" y="1069"/>
                    <a:pt x="280" y="1025"/>
                  </a:cubicBezTo>
                  <a:cubicBezTo>
                    <a:pt x="409" y="739"/>
                    <a:pt x="523" y="452"/>
                    <a:pt x="609" y="151"/>
                  </a:cubicBezTo>
                  <a:cubicBezTo>
                    <a:pt x="618" y="58"/>
                    <a:pt x="547" y="0"/>
                    <a:pt x="476" y="0"/>
                  </a:cubicBezTo>
                  <a:close/>
                </a:path>
              </a:pathLst>
            </a:custGeom>
            <a:solidFill>
              <a:srgbClr val="FF51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2" name="Google Shape;4148;p64"/>
            <p:cNvSpPr/>
            <p:nvPr/>
          </p:nvSpPr>
          <p:spPr>
            <a:xfrm>
              <a:off x="1022363" y="4137563"/>
              <a:ext cx="12975" cy="20300"/>
            </a:xfrm>
            <a:custGeom>
              <a:avLst/>
              <a:gdLst/>
              <a:ahLst/>
              <a:cxnLst/>
              <a:rect l="l" t="t" r="r" b="b"/>
              <a:pathLst>
                <a:path w="519" h="812" extrusionOk="0">
                  <a:moveTo>
                    <a:pt x="361" y="0"/>
                  </a:moveTo>
                  <a:cubicBezTo>
                    <a:pt x="306" y="0"/>
                    <a:pt x="250" y="29"/>
                    <a:pt x="227" y="92"/>
                  </a:cubicBezTo>
                  <a:lnTo>
                    <a:pt x="26" y="651"/>
                  </a:lnTo>
                  <a:cubicBezTo>
                    <a:pt x="0" y="747"/>
                    <a:pt x="80" y="811"/>
                    <a:pt x="159" y="811"/>
                  </a:cubicBezTo>
                  <a:cubicBezTo>
                    <a:pt x="211" y="811"/>
                    <a:pt x="262" y="785"/>
                    <a:pt x="284" y="723"/>
                  </a:cubicBezTo>
                  <a:lnTo>
                    <a:pt x="485" y="164"/>
                  </a:lnTo>
                  <a:cubicBezTo>
                    <a:pt x="519" y="62"/>
                    <a:pt x="441" y="0"/>
                    <a:pt x="361" y="0"/>
                  </a:cubicBezTo>
                  <a:close/>
                </a:path>
              </a:pathLst>
            </a:custGeom>
            <a:solidFill>
              <a:srgbClr val="FF51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3" name="Google Shape;4149;p64"/>
            <p:cNvSpPr/>
            <p:nvPr/>
          </p:nvSpPr>
          <p:spPr>
            <a:xfrm>
              <a:off x="1261713" y="3638613"/>
              <a:ext cx="14925" cy="21825"/>
            </a:xfrm>
            <a:custGeom>
              <a:avLst/>
              <a:gdLst/>
              <a:ahLst/>
              <a:cxnLst/>
              <a:rect l="l" t="t" r="r" b="b"/>
              <a:pathLst>
                <a:path w="597" h="873" extrusionOk="0">
                  <a:moveTo>
                    <a:pt x="435" y="1"/>
                  </a:moveTo>
                  <a:cubicBezTo>
                    <a:pt x="382" y="1"/>
                    <a:pt x="330" y="31"/>
                    <a:pt x="313" y="100"/>
                  </a:cubicBezTo>
                  <a:cubicBezTo>
                    <a:pt x="241" y="300"/>
                    <a:pt x="155" y="501"/>
                    <a:pt x="41" y="687"/>
                  </a:cubicBezTo>
                  <a:cubicBezTo>
                    <a:pt x="1" y="787"/>
                    <a:pt x="85" y="872"/>
                    <a:pt x="170" y="872"/>
                  </a:cubicBezTo>
                  <a:cubicBezTo>
                    <a:pt x="207" y="872"/>
                    <a:pt x="244" y="856"/>
                    <a:pt x="270" y="816"/>
                  </a:cubicBezTo>
                  <a:cubicBezTo>
                    <a:pt x="399" y="616"/>
                    <a:pt x="485" y="386"/>
                    <a:pt x="571" y="171"/>
                  </a:cubicBezTo>
                  <a:cubicBezTo>
                    <a:pt x="597" y="68"/>
                    <a:pt x="514" y="1"/>
                    <a:pt x="435" y="1"/>
                  </a:cubicBezTo>
                  <a:close/>
                </a:path>
              </a:pathLst>
            </a:custGeom>
            <a:solidFill>
              <a:srgbClr val="FF51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4" name="Google Shape;4150;p64"/>
            <p:cNvSpPr/>
            <p:nvPr/>
          </p:nvSpPr>
          <p:spPr>
            <a:xfrm>
              <a:off x="1265613" y="3654138"/>
              <a:ext cx="14050" cy="21425"/>
            </a:xfrm>
            <a:custGeom>
              <a:avLst/>
              <a:gdLst/>
              <a:ahLst/>
              <a:cxnLst/>
              <a:rect l="l" t="t" r="r" b="b"/>
              <a:pathLst>
                <a:path w="562" h="857" extrusionOk="0">
                  <a:moveTo>
                    <a:pt x="399" y="0"/>
                  </a:moveTo>
                  <a:cubicBezTo>
                    <a:pt x="349" y="0"/>
                    <a:pt x="303" y="28"/>
                    <a:pt x="286" y="95"/>
                  </a:cubicBezTo>
                  <a:cubicBezTo>
                    <a:pt x="243" y="295"/>
                    <a:pt x="171" y="482"/>
                    <a:pt x="71" y="654"/>
                  </a:cubicBezTo>
                  <a:cubicBezTo>
                    <a:pt x="0" y="755"/>
                    <a:pt x="94" y="857"/>
                    <a:pt x="185" y="857"/>
                  </a:cubicBezTo>
                  <a:cubicBezTo>
                    <a:pt x="223" y="857"/>
                    <a:pt x="261" y="839"/>
                    <a:pt x="286" y="797"/>
                  </a:cubicBezTo>
                  <a:cubicBezTo>
                    <a:pt x="415" y="596"/>
                    <a:pt x="501" y="381"/>
                    <a:pt x="544" y="167"/>
                  </a:cubicBezTo>
                  <a:cubicBezTo>
                    <a:pt x="562" y="70"/>
                    <a:pt x="477" y="0"/>
                    <a:pt x="399" y="0"/>
                  </a:cubicBezTo>
                  <a:close/>
                </a:path>
              </a:pathLst>
            </a:custGeom>
            <a:solidFill>
              <a:srgbClr val="FF51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5" name="Google Shape;4151;p64"/>
            <p:cNvSpPr/>
            <p:nvPr/>
          </p:nvSpPr>
          <p:spPr>
            <a:xfrm>
              <a:off x="1129138" y="3513863"/>
              <a:ext cx="14675" cy="18650"/>
            </a:xfrm>
            <a:custGeom>
              <a:avLst/>
              <a:gdLst/>
              <a:ahLst/>
              <a:cxnLst/>
              <a:rect l="l" t="t" r="r" b="b"/>
              <a:pathLst>
                <a:path w="587" h="746" extrusionOk="0">
                  <a:moveTo>
                    <a:pt x="402" y="1"/>
                  </a:moveTo>
                  <a:cubicBezTo>
                    <a:pt x="372" y="1"/>
                    <a:pt x="340" y="14"/>
                    <a:pt x="313" y="44"/>
                  </a:cubicBezTo>
                  <a:cubicBezTo>
                    <a:pt x="184" y="202"/>
                    <a:pt x="98" y="388"/>
                    <a:pt x="26" y="589"/>
                  </a:cubicBezTo>
                  <a:cubicBezTo>
                    <a:pt x="1" y="683"/>
                    <a:pt x="81" y="746"/>
                    <a:pt x="160" y="746"/>
                  </a:cubicBezTo>
                  <a:cubicBezTo>
                    <a:pt x="214" y="746"/>
                    <a:pt x="267" y="716"/>
                    <a:pt x="284" y="646"/>
                  </a:cubicBezTo>
                  <a:cubicBezTo>
                    <a:pt x="327" y="503"/>
                    <a:pt x="413" y="360"/>
                    <a:pt x="499" y="231"/>
                  </a:cubicBezTo>
                  <a:cubicBezTo>
                    <a:pt x="587" y="133"/>
                    <a:pt x="499" y="1"/>
                    <a:pt x="402" y="1"/>
                  </a:cubicBezTo>
                  <a:close/>
                </a:path>
              </a:pathLst>
            </a:custGeom>
            <a:solidFill>
              <a:srgbClr val="FF51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6" name="Google Shape;4152;p64"/>
            <p:cNvSpPr/>
            <p:nvPr/>
          </p:nvSpPr>
          <p:spPr>
            <a:xfrm>
              <a:off x="1108463" y="3533263"/>
              <a:ext cx="13275" cy="14650"/>
            </a:xfrm>
            <a:custGeom>
              <a:avLst/>
              <a:gdLst/>
              <a:ahLst/>
              <a:cxnLst/>
              <a:rect l="l" t="t" r="r" b="b"/>
              <a:pathLst>
                <a:path w="531" h="586" extrusionOk="0">
                  <a:moveTo>
                    <a:pt x="361" y="1"/>
                  </a:moveTo>
                  <a:cubicBezTo>
                    <a:pt x="322" y="1"/>
                    <a:pt x="282" y="17"/>
                    <a:pt x="251" y="57"/>
                  </a:cubicBezTo>
                  <a:lnTo>
                    <a:pt x="51" y="401"/>
                  </a:lnTo>
                  <a:cubicBezTo>
                    <a:pt x="1" y="500"/>
                    <a:pt x="82" y="586"/>
                    <a:pt x="170" y="586"/>
                  </a:cubicBezTo>
                  <a:cubicBezTo>
                    <a:pt x="209" y="586"/>
                    <a:pt x="249" y="569"/>
                    <a:pt x="280" y="530"/>
                  </a:cubicBezTo>
                  <a:cubicBezTo>
                    <a:pt x="337" y="415"/>
                    <a:pt x="409" y="300"/>
                    <a:pt x="481" y="186"/>
                  </a:cubicBezTo>
                  <a:cubicBezTo>
                    <a:pt x="530" y="86"/>
                    <a:pt x="449" y="1"/>
                    <a:pt x="361" y="1"/>
                  </a:cubicBezTo>
                  <a:close/>
                </a:path>
              </a:pathLst>
            </a:custGeom>
            <a:solidFill>
              <a:srgbClr val="FF51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7" name="Google Shape;4153;p64"/>
            <p:cNvSpPr/>
            <p:nvPr/>
          </p:nvSpPr>
          <p:spPr>
            <a:xfrm>
              <a:off x="1078738" y="3542738"/>
              <a:ext cx="14800" cy="23600"/>
            </a:xfrm>
            <a:custGeom>
              <a:avLst/>
              <a:gdLst/>
              <a:ahLst/>
              <a:cxnLst/>
              <a:rect l="l" t="t" r="r" b="b"/>
              <a:pathLst>
                <a:path w="592" h="944" extrusionOk="0">
                  <a:moveTo>
                    <a:pt x="432" y="1"/>
                  </a:moveTo>
                  <a:cubicBezTo>
                    <a:pt x="378" y="1"/>
                    <a:pt x="325" y="30"/>
                    <a:pt x="308" y="93"/>
                  </a:cubicBezTo>
                  <a:cubicBezTo>
                    <a:pt x="236" y="308"/>
                    <a:pt x="150" y="538"/>
                    <a:pt x="50" y="738"/>
                  </a:cubicBezTo>
                  <a:cubicBezTo>
                    <a:pt x="0" y="848"/>
                    <a:pt x="96" y="944"/>
                    <a:pt x="183" y="944"/>
                  </a:cubicBezTo>
                  <a:cubicBezTo>
                    <a:pt x="221" y="944"/>
                    <a:pt x="258" y="925"/>
                    <a:pt x="279" y="882"/>
                  </a:cubicBezTo>
                  <a:cubicBezTo>
                    <a:pt x="394" y="638"/>
                    <a:pt x="480" y="409"/>
                    <a:pt x="566" y="165"/>
                  </a:cubicBezTo>
                  <a:cubicBezTo>
                    <a:pt x="592" y="63"/>
                    <a:pt x="511" y="1"/>
                    <a:pt x="432" y="1"/>
                  </a:cubicBezTo>
                  <a:close/>
                </a:path>
              </a:pathLst>
            </a:custGeom>
            <a:solidFill>
              <a:srgbClr val="FF51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8" name="Google Shape;4154;p64"/>
            <p:cNvSpPr/>
            <p:nvPr/>
          </p:nvSpPr>
          <p:spPr>
            <a:xfrm>
              <a:off x="1255913" y="4059888"/>
              <a:ext cx="13800" cy="19250"/>
            </a:xfrm>
            <a:custGeom>
              <a:avLst/>
              <a:gdLst/>
              <a:ahLst/>
              <a:cxnLst/>
              <a:rect l="l" t="t" r="r" b="b"/>
              <a:pathLst>
                <a:path w="552" h="770" extrusionOk="0">
                  <a:moveTo>
                    <a:pt x="387" y="1"/>
                  </a:moveTo>
                  <a:cubicBezTo>
                    <a:pt x="334" y="1"/>
                    <a:pt x="281" y="28"/>
                    <a:pt x="258" y="89"/>
                  </a:cubicBezTo>
                  <a:cubicBezTo>
                    <a:pt x="187" y="261"/>
                    <a:pt x="115" y="433"/>
                    <a:pt x="43" y="605"/>
                  </a:cubicBezTo>
                  <a:cubicBezTo>
                    <a:pt x="1" y="708"/>
                    <a:pt x="75" y="769"/>
                    <a:pt x="157" y="769"/>
                  </a:cubicBezTo>
                  <a:cubicBezTo>
                    <a:pt x="213" y="769"/>
                    <a:pt x="272" y="741"/>
                    <a:pt x="301" y="677"/>
                  </a:cubicBezTo>
                  <a:lnTo>
                    <a:pt x="516" y="161"/>
                  </a:lnTo>
                  <a:cubicBezTo>
                    <a:pt x="551" y="65"/>
                    <a:pt x="469" y="1"/>
                    <a:pt x="387" y="1"/>
                  </a:cubicBezTo>
                  <a:close/>
                </a:path>
              </a:pathLst>
            </a:custGeom>
            <a:solidFill>
              <a:srgbClr val="FF51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9" name="Google Shape;4155;p64"/>
            <p:cNvSpPr/>
            <p:nvPr/>
          </p:nvSpPr>
          <p:spPr>
            <a:xfrm>
              <a:off x="1257913" y="4080563"/>
              <a:ext cx="16075" cy="25350"/>
            </a:xfrm>
            <a:custGeom>
              <a:avLst/>
              <a:gdLst/>
              <a:ahLst/>
              <a:cxnLst/>
              <a:rect l="l" t="t" r="r" b="b"/>
              <a:pathLst>
                <a:path w="643" h="1014" extrusionOk="0">
                  <a:moveTo>
                    <a:pt x="487" y="0"/>
                  </a:moveTo>
                  <a:cubicBezTo>
                    <a:pt x="432" y="0"/>
                    <a:pt x="374" y="29"/>
                    <a:pt x="350" y="94"/>
                  </a:cubicBezTo>
                  <a:cubicBezTo>
                    <a:pt x="250" y="337"/>
                    <a:pt x="135" y="595"/>
                    <a:pt x="35" y="853"/>
                  </a:cubicBezTo>
                  <a:cubicBezTo>
                    <a:pt x="0" y="949"/>
                    <a:pt x="82" y="1013"/>
                    <a:pt x="164" y="1013"/>
                  </a:cubicBezTo>
                  <a:cubicBezTo>
                    <a:pt x="217" y="1013"/>
                    <a:pt x="271" y="987"/>
                    <a:pt x="293" y="925"/>
                  </a:cubicBezTo>
                  <a:cubicBezTo>
                    <a:pt x="393" y="667"/>
                    <a:pt x="494" y="409"/>
                    <a:pt x="608" y="151"/>
                  </a:cubicBezTo>
                  <a:cubicBezTo>
                    <a:pt x="642" y="58"/>
                    <a:pt x="567" y="0"/>
                    <a:pt x="487" y="0"/>
                  </a:cubicBezTo>
                  <a:close/>
                </a:path>
              </a:pathLst>
            </a:custGeom>
            <a:solidFill>
              <a:srgbClr val="FF51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0" name="Google Shape;4156;p64"/>
            <p:cNvSpPr/>
            <p:nvPr/>
          </p:nvSpPr>
          <p:spPr>
            <a:xfrm>
              <a:off x="1371288" y="3220063"/>
              <a:ext cx="5400" cy="2175"/>
            </a:xfrm>
            <a:custGeom>
              <a:avLst/>
              <a:gdLst/>
              <a:ahLst/>
              <a:cxnLst/>
              <a:rect l="l" t="t" r="r" b="b"/>
              <a:pathLst>
                <a:path w="216" h="87" extrusionOk="0">
                  <a:moveTo>
                    <a:pt x="1" y="1"/>
                  </a:moveTo>
                  <a:lnTo>
                    <a:pt x="1" y="15"/>
                  </a:lnTo>
                  <a:lnTo>
                    <a:pt x="215" y="87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FFC4C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1" name="Google Shape;4157;p64"/>
            <p:cNvSpPr/>
            <p:nvPr/>
          </p:nvSpPr>
          <p:spPr>
            <a:xfrm>
              <a:off x="919088" y="3498488"/>
              <a:ext cx="454375" cy="805150"/>
            </a:xfrm>
            <a:custGeom>
              <a:avLst/>
              <a:gdLst/>
              <a:ahLst/>
              <a:cxnLst/>
              <a:rect l="l" t="t" r="r" b="b"/>
              <a:pathLst>
                <a:path w="18175" h="32206" extrusionOk="0">
                  <a:moveTo>
                    <a:pt x="14133" y="5604"/>
                  </a:moveTo>
                  <a:cubicBezTo>
                    <a:pt x="14219" y="5604"/>
                    <a:pt x="14290" y="5690"/>
                    <a:pt x="14262" y="5776"/>
                  </a:cubicBezTo>
                  <a:cubicBezTo>
                    <a:pt x="14190" y="5991"/>
                    <a:pt x="14090" y="6221"/>
                    <a:pt x="13975" y="6421"/>
                  </a:cubicBezTo>
                  <a:cubicBezTo>
                    <a:pt x="13946" y="6464"/>
                    <a:pt x="13918" y="6493"/>
                    <a:pt x="13875" y="6493"/>
                  </a:cubicBezTo>
                  <a:lnTo>
                    <a:pt x="13860" y="6493"/>
                  </a:lnTo>
                  <a:cubicBezTo>
                    <a:pt x="13760" y="6493"/>
                    <a:pt x="13688" y="6378"/>
                    <a:pt x="13746" y="6292"/>
                  </a:cubicBezTo>
                  <a:cubicBezTo>
                    <a:pt x="13860" y="6106"/>
                    <a:pt x="13946" y="5905"/>
                    <a:pt x="14004" y="5705"/>
                  </a:cubicBezTo>
                  <a:cubicBezTo>
                    <a:pt x="14032" y="5647"/>
                    <a:pt x="14075" y="5604"/>
                    <a:pt x="14133" y="5604"/>
                  </a:cubicBezTo>
                  <a:close/>
                  <a:moveTo>
                    <a:pt x="14262" y="6221"/>
                  </a:moveTo>
                  <a:cubicBezTo>
                    <a:pt x="14348" y="6221"/>
                    <a:pt x="14419" y="6307"/>
                    <a:pt x="14405" y="6393"/>
                  </a:cubicBezTo>
                  <a:cubicBezTo>
                    <a:pt x="14362" y="6607"/>
                    <a:pt x="14276" y="6822"/>
                    <a:pt x="14147" y="7009"/>
                  </a:cubicBezTo>
                  <a:cubicBezTo>
                    <a:pt x="14133" y="7052"/>
                    <a:pt x="14090" y="7080"/>
                    <a:pt x="14047" y="7080"/>
                  </a:cubicBezTo>
                  <a:cubicBezTo>
                    <a:pt x="13946" y="7080"/>
                    <a:pt x="13875" y="6966"/>
                    <a:pt x="13932" y="6880"/>
                  </a:cubicBezTo>
                  <a:cubicBezTo>
                    <a:pt x="14032" y="6708"/>
                    <a:pt x="14104" y="6521"/>
                    <a:pt x="14147" y="6321"/>
                  </a:cubicBezTo>
                  <a:cubicBezTo>
                    <a:pt x="14161" y="6264"/>
                    <a:pt x="14204" y="6221"/>
                    <a:pt x="14262" y="6221"/>
                  </a:cubicBezTo>
                  <a:close/>
                  <a:moveTo>
                    <a:pt x="14176" y="1620"/>
                  </a:moveTo>
                  <a:cubicBezTo>
                    <a:pt x="14419" y="1620"/>
                    <a:pt x="14634" y="1949"/>
                    <a:pt x="14749" y="2207"/>
                  </a:cubicBezTo>
                  <a:lnTo>
                    <a:pt x="14821" y="2222"/>
                  </a:lnTo>
                  <a:cubicBezTo>
                    <a:pt x="16713" y="2881"/>
                    <a:pt x="17300" y="4888"/>
                    <a:pt x="16870" y="6708"/>
                  </a:cubicBezTo>
                  <a:cubicBezTo>
                    <a:pt x="16999" y="7023"/>
                    <a:pt x="17229" y="7697"/>
                    <a:pt x="16842" y="7768"/>
                  </a:cubicBezTo>
                  <a:cubicBezTo>
                    <a:pt x="16813" y="7768"/>
                    <a:pt x="16799" y="7768"/>
                    <a:pt x="16770" y="7783"/>
                  </a:cubicBezTo>
                  <a:cubicBezTo>
                    <a:pt x="16383" y="7783"/>
                    <a:pt x="16369" y="7166"/>
                    <a:pt x="16369" y="7066"/>
                  </a:cubicBezTo>
                  <a:lnTo>
                    <a:pt x="16354" y="7066"/>
                  </a:lnTo>
                  <a:cubicBezTo>
                    <a:pt x="16268" y="7123"/>
                    <a:pt x="15824" y="7424"/>
                    <a:pt x="15552" y="7424"/>
                  </a:cubicBezTo>
                  <a:cubicBezTo>
                    <a:pt x="15542" y="7426"/>
                    <a:pt x="15532" y="7426"/>
                    <a:pt x="15523" y="7426"/>
                  </a:cubicBezTo>
                  <a:cubicBezTo>
                    <a:pt x="15421" y="7426"/>
                    <a:pt x="15335" y="7357"/>
                    <a:pt x="15322" y="7252"/>
                  </a:cubicBezTo>
                  <a:cubicBezTo>
                    <a:pt x="15236" y="6851"/>
                    <a:pt x="15853" y="6679"/>
                    <a:pt x="16082" y="6622"/>
                  </a:cubicBezTo>
                  <a:lnTo>
                    <a:pt x="16082" y="6593"/>
                  </a:lnTo>
                  <a:cubicBezTo>
                    <a:pt x="16440" y="5174"/>
                    <a:pt x="16053" y="3497"/>
                    <a:pt x="14606" y="2996"/>
                  </a:cubicBezTo>
                  <a:cubicBezTo>
                    <a:pt x="14391" y="3082"/>
                    <a:pt x="14176" y="3139"/>
                    <a:pt x="13946" y="3153"/>
                  </a:cubicBezTo>
                  <a:cubicBezTo>
                    <a:pt x="13760" y="3153"/>
                    <a:pt x="13617" y="3096"/>
                    <a:pt x="13588" y="2910"/>
                  </a:cubicBezTo>
                  <a:cubicBezTo>
                    <a:pt x="13531" y="2580"/>
                    <a:pt x="13875" y="2523"/>
                    <a:pt x="14104" y="2523"/>
                  </a:cubicBezTo>
                  <a:cubicBezTo>
                    <a:pt x="14176" y="2523"/>
                    <a:pt x="14247" y="2523"/>
                    <a:pt x="14319" y="2537"/>
                  </a:cubicBezTo>
                  <a:lnTo>
                    <a:pt x="14333" y="2537"/>
                  </a:lnTo>
                  <a:cubicBezTo>
                    <a:pt x="14333" y="2537"/>
                    <a:pt x="13545" y="1906"/>
                    <a:pt x="14032" y="1648"/>
                  </a:cubicBezTo>
                  <a:cubicBezTo>
                    <a:pt x="14075" y="1634"/>
                    <a:pt x="14118" y="1620"/>
                    <a:pt x="14176" y="1620"/>
                  </a:cubicBezTo>
                  <a:close/>
                  <a:moveTo>
                    <a:pt x="13875" y="22445"/>
                  </a:moveTo>
                  <a:cubicBezTo>
                    <a:pt x="13946" y="22445"/>
                    <a:pt x="14032" y="22517"/>
                    <a:pt x="13989" y="22603"/>
                  </a:cubicBezTo>
                  <a:lnTo>
                    <a:pt x="13774" y="23119"/>
                  </a:lnTo>
                  <a:cubicBezTo>
                    <a:pt x="13760" y="23176"/>
                    <a:pt x="13703" y="23205"/>
                    <a:pt x="13645" y="23205"/>
                  </a:cubicBezTo>
                  <a:lnTo>
                    <a:pt x="13645" y="23219"/>
                  </a:lnTo>
                  <a:cubicBezTo>
                    <a:pt x="13559" y="23219"/>
                    <a:pt x="13473" y="23147"/>
                    <a:pt x="13516" y="23061"/>
                  </a:cubicBezTo>
                  <a:cubicBezTo>
                    <a:pt x="13588" y="22875"/>
                    <a:pt x="13660" y="22717"/>
                    <a:pt x="13731" y="22545"/>
                  </a:cubicBezTo>
                  <a:cubicBezTo>
                    <a:pt x="13746" y="22474"/>
                    <a:pt x="13803" y="22445"/>
                    <a:pt x="13875" y="22445"/>
                  </a:cubicBezTo>
                  <a:close/>
                  <a:moveTo>
                    <a:pt x="14032" y="23276"/>
                  </a:moveTo>
                  <a:cubicBezTo>
                    <a:pt x="14118" y="23276"/>
                    <a:pt x="14190" y="23348"/>
                    <a:pt x="14161" y="23434"/>
                  </a:cubicBezTo>
                  <a:cubicBezTo>
                    <a:pt x="14047" y="23692"/>
                    <a:pt x="13946" y="23950"/>
                    <a:pt x="13846" y="24208"/>
                  </a:cubicBezTo>
                  <a:cubicBezTo>
                    <a:pt x="13832" y="24251"/>
                    <a:pt x="13774" y="24294"/>
                    <a:pt x="13717" y="24294"/>
                  </a:cubicBezTo>
                  <a:cubicBezTo>
                    <a:pt x="13631" y="24294"/>
                    <a:pt x="13559" y="24222"/>
                    <a:pt x="13588" y="24136"/>
                  </a:cubicBezTo>
                  <a:cubicBezTo>
                    <a:pt x="13688" y="23878"/>
                    <a:pt x="13803" y="23620"/>
                    <a:pt x="13903" y="23377"/>
                  </a:cubicBezTo>
                  <a:cubicBezTo>
                    <a:pt x="13918" y="23319"/>
                    <a:pt x="13975" y="23276"/>
                    <a:pt x="14032" y="23276"/>
                  </a:cubicBezTo>
                  <a:close/>
                  <a:moveTo>
                    <a:pt x="4243" y="24839"/>
                  </a:moveTo>
                  <a:cubicBezTo>
                    <a:pt x="4343" y="24839"/>
                    <a:pt x="4401" y="24910"/>
                    <a:pt x="4386" y="24996"/>
                  </a:cubicBezTo>
                  <a:cubicBezTo>
                    <a:pt x="4300" y="25297"/>
                    <a:pt x="4186" y="25584"/>
                    <a:pt x="4057" y="25870"/>
                  </a:cubicBezTo>
                  <a:cubicBezTo>
                    <a:pt x="4043" y="25899"/>
                    <a:pt x="4000" y="25928"/>
                    <a:pt x="3957" y="25928"/>
                  </a:cubicBezTo>
                  <a:cubicBezTo>
                    <a:pt x="3856" y="25928"/>
                    <a:pt x="3785" y="25827"/>
                    <a:pt x="3828" y="25727"/>
                  </a:cubicBezTo>
                  <a:cubicBezTo>
                    <a:pt x="3957" y="25469"/>
                    <a:pt x="4057" y="25211"/>
                    <a:pt x="4129" y="24925"/>
                  </a:cubicBezTo>
                  <a:cubicBezTo>
                    <a:pt x="4143" y="24882"/>
                    <a:pt x="4186" y="24839"/>
                    <a:pt x="4243" y="24839"/>
                  </a:cubicBezTo>
                  <a:close/>
                  <a:moveTo>
                    <a:pt x="4464" y="25567"/>
                  </a:moveTo>
                  <a:cubicBezTo>
                    <a:pt x="4472" y="25567"/>
                    <a:pt x="4479" y="25568"/>
                    <a:pt x="4487" y="25569"/>
                  </a:cubicBezTo>
                  <a:cubicBezTo>
                    <a:pt x="4493" y="25568"/>
                    <a:pt x="4500" y="25568"/>
                    <a:pt x="4506" y="25568"/>
                  </a:cubicBezTo>
                  <a:cubicBezTo>
                    <a:pt x="4583" y="25568"/>
                    <a:pt x="4642" y="25648"/>
                    <a:pt x="4616" y="25727"/>
                  </a:cubicBezTo>
                  <a:lnTo>
                    <a:pt x="4415" y="26286"/>
                  </a:lnTo>
                  <a:cubicBezTo>
                    <a:pt x="4401" y="26343"/>
                    <a:pt x="4343" y="26372"/>
                    <a:pt x="4286" y="26372"/>
                  </a:cubicBezTo>
                  <a:cubicBezTo>
                    <a:pt x="4280" y="26373"/>
                    <a:pt x="4273" y="26374"/>
                    <a:pt x="4267" y="26374"/>
                  </a:cubicBezTo>
                  <a:cubicBezTo>
                    <a:pt x="4190" y="26374"/>
                    <a:pt x="4131" y="26294"/>
                    <a:pt x="4157" y="26214"/>
                  </a:cubicBezTo>
                  <a:lnTo>
                    <a:pt x="4358" y="25655"/>
                  </a:lnTo>
                  <a:cubicBezTo>
                    <a:pt x="4370" y="25606"/>
                    <a:pt x="4415" y="25567"/>
                    <a:pt x="4464" y="25567"/>
                  </a:cubicBezTo>
                  <a:close/>
                  <a:moveTo>
                    <a:pt x="14047" y="0"/>
                  </a:moveTo>
                  <a:lnTo>
                    <a:pt x="10306" y="8342"/>
                  </a:lnTo>
                  <a:cubicBezTo>
                    <a:pt x="10922" y="7983"/>
                    <a:pt x="11725" y="7568"/>
                    <a:pt x="12226" y="7568"/>
                  </a:cubicBezTo>
                  <a:cubicBezTo>
                    <a:pt x="12249" y="7564"/>
                    <a:pt x="12271" y="7562"/>
                    <a:pt x="12292" y="7562"/>
                  </a:cubicBezTo>
                  <a:cubicBezTo>
                    <a:pt x="12438" y="7562"/>
                    <a:pt x="12569" y="7644"/>
                    <a:pt x="12656" y="7768"/>
                  </a:cubicBezTo>
                  <a:cubicBezTo>
                    <a:pt x="12886" y="8170"/>
                    <a:pt x="11940" y="8772"/>
                    <a:pt x="10937" y="9259"/>
                  </a:cubicBezTo>
                  <a:lnTo>
                    <a:pt x="11008" y="9417"/>
                  </a:lnTo>
                  <a:cubicBezTo>
                    <a:pt x="11424" y="9288"/>
                    <a:pt x="11839" y="9230"/>
                    <a:pt x="12269" y="9202"/>
                  </a:cubicBezTo>
                  <a:cubicBezTo>
                    <a:pt x="12628" y="9202"/>
                    <a:pt x="12871" y="9302"/>
                    <a:pt x="12914" y="9531"/>
                  </a:cubicBezTo>
                  <a:cubicBezTo>
                    <a:pt x="13015" y="10019"/>
                    <a:pt x="12183" y="10291"/>
                    <a:pt x="11338" y="10449"/>
                  </a:cubicBezTo>
                  <a:cubicBezTo>
                    <a:pt x="11352" y="10506"/>
                    <a:pt x="11366" y="10563"/>
                    <a:pt x="11366" y="10621"/>
                  </a:cubicBezTo>
                  <a:cubicBezTo>
                    <a:pt x="12226" y="10649"/>
                    <a:pt x="13043" y="10778"/>
                    <a:pt x="12900" y="11165"/>
                  </a:cubicBezTo>
                  <a:cubicBezTo>
                    <a:pt x="12742" y="11538"/>
                    <a:pt x="12054" y="11653"/>
                    <a:pt x="11366" y="11696"/>
                  </a:cubicBezTo>
                  <a:cubicBezTo>
                    <a:pt x="11352" y="11796"/>
                    <a:pt x="11338" y="11896"/>
                    <a:pt x="11323" y="11997"/>
                  </a:cubicBezTo>
                  <a:cubicBezTo>
                    <a:pt x="12183" y="12240"/>
                    <a:pt x="13101" y="12613"/>
                    <a:pt x="12857" y="13071"/>
                  </a:cubicBezTo>
                  <a:cubicBezTo>
                    <a:pt x="12757" y="13301"/>
                    <a:pt x="12499" y="13372"/>
                    <a:pt x="12183" y="13372"/>
                  </a:cubicBezTo>
                  <a:cubicBezTo>
                    <a:pt x="11753" y="13358"/>
                    <a:pt x="11309" y="13272"/>
                    <a:pt x="10908" y="13114"/>
                  </a:cubicBezTo>
                  <a:cubicBezTo>
                    <a:pt x="10865" y="13200"/>
                    <a:pt x="10808" y="13272"/>
                    <a:pt x="10765" y="13358"/>
                  </a:cubicBezTo>
                  <a:cubicBezTo>
                    <a:pt x="11381" y="13874"/>
                    <a:pt x="12054" y="14562"/>
                    <a:pt x="11682" y="14849"/>
                  </a:cubicBezTo>
                  <a:cubicBezTo>
                    <a:pt x="11610" y="14892"/>
                    <a:pt x="11524" y="14920"/>
                    <a:pt x="11452" y="14920"/>
                  </a:cubicBezTo>
                  <a:cubicBezTo>
                    <a:pt x="11094" y="14920"/>
                    <a:pt x="10535" y="14562"/>
                    <a:pt x="10062" y="14204"/>
                  </a:cubicBezTo>
                  <a:cubicBezTo>
                    <a:pt x="10005" y="14247"/>
                    <a:pt x="9933" y="14304"/>
                    <a:pt x="9876" y="14361"/>
                  </a:cubicBezTo>
                  <a:cubicBezTo>
                    <a:pt x="10406" y="15092"/>
                    <a:pt x="10908" y="15952"/>
                    <a:pt x="10507" y="16110"/>
                  </a:cubicBezTo>
                  <a:cubicBezTo>
                    <a:pt x="10478" y="16124"/>
                    <a:pt x="10435" y="16139"/>
                    <a:pt x="10406" y="16139"/>
                  </a:cubicBezTo>
                  <a:cubicBezTo>
                    <a:pt x="10034" y="16139"/>
                    <a:pt x="9489" y="15508"/>
                    <a:pt x="9045" y="14877"/>
                  </a:cubicBezTo>
                  <a:cubicBezTo>
                    <a:pt x="8973" y="14920"/>
                    <a:pt x="8887" y="14949"/>
                    <a:pt x="8801" y="14992"/>
                  </a:cubicBezTo>
                  <a:cubicBezTo>
                    <a:pt x="9088" y="15809"/>
                    <a:pt x="9288" y="16741"/>
                    <a:pt x="8873" y="16927"/>
                  </a:cubicBezTo>
                  <a:cubicBezTo>
                    <a:pt x="8830" y="16941"/>
                    <a:pt x="8801" y="16956"/>
                    <a:pt x="8758" y="16956"/>
                  </a:cubicBezTo>
                  <a:cubicBezTo>
                    <a:pt x="8371" y="16956"/>
                    <a:pt x="7998" y="16081"/>
                    <a:pt x="7726" y="15250"/>
                  </a:cubicBezTo>
                  <a:cubicBezTo>
                    <a:pt x="7669" y="15250"/>
                    <a:pt x="7611" y="15250"/>
                    <a:pt x="7554" y="15264"/>
                  </a:cubicBezTo>
                  <a:cubicBezTo>
                    <a:pt x="7626" y="16067"/>
                    <a:pt x="7626" y="16870"/>
                    <a:pt x="7310" y="16927"/>
                  </a:cubicBezTo>
                  <a:lnTo>
                    <a:pt x="7282" y="16927"/>
                  </a:lnTo>
                  <a:cubicBezTo>
                    <a:pt x="7095" y="16927"/>
                    <a:pt x="6923" y="16626"/>
                    <a:pt x="6794" y="16196"/>
                  </a:cubicBezTo>
                  <a:lnTo>
                    <a:pt x="2910" y="24853"/>
                  </a:lnTo>
                  <a:cubicBezTo>
                    <a:pt x="3312" y="25068"/>
                    <a:pt x="3312" y="25627"/>
                    <a:pt x="2925" y="25856"/>
                  </a:cubicBezTo>
                  <a:cubicBezTo>
                    <a:pt x="2829" y="25913"/>
                    <a:pt x="2727" y="25939"/>
                    <a:pt x="2627" y="25939"/>
                  </a:cubicBezTo>
                  <a:cubicBezTo>
                    <a:pt x="2326" y="25939"/>
                    <a:pt x="2050" y="25699"/>
                    <a:pt x="2050" y="25355"/>
                  </a:cubicBezTo>
                  <a:cubicBezTo>
                    <a:pt x="2050" y="25326"/>
                    <a:pt x="2050" y="25283"/>
                    <a:pt x="2065" y="25254"/>
                  </a:cubicBezTo>
                  <a:lnTo>
                    <a:pt x="1821" y="25125"/>
                  </a:lnTo>
                  <a:cubicBezTo>
                    <a:pt x="1764" y="25197"/>
                    <a:pt x="1678" y="25269"/>
                    <a:pt x="1592" y="25297"/>
                  </a:cubicBezTo>
                  <a:lnTo>
                    <a:pt x="1" y="28995"/>
                  </a:lnTo>
                  <a:cubicBezTo>
                    <a:pt x="1864" y="29769"/>
                    <a:pt x="3770" y="30500"/>
                    <a:pt x="5576" y="31073"/>
                  </a:cubicBezTo>
                  <a:cubicBezTo>
                    <a:pt x="5562" y="30930"/>
                    <a:pt x="5547" y="30787"/>
                    <a:pt x="5533" y="30643"/>
                  </a:cubicBezTo>
                  <a:cubicBezTo>
                    <a:pt x="4816" y="29124"/>
                    <a:pt x="2982" y="28450"/>
                    <a:pt x="2781" y="28078"/>
                  </a:cubicBezTo>
                  <a:cubicBezTo>
                    <a:pt x="2667" y="27848"/>
                    <a:pt x="2925" y="27619"/>
                    <a:pt x="3340" y="27619"/>
                  </a:cubicBezTo>
                  <a:cubicBezTo>
                    <a:pt x="3770" y="27648"/>
                    <a:pt x="4186" y="27848"/>
                    <a:pt x="4487" y="28178"/>
                  </a:cubicBezTo>
                  <a:cubicBezTo>
                    <a:pt x="5060" y="28766"/>
                    <a:pt x="5361" y="29611"/>
                    <a:pt x="5504" y="30185"/>
                  </a:cubicBezTo>
                  <a:cubicBezTo>
                    <a:pt x="5476" y="28952"/>
                    <a:pt x="5662" y="27705"/>
                    <a:pt x="6350" y="26544"/>
                  </a:cubicBezTo>
                  <a:cubicBezTo>
                    <a:pt x="6665" y="26028"/>
                    <a:pt x="7038" y="25541"/>
                    <a:pt x="7425" y="25097"/>
                  </a:cubicBezTo>
                  <a:cubicBezTo>
                    <a:pt x="7583" y="24222"/>
                    <a:pt x="7525" y="23334"/>
                    <a:pt x="7253" y="22488"/>
                  </a:cubicBezTo>
                  <a:cubicBezTo>
                    <a:pt x="7196" y="22302"/>
                    <a:pt x="6708" y="21241"/>
                    <a:pt x="6995" y="21098"/>
                  </a:cubicBezTo>
                  <a:cubicBezTo>
                    <a:pt x="7067" y="21055"/>
                    <a:pt x="7138" y="21040"/>
                    <a:pt x="7210" y="21040"/>
                  </a:cubicBezTo>
                  <a:cubicBezTo>
                    <a:pt x="7611" y="21040"/>
                    <a:pt x="7970" y="21571"/>
                    <a:pt x="8113" y="21886"/>
                  </a:cubicBezTo>
                  <a:cubicBezTo>
                    <a:pt x="8342" y="22416"/>
                    <a:pt x="8371" y="23033"/>
                    <a:pt x="8185" y="23592"/>
                  </a:cubicBezTo>
                  <a:cubicBezTo>
                    <a:pt x="8027" y="24065"/>
                    <a:pt x="7812" y="24538"/>
                    <a:pt x="7540" y="24953"/>
                  </a:cubicBezTo>
                  <a:cubicBezTo>
                    <a:pt x="8013" y="24423"/>
                    <a:pt x="8529" y="23878"/>
                    <a:pt x="9045" y="23348"/>
                  </a:cubicBezTo>
                  <a:cubicBezTo>
                    <a:pt x="10636" y="21685"/>
                    <a:pt x="12140" y="20123"/>
                    <a:pt x="11667" y="19048"/>
                  </a:cubicBezTo>
                  <a:cubicBezTo>
                    <a:pt x="11338" y="18346"/>
                    <a:pt x="10822" y="17959"/>
                    <a:pt x="10191" y="17945"/>
                  </a:cubicBezTo>
                  <a:lnTo>
                    <a:pt x="10163" y="17945"/>
                  </a:lnTo>
                  <a:cubicBezTo>
                    <a:pt x="9417" y="17945"/>
                    <a:pt x="8672" y="18446"/>
                    <a:pt x="8299" y="19206"/>
                  </a:cubicBezTo>
                  <a:cubicBezTo>
                    <a:pt x="8271" y="19249"/>
                    <a:pt x="8271" y="19277"/>
                    <a:pt x="8256" y="19320"/>
                  </a:cubicBezTo>
                  <a:cubicBezTo>
                    <a:pt x="8256" y="19664"/>
                    <a:pt x="8328" y="20295"/>
                    <a:pt x="8715" y="20395"/>
                  </a:cubicBezTo>
                  <a:cubicBezTo>
                    <a:pt x="8744" y="20410"/>
                    <a:pt x="8772" y="20410"/>
                    <a:pt x="8815" y="20410"/>
                  </a:cubicBezTo>
                  <a:cubicBezTo>
                    <a:pt x="8987" y="20381"/>
                    <a:pt x="9159" y="20281"/>
                    <a:pt x="9260" y="20137"/>
                  </a:cubicBezTo>
                  <a:cubicBezTo>
                    <a:pt x="9403" y="19994"/>
                    <a:pt x="9532" y="19865"/>
                    <a:pt x="9704" y="19865"/>
                  </a:cubicBezTo>
                  <a:cubicBezTo>
                    <a:pt x="9790" y="19865"/>
                    <a:pt x="9876" y="19894"/>
                    <a:pt x="9948" y="19965"/>
                  </a:cubicBezTo>
                  <a:cubicBezTo>
                    <a:pt x="10363" y="20266"/>
                    <a:pt x="9933" y="21112"/>
                    <a:pt x="9217" y="21112"/>
                  </a:cubicBezTo>
                  <a:cubicBezTo>
                    <a:pt x="9088" y="21112"/>
                    <a:pt x="8959" y="21083"/>
                    <a:pt x="8844" y="21040"/>
                  </a:cubicBezTo>
                  <a:cubicBezTo>
                    <a:pt x="8844" y="21040"/>
                    <a:pt x="8242" y="20897"/>
                    <a:pt x="8013" y="20381"/>
                  </a:cubicBezTo>
                  <a:cubicBezTo>
                    <a:pt x="7855" y="20023"/>
                    <a:pt x="7898" y="19607"/>
                    <a:pt x="8142" y="19134"/>
                  </a:cubicBezTo>
                  <a:cubicBezTo>
                    <a:pt x="8557" y="18303"/>
                    <a:pt x="9360" y="17758"/>
                    <a:pt x="10163" y="17758"/>
                  </a:cubicBezTo>
                  <a:lnTo>
                    <a:pt x="10191" y="17758"/>
                  </a:lnTo>
                  <a:cubicBezTo>
                    <a:pt x="10822" y="17773"/>
                    <a:pt x="11352" y="18117"/>
                    <a:pt x="11696" y="18733"/>
                  </a:cubicBezTo>
                  <a:cubicBezTo>
                    <a:pt x="11581" y="17672"/>
                    <a:pt x="11968" y="16612"/>
                    <a:pt x="12714" y="15852"/>
                  </a:cubicBezTo>
                  <a:lnTo>
                    <a:pt x="12714" y="15852"/>
                  </a:lnTo>
                  <a:cubicBezTo>
                    <a:pt x="12556" y="16913"/>
                    <a:pt x="12241" y="17945"/>
                    <a:pt x="11782" y="18905"/>
                  </a:cubicBezTo>
                  <a:lnTo>
                    <a:pt x="11825" y="18977"/>
                  </a:lnTo>
                  <a:cubicBezTo>
                    <a:pt x="12155" y="19736"/>
                    <a:pt x="11653" y="20653"/>
                    <a:pt x="10808" y="21671"/>
                  </a:cubicBezTo>
                  <a:cubicBezTo>
                    <a:pt x="11252" y="21413"/>
                    <a:pt x="11739" y="21255"/>
                    <a:pt x="12241" y="21212"/>
                  </a:cubicBezTo>
                  <a:lnTo>
                    <a:pt x="12312" y="21212"/>
                  </a:lnTo>
                  <a:cubicBezTo>
                    <a:pt x="13215" y="21212"/>
                    <a:pt x="13144" y="22216"/>
                    <a:pt x="12671" y="22230"/>
                  </a:cubicBezTo>
                  <a:lnTo>
                    <a:pt x="12656" y="22230"/>
                  </a:lnTo>
                  <a:cubicBezTo>
                    <a:pt x="12484" y="22230"/>
                    <a:pt x="12255" y="22087"/>
                    <a:pt x="12011" y="21943"/>
                  </a:cubicBezTo>
                  <a:cubicBezTo>
                    <a:pt x="11768" y="21771"/>
                    <a:pt x="11467" y="21671"/>
                    <a:pt x="11180" y="21657"/>
                  </a:cubicBezTo>
                  <a:cubicBezTo>
                    <a:pt x="11037" y="21657"/>
                    <a:pt x="10894" y="21685"/>
                    <a:pt x="10765" y="21743"/>
                  </a:cubicBezTo>
                  <a:cubicBezTo>
                    <a:pt x="10306" y="22302"/>
                    <a:pt x="9747" y="22875"/>
                    <a:pt x="9174" y="23463"/>
                  </a:cubicBezTo>
                  <a:cubicBezTo>
                    <a:pt x="8170" y="24509"/>
                    <a:pt x="7138" y="25598"/>
                    <a:pt x="6508" y="26630"/>
                  </a:cubicBezTo>
                  <a:cubicBezTo>
                    <a:pt x="5662" y="28063"/>
                    <a:pt x="5590" y="29640"/>
                    <a:pt x="5762" y="31131"/>
                  </a:cubicBezTo>
                  <a:lnTo>
                    <a:pt x="5848" y="31159"/>
                  </a:lnTo>
                  <a:cubicBezTo>
                    <a:pt x="6622" y="29067"/>
                    <a:pt x="8156" y="27447"/>
                    <a:pt x="8873" y="26773"/>
                  </a:cubicBezTo>
                  <a:cubicBezTo>
                    <a:pt x="8830" y="26372"/>
                    <a:pt x="8744" y="24867"/>
                    <a:pt x="9819" y="23878"/>
                  </a:cubicBezTo>
                  <a:cubicBezTo>
                    <a:pt x="9976" y="24065"/>
                    <a:pt x="10062" y="24323"/>
                    <a:pt x="10048" y="24581"/>
                  </a:cubicBezTo>
                  <a:cubicBezTo>
                    <a:pt x="10320" y="24394"/>
                    <a:pt x="10822" y="24136"/>
                    <a:pt x="11252" y="24136"/>
                  </a:cubicBezTo>
                  <a:cubicBezTo>
                    <a:pt x="11268" y="24135"/>
                    <a:pt x="11284" y="24134"/>
                    <a:pt x="11300" y="24134"/>
                  </a:cubicBezTo>
                  <a:cubicBezTo>
                    <a:pt x="11439" y="24134"/>
                    <a:pt x="11566" y="24188"/>
                    <a:pt x="11682" y="24265"/>
                  </a:cubicBezTo>
                  <a:cubicBezTo>
                    <a:pt x="12140" y="24609"/>
                    <a:pt x="11753" y="25383"/>
                    <a:pt x="11524" y="25770"/>
                  </a:cubicBezTo>
                  <a:cubicBezTo>
                    <a:pt x="11954" y="25784"/>
                    <a:pt x="12398" y="25913"/>
                    <a:pt x="12771" y="26143"/>
                  </a:cubicBezTo>
                  <a:cubicBezTo>
                    <a:pt x="11467" y="26845"/>
                    <a:pt x="10593" y="27031"/>
                    <a:pt x="9933" y="27031"/>
                  </a:cubicBezTo>
                  <a:cubicBezTo>
                    <a:pt x="9618" y="27031"/>
                    <a:pt x="9288" y="26988"/>
                    <a:pt x="8987" y="26902"/>
                  </a:cubicBezTo>
                  <a:cubicBezTo>
                    <a:pt x="8414" y="27447"/>
                    <a:pt x="7898" y="28035"/>
                    <a:pt x="7425" y="28680"/>
                  </a:cubicBezTo>
                  <a:cubicBezTo>
                    <a:pt x="7884" y="28436"/>
                    <a:pt x="9145" y="27863"/>
                    <a:pt x="10435" y="27863"/>
                  </a:cubicBezTo>
                  <a:cubicBezTo>
                    <a:pt x="10908" y="27863"/>
                    <a:pt x="11381" y="27949"/>
                    <a:pt x="11811" y="28135"/>
                  </a:cubicBezTo>
                  <a:cubicBezTo>
                    <a:pt x="10664" y="28278"/>
                    <a:pt x="9073" y="29382"/>
                    <a:pt x="8070" y="29382"/>
                  </a:cubicBezTo>
                  <a:cubicBezTo>
                    <a:pt x="8058" y="29382"/>
                    <a:pt x="8047" y="29383"/>
                    <a:pt x="8035" y="29383"/>
                  </a:cubicBezTo>
                  <a:cubicBezTo>
                    <a:pt x="7704" y="29383"/>
                    <a:pt x="7393" y="29185"/>
                    <a:pt x="7282" y="28866"/>
                  </a:cubicBezTo>
                  <a:cubicBezTo>
                    <a:pt x="6766" y="29583"/>
                    <a:pt x="6336" y="30371"/>
                    <a:pt x="6020" y="31202"/>
                  </a:cubicBezTo>
                  <a:cubicBezTo>
                    <a:pt x="8041" y="31819"/>
                    <a:pt x="9905" y="32205"/>
                    <a:pt x="11395" y="32205"/>
                  </a:cubicBezTo>
                  <a:cubicBezTo>
                    <a:pt x="12800" y="32205"/>
                    <a:pt x="13860" y="31862"/>
                    <a:pt x="14391" y="31030"/>
                  </a:cubicBezTo>
                  <a:cubicBezTo>
                    <a:pt x="15265" y="29654"/>
                    <a:pt x="15580" y="28106"/>
                    <a:pt x="15580" y="26515"/>
                  </a:cubicBezTo>
                  <a:cubicBezTo>
                    <a:pt x="15552" y="25283"/>
                    <a:pt x="15423" y="24065"/>
                    <a:pt x="15165" y="22875"/>
                  </a:cubicBezTo>
                  <a:cubicBezTo>
                    <a:pt x="14907" y="21485"/>
                    <a:pt x="14692" y="20152"/>
                    <a:pt x="14305" y="18790"/>
                  </a:cubicBezTo>
                  <a:cubicBezTo>
                    <a:pt x="13989" y="17787"/>
                    <a:pt x="13688" y="16755"/>
                    <a:pt x="13688" y="15709"/>
                  </a:cubicBezTo>
                  <a:cubicBezTo>
                    <a:pt x="13688" y="15336"/>
                    <a:pt x="13731" y="14963"/>
                    <a:pt x="13817" y="14591"/>
                  </a:cubicBezTo>
                  <a:cubicBezTo>
                    <a:pt x="14133" y="13301"/>
                    <a:pt x="15021" y="12369"/>
                    <a:pt x="15781" y="11323"/>
                  </a:cubicBezTo>
                  <a:cubicBezTo>
                    <a:pt x="16627" y="10191"/>
                    <a:pt x="17315" y="8944"/>
                    <a:pt x="17802" y="7611"/>
                  </a:cubicBezTo>
                  <a:cubicBezTo>
                    <a:pt x="18046" y="6951"/>
                    <a:pt x="18160" y="6249"/>
                    <a:pt x="18174" y="5533"/>
                  </a:cubicBezTo>
                  <a:cubicBezTo>
                    <a:pt x="18174" y="2981"/>
                    <a:pt x="16340" y="1204"/>
                    <a:pt x="14061" y="0"/>
                  </a:cubicBezTo>
                  <a:close/>
                </a:path>
              </a:pathLst>
            </a:custGeom>
            <a:solidFill>
              <a:srgbClr val="FFA2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2" name="Google Shape;4158;p64"/>
            <p:cNvSpPr/>
            <p:nvPr/>
          </p:nvSpPr>
          <p:spPr>
            <a:xfrm>
              <a:off x="964588" y="3213613"/>
              <a:ext cx="427150" cy="915875"/>
            </a:xfrm>
            <a:custGeom>
              <a:avLst/>
              <a:gdLst/>
              <a:ahLst/>
              <a:cxnLst/>
              <a:rect l="l" t="t" r="r" b="b"/>
              <a:pathLst>
                <a:path w="17086" h="36635" extrusionOk="0">
                  <a:moveTo>
                    <a:pt x="16612" y="402"/>
                  </a:moveTo>
                  <a:lnTo>
                    <a:pt x="16625" y="406"/>
                  </a:lnTo>
                  <a:lnTo>
                    <a:pt x="16625" y="406"/>
                  </a:lnTo>
                  <a:cubicBezTo>
                    <a:pt x="16626" y="404"/>
                    <a:pt x="16627" y="403"/>
                    <a:pt x="16627" y="402"/>
                  </a:cubicBezTo>
                  <a:close/>
                  <a:moveTo>
                    <a:pt x="15538" y="1"/>
                  </a:moveTo>
                  <a:lnTo>
                    <a:pt x="10908" y="10779"/>
                  </a:lnTo>
                  <a:lnTo>
                    <a:pt x="7411" y="18920"/>
                  </a:lnTo>
                  <a:cubicBezTo>
                    <a:pt x="7612" y="19034"/>
                    <a:pt x="7812" y="19163"/>
                    <a:pt x="8013" y="19307"/>
                  </a:cubicBezTo>
                  <a:lnTo>
                    <a:pt x="14893" y="3054"/>
                  </a:lnTo>
                  <a:cubicBezTo>
                    <a:pt x="14549" y="2638"/>
                    <a:pt x="15796" y="230"/>
                    <a:pt x="15853" y="115"/>
                  </a:cubicBezTo>
                  <a:lnTo>
                    <a:pt x="15538" y="1"/>
                  </a:lnTo>
                  <a:close/>
                  <a:moveTo>
                    <a:pt x="16625" y="406"/>
                  </a:moveTo>
                  <a:lnTo>
                    <a:pt x="16625" y="406"/>
                  </a:lnTo>
                  <a:cubicBezTo>
                    <a:pt x="16576" y="524"/>
                    <a:pt x="15613" y="2956"/>
                    <a:pt x="15065" y="3111"/>
                  </a:cubicBezTo>
                  <a:lnTo>
                    <a:pt x="8156" y="19436"/>
                  </a:lnTo>
                  <a:cubicBezTo>
                    <a:pt x="8271" y="19522"/>
                    <a:pt x="8371" y="19636"/>
                    <a:pt x="8472" y="19737"/>
                  </a:cubicBezTo>
                  <a:lnTo>
                    <a:pt x="8500" y="19737"/>
                  </a:lnTo>
                  <a:lnTo>
                    <a:pt x="12227" y="11395"/>
                  </a:lnTo>
                  <a:lnTo>
                    <a:pt x="17085" y="560"/>
                  </a:lnTo>
                  <a:lnTo>
                    <a:pt x="16625" y="406"/>
                  </a:lnTo>
                  <a:close/>
                  <a:moveTo>
                    <a:pt x="4874" y="27175"/>
                  </a:moveTo>
                  <a:lnTo>
                    <a:pt x="1047" y="36205"/>
                  </a:lnTo>
                  <a:cubicBezTo>
                    <a:pt x="1062" y="36219"/>
                    <a:pt x="1076" y="36219"/>
                    <a:pt x="1090" y="36234"/>
                  </a:cubicBezTo>
                  <a:lnTo>
                    <a:pt x="4974" y="27577"/>
                  </a:lnTo>
                  <a:cubicBezTo>
                    <a:pt x="4946" y="27448"/>
                    <a:pt x="4903" y="27319"/>
                    <a:pt x="4874" y="27190"/>
                  </a:cubicBezTo>
                  <a:lnTo>
                    <a:pt x="4874" y="27175"/>
                  </a:lnTo>
                  <a:close/>
                  <a:moveTo>
                    <a:pt x="4329" y="26487"/>
                  </a:moveTo>
                  <a:cubicBezTo>
                    <a:pt x="4200" y="27161"/>
                    <a:pt x="4000" y="27806"/>
                    <a:pt x="3684" y="27806"/>
                  </a:cubicBezTo>
                  <a:cubicBezTo>
                    <a:pt x="3656" y="27806"/>
                    <a:pt x="3627" y="27806"/>
                    <a:pt x="3598" y="27792"/>
                  </a:cubicBezTo>
                  <a:lnTo>
                    <a:pt x="73" y="35961"/>
                  </a:lnTo>
                  <a:cubicBezTo>
                    <a:pt x="101" y="36033"/>
                    <a:pt x="116" y="36090"/>
                    <a:pt x="116" y="36162"/>
                  </a:cubicBezTo>
                  <a:cubicBezTo>
                    <a:pt x="116" y="36291"/>
                    <a:pt x="73" y="36406"/>
                    <a:pt x="1" y="36506"/>
                  </a:cubicBezTo>
                  <a:lnTo>
                    <a:pt x="245" y="36635"/>
                  </a:lnTo>
                  <a:cubicBezTo>
                    <a:pt x="288" y="36363"/>
                    <a:pt x="531" y="36162"/>
                    <a:pt x="818" y="36162"/>
                  </a:cubicBezTo>
                  <a:lnTo>
                    <a:pt x="875" y="36162"/>
                  </a:lnTo>
                  <a:lnTo>
                    <a:pt x="4802" y="26889"/>
                  </a:lnTo>
                  <a:cubicBezTo>
                    <a:pt x="4788" y="26788"/>
                    <a:pt x="4759" y="26688"/>
                    <a:pt x="4745" y="26573"/>
                  </a:cubicBezTo>
                  <a:cubicBezTo>
                    <a:pt x="4602" y="26559"/>
                    <a:pt x="4473" y="26516"/>
                    <a:pt x="4344" y="26487"/>
                  </a:cubicBezTo>
                  <a:close/>
                </a:path>
              </a:pathLst>
            </a:custGeom>
            <a:solidFill>
              <a:srgbClr val="FF3E3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3" name="Google Shape;4159;p64"/>
            <p:cNvSpPr/>
            <p:nvPr/>
          </p:nvSpPr>
          <p:spPr>
            <a:xfrm>
              <a:off x="1054538" y="3687163"/>
              <a:ext cx="192450" cy="234500"/>
            </a:xfrm>
            <a:custGeom>
              <a:avLst/>
              <a:gdLst/>
              <a:ahLst/>
              <a:cxnLst/>
              <a:rect l="l" t="t" r="r" b="b"/>
              <a:pathLst>
                <a:path w="7698" h="9380" extrusionOk="0">
                  <a:moveTo>
                    <a:pt x="6889" y="1"/>
                  </a:moveTo>
                  <a:cubicBezTo>
                    <a:pt x="6867" y="1"/>
                    <a:pt x="6845" y="3"/>
                    <a:pt x="6823" y="6"/>
                  </a:cubicBezTo>
                  <a:cubicBezTo>
                    <a:pt x="6321" y="6"/>
                    <a:pt x="5504" y="408"/>
                    <a:pt x="4902" y="766"/>
                  </a:cubicBezTo>
                  <a:lnTo>
                    <a:pt x="4888" y="780"/>
                  </a:lnTo>
                  <a:cubicBezTo>
                    <a:pt x="5146" y="1053"/>
                    <a:pt x="5361" y="1368"/>
                    <a:pt x="5533" y="1698"/>
                  </a:cubicBezTo>
                  <a:cubicBezTo>
                    <a:pt x="6522" y="1210"/>
                    <a:pt x="7482" y="608"/>
                    <a:pt x="7238" y="193"/>
                  </a:cubicBezTo>
                  <a:cubicBezTo>
                    <a:pt x="7164" y="81"/>
                    <a:pt x="7035" y="1"/>
                    <a:pt x="6889" y="1"/>
                  </a:cubicBezTo>
                  <a:close/>
                  <a:moveTo>
                    <a:pt x="6866" y="1640"/>
                  </a:moveTo>
                  <a:cubicBezTo>
                    <a:pt x="6436" y="1669"/>
                    <a:pt x="6020" y="1726"/>
                    <a:pt x="5605" y="1855"/>
                  </a:cubicBezTo>
                  <a:cubicBezTo>
                    <a:pt x="5762" y="2185"/>
                    <a:pt x="5877" y="2529"/>
                    <a:pt x="5934" y="2887"/>
                  </a:cubicBezTo>
                  <a:cubicBezTo>
                    <a:pt x="6780" y="2730"/>
                    <a:pt x="7597" y="2457"/>
                    <a:pt x="7511" y="1970"/>
                  </a:cubicBezTo>
                  <a:cubicBezTo>
                    <a:pt x="7468" y="1726"/>
                    <a:pt x="7210" y="1640"/>
                    <a:pt x="6866" y="1640"/>
                  </a:cubicBezTo>
                  <a:close/>
                  <a:moveTo>
                    <a:pt x="5963" y="3059"/>
                  </a:moveTo>
                  <a:cubicBezTo>
                    <a:pt x="5991" y="3231"/>
                    <a:pt x="6006" y="3418"/>
                    <a:pt x="6006" y="3590"/>
                  </a:cubicBezTo>
                  <a:cubicBezTo>
                    <a:pt x="6006" y="3776"/>
                    <a:pt x="5991" y="3948"/>
                    <a:pt x="5963" y="4134"/>
                  </a:cubicBezTo>
                  <a:cubicBezTo>
                    <a:pt x="6651" y="4091"/>
                    <a:pt x="7353" y="3948"/>
                    <a:pt x="7496" y="3590"/>
                  </a:cubicBezTo>
                  <a:cubicBezTo>
                    <a:pt x="7640" y="3231"/>
                    <a:pt x="6823" y="3102"/>
                    <a:pt x="5963" y="3059"/>
                  </a:cubicBezTo>
                  <a:close/>
                  <a:moveTo>
                    <a:pt x="5920" y="4421"/>
                  </a:moveTo>
                  <a:cubicBezTo>
                    <a:pt x="5834" y="4808"/>
                    <a:pt x="5691" y="5195"/>
                    <a:pt x="5504" y="5539"/>
                  </a:cubicBezTo>
                  <a:cubicBezTo>
                    <a:pt x="5920" y="5696"/>
                    <a:pt x="6350" y="5782"/>
                    <a:pt x="6780" y="5811"/>
                  </a:cubicBezTo>
                  <a:cubicBezTo>
                    <a:pt x="7095" y="5811"/>
                    <a:pt x="7353" y="5725"/>
                    <a:pt x="7453" y="5510"/>
                  </a:cubicBezTo>
                  <a:cubicBezTo>
                    <a:pt x="7697" y="5037"/>
                    <a:pt x="6780" y="4665"/>
                    <a:pt x="5920" y="4421"/>
                  </a:cubicBezTo>
                  <a:close/>
                  <a:moveTo>
                    <a:pt x="5361" y="5782"/>
                  </a:moveTo>
                  <a:lnTo>
                    <a:pt x="5361" y="5797"/>
                  </a:lnTo>
                  <a:cubicBezTo>
                    <a:pt x="5160" y="6098"/>
                    <a:pt x="4931" y="6384"/>
                    <a:pt x="4659" y="6628"/>
                  </a:cubicBezTo>
                  <a:cubicBezTo>
                    <a:pt x="5132" y="7001"/>
                    <a:pt x="5676" y="7345"/>
                    <a:pt x="6049" y="7345"/>
                  </a:cubicBezTo>
                  <a:cubicBezTo>
                    <a:pt x="6135" y="7345"/>
                    <a:pt x="6206" y="7316"/>
                    <a:pt x="6278" y="7273"/>
                  </a:cubicBezTo>
                  <a:cubicBezTo>
                    <a:pt x="6665" y="7001"/>
                    <a:pt x="5977" y="6298"/>
                    <a:pt x="5361" y="5782"/>
                  </a:cubicBezTo>
                  <a:close/>
                  <a:moveTo>
                    <a:pt x="574" y="7488"/>
                  </a:moveTo>
                  <a:lnTo>
                    <a:pt x="587" y="7491"/>
                  </a:lnTo>
                  <a:lnTo>
                    <a:pt x="587" y="7491"/>
                  </a:lnTo>
                  <a:lnTo>
                    <a:pt x="588" y="7488"/>
                  </a:lnTo>
                  <a:close/>
                  <a:moveTo>
                    <a:pt x="1147" y="7631"/>
                  </a:moveTo>
                  <a:cubicBezTo>
                    <a:pt x="1161" y="7732"/>
                    <a:pt x="1190" y="7832"/>
                    <a:pt x="1204" y="7947"/>
                  </a:cubicBezTo>
                  <a:lnTo>
                    <a:pt x="1333" y="7660"/>
                  </a:lnTo>
                  <a:lnTo>
                    <a:pt x="1147" y="7631"/>
                  </a:lnTo>
                  <a:close/>
                  <a:moveTo>
                    <a:pt x="4458" y="6786"/>
                  </a:moveTo>
                  <a:cubicBezTo>
                    <a:pt x="4214" y="7001"/>
                    <a:pt x="3928" y="7173"/>
                    <a:pt x="3641" y="7316"/>
                  </a:cubicBezTo>
                  <a:cubicBezTo>
                    <a:pt x="4071" y="7947"/>
                    <a:pt x="4616" y="8563"/>
                    <a:pt x="4988" y="8563"/>
                  </a:cubicBezTo>
                  <a:cubicBezTo>
                    <a:pt x="5031" y="8563"/>
                    <a:pt x="5060" y="8563"/>
                    <a:pt x="5103" y="8549"/>
                  </a:cubicBezTo>
                  <a:cubicBezTo>
                    <a:pt x="5504" y="8377"/>
                    <a:pt x="4988" y="7517"/>
                    <a:pt x="4472" y="6786"/>
                  </a:cubicBezTo>
                  <a:close/>
                  <a:moveTo>
                    <a:pt x="587" y="7491"/>
                  </a:moveTo>
                  <a:lnTo>
                    <a:pt x="0" y="8835"/>
                  </a:lnTo>
                  <a:cubicBezTo>
                    <a:pt x="29" y="8850"/>
                    <a:pt x="58" y="8864"/>
                    <a:pt x="101" y="8864"/>
                  </a:cubicBezTo>
                  <a:cubicBezTo>
                    <a:pt x="402" y="8864"/>
                    <a:pt x="617" y="8205"/>
                    <a:pt x="746" y="7531"/>
                  </a:cubicBezTo>
                  <a:lnTo>
                    <a:pt x="587" y="7491"/>
                  </a:lnTo>
                  <a:close/>
                  <a:moveTo>
                    <a:pt x="1505" y="7674"/>
                  </a:moveTo>
                  <a:lnTo>
                    <a:pt x="1505" y="7689"/>
                  </a:lnTo>
                  <a:lnTo>
                    <a:pt x="1276" y="8233"/>
                  </a:lnTo>
                  <a:cubicBezTo>
                    <a:pt x="1305" y="8377"/>
                    <a:pt x="1348" y="8506"/>
                    <a:pt x="1376" y="8635"/>
                  </a:cubicBezTo>
                  <a:cubicBezTo>
                    <a:pt x="1505" y="9065"/>
                    <a:pt x="1677" y="9366"/>
                    <a:pt x="1864" y="9366"/>
                  </a:cubicBezTo>
                  <a:lnTo>
                    <a:pt x="1892" y="9366"/>
                  </a:lnTo>
                  <a:cubicBezTo>
                    <a:pt x="2208" y="9323"/>
                    <a:pt x="2208" y="8506"/>
                    <a:pt x="2122" y="7703"/>
                  </a:cubicBezTo>
                  <a:lnTo>
                    <a:pt x="1892" y="7703"/>
                  </a:lnTo>
                  <a:cubicBezTo>
                    <a:pt x="1763" y="7703"/>
                    <a:pt x="1634" y="7703"/>
                    <a:pt x="1505" y="7674"/>
                  </a:cubicBezTo>
                  <a:close/>
                  <a:moveTo>
                    <a:pt x="3383" y="7416"/>
                  </a:moveTo>
                  <a:cubicBezTo>
                    <a:pt x="3039" y="7545"/>
                    <a:pt x="2681" y="7631"/>
                    <a:pt x="2308" y="7674"/>
                  </a:cubicBezTo>
                  <a:cubicBezTo>
                    <a:pt x="2580" y="8520"/>
                    <a:pt x="2953" y="9380"/>
                    <a:pt x="3340" y="9380"/>
                  </a:cubicBezTo>
                  <a:cubicBezTo>
                    <a:pt x="3383" y="9380"/>
                    <a:pt x="3426" y="9380"/>
                    <a:pt x="3455" y="9366"/>
                  </a:cubicBezTo>
                  <a:cubicBezTo>
                    <a:pt x="3885" y="9179"/>
                    <a:pt x="3670" y="8248"/>
                    <a:pt x="3383" y="7416"/>
                  </a:cubicBezTo>
                  <a:close/>
                </a:path>
              </a:pathLst>
            </a:custGeom>
            <a:solidFill>
              <a:srgbClr val="E7274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4" name="Google Shape;4160;p64"/>
            <p:cNvSpPr/>
            <p:nvPr/>
          </p:nvSpPr>
          <p:spPr>
            <a:xfrm>
              <a:off x="1068863" y="3686588"/>
              <a:ext cx="135125" cy="193175"/>
            </a:xfrm>
            <a:custGeom>
              <a:avLst/>
              <a:gdLst/>
              <a:ahLst/>
              <a:cxnLst/>
              <a:rect l="l" t="t" r="r" b="b"/>
              <a:pathLst>
                <a:path w="5405" h="7727" extrusionOk="0">
                  <a:moveTo>
                    <a:pt x="3971" y="517"/>
                  </a:moveTo>
                  <a:cubicBezTo>
                    <a:pt x="3975" y="519"/>
                    <a:pt x="3978" y="522"/>
                    <a:pt x="3982" y="525"/>
                  </a:cubicBezTo>
                  <a:lnTo>
                    <a:pt x="3982" y="525"/>
                  </a:lnTo>
                  <a:lnTo>
                    <a:pt x="3985" y="517"/>
                  </a:lnTo>
                  <a:close/>
                  <a:moveTo>
                    <a:pt x="3226" y="1"/>
                  </a:moveTo>
                  <a:lnTo>
                    <a:pt x="1" y="7511"/>
                  </a:lnTo>
                  <a:lnTo>
                    <a:pt x="158" y="7554"/>
                  </a:lnTo>
                  <a:cubicBezTo>
                    <a:pt x="287" y="7597"/>
                    <a:pt x="431" y="7640"/>
                    <a:pt x="560" y="7654"/>
                  </a:cubicBezTo>
                  <a:lnTo>
                    <a:pt x="746" y="7683"/>
                  </a:lnTo>
                  <a:lnTo>
                    <a:pt x="3828" y="388"/>
                  </a:lnTo>
                  <a:cubicBezTo>
                    <a:pt x="3641" y="244"/>
                    <a:pt x="3441" y="115"/>
                    <a:pt x="3226" y="1"/>
                  </a:cubicBezTo>
                  <a:close/>
                  <a:moveTo>
                    <a:pt x="3982" y="525"/>
                  </a:moveTo>
                  <a:lnTo>
                    <a:pt x="932" y="7712"/>
                  </a:lnTo>
                  <a:cubicBezTo>
                    <a:pt x="1061" y="7726"/>
                    <a:pt x="1190" y="7726"/>
                    <a:pt x="1319" y="7726"/>
                  </a:cubicBezTo>
                  <a:lnTo>
                    <a:pt x="1563" y="7726"/>
                  </a:lnTo>
                  <a:cubicBezTo>
                    <a:pt x="1635" y="7726"/>
                    <a:pt x="1678" y="7726"/>
                    <a:pt x="1735" y="7712"/>
                  </a:cubicBezTo>
                  <a:cubicBezTo>
                    <a:pt x="2108" y="7669"/>
                    <a:pt x="2466" y="7583"/>
                    <a:pt x="2810" y="7454"/>
                  </a:cubicBezTo>
                  <a:cubicBezTo>
                    <a:pt x="2896" y="7425"/>
                    <a:pt x="2968" y="7382"/>
                    <a:pt x="3054" y="7339"/>
                  </a:cubicBezTo>
                  <a:cubicBezTo>
                    <a:pt x="3355" y="7210"/>
                    <a:pt x="3627" y="7038"/>
                    <a:pt x="3885" y="6823"/>
                  </a:cubicBezTo>
                  <a:cubicBezTo>
                    <a:pt x="3942" y="6780"/>
                    <a:pt x="4014" y="6723"/>
                    <a:pt x="4057" y="6665"/>
                  </a:cubicBezTo>
                  <a:cubicBezTo>
                    <a:pt x="4329" y="6422"/>
                    <a:pt x="4573" y="6135"/>
                    <a:pt x="4759" y="5834"/>
                  </a:cubicBezTo>
                  <a:cubicBezTo>
                    <a:pt x="4817" y="5748"/>
                    <a:pt x="4860" y="5676"/>
                    <a:pt x="4903" y="5590"/>
                  </a:cubicBezTo>
                  <a:cubicBezTo>
                    <a:pt x="5103" y="5232"/>
                    <a:pt x="5232" y="4860"/>
                    <a:pt x="5318" y="4458"/>
                  </a:cubicBezTo>
                  <a:cubicBezTo>
                    <a:pt x="5347" y="4372"/>
                    <a:pt x="5361" y="4272"/>
                    <a:pt x="5375" y="4172"/>
                  </a:cubicBezTo>
                  <a:cubicBezTo>
                    <a:pt x="5390" y="4000"/>
                    <a:pt x="5404" y="3813"/>
                    <a:pt x="5404" y="3627"/>
                  </a:cubicBezTo>
                  <a:cubicBezTo>
                    <a:pt x="5404" y="3455"/>
                    <a:pt x="5390" y="3269"/>
                    <a:pt x="5375" y="3097"/>
                  </a:cubicBezTo>
                  <a:cubicBezTo>
                    <a:pt x="5375" y="3039"/>
                    <a:pt x="5361" y="2982"/>
                    <a:pt x="5347" y="2925"/>
                  </a:cubicBezTo>
                  <a:cubicBezTo>
                    <a:pt x="5289" y="2566"/>
                    <a:pt x="5175" y="2222"/>
                    <a:pt x="5017" y="1893"/>
                  </a:cubicBezTo>
                  <a:lnTo>
                    <a:pt x="4946" y="1735"/>
                  </a:lnTo>
                  <a:cubicBezTo>
                    <a:pt x="4774" y="1405"/>
                    <a:pt x="4544" y="1090"/>
                    <a:pt x="4286" y="818"/>
                  </a:cubicBezTo>
                  <a:cubicBezTo>
                    <a:pt x="4189" y="721"/>
                    <a:pt x="4092" y="610"/>
                    <a:pt x="3982" y="525"/>
                  </a:cubicBezTo>
                  <a:close/>
                </a:path>
              </a:pathLst>
            </a:custGeom>
            <a:solidFill>
              <a:srgbClr val="1E022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5" name="Google Shape;4161;p64"/>
            <p:cNvSpPr/>
            <p:nvPr/>
          </p:nvSpPr>
          <p:spPr>
            <a:xfrm>
              <a:off x="985388" y="3894788"/>
              <a:ext cx="263375" cy="383775"/>
            </a:xfrm>
            <a:custGeom>
              <a:avLst/>
              <a:gdLst/>
              <a:ahLst/>
              <a:cxnLst/>
              <a:rect l="l" t="t" r="r" b="b"/>
              <a:pathLst>
                <a:path w="10535" h="15351" extrusionOk="0">
                  <a:moveTo>
                    <a:pt x="10047" y="0"/>
                  </a:moveTo>
                  <a:cubicBezTo>
                    <a:pt x="10046" y="6"/>
                    <a:pt x="10046" y="12"/>
                    <a:pt x="10045" y="17"/>
                  </a:cubicBezTo>
                  <a:lnTo>
                    <a:pt x="10045" y="17"/>
                  </a:lnTo>
                  <a:cubicBezTo>
                    <a:pt x="10050" y="12"/>
                    <a:pt x="10056" y="6"/>
                    <a:pt x="10062" y="0"/>
                  </a:cubicBezTo>
                  <a:close/>
                  <a:moveTo>
                    <a:pt x="10045" y="17"/>
                  </a:moveTo>
                  <a:cubicBezTo>
                    <a:pt x="9297" y="776"/>
                    <a:pt x="8930" y="1828"/>
                    <a:pt x="9030" y="2881"/>
                  </a:cubicBezTo>
                  <a:cubicBezTo>
                    <a:pt x="8671" y="2265"/>
                    <a:pt x="8156" y="1921"/>
                    <a:pt x="7539" y="1906"/>
                  </a:cubicBezTo>
                  <a:lnTo>
                    <a:pt x="7496" y="1906"/>
                  </a:lnTo>
                  <a:cubicBezTo>
                    <a:pt x="6694" y="1906"/>
                    <a:pt x="5877" y="2465"/>
                    <a:pt x="5475" y="3282"/>
                  </a:cubicBezTo>
                  <a:cubicBezTo>
                    <a:pt x="5232" y="3769"/>
                    <a:pt x="5189" y="4185"/>
                    <a:pt x="5346" y="4543"/>
                  </a:cubicBezTo>
                  <a:cubicBezTo>
                    <a:pt x="5576" y="5059"/>
                    <a:pt x="6178" y="5188"/>
                    <a:pt x="6178" y="5188"/>
                  </a:cubicBezTo>
                  <a:cubicBezTo>
                    <a:pt x="6307" y="5231"/>
                    <a:pt x="6436" y="5260"/>
                    <a:pt x="6565" y="5260"/>
                  </a:cubicBezTo>
                  <a:cubicBezTo>
                    <a:pt x="7267" y="5260"/>
                    <a:pt x="7697" y="4429"/>
                    <a:pt x="7296" y="4113"/>
                  </a:cubicBezTo>
                  <a:cubicBezTo>
                    <a:pt x="7224" y="4056"/>
                    <a:pt x="7124" y="4013"/>
                    <a:pt x="7038" y="4013"/>
                  </a:cubicBezTo>
                  <a:cubicBezTo>
                    <a:pt x="6866" y="4013"/>
                    <a:pt x="6737" y="4142"/>
                    <a:pt x="6608" y="4285"/>
                  </a:cubicBezTo>
                  <a:cubicBezTo>
                    <a:pt x="6493" y="4429"/>
                    <a:pt x="6335" y="4529"/>
                    <a:pt x="6149" y="4558"/>
                  </a:cubicBezTo>
                  <a:cubicBezTo>
                    <a:pt x="6106" y="4558"/>
                    <a:pt x="6077" y="4558"/>
                    <a:pt x="6049" y="4543"/>
                  </a:cubicBezTo>
                  <a:cubicBezTo>
                    <a:pt x="5662" y="4443"/>
                    <a:pt x="5590" y="3798"/>
                    <a:pt x="5590" y="3468"/>
                  </a:cubicBezTo>
                  <a:cubicBezTo>
                    <a:pt x="5604" y="3440"/>
                    <a:pt x="5619" y="3397"/>
                    <a:pt x="5633" y="3368"/>
                  </a:cubicBezTo>
                  <a:cubicBezTo>
                    <a:pt x="6020" y="2594"/>
                    <a:pt x="6765" y="2093"/>
                    <a:pt x="7496" y="2093"/>
                  </a:cubicBezTo>
                  <a:lnTo>
                    <a:pt x="7525" y="2093"/>
                  </a:lnTo>
                  <a:cubicBezTo>
                    <a:pt x="8156" y="2107"/>
                    <a:pt x="8686" y="2494"/>
                    <a:pt x="9001" y="3196"/>
                  </a:cubicBezTo>
                  <a:cubicBezTo>
                    <a:pt x="9488" y="4271"/>
                    <a:pt x="7984" y="5833"/>
                    <a:pt x="6393" y="7496"/>
                  </a:cubicBezTo>
                  <a:cubicBezTo>
                    <a:pt x="5877" y="8041"/>
                    <a:pt x="5346" y="8571"/>
                    <a:pt x="4873" y="9116"/>
                  </a:cubicBezTo>
                  <a:cubicBezTo>
                    <a:pt x="5146" y="8686"/>
                    <a:pt x="5375" y="8227"/>
                    <a:pt x="5533" y="7740"/>
                  </a:cubicBezTo>
                  <a:cubicBezTo>
                    <a:pt x="5705" y="7181"/>
                    <a:pt x="5676" y="6564"/>
                    <a:pt x="5447" y="6034"/>
                  </a:cubicBezTo>
                  <a:cubicBezTo>
                    <a:pt x="5289" y="5719"/>
                    <a:pt x="4945" y="5188"/>
                    <a:pt x="4544" y="5188"/>
                  </a:cubicBezTo>
                  <a:cubicBezTo>
                    <a:pt x="4472" y="5188"/>
                    <a:pt x="4400" y="5217"/>
                    <a:pt x="4343" y="5246"/>
                  </a:cubicBezTo>
                  <a:cubicBezTo>
                    <a:pt x="4042" y="5389"/>
                    <a:pt x="4529" y="6450"/>
                    <a:pt x="4587" y="6636"/>
                  </a:cubicBezTo>
                  <a:cubicBezTo>
                    <a:pt x="4859" y="7482"/>
                    <a:pt x="4931" y="8370"/>
                    <a:pt x="4773" y="9245"/>
                  </a:cubicBezTo>
                  <a:cubicBezTo>
                    <a:pt x="4372" y="9703"/>
                    <a:pt x="4013" y="10176"/>
                    <a:pt x="3698" y="10692"/>
                  </a:cubicBezTo>
                  <a:cubicBezTo>
                    <a:pt x="2996" y="11853"/>
                    <a:pt x="2809" y="13114"/>
                    <a:pt x="2838" y="14333"/>
                  </a:cubicBezTo>
                  <a:cubicBezTo>
                    <a:pt x="2695" y="13774"/>
                    <a:pt x="2394" y="12899"/>
                    <a:pt x="1820" y="12326"/>
                  </a:cubicBezTo>
                  <a:cubicBezTo>
                    <a:pt x="1534" y="11996"/>
                    <a:pt x="1118" y="11796"/>
                    <a:pt x="674" y="11781"/>
                  </a:cubicBezTo>
                  <a:cubicBezTo>
                    <a:pt x="258" y="11781"/>
                    <a:pt x="0" y="11996"/>
                    <a:pt x="115" y="12226"/>
                  </a:cubicBezTo>
                  <a:cubicBezTo>
                    <a:pt x="316" y="12613"/>
                    <a:pt x="2150" y="13272"/>
                    <a:pt x="2867" y="14791"/>
                  </a:cubicBezTo>
                  <a:cubicBezTo>
                    <a:pt x="2881" y="14935"/>
                    <a:pt x="2895" y="15078"/>
                    <a:pt x="2910" y="15221"/>
                  </a:cubicBezTo>
                  <a:lnTo>
                    <a:pt x="3082" y="15279"/>
                  </a:lnTo>
                  <a:cubicBezTo>
                    <a:pt x="2910" y="13788"/>
                    <a:pt x="2981" y="12211"/>
                    <a:pt x="3841" y="10778"/>
                  </a:cubicBezTo>
                  <a:cubicBezTo>
                    <a:pt x="4458" y="9746"/>
                    <a:pt x="5504" y="8657"/>
                    <a:pt x="6507" y="7611"/>
                  </a:cubicBezTo>
                  <a:cubicBezTo>
                    <a:pt x="7081" y="7023"/>
                    <a:pt x="7625" y="6435"/>
                    <a:pt x="8098" y="5891"/>
                  </a:cubicBezTo>
                  <a:cubicBezTo>
                    <a:pt x="8213" y="5833"/>
                    <a:pt x="8356" y="5805"/>
                    <a:pt x="8500" y="5805"/>
                  </a:cubicBezTo>
                  <a:cubicBezTo>
                    <a:pt x="8800" y="5819"/>
                    <a:pt x="9087" y="5919"/>
                    <a:pt x="9345" y="6091"/>
                  </a:cubicBezTo>
                  <a:cubicBezTo>
                    <a:pt x="9589" y="6235"/>
                    <a:pt x="9804" y="6378"/>
                    <a:pt x="9990" y="6378"/>
                  </a:cubicBezTo>
                  <a:lnTo>
                    <a:pt x="10004" y="6378"/>
                  </a:lnTo>
                  <a:cubicBezTo>
                    <a:pt x="10463" y="6349"/>
                    <a:pt x="10535" y="5360"/>
                    <a:pt x="9646" y="5360"/>
                  </a:cubicBezTo>
                  <a:lnTo>
                    <a:pt x="9574" y="5360"/>
                  </a:lnTo>
                  <a:cubicBezTo>
                    <a:pt x="9058" y="5403"/>
                    <a:pt x="8571" y="5561"/>
                    <a:pt x="8141" y="5819"/>
                  </a:cubicBezTo>
                  <a:cubicBezTo>
                    <a:pt x="8972" y="4801"/>
                    <a:pt x="9488" y="3870"/>
                    <a:pt x="9144" y="3125"/>
                  </a:cubicBezTo>
                  <a:lnTo>
                    <a:pt x="9116" y="3053"/>
                  </a:lnTo>
                  <a:cubicBezTo>
                    <a:pt x="9558" y="2098"/>
                    <a:pt x="9872" y="1072"/>
                    <a:pt x="10045" y="17"/>
                  </a:cubicBezTo>
                  <a:close/>
                  <a:moveTo>
                    <a:pt x="7152" y="8012"/>
                  </a:moveTo>
                  <a:cubicBezTo>
                    <a:pt x="6077" y="9001"/>
                    <a:pt x="6163" y="10520"/>
                    <a:pt x="6206" y="10907"/>
                  </a:cubicBezTo>
                  <a:cubicBezTo>
                    <a:pt x="5490" y="11581"/>
                    <a:pt x="3956" y="13215"/>
                    <a:pt x="3196" y="15307"/>
                  </a:cubicBezTo>
                  <a:lnTo>
                    <a:pt x="3354" y="15350"/>
                  </a:lnTo>
                  <a:cubicBezTo>
                    <a:pt x="3669" y="14519"/>
                    <a:pt x="4099" y="13745"/>
                    <a:pt x="4615" y="13028"/>
                  </a:cubicBezTo>
                  <a:cubicBezTo>
                    <a:pt x="4726" y="13333"/>
                    <a:pt x="5038" y="13531"/>
                    <a:pt x="5369" y="13531"/>
                  </a:cubicBezTo>
                  <a:cubicBezTo>
                    <a:pt x="5381" y="13531"/>
                    <a:pt x="5392" y="13530"/>
                    <a:pt x="5404" y="13530"/>
                  </a:cubicBezTo>
                  <a:cubicBezTo>
                    <a:pt x="6407" y="13530"/>
                    <a:pt x="7998" y="12426"/>
                    <a:pt x="9144" y="12283"/>
                  </a:cubicBezTo>
                  <a:cubicBezTo>
                    <a:pt x="8745" y="12110"/>
                    <a:pt x="8309" y="12024"/>
                    <a:pt x="7870" y="12024"/>
                  </a:cubicBezTo>
                  <a:cubicBezTo>
                    <a:pt x="7836" y="12024"/>
                    <a:pt x="7802" y="12024"/>
                    <a:pt x="7769" y="12025"/>
                  </a:cubicBezTo>
                  <a:cubicBezTo>
                    <a:pt x="6479" y="12025"/>
                    <a:pt x="5217" y="12598"/>
                    <a:pt x="4759" y="12828"/>
                  </a:cubicBezTo>
                  <a:cubicBezTo>
                    <a:pt x="5232" y="12183"/>
                    <a:pt x="5748" y="11595"/>
                    <a:pt x="6321" y="11050"/>
                  </a:cubicBezTo>
                  <a:cubicBezTo>
                    <a:pt x="6622" y="11136"/>
                    <a:pt x="6952" y="11179"/>
                    <a:pt x="7267" y="11179"/>
                  </a:cubicBezTo>
                  <a:cubicBezTo>
                    <a:pt x="7926" y="11179"/>
                    <a:pt x="8800" y="10993"/>
                    <a:pt x="10105" y="10291"/>
                  </a:cubicBezTo>
                  <a:cubicBezTo>
                    <a:pt x="9732" y="10061"/>
                    <a:pt x="9288" y="9932"/>
                    <a:pt x="8858" y="9918"/>
                  </a:cubicBezTo>
                  <a:cubicBezTo>
                    <a:pt x="9087" y="9531"/>
                    <a:pt x="9474" y="8772"/>
                    <a:pt x="9015" y="8413"/>
                  </a:cubicBezTo>
                  <a:cubicBezTo>
                    <a:pt x="8886" y="8327"/>
                    <a:pt x="8743" y="8284"/>
                    <a:pt x="8585" y="8284"/>
                  </a:cubicBezTo>
                  <a:cubicBezTo>
                    <a:pt x="8156" y="8284"/>
                    <a:pt x="7654" y="8557"/>
                    <a:pt x="7382" y="8729"/>
                  </a:cubicBezTo>
                  <a:cubicBezTo>
                    <a:pt x="7396" y="8471"/>
                    <a:pt x="7310" y="8213"/>
                    <a:pt x="7152" y="8026"/>
                  </a:cubicBezTo>
                  <a:lnTo>
                    <a:pt x="7152" y="8012"/>
                  </a:lnTo>
                  <a:close/>
                </a:path>
              </a:pathLst>
            </a:custGeom>
            <a:solidFill>
              <a:srgbClr val="E7274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6" name="Google Shape;4162;p64"/>
            <p:cNvSpPr/>
            <p:nvPr/>
          </p:nvSpPr>
          <p:spPr>
            <a:xfrm>
              <a:off x="1257713" y="3538963"/>
              <a:ext cx="94250" cy="153750"/>
            </a:xfrm>
            <a:custGeom>
              <a:avLst/>
              <a:gdLst/>
              <a:ahLst/>
              <a:cxnLst/>
              <a:rect l="l" t="t" r="r" b="b"/>
              <a:pathLst>
                <a:path w="3770" h="6150" extrusionOk="0">
                  <a:moveTo>
                    <a:pt x="631" y="1"/>
                  </a:moveTo>
                  <a:cubicBezTo>
                    <a:pt x="588" y="1"/>
                    <a:pt x="530" y="15"/>
                    <a:pt x="487" y="29"/>
                  </a:cubicBezTo>
                  <a:cubicBezTo>
                    <a:pt x="0" y="287"/>
                    <a:pt x="788" y="918"/>
                    <a:pt x="788" y="918"/>
                  </a:cubicBezTo>
                  <a:cubicBezTo>
                    <a:pt x="738" y="908"/>
                    <a:pt x="687" y="898"/>
                    <a:pt x="636" y="898"/>
                  </a:cubicBezTo>
                  <a:cubicBezTo>
                    <a:pt x="615" y="898"/>
                    <a:pt x="594" y="900"/>
                    <a:pt x="573" y="904"/>
                  </a:cubicBezTo>
                  <a:cubicBezTo>
                    <a:pt x="344" y="904"/>
                    <a:pt x="0" y="961"/>
                    <a:pt x="57" y="1291"/>
                  </a:cubicBezTo>
                  <a:cubicBezTo>
                    <a:pt x="86" y="1463"/>
                    <a:pt x="229" y="1534"/>
                    <a:pt x="416" y="1534"/>
                  </a:cubicBezTo>
                  <a:cubicBezTo>
                    <a:pt x="645" y="1506"/>
                    <a:pt x="860" y="1463"/>
                    <a:pt x="1075" y="1377"/>
                  </a:cubicBezTo>
                  <a:cubicBezTo>
                    <a:pt x="2523" y="1878"/>
                    <a:pt x="2910" y="3555"/>
                    <a:pt x="2551" y="4974"/>
                  </a:cubicBezTo>
                  <a:lnTo>
                    <a:pt x="2551" y="5003"/>
                  </a:lnTo>
                  <a:cubicBezTo>
                    <a:pt x="2322" y="5060"/>
                    <a:pt x="1706" y="5232"/>
                    <a:pt x="1792" y="5633"/>
                  </a:cubicBezTo>
                  <a:cubicBezTo>
                    <a:pt x="1805" y="5726"/>
                    <a:pt x="1892" y="5807"/>
                    <a:pt x="1996" y="5807"/>
                  </a:cubicBezTo>
                  <a:cubicBezTo>
                    <a:pt x="2004" y="5807"/>
                    <a:pt x="2013" y="5807"/>
                    <a:pt x="2021" y="5805"/>
                  </a:cubicBezTo>
                  <a:cubicBezTo>
                    <a:pt x="2293" y="5805"/>
                    <a:pt x="2738" y="5504"/>
                    <a:pt x="2824" y="5447"/>
                  </a:cubicBezTo>
                  <a:lnTo>
                    <a:pt x="2838" y="5447"/>
                  </a:lnTo>
                  <a:cubicBezTo>
                    <a:pt x="2838" y="5547"/>
                    <a:pt x="2852" y="6149"/>
                    <a:pt x="3239" y="6149"/>
                  </a:cubicBezTo>
                  <a:lnTo>
                    <a:pt x="3311" y="6149"/>
                  </a:lnTo>
                  <a:cubicBezTo>
                    <a:pt x="3698" y="6078"/>
                    <a:pt x="3469" y="5404"/>
                    <a:pt x="3340" y="5074"/>
                  </a:cubicBezTo>
                  <a:cubicBezTo>
                    <a:pt x="3770" y="3269"/>
                    <a:pt x="3182" y="1262"/>
                    <a:pt x="1290" y="603"/>
                  </a:cubicBezTo>
                  <a:lnTo>
                    <a:pt x="1218" y="588"/>
                  </a:lnTo>
                  <a:cubicBezTo>
                    <a:pt x="1104" y="316"/>
                    <a:pt x="889" y="1"/>
                    <a:pt x="645" y="1"/>
                  </a:cubicBezTo>
                  <a:close/>
                </a:path>
              </a:pathLst>
            </a:custGeom>
            <a:solidFill>
              <a:srgbClr val="FFC4C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7" name="Google Shape;4163;p64"/>
            <p:cNvSpPr/>
            <p:nvPr/>
          </p:nvSpPr>
          <p:spPr>
            <a:xfrm>
              <a:off x="986463" y="3289938"/>
              <a:ext cx="355100" cy="828800"/>
            </a:xfrm>
            <a:custGeom>
              <a:avLst/>
              <a:gdLst/>
              <a:ahLst/>
              <a:cxnLst/>
              <a:rect l="l" t="t" r="r" b="b"/>
              <a:pathLst>
                <a:path w="14204" h="33152" extrusionOk="0">
                  <a:moveTo>
                    <a:pt x="14018" y="1"/>
                  </a:moveTo>
                  <a:lnTo>
                    <a:pt x="7138" y="16268"/>
                  </a:lnTo>
                  <a:lnTo>
                    <a:pt x="4042" y="23549"/>
                  </a:lnTo>
                  <a:lnTo>
                    <a:pt x="3927" y="23836"/>
                  </a:lnTo>
                  <a:lnTo>
                    <a:pt x="0" y="33109"/>
                  </a:lnTo>
                  <a:cubicBezTo>
                    <a:pt x="58" y="33109"/>
                    <a:pt x="129" y="33123"/>
                    <a:pt x="187" y="33152"/>
                  </a:cubicBezTo>
                  <a:lnTo>
                    <a:pt x="3999" y="24122"/>
                  </a:lnTo>
                  <a:lnTo>
                    <a:pt x="4243" y="23578"/>
                  </a:lnTo>
                  <a:lnTo>
                    <a:pt x="7281" y="16383"/>
                  </a:lnTo>
                  <a:lnTo>
                    <a:pt x="14204" y="58"/>
                  </a:lnTo>
                  <a:lnTo>
                    <a:pt x="14147" y="58"/>
                  </a:lnTo>
                  <a:cubicBezTo>
                    <a:pt x="14132" y="58"/>
                    <a:pt x="14104" y="44"/>
                    <a:pt x="14089" y="44"/>
                  </a:cubicBezTo>
                  <a:cubicBezTo>
                    <a:pt x="14061" y="29"/>
                    <a:pt x="14046" y="15"/>
                    <a:pt x="14032" y="1"/>
                  </a:cubicBezTo>
                  <a:close/>
                </a:path>
              </a:pathLst>
            </a:custGeom>
            <a:solidFill>
              <a:srgbClr val="1E022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8" name="Google Shape;4164;p64"/>
            <p:cNvSpPr/>
            <p:nvPr/>
          </p:nvSpPr>
          <p:spPr>
            <a:xfrm>
              <a:off x="1353013" y="3000788"/>
              <a:ext cx="156250" cy="226825"/>
            </a:xfrm>
            <a:custGeom>
              <a:avLst/>
              <a:gdLst/>
              <a:ahLst/>
              <a:cxnLst/>
              <a:rect l="l" t="t" r="r" b="b"/>
              <a:pathLst>
                <a:path w="6250" h="9073" extrusionOk="0">
                  <a:moveTo>
                    <a:pt x="3444" y="4221"/>
                  </a:moveTo>
                  <a:cubicBezTo>
                    <a:pt x="3802" y="4221"/>
                    <a:pt x="4143" y="4500"/>
                    <a:pt x="4143" y="4916"/>
                  </a:cubicBezTo>
                  <a:cubicBezTo>
                    <a:pt x="4143" y="5303"/>
                    <a:pt x="3827" y="5619"/>
                    <a:pt x="3440" y="5619"/>
                  </a:cubicBezTo>
                  <a:cubicBezTo>
                    <a:pt x="2824" y="5619"/>
                    <a:pt x="2509" y="4873"/>
                    <a:pt x="2953" y="4429"/>
                  </a:cubicBezTo>
                  <a:cubicBezTo>
                    <a:pt x="3097" y="4285"/>
                    <a:pt x="3273" y="4221"/>
                    <a:pt x="3444" y="4221"/>
                  </a:cubicBezTo>
                  <a:close/>
                  <a:moveTo>
                    <a:pt x="2523" y="5619"/>
                  </a:moveTo>
                  <a:lnTo>
                    <a:pt x="3182" y="6077"/>
                  </a:lnTo>
                  <a:lnTo>
                    <a:pt x="3168" y="6077"/>
                  </a:lnTo>
                  <a:lnTo>
                    <a:pt x="3168" y="6092"/>
                  </a:lnTo>
                  <a:cubicBezTo>
                    <a:pt x="2738" y="6092"/>
                    <a:pt x="2523" y="5619"/>
                    <a:pt x="2523" y="5619"/>
                  </a:cubicBezTo>
                  <a:close/>
                  <a:moveTo>
                    <a:pt x="3655" y="0"/>
                  </a:moveTo>
                  <a:lnTo>
                    <a:pt x="1" y="8514"/>
                  </a:lnTo>
                  <a:lnTo>
                    <a:pt x="316" y="8628"/>
                  </a:lnTo>
                  <a:lnTo>
                    <a:pt x="560" y="8714"/>
                  </a:lnTo>
                  <a:lnTo>
                    <a:pt x="732" y="8772"/>
                  </a:lnTo>
                  <a:lnTo>
                    <a:pt x="946" y="8858"/>
                  </a:lnTo>
                  <a:lnTo>
                    <a:pt x="1090" y="8901"/>
                  </a:lnTo>
                  <a:lnTo>
                    <a:pt x="1563" y="9073"/>
                  </a:lnTo>
                  <a:cubicBezTo>
                    <a:pt x="1935" y="8313"/>
                    <a:pt x="2308" y="7539"/>
                    <a:pt x="2666" y="6765"/>
                  </a:cubicBezTo>
                  <a:cubicBezTo>
                    <a:pt x="2695" y="6737"/>
                    <a:pt x="2709" y="6694"/>
                    <a:pt x="2738" y="6679"/>
                  </a:cubicBezTo>
                  <a:cubicBezTo>
                    <a:pt x="2748" y="6679"/>
                    <a:pt x="2757" y="6673"/>
                    <a:pt x="2767" y="6673"/>
                  </a:cubicBezTo>
                  <a:cubicBezTo>
                    <a:pt x="2772" y="6673"/>
                    <a:pt x="2776" y="6674"/>
                    <a:pt x="2781" y="6679"/>
                  </a:cubicBezTo>
                  <a:lnTo>
                    <a:pt x="2853" y="6679"/>
                  </a:lnTo>
                  <a:cubicBezTo>
                    <a:pt x="3311" y="6837"/>
                    <a:pt x="3799" y="6909"/>
                    <a:pt x="4286" y="6937"/>
                  </a:cubicBezTo>
                  <a:lnTo>
                    <a:pt x="4358" y="6937"/>
                  </a:lnTo>
                  <a:cubicBezTo>
                    <a:pt x="5519" y="6909"/>
                    <a:pt x="6049" y="6235"/>
                    <a:pt x="6192" y="5174"/>
                  </a:cubicBezTo>
                  <a:cubicBezTo>
                    <a:pt x="6235" y="4888"/>
                    <a:pt x="6250" y="4601"/>
                    <a:pt x="6250" y="4314"/>
                  </a:cubicBezTo>
                  <a:cubicBezTo>
                    <a:pt x="6250" y="3669"/>
                    <a:pt x="6149" y="3039"/>
                    <a:pt x="5963" y="2437"/>
                  </a:cubicBezTo>
                  <a:cubicBezTo>
                    <a:pt x="5777" y="1792"/>
                    <a:pt x="5418" y="1204"/>
                    <a:pt x="4917" y="760"/>
                  </a:cubicBezTo>
                  <a:cubicBezTo>
                    <a:pt x="4544" y="430"/>
                    <a:pt x="4128" y="172"/>
                    <a:pt x="3655" y="0"/>
                  </a:cubicBezTo>
                  <a:close/>
                </a:path>
              </a:pathLst>
            </a:custGeom>
            <a:solidFill>
              <a:srgbClr val="FFC4C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9" name="Google Shape;4165;p64"/>
            <p:cNvSpPr/>
            <p:nvPr/>
          </p:nvSpPr>
          <p:spPr>
            <a:xfrm>
              <a:off x="1328288" y="3216488"/>
              <a:ext cx="51975" cy="74900"/>
            </a:xfrm>
            <a:custGeom>
              <a:avLst/>
              <a:gdLst/>
              <a:ahLst/>
              <a:cxnLst/>
              <a:rect l="l" t="t" r="r" b="b"/>
              <a:pathLst>
                <a:path w="2079" h="2996" extrusionOk="0">
                  <a:moveTo>
                    <a:pt x="1305" y="0"/>
                  </a:moveTo>
                  <a:cubicBezTo>
                    <a:pt x="1248" y="115"/>
                    <a:pt x="1" y="2537"/>
                    <a:pt x="345" y="2939"/>
                  </a:cubicBezTo>
                  <a:cubicBezTo>
                    <a:pt x="359" y="2953"/>
                    <a:pt x="373" y="2967"/>
                    <a:pt x="402" y="2982"/>
                  </a:cubicBezTo>
                  <a:cubicBezTo>
                    <a:pt x="416" y="2996"/>
                    <a:pt x="445" y="2996"/>
                    <a:pt x="474" y="2996"/>
                  </a:cubicBezTo>
                  <a:lnTo>
                    <a:pt x="517" y="2996"/>
                  </a:lnTo>
                  <a:cubicBezTo>
                    <a:pt x="1076" y="2853"/>
                    <a:pt x="2064" y="330"/>
                    <a:pt x="2079" y="287"/>
                  </a:cubicBezTo>
                  <a:lnTo>
                    <a:pt x="1935" y="244"/>
                  </a:lnTo>
                  <a:lnTo>
                    <a:pt x="1721" y="158"/>
                  </a:lnTo>
                  <a:lnTo>
                    <a:pt x="1549" y="101"/>
                  </a:lnTo>
                  <a:lnTo>
                    <a:pt x="1305" y="15"/>
                  </a:lnTo>
                  <a:lnTo>
                    <a:pt x="1305" y="0"/>
                  </a:lnTo>
                  <a:close/>
                </a:path>
              </a:pathLst>
            </a:custGeom>
            <a:solidFill>
              <a:srgbClr val="FFC4C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0" name="Google Shape;4166;p64"/>
            <p:cNvSpPr/>
            <p:nvPr/>
          </p:nvSpPr>
          <p:spPr>
            <a:xfrm>
              <a:off x="1415813" y="3106463"/>
              <a:ext cx="40775" cy="34975"/>
            </a:xfrm>
            <a:custGeom>
              <a:avLst/>
              <a:gdLst/>
              <a:ahLst/>
              <a:cxnLst/>
              <a:rect l="l" t="t" r="r" b="b"/>
              <a:pathLst>
                <a:path w="1631" h="1399" extrusionOk="0">
                  <a:moveTo>
                    <a:pt x="968" y="1"/>
                  </a:moveTo>
                  <a:cubicBezTo>
                    <a:pt x="960" y="1"/>
                    <a:pt x="951" y="1"/>
                    <a:pt x="943" y="1"/>
                  </a:cubicBezTo>
                  <a:cubicBezTo>
                    <a:pt x="937" y="1"/>
                    <a:pt x="931" y="1"/>
                    <a:pt x="925" y="1"/>
                  </a:cubicBezTo>
                  <a:cubicBezTo>
                    <a:pt x="306" y="1"/>
                    <a:pt x="1" y="751"/>
                    <a:pt x="441" y="1191"/>
                  </a:cubicBezTo>
                  <a:cubicBezTo>
                    <a:pt x="585" y="1334"/>
                    <a:pt x="759" y="1399"/>
                    <a:pt x="930" y="1399"/>
                  </a:cubicBezTo>
                  <a:cubicBezTo>
                    <a:pt x="1289" y="1399"/>
                    <a:pt x="1631" y="1116"/>
                    <a:pt x="1631" y="689"/>
                  </a:cubicBezTo>
                  <a:cubicBezTo>
                    <a:pt x="1631" y="311"/>
                    <a:pt x="1343" y="1"/>
                    <a:pt x="968" y="1"/>
                  </a:cubicBezTo>
                  <a:close/>
                </a:path>
              </a:pathLst>
            </a:custGeom>
            <a:solidFill>
              <a:srgbClr val="1E022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1" name="Google Shape;4167;p64"/>
            <p:cNvSpPr/>
            <p:nvPr/>
          </p:nvSpPr>
          <p:spPr>
            <a:xfrm>
              <a:off x="958513" y="4112638"/>
              <a:ext cx="8625" cy="18300"/>
            </a:xfrm>
            <a:custGeom>
              <a:avLst/>
              <a:gdLst/>
              <a:ahLst/>
              <a:cxnLst/>
              <a:rect l="l" t="t" r="r" b="b"/>
              <a:pathLst>
                <a:path w="345" h="732" extrusionOk="0">
                  <a:moveTo>
                    <a:pt x="316" y="0"/>
                  </a:moveTo>
                  <a:lnTo>
                    <a:pt x="115" y="473"/>
                  </a:lnTo>
                  <a:lnTo>
                    <a:pt x="0" y="731"/>
                  </a:lnTo>
                  <a:cubicBezTo>
                    <a:pt x="86" y="688"/>
                    <a:pt x="172" y="631"/>
                    <a:pt x="230" y="545"/>
                  </a:cubicBezTo>
                  <a:cubicBezTo>
                    <a:pt x="301" y="445"/>
                    <a:pt x="344" y="330"/>
                    <a:pt x="344" y="201"/>
                  </a:cubicBezTo>
                  <a:cubicBezTo>
                    <a:pt x="344" y="129"/>
                    <a:pt x="330" y="72"/>
                    <a:pt x="316" y="0"/>
                  </a:cubicBezTo>
                  <a:close/>
                </a:path>
              </a:pathLst>
            </a:custGeom>
            <a:solidFill>
              <a:srgbClr val="FFC4C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2" name="Google Shape;4168;p64"/>
            <p:cNvSpPr/>
            <p:nvPr/>
          </p:nvSpPr>
          <p:spPr>
            <a:xfrm>
              <a:off x="970338" y="4117638"/>
              <a:ext cx="31550" cy="28975"/>
            </a:xfrm>
            <a:custGeom>
              <a:avLst/>
              <a:gdLst/>
              <a:ahLst/>
              <a:cxnLst/>
              <a:rect l="l" t="t" r="r" b="b"/>
              <a:pathLst>
                <a:path w="1262" h="1159" extrusionOk="0">
                  <a:moveTo>
                    <a:pt x="574" y="1"/>
                  </a:moveTo>
                  <a:cubicBezTo>
                    <a:pt x="301" y="1"/>
                    <a:pt x="58" y="202"/>
                    <a:pt x="0" y="474"/>
                  </a:cubicBezTo>
                  <a:cubicBezTo>
                    <a:pt x="0" y="503"/>
                    <a:pt x="0" y="546"/>
                    <a:pt x="0" y="574"/>
                  </a:cubicBezTo>
                  <a:cubicBezTo>
                    <a:pt x="0" y="919"/>
                    <a:pt x="276" y="1159"/>
                    <a:pt x="577" y="1159"/>
                  </a:cubicBezTo>
                  <a:cubicBezTo>
                    <a:pt x="677" y="1159"/>
                    <a:pt x="779" y="1133"/>
                    <a:pt x="875" y="1076"/>
                  </a:cubicBezTo>
                  <a:cubicBezTo>
                    <a:pt x="1262" y="846"/>
                    <a:pt x="1262" y="288"/>
                    <a:pt x="860" y="73"/>
                  </a:cubicBezTo>
                  <a:cubicBezTo>
                    <a:pt x="846" y="58"/>
                    <a:pt x="832" y="58"/>
                    <a:pt x="817" y="44"/>
                  </a:cubicBezTo>
                  <a:cubicBezTo>
                    <a:pt x="760" y="15"/>
                    <a:pt x="703" y="1"/>
                    <a:pt x="631" y="1"/>
                  </a:cubicBezTo>
                  <a:close/>
                </a:path>
              </a:pathLst>
            </a:custGeom>
            <a:solidFill>
              <a:srgbClr val="FFC4C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3" name="Google Shape;4169;p64"/>
            <p:cNvSpPr/>
            <p:nvPr/>
          </p:nvSpPr>
          <p:spPr>
            <a:xfrm>
              <a:off x="1416088" y="3141588"/>
              <a:ext cx="16500" cy="11500"/>
            </a:xfrm>
            <a:custGeom>
              <a:avLst/>
              <a:gdLst/>
              <a:ahLst/>
              <a:cxnLst/>
              <a:rect l="l" t="t" r="r" b="b"/>
              <a:pathLst>
                <a:path w="660" h="460" extrusionOk="0">
                  <a:moveTo>
                    <a:pt x="0" y="1"/>
                  </a:moveTo>
                  <a:lnTo>
                    <a:pt x="0" y="1"/>
                  </a:lnTo>
                  <a:cubicBezTo>
                    <a:pt x="0" y="1"/>
                    <a:pt x="215" y="460"/>
                    <a:pt x="645" y="460"/>
                  </a:cubicBezTo>
                  <a:lnTo>
                    <a:pt x="659" y="460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FF3E3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4" name="Google Shape;4170;p64"/>
            <p:cNvSpPr/>
            <p:nvPr/>
          </p:nvSpPr>
          <p:spPr>
            <a:xfrm>
              <a:off x="1013688" y="4119438"/>
              <a:ext cx="15425" cy="27250"/>
            </a:xfrm>
            <a:custGeom>
              <a:avLst/>
              <a:gdLst/>
              <a:ahLst/>
              <a:cxnLst/>
              <a:rect l="l" t="t" r="r" b="b"/>
              <a:pathLst>
                <a:path w="617" h="1090" extrusionOk="0">
                  <a:moveTo>
                    <a:pt x="459" y="1"/>
                  </a:moveTo>
                  <a:cubicBezTo>
                    <a:pt x="402" y="1"/>
                    <a:pt x="359" y="44"/>
                    <a:pt x="345" y="101"/>
                  </a:cubicBezTo>
                  <a:cubicBezTo>
                    <a:pt x="273" y="373"/>
                    <a:pt x="173" y="631"/>
                    <a:pt x="44" y="889"/>
                  </a:cubicBezTo>
                  <a:cubicBezTo>
                    <a:pt x="1" y="989"/>
                    <a:pt x="72" y="1090"/>
                    <a:pt x="173" y="1090"/>
                  </a:cubicBezTo>
                  <a:cubicBezTo>
                    <a:pt x="216" y="1090"/>
                    <a:pt x="259" y="1061"/>
                    <a:pt x="273" y="1032"/>
                  </a:cubicBezTo>
                  <a:cubicBezTo>
                    <a:pt x="402" y="746"/>
                    <a:pt x="516" y="459"/>
                    <a:pt x="602" y="158"/>
                  </a:cubicBezTo>
                  <a:cubicBezTo>
                    <a:pt x="617" y="72"/>
                    <a:pt x="559" y="1"/>
                    <a:pt x="459" y="1"/>
                  </a:cubicBezTo>
                  <a:close/>
                </a:path>
              </a:pathLst>
            </a:custGeom>
            <a:solidFill>
              <a:srgbClr val="FF3E3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5" name="Google Shape;4171;p64"/>
            <p:cNvSpPr/>
            <p:nvPr/>
          </p:nvSpPr>
          <p:spPr>
            <a:xfrm>
              <a:off x="1022288" y="4137363"/>
              <a:ext cx="12925" cy="20450"/>
            </a:xfrm>
            <a:custGeom>
              <a:avLst/>
              <a:gdLst/>
              <a:ahLst/>
              <a:cxnLst/>
              <a:rect l="l" t="t" r="r" b="b"/>
              <a:pathLst>
                <a:path w="517" h="818" extrusionOk="0">
                  <a:moveTo>
                    <a:pt x="359" y="0"/>
                  </a:moveTo>
                  <a:lnTo>
                    <a:pt x="359" y="14"/>
                  </a:lnTo>
                  <a:cubicBezTo>
                    <a:pt x="351" y="13"/>
                    <a:pt x="344" y="12"/>
                    <a:pt x="336" y="12"/>
                  </a:cubicBezTo>
                  <a:cubicBezTo>
                    <a:pt x="287" y="12"/>
                    <a:pt x="242" y="51"/>
                    <a:pt x="230" y="100"/>
                  </a:cubicBezTo>
                  <a:lnTo>
                    <a:pt x="29" y="659"/>
                  </a:lnTo>
                  <a:cubicBezTo>
                    <a:pt x="1" y="731"/>
                    <a:pt x="72" y="817"/>
                    <a:pt x="158" y="817"/>
                  </a:cubicBezTo>
                  <a:cubicBezTo>
                    <a:pt x="215" y="817"/>
                    <a:pt x="273" y="774"/>
                    <a:pt x="287" y="731"/>
                  </a:cubicBezTo>
                  <a:lnTo>
                    <a:pt x="488" y="172"/>
                  </a:lnTo>
                  <a:cubicBezTo>
                    <a:pt x="516" y="86"/>
                    <a:pt x="445" y="0"/>
                    <a:pt x="359" y="0"/>
                  </a:cubicBezTo>
                  <a:close/>
                </a:path>
              </a:pathLst>
            </a:custGeom>
            <a:solidFill>
              <a:srgbClr val="FF3E3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6" name="Google Shape;4172;p64"/>
            <p:cNvSpPr/>
            <p:nvPr/>
          </p:nvSpPr>
          <p:spPr>
            <a:xfrm>
              <a:off x="1261638" y="3638588"/>
              <a:ext cx="15075" cy="22225"/>
            </a:xfrm>
            <a:custGeom>
              <a:avLst/>
              <a:gdLst/>
              <a:ahLst/>
              <a:cxnLst/>
              <a:rect l="l" t="t" r="r" b="b"/>
              <a:pathLst>
                <a:path w="603" h="889" extrusionOk="0">
                  <a:moveTo>
                    <a:pt x="445" y="0"/>
                  </a:moveTo>
                  <a:cubicBezTo>
                    <a:pt x="388" y="0"/>
                    <a:pt x="330" y="43"/>
                    <a:pt x="316" y="101"/>
                  </a:cubicBezTo>
                  <a:cubicBezTo>
                    <a:pt x="244" y="301"/>
                    <a:pt x="158" y="502"/>
                    <a:pt x="44" y="688"/>
                  </a:cubicBezTo>
                  <a:cubicBezTo>
                    <a:pt x="1" y="774"/>
                    <a:pt x="72" y="889"/>
                    <a:pt x="173" y="889"/>
                  </a:cubicBezTo>
                  <a:cubicBezTo>
                    <a:pt x="216" y="889"/>
                    <a:pt x="259" y="860"/>
                    <a:pt x="273" y="817"/>
                  </a:cubicBezTo>
                  <a:cubicBezTo>
                    <a:pt x="402" y="617"/>
                    <a:pt x="488" y="387"/>
                    <a:pt x="574" y="172"/>
                  </a:cubicBezTo>
                  <a:cubicBezTo>
                    <a:pt x="603" y="86"/>
                    <a:pt x="531" y="0"/>
                    <a:pt x="445" y="0"/>
                  </a:cubicBezTo>
                  <a:close/>
                </a:path>
              </a:pathLst>
            </a:custGeom>
            <a:solidFill>
              <a:srgbClr val="FF3E3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7" name="Google Shape;4173;p64"/>
            <p:cNvSpPr/>
            <p:nvPr/>
          </p:nvSpPr>
          <p:spPr>
            <a:xfrm>
              <a:off x="1265938" y="3653988"/>
              <a:ext cx="13650" cy="21525"/>
            </a:xfrm>
            <a:custGeom>
              <a:avLst/>
              <a:gdLst/>
              <a:ahLst/>
              <a:cxnLst/>
              <a:rect l="l" t="t" r="r" b="b"/>
              <a:pathLst>
                <a:path w="546" h="861" extrusionOk="0">
                  <a:moveTo>
                    <a:pt x="388" y="1"/>
                  </a:moveTo>
                  <a:cubicBezTo>
                    <a:pt x="330" y="1"/>
                    <a:pt x="287" y="44"/>
                    <a:pt x="273" y="101"/>
                  </a:cubicBezTo>
                  <a:cubicBezTo>
                    <a:pt x="230" y="301"/>
                    <a:pt x="158" y="488"/>
                    <a:pt x="58" y="660"/>
                  </a:cubicBezTo>
                  <a:cubicBezTo>
                    <a:pt x="1" y="746"/>
                    <a:pt x="72" y="860"/>
                    <a:pt x="173" y="860"/>
                  </a:cubicBezTo>
                  <a:cubicBezTo>
                    <a:pt x="216" y="860"/>
                    <a:pt x="259" y="832"/>
                    <a:pt x="287" y="789"/>
                  </a:cubicBezTo>
                  <a:cubicBezTo>
                    <a:pt x="402" y="602"/>
                    <a:pt x="488" y="387"/>
                    <a:pt x="531" y="173"/>
                  </a:cubicBezTo>
                  <a:cubicBezTo>
                    <a:pt x="545" y="87"/>
                    <a:pt x="474" y="1"/>
                    <a:pt x="388" y="1"/>
                  </a:cubicBezTo>
                  <a:close/>
                </a:path>
              </a:pathLst>
            </a:custGeom>
            <a:solidFill>
              <a:srgbClr val="FF3E3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8" name="Google Shape;4174;p64"/>
            <p:cNvSpPr/>
            <p:nvPr/>
          </p:nvSpPr>
          <p:spPr>
            <a:xfrm>
              <a:off x="1256263" y="4059588"/>
              <a:ext cx="13650" cy="19025"/>
            </a:xfrm>
            <a:custGeom>
              <a:avLst/>
              <a:gdLst/>
              <a:ahLst/>
              <a:cxnLst/>
              <a:rect l="l" t="t" r="r" b="b"/>
              <a:pathLst>
                <a:path w="546" h="761" extrusionOk="0">
                  <a:moveTo>
                    <a:pt x="388" y="1"/>
                  </a:moveTo>
                  <a:cubicBezTo>
                    <a:pt x="316" y="1"/>
                    <a:pt x="273" y="30"/>
                    <a:pt x="244" y="87"/>
                  </a:cubicBezTo>
                  <a:cubicBezTo>
                    <a:pt x="173" y="273"/>
                    <a:pt x="101" y="431"/>
                    <a:pt x="44" y="603"/>
                  </a:cubicBezTo>
                  <a:cubicBezTo>
                    <a:pt x="1" y="703"/>
                    <a:pt x="72" y="761"/>
                    <a:pt x="158" y="761"/>
                  </a:cubicBezTo>
                  <a:cubicBezTo>
                    <a:pt x="216" y="761"/>
                    <a:pt x="273" y="732"/>
                    <a:pt x="287" y="675"/>
                  </a:cubicBezTo>
                  <a:lnTo>
                    <a:pt x="502" y="159"/>
                  </a:lnTo>
                  <a:cubicBezTo>
                    <a:pt x="545" y="73"/>
                    <a:pt x="459" y="1"/>
                    <a:pt x="388" y="1"/>
                  </a:cubicBezTo>
                  <a:close/>
                </a:path>
              </a:pathLst>
            </a:custGeom>
            <a:solidFill>
              <a:srgbClr val="FF3E3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9" name="Google Shape;4175;p64"/>
            <p:cNvSpPr/>
            <p:nvPr/>
          </p:nvSpPr>
          <p:spPr>
            <a:xfrm>
              <a:off x="1257713" y="4080388"/>
              <a:ext cx="16150" cy="25450"/>
            </a:xfrm>
            <a:custGeom>
              <a:avLst/>
              <a:gdLst/>
              <a:ahLst/>
              <a:cxnLst/>
              <a:rect l="l" t="t" r="r" b="b"/>
              <a:pathLst>
                <a:path w="646" h="1018" extrusionOk="0">
                  <a:moveTo>
                    <a:pt x="487" y="0"/>
                  </a:moveTo>
                  <a:cubicBezTo>
                    <a:pt x="430" y="0"/>
                    <a:pt x="373" y="43"/>
                    <a:pt x="358" y="101"/>
                  </a:cubicBezTo>
                  <a:cubicBezTo>
                    <a:pt x="258" y="344"/>
                    <a:pt x="143" y="602"/>
                    <a:pt x="43" y="860"/>
                  </a:cubicBezTo>
                  <a:cubicBezTo>
                    <a:pt x="0" y="946"/>
                    <a:pt x="86" y="1018"/>
                    <a:pt x="172" y="1018"/>
                  </a:cubicBezTo>
                  <a:cubicBezTo>
                    <a:pt x="229" y="1018"/>
                    <a:pt x="287" y="975"/>
                    <a:pt x="301" y="932"/>
                  </a:cubicBezTo>
                  <a:cubicBezTo>
                    <a:pt x="401" y="674"/>
                    <a:pt x="502" y="416"/>
                    <a:pt x="616" y="158"/>
                  </a:cubicBezTo>
                  <a:cubicBezTo>
                    <a:pt x="645" y="72"/>
                    <a:pt x="573" y="0"/>
                    <a:pt x="487" y="0"/>
                  </a:cubicBezTo>
                  <a:close/>
                </a:path>
              </a:pathLst>
            </a:custGeom>
            <a:solidFill>
              <a:srgbClr val="FF3E3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0" name="Google Shape;4176;p64"/>
            <p:cNvSpPr/>
            <p:nvPr/>
          </p:nvSpPr>
          <p:spPr>
            <a:xfrm>
              <a:off x="376963" y="3973238"/>
              <a:ext cx="1158825" cy="545800"/>
            </a:xfrm>
            <a:custGeom>
              <a:avLst/>
              <a:gdLst/>
              <a:ahLst/>
              <a:cxnLst/>
              <a:rect l="l" t="t" r="r" b="b"/>
              <a:pathLst>
                <a:path w="46353" h="21832" extrusionOk="0">
                  <a:moveTo>
                    <a:pt x="4143" y="1"/>
                  </a:moveTo>
                  <a:lnTo>
                    <a:pt x="0" y="7468"/>
                  </a:lnTo>
                  <a:cubicBezTo>
                    <a:pt x="0" y="7468"/>
                    <a:pt x="3913" y="14749"/>
                    <a:pt x="16497" y="19378"/>
                  </a:cubicBezTo>
                  <a:cubicBezTo>
                    <a:pt x="16741" y="19464"/>
                    <a:pt x="16985" y="19550"/>
                    <a:pt x="17228" y="19636"/>
                  </a:cubicBezTo>
                  <a:cubicBezTo>
                    <a:pt x="22172" y="21324"/>
                    <a:pt x="27339" y="21831"/>
                    <a:pt x="31763" y="21831"/>
                  </a:cubicBezTo>
                  <a:cubicBezTo>
                    <a:pt x="38423" y="21831"/>
                    <a:pt x="43400" y="20683"/>
                    <a:pt x="43400" y="20683"/>
                  </a:cubicBezTo>
                  <a:lnTo>
                    <a:pt x="46352" y="10306"/>
                  </a:lnTo>
                  <a:lnTo>
                    <a:pt x="46352" y="10306"/>
                  </a:lnTo>
                  <a:cubicBezTo>
                    <a:pt x="46352" y="10306"/>
                    <a:pt x="41138" y="10962"/>
                    <a:pt x="34870" y="10962"/>
                  </a:cubicBezTo>
                  <a:cubicBezTo>
                    <a:pt x="30700" y="10962"/>
                    <a:pt x="26064" y="10672"/>
                    <a:pt x="22187" y="9704"/>
                  </a:cubicBezTo>
                  <a:lnTo>
                    <a:pt x="21944" y="9632"/>
                  </a:lnTo>
                  <a:cubicBezTo>
                    <a:pt x="12355" y="7153"/>
                    <a:pt x="4143" y="1"/>
                    <a:pt x="4143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1" name="Google Shape;4177;p64"/>
            <p:cNvSpPr/>
            <p:nvPr/>
          </p:nvSpPr>
          <p:spPr>
            <a:xfrm>
              <a:off x="376963" y="3972538"/>
              <a:ext cx="549675" cy="491975"/>
            </a:xfrm>
            <a:custGeom>
              <a:avLst/>
              <a:gdLst/>
              <a:ahLst/>
              <a:cxnLst/>
              <a:rect l="l" t="t" r="r" b="b"/>
              <a:pathLst>
                <a:path w="21987" h="19679" extrusionOk="0">
                  <a:moveTo>
                    <a:pt x="4157" y="0"/>
                  </a:moveTo>
                  <a:lnTo>
                    <a:pt x="0" y="7496"/>
                  </a:lnTo>
                  <a:cubicBezTo>
                    <a:pt x="0" y="7496"/>
                    <a:pt x="3928" y="14791"/>
                    <a:pt x="16526" y="19421"/>
                  </a:cubicBezTo>
                  <a:cubicBezTo>
                    <a:pt x="16770" y="19507"/>
                    <a:pt x="17013" y="19593"/>
                    <a:pt x="17271" y="19679"/>
                  </a:cubicBezTo>
                  <a:lnTo>
                    <a:pt x="21987" y="9660"/>
                  </a:lnTo>
                  <a:cubicBezTo>
                    <a:pt x="12384" y="7166"/>
                    <a:pt x="4157" y="0"/>
                    <a:pt x="4157" y="0"/>
                  </a:cubicBezTo>
                  <a:close/>
                </a:path>
              </a:pathLst>
            </a:custGeom>
            <a:solidFill>
              <a:srgbClr val="01DAB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13427046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4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9" dur="2000"/>
                                        <p:tgtEl>
                                          <p:spTgt spid="2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2" dur="2000"/>
                                        <p:tgtEl>
                                          <p:spTgt spid="2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5" dur="2000"/>
                                        <p:tgtEl>
                                          <p:spTgt spid="5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0" dur="2000"/>
                                        <p:tgtEl>
                                          <p:spTgt spid="6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3" dur="2000"/>
                                        <p:tgtEl>
                                          <p:spTgt spid="3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6" dur="2000"/>
                                        <p:tgtEl>
                                          <p:spTgt spid="4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48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4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4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8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0" name="Google Shape;760;p34"/>
          <p:cNvSpPr txBox="1">
            <a:spLocks noGrp="1"/>
          </p:cNvSpPr>
          <p:nvPr>
            <p:ph type="ctrTitle"/>
          </p:nvPr>
        </p:nvSpPr>
        <p:spPr>
          <a:xfrm flipH="1">
            <a:off x="-68487" y="325113"/>
            <a:ext cx="2680318" cy="916561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DOBLE </a:t>
            </a:r>
            <a:endParaRPr dirty="0"/>
          </a:p>
        </p:txBody>
      </p:sp>
      <p:grpSp>
        <p:nvGrpSpPr>
          <p:cNvPr id="762" name="Google Shape;762;p34"/>
          <p:cNvGrpSpPr/>
          <p:nvPr/>
        </p:nvGrpSpPr>
        <p:grpSpPr>
          <a:xfrm>
            <a:off x="2851388" y="3793550"/>
            <a:ext cx="3593550" cy="1349950"/>
            <a:chOff x="1953975" y="4110325"/>
            <a:chExt cx="3593550" cy="1349950"/>
          </a:xfrm>
        </p:grpSpPr>
        <p:sp>
          <p:nvSpPr>
            <p:cNvPr id="763" name="Google Shape;763;p34"/>
            <p:cNvSpPr/>
            <p:nvPr/>
          </p:nvSpPr>
          <p:spPr>
            <a:xfrm>
              <a:off x="2907550" y="4618750"/>
              <a:ext cx="1698625" cy="841525"/>
            </a:xfrm>
            <a:custGeom>
              <a:avLst/>
              <a:gdLst/>
              <a:ahLst/>
              <a:cxnLst/>
              <a:rect l="l" t="t" r="r" b="b"/>
              <a:pathLst>
                <a:path w="67945" h="33661" extrusionOk="0">
                  <a:moveTo>
                    <a:pt x="34901" y="1"/>
                  </a:moveTo>
                  <a:cubicBezTo>
                    <a:pt x="31876" y="1"/>
                    <a:pt x="28852" y="153"/>
                    <a:pt x="25843" y="461"/>
                  </a:cubicBezTo>
                  <a:cubicBezTo>
                    <a:pt x="25765" y="461"/>
                    <a:pt x="25688" y="477"/>
                    <a:pt x="25626" y="477"/>
                  </a:cubicBezTo>
                  <a:cubicBezTo>
                    <a:pt x="21314" y="910"/>
                    <a:pt x="17048" y="1636"/>
                    <a:pt x="12829" y="2625"/>
                  </a:cubicBezTo>
                  <a:cubicBezTo>
                    <a:pt x="12752" y="2641"/>
                    <a:pt x="12674" y="2656"/>
                    <a:pt x="12597" y="2687"/>
                  </a:cubicBezTo>
                  <a:cubicBezTo>
                    <a:pt x="4792" y="4526"/>
                    <a:pt x="1" y="6659"/>
                    <a:pt x="1" y="6659"/>
                  </a:cubicBezTo>
                  <a:lnTo>
                    <a:pt x="1608" y="11991"/>
                  </a:lnTo>
                  <a:lnTo>
                    <a:pt x="8177" y="33660"/>
                  </a:lnTo>
                  <a:lnTo>
                    <a:pt x="60525" y="33660"/>
                  </a:lnTo>
                  <a:cubicBezTo>
                    <a:pt x="61561" y="30832"/>
                    <a:pt x="62952" y="26674"/>
                    <a:pt x="64482" y="21110"/>
                  </a:cubicBezTo>
                  <a:cubicBezTo>
                    <a:pt x="65579" y="17061"/>
                    <a:pt x="66785" y="12254"/>
                    <a:pt x="67944" y="6659"/>
                  </a:cubicBezTo>
                  <a:cubicBezTo>
                    <a:pt x="65610" y="5624"/>
                    <a:pt x="63230" y="4727"/>
                    <a:pt x="60804" y="3954"/>
                  </a:cubicBezTo>
                  <a:cubicBezTo>
                    <a:pt x="60634" y="3877"/>
                    <a:pt x="60448" y="3831"/>
                    <a:pt x="60263" y="3784"/>
                  </a:cubicBezTo>
                  <a:cubicBezTo>
                    <a:pt x="54451" y="1945"/>
                    <a:pt x="48454" y="786"/>
                    <a:pt x="42380" y="307"/>
                  </a:cubicBezTo>
                  <a:cubicBezTo>
                    <a:pt x="42337" y="296"/>
                    <a:pt x="42293" y="285"/>
                    <a:pt x="42244" y="285"/>
                  </a:cubicBezTo>
                  <a:cubicBezTo>
                    <a:pt x="42223" y="285"/>
                    <a:pt x="42202" y="287"/>
                    <a:pt x="42179" y="291"/>
                  </a:cubicBezTo>
                  <a:cubicBezTo>
                    <a:pt x="39757" y="99"/>
                    <a:pt x="37329" y="1"/>
                    <a:pt x="34901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4" name="Google Shape;764;p34"/>
            <p:cNvSpPr/>
            <p:nvPr/>
          </p:nvSpPr>
          <p:spPr>
            <a:xfrm>
              <a:off x="2907950" y="4630650"/>
              <a:ext cx="645300" cy="408575"/>
            </a:xfrm>
            <a:custGeom>
              <a:avLst/>
              <a:gdLst/>
              <a:ahLst/>
              <a:cxnLst/>
              <a:rect l="l" t="t" r="r" b="b"/>
              <a:pathLst>
                <a:path w="25812" h="16343" extrusionOk="0">
                  <a:moveTo>
                    <a:pt x="25610" y="1"/>
                  </a:moveTo>
                  <a:lnTo>
                    <a:pt x="25610" y="1"/>
                  </a:lnTo>
                  <a:cubicBezTo>
                    <a:pt x="20819" y="495"/>
                    <a:pt x="16244" y="1237"/>
                    <a:pt x="12596" y="2211"/>
                  </a:cubicBezTo>
                  <a:cubicBezTo>
                    <a:pt x="4776" y="4050"/>
                    <a:pt x="0" y="6183"/>
                    <a:pt x="0" y="6183"/>
                  </a:cubicBezTo>
                  <a:lnTo>
                    <a:pt x="1607" y="11500"/>
                  </a:lnTo>
                  <a:cubicBezTo>
                    <a:pt x="4288" y="14075"/>
                    <a:pt x="7600" y="16342"/>
                    <a:pt x="10885" y="16342"/>
                  </a:cubicBezTo>
                  <a:cubicBezTo>
                    <a:pt x="10971" y="16342"/>
                    <a:pt x="11057" y="16341"/>
                    <a:pt x="11144" y="16338"/>
                  </a:cubicBezTo>
                  <a:cubicBezTo>
                    <a:pt x="15564" y="16183"/>
                    <a:pt x="15100" y="10588"/>
                    <a:pt x="13941" y="5905"/>
                  </a:cubicBezTo>
                  <a:lnTo>
                    <a:pt x="13941" y="5905"/>
                  </a:lnTo>
                  <a:cubicBezTo>
                    <a:pt x="15506" y="9628"/>
                    <a:pt x="17893" y="13605"/>
                    <a:pt x="20970" y="13605"/>
                  </a:cubicBezTo>
                  <a:cubicBezTo>
                    <a:pt x="21023" y="13605"/>
                    <a:pt x="21075" y="13604"/>
                    <a:pt x="21128" y="13602"/>
                  </a:cubicBezTo>
                  <a:cubicBezTo>
                    <a:pt x="25765" y="13401"/>
                    <a:pt x="25811" y="3957"/>
                    <a:pt x="25610" y="1"/>
                  </a:cubicBezTo>
                  <a:close/>
                </a:path>
              </a:pathLst>
            </a:custGeom>
            <a:solidFill>
              <a:srgbClr val="FFD3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5" name="Google Shape;765;p34"/>
            <p:cNvSpPr/>
            <p:nvPr/>
          </p:nvSpPr>
          <p:spPr>
            <a:xfrm>
              <a:off x="3553600" y="4618750"/>
              <a:ext cx="408825" cy="345575"/>
            </a:xfrm>
            <a:custGeom>
              <a:avLst/>
              <a:gdLst/>
              <a:ahLst/>
              <a:cxnLst/>
              <a:rect l="l" t="t" r="r" b="b"/>
              <a:pathLst>
                <a:path w="16353" h="13823" extrusionOk="0">
                  <a:moveTo>
                    <a:pt x="9073" y="1"/>
                  </a:moveTo>
                  <a:cubicBezTo>
                    <a:pt x="6047" y="1"/>
                    <a:pt x="3019" y="153"/>
                    <a:pt x="1" y="461"/>
                  </a:cubicBezTo>
                  <a:cubicBezTo>
                    <a:pt x="866" y="4341"/>
                    <a:pt x="3416" y="13475"/>
                    <a:pt x="8687" y="13815"/>
                  </a:cubicBezTo>
                  <a:cubicBezTo>
                    <a:pt x="8769" y="13820"/>
                    <a:pt x="8851" y="13823"/>
                    <a:pt x="8932" y="13823"/>
                  </a:cubicBezTo>
                  <a:cubicBezTo>
                    <a:pt x="13849" y="13823"/>
                    <a:pt x="15729" y="4686"/>
                    <a:pt x="16353" y="291"/>
                  </a:cubicBezTo>
                  <a:cubicBezTo>
                    <a:pt x="13931" y="99"/>
                    <a:pt x="11502" y="1"/>
                    <a:pt x="9073" y="1"/>
                  </a:cubicBezTo>
                  <a:close/>
                </a:path>
              </a:pathLst>
            </a:custGeom>
            <a:solidFill>
              <a:srgbClr val="FFD3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6" name="Google Shape;766;p34"/>
            <p:cNvSpPr/>
            <p:nvPr/>
          </p:nvSpPr>
          <p:spPr>
            <a:xfrm>
              <a:off x="3967425" y="4626400"/>
              <a:ext cx="447100" cy="386250"/>
            </a:xfrm>
            <a:custGeom>
              <a:avLst/>
              <a:gdLst/>
              <a:ahLst/>
              <a:cxnLst/>
              <a:rect l="l" t="t" r="r" b="b"/>
              <a:pathLst>
                <a:path w="17884" h="15450" extrusionOk="0">
                  <a:moveTo>
                    <a:pt x="1" y="1"/>
                  </a:moveTo>
                  <a:cubicBezTo>
                    <a:pt x="1" y="4421"/>
                    <a:pt x="619" y="13726"/>
                    <a:pt x="5812" y="15271"/>
                  </a:cubicBezTo>
                  <a:cubicBezTo>
                    <a:pt x="6220" y="15393"/>
                    <a:pt x="6625" y="15450"/>
                    <a:pt x="7027" y="15450"/>
                  </a:cubicBezTo>
                  <a:cubicBezTo>
                    <a:pt x="11789" y="15450"/>
                    <a:pt x="16059" y="7427"/>
                    <a:pt x="17883" y="3478"/>
                  </a:cubicBezTo>
                  <a:cubicBezTo>
                    <a:pt x="12072" y="1639"/>
                    <a:pt x="6075" y="480"/>
                    <a:pt x="1" y="1"/>
                  </a:cubicBezTo>
                  <a:close/>
                </a:path>
              </a:pathLst>
            </a:custGeom>
            <a:solidFill>
              <a:srgbClr val="FFD3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7" name="Google Shape;767;p34"/>
            <p:cNvSpPr/>
            <p:nvPr/>
          </p:nvSpPr>
          <p:spPr>
            <a:xfrm>
              <a:off x="4396325" y="4717600"/>
              <a:ext cx="209850" cy="428925"/>
            </a:xfrm>
            <a:custGeom>
              <a:avLst/>
              <a:gdLst/>
              <a:ahLst/>
              <a:cxnLst/>
              <a:rect l="l" t="t" r="r" b="b"/>
              <a:pathLst>
                <a:path w="8394" h="17157" extrusionOk="0">
                  <a:moveTo>
                    <a:pt x="1268" y="0"/>
                  </a:moveTo>
                  <a:lnTo>
                    <a:pt x="1268" y="0"/>
                  </a:lnTo>
                  <a:cubicBezTo>
                    <a:pt x="634" y="4405"/>
                    <a:pt x="1" y="13833"/>
                    <a:pt x="4931" y="17156"/>
                  </a:cubicBezTo>
                  <a:cubicBezTo>
                    <a:pt x="6028" y="13107"/>
                    <a:pt x="7234" y="8300"/>
                    <a:pt x="8393" y="2705"/>
                  </a:cubicBezTo>
                  <a:cubicBezTo>
                    <a:pt x="6059" y="1685"/>
                    <a:pt x="3679" y="773"/>
                    <a:pt x="1268" y="0"/>
                  </a:cubicBezTo>
                  <a:close/>
                </a:path>
              </a:pathLst>
            </a:custGeom>
            <a:solidFill>
              <a:srgbClr val="FFD3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8" name="Google Shape;768;p34"/>
            <p:cNvSpPr/>
            <p:nvPr/>
          </p:nvSpPr>
          <p:spPr>
            <a:xfrm>
              <a:off x="1953975" y="4186525"/>
              <a:ext cx="577325" cy="596625"/>
            </a:xfrm>
            <a:custGeom>
              <a:avLst/>
              <a:gdLst/>
              <a:ahLst/>
              <a:cxnLst/>
              <a:rect l="l" t="t" r="r" b="b"/>
              <a:pathLst>
                <a:path w="23093" h="23865" extrusionOk="0">
                  <a:moveTo>
                    <a:pt x="10149" y="0"/>
                  </a:moveTo>
                  <a:cubicBezTo>
                    <a:pt x="9496" y="0"/>
                    <a:pt x="8782" y="137"/>
                    <a:pt x="8007" y="413"/>
                  </a:cubicBezTo>
                  <a:cubicBezTo>
                    <a:pt x="1" y="3245"/>
                    <a:pt x="7689" y="23865"/>
                    <a:pt x="22661" y="23865"/>
                  </a:cubicBezTo>
                  <a:cubicBezTo>
                    <a:pt x="22804" y="23865"/>
                    <a:pt x="22948" y="23863"/>
                    <a:pt x="23092" y="23859"/>
                  </a:cubicBezTo>
                  <a:cubicBezTo>
                    <a:pt x="23092" y="23859"/>
                    <a:pt x="15086" y="20830"/>
                    <a:pt x="15287" y="11726"/>
                  </a:cubicBezTo>
                  <a:cubicBezTo>
                    <a:pt x="15444" y="4049"/>
                    <a:pt x="13703" y="0"/>
                    <a:pt x="10149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9" name="Google Shape;769;p34"/>
            <p:cNvSpPr/>
            <p:nvPr/>
          </p:nvSpPr>
          <p:spPr>
            <a:xfrm>
              <a:off x="2000650" y="4759575"/>
              <a:ext cx="515950" cy="207200"/>
            </a:xfrm>
            <a:custGeom>
              <a:avLst/>
              <a:gdLst/>
              <a:ahLst/>
              <a:cxnLst/>
              <a:rect l="l" t="t" r="r" b="b"/>
              <a:pathLst>
                <a:path w="20638" h="8288" extrusionOk="0">
                  <a:moveTo>
                    <a:pt x="3589" y="0"/>
                  </a:moveTo>
                  <a:cubicBezTo>
                    <a:pt x="1116" y="0"/>
                    <a:pt x="1" y="2950"/>
                    <a:pt x="2926" y="6099"/>
                  </a:cubicBezTo>
                  <a:cubicBezTo>
                    <a:pt x="4469" y="7761"/>
                    <a:pt x="7251" y="8288"/>
                    <a:pt x="10161" y="8288"/>
                  </a:cubicBezTo>
                  <a:cubicBezTo>
                    <a:pt x="15209" y="8288"/>
                    <a:pt x="20638" y="6702"/>
                    <a:pt x="20638" y="6702"/>
                  </a:cubicBezTo>
                  <a:cubicBezTo>
                    <a:pt x="20638" y="6702"/>
                    <a:pt x="11983" y="6517"/>
                    <a:pt x="7439" y="1973"/>
                  </a:cubicBezTo>
                  <a:cubicBezTo>
                    <a:pt x="6044" y="578"/>
                    <a:pt x="4684" y="0"/>
                    <a:pt x="3589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0" name="Google Shape;770;p34"/>
            <p:cNvSpPr/>
            <p:nvPr/>
          </p:nvSpPr>
          <p:spPr>
            <a:xfrm>
              <a:off x="4970225" y="4110325"/>
              <a:ext cx="577300" cy="596625"/>
            </a:xfrm>
            <a:custGeom>
              <a:avLst/>
              <a:gdLst/>
              <a:ahLst/>
              <a:cxnLst/>
              <a:rect l="l" t="t" r="r" b="b"/>
              <a:pathLst>
                <a:path w="23092" h="23865" extrusionOk="0">
                  <a:moveTo>
                    <a:pt x="12942" y="0"/>
                  </a:moveTo>
                  <a:cubicBezTo>
                    <a:pt x="9385" y="0"/>
                    <a:pt x="7636" y="4049"/>
                    <a:pt x="7805" y="11726"/>
                  </a:cubicBezTo>
                  <a:cubicBezTo>
                    <a:pt x="8006" y="20830"/>
                    <a:pt x="0" y="23859"/>
                    <a:pt x="0" y="23859"/>
                  </a:cubicBezTo>
                  <a:cubicBezTo>
                    <a:pt x="145" y="23863"/>
                    <a:pt x="288" y="23865"/>
                    <a:pt x="432" y="23865"/>
                  </a:cubicBezTo>
                  <a:cubicBezTo>
                    <a:pt x="15388" y="23865"/>
                    <a:pt x="23092" y="3245"/>
                    <a:pt x="15085" y="413"/>
                  </a:cubicBezTo>
                  <a:cubicBezTo>
                    <a:pt x="14310" y="137"/>
                    <a:pt x="13596" y="0"/>
                    <a:pt x="12942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1" name="Google Shape;771;p34"/>
            <p:cNvSpPr/>
            <p:nvPr/>
          </p:nvSpPr>
          <p:spPr>
            <a:xfrm>
              <a:off x="4984900" y="4683375"/>
              <a:ext cx="515950" cy="207200"/>
            </a:xfrm>
            <a:custGeom>
              <a:avLst/>
              <a:gdLst/>
              <a:ahLst/>
              <a:cxnLst/>
              <a:rect l="l" t="t" r="r" b="b"/>
              <a:pathLst>
                <a:path w="20638" h="8288" extrusionOk="0">
                  <a:moveTo>
                    <a:pt x="17050" y="0"/>
                  </a:moveTo>
                  <a:cubicBezTo>
                    <a:pt x="15955" y="0"/>
                    <a:pt x="14594" y="578"/>
                    <a:pt x="13200" y="1973"/>
                  </a:cubicBezTo>
                  <a:cubicBezTo>
                    <a:pt x="8656" y="6517"/>
                    <a:pt x="1" y="6702"/>
                    <a:pt x="1" y="6702"/>
                  </a:cubicBezTo>
                  <a:cubicBezTo>
                    <a:pt x="1" y="6702"/>
                    <a:pt x="5430" y="8288"/>
                    <a:pt x="10477" y="8288"/>
                  </a:cubicBezTo>
                  <a:cubicBezTo>
                    <a:pt x="13387" y="8288"/>
                    <a:pt x="16170" y="7761"/>
                    <a:pt x="17713" y="6099"/>
                  </a:cubicBezTo>
                  <a:cubicBezTo>
                    <a:pt x="20638" y="2950"/>
                    <a:pt x="19523" y="0"/>
                    <a:pt x="17050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2" name="Google Shape;772;p34"/>
            <p:cNvSpPr/>
            <p:nvPr/>
          </p:nvSpPr>
          <p:spPr>
            <a:xfrm>
              <a:off x="3263025" y="5284825"/>
              <a:ext cx="81175" cy="69250"/>
            </a:xfrm>
            <a:custGeom>
              <a:avLst/>
              <a:gdLst/>
              <a:ahLst/>
              <a:cxnLst/>
              <a:rect l="l" t="t" r="r" b="b"/>
              <a:pathLst>
                <a:path w="3247" h="2770" extrusionOk="0">
                  <a:moveTo>
                    <a:pt x="1856" y="0"/>
                  </a:moveTo>
                  <a:cubicBezTo>
                    <a:pt x="619" y="0"/>
                    <a:pt x="1" y="1484"/>
                    <a:pt x="882" y="2365"/>
                  </a:cubicBezTo>
                  <a:cubicBezTo>
                    <a:pt x="1161" y="2644"/>
                    <a:pt x="1506" y="2769"/>
                    <a:pt x="1846" y="2769"/>
                  </a:cubicBezTo>
                  <a:cubicBezTo>
                    <a:pt x="2559" y="2769"/>
                    <a:pt x="3247" y="2219"/>
                    <a:pt x="3247" y="1391"/>
                  </a:cubicBezTo>
                  <a:cubicBezTo>
                    <a:pt x="3247" y="619"/>
                    <a:pt x="2613" y="0"/>
                    <a:pt x="1856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3" name="Google Shape;773;p34"/>
            <p:cNvSpPr/>
            <p:nvPr/>
          </p:nvSpPr>
          <p:spPr>
            <a:xfrm>
              <a:off x="4200425" y="5261250"/>
              <a:ext cx="80775" cy="69250"/>
            </a:xfrm>
            <a:custGeom>
              <a:avLst/>
              <a:gdLst/>
              <a:ahLst/>
              <a:cxnLst/>
              <a:rect l="l" t="t" r="r" b="b"/>
              <a:pathLst>
                <a:path w="3231" h="2770" extrusionOk="0">
                  <a:moveTo>
                    <a:pt x="1855" y="1"/>
                  </a:moveTo>
                  <a:cubicBezTo>
                    <a:pt x="619" y="1"/>
                    <a:pt x="1" y="1500"/>
                    <a:pt x="882" y="2365"/>
                  </a:cubicBezTo>
                  <a:cubicBezTo>
                    <a:pt x="1161" y="2645"/>
                    <a:pt x="1504" y="2769"/>
                    <a:pt x="1841" y="2769"/>
                  </a:cubicBezTo>
                  <a:cubicBezTo>
                    <a:pt x="2550" y="2769"/>
                    <a:pt x="3231" y="2219"/>
                    <a:pt x="3231" y="1392"/>
                  </a:cubicBezTo>
                  <a:cubicBezTo>
                    <a:pt x="3231" y="619"/>
                    <a:pt x="2613" y="1"/>
                    <a:pt x="1855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774" name="Google Shape;774;p34"/>
          <p:cNvGrpSpPr/>
          <p:nvPr/>
        </p:nvGrpSpPr>
        <p:grpSpPr>
          <a:xfrm>
            <a:off x="1410620" y="-780225"/>
            <a:ext cx="6621275" cy="2580175"/>
            <a:chOff x="496850" y="238125"/>
            <a:chExt cx="6621275" cy="2580175"/>
          </a:xfrm>
        </p:grpSpPr>
        <p:sp>
          <p:nvSpPr>
            <p:cNvPr id="775" name="Google Shape;775;p34"/>
            <p:cNvSpPr/>
            <p:nvPr/>
          </p:nvSpPr>
          <p:spPr>
            <a:xfrm>
              <a:off x="496850" y="243900"/>
              <a:ext cx="6515775" cy="2383950"/>
            </a:xfrm>
            <a:custGeom>
              <a:avLst/>
              <a:gdLst/>
              <a:ahLst/>
              <a:cxnLst/>
              <a:rect l="l" t="t" r="r" b="b"/>
              <a:pathLst>
                <a:path w="260631" h="95358" extrusionOk="0">
                  <a:moveTo>
                    <a:pt x="0" y="1"/>
                  </a:moveTo>
                  <a:cubicBezTo>
                    <a:pt x="5502" y="18826"/>
                    <a:pt x="18052" y="36739"/>
                    <a:pt x="32905" y="49305"/>
                  </a:cubicBezTo>
                  <a:cubicBezTo>
                    <a:pt x="42302" y="57249"/>
                    <a:pt x="53291" y="63385"/>
                    <a:pt x="65053" y="67002"/>
                  </a:cubicBezTo>
                  <a:cubicBezTo>
                    <a:pt x="73719" y="69666"/>
                    <a:pt x="82423" y="70501"/>
                    <a:pt x="91255" y="70501"/>
                  </a:cubicBezTo>
                  <a:cubicBezTo>
                    <a:pt x="95182" y="70501"/>
                    <a:pt x="99135" y="70336"/>
                    <a:pt x="103121" y="70093"/>
                  </a:cubicBezTo>
                  <a:lnTo>
                    <a:pt x="106969" y="86600"/>
                  </a:lnTo>
                  <a:lnTo>
                    <a:pt x="107897" y="90603"/>
                  </a:lnTo>
                  <a:cubicBezTo>
                    <a:pt x="107897" y="90603"/>
                    <a:pt x="110632" y="91917"/>
                    <a:pt x="115223" y="93153"/>
                  </a:cubicBezTo>
                  <a:cubicBezTo>
                    <a:pt x="115393" y="93215"/>
                    <a:pt x="115578" y="93261"/>
                    <a:pt x="115748" y="93308"/>
                  </a:cubicBezTo>
                  <a:cubicBezTo>
                    <a:pt x="119241" y="94220"/>
                    <a:pt x="122796" y="94838"/>
                    <a:pt x="126397" y="95147"/>
                  </a:cubicBezTo>
                  <a:cubicBezTo>
                    <a:pt x="126505" y="95147"/>
                    <a:pt x="126629" y="95162"/>
                    <a:pt x="126722" y="95162"/>
                  </a:cubicBezTo>
                  <a:cubicBezTo>
                    <a:pt x="128326" y="95292"/>
                    <a:pt x="129934" y="95358"/>
                    <a:pt x="131545" y="95358"/>
                  </a:cubicBezTo>
                  <a:cubicBezTo>
                    <a:pt x="133007" y="95358"/>
                    <a:pt x="134470" y="95304"/>
                    <a:pt x="135934" y="95193"/>
                  </a:cubicBezTo>
                  <a:cubicBezTo>
                    <a:pt x="136892" y="95131"/>
                    <a:pt x="137865" y="95039"/>
                    <a:pt x="138855" y="94915"/>
                  </a:cubicBezTo>
                  <a:cubicBezTo>
                    <a:pt x="138947" y="94915"/>
                    <a:pt x="139025" y="94900"/>
                    <a:pt x="139117" y="94884"/>
                  </a:cubicBezTo>
                  <a:cubicBezTo>
                    <a:pt x="142811" y="94405"/>
                    <a:pt x="146459" y="93555"/>
                    <a:pt x="149983" y="92380"/>
                  </a:cubicBezTo>
                  <a:cubicBezTo>
                    <a:pt x="150261" y="92288"/>
                    <a:pt x="150539" y="92179"/>
                    <a:pt x="150817" y="92071"/>
                  </a:cubicBezTo>
                  <a:cubicBezTo>
                    <a:pt x="152858" y="91360"/>
                    <a:pt x="154851" y="90510"/>
                    <a:pt x="156783" y="89552"/>
                  </a:cubicBezTo>
                  <a:cubicBezTo>
                    <a:pt x="157278" y="86414"/>
                    <a:pt x="157834" y="82751"/>
                    <a:pt x="158360" y="79459"/>
                  </a:cubicBezTo>
                  <a:cubicBezTo>
                    <a:pt x="159194" y="74328"/>
                    <a:pt x="159890" y="70093"/>
                    <a:pt x="159890" y="70093"/>
                  </a:cubicBezTo>
                  <a:cubicBezTo>
                    <a:pt x="160790" y="70121"/>
                    <a:pt x="161685" y="70136"/>
                    <a:pt x="162575" y="70136"/>
                  </a:cubicBezTo>
                  <a:cubicBezTo>
                    <a:pt x="172824" y="70136"/>
                    <a:pt x="182477" y="68191"/>
                    <a:pt x="191435" y="62844"/>
                  </a:cubicBezTo>
                  <a:cubicBezTo>
                    <a:pt x="200709" y="57326"/>
                    <a:pt x="214325" y="47837"/>
                    <a:pt x="222625" y="40990"/>
                  </a:cubicBezTo>
                  <a:cubicBezTo>
                    <a:pt x="237880" y="28378"/>
                    <a:pt x="256751" y="10202"/>
                    <a:pt x="260631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6" name="Google Shape;776;p34"/>
            <p:cNvSpPr/>
            <p:nvPr/>
          </p:nvSpPr>
          <p:spPr>
            <a:xfrm>
              <a:off x="2985225" y="238125"/>
              <a:ext cx="4132900" cy="2385625"/>
            </a:xfrm>
            <a:custGeom>
              <a:avLst/>
              <a:gdLst/>
              <a:ahLst/>
              <a:cxnLst/>
              <a:rect l="l" t="t" r="r" b="b"/>
              <a:pathLst>
                <a:path w="165316" h="95425" extrusionOk="0">
                  <a:moveTo>
                    <a:pt x="165315" y="0"/>
                  </a:moveTo>
                  <a:lnTo>
                    <a:pt x="0" y="46"/>
                  </a:lnTo>
                  <a:cubicBezTo>
                    <a:pt x="958" y="3060"/>
                    <a:pt x="3153" y="6090"/>
                    <a:pt x="4745" y="7913"/>
                  </a:cubicBezTo>
                  <a:cubicBezTo>
                    <a:pt x="8223" y="11886"/>
                    <a:pt x="12689" y="14838"/>
                    <a:pt x="16878" y="18052"/>
                  </a:cubicBezTo>
                  <a:cubicBezTo>
                    <a:pt x="23338" y="23014"/>
                    <a:pt x="29412" y="28871"/>
                    <a:pt x="32751" y="36306"/>
                  </a:cubicBezTo>
                  <a:cubicBezTo>
                    <a:pt x="39119" y="50510"/>
                    <a:pt x="34297" y="66908"/>
                    <a:pt x="34266" y="82488"/>
                  </a:cubicBezTo>
                  <a:cubicBezTo>
                    <a:pt x="34235" y="86831"/>
                    <a:pt x="34745" y="91452"/>
                    <a:pt x="36399" y="95424"/>
                  </a:cubicBezTo>
                  <a:cubicBezTo>
                    <a:pt x="37372" y="95362"/>
                    <a:pt x="38346" y="95270"/>
                    <a:pt x="39335" y="95146"/>
                  </a:cubicBezTo>
                  <a:cubicBezTo>
                    <a:pt x="39412" y="95146"/>
                    <a:pt x="39505" y="95131"/>
                    <a:pt x="39582" y="95115"/>
                  </a:cubicBezTo>
                  <a:cubicBezTo>
                    <a:pt x="43292" y="94636"/>
                    <a:pt x="46924" y="93801"/>
                    <a:pt x="50463" y="92611"/>
                  </a:cubicBezTo>
                  <a:cubicBezTo>
                    <a:pt x="50741" y="92519"/>
                    <a:pt x="51020" y="92410"/>
                    <a:pt x="51282" y="92302"/>
                  </a:cubicBezTo>
                  <a:cubicBezTo>
                    <a:pt x="53323" y="91591"/>
                    <a:pt x="55316" y="90757"/>
                    <a:pt x="57248" y="89783"/>
                  </a:cubicBezTo>
                  <a:cubicBezTo>
                    <a:pt x="57743" y="86645"/>
                    <a:pt x="58315" y="82982"/>
                    <a:pt x="58840" y="79690"/>
                  </a:cubicBezTo>
                  <a:cubicBezTo>
                    <a:pt x="59675" y="74559"/>
                    <a:pt x="60355" y="70324"/>
                    <a:pt x="60355" y="70324"/>
                  </a:cubicBezTo>
                  <a:cubicBezTo>
                    <a:pt x="60355" y="70324"/>
                    <a:pt x="61474" y="70359"/>
                    <a:pt x="63252" y="70359"/>
                  </a:cubicBezTo>
                  <a:cubicBezTo>
                    <a:pt x="69000" y="70359"/>
                    <a:pt x="81642" y="69990"/>
                    <a:pt x="85702" y="66862"/>
                  </a:cubicBezTo>
                  <a:lnTo>
                    <a:pt x="120169" y="44389"/>
                  </a:lnTo>
                  <a:cubicBezTo>
                    <a:pt x="122796" y="42504"/>
                    <a:pt x="125269" y="40448"/>
                    <a:pt x="127618" y="38222"/>
                  </a:cubicBezTo>
                  <a:lnTo>
                    <a:pt x="165315" y="0"/>
                  </a:lnTo>
                  <a:close/>
                </a:path>
              </a:pathLst>
            </a:custGeom>
            <a:solidFill>
              <a:srgbClr val="6D2D44">
                <a:alpha val="162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7" name="Google Shape;777;p34"/>
            <p:cNvSpPr/>
            <p:nvPr/>
          </p:nvSpPr>
          <p:spPr>
            <a:xfrm>
              <a:off x="3171075" y="2224125"/>
              <a:ext cx="206350" cy="348625"/>
            </a:xfrm>
            <a:custGeom>
              <a:avLst/>
              <a:gdLst/>
              <a:ahLst/>
              <a:cxnLst/>
              <a:rect l="l" t="t" r="r" b="b"/>
              <a:pathLst>
                <a:path w="8254" h="13945" extrusionOk="0">
                  <a:moveTo>
                    <a:pt x="3314" y="1"/>
                  </a:moveTo>
                  <a:cubicBezTo>
                    <a:pt x="3281" y="1"/>
                    <a:pt x="3248" y="1"/>
                    <a:pt x="3215" y="3"/>
                  </a:cubicBezTo>
                  <a:cubicBezTo>
                    <a:pt x="758" y="96"/>
                    <a:pt x="62" y="3743"/>
                    <a:pt x="0" y="7391"/>
                  </a:cubicBezTo>
                  <a:lnTo>
                    <a:pt x="943" y="11394"/>
                  </a:lnTo>
                  <a:cubicBezTo>
                    <a:pt x="943" y="11394"/>
                    <a:pt x="3663" y="12692"/>
                    <a:pt x="8254" y="13944"/>
                  </a:cubicBezTo>
                  <a:cubicBezTo>
                    <a:pt x="7917" y="8952"/>
                    <a:pt x="6821" y="1"/>
                    <a:pt x="3314" y="1"/>
                  </a:cubicBezTo>
                  <a:close/>
                </a:path>
              </a:pathLst>
            </a:custGeom>
            <a:solidFill>
              <a:srgbClr val="FFD3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8" name="Google Shape;778;p34"/>
            <p:cNvSpPr/>
            <p:nvPr/>
          </p:nvSpPr>
          <p:spPr>
            <a:xfrm>
              <a:off x="3390925" y="2255100"/>
              <a:ext cx="266250" cy="367475"/>
            </a:xfrm>
            <a:custGeom>
              <a:avLst/>
              <a:gdLst/>
              <a:ahLst/>
              <a:cxnLst/>
              <a:rect l="l" t="t" r="r" b="b"/>
              <a:pathLst>
                <a:path w="10650" h="14699" extrusionOk="0">
                  <a:moveTo>
                    <a:pt x="5812" y="0"/>
                  </a:moveTo>
                  <a:cubicBezTo>
                    <a:pt x="2396" y="0"/>
                    <a:pt x="696" y="8223"/>
                    <a:pt x="1" y="12860"/>
                  </a:cubicBezTo>
                  <a:cubicBezTo>
                    <a:pt x="3494" y="13772"/>
                    <a:pt x="7049" y="14390"/>
                    <a:pt x="10650" y="14699"/>
                  </a:cubicBezTo>
                  <a:cubicBezTo>
                    <a:pt x="10387" y="9938"/>
                    <a:pt x="9429" y="0"/>
                    <a:pt x="5812" y="0"/>
                  </a:cubicBezTo>
                  <a:close/>
                </a:path>
              </a:pathLst>
            </a:custGeom>
            <a:solidFill>
              <a:srgbClr val="FFD3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9" name="Google Shape;779;p34"/>
            <p:cNvSpPr/>
            <p:nvPr/>
          </p:nvSpPr>
          <p:spPr>
            <a:xfrm>
              <a:off x="3665275" y="2249650"/>
              <a:ext cx="303350" cy="378375"/>
            </a:xfrm>
            <a:custGeom>
              <a:avLst/>
              <a:gdLst/>
              <a:ahLst/>
              <a:cxnLst/>
              <a:rect l="l" t="t" r="r" b="b"/>
              <a:pathLst>
                <a:path w="12134" h="15135" extrusionOk="0">
                  <a:moveTo>
                    <a:pt x="6107" y="1"/>
                  </a:moveTo>
                  <a:cubicBezTo>
                    <a:pt x="6081" y="1"/>
                    <a:pt x="6055" y="1"/>
                    <a:pt x="6028" y="2"/>
                  </a:cubicBezTo>
                  <a:cubicBezTo>
                    <a:pt x="2087" y="172"/>
                    <a:pt x="510" y="10156"/>
                    <a:pt x="0" y="14932"/>
                  </a:cubicBezTo>
                  <a:cubicBezTo>
                    <a:pt x="1608" y="15068"/>
                    <a:pt x="3221" y="15135"/>
                    <a:pt x="4834" y="15135"/>
                  </a:cubicBezTo>
                  <a:cubicBezTo>
                    <a:pt x="7269" y="15135"/>
                    <a:pt x="9707" y="14983"/>
                    <a:pt x="12133" y="14685"/>
                  </a:cubicBezTo>
                  <a:cubicBezTo>
                    <a:pt x="11504" y="9774"/>
                    <a:pt x="9838" y="1"/>
                    <a:pt x="6107" y="1"/>
                  </a:cubicBezTo>
                  <a:close/>
                </a:path>
              </a:pathLst>
            </a:custGeom>
            <a:solidFill>
              <a:srgbClr val="FFD3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0" name="Google Shape;780;p34"/>
            <p:cNvSpPr/>
            <p:nvPr/>
          </p:nvSpPr>
          <p:spPr>
            <a:xfrm>
              <a:off x="3973225" y="2223975"/>
              <a:ext cx="273600" cy="392050"/>
            </a:xfrm>
            <a:custGeom>
              <a:avLst/>
              <a:gdLst/>
              <a:ahLst/>
              <a:cxnLst/>
              <a:rect l="l" t="t" r="r" b="b"/>
              <a:pathLst>
                <a:path w="10944" h="15682" extrusionOk="0">
                  <a:moveTo>
                    <a:pt x="4685" y="1"/>
                  </a:moveTo>
                  <a:cubicBezTo>
                    <a:pt x="4618" y="1"/>
                    <a:pt x="4551" y="4"/>
                    <a:pt x="4483" y="9"/>
                  </a:cubicBezTo>
                  <a:cubicBezTo>
                    <a:pt x="325" y="318"/>
                    <a:pt x="1" y="10596"/>
                    <a:pt x="78" y="15681"/>
                  </a:cubicBezTo>
                  <a:cubicBezTo>
                    <a:pt x="3772" y="15202"/>
                    <a:pt x="7404" y="14367"/>
                    <a:pt x="10943" y="13177"/>
                  </a:cubicBezTo>
                  <a:cubicBezTo>
                    <a:pt x="10260" y="8499"/>
                    <a:pt x="8472" y="1"/>
                    <a:pt x="4685" y="1"/>
                  </a:cubicBezTo>
                  <a:close/>
                </a:path>
              </a:pathLst>
            </a:custGeom>
            <a:solidFill>
              <a:srgbClr val="FFD3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1" name="Google Shape;781;p34"/>
            <p:cNvSpPr/>
            <p:nvPr/>
          </p:nvSpPr>
          <p:spPr>
            <a:xfrm>
              <a:off x="4267275" y="2230750"/>
              <a:ext cx="188975" cy="314950"/>
            </a:xfrm>
            <a:custGeom>
              <a:avLst/>
              <a:gdLst/>
              <a:ahLst/>
              <a:cxnLst/>
              <a:rect l="l" t="t" r="r" b="b"/>
              <a:pathLst>
                <a:path w="7559" h="12598" extrusionOk="0">
                  <a:moveTo>
                    <a:pt x="7558" y="1"/>
                  </a:moveTo>
                  <a:lnTo>
                    <a:pt x="7558" y="1"/>
                  </a:lnTo>
                  <a:cubicBezTo>
                    <a:pt x="2705" y="1500"/>
                    <a:pt x="742" y="8393"/>
                    <a:pt x="0" y="12597"/>
                  </a:cubicBezTo>
                  <a:cubicBezTo>
                    <a:pt x="2041" y="11886"/>
                    <a:pt x="4034" y="11036"/>
                    <a:pt x="5982" y="10078"/>
                  </a:cubicBezTo>
                  <a:cubicBezTo>
                    <a:pt x="6461" y="6940"/>
                    <a:pt x="7033" y="3277"/>
                    <a:pt x="7558" y="1"/>
                  </a:cubicBezTo>
                  <a:close/>
                </a:path>
              </a:pathLst>
            </a:custGeom>
            <a:solidFill>
              <a:srgbClr val="FFD3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2" name="Google Shape;782;p34"/>
            <p:cNvSpPr/>
            <p:nvPr/>
          </p:nvSpPr>
          <p:spPr>
            <a:xfrm>
              <a:off x="3491400" y="1315000"/>
              <a:ext cx="629850" cy="498975"/>
            </a:xfrm>
            <a:custGeom>
              <a:avLst/>
              <a:gdLst/>
              <a:ahLst/>
              <a:cxnLst/>
              <a:rect l="l" t="t" r="r" b="b"/>
              <a:pathLst>
                <a:path w="25194" h="19959" extrusionOk="0">
                  <a:moveTo>
                    <a:pt x="13014" y="0"/>
                  </a:moveTo>
                  <a:cubicBezTo>
                    <a:pt x="13014" y="0"/>
                    <a:pt x="0" y="17342"/>
                    <a:pt x="5162" y="19614"/>
                  </a:cubicBezTo>
                  <a:cubicBezTo>
                    <a:pt x="5652" y="19829"/>
                    <a:pt x="6120" y="19927"/>
                    <a:pt x="6565" y="19927"/>
                  </a:cubicBezTo>
                  <a:cubicBezTo>
                    <a:pt x="10811" y="19927"/>
                    <a:pt x="13014" y="11051"/>
                    <a:pt x="13014" y="11051"/>
                  </a:cubicBezTo>
                  <a:cubicBezTo>
                    <a:pt x="13014" y="11051"/>
                    <a:pt x="15548" y="19958"/>
                    <a:pt x="20075" y="19958"/>
                  </a:cubicBezTo>
                  <a:cubicBezTo>
                    <a:pt x="20198" y="19958"/>
                    <a:pt x="20322" y="19952"/>
                    <a:pt x="20448" y="19938"/>
                  </a:cubicBezTo>
                  <a:cubicBezTo>
                    <a:pt x="25193" y="19428"/>
                    <a:pt x="13014" y="0"/>
                    <a:pt x="13014" y="0"/>
                  </a:cubicBezTo>
                  <a:close/>
                </a:path>
              </a:pathLst>
            </a:custGeom>
            <a:solidFill>
              <a:srgbClr val="1E032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3" name="Google Shape;783;p34"/>
            <p:cNvSpPr/>
            <p:nvPr/>
          </p:nvSpPr>
          <p:spPr>
            <a:xfrm>
              <a:off x="2558625" y="679375"/>
              <a:ext cx="849325" cy="872050"/>
            </a:xfrm>
            <a:custGeom>
              <a:avLst/>
              <a:gdLst/>
              <a:ahLst/>
              <a:cxnLst/>
              <a:rect l="l" t="t" r="r" b="b"/>
              <a:pathLst>
                <a:path w="33973" h="34882" extrusionOk="0">
                  <a:moveTo>
                    <a:pt x="18742" y="0"/>
                  </a:moveTo>
                  <a:cubicBezTo>
                    <a:pt x="12712" y="0"/>
                    <a:pt x="7360" y="4068"/>
                    <a:pt x="3927" y="8733"/>
                  </a:cubicBezTo>
                  <a:cubicBezTo>
                    <a:pt x="1" y="14065"/>
                    <a:pt x="310" y="21144"/>
                    <a:pt x="3633" y="26739"/>
                  </a:cubicBezTo>
                  <a:cubicBezTo>
                    <a:pt x="6442" y="31446"/>
                    <a:pt x="11649" y="34881"/>
                    <a:pt x="17229" y="34881"/>
                  </a:cubicBezTo>
                  <a:cubicBezTo>
                    <a:pt x="17421" y="34881"/>
                    <a:pt x="17613" y="34877"/>
                    <a:pt x="17806" y="34869"/>
                  </a:cubicBezTo>
                  <a:cubicBezTo>
                    <a:pt x="24467" y="34575"/>
                    <a:pt x="29568" y="29197"/>
                    <a:pt x="31840" y="23277"/>
                  </a:cubicBezTo>
                  <a:cubicBezTo>
                    <a:pt x="33602" y="18702"/>
                    <a:pt x="33973" y="12906"/>
                    <a:pt x="31732" y="8439"/>
                  </a:cubicBezTo>
                  <a:cubicBezTo>
                    <a:pt x="29336" y="3710"/>
                    <a:pt x="24189" y="47"/>
                    <a:pt x="18811" y="1"/>
                  </a:cubicBezTo>
                  <a:cubicBezTo>
                    <a:pt x="18788" y="0"/>
                    <a:pt x="18765" y="0"/>
                    <a:pt x="18742" y="0"/>
                  </a:cubicBezTo>
                  <a:close/>
                </a:path>
              </a:pathLst>
            </a:custGeom>
            <a:solidFill>
              <a:srgbClr val="1E032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4" name="Google Shape;784;p34"/>
            <p:cNvSpPr/>
            <p:nvPr/>
          </p:nvSpPr>
          <p:spPr>
            <a:xfrm>
              <a:off x="4162175" y="675225"/>
              <a:ext cx="779000" cy="880550"/>
            </a:xfrm>
            <a:custGeom>
              <a:avLst/>
              <a:gdLst/>
              <a:ahLst/>
              <a:cxnLst/>
              <a:rect l="l" t="t" r="r" b="b"/>
              <a:pathLst>
                <a:path w="31160" h="35222" extrusionOk="0">
                  <a:moveTo>
                    <a:pt x="14632" y="0"/>
                  </a:moveTo>
                  <a:cubicBezTo>
                    <a:pt x="14279" y="0"/>
                    <a:pt x="13920" y="9"/>
                    <a:pt x="13555" y="27"/>
                  </a:cubicBezTo>
                  <a:cubicBezTo>
                    <a:pt x="11299" y="120"/>
                    <a:pt x="9135" y="986"/>
                    <a:pt x="7435" y="2485"/>
                  </a:cubicBezTo>
                  <a:cubicBezTo>
                    <a:pt x="4328" y="5205"/>
                    <a:pt x="0" y="10692"/>
                    <a:pt x="1221" y="19455"/>
                  </a:cubicBezTo>
                  <a:cubicBezTo>
                    <a:pt x="2072" y="25669"/>
                    <a:pt x="6075" y="31480"/>
                    <a:pt x="11948" y="33999"/>
                  </a:cubicBezTo>
                  <a:cubicBezTo>
                    <a:pt x="13842" y="34803"/>
                    <a:pt x="15918" y="35222"/>
                    <a:pt x="17970" y="35222"/>
                  </a:cubicBezTo>
                  <a:cubicBezTo>
                    <a:pt x="22465" y="35222"/>
                    <a:pt x="26843" y="33214"/>
                    <a:pt x="28934" y="28853"/>
                  </a:cubicBezTo>
                  <a:cubicBezTo>
                    <a:pt x="31159" y="24169"/>
                    <a:pt x="31082" y="18312"/>
                    <a:pt x="29737" y="13397"/>
                  </a:cubicBezTo>
                  <a:cubicBezTo>
                    <a:pt x="27254" y="4394"/>
                    <a:pt x="22395" y="0"/>
                    <a:pt x="14632" y="0"/>
                  </a:cubicBezTo>
                  <a:close/>
                </a:path>
              </a:pathLst>
            </a:custGeom>
            <a:solidFill>
              <a:srgbClr val="1E032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5" name="Google Shape;785;p34"/>
            <p:cNvSpPr/>
            <p:nvPr/>
          </p:nvSpPr>
          <p:spPr>
            <a:xfrm>
              <a:off x="2339175" y="1824600"/>
              <a:ext cx="1437375" cy="993700"/>
            </a:xfrm>
            <a:custGeom>
              <a:avLst/>
              <a:gdLst/>
              <a:ahLst/>
              <a:cxnLst/>
              <a:rect l="l" t="t" r="r" b="b"/>
              <a:pathLst>
                <a:path w="57495" h="39748" extrusionOk="0">
                  <a:moveTo>
                    <a:pt x="40277" y="0"/>
                  </a:moveTo>
                  <a:cubicBezTo>
                    <a:pt x="34963" y="0"/>
                    <a:pt x="29415" y="1896"/>
                    <a:pt x="25255" y="7854"/>
                  </a:cubicBezTo>
                  <a:cubicBezTo>
                    <a:pt x="16459" y="20421"/>
                    <a:pt x="18101" y="35248"/>
                    <a:pt x="9566" y="35248"/>
                  </a:cubicBezTo>
                  <a:cubicBezTo>
                    <a:pt x="7258" y="35248"/>
                    <a:pt x="4205" y="34163"/>
                    <a:pt x="0" y="31656"/>
                  </a:cubicBezTo>
                  <a:lnTo>
                    <a:pt x="0" y="31656"/>
                  </a:lnTo>
                  <a:cubicBezTo>
                    <a:pt x="0" y="31656"/>
                    <a:pt x="7127" y="39747"/>
                    <a:pt x="17161" y="39747"/>
                  </a:cubicBezTo>
                  <a:cubicBezTo>
                    <a:pt x="20203" y="39747"/>
                    <a:pt x="23512" y="39004"/>
                    <a:pt x="26970" y="37066"/>
                  </a:cubicBezTo>
                  <a:cubicBezTo>
                    <a:pt x="39690" y="29941"/>
                    <a:pt x="38995" y="11811"/>
                    <a:pt x="38995" y="11811"/>
                  </a:cubicBezTo>
                  <a:lnTo>
                    <a:pt x="38995" y="11811"/>
                  </a:lnTo>
                  <a:cubicBezTo>
                    <a:pt x="38995" y="11811"/>
                    <a:pt x="40978" y="12084"/>
                    <a:pt x="43650" y="12084"/>
                  </a:cubicBezTo>
                  <a:cubicBezTo>
                    <a:pt x="48605" y="12084"/>
                    <a:pt x="55932" y="11145"/>
                    <a:pt x="57387" y="5783"/>
                  </a:cubicBezTo>
                  <a:cubicBezTo>
                    <a:pt x="57494" y="5366"/>
                    <a:pt x="49217" y="0"/>
                    <a:pt x="40277" y="0"/>
                  </a:cubicBezTo>
                  <a:close/>
                </a:path>
              </a:pathLst>
            </a:custGeom>
            <a:solidFill>
              <a:srgbClr val="6D2D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6" name="Google Shape;786;p34"/>
            <p:cNvSpPr/>
            <p:nvPr/>
          </p:nvSpPr>
          <p:spPr>
            <a:xfrm>
              <a:off x="2507250" y="659750"/>
              <a:ext cx="457900" cy="479850"/>
            </a:xfrm>
            <a:custGeom>
              <a:avLst/>
              <a:gdLst/>
              <a:ahLst/>
              <a:cxnLst/>
              <a:rect l="l" t="t" r="r" b="b"/>
              <a:pathLst>
                <a:path w="18316" h="19194" extrusionOk="0">
                  <a:moveTo>
                    <a:pt x="8319" y="1"/>
                  </a:moveTo>
                  <a:cubicBezTo>
                    <a:pt x="7770" y="1"/>
                    <a:pt x="7206" y="174"/>
                    <a:pt x="6631" y="554"/>
                  </a:cubicBezTo>
                  <a:cubicBezTo>
                    <a:pt x="0" y="4943"/>
                    <a:pt x="18315" y="19193"/>
                    <a:pt x="18315" y="19193"/>
                  </a:cubicBezTo>
                  <a:cubicBezTo>
                    <a:pt x="18315" y="19193"/>
                    <a:pt x="14101" y="1"/>
                    <a:pt x="8319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7" name="Google Shape;787;p34"/>
            <p:cNvSpPr/>
            <p:nvPr/>
          </p:nvSpPr>
          <p:spPr>
            <a:xfrm>
              <a:off x="2385525" y="872750"/>
              <a:ext cx="579625" cy="266850"/>
            </a:xfrm>
            <a:custGeom>
              <a:avLst/>
              <a:gdLst/>
              <a:ahLst/>
              <a:cxnLst/>
              <a:rect l="l" t="t" r="r" b="b"/>
              <a:pathLst>
                <a:path w="23185" h="10674" extrusionOk="0">
                  <a:moveTo>
                    <a:pt x="5942" y="1"/>
                  </a:moveTo>
                  <a:cubicBezTo>
                    <a:pt x="4605" y="1"/>
                    <a:pt x="3557" y="557"/>
                    <a:pt x="2999" y="1925"/>
                  </a:cubicBezTo>
                  <a:cubicBezTo>
                    <a:pt x="1" y="9282"/>
                    <a:pt x="23184" y="10673"/>
                    <a:pt x="23184" y="10673"/>
                  </a:cubicBezTo>
                  <a:cubicBezTo>
                    <a:pt x="23184" y="10673"/>
                    <a:pt x="11795" y="1"/>
                    <a:pt x="5942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8" name="Google Shape;788;p34"/>
            <p:cNvSpPr/>
            <p:nvPr/>
          </p:nvSpPr>
          <p:spPr>
            <a:xfrm>
              <a:off x="2400725" y="1126925"/>
              <a:ext cx="564425" cy="197100"/>
            </a:xfrm>
            <a:custGeom>
              <a:avLst/>
              <a:gdLst/>
              <a:ahLst/>
              <a:cxnLst/>
              <a:rect l="l" t="t" r="r" b="b"/>
              <a:pathLst>
                <a:path w="22577" h="7884" extrusionOk="0">
                  <a:moveTo>
                    <a:pt x="13701" y="0"/>
                  </a:moveTo>
                  <a:cubicBezTo>
                    <a:pt x="7312" y="0"/>
                    <a:pt x="0" y="941"/>
                    <a:pt x="1124" y="5390"/>
                  </a:cubicBezTo>
                  <a:cubicBezTo>
                    <a:pt x="1580" y="7193"/>
                    <a:pt x="3000" y="7884"/>
                    <a:pt x="4906" y="7884"/>
                  </a:cubicBezTo>
                  <a:cubicBezTo>
                    <a:pt x="11139" y="7884"/>
                    <a:pt x="22576" y="506"/>
                    <a:pt x="22576" y="506"/>
                  </a:cubicBezTo>
                  <a:cubicBezTo>
                    <a:pt x="22576" y="506"/>
                    <a:pt x="18387" y="0"/>
                    <a:pt x="13701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9" name="Google Shape;789;p34"/>
            <p:cNvSpPr/>
            <p:nvPr/>
          </p:nvSpPr>
          <p:spPr>
            <a:xfrm>
              <a:off x="2452000" y="1139575"/>
              <a:ext cx="513150" cy="434700"/>
            </a:xfrm>
            <a:custGeom>
              <a:avLst/>
              <a:gdLst/>
              <a:ahLst/>
              <a:cxnLst/>
              <a:rect l="l" t="t" r="r" b="b"/>
              <a:pathLst>
                <a:path w="20526" h="17388" extrusionOk="0">
                  <a:moveTo>
                    <a:pt x="20525" y="0"/>
                  </a:moveTo>
                  <a:cubicBezTo>
                    <a:pt x="20525" y="1"/>
                    <a:pt x="0" y="11546"/>
                    <a:pt x="6121" y="16615"/>
                  </a:cubicBezTo>
                  <a:cubicBezTo>
                    <a:pt x="6761" y="17149"/>
                    <a:pt x="7425" y="17387"/>
                    <a:pt x="8102" y="17387"/>
                  </a:cubicBezTo>
                  <a:cubicBezTo>
                    <a:pt x="13875" y="17387"/>
                    <a:pt x="20525" y="1"/>
                    <a:pt x="20525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0" name="Google Shape;790;p34"/>
            <p:cNvSpPr/>
            <p:nvPr/>
          </p:nvSpPr>
          <p:spPr>
            <a:xfrm>
              <a:off x="2722075" y="1139575"/>
              <a:ext cx="393250" cy="548500"/>
            </a:xfrm>
            <a:custGeom>
              <a:avLst/>
              <a:gdLst/>
              <a:ahLst/>
              <a:cxnLst/>
              <a:rect l="l" t="t" r="r" b="b"/>
              <a:pathLst>
                <a:path w="15730" h="21940" extrusionOk="0">
                  <a:moveTo>
                    <a:pt x="9722" y="0"/>
                  </a:moveTo>
                  <a:cubicBezTo>
                    <a:pt x="9722" y="1"/>
                    <a:pt x="1" y="21469"/>
                    <a:pt x="7930" y="21932"/>
                  </a:cubicBezTo>
                  <a:cubicBezTo>
                    <a:pt x="8013" y="21937"/>
                    <a:pt x="8096" y="21940"/>
                    <a:pt x="8176" y="21940"/>
                  </a:cubicBezTo>
                  <a:cubicBezTo>
                    <a:pt x="15729" y="21940"/>
                    <a:pt x="9723" y="1"/>
                    <a:pt x="9722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1" name="Google Shape;791;p34"/>
            <p:cNvSpPr/>
            <p:nvPr/>
          </p:nvSpPr>
          <p:spPr>
            <a:xfrm>
              <a:off x="2965125" y="1139575"/>
              <a:ext cx="455200" cy="482150"/>
            </a:xfrm>
            <a:custGeom>
              <a:avLst/>
              <a:gdLst/>
              <a:ahLst/>
              <a:cxnLst/>
              <a:rect l="l" t="t" r="r" b="b"/>
              <a:pathLst>
                <a:path w="18208" h="19286" extrusionOk="0">
                  <a:moveTo>
                    <a:pt x="0" y="0"/>
                  </a:moveTo>
                  <a:cubicBezTo>
                    <a:pt x="1" y="1"/>
                    <a:pt x="4059" y="19286"/>
                    <a:pt x="9860" y="19286"/>
                  </a:cubicBezTo>
                  <a:cubicBezTo>
                    <a:pt x="10402" y="19286"/>
                    <a:pt x="10960" y="19117"/>
                    <a:pt x="11530" y="18748"/>
                  </a:cubicBezTo>
                  <a:cubicBezTo>
                    <a:pt x="18207" y="14436"/>
                    <a:pt x="1" y="1"/>
                    <a:pt x="0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2" name="Google Shape;792;p34"/>
            <p:cNvSpPr/>
            <p:nvPr/>
          </p:nvSpPr>
          <p:spPr>
            <a:xfrm>
              <a:off x="2965125" y="1139575"/>
              <a:ext cx="580375" cy="257750"/>
            </a:xfrm>
            <a:custGeom>
              <a:avLst/>
              <a:gdLst/>
              <a:ahLst/>
              <a:cxnLst/>
              <a:rect l="l" t="t" r="r" b="b"/>
              <a:pathLst>
                <a:path w="23215" h="10310" extrusionOk="0">
                  <a:moveTo>
                    <a:pt x="0" y="0"/>
                  </a:moveTo>
                  <a:cubicBezTo>
                    <a:pt x="1" y="1"/>
                    <a:pt x="11493" y="10309"/>
                    <a:pt x="17380" y="10309"/>
                  </a:cubicBezTo>
                  <a:cubicBezTo>
                    <a:pt x="18769" y="10309"/>
                    <a:pt x="19847" y="9735"/>
                    <a:pt x="20387" y="8316"/>
                  </a:cubicBezTo>
                  <a:cubicBezTo>
                    <a:pt x="23215" y="882"/>
                    <a:pt x="1" y="0"/>
                    <a:pt x="0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3" name="Google Shape;793;p34"/>
            <p:cNvSpPr/>
            <p:nvPr/>
          </p:nvSpPr>
          <p:spPr>
            <a:xfrm>
              <a:off x="2965125" y="945425"/>
              <a:ext cx="566625" cy="202400"/>
            </a:xfrm>
            <a:custGeom>
              <a:avLst/>
              <a:gdLst/>
              <a:ahLst/>
              <a:cxnLst/>
              <a:rect l="l" t="t" r="r" b="b"/>
              <a:pathLst>
                <a:path w="22665" h="8096" extrusionOk="0">
                  <a:moveTo>
                    <a:pt x="17677" y="1"/>
                  </a:moveTo>
                  <a:cubicBezTo>
                    <a:pt x="11483" y="1"/>
                    <a:pt x="0" y="7766"/>
                    <a:pt x="0" y="7766"/>
                  </a:cubicBezTo>
                  <a:cubicBezTo>
                    <a:pt x="0" y="7766"/>
                    <a:pt x="3333" y="8096"/>
                    <a:pt x="7373" y="8096"/>
                  </a:cubicBezTo>
                  <a:cubicBezTo>
                    <a:pt x="14052" y="8096"/>
                    <a:pt x="22664" y="7196"/>
                    <a:pt x="21345" y="2419"/>
                  </a:cubicBezTo>
                  <a:cubicBezTo>
                    <a:pt x="20867" y="675"/>
                    <a:pt x="19501" y="1"/>
                    <a:pt x="17677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4" name="Google Shape;794;p34"/>
            <p:cNvSpPr/>
            <p:nvPr/>
          </p:nvSpPr>
          <p:spPr>
            <a:xfrm>
              <a:off x="2965125" y="697975"/>
              <a:ext cx="506975" cy="441625"/>
            </a:xfrm>
            <a:custGeom>
              <a:avLst/>
              <a:gdLst/>
              <a:ahLst/>
              <a:cxnLst/>
              <a:rect l="l" t="t" r="r" b="b"/>
              <a:pathLst>
                <a:path w="20279" h="17665" extrusionOk="0">
                  <a:moveTo>
                    <a:pt x="12118" y="1"/>
                  </a:moveTo>
                  <a:cubicBezTo>
                    <a:pt x="6317" y="1"/>
                    <a:pt x="0" y="17664"/>
                    <a:pt x="0" y="17664"/>
                  </a:cubicBezTo>
                  <a:cubicBezTo>
                    <a:pt x="0" y="17664"/>
                    <a:pt x="20278" y="5655"/>
                    <a:pt x="14050" y="725"/>
                  </a:cubicBezTo>
                  <a:cubicBezTo>
                    <a:pt x="13419" y="225"/>
                    <a:pt x="12771" y="1"/>
                    <a:pt x="12118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5" name="Google Shape;795;p34"/>
            <p:cNvSpPr/>
            <p:nvPr/>
          </p:nvSpPr>
          <p:spPr>
            <a:xfrm>
              <a:off x="2801425" y="590450"/>
              <a:ext cx="394800" cy="549150"/>
            </a:xfrm>
            <a:custGeom>
              <a:avLst/>
              <a:gdLst/>
              <a:ahLst/>
              <a:cxnLst/>
              <a:rect l="l" t="t" r="r" b="b"/>
              <a:pathLst>
                <a:path w="15792" h="21966" extrusionOk="0">
                  <a:moveTo>
                    <a:pt x="7716" y="0"/>
                  </a:moveTo>
                  <a:cubicBezTo>
                    <a:pt x="0" y="0"/>
                    <a:pt x="6548" y="21965"/>
                    <a:pt x="6548" y="21965"/>
                  </a:cubicBezTo>
                  <a:cubicBezTo>
                    <a:pt x="6548" y="21965"/>
                    <a:pt x="15791" y="296"/>
                    <a:pt x="7862" y="3"/>
                  </a:cubicBezTo>
                  <a:cubicBezTo>
                    <a:pt x="7813" y="1"/>
                    <a:pt x="7764" y="0"/>
                    <a:pt x="7716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6" name="Google Shape;796;p34"/>
            <p:cNvSpPr/>
            <p:nvPr/>
          </p:nvSpPr>
          <p:spPr>
            <a:xfrm>
              <a:off x="4101125" y="660125"/>
              <a:ext cx="458275" cy="479475"/>
            </a:xfrm>
            <a:custGeom>
              <a:avLst/>
              <a:gdLst/>
              <a:ahLst/>
              <a:cxnLst/>
              <a:rect l="l" t="t" r="r" b="b"/>
              <a:pathLst>
                <a:path w="18331" h="19179" extrusionOk="0">
                  <a:moveTo>
                    <a:pt x="8336" y="1"/>
                  </a:moveTo>
                  <a:cubicBezTo>
                    <a:pt x="7786" y="1"/>
                    <a:pt x="7222" y="174"/>
                    <a:pt x="6646" y="554"/>
                  </a:cubicBezTo>
                  <a:cubicBezTo>
                    <a:pt x="0" y="4928"/>
                    <a:pt x="18331" y="19178"/>
                    <a:pt x="18331" y="19178"/>
                  </a:cubicBezTo>
                  <a:cubicBezTo>
                    <a:pt x="18331" y="19178"/>
                    <a:pt x="14117" y="1"/>
                    <a:pt x="8336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7" name="Google Shape;797;p34"/>
            <p:cNvSpPr/>
            <p:nvPr/>
          </p:nvSpPr>
          <p:spPr>
            <a:xfrm>
              <a:off x="3979800" y="872750"/>
              <a:ext cx="579600" cy="266850"/>
            </a:xfrm>
            <a:custGeom>
              <a:avLst/>
              <a:gdLst/>
              <a:ahLst/>
              <a:cxnLst/>
              <a:rect l="l" t="t" r="r" b="b"/>
              <a:pathLst>
                <a:path w="23184" h="10674" extrusionOk="0">
                  <a:moveTo>
                    <a:pt x="5947" y="1"/>
                  </a:moveTo>
                  <a:cubicBezTo>
                    <a:pt x="4609" y="1"/>
                    <a:pt x="3559" y="557"/>
                    <a:pt x="2999" y="1925"/>
                  </a:cubicBezTo>
                  <a:cubicBezTo>
                    <a:pt x="0" y="9282"/>
                    <a:pt x="23184" y="10673"/>
                    <a:pt x="23184" y="10673"/>
                  </a:cubicBezTo>
                  <a:cubicBezTo>
                    <a:pt x="23184" y="10673"/>
                    <a:pt x="11805" y="1"/>
                    <a:pt x="5947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8" name="Google Shape;798;p34"/>
            <p:cNvSpPr/>
            <p:nvPr/>
          </p:nvSpPr>
          <p:spPr>
            <a:xfrm>
              <a:off x="3994975" y="1126925"/>
              <a:ext cx="564425" cy="197100"/>
            </a:xfrm>
            <a:custGeom>
              <a:avLst/>
              <a:gdLst/>
              <a:ahLst/>
              <a:cxnLst/>
              <a:rect l="l" t="t" r="r" b="b"/>
              <a:pathLst>
                <a:path w="22577" h="7884" extrusionOk="0">
                  <a:moveTo>
                    <a:pt x="13702" y="0"/>
                  </a:moveTo>
                  <a:cubicBezTo>
                    <a:pt x="7313" y="0"/>
                    <a:pt x="1" y="941"/>
                    <a:pt x="1124" y="5390"/>
                  </a:cubicBezTo>
                  <a:cubicBezTo>
                    <a:pt x="1581" y="7193"/>
                    <a:pt x="3000" y="7884"/>
                    <a:pt x="4907" y="7884"/>
                  </a:cubicBezTo>
                  <a:cubicBezTo>
                    <a:pt x="11139" y="7884"/>
                    <a:pt x="22577" y="506"/>
                    <a:pt x="22577" y="506"/>
                  </a:cubicBezTo>
                  <a:cubicBezTo>
                    <a:pt x="22577" y="506"/>
                    <a:pt x="18388" y="0"/>
                    <a:pt x="13702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9" name="Google Shape;799;p34"/>
            <p:cNvSpPr/>
            <p:nvPr/>
          </p:nvSpPr>
          <p:spPr>
            <a:xfrm>
              <a:off x="4046250" y="1139575"/>
              <a:ext cx="513150" cy="434700"/>
            </a:xfrm>
            <a:custGeom>
              <a:avLst/>
              <a:gdLst/>
              <a:ahLst/>
              <a:cxnLst/>
              <a:rect l="l" t="t" r="r" b="b"/>
              <a:pathLst>
                <a:path w="20526" h="17388" extrusionOk="0">
                  <a:moveTo>
                    <a:pt x="20526" y="0"/>
                  </a:moveTo>
                  <a:cubicBezTo>
                    <a:pt x="20525" y="1"/>
                    <a:pt x="1" y="11546"/>
                    <a:pt x="6106" y="16615"/>
                  </a:cubicBezTo>
                  <a:cubicBezTo>
                    <a:pt x="6748" y="17149"/>
                    <a:pt x="7414" y="17387"/>
                    <a:pt x="8091" y="17387"/>
                  </a:cubicBezTo>
                  <a:cubicBezTo>
                    <a:pt x="13876" y="17387"/>
                    <a:pt x="20526" y="1"/>
                    <a:pt x="20526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0" name="Google Shape;800;p34"/>
            <p:cNvSpPr/>
            <p:nvPr/>
          </p:nvSpPr>
          <p:spPr>
            <a:xfrm>
              <a:off x="4316350" y="1139575"/>
              <a:ext cx="393225" cy="548500"/>
            </a:xfrm>
            <a:custGeom>
              <a:avLst/>
              <a:gdLst/>
              <a:ahLst/>
              <a:cxnLst/>
              <a:rect l="l" t="t" r="r" b="b"/>
              <a:pathLst>
                <a:path w="15729" h="21940" extrusionOk="0">
                  <a:moveTo>
                    <a:pt x="9722" y="0"/>
                  </a:moveTo>
                  <a:lnTo>
                    <a:pt x="9722" y="0"/>
                  </a:lnTo>
                  <a:cubicBezTo>
                    <a:pt x="9722" y="1"/>
                    <a:pt x="0" y="21469"/>
                    <a:pt x="7929" y="21932"/>
                  </a:cubicBezTo>
                  <a:cubicBezTo>
                    <a:pt x="8013" y="21937"/>
                    <a:pt x="8095" y="21940"/>
                    <a:pt x="8176" y="21940"/>
                  </a:cubicBezTo>
                  <a:cubicBezTo>
                    <a:pt x="15729" y="21940"/>
                    <a:pt x="9722" y="1"/>
                    <a:pt x="9722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1" name="Google Shape;801;p34"/>
            <p:cNvSpPr/>
            <p:nvPr/>
          </p:nvSpPr>
          <p:spPr>
            <a:xfrm>
              <a:off x="4559375" y="1139575"/>
              <a:ext cx="454825" cy="482150"/>
            </a:xfrm>
            <a:custGeom>
              <a:avLst/>
              <a:gdLst/>
              <a:ahLst/>
              <a:cxnLst/>
              <a:rect l="l" t="t" r="r" b="b"/>
              <a:pathLst>
                <a:path w="18193" h="19286" extrusionOk="0">
                  <a:moveTo>
                    <a:pt x="1" y="0"/>
                  </a:moveTo>
                  <a:cubicBezTo>
                    <a:pt x="1" y="1"/>
                    <a:pt x="4060" y="19286"/>
                    <a:pt x="9860" y="19286"/>
                  </a:cubicBezTo>
                  <a:cubicBezTo>
                    <a:pt x="10403" y="19286"/>
                    <a:pt x="10960" y="19117"/>
                    <a:pt x="11531" y="18748"/>
                  </a:cubicBezTo>
                  <a:cubicBezTo>
                    <a:pt x="18192" y="14436"/>
                    <a:pt x="2" y="1"/>
                    <a:pt x="1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2" name="Google Shape;802;p34"/>
            <p:cNvSpPr/>
            <p:nvPr/>
          </p:nvSpPr>
          <p:spPr>
            <a:xfrm>
              <a:off x="4559375" y="1139575"/>
              <a:ext cx="580400" cy="257750"/>
            </a:xfrm>
            <a:custGeom>
              <a:avLst/>
              <a:gdLst/>
              <a:ahLst/>
              <a:cxnLst/>
              <a:rect l="l" t="t" r="r" b="b"/>
              <a:pathLst>
                <a:path w="23216" h="10310" extrusionOk="0">
                  <a:moveTo>
                    <a:pt x="1" y="0"/>
                  </a:moveTo>
                  <a:lnTo>
                    <a:pt x="1" y="0"/>
                  </a:lnTo>
                  <a:cubicBezTo>
                    <a:pt x="1" y="1"/>
                    <a:pt x="11494" y="10309"/>
                    <a:pt x="17381" y="10309"/>
                  </a:cubicBezTo>
                  <a:cubicBezTo>
                    <a:pt x="18770" y="10309"/>
                    <a:pt x="19847" y="9735"/>
                    <a:pt x="20387" y="8316"/>
                  </a:cubicBezTo>
                  <a:cubicBezTo>
                    <a:pt x="23215" y="882"/>
                    <a:pt x="2" y="0"/>
                    <a:pt x="1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3" name="Google Shape;803;p34"/>
            <p:cNvSpPr/>
            <p:nvPr/>
          </p:nvSpPr>
          <p:spPr>
            <a:xfrm>
              <a:off x="4559375" y="945425"/>
              <a:ext cx="566625" cy="202400"/>
            </a:xfrm>
            <a:custGeom>
              <a:avLst/>
              <a:gdLst/>
              <a:ahLst/>
              <a:cxnLst/>
              <a:rect l="l" t="t" r="r" b="b"/>
              <a:pathLst>
                <a:path w="22665" h="8096" extrusionOk="0">
                  <a:moveTo>
                    <a:pt x="17677" y="1"/>
                  </a:moveTo>
                  <a:cubicBezTo>
                    <a:pt x="11483" y="1"/>
                    <a:pt x="1" y="7766"/>
                    <a:pt x="1" y="7766"/>
                  </a:cubicBezTo>
                  <a:cubicBezTo>
                    <a:pt x="1" y="7766"/>
                    <a:pt x="3334" y="8096"/>
                    <a:pt x="7373" y="8096"/>
                  </a:cubicBezTo>
                  <a:cubicBezTo>
                    <a:pt x="14052" y="8096"/>
                    <a:pt x="22665" y="7196"/>
                    <a:pt x="21345" y="2419"/>
                  </a:cubicBezTo>
                  <a:cubicBezTo>
                    <a:pt x="20867" y="675"/>
                    <a:pt x="19502" y="1"/>
                    <a:pt x="17677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4" name="Google Shape;804;p34"/>
            <p:cNvSpPr/>
            <p:nvPr/>
          </p:nvSpPr>
          <p:spPr>
            <a:xfrm>
              <a:off x="4559375" y="697975"/>
              <a:ext cx="506975" cy="441625"/>
            </a:xfrm>
            <a:custGeom>
              <a:avLst/>
              <a:gdLst/>
              <a:ahLst/>
              <a:cxnLst/>
              <a:rect l="l" t="t" r="r" b="b"/>
              <a:pathLst>
                <a:path w="20279" h="17665" extrusionOk="0">
                  <a:moveTo>
                    <a:pt x="12118" y="1"/>
                  </a:moveTo>
                  <a:cubicBezTo>
                    <a:pt x="6317" y="1"/>
                    <a:pt x="1" y="17664"/>
                    <a:pt x="1" y="17664"/>
                  </a:cubicBezTo>
                  <a:cubicBezTo>
                    <a:pt x="1" y="17664"/>
                    <a:pt x="20279" y="5655"/>
                    <a:pt x="14050" y="725"/>
                  </a:cubicBezTo>
                  <a:cubicBezTo>
                    <a:pt x="13419" y="225"/>
                    <a:pt x="12772" y="1"/>
                    <a:pt x="12118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5" name="Google Shape;805;p34"/>
            <p:cNvSpPr/>
            <p:nvPr/>
          </p:nvSpPr>
          <p:spPr>
            <a:xfrm>
              <a:off x="4395675" y="590450"/>
              <a:ext cx="395175" cy="549150"/>
            </a:xfrm>
            <a:custGeom>
              <a:avLst/>
              <a:gdLst/>
              <a:ahLst/>
              <a:cxnLst/>
              <a:rect l="l" t="t" r="r" b="b"/>
              <a:pathLst>
                <a:path w="15807" h="21966" extrusionOk="0">
                  <a:moveTo>
                    <a:pt x="7716" y="0"/>
                  </a:moveTo>
                  <a:cubicBezTo>
                    <a:pt x="1" y="0"/>
                    <a:pt x="6549" y="21965"/>
                    <a:pt x="6549" y="21965"/>
                  </a:cubicBezTo>
                  <a:cubicBezTo>
                    <a:pt x="6549" y="21965"/>
                    <a:pt x="15807" y="296"/>
                    <a:pt x="7863" y="3"/>
                  </a:cubicBezTo>
                  <a:cubicBezTo>
                    <a:pt x="7813" y="1"/>
                    <a:pt x="7765" y="0"/>
                    <a:pt x="7716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6" name="Google Shape;806;p34"/>
            <p:cNvSpPr/>
            <p:nvPr/>
          </p:nvSpPr>
          <p:spPr>
            <a:xfrm>
              <a:off x="2749125" y="1826575"/>
              <a:ext cx="641825" cy="719125"/>
            </a:xfrm>
            <a:custGeom>
              <a:avLst/>
              <a:gdLst/>
              <a:ahLst/>
              <a:cxnLst/>
              <a:rect l="l" t="t" r="r" b="b"/>
              <a:pathLst>
                <a:path w="25673" h="28765" extrusionOk="0">
                  <a:moveTo>
                    <a:pt x="25673" y="1"/>
                  </a:moveTo>
                  <a:lnTo>
                    <a:pt x="25673" y="1"/>
                  </a:lnTo>
                  <a:cubicBezTo>
                    <a:pt x="22334" y="434"/>
                    <a:pt x="19289" y="2057"/>
                    <a:pt x="16523" y="4004"/>
                  </a:cubicBezTo>
                  <a:cubicBezTo>
                    <a:pt x="13772" y="5951"/>
                    <a:pt x="11407" y="8409"/>
                    <a:pt x="9305" y="11036"/>
                  </a:cubicBezTo>
                  <a:cubicBezTo>
                    <a:pt x="7172" y="13648"/>
                    <a:pt x="5457" y="16554"/>
                    <a:pt x="3865" y="19506"/>
                  </a:cubicBezTo>
                  <a:cubicBezTo>
                    <a:pt x="3154" y="21021"/>
                    <a:pt x="2427" y="22535"/>
                    <a:pt x="1747" y="24066"/>
                  </a:cubicBezTo>
                  <a:cubicBezTo>
                    <a:pt x="1160" y="25627"/>
                    <a:pt x="557" y="27188"/>
                    <a:pt x="1" y="28764"/>
                  </a:cubicBezTo>
                  <a:cubicBezTo>
                    <a:pt x="773" y="27265"/>
                    <a:pt x="1469" y="25766"/>
                    <a:pt x="2211" y="24267"/>
                  </a:cubicBezTo>
                  <a:lnTo>
                    <a:pt x="4560" y="19893"/>
                  </a:lnTo>
                  <a:cubicBezTo>
                    <a:pt x="6276" y="17064"/>
                    <a:pt x="7991" y="14220"/>
                    <a:pt x="10093" y="11685"/>
                  </a:cubicBezTo>
                  <a:cubicBezTo>
                    <a:pt x="12103" y="9073"/>
                    <a:pt x="14405" y="6709"/>
                    <a:pt x="16971" y="4638"/>
                  </a:cubicBezTo>
                  <a:cubicBezTo>
                    <a:pt x="17636" y="4128"/>
                    <a:pt x="18285" y="3648"/>
                    <a:pt x="18965" y="3169"/>
                  </a:cubicBezTo>
                  <a:cubicBezTo>
                    <a:pt x="19676" y="2737"/>
                    <a:pt x="20356" y="2257"/>
                    <a:pt x="21098" y="1886"/>
                  </a:cubicBezTo>
                  <a:cubicBezTo>
                    <a:pt x="22520" y="1052"/>
                    <a:pt x="24065" y="403"/>
                    <a:pt x="25673" y="1"/>
                  </a:cubicBezTo>
                  <a:close/>
                </a:path>
              </a:pathLst>
            </a:custGeom>
            <a:solidFill>
              <a:srgbClr val="1E032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7" name="Google Shape;807;p34"/>
            <p:cNvSpPr/>
            <p:nvPr/>
          </p:nvSpPr>
          <p:spPr>
            <a:xfrm>
              <a:off x="2691175" y="1857225"/>
              <a:ext cx="860525" cy="795500"/>
            </a:xfrm>
            <a:custGeom>
              <a:avLst/>
              <a:gdLst/>
              <a:ahLst/>
              <a:cxnLst/>
              <a:rect l="l" t="t" r="r" b="b"/>
              <a:pathLst>
                <a:path w="34421" h="31820" extrusionOk="0">
                  <a:moveTo>
                    <a:pt x="33325" y="0"/>
                  </a:moveTo>
                  <a:cubicBezTo>
                    <a:pt x="31664" y="0"/>
                    <a:pt x="30007" y="381"/>
                    <a:pt x="28423" y="939"/>
                  </a:cubicBezTo>
                  <a:cubicBezTo>
                    <a:pt x="26507" y="1696"/>
                    <a:pt x="24699" y="2654"/>
                    <a:pt x="23014" y="3813"/>
                  </a:cubicBezTo>
                  <a:cubicBezTo>
                    <a:pt x="19614" y="6101"/>
                    <a:pt x="16677" y="8976"/>
                    <a:pt x="13911" y="11928"/>
                  </a:cubicBezTo>
                  <a:cubicBezTo>
                    <a:pt x="11206" y="14957"/>
                    <a:pt x="8686" y="18156"/>
                    <a:pt x="6368" y="21479"/>
                  </a:cubicBezTo>
                  <a:cubicBezTo>
                    <a:pt x="4050" y="24802"/>
                    <a:pt x="1917" y="28265"/>
                    <a:pt x="0" y="31819"/>
                  </a:cubicBezTo>
                  <a:cubicBezTo>
                    <a:pt x="2272" y="28481"/>
                    <a:pt x="4560" y="25158"/>
                    <a:pt x="7002" y="21943"/>
                  </a:cubicBezTo>
                  <a:cubicBezTo>
                    <a:pt x="9444" y="18744"/>
                    <a:pt x="11932" y="15575"/>
                    <a:pt x="14668" y="12623"/>
                  </a:cubicBezTo>
                  <a:cubicBezTo>
                    <a:pt x="17357" y="9640"/>
                    <a:pt x="20247" y="6827"/>
                    <a:pt x="23462" y="4463"/>
                  </a:cubicBezTo>
                  <a:cubicBezTo>
                    <a:pt x="25054" y="3257"/>
                    <a:pt x="26785" y="2222"/>
                    <a:pt x="28609" y="1402"/>
                  </a:cubicBezTo>
                  <a:cubicBezTo>
                    <a:pt x="30433" y="552"/>
                    <a:pt x="32411" y="89"/>
                    <a:pt x="34420" y="58"/>
                  </a:cubicBezTo>
                  <a:cubicBezTo>
                    <a:pt x="34055" y="19"/>
                    <a:pt x="33690" y="0"/>
                    <a:pt x="33325" y="0"/>
                  </a:cubicBezTo>
                  <a:close/>
                </a:path>
              </a:pathLst>
            </a:custGeom>
            <a:solidFill>
              <a:srgbClr val="1E032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8" name="Google Shape;808;p34"/>
            <p:cNvSpPr/>
            <p:nvPr/>
          </p:nvSpPr>
          <p:spPr>
            <a:xfrm>
              <a:off x="2627425" y="2249700"/>
              <a:ext cx="673500" cy="448225"/>
            </a:xfrm>
            <a:custGeom>
              <a:avLst/>
              <a:gdLst/>
              <a:ahLst/>
              <a:cxnLst/>
              <a:rect l="l" t="t" r="r" b="b"/>
              <a:pathLst>
                <a:path w="26940" h="17929" extrusionOk="0">
                  <a:moveTo>
                    <a:pt x="26940" y="0"/>
                  </a:moveTo>
                  <a:cubicBezTo>
                    <a:pt x="26105" y="2782"/>
                    <a:pt x="24791" y="5379"/>
                    <a:pt x="22936" y="7527"/>
                  </a:cubicBezTo>
                  <a:cubicBezTo>
                    <a:pt x="21066" y="9660"/>
                    <a:pt x="18825" y="11453"/>
                    <a:pt x="16337" y="12813"/>
                  </a:cubicBezTo>
                  <a:cubicBezTo>
                    <a:pt x="13848" y="14204"/>
                    <a:pt x="11175" y="15239"/>
                    <a:pt x="8439" y="16090"/>
                  </a:cubicBezTo>
                  <a:cubicBezTo>
                    <a:pt x="7079" y="16522"/>
                    <a:pt x="5672" y="16862"/>
                    <a:pt x="4266" y="17156"/>
                  </a:cubicBezTo>
                  <a:cubicBezTo>
                    <a:pt x="2859" y="17496"/>
                    <a:pt x="1438" y="17743"/>
                    <a:pt x="0" y="17929"/>
                  </a:cubicBezTo>
                  <a:cubicBezTo>
                    <a:pt x="2921" y="17929"/>
                    <a:pt x="5827" y="17558"/>
                    <a:pt x="8655" y="16847"/>
                  </a:cubicBezTo>
                  <a:cubicBezTo>
                    <a:pt x="11515" y="16167"/>
                    <a:pt x="14266" y="15116"/>
                    <a:pt x="16831" y="13709"/>
                  </a:cubicBezTo>
                  <a:cubicBezTo>
                    <a:pt x="18114" y="12967"/>
                    <a:pt x="19335" y="12148"/>
                    <a:pt x="20479" y="11221"/>
                  </a:cubicBezTo>
                  <a:cubicBezTo>
                    <a:pt x="21623" y="10263"/>
                    <a:pt x="22643" y="9196"/>
                    <a:pt x="23555" y="8022"/>
                  </a:cubicBezTo>
                  <a:cubicBezTo>
                    <a:pt x="24436" y="6847"/>
                    <a:pt x="25178" y="5564"/>
                    <a:pt x="25780" y="4219"/>
                  </a:cubicBezTo>
                  <a:cubicBezTo>
                    <a:pt x="26321" y="2859"/>
                    <a:pt x="26708" y="1453"/>
                    <a:pt x="26940" y="0"/>
                  </a:cubicBezTo>
                  <a:close/>
                </a:path>
              </a:pathLst>
            </a:custGeom>
            <a:solidFill>
              <a:srgbClr val="1E032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9" name="Google Shape;809;p34"/>
            <p:cNvSpPr/>
            <p:nvPr/>
          </p:nvSpPr>
          <p:spPr>
            <a:xfrm>
              <a:off x="2709725" y="2104025"/>
              <a:ext cx="591200" cy="518550"/>
            </a:xfrm>
            <a:custGeom>
              <a:avLst/>
              <a:gdLst/>
              <a:ahLst/>
              <a:cxnLst/>
              <a:rect l="l" t="t" r="r" b="b"/>
              <a:pathLst>
                <a:path w="23648" h="20742" extrusionOk="0">
                  <a:moveTo>
                    <a:pt x="23648" y="0"/>
                  </a:moveTo>
                  <a:lnTo>
                    <a:pt x="23648" y="0"/>
                  </a:lnTo>
                  <a:cubicBezTo>
                    <a:pt x="23277" y="572"/>
                    <a:pt x="22921" y="1128"/>
                    <a:pt x="22581" y="1700"/>
                  </a:cubicBezTo>
                  <a:lnTo>
                    <a:pt x="22056" y="2550"/>
                  </a:lnTo>
                  <a:lnTo>
                    <a:pt x="21453" y="3354"/>
                  </a:lnTo>
                  <a:cubicBezTo>
                    <a:pt x="21066" y="3895"/>
                    <a:pt x="20695" y="4451"/>
                    <a:pt x="20294" y="4977"/>
                  </a:cubicBezTo>
                  <a:lnTo>
                    <a:pt x="19011" y="6507"/>
                  </a:lnTo>
                  <a:cubicBezTo>
                    <a:pt x="17280" y="8516"/>
                    <a:pt x="15394" y="10371"/>
                    <a:pt x="13354" y="12071"/>
                  </a:cubicBezTo>
                  <a:cubicBezTo>
                    <a:pt x="11329" y="13771"/>
                    <a:pt x="9181" y="15348"/>
                    <a:pt x="6955" y="16801"/>
                  </a:cubicBezTo>
                  <a:cubicBezTo>
                    <a:pt x="5842" y="17512"/>
                    <a:pt x="4699" y="18207"/>
                    <a:pt x="3540" y="18856"/>
                  </a:cubicBezTo>
                  <a:cubicBezTo>
                    <a:pt x="2396" y="19536"/>
                    <a:pt x="1190" y="20139"/>
                    <a:pt x="0" y="20742"/>
                  </a:cubicBezTo>
                  <a:cubicBezTo>
                    <a:pt x="2566" y="19954"/>
                    <a:pt x="5008" y="18779"/>
                    <a:pt x="7373" y="17465"/>
                  </a:cubicBezTo>
                  <a:cubicBezTo>
                    <a:pt x="9722" y="16136"/>
                    <a:pt x="11963" y="14590"/>
                    <a:pt x="14034" y="12859"/>
                  </a:cubicBezTo>
                  <a:cubicBezTo>
                    <a:pt x="16105" y="11128"/>
                    <a:pt x="17991" y="9165"/>
                    <a:pt x="19629" y="7002"/>
                  </a:cubicBezTo>
                  <a:cubicBezTo>
                    <a:pt x="21329" y="4884"/>
                    <a:pt x="22597" y="2473"/>
                    <a:pt x="23648" y="0"/>
                  </a:cubicBezTo>
                  <a:close/>
                </a:path>
              </a:pathLst>
            </a:custGeom>
            <a:solidFill>
              <a:srgbClr val="1E032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0" name="Google Shape;810;p34"/>
            <p:cNvSpPr/>
            <p:nvPr/>
          </p:nvSpPr>
          <p:spPr>
            <a:xfrm>
              <a:off x="2677650" y="813800"/>
              <a:ext cx="590825" cy="589725"/>
            </a:xfrm>
            <a:custGeom>
              <a:avLst/>
              <a:gdLst/>
              <a:ahLst/>
              <a:cxnLst/>
              <a:rect l="l" t="t" r="r" b="b"/>
              <a:pathLst>
                <a:path w="23633" h="23589" extrusionOk="0">
                  <a:moveTo>
                    <a:pt x="8392" y="0"/>
                  </a:moveTo>
                  <a:cubicBezTo>
                    <a:pt x="8193" y="0"/>
                    <a:pt x="7983" y="55"/>
                    <a:pt x="7759" y="172"/>
                  </a:cubicBezTo>
                  <a:cubicBezTo>
                    <a:pt x="4544" y="1872"/>
                    <a:pt x="10433" y="9755"/>
                    <a:pt x="10433" y="9755"/>
                  </a:cubicBezTo>
                  <a:cubicBezTo>
                    <a:pt x="10433" y="9755"/>
                    <a:pt x="6456" y="5200"/>
                    <a:pt x="3886" y="5200"/>
                  </a:cubicBezTo>
                  <a:cubicBezTo>
                    <a:pt x="3455" y="5200"/>
                    <a:pt x="3063" y="5328"/>
                    <a:pt x="2736" y="5628"/>
                  </a:cubicBezTo>
                  <a:cubicBezTo>
                    <a:pt x="449" y="7715"/>
                    <a:pt x="9413" y="12537"/>
                    <a:pt x="9413" y="12537"/>
                  </a:cubicBezTo>
                  <a:cubicBezTo>
                    <a:pt x="9413" y="12537"/>
                    <a:pt x="5002" y="10746"/>
                    <a:pt x="2467" y="10746"/>
                  </a:cubicBezTo>
                  <a:cubicBezTo>
                    <a:pt x="1469" y="10746"/>
                    <a:pt x="762" y="11023"/>
                    <a:pt x="727" y="11795"/>
                  </a:cubicBezTo>
                  <a:cubicBezTo>
                    <a:pt x="652" y="13279"/>
                    <a:pt x="3297" y="13621"/>
                    <a:pt x="5750" y="13621"/>
                  </a:cubicBezTo>
                  <a:cubicBezTo>
                    <a:pt x="7845" y="13621"/>
                    <a:pt x="9799" y="13372"/>
                    <a:pt x="9799" y="13371"/>
                  </a:cubicBezTo>
                  <a:lnTo>
                    <a:pt x="9799" y="13371"/>
                  </a:lnTo>
                  <a:cubicBezTo>
                    <a:pt x="9798" y="13372"/>
                    <a:pt x="0" y="14809"/>
                    <a:pt x="2272" y="18039"/>
                  </a:cubicBezTo>
                  <a:cubicBezTo>
                    <a:pt x="2672" y="18612"/>
                    <a:pt x="3198" y="18847"/>
                    <a:pt x="3793" y="18847"/>
                  </a:cubicBezTo>
                  <a:cubicBezTo>
                    <a:pt x="5599" y="18847"/>
                    <a:pt x="8040" y="16672"/>
                    <a:pt x="9509" y="15170"/>
                  </a:cubicBezTo>
                  <a:lnTo>
                    <a:pt x="9509" y="15170"/>
                  </a:lnTo>
                  <a:cubicBezTo>
                    <a:pt x="7550" y="17440"/>
                    <a:pt x="4297" y="21831"/>
                    <a:pt x="6955" y="23340"/>
                  </a:cubicBezTo>
                  <a:cubicBezTo>
                    <a:pt x="7253" y="23510"/>
                    <a:pt x="7535" y="23587"/>
                    <a:pt x="7800" y="23587"/>
                  </a:cubicBezTo>
                  <a:cubicBezTo>
                    <a:pt x="10784" y="23587"/>
                    <a:pt x="11762" y="13775"/>
                    <a:pt x="11762" y="13773"/>
                  </a:cubicBezTo>
                  <a:lnTo>
                    <a:pt x="11762" y="13773"/>
                  </a:lnTo>
                  <a:cubicBezTo>
                    <a:pt x="11762" y="13775"/>
                    <a:pt x="11106" y="23589"/>
                    <a:pt x="13950" y="23589"/>
                  </a:cubicBezTo>
                  <a:cubicBezTo>
                    <a:pt x="13968" y="23589"/>
                    <a:pt x="13985" y="23589"/>
                    <a:pt x="14003" y="23588"/>
                  </a:cubicBezTo>
                  <a:cubicBezTo>
                    <a:pt x="16893" y="23449"/>
                    <a:pt x="12844" y="13558"/>
                    <a:pt x="12844" y="13557"/>
                  </a:cubicBezTo>
                  <a:lnTo>
                    <a:pt x="12844" y="13557"/>
                  </a:lnTo>
                  <a:cubicBezTo>
                    <a:pt x="12845" y="13558"/>
                    <a:pt x="17437" y="20650"/>
                    <a:pt x="19784" y="20650"/>
                  </a:cubicBezTo>
                  <a:cubicBezTo>
                    <a:pt x="20020" y="20650"/>
                    <a:pt x="20234" y="20578"/>
                    <a:pt x="20417" y="20419"/>
                  </a:cubicBezTo>
                  <a:cubicBezTo>
                    <a:pt x="22427" y="18673"/>
                    <a:pt x="14050" y="12753"/>
                    <a:pt x="13911" y="12537"/>
                  </a:cubicBezTo>
                  <a:cubicBezTo>
                    <a:pt x="13907" y="12532"/>
                    <a:pt x="13909" y="12530"/>
                    <a:pt x="13916" y="12530"/>
                  </a:cubicBezTo>
                  <a:cubicBezTo>
                    <a:pt x="14132" y="12530"/>
                    <a:pt x="19477" y="15099"/>
                    <a:pt x="21930" y="15099"/>
                  </a:cubicBezTo>
                  <a:cubicBezTo>
                    <a:pt x="22703" y="15099"/>
                    <a:pt x="23188" y="14844"/>
                    <a:pt x="23138" y="14175"/>
                  </a:cubicBezTo>
                  <a:cubicBezTo>
                    <a:pt x="22946" y="11818"/>
                    <a:pt x="16638" y="11616"/>
                    <a:pt x="14484" y="11616"/>
                  </a:cubicBezTo>
                  <a:cubicBezTo>
                    <a:pt x="14039" y="11616"/>
                    <a:pt x="13771" y="11625"/>
                    <a:pt x="13771" y="11625"/>
                  </a:cubicBezTo>
                  <a:cubicBezTo>
                    <a:pt x="13771" y="11625"/>
                    <a:pt x="23632" y="9137"/>
                    <a:pt x="21808" y="6787"/>
                  </a:cubicBezTo>
                  <a:cubicBezTo>
                    <a:pt x="21518" y="6413"/>
                    <a:pt x="21089" y="6256"/>
                    <a:pt x="20573" y="6256"/>
                  </a:cubicBezTo>
                  <a:cubicBezTo>
                    <a:pt x="17874" y="6256"/>
                    <a:pt x="12798" y="10558"/>
                    <a:pt x="12798" y="10558"/>
                  </a:cubicBezTo>
                  <a:cubicBezTo>
                    <a:pt x="12798" y="10558"/>
                    <a:pt x="19258" y="2042"/>
                    <a:pt x="16028" y="1285"/>
                  </a:cubicBezTo>
                  <a:cubicBezTo>
                    <a:pt x="15901" y="1255"/>
                    <a:pt x="15776" y="1241"/>
                    <a:pt x="15655" y="1241"/>
                  </a:cubicBezTo>
                  <a:cubicBezTo>
                    <a:pt x="12697" y="1241"/>
                    <a:pt x="11499" y="9755"/>
                    <a:pt x="11499" y="9755"/>
                  </a:cubicBezTo>
                  <a:cubicBezTo>
                    <a:pt x="11499" y="9755"/>
                    <a:pt x="11045" y="0"/>
                    <a:pt x="8392" y="0"/>
                  </a:cubicBezTo>
                  <a:close/>
                </a:path>
              </a:pathLst>
            </a:custGeom>
            <a:solidFill>
              <a:srgbClr val="C01B4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1" name="Google Shape;811;p34"/>
            <p:cNvSpPr/>
            <p:nvPr/>
          </p:nvSpPr>
          <p:spPr>
            <a:xfrm>
              <a:off x="4285425" y="813800"/>
              <a:ext cx="590450" cy="589725"/>
            </a:xfrm>
            <a:custGeom>
              <a:avLst/>
              <a:gdLst/>
              <a:ahLst/>
              <a:cxnLst/>
              <a:rect l="l" t="t" r="r" b="b"/>
              <a:pathLst>
                <a:path w="23618" h="23589" extrusionOk="0">
                  <a:moveTo>
                    <a:pt x="8392" y="0"/>
                  </a:moveTo>
                  <a:cubicBezTo>
                    <a:pt x="8194" y="0"/>
                    <a:pt x="7983" y="55"/>
                    <a:pt x="7760" y="172"/>
                  </a:cubicBezTo>
                  <a:cubicBezTo>
                    <a:pt x="4545" y="1872"/>
                    <a:pt x="10433" y="9755"/>
                    <a:pt x="10433" y="9755"/>
                  </a:cubicBezTo>
                  <a:cubicBezTo>
                    <a:pt x="10433" y="9755"/>
                    <a:pt x="6453" y="5185"/>
                    <a:pt x="3884" y="5185"/>
                  </a:cubicBezTo>
                  <a:cubicBezTo>
                    <a:pt x="3453" y="5185"/>
                    <a:pt x="3062" y="5313"/>
                    <a:pt x="2737" y="5613"/>
                  </a:cubicBezTo>
                  <a:cubicBezTo>
                    <a:pt x="449" y="7699"/>
                    <a:pt x="9413" y="12537"/>
                    <a:pt x="9413" y="12537"/>
                  </a:cubicBezTo>
                  <a:cubicBezTo>
                    <a:pt x="9413" y="12537"/>
                    <a:pt x="5006" y="10739"/>
                    <a:pt x="2470" y="10739"/>
                  </a:cubicBezTo>
                  <a:cubicBezTo>
                    <a:pt x="1471" y="10739"/>
                    <a:pt x="762" y="11018"/>
                    <a:pt x="727" y="11795"/>
                  </a:cubicBezTo>
                  <a:cubicBezTo>
                    <a:pt x="652" y="13279"/>
                    <a:pt x="3298" y="13621"/>
                    <a:pt x="5751" y="13621"/>
                  </a:cubicBezTo>
                  <a:cubicBezTo>
                    <a:pt x="7845" y="13621"/>
                    <a:pt x="9799" y="13372"/>
                    <a:pt x="9800" y="13371"/>
                  </a:cubicBezTo>
                  <a:lnTo>
                    <a:pt x="9800" y="13371"/>
                  </a:lnTo>
                  <a:cubicBezTo>
                    <a:pt x="9798" y="13372"/>
                    <a:pt x="1" y="14794"/>
                    <a:pt x="2273" y="18039"/>
                  </a:cubicBezTo>
                  <a:cubicBezTo>
                    <a:pt x="2673" y="18612"/>
                    <a:pt x="3199" y="18847"/>
                    <a:pt x="3793" y="18847"/>
                  </a:cubicBezTo>
                  <a:cubicBezTo>
                    <a:pt x="5584" y="18847"/>
                    <a:pt x="7997" y="16710"/>
                    <a:pt x="9470" y="15210"/>
                  </a:cubicBezTo>
                  <a:lnTo>
                    <a:pt x="9470" y="15210"/>
                  </a:lnTo>
                  <a:cubicBezTo>
                    <a:pt x="7504" y="17488"/>
                    <a:pt x="4303" y="21829"/>
                    <a:pt x="6956" y="23340"/>
                  </a:cubicBezTo>
                  <a:cubicBezTo>
                    <a:pt x="7254" y="23510"/>
                    <a:pt x="7535" y="23587"/>
                    <a:pt x="7801" y="23587"/>
                  </a:cubicBezTo>
                  <a:cubicBezTo>
                    <a:pt x="10785" y="23587"/>
                    <a:pt x="11762" y="13776"/>
                    <a:pt x="11763" y="13773"/>
                  </a:cubicBezTo>
                  <a:lnTo>
                    <a:pt x="11763" y="13773"/>
                  </a:lnTo>
                  <a:cubicBezTo>
                    <a:pt x="11762" y="13776"/>
                    <a:pt x="11107" y="23589"/>
                    <a:pt x="13950" y="23589"/>
                  </a:cubicBezTo>
                  <a:cubicBezTo>
                    <a:pt x="13968" y="23589"/>
                    <a:pt x="13986" y="23589"/>
                    <a:pt x="14004" y="23588"/>
                  </a:cubicBezTo>
                  <a:cubicBezTo>
                    <a:pt x="16894" y="23449"/>
                    <a:pt x="12845" y="13558"/>
                    <a:pt x="12845" y="13557"/>
                  </a:cubicBezTo>
                  <a:lnTo>
                    <a:pt x="12845" y="13557"/>
                  </a:lnTo>
                  <a:cubicBezTo>
                    <a:pt x="12845" y="13558"/>
                    <a:pt x="17437" y="20650"/>
                    <a:pt x="19784" y="20650"/>
                  </a:cubicBezTo>
                  <a:cubicBezTo>
                    <a:pt x="20020" y="20650"/>
                    <a:pt x="20234" y="20578"/>
                    <a:pt x="20418" y="20419"/>
                  </a:cubicBezTo>
                  <a:cubicBezTo>
                    <a:pt x="22427" y="18673"/>
                    <a:pt x="14035" y="12753"/>
                    <a:pt x="13911" y="12537"/>
                  </a:cubicBezTo>
                  <a:cubicBezTo>
                    <a:pt x="13908" y="12532"/>
                    <a:pt x="13910" y="12530"/>
                    <a:pt x="13916" y="12530"/>
                  </a:cubicBezTo>
                  <a:cubicBezTo>
                    <a:pt x="14132" y="12530"/>
                    <a:pt x="19477" y="15099"/>
                    <a:pt x="21931" y="15099"/>
                  </a:cubicBezTo>
                  <a:cubicBezTo>
                    <a:pt x="22703" y="15099"/>
                    <a:pt x="23189" y="14844"/>
                    <a:pt x="23138" y="14175"/>
                  </a:cubicBezTo>
                  <a:cubicBezTo>
                    <a:pt x="22946" y="11818"/>
                    <a:pt x="16638" y="11616"/>
                    <a:pt x="14484" y="11616"/>
                  </a:cubicBezTo>
                  <a:cubicBezTo>
                    <a:pt x="14040" y="11616"/>
                    <a:pt x="13772" y="11625"/>
                    <a:pt x="13772" y="11625"/>
                  </a:cubicBezTo>
                  <a:cubicBezTo>
                    <a:pt x="13772" y="11625"/>
                    <a:pt x="23617" y="9137"/>
                    <a:pt x="21809" y="6787"/>
                  </a:cubicBezTo>
                  <a:cubicBezTo>
                    <a:pt x="21518" y="6409"/>
                    <a:pt x="21087" y="6250"/>
                    <a:pt x="20568" y="6250"/>
                  </a:cubicBezTo>
                  <a:cubicBezTo>
                    <a:pt x="17868" y="6250"/>
                    <a:pt x="12798" y="10558"/>
                    <a:pt x="12798" y="10558"/>
                  </a:cubicBezTo>
                  <a:cubicBezTo>
                    <a:pt x="12798" y="10558"/>
                    <a:pt x="19259" y="2042"/>
                    <a:pt x="16028" y="1285"/>
                  </a:cubicBezTo>
                  <a:cubicBezTo>
                    <a:pt x="15901" y="1255"/>
                    <a:pt x="15777" y="1241"/>
                    <a:pt x="15655" y="1241"/>
                  </a:cubicBezTo>
                  <a:cubicBezTo>
                    <a:pt x="12698" y="1241"/>
                    <a:pt x="11500" y="9755"/>
                    <a:pt x="11500" y="9755"/>
                  </a:cubicBezTo>
                  <a:cubicBezTo>
                    <a:pt x="11500" y="9755"/>
                    <a:pt x="11045" y="0"/>
                    <a:pt x="8392" y="0"/>
                  </a:cubicBezTo>
                  <a:close/>
                </a:path>
              </a:pathLst>
            </a:custGeom>
            <a:solidFill>
              <a:srgbClr val="C01B4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2" name="Google Shape;812;p34"/>
            <p:cNvSpPr/>
            <p:nvPr/>
          </p:nvSpPr>
          <p:spPr>
            <a:xfrm>
              <a:off x="2790850" y="983525"/>
              <a:ext cx="348950" cy="312575"/>
            </a:xfrm>
            <a:custGeom>
              <a:avLst/>
              <a:gdLst/>
              <a:ahLst/>
              <a:cxnLst/>
              <a:rect l="l" t="t" r="r" b="b"/>
              <a:pathLst>
                <a:path w="13958" h="12503" extrusionOk="0">
                  <a:moveTo>
                    <a:pt x="6985" y="0"/>
                  </a:moveTo>
                  <a:cubicBezTo>
                    <a:pt x="5520" y="0"/>
                    <a:pt x="4048" y="513"/>
                    <a:pt x="2860" y="1559"/>
                  </a:cubicBezTo>
                  <a:cubicBezTo>
                    <a:pt x="264" y="3831"/>
                    <a:pt x="1" y="7773"/>
                    <a:pt x="2273" y="10369"/>
                  </a:cubicBezTo>
                  <a:cubicBezTo>
                    <a:pt x="3508" y="11781"/>
                    <a:pt x="5241" y="12502"/>
                    <a:pt x="6982" y="12502"/>
                  </a:cubicBezTo>
                  <a:cubicBezTo>
                    <a:pt x="8445" y="12502"/>
                    <a:pt x="9913" y="11993"/>
                    <a:pt x="11098" y="10956"/>
                  </a:cubicBezTo>
                  <a:cubicBezTo>
                    <a:pt x="13695" y="8684"/>
                    <a:pt x="13957" y="4728"/>
                    <a:pt x="11685" y="2131"/>
                  </a:cubicBezTo>
                  <a:cubicBezTo>
                    <a:pt x="10453" y="722"/>
                    <a:pt x="8724" y="0"/>
                    <a:pt x="6985" y="0"/>
                  </a:cubicBezTo>
                  <a:close/>
                </a:path>
              </a:pathLst>
            </a:custGeom>
            <a:solidFill>
              <a:srgbClr val="FFD3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3" name="Google Shape;813;p34"/>
            <p:cNvSpPr/>
            <p:nvPr/>
          </p:nvSpPr>
          <p:spPr>
            <a:xfrm>
              <a:off x="4408300" y="983825"/>
              <a:ext cx="350875" cy="312400"/>
            </a:xfrm>
            <a:custGeom>
              <a:avLst/>
              <a:gdLst/>
              <a:ahLst/>
              <a:cxnLst/>
              <a:rect l="l" t="t" r="r" b="b"/>
              <a:pathLst>
                <a:path w="14035" h="12496" extrusionOk="0">
                  <a:moveTo>
                    <a:pt x="7017" y="1"/>
                  </a:moveTo>
                  <a:cubicBezTo>
                    <a:pt x="5623" y="1"/>
                    <a:pt x="4220" y="467"/>
                    <a:pt x="3061" y="1424"/>
                  </a:cubicBezTo>
                  <a:cubicBezTo>
                    <a:pt x="387" y="3603"/>
                    <a:pt x="1" y="7544"/>
                    <a:pt x="2195" y="10218"/>
                  </a:cubicBezTo>
                  <a:cubicBezTo>
                    <a:pt x="3426" y="11719"/>
                    <a:pt x="5217" y="12495"/>
                    <a:pt x="7022" y="12495"/>
                  </a:cubicBezTo>
                  <a:cubicBezTo>
                    <a:pt x="8415" y="12495"/>
                    <a:pt x="9816" y="12033"/>
                    <a:pt x="10974" y="11084"/>
                  </a:cubicBezTo>
                  <a:cubicBezTo>
                    <a:pt x="13648" y="8889"/>
                    <a:pt x="14035" y="4948"/>
                    <a:pt x="11840" y="2289"/>
                  </a:cubicBezTo>
                  <a:cubicBezTo>
                    <a:pt x="10611" y="781"/>
                    <a:pt x="8821" y="1"/>
                    <a:pt x="7017" y="1"/>
                  </a:cubicBezTo>
                  <a:close/>
                </a:path>
              </a:pathLst>
            </a:custGeom>
            <a:solidFill>
              <a:srgbClr val="FFD3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4" name="Google Shape;814;p34"/>
            <p:cNvSpPr/>
            <p:nvPr/>
          </p:nvSpPr>
          <p:spPr>
            <a:xfrm>
              <a:off x="2565600" y="1593975"/>
              <a:ext cx="205200" cy="328075"/>
            </a:xfrm>
            <a:custGeom>
              <a:avLst/>
              <a:gdLst/>
              <a:ahLst/>
              <a:cxnLst/>
              <a:rect l="l" t="t" r="r" b="b"/>
              <a:pathLst>
                <a:path w="8208" h="13123" extrusionOk="0">
                  <a:moveTo>
                    <a:pt x="8207" y="0"/>
                  </a:moveTo>
                  <a:cubicBezTo>
                    <a:pt x="8207" y="1"/>
                    <a:pt x="0" y="2396"/>
                    <a:pt x="433" y="13122"/>
                  </a:cubicBezTo>
                  <a:cubicBezTo>
                    <a:pt x="7342" y="11221"/>
                    <a:pt x="8207" y="1"/>
                    <a:pt x="8207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5" name="Google Shape;815;p34"/>
            <p:cNvSpPr/>
            <p:nvPr/>
          </p:nvSpPr>
          <p:spPr>
            <a:xfrm>
              <a:off x="2226725" y="1390900"/>
              <a:ext cx="321125" cy="123575"/>
            </a:xfrm>
            <a:custGeom>
              <a:avLst/>
              <a:gdLst/>
              <a:ahLst/>
              <a:cxnLst/>
              <a:rect l="l" t="t" r="r" b="b"/>
              <a:pathLst>
                <a:path w="12845" h="4943" extrusionOk="0">
                  <a:moveTo>
                    <a:pt x="10267" y="0"/>
                  </a:moveTo>
                  <a:cubicBezTo>
                    <a:pt x="3948" y="0"/>
                    <a:pt x="0" y="4383"/>
                    <a:pt x="0" y="4383"/>
                  </a:cubicBezTo>
                  <a:cubicBezTo>
                    <a:pt x="1040" y="4710"/>
                    <a:pt x="2508" y="4943"/>
                    <a:pt x="4093" y="4943"/>
                  </a:cubicBezTo>
                  <a:cubicBezTo>
                    <a:pt x="7529" y="4943"/>
                    <a:pt x="11511" y="3848"/>
                    <a:pt x="12844" y="241"/>
                  </a:cubicBezTo>
                  <a:cubicBezTo>
                    <a:pt x="11947" y="74"/>
                    <a:pt x="11087" y="0"/>
                    <a:pt x="10267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6" name="Google Shape;816;p34"/>
            <p:cNvSpPr/>
            <p:nvPr/>
          </p:nvSpPr>
          <p:spPr>
            <a:xfrm>
              <a:off x="4609625" y="1621800"/>
              <a:ext cx="246925" cy="269325"/>
            </a:xfrm>
            <a:custGeom>
              <a:avLst/>
              <a:gdLst/>
              <a:ahLst/>
              <a:cxnLst/>
              <a:rect l="l" t="t" r="r" b="b"/>
              <a:pathLst>
                <a:path w="9877" h="10773" extrusionOk="0">
                  <a:moveTo>
                    <a:pt x="2520" y="0"/>
                  </a:moveTo>
                  <a:lnTo>
                    <a:pt x="2520" y="0"/>
                  </a:lnTo>
                  <a:cubicBezTo>
                    <a:pt x="2519" y="1"/>
                    <a:pt x="0" y="7713"/>
                    <a:pt x="7125" y="10773"/>
                  </a:cubicBezTo>
                  <a:cubicBezTo>
                    <a:pt x="9876" y="6075"/>
                    <a:pt x="2520" y="1"/>
                    <a:pt x="2520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7" name="Google Shape;817;p34"/>
            <p:cNvSpPr/>
            <p:nvPr/>
          </p:nvSpPr>
          <p:spPr>
            <a:xfrm>
              <a:off x="4900175" y="1464925"/>
              <a:ext cx="196325" cy="90825"/>
            </a:xfrm>
            <a:custGeom>
              <a:avLst/>
              <a:gdLst/>
              <a:ahLst/>
              <a:cxnLst/>
              <a:rect l="l" t="t" r="r" b="b"/>
              <a:pathLst>
                <a:path w="7853" h="3633" extrusionOk="0">
                  <a:moveTo>
                    <a:pt x="1" y="0"/>
                  </a:moveTo>
                  <a:cubicBezTo>
                    <a:pt x="1" y="0"/>
                    <a:pt x="3417" y="3617"/>
                    <a:pt x="7852" y="3632"/>
                  </a:cubicBezTo>
                  <a:cubicBezTo>
                    <a:pt x="6245" y="0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8" name="Google Shape;818;p34"/>
            <p:cNvSpPr/>
            <p:nvPr/>
          </p:nvSpPr>
          <p:spPr>
            <a:xfrm>
              <a:off x="2887075" y="238875"/>
              <a:ext cx="1606650" cy="514725"/>
            </a:xfrm>
            <a:custGeom>
              <a:avLst/>
              <a:gdLst/>
              <a:ahLst/>
              <a:cxnLst/>
              <a:rect l="l" t="t" r="r" b="b"/>
              <a:pathLst>
                <a:path w="64266" h="20589" extrusionOk="0">
                  <a:moveTo>
                    <a:pt x="0" y="1"/>
                  </a:moveTo>
                  <a:cubicBezTo>
                    <a:pt x="1280" y="1065"/>
                    <a:pt x="10993" y="1186"/>
                    <a:pt x="15320" y="1186"/>
                  </a:cubicBezTo>
                  <a:cubicBezTo>
                    <a:pt x="16584" y="1186"/>
                    <a:pt x="17388" y="1176"/>
                    <a:pt x="17388" y="1176"/>
                  </a:cubicBezTo>
                  <a:lnTo>
                    <a:pt x="17388" y="1176"/>
                  </a:lnTo>
                  <a:cubicBezTo>
                    <a:pt x="17388" y="1176"/>
                    <a:pt x="1082" y="5550"/>
                    <a:pt x="2582" y="7791"/>
                  </a:cubicBezTo>
                  <a:cubicBezTo>
                    <a:pt x="2771" y="8076"/>
                    <a:pt x="3168" y="8201"/>
                    <a:pt x="3716" y="8201"/>
                  </a:cubicBezTo>
                  <a:cubicBezTo>
                    <a:pt x="7410" y="8201"/>
                    <a:pt x="17996" y="2530"/>
                    <a:pt x="18656" y="2180"/>
                  </a:cubicBezTo>
                  <a:lnTo>
                    <a:pt x="18656" y="2180"/>
                  </a:lnTo>
                  <a:cubicBezTo>
                    <a:pt x="18022" y="2644"/>
                    <a:pt x="7079" y="10928"/>
                    <a:pt x="9274" y="12690"/>
                  </a:cubicBezTo>
                  <a:cubicBezTo>
                    <a:pt x="9436" y="12820"/>
                    <a:pt x="9639" y="12881"/>
                    <a:pt x="9875" y="12881"/>
                  </a:cubicBezTo>
                  <a:cubicBezTo>
                    <a:pt x="12921" y="12881"/>
                    <a:pt x="21545" y="2845"/>
                    <a:pt x="21546" y="2845"/>
                  </a:cubicBezTo>
                  <a:lnTo>
                    <a:pt x="21546" y="2845"/>
                  </a:lnTo>
                  <a:cubicBezTo>
                    <a:pt x="21545" y="2846"/>
                    <a:pt x="15224" y="15426"/>
                    <a:pt x="17326" y="16848"/>
                  </a:cubicBezTo>
                  <a:cubicBezTo>
                    <a:pt x="17424" y="16913"/>
                    <a:pt x="17532" y="16944"/>
                    <a:pt x="17648" y="16944"/>
                  </a:cubicBezTo>
                  <a:cubicBezTo>
                    <a:pt x="19967" y="16944"/>
                    <a:pt x="25686" y="4452"/>
                    <a:pt x="25966" y="3834"/>
                  </a:cubicBezTo>
                  <a:lnTo>
                    <a:pt x="25966" y="3834"/>
                  </a:lnTo>
                  <a:cubicBezTo>
                    <a:pt x="25842" y="4437"/>
                    <a:pt x="22659" y="18362"/>
                    <a:pt x="25688" y="19769"/>
                  </a:cubicBezTo>
                  <a:cubicBezTo>
                    <a:pt x="25825" y="19832"/>
                    <a:pt x="25960" y="19862"/>
                    <a:pt x="26093" y="19862"/>
                  </a:cubicBezTo>
                  <a:cubicBezTo>
                    <a:pt x="28949" y="19862"/>
                    <a:pt x="30896" y="5922"/>
                    <a:pt x="30896" y="5920"/>
                  </a:cubicBezTo>
                  <a:lnTo>
                    <a:pt x="30896" y="5920"/>
                  </a:lnTo>
                  <a:cubicBezTo>
                    <a:pt x="30896" y="5922"/>
                    <a:pt x="30804" y="20588"/>
                    <a:pt x="34300" y="20588"/>
                  </a:cubicBezTo>
                  <a:cubicBezTo>
                    <a:pt x="34309" y="20588"/>
                    <a:pt x="34318" y="20588"/>
                    <a:pt x="34328" y="20588"/>
                  </a:cubicBezTo>
                  <a:cubicBezTo>
                    <a:pt x="37728" y="20511"/>
                    <a:pt x="35827" y="6353"/>
                    <a:pt x="35688" y="5364"/>
                  </a:cubicBezTo>
                  <a:lnTo>
                    <a:pt x="35688" y="5364"/>
                  </a:lnTo>
                  <a:cubicBezTo>
                    <a:pt x="35925" y="6237"/>
                    <a:pt x="39464" y="19089"/>
                    <a:pt x="43293" y="19089"/>
                  </a:cubicBezTo>
                  <a:cubicBezTo>
                    <a:pt x="43462" y="19089"/>
                    <a:pt x="43632" y="19064"/>
                    <a:pt x="43802" y="19012"/>
                  </a:cubicBezTo>
                  <a:cubicBezTo>
                    <a:pt x="47821" y="17760"/>
                    <a:pt x="40773" y="5086"/>
                    <a:pt x="40371" y="4375"/>
                  </a:cubicBezTo>
                  <a:lnTo>
                    <a:pt x="40371" y="4375"/>
                  </a:lnTo>
                  <a:cubicBezTo>
                    <a:pt x="40832" y="4994"/>
                    <a:pt x="48413" y="15040"/>
                    <a:pt x="52248" y="15040"/>
                  </a:cubicBezTo>
                  <a:cubicBezTo>
                    <a:pt x="52530" y="15040"/>
                    <a:pt x="52792" y="14986"/>
                    <a:pt x="53029" y="14869"/>
                  </a:cubicBezTo>
                  <a:cubicBezTo>
                    <a:pt x="56491" y="13185"/>
                    <a:pt x="45054" y="3247"/>
                    <a:pt x="44420" y="2706"/>
                  </a:cubicBezTo>
                  <a:lnTo>
                    <a:pt x="44420" y="2706"/>
                  </a:lnTo>
                  <a:cubicBezTo>
                    <a:pt x="45091" y="3081"/>
                    <a:pt x="55614" y="9082"/>
                    <a:pt x="60058" y="9082"/>
                  </a:cubicBezTo>
                  <a:cubicBezTo>
                    <a:pt x="60734" y="9082"/>
                    <a:pt x="61269" y="8943"/>
                    <a:pt x="61607" y="8625"/>
                  </a:cubicBezTo>
                  <a:cubicBezTo>
                    <a:pt x="64265" y="6137"/>
                    <a:pt x="49444" y="959"/>
                    <a:pt x="49443" y="959"/>
                  </a:cubicBezTo>
                  <a:lnTo>
                    <a:pt x="49443" y="959"/>
                  </a:lnTo>
                  <a:cubicBezTo>
                    <a:pt x="49444" y="959"/>
                    <a:pt x="50163" y="980"/>
                    <a:pt x="51281" y="980"/>
                  </a:cubicBezTo>
                  <a:cubicBezTo>
                    <a:pt x="54007" y="980"/>
                    <a:pt x="59104" y="856"/>
                    <a:pt x="61932" y="1"/>
                  </a:cubicBezTo>
                  <a:close/>
                </a:path>
              </a:pathLst>
            </a:custGeom>
            <a:solidFill>
              <a:srgbClr val="FFD3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9" name="Google Shape;819;p34"/>
            <p:cNvSpPr/>
            <p:nvPr/>
          </p:nvSpPr>
          <p:spPr>
            <a:xfrm>
              <a:off x="3226325" y="238875"/>
              <a:ext cx="986500" cy="167700"/>
            </a:xfrm>
            <a:custGeom>
              <a:avLst/>
              <a:gdLst/>
              <a:ahLst/>
              <a:cxnLst/>
              <a:rect l="l" t="t" r="r" b="b"/>
              <a:pathLst>
                <a:path w="39460" h="6708" extrusionOk="0">
                  <a:moveTo>
                    <a:pt x="1" y="1"/>
                  </a:moveTo>
                  <a:cubicBezTo>
                    <a:pt x="3607" y="2424"/>
                    <a:pt x="11293" y="6708"/>
                    <a:pt x="20569" y="6708"/>
                  </a:cubicBezTo>
                  <a:cubicBezTo>
                    <a:pt x="26440" y="6708"/>
                    <a:pt x="32947" y="4991"/>
                    <a:pt x="39459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0" name="Google Shape;820;p34"/>
            <p:cNvSpPr/>
            <p:nvPr/>
          </p:nvSpPr>
          <p:spPr>
            <a:xfrm>
              <a:off x="3770800" y="1824700"/>
              <a:ext cx="1357000" cy="993500"/>
            </a:xfrm>
            <a:custGeom>
              <a:avLst/>
              <a:gdLst/>
              <a:ahLst/>
              <a:cxnLst/>
              <a:rect l="l" t="t" r="r" b="b"/>
              <a:pathLst>
                <a:path w="54280" h="39740" extrusionOk="0">
                  <a:moveTo>
                    <a:pt x="17226" y="0"/>
                  </a:moveTo>
                  <a:cubicBezTo>
                    <a:pt x="8283" y="0"/>
                    <a:pt x="0" y="5372"/>
                    <a:pt x="107" y="5779"/>
                  </a:cubicBezTo>
                  <a:cubicBezTo>
                    <a:pt x="1559" y="11128"/>
                    <a:pt x="8854" y="12069"/>
                    <a:pt x="13808" y="12069"/>
                  </a:cubicBezTo>
                  <a:cubicBezTo>
                    <a:pt x="16499" y="12069"/>
                    <a:pt x="18499" y="11791"/>
                    <a:pt x="18499" y="11791"/>
                  </a:cubicBezTo>
                  <a:lnTo>
                    <a:pt x="18499" y="11791"/>
                  </a:lnTo>
                  <a:cubicBezTo>
                    <a:pt x="18499" y="11792"/>
                    <a:pt x="17804" y="29921"/>
                    <a:pt x="30524" y="37046"/>
                  </a:cubicBezTo>
                  <a:cubicBezTo>
                    <a:pt x="33990" y="38993"/>
                    <a:pt x="37305" y="39740"/>
                    <a:pt x="40351" y="39740"/>
                  </a:cubicBezTo>
                  <a:cubicBezTo>
                    <a:pt x="46323" y="39740"/>
                    <a:pt x="51260" y="36871"/>
                    <a:pt x="54279" y="34558"/>
                  </a:cubicBezTo>
                  <a:lnTo>
                    <a:pt x="54279" y="33399"/>
                  </a:lnTo>
                  <a:cubicBezTo>
                    <a:pt x="51665" y="34669"/>
                    <a:pt x="49599" y="35240"/>
                    <a:pt x="47924" y="35240"/>
                  </a:cubicBezTo>
                  <a:cubicBezTo>
                    <a:pt x="39388" y="35240"/>
                    <a:pt x="41025" y="20422"/>
                    <a:pt x="32239" y="7850"/>
                  </a:cubicBezTo>
                  <a:cubicBezTo>
                    <a:pt x="28081" y="1895"/>
                    <a:pt x="22537" y="0"/>
                    <a:pt x="17226" y="0"/>
                  </a:cubicBezTo>
                  <a:close/>
                </a:path>
              </a:pathLst>
            </a:custGeom>
            <a:solidFill>
              <a:srgbClr val="6D2D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1" name="Google Shape;821;p34"/>
            <p:cNvSpPr/>
            <p:nvPr/>
          </p:nvSpPr>
          <p:spPr>
            <a:xfrm>
              <a:off x="4389375" y="2627975"/>
              <a:ext cx="561450" cy="96225"/>
            </a:xfrm>
            <a:custGeom>
              <a:avLst/>
              <a:gdLst/>
              <a:ahLst/>
              <a:cxnLst/>
              <a:rect l="l" t="t" r="r" b="b"/>
              <a:pathLst>
                <a:path w="22458" h="3849" extrusionOk="0">
                  <a:moveTo>
                    <a:pt x="0" y="0"/>
                  </a:moveTo>
                  <a:lnTo>
                    <a:pt x="0" y="0"/>
                  </a:lnTo>
                  <a:cubicBezTo>
                    <a:pt x="3509" y="1561"/>
                    <a:pt x="7203" y="2690"/>
                    <a:pt x="10989" y="3323"/>
                  </a:cubicBezTo>
                  <a:cubicBezTo>
                    <a:pt x="12891" y="3617"/>
                    <a:pt x="14823" y="3849"/>
                    <a:pt x="16754" y="3849"/>
                  </a:cubicBezTo>
                  <a:cubicBezTo>
                    <a:pt x="18686" y="3849"/>
                    <a:pt x="20634" y="3648"/>
                    <a:pt x="22458" y="3076"/>
                  </a:cubicBezTo>
                  <a:lnTo>
                    <a:pt x="22458" y="3076"/>
                  </a:lnTo>
                  <a:cubicBezTo>
                    <a:pt x="21582" y="3148"/>
                    <a:pt x="20703" y="3183"/>
                    <a:pt x="19824" y="3183"/>
                  </a:cubicBezTo>
                  <a:cubicBezTo>
                    <a:pt x="18810" y="3183"/>
                    <a:pt x="17795" y="3136"/>
                    <a:pt x="16785" y="3045"/>
                  </a:cubicBezTo>
                  <a:cubicBezTo>
                    <a:pt x="14900" y="2906"/>
                    <a:pt x="13030" y="2612"/>
                    <a:pt x="11175" y="2319"/>
                  </a:cubicBezTo>
                  <a:cubicBezTo>
                    <a:pt x="9305" y="2010"/>
                    <a:pt x="7450" y="1623"/>
                    <a:pt x="5580" y="1237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1E032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2" name="Google Shape;822;p34"/>
            <p:cNvSpPr/>
            <p:nvPr/>
          </p:nvSpPr>
          <p:spPr>
            <a:xfrm>
              <a:off x="4246800" y="2285225"/>
              <a:ext cx="609750" cy="367500"/>
            </a:xfrm>
            <a:custGeom>
              <a:avLst/>
              <a:gdLst/>
              <a:ahLst/>
              <a:cxnLst/>
              <a:rect l="l" t="t" r="r" b="b"/>
              <a:pathLst>
                <a:path w="24390" h="14700" extrusionOk="0">
                  <a:moveTo>
                    <a:pt x="0" y="1"/>
                  </a:moveTo>
                  <a:cubicBezTo>
                    <a:pt x="1314" y="2057"/>
                    <a:pt x="2906" y="3927"/>
                    <a:pt x="4745" y="5534"/>
                  </a:cubicBezTo>
                  <a:cubicBezTo>
                    <a:pt x="6569" y="7157"/>
                    <a:pt x="8563" y="8579"/>
                    <a:pt x="10696" y="9784"/>
                  </a:cubicBezTo>
                  <a:cubicBezTo>
                    <a:pt x="12829" y="10990"/>
                    <a:pt x="15054" y="12010"/>
                    <a:pt x="17342" y="12845"/>
                  </a:cubicBezTo>
                  <a:cubicBezTo>
                    <a:pt x="19629" y="13695"/>
                    <a:pt x="21978" y="14313"/>
                    <a:pt x="24389" y="14699"/>
                  </a:cubicBezTo>
                  <a:cubicBezTo>
                    <a:pt x="23246" y="14313"/>
                    <a:pt x="22102" y="13927"/>
                    <a:pt x="20974" y="13463"/>
                  </a:cubicBezTo>
                  <a:cubicBezTo>
                    <a:pt x="19845" y="13046"/>
                    <a:pt x="18733" y="12597"/>
                    <a:pt x="17635" y="12118"/>
                  </a:cubicBezTo>
                  <a:cubicBezTo>
                    <a:pt x="15441" y="11145"/>
                    <a:pt x="13292" y="10078"/>
                    <a:pt x="11206" y="8903"/>
                  </a:cubicBezTo>
                  <a:cubicBezTo>
                    <a:pt x="9135" y="7713"/>
                    <a:pt x="7141" y="6400"/>
                    <a:pt x="5240" y="4931"/>
                  </a:cubicBezTo>
                  <a:lnTo>
                    <a:pt x="3849" y="3803"/>
                  </a:lnTo>
                  <a:cubicBezTo>
                    <a:pt x="3385" y="3432"/>
                    <a:pt x="2983" y="2984"/>
                    <a:pt x="2535" y="2582"/>
                  </a:cubicBezTo>
                  <a:cubicBezTo>
                    <a:pt x="1592" y="1809"/>
                    <a:pt x="881" y="851"/>
                    <a:pt x="0" y="1"/>
                  </a:cubicBezTo>
                  <a:close/>
                </a:path>
              </a:pathLst>
            </a:custGeom>
            <a:solidFill>
              <a:srgbClr val="1E032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3" name="Google Shape;823;p34"/>
            <p:cNvSpPr/>
            <p:nvPr/>
          </p:nvSpPr>
          <p:spPr>
            <a:xfrm>
              <a:off x="3866575" y="1910050"/>
              <a:ext cx="904975" cy="559125"/>
            </a:xfrm>
            <a:custGeom>
              <a:avLst/>
              <a:gdLst/>
              <a:ahLst/>
              <a:cxnLst/>
              <a:rect l="l" t="t" r="r" b="b"/>
              <a:pathLst>
                <a:path w="36199" h="22365" extrusionOk="0">
                  <a:moveTo>
                    <a:pt x="1" y="0"/>
                  </a:moveTo>
                  <a:cubicBezTo>
                    <a:pt x="3556" y="727"/>
                    <a:pt x="7018" y="1793"/>
                    <a:pt x="10356" y="3200"/>
                  </a:cubicBezTo>
                  <a:cubicBezTo>
                    <a:pt x="13679" y="4606"/>
                    <a:pt x="16925" y="6198"/>
                    <a:pt x="19954" y="8146"/>
                  </a:cubicBezTo>
                  <a:cubicBezTo>
                    <a:pt x="23014" y="10031"/>
                    <a:pt x="25920" y="12195"/>
                    <a:pt x="28609" y="14591"/>
                  </a:cubicBezTo>
                  <a:cubicBezTo>
                    <a:pt x="31361" y="16940"/>
                    <a:pt x="33772" y="19645"/>
                    <a:pt x="36198" y="22365"/>
                  </a:cubicBezTo>
                  <a:cubicBezTo>
                    <a:pt x="35657" y="21623"/>
                    <a:pt x="35132" y="20881"/>
                    <a:pt x="34575" y="20155"/>
                  </a:cubicBezTo>
                  <a:cubicBezTo>
                    <a:pt x="34034" y="19428"/>
                    <a:pt x="33524" y="18671"/>
                    <a:pt x="32906" y="18006"/>
                  </a:cubicBezTo>
                  <a:cubicBezTo>
                    <a:pt x="31685" y="16646"/>
                    <a:pt x="30495" y="15240"/>
                    <a:pt x="29150" y="14019"/>
                  </a:cubicBezTo>
                  <a:cubicBezTo>
                    <a:pt x="26554" y="11422"/>
                    <a:pt x="23586" y="9243"/>
                    <a:pt x="20511" y="7265"/>
                  </a:cubicBezTo>
                  <a:cubicBezTo>
                    <a:pt x="17404" y="5317"/>
                    <a:pt x="14096" y="3710"/>
                    <a:pt x="10634" y="2473"/>
                  </a:cubicBezTo>
                  <a:cubicBezTo>
                    <a:pt x="8919" y="1840"/>
                    <a:pt x="7172" y="1330"/>
                    <a:pt x="5395" y="866"/>
                  </a:cubicBezTo>
                  <a:cubicBezTo>
                    <a:pt x="3617" y="495"/>
                    <a:pt x="1825" y="124"/>
                    <a:pt x="1" y="0"/>
                  </a:cubicBezTo>
                  <a:close/>
                </a:path>
              </a:pathLst>
            </a:custGeom>
            <a:solidFill>
              <a:srgbClr val="1E032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4" name="Google Shape;824;p34"/>
            <p:cNvSpPr/>
            <p:nvPr/>
          </p:nvSpPr>
          <p:spPr>
            <a:xfrm>
              <a:off x="4030025" y="1845550"/>
              <a:ext cx="619025" cy="296750"/>
            </a:xfrm>
            <a:custGeom>
              <a:avLst/>
              <a:gdLst/>
              <a:ahLst/>
              <a:cxnLst/>
              <a:rect l="l" t="t" r="r" b="b"/>
              <a:pathLst>
                <a:path w="24761" h="11870" extrusionOk="0">
                  <a:moveTo>
                    <a:pt x="1866" y="0"/>
                  </a:moveTo>
                  <a:cubicBezTo>
                    <a:pt x="1243" y="0"/>
                    <a:pt x="621" y="34"/>
                    <a:pt x="1" y="107"/>
                  </a:cubicBezTo>
                  <a:cubicBezTo>
                    <a:pt x="1160" y="185"/>
                    <a:pt x="2319" y="339"/>
                    <a:pt x="3463" y="571"/>
                  </a:cubicBezTo>
                  <a:cubicBezTo>
                    <a:pt x="4606" y="787"/>
                    <a:pt x="5735" y="1050"/>
                    <a:pt x="6847" y="1406"/>
                  </a:cubicBezTo>
                  <a:cubicBezTo>
                    <a:pt x="9058" y="2086"/>
                    <a:pt x="11221" y="2936"/>
                    <a:pt x="13293" y="3956"/>
                  </a:cubicBezTo>
                  <a:cubicBezTo>
                    <a:pt x="14313" y="4512"/>
                    <a:pt x="15364" y="5007"/>
                    <a:pt x="16322" y="5641"/>
                  </a:cubicBezTo>
                  <a:cubicBezTo>
                    <a:pt x="16816" y="5950"/>
                    <a:pt x="17342" y="6212"/>
                    <a:pt x="17806" y="6552"/>
                  </a:cubicBezTo>
                  <a:cubicBezTo>
                    <a:pt x="18285" y="6893"/>
                    <a:pt x="18764" y="7217"/>
                    <a:pt x="19243" y="7542"/>
                  </a:cubicBezTo>
                  <a:cubicBezTo>
                    <a:pt x="21175" y="8855"/>
                    <a:pt x="22937" y="10370"/>
                    <a:pt x="24761" y="11869"/>
                  </a:cubicBezTo>
                  <a:cubicBezTo>
                    <a:pt x="23988" y="10973"/>
                    <a:pt x="23200" y="10092"/>
                    <a:pt x="22381" y="9242"/>
                  </a:cubicBezTo>
                  <a:cubicBezTo>
                    <a:pt x="21500" y="8469"/>
                    <a:pt x="20665" y="7603"/>
                    <a:pt x="19722" y="6908"/>
                  </a:cubicBezTo>
                  <a:cubicBezTo>
                    <a:pt x="17898" y="5378"/>
                    <a:pt x="15843" y="4157"/>
                    <a:pt x="13756" y="3044"/>
                  </a:cubicBezTo>
                  <a:cubicBezTo>
                    <a:pt x="11623" y="1978"/>
                    <a:pt x="9367" y="1174"/>
                    <a:pt x="7048" y="648"/>
                  </a:cubicBezTo>
                  <a:cubicBezTo>
                    <a:pt x="5342" y="262"/>
                    <a:pt x="3602" y="0"/>
                    <a:pt x="1866" y="0"/>
                  </a:cubicBezTo>
                  <a:close/>
                </a:path>
              </a:pathLst>
            </a:custGeom>
            <a:solidFill>
              <a:srgbClr val="1E032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" name="1 Flecha a la derecha con bandas"/>
          <p:cNvSpPr/>
          <p:nvPr/>
        </p:nvSpPr>
        <p:spPr>
          <a:xfrm>
            <a:off x="3330076" y="2479000"/>
            <a:ext cx="1773936" cy="795413"/>
          </a:xfrm>
          <a:prstGeom prst="stripedRightArrow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CL" dirty="0"/>
              <a:t>2 X 4= 8</a:t>
            </a:r>
          </a:p>
        </p:txBody>
      </p:sp>
      <p:sp>
        <p:nvSpPr>
          <p:cNvPr id="3" name="2 Preparación"/>
          <p:cNvSpPr/>
          <p:nvPr/>
        </p:nvSpPr>
        <p:spPr>
          <a:xfrm>
            <a:off x="890991" y="1223911"/>
            <a:ext cx="993456" cy="501031"/>
          </a:xfrm>
          <a:prstGeom prst="flowChartPreparation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CL" sz="3200" dirty="0"/>
              <a:t>4</a:t>
            </a:r>
          </a:p>
        </p:txBody>
      </p:sp>
      <p:sp>
        <p:nvSpPr>
          <p:cNvPr id="484" name="483 Preparación"/>
          <p:cNvSpPr/>
          <p:nvPr/>
        </p:nvSpPr>
        <p:spPr>
          <a:xfrm>
            <a:off x="6941281" y="1002846"/>
            <a:ext cx="993456" cy="501031"/>
          </a:xfrm>
          <a:prstGeom prst="flowChartPreparation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CL" sz="3200" dirty="0"/>
              <a:t>8</a:t>
            </a:r>
          </a:p>
        </p:txBody>
      </p:sp>
      <p:grpSp>
        <p:nvGrpSpPr>
          <p:cNvPr id="692" name="Google Shape;4280;p64"/>
          <p:cNvGrpSpPr/>
          <p:nvPr/>
        </p:nvGrpSpPr>
        <p:grpSpPr>
          <a:xfrm>
            <a:off x="139839" y="1884209"/>
            <a:ext cx="958863" cy="936562"/>
            <a:chOff x="4359838" y="3100663"/>
            <a:chExt cx="1325950" cy="1223250"/>
          </a:xfrm>
        </p:grpSpPr>
        <p:sp>
          <p:nvSpPr>
            <p:cNvPr id="693" name="Google Shape;4281;p64"/>
            <p:cNvSpPr/>
            <p:nvPr/>
          </p:nvSpPr>
          <p:spPr>
            <a:xfrm>
              <a:off x="4548488" y="3326938"/>
              <a:ext cx="908700" cy="765750"/>
            </a:xfrm>
            <a:custGeom>
              <a:avLst/>
              <a:gdLst/>
              <a:ahLst/>
              <a:cxnLst/>
              <a:rect l="l" t="t" r="r" b="b"/>
              <a:pathLst>
                <a:path w="36348" h="30630" extrusionOk="0">
                  <a:moveTo>
                    <a:pt x="16255" y="0"/>
                  </a:moveTo>
                  <a:cubicBezTo>
                    <a:pt x="14141" y="0"/>
                    <a:pt x="12326" y="1720"/>
                    <a:pt x="11997" y="3050"/>
                  </a:cubicBezTo>
                  <a:cubicBezTo>
                    <a:pt x="11347" y="2890"/>
                    <a:pt x="10756" y="2817"/>
                    <a:pt x="10223" y="2817"/>
                  </a:cubicBezTo>
                  <a:cubicBezTo>
                    <a:pt x="6787" y="2817"/>
                    <a:pt x="5768" y="5854"/>
                    <a:pt x="6822" y="8224"/>
                  </a:cubicBezTo>
                  <a:cubicBezTo>
                    <a:pt x="0" y="11062"/>
                    <a:pt x="4931" y="15304"/>
                    <a:pt x="4931" y="15304"/>
                  </a:cubicBezTo>
                  <a:cubicBezTo>
                    <a:pt x="1362" y="20220"/>
                    <a:pt x="6822" y="22370"/>
                    <a:pt x="6822" y="22370"/>
                  </a:cubicBezTo>
                  <a:cubicBezTo>
                    <a:pt x="5910" y="27321"/>
                    <a:pt x="10933" y="27546"/>
                    <a:pt x="11853" y="27546"/>
                  </a:cubicBezTo>
                  <a:cubicBezTo>
                    <a:pt x="11945" y="27546"/>
                    <a:pt x="11997" y="27544"/>
                    <a:pt x="11997" y="27544"/>
                  </a:cubicBezTo>
                  <a:cubicBezTo>
                    <a:pt x="12886" y="29946"/>
                    <a:pt x="14323" y="30629"/>
                    <a:pt x="15671" y="30629"/>
                  </a:cubicBezTo>
                  <a:cubicBezTo>
                    <a:pt x="17452" y="30629"/>
                    <a:pt x="19077" y="29436"/>
                    <a:pt x="19077" y="29436"/>
                  </a:cubicBezTo>
                  <a:cubicBezTo>
                    <a:pt x="19918" y="29896"/>
                    <a:pt x="20733" y="30087"/>
                    <a:pt x="21495" y="30087"/>
                  </a:cubicBezTo>
                  <a:cubicBezTo>
                    <a:pt x="24439" y="30087"/>
                    <a:pt x="26600" y="27240"/>
                    <a:pt x="26430" y="26011"/>
                  </a:cubicBezTo>
                  <a:lnTo>
                    <a:pt x="26430" y="26011"/>
                  </a:lnTo>
                  <a:cubicBezTo>
                    <a:pt x="26602" y="26024"/>
                    <a:pt x="26769" y="26030"/>
                    <a:pt x="26929" y="26030"/>
                  </a:cubicBezTo>
                  <a:cubicBezTo>
                    <a:pt x="30802" y="26030"/>
                    <a:pt x="31317" y="22370"/>
                    <a:pt x="31317" y="22370"/>
                  </a:cubicBezTo>
                  <a:cubicBezTo>
                    <a:pt x="36348" y="20292"/>
                    <a:pt x="33223" y="15304"/>
                    <a:pt x="33223" y="15304"/>
                  </a:cubicBezTo>
                  <a:cubicBezTo>
                    <a:pt x="35559" y="11090"/>
                    <a:pt x="31317" y="8224"/>
                    <a:pt x="31317" y="8224"/>
                  </a:cubicBezTo>
                  <a:cubicBezTo>
                    <a:pt x="31116" y="4340"/>
                    <a:pt x="28809" y="3150"/>
                    <a:pt x="26143" y="3050"/>
                  </a:cubicBezTo>
                  <a:cubicBezTo>
                    <a:pt x="25252" y="961"/>
                    <a:pt x="23792" y="225"/>
                    <a:pt x="22271" y="225"/>
                  </a:cubicBezTo>
                  <a:cubicBezTo>
                    <a:pt x="21173" y="225"/>
                    <a:pt x="20044" y="609"/>
                    <a:pt x="19077" y="1143"/>
                  </a:cubicBezTo>
                  <a:cubicBezTo>
                    <a:pt x="18145" y="324"/>
                    <a:pt x="17172" y="0"/>
                    <a:pt x="16255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4" name="Google Shape;4282;p64"/>
            <p:cNvSpPr/>
            <p:nvPr/>
          </p:nvSpPr>
          <p:spPr>
            <a:xfrm>
              <a:off x="4420913" y="3182363"/>
              <a:ext cx="1221875" cy="1040725"/>
            </a:xfrm>
            <a:custGeom>
              <a:avLst/>
              <a:gdLst/>
              <a:ahLst/>
              <a:cxnLst/>
              <a:rect l="l" t="t" r="r" b="b"/>
              <a:pathLst>
                <a:path w="48875" h="41629" extrusionOk="0">
                  <a:moveTo>
                    <a:pt x="26945" y="1"/>
                  </a:moveTo>
                  <a:cubicBezTo>
                    <a:pt x="25225" y="1"/>
                    <a:pt x="23765" y="644"/>
                    <a:pt x="22947" y="2182"/>
                  </a:cubicBezTo>
                  <a:cubicBezTo>
                    <a:pt x="21633" y="1043"/>
                    <a:pt x="20401" y="601"/>
                    <a:pt x="19281" y="601"/>
                  </a:cubicBezTo>
                  <a:cubicBezTo>
                    <a:pt x="15445" y="601"/>
                    <a:pt x="12929" y="5780"/>
                    <a:pt x="12929" y="5780"/>
                  </a:cubicBezTo>
                  <a:lnTo>
                    <a:pt x="12929" y="5794"/>
                  </a:lnTo>
                  <a:cubicBezTo>
                    <a:pt x="5562" y="6353"/>
                    <a:pt x="6952" y="13319"/>
                    <a:pt x="6952" y="13319"/>
                  </a:cubicBezTo>
                  <a:cubicBezTo>
                    <a:pt x="1" y="17819"/>
                    <a:pt x="5390" y="22807"/>
                    <a:pt x="5390" y="22807"/>
                  </a:cubicBezTo>
                  <a:cubicBezTo>
                    <a:pt x="990" y="28683"/>
                    <a:pt x="8314" y="31321"/>
                    <a:pt x="8314" y="31321"/>
                  </a:cubicBezTo>
                  <a:cubicBezTo>
                    <a:pt x="8261" y="37513"/>
                    <a:pt x="12712" y="38338"/>
                    <a:pt x="15088" y="38338"/>
                  </a:cubicBezTo>
                  <a:cubicBezTo>
                    <a:pt x="15951" y="38338"/>
                    <a:pt x="16541" y="38229"/>
                    <a:pt x="16541" y="38229"/>
                  </a:cubicBezTo>
                  <a:cubicBezTo>
                    <a:pt x="17803" y="40839"/>
                    <a:pt x="19464" y="41628"/>
                    <a:pt x="21011" y="41628"/>
                  </a:cubicBezTo>
                  <a:cubicBezTo>
                    <a:pt x="23381" y="41628"/>
                    <a:pt x="25484" y="39777"/>
                    <a:pt x="25484" y="39777"/>
                  </a:cubicBezTo>
                  <a:cubicBezTo>
                    <a:pt x="27170" y="40730"/>
                    <a:pt x="28597" y="41106"/>
                    <a:pt x="29800" y="41106"/>
                  </a:cubicBezTo>
                  <a:cubicBezTo>
                    <a:pt x="34275" y="41106"/>
                    <a:pt x="35646" y="35907"/>
                    <a:pt x="35646" y="35907"/>
                  </a:cubicBezTo>
                  <a:cubicBezTo>
                    <a:pt x="45149" y="35248"/>
                    <a:pt x="41150" y="29056"/>
                    <a:pt x="41150" y="29056"/>
                  </a:cubicBezTo>
                  <a:cubicBezTo>
                    <a:pt x="48875" y="24513"/>
                    <a:pt x="42970" y="19181"/>
                    <a:pt x="42970" y="19181"/>
                  </a:cubicBezTo>
                  <a:cubicBezTo>
                    <a:pt x="46381" y="10309"/>
                    <a:pt x="39143" y="9650"/>
                    <a:pt x="39143" y="9650"/>
                  </a:cubicBezTo>
                  <a:cubicBezTo>
                    <a:pt x="38626" y="5055"/>
                    <a:pt x="31763" y="1"/>
                    <a:pt x="26945" y="1"/>
                  </a:cubicBezTo>
                  <a:close/>
                </a:path>
              </a:pathLst>
            </a:custGeom>
            <a:solidFill>
              <a:srgbClr val="FF51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5" name="Google Shape;4283;p64"/>
            <p:cNvSpPr/>
            <p:nvPr/>
          </p:nvSpPr>
          <p:spPr>
            <a:xfrm>
              <a:off x="4985363" y="3110788"/>
              <a:ext cx="435650" cy="594475"/>
            </a:xfrm>
            <a:custGeom>
              <a:avLst/>
              <a:gdLst/>
              <a:ahLst/>
              <a:cxnLst/>
              <a:rect l="l" t="t" r="r" b="b"/>
              <a:pathLst>
                <a:path w="17426" h="23779" extrusionOk="0">
                  <a:moveTo>
                    <a:pt x="7755" y="1"/>
                  </a:moveTo>
                  <a:cubicBezTo>
                    <a:pt x="1" y="1"/>
                    <a:pt x="1387" y="23778"/>
                    <a:pt x="1387" y="23778"/>
                  </a:cubicBezTo>
                  <a:cubicBezTo>
                    <a:pt x="1387" y="23778"/>
                    <a:pt x="17425" y="1978"/>
                    <a:pt x="8654" y="101"/>
                  </a:cubicBezTo>
                  <a:cubicBezTo>
                    <a:pt x="8341" y="33"/>
                    <a:pt x="8042" y="1"/>
                    <a:pt x="7755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6" name="Google Shape;4284;p64"/>
            <p:cNvSpPr/>
            <p:nvPr/>
          </p:nvSpPr>
          <p:spPr>
            <a:xfrm>
              <a:off x="4716538" y="3100663"/>
              <a:ext cx="335100" cy="613200"/>
            </a:xfrm>
            <a:custGeom>
              <a:avLst/>
              <a:gdLst/>
              <a:ahLst/>
              <a:cxnLst/>
              <a:rect l="l" t="t" r="r" b="b"/>
              <a:pathLst>
                <a:path w="13404" h="24528" extrusionOk="0">
                  <a:moveTo>
                    <a:pt x="7333" y="1"/>
                  </a:moveTo>
                  <a:cubicBezTo>
                    <a:pt x="7141" y="1"/>
                    <a:pt x="6943" y="25"/>
                    <a:pt x="6736" y="76"/>
                  </a:cubicBezTo>
                  <a:cubicBezTo>
                    <a:pt x="0" y="1738"/>
                    <a:pt x="12326" y="24527"/>
                    <a:pt x="12326" y="24527"/>
                  </a:cubicBezTo>
                  <a:cubicBezTo>
                    <a:pt x="12326" y="24527"/>
                    <a:pt x="13404" y="1"/>
                    <a:pt x="7333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7" name="Google Shape;4285;p64"/>
            <p:cNvSpPr/>
            <p:nvPr/>
          </p:nvSpPr>
          <p:spPr>
            <a:xfrm>
              <a:off x="4421288" y="3262088"/>
              <a:ext cx="603425" cy="451775"/>
            </a:xfrm>
            <a:custGeom>
              <a:avLst/>
              <a:gdLst/>
              <a:ahLst/>
              <a:cxnLst/>
              <a:rect l="l" t="t" r="r" b="b"/>
              <a:pathLst>
                <a:path w="24137" h="18071" extrusionOk="0">
                  <a:moveTo>
                    <a:pt x="7998" y="1"/>
                  </a:moveTo>
                  <a:cubicBezTo>
                    <a:pt x="7175" y="1"/>
                    <a:pt x="6415" y="311"/>
                    <a:pt x="5747" y="1014"/>
                  </a:cubicBezTo>
                  <a:cubicBezTo>
                    <a:pt x="0" y="7091"/>
                    <a:pt x="24136" y="18070"/>
                    <a:pt x="24136" y="18070"/>
                  </a:cubicBezTo>
                  <a:cubicBezTo>
                    <a:pt x="24136" y="18070"/>
                    <a:pt x="14267" y="1"/>
                    <a:pt x="7998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8" name="Google Shape;4286;p64"/>
            <p:cNvSpPr/>
            <p:nvPr/>
          </p:nvSpPr>
          <p:spPr>
            <a:xfrm>
              <a:off x="4362513" y="3500413"/>
              <a:ext cx="662200" cy="213450"/>
            </a:xfrm>
            <a:custGeom>
              <a:avLst/>
              <a:gdLst/>
              <a:ahLst/>
              <a:cxnLst/>
              <a:rect l="l" t="t" r="r" b="b"/>
              <a:pathLst>
                <a:path w="26488" h="8538" extrusionOk="0">
                  <a:moveTo>
                    <a:pt x="5572" y="0"/>
                  </a:moveTo>
                  <a:cubicBezTo>
                    <a:pt x="3982" y="0"/>
                    <a:pt x="2816" y="481"/>
                    <a:pt x="2365" y="1672"/>
                  </a:cubicBezTo>
                  <a:cubicBezTo>
                    <a:pt x="0" y="7892"/>
                    <a:pt x="26487" y="8537"/>
                    <a:pt x="26487" y="8537"/>
                  </a:cubicBezTo>
                  <a:cubicBezTo>
                    <a:pt x="26487" y="8537"/>
                    <a:pt x="12268" y="0"/>
                    <a:pt x="5572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9" name="Google Shape;4287;p64"/>
            <p:cNvSpPr/>
            <p:nvPr/>
          </p:nvSpPr>
          <p:spPr>
            <a:xfrm>
              <a:off x="5024688" y="3253563"/>
              <a:ext cx="570100" cy="460650"/>
            </a:xfrm>
            <a:custGeom>
              <a:avLst/>
              <a:gdLst/>
              <a:ahLst/>
              <a:cxnLst/>
              <a:rect l="l" t="t" r="r" b="b"/>
              <a:pathLst>
                <a:path w="22804" h="18426" extrusionOk="0">
                  <a:moveTo>
                    <a:pt x="16118" y="1"/>
                  </a:moveTo>
                  <a:cubicBezTo>
                    <a:pt x="10304" y="1"/>
                    <a:pt x="0" y="18411"/>
                    <a:pt x="0" y="18411"/>
                  </a:cubicBezTo>
                  <a:lnTo>
                    <a:pt x="0" y="18425"/>
                  </a:lnTo>
                  <a:cubicBezTo>
                    <a:pt x="0" y="18425"/>
                    <a:pt x="22803" y="3691"/>
                    <a:pt x="17386" y="352"/>
                  </a:cubicBezTo>
                  <a:cubicBezTo>
                    <a:pt x="16995" y="112"/>
                    <a:pt x="16570" y="1"/>
                    <a:pt x="16118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0" name="Google Shape;4288;p64"/>
            <p:cNvSpPr/>
            <p:nvPr/>
          </p:nvSpPr>
          <p:spPr>
            <a:xfrm>
              <a:off x="5024688" y="3500488"/>
              <a:ext cx="661100" cy="213375"/>
            </a:xfrm>
            <a:custGeom>
              <a:avLst/>
              <a:gdLst/>
              <a:ahLst/>
              <a:cxnLst/>
              <a:rect l="l" t="t" r="r" b="b"/>
              <a:pathLst>
                <a:path w="26444" h="8535" extrusionOk="0">
                  <a:moveTo>
                    <a:pt x="20860" y="1"/>
                  </a:moveTo>
                  <a:cubicBezTo>
                    <a:pt x="14130" y="1"/>
                    <a:pt x="0" y="8534"/>
                    <a:pt x="0" y="8534"/>
                  </a:cubicBezTo>
                  <a:cubicBezTo>
                    <a:pt x="0" y="8534"/>
                    <a:pt x="26444" y="8204"/>
                    <a:pt x="24151" y="1769"/>
                  </a:cubicBezTo>
                  <a:cubicBezTo>
                    <a:pt x="23701" y="508"/>
                    <a:pt x="22500" y="1"/>
                    <a:pt x="20860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1" name="Google Shape;4289;p64"/>
            <p:cNvSpPr/>
            <p:nvPr/>
          </p:nvSpPr>
          <p:spPr>
            <a:xfrm>
              <a:off x="5024688" y="3713838"/>
              <a:ext cx="640325" cy="215100"/>
            </a:xfrm>
            <a:custGeom>
              <a:avLst/>
              <a:gdLst/>
              <a:ahLst/>
              <a:cxnLst/>
              <a:rect l="l" t="t" r="r" b="b"/>
              <a:pathLst>
                <a:path w="25613" h="8604" extrusionOk="0">
                  <a:moveTo>
                    <a:pt x="0" y="0"/>
                  </a:moveTo>
                  <a:cubicBezTo>
                    <a:pt x="0" y="0"/>
                    <a:pt x="15040" y="8604"/>
                    <a:pt x="21368" y="8604"/>
                  </a:cubicBezTo>
                  <a:cubicBezTo>
                    <a:pt x="22775" y="8604"/>
                    <a:pt x="23752" y="8178"/>
                    <a:pt x="24036" y="7138"/>
                  </a:cubicBezTo>
                  <a:cubicBezTo>
                    <a:pt x="25613" y="1419"/>
                    <a:pt x="1" y="0"/>
                    <a:pt x="0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2" name="Google Shape;4290;p64"/>
            <p:cNvSpPr/>
            <p:nvPr/>
          </p:nvSpPr>
          <p:spPr>
            <a:xfrm>
              <a:off x="5020013" y="3705238"/>
              <a:ext cx="567975" cy="454875"/>
            </a:xfrm>
            <a:custGeom>
              <a:avLst/>
              <a:gdLst/>
              <a:ahLst/>
              <a:cxnLst/>
              <a:rect l="l" t="t" r="r" b="b"/>
              <a:pathLst>
                <a:path w="22719" h="18195" extrusionOk="0">
                  <a:moveTo>
                    <a:pt x="1" y="0"/>
                  </a:moveTo>
                  <a:cubicBezTo>
                    <a:pt x="1" y="1"/>
                    <a:pt x="11600" y="18194"/>
                    <a:pt x="16972" y="18194"/>
                  </a:cubicBezTo>
                  <a:cubicBezTo>
                    <a:pt x="17520" y="18194"/>
                    <a:pt x="18004" y="18005"/>
                    <a:pt x="18404" y="17586"/>
                  </a:cubicBezTo>
                  <a:cubicBezTo>
                    <a:pt x="22718" y="13057"/>
                    <a:pt x="331" y="201"/>
                    <a:pt x="1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3" name="Google Shape;4291;p64"/>
            <p:cNvSpPr/>
            <p:nvPr/>
          </p:nvSpPr>
          <p:spPr>
            <a:xfrm>
              <a:off x="5003438" y="3712038"/>
              <a:ext cx="349125" cy="611875"/>
            </a:xfrm>
            <a:custGeom>
              <a:avLst/>
              <a:gdLst/>
              <a:ahLst/>
              <a:cxnLst/>
              <a:rect l="l" t="t" r="r" b="b"/>
              <a:pathLst>
                <a:path w="13965" h="24475" extrusionOk="0">
                  <a:moveTo>
                    <a:pt x="793" y="0"/>
                  </a:moveTo>
                  <a:cubicBezTo>
                    <a:pt x="793" y="1"/>
                    <a:pt x="0" y="24475"/>
                    <a:pt x="6314" y="24475"/>
                  </a:cubicBezTo>
                  <a:cubicBezTo>
                    <a:pt x="6520" y="24475"/>
                    <a:pt x="6734" y="24448"/>
                    <a:pt x="6956" y="24394"/>
                  </a:cubicBezTo>
                  <a:cubicBezTo>
                    <a:pt x="13964" y="22689"/>
                    <a:pt x="793" y="1"/>
                    <a:pt x="793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4" name="Google Shape;4292;p64"/>
            <p:cNvSpPr/>
            <p:nvPr/>
          </p:nvSpPr>
          <p:spPr>
            <a:xfrm>
              <a:off x="4710088" y="3712038"/>
              <a:ext cx="313175" cy="607550"/>
            </a:xfrm>
            <a:custGeom>
              <a:avLst/>
              <a:gdLst/>
              <a:ahLst/>
              <a:cxnLst/>
              <a:rect l="l" t="t" r="r" b="b"/>
              <a:pathLst>
                <a:path w="12527" h="24302" extrusionOk="0">
                  <a:moveTo>
                    <a:pt x="12527" y="0"/>
                  </a:moveTo>
                  <a:cubicBezTo>
                    <a:pt x="12526" y="1"/>
                    <a:pt x="0" y="22531"/>
                    <a:pt x="5819" y="24222"/>
                  </a:cubicBezTo>
                  <a:cubicBezTo>
                    <a:pt x="6004" y="24276"/>
                    <a:pt x="6183" y="24302"/>
                    <a:pt x="6357" y="24302"/>
                  </a:cubicBezTo>
                  <a:cubicBezTo>
                    <a:pt x="11707" y="24302"/>
                    <a:pt x="12527" y="2"/>
                    <a:pt x="12527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5" name="Google Shape;4293;p64"/>
            <p:cNvSpPr/>
            <p:nvPr/>
          </p:nvSpPr>
          <p:spPr>
            <a:xfrm>
              <a:off x="4409813" y="3712038"/>
              <a:ext cx="613450" cy="441400"/>
            </a:xfrm>
            <a:custGeom>
              <a:avLst/>
              <a:gdLst/>
              <a:ahLst/>
              <a:cxnLst/>
              <a:rect l="l" t="t" r="r" b="b"/>
              <a:pathLst>
                <a:path w="24538" h="17656" extrusionOk="0">
                  <a:moveTo>
                    <a:pt x="24538" y="0"/>
                  </a:moveTo>
                  <a:cubicBezTo>
                    <a:pt x="24537" y="1"/>
                    <a:pt x="0" y="12398"/>
                    <a:pt x="6106" y="17013"/>
                  </a:cubicBezTo>
                  <a:cubicBezTo>
                    <a:pt x="6693" y="17456"/>
                    <a:pt x="7338" y="17656"/>
                    <a:pt x="8024" y="17656"/>
                  </a:cubicBezTo>
                  <a:cubicBezTo>
                    <a:pt x="14469" y="17656"/>
                    <a:pt x="24538" y="1"/>
                    <a:pt x="24538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6" name="Google Shape;4294;p64"/>
            <p:cNvSpPr/>
            <p:nvPr/>
          </p:nvSpPr>
          <p:spPr>
            <a:xfrm>
              <a:off x="4359838" y="3711938"/>
              <a:ext cx="663425" cy="208425"/>
            </a:xfrm>
            <a:custGeom>
              <a:avLst/>
              <a:gdLst/>
              <a:ahLst/>
              <a:cxnLst/>
              <a:rect l="l" t="t" r="r" b="b"/>
              <a:pathLst>
                <a:path w="26537" h="8337" extrusionOk="0">
                  <a:moveTo>
                    <a:pt x="25753" y="0"/>
                  </a:moveTo>
                  <a:cubicBezTo>
                    <a:pt x="21353" y="0"/>
                    <a:pt x="1" y="312"/>
                    <a:pt x="2329" y="6397"/>
                  </a:cubicBezTo>
                  <a:cubicBezTo>
                    <a:pt x="2860" y="7784"/>
                    <a:pt x="4188" y="8336"/>
                    <a:pt x="5964" y="8336"/>
                  </a:cubicBezTo>
                  <a:cubicBezTo>
                    <a:pt x="12865" y="8336"/>
                    <a:pt x="26537" y="4"/>
                    <a:pt x="26537" y="4"/>
                  </a:cubicBezTo>
                  <a:cubicBezTo>
                    <a:pt x="26537" y="4"/>
                    <a:pt x="26255" y="0"/>
                    <a:pt x="25753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7" name="Google Shape;4295;p64"/>
            <p:cNvSpPr/>
            <p:nvPr/>
          </p:nvSpPr>
          <p:spPr>
            <a:xfrm>
              <a:off x="4465713" y="3158988"/>
              <a:ext cx="1109000" cy="1097775"/>
            </a:xfrm>
            <a:custGeom>
              <a:avLst/>
              <a:gdLst/>
              <a:ahLst/>
              <a:cxnLst/>
              <a:rect l="l" t="t" r="r" b="b"/>
              <a:pathLst>
                <a:path w="44360" h="43911" extrusionOk="0">
                  <a:moveTo>
                    <a:pt x="28768" y="1"/>
                  </a:moveTo>
                  <a:cubicBezTo>
                    <a:pt x="27055" y="1"/>
                    <a:pt x="26172" y="9252"/>
                    <a:pt x="26172" y="9252"/>
                  </a:cubicBezTo>
                  <a:lnTo>
                    <a:pt x="19779" y="8994"/>
                  </a:lnTo>
                  <a:cubicBezTo>
                    <a:pt x="19779" y="8994"/>
                    <a:pt x="19364" y="638"/>
                    <a:pt x="17916" y="380"/>
                  </a:cubicBezTo>
                  <a:cubicBezTo>
                    <a:pt x="17896" y="376"/>
                    <a:pt x="17876" y="375"/>
                    <a:pt x="17858" y="375"/>
                  </a:cubicBezTo>
                  <a:cubicBezTo>
                    <a:pt x="16521" y="375"/>
                    <a:pt x="18891" y="9309"/>
                    <a:pt x="18891" y="9309"/>
                  </a:cubicBezTo>
                  <a:lnTo>
                    <a:pt x="14290" y="11660"/>
                  </a:lnTo>
                  <a:cubicBezTo>
                    <a:pt x="14290" y="11660"/>
                    <a:pt x="8223" y="6400"/>
                    <a:pt x="6371" y="6400"/>
                  </a:cubicBezTo>
                  <a:cubicBezTo>
                    <a:pt x="6249" y="6400"/>
                    <a:pt x="6145" y="6422"/>
                    <a:pt x="6063" y="6471"/>
                  </a:cubicBezTo>
                  <a:cubicBezTo>
                    <a:pt x="4730" y="7245"/>
                    <a:pt x="13086" y="12677"/>
                    <a:pt x="13086" y="12677"/>
                  </a:cubicBezTo>
                  <a:lnTo>
                    <a:pt x="9388" y="16877"/>
                  </a:lnTo>
                  <a:cubicBezTo>
                    <a:pt x="9388" y="16877"/>
                    <a:pt x="4335" y="15444"/>
                    <a:pt x="1851" y="15444"/>
                  </a:cubicBezTo>
                  <a:cubicBezTo>
                    <a:pt x="1144" y="15444"/>
                    <a:pt x="645" y="15560"/>
                    <a:pt x="531" y="15859"/>
                  </a:cubicBezTo>
                  <a:cubicBezTo>
                    <a:pt x="0" y="17206"/>
                    <a:pt x="8242" y="18410"/>
                    <a:pt x="8242" y="18410"/>
                  </a:cubicBezTo>
                  <a:lnTo>
                    <a:pt x="8672" y="23613"/>
                  </a:lnTo>
                  <a:cubicBezTo>
                    <a:pt x="8672" y="23613"/>
                    <a:pt x="172" y="25677"/>
                    <a:pt x="502" y="27239"/>
                  </a:cubicBezTo>
                  <a:cubicBezTo>
                    <a:pt x="565" y="27536"/>
                    <a:pt x="913" y="27655"/>
                    <a:pt x="1434" y="27655"/>
                  </a:cubicBezTo>
                  <a:cubicBezTo>
                    <a:pt x="3636" y="27655"/>
                    <a:pt x="8929" y="25519"/>
                    <a:pt x="8929" y="25519"/>
                  </a:cubicBezTo>
                  <a:lnTo>
                    <a:pt x="11008" y="29719"/>
                  </a:lnTo>
                  <a:cubicBezTo>
                    <a:pt x="11008" y="29719"/>
                    <a:pt x="4314" y="35724"/>
                    <a:pt x="5346" y="36928"/>
                  </a:cubicBezTo>
                  <a:cubicBezTo>
                    <a:pt x="5436" y="37031"/>
                    <a:pt x="5564" y="37078"/>
                    <a:pt x="5723" y="37078"/>
                  </a:cubicBezTo>
                  <a:cubicBezTo>
                    <a:pt x="7428" y="37078"/>
                    <a:pt x="12728" y="31682"/>
                    <a:pt x="12728" y="31682"/>
                  </a:cubicBezTo>
                  <a:cubicBezTo>
                    <a:pt x="12728" y="31682"/>
                    <a:pt x="14574" y="36205"/>
                    <a:pt x="17251" y="36426"/>
                  </a:cubicBezTo>
                  <a:lnTo>
                    <a:pt x="17251" y="36426"/>
                  </a:lnTo>
                  <a:cubicBezTo>
                    <a:pt x="17127" y="36751"/>
                    <a:pt x="14883" y="42679"/>
                    <a:pt x="16096" y="43808"/>
                  </a:cubicBezTo>
                  <a:cubicBezTo>
                    <a:pt x="16170" y="43877"/>
                    <a:pt x="16244" y="43910"/>
                    <a:pt x="16320" y="43910"/>
                  </a:cubicBezTo>
                  <a:cubicBezTo>
                    <a:pt x="17522" y="43910"/>
                    <a:pt x="18905" y="35638"/>
                    <a:pt x="18905" y="35638"/>
                  </a:cubicBezTo>
                  <a:lnTo>
                    <a:pt x="24538" y="35366"/>
                  </a:lnTo>
                  <a:cubicBezTo>
                    <a:pt x="24538" y="35366"/>
                    <a:pt x="26334" y="43911"/>
                    <a:pt x="27927" y="43911"/>
                  </a:cubicBezTo>
                  <a:cubicBezTo>
                    <a:pt x="27944" y="43911"/>
                    <a:pt x="27961" y="43910"/>
                    <a:pt x="27978" y="43908"/>
                  </a:cubicBezTo>
                  <a:cubicBezTo>
                    <a:pt x="29583" y="43736"/>
                    <a:pt x="25785" y="34749"/>
                    <a:pt x="25785" y="34749"/>
                  </a:cubicBezTo>
                  <a:lnTo>
                    <a:pt x="30643" y="34362"/>
                  </a:lnTo>
                  <a:lnTo>
                    <a:pt x="32120" y="33918"/>
                  </a:lnTo>
                  <a:cubicBezTo>
                    <a:pt x="32120" y="33918"/>
                    <a:pt x="36910" y="37362"/>
                    <a:pt x="38209" y="37362"/>
                  </a:cubicBezTo>
                  <a:cubicBezTo>
                    <a:pt x="38264" y="37362"/>
                    <a:pt x="38313" y="37356"/>
                    <a:pt x="38354" y="37344"/>
                  </a:cubicBezTo>
                  <a:cubicBezTo>
                    <a:pt x="39401" y="37043"/>
                    <a:pt x="33639" y="32671"/>
                    <a:pt x="33639" y="32671"/>
                  </a:cubicBezTo>
                  <a:lnTo>
                    <a:pt x="37007" y="28300"/>
                  </a:lnTo>
                  <a:cubicBezTo>
                    <a:pt x="37007" y="28300"/>
                    <a:pt x="40697" y="29268"/>
                    <a:pt x="42627" y="29268"/>
                  </a:cubicBezTo>
                  <a:cubicBezTo>
                    <a:pt x="43237" y="29268"/>
                    <a:pt x="43672" y="29171"/>
                    <a:pt x="43758" y="28916"/>
                  </a:cubicBezTo>
                  <a:cubicBezTo>
                    <a:pt x="44116" y="27855"/>
                    <a:pt x="36978" y="27225"/>
                    <a:pt x="36978" y="27225"/>
                  </a:cubicBezTo>
                  <a:lnTo>
                    <a:pt x="38096" y="19543"/>
                  </a:lnTo>
                  <a:cubicBezTo>
                    <a:pt x="38096" y="19543"/>
                    <a:pt x="44360" y="17264"/>
                    <a:pt x="43772" y="16017"/>
                  </a:cubicBezTo>
                  <a:cubicBezTo>
                    <a:pt x="43663" y="15785"/>
                    <a:pt x="43346" y="15691"/>
                    <a:pt x="42900" y="15691"/>
                  </a:cubicBezTo>
                  <a:cubicBezTo>
                    <a:pt x="40946" y="15691"/>
                    <a:pt x="36534" y="17507"/>
                    <a:pt x="36534" y="17507"/>
                  </a:cubicBezTo>
                  <a:lnTo>
                    <a:pt x="32607" y="12018"/>
                  </a:lnTo>
                  <a:cubicBezTo>
                    <a:pt x="32607" y="12018"/>
                    <a:pt x="38985" y="7503"/>
                    <a:pt x="38469" y="6056"/>
                  </a:cubicBezTo>
                  <a:cubicBezTo>
                    <a:pt x="38421" y="5919"/>
                    <a:pt x="38318" y="5856"/>
                    <a:pt x="38171" y="5856"/>
                  </a:cubicBezTo>
                  <a:cubicBezTo>
                    <a:pt x="36754" y="5856"/>
                    <a:pt x="31245" y="11660"/>
                    <a:pt x="31245" y="11660"/>
                  </a:cubicBezTo>
                  <a:lnTo>
                    <a:pt x="27763" y="9151"/>
                  </a:lnTo>
                  <a:cubicBezTo>
                    <a:pt x="27763" y="9151"/>
                    <a:pt x="30729" y="538"/>
                    <a:pt x="28909" y="22"/>
                  </a:cubicBezTo>
                  <a:cubicBezTo>
                    <a:pt x="28861" y="8"/>
                    <a:pt x="28814" y="1"/>
                    <a:pt x="28768" y="1"/>
                  </a:cubicBezTo>
                  <a:close/>
                </a:path>
              </a:pathLst>
            </a:custGeom>
            <a:solidFill>
              <a:srgbClr val="0092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8" name="Google Shape;4296;p64"/>
            <p:cNvSpPr/>
            <p:nvPr/>
          </p:nvSpPr>
          <p:spPr>
            <a:xfrm>
              <a:off x="4502613" y="3220788"/>
              <a:ext cx="1011550" cy="973325"/>
            </a:xfrm>
            <a:custGeom>
              <a:avLst/>
              <a:gdLst/>
              <a:ahLst/>
              <a:cxnLst/>
              <a:rect l="l" t="t" r="r" b="b"/>
              <a:pathLst>
                <a:path w="40462" h="38933" extrusionOk="0">
                  <a:moveTo>
                    <a:pt x="20998" y="0"/>
                  </a:moveTo>
                  <a:cubicBezTo>
                    <a:pt x="13129" y="0"/>
                    <a:pt x="6020" y="4745"/>
                    <a:pt x="3010" y="12011"/>
                  </a:cubicBezTo>
                  <a:cubicBezTo>
                    <a:pt x="1" y="19292"/>
                    <a:pt x="1663" y="27662"/>
                    <a:pt x="7239" y="33238"/>
                  </a:cubicBezTo>
                  <a:cubicBezTo>
                    <a:pt x="10958" y="36957"/>
                    <a:pt x="15934" y="38933"/>
                    <a:pt x="21000" y="38933"/>
                  </a:cubicBezTo>
                  <a:cubicBezTo>
                    <a:pt x="23509" y="38933"/>
                    <a:pt x="26040" y="38448"/>
                    <a:pt x="28451" y="37451"/>
                  </a:cubicBezTo>
                  <a:cubicBezTo>
                    <a:pt x="35717" y="34442"/>
                    <a:pt x="40462" y="27347"/>
                    <a:pt x="40462" y="19464"/>
                  </a:cubicBezTo>
                  <a:cubicBezTo>
                    <a:pt x="40462" y="8715"/>
                    <a:pt x="31747" y="0"/>
                    <a:pt x="20998" y="0"/>
                  </a:cubicBezTo>
                  <a:close/>
                </a:path>
              </a:pathLst>
            </a:custGeom>
            <a:solidFill>
              <a:srgbClr val="FFD3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9" name="Google Shape;4297;p64"/>
            <p:cNvSpPr/>
            <p:nvPr/>
          </p:nvSpPr>
          <p:spPr>
            <a:xfrm>
              <a:off x="4614763" y="3287063"/>
              <a:ext cx="817700" cy="812700"/>
            </a:xfrm>
            <a:custGeom>
              <a:avLst/>
              <a:gdLst/>
              <a:ahLst/>
              <a:cxnLst/>
              <a:rect l="l" t="t" r="r" b="b"/>
              <a:pathLst>
                <a:path w="32708" h="32508" extrusionOk="0">
                  <a:moveTo>
                    <a:pt x="12370" y="1"/>
                  </a:moveTo>
                  <a:cubicBezTo>
                    <a:pt x="12312" y="1"/>
                    <a:pt x="12269" y="15"/>
                    <a:pt x="12212" y="15"/>
                  </a:cubicBezTo>
                  <a:cubicBezTo>
                    <a:pt x="11237" y="144"/>
                    <a:pt x="11166" y="1463"/>
                    <a:pt x="11438" y="2982"/>
                  </a:cubicBezTo>
                  <a:cubicBezTo>
                    <a:pt x="12312" y="4415"/>
                    <a:pt x="13043" y="5920"/>
                    <a:pt x="13631" y="7483"/>
                  </a:cubicBezTo>
                  <a:cubicBezTo>
                    <a:pt x="13918" y="7397"/>
                    <a:pt x="14204" y="7325"/>
                    <a:pt x="14505" y="7268"/>
                  </a:cubicBezTo>
                  <a:cubicBezTo>
                    <a:pt x="14233" y="5232"/>
                    <a:pt x="14090" y="3226"/>
                    <a:pt x="14247" y="1592"/>
                  </a:cubicBezTo>
                  <a:cubicBezTo>
                    <a:pt x="13717" y="675"/>
                    <a:pt x="13086" y="1"/>
                    <a:pt x="12370" y="1"/>
                  </a:cubicBezTo>
                  <a:close/>
                  <a:moveTo>
                    <a:pt x="20840" y="273"/>
                  </a:moveTo>
                  <a:cubicBezTo>
                    <a:pt x="20109" y="273"/>
                    <a:pt x="19450" y="1234"/>
                    <a:pt x="18920" y="2423"/>
                  </a:cubicBezTo>
                  <a:cubicBezTo>
                    <a:pt x="18934" y="4057"/>
                    <a:pt x="18819" y="5691"/>
                    <a:pt x="18576" y="7311"/>
                  </a:cubicBezTo>
                  <a:cubicBezTo>
                    <a:pt x="18948" y="7397"/>
                    <a:pt x="19307" y="7497"/>
                    <a:pt x="19665" y="7626"/>
                  </a:cubicBezTo>
                  <a:cubicBezTo>
                    <a:pt x="20253" y="6150"/>
                    <a:pt x="20969" y="4716"/>
                    <a:pt x="21801" y="3340"/>
                  </a:cubicBezTo>
                  <a:cubicBezTo>
                    <a:pt x="21915" y="1778"/>
                    <a:pt x="21772" y="345"/>
                    <a:pt x="20912" y="273"/>
                  </a:cubicBezTo>
                  <a:close/>
                  <a:moveTo>
                    <a:pt x="5213" y="4142"/>
                  </a:moveTo>
                  <a:cubicBezTo>
                    <a:pt x="4864" y="4142"/>
                    <a:pt x="4542" y="4255"/>
                    <a:pt x="4272" y="4458"/>
                  </a:cubicBezTo>
                  <a:cubicBezTo>
                    <a:pt x="3469" y="5103"/>
                    <a:pt x="3842" y="6293"/>
                    <a:pt x="4630" y="7526"/>
                  </a:cubicBezTo>
                  <a:cubicBezTo>
                    <a:pt x="6006" y="8257"/>
                    <a:pt x="7540" y="9317"/>
                    <a:pt x="9045" y="10492"/>
                  </a:cubicBezTo>
                  <a:cubicBezTo>
                    <a:pt x="9303" y="10191"/>
                    <a:pt x="9575" y="9905"/>
                    <a:pt x="9861" y="9647"/>
                  </a:cubicBezTo>
                  <a:cubicBezTo>
                    <a:pt x="8486" y="7870"/>
                    <a:pt x="7253" y="6021"/>
                    <a:pt x="6579" y="4444"/>
                  </a:cubicBezTo>
                  <a:cubicBezTo>
                    <a:pt x="6164" y="4258"/>
                    <a:pt x="5719" y="4157"/>
                    <a:pt x="5275" y="4143"/>
                  </a:cubicBezTo>
                  <a:cubicBezTo>
                    <a:pt x="5254" y="4142"/>
                    <a:pt x="5233" y="4142"/>
                    <a:pt x="5213" y="4142"/>
                  </a:cubicBezTo>
                  <a:close/>
                  <a:moveTo>
                    <a:pt x="28002" y="5073"/>
                  </a:moveTo>
                  <a:cubicBezTo>
                    <a:pt x="27985" y="5073"/>
                    <a:pt x="27967" y="5073"/>
                    <a:pt x="27949" y="5075"/>
                  </a:cubicBezTo>
                  <a:lnTo>
                    <a:pt x="27935" y="5075"/>
                  </a:lnTo>
                  <a:cubicBezTo>
                    <a:pt x="27290" y="5075"/>
                    <a:pt x="26401" y="5548"/>
                    <a:pt x="25541" y="6150"/>
                  </a:cubicBezTo>
                  <a:cubicBezTo>
                    <a:pt x="24782" y="7382"/>
                    <a:pt x="23965" y="8572"/>
                    <a:pt x="23062" y="9704"/>
                  </a:cubicBezTo>
                  <a:cubicBezTo>
                    <a:pt x="23363" y="9991"/>
                    <a:pt x="23650" y="10292"/>
                    <a:pt x="23907" y="10607"/>
                  </a:cubicBezTo>
                  <a:cubicBezTo>
                    <a:pt x="24911" y="9833"/>
                    <a:pt x="25943" y="9116"/>
                    <a:pt x="27032" y="8472"/>
                  </a:cubicBezTo>
                  <a:cubicBezTo>
                    <a:pt x="28193" y="7196"/>
                    <a:pt x="29211" y="5734"/>
                    <a:pt x="28465" y="5218"/>
                  </a:cubicBezTo>
                  <a:cubicBezTo>
                    <a:pt x="28324" y="5128"/>
                    <a:pt x="28159" y="5073"/>
                    <a:pt x="28002" y="5073"/>
                  </a:cubicBezTo>
                  <a:close/>
                  <a:moveTo>
                    <a:pt x="29770" y="11811"/>
                  </a:moveTo>
                  <a:lnTo>
                    <a:pt x="29741" y="11825"/>
                  </a:lnTo>
                  <a:cubicBezTo>
                    <a:pt x="29742" y="11825"/>
                    <a:pt x="29743" y="11825"/>
                    <a:pt x="29744" y="11825"/>
                  </a:cubicBezTo>
                  <a:lnTo>
                    <a:pt x="29743" y="11825"/>
                  </a:lnTo>
                  <a:cubicBezTo>
                    <a:pt x="29752" y="11821"/>
                    <a:pt x="29761" y="11816"/>
                    <a:pt x="29770" y="11811"/>
                  </a:cubicBezTo>
                  <a:close/>
                  <a:moveTo>
                    <a:pt x="29743" y="11825"/>
                  </a:moveTo>
                  <a:lnTo>
                    <a:pt x="29743" y="11825"/>
                  </a:lnTo>
                  <a:cubicBezTo>
                    <a:pt x="28419" y="12551"/>
                    <a:pt x="27066" y="13205"/>
                    <a:pt x="25670" y="13775"/>
                  </a:cubicBezTo>
                  <a:cubicBezTo>
                    <a:pt x="25814" y="14205"/>
                    <a:pt x="25914" y="14635"/>
                    <a:pt x="26000" y="15064"/>
                  </a:cubicBezTo>
                  <a:cubicBezTo>
                    <a:pt x="27276" y="14864"/>
                    <a:pt x="28551" y="14749"/>
                    <a:pt x="29841" y="14692"/>
                  </a:cubicBezTo>
                  <a:cubicBezTo>
                    <a:pt x="31360" y="14133"/>
                    <a:pt x="32708" y="13402"/>
                    <a:pt x="32392" y="12657"/>
                  </a:cubicBezTo>
                  <a:cubicBezTo>
                    <a:pt x="32120" y="12041"/>
                    <a:pt x="31004" y="11826"/>
                    <a:pt x="29744" y="11825"/>
                  </a:cubicBezTo>
                  <a:close/>
                  <a:moveTo>
                    <a:pt x="2996" y="11711"/>
                  </a:moveTo>
                  <a:cubicBezTo>
                    <a:pt x="1678" y="11711"/>
                    <a:pt x="488" y="11926"/>
                    <a:pt x="259" y="12657"/>
                  </a:cubicBezTo>
                  <a:cubicBezTo>
                    <a:pt x="15" y="13431"/>
                    <a:pt x="846" y="14276"/>
                    <a:pt x="1878" y="15007"/>
                  </a:cubicBezTo>
                  <a:lnTo>
                    <a:pt x="2423" y="15007"/>
                  </a:lnTo>
                  <a:cubicBezTo>
                    <a:pt x="3885" y="15021"/>
                    <a:pt x="5347" y="15122"/>
                    <a:pt x="6809" y="15308"/>
                  </a:cubicBezTo>
                  <a:cubicBezTo>
                    <a:pt x="6895" y="14764"/>
                    <a:pt x="7024" y="14219"/>
                    <a:pt x="7196" y="13689"/>
                  </a:cubicBezTo>
                  <a:cubicBezTo>
                    <a:pt x="5877" y="13115"/>
                    <a:pt x="4601" y="12470"/>
                    <a:pt x="3369" y="11739"/>
                  </a:cubicBezTo>
                  <a:lnTo>
                    <a:pt x="3010" y="11739"/>
                  </a:lnTo>
                  <a:lnTo>
                    <a:pt x="2996" y="11711"/>
                  </a:lnTo>
                  <a:close/>
                  <a:moveTo>
                    <a:pt x="25971" y="18805"/>
                  </a:moveTo>
                  <a:cubicBezTo>
                    <a:pt x="25857" y="19307"/>
                    <a:pt x="25713" y="19823"/>
                    <a:pt x="25527" y="20310"/>
                  </a:cubicBezTo>
                  <a:cubicBezTo>
                    <a:pt x="26473" y="20712"/>
                    <a:pt x="27419" y="21127"/>
                    <a:pt x="28293" y="21571"/>
                  </a:cubicBezTo>
                  <a:cubicBezTo>
                    <a:pt x="28881" y="21743"/>
                    <a:pt x="29483" y="21844"/>
                    <a:pt x="30085" y="21858"/>
                  </a:cubicBezTo>
                  <a:cubicBezTo>
                    <a:pt x="30887" y="21858"/>
                    <a:pt x="31489" y="21586"/>
                    <a:pt x="31547" y="20826"/>
                  </a:cubicBezTo>
                  <a:cubicBezTo>
                    <a:pt x="31604" y="20067"/>
                    <a:pt x="31174" y="19522"/>
                    <a:pt x="30529" y="19092"/>
                  </a:cubicBezTo>
                  <a:lnTo>
                    <a:pt x="30357" y="19092"/>
                  </a:lnTo>
                  <a:cubicBezTo>
                    <a:pt x="28895" y="19078"/>
                    <a:pt x="27433" y="18977"/>
                    <a:pt x="25986" y="18805"/>
                  </a:cubicBezTo>
                  <a:close/>
                  <a:moveTo>
                    <a:pt x="6866" y="18562"/>
                  </a:moveTo>
                  <a:cubicBezTo>
                    <a:pt x="5490" y="18691"/>
                    <a:pt x="4114" y="18777"/>
                    <a:pt x="2867" y="18791"/>
                  </a:cubicBezTo>
                  <a:cubicBezTo>
                    <a:pt x="1405" y="19508"/>
                    <a:pt x="1" y="20468"/>
                    <a:pt x="345" y="21371"/>
                  </a:cubicBezTo>
                  <a:cubicBezTo>
                    <a:pt x="502" y="21801"/>
                    <a:pt x="1047" y="21958"/>
                    <a:pt x="1778" y="21958"/>
                  </a:cubicBezTo>
                  <a:cubicBezTo>
                    <a:pt x="2638" y="21930"/>
                    <a:pt x="3483" y="21801"/>
                    <a:pt x="4300" y="21586"/>
                  </a:cubicBezTo>
                  <a:cubicBezTo>
                    <a:pt x="5246" y="21099"/>
                    <a:pt x="6264" y="20626"/>
                    <a:pt x="7310" y="20196"/>
                  </a:cubicBezTo>
                  <a:cubicBezTo>
                    <a:pt x="7124" y="19665"/>
                    <a:pt x="6966" y="19121"/>
                    <a:pt x="6866" y="18562"/>
                  </a:cubicBezTo>
                  <a:close/>
                  <a:moveTo>
                    <a:pt x="23693" y="23306"/>
                  </a:moveTo>
                  <a:cubicBezTo>
                    <a:pt x="23463" y="23564"/>
                    <a:pt x="23220" y="23807"/>
                    <a:pt x="22976" y="24037"/>
                  </a:cubicBezTo>
                  <a:cubicBezTo>
                    <a:pt x="23621" y="24854"/>
                    <a:pt x="24251" y="25699"/>
                    <a:pt x="24810" y="26516"/>
                  </a:cubicBezTo>
                  <a:cubicBezTo>
                    <a:pt x="25627" y="27176"/>
                    <a:pt x="26487" y="27691"/>
                    <a:pt x="27161" y="27691"/>
                  </a:cubicBezTo>
                  <a:cubicBezTo>
                    <a:pt x="27347" y="27691"/>
                    <a:pt x="27534" y="27649"/>
                    <a:pt x="27691" y="27563"/>
                  </a:cubicBezTo>
                  <a:cubicBezTo>
                    <a:pt x="28150" y="27290"/>
                    <a:pt x="28121" y="26717"/>
                    <a:pt x="27849" y="26043"/>
                  </a:cubicBezTo>
                  <a:cubicBezTo>
                    <a:pt x="26387" y="25241"/>
                    <a:pt x="25011" y="24323"/>
                    <a:pt x="23693" y="23306"/>
                  </a:cubicBezTo>
                  <a:close/>
                  <a:moveTo>
                    <a:pt x="9145" y="23277"/>
                  </a:moveTo>
                  <a:cubicBezTo>
                    <a:pt x="7955" y="24180"/>
                    <a:pt x="6694" y="25011"/>
                    <a:pt x="5404" y="25771"/>
                  </a:cubicBezTo>
                  <a:cubicBezTo>
                    <a:pt x="4974" y="26860"/>
                    <a:pt x="4773" y="27878"/>
                    <a:pt x="5275" y="28279"/>
                  </a:cubicBezTo>
                  <a:cubicBezTo>
                    <a:pt x="5404" y="28369"/>
                    <a:pt x="5544" y="28425"/>
                    <a:pt x="5696" y="28425"/>
                  </a:cubicBezTo>
                  <a:cubicBezTo>
                    <a:pt x="5713" y="28425"/>
                    <a:pt x="5730" y="28424"/>
                    <a:pt x="5748" y="28422"/>
                  </a:cubicBezTo>
                  <a:cubicBezTo>
                    <a:pt x="6393" y="28422"/>
                    <a:pt x="7353" y="27835"/>
                    <a:pt x="8314" y="27090"/>
                  </a:cubicBezTo>
                  <a:cubicBezTo>
                    <a:pt x="8873" y="26187"/>
                    <a:pt x="9532" y="25255"/>
                    <a:pt x="10234" y="24338"/>
                  </a:cubicBezTo>
                  <a:cubicBezTo>
                    <a:pt x="9847" y="24008"/>
                    <a:pt x="9489" y="23650"/>
                    <a:pt x="9145" y="23277"/>
                  </a:cubicBezTo>
                  <a:close/>
                  <a:moveTo>
                    <a:pt x="19493" y="26072"/>
                  </a:moveTo>
                  <a:cubicBezTo>
                    <a:pt x="19092" y="26201"/>
                    <a:pt x="18690" y="26301"/>
                    <a:pt x="18275" y="26387"/>
                  </a:cubicBezTo>
                  <a:cubicBezTo>
                    <a:pt x="18418" y="27649"/>
                    <a:pt x="18533" y="28910"/>
                    <a:pt x="18561" y="30085"/>
                  </a:cubicBezTo>
                  <a:cubicBezTo>
                    <a:pt x="19106" y="31045"/>
                    <a:pt x="19694" y="31834"/>
                    <a:pt x="20267" y="31834"/>
                  </a:cubicBezTo>
                  <a:cubicBezTo>
                    <a:pt x="20324" y="31834"/>
                    <a:pt x="20382" y="31834"/>
                    <a:pt x="20439" y="31805"/>
                  </a:cubicBezTo>
                  <a:cubicBezTo>
                    <a:pt x="21041" y="31633"/>
                    <a:pt x="21127" y="30558"/>
                    <a:pt x="21012" y="29340"/>
                  </a:cubicBezTo>
                  <a:cubicBezTo>
                    <a:pt x="20453" y="28279"/>
                    <a:pt x="19937" y="27190"/>
                    <a:pt x="19493" y="26072"/>
                  </a:cubicBezTo>
                  <a:close/>
                  <a:moveTo>
                    <a:pt x="13287" y="26043"/>
                  </a:moveTo>
                  <a:cubicBezTo>
                    <a:pt x="12685" y="27448"/>
                    <a:pt x="12026" y="28809"/>
                    <a:pt x="11266" y="30142"/>
                  </a:cubicBezTo>
                  <a:cubicBezTo>
                    <a:pt x="11309" y="31289"/>
                    <a:pt x="11567" y="32221"/>
                    <a:pt x="12226" y="32464"/>
                  </a:cubicBezTo>
                  <a:cubicBezTo>
                    <a:pt x="12312" y="32493"/>
                    <a:pt x="12398" y="32507"/>
                    <a:pt x="12499" y="32507"/>
                  </a:cubicBezTo>
                  <a:cubicBezTo>
                    <a:pt x="13273" y="32507"/>
                    <a:pt x="13946" y="31346"/>
                    <a:pt x="14491" y="29985"/>
                  </a:cubicBezTo>
                  <a:cubicBezTo>
                    <a:pt x="14520" y="28852"/>
                    <a:pt x="14634" y="27634"/>
                    <a:pt x="14792" y="26416"/>
                  </a:cubicBezTo>
                  <a:cubicBezTo>
                    <a:pt x="14276" y="26330"/>
                    <a:pt x="13774" y="26201"/>
                    <a:pt x="13287" y="26043"/>
                  </a:cubicBezTo>
                  <a:close/>
                </a:path>
              </a:pathLst>
            </a:custGeom>
            <a:solidFill>
              <a:srgbClr val="FF885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0" name="Google Shape;4298;p64"/>
            <p:cNvSpPr/>
            <p:nvPr/>
          </p:nvSpPr>
          <p:spPr>
            <a:xfrm>
              <a:off x="4895338" y="3237588"/>
              <a:ext cx="265125" cy="477350"/>
            </a:xfrm>
            <a:custGeom>
              <a:avLst/>
              <a:gdLst/>
              <a:ahLst/>
              <a:cxnLst/>
              <a:rect l="l" t="t" r="r" b="b"/>
              <a:pathLst>
                <a:path w="10605" h="19094" extrusionOk="0">
                  <a:moveTo>
                    <a:pt x="5419" y="0"/>
                  </a:moveTo>
                  <a:cubicBezTo>
                    <a:pt x="5391" y="0"/>
                    <a:pt x="5361" y="1"/>
                    <a:pt x="5332" y="2"/>
                  </a:cubicBezTo>
                  <a:cubicBezTo>
                    <a:pt x="0" y="217"/>
                    <a:pt x="5332" y="19093"/>
                    <a:pt x="5332" y="19093"/>
                  </a:cubicBezTo>
                  <a:cubicBezTo>
                    <a:pt x="5332" y="19093"/>
                    <a:pt x="10605" y="0"/>
                    <a:pt x="5419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1" name="Google Shape;4299;p64"/>
            <p:cNvSpPr/>
            <p:nvPr/>
          </p:nvSpPr>
          <p:spPr>
            <a:xfrm>
              <a:off x="4664213" y="3294288"/>
              <a:ext cx="364425" cy="420650"/>
            </a:xfrm>
            <a:custGeom>
              <a:avLst/>
              <a:gdLst/>
              <a:ahLst/>
              <a:cxnLst/>
              <a:rect l="l" t="t" r="r" b="b"/>
              <a:pathLst>
                <a:path w="14577" h="16826" extrusionOk="0">
                  <a:moveTo>
                    <a:pt x="6090" y="1"/>
                  </a:moveTo>
                  <a:cubicBezTo>
                    <a:pt x="5789" y="1"/>
                    <a:pt x="5483" y="69"/>
                    <a:pt x="5175" y="214"/>
                  </a:cubicBezTo>
                  <a:cubicBezTo>
                    <a:pt x="1" y="2636"/>
                    <a:pt x="14577" y="16825"/>
                    <a:pt x="14577" y="16825"/>
                  </a:cubicBezTo>
                  <a:cubicBezTo>
                    <a:pt x="14577" y="16825"/>
                    <a:pt x="10827" y="1"/>
                    <a:pt x="6090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2" name="Google Shape;4300;p64"/>
            <p:cNvSpPr/>
            <p:nvPr/>
          </p:nvSpPr>
          <p:spPr>
            <a:xfrm>
              <a:off x="5028613" y="3297963"/>
              <a:ext cx="358000" cy="416975"/>
            </a:xfrm>
            <a:custGeom>
              <a:avLst/>
              <a:gdLst/>
              <a:ahLst/>
              <a:cxnLst/>
              <a:rect l="l" t="t" r="r" b="b"/>
              <a:pathLst>
                <a:path w="14320" h="16679" extrusionOk="0">
                  <a:moveTo>
                    <a:pt x="8717" y="1"/>
                  </a:moveTo>
                  <a:cubicBezTo>
                    <a:pt x="4186" y="1"/>
                    <a:pt x="1" y="16678"/>
                    <a:pt x="1" y="16678"/>
                  </a:cubicBezTo>
                  <a:cubicBezTo>
                    <a:pt x="1" y="16678"/>
                    <a:pt x="14319" y="2259"/>
                    <a:pt x="9489" y="167"/>
                  </a:cubicBezTo>
                  <a:cubicBezTo>
                    <a:pt x="9231" y="54"/>
                    <a:pt x="8974" y="1"/>
                    <a:pt x="8717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3" name="Google Shape;4301;p64"/>
            <p:cNvSpPr/>
            <p:nvPr/>
          </p:nvSpPr>
          <p:spPr>
            <a:xfrm>
              <a:off x="5028613" y="3459863"/>
              <a:ext cx="489850" cy="255075"/>
            </a:xfrm>
            <a:custGeom>
              <a:avLst/>
              <a:gdLst/>
              <a:ahLst/>
              <a:cxnLst/>
              <a:rect l="l" t="t" r="r" b="b"/>
              <a:pathLst>
                <a:path w="19594" h="10203" extrusionOk="0">
                  <a:moveTo>
                    <a:pt x="14702" y="1"/>
                  </a:moveTo>
                  <a:cubicBezTo>
                    <a:pt x="9971" y="1"/>
                    <a:pt x="1" y="10202"/>
                    <a:pt x="1" y="10202"/>
                  </a:cubicBezTo>
                  <a:cubicBezTo>
                    <a:pt x="1" y="10202"/>
                    <a:pt x="19594" y="4225"/>
                    <a:pt x="16340" y="657"/>
                  </a:cubicBezTo>
                  <a:cubicBezTo>
                    <a:pt x="15925" y="201"/>
                    <a:pt x="15365" y="1"/>
                    <a:pt x="14702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4" name="Google Shape;4302;p64"/>
            <p:cNvSpPr/>
            <p:nvPr/>
          </p:nvSpPr>
          <p:spPr>
            <a:xfrm>
              <a:off x="4566388" y="3450788"/>
              <a:ext cx="462250" cy="264150"/>
            </a:xfrm>
            <a:custGeom>
              <a:avLst/>
              <a:gdLst/>
              <a:ahLst/>
              <a:cxnLst/>
              <a:rect l="l" t="t" r="r" b="b"/>
              <a:pathLst>
                <a:path w="18490" h="10566" extrusionOk="0">
                  <a:moveTo>
                    <a:pt x="3604" y="1"/>
                  </a:moveTo>
                  <a:cubicBezTo>
                    <a:pt x="2954" y="1"/>
                    <a:pt x="2454" y="248"/>
                    <a:pt x="2165" y="819"/>
                  </a:cubicBezTo>
                  <a:cubicBezTo>
                    <a:pt x="1" y="5133"/>
                    <a:pt x="18490" y="10565"/>
                    <a:pt x="18490" y="10565"/>
                  </a:cubicBezTo>
                  <a:cubicBezTo>
                    <a:pt x="18490" y="10565"/>
                    <a:pt x="7850" y="1"/>
                    <a:pt x="3604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5" name="Google Shape;4303;p64"/>
            <p:cNvSpPr/>
            <p:nvPr/>
          </p:nvSpPr>
          <p:spPr>
            <a:xfrm>
              <a:off x="4553213" y="3662238"/>
              <a:ext cx="475425" cy="94750"/>
            </a:xfrm>
            <a:custGeom>
              <a:avLst/>
              <a:gdLst/>
              <a:ahLst/>
              <a:cxnLst/>
              <a:rect l="l" t="t" r="r" b="b"/>
              <a:pathLst>
                <a:path w="19017" h="3790" extrusionOk="0">
                  <a:moveTo>
                    <a:pt x="4880" y="0"/>
                  </a:moveTo>
                  <a:cubicBezTo>
                    <a:pt x="2261" y="0"/>
                    <a:pt x="292" y="462"/>
                    <a:pt x="155" y="1820"/>
                  </a:cubicBezTo>
                  <a:cubicBezTo>
                    <a:pt x="0" y="3306"/>
                    <a:pt x="2251" y="3790"/>
                    <a:pt x="5247" y="3790"/>
                  </a:cubicBezTo>
                  <a:cubicBezTo>
                    <a:pt x="10835" y="3790"/>
                    <a:pt x="19017" y="2107"/>
                    <a:pt x="19017" y="2107"/>
                  </a:cubicBezTo>
                  <a:cubicBezTo>
                    <a:pt x="19017" y="2107"/>
                    <a:pt x="10469" y="0"/>
                    <a:pt x="4880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6" name="Google Shape;4304;p64"/>
            <p:cNvSpPr/>
            <p:nvPr/>
          </p:nvSpPr>
          <p:spPr>
            <a:xfrm>
              <a:off x="4702188" y="3714913"/>
              <a:ext cx="326450" cy="408475"/>
            </a:xfrm>
            <a:custGeom>
              <a:avLst/>
              <a:gdLst/>
              <a:ahLst/>
              <a:cxnLst/>
              <a:rect l="l" t="t" r="r" b="b"/>
              <a:pathLst>
                <a:path w="13058" h="16339" extrusionOk="0">
                  <a:moveTo>
                    <a:pt x="13058" y="0"/>
                  </a:moveTo>
                  <a:cubicBezTo>
                    <a:pt x="13057" y="1"/>
                    <a:pt x="1" y="13057"/>
                    <a:pt x="3627" y="16024"/>
                  </a:cubicBezTo>
                  <a:cubicBezTo>
                    <a:pt x="3889" y="16239"/>
                    <a:pt x="4162" y="16339"/>
                    <a:pt x="4444" y="16339"/>
                  </a:cubicBezTo>
                  <a:cubicBezTo>
                    <a:pt x="8051" y="16339"/>
                    <a:pt x="13058" y="1"/>
                    <a:pt x="13058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7" name="Google Shape;4305;p64"/>
            <p:cNvSpPr/>
            <p:nvPr/>
          </p:nvSpPr>
          <p:spPr>
            <a:xfrm>
              <a:off x="4574988" y="3714913"/>
              <a:ext cx="453650" cy="250950"/>
            </a:xfrm>
            <a:custGeom>
              <a:avLst/>
              <a:gdLst/>
              <a:ahLst/>
              <a:cxnLst/>
              <a:rect l="l" t="t" r="r" b="b"/>
              <a:pathLst>
                <a:path w="18146" h="10038" extrusionOk="0">
                  <a:moveTo>
                    <a:pt x="18146" y="0"/>
                  </a:moveTo>
                  <a:lnTo>
                    <a:pt x="18146" y="0"/>
                  </a:lnTo>
                  <a:cubicBezTo>
                    <a:pt x="18145" y="0"/>
                    <a:pt x="1" y="4759"/>
                    <a:pt x="1821" y="9159"/>
                  </a:cubicBezTo>
                  <a:cubicBezTo>
                    <a:pt x="2073" y="9773"/>
                    <a:pt x="2573" y="10037"/>
                    <a:pt x="3247" y="10037"/>
                  </a:cubicBezTo>
                  <a:cubicBezTo>
                    <a:pt x="7398" y="10037"/>
                    <a:pt x="18146" y="0"/>
                    <a:pt x="18146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8" name="Google Shape;4306;p64"/>
            <p:cNvSpPr/>
            <p:nvPr/>
          </p:nvSpPr>
          <p:spPr>
            <a:xfrm>
              <a:off x="5028613" y="3654263"/>
              <a:ext cx="473275" cy="110675"/>
            </a:xfrm>
            <a:custGeom>
              <a:avLst/>
              <a:gdLst/>
              <a:ahLst/>
              <a:cxnLst/>
              <a:rect l="l" t="t" r="r" b="b"/>
              <a:pathLst>
                <a:path w="18931" h="4427" extrusionOk="0">
                  <a:moveTo>
                    <a:pt x="14024" y="1"/>
                  </a:moveTo>
                  <a:cubicBezTo>
                    <a:pt x="8459" y="1"/>
                    <a:pt x="1" y="2426"/>
                    <a:pt x="1" y="2426"/>
                  </a:cubicBezTo>
                  <a:cubicBezTo>
                    <a:pt x="1" y="2426"/>
                    <a:pt x="8205" y="4427"/>
                    <a:pt x="13769" y="4427"/>
                  </a:cubicBezTo>
                  <a:cubicBezTo>
                    <a:pt x="16722" y="4427"/>
                    <a:pt x="18931" y="3863"/>
                    <a:pt x="18777" y="2139"/>
                  </a:cubicBezTo>
                  <a:cubicBezTo>
                    <a:pt x="18639" y="543"/>
                    <a:pt x="16655" y="1"/>
                    <a:pt x="14024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9" name="Google Shape;4307;p64"/>
            <p:cNvSpPr/>
            <p:nvPr/>
          </p:nvSpPr>
          <p:spPr>
            <a:xfrm>
              <a:off x="5028613" y="3714913"/>
              <a:ext cx="462975" cy="250275"/>
            </a:xfrm>
            <a:custGeom>
              <a:avLst/>
              <a:gdLst/>
              <a:ahLst/>
              <a:cxnLst/>
              <a:rect l="l" t="t" r="r" b="b"/>
              <a:pathLst>
                <a:path w="18519" h="10011" extrusionOk="0">
                  <a:moveTo>
                    <a:pt x="1" y="0"/>
                  </a:moveTo>
                  <a:lnTo>
                    <a:pt x="1" y="0"/>
                  </a:lnTo>
                  <a:cubicBezTo>
                    <a:pt x="1" y="0"/>
                    <a:pt x="10087" y="10011"/>
                    <a:pt x="14583" y="10011"/>
                  </a:cubicBezTo>
                  <a:cubicBezTo>
                    <a:pt x="15297" y="10011"/>
                    <a:pt x="15870" y="9758"/>
                    <a:pt x="16240" y="9173"/>
                  </a:cubicBezTo>
                  <a:cubicBezTo>
                    <a:pt x="18519" y="5518"/>
                    <a:pt x="2" y="0"/>
                    <a:pt x="1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0" name="Google Shape;4308;p64"/>
            <p:cNvSpPr/>
            <p:nvPr/>
          </p:nvSpPr>
          <p:spPr>
            <a:xfrm>
              <a:off x="5028613" y="3710963"/>
              <a:ext cx="356550" cy="408725"/>
            </a:xfrm>
            <a:custGeom>
              <a:avLst/>
              <a:gdLst/>
              <a:ahLst/>
              <a:cxnLst/>
              <a:rect l="l" t="t" r="r" b="b"/>
              <a:pathLst>
                <a:path w="14262" h="16349" extrusionOk="0">
                  <a:moveTo>
                    <a:pt x="1" y="0"/>
                  </a:moveTo>
                  <a:lnTo>
                    <a:pt x="1" y="0"/>
                  </a:lnTo>
                  <a:cubicBezTo>
                    <a:pt x="1" y="1"/>
                    <a:pt x="4005" y="16348"/>
                    <a:pt x="8542" y="16348"/>
                  </a:cubicBezTo>
                  <a:cubicBezTo>
                    <a:pt x="8823" y="16348"/>
                    <a:pt x="9105" y="16286"/>
                    <a:pt x="9389" y="16153"/>
                  </a:cubicBezTo>
                  <a:cubicBezTo>
                    <a:pt x="14262" y="13860"/>
                    <a:pt x="2" y="1"/>
                    <a:pt x="1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1" name="Google Shape;4309;p64"/>
            <p:cNvSpPr/>
            <p:nvPr/>
          </p:nvSpPr>
          <p:spPr>
            <a:xfrm>
              <a:off x="4912163" y="3710963"/>
              <a:ext cx="230350" cy="467275"/>
            </a:xfrm>
            <a:custGeom>
              <a:avLst/>
              <a:gdLst/>
              <a:ahLst/>
              <a:cxnLst/>
              <a:rect l="l" t="t" r="r" b="b"/>
              <a:pathLst>
                <a:path w="9214" h="18691" extrusionOk="0">
                  <a:moveTo>
                    <a:pt x="4659" y="0"/>
                  </a:moveTo>
                  <a:cubicBezTo>
                    <a:pt x="4659" y="1"/>
                    <a:pt x="1" y="18604"/>
                    <a:pt x="4616" y="18690"/>
                  </a:cubicBezTo>
                  <a:cubicBezTo>
                    <a:pt x="4625" y="18690"/>
                    <a:pt x="4633" y="18690"/>
                    <a:pt x="4642" y="18690"/>
                  </a:cubicBezTo>
                  <a:cubicBezTo>
                    <a:pt x="9213" y="18690"/>
                    <a:pt x="4659" y="1"/>
                    <a:pt x="4659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2" name="Google Shape;4310;p64"/>
            <p:cNvSpPr/>
            <p:nvPr/>
          </p:nvSpPr>
          <p:spPr>
            <a:xfrm>
              <a:off x="4762763" y="3464088"/>
              <a:ext cx="505950" cy="486750"/>
            </a:xfrm>
            <a:custGeom>
              <a:avLst/>
              <a:gdLst/>
              <a:ahLst/>
              <a:cxnLst/>
              <a:rect l="l" t="t" r="r" b="b"/>
              <a:pathLst>
                <a:path w="20238" h="19470" extrusionOk="0">
                  <a:moveTo>
                    <a:pt x="10506" y="0"/>
                  </a:moveTo>
                  <a:cubicBezTo>
                    <a:pt x="6564" y="0"/>
                    <a:pt x="3024" y="2365"/>
                    <a:pt x="1505" y="6006"/>
                  </a:cubicBezTo>
                  <a:cubicBezTo>
                    <a:pt x="0" y="9646"/>
                    <a:pt x="831" y="13831"/>
                    <a:pt x="3612" y="16612"/>
                  </a:cubicBezTo>
                  <a:cubicBezTo>
                    <a:pt x="5485" y="18475"/>
                    <a:pt x="7983" y="19470"/>
                    <a:pt x="10523" y="19470"/>
                  </a:cubicBezTo>
                  <a:cubicBezTo>
                    <a:pt x="11772" y="19470"/>
                    <a:pt x="13032" y="19229"/>
                    <a:pt x="14232" y="18733"/>
                  </a:cubicBezTo>
                  <a:cubicBezTo>
                    <a:pt x="17859" y="17228"/>
                    <a:pt x="20238" y="13674"/>
                    <a:pt x="20238" y="9732"/>
                  </a:cubicBezTo>
                  <a:cubicBezTo>
                    <a:pt x="20238" y="4357"/>
                    <a:pt x="15881" y="0"/>
                    <a:pt x="10506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3" name="Google Shape;4311;p64"/>
            <p:cNvSpPr/>
            <p:nvPr/>
          </p:nvSpPr>
          <p:spPr>
            <a:xfrm>
              <a:off x="5016438" y="3355863"/>
              <a:ext cx="17575" cy="108600"/>
            </a:xfrm>
            <a:custGeom>
              <a:avLst/>
              <a:gdLst/>
              <a:ahLst/>
              <a:cxnLst/>
              <a:rect l="l" t="t" r="r" b="b"/>
              <a:pathLst>
                <a:path w="703" h="4344" extrusionOk="0">
                  <a:moveTo>
                    <a:pt x="345" y="1"/>
                  </a:moveTo>
                  <a:cubicBezTo>
                    <a:pt x="347" y="22"/>
                    <a:pt x="350" y="43"/>
                    <a:pt x="352" y="64"/>
                  </a:cubicBezTo>
                  <a:lnTo>
                    <a:pt x="352" y="64"/>
                  </a:lnTo>
                  <a:cubicBezTo>
                    <a:pt x="354" y="43"/>
                    <a:pt x="357" y="22"/>
                    <a:pt x="359" y="1"/>
                  </a:cubicBezTo>
                  <a:close/>
                  <a:moveTo>
                    <a:pt x="352" y="64"/>
                  </a:moveTo>
                  <a:lnTo>
                    <a:pt x="352" y="64"/>
                  </a:lnTo>
                  <a:cubicBezTo>
                    <a:pt x="198" y="1491"/>
                    <a:pt x="85" y="2917"/>
                    <a:pt x="1" y="4344"/>
                  </a:cubicBezTo>
                  <a:lnTo>
                    <a:pt x="703" y="4344"/>
                  </a:lnTo>
                  <a:cubicBezTo>
                    <a:pt x="618" y="2917"/>
                    <a:pt x="519" y="1491"/>
                    <a:pt x="352" y="64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4" name="Google Shape;4312;p64"/>
            <p:cNvSpPr/>
            <p:nvPr/>
          </p:nvSpPr>
          <p:spPr>
            <a:xfrm>
              <a:off x="5140063" y="3403163"/>
              <a:ext cx="62000" cy="98575"/>
            </a:xfrm>
            <a:custGeom>
              <a:avLst/>
              <a:gdLst/>
              <a:ahLst/>
              <a:cxnLst/>
              <a:rect l="l" t="t" r="r" b="b"/>
              <a:pathLst>
                <a:path w="2480" h="3943" extrusionOk="0">
                  <a:moveTo>
                    <a:pt x="2480" y="1"/>
                  </a:moveTo>
                  <a:cubicBezTo>
                    <a:pt x="1620" y="1176"/>
                    <a:pt x="803" y="2380"/>
                    <a:pt x="0" y="3584"/>
                  </a:cubicBezTo>
                  <a:cubicBezTo>
                    <a:pt x="215" y="3699"/>
                    <a:pt x="416" y="3813"/>
                    <a:pt x="617" y="3942"/>
                  </a:cubicBezTo>
                  <a:cubicBezTo>
                    <a:pt x="1262" y="2638"/>
                    <a:pt x="1892" y="1334"/>
                    <a:pt x="2480" y="1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5" name="Google Shape;4313;p64"/>
            <p:cNvSpPr/>
            <p:nvPr/>
          </p:nvSpPr>
          <p:spPr>
            <a:xfrm>
              <a:off x="4848388" y="3403163"/>
              <a:ext cx="62025" cy="98575"/>
            </a:xfrm>
            <a:custGeom>
              <a:avLst/>
              <a:gdLst/>
              <a:ahLst/>
              <a:cxnLst/>
              <a:rect l="l" t="t" r="r" b="b"/>
              <a:pathLst>
                <a:path w="2481" h="3943" extrusionOk="0">
                  <a:moveTo>
                    <a:pt x="1" y="1"/>
                  </a:moveTo>
                  <a:lnTo>
                    <a:pt x="1" y="1"/>
                  </a:lnTo>
                  <a:cubicBezTo>
                    <a:pt x="588" y="1334"/>
                    <a:pt x="1219" y="2638"/>
                    <a:pt x="1878" y="3942"/>
                  </a:cubicBezTo>
                  <a:cubicBezTo>
                    <a:pt x="2079" y="3813"/>
                    <a:pt x="2279" y="3699"/>
                    <a:pt x="2480" y="3584"/>
                  </a:cubicBezTo>
                  <a:cubicBezTo>
                    <a:pt x="1692" y="2366"/>
                    <a:pt x="875" y="1162"/>
                    <a:pt x="1" y="1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6" name="Google Shape;4314;p64"/>
            <p:cNvSpPr/>
            <p:nvPr/>
          </p:nvSpPr>
          <p:spPr>
            <a:xfrm>
              <a:off x="5232513" y="3532513"/>
              <a:ext cx="99275" cy="62375"/>
            </a:xfrm>
            <a:custGeom>
              <a:avLst/>
              <a:gdLst/>
              <a:ahLst/>
              <a:cxnLst/>
              <a:rect l="l" t="t" r="r" b="b"/>
              <a:pathLst>
                <a:path w="3971" h="2495" extrusionOk="0">
                  <a:moveTo>
                    <a:pt x="3956" y="1"/>
                  </a:moveTo>
                  <a:cubicBezTo>
                    <a:pt x="2623" y="588"/>
                    <a:pt x="1304" y="1219"/>
                    <a:pt x="0" y="1878"/>
                  </a:cubicBezTo>
                  <a:cubicBezTo>
                    <a:pt x="115" y="2079"/>
                    <a:pt x="244" y="2280"/>
                    <a:pt x="358" y="2495"/>
                  </a:cubicBezTo>
                  <a:cubicBezTo>
                    <a:pt x="1577" y="1692"/>
                    <a:pt x="2781" y="875"/>
                    <a:pt x="3970" y="1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7" name="Google Shape;4315;p64"/>
            <p:cNvSpPr/>
            <p:nvPr/>
          </p:nvSpPr>
          <p:spPr>
            <a:xfrm>
              <a:off x="4719038" y="3532513"/>
              <a:ext cx="99275" cy="62375"/>
            </a:xfrm>
            <a:custGeom>
              <a:avLst/>
              <a:gdLst/>
              <a:ahLst/>
              <a:cxnLst/>
              <a:rect l="l" t="t" r="r" b="b"/>
              <a:pathLst>
                <a:path w="3971" h="2495" extrusionOk="0">
                  <a:moveTo>
                    <a:pt x="0" y="1"/>
                  </a:moveTo>
                  <a:cubicBezTo>
                    <a:pt x="1190" y="875"/>
                    <a:pt x="2394" y="1692"/>
                    <a:pt x="3612" y="2495"/>
                  </a:cubicBezTo>
                  <a:cubicBezTo>
                    <a:pt x="3727" y="2294"/>
                    <a:pt x="3842" y="2079"/>
                    <a:pt x="3971" y="1878"/>
                  </a:cubicBezTo>
                  <a:cubicBezTo>
                    <a:pt x="2666" y="1233"/>
                    <a:pt x="1348" y="588"/>
                    <a:pt x="15" y="1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8" name="Google Shape;4316;p64"/>
            <p:cNvSpPr/>
            <p:nvPr/>
          </p:nvSpPr>
          <p:spPr>
            <a:xfrm>
              <a:off x="5268688" y="3700563"/>
              <a:ext cx="110400" cy="17950"/>
            </a:xfrm>
            <a:custGeom>
              <a:avLst/>
              <a:gdLst/>
              <a:ahLst/>
              <a:cxnLst/>
              <a:rect l="l" t="t" r="r" b="b"/>
              <a:pathLst>
                <a:path w="4416" h="718" extrusionOk="0">
                  <a:moveTo>
                    <a:pt x="1" y="1"/>
                  </a:moveTo>
                  <a:lnTo>
                    <a:pt x="1" y="273"/>
                  </a:lnTo>
                  <a:lnTo>
                    <a:pt x="1" y="717"/>
                  </a:lnTo>
                  <a:cubicBezTo>
                    <a:pt x="1477" y="631"/>
                    <a:pt x="2939" y="517"/>
                    <a:pt x="4415" y="359"/>
                  </a:cubicBezTo>
                  <a:cubicBezTo>
                    <a:pt x="2939" y="187"/>
                    <a:pt x="1477" y="72"/>
                    <a:pt x="1" y="1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9" name="Google Shape;4317;p64"/>
            <p:cNvSpPr/>
            <p:nvPr/>
          </p:nvSpPr>
          <p:spPr>
            <a:xfrm>
              <a:off x="4671738" y="3700563"/>
              <a:ext cx="110375" cy="17950"/>
            </a:xfrm>
            <a:custGeom>
              <a:avLst/>
              <a:gdLst/>
              <a:ahLst/>
              <a:cxnLst/>
              <a:rect l="l" t="t" r="r" b="b"/>
              <a:pathLst>
                <a:path w="4415" h="718" extrusionOk="0">
                  <a:moveTo>
                    <a:pt x="4415" y="1"/>
                  </a:moveTo>
                  <a:cubicBezTo>
                    <a:pt x="2939" y="87"/>
                    <a:pt x="1462" y="187"/>
                    <a:pt x="1" y="359"/>
                  </a:cubicBezTo>
                  <a:cubicBezTo>
                    <a:pt x="1477" y="517"/>
                    <a:pt x="2939" y="631"/>
                    <a:pt x="4415" y="717"/>
                  </a:cubicBezTo>
                  <a:lnTo>
                    <a:pt x="4415" y="287"/>
                  </a:lnTo>
                  <a:lnTo>
                    <a:pt x="4415" y="1"/>
                  </a:ln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0" name="Google Shape;4318;p64"/>
            <p:cNvSpPr/>
            <p:nvPr/>
          </p:nvSpPr>
          <p:spPr>
            <a:xfrm>
              <a:off x="4719038" y="3822763"/>
              <a:ext cx="101075" cy="63450"/>
            </a:xfrm>
            <a:custGeom>
              <a:avLst/>
              <a:gdLst/>
              <a:ahLst/>
              <a:cxnLst/>
              <a:rect l="l" t="t" r="r" b="b"/>
              <a:pathLst>
                <a:path w="4043" h="2538" extrusionOk="0">
                  <a:moveTo>
                    <a:pt x="3684" y="0"/>
                  </a:moveTo>
                  <a:cubicBezTo>
                    <a:pt x="2437" y="817"/>
                    <a:pt x="1204" y="1648"/>
                    <a:pt x="0" y="2537"/>
                  </a:cubicBezTo>
                  <a:cubicBezTo>
                    <a:pt x="1362" y="1935"/>
                    <a:pt x="2709" y="1276"/>
                    <a:pt x="4042" y="616"/>
                  </a:cubicBezTo>
                  <a:cubicBezTo>
                    <a:pt x="3913" y="416"/>
                    <a:pt x="3784" y="215"/>
                    <a:pt x="3684" y="0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1" name="Google Shape;4319;p64"/>
            <p:cNvSpPr/>
            <p:nvPr/>
          </p:nvSpPr>
          <p:spPr>
            <a:xfrm>
              <a:off x="5230713" y="3822763"/>
              <a:ext cx="101075" cy="63450"/>
            </a:xfrm>
            <a:custGeom>
              <a:avLst/>
              <a:gdLst/>
              <a:ahLst/>
              <a:cxnLst/>
              <a:rect l="l" t="t" r="r" b="b"/>
              <a:pathLst>
                <a:path w="4043" h="2538" extrusionOk="0">
                  <a:moveTo>
                    <a:pt x="359" y="0"/>
                  </a:moveTo>
                  <a:cubicBezTo>
                    <a:pt x="244" y="215"/>
                    <a:pt x="129" y="416"/>
                    <a:pt x="0" y="616"/>
                  </a:cubicBezTo>
                  <a:cubicBezTo>
                    <a:pt x="1333" y="1290"/>
                    <a:pt x="2681" y="1935"/>
                    <a:pt x="4042" y="2537"/>
                  </a:cubicBezTo>
                  <a:cubicBezTo>
                    <a:pt x="2838" y="1648"/>
                    <a:pt x="1606" y="817"/>
                    <a:pt x="373" y="0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2" name="Google Shape;4320;p64"/>
            <p:cNvSpPr/>
            <p:nvPr/>
          </p:nvSpPr>
          <p:spPr>
            <a:xfrm>
              <a:off x="4848388" y="3914113"/>
              <a:ext cx="63800" cy="101450"/>
            </a:xfrm>
            <a:custGeom>
              <a:avLst/>
              <a:gdLst/>
              <a:ahLst/>
              <a:cxnLst/>
              <a:rect l="l" t="t" r="r" b="b"/>
              <a:pathLst>
                <a:path w="2552" h="4058" extrusionOk="0">
                  <a:moveTo>
                    <a:pt x="1935" y="1"/>
                  </a:moveTo>
                  <a:cubicBezTo>
                    <a:pt x="1262" y="1334"/>
                    <a:pt x="602" y="2681"/>
                    <a:pt x="1" y="4057"/>
                  </a:cubicBezTo>
                  <a:cubicBezTo>
                    <a:pt x="889" y="2853"/>
                    <a:pt x="1735" y="1606"/>
                    <a:pt x="2552" y="359"/>
                  </a:cubicBezTo>
                  <a:cubicBezTo>
                    <a:pt x="2351" y="245"/>
                    <a:pt x="2136" y="130"/>
                    <a:pt x="1935" y="1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3" name="Google Shape;4321;p64"/>
            <p:cNvSpPr/>
            <p:nvPr/>
          </p:nvSpPr>
          <p:spPr>
            <a:xfrm>
              <a:off x="5138263" y="3914113"/>
              <a:ext cx="63800" cy="101450"/>
            </a:xfrm>
            <a:custGeom>
              <a:avLst/>
              <a:gdLst/>
              <a:ahLst/>
              <a:cxnLst/>
              <a:rect l="l" t="t" r="r" b="b"/>
              <a:pathLst>
                <a:path w="2552" h="4058" extrusionOk="0">
                  <a:moveTo>
                    <a:pt x="631" y="1"/>
                  </a:moveTo>
                  <a:cubicBezTo>
                    <a:pt x="431" y="130"/>
                    <a:pt x="216" y="245"/>
                    <a:pt x="1" y="359"/>
                  </a:cubicBezTo>
                  <a:cubicBezTo>
                    <a:pt x="818" y="1621"/>
                    <a:pt x="1663" y="2853"/>
                    <a:pt x="2552" y="4057"/>
                  </a:cubicBezTo>
                  <a:cubicBezTo>
                    <a:pt x="1950" y="2681"/>
                    <a:pt x="1305" y="1334"/>
                    <a:pt x="631" y="1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4" name="Google Shape;4322;p64"/>
            <p:cNvSpPr/>
            <p:nvPr/>
          </p:nvSpPr>
          <p:spPr>
            <a:xfrm>
              <a:off x="5016088" y="3950663"/>
              <a:ext cx="17925" cy="112175"/>
            </a:xfrm>
            <a:custGeom>
              <a:avLst/>
              <a:gdLst/>
              <a:ahLst/>
              <a:cxnLst/>
              <a:rect l="l" t="t" r="r" b="b"/>
              <a:pathLst>
                <a:path w="717" h="4487" extrusionOk="0">
                  <a:moveTo>
                    <a:pt x="0" y="1"/>
                  </a:moveTo>
                  <a:cubicBezTo>
                    <a:pt x="86" y="1506"/>
                    <a:pt x="201" y="2996"/>
                    <a:pt x="359" y="4487"/>
                  </a:cubicBezTo>
                  <a:cubicBezTo>
                    <a:pt x="531" y="2996"/>
                    <a:pt x="645" y="1506"/>
                    <a:pt x="717" y="1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5" name="Google Shape;4323;p64"/>
            <p:cNvSpPr/>
            <p:nvPr/>
          </p:nvSpPr>
          <p:spPr>
            <a:xfrm>
              <a:off x="4782088" y="3464088"/>
              <a:ext cx="485550" cy="486250"/>
            </a:xfrm>
            <a:custGeom>
              <a:avLst/>
              <a:gdLst/>
              <a:ahLst/>
              <a:cxnLst/>
              <a:rect l="l" t="t" r="r" b="b"/>
              <a:pathLst>
                <a:path w="19422" h="19450" extrusionOk="0">
                  <a:moveTo>
                    <a:pt x="9375" y="0"/>
                  </a:moveTo>
                  <a:cubicBezTo>
                    <a:pt x="9317" y="903"/>
                    <a:pt x="9274" y="1820"/>
                    <a:pt x="9246" y="2723"/>
                  </a:cubicBezTo>
                  <a:cubicBezTo>
                    <a:pt x="9188" y="3899"/>
                    <a:pt x="9174" y="5088"/>
                    <a:pt x="9145" y="6264"/>
                  </a:cubicBezTo>
                  <a:lnTo>
                    <a:pt x="9131" y="7568"/>
                  </a:lnTo>
                  <a:lnTo>
                    <a:pt x="8457" y="6450"/>
                  </a:lnTo>
                  <a:cubicBezTo>
                    <a:pt x="7841" y="5447"/>
                    <a:pt x="7239" y="4429"/>
                    <a:pt x="6608" y="3426"/>
                  </a:cubicBezTo>
                  <a:cubicBezTo>
                    <a:pt x="6121" y="2666"/>
                    <a:pt x="5634" y="1906"/>
                    <a:pt x="5132" y="1133"/>
                  </a:cubicBezTo>
                  <a:cubicBezTo>
                    <a:pt x="4931" y="1247"/>
                    <a:pt x="4716" y="1376"/>
                    <a:pt x="4530" y="1491"/>
                  </a:cubicBezTo>
                  <a:cubicBezTo>
                    <a:pt x="4931" y="2308"/>
                    <a:pt x="5347" y="3110"/>
                    <a:pt x="5777" y="3913"/>
                  </a:cubicBezTo>
                  <a:cubicBezTo>
                    <a:pt x="6322" y="4959"/>
                    <a:pt x="6895" y="5991"/>
                    <a:pt x="7454" y="7023"/>
                  </a:cubicBezTo>
                  <a:lnTo>
                    <a:pt x="8099" y="8170"/>
                  </a:lnTo>
                  <a:lnTo>
                    <a:pt x="6967" y="7525"/>
                  </a:lnTo>
                  <a:cubicBezTo>
                    <a:pt x="5920" y="6966"/>
                    <a:pt x="4903" y="6393"/>
                    <a:pt x="3842" y="5848"/>
                  </a:cubicBezTo>
                  <a:cubicBezTo>
                    <a:pt x="3054" y="5432"/>
                    <a:pt x="2251" y="5017"/>
                    <a:pt x="1449" y="4615"/>
                  </a:cubicBezTo>
                  <a:cubicBezTo>
                    <a:pt x="1320" y="4816"/>
                    <a:pt x="1205" y="5017"/>
                    <a:pt x="1090" y="5232"/>
                  </a:cubicBezTo>
                  <a:cubicBezTo>
                    <a:pt x="1836" y="5719"/>
                    <a:pt x="2595" y="6206"/>
                    <a:pt x="3355" y="6679"/>
                  </a:cubicBezTo>
                  <a:cubicBezTo>
                    <a:pt x="4344" y="7324"/>
                    <a:pt x="5361" y="7926"/>
                    <a:pt x="6365" y="8542"/>
                  </a:cubicBezTo>
                  <a:lnTo>
                    <a:pt x="7497" y="9202"/>
                  </a:lnTo>
                  <a:lnTo>
                    <a:pt x="6193" y="9216"/>
                  </a:lnTo>
                  <a:cubicBezTo>
                    <a:pt x="5003" y="9245"/>
                    <a:pt x="3828" y="9259"/>
                    <a:pt x="2653" y="9316"/>
                  </a:cubicBezTo>
                  <a:cubicBezTo>
                    <a:pt x="1764" y="9345"/>
                    <a:pt x="875" y="9388"/>
                    <a:pt x="1" y="9445"/>
                  </a:cubicBezTo>
                  <a:lnTo>
                    <a:pt x="1" y="9732"/>
                  </a:lnTo>
                  <a:lnTo>
                    <a:pt x="1" y="10162"/>
                  </a:lnTo>
                  <a:cubicBezTo>
                    <a:pt x="875" y="10205"/>
                    <a:pt x="1764" y="10248"/>
                    <a:pt x="2638" y="10277"/>
                  </a:cubicBezTo>
                  <a:cubicBezTo>
                    <a:pt x="3828" y="10334"/>
                    <a:pt x="5003" y="10348"/>
                    <a:pt x="6178" y="10391"/>
                  </a:cubicBezTo>
                  <a:lnTo>
                    <a:pt x="7483" y="10391"/>
                  </a:lnTo>
                  <a:lnTo>
                    <a:pt x="6365" y="11065"/>
                  </a:lnTo>
                  <a:cubicBezTo>
                    <a:pt x="5361" y="11681"/>
                    <a:pt x="4344" y="12283"/>
                    <a:pt x="3355" y="12914"/>
                  </a:cubicBezTo>
                  <a:cubicBezTo>
                    <a:pt x="2610" y="13387"/>
                    <a:pt x="1879" y="13860"/>
                    <a:pt x="1148" y="14333"/>
                  </a:cubicBezTo>
                  <a:cubicBezTo>
                    <a:pt x="1262" y="14548"/>
                    <a:pt x="1377" y="14748"/>
                    <a:pt x="1506" y="14949"/>
                  </a:cubicBezTo>
                  <a:cubicBezTo>
                    <a:pt x="2280" y="14562"/>
                    <a:pt x="3054" y="14161"/>
                    <a:pt x="3828" y="13760"/>
                  </a:cubicBezTo>
                  <a:cubicBezTo>
                    <a:pt x="4874" y="13215"/>
                    <a:pt x="5906" y="12642"/>
                    <a:pt x="6952" y="12068"/>
                  </a:cubicBezTo>
                  <a:lnTo>
                    <a:pt x="8085" y="11438"/>
                  </a:lnTo>
                  <a:lnTo>
                    <a:pt x="7440" y="12570"/>
                  </a:lnTo>
                  <a:cubicBezTo>
                    <a:pt x="6881" y="13602"/>
                    <a:pt x="6307" y="14634"/>
                    <a:pt x="5763" y="15680"/>
                  </a:cubicBezTo>
                  <a:cubicBezTo>
                    <a:pt x="5361" y="16454"/>
                    <a:pt x="4960" y="17214"/>
                    <a:pt x="4573" y="17988"/>
                  </a:cubicBezTo>
                  <a:cubicBezTo>
                    <a:pt x="4774" y="18117"/>
                    <a:pt x="4989" y="18231"/>
                    <a:pt x="5204" y="18346"/>
                  </a:cubicBezTo>
                  <a:cubicBezTo>
                    <a:pt x="5677" y="17629"/>
                    <a:pt x="6135" y="16898"/>
                    <a:pt x="6594" y="16167"/>
                  </a:cubicBezTo>
                  <a:cubicBezTo>
                    <a:pt x="7239" y="15178"/>
                    <a:pt x="7841" y="14161"/>
                    <a:pt x="8457" y="13158"/>
                  </a:cubicBezTo>
                  <a:lnTo>
                    <a:pt x="9117" y="12025"/>
                  </a:lnTo>
                  <a:lnTo>
                    <a:pt x="9131" y="13330"/>
                  </a:lnTo>
                  <a:cubicBezTo>
                    <a:pt x="9160" y="14519"/>
                    <a:pt x="9174" y="15694"/>
                    <a:pt x="9231" y="16870"/>
                  </a:cubicBezTo>
                  <a:cubicBezTo>
                    <a:pt x="9260" y="17730"/>
                    <a:pt x="9303" y="18590"/>
                    <a:pt x="9346" y="19450"/>
                  </a:cubicBezTo>
                  <a:lnTo>
                    <a:pt x="10063" y="19450"/>
                  </a:lnTo>
                  <a:cubicBezTo>
                    <a:pt x="10120" y="18590"/>
                    <a:pt x="10163" y="17730"/>
                    <a:pt x="10191" y="16870"/>
                  </a:cubicBezTo>
                  <a:cubicBezTo>
                    <a:pt x="10249" y="15694"/>
                    <a:pt x="10263" y="14519"/>
                    <a:pt x="10292" y="13330"/>
                  </a:cubicBezTo>
                  <a:lnTo>
                    <a:pt x="10306" y="12025"/>
                  </a:lnTo>
                  <a:lnTo>
                    <a:pt x="10965" y="13158"/>
                  </a:lnTo>
                  <a:cubicBezTo>
                    <a:pt x="11582" y="14161"/>
                    <a:pt x="12184" y="15178"/>
                    <a:pt x="12829" y="16167"/>
                  </a:cubicBezTo>
                  <a:cubicBezTo>
                    <a:pt x="13287" y="16898"/>
                    <a:pt x="13746" y="17629"/>
                    <a:pt x="14219" y="18346"/>
                  </a:cubicBezTo>
                  <a:cubicBezTo>
                    <a:pt x="14434" y="18231"/>
                    <a:pt x="14649" y="18117"/>
                    <a:pt x="14850" y="17988"/>
                  </a:cubicBezTo>
                  <a:cubicBezTo>
                    <a:pt x="14463" y="17214"/>
                    <a:pt x="14061" y="16454"/>
                    <a:pt x="13660" y="15680"/>
                  </a:cubicBezTo>
                  <a:cubicBezTo>
                    <a:pt x="13130" y="14634"/>
                    <a:pt x="12542" y="13602"/>
                    <a:pt x="11983" y="12570"/>
                  </a:cubicBezTo>
                  <a:lnTo>
                    <a:pt x="11338" y="11438"/>
                  </a:lnTo>
                  <a:lnTo>
                    <a:pt x="12470" y="12083"/>
                  </a:lnTo>
                  <a:cubicBezTo>
                    <a:pt x="13517" y="12642"/>
                    <a:pt x="14534" y="13215"/>
                    <a:pt x="15595" y="13760"/>
                  </a:cubicBezTo>
                  <a:cubicBezTo>
                    <a:pt x="16369" y="14161"/>
                    <a:pt x="17143" y="14562"/>
                    <a:pt x="17917" y="14963"/>
                  </a:cubicBezTo>
                  <a:cubicBezTo>
                    <a:pt x="18046" y="14763"/>
                    <a:pt x="18175" y="14548"/>
                    <a:pt x="18275" y="14333"/>
                  </a:cubicBezTo>
                  <a:cubicBezTo>
                    <a:pt x="17544" y="13860"/>
                    <a:pt x="16813" y="13387"/>
                    <a:pt x="16068" y="12914"/>
                  </a:cubicBezTo>
                  <a:cubicBezTo>
                    <a:pt x="15079" y="12283"/>
                    <a:pt x="14061" y="11681"/>
                    <a:pt x="13058" y="11065"/>
                  </a:cubicBezTo>
                  <a:lnTo>
                    <a:pt x="11940" y="10406"/>
                  </a:lnTo>
                  <a:lnTo>
                    <a:pt x="13230" y="10391"/>
                  </a:lnTo>
                  <a:cubicBezTo>
                    <a:pt x="14420" y="10348"/>
                    <a:pt x="15595" y="10334"/>
                    <a:pt x="16770" y="10277"/>
                  </a:cubicBezTo>
                  <a:cubicBezTo>
                    <a:pt x="17659" y="10248"/>
                    <a:pt x="18547" y="10205"/>
                    <a:pt x="19422" y="10162"/>
                  </a:cubicBezTo>
                  <a:lnTo>
                    <a:pt x="19422" y="9732"/>
                  </a:lnTo>
                  <a:lnTo>
                    <a:pt x="19422" y="9445"/>
                  </a:lnTo>
                  <a:cubicBezTo>
                    <a:pt x="18547" y="9388"/>
                    <a:pt x="17659" y="9345"/>
                    <a:pt x="16770" y="9316"/>
                  </a:cubicBezTo>
                  <a:cubicBezTo>
                    <a:pt x="15595" y="9259"/>
                    <a:pt x="14405" y="9245"/>
                    <a:pt x="13230" y="9216"/>
                  </a:cubicBezTo>
                  <a:lnTo>
                    <a:pt x="11926" y="9202"/>
                  </a:lnTo>
                  <a:lnTo>
                    <a:pt x="13058" y="8542"/>
                  </a:lnTo>
                  <a:cubicBezTo>
                    <a:pt x="14047" y="7926"/>
                    <a:pt x="15065" y="7324"/>
                    <a:pt x="16068" y="6679"/>
                  </a:cubicBezTo>
                  <a:cubicBezTo>
                    <a:pt x="16828" y="6206"/>
                    <a:pt x="17573" y="5719"/>
                    <a:pt x="18332" y="5232"/>
                  </a:cubicBezTo>
                  <a:cubicBezTo>
                    <a:pt x="18218" y="5017"/>
                    <a:pt x="18103" y="4802"/>
                    <a:pt x="17974" y="4601"/>
                  </a:cubicBezTo>
                  <a:cubicBezTo>
                    <a:pt x="17171" y="5017"/>
                    <a:pt x="16369" y="5418"/>
                    <a:pt x="15566" y="5848"/>
                  </a:cubicBezTo>
                  <a:cubicBezTo>
                    <a:pt x="14520" y="6378"/>
                    <a:pt x="13502" y="6966"/>
                    <a:pt x="12456" y="7525"/>
                  </a:cubicBezTo>
                  <a:lnTo>
                    <a:pt x="11324" y="8170"/>
                  </a:lnTo>
                  <a:lnTo>
                    <a:pt x="11969" y="7038"/>
                  </a:lnTo>
                  <a:cubicBezTo>
                    <a:pt x="12528" y="5991"/>
                    <a:pt x="13101" y="4974"/>
                    <a:pt x="13646" y="3913"/>
                  </a:cubicBezTo>
                  <a:cubicBezTo>
                    <a:pt x="14061" y="3110"/>
                    <a:pt x="14477" y="2308"/>
                    <a:pt x="14893" y="1491"/>
                  </a:cubicBezTo>
                  <a:cubicBezTo>
                    <a:pt x="14692" y="1376"/>
                    <a:pt x="14491" y="1247"/>
                    <a:pt x="14291" y="1133"/>
                  </a:cubicBezTo>
                  <a:cubicBezTo>
                    <a:pt x="13789" y="1892"/>
                    <a:pt x="13287" y="2666"/>
                    <a:pt x="12814" y="3426"/>
                  </a:cubicBezTo>
                  <a:cubicBezTo>
                    <a:pt x="12169" y="4429"/>
                    <a:pt x="11567" y="5447"/>
                    <a:pt x="10951" y="6450"/>
                  </a:cubicBezTo>
                  <a:lnTo>
                    <a:pt x="10292" y="7568"/>
                  </a:lnTo>
                  <a:lnTo>
                    <a:pt x="10277" y="6264"/>
                  </a:lnTo>
                  <a:cubicBezTo>
                    <a:pt x="10249" y="5088"/>
                    <a:pt x="10234" y="3899"/>
                    <a:pt x="10177" y="2723"/>
                  </a:cubicBezTo>
                  <a:cubicBezTo>
                    <a:pt x="10134" y="1820"/>
                    <a:pt x="10091" y="903"/>
                    <a:pt x="10048" y="0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6" name="Google Shape;4324;p64"/>
            <p:cNvSpPr/>
            <p:nvPr/>
          </p:nvSpPr>
          <p:spPr>
            <a:xfrm>
              <a:off x="4807538" y="3492538"/>
              <a:ext cx="424275" cy="389550"/>
            </a:xfrm>
            <a:custGeom>
              <a:avLst/>
              <a:gdLst/>
              <a:ahLst/>
              <a:cxnLst/>
              <a:rect l="l" t="t" r="r" b="b"/>
              <a:pathLst>
                <a:path w="16971" h="15582" extrusionOk="0">
                  <a:moveTo>
                    <a:pt x="9034" y="1"/>
                  </a:moveTo>
                  <a:cubicBezTo>
                    <a:pt x="8203" y="1"/>
                    <a:pt x="7371" y="109"/>
                    <a:pt x="6565" y="324"/>
                  </a:cubicBezTo>
                  <a:cubicBezTo>
                    <a:pt x="4272" y="926"/>
                    <a:pt x="2308" y="2374"/>
                    <a:pt x="1047" y="4395"/>
                  </a:cubicBezTo>
                  <a:cubicBezTo>
                    <a:pt x="703" y="4939"/>
                    <a:pt x="445" y="5541"/>
                    <a:pt x="259" y="6158"/>
                  </a:cubicBezTo>
                  <a:cubicBezTo>
                    <a:pt x="216" y="6287"/>
                    <a:pt x="187" y="6430"/>
                    <a:pt x="158" y="6559"/>
                  </a:cubicBezTo>
                  <a:cubicBezTo>
                    <a:pt x="44" y="7089"/>
                    <a:pt x="1" y="7634"/>
                    <a:pt x="29" y="8178"/>
                  </a:cubicBezTo>
                  <a:cubicBezTo>
                    <a:pt x="144" y="9554"/>
                    <a:pt x="775" y="10300"/>
                    <a:pt x="1534" y="10672"/>
                  </a:cubicBezTo>
                  <a:cubicBezTo>
                    <a:pt x="2172" y="11006"/>
                    <a:pt x="2890" y="11086"/>
                    <a:pt x="3435" y="11086"/>
                  </a:cubicBezTo>
                  <a:cubicBezTo>
                    <a:pt x="3943" y="11086"/>
                    <a:pt x="4300" y="11016"/>
                    <a:pt x="4300" y="11016"/>
                  </a:cubicBezTo>
                  <a:lnTo>
                    <a:pt x="4300" y="11016"/>
                  </a:lnTo>
                  <a:cubicBezTo>
                    <a:pt x="4300" y="11016"/>
                    <a:pt x="3713" y="14814"/>
                    <a:pt x="5375" y="15359"/>
                  </a:cubicBezTo>
                  <a:cubicBezTo>
                    <a:pt x="5504" y="15402"/>
                    <a:pt x="5617" y="15422"/>
                    <a:pt x="5714" y="15422"/>
                  </a:cubicBezTo>
                  <a:cubicBezTo>
                    <a:pt x="6879" y="15422"/>
                    <a:pt x="6002" y="12593"/>
                    <a:pt x="6809" y="12593"/>
                  </a:cubicBezTo>
                  <a:cubicBezTo>
                    <a:pt x="7697" y="12593"/>
                    <a:pt x="6622" y="15230"/>
                    <a:pt x="8199" y="15560"/>
                  </a:cubicBezTo>
                  <a:cubicBezTo>
                    <a:pt x="8273" y="15575"/>
                    <a:pt x="8342" y="15582"/>
                    <a:pt x="8405" y="15582"/>
                  </a:cubicBezTo>
                  <a:cubicBezTo>
                    <a:pt x="9693" y="15582"/>
                    <a:pt x="8907" y="12679"/>
                    <a:pt x="10191" y="12679"/>
                  </a:cubicBezTo>
                  <a:cubicBezTo>
                    <a:pt x="11538" y="12679"/>
                    <a:pt x="11166" y="15459"/>
                    <a:pt x="12742" y="15560"/>
                  </a:cubicBezTo>
                  <a:cubicBezTo>
                    <a:pt x="12757" y="15560"/>
                    <a:pt x="12771" y="15561"/>
                    <a:pt x="12784" y="15561"/>
                  </a:cubicBezTo>
                  <a:cubicBezTo>
                    <a:pt x="14312" y="15561"/>
                    <a:pt x="13115" y="10873"/>
                    <a:pt x="13115" y="10873"/>
                  </a:cubicBezTo>
                  <a:lnTo>
                    <a:pt x="13115" y="10873"/>
                  </a:lnTo>
                  <a:cubicBezTo>
                    <a:pt x="13115" y="10873"/>
                    <a:pt x="13524" y="10963"/>
                    <a:pt x="14073" y="10963"/>
                  </a:cubicBezTo>
                  <a:cubicBezTo>
                    <a:pt x="14623" y="10963"/>
                    <a:pt x="15315" y="10873"/>
                    <a:pt x="15881" y="10515"/>
                  </a:cubicBezTo>
                  <a:cubicBezTo>
                    <a:pt x="16139" y="10357"/>
                    <a:pt x="16340" y="10156"/>
                    <a:pt x="16512" y="9913"/>
                  </a:cubicBezTo>
                  <a:cubicBezTo>
                    <a:pt x="16784" y="9511"/>
                    <a:pt x="16970" y="8938"/>
                    <a:pt x="16970" y="8178"/>
                  </a:cubicBezTo>
                  <a:cubicBezTo>
                    <a:pt x="16970" y="6631"/>
                    <a:pt x="16053" y="2933"/>
                    <a:pt x="13101" y="1084"/>
                  </a:cubicBezTo>
                  <a:cubicBezTo>
                    <a:pt x="13015" y="1026"/>
                    <a:pt x="12929" y="969"/>
                    <a:pt x="12828" y="926"/>
                  </a:cubicBezTo>
                  <a:cubicBezTo>
                    <a:pt x="12527" y="754"/>
                    <a:pt x="12226" y="611"/>
                    <a:pt x="11911" y="482"/>
                  </a:cubicBezTo>
                  <a:cubicBezTo>
                    <a:pt x="11194" y="224"/>
                    <a:pt x="10449" y="66"/>
                    <a:pt x="9689" y="23"/>
                  </a:cubicBezTo>
                  <a:cubicBezTo>
                    <a:pt x="9471" y="8"/>
                    <a:pt x="9253" y="1"/>
                    <a:pt x="9034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7" name="Google Shape;4325;p64"/>
            <p:cNvSpPr/>
            <p:nvPr/>
          </p:nvSpPr>
          <p:spPr>
            <a:xfrm>
              <a:off x="4989213" y="3705238"/>
              <a:ext cx="78500" cy="57900"/>
            </a:xfrm>
            <a:custGeom>
              <a:avLst/>
              <a:gdLst/>
              <a:ahLst/>
              <a:cxnLst/>
              <a:rect l="l" t="t" r="r" b="b"/>
              <a:pathLst>
                <a:path w="3140" h="2316" extrusionOk="0">
                  <a:moveTo>
                    <a:pt x="1233" y="0"/>
                  </a:moveTo>
                  <a:cubicBezTo>
                    <a:pt x="1233" y="0"/>
                    <a:pt x="0" y="1935"/>
                    <a:pt x="430" y="2236"/>
                  </a:cubicBezTo>
                  <a:cubicBezTo>
                    <a:pt x="479" y="2270"/>
                    <a:pt x="528" y="2285"/>
                    <a:pt x="577" y="2285"/>
                  </a:cubicBezTo>
                  <a:cubicBezTo>
                    <a:pt x="970" y="2285"/>
                    <a:pt x="1376" y="1347"/>
                    <a:pt x="1376" y="1347"/>
                  </a:cubicBezTo>
                  <a:cubicBezTo>
                    <a:pt x="1376" y="1347"/>
                    <a:pt x="1563" y="2316"/>
                    <a:pt x="2157" y="2316"/>
                  </a:cubicBezTo>
                  <a:cubicBezTo>
                    <a:pt x="2222" y="2316"/>
                    <a:pt x="2291" y="2304"/>
                    <a:pt x="2365" y="2279"/>
                  </a:cubicBezTo>
                  <a:cubicBezTo>
                    <a:pt x="3139" y="2035"/>
                    <a:pt x="1233" y="0"/>
                    <a:pt x="1233" y="0"/>
                  </a:cubicBezTo>
                  <a:close/>
                </a:path>
              </a:pathLst>
            </a:custGeom>
            <a:solidFill>
              <a:srgbClr val="1E032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8" name="Google Shape;4326;p64"/>
            <p:cNvSpPr/>
            <p:nvPr/>
          </p:nvSpPr>
          <p:spPr>
            <a:xfrm>
              <a:off x="4883513" y="3581088"/>
              <a:ext cx="92450" cy="133550"/>
            </a:xfrm>
            <a:custGeom>
              <a:avLst/>
              <a:gdLst/>
              <a:ahLst/>
              <a:cxnLst/>
              <a:rect l="l" t="t" r="r" b="b"/>
              <a:pathLst>
                <a:path w="3698" h="5342" extrusionOk="0">
                  <a:moveTo>
                    <a:pt x="2008" y="0"/>
                  </a:moveTo>
                  <a:cubicBezTo>
                    <a:pt x="1223" y="0"/>
                    <a:pt x="513" y="500"/>
                    <a:pt x="244" y="1240"/>
                  </a:cubicBezTo>
                  <a:cubicBezTo>
                    <a:pt x="43" y="1784"/>
                    <a:pt x="0" y="2386"/>
                    <a:pt x="100" y="2945"/>
                  </a:cubicBezTo>
                  <a:cubicBezTo>
                    <a:pt x="172" y="3332"/>
                    <a:pt x="272" y="3705"/>
                    <a:pt x="401" y="4063"/>
                  </a:cubicBezTo>
                  <a:cubicBezTo>
                    <a:pt x="502" y="4364"/>
                    <a:pt x="659" y="4665"/>
                    <a:pt x="860" y="4909"/>
                  </a:cubicBezTo>
                  <a:cubicBezTo>
                    <a:pt x="1125" y="5186"/>
                    <a:pt x="1502" y="5341"/>
                    <a:pt x="1879" y="5341"/>
                  </a:cubicBezTo>
                  <a:cubicBezTo>
                    <a:pt x="1950" y="5341"/>
                    <a:pt x="2022" y="5336"/>
                    <a:pt x="2093" y="5324"/>
                  </a:cubicBezTo>
                  <a:cubicBezTo>
                    <a:pt x="2150" y="5310"/>
                    <a:pt x="2193" y="5310"/>
                    <a:pt x="2236" y="5296"/>
                  </a:cubicBezTo>
                  <a:cubicBezTo>
                    <a:pt x="2953" y="5124"/>
                    <a:pt x="3426" y="4421"/>
                    <a:pt x="3540" y="3719"/>
                  </a:cubicBezTo>
                  <a:cubicBezTo>
                    <a:pt x="3698" y="2759"/>
                    <a:pt x="3569" y="1770"/>
                    <a:pt x="3168" y="896"/>
                  </a:cubicBezTo>
                  <a:cubicBezTo>
                    <a:pt x="3024" y="552"/>
                    <a:pt x="2766" y="265"/>
                    <a:pt x="2451" y="79"/>
                  </a:cubicBezTo>
                  <a:cubicBezTo>
                    <a:pt x="2351" y="36"/>
                    <a:pt x="2265" y="7"/>
                    <a:pt x="2164" y="7"/>
                  </a:cubicBezTo>
                  <a:cubicBezTo>
                    <a:pt x="2112" y="3"/>
                    <a:pt x="2060" y="0"/>
                    <a:pt x="2008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9" name="Google Shape;4327;p64"/>
            <p:cNvSpPr/>
            <p:nvPr/>
          </p:nvSpPr>
          <p:spPr>
            <a:xfrm>
              <a:off x="4901413" y="3583038"/>
              <a:ext cx="74550" cy="131175"/>
            </a:xfrm>
            <a:custGeom>
              <a:avLst/>
              <a:gdLst/>
              <a:ahLst/>
              <a:cxnLst/>
              <a:rect l="l" t="t" r="r" b="b"/>
              <a:pathLst>
                <a:path w="2982" h="5247" extrusionOk="0">
                  <a:moveTo>
                    <a:pt x="1735" y="1"/>
                  </a:moveTo>
                  <a:cubicBezTo>
                    <a:pt x="1047" y="115"/>
                    <a:pt x="488" y="588"/>
                    <a:pt x="244" y="1233"/>
                  </a:cubicBezTo>
                  <a:cubicBezTo>
                    <a:pt x="44" y="1778"/>
                    <a:pt x="1" y="2366"/>
                    <a:pt x="101" y="2939"/>
                  </a:cubicBezTo>
                  <a:cubicBezTo>
                    <a:pt x="173" y="3326"/>
                    <a:pt x="273" y="3698"/>
                    <a:pt x="402" y="4057"/>
                  </a:cubicBezTo>
                  <a:cubicBezTo>
                    <a:pt x="502" y="4358"/>
                    <a:pt x="646" y="4644"/>
                    <a:pt x="861" y="4902"/>
                  </a:cubicBezTo>
                  <a:cubicBezTo>
                    <a:pt x="1004" y="5060"/>
                    <a:pt x="1176" y="5175"/>
                    <a:pt x="1377" y="5246"/>
                  </a:cubicBezTo>
                  <a:cubicBezTo>
                    <a:pt x="1434" y="5232"/>
                    <a:pt x="1477" y="5232"/>
                    <a:pt x="1520" y="5218"/>
                  </a:cubicBezTo>
                  <a:cubicBezTo>
                    <a:pt x="2237" y="5046"/>
                    <a:pt x="2710" y="4343"/>
                    <a:pt x="2824" y="3641"/>
                  </a:cubicBezTo>
                  <a:cubicBezTo>
                    <a:pt x="2982" y="2681"/>
                    <a:pt x="2853" y="1692"/>
                    <a:pt x="2452" y="818"/>
                  </a:cubicBezTo>
                  <a:cubicBezTo>
                    <a:pt x="2308" y="474"/>
                    <a:pt x="2050" y="187"/>
                    <a:pt x="1735" y="1"/>
                  </a:cubicBezTo>
                  <a:close/>
                </a:path>
              </a:pathLst>
            </a:custGeom>
            <a:solidFill>
              <a:srgbClr val="1E032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0" name="Google Shape;4328;p64"/>
            <p:cNvSpPr/>
            <p:nvPr/>
          </p:nvSpPr>
          <p:spPr>
            <a:xfrm>
              <a:off x="5075213" y="3594588"/>
              <a:ext cx="86125" cy="114575"/>
            </a:xfrm>
            <a:custGeom>
              <a:avLst/>
              <a:gdLst/>
              <a:ahLst/>
              <a:cxnLst/>
              <a:rect l="l" t="t" r="r" b="b"/>
              <a:pathLst>
                <a:path w="3445" h="4583" extrusionOk="0">
                  <a:moveTo>
                    <a:pt x="1400" y="1"/>
                  </a:moveTo>
                  <a:cubicBezTo>
                    <a:pt x="1265" y="1"/>
                    <a:pt x="1130" y="28"/>
                    <a:pt x="1003" y="83"/>
                  </a:cubicBezTo>
                  <a:cubicBezTo>
                    <a:pt x="932" y="112"/>
                    <a:pt x="860" y="155"/>
                    <a:pt x="788" y="212"/>
                  </a:cubicBezTo>
                  <a:cubicBezTo>
                    <a:pt x="115" y="728"/>
                    <a:pt x="0" y="4025"/>
                    <a:pt x="1577" y="4512"/>
                  </a:cubicBezTo>
                  <a:lnTo>
                    <a:pt x="1648" y="4541"/>
                  </a:lnTo>
                  <a:cubicBezTo>
                    <a:pt x="1765" y="4569"/>
                    <a:pt x="1875" y="4582"/>
                    <a:pt x="1978" y="4582"/>
                  </a:cubicBezTo>
                  <a:cubicBezTo>
                    <a:pt x="3187" y="4582"/>
                    <a:pt x="3445" y="2757"/>
                    <a:pt x="3168" y="1832"/>
                  </a:cubicBezTo>
                  <a:cubicBezTo>
                    <a:pt x="2953" y="1187"/>
                    <a:pt x="2551" y="614"/>
                    <a:pt x="2007" y="212"/>
                  </a:cubicBezTo>
                  <a:cubicBezTo>
                    <a:pt x="1830" y="71"/>
                    <a:pt x="1616" y="1"/>
                    <a:pt x="1400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1" name="Google Shape;4329;p64"/>
            <p:cNvSpPr/>
            <p:nvPr/>
          </p:nvSpPr>
          <p:spPr>
            <a:xfrm>
              <a:off x="5075213" y="3596663"/>
              <a:ext cx="65950" cy="110750"/>
            </a:xfrm>
            <a:custGeom>
              <a:avLst/>
              <a:gdLst/>
              <a:ahLst/>
              <a:cxnLst/>
              <a:rect l="l" t="t" r="r" b="b"/>
              <a:pathLst>
                <a:path w="2638" h="4430" extrusionOk="0">
                  <a:moveTo>
                    <a:pt x="1003" y="0"/>
                  </a:moveTo>
                  <a:cubicBezTo>
                    <a:pt x="932" y="29"/>
                    <a:pt x="860" y="72"/>
                    <a:pt x="788" y="129"/>
                  </a:cubicBezTo>
                  <a:cubicBezTo>
                    <a:pt x="115" y="645"/>
                    <a:pt x="0" y="3942"/>
                    <a:pt x="1577" y="4429"/>
                  </a:cubicBezTo>
                  <a:cubicBezTo>
                    <a:pt x="2465" y="4099"/>
                    <a:pt x="2637" y="2580"/>
                    <a:pt x="2394" y="1749"/>
                  </a:cubicBezTo>
                  <a:cubicBezTo>
                    <a:pt x="2236" y="1233"/>
                    <a:pt x="1792" y="488"/>
                    <a:pt x="1233" y="129"/>
                  </a:cubicBezTo>
                  <a:cubicBezTo>
                    <a:pt x="1161" y="72"/>
                    <a:pt x="1089" y="29"/>
                    <a:pt x="1003" y="0"/>
                  </a:cubicBezTo>
                  <a:close/>
                </a:path>
              </a:pathLst>
            </a:custGeom>
            <a:solidFill>
              <a:srgbClr val="1E032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2" name="Google Shape;4330;p64"/>
            <p:cNvSpPr/>
            <p:nvPr/>
          </p:nvSpPr>
          <p:spPr>
            <a:xfrm>
              <a:off x="4938338" y="3696638"/>
              <a:ext cx="43725" cy="34425"/>
            </a:xfrm>
            <a:custGeom>
              <a:avLst/>
              <a:gdLst/>
              <a:ahLst/>
              <a:cxnLst/>
              <a:rect l="l" t="t" r="r" b="b"/>
              <a:pathLst>
                <a:path w="1749" h="1377" extrusionOk="0">
                  <a:moveTo>
                    <a:pt x="1749" y="0"/>
                  </a:moveTo>
                  <a:lnTo>
                    <a:pt x="0" y="1376"/>
                  </a:lnTo>
                  <a:cubicBezTo>
                    <a:pt x="0" y="1376"/>
                    <a:pt x="12" y="1377"/>
                    <a:pt x="33" y="1377"/>
                  </a:cubicBezTo>
                  <a:cubicBezTo>
                    <a:pt x="252" y="1377"/>
                    <a:pt x="1475" y="1317"/>
                    <a:pt x="1749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3" name="Google Shape;4331;p64"/>
            <p:cNvSpPr/>
            <p:nvPr/>
          </p:nvSpPr>
          <p:spPr>
            <a:xfrm>
              <a:off x="5079138" y="3698063"/>
              <a:ext cx="40875" cy="25825"/>
            </a:xfrm>
            <a:custGeom>
              <a:avLst/>
              <a:gdLst/>
              <a:ahLst/>
              <a:cxnLst/>
              <a:rect l="l" t="t" r="r" b="b"/>
              <a:pathLst>
                <a:path w="1635" h="1033" extrusionOk="0">
                  <a:moveTo>
                    <a:pt x="1" y="0"/>
                  </a:moveTo>
                  <a:cubicBezTo>
                    <a:pt x="1" y="1"/>
                    <a:pt x="489" y="1033"/>
                    <a:pt x="1590" y="1033"/>
                  </a:cubicBezTo>
                  <a:cubicBezTo>
                    <a:pt x="1605" y="1033"/>
                    <a:pt x="1620" y="1033"/>
                    <a:pt x="1635" y="1032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4" name="Google Shape;4332;p64"/>
            <p:cNvSpPr/>
            <p:nvPr/>
          </p:nvSpPr>
          <p:spPr>
            <a:xfrm>
              <a:off x="4807888" y="3656488"/>
              <a:ext cx="56300" cy="103225"/>
            </a:xfrm>
            <a:custGeom>
              <a:avLst/>
              <a:gdLst/>
              <a:ahLst/>
              <a:cxnLst/>
              <a:rect l="l" t="t" r="r" b="b"/>
              <a:pathLst>
                <a:path w="2252" h="4129" extrusionOk="0">
                  <a:moveTo>
                    <a:pt x="159" y="1"/>
                  </a:moveTo>
                  <a:cubicBezTo>
                    <a:pt x="101" y="187"/>
                    <a:pt x="73" y="373"/>
                    <a:pt x="58" y="574"/>
                  </a:cubicBezTo>
                  <a:cubicBezTo>
                    <a:pt x="1" y="918"/>
                    <a:pt x="1" y="1276"/>
                    <a:pt x="30" y="1635"/>
                  </a:cubicBezTo>
                  <a:cubicBezTo>
                    <a:pt x="116" y="2753"/>
                    <a:pt x="546" y="3441"/>
                    <a:pt x="1119" y="3871"/>
                  </a:cubicBezTo>
                  <a:cubicBezTo>
                    <a:pt x="1248" y="3971"/>
                    <a:pt x="1377" y="4057"/>
                    <a:pt x="1520" y="4129"/>
                  </a:cubicBezTo>
                  <a:cubicBezTo>
                    <a:pt x="2251" y="1649"/>
                    <a:pt x="646" y="330"/>
                    <a:pt x="159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5" name="Google Shape;4333;p64"/>
            <p:cNvSpPr/>
            <p:nvPr/>
          </p:nvSpPr>
          <p:spPr>
            <a:xfrm>
              <a:off x="4814338" y="3602388"/>
              <a:ext cx="23325" cy="44100"/>
            </a:xfrm>
            <a:custGeom>
              <a:avLst/>
              <a:gdLst/>
              <a:ahLst/>
              <a:cxnLst/>
              <a:rect l="l" t="t" r="r" b="b"/>
              <a:pathLst>
                <a:path w="933" h="1764" extrusionOk="0">
                  <a:moveTo>
                    <a:pt x="775" y="1"/>
                  </a:moveTo>
                  <a:lnTo>
                    <a:pt x="775" y="1"/>
                  </a:lnTo>
                  <a:cubicBezTo>
                    <a:pt x="445" y="545"/>
                    <a:pt x="173" y="1147"/>
                    <a:pt x="1" y="1764"/>
                  </a:cubicBezTo>
                  <a:cubicBezTo>
                    <a:pt x="345" y="1434"/>
                    <a:pt x="933" y="746"/>
                    <a:pt x="775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6" name="Google Shape;4334;p64"/>
            <p:cNvSpPr/>
            <p:nvPr/>
          </p:nvSpPr>
          <p:spPr>
            <a:xfrm>
              <a:off x="4826538" y="3620138"/>
              <a:ext cx="50900" cy="38175"/>
            </a:xfrm>
            <a:custGeom>
              <a:avLst/>
              <a:gdLst/>
              <a:ahLst/>
              <a:cxnLst/>
              <a:rect l="l" t="t" r="r" b="b"/>
              <a:pathLst>
                <a:path w="2036" h="1527" extrusionOk="0">
                  <a:moveTo>
                    <a:pt x="1298" y="1"/>
                  </a:moveTo>
                  <a:cubicBezTo>
                    <a:pt x="734" y="1"/>
                    <a:pt x="0" y="1527"/>
                    <a:pt x="0" y="1527"/>
                  </a:cubicBezTo>
                  <a:cubicBezTo>
                    <a:pt x="0" y="1527"/>
                    <a:pt x="2035" y="409"/>
                    <a:pt x="1462" y="50"/>
                  </a:cubicBezTo>
                  <a:cubicBezTo>
                    <a:pt x="1410" y="16"/>
                    <a:pt x="1355" y="1"/>
                    <a:pt x="1298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7" name="Google Shape;4335;p64"/>
            <p:cNvSpPr/>
            <p:nvPr/>
          </p:nvSpPr>
          <p:spPr>
            <a:xfrm>
              <a:off x="4837638" y="3654338"/>
              <a:ext cx="44100" cy="18300"/>
            </a:xfrm>
            <a:custGeom>
              <a:avLst/>
              <a:gdLst/>
              <a:ahLst/>
              <a:cxnLst/>
              <a:rect l="l" t="t" r="r" b="b"/>
              <a:pathLst>
                <a:path w="1764" h="732" extrusionOk="0">
                  <a:moveTo>
                    <a:pt x="1264" y="0"/>
                  </a:moveTo>
                  <a:cubicBezTo>
                    <a:pt x="824" y="0"/>
                    <a:pt x="1" y="732"/>
                    <a:pt x="1" y="732"/>
                  </a:cubicBezTo>
                  <a:cubicBezTo>
                    <a:pt x="1" y="732"/>
                    <a:pt x="1763" y="459"/>
                    <a:pt x="1462" y="87"/>
                  </a:cubicBezTo>
                  <a:cubicBezTo>
                    <a:pt x="1415" y="26"/>
                    <a:pt x="1346" y="0"/>
                    <a:pt x="1264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8" name="Google Shape;4336;p64"/>
            <p:cNvSpPr/>
            <p:nvPr/>
          </p:nvSpPr>
          <p:spPr>
            <a:xfrm>
              <a:off x="4848038" y="3676013"/>
              <a:ext cx="42075" cy="14225"/>
            </a:xfrm>
            <a:custGeom>
              <a:avLst/>
              <a:gdLst/>
              <a:ahLst/>
              <a:cxnLst/>
              <a:rect l="l" t="t" r="r" b="b"/>
              <a:pathLst>
                <a:path w="1683" h="569" extrusionOk="0">
                  <a:moveTo>
                    <a:pt x="1211" y="0"/>
                  </a:moveTo>
                  <a:cubicBezTo>
                    <a:pt x="765" y="0"/>
                    <a:pt x="0" y="567"/>
                    <a:pt x="0" y="567"/>
                  </a:cubicBezTo>
                  <a:cubicBezTo>
                    <a:pt x="0" y="567"/>
                    <a:pt x="41" y="568"/>
                    <a:pt x="109" y="568"/>
                  </a:cubicBezTo>
                  <a:cubicBezTo>
                    <a:pt x="483" y="568"/>
                    <a:pt x="1683" y="537"/>
                    <a:pt x="1476" y="137"/>
                  </a:cubicBezTo>
                  <a:cubicBezTo>
                    <a:pt x="1423" y="39"/>
                    <a:pt x="1328" y="0"/>
                    <a:pt x="1211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9" name="Google Shape;4337;p64"/>
            <p:cNvSpPr/>
            <p:nvPr/>
          </p:nvSpPr>
          <p:spPr>
            <a:xfrm>
              <a:off x="4854488" y="3700138"/>
              <a:ext cx="43125" cy="10050"/>
            </a:xfrm>
            <a:custGeom>
              <a:avLst/>
              <a:gdLst/>
              <a:ahLst/>
              <a:cxnLst/>
              <a:rect l="l" t="t" r="r" b="b"/>
              <a:pathLst>
                <a:path w="1725" h="402" extrusionOk="0">
                  <a:moveTo>
                    <a:pt x="1113" y="0"/>
                  </a:moveTo>
                  <a:cubicBezTo>
                    <a:pt x="624" y="0"/>
                    <a:pt x="0" y="204"/>
                    <a:pt x="0" y="204"/>
                  </a:cubicBezTo>
                  <a:cubicBezTo>
                    <a:pt x="0" y="204"/>
                    <a:pt x="835" y="402"/>
                    <a:pt x="1323" y="402"/>
                  </a:cubicBezTo>
                  <a:cubicBezTo>
                    <a:pt x="1567" y="402"/>
                    <a:pt x="1725" y="352"/>
                    <a:pt x="1648" y="204"/>
                  </a:cubicBezTo>
                  <a:cubicBezTo>
                    <a:pt x="1567" y="51"/>
                    <a:pt x="1357" y="0"/>
                    <a:pt x="1113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0" name="Google Shape;4338;p64"/>
            <p:cNvSpPr/>
            <p:nvPr/>
          </p:nvSpPr>
          <p:spPr>
            <a:xfrm>
              <a:off x="4858788" y="3718338"/>
              <a:ext cx="40000" cy="12950"/>
            </a:xfrm>
            <a:custGeom>
              <a:avLst/>
              <a:gdLst/>
              <a:ahLst/>
              <a:cxnLst/>
              <a:rect l="l" t="t" r="r" b="b"/>
              <a:pathLst>
                <a:path w="1600" h="518" extrusionOk="0">
                  <a:moveTo>
                    <a:pt x="925" y="1"/>
                  </a:moveTo>
                  <a:cubicBezTo>
                    <a:pt x="495" y="1"/>
                    <a:pt x="0" y="107"/>
                    <a:pt x="0" y="107"/>
                  </a:cubicBezTo>
                  <a:cubicBezTo>
                    <a:pt x="0" y="107"/>
                    <a:pt x="806" y="518"/>
                    <a:pt x="1252" y="518"/>
                  </a:cubicBezTo>
                  <a:cubicBezTo>
                    <a:pt x="1400" y="518"/>
                    <a:pt x="1509" y="472"/>
                    <a:pt x="1534" y="350"/>
                  </a:cubicBezTo>
                  <a:cubicBezTo>
                    <a:pt x="1599" y="76"/>
                    <a:pt x="1285" y="1"/>
                    <a:pt x="925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1" name="Google Shape;4339;p64"/>
            <p:cNvSpPr/>
            <p:nvPr/>
          </p:nvSpPr>
          <p:spPr>
            <a:xfrm>
              <a:off x="4854488" y="3743463"/>
              <a:ext cx="51875" cy="20575"/>
            </a:xfrm>
            <a:custGeom>
              <a:avLst/>
              <a:gdLst/>
              <a:ahLst/>
              <a:cxnLst/>
              <a:rect l="l" t="t" r="r" b="b"/>
              <a:pathLst>
                <a:path w="2075" h="823" extrusionOk="0">
                  <a:moveTo>
                    <a:pt x="257" y="0"/>
                  </a:moveTo>
                  <a:cubicBezTo>
                    <a:pt x="103" y="0"/>
                    <a:pt x="0" y="5"/>
                    <a:pt x="0" y="5"/>
                  </a:cubicBezTo>
                  <a:cubicBezTo>
                    <a:pt x="0" y="5"/>
                    <a:pt x="673" y="823"/>
                    <a:pt x="1215" y="823"/>
                  </a:cubicBezTo>
                  <a:cubicBezTo>
                    <a:pt x="1353" y="823"/>
                    <a:pt x="1483" y="769"/>
                    <a:pt x="1591" y="635"/>
                  </a:cubicBezTo>
                  <a:cubicBezTo>
                    <a:pt x="2075" y="62"/>
                    <a:pt x="820" y="0"/>
                    <a:pt x="257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2" name="Google Shape;4340;p64"/>
            <p:cNvSpPr/>
            <p:nvPr/>
          </p:nvSpPr>
          <p:spPr>
            <a:xfrm>
              <a:off x="4971638" y="3492388"/>
              <a:ext cx="133700" cy="50825"/>
            </a:xfrm>
            <a:custGeom>
              <a:avLst/>
              <a:gdLst/>
              <a:ahLst/>
              <a:cxnLst/>
              <a:rect l="l" t="t" r="r" b="b"/>
              <a:pathLst>
                <a:path w="5348" h="2033" extrusionOk="0">
                  <a:moveTo>
                    <a:pt x="2466" y="1"/>
                  </a:moveTo>
                  <a:cubicBezTo>
                    <a:pt x="2280" y="1"/>
                    <a:pt x="2108" y="15"/>
                    <a:pt x="1922" y="29"/>
                  </a:cubicBezTo>
                  <a:cubicBezTo>
                    <a:pt x="1277" y="58"/>
                    <a:pt x="632" y="158"/>
                    <a:pt x="1" y="330"/>
                  </a:cubicBezTo>
                  <a:cubicBezTo>
                    <a:pt x="87" y="502"/>
                    <a:pt x="202" y="660"/>
                    <a:pt x="316" y="817"/>
                  </a:cubicBezTo>
                  <a:cubicBezTo>
                    <a:pt x="417" y="946"/>
                    <a:pt x="531" y="1075"/>
                    <a:pt x="660" y="1204"/>
                  </a:cubicBezTo>
                  <a:cubicBezTo>
                    <a:pt x="1133" y="1634"/>
                    <a:pt x="1721" y="1921"/>
                    <a:pt x="2352" y="1993"/>
                  </a:cubicBezTo>
                  <a:cubicBezTo>
                    <a:pt x="2438" y="2007"/>
                    <a:pt x="2524" y="2021"/>
                    <a:pt x="2624" y="2021"/>
                  </a:cubicBezTo>
                  <a:cubicBezTo>
                    <a:pt x="2703" y="2029"/>
                    <a:pt x="2778" y="2032"/>
                    <a:pt x="2853" y="2032"/>
                  </a:cubicBezTo>
                  <a:cubicBezTo>
                    <a:pt x="2928" y="2032"/>
                    <a:pt x="3004" y="2029"/>
                    <a:pt x="3082" y="2021"/>
                  </a:cubicBezTo>
                  <a:cubicBezTo>
                    <a:pt x="4000" y="1978"/>
                    <a:pt x="4559" y="1692"/>
                    <a:pt x="4888" y="1348"/>
                  </a:cubicBezTo>
                  <a:cubicBezTo>
                    <a:pt x="5003" y="1233"/>
                    <a:pt x="5103" y="1104"/>
                    <a:pt x="5175" y="961"/>
                  </a:cubicBezTo>
                  <a:cubicBezTo>
                    <a:pt x="5261" y="817"/>
                    <a:pt x="5318" y="660"/>
                    <a:pt x="5347" y="488"/>
                  </a:cubicBezTo>
                  <a:cubicBezTo>
                    <a:pt x="4630" y="230"/>
                    <a:pt x="3871" y="58"/>
                    <a:pt x="3097" y="15"/>
                  </a:cubicBezTo>
                  <a:lnTo>
                    <a:pt x="3025" y="15"/>
                  </a:lnTo>
                  <a:cubicBezTo>
                    <a:pt x="2896" y="1"/>
                    <a:pt x="2767" y="1"/>
                    <a:pt x="2638" y="1"/>
                  </a:cubicBezTo>
                  <a:close/>
                </a:path>
              </a:pathLst>
            </a:custGeom>
            <a:solidFill>
              <a:srgbClr val="FFD3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3" name="Google Shape;4341;p64"/>
            <p:cNvSpPr/>
            <p:nvPr/>
          </p:nvSpPr>
          <p:spPr>
            <a:xfrm>
              <a:off x="4807888" y="3670463"/>
              <a:ext cx="33000" cy="82450"/>
            </a:xfrm>
            <a:custGeom>
              <a:avLst/>
              <a:gdLst/>
              <a:ahLst/>
              <a:cxnLst/>
              <a:rect l="l" t="t" r="r" b="b"/>
              <a:pathLst>
                <a:path w="1320" h="3298" extrusionOk="0">
                  <a:moveTo>
                    <a:pt x="58" y="1"/>
                  </a:moveTo>
                  <a:cubicBezTo>
                    <a:pt x="1" y="359"/>
                    <a:pt x="1" y="703"/>
                    <a:pt x="30" y="1061"/>
                  </a:cubicBezTo>
                  <a:cubicBezTo>
                    <a:pt x="116" y="2179"/>
                    <a:pt x="546" y="2882"/>
                    <a:pt x="1119" y="3297"/>
                  </a:cubicBezTo>
                  <a:cubicBezTo>
                    <a:pt x="1320" y="1291"/>
                    <a:pt x="288" y="216"/>
                    <a:pt x="58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4" name="Google Shape;4342;p64"/>
            <p:cNvSpPr/>
            <p:nvPr/>
          </p:nvSpPr>
          <p:spPr>
            <a:xfrm>
              <a:off x="5133613" y="3717763"/>
              <a:ext cx="6825" cy="6100"/>
            </a:xfrm>
            <a:custGeom>
              <a:avLst/>
              <a:gdLst/>
              <a:ahLst/>
              <a:cxnLst/>
              <a:rect l="l" t="t" r="r" b="b"/>
              <a:pathLst>
                <a:path w="273" h="244" extrusionOk="0">
                  <a:moveTo>
                    <a:pt x="158" y="1"/>
                  </a:moveTo>
                  <a:cubicBezTo>
                    <a:pt x="58" y="1"/>
                    <a:pt x="0" y="130"/>
                    <a:pt x="72" y="201"/>
                  </a:cubicBezTo>
                  <a:cubicBezTo>
                    <a:pt x="96" y="231"/>
                    <a:pt x="127" y="243"/>
                    <a:pt x="158" y="243"/>
                  </a:cubicBezTo>
                  <a:cubicBezTo>
                    <a:pt x="217" y="243"/>
                    <a:pt x="273" y="196"/>
                    <a:pt x="273" y="130"/>
                  </a:cubicBezTo>
                  <a:cubicBezTo>
                    <a:pt x="273" y="58"/>
                    <a:pt x="230" y="1"/>
                    <a:pt x="158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5" name="Google Shape;4343;p64"/>
            <p:cNvSpPr/>
            <p:nvPr/>
          </p:nvSpPr>
          <p:spPr>
            <a:xfrm>
              <a:off x="5152588" y="3699763"/>
              <a:ext cx="6125" cy="5925"/>
            </a:xfrm>
            <a:custGeom>
              <a:avLst/>
              <a:gdLst/>
              <a:ahLst/>
              <a:cxnLst/>
              <a:rect l="l" t="t" r="r" b="b"/>
              <a:pathLst>
                <a:path w="245" h="237" extrusionOk="0">
                  <a:moveTo>
                    <a:pt x="123" y="1"/>
                  </a:moveTo>
                  <a:cubicBezTo>
                    <a:pt x="62" y="1"/>
                    <a:pt x="1" y="40"/>
                    <a:pt x="1" y="119"/>
                  </a:cubicBezTo>
                  <a:cubicBezTo>
                    <a:pt x="1" y="198"/>
                    <a:pt x="62" y="237"/>
                    <a:pt x="123" y="237"/>
                  </a:cubicBezTo>
                  <a:cubicBezTo>
                    <a:pt x="184" y="237"/>
                    <a:pt x="245" y="198"/>
                    <a:pt x="245" y="119"/>
                  </a:cubicBezTo>
                  <a:cubicBezTo>
                    <a:pt x="245" y="40"/>
                    <a:pt x="184" y="1"/>
                    <a:pt x="123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6" name="Google Shape;4344;p64"/>
            <p:cNvSpPr/>
            <p:nvPr/>
          </p:nvSpPr>
          <p:spPr>
            <a:xfrm>
              <a:off x="4898913" y="3708713"/>
              <a:ext cx="6125" cy="5950"/>
            </a:xfrm>
            <a:custGeom>
              <a:avLst/>
              <a:gdLst/>
              <a:ahLst/>
              <a:cxnLst/>
              <a:rect l="l" t="t" r="r" b="b"/>
              <a:pathLst>
                <a:path w="245" h="238" extrusionOk="0">
                  <a:moveTo>
                    <a:pt x="122" y="1"/>
                  </a:moveTo>
                  <a:cubicBezTo>
                    <a:pt x="61" y="1"/>
                    <a:pt x="0" y="40"/>
                    <a:pt x="0" y="119"/>
                  </a:cubicBezTo>
                  <a:cubicBezTo>
                    <a:pt x="0" y="198"/>
                    <a:pt x="61" y="237"/>
                    <a:pt x="122" y="237"/>
                  </a:cubicBezTo>
                  <a:cubicBezTo>
                    <a:pt x="183" y="237"/>
                    <a:pt x="244" y="198"/>
                    <a:pt x="244" y="119"/>
                  </a:cubicBezTo>
                  <a:cubicBezTo>
                    <a:pt x="244" y="40"/>
                    <a:pt x="183" y="1"/>
                    <a:pt x="122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7" name="Google Shape;4345;p64"/>
            <p:cNvSpPr/>
            <p:nvPr/>
          </p:nvSpPr>
          <p:spPr>
            <a:xfrm>
              <a:off x="4925063" y="3727088"/>
              <a:ext cx="7200" cy="5850"/>
            </a:xfrm>
            <a:custGeom>
              <a:avLst/>
              <a:gdLst/>
              <a:ahLst/>
              <a:cxnLst/>
              <a:rect l="l" t="t" r="r" b="b"/>
              <a:pathLst>
                <a:path w="288" h="234" extrusionOk="0">
                  <a:moveTo>
                    <a:pt x="158" y="0"/>
                  </a:moveTo>
                  <a:cubicBezTo>
                    <a:pt x="58" y="0"/>
                    <a:pt x="1" y="129"/>
                    <a:pt x="72" y="201"/>
                  </a:cubicBezTo>
                  <a:cubicBezTo>
                    <a:pt x="99" y="223"/>
                    <a:pt x="130" y="233"/>
                    <a:pt x="160" y="233"/>
                  </a:cubicBezTo>
                  <a:cubicBezTo>
                    <a:pt x="226" y="233"/>
                    <a:pt x="287" y="184"/>
                    <a:pt x="287" y="115"/>
                  </a:cubicBezTo>
                  <a:cubicBezTo>
                    <a:pt x="287" y="43"/>
                    <a:pt x="230" y="0"/>
                    <a:pt x="158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8" name="Google Shape;4346;p64"/>
            <p:cNvSpPr/>
            <p:nvPr/>
          </p:nvSpPr>
          <p:spPr>
            <a:xfrm>
              <a:off x="4990288" y="3549138"/>
              <a:ext cx="85650" cy="63300"/>
            </a:xfrm>
            <a:custGeom>
              <a:avLst/>
              <a:gdLst/>
              <a:ahLst/>
              <a:cxnLst/>
              <a:rect l="l" t="t" r="r" b="b"/>
              <a:pathLst>
                <a:path w="3426" h="2532" extrusionOk="0">
                  <a:moveTo>
                    <a:pt x="859" y="1"/>
                  </a:moveTo>
                  <a:cubicBezTo>
                    <a:pt x="822" y="1"/>
                    <a:pt x="785" y="3"/>
                    <a:pt x="746" y="9"/>
                  </a:cubicBezTo>
                  <a:cubicBezTo>
                    <a:pt x="0" y="110"/>
                    <a:pt x="1075" y="2116"/>
                    <a:pt x="1692" y="2532"/>
                  </a:cubicBezTo>
                  <a:cubicBezTo>
                    <a:pt x="2508" y="1744"/>
                    <a:pt x="3426" y="325"/>
                    <a:pt x="2852" y="81"/>
                  </a:cubicBezTo>
                  <a:cubicBezTo>
                    <a:pt x="2796" y="59"/>
                    <a:pt x="2739" y="49"/>
                    <a:pt x="2683" y="49"/>
                  </a:cubicBezTo>
                  <a:cubicBezTo>
                    <a:pt x="2160" y="49"/>
                    <a:pt x="1692" y="927"/>
                    <a:pt x="1692" y="927"/>
                  </a:cubicBezTo>
                  <a:cubicBezTo>
                    <a:pt x="1692" y="927"/>
                    <a:pt x="1511" y="1"/>
                    <a:pt x="859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9" name="Google Shape;4347;p64"/>
            <p:cNvSpPr/>
            <p:nvPr/>
          </p:nvSpPr>
          <p:spPr>
            <a:xfrm>
              <a:off x="5025038" y="3621738"/>
              <a:ext cx="10425" cy="54125"/>
            </a:xfrm>
            <a:custGeom>
              <a:avLst/>
              <a:gdLst/>
              <a:ahLst/>
              <a:cxnLst/>
              <a:rect l="l" t="t" r="r" b="b"/>
              <a:pathLst>
                <a:path w="417" h="2165" extrusionOk="0">
                  <a:moveTo>
                    <a:pt x="259" y="1"/>
                  </a:moveTo>
                  <a:cubicBezTo>
                    <a:pt x="115" y="330"/>
                    <a:pt x="44" y="703"/>
                    <a:pt x="29" y="1076"/>
                  </a:cubicBezTo>
                  <a:cubicBezTo>
                    <a:pt x="1" y="1448"/>
                    <a:pt x="44" y="1806"/>
                    <a:pt x="144" y="2165"/>
                  </a:cubicBezTo>
                  <a:cubicBezTo>
                    <a:pt x="287" y="1821"/>
                    <a:pt x="373" y="1463"/>
                    <a:pt x="388" y="1090"/>
                  </a:cubicBezTo>
                  <a:cubicBezTo>
                    <a:pt x="416" y="717"/>
                    <a:pt x="373" y="345"/>
                    <a:pt x="259" y="1"/>
                  </a:cubicBezTo>
                  <a:close/>
                </a:path>
              </a:pathLst>
            </a:custGeom>
            <a:solidFill>
              <a:srgbClr val="FFD3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5" name="Google Shape;4348;p64"/>
            <p:cNvSpPr/>
            <p:nvPr/>
          </p:nvSpPr>
          <p:spPr>
            <a:xfrm>
              <a:off x="4983463" y="3610988"/>
              <a:ext cx="36225" cy="22250"/>
            </a:xfrm>
            <a:custGeom>
              <a:avLst/>
              <a:gdLst/>
              <a:ahLst/>
              <a:cxnLst/>
              <a:rect l="l" t="t" r="r" b="b"/>
              <a:pathLst>
                <a:path w="1449" h="890" extrusionOk="0">
                  <a:moveTo>
                    <a:pt x="1449" y="1"/>
                  </a:moveTo>
                  <a:lnTo>
                    <a:pt x="1449" y="1"/>
                  </a:lnTo>
                  <a:cubicBezTo>
                    <a:pt x="861" y="72"/>
                    <a:pt x="331" y="402"/>
                    <a:pt x="1" y="889"/>
                  </a:cubicBezTo>
                  <a:cubicBezTo>
                    <a:pt x="288" y="861"/>
                    <a:pt x="560" y="760"/>
                    <a:pt x="818" y="603"/>
                  </a:cubicBezTo>
                  <a:cubicBezTo>
                    <a:pt x="1062" y="445"/>
                    <a:pt x="1291" y="244"/>
                    <a:pt x="1449" y="1"/>
                  </a:cubicBezTo>
                  <a:close/>
                </a:path>
              </a:pathLst>
            </a:custGeom>
            <a:solidFill>
              <a:srgbClr val="FFD3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6" name="Google Shape;4349;p64"/>
            <p:cNvSpPr/>
            <p:nvPr/>
          </p:nvSpPr>
          <p:spPr>
            <a:xfrm>
              <a:off x="5042963" y="3610988"/>
              <a:ext cx="36200" cy="22250"/>
            </a:xfrm>
            <a:custGeom>
              <a:avLst/>
              <a:gdLst/>
              <a:ahLst/>
              <a:cxnLst/>
              <a:rect l="l" t="t" r="r" b="b"/>
              <a:pathLst>
                <a:path w="1448" h="890" extrusionOk="0">
                  <a:moveTo>
                    <a:pt x="0" y="1"/>
                  </a:moveTo>
                  <a:cubicBezTo>
                    <a:pt x="158" y="244"/>
                    <a:pt x="373" y="445"/>
                    <a:pt x="631" y="603"/>
                  </a:cubicBezTo>
                  <a:cubicBezTo>
                    <a:pt x="874" y="760"/>
                    <a:pt x="1161" y="861"/>
                    <a:pt x="1448" y="889"/>
                  </a:cubicBezTo>
                  <a:cubicBezTo>
                    <a:pt x="1118" y="402"/>
                    <a:pt x="588" y="72"/>
                    <a:pt x="0" y="1"/>
                  </a:cubicBezTo>
                  <a:close/>
                </a:path>
              </a:pathLst>
            </a:custGeom>
            <a:solidFill>
              <a:srgbClr val="FFD3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7" name="Google Shape;4350;p64"/>
            <p:cNvSpPr/>
            <p:nvPr/>
          </p:nvSpPr>
          <p:spPr>
            <a:xfrm>
              <a:off x="4950863" y="3492388"/>
              <a:ext cx="82450" cy="49125"/>
            </a:xfrm>
            <a:custGeom>
              <a:avLst/>
              <a:gdLst/>
              <a:ahLst/>
              <a:cxnLst/>
              <a:rect l="l" t="t" r="r" b="b"/>
              <a:pathLst>
                <a:path w="3298" h="1965" extrusionOk="0">
                  <a:moveTo>
                    <a:pt x="3297" y="1"/>
                  </a:moveTo>
                  <a:cubicBezTo>
                    <a:pt x="3125" y="1"/>
                    <a:pt x="2939" y="1"/>
                    <a:pt x="2767" y="15"/>
                  </a:cubicBezTo>
                  <a:cubicBezTo>
                    <a:pt x="2194" y="230"/>
                    <a:pt x="1663" y="502"/>
                    <a:pt x="1147" y="817"/>
                  </a:cubicBezTo>
                  <a:cubicBezTo>
                    <a:pt x="631" y="1133"/>
                    <a:pt x="201" y="1520"/>
                    <a:pt x="1" y="1964"/>
                  </a:cubicBezTo>
                  <a:cubicBezTo>
                    <a:pt x="517" y="1735"/>
                    <a:pt x="1018" y="1491"/>
                    <a:pt x="1491" y="1190"/>
                  </a:cubicBezTo>
                  <a:cubicBezTo>
                    <a:pt x="2194" y="774"/>
                    <a:pt x="2867" y="316"/>
                    <a:pt x="3297" y="1"/>
                  </a:cubicBezTo>
                  <a:close/>
                </a:path>
              </a:pathLst>
            </a:custGeom>
            <a:solidFill>
              <a:srgbClr val="FF51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8" name="Google Shape;4351;p64"/>
            <p:cNvSpPr/>
            <p:nvPr/>
          </p:nvSpPr>
          <p:spPr>
            <a:xfrm>
              <a:off x="5038288" y="3492738"/>
              <a:ext cx="88525" cy="39800"/>
            </a:xfrm>
            <a:custGeom>
              <a:avLst/>
              <a:gdLst/>
              <a:ahLst/>
              <a:cxnLst/>
              <a:rect l="l" t="t" r="r" b="b"/>
              <a:pathLst>
                <a:path w="3541" h="1592" extrusionOk="0">
                  <a:moveTo>
                    <a:pt x="1" y="1"/>
                  </a:moveTo>
                  <a:cubicBezTo>
                    <a:pt x="674" y="545"/>
                    <a:pt x="1420" y="1004"/>
                    <a:pt x="2237" y="1334"/>
                  </a:cubicBezTo>
                  <a:cubicBezTo>
                    <a:pt x="2638" y="1506"/>
                    <a:pt x="3082" y="1592"/>
                    <a:pt x="3541" y="1592"/>
                  </a:cubicBezTo>
                  <a:cubicBezTo>
                    <a:pt x="3412" y="1434"/>
                    <a:pt x="3011" y="1205"/>
                    <a:pt x="2509" y="961"/>
                  </a:cubicBezTo>
                  <a:cubicBezTo>
                    <a:pt x="1835" y="617"/>
                    <a:pt x="990" y="259"/>
                    <a:pt x="388" y="15"/>
                  </a:cubicBezTo>
                  <a:cubicBezTo>
                    <a:pt x="259" y="1"/>
                    <a:pt x="130" y="1"/>
                    <a:pt x="1" y="1"/>
                  </a:cubicBezTo>
                  <a:close/>
                </a:path>
              </a:pathLst>
            </a:custGeom>
            <a:solidFill>
              <a:srgbClr val="FF51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9" name="Google Shape;4352;p64"/>
            <p:cNvSpPr/>
            <p:nvPr/>
          </p:nvSpPr>
          <p:spPr>
            <a:xfrm>
              <a:off x="5028613" y="3492388"/>
              <a:ext cx="11850" cy="59875"/>
            </a:xfrm>
            <a:custGeom>
              <a:avLst/>
              <a:gdLst/>
              <a:ahLst/>
              <a:cxnLst/>
              <a:rect l="l" t="t" r="r" b="b"/>
              <a:pathLst>
                <a:path w="474" h="2395" extrusionOk="0">
                  <a:moveTo>
                    <a:pt x="202" y="1"/>
                  </a:moveTo>
                  <a:cubicBezTo>
                    <a:pt x="116" y="559"/>
                    <a:pt x="1" y="1434"/>
                    <a:pt x="73" y="1993"/>
                  </a:cubicBezTo>
                  <a:cubicBezTo>
                    <a:pt x="87" y="2136"/>
                    <a:pt x="130" y="2265"/>
                    <a:pt x="202" y="2394"/>
                  </a:cubicBezTo>
                  <a:cubicBezTo>
                    <a:pt x="273" y="2279"/>
                    <a:pt x="330" y="2150"/>
                    <a:pt x="345" y="2021"/>
                  </a:cubicBezTo>
                  <a:cubicBezTo>
                    <a:pt x="474" y="1477"/>
                    <a:pt x="459" y="617"/>
                    <a:pt x="373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0" name="Google Shape;4353;p64"/>
            <p:cNvSpPr/>
            <p:nvPr/>
          </p:nvSpPr>
          <p:spPr>
            <a:xfrm>
              <a:off x="4941188" y="3516763"/>
              <a:ext cx="9700" cy="8350"/>
            </a:xfrm>
            <a:custGeom>
              <a:avLst/>
              <a:gdLst/>
              <a:ahLst/>
              <a:cxnLst/>
              <a:rect l="l" t="t" r="r" b="b"/>
              <a:pathLst>
                <a:path w="388" h="334" extrusionOk="0">
                  <a:moveTo>
                    <a:pt x="216" y="0"/>
                  </a:moveTo>
                  <a:cubicBezTo>
                    <a:pt x="72" y="0"/>
                    <a:pt x="1" y="186"/>
                    <a:pt x="101" y="287"/>
                  </a:cubicBezTo>
                  <a:cubicBezTo>
                    <a:pt x="133" y="319"/>
                    <a:pt x="175" y="334"/>
                    <a:pt x="216" y="334"/>
                  </a:cubicBezTo>
                  <a:cubicBezTo>
                    <a:pt x="302" y="334"/>
                    <a:pt x="388" y="269"/>
                    <a:pt x="388" y="172"/>
                  </a:cubicBezTo>
                  <a:cubicBezTo>
                    <a:pt x="388" y="72"/>
                    <a:pt x="316" y="0"/>
                    <a:pt x="216" y="0"/>
                  </a:cubicBezTo>
                  <a:close/>
                </a:path>
              </a:pathLst>
            </a:custGeom>
            <a:solidFill>
              <a:srgbClr val="00BFB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1" name="Google Shape;4354;p64"/>
            <p:cNvSpPr/>
            <p:nvPr/>
          </p:nvSpPr>
          <p:spPr>
            <a:xfrm>
              <a:off x="4979163" y="3545063"/>
              <a:ext cx="8275" cy="8275"/>
            </a:xfrm>
            <a:custGeom>
              <a:avLst/>
              <a:gdLst/>
              <a:ahLst/>
              <a:cxnLst/>
              <a:rect l="l" t="t" r="r" b="b"/>
              <a:pathLst>
                <a:path w="331" h="331" extrusionOk="0">
                  <a:moveTo>
                    <a:pt x="159" y="0"/>
                  </a:moveTo>
                  <a:cubicBezTo>
                    <a:pt x="73" y="0"/>
                    <a:pt x="1" y="72"/>
                    <a:pt x="1" y="158"/>
                  </a:cubicBezTo>
                  <a:cubicBezTo>
                    <a:pt x="1" y="244"/>
                    <a:pt x="73" y="330"/>
                    <a:pt x="159" y="330"/>
                  </a:cubicBezTo>
                  <a:cubicBezTo>
                    <a:pt x="259" y="330"/>
                    <a:pt x="331" y="244"/>
                    <a:pt x="331" y="158"/>
                  </a:cubicBezTo>
                  <a:cubicBezTo>
                    <a:pt x="331" y="72"/>
                    <a:pt x="259" y="0"/>
                    <a:pt x="159" y="0"/>
                  </a:cubicBezTo>
                  <a:close/>
                </a:path>
              </a:pathLst>
            </a:custGeom>
            <a:solidFill>
              <a:srgbClr val="00BFB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2" name="Google Shape;4355;p64"/>
            <p:cNvSpPr/>
            <p:nvPr/>
          </p:nvSpPr>
          <p:spPr>
            <a:xfrm>
              <a:off x="5087738" y="3542638"/>
              <a:ext cx="9000" cy="8350"/>
            </a:xfrm>
            <a:custGeom>
              <a:avLst/>
              <a:gdLst/>
              <a:ahLst/>
              <a:cxnLst/>
              <a:rect l="l" t="t" r="r" b="b"/>
              <a:pathLst>
                <a:path w="360" h="334" extrusionOk="0">
                  <a:moveTo>
                    <a:pt x="180" y="1"/>
                  </a:moveTo>
                  <a:cubicBezTo>
                    <a:pt x="90" y="1"/>
                    <a:pt x="1" y="62"/>
                    <a:pt x="15" y="183"/>
                  </a:cubicBezTo>
                  <a:cubicBezTo>
                    <a:pt x="22" y="284"/>
                    <a:pt x="97" y="334"/>
                    <a:pt x="175" y="334"/>
                  </a:cubicBezTo>
                  <a:cubicBezTo>
                    <a:pt x="252" y="334"/>
                    <a:pt x="330" y="284"/>
                    <a:pt x="345" y="183"/>
                  </a:cubicBezTo>
                  <a:cubicBezTo>
                    <a:pt x="359" y="62"/>
                    <a:pt x="269" y="1"/>
                    <a:pt x="180" y="1"/>
                  </a:cubicBezTo>
                  <a:close/>
                </a:path>
              </a:pathLst>
            </a:custGeom>
            <a:solidFill>
              <a:srgbClr val="00BFB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3" name="Google Shape;4356;p64"/>
            <p:cNvSpPr/>
            <p:nvPr/>
          </p:nvSpPr>
          <p:spPr>
            <a:xfrm>
              <a:off x="5127513" y="3515313"/>
              <a:ext cx="7900" cy="6475"/>
            </a:xfrm>
            <a:custGeom>
              <a:avLst/>
              <a:gdLst/>
              <a:ahLst/>
              <a:cxnLst/>
              <a:rect l="l" t="t" r="r" b="b"/>
              <a:pathLst>
                <a:path w="316" h="259" extrusionOk="0">
                  <a:moveTo>
                    <a:pt x="29" y="1"/>
                  </a:moveTo>
                  <a:cubicBezTo>
                    <a:pt x="15" y="29"/>
                    <a:pt x="1" y="58"/>
                    <a:pt x="1" y="101"/>
                  </a:cubicBezTo>
                  <a:cubicBezTo>
                    <a:pt x="1" y="187"/>
                    <a:pt x="72" y="259"/>
                    <a:pt x="173" y="259"/>
                  </a:cubicBezTo>
                  <a:cubicBezTo>
                    <a:pt x="230" y="259"/>
                    <a:pt x="287" y="230"/>
                    <a:pt x="316" y="173"/>
                  </a:cubicBezTo>
                  <a:cubicBezTo>
                    <a:pt x="216" y="115"/>
                    <a:pt x="130" y="58"/>
                    <a:pt x="29" y="1"/>
                  </a:cubicBezTo>
                  <a:close/>
                </a:path>
              </a:pathLst>
            </a:custGeom>
            <a:solidFill>
              <a:srgbClr val="00BFB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4" name="Google Shape;4357;p64"/>
            <p:cNvSpPr/>
            <p:nvPr/>
          </p:nvSpPr>
          <p:spPr>
            <a:xfrm>
              <a:off x="5148288" y="3686913"/>
              <a:ext cx="72050" cy="68500"/>
            </a:xfrm>
            <a:custGeom>
              <a:avLst/>
              <a:gdLst/>
              <a:ahLst/>
              <a:cxnLst/>
              <a:rect l="l" t="t" r="r" b="b"/>
              <a:pathLst>
                <a:path w="2882" h="2740" extrusionOk="0">
                  <a:moveTo>
                    <a:pt x="2443" y="0"/>
                  </a:moveTo>
                  <a:cubicBezTo>
                    <a:pt x="2437" y="0"/>
                    <a:pt x="2430" y="1"/>
                    <a:pt x="2423" y="2"/>
                  </a:cubicBezTo>
                  <a:cubicBezTo>
                    <a:pt x="1965" y="74"/>
                    <a:pt x="2538" y="1923"/>
                    <a:pt x="2595" y="2123"/>
                  </a:cubicBezTo>
                  <a:cubicBezTo>
                    <a:pt x="2514" y="1934"/>
                    <a:pt x="1871" y="430"/>
                    <a:pt x="1558" y="430"/>
                  </a:cubicBezTo>
                  <a:cubicBezTo>
                    <a:pt x="1539" y="430"/>
                    <a:pt x="1522" y="435"/>
                    <a:pt x="1506" y="446"/>
                  </a:cubicBezTo>
                  <a:cubicBezTo>
                    <a:pt x="1205" y="633"/>
                    <a:pt x="2323" y="2224"/>
                    <a:pt x="2395" y="2310"/>
                  </a:cubicBezTo>
                  <a:cubicBezTo>
                    <a:pt x="2316" y="2231"/>
                    <a:pt x="1160" y="955"/>
                    <a:pt x="819" y="955"/>
                  </a:cubicBezTo>
                  <a:cubicBezTo>
                    <a:pt x="787" y="955"/>
                    <a:pt x="762" y="966"/>
                    <a:pt x="746" y="991"/>
                  </a:cubicBezTo>
                  <a:cubicBezTo>
                    <a:pt x="546" y="1278"/>
                    <a:pt x="2008" y="2338"/>
                    <a:pt x="2165" y="2467"/>
                  </a:cubicBezTo>
                  <a:cubicBezTo>
                    <a:pt x="2005" y="2399"/>
                    <a:pt x="755" y="1918"/>
                    <a:pt x="245" y="1918"/>
                  </a:cubicBezTo>
                  <a:cubicBezTo>
                    <a:pt x="117" y="1918"/>
                    <a:pt x="35" y="1948"/>
                    <a:pt x="30" y="2023"/>
                  </a:cubicBezTo>
                  <a:cubicBezTo>
                    <a:pt x="1" y="2338"/>
                    <a:pt x="1535" y="2625"/>
                    <a:pt x="2251" y="2740"/>
                  </a:cubicBezTo>
                  <a:cubicBezTo>
                    <a:pt x="2509" y="2596"/>
                    <a:pt x="2710" y="2381"/>
                    <a:pt x="2882" y="2152"/>
                  </a:cubicBezTo>
                  <a:cubicBezTo>
                    <a:pt x="2868" y="1421"/>
                    <a:pt x="2785" y="0"/>
                    <a:pt x="2443" y="0"/>
                  </a:cubicBezTo>
                  <a:close/>
                </a:path>
              </a:pathLst>
            </a:custGeom>
            <a:solidFill>
              <a:srgbClr val="FFD3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835" name="Google Shape;4299;p64"/>
          <p:cNvSpPr/>
          <p:nvPr/>
        </p:nvSpPr>
        <p:spPr>
          <a:xfrm>
            <a:off x="633914" y="2389303"/>
            <a:ext cx="263535" cy="322064"/>
          </a:xfrm>
          <a:custGeom>
            <a:avLst/>
            <a:gdLst/>
            <a:ahLst/>
            <a:cxnLst/>
            <a:rect l="l" t="t" r="r" b="b"/>
            <a:pathLst>
              <a:path w="14577" h="16826" extrusionOk="0">
                <a:moveTo>
                  <a:pt x="6090" y="1"/>
                </a:moveTo>
                <a:cubicBezTo>
                  <a:pt x="5789" y="1"/>
                  <a:pt x="5483" y="69"/>
                  <a:pt x="5175" y="214"/>
                </a:cubicBezTo>
                <a:cubicBezTo>
                  <a:pt x="1" y="2636"/>
                  <a:pt x="14577" y="16825"/>
                  <a:pt x="14577" y="16825"/>
                </a:cubicBezTo>
                <a:cubicBezTo>
                  <a:pt x="14577" y="16825"/>
                  <a:pt x="10827" y="1"/>
                  <a:pt x="6090" y="1"/>
                </a:cubicBezTo>
                <a:close/>
              </a:path>
            </a:pathLst>
          </a:custGeom>
          <a:solidFill>
            <a:srgbClr val="E7336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836" name="Google Shape;4280;p64"/>
          <p:cNvGrpSpPr/>
          <p:nvPr/>
        </p:nvGrpSpPr>
        <p:grpSpPr>
          <a:xfrm>
            <a:off x="133638" y="2997040"/>
            <a:ext cx="958863" cy="936562"/>
            <a:chOff x="4359838" y="3100663"/>
            <a:chExt cx="1325950" cy="1223250"/>
          </a:xfrm>
        </p:grpSpPr>
        <p:sp>
          <p:nvSpPr>
            <p:cNvPr id="837" name="Google Shape;4281;p64"/>
            <p:cNvSpPr/>
            <p:nvPr/>
          </p:nvSpPr>
          <p:spPr>
            <a:xfrm>
              <a:off x="4548488" y="3326938"/>
              <a:ext cx="908700" cy="765750"/>
            </a:xfrm>
            <a:custGeom>
              <a:avLst/>
              <a:gdLst/>
              <a:ahLst/>
              <a:cxnLst/>
              <a:rect l="l" t="t" r="r" b="b"/>
              <a:pathLst>
                <a:path w="36348" h="30630" extrusionOk="0">
                  <a:moveTo>
                    <a:pt x="16255" y="0"/>
                  </a:moveTo>
                  <a:cubicBezTo>
                    <a:pt x="14141" y="0"/>
                    <a:pt x="12326" y="1720"/>
                    <a:pt x="11997" y="3050"/>
                  </a:cubicBezTo>
                  <a:cubicBezTo>
                    <a:pt x="11347" y="2890"/>
                    <a:pt x="10756" y="2817"/>
                    <a:pt x="10223" y="2817"/>
                  </a:cubicBezTo>
                  <a:cubicBezTo>
                    <a:pt x="6787" y="2817"/>
                    <a:pt x="5768" y="5854"/>
                    <a:pt x="6822" y="8224"/>
                  </a:cubicBezTo>
                  <a:cubicBezTo>
                    <a:pt x="0" y="11062"/>
                    <a:pt x="4931" y="15304"/>
                    <a:pt x="4931" y="15304"/>
                  </a:cubicBezTo>
                  <a:cubicBezTo>
                    <a:pt x="1362" y="20220"/>
                    <a:pt x="6822" y="22370"/>
                    <a:pt x="6822" y="22370"/>
                  </a:cubicBezTo>
                  <a:cubicBezTo>
                    <a:pt x="5910" y="27321"/>
                    <a:pt x="10933" y="27546"/>
                    <a:pt x="11853" y="27546"/>
                  </a:cubicBezTo>
                  <a:cubicBezTo>
                    <a:pt x="11945" y="27546"/>
                    <a:pt x="11997" y="27544"/>
                    <a:pt x="11997" y="27544"/>
                  </a:cubicBezTo>
                  <a:cubicBezTo>
                    <a:pt x="12886" y="29946"/>
                    <a:pt x="14323" y="30629"/>
                    <a:pt x="15671" y="30629"/>
                  </a:cubicBezTo>
                  <a:cubicBezTo>
                    <a:pt x="17452" y="30629"/>
                    <a:pt x="19077" y="29436"/>
                    <a:pt x="19077" y="29436"/>
                  </a:cubicBezTo>
                  <a:cubicBezTo>
                    <a:pt x="19918" y="29896"/>
                    <a:pt x="20733" y="30087"/>
                    <a:pt x="21495" y="30087"/>
                  </a:cubicBezTo>
                  <a:cubicBezTo>
                    <a:pt x="24439" y="30087"/>
                    <a:pt x="26600" y="27240"/>
                    <a:pt x="26430" y="26011"/>
                  </a:cubicBezTo>
                  <a:lnTo>
                    <a:pt x="26430" y="26011"/>
                  </a:lnTo>
                  <a:cubicBezTo>
                    <a:pt x="26602" y="26024"/>
                    <a:pt x="26769" y="26030"/>
                    <a:pt x="26929" y="26030"/>
                  </a:cubicBezTo>
                  <a:cubicBezTo>
                    <a:pt x="30802" y="26030"/>
                    <a:pt x="31317" y="22370"/>
                    <a:pt x="31317" y="22370"/>
                  </a:cubicBezTo>
                  <a:cubicBezTo>
                    <a:pt x="36348" y="20292"/>
                    <a:pt x="33223" y="15304"/>
                    <a:pt x="33223" y="15304"/>
                  </a:cubicBezTo>
                  <a:cubicBezTo>
                    <a:pt x="35559" y="11090"/>
                    <a:pt x="31317" y="8224"/>
                    <a:pt x="31317" y="8224"/>
                  </a:cubicBezTo>
                  <a:cubicBezTo>
                    <a:pt x="31116" y="4340"/>
                    <a:pt x="28809" y="3150"/>
                    <a:pt x="26143" y="3050"/>
                  </a:cubicBezTo>
                  <a:cubicBezTo>
                    <a:pt x="25252" y="961"/>
                    <a:pt x="23792" y="225"/>
                    <a:pt x="22271" y="225"/>
                  </a:cubicBezTo>
                  <a:cubicBezTo>
                    <a:pt x="21173" y="225"/>
                    <a:pt x="20044" y="609"/>
                    <a:pt x="19077" y="1143"/>
                  </a:cubicBezTo>
                  <a:cubicBezTo>
                    <a:pt x="18145" y="324"/>
                    <a:pt x="17172" y="0"/>
                    <a:pt x="16255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8" name="Google Shape;4282;p64"/>
            <p:cNvSpPr/>
            <p:nvPr/>
          </p:nvSpPr>
          <p:spPr>
            <a:xfrm>
              <a:off x="4420913" y="3182363"/>
              <a:ext cx="1221875" cy="1040725"/>
            </a:xfrm>
            <a:custGeom>
              <a:avLst/>
              <a:gdLst/>
              <a:ahLst/>
              <a:cxnLst/>
              <a:rect l="l" t="t" r="r" b="b"/>
              <a:pathLst>
                <a:path w="48875" h="41629" extrusionOk="0">
                  <a:moveTo>
                    <a:pt x="26945" y="1"/>
                  </a:moveTo>
                  <a:cubicBezTo>
                    <a:pt x="25225" y="1"/>
                    <a:pt x="23765" y="644"/>
                    <a:pt x="22947" y="2182"/>
                  </a:cubicBezTo>
                  <a:cubicBezTo>
                    <a:pt x="21633" y="1043"/>
                    <a:pt x="20401" y="601"/>
                    <a:pt x="19281" y="601"/>
                  </a:cubicBezTo>
                  <a:cubicBezTo>
                    <a:pt x="15445" y="601"/>
                    <a:pt x="12929" y="5780"/>
                    <a:pt x="12929" y="5780"/>
                  </a:cubicBezTo>
                  <a:lnTo>
                    <a:pt x="12929" y="5794"/>
                  </a:lnTo>
                  <a:cubicBezTo>
                    <a:pt x="5562" y="6353"/>
                    <a:pt x="6952" y="13319"/>
                    <a:pt x="6952" y="13319"/>
                  </a:cubicBezTo>
                  <a:cubicBezTo>
                    <a:pt x="1" y="17819"/>
                    <a:pt x="5390" y="22807"/>
                    <a:pt x="5390" y="22807"/>
                  </a:cubicBezTo>
                  <a:cubicBezTo>
                    <a:pt x="990" y="28683"/>
                    <a:pt x="8314" y="31321"/>
                    <a:pt x="8314" y="31321"/>
                  </a:cubicBezTo>
                  <a:cubicBezTo>
                    <a:pt x="8261" y="37513"/>
                    <a:pt x="12712" y="38338"/>
                    <a:pt x="15088" y="38338"/>
                  </a:cubicBezTo>
                  <a:cubicBezTo>
                    <a:pt x="15951" y="38338"/>
                    <a:pt x="16541" y="38229"/>
                    <a:pt x="16541" y="38229"/>
                  </a:cubicBezTo>
                  <a:cubicBezTo>
                    <a:pt x="17803" y="40839"/>
                    <a:pt x="19464" y="41628"/>
                    <a:pt x="21011" y="41628"/>
                  </a:cubicBezTo>
                  <a:cubicBezTo>
                    <a:pt x="23381" y="41628"/>
                    <a:pt x="25484" y="39777"/>
                    <a:pt x="25484" y="39777"/>
                  </a:cubicBezTo>
                  <a:cubicBezTo>
                    <a:pt x="27170" y="40730"/>
                    <a:pt x="28597" y="41106"/>
                    <a:pt x="29800" y="41106"/>
                  </a:cubicBezTo>
                  <a:cubicBezTo>
                    <a:pt x="34275" y="41106"/>
                    <a:pt x="35646" y="35907"/>
                    <a:pt x="35646" y="35907"/>
                  </a:cubicBezTo>
                  <a:cubicBezTo>
                    <a:pt x="45149" y="35248"/>
                    <a:pt x="41150" y="29056"/>
                    <a:pt x="41150" y="29056"/>
                  </a:cubicBezTo>
                  <a:cubicBezTo>
                    <a:pt x="48875" y="24513"/>
                    <a:pt x="42970" y="19181"/>
                    <a:pt x="42970" y="19181"/>
                  </a:cubicBezTo>
                  <a:cubicBezTo>
                    <a:pt x="46381" y="10309"/>
                    <a:pt x="39143" y="9650"/>
                    <a:pt x="39143" y="9650"/>
                  </a:cubicBezTo>
                  <a:cubicBezTo>
                    <a:pt x="38626" y="5055"/>
                    <a:pt x="31763" y="1"/>
                    <a:pt x="26945" y="1"/>
                  </a:cubicBezTo>
                  <a:close/>
                </a:path>
              </a:pathLst>
            </a:custGeom>
            <a:solidFill>
              <a:srgbClr val="FF51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9" name="Google Shape;4283;p64"/>
            <p:cNvSpPr/>
            <p:nvPr/>
          </p:nvSpPr>
          <p:spPr>
            <a:xfrm>
              <a:off x="4985363" y="3110788"/>
              <a:ext cx="435650" cy="594475"/>
            </a:xfrm>
            <a:custGeom>
              <a:avLst/>
              <a:gdLst/>
              <a:ahLst/>
              <a:cxnLst/>
              <a:rect l="l" t="t" r="r" b="b"/>
              <a:pathLst>
                <a:path w="17426" h="23779" extrusionOk="0">
                  <a:moveTo>
                    <a:pt x="7755" y="1"/>
                  </a:moveTo>
                  <a:cubicBezTo>
                    <a:pt x="1" y="1"/>
                    <a:pt x="1387" y="23778"/>
                    <a:pt x="1387" y="23778"/>
                  </a:cubicBezTo>
                  <a:cubicBezTo>
                    <a:pt x="1387" y="23778"/>
                    <a:pt x="17425" y="1978"/>
                    <a:pt x="8654" y="101"/>
                  </a:cubicBezTo>
                  <a:cubicBezTo>
                    <a:pt x="8341" y="33"/>
                    <a:pt x="8042" y="1"/>
                    <a:pt x="7755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0" name="Google Shape;4284;p64"/>
            <p:cNvSpPr/>
            <p:nvPr/>
          </p:nvSpPr>
          <p:spPr>
            <a:xfrm>
              <a:off x="4716538" y="3100663"/>
              <a:ext cx="335100" cy="613200"/>
            </a:xfrm>
            <a:custGeom>
              <a:avLst/>
              <a:gdLst/>
              <a:ahLst/>
              <a:cxnLst/>
              <a:rect l="l" t="t" r="r" b="b"/>
              <a:pathLst>
                <a:path w="13404" h="24528" extrusionOk="0">
                  <a:moveTo>
                    <a:pt x="7333" y="1"/>
                  </a:moveTo>
                  <a:cubicBezTo>
                    <a:pt x="7141" y="1"/>
                    <a:pt x="6943" y="25"/>
                    <a:pt x="6736" y="76"/>
                  </a:cubicBezTo>
                  <a:cubicBezTo>
                    <a:pt x="0" y="1738"/>
                    <a:pt x="12326" y="24527"/>
                    <a:pt x="12326" y="24527"/>
                  </a:cubicBezTo>
                  <a:cubicBezTo>
                    <a:pt x="12326" y="24527"/>
                    <a:pt x="13404" y="1"/>
                    <a:pt x="7333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1" name="Google Shape;4285;p64"/>
            <p:cNvSpPr/>
            <p:nvPr/>
          </p:nvSpPr>
          <p:spPr>
            <a:xfrm>
              <a:off x="4421288" y="3262088"/>
              <a:ext cx="603425" cy="451775"/>
            </a:xfrm>
            <a:custGeom>
              <a:avLst/>
              <a:gdLst/>
              <a:ahLst/>
              <a:cxnLst/>
              <a:rect l="l" t="t" r="r" b="b"/>
              <a:pathLst>
                <a:path w="24137" h="18071" extrusionOk="0">
                  <a:moveTo>
                    <a:pt x="7998" y="1"/>
                  </a:moveTo>
                  <a:cubicBezTo>
                    <a:pt x="7175" y="1"/>
                    <a:pt x="6415" y="311"/>
                    <a:pt x="5747" y="1014"/>
                  </a:cubicBezTo>
                  <a:cubicBezTo>
                    <a:pt x="0" y="7091"/>
                    <a:pt x="24136" y="18070"/>
                    <a:pt x="24136" y="18070"/>
                  </a:cubicBezTo>
                  <a:cubicBezTo>
                    <a:pt x="24136" y="18070"/>
                    <a:pt x="14267" y="1"/>
                    <a:pt x="7998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2" name="Google Shape;4286;p64"/>
            <p:cNvSpPr/>
            <p:nvPr/>
          </p:nvSpPr>
          <p:spPr>
            <a:xfrm>
              <a:off x="4362513" y="3500413"/>
              <a:ext cx="662200" cy="213450"/>
            </a:xfrm>
            <a:custGeom>
              <a:avLst/>
              <a:gdLst/>
              <a:ahLst/>
              <a:cxnLst/>
              <a:rect l="l" t="t" r="r" b="b"/>
              <a:pathLst>
                <a:path w="26488" h="8538" extrusionOk="0">
                  <a:moveTo>
                    <a:pt x="5572" y="0"/>
                  </a:moveTo>
                  <a:cubicBezTo>
                    <a:pt x="3982" y="0"/>
                    <a:pt x="2816" y="481"/>
                    <a:pt x="2365" y="1672"/>
                  </a:cubicBezTo>
                  <a:cubicBezTo>
                    <a:pt x="0" y="7892"/>
                    <a:pt x="26487" y="8537"/>
                    <a:pt x="26487" y="8537"/>
                  </a:cubicBezTo>
                  <a:cubicBezTo>
                    <a:pt x="26487" y="8537"/>
                    <a:pt x="12268" y="0"/>
                    <a:pt x="5572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3" name="Google Shape;4287;p64"/>
            <p:cNvSpPr/>
            <p:nvPr/>
          </p:nvSpPr>
          <p:spPr>
            <a:xfrm>
              <a:off x="5024688" y="3253563"/>
              <a:ext cx="570100" cy="460650"/>
            </a:xfrm>
            <a:custGeom>
              <a:avLst/>
              <a:gdLst/>
              <a:ahLst/>
              <a:cxnLst/>
              <a:rect l="l" t="t" r="r" b="b"/>
              <a:pathLst>
                <a:path w="22804" h="18426" extrusionOk="0">
                  <a:moveTo>
                    <a:pt x="16118" y="1"/>
                  </a:moveTo>
                  <a:cubicBezTo>
                    <a:pt x="10304" y="1"/>
                    <a:pt x="0" y="18411"/>
                    <a:pt x="0" y="18411"/>
                  </a:cubicBezTo>
                  <a:lnTo>
                    <a:pt x="0" y="18425"/>
                  </a:lnTo>
                  <a:cubicBezTo>
                    <a:pt x="0" y="18425"/>
                    <a:pt x="22803" y="3691"/>
                    <a:pt x="17386" y="352"/>
                  </a:cubicBezTo>
                  <a:cubicBezTo>
                    <a:pt x="16995" y="112"/>
                    <a:pt x="16570" y="1"/>
                    <a:pt x="16118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4" name="Google Shape;4288;p64"/>
            <p:cNvSpPr/>
            <p:nvPr/>
          </p:nvSpPr>
          <p:spPr>
            <a:xfrm>
              <a:off x="5024688" y="3500488"/>
              <a:ext cx="661100" cy="213375"/>
            </a:xfrm>
            <a:custGeom>
              <a:avLst/>
              <a:gdLst/>
              <a:ahLst/>
              <a:cxnLst/>
              <a:rect l="l" t="t" r="r" b="b"/>
              <a:pathLst>
                <a:path w="26444" h="8535" extrusionOk="0">
                  <a:moveTo>
                    <a:pt x="20860" y="1"/>
                  </a:moveTo>
                  <a:cubicBezTo>
                    <a:pt x="14130" y="1"/>
                    <a:pt x="0" y="8534"/>
                    <a:pt x="0" y="8534"/>
                  </a:cubicBezTo>
                  <a:cubicBezTo>
                    <a:pt x="0" y="8534"/>
                    <a:pt x="26444" y="8204"/>
                    <a:pt x="24151" y="1769"/>
                  </a:cubicBezTo>
                  <a:cubicBezTo>
                    <a:pt x="23701" y="508"/>
                    <a:pt x="22500" y="1"/>
                    <a:pt x="20860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5" name="Google Shape;4289;p64"/>
            <p:cNvSpPr/>
            <p:nvPr/>
          </p:nvSpPr>
          <p:spPr>
            <a:xfrm>
              <a:off x="5024688" y="3713838"/>
              <a:ext cx="640325" cy="215100"/>
            </a:xfrm>
            <a:custGeom>
              <a:avLst/>
              <a:gdLst/>
              <a:ahLst/>
              <a:cxnLst/>
              <a:rect l="l" t="t" r="r" b="b"/>
              <a:pathLst>
                <a:path w="25613" h="8604" extrusionOk="0">
                  <a:moveTo>
                    <a:pt x="0" y="0"/>
                  </a:moveTo>
                  <a:cubicBezTo>
                    <a:pt x="0" y="0"/>
                    <a:pt x="15040" y="8604"/>
                    <a:pt x="21368" y="8604"/>
                  </a:cubicBezTo>
                  <a:cubicBezTo>
                    <a:pt x="22775" y="8604"/>
                    <a:pt x="23752" y="8178"/>
                    <a:pt x="24036" y="7138"/>
                  </a:cubicBezTo>
                  <a:cubicBezTo>
                    <a:pt x="25613" y="1419"/>
                    <a:pt x="1" y="0"/>
                    <a:pt x="0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6" name="Google Shape;4290;p64"/>
            <p:cNvSpPr/>
            <p:nvPr/>
          </p:nvSpPr>
          <p:spPr>
            <a:xfrm>
              <a:off x="5020013" y="3705238"/>
              <a:ext cx="567975" cy="454875"/>
            </a:xfrm>
            <a:custGeom>
              <a:avLst/>
              <a:gdLst/>
              <a:ahLst/>
              <a:cxnLst/>
              <a:rect l="l" t="t" r="r" b="b"/>
              <a:pathLst>
                <a:path w="22719" h="18195" extrusionOk="0">
                  <a:moveTo>
                    <a:pt x="1" y="0"/>
                  </a:moveTo>
                  <a:cubicBezTo>
                    <a:pt x="1" y="1"/>
                    <a:pt x="11600" y="18194"/>
                    <a:pt x="16972" y="18194"/>
                  </a:cubicBezTo>
                  <a:cubicBezTo>
                    <a:pt x="17520" y="18194"/>
                    <a:pt x="18004" y="18005"/>
                    <a:pt x="18404" y="17586"/>
                  </a:cubicBezTo>
                  <a:cubicBezTo>
                    <a:pt x="22718" y="13057"/>
                    <a:pt x="331" y="201"/>
                    <a:pt x="1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7" name="Google Shape;4291;p64"/>
            <p:cNvSpPr/>
            <p:nvPr/>
          </p:nvSpPr>
          <p:spPr>
            <a:xfrm>
              <a:off x="5003438" y="3712038"/>
              <a:ext cx="349125" cy="611875"/>
            </a:xfrm>
            <a:custGeom>
              <a:avLst/>
              <a:gdLst/>
              <a:ahLst/>
              <a:cxnLst/>
              <a:rect l="l" t="t" r="r" b="b"/>
              <a:pathLst>
                <a:path w="13965" h="24475" extrusionOk="0">
                  <a:moveTo>
                    <a:pt x="793" y="0"/>
                  </a:moveTo>
                  <a:cubicBezTo>
                    <a:pt x="793" y="1"/>
                    <a:pt x="0" y="24475"/>
                    <a:pt x="6314" y="24475"/>
                  </a:cubicBezTo>
                  <a:cubicBezTo>
                    <a:pt x="6520" y="24475"/>
                    <a:pt x="6734" y="24448"/>
                    <a:pt x="6956" y="24394"/>
                  </a:cubicBezTo>
                  <a:cubicBezTo>
                    <a:pt x="13964" y="22689"/>
                    <a:pt x="793" y="1"/>
                    <a:pt x="793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8" name="Google Shape;4292;p64"/>
            <p:cNvSpPr/>
            <p:nvPr/>
          </p:nvSpPr>
          <p:spPr>
            <a:xfrm>
              <a:off x="4710088" y="3712038"/>
              <a:ext cx="313175" cy="607550"/>
            </a:xfrm>
            <a:custGeom>
              <a:avLst/>
              <a:gdLst/>
              <a:ahLst/>
              <a:cxnLst/>
              <a:rect l="l" t="t" r="r" b="b"/>
              <a:pathLst>
                <a:path w="12527" h="24302" extrusionOk="0">
                  <a:moveTo>
                    <a:pt x="12527" y="0"/>
                  </a:moveTo>
                  <a:cubicBezTo>
                    <a:pt x="12526" y="1"/>
                    <a:pt x="0" y="22531"/>
                    <a:pt x="5819" y="24222"/>
                  </a:cubicBezTo>
                  <a:cubicBezTo>
                    <a:pt x="6004" y="24276"/>
                    <a:pt x="6183" y="24302"/>
                    <a:pt x="6357" y="24302"/>
                  </a:cubicBezTo>
                  <a:cubicBezTo>
                    <a:pt x="11707" y="24302"/>
                    <a:pt x="12527" y="2"/>
                    <a:pt x="12527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9" name="Google Shape;4293;p64"/>
            <p:cNvSpPr/>
            <p:nvPr/>
          </p:nvSpPr>
          <p:spPr>
            <a:xfrm>
              <a:off x="4409813" y="3712038"/>
              <a:ext cx="613450" cy="441400"/>
            </a:xfrm>
            <a:custGeom>
              <a:avLst/>
              <a:gdLst/>
              <a:ahLst/>
              <a:cxnLst/>
              <a:rect l="l" t="t" r="r" b="b"/>
              <a:pathLst>
                <a:path w="24538" h="17656" extrusionOk="0">
                  <a:moveTo>
                    <a:pt x="24538" y="0"/>
                  </a:moveTo>
                  <a:cubicBezTo>
                    <a:pt x="24537" y="1"/>
                    <a:pt x="0" y="12398"/>
                    <a:pt x="6106" y="17013"/>
                  </a:cubicBezTo>
                  <a:cubicBezTo>
                    <a:pt x="6693" y="17456"/>
                    <a:pt x="7338" y="17656"/>
                    <a:pt x="8024" y="17656"/>
                  </a:cubicBezTo>
                  <a:cubicBezTo>
                    <a:pt x="14469" y="17656"/>
                    <a:pt x="24538" y="1"/>
                    <a:pt x="24538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0" name="Google Shape;4294;p64"/>
            <p:cNvSpPr/>
            <p:nvPr/>
          </p:nvSpPr>
          <p:spPr>
            <a:xfrm>
              <a:off x="4359838" y="3711938"/>
              <a:ext cx="663425" cy="208425"/>
            </a:xfrm>
            <a:custGeom>
              <a:avLst/>
              <a:gdLst/>
              <a:ahLst/>
              <a:cxnLst/>
              <a:rect l="l" t="t" r="r" b="b"/>
              <a:pathLst>
                <a:path w="26537" h="8337" extrusionOk="0">
                  <a:moveTo>
                    <a:pt x="25753" y="0"/>
                  </a:moveTo>
                  <a:cubicBezTo>
                    <a:pt x="21353" y="0"/>
                    <a:pt x="1" y="312"/>
                    <a:pt x="2329" y="6397"/>
                  </a:cubicBezTo>
                  <a:cubicBezTo>
                    <a:pt x="2860" y="7784"/>
                    <a:pt x="4188" y="8336"/>
                    <a:pt x="5964" y="8336"/>
                  </a:cubicBezTo>
                  <a:cubicBezTo>
                    <a:pt x="12865" y="8336"/>
                    <a:pt x="26537" y="4"/>
                    <a:pt x="26537" y="4"/>
                  </a:cubicBezTo>
                  <a:cubicBezTo>
                    <a:pt x="26537" y="4"/>
                    <a:pt x="26255" y="0"/>
                    <a:pt x="25753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1" name="Google Shape;4295;p64"/>
            <p:cNvSpPr/>
            <p:nvPr/>
          </p:nvSpPr>
          <p:spPr>
            <a:xfrm>
              <a:off x="4465713" y="3158988"/>
              <a:ext cx="1109000" cy="1097775"/>
            </a:xfrm>
            <a:custGeom>
              <a:avLst/>
              <a:gdLst/>
              <a:ahLst/>
              <a:cxnLst/>
              <a:rect l="l" t="t" r="r" b="b"/>
              <a:pathLst>
                <a:path w="44360" h="43911" extrusionOk="0">
                  <a:moveTo>
                    <a:pt x="28768" y="1"/>
                  </a:moveTo>
                  <a:cubicBezTo>
                    <a:pt x="27055" y="1"/>
                    <a:pt x="26172" y="9252"/>
                    <a:pt x="26172" y="9252"/>
                  </a:cubicBezTo>
                  <a:lnTo>
                    <a:pt x="19779" y="8994"/>
                  </a:lnTo>
                  <a:cubicBezTo>
                    <a:pt x="19779" y="8994"/>
                    <a:pt x="19364" y="638"/>
                    <a:pt x="17916" y="380"/>
                  </a:cubicBezTo>
                  <a:cubicBezTo>
                    <a:pt x="17896" y="376"/>
                    <a:pt x="17876" y="375"/>
                    <a:pt x="17858" y="375"/>
                  </a:cubicBezTo>
                  <a:cubicBezTo>
                    <a:pt x="16521" y="375"/>
                    <a:pt x="18891" y="9309"/>
                    <a:pt x="18891" y="9309"/>
                  </a:cubicBezTo>
                  <a:lnTo>
                    <a:pt x="14290" y="11660"/>
                  </a:lnTo>
                  <a:cubicBezTo>
                    <a:pt x="14290" y="11660"/>
                    <a:pt x="8223" y="6400"/>
                    <a:pt x="6371" y="6400"/>
                  </a:cubicBezTo>
                  <a:cubicBezTo>
                    <a:pt x="6249" y="6400"/>
                    <a:pt x="6145" y="6422"/>
                    <a:pt x="6063" y="6471"/>
                  </a:cubicBezTo>
                  <a:cubicBezTo>
                    <a:pt x="4730" y="7245"/>
                    <a:pt x="13086" y="12677"/>
                    <a:pt x="13086" y="12677"/>
                  </a:cubicBezTo>
                  <a:lnTo>
                    <a:pt x="9388" y="16877"/>
                  </a:lnTo>
                  <a:cubicBezTo>
                    <a:pt x="9388" y="16877"/>
                    <a:pt x="4335" y="15444"/>
                    <a:pt x="1851" y="15444"/>
                  </a:cubicBezTo>
                  <a:cubicBezTo>
                    <a:pt x="1144" y="15444"/>
                    <a:pt x="645" y="15560"/>
                    <a:pt x="531" y="15859"/>
                  </a:cubicBezTo>
                  <a:cubicBezTo>
                    <a:pt x="0" y="17206"/>
                    <a:pt x="8242" y="18410"/>
                    <a:pt x="8242" y="18410"/>
                  </a:cubicBezTo>
                  <a:lnTo>
                    <a:pt x="8672" y="23613"/>
                  </a:lnTo>
                  <a:cubicBezTo>
                    <a:pt x="8672" y="23613"/>
                    <a:pt x="172" y="25677"/>
                    <a:pt x="502" y="27239"/>
                  </a:cubicBezTo>
                  <a:cubicBezTo>
                    <a:pt x="565" y="27536"/>
                    <a:pt x="913" y="27655"/>
                    <a:pt x="1434" y="27655"/>
                  </a:cubicBezTo>
                  <a:cubicBezTo>
                    <a:pt x="3636" y="27655"/>
                    <a:pt x="8929" y="25519"/>
                    <a:pt x="8929" y="25519"/>
                  </a:cubicBezTo>
                  <a:lnTo>
                    <a:pt x="11008" y="29719"/>
                  </a:lnTo>
                  <a:cubicBezTo>
                    <a:pt x="11008" y="29719"/>
                    <a:pt x="4314" y="35724"/>
                    <a:pt x="5346" y="36928"/>
                  </a:cubicBezTo>
                  <a:cubicBezTo>
                    <a:pt x="5436" y="37031"/>
                    <a:pt x="5564" y="37078"/>
                    <a:pt x="5723" y="37078"/>
                  </a:cubicBezTo>
                  <a:cubicBezTo>
                    <a:pt x="7428" y="37078"/>
                    <a:pt x="12728" y="31682"/>
                    <a:pt x="12728" y="31682"/>
                  </a:cubicBezTo>
                  <a:cubicBezTo>
                    <a:pt x="12728" y="31682"/>
                    <a:pt x="14574" y="36205"/>
                    <a:pt x="17251" y="36426"/>
                  </a:cubicBezTo>
                  <a:lnTo>
                    <a:pt x="17251" y="36426"/>
                  </a:lnTo>
                  <a:cubicBezTo>
                    <a:pt x="17127" y="36751"/>
                    <a:pt x="14883" y="42679"/>
                    <a:pt x="16096" y="43808"/>
                  </a:cubicBezTo>
                  <a:cubicBezTo>
                    <a:pt x="16170" y="43877"/>
                    <a:pt x="16244" y="43910"/>
                    <a:pt x="16320" y="43910"/>
                  </a:cubicBezTo>
                  <a:cubicBezTo>
                    <a:pt x="17522" y="43910"/>
                    <a:pt x="18905" y="35638"/>
                    <a:pt x="18905" y="35638"/>
                  </a:cubicBezTo>
                  <a:lnTo>
                    <a:pt x="24538" y="35366"/>
                  </a:lnTo>
                  <a:cubicBezTo>
                    <a:pt x="24538" y="35366"/>
                    <a:pt x="26334" y="43911"/>
                    <a:pt x="27927" y="43911"/>
                  </a:cubicBezTo>
                  <a:cubicBezTo>
                    <a:pt x="27944" y="43911"/>
                    <a:pt x="27961" y="43910"/>
                    <a:pt x="27978" y="43908"/>
                  </a:cubicBezTo>
                  <a:cubicBezTo>
                    <a:pt x="29583" y="43736"/>
                    <a:pt x="25785" y="34749"/>
                    <a:pt x="25785" y="34749"/>
                  </a:cubicBezTo>
                  <a:lnTo>
                    <a:pt x="30643" y="34362"/>
                  </a:lnTo>
                  <a:lnTo>
                    <a:pt x="32120" y="33918"/>
                  </a:lnTo>
                  <a:cubicBezTo>
                    <a:pt x="32120" y="33918"/>
                    <a:pt x="36910" y="37362"/>
                    <a:pt x="38209" y="37362"/>
                  </a:cubicBezTo>
                  <a:cubicBezTo>
                    <a:pt x="38264" y="37362"/>
                    <a:pt x="38313" y="37356"/>
                    <a:pt x="38354" y="37344"/>
                  </a:cubicBezTo>
                  <a:cubicBezTo>
                    <a:pt x="39401" y="37043"/>
                    <a:pt x="33639" y="32671"/>
                    <a:pt x="33639" y="32671"/>
                  </a:cubicBezTo>
                  <a:lnTo>
                    <a:pt x="37007" y="28300"/>
                  </a:lnTo>
                  <a:cubicBezTo>
                    <a:pt x="37007" y="28300"/>
                    <a:pt x="40697" y="29268"/>
                    <a:pt x="42627" y="29268"/>
                  </a:cubicBezTo>
                  <a:cubicBezTo>
                    <a:pt x="43237" y="29268"/>
                    <a:pt x="43672" y="29171"/>
                    <a:pt x="43758" y="28916"/>
                  </a:cubicBezTo>
                  <a:cubicBezTo>
                    <a:pt x="44116" y="27855"/>
                    <a:pt x="36978" y="27225"/>
                    <a:pt x="36978" y="27225"/>
                  </a:cubicBezTo>
                  <a:lnTo>
                    <a:pt x="38096" y="19543"/>
                  </a:lnTo>
                  <a:cubicBezTo>
                    <a:pt x="38096" y="19543"/>
                    <a:pt x="44360" y="17264"/>
                    <a:pt x="43772" y="16017"/>
                  </a:cubicBezTo>
                  <a:cubicBezTo>
                    <a:pt x="43663" y="15785"/>
                    <a:pt x="43346" y="15691"/>
                    <a:pt x="42900" y="15691"/>
                  </a:cubicBezTo>
                  <a:cubicBezTo>
                    <a:pt x="40946" y="15691"/>
                    <a:pt x="36534" y="17507"/>
                    <a:pt x="36534" y="17507"/>
                  </a:cubicBezTo>
                  <a:lnTo>
                    <a:pt x="32607" y="12018"/>
                  </a:lnTo>
                  <a:cubicBezTo>
                    <a:pt x="32607" y="12018"/>
                    <a:pt x="38985" y="7503"/>
                    <a:pt x="38469" y="6056"/>
                  </a:cubicBezTo>
                  <a:cubicBezTo>
                    <a:pt x="38421" y="5919"/>
                    <a:pt x="38318" y="5856"/>
                    <a:pt x="38171" y="5856"/>
                  </a:cubicBezTo>
                  <a:cubicBezTo>
                    <a:pt x="36754" y="5856"/>
                    <a:pt x="31245" y="11660"/>
                    <a:pt x="31245" y="11660"/>
                  </a:cubicBezTo>
                  <a:lnTo>
                    <a:pt x="27763" y="9151"/>
                  </a:lnTo>
                  <a:cubicBezTo>
                    <a:pt x="27763" y="9151"/>
                    <a:pt x="30729" y="538"/>
                    <a:pt x="28909" y="22"/>
                  </a:cubicBezTo>
                  <a:cubicBezTo>
                    <a:pt x="28861" y="8"/>
                    <a:pt x="28814" y="1"/>
                    <a:pt x="28768" y="1"/>
                  </a:cubicBezTo>
                  <a:close/>
                </a:path>
              </a:pathLst>
            </a:custGeom>
            <a:solidFill>
              <a:srgbClr val="0092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2" name="Google Shape;4296;p64"/>
            <p:cNvSpPr/>
            <p:nvPr/>
          </p:nvSpPr>
          <p:spPr>
            <a:xfrm>
              <a:off x="4502613" y="3220788"/>
              <a:ext cx="1011550" cy="973325"/>
            </a:xfrm>
            <a:custGeom>
              <a:avLst/>
              <a:gdLst/>
              <a:ahLst/>
              <a:cxnLst/>
              <a:rect l="l" t="t" r="r" b="b"/>
              <a:pathLst>
                <a:path w="40462" h="38933" extrusionOk="0">
                  <a:moveTo>
                    <a:pt x="20998" y="0"/>
                  </a:moveTo>
                  <a:cubicBezTo>
                    <a:pt x="13129" y="0"/>
                    <a:pt x="6020" y="4745"/>
                    <a:pt x="3010" y="12011"/>
                  </a:cubicBezTo>
                  <a:cubicBezTo>
                    <a:pt x="1" y="19292"/>
                    <a:pt x="1663" y="27662"/>
                    <a:pt x="7239" y="33238"/>
                  </a:cubicBezTo>
                  <a:cubicBezTo>
                    <a:pt x="10958" y="36957"/>
                    <a:pt x="15934" y="38933"/>
                    <a:pt x="21000" y="38933"/>
                  </a:cubicBezTo>
                  <a:cubicBezTo>
                    <a:pt x="23509" y="38933"/>
                    <a:pt x="26040" y="38448"/>
                    <a:pt x="28451" y="37451"/>
                  </a:cubicBezTo>
                  <a:cubicBezTo>
                    <a:pt x="35717" y="34442"/>
                    <a:pt x="40462" y="27347"/>
                    <a:pt x="40462" y="19464"/>
                  </a:cubicBezTo>
                  <a:cubicBezTo>
                    <a:pt x="40462" y="8715"/>
                    <a:pt x="31747" y="0"/>
                    <a:pt x="20998" y="0"/>
                  </a:cubicBezTo>
                  <a:close/>
                </a:path>
              </a:pathLst>
            </a:custGeom>
            <a:solidFill>
              <a:srgbClr val="FFD3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3" name="Google Shape;4297;p64"/>
            <p:cNvSpPr/>
            <p:nvPr/>
          </p:nvSpPr>
          <p:spPr>
            <a:xfrm>
              <a:off x="4614763" y="3287063"/>
              <a:ext cx="817700" cy="812700"/>
            </a:xfrm>
            <a:custGeom>
              <a:avLst/>
              <a:gdLst/>
              <a:ahLst/>
              <a:cxnLst/>
              <a:rect l="l" t="t" r="r" b="b"/>
              <a:pathLst>
                <a:path w="32708" h="32508" extrusionOk="0">
                  <a:moveTo>
                    <a:pt x="12370" y="1"/>
                  </a:moveTo>
                  <a:cubicBezTo>
                    <a:pt x="12312" y="1"/>
                    <a:pt x="12269" y="15"/>
                    <a:pt x="12212" y="15"/>
                  </a:cubicBezTo>
                  <a:cubicBezTo>
                    <a:pt x="11237" y="144"/>
                    <a:pt x="11166" y="1463"/>
                    <a:pt x="11438" y="2982"/>
                  </a:cubicBezTo>
                  <a:cubicBezTo>
                    <a:pt x="12312" y="4415"/>
                    <a:pt x="13043" y="5920"/>
                    <a:pt x="13631" y="7483"/>
                  </a:cubicBezTo>
                  <a:cubicBezTo>
                    <a:pt x="13918" y="7397"/>
                    <a:pt x="14204" y="7325"/>
                    <a:pt x="14505" y="7268"/>
                  </a:cubicBezTo>
                  <a:cubicBezTo>
                    <a:pt x="14233" y="5232"/>
                    <a:pt x="14090" y="3226"/>
                    <a:pt x="14247" y="1592"/>
                  </a:cubicBezTo>
                  <a:cubicBezTo>
                    <a:pt x="13717" y="675"/>
                    <a:pt x="13086" y="1"/>
                    <a:pt x="12370" y="1"/>
                  </a:cubicBezTo>
                  <a:close/>
                  <a:moveTo>
                    <a:pt x="20840" y="273"/>
                  </a:moveTo>
                  <a:cubicBezTo>
                    <a:pt x="20109" y="273"/>
                    <a:pt x="19450" y="1234"/>
                    <a:pt x="18920" y="2423"/>
                  </a:cubicBezTo>
                  <a:cubicBezTo>
                    <a:pt x="18934" y="4057"/>
                    <a:pt x="18819" y="5691"/>
                    <a:pt x="18576" y="7311"/>
                  </a:cubicBezTo>
                  <a:cubicBezTo>
                    <a:pt x="18948" y="7397"/>
                    <a:pt x="19307" y="7497"/>
                    <a:pt x="19665" y="7626"/>
                  </a:cubicBezTo>
                  <a:cubicBezTo>
                    <a:pt x="20253" y="6150"/>
                    <a:pt x="20969" y="4716"/>
                    <a:pt x="21801" y="3340"/>
                  </a:cubicBezTo>
                  <a:cubicBezTo>
                    <a:pt x="21915" y="1778"/>
                    <a:pt x="21772" y="345"/>
                    <a:pt x="20912" y="273"/>
                  </a:cubicBezTo>
                  <a:close/>
                  <a:moveTo>
                    <a:pt x="5213" y="4142"/>
                  </a:moveTo>
                  <a:cubicBezTo>
                    <a:pt x="4864" y="4142"/>
                    <a:pt x="4542" y="4255"/>
                    <a:pt x="4272" y="4458"/>
                  </a:cubicBezTo>
                  <a:cubicBezTo>
                    <a:pt x="3469" y="5103"/>
                    <a:pt x="3842" y="6293"/>
                    <a:pt x="4630" y="7526"/>
                  </a:cubicBezTo>
                  <a:cubicBezTo>
                    <a:pt x="6006" y="8257"/>
                    <a:pt x="7540" y="9317"/>
                    <a:pt x="9045" y="10492"/>
                  </a:cubicBezTo>
                  <a:cubicBezTo>
                    <a:pt x="9303" y="10191"/>
                    <a:pt x="9575" y="9905"/>
                    <a:pt x="9861" y="9647"/>
                  </a:cubicBezTo>
                  <a:cubicBezTo>
                    <a:pt x="8486" y="7870"/>
                    <a:pt x="7253" y="6021"/>
                    <a:pt x="6579" y="4444"/>
                  </a:cubicBezTo>
                  <a:cubicBezTo>
                    <a:pt x="6164" y="4258"/>
                    <a:pt x="5719" y="4157"/>
                    <a:pt x="5275" y="4143"/>
                  </a:cubicBezTo>
                  <a:cubicBezTo>
                    <a:pt x="5254" y="4142"/>
                    <a:pt x="5233" y="4142"/>
                    <a:pt x="5213" y="4142"/>
                  </a:cubicBezTo>
                  <a:close/>
                  <a:moveTo>
                    <a:pt x="28002" y="5073"/>
                  </a:moveTo>
                  <a:cubicBezTo>
                    <a:pt x="27985" y="5073"/>
                    <a:pt x="27967" y="5073"/>
                    <a:pt x="27949" y="5075"/>
                  </a:cubicBezTo>
                  <a:lnTo>
                    <a:pt x="27935" y="5075"/>
                  </a:lnTo>
                  <a:cubicBezTo>
                    <a:pt x="27290" y="5075"/>
                    <a:pt x="26401" y="5548"/>
                    <a:pt x="25541" y="6150"/>
                  </a:cubicBezTo>
                  <a:cubicBezTo>
                    <a:pt x="24782" y="7382"/>
                    <a:pt x="23965" y="8572"/>
                    <a:pt x="23062" y="9704"/>
                  </a:cubicBezTo>
                  <a:cubicBezTo>
                    <a:pt x="23363" y="9991"/>
                    <a:pt x="23650" y="10292"/>
                    <a:pt x="23907" y="10607"/>
                  </a:cubicBezTo>
                  <a:cubicBezTo>
                    <a:pt x="24911" y="9833"/>
                    <a:pt x="25943" y="9116"/>
                    <a:pt x="27032" y="8472"/>
                  </a:cubicBezTo>
                  <a:cubicBezTo>
                    <a:pt x="28193" y="7196"/>
                    <a:pt x="29211" y="5734"/>
                    <a:pt x="28465" y="5218"/>
                  </a:cubicBezTo>
                  <a:cubicBezTo>
                    <a:pt x="28324" y="5128"/>
                    <a:pt x="28159" y="5073"/>
                    <a:pt x="28002" y="5073"/>
                  </a:cubicBezTo>
                  <a:close/>
                  <a:moveTo>
                    <a:pt x="29770" y="11811"/>
                  </a:moveTo>
                  <a:lnTo>
                    <a:pt x="29741" y="11825"/>
                  </a:lnTo>
                  <a:cubicBezTo>
                    <a:pt x="29742" y="11825"/>
                    <a:pt x="29743" y="11825"/>
                    <a:pt x="29744" y="11825"/>
                  </a:cubicBezTo>
                  <a:lnTo>
                    <a:pt x="29743" y="11825"/>
                  </a:lnTo>
                  <a:cubicBezTo>
                    <a:pt x="29752" y="11821"/>
                    <a:pt x="29761" y="11816"/>
                    <a:pt x="29770" y="11811"/>
                  </a:cubicBezTo>
                  <a:close/>
                  <a:moveTo>
                    <a:pt x="29743" y="11825"/>
                  </a:moveTo>
                  <a:lnTo>
                    <a:pt x="29743" y="11825"/>
                  </a:lnTo>
                  <a:cubicBezTo>
                    <a:pt x="28419" y="12551"/>
                    <a:pt x="27066" y="13205"/>
                    <a:pt x="25670" y="13775"/>
                  </a:cubicBezTo>
                  <a:cubicBezTo>
                    <a:pt x="25814" y="14205"/>
                    <a:pt x="25914" y="14635"/>
                    <a:pt x="26000" y="15064"/>
                  </a:cubicBezTo>
                  <a:cubicBezTo>
                    <a:pt x="27276" y="14864"/>
                    <a:pt x="28551" y="14749"/>
                    <a:pt x="29841" y="14692"/>
                  </a:cubicBezTo>
                  <a:cubicBezTo>
                    <a:pt x="31360" y="14133"/>
                    <a:pt x="32708" y="13402"/>
                    <a:pt x="32392" y="12657"/>
                  </a:cubicBezTo>
                  <a:cubicBezTo>
                    <a:pt x="32120" y="12041"/>
                    <a:pt x="31004" y="11826"/>
                    <a:pt x="29744" y="11825"/>
                  </a:cubicBezTo>
                  <a:close/>
                  <a:moveTo>
                    <a:pt x="2996" y="11711"/>
                  </a:moveTo>
                  <a:cubicBezTo>
                    <a:pt x="1678" y="11711"/>
                    <a:pt x="488" y="11926"/>
                    <a:pt x="259" y="12657"/>
                  </a:cubicBezTo>
                  <a:cubicBezTo>
                    <a:pt x="15" y="13431"/>
                    <a:pt x="846" y="14276"/>
                    <a:pt x="1878" y="15007"/>
                  </a:cubicBezTo>
                  <a:lnTo>
                    <a:pt x="2423" y="15007"/>
                  </a:lnTo>
                  <a:cubicBezTo>
                    <a:pt x="3885" y="15021"/>
                    <a:pt x="5347" y="15122"/>
                    <a:pt x="6809" y="15308"/>
                  </a:cubicBezTo>
                  <a:cubicBezTo>
                    <a:pt x="6895" y="14764"/>
                    <a:pt x="7024" y="14219"/>
                    <a:pt x="7196" y="13689"/>
                  </a:cubicBezTo>
                  <a:cubicBezTo>
                    <a:pt x="5877" y="13115"/>
                    <a:pt x="4601" y="12470"/>
                    <a:pt x="3369" y="11739"/>
                  </a:cubicBezTo>
                  <a:lnTo>
                    <a:pt x="3010" y="11739"/>
                  </a:lnTo>
                  <a:lnTo>
                    <a:pt x="2996" y="11711"/>
                  </a:lnTo>
                  <a:close/>
                  <a:moveTo>
                    <a:pt x="25971" y="18805"/>
                  </a:moveTo>
                  <a:cubicBezTo>
                    <a:pt x="25857" y="19307"/>
                    <a:pt x="25713" y="19823"/>
                    <a:pt x="25527" y="20310"/>
                  </a:cubicBezTo>
                  <a:cubicBezTo>
                    <a:pt x="26473" y="20712"/>
                    <a:pt x="27419" y="21127"/>
                    <a:pt x="28293" y="21571"/>
                  </a:cubicBezTo>
                  <a:cubicBezTo>
                    <a:pt x="28881" y="21743"/>
                    <a:pt x="29483" y="21844"/>
                    <a:pt x="30085" y="21858"/>
                  </a:cubicBezTo>
                  <a:cubicBezTo>
                    <a:pt x="30887" y="21858"/>
                    <a:pt x="31489" y="21586"/>
                    <a:pt x="31547" y="20826"/>
                  </a:cubicBezTo>
                  <a:cubicBezTo>
                    <a:pt x="31604" y="20067"/>
                    <a:pt x="31174" y="19522"/>
                    <a:pt x="30529" y="19092"/>
                  </a:cubicBezTo>
                  <a:lnTo>
                    <a:pt x="30357" y="19092"/>
                  </a:lnTo>
                  <a:cubicBezTo>
                    <a:pt x="28895" y="19078"/>
                    <a:pt x="27433" y="18977"/>
                    <a:pt x="25986" y="18805"/>
                  </a:cubicBezTo>
                  <a:close/>
                  <a:moveTo>
                    <a:pt x="6866" y="18562"/>
                  </a:moveTo>
                  <a:cubicBezTo>
                    <a:pt x="5490" y="18691"/>
                    <a:pt x="4114" y="18777"/>
                    <a:pt x="2867" y="18791"/>
                  </a:cubicBezTo>
                  <a:cubicBezTo>
                    <a:pt x="1405" y="19508"/>
                    <a:pt x="1" y="20468"/>
                    <a:pt x="345" y="21371"/>
                  </a:cubicBezTo>
                  <a:cubicBezTo>
                    <a:pt x="502" y="21801"/>
                    <a:pt x="1047" y="21958"/>
                    <a:pt x="1778" y="21958"/>
                  </a:cubicBezTo>
                  <a:cubicBezTo>
                    <a:pt x="2638" y="21930"/>
                    <a:pt x="3483" y="21801"/>
                    <a:pt x="4300" y="21586"/>
                  </a:cubicBezTo>
                  <a:cubicBezTo>
                    <a:pt x="5246" y="21099"/>
                    <a:pt x="6264" y="20626"/>
                    <a:pt x="7310" y="20196"/>
                  </a:cubicBezTo>
                  <a:cubicBezTo>
                    <a:pt x="7124" y="19665"/>
                    <a:pt x="6966" y="19121"/>
                    <a:pt x="6866" y="18562"/>
                  </a:cubicBezTo>
                  <a:close/>
                  <a:moveTo>
                    <a:pt x="23693" y="23306"/>
                  </a:moveTo>
                  <a:cubicBezTo>
                    <a:pt x="23463" y="23564"/>
                    <a:pt x="23220" y="23807"/>
                    <a:pt x="22976" y="24037"/>
                  </a:cubicBezTo>
                  <a:cubicBezTo>
                    <a:pt x="23621" y="24854"/>
                    <a:pt x="24251" y="25699"/>
                    <a:pt x="24810" y="26516"/>
                  </a:cubicBezTo>
                  <a:cubicBezTo>
                    <a:pt x="25627" y="27176"/>
                    <a:pt x="26487" y="27691"/>
                    <a:pt x="27161" y="27691"/>
                  </a:cubicBezTo>
                  <a:cubicBezTo>
                    <a:pt x="27347" y="27691"/>
                    <a:pt x="27534" y="27649"/>
                    <a:pt x="27691" y="27563"/>
                  </a:cubicBezTo>
                  <a:cubicBezTo>
                    <a:pt x="28150" y="27290"/>
                    <a:pt x="28121" y="26717"/>
                    <a:pt x="27849" y="26043"/>
                  </a:cubicBezTo>
                  <a:cubicBezTo>
                    <a:pt x="26387" y="25241"/>
                    <a:pt x="25011" y="24323"/>
                    <a:pt x="23693" y="23306"/>
                  </a:cubicBezTo>
                  <a:close/>
                  <a:moveTo>
                    <a:pt x="9145" y="23277"/>
                  </a:moveTo>
                  <a:cubicBezTo>
                    <a:pt x="7955" y="24180"/>
                    <a:pt x="6694" y="25011"/>
                    <a:pt x="5404" y="25771"/>
                  </a:cubicBezTo>
                  <a:cubicBezTo>
                    <a:pt x="4974" y="26860"/>
                    <a:pt x="4773" y="27878"/>
                    <a:pt x="5275" y="28279"/>
                  </a:cubicBezTo>
                  <a:cubicBezTo>
                    <a:pt x="5404" y="28369"/>
                    <a:pt x="5544" y="28425"/>
                    <a:pt x="5696" y="28425"/>
                  </a:cubicBezTo>
                  <a:cubicBezTo>
                    <a:pt x="5713" y="28425"/>
                    <a:pt x="5730" y="28424"/>
                    <a:pt x="5748" y="28422"/>
                  </a:cubicBezTo>
                  <a:cubicBezTo>
                    <a:pt x="6393" y="28422"/>
                    <a:pt x="7353" y="27835"/>
                    <a:pt x="8314" y="27090"/>
                  </a:cubicBezTo>
                  <a:cubicBezTo>
                    <a:pt x="8873" y="26187"/>
                    <a:pt x="9532" y="25255"/>
                    <a:pt x="10234" y="24338"/>
                  </a:cubicBezTo>
                  <a:cubicBezTo>
                    <a:pt x="9847" y="24008"/>
                    <a:pt x="9489" y="23650"/>
                    <a:pt x="9145" y="23277"/>
                  </a:cubicBezTo>
                  <a:close/>
                  <a:moveTo>
                    <a:pt x="19493" y="26072"/>
                  </a:moveTo>
                  <a:cubicBezTo>
                    <a:pt x="19092" y="26201"/>
                    <a:pt x="18690" y="26301"/>
                    <a:pt x="18275" y="26387"/>
                  </a:cubicBezTo>
                  <a:cubicBezTo>
                    <a:pt x="18418" y="27649"/>
                    <a:pt x="18533" y="28910"/>
                    <a:pt x="18561" y="30085"/>
                  </a:cubicBezTo>
                  <a:cubicBezTo>
                    <a:pt x="19106" y="31045"/>
                    <a:pt x="19694" y="31834"/>
                    <a:pt x="20267" y="31834"/>
                  </a:cubicBezTo>
                  <a:cubicBezTo>
                    <a:pt x="20324" y="31834"/>
                    <a:pt x="20382" y="31834"/>
                    <a:pt x="20439" y="31805"/>
                  </a:cubicBezTo>
                  <a:cubicBezTo>
                    <a:pt x="21041" y="31633"/>
                    <a:pt x="21127" y="30558"/>
                    <a:pt x="21012" y="29340"/>
                  </a:cubicBezTo>
                  <a:cubicBezTo>
                    <a:pt x="20453" y="28279"/>
                    <a:pt x="19937" y="27190"/>
                    <a:pt x="19493" y="26072"/>
                  </a:cubicBezTo>
                  <a:close/>
                  <a:moveTo>
                    <a:pt x="13287" y="26043"/>
                  </a:moveTo>
                  <a:cubicBezTo>
                    <a:pt x="12685" y="27448"/>
                    <a:pt x="12026" y="28809"/>
                    <a:pt x="11266" y="30142"/>
                  </a:cubicBezTo>
                  <a:cubicBezTo>
                    <a:pt x="11309" y="31289"/>
                    <a:pt x="11567" y="32221"/>
                    <a:pt x="12226" y="32464"/>
                  </a:cubicBezTo>
                  <a:cubicBezTo>
                    <a:pt x="12312" y="32493"/>
                    <a:pt x="12398" y="32507"/>
                    <a:pt x="12499" y="32507"/>
                  </a:cubicBezTo>
                  <a:cubicBezTo>
                    <a:pt x="13273" y="32507"/>
                    <a:pt x="13946" y="31346"/>
                    <a:pt x="14491" y="29985"/>
                  </a:cubicBezTo>
                  <a:cubicBezTo>
                    <a:pt x="14520" y="28852"/>
                    <a:pt x="14634" y="27634"/>
                    <a:pt x="14792" y="26416"/>
                  </a:cubicBezTo>
                  <a:cubicBezTo>
                    <a:pt x="14276" y="26330"/>
                    <a:pt x="13774" y="26201"/>
                    <a:pt x="13287" y="26043"/>
                  </a:cubicBezTo>
                  <a:close/>
                </a:path>
              </a:pathLst>
            </a:custGeom>
            <a:solidFill>
              <a:srgbClr val="FF885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4" name="Google Shape;4298;p64"/>
            <p:cNvSpPr/>
            <p:nvPr/>
          </p:nvSpPr>
          <p:spPr>
            <a:xfrm>
              <a:off x="4895338" y="3237588"/>
              <a:ext cx="265125" cy="477350"/>
            </a:xfrm>
            <a:custGeom>
              <a:avLst/>
              <a:gdLst/>
              <a:ahLst/>
              <a:cxnLst/>
              <a:rect l="l" t="t" r="r" b="b"/>
              <a:pathLst>
                <a:path w="10605" h="19094" extrusionOk="0">
                  <a:moveTo>
                    <a:pt x="5419" y="0"/>
                  </a:moveTo>
                  <a:cubicBezTo>
                    <a:pt x="5391" y="0"/>
                    <a:pt x="5361" y="1"/>
                    <a:pt x="5332" y="2"/>
                  </a:cubicBezTo>
                  <a:cubicBezTo>
                    <a:pt x="0" y="217"/>
                    <a:pt x="5332" y="19093"/>
                    <a:pt x="5332" y="19093"/>
                  </a:cubicBezTo>
                  <a:cubicBezTo>
                    <a:pt x="5332" y="19093"/>
                    <a:pt x="10605" y="0"/>
                    <a:pt x="5419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5" name="Google Shape;4299;p64"/>
            <p:cNvSpPr/>
            <p:nvPr/>
          </p:nvSpPr>
          <p:spPr>
            <a:xfrm>
              <a:off x="4664213" y="3294288"/>
              <a:ext cx="364425" cy="420650"/>
            </a:xfrm>
            <a:custGeom>
              <a:avLst/>
              <a:gdLst/>
              <a:ahLst/>
              <a:cxnLst/>
              <a:rect l="l" t="t" r="r" b="b"/>
              <a:pathLst>
                <a:path w="14577" h="16826" extrusionOk="0">
                  <a:moveTo>
                    <a:pt x="6090" y="1"/>
                  </a:moveTo>
                  <a:cubicBezTo>
                    <a:pt x="5789" y="1"/>
                    <a:pt x="5483" y="69"/>
                    <a:pt x="5175" y="214"/>
                  </a:cubicBezTo>
                  <a:cubicBezTo>
                    <a:pt x="1" y="2636"/>
                    <a:pt x="14577" y="16825"/>
                    <a:pt x="14577" y="16825"/>
                  </a:cubicBezTo>
                  <a:cubicBezTo>
                    <a:pt x="14577" y="16825"/>
                    <a:pt x="10827" y="1"/>
                    <a:pt x="6090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6" name="Google Shape;4300;p64"/>
            <p:cNvSpPr/>
            <p:nvPr/>
          </p:nvSpPr>
          <p:spPr>
            <a:xfrm>
              <a:off x="5028613" y="3297963"/>
              <a:ext cx="358000" cy="416975"/>
            </a:xfrm>
            <a:custGeom>
              <a:avLst/>
              <a:gdLst/>
              <a:ahLst/>
              <a:cxnLst/>
              <a:rect l="l" t="t" r="r" b="b"/>
              <a:pathLst>
                <a:path w="14320" h="16679" extrusionOk="0">
                  <a:moveTo>
                    <a:pt x="8717" y="1"/>
                  </a:moveTo>
                  <a:cubicBezTo>
                    <a:pt x="4186" y="1"/>
                    <a:pt x="1" y="16678"/>
                    <a:pt x="1" y="16678"/>
                  </a:cubicBezTo>
                  <a:cubicBezTo>
                    <a:pt x="1" y="16678"/>
                    <a:pt x="14319" y="2259"/>
                    <a:pt x="9489" y="167"/>
                  </a:cubicBezTo>
                  <a:cubicBezTo>
                    <a:pt x="9231" y="54"/>
                    <a:pt x="8974" y="1"/>
                    <a:pt x="8717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7" name="Google Shape;4301;p64"/>
            <p:cNvSpPr/>
            <p:nvPr/>
          </p:nvSpPr>
          <p:spPr>
            <a:xfrm>
              <a:off x="5028613" y="3459863"/>
              <a:ext cx="489850" cy="255075"/>
            </a:xfrm>
            <a:custGeom>
              <a:avLst/>
              <a:gdLst/>
              <a:ahLst/>
              <a:cxnLst/>
              <a:rect l="l" t="t" r="r" b="b"/>
              <a:pathLst>
                <a:path w="19594" h="10203" extrusionOk="0">
                  <a:moveTo>
                    <a:pt x="14702" y="1"/>
                  </a:moveTo>
                  <a:cubicBezTo>
                    <a:pt x="9971" y="1"/>
                    <a:pt x="1" y="10202"/>
                    <a:pt x="1" y="10202"/>
                  </a:cubicBezTo>
                  <a:cubicBezTo>
                    <a:pt x="1" y="10202"/>
                    <a:pt x="19594" y="4225"/>
                    <a:pt x="16340" y="657"/>
                  </a:cubicBezTo>
                  <a:cubicBezTo>
                    <a:pt x="15925" y="201"/>
                    <a:pt x="15365" y="1"/>
                    <a:pt x="14702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8" name="Google Shape;4302;p64"/>
            <p:cNvSpPr/>
            <p:nvPr/>
          </p:nvSpPr>
          <p:spPr>
            <a:xfrm>
              <a:off x="4566388" y="3450788"/>
              <a:ext cx="462250" cy="264150"/>
            </a:xfrm>
            <a:custGeom>
              <a:avLst/>
              <a:gdLst/>
              <a:ahLst/>
              <a:cxnLst/>
              <a:rect l="l" t="t" r="r" b="b"/>
              <a:pathLst>
                <a:path w="18490" h="10566" extrusionOk="0">
                  <a:moveTo>
                    <a:pt x="3604" y="1"/>
                  </a:moveTo>
                  <a:cubicBezTo>
                    <a:pt x="2954" y="1"/>
                    <a:pt x="2454" y="248"/>
                    <a:pt x="2165" y="819"/>
                  </a:cubicBezTo>
                  <a:cubicBezTo>
                    <a:pt x="1" y="5133"/>
                    <a:pt x="18490" y="10565"/>
                    <a:pt x="18490" y="10565"/>
                  </a:cubicBezTo>
                  <a:cubicBezTo>
                    <a:pt x="18490" y="10565"/>
                    <a:pt x="7850" y="1"/>
                    <a:pt x="3604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9" name="Google Shape;4303;p64"/>
            <p:cNvSpPr/>
            <p:nvPr/>
          </p:nvSpPr>
          <p:spPr>
            <a:xfrm>
              <a:off x="4553213" y="3662238"/>
              <a:ext cx="475425" cy="94750"/>
            </a:xfrm>
            <a:custGeom>
              <a:avLst/>
              <a:gdLst/>
              <a:ahLst/>
              <a:cxnLst/>
              <a:rect l="l" t="t" r="r" b="b"/>
              <a:pathLst>
                <a:path w="19017" h="3790" extrusionOk="0">
                  <a:moveTo>
                    <a:pt x="4880" y="0"/>
                  </a:moveTo>
                  <a:cubicBezTo>
                    <a:pt x="2261" y="0"/>
                    <a:pt x="292" y="462"/>
                    <a:pt x="155" y="1820"/>
                  </a:cubicBezTo>
                  <a:cubicBezTo>
                    <a:pt x="0" y="3306"/>
                    <a:pt x="2251" y="3790"/>
                    <a:pt x="5247" y="3790"/>
                  </a:cubicBezTo>
                  <a:cubicBezTo>
                    <a:pt x="10835" y="3790"/>
                    <a:pt x="19017" y="2107"/>
                    <a:pt x="19017" y="2107"/>
                  </a:cubicBezTo>
                  <a:cubicBezTo>
                    <a:pt x="19017" y="2107"/>
                    <a:pt x="10469" y="0"/>
                    <a:pt x="4880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0" name="Google Shape;4304;p64"/>
            <p:cNvSpPr/>
            <p:nvPr/>
          </p:nvSpPr>
          <p:spPr>
            <a:xfrm>
              <a:off x="4702188" y="3714913"/>
              <a:ext cx="326450" cy="408475"/>
            </a:xfrm>
            <a:custGeom>
              <a:avLst/>
              <a:gdLst/>
              <a:ahLst/>
              <a:cxnLst/>
              <a:rect l="l" t="t" r="r" b="b"/>
              <a:pathLst>
                <a:path w="13058" h="16339" extrusionOk="0">
                  <a:moveTo>
                    <a:pt x="13058" y="0"/>
                  </a:moveTo>
                  <a:cubicBezTo>
                    <a:pt x="13057" y="1"/>
                    <a:pt x="1" y="13057"/>
                    <a:pt x="3627" y="16024"/>
                  </a:cubicBezTo>
                  <a:cubicBezTo>
                    <a:pt x="3889" y="16239"/>
                    <a:pt x="4162" y="16339"/>
                    <a:pt x="4444" y="16339"/>
                  </a:cubicBezTo>
                  <a:cubicBezTo>
                    <a:pt x="8051" y="16339"/>
                    <a:pt x="13058" y="1"/>
                    <a:pt x="13058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1" name="Google Shape;4305;p64"/>
            <p:cNvSpPr/>
            <p:nvPr/>
          </p:nvSpPr>
          <p:spPr>
            <a:xfrm>
              <a:off x="4574988" y="3714913"/>
              <a:ext cx="453650" cy="250950"/>
            </a:xfrm>
            <a:custGeom>
              <a:avLst/>
              <a:gdLst/>
              <a:ahLst/>
              <a:cxnLst/>
              <a:rect l="l" t="t" r="r" b="b"/>
              <a:pathLst>
                <a:path w="18146" h="10038" extrusionOk="0">
                  <a:moveTo>
                    <a:pt x="18146" y="0"/>
                  </a:moveTo>
                  <a:lnTo>
                    <a:pt x="18146" y="0"/>
                  </a:lnTo>
                  <a:cubicBezTo>
                    <a:pt x="18145" y="0"/>
                    <a:pt x="1" y="4759"/>
                    <a:pt x="1821" y="9159"/>
                  </a:cubicBezTo>
                  <a:cubicBezTo>
                    <a:pt x="2073" y="9773"/>
                    <a:pt x="2573" y="10037"/>
                    <a:pt x="3247" y="10037"/>
                  </a:cubicBezTo>
                  <a:cubicBezTo>
                    <a:pt x="7398" y="10037"/>
                    <a:pt x="18146" y="0"/>
                    <a:pt x="18146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2" name="Google Shape;4306;p64"/>
            <p:cNvSpPr/>
            <p:nvPr/>
          </p:nvSpPr>
          <p:spPr>
            <a:xfrm>
              <a:off x="5028613" y="3654263"/>
              <a:ext cx="473275" cy="110675"/>
            </a:xfrm>
            <a:custGeom>
              <a:avLst/>
              <a:gdLst/>
              <a:ahLst/>
              <a:cxnLst/>
              <a:rect l="l" t="t" r="r" b="b"/>
              <a:pathLst>
                <a:path w="18931" h="4427" extrusionOk="0">
                  <a:moveTo>
                    <a:pt x="14024" y="1"/>
                  </a:moveTo>
                  <a:cubicBezTo>
                    <a:pt x="8459" y="1"/>
                    <a:pt x="1" y="2426"/>
                    <a:pt x="1" y="2426"/>
                  </a:cubicBezTo>
                  <a:cubicBezTo>
                    <a:pt x="1" y="2426"/>
                    <a:pt x="8205" y="4427"/>
                    <a:pt x="13769" y="4427"/>
                  </a:cubicBezTo>
                  <a:cubicBezTo>
                    <a:pt x="16722" y="4427"/>
                    <a:pt x="18931" y="3863"/>
                    <a:pt x="18777" y="2139"/>
                  </a:cubicBezTo>
                  <a:cubicBezTo>
                    <a:pt x="18639" y="543"/>
                    <a:pt x="16655" y="1"/>
                    <a:pt x="14024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3" name="Google Shape;4307;p64"/>
            <p:cNvSpPr/>
            <p:nvPr/>
          </p:nvSpPr>
          <p:spPr>
            <a:xfrm>
              <a:off x="5028613" y="3714913"/>
              <a:ext cx="462975" cy="250275"/>
            </a:xfrm>
            <a:custGeom>
              <a:avLst/>
              <a:gdLst/>
              <a:ahLst/>
              <a:cxnLst/>
              <a:rect l="l" t="t" r="r" b="b"/>
              <a:pathLst>
                <a:path w="18519" h="10011" extrusionOk="0">
                  <a:moveTo>
                    <a:pt x="1" y="0"/>
                  </a:moveTo>
                  <a:lnTo>
                    <a:pt x="1" y="0"/>
                  </a:lnTo>
                  <a:cubicBezTo>
                    <a:pt x="1" y="0"/>
                    <a:pt x="10087" y="10011"/>
                    <a:pt x="14583" y="10011"/>
                  </a:cubicBezTo>
                  <a:cubicBezTo>
                    <a:pt x="15297" y="10011"/>
                    <a:pt x="15870" y="9758"/>
                    <a:pt x="16240" y="9173"/>
                  </a:cubicBezTo>
                  <a:cubicBezTo>
                    <a:pt x="18519" y="5518"/>
                    <a:pt x="2" y="0"/>
                    <a:pt x="1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4" name="Google Shape;4308;p64"/>
            <p:cNvSpPr/>
            <p:nvPr/>
          </p:nvSpPr>
          <p:spPr>
            <a:xfrm>
              <a:off x="5028613" y="3710963"/>
              <a:ext cx="356550" cy="408725"/>
            </a:xfrm>
            <a:custGeom>
              <a:avLst/>
              <a:gdLst/>
              <a:ahLst/>
              <a:cxnLst/>
              <a:rect l="l" t="t" r="r" b="b"/>
              <a:pathLst>
                <a:path w="14262" h="16349" extrusionOk="0">
                  <a:moveTo>
                    <a:pt x="1" y="0"/>
                  </a:moveTo>
                  <a:lnTo>
                    <a:pt x="1" y="0"/>
                  </a:lnTo>
                  <a:cubicBezTo>
                    <a:pt x="1" y="1"/>
                    <a:pt x="4005" y="16348"/>
                    <a:pt x="8542" y="16348"/>
                  </a:cubicBezTo>
                  <a:cubicBezTo>
                    <a:pt x="8823" y="16348"/>
                    <a:pt x="9105" y="16286"/>
                    <a:pt x="9389" y="16153"/>
                  </a:cubicBezTo>
                  <a:cubicBezTo>
                    <a:pt x="14262" y="13860"/>
                    <a:pt x="2" y="1"/>
                    <a:pt x="1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5" name="Google Shape;4309;p64"/>
            <p:cNvSpPr/>
            <p:nvPr/>
          </p:nvSpPr>
          <p:spPr>
            <a:xfrm>
              <a:off x="4912163" y="3710963"/>
              <a:ext cx="230350" cy="467275"/>
            </a:xfrm>
            <a:custGeom>
              <a:avLst/>
              <a:gdLst/>
              <a:ahLst/>
              <a:cxnLst/>
              <a:rect l="l" t="t" r="r" b="b"/>
              <a:pathLst>
                <a:path w="9214" h="18691" extrusionOk="0">
                  <a:moveTo>
                    <a:pt x="4659" y="0"/>
                  </a:moveTo>
                  <a:cubicBezTo>
                    <a:pt x="4659" y="1"/>
                    <a:pt x="1" y="18604"/>
                    <a:pt x="4616" y="18690"/>
                  </a:cubicBezTo>
                  <a:cubicBezTo>
                    <a:pt x="4625" y="18690"/>
                    <a:pt x="4633" y="18690"/>
                    <a:pt x="4642" y="18690"/>
                  </a:cubicBezTo>
                  <a:cubicBezTo>
                    <a:pt x="9213" y="18690"/>
                    <a:pt x="4659" y="1"/>
                    <a:pt x="4659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6" name="Google Shape;4310;p64"/>
            <p:cNvSpPr/>
            <p:nvPr/>
          </p:nvSpPr>
          <p:spPr>
            <a:xfrm>
              <a:off x="4762763" y="3464088"/>
              <a:ext cx="505950" cy="486750"/>
            </a:xfrm>
            <a:custGeom>
              <a:avLst/>
              <a:gdLst/>
              <a:ahLst/>
              <a:cxnLst/>
              <a:rect l="l" t="t" r="r" b="b"/>
              <a:pathLst>
                <a:path w="20238" h="19470" extrusionOk="0">
                  <a:moveTo>
                    <a:pt x="10506" y="0"/>
                  </a:moveTo>
                  <a:cubicBezTo>
                    <a:pt x="6564" y="0"/>
                    <a:pt x="3024" y="2365"/>
                    <a:pt x="1505" y="6006"/>
                  </a:cubicBezTo>
                  <a:cubicBezTo>
                    <a:pt x="0" y="9646"/>
                    <a:pt x="831" y="13831"/>
                    <a:pt x="3612" y="16612"/>
                  </a:cubicBezTo>
                  <a:cubicBezTo>
                    <a:pt x="5485" y="18475"/>
                    <a:pt x="7983" y="19470"/>
                    <a:pt x="10523" y="19470"/>
                  </a:cubicBezTo>
                  <a:cubicBezTo>
                    <a:pt x="11772" y="19470"/>
                    <a:pt x="13032" y="19229"/>
                    <a:pt x="14232" y="18733"/>
                  </a:cubicBezTo>
                  <a:cubicBezTo>
                    <a:pt x="17859" y="17228"/>
                    <a:pt x="20238" y="13674"/>
                    <a:pt x="20238" y="9732"/>
                  </a:cubicBezTo>
                  <a:cubicBezTo>
                    <a:pt x="20238" y="4357"/>
                    <a:pt x="15881" y="0"/>
                    <a:pt x="10506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7" name="Google Shape;4311;p64"/>
            <p:cNvSpPr/>
            <p:nvPr/>
          </p:nvSpPr>
          <p:spPr>
            <a:xfrm>
              <a:off x="5016438" y="3355863"/>
              <a:ext cx="17575" cy="108600"/>
            </a:xfrm>
            <a:custGeom>
              <a:avLst/>
              <a:gdLst/>
              <a:ahLst/>
              <a:cxnLst/>
              <a:rect l="l" t="t" r="r" b="b"/>
              <a:pathLst>
                <a:path w="703" h="4344" extrusionOk="0">
                  <a:moveTo>
                    <a:pt x="345" y="1"/>
                  </a:moveTo>
                  <a:cubicBezTo>
                    <a:pt x="347" y="22"/>
                    <a:pt x="350" y="43"/>
                    <a:pt x="352" y="64"/>
                  </a:cubicBezTo>
                  <a:lnTo>
                    <a:pt x="352" y="64"/>
                  </a:lnTo>
                  <a:cubicBezTo>
                    <a:pt x="354" y="43"/>
                    <a:pt x="357" y="22"/>
                    <a:pt x="359" y="1"/>
                  </a:cubicBezTo>
                  <a:close/>
                  <a:moveTo>
                    <a:pt x="352" y="64"/>
                  </a:moveTo>
                  <a:lnTo>
                    <a:pt x="352" y="64"/>
                  </a:lnTo>
                  <a:cubicBezTo>
                    <a:pt x="198" y="1491"/>
                    <a:pt x="85" y="2917"/>
                    <a:pt x="1" y="4344"/>
                  </a:cubicBezTo>
                  <a:lnTo>
                    <a:pt x="703" y="4344"/>
                  </a:lnTo>
                  <a:cubicBezTo>
                    <a:pt x="618" y="2917"/>
                    <a:pt x="519" y="1491"/>
                    <a:pt x="352" y="64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8" name="Google Shape;4312;p64"/>
            <p:cNvSpPr/>
            <p:nvPr/>
          </p:nvSpPr>
          <p:spPr>
            <a:xfrm>
              <a:off x="5140063" y="3403163"/>
              <a:ext cx="62000" cy="98575"/>
            </a:xfrm>
            <a:custGeom>
              <a:avLst/>
              <a:gdLst/>
              <a:ahLst/>
              <a:cxnLst/>
              <a:rect l="l" t="t" r="r" b="b"/>
              <a:pathLst>
                <a:path w="2480" h="3943" extrusionOk="0">
                  <a:moveTo>
                    <a:pt x="2480" y="1"/>
                  </a:moveTo>
                  <a:cubicBezTo>
                    <a:pt x="1620" y="1176"/>
                    <a:pt x="803" y="2380"/>
                    <a:pt x="0" y="3584"/>
                  </a:cubicBezTo>
                  <a:cubicBezTo>
                    <a:pt x="215" y="3699"/>
                    <a:pt x="416" y="3813"/>
                    <a:pt x="617" y="3942"/>
                  </a:cubicBezTo>
                  <a:cubicBezTo>
                    <a:pt x="1262" y="2638"/>
                    <a:pt x="1892" y="1334"/>
                    <a:pt x="2480" y="1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9" name="Google Shape;4313;p64"/>
            <p:cNvSpPr/>
            <p:nvPr/>
          </p:nvSpPr>
          <p:spPr>
            <a:xfrm>
              <a:off x="4848388" y="3403163"/>
              <a:ext cx="62025" cy="98575"/>
            </a:xfrm>
            <a:custGeom>
              <a:avLst/>
              <a:gdLst/>
              <a:ahLst/>
              <a:cxnLst/>
              <a:rect l="l" t="t" r="r" b="b"/>
              <a:pathLst>
                <a:path w="2481" h="3943" extrusionOk="0">
                  <a:moveTo>
                    <a:pt x="1" y="1"/>
                  </a:moveTo>
                  <a:lnTo>
                    <a:pt x="1" y="1"/>
                  </a:lnTo>
                  <a:cubicBezTo>
                    <a:pt x="588" y="1334"/>
                    <a:pt x="1219" y="2638"/>
                    <a:pt x="1878" y="3942"/>
                  </a:cubicBezTo>
                  <a:cubicBezTo>
                    <a:pt x="2079" y="3813"/>
                    <a:pt x="2279" y="3699"/>
                    <a:pt x="2480" y="3584"/>
                  </a:cubicBezTo>
                  <a:cubicBezTo>
                    <a:pt x="1692" y="2366"/>
                    <a:pt x="875" y="1162"/>
                    <a:pt x="1" y="1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0" name="Google Shape;4314;p64"/>
            <p:cNvSpPr/>
            <p:nvPr/>
          </p:nvSpPr>
          <p:spPr>
            <a:xfrm>
              <a:off x="5232513" y="3532513"/>
              <a:ext cx="99275" cy="62375"/>
            </a:xfrm>
            <a:custGeom>
              <a:avLst/>
              <a:gdLst/>
              <a:ahLst/>
              <a:cxnLst/>
              <a:rect l="l" t="t" r="r" b="b"/>
              <a:pathLst>
                <a:path w="3971" h="2495" extrusionOk="0">
                  <a:moveTo>
                    <a:pt x="3956" y="1"/>
                  </a:moveTo>
                  <a:cubicBezTo>
                    <a:pt x="2623" y="588"/>
                    <a:pt x="1304" y="1219"/>
                    <a:pt x="0" y="1878"/>
                  </a:cubicBezTo>
                  <a:cubicBezTo>
                    <a:pt x="115" y="2079"/>
                    <a:pt x="244" y="2280"/>
                    <a:pt x="358" y="2495"/>
                  </a:cubicBezTo>
                  <a:cubicBezTo>
                    <a:pt x="1577" y="1692"/>
                    <a:pt x="2781" y="875"/>
                    <a:pt x="3970" y="1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1" name="Google Shape;4315;p64"/>
            <p:cNvSpPr/>
            <p:nvPr/>
          </p:nvSpPr>
          <p:spPr>
            <a:xfrm>
              <a:off x="4719038" y="3532513"/>
              <a:ext cx="99275" cy="62375"/>
            </a:xfrm>
            <a:custGeom>
              <a:avLst/>
              <a:gdLst/>
              <a:ahLst/>
              <a:cxnLst/>
              <a:rect l="l" t="t" r="r" b="b"/>
              <a:pathLst>
                <a:path w="3971" h="2495" extrusionOk="0">
                  <a:moveTo>
                    <a:pt x="0" y="1"/>
                  </a:moveTo>
                  <a:cubicBezTo>
                    <a:pt x="1190" y="875"/>
                    <a:pt x="2394" y="1692"/>
                    <a:pt x="3612" y="2495"/>
                  </a:cubicBezTo>
                  <a:cubicBezTo>
                    <a:pt x="3727" y="2294"/>
                    <a:pt x="3842" y="2079"/>
                    <a:pt x="3971" y="1878"/>
                  </a:cubicBezTo>
                  <a:cubicBezTo>
                    <a:pt x="2666" y="1233"/>
                    <a:pt x="1348" y="588"/>
                    <a:pt x="15" y="1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2" name="Google Shape;4316;p64"/>
            <p:cNvSpPr/>
            <p:nvPr/>
          </p:nvSpPr>
          <p:spPr>
            <a:xfrm>
              <a:off x="5268688" y="3700563"/>
              <a:ext cx="110400" cy="17950"/>
            </a:xfrm>
            <a:custGeom>
              <a:avLst/>
              <a:gdLst/>
              <a:ahLst/>
              <a:cxnLst/>
              <a:rect l="l" t="t" r="r" b="b"/>
              <a:pathLst>
                <a:path w="4416" h="718" extrusionOk="0">
                  <a:moveTo>
                    <a:pt x="1" y="1"/>
                  </a:moveTo>
                  <a:lnTo>
                    <a:pt x="1" y="273"/>
                  </a:lnTo>
                  <a:lnTo>
                    <a:pt x="1" y="717"/>
                  </a:lnTo>
                  <a:cubicBezTo>
                    <a:pt x="1477" y="631"/>
                    <a:pt x="2939" y="517"/>
                    <a:pt x="4415" y="359"/>
                  </a:cubicBezTo>
                  <a:cubicBezTo>
                    <a:pt x="2939" y="187"/>
                    <a:pt x="1477" y="72"/>
                    <a:pt x="1" y="1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3" name="Google Shape;4317;p64"/>
            <p:cNvSpPr/>
            <p:nvPr/>
          </p:nvSpPr>
          <p:spPr>
            <a:xfrm>
              <a:off x="4671738" y="3700563"/>
              <a:ext cx="110375" cy="17950"/>
            </a:xfrm>
            <a:custGeom>
              <a:avLst/>
              <a:gdLst/>
              <a:ahLst/>
              <a:cxnLst/>
              <a:rect l="l" t="t" r="r" b="b"/>
              <a:pathLst>
                <a:path w="4415" h="718" extrusionOk="0">
                  <a:moveTo>
                    <a:pt x="4415" y="1"/>
                  </a:moveTo>
                  <a:cubicBezTo>
                    <a:pt x="2939" y="87"/>
                    <a:pt x="1462" y="187"/>
                    <a:pt x="1" y="359"/>
                  </a:cubicBezTo>
                  <a:cubicBezTo>
                    <a:pt x="1477" y="517"/>
                    <a:pt x="2939" y="631"/>
                    <a:pt x="4415" y="717"/>
                  </a:cubicBezTo>
                  <a:lnTo>
                    <a:pt x="4415" y="287"/>
                  </a:lnTo>
                  <a:lnTo>
                    <a:pt x="4415" y="1"/>
                  </a:ln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4" name="Google Shape;4318;p64"/>
            <p:cNvSpPr/>
            <p:nvPr/>
          </p:nvSpPr>
          <p:spPr>
            <a:xfrm>
              <a:off x="4719038" y="3822763"/>
              <a:ext cx="101075" cy="63450"/>
            </a:xfrm>
            <a:custGeom>
              <a:avLst/>
              <a:gdLst/>
              <a:ahLst/>
              <a:cxnLst/>
              <a:rect l="l" t="t" r="r" b="b"/>
              <a:pathLst>
                <a:path w="4043" h="2538" extrusionOk="0">
                  <a:moveTo>
                    <a:pt x="3684" y="0"/>
                  </a:moveTo>
                  <a:cubicBezTo>
                    <a:pt x="2437" y="817"/>
                    <a:pt x="1204" y="1648"/>
                    <a:pt x="0" y="2537"/>
                  </a:cubicBezTo>
                  <a:cubicBezTo>
                    <a:pt x="1362" y="1935"/>
                    <a:pt x="2709" y="1276"/>
                    <a:pt x="4042" y="616"/>
                  </a:cubicBezTo>
                  <a:cubicBezTo>
                    <a:pt x="3913" y="416"/>
                    <a:pt x="3784" y="215"/>
                    <a:pt x="3684" y="0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5" name="Google Shape;4319;p64"/>
            <p:cNvSpPr/>
            <p:nvPr/>
          </p:nvSpPr>
          <p:spPr>
            <a:xfrm>
              <a:off x="5230713" y="3822763"/>
              <a:ext cx="101075" cy="63450"/>
            </a:xfrm>
            <a:custGeom>
              <a:avLst/>
              <a:gdLst/>
              <a:ahLst/>
              <a:cxnLst/>
              <a:rect l="l" t="t" r="r" b="b"/>
              <a:pathLst>
                <a:path w="4043" h="2538" extrusionOk="0">
                  <a:moveTo>
                    <a:pt x="359" y="0"/>
                  </a:moveTo>
                  <a:cubicBezTo>
                    <a:pt x="244" y="215"/>
                    <a:pt x="129" y="416"/>
                    <a:pt x="0" y="616"/>
                  </a:cubicBezTo>
                  <a:cubicBezTo>
                    <a:pt x="1333" y="1290"/>
                    <a:pt x="2681" y="1935"/>
                    <a:pt x="4042" y="2537"/>
                  </a:cubicBezTo>
                  <a:cubicBezTo>
                    <a:pt x="2838" y="1648"/>
                    <a:pt x="1606" y="817"/>
                    <a:pt x="373" y="0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6" name="Google Shape;4320;p64"/>
            <p:cNvSpPr/>
            <p:nvPr/>
          </p:nvSpPr>
          <p:spPr>
            <a:xfrm>
              <a:off x="4848388" y="3914113"/>
              <a:ext cx="63800" cy="101450"/>
            </a:xfrm>
            <a:custGeom>
              <a:avLst/>
              <a:gdLst/>
              <a:ahLst/>
              <a:cxnLst/>
              <a:rect l="l" t="t" r="r" b="b"/>
              <a:pathLst>
                <a:path w="2552" h="4058" extrusionOk="0">
                  <a:moveTo>
                    <a:pt x="1935" y="1"/>
                  </a:moveTo>
                  <a:cubicBezTo>
                    <a:pt x="1262" y="1334"/>
                    <a:pt x="602" y="2681"/>
                    <a:pt x="1" y="4057"/>
                  </a:cubicBezTo>
                  <a:cubicBezTo>
                    <a:pt x="889" y="2853"/>
                    <a:pt x="1735" y="1606"/>
                    <a:pt x="2552" y="359"/>
                  </a:cubicBezTo>
                  <a:cubicBezTo>
                    <a:pt x="2351" y="245"/>
                    <a:pt x="2136" y="130"/>
                    <a:pt x="1935" y="1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7" name="Google Shape;4321;p64"/>
            <p:cNvSpPr/>
            <p:nvPr/>
          </p:nvSpPr>
          <p:spPr>
            <a:xfrm>
              <a:off x="5138263" y="3914113"/>
              <a:ext cx="63800" cy="101450"/>
            </a:xfrm>
            <a:custGeom>
              <a:avLst/>
              <a:gdLst/>
              <a:ahLst/>
              <a:cxnLst/>
              <a:rect l="l" t="t" r="r" b="b"/>
              <a:pathLst>
                <a:path w="2552" h="4058" extrusionOk="0">
                  <a:moveTo>
                    <a:pt x="631" y="1"/>
                  </a:moveTo>
                  <a:cubicBezTo>
                    <a:pt x="431" y="130"/>
                    <a:pt x="216" y="245"/>
                    <a:pt x="1" y="359"/>
                  </a:cubicBezTo>
                  <a:cubicBezTo>
                    <a:pt x="818" y="1621"/>
                    <a:pt x="1663" y="2853"/>
                    <a:pt x="2552" y="4057"/>
                  </a:cubicBezTo>
                  <a:cubicBezTo>
                    <a:pt x="1950" y="2681"/>
                    <a:pt x="1305" y="1334"/>
                    <a:pt x="631" y="1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8" name="Google Shape;4322;p64"/>
            <p:cNvSpPr/>
            <p:nvPr/>
          </p:nvSpPr>
          <p:spPr>
            <a:xfrm>
              <a:off x="5016088" y="3950663"/>
              <a:ext cx="17925" cy="112175"/>
            </a:xfrm>
            <a:custGeom>
              <a:avLst/>
              <a:gdLst/>
              <a:ahLst/>
              <a:cxnLst/>
              <a:rect l="l" t="t" r="r" b="b"/>
              <a:pathLst>
                <a:path w="717" h="4487" extrusionOk="0">
                  <a:moveTo>
                    <a:pt x="0" y="1"/>
                  </a:moveTo>
                  <a:cubicBezTo>
                    <a:pt x="86" y="1506"/>
                    <a:pt x="201" y="2996"/>
                    <a:pt x="359" y="4487"/>
                  </a:cubicBezTo>
                  <a:cubicBezTo>
                    <a:pt x="531" y="2996"/>
                    <a:pt x="645" y="1506"/>
                    <a:pt x="717" y="1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9" name="Google Shape;4323;p64"/>
            <p:cNvSpPr/>
            <p:nvPr/>
          </p:nvSpPr>
          <p:spPr>
            <a:xfrm>
              <a:off x="4782088" y="3464088"/>
              <a:ext cx="485550" cy="486250"/>
            </a:xfrm>
            <a:custGeom>
              <a:avLst/>
              <a:gdLst/>
              <a:ahLst/>
              <a:cxnLst/>
              <a:rect l="l" t="t" r="r" b="b"/>
              <a:pathLst>
                <a:path w="19422" h="19450" extrusionOk="0">
                  <a:moveTo>
                    <a:pt x="9375" y="0"/>
                  </a:moveTo>
                  <a:cubicBezTo>
                    <a:pt x="9317" y="903"/>
                    <a:pt x="9274" y="1820"/>
                    <a:pt x="9246" y="2723"/>
                  </a:cubicBezTo>
                  <a:cubicBezTo>
                    <a:pt x="9188" y="3899"/>
                    <a:pt x="9174" y="5088"/>
                    <a:pt x="9145" y="6264"/>
                  </a:cubicBezTo>
                  <a:lnTo>
                    <a:pt x="9131" y="7568"/>
                  </a:lnTo>
                  <a:lnTo>
                    <a:pt x="8457" y="6450"/>
                  </a:lnTo>
                  <a:cubicBezTo>
                    <a:pt x="7841" y="5447"/>
                    <a:pt x="7239" y="4429"/>
                    <a:pt x="6608" y="3426"/>
                  </a:cubicBezTo>
                  <a:cubicBezTo>
                    <a:pt x="6121" y="2666"/>
                    <a:pt x="5634" y="1906"/>
                    <a:pt x="5132" y="1133"/>
                  </a:cubicBezTo>
                  <a:cubicBezTo>
                    <a:pt x="4931" y="1247"/>
                    <a:pt x="4716" y="1376"/>
                    <a:pt x="4530" y="1491"/>
                  </a:cubicBezTo>
                  <a:cubicBezTo>
                    <a:pt x="4931" y="2308"/>
                    <a:pt x="5347" y="3110"/>
                    <a:pt x="5777" y="3913"/>
                  </a:cubicBezTo>
                  <a:cubicBezTo>
                    <a:pt x="6322" y="4959"/>
                    <a:pt x="6895" y="5991"/>
                    <a:pt x="7454" y="7023"/>
                  </a:cubicBezTo>
                  <a:lnTo>
                    <a:pt x="8099" y="8170"/>
                  </a:lnTo>
                  <a:lnTo>
                    <a:pt x="6967" y="7525"/>
                  </a:lnTo>
                  <a:cubicBezTo>
                    <a:pt x="5920" y="6966"/>
                    <a:pt x="4903" y="6393"/>
                    <a:pt x="3842" y="5848"/>
                  </a:cubicBezTo>
                  <a:cubicBezTo>
                    <a:pt x="3054" y="5432"/>
                    <a:pt x="2251" y="5017"/>
                    <a:pt x="1449" y="4615"/>
                  </a:cubicBezTo>
                  <a:cubicBezTo>
                    <a:pt x="1320" y="4816"/>
                    <a:pt x="1205" y="5017"/>
                    <a:pt x="1090" y="5232"/>
                  </a:cubicBezTo>
                  <a:cubicBezTo>
                    <a:pt x="1836" y="5719"/>
                    <a:pt x="2595" y="6206"/>
                    <a:pt x="3355" y="6679"/>
                  </a:cubicBezTo>
                  <a:cubicBezTo>
                    <a:pt x="4344" y="7324"/>
                    <a:pt x="5361" y="7926"/>
                    <a:pt x="6365" y="8542"/>
                  </a:cubicBezTo>
                  <a:lnTo>
                    <a:pt x="7497" y="9202"/>
                  </a:lnTo>
                  <a:lnTo>
                    <a:pt x="6193" y="9216"/>
                  </a:lnTo>
                  <a:cubicBezTo>
                    <a:pt x="5003" y="9245"/>
                    <a:pt x="3828" y="9259"/>
                    <a:pt x="2653" y="9316"/>
                  </a:cubicBezTo>
                  <a:cubicBezTo>
                    <a:pt x="1764" y="9345"/>
                    <a:pt x="875" y="9388"/>
                    <a:pt x="1" y="9445"/>
                  </a:cubicBezTo>
                  <a:lnTo>
                    <a:pt x="1" y="9732"/>
                  </a:lnTo>
                  <a:lnTo>
                    <a:pt x="1" y="10162"/>
                  </a:lnTo>
                  <a:cubicBezTo>
                    <a:pt x="875" y="10205"/>
                    <a:pt x="1764" y="10248"/>
                    <a:pt x="2638" y="10277"/>
                  </a:cubicBezTo>
                  <a:cubicBezTo>
                    <a:pt x="3828" y="10334"/>
                    <a:pt x="5003" y="10348"/>
                    <a:pt x="6178" y="10391"/>
                  </a:cubicBezTo>
                  <a:lnTo>
                    <a:pt x="7483" y="10391"/>
                  </a:lnTo>
                  <a:lnTo>
                    <a:pt x="6365" y="11065"/>
                  </a:lnTo>
                  <a:cubicBezTo>
                    <a:pt x="5361" y="11681"/>
                    <a:pt x="4344" y="12283"/>
                    <a:pt x="3355" y="12914"/>
                  </a:cubicBezTo>
                  <a:cubicBezTo>
                    <a:pt x="2610" y="13387"/>
                    <a:pt x="1879" y="13860"/>
                    <a:pt x="1148" y="14333"/>
                  </a:cubicBezTo>
                  <a:cubicBezTo>
                    <a:pt x="1262" y="14548"/>
                    <a:pt x="1377" y="14748"/>
                    <a:pt x="1506" y="14949"/>
                  </a:cubicBezTo>
                  <a:cubicBezTo>
                    <a:pt x="2280" y="14562"/>
                    <a:pt x="3054" y="14161"/>
                    <a:pt x="3828" y="13760"/>
                  </a:cubicBezTo>
                  <a:cubicBezTo>
                    <a:pt x="4874" y="13215"/>
                    <a:pt x="5906" y="12642"/>
                    <a:pt x="6952" y="12068"/>
                  </a:cubicBezTo>
                  <a:lnTo>
                    <a:pt x="8085" y="11438"/>
                  </a:lnTo>
                  <a:lnTo>
                    <a:pt x="7440" y="12570"/>
                  </a:lnTo>
                  <a:cubicBezTo>
                    <a:pt x="6881" y="13602"/>
                    <a:pt x="6307" y="14634"/>
                    <a:pt x="5763" y="15680"/>
                  </a:cubicBezTo>
                  <a:cubicBezTo>
                    <a:pt x="5361" y="16454"/>
                    <a:pt x="4960" y="17214"/>
                    <a:pt x="4573" y="17988"/>
                  </a:cubicBezTo>
                  <a:cubicBezTo>
                    <a:pt x="4774" y="18117"/>
                    <a:pt x="4989" y="18231"/>
                    <a:pt x="5204" y="18346"/>
                  </a:cubicBezTo>
                  <a:cubicBezTo>
                    <a:pt x="5677" y="17629"/>
                    <a:pt x="6135" y="16898"/>
                    <a:pt x="6594" y="16167"/>
                  </a:cubicBezTo>
                  <a:cubicBezTo>
                    <a:pt x="7239" y="15178"/>
                    <a:pt x="7841" y="14161"/>
                    <a:pt x="8457" y="13158"/>
                  </a:cubicBezTo>
                  <a:lnTo>
                    <a:pt x="9117" y="12025"/>
                  </a:lnTo>
                  <a:lnTo>
                    <a:pt x="9131" y="13330"/>
                  </a:lnTo>
                  <a:cubicBezTo>
                    <a:pt x="9160" y="14519"/>
                    <a:pt x="9174" y="15694"/>
                    <a:pt x="9231" y="16870"/>
                  </a:cubicBezTo>
                  <a:cubicBezTo>
                    <a:pt x="9260" y="17730"/>
                    <a:pt x="9303" y="18590"/>
                    <a:pt x="9346" y="19450"/>
                  </a:cubicBezTo>
                  <a:lnTo>
                    <a:pt x="10063" y="19450"/>
                  </a:lnTo>
                  <a:cubicBezTo>
                    <a:pt x="10120" y="18590"/>
                    <a:pt x="10163" y="17730"/>
                    <a:pt x="10191" y="16870"/>
                  </a:cubicBezTo>
                  <a:cubicBezTo>
                    <a:pt x="10249" y="15694"/>
                    <a:pt x="10263" y="14519"/>
                    <a:pt x="10292" y="13330"/>
                  </a:cubicBezTo>
                  <a:lnTo>
                    <a:pt x="10306" y="12025"/>
                  </a:lnTo>
                  <a:lnTo>
                    <a:pt x="10965" y="13158"/>
                  </a:lnTo>
                  <a:cubicBezTo>
                    <a:pt x="11582" y="14161"/>
                    <a:pt x="12184" y="15178"/>
                    <a:pt x="12829" y="16167"/>
                  </a:cubicBezTo>
                  <a:cubicBezTo>
                    <a:pt x="13287" y="16898"/>
                    <a:pt x="13746" y="17629"/>
                    <a:pt x="14219" y="18346"/>
                  </a:cubicBezTo>
                  <a:cubicBezTo>
                    <a:pt x="14434" y="18231"/>
                    <a:pt x="14649" y="18117"/>
                    <a:pt x="14850" y="17988"/>
                  </a:cubicBezTo>
                  <a:cubicBezTo>
                    <a:pt x="14463" y="17214"/>
                    <a:pt x="14061" y="16454"/>
                    <a:pt x="13660" y="15680"/>
                  </a:cubicBezTo>
                  <a:cubicBezTo>
                    <a:pt x="13130" y="14634"/>
                    <a:pt x="12542" y="13602"/>
                    <a:pt x="11983" y="12570"/>
                  </a:cubicBezTo>
                  <a:lnTo>
                    <a:pt x="11338" y="11438"/>
                  </a:lnTo>
                  <a:lnTo>
                    <a:pt x="12470" y="12083"/>
                  </a:lnTo>
                  <a:cubicBezTo>
                    <a:pt x="13517" y="12642"/>
                    <a:pt x="14534" y="13215"/>
                    <a:pt x="15595" y="13760"/>
                  </a:cubicBezTo>
                  <a:cubicBezTo>
                    <a:pt x="16369" y="14161"/>
                    <a:pt x="17143" y="14562"/>
                    <a:pt x="17917" y="14963"/>
                  </a:cubicBezTo>
                  <a:cubicBezTo>
                    <a:pt x="18046" y="14763"/>
                    <a:pt x="18175" y="14548"/>
                    <a:pt x="18275" y="14333"/>
                  </a:cubicBezTo>
                  <a:cubicBezTo>
                    <a:pt x="17544" y="13860"/>
                    <a:pt x="16813" y="13387"/>
                    <a:pt x="16068" y="12914"/>
                  </a:cubicBezTo>
                  <a:cubicBezTo>
                    <a:pt x="15079" y="12283"/>
                    <a:pt x="14061" y="11681"/>
                    <a:pt x="13058" y="11065"/>
                  </a:cubicBezTo>
                  <a:lnTo>
                    <a:pt x="11940" y="10406"/>
                  </a:lnTo>
                  <a:lnTo>
                    <a:pt x="13230" y="10391"/>
                  </a:lnTo>
                  <a:cubicBezTo>
                    <a:pt x="14420" y="10348"/>
                    <a:pt x="15595" y="10334"/>
                    <a:pt x="16770" y="10277"/>
                  </a:cubicBezTo>
                  <a:cubicBezTo>
                    <a:pt x="17659" y="10248"/>
                    <a:pt x="18547" y="10205"/>
                    <a:pt x="19422" y="10162"/>
                  </a:cubicBezTo>
                  <a:lnTo>
                    <a:pt x="19422" y="9732"/>
                  </a:lnTo>
                  <a:lnTo>
                    <a:pt x="19422" y="9445"/>
                  </a:lnTo>
                  <a:cubicBezTo>
                    <a:pt x="18547" y="9388"/>
                    <a:pt x="17659" y="9345"/>
                    <a:pt x="16770" y="9316"/>
                  </a:cubicBezTo>
                  <a:cubicBezTo>
                    <a:pt x="15595" y="9259"/>
                    <a:pt x="14405" y="9245"/>
                    <a:pt x="13230" y="9216"/>
                  </a:cubicBezTo>
                  <a:lnTo>
                    <a:pt x="11926" y="9202"/>
                  </a:lnTo>
                  <a:lnTo>
                    <a:pt x="13058" y="8542"/>
                  </a:lnTo>
                  <a:cubicBezTo>
                    <a:pt x="14047" y="7926"/>
                    <a:pt x="15065" y="7324"/>
                    <a:pt x="16068" y="6679"/>
                  </a:cubicBezTo>
                  <a:cubicBezTo>
                    <a:pt x="16828" y="6206"/>
                    <a:pt x="17573" y="5719"/>
                    <a:pt x="18332" y="5232"/>
                  </a:cubicBezTo>
                  <a:cubicBezTo>
                    <a:pt x="18218" y="5017"/>
                    <a:pt x="18103" y="4802"/>
                    <a:pt x="17974" y="4601"/>
                  </a:cubicBezTo>
                  <a:cubicBezTo>
                    <a:pt x="17171" y="5017"/>
                    <a:pt x="16369" y="5418"/>
                    <a:pt x="15566" y="5848"/>
                  </a:cubicBezTo>
                  <a:cubicBezTo>
                    <a:pt x="14520" y="6378"/>
                    <a:pt x="13502" y="6966"/>
                    <a:pt x="12456" y="7525"/>
                  </a:cubicBezTo>
                  <a:lnTo>
                    <a:pt x="11324" y="8170"/>
                  </a:lnTo>
                  <a:lnTo>
                    <a:pt x="11969" y="7038"/>
                  </a:lnTo>
                  <a:cubicBezTo>
                    <a:pt x="12528" y="5991"/>
                    <a:pt x="13101" y="4974"/>
                    <a:pt x="13646" y="3913"/>
                  </a:cubicBezTo>
                  <a:cubicBezTo>
                    <a:pt x="14061" y="3110"/>
                    <a:pt x="14477" y="2308"/>
                    <a:pt x="14893" y="1491"/>
                  </a:cubicBezTo>
                  <a:cubicBezTo>
                    <a:pt x="14692" y="1376"/>
                    <a:pt x="14491" y="1247"/>
                    <a:pt x="14291" y="1133"/>
                  </a:cubicBezTo>
                  <a:cubicBezTo>
                    <a:pt x="13789" y="1892"/>
                    <a:pt x="13287" y="2666"/>
                    <a:pt x="12814" y="3426"/>
                  </a:cubicBezTo>
                  <a:cubicBezTo>
                    <a:pt x="12169" y="4429"/>
                    <a:pt x="11567" y="5447"/>
                    <a:pt x="10951" y="6450"/>
                  </a:cubicBezTo>
                  <a:lnTo>
                    <a:pt x="10292" y="7568"/>
                  </a:lnTo>
                  <a:lnTo>
                    <a:pt x="10277" y="6264"/>
                  </a:lnTo>
                  <a:cubicBezTo>
                    <a:pt x="10249" y="5088"/>
                    <a:pt x="10234" y="3899"/>
                    <a:pt x="10177" y="2723"/>
                  </a:cubicBezTo>
                  <a:cubicBezTo>
                    <a:pt x="10134" y="1820"/>
                    <a:pt x="10091" y="903"/>
                    <a:pt x="10048" y="0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0" name="Google Shape;4324;p64"/>
            <p:cNvSpPr/>
            <p:nvPr/>
          </p:nvSpPr>
          <p:spPr>
            <a:xfrm>
              <a:off x="4807538" y="3492538"/>
              <a:ext cx="424275" cy="389550"/>
            </a:xfrm>
            <a:custGeom>
              <a:avLst/>
              <a:gdLst/>
              <a:ahLst/>
              <a:cxnLst/>
              <a:rect l="l" t="t" r="r" b="b"/>
              <a:pathLst>
                <a:path w="16971" h="15582" extrusionOk="0">
                  <a:moveTo>
                    <a:pt x="9034" y="1"/>
                  </a:moveTo>
                  <a:cubicBezTo>
                    <a:pt x="8203" y="1"/>
                    <a:pt x="7371" y="109"/>
                    <a:pt x="6565" y="324"/>
                  </a:cubicBezTo>
                  <a:cubicBezTo>
                    <a:pt x="4272" y="926"/>
                    <a:pt x="2308" y="2374"/>
                    <a:pt x="1047" y="4395"/>
                  </a:cubicBezTo>
                  <a:cubicBezTo>
                    <a:pt x="703" y="4939"/>
                    <a:pt x="445" y="5541"/>
                    <a:pt x="259" y="6158"/>
                  </a:cubicBezTo>
                  <a:cubicBezTo>
                    <a:pt x="216" y="6287"/>
                    <a:pt x="187" y="6430"/>
                    <a:pt x="158" y="6559"/>
                  </a:cubicBezTo>
                  <a:cubicBezTo>
                    <a:pt x="44" y="7089"/>
                    <a:pt x="1" y="7634"/>
                    <a:pt x="29" y="8178"/>
                  </a:cubicBezTo>
                  <a:cubicBezTo>
                    <a:pt x="144" y="9554"/>
                    <a:pt x="775" y="10300"/>
                    <a:pt x="1534" y="10672"/>
                  </a:cubicBezTo>
                  <a:cubicBezTo>
                    <a:pt x="2172" y="11006"/>
                    <a:pt x="2890" y="11086"/>
                    <a:pt x="3435" y="11086"/>
                  </a:cubicBezTo>
                  <a:cubicBezTo>
                    <a:pt x="3943" y="11086"/>
                    <a:pt x="4300" y="11016"/>
                    <a:pt x="4300" y="11016"/>
                  </a:cubicBezTo>
                  <a:lnTo>
                    <a:pt x="4300" y="11016"/>
                  </a:lnTo>
                  <a:cubicBezTo>
                    <a:pt x="4300" y="11016"/>
                    <a:pt x="3713" y="14814"/>
                    <a:pt x="5375" y="15359"/>
                  </a:cubicBezTo>
                  <a:cubicBezTo>
                    <a:pt x="5504" y="15402"/>
                    <a:pt x="5617" y="15422"/>
                    <a:pt x="5714" y="15422"/>
                  </a:cubicBezTo>
                  <a:cubicBezTo>
                    <a:pt x="6879" y="15422"/>
                    <a:pt x="6002" y="12593"/>
                    <a:pt x="6809" y="12593"/>
                  </a:cubicBezTo>
                  <a:cubicBezTo>
                    <a:pt x="7697" y="12593"/>
                    <a:pt x="6622" y="15230"/>
                    <a:pt x="8199" y="15560"/>
                  </a:cubicBezTo>
                  <a:cubicBezTo>
                    <a:pt x="8273" y="15575"/>
                    <a:pt x="8342" y="15582"/>
                    <a:pt x="8405" y="15582"/>
                  </a:cubicBezTo>
                  <a:cubicBezTo>
                    <a:pt x="9693" y="15582"/>
                    <a:pt x="8907" y="12679"/>
                    <a:pt x="10191" y="12679"/>
                  </a:cubicBezTo>
                  <a:cubicBezTo>
                    <a:pt x="11538" y="12679"/>
                    <a:pt x="11166" y="15459"/>
                    <a:pt x="12742" y="15560"/>
                  </a:cubicBezTo>
                  <a:cubicBezTo>
                    <a:pt x="12757" y="15560"/>
                    <a:pt x="12771" y="15561"/>
                    <a:pt x="12784" y="15561"/>
                  </a:cubicBezTo>
                  <a:cubicBezTo>
                    <a:pt x="14312" y="15561"/>
                    <a:pt x="13115" y="10873"/>
                    <a:pt x="13115" y="10873"/>
                  </a:cubicBezTo>
                  <a:lnTo>
                    <a:pt x="13115" y="10873"/>
                  </a:lnTo>
                  <a:cubicBezTo>
                    <a:pt x="13115" y="10873"/>
                    <a:pt x="13524" y="10963"/>
                    <a:pt x="14073" y="10963"/>
                  </a:cubicBezTo>
                  <a:cubicBezTo>
                    <a:pt x="14623" y="10963"/>
                    <a:pt x="15315" y="10873"/>
                    <a:pt x="15881" y="10515"/>
                  </a:cubicBezTo>
                  <a:cubicBezTo>
                    <a:pt x="16139" y="10357"/>
                    <a:pt x="16340" y="10156"/>
                    <a:pt x="16512" y="9913"/>
                  </a:cubicBezTo>
                  <a:cubicBezTo>
                    <a:pt x="16784" y="9511"/>
                    <a:pt x="16970" y="8938"/>
                    <a:pt x="16970" y="8178"/>
                  </a:cubicBezTo>
                  <a:cubicBezTo>
                    <a:pt x="16970" y="6631"/>
                    <a:pt x="16053" y="2933"/>
                    <a:pt x="13101" y="1084"/>
                  </a:cubicBezTo>
                  <a:cubicBezTo>
                    <a:pt x="13015" y="1026"/>
                    <a:pt x="12929" y="969"/>
                    <a:pt x="12828" y="926"/>
                  </a:cubicBezTo>
                  <a:cubicBezTo>
                    <a:pt x="12527" y="754"/>
                    <a:pt x="12226" y="611"/>
                    <a:pt x="11911" y="482"/>
                  </a:cubicBezTo>
                  <a:cubicBezTo>
                    <a:pt x="11194" y="224"/>
                    <a:pt x="10449" y="66"/>
                    <a:pt x="9689" y="23"/>
                  </a:cubicBezTo>
                  <a:cubicBezTo>
                    <a:pt x="9471" y="8"/>
                    <a:pt x="9253" y="1"/>
                    <a:pt x="9034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1" name="Google Shape;4325;p64"/>
            <p:cNvSpPr/>
            <p:nvPr/>
          </p:nvSpPr>
          <p:spPr>
            <a:xfrm>
              <a:off x="4989213" y="3705238"/>
              <a:ext cx="78500" cy="57900"/>
            </a:xfrm>
            <a:custGeom>
              <a:avLst/>
              <a:gdLst/>
              <a:ahLst/>
              <a:cxnLst/>
              <a:rect l="l" t="t" r="r" b="b"/>
              <a:pathLst>
                <a:path w="3140" h="2316" extrusionOk="0">
                  <a:moveTo>
                    <a:pt x="1233" y="0"/>
                  </a:moveTo>
                  <a:cubicBezTo>
                    <a:pt x="1233" y="0"/>
                    <a:pt x="0" y="1935"/>
                    <a:pt x="430" y="2236"/>
                  </a:cubicBezTo>
                  <a:cubicBezTo>
                    <a:pt x="479" y="2270"/>
                    <a:pt x="528" y="2285"/>
                    <a:pt x="577" y="2285"/>
                  </a:cubicBezTo>
                  <a:cubicBezTo>
                    <a:pt x="970" y="2285"/>
                    <a:pt x="1376" y="1347"/>
                    <a:pt x="1376" y="1347"/>
                  </a:cubicBezTo>
                  <a:cubicBezTo>
                    <a:pt x="1376" y="1347"/>
                    <a:pt x="1563" y="2316"/>
                    <a:pt x="2157" y="2316"/>
                  </a:cubicBezTo>
                  <a:cubicBezTo>
                    <a:pt x="2222" y="2316"/>
                    <a:pt x="2291" y="2304"/>
                    <a:pt x="2365" y="2279"/>
                  </a:cubicBezTo>
                  <a:cubicBezTo>
                    <a:pt x="3139" y="2035"/>
                    <a:pt x="1233" y="0"/>
                    <a:pt x="1233" y="0"/>
                  </a:cubicBezTo>
                  <a:close/>
                </a:path>
              </a:pathLst>
            </a:custGeom>
            <a:solidFill>
              <a:srgbClr val="1E032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2" name="Google Shape;4326;p64"/>
            <p:cNvSpPr/>
            <p:nvPr/>
          </p:nvSpPr>
          <p:spPr>
            <a:xfrm>
              <a:off x="4883513" y="3581088"/>
              <a:ext cx="92450" cy="133550"/>
            </a:xfrm>
            <a:custGeom>
              <a:avLst/>
              <a:gdLst/>
              <a:ahLst/>
              <a:cxnLst/>
              <a:rect l="l" t="t" r="r" b="b"/>
              <a:pathLst>
                <a:path w="3698" h="5342" extrusionOk="0">
                  <a:moveTo>
                    <a:pt x="2008" y="0"/>
                  </a:moveTo>
                  <a:cubicBezTo>
                    <a:pt x="1223" y="0"/>
                    <a:pt x="513" y="500"/>
                    <a:pt x="244" y="1240"/>
                  </a:cubicBezTo>
                  <a:cubicBezTo>
                    <a:pt x="43" y="1784"/>
                    <a:pt x="0" y="2386"/>
                    <a:pt x="100" y="2945"/>
                  </a:cubicBezTo>
                  <a:cubicBezTo>
                    <a:pt x="172" y="3332"/>
                    <a:pt x="272" y="3705"/>
                    <a:pt x="401" y="4063"/>
                  </a:cubicBezTo>
                  <a:cubicBezTo>
                    <a:pt x="502" y="4364"/>
                    <a:pt x="659" y="4665"/>
                    <a:pt x="860" y="4909"/>
                  </a:cubicBezTo>
                  <a:cubicBezTo>
                    <a:pt x="1125" y="5186"/>
                    <a:pt x="1502" y="5341"/>
                    <a:pt x="1879" y="5341"/>
                  </a:cubicBezTo>
                  <a:cubicBezTo>
                    <a:pt x="1950" y="5341"/>
                    <a:pt x="2022" y="5336"/>
                    <a:pt x="2093" y="5324"/>
                  </a:cubicBezTo>
                  <a:cubicBezTo>
                    <a:pt x="2150" y="5310"/>
                    <a:pt x="2193" y="5310"/>
                    <a:pt x="2236" y="5296"/>
                  </a:cubicBezTo>
                  <a:cubicBezTo>
                    <a:pt x="2953" y="5124"/>
                    <a:pt x="3426" y="4421"/>
                    <a:pt x="3540" y="3719"/>
                  </a:cubicBezTo>
                  <a:cubicBezTo>
                    <a:pt x="3698" y="2759"/>
                    <a:pt x="3569" y="1770"/>
                    <a:pt x="3168" y="896"/>
                  </a:cubicBezTo>
                  <a:cubicBezTo>
                    <a:pt x="3024" y="552"/>
                    <a:pt x="2766" y="265"/>
                    <a:pt x="2451" y="79"/>
                  </a:cubicBezTo>
                  <a:cubicBezTo>
                    <a:pt x="2351" y="36"/>
                    <a:pt x="2265" y="7"/>
                    <a:pt x="2164" y="7"/>
                  </a:cubicBezTo>
                  <a:cubicBezTo>
                    <a:pt x="2112" y="3"/>
                    <a:pt x="2060" y="0"/>
                    <a:pt x="2008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3" name="Google Shape;4327;p64"/>
            <p:cNvSpPr/>
            <p:nvPr/>
          </p:nvSpPr>
          <p:spPr>
            <a:xfrm>
              <a:off x="4901413" y="3583038"/>
              <a:ext cx="74550" cy="131175"/>
            </a:xfrm>
            <a:custGeom>
              <a:avLst/>
              <a:gdLst/>
              <a:ahLst/>
              <a:cxnLst/>
              <a:rect l="l" t="t" r="r" b="b"/>
              <a:pathLst>
                <a:path w="2982" h="5247" extrusionOk="0">
                  <a:moveTo>
                    <a:pt x="1735" y="1"/>
                  </a:moveTo>
                  <a:cubicBezTo>
                    <a:pt x="1047" y="115"/>
                    <a:pt x="488" y="588"/>
                    <a:pt x="244" y="1233"/>
                  </a:cubicBezTo>
                  <a:cubicBezTo>
                    <a:pt x="44" y="1778"/>
                    <a:pt x="1" y="2366"/>
                    <a:pt x="101" y="2939"/>
                  </a:cubicBezTo>
                  <a:cubicBezTo>
                    <a:pt x="173" y="3326"/>
                    <a:pt x="273" y="3698"/>
                    <a:pt x="402" y="4057"/>
                  </a:cubicBezTo>
                  <a:cubicBezTo>
                    <a:pt x="502" y="4358"/>
                    <a:pt x="646" y="4644"/>
                    <a:pt x="861" y="4902"/>
                  </a:cubicBezTo>
                  <a:cubicBezTo>
                    <a:pt x="1004" y="5060"/>
                    <a:pt x="1176" y="5175"/>
                    <a:pt x="1377" y="5246"/>
                  </a:cubicBezTo>
                  <a:cubicBezTo>
                    <a:pt x="1434" y="5232"/>
                    <a:pt x="1477" y="5232"/>
                    <a:pt x="1520" y="5218"/>
                  </a:cubicBezTo>
                  <a:cubicBezTo>
                    <a:pt x="2237" y="5046"/>
                    <a:pt x="2710" y="4343"/>
                    <a:pt x="2824" y="3641"/>
                  </a:cubicBezTo>
                  <a:cubicBezTo>
                    <a:pt x="2982" y="2681"/>
                    <a:pt x="2853" y="1692"/>
                    <a:pt x="2452" y="818"/>
                  </a:cubicBezTo>
                  <a:cubicBezTo>
                    <a:pt x="2308" y="474"/>
                    <a:pt x="2050" y="187"/>
                    <a:pt x="1735" y="1"/>
                  </a:cubicBezTo>
                  <a:close/>
                </a:path>
              </a:pathLst>
            </a:custGeom>
            <a:solidFill>
              <a:srgbClr val="1E032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4" name="Google Shape;4328;p64"/>
            <p:cNvSpPr/>
            <p:nvPr/>
          </p:nvSpPr>
          <p:spPr>
            <a:xfrm>
              <a:off x="5075213" y="3594588"/>
              <a:ext cx="86125" cy="114575"/>
            </a:xfrm>
            <a:custGeom>
              <a:avLst/>
              <a:gdLst/>
              <a:ahLst/>
              <a:cxnLst/>
              <a:rect l="l" t="t" r="r" b="b"/>
              <a:pathLst>
                <a:path w="3445" h="4583" extrusionOk="0">
                  <a:moveTo>
                    <a:pt x="1400" y="1"/>
                  </a:moveTo>
                  <a:cubicBezTo>
                    <a:pt x="1265" y="1"/>
                    <a:pt x="1130" y="28"/>
                    <a:pt x="1003" y="83"/>
                  </a:cubicBezTo>
                  <a:cubicBezTo>
                    <a:pt x="932" y="112"/>
                    <a:pt x="860" y="155"/>
                    <a:pt x="788" y="212"/>
                  </a:cubicBezTo>
                  <a:cubicBezTo>
                    <a:pt x="115" y="728"/>
                    <a:pt x="0" y="4025"/>
                    <a:pt x="1577" y="4512"/>
                  </a:cubicBezTo>
                  <a:lnTo>
                    <a:pt x="1648" y="4541"/>
                  </a:lnTo>
                  <a:cubicBezTo>
                    <a:pt x="1765" y="4569"/>
                    <a:pt x="1875" y="4582"/>
                    <a:pt x="1978" y="4582"/>
                  </a:cubicBezTo>
                  <a:cubicBezTo>
                    <a:pt x="3187" y="4582"/>
                    <a:pt x="3445" y="2757"/>
                    <a:pt x="3168" y="1832"/>
                  </a:cubicBezTo>
                  <a:cubicBezTo>
                    <a:pt x="2953" y="1187"/>
                    <a:pt x="2551" y="614"/>
                    <a:pt x="2007" y="212"/>
                  </a:cubicBezTo>
                  <a:cubicBezTo>
                    <a:pt x="1830" y="71"/>
                    <a:pt x="1616" y="1"/>
                    <a:pt x="1400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5" name="Google Shape;4329;p64"/>
            <p:cNvSpPr/>
            <p:nvPr/>
          </p:nvSpPr>
          <p:spPr>
            <a:xfrm>
              <a:off x="5075213" y="3596663"/>
              <a:ext cx="65950" cy="110750"/>
            </a:xfrm>
            <a:custGeom>
              <a:avLst/>
              <a:gdLst/>
              <a:ahLst/>
              <a:cxnLst/>
              <a:rect l="l" t="t" r="r" b="b"/>
              <a:pathLst>
                <a:path w="2638" h="4430" extrusionOk="0">
                  <a:moveTo>
                    <a:pt x="1003" y="0"/>
                  </a:moveTo>
                  <a:cubicBezTo>
                    <a:pt x="932" y="29"/>
                    <a:pt x="860" y="72"/>
                    <a:pt x="788" y="129"/>
                  </a:cubicBezTo>
                  <a:cubicBezTo>
                    <a:pt x="115" y="645"/>
                    <a:pt x="0" y="3942"/>
                    <a:pt x="1577" y="4429"/>
                  </a:cubicBezTo>
                  <a:cubicBezTo>
                    <a:pt x="2465" y="4099"/>
                    <a:pt x="2637" y="2580"/>
                    <a:pt x="2394" y="1749"/>
                  </a:cubicBezTo>
                  <a:cubicBezTo>
                    <a:pt x="2236" y="1233"/>
                    <a:pt x="1792" y="488"/>
                    <a:pt x="1233" y="129"/>
                  </a:cubicBezTo>
                  <a:cubicBezTo>
                    <a:pt x="1161" y="72"/>
                    <a:pt x="1089" y="29"/>
                    <a:pt x="1003" y="0"/>
                  </a:cubicBezTo>
                  <a:close/>
                </a:path>
              </a:pathLst>
            </a:custGeom>
            <a:solidFill>
              <a:srgbClr val="1E032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6" name="Google Shape;4330;p64"/>
            <p:cNvSpPr/>
            <p:nvPr/>
          </p:nvSpPr>
          <p:spPr>
            <a:xfrm>
              <a:off x="4938338" y="3696638"/>
              <a:ext cx="43725" cy="34425"/>
            </a:xfrm>
            <a:custGeom>
              <a:avLst/>
              <a:gdLst/>
              <a:ahLst/>
              <a:cxnLst/>
              <a:rect l="l" t="t" r="r" b="b"/>
              <a:pathLst>
                <a:path w="1749" h="1377" extrusionOk="0">
                  <a:moveTo>
                    <a:pt x="1749" y="0"/>
                  </a:moveTo>
                  <a:lnTo>
                    <a:pt x="0" y="1376"/>
                  </a:lnTo>
                  <a:cubicBezTo>
                    <a:pt x="0" y="1376"/>
                    <a:pt x="12" y="1377"/>
                    <a:pt x="33" y="1377"/>
                  </a:cubicBezTo>
                  <a:cubicBezTo>
                    <a:pt x="252" y="1377"/>
                    <a:pt x="1475" y="1317"/>
                    <a:pt x="1749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7" name="Google Shape;4331;p64"/>
            <p:cNvSpPr/>
            <p:nvPr/>
          </p:nvSpPr>
          <p:spPr>
            <a:xfrm>
              <a:off x="5079138" y="3698063"/>
              <a:ext cx="40875" cy="25825"/>
            </a:xfrm>
            <a:custGeom>
              <a:avLst/>
              <a:gdLst/>
              <a:ahLst/>
              <a:cxnLst/>
              <a:rect l="l" t="t" r="r" b="b"/>
              <a:pathLst>
                <a:path w="1635" h="1033" extrusionOk="0">
                  <a:moveTo>
                    <a:pt x="1" y="0"/>
                  </a:moveTo>
                  <a:cubicBezTo>
                    <a:pt x="1" y="1"/>
                    <a:pt x="489" y="1033"/>
                    <a:pt x="1590" y="1033"/>
                  </a:cubicBezTo>
                  <a:cubicBezTo>
                    <a:pt x="1605" y="1033"/>
                    <a:pt x="1620" y="1033"/>
                    <a:pt x="1635" y="1032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8" name="Google Shape;4332;p64"/>
            <p:cNvSpPr/>
            <p:nvPr/>
          </p:nvSpPr>
          <p:spPr>
            <a:xfrm>
              <a:off x="4807888" y="3656488"/>
              <a:ext cx="56300" cy="103225"/>
            </a:xfrm>
            <a:custGeom>
              <a:avLst/>
              <a:gdLst/>
              <a:ahLst/>
              <a:cxnLst/>
              <a:rect l="l" t="t" r="r" b="b"/>
              <a:pathLst>
                <a:path w="2252" h="4129" extrusionOk="0">
                  <a:moveTo>
                    <a:pt x="159" y="1"/>
                  </a:moveTo>
                  <a:cubicBezTo>
                    <a:pt x="101" y="187"/>
                    <a:pt x="73" y="373"/>
                    <a:pt x="58" y="574"/>
                  </a:cubicBezTo>
                  <a:cubicBezTo>
                    <a:pt x="1" y="918"/>
                    <a:pt x="1" y="1276"/>
                    <a:pt x="30" y="1635"/>
                  </a:cubicBezTo>
                  <a:cubicBezTo>
                    <a:pt x="116" y="2753"/>
                    <a:pt x="546" y="3441"/>
                    <a:pt x="1119" y="3871"/>
                  </a:cubicBezTo>
                  <a:cubicBezTo>
                    <a:pt x="1248" y="3971"/>
                    <a:pt x="1377" y="4057"/>
                    <a:pt x="1520" y="4129"/>
                  </a:cubicBezTo>
                  <a:cubicBezTo>
                    <a:pt x="2251" y="1649"/>
                    <a:pt x="646" y="330"/>
                    <a:pt x="159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9" name="Google Shape;4333;p64"/>
            <p:cNvSpPr/>
            <p:nvPr/>
          </p:nvSpPr>
          <p:spPr>
            <a:xfrm>
              <a:off x="4814338" y="3602388"/>
              <a:ext cx="23325" cy="44100"/>
            </a:xfrm>
            <a:custGeom>
              <a:avLst/>
              <a:gdLst/>
              <a:ahLst/>
              <a:cxnLst/>
              <a:rect l="l" t="t" r="r" b="b"/>
              <a:pathLst>
                <a:path w="933" h="1764" extrusionOk="0">
                  <a:moveTo>
                    <a:pt x="775" y="1"/>
                  </a:moveTo>
                  <a:lnTo>
                    <a:pt x="775" y="1"/>
                  </a:lnTo>
                  <a:cubicBezTo>
                    <a:pt x="445" y="545"/>
                    <a:pt x="173" y="1147"/>
                    <a:pt x="1" y="1764"/>
                  </a:cubicBezTo>
                  <a:cubicBezTo>
                    <a:pt x="345" y="1434"/>
                    <a:pt x="933" y="746"/>
                    <a:pt x="775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0" name="Google Shape;4334;p64"/>
            <p:cNvSpPr/>
            <p:nvPr/>
          </p:nvSpPr>
          <p:spPr>
            <a:xfrm>
              <a:off x="4826538" y="3620138"/>
              <a:ext cx="50900" cy="38175"/>
            </a:xfrm>
            <a:custGeom>
              <a:avLst/>
              <a:gdLst/>
              <a:ahLst/>
              <a:cxnLst/>
              <a:rect l="l" t="t" r="r" b="b"/>
              <a:pathLst>
                <a:path w="2036" h="1527" extrusionOk="0">
                  <a:moveTo>
                    <a:pt x="1298" y="1"/>
                  </a:moveTo>
                  <a:cubicBezTo>
                    <a:pt x="734" y="1"/>
                    <a:pt x="0" y="1527"/>
                    <a:pt x="0" y="1527"/>
                  </a:cubicBezTo>
                  <a:cubicBezTo>
                    <a:pt x="0" y="1527"/>
                    <a:pt x="2035" y="409"/>
                    <a:pt x="1462" y="50"/>
                  </a:cubicBezTo>
                  <a:cubicBezTo>
                    <a:pt x="1410" y="16"/>
                    <a:pt x="1355" y="1"/>
                    <a:pt x="1298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1" name="Google Shape;4335;p64"/>
            <p:cNvSpPr/>
            <p:nvPr/>
          </p:nvSpPr>
          <p:spPr>
            <a:xfrm>
              <a:off x="4837638" y="3654338"/>
              <a:ext cx="44100" cy="18300"/>
            </a:xfrm>
            <a:custGeom>
              <a:avLst/>
              <a:gdLst/>
              <a:ahLst/>
              <a:cxnLst/>
              <a:rect l="l" t="t" r="r" b="b"/>
              <a:pathLst>
                <a:path w="1764" h="732" extrusionOk="0">
                  <a:moveTo>
                    <a:pt x="1264" y="0"/>
                  </a:moveTo>
                  <a:cubicBezTo>
                    <a:pt x="824" y="0"/>
                    <a:pt x="1" y="732"/>
                    <a:pt x="1" y="732"/>
                  </a:cubicBezTo>
                  <a:cubicBezTo>
                    <a:pt x="1" y="732"/>
                    <a:pt x="1763" y="459"/>
                    <a:pt x="1462" y="87"/>
                  </a:cubicBezTo>
                  <a:cubicBezTo>
                    <a:pt x="1415" y="26"/>
                    <a:pt x="1346" y="0"/>
                    <a:pt x="1264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2" name="Google Shape;4336;p64"/>
            <p:cNvSpPr/>
            <p:nvPr/>
          </p:nvSpPr>
          <p:spPr>
            <a:xfrm>
              <a:off x="4848038" y="3676013"/>
              <a:ext cx="42075" cy="14225"/>
            </a:xfrm>
            <a:custGeom>
              <a:avLst/>
              <a:gdLst/>
              <a:ahLst/>
              <a:cxnLst/>
              <a:rect l="l" t="t" r="r" b="b"/>
              <a:pathLst>
                <a:path w="1683" h="569" extrusionOk="0">
                  <a:moveTo>
                    <a:pt x="1211" y="0"/>
                  </a:moveTo>
                  <a:cubicBezTo>
                    <a:pt x="765" y="0"/>
                    <a:pt x="0" y="567"/>
                    <a:pt x="0" y="567"/>
                  </a:cubicBezTo>
                  <a:cubicBezTo>
                    <a:pt x="0" y="567"/>
                    <a:pt x="41" y="568"/>
                    <a:pt x="109" y="568"/>
                  </a:cubicBezTo>
                  <a:cubicBezTo>
                    <a:pt x="483" y="568"/>
                    <a:pt x="1683" y="537"/>
                    <a:pt x="1476" y="137"/>
                  </a:cubicBezTo>
                  <a:cubicBezTo>
                    <a:pt x="1423" y="39"/>
                    <a:pt x="1328" y="0"/>
                    <a:pt x="1211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3" name="Google Shape;4337;p64"/>
            <p:cNvSpPr/>
            <p:nvPr/>
          </p:nvSpPr>
          <p:spPr>
            <a:xfrm>
              <a:off x="4854488" y="3700138"/>
              <a:ext cx="43125" cy="10050"/>
            </a:xfrm>
            <a:custGeom>
              <a:avLst/>
              <a:gdLst/>
              <a:ahLst/>
              <a:cxnLst/>
              <a:rect l="l" t="t" r="r" b="b"/>
              <a:pathLst>
                <a:path w="1725" h="402" extrusionOk="0">
                  <a:moveTo>
                    <a:pt x="1113" y="0"/>
                  </a:moveTo>
                  <a:cubicBezTo>
                    <a:pt x="624" y="0"/>
                    <a:pt x="0" y="204"/>
                    <a:pt x="0" y="204"/>
                  </a:cubicBezTo>
                  <a:cubicBezTo>
                    <a:pt x="0" y="204"/>
                    <a:pt x="835" y="402"/>
                    <a:pt x="1323" y="402"/>
                  </a:cubicBezTo>
                  <a:cubicBezTo>
                    <a:pt x="1567" y="402"/>
                    <a:pt x="1725" y="352"/>
                    <a:pt x="1648" y="204"/>
                  </a:cubicBezTo>
                  <a:cubicBezTo>
                    <a:pt x="1567" y="51"/>
                    <a:pt x="1357" y="0"/>
                    <a:pt x="1113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4" name="Google Shape;4338;p64"/>
            <p:cNvSpPr/>
            <p:nvPr/>
          </p:nvSpPr>
          <p:spPr>
            <a:xfrm>
              <a:off x="4858788" y="3718338"/>
              <a:ext cx="40000" cy="12950"/>
            </a:xfrm>
            <a:custGeom>
              <a:avLst/>
              <a:gdLst/>
              <a:ahLst/>
              <a:cxnLst/>
              <a:rect l="l" t="t" r="r" b="b"/>
              <a:pathLst>
                <a:path w="1600" h="518" extrusionOk="0">
                  <a:moveTo>
                    <a:pt x="925" y="1"/>
                  </a:moveTo>
                  <a:cubicBezTo>
                    <a:pt x="495" y="1"/>
                    <a:pt x="0" y="107"/>
                    <a:pt x="0" y="107"/>
                  </a:cubicBezTo>
                  <a:cubicBezTo>
                    <a:pt x="0" y="107"/>
                    <a:pt x="806" y="518"/>
                    <a:pt x="1252" y="518"/>
                  </a:cubicBezTo>
                  <a:cubicBezTo>
                    <a:pt x="1400" y="518"/>
                    <a:pt x="1509" y="472"/>
                    <a:pt x="1534" y="350"/>
                  </a:cubicBezTo>
                  <a:cubicBezTo>
                    <a:pt x="1599" y="76"/>
                    <a:pt x="1285" y="1"/>
                    <a:pt x="925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5" name="Google Shape;4339;p64"/>
            <p:cNvSpPr/>
            <p:nvPr/>
          </p:nvSpPr>
          <p:spPr>
            <a:xfrm>
              <a:off x="4854488" y="3743463"/>
              <a:ext cx="51875" cy="20575"/>
            </a:xfrm>
            <a:custGeom>
              <a:avLst/>
              <a:gdLst/>
              <a:ahLst/>
              <a:cxnLst/>
              <a:rect l="l" t="t" r="r" b="b"/>
              <a:pathLst>
                <a:path w="2075" h="823" extrusionOk="0">
                  <a:moveTo>
                    <a:pt x="257" y="0"/>
                  </a:moveTo>
                  <a:cubicBezTo>
                    <a:pt x="103" y="0"/>
                    <a:pt x="0" y="5"/>
                    <a:pt x="0" y="5"/>
                  </a:cubicBezTo>
                  <a:cubicBezTo>
                    <a:pt x="0" y="5"/>
                    <a:pt x="673" y="823"/>
                    <a:pt x="1215" y="823"/>
                  </a:cubicBezTo>
                  <a:cubicBezTo>
                    <a:pt x="1353" y="823"/>
                    <a:pt x="1483" y="769"/>
                    <a:pt x="1591" y="635"/>
                  </a:cubicBezTo>
                  <a:cubicBezTo>
                    <a:pt x="2075" y="62"/>
                    <a:pt x="820" y="0"/>
                    <a:pt x="257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6" name="Google Shape;4340;p64"/>
            <p:cNvSpPr/>
            <p:nvPr/>
          </p:nvSpPr>
          <p:spPr>
            <a:xfrm>
              <a:off x="4971638" y="3492388"/>
              <a:ext cx="133700" cy="50825"/>
            </a:xfrm>
            <a:custGeom>
              <a:avLst/>
              <a:gdLst/>
              <a:ahLst/>
              <a:cxnLst/>
              <a:rect l="l" t="t" r="r" b="b"/>
              <a:pathLst>
                <a:path w="5348" h="2033" extrusionOk="0">
                  <a:moveTo>
                    <a:pt x="2466" y="1"/>
                  </a:moveTo>
                  <a:cubicBezTo>
                    <a:pt x="2280" y="1"/>
                    <a:pt x="2108" y="15"/>
                    <a:pt x="1922" y="29"/>
                  </a:cubicBezTo>
                  <a:cubicBezTo>
                    <a:pt x="1277" y="58"/>
                    <a:pt x="632" y="158"/>
                    <a:pt x="1" y="330"/>
                  </a:cubicBezTo>
                  <a:cubicBezTo>
                    <a:pt x="87" y="502"/>
                    <a:pt x="202" y="660"/>
                    <a:pt x="316" y="817"/>
                  </a:cubicBezTo>
                  <a:cubicBezTo>
                    <a:pt x="417" y="946"/>
                    <a:pt x="531" y="1075"/>
                    <a:pt x="660" y="1204"/>
                  </a:cubicBezTo>
                  <a:cubicBezTo>
                    <a:pt x="1133" y="1634"/>
                    <a:pt x="1721" y="1921"/>
                    <a:pt x="2352" y="1993"/>
                  </a:cubicBezTo>
                  <a:cubicBezTo>
                    <a:pt x="2438" y="2007"/>
                    <a:pt x="2524" y="2021"/>
                    <a:pt x="2624" y="2021"/>
                  </a:cubicBezTo>
                  <a:cubicBezTo>
                    <a:pt x="2703" y="2029"/>
                    <a:pt x="2778" y="2032"/>
                    <a:pt x="2853" y="2032"/>
                  </a:cubicBezTo>
                  <a:cubicBezTo>
                    <a:pt x="2928" y="2032"/>
                    <a:pt x="3004" y="2029"/>
                    <a:pt x="3082" y="2021"/>
                  </a:cubicBezTo>
                  <a:cubicBezTo>
                    <a:pt x="4000" y="1978"/>
                    <a:pt x="4559" y="1692"/>
                    <a:pt x="4888" y="1348"/>
                  </a:cubicBezTo>
                  <a:cubicBezTo>
                    <a:pt x="5003" y="1233"/>
                    <a:pt x="5103" y="1104"/>
                    <a:pt x="5175" y="961"/>
                  </a:cubicBezTo>
                  <a:cubicBezTo>
                    <a:pt x="5261" y="817"/>
                    <a:pt x="5318" y="660"/>
                    <a:pt x="5347" y="488"/>
                  </a:cubicBezTo>
                  <a:cubicBezTo>
                    <a:pt x="4630" y="230"/>
                    <a:pt x="3871" y="58"/>
                    <a:pt x="3097" y="15"/>
                  </a:cubicBezTo>
                  <a:lnTo>
                    <a:pt x="3025" y="15"/>
                  </a:lnTo>
                  <a:cubicBezTo>
                    <a:pt x="2896" y="1"/>
                    <a:pt x="2767" y="1"/>
                    <a:pt x="2638" y="1"/>
                  </a:cubicBezTo>
                  <a:close/>
                </a:path>
              </a:pathLst>
            </a:custGeom>
            <a:solidFill>
              <a:srgbClr val="FFD3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7" name="Google Shape;4341;p64"/>
            <p:cNvSpPr/>
            <p:nvPr/>
          </p:nvSpPr>
          <p:spPr>
            <a:xfrm>
              <a:off x="4807888" y="3670463"/>
              <a:ext cx="33000" cy="82450"/>
            </a:xfrm>
            <a:custGeom>
              <a:avLst/>
              <a:gdLst/>
              <a:ahLst/>
              <a:cxnLst/>
              <a:rect l="l" t="t" r="r" b="b"/>
              <a:pathLst>
                <a:path w="1320" h="3298" extrusionOk="0">
                  <a:moveTo>
                    <a:pt x="58" y="1"/>
                  </a:moveTo>
                  <a:cubicBezTo>
                    <a:pt x="1" y="359"/>
                    <a:pt x="1" y="703"/>
                    <a:pt x="30" y="1061"/>
                  </a:cubicBezTo>
                  <a:cubicBezTo>
                    <a:pt x="116" y="2179"/>
                    <a:pt x="546" y="2882"/>
                    <a:pt x="1119" y="3297"/>
                  </a:cubicBezTo>
                  <a:cubicBezTo>
                    <a:pt x="1320" y="1291"/>
                    <a:pt x="288" y="216"/>
                    <a:pt x="58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8" name="Google Shape;4342;p64"/>
            <p:cNvSpPr/>
            <p:nvPr/>
          </p:nvSpPr>
          <p:spPr>
            <a:xfrm>
              <a:off x="5133613" y="3717763"/>
              <a:ext cx="6825" cy="6100"/>
            </a:xfrm>
            <a:custGeom>
              <a:avLst/>
              <a:gdLst/>
              <a:ahLst/>
              <a:cxnLst/>
              <a:rect l="l" t="t" r="r" b="b"/>
              <a:pathLst>
                <a:path w="273" h="244" extrusionOk="0">
                  <a:moveTo>
                    <a:pt x="158" y="1"/>
                  </a:moveTo>
                  <a:cubicBezTo>
                    <a:pt x="58" y="1"/>
                    <a:pt x="0" y="130"/>
                    <a:pt x="72" y="201"/>
                  </a:cubicBezTo>
                  <a:cubicBezTo>
                    <a:pt x="96" y="231"/>
                    <a:pt x="127" y="243"/>
                    <a:pt x="158" y="243"/>
                  </a:cubicBezTo>
                  <a:cubicBezTo>
                    <a:pt x="217" y="243"/>
                    <a:pt x="273" y="196"/>
                    <a:pt x="273" y="130"/>
                  </a:cubicBezTo>
                  <a:cubicBezTo>
                    <a:pt x="273" y="58"/>
                    <a:pt x="230" y="1"/>
                    <a:pt x="158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9" name="Google Shape;4343;p64"/>
            <p:cNvSpPr/>
            <p:nvPr/>
          </p:nvSpPr>
          <p:spPr>
            <a:xfrm>
              <a:off x="5152588" y="3699763"/>
              <a:ext cx="6125" cy="5925"/>
            </a:xfrm>
            <a:custGeom>
              <a:avLst/>
              <a:gdLst/>
              <a:ahLst/>
              <a:cxnLst/>
              <a:rect l="l" t="t" r="r" b="b"/>
              <a:pathLst>
                <a:path w="245" h="237" extrusionOk="0">
                  <a:moveTo>
                    <a:pt x="123" y="1"/>
                  </a:moveTo>
                  <a:cubicBezTo>
                    <a:pt x="62" y="1"/>
                    <a:pt x="1" y="40"/>
                    <a:pt x="1" y="119"/>
                  </a:cubicBezTo>
                  <a:cubicBezTo>
                    <a:pt x="1" y="198"/>
                    <a:pt x="62" y="237"/>
                    <a:pt x="123" y="237"/>
                  </a:cubicBezTo>
                  <a:cubicBezTo>
                    <a:pt x="184" y="237"/>
                    <a:pt x="245" y="198"/>
                    <a:pt x="245" y="119"/>
                  </a:cubicBezTo>
                  <a:cubicBezTo>
                    <a:pt x="245" y="40"/>
                    <a:pt x="184" y="1"/>
                    <a:pt x="123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0" name="Google Shape;4344;p64"/>
            <p:cNvSpPr/>
            <p:nvPr/>
          </p:nvSpPr>
          <p:spPr>
            <a:xfrm>
              <a:off x="4898913" y="3708713"/>
              <a:ext cx="6125" cy="5950"/>
            </a:xfrm>
            <a:custGeom>
              <a:avLst/>
              <a:gdLst/>
              <a:ahLst/>
              <a:cxnLst/>
              <a:rect l="l" t="t" r="r" b="b"/>
              <a:pathLst>
                <a:path w="245" h="238" extrusionOk="0">
                  <a:moveTo>
                    <a:pt x="122" y="1"/>
                  </a:moveTo>
                  <a:cubicBezTo>
                    <a:pt x="61" y="1"/>
                    <a:pt x="0" y="40"/>
                    <a:pt x="0" y="119"/>
                  </a:cubicBezTo>
                  <a:cubicBezTo>
                    <a:pt x="0" y="198"/>
                    <a:pt x="61" y="237"/>
                    <a:pt x="122" y="237"/>
                  </a:cubicBezTo>
                  <a:cubicBezTo>
                    <a:pt x="183" y="237"/>
                    <a:pt x="244" y="198"/>
                    <a:pt x="244" y="119"/>
                  </a:cubicBezTo>
                  <a:cubicBezTo>
                    <a:pt x="244" y="40"/>
                    <a:pt x="183" y="1"/>
                    <a:pt x="122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1" name="Google Shape;4345;p64"/>
            <p:cNvSpPr/>
            <p:nvPr/>
          </p:nvSpPr>
          <p:spPr>
            <a:xfrm>
              <a:off x="4925063" y="3727088"/>
              <a:ext cx="7200" cy="5850"/>
            </a:xfrm>
            <a:custGeom>
              <a:avLst/>
              <a:gdLst/>
              <a:ahLst/>
              <a:cxnLst/>
              <a:rect l="l" t="t" r="r" b="b"/>
              <a:pathLst>
                <a:path w="288" h="234" extrusionOk="0">
                  <a:moveTo>
                    <a:pt x="158" y="0"/>
                  </a:moveTo>
                  <a:cubicBezTo>
                    <a:pt x="58" y="0"/>
                    <a:pt x="1" y="129"/>
                    <a:pt x="72" y="201"/>
                  </a:cubicBezTo>
                  <a:cubicBezTo>
                    <a:pt x="99" y="223"/>
                    <a:pt x="130" y="233"/>
                    <a:pt x="160" y="233"/>
                  </a:cubicBezTo>
                  <a:cubicBezTo>
                    <a:pt x="226" y="233"/>
                    <a:pt x="287" y="184"/>
                    <a:pt x="287" y="115"/>
                  </a:cubicBezTo>
                  <a:cubicBezTo>
                    <a:pt x="287" y="43"/>
                    <a:pt x="230" y="0"/>
                    <a:pt x="158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2" name="Google Shape;4346;p64"/>
            <p:cNvSpPr/>
            <p:nvPr/>
          </p:nvSpPr>
          <p:spPr>
            <a:xfrm>
              <a:off x="4990288" y="3549138"/>
              <a:ext cx="85650" cy="63300"/>
            </a:xfrm>
            <a:custGeom>
              <a:avLst/>
              <a:gdLst/>
              <a:ahLst/>
              <a:cxnLst/>
              <a:rect l="l" t="t" r="r" b="b"/>
              <a:pathLst>
                <a:path w="3426" h="2532" extrusionOk="0">
                  <a:moveTo>
                    <a:pt x="859" y="1"/>
                  </a:moveTo>
                  <a:cubicBezTo>
                    <a:pt x="822" y="1"/>
                    <a:pt x="785" y="3"/>
                    <a:pt x="746" y="9"/>
                  </a:cubicBezTo>
                  <a:cubicBezTo>
                    <a:pt x="0" y="110"/>
                    <a:pt x="1075" y="2116"/>
                    <a:pt x="1692" y="2532"/>
                  </a:cubicBezTo>
                  <a:cubicBezTo>
                    <a:pt x="2508" y="1744"/>
                    <a:pt x="3426" y="325"/>
                    <a:pt x="2852" y="81"/>
                  </a:cubicBezTo>
                  <a:cubicBezTo>
                    <a:pt x="2796" y="59"/>
                    <a:pt x="2739" y="49"/>
                    <a:pt x="2683" y="49"/>
                  </a:cubicBezTo>
                  <a:cubicBezTo>
                    <a:pt x="2160" y="49"/>
                    <a:pt x="1692" y="927"/>
                    <a:pt x="1692" y="927"/>
                  </a:cubicBezTo>
                  <a:cubicBezTo>
                    <a:pt x="1692" y="927"/>
                    <a:pt x="1511" y="1"/>
                    <a:pt x="859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3" name="Google Shape;4347;p64"/>
            <p:cNvSpPr/>
            <p:nvPr/>
          </p:nvSpPr>
          <p:spPr>
            <a:xfrm>
              <a:off x="5025038" y="3621738"/>
              <a:ext cx="10425" cy="54125"/>
            </a:xfrm>
            <a:custGeom>
              <a:avLst/>
              <a:gdLst/>
              <a:ahLst/>
              <a:cxnLst/>
              <a:rect l="l" t="t" r="r" b="b"/>
              <a:pathLst>
                <a:path w="417" h="2165" extrusionOk="0">
                  <a:moveTo>
                    <a:pt x="259" y="1"/>
                  </a:moveTo>
                  <a:cubicBezTo>
                    <a:pt x="115" y="330"/>
                    <a:pt x="44" y="703"/>
                    <a:pt x="29" y="1076"/>
                  </a:cubicBezTo>
                  <a:cubicBezTo>
                    <a:pt x="1" y="1448"/>
                    <a:pt x="44" y="1806"/>
                    <a:pt x="144" y="2165"/>
                  </a:cubicBezTo>
                  <a:cubicBezTo>
                    <a:pt x="287" y="1821"/>
                    <a:pt x="373" y="1463"/>
                    <a:pt x="388" y="1090"/>
                  </a:cubicBezTo>
                  <a:cubicBezTo>
                    <a:pt x="416" y="717"/>
                    <a:pt x="373" y="345"/>
                    <a:pt x="259" y="1"/>
                  </a:cubicBezTo>
                  <a:close/>
                </a:path>
              </a:pathLst>
            </a:custGeom>
            <a:solidFill>
              <a:srgbClr val="FFD3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4" name="Google Shape;4348;p64"/>
            <p:cNvSpPr/>
            <p:nvPr/>
          </p:nvSpPr>
          <p:spPr>
            <a:xfrm>
              <a:off x="4983463" y="3610988"/>
              <a:ext cx="36225" cy="22250"/>
            </a:xfrm>
            <a:custGeom>
              <a:avLst/>
              <a:gdLst/>
              <a:ahLst/>
              <a:cxnLst/>
              <a:rect l="l" t="t" r="r" b="b"/>
              <a:pathLst>
                <a:path w="1449" h="890" extrusionOk="0">
                  <a:moveTo>
                    <a:pt x="1449" y="1"/>
                  </a:moveTo>
                  <a:lnTo>
                    <a:pt x="1449" y="1"/>
                  </a:lnTo>
                  <a:cubicBezTo>
                    <a:pt x="861" y="72"/>
                    <a:pt x="331" y="402"/>
                    <a:pt x="1" y="889"/>
                  </a:cubicBezTo>
                  <a:cubicBezTo>
                    <a:pt x="288" y="861"/>
                    <a:pt x="560" y="760"/>
                    <a:pt x="818" y="603"/>
                  </a:cubicBezTo>
                  <a:cubicBezTo>
                    <a:pt x="1062" y="445"/>
                    <a:pt x="1291" y="244"/>
                    <a:pt x="1449" y="1"/>
                  </a:cubicBezTo>
                  <a:close/>
                </a:path>
              </a:pathLst>
            </a:custGeom>
            <a:solidFill>
              <a:srgbClr val="FFD3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5" name="Google Shape;4349;p64"/>
            <p:cNvSpPr/>
            <p:nvPr/>
          </p:nvSpPr>
          <p:spPr>
            <a:xfrm>
              <a:off x="5042963" y="3610988"/>
              <a:ext cx="36200" cy="22250"/>
            </a:xfrm>
            <a:custGeom>
              <a:avLst/>
              <a:gdLst/>
              <a:ahLst/>
              <a:cxnLst/>
              <a:rect l="l" t="t" r="r" b="b"/>
              <a:pathLst>
                <a:path w="1448" h="890" extrusionOk="0">
                  <a:moveTo>
                    <a:pt x="0" y="1"/>
                  </a:moveTo>
                  <a:cubicBezTo>
                    <a:pt x="158" y="244"/>
                    <a:pt x="373" y="445"/>
                    <a:pt x="631" y="603"/>
                  </a:cubicBezTo>
                  <a:cubicBezTo>
                    <a:pt x="874" y="760"/>
                    <a:pt x="1161" y="861"/>
                    <a:pt x="1448" y="889"/>
                  </a:cubicBezTo>
                  <a:cubicBezTo>
                    <a:pt x="1118" y="402"/>
                    <a:pt x="588" y="72"/>
                    <a:pt x="0" y="1"/>
                  </a:cubicBezTo>
                  <a:close/>
                </a:path>
              </a:pathLst>
            </a:custGeom>
            <a:solidFill>
              <a:srgbClr val="FFD3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6" name="Google Shape;4350;p64"/>
            <p:cNvSpPr/>
            <p:nvPr/>
          </p:nvSpPr>
          <p:spPr>
            <a:xfrm>
              <a:off x="4950863" y="3492388"/>
              <a:ext cx="82450" cy="49125"/>
            </a:xfrm>
            <a:custGeom>
              <a:avLst/>
              <a:gdLst/>
              <a:ahLst/>
              <a:cxnLst/>
              <a:rect l="l" t="t" r="r" b="b"/>
              <a:pathLst>
                <a:path w="3298" h="1965" extrusionOk="0">
                  <a:moveTo>
                    <a:pt x="3297" y="1"/>
                  </a:moveTo>
                  <a:cubicBezTo>
                    <a:pt x="3125" y="1"/>
                    <a:pt x="2939" y="1"/>
                    <a:pt x="2767" y="15"/>
                  </a:cubicBezTo>
                  <a:cubicBezTo>
                    <a:pt x="2194" y="230"/>
                    <a:pt x="1663" y="502"/>
                    <a:pt x="1147" y="817"/>
                  </a:cubicBezTo>
                  <a:cubicBezTo>
                    <a:pt x="631" y="1133"/>
                    <a:pt x="201" y="1520"/>
                    <a:pt x="1" y="1964"/>
                  </a:cubicBezTo>
                  <a:cubicBezTo>
                    <a:pt x="517" y="1735"/>
                    <a:pt x="1018" y="1491"/>
                    <a:pt x="1491" y="1190"/>
                  </a:cubicBezTo>
                  <a:cubicBezTo>
                    <a:pt x="2194" y="774"/>
                    <a:pt x="2867" y="316"/>
                    <a:pt x="3297" y="1"/>
                  </a:cubicBezTo>
                  <a:close/>
                </a:path>
              </a:pathLst>
            </a:custGeom>
            <a:solidFill>
              <a:srgbClr val="FF51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7" name="Google Shape;4351;p64"/>
            <p:cNvSpPr/>
            <p:nvPr/>
          </p:nvSpPr>
          <p:spPr>
            <a:xfrm>
              <a:off x="5038288" y="3492738"/>
              <a:ext cx="88525" cy="39800"/>
            </a:xfrm>
            <a:custGeom>
              <a:avLst/>
              <a:gdLst/>
              <a:ahLst/>
              <a:cxnLst/>
              <a:rect l="l" t="t" r="r" b="b"/>
              <a:pathLst>
                <a:path w="3541" h="1592" extrusionOk="0">
                  <a:moveTo>
                    <a:pt x="1" y="1"/>
                  </a:moveTo>
                  <a:cubicBezTo>
                    <a:pt x="674" y="545"/>
                    <a:pt x="1420" y="1004"/>
                    <a:pt x="2237" y="1334"/>
                  </a:cubicBezTo>
                  <a:cubicBezTo>
                    <a:pt x="2638" y="1506"/>
                    <a:pt x="3082" y="1592"/>
                    <a:pt x="3541" y="1592"/>
                  </a:cubicBezTo>
                  <a:cubicBezTo>
                    <a:pt x="3412" y="1434"/>
                    <a:pt x="3011" y="1205"/>
                    <a:pt x="2509" y="961"/>
                  </a:cubicBezTo>
                  <a:cubicBezTo>
                    <a:pt x="1835" y="617"/>
                    <a:pt x="990" y="259"/>
                    <a:pt x="388" y="15"/>
                  </a:cubicBezTo>
                  <a:cubicBezTo>
                    <a:pt x="259" y="1"/>
                    <a:pt x="130" y="1"/>
                    <a:pt x="1" y="1"/>
                  </a:cubicBezTo>
                  <a:close/>
                </a:path>
              </a:pathLst>
            </a:custGeom>
            <a:solidFill>
              <a:srgbClr val="FF51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8" name="Google Shape;4352;p64"/>
            <p:cNvSpPr/>
            <p:nvPr/>
          </p:nvSpPr>
          <p:spPr>
            <a:xfrm>
              <a:off x="5028613" y="3492388"/>
              <a:ext cx="11850" cy="59875"/>
            </a:xfrm>
            <a:custGeom>
              <a:avLst/>
              <a:gdLst/>
              <a:ahLst/>
              <a:cxnLst/>
              <a:rect l="l" t="t" r="r" b="b"/>
              <a:pathLst>
                <a:path w="474" h="2395" extrusionOk="0">
                  <a:moveTo>
                    <a:pt x="202" y="1"/>
                  </a:moveTo>
                  <a:cubicBezTo>
                    <a:pt x="116" y="559"/>
                    <a:pt x="1" y="1434"/>
                    <a:pt x="73" y="1993"/>
                  </a:cubicBezTo>
                  <a:cubicBezTo>
                    <a:pt x="87" y="2136"/>
                    <a:pt x="130" y="2265"/>
                    <a:pt x="202" y="2394"/>
                  </a:cubicBezTo>
                  <a:cubicBezTo>
                    <a:pt x="273" y="2279"/>
                    <a:pt x="330" y="2150"/>
                    <a:pt x="345" y="2021"/>
                  </a:cubicBezTo>
                  <a:cubicBezTo>
                    <a:pt x="474" y="1477"/>
                    <a:pt x="459" y="617"/>
                    <a:pt x="373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9" name="Google Shape;4353;p64"/>
            <p:cNvSpPr/>
            <p:nvPr/>
          </p:nvSpPr>
          <p:spPr>
            <a:xfrm>
              <a:off x="4941188" y="3516763"/>
              <a:ext cx="9700" cy="8350"/>
            </a:xfrm>
            <a:custGeom>
              <a:avLst/>
              <a:gdLst/>
              <a:ahLst/>
              <a:cxnLst/>
              <a:rect l="l" t="t" r="r" b="b"/>
              <a:pathLst>
                <a:path w="388" h="334" extrusionOk="0">
                  <a:moveTo>
                    <a:pt x="216" y="0"/>
                  </a:moveTo>
                  <a:cubicBezTo>
                    <a:pt x="72" y="0"/>
                    <a:pt x="1" y="186"/>
                    <a:pt x="101" y="287"/>
                  </a:cubicBezTo>
                  <a:cubicBezTo>
                    <a:pt x="133" y="319"/>
                    <a:pt x="175" y="334"/>
                    <a:pt x="216" y="334"/>
                  </a:cubicBezTo>
                  <a:cubicBezTo>
                    <a:pt x="302" y="334"/>
                    <a:pt x="388" y="269"/>
                    <a:pt x="388" y="172"/>
                  </a:cubicBezTo>
                  <a:cubicBezTo>
                    <a:pt x="388" y="72"/>
                    <a:pt x="316" y="0"/>
                    <a:pt x="216" y="0"/>
                  </a:cubicBezTo>
                  <a:close/>
                </a:path>
              </a:pathLst>
            </a:custGeom>
            <a:solidFill>
              <a:srgbClr val="00BFB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0" name="Google Shape;4354;p64"/>
            <p:cNvSpPr/>
            <p:nvPr/>
          </p:nvSpPr>
          <p:spPr>
            <a:xfrm>
              <a:off x="4979163" y="3545063"/>
              <a:ext cx="8275" cy="8275"/>
            </a:xfrm>
            <a:custGeom>
              <a:avLst/>
              <a:gdLst/>
              <a:ahLst/>
              <a:cxnLst/>
              <a:rect l="l" t="t" r="r" b="b"/>
              <a:pathLst>
                <a:path w="331" h="331" extrusionOk="0">
                  <a:moveTo>
                    <a:pt x="159" y="0"/>
                  </a:moveTo>
                  <a:cubicBezTo>
                    <a:pt x="73" y="0"/>
                    <a:pt x="1" y="72"/>
                    <a:pt x="1" y="158"/>
                  </a:cubicBezTo>
                  <a:cubicBezTo>
                    <a:pt x="1" y="244"/>
                    <a:pt x="73" y="330"/>
                    <a:pt x="159" y="330"/>
                  </a:cubicBezTo>
                  <a:cubicBezTo>
                    <a:pt x="259" y="330"/>
                    <a:pt x="331" y="244"/>
                    <a:pt x="331" y="158"/>
                  </a:cubicBezTo>
                  <a:cubicBezTo>
                    <a:pt x="331" y="72"/>
                    <a:pt x="259" y="0"/>
                    <a:pt x="159" y="0"/>
                  </a:cubicBezTo>
                  <a:close/>
                </a:path>
              </a:pathLst>
            </a:custGeom>
            <a:solidFill>
              <a:srgbClr val="00BFB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1" name="Google Shape;4355;p64"/>
            <p:cNvSpPr/>
            <p:nvPr/>
          </p:nvSpPr>
          <p:spPr>
            <a:xfrm>
              <a:off x="5087738" y="3542638"/>
              <a:ext cx="9000" cy="8350"/>
            </a:xfrm>
            <a:custGeom>
              <a:avLst/>
              <a:gdLst/>
              <a:ahLst/>
              <a:cxnLst/>
              <a:rect l="l" t="t" r="r" b="b"/>
              <a:pathLst>
                <a:path w="360" h="334" extrusionOk="0">
                  <a:moveTo>
                    <a:pt x="180" y="1"/>
                  </a:moveTo>
                  <a:cubicBezTo>
                    <a:pt x="90" y="1"/>
                    <a:pt x="1" y="62"/>
                    <a:pt x="15" y="183"/>
                  </a:cubicBezTo>
                  <a:cubicBezTo>
                    <a:pt x="22" y="284"/>
                    <a:pt x="97" y="334"/>
                    <a:pt x="175" y="334"/>
                  </a:cubicBezTo>
                  <a:cubicBezTo>
                    <a:pt x="252" y="334"/>
                    <a:pt x="330" y="284"/>
                    <a:pt x="345" y="183"/>
                  </a:cubicBezTo>
                  <a:cubicBezTo>
                    <a:pt x="359" y="62"/>
                    <a:pt x="269" y="1"/>
                    <a:pt x="180" y="1"/>
                  </a:cubicBezTo>
                  <a:close/>
                </a:path>
              </a:pathLst>
            </a:custGeom>
            <a:solidFill>
              <a:srgbClr val="00BFB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2" name="Google Shape;4356;p64"/>
            <p:cNvSpPr/>
            <p:nvPr/>
          </p:nvSpPr>
          <p:spPr>
            <a:xfrm>
              <a:off x="5127513" y="3515313"/>
              <a:ext cx="7900" cy="6475"/>
            </a:xfrm>
            <a:custGeom>
              <a:avLst/>
              <a:gdLst/>
              <a:ahLst/>
              <a:cxnLst/>
              <a:rect l="l" t="t" r="r" b="b"/>
              <a:pathLst>
                <a:path w="316" h="259" extrusionOk="0">
                  <a:moveTo>
                    <a:pt x="29" y="1"/>
                  </a:moveTo>
                  <a:cubicBezTo>
                    <a:pt x="15" y="29"/>
                    <a:pt x="1" y="58"/>
                    <a:pt x="1" y="101"/>
                  </a:cubicBezTo>
                  <a:cubicBezTo>
                    <a:pt x="1" y="187"/>
                    <a:pt x="72" y="259"/>
                    <a:pt x="173" y="259"/>
                  </a:cubicBezTo>
                  <a:cubicBezTo>
                    <a:pt x="230" y="259"/>
                    <a:pt x="287" y="230"/>
                    <a:pt x="316" y="173"/>
                  </a:cubicBezTo>
                  <a:cubicBezTo>
                    <a:pt x="216" y="115"/>
                    <a:pt x="130" y="58"/>
                    <a:pt x="29" y="1"/>
                  </a:cubicBezTo>
                  <a:close/>
                </a:path>
              </a:pathLst>
            </a:custGeom>
            <a:solidFill>
              <a:srgbClr val="00BFB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3" name="Google Shape;4357;p64"/>
            <p:cNvSpPr/>
            <p:nvPr/>
          </p:nvSpPr>
          <p:spPr>
            <a:xfrm>
              <a:off x="5148288" y="3686913"/>
              <a:ext cx="72050" cy="68500"/>
            </a:xfrm>
            <a:custGeom>
              <a:avLst/>
              <a:gdLst/>
              <a:ahLst/>
              <a:cxnLst/>
              <a:rect l="l" t="t" r="r" b="b"/>
              <a:pathLst>
                <a:path w="2882" h="2740" extrusionOk="0">
                  <a:moveTo>
                    <a:pt x="2443" y="0"/>
                  </a:moveTo>
                  <a:cubicBezTo>
                    <a:pt x="2437" y="0"/>
                    <a:pt x="2430" y="1"/>
                    <a:pt x="2423" y="2"/>
                  </a:cubicBezTo>
                  <a:cubicBezTo>
                    <a:pt x="1965" y="74"/>
                    <a:pt x="2538" y="1923"/>
                    <a:pt x="2595" y="2123"/>
                  </a:cubicBezTo>
                  <a:cubicBezTo>
                    <a:pt x="2514" y="1934"/>
                    <a:pt x="1871" y="430"/>
                    <a:pt x="1558" y="430"/>
                  </a:cubicBezTo>
                  <a:cubicBezTo>
                    <a:pt x="1539" y="430"/>
                    <a:pt x="1522" y="435"/>
                    <a:pt x="1506" y="446"/>
                  </a:cubicBezTo>
                  <a:cubicBezTo>
                    <a:pt x="1205" y="633"/>
                    <a:pt x="2323" y="2224"/>
                    <a:pt x="2395" y="2310"/>
                  </a:cubicBezTo>
                  <a:cubicBezTo>
                    <a:pt x="2316" y="2231"/>
                    <a:pt x="1160" y="955"/>
                    <a:pt x="819" y="955"/>
                  </a:cubicBezTo>
                  <a:cubicBezTo>
                    <a:pt x="787" y="955"/>
                    <a:pt x="762" y="966"/>
                    <a:pt x="746" y="991"/>
                  </a:cubicBezTo>
                  <a:cubicBezTo>
                    <a:pt x="546" y="1278"/>
                    <a:pt x="2008" y="2338"/>
                    <a:pt x="2165" y="2467"/>
                  </a:cubicBezTo>
                  <a:cubicBezTo>
                    <a:pt x="2005" y="2399"/>
                    <a:pt x="755" y="1918"/>
                    <a:pt x="245" y="1918"/>
                  </a:cubicBezTo>
                  <a:cubicBezTo>
                    <a:pt x="117" y="1918"/>
                    <a:pt x="35" y="1948"/>
                    <a:pt x="30" y="2023"/>
                  </a:cubicBezTo>
                  <a:cubicBezTo>
                    <a:pt x="1" y="2338"/>
                    <a:pt x="1535" y="2625"/>
                    <a:pt x="2251" y="2740"/>
                  </a:cubicBezTo>
                  <a:cubicBezTo>
                    <a:pt x="2509" y="2596"/>
                    <a:pt x="2710" y="2381"/>
                    <a:pt x="2882" y="2152"/>
                  </a:cubicBezTo>
                  <a:cubicBezTo>
                    <a:pt x="2868" y="1421"/>
                    <a:pt x="2785" y="0"/>
                    <a:pt x="2443" y="0"/>
                  </a:cubicBezTo>
                  <a:close/>
                </a:path>
              </a:pathLst>
            </a:custGeom>
            <a:solidFill>
              <a:srgbClr val="FFD3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914" name="Google Shape;4280;p64"/>
          <p:cNvGrpSpPr/>
          <p:nvPr/>
        </p:nvGrpSpPr>
        <p:grpSpPr>
          <a:xfrm>
            <a:off x="1954068" y="2973171"/>
            <a:ext cx="958863" cy="936562"/>
            <a:chOff x="4359838" y="3100663"/>
            <a:chExt cx="1325950" cy="1223250"/>
          </a:xfrm>
        </p:grpSpPr>
        <p:sp>
          <p:nvSpPr>
            <p:cNvPr id="915" name="Google Shape;4281;p64"/>
            <p:cNvSpPr/>
            <p:nvPr/>
          </p:nvSpPr>
          <p:spPr>
            <a:xfrm>
              <a:off x="4548488" y="3326938"/>
              <a:ext cx="908700" cy="765750"/>
            </a:xfrm>
            <a:custGeom>
              <a:avLst/>
              <a:gdLst/>
              <a:ahLst/>
              <a:cxnLst/>
              <a:rect l="l" t="t" r="r" b="b"/>
              <a:pathLst>
                <a:path w="36348" h="30630" extrusionOk="0">
                  <a:moveTo>
                    <a:pt x="16255" y="0"/>
                  </a:moveTo>
                  <a:cubicBezTo>
                    <a:pt x="14141" y="0"/>
                    <a:pt x="12326" y="1720"/>
                    <a:pt x="11997" y="3050"/>
                  </a:cubicBezTo>
                  <a:cubicBezTo>
                    <a:pt x="11347" y="2890"/>
                    <a:pt x="10756" y="2817"/>
                    <a:pt x="10223" y="2817"/>
                  </a:cubicBezTo>
                  <a:cubicBezTo>
                    <a:pt x="6787" y="2817"/>
                    <a:pt x="5768" y="5854"/>
                    <a:pt x="6822" y="8224"/>
                  </a:cubicBezTo>
                  <a:cubicBezTo>
                    <a:pt x="0" y="11062"/>
                    <a:pt x="4931" y="15304"/>
                    <a:pt x="4931" y="15304"/>
                  </a:cubicBezTo>
                  <a:cubicBezTo>
                    <a:pt x="1362" y="20220"/>
                    <a:pt x="6822" y="22370"/>
                    <a:pt x="6822" y="22370"/>
                  </a:cubicBezTo>
                  <a:cubicBezTo>
                    <a:pt x="5910" y="27321"/>
                    <a:pt x="10933" y="27546"/>
                    <a:pt x="11853" y="27546"/>
                  </a:cubicBezTo>
                  <a:cubicBezTo>
                    <a:pt x="11945" y="27546"/>
                    <a:pt x="11997" y="27544"/>
                    <a:pt x="11997" y="27544"/>
                  </a:cubicBezTo>
                  <a:cubicBezTo>
                    <a:pt x="12886" y="29946"/>
                    <a:pt x="14323" y="30629"/>
                    <a:pt x="15671" y="30629"/>
                  </a:cubicBezTo>
                  <a:cubicBezTo>
                    <a:pt x="17452" y="30629"/>
                    <a:pt x="19077" y="29436"/>
                    <a:pt x="19077" y="29436"/>
                  </a:cubicBezTo>
                  <a:cubicBezTo>
                    <a:pt x="19918" y="29896"/>
                    <a:pt x="20733" y="30087"/>
                    <a:pt x="21495" y="30087"/>
                  </a:cubicBezTo>
                  <a:cubicBezTo>
                    <a:pt x="24439" y="30087"/>
                    <a:pt x="26600" y="27240"/>
                    <a:pt x="26430" y="26011"/>
                  </a:cubicBezTo>
                  <a:lnTo>
                    <a:pt x="26430" y="26011"/>
                  </a:lnTo>
                  <a:cubicBezTo>
                    <a:pt x="26602" y="26024"/>
                    <a:pt x="26769" y="26030"/>
                    <a:pt x="26929" y="26030"/>
                  </a:cubicBezTo>
                  <a:cubicBezTo>
                    <a:pt x="30802" y="26030"/>
                    <a:pt x="31317" y="22370"/>
                    <a:pt x="31317" y="22370"/>
                  </a:cubicBezTo>
                  <a:cubicBezTo>
                    <a:pt x="36348" y="20292"/>
                    <a:pt x="33223" y="15304"/>
                    <a:pt x="33223" y="15304"/>
                  </a:cubicBezTo>
                  <a:cubicBezTo>
                    <a:pt x="35559" y="11090"/>
                    <a:pt x="31317" y="8224"/>
                    <a:pt x="31317" y="8224"/>
                  </a:cubicBezTo>
                  <a:cubicBezTo>
                    <a:pt x="31116" y="4340"/>
                    <a:pt x="28809" y="3150"/>
                    <a:pt x="26143" y="3050"/>
                  </a:cubicBezTo>
                  <a:cubicBezTo>
                    <a:pt x="25252" y="961"/>
                    <a:pt x="23792" y="225"/>
                    <a:pt x="22271" y="225"/>
                  </a:cubicBezTo>
                  <a:cubicBezTo>
                    <a:pt x="21173" y="225"/>
                    <a:pt x="20044" y="609"/>
                    <a:pt x="19077" y="1143"/>
                  </a:cubicBezTo>
                  <a:cubicBezTo>
                    <a:pt x="18145" y="324"/>
                    <a:pt x="17172" y="0"/>
                    <a:pt x="16255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6" name="Google Shape;4282;p64"/>
            <p:cNvSpPr/>
            <p:nvPr/>
          </p:nvSpPr>
          <p:spPr>
            <a:xfrm>
              <a:off x="4420913" y="3182363"/>
              <a:ext cx="1221875" cy="1040725"/>
            </a:xfrm>
            <a:custGeom>
              <a:avLst/>
              <a:gdLst/>
              <a:ahLst/>
              <a:cxnLst/>
              <a:rect l="l" t="t" r="r" b="b"/>
              <a:pathLst>
                <a:path w="48875" h="41629" extrusionOk="0">
                  <a:moveTo>
                    <a:pt x="26945" y="1"/>
                  </a:moveTo>
                  <a:cubicBezTo>
                    <a:pt x="25225" y="1"/>
                    <a:pt x="23765" y="644"/>
                    <a:pt x="22947" y="2182"/>
                  </a:cubicBezTo>
                  <a:cubicBezTo>
                    <a:pt x="21633" y="1043"/>
                    <a:pt x="20401" y="601"/>
                    <a:pt x="19281" y="601"/>
                  </a:cubicBezTo>
                  <a:cubicBezTo>
                    <a:pt x="15445" y="601"/>
                    <a:pt x="12929" y="5780"/>
                    <a:pt x="12929" y="5780"/>
                  </a:cubicBezTo>
                  <a:lnTo>
                    <a:pt x="12929" y="5794"/>
                  </a:lnTo>
                  <a:cubicBezTo>
                    <a:pt x="5562" y="6353"/>
                    <a:pt x="6952" y="13319"/>
                    <a:pt x="6952" y="13319"/>
                  </a:cubicBezTo>
                  <a:cubicBezTo>
                    <a:pt x="1" y="17819"/>
                    <a:pt x="5390" y="22807"/>
                    <a:pt x="5390" y="22807"/>
                  </a:cubicBezTo>
                  <a:cubicBezTo>
                    <a:pt x="990" y="28683"/>
                    <a:pt x="8314" y="31321"/>
                    <a:pt x="8314" y="31321"/>
                  </a:cubicBezTo>
                  <a:cubicBezTo>
                    <a:pt x="8261" y="37513"/>
                    <a:pt x="12712" y="38338"/>
                    <a:pt x="15088" y="38338"/>
                  </a:cubicBezTo>
                  <a:cubicBezTo>
                    <a:pt x="15951" y="38338"/>
                    <a:pt x="16541" y="38229"/>
                    <a:pt x="16541" y="38229"/>
                  </a:cubicBezTo>
                  <a:cubicBezTo>
                    <a:pt x="17803" y="40839"/>
                    <a:pt x="19464" y="41628"/>
                    <a:pt x="21011" y="41628"/>
                  </a:cubicBezTo>
                  <a:cubicBezTo>
                    <a:pt x="23381" y="41628"/>
                    <a:pt x="25484" y="39777"/>
                    <a:pt x="25484" y="39777"/>
                  </a:cubicBezTo>
                  <a:cubicBezTo>
                    <a:pt x="27170" y="40730"/>
                    <a:pt x="28597" y="41106"/>
                    <a:pt x="29800" y="41106"/>
                  </a:cubicBezTo>
                  <a:cubicBezTo>
                    <a:pt x="34275" y="41106"/>
                    <a:pt x="35646" y="35907"/>
                    <a:pt x="35646" y="35907"/>
                  </a:cubicBezTo>
                  <a:cubicBezTo>
                    <a:pt x="45149" y="35248"/>
                    <a:pt x="41150" y="29056"/>
                    <a:pt x="41150" y="29056"/>
                  </a:cubicBezTo>
                  <a:cubicBezTo>
                    <a:pt x="48875" y="24513"/>
                    <a:pt x="42970" y="19181"/>
                    <a:pt x="42970" y="19181"/>
                  </a:cubicBezTo>
                  <a:cubicBezTo>
                    <a:pt x="46381" y="10309"/>
                    <a:pt x="39143" y="9650"/>
                    <a:pt x="39143" y="9650"/>
                  </a:cubicBezTo>
                  <a:cubicBezTo>
                    <a:pt x="38626" y="5055"/>
                    <a:pt x="31763" y="1"/>
                    <a:pt x="26945" y="1"/>
                  </a:cubicBezTo>
                  <a:close/>
                </a:path>
              </a:pathLst>
            </a:custGeom>
            <a:solidFill>
              <a:srgbClr val="FF51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7" name="Google Shape;4283;p64"/>
            <p:cNvSpPr/>
            <p:nvPr/>
          </p:nvSpPr>
          <p:spPr>
            <a:xfrm>
              <a:off x="4985363" y="3110788"/>
              <a:ext cx="435650" cy="594475"/>
            </a:xfrm>
            <a:custGeom>
              <a:avLst/>
              <a:gdLst/>
              <a:ahLst/>
              <a:cxnLst/>
              <a:rect l="l" t="t" r="r" b="b"/>
              <a:pathLst>
                <a:path w="17426" h="23779" extrusionOk="0">
                  <a:moveTo>
                    <a:pt x="7755" y="1"/>
                  </a:moveTo>
                  <a:cubicBezTo>
                    <a:pt x="1" y="1"/>
                    <a:pt x="1387" y="23778"/>
                    <a:pt x="1387" y="23778"/>
                  </a:cubicBezTo>
                  <a:cubicBezTo>
                    <a:pt x="1387" y="23778"/>
                    <a:pt x="17425" y="1978"/>
                    <a:pt x="8654" y="101"/>
                  </a:cubicBezTo>
                  <a:cubicBezTo>
                    <a:pt x="8341" y="33"/>
                    <a:pt x="8042" y="1"/>
                    <a:pt x="7755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8" name="Google Shape;4284;p64"/>
            <p:cNvSpPr/>
            <p:nvPr/>
          </p:nvSpPr>
          <p:spPr>
            <a:xfrm>
              <a:off x="4716538" y="3100663"/>
              <a:ext cx="335100" cy="613200"/>
            </a:xfrm>
            <a:custGeom>
              <a:avLst/>
              <a:gdLst/>
              <a:ahLst/>
              <a:cxnLst/>
              <a:rect l="l" t="t" r="r" b="b"/>
              <a:pathLst>
                <a:path w="13404" h="24528" extrusionOk="0">
                  <a:moveTo>
                    <a:pt x="7333" y="1"/>
                  </a:moveTo>
                  <a:cubicBezTo>
                    <a:pt x="7141" y="1"/>
                    <a:pt x="6943" y="25"/>
                    <a:pt x="6736" y="76"/>
                  </a:cubicBezTo>
                  <a:cubicBezTo>
                    <a:pt x="0" y="1738"/>
                    <a:pt x="12326" y="24527"/>
                    <a:pt x="12326" y="24527"/>
                  </a:cubicBezTo>
                  <a:cubicBezTo>
                    <a:pt x="12326" y="24527"/>
                    <a:pt x="13404" y="1"/>
                    <a:pt x="7333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9" name="Google Shape;4285;p64"/>
            <p:cNvSpPr/>
            <p:nvPr/>
          </p:nvSpPr>
          <p:spPr>
            <a:xfrm>
              <a:off x="4421288" y="3262088"/>
              <a:ext cx="603425" cy="451775"/>
            </a:xfrm>
            <a:custGeom>
              <a:avLst/>
              <a:gdLst/>
              <a:ahLst/>
              <a:cxnLst/>
              <a:rect l="l" t="t" r="r" b="b"/>
              <a:pathLst>
                <a:path w="24137" h="18071" extrusionOk="0">
                  <a:moveTo>
                    <a:pt x="7998" y="1"/>
                  </a:moveTo>
                  <a:cubicBezTo>
                    <a:pt x="7175" y="1"/>
                    <a:pt x="6415" y="311"/>
                    <a:pt x="5747" y="1014"/>
                  </a:cubicBezTo>
                  <a:cubicBezTo>
                    <a:pt x="0" y="7091"/>
                    <a:pt x="24136" y="18070"/>
                    <a:pt x="24136" y="18070"/>
                  </a:cubicBezTo>
                  <a:cubicBezTo>
                    <a:pt x="24136" y="18070"/>
                    <a:pt x="14267" y="1"/>
                    <a:pt x="7998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0" name="Google Shape;4286;p64"/>
            <p:cNvSpPr/>
            <p:nvPr/>
          </p:nvSpPr>
          <p:spPr>
            <a:xfrm>
              <a:off x="4362513" y="3500413"/>
              <a:ext cx="662200" cy="213450"/>
            </a:xfrm>
            <a:custGeom>
              <a:avLst/>
              <a:gdLst/>
              <a:ahLst/>
              <a:cxnLst/>
              <a:rect l="l" t="t" r="r" b="b"/>
              <a:pathLst>
                <a:path w="26488" h="8538" extrusionOk="0">
                  <a:moveTo>
                    <a:pt x="5572" y="0"/>
                  </a:moveTo>
                  <a:cubicBezTo>
                    <a:pt x="3982" y="0"/>
                    <a:pt x="2816" y="481"/>
                    <a:pt x="2365" y="1672"/>
                  </a:cubicBezTo>
                  <a:cubicBezTo>
                    <a:pt x="0" y="7892"/>
                    <a:pt x="26487" y="8537"/>
                    <a:pt x="26487" y="8537"/>
                  </a:cubicBezTo>
                  <a:cubicBezTo>
                    <a:pt x="26487" y="8537"/>
                    <a:pt x="12268" y="0"/>
                    <a:pt x="5572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1" name="Google Shape;4287;p64"/>
            <p:cNvSpPr/>
            <p:nvPr/>
          </p:nvSpPr>
          <p:spPr>
            <a:xfrm>
              <a:off x="5024688" y="3253563"/>
              <a:ext cx="570100" cy="460650"/>
            </a:xfrm>
            <a:custGeom>
              <a:avLst/>
              <a:gdLst/>
              <a:ahLst/>
              <a:cxnLst/>
              <a:rect l="l" t="t" r="r" b="b"/>
              <a:pathLst>
                <a:path w="22804" h="18426" extrusionOk="0">
                  <a:moveTo>
                    <a:pt x="16118" y="1"/>
                  </a:moveTo>
                  <a:cubicBezTo>
                    <a:pt x="10304" y="1"/>
                    <a:pt x="0" y="18411"/>
                    <a:pt x="0" y="18411"/>
                  </a:cubicBezTo>
                  <a:lnTo>
                    <a:pt x="0" y="18425"/>
                  </a:lnTo>
                  <a:cubicBezTo>
                    <a:pt x="0" y="18425"/>
                    <a:pt x="22803" y="3691"/>
                    <a:pt x="17386" y="352"/>
                  </a:cubicBezTo>
                  <a:cubicBezTo>
                    <a:pt x="16995" y="112"/>
                    <a:pt x="16570" y="1"/>
                    <a:pt x="16118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2" name="Google Shape;4288;p64"/>
            <p:cNvSpPr/>
            <p:nvPr/>
          </p:nvSpPr>
          <p:spPr>
            <a:xfrm>
              <a:off x="5024688" y="3500488"/>
              <a:ext cx="661100" cy="213375"/>
            </a:xfrm>
            <a:custGeom>
              <a:avLst/>
              <a:gdLst/>
              <a:ahLst/>
              <a:cxnLst/>
              <a:rect l="l" t="t" r="r" b="b"/>
              <a:pathLst>
                <a:path w="26444" h="8535" extrusionOk="0">
                  <a:moveTo>
                    <a:pt x="20860" y="1"/>
                  </a:moveTo>
                  <a:cubicBezTo>
                    <a:pt x="14130" y="1"/>
                    <a:pt x="0" y="8534"/>
                    <a:pt x="0" y="8534"/>
                  </a:cubicBezTo>
                  <a:cubicBezTo>
                    <a:pt x="0" y="8534"/>
                    <a:pt x="26444" y="8204"/>
                    <a:pt x="24151" y="1769"/>
                  </a:cubicBezTo>
                  <a:cubicBezTo>
                    <a:pt x="23701" y="508"/>
                    <a:pt x="22500" y="1"/>
                    <a:pt x="20860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3" name="Google Shape;4289;p64"/>
            <p:cNvSpPr/>
            <p:nvPr/>
          </p:nvSpPr>
          <p:spPr>
            <a:xfrm>
              <a:off x="5024688" y="3713838"/>
              <a:ext cx="640325" cy="215100"/>
            </a:xfrm>
            <a:custGeom>
              <a:avLst/>
              <a:gdLst/>
              <a:ahLst/>
              <a:cxnLst/>
              <a:rect l="l" t="t" r="r" b="b"/>
              <a:pathLst>
                <a:path w="25613" h="8604" extrusionOk="0">
                  <a:moveTo>
                    <a:pt x="0" y="0"/>
                  </a:moveTo>
                  <a:cubicBezTo>
                    <a:pt x="0" y="0"/>
                    <a:pt x="15040" y="8604"/>
                    <a:pt x="21368" y="8604"/>
                  </a:cubicBezTo>
                  <a:cubicBezTo>
                    <a:pt x="22775" y="8604"/>
                    <a:pt x="23752" y="8178"/>
                    <a:pt x="24036" y="7138"/>
                  </a:cubicBezTo>
                  <a:cubicBezTo>
                    <a:pt x="25613" y="1419"/>
                    <a:pt x="1" y="0"/>
                    <a:pt x="0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4" name="Google Shape;4290;p64"/>
            <p:cNvSpPr/>
            <p:nvPr/>
          </p:nvSpPr>
          <p:spPr>
            <a:xfrm>
              <a:off x="5020013" y="3705238"/>
              <a:ext cx="567975" cy="454875"/>
            </a:xfrm>
            <a:custGeom>
              <a:avLst/>
              <a:gdLst/>
              <a:ahLst/>
              <a:cxnLst/>
              <a:rect l="l" t="t" r="r" b="b"/>
              <a:pathLst>
                <a:path w="22719" h="18195" extrusionOk="0">
                  <a:moveTo>
                    <a:pt x="1" y="0"/>
                  </a:moveTo>
                  <a:cubicBezTo>
                    <a:pt x="1" y="1"/>
                    <a:pt x="11600" y="18194"/>
                    <a:pt x="16972" y="18194"/>
                  </a:cubicBezTo>
                  <a:cubicBezTo>
                    <a:pt x="17520" y="18194"/>
                    <a:pt x="18004" y="18005"/>
                    <a:pt x="18404" y="17586"/>
                  </a:cubicBezTo>
                  <a:cubicBezTo>
                    <a:pt x="22718" y="13057"/>
                    <a:pt x="331" y="201"/>
                    <a:pt x="1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5" name="Google Shape;4291;p64"/>
            <p:cNvSpPr/>
            <p:nvPr/>
          </p:nvSpPr>
          <p:spPr>
            <a:xfrm>
              <a:off x="5003438" y="3712038"/>
              <a:ext cx="349125" cy="611875"/>
            </a:xfrm>
            <a:custGeom>
              <a:avLst/>
              <a:gdLst/>
              <a:ahLst/>
              <a:cxnLst/>
              <a:rect l="l" t="t" r="r" b="b"/>
              <a:pathLst>
                <a:path w="13965" h="24475" extrusionOk="0">
                  <a:moveTo>
                    <a:pt x="793" y="0"/>
                  </a:moveTo>
                  <a:cubicBezTo>
                    <a:pt x="793" y="1"/>
                    <a:pt x="0" y="24475"/>
                    <a:pt x="6314" y="24475"/>
                  </a:cubicBezTo>
                  <a:cubicBezTo>
                    <a:pt x="6520" y="24475"/>
                    <a:pt x="6734" y="24448"/>
                    <a:pt x="6956" y="24394"/>
                  </a:cubicBezTo>
                  <a:cubicBezTo>
                    <a:pt x="13964" y="22689"/>
                    <a:pt x="793" y="1"/>
                    <a:pt x="793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6" name="Google Shape;4292;p64"/>
            <p:cNvSpPr/>
            <p:nvPr/>
          </p:nvSpPr>
          <p:spPr>
            <a:xfrm>
              <a:off x="4710088" y="3712038"/>
              <a:ext cx="313175" cy="607550"/>
            </a:xfrm>
            <a:custGeom>
              <a:avLst/>
              <a:gdLst/>
              <a:ahLst/>
              <a:cxnLst/>
              <a:rect l="l" t="t" r="r" b="b"/>
              <a:pathLst>
                <a:path w="12527" h="24302" extrusionOk="0">
                  <a:moveTo>
                    <a:pt x="12527" y="0"/>
                  </a:moveTo>
                  <a:cubicBezTo>
                    <a:pt x="12526" y="1"/>
                    <a:pt x="0" y="22531"/>
                    <a:pt x="5819" y="24222"/>
                  </a:cubicBezTo>
                  <a:cubicBezTo>
                    <a:pt x="6004" y="24276"/>
                    <a:pt x="6183" y="24302"/>
                    <a:pt x="6357" y="24302"/>
                  </a:cubicBezTo>
                  <a:cubicBezTo>
                    <a:pt x="11707" y="24302"/>
                    <a:pt x="12527" y="2"/>
                    <a:pt x="12527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7" name="Google Shape;4293;p64"/>
            <p:cNvSpPr/>
            <p:nvPr/>
          </p:nvSpPr>
          <p:spPr>
            <a:xfrm>
              <a:off x="4409813" y="3712038"/>
              <a:ext cx="613450" cy="441400"/>
            </a:xfrm>
            <a:custGeom>
              <a:avLst/>
              <a:gdLst/>
              <a:ahLst/>
              <a:cxnLst/>
              <a:rect l="l" t="t" r="r" b="b"/>
              <a:pathLst>
                <a:path w="24538" h="17656" extrusionOk="0">
                  <a:moveTo>
                    <a:pt x="24538" y="0"/>
                  </a:moveTo>
                  <a:cubicBezTo>
                    <a:pt x="24537" y="1"/>
                    <a:pt x="0" y="12398"/>
                    <a:pt x="6106" y="17013"/>
                  </a:cubicBezTo>
                  <a:cubicBezTo>
                    <a:pt x="6693" y="17456"/>
                    <a:pt x="7338" y="17656"/>
                    <a:pt x="8024" y="17656"/>
                  </a:cubicBezTo>
                  <a:cubicBezTo>
                    <a:pt x="14469" y="17656"/>
                    <a:pt x="24538" y="1"/>
                    <a:pt x="24538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8" name="Google Shape;4294;p64"/>
            <p:cNvSpPr/>
            <p:nvPr/>
          </p:nvSpPr>
          <p:spPr>
            <a:xfrm>
              <a:off x="4359838" y="3711938"/>
              <a:ext cx="663425" cy="208425"/>
            </a:xfrm>
            <a:custGeom>
              <a:avLst/>
              <a:gdLst/>
              <a:ahLst/>
              <a:cxnLst/>
              <a:rect l="l" t="t" r="r" b="b"/>
              <a:pathLst>
                <a:path w="26537" h="8337" extrusionOk="0">
                  <a:moveTo>
                    <a:pt x="25753" y="0"/>
                  </a:moveTo>
                  <a:cubicBezTo>
                    <a:pt x="21353" y="0"/>
                    <a:pt x="1" y="312"/>
                    <a:pt x="2329" y="6397"/>
                  </a:cubicBezTo>
                  <a:cubicBezTo>
                    <a:pt x="2860" y="7784"/>
                    <a:pt x="4188" y="8336"/>
                    <a:pt x="5964" y="8336"/>
                  </a:cubicBezTo>
                  <a:cubicBezTo>
                    <a:pt x="12865" y="8336"/>
                    <a:pt x="26537" y="4"/>
                    <a:pt x="26537" y="4"/>
                  </a:cubicBezTo>
                  <a:cubicBezTo>
                    <a:pt x="26537" y="4"/>
                    <a:pt x="26255" y="0"/>
                    <a:pt x="25753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9" name="Google Shape;4295;p64"/>
            <p:cNvSpPr/>
            <p:nvPr/>
          </p:nvSpPr>
          <p:spPr>
            <a:xfrm>
              <a:off x="4465713" y="3158988"/>
              <a:ext cx="1109000" cy="1097775"/>
            </a:xfrm>
            <a:custGeom>
              <a:avLst/>
              <a:gdLst/>
              <a:ahLst/>
              <a:cxnLst/>
              <a:rect l="l" t="t" r="r" b="b"/>
              <a:pathLst>
                <a:path w="44360" h="43911" extrusionOk="0">
                  <a:moveTo>
                    <a:pt x="28768" y="1"/>
                  </a:moveTo>
                  <a:cubicBezTo>
                    <a:pt x="27055" y="1"/>
                    <a:pt x="26172" y="9252"/>
                    <a:pt x="26172" y="9252"/>
                  </a:cubicBezTo>
                  <a:lnTo>
                    <a:pt x="19779" y="8994"/>
                  </a:lnTo>
                  <a:cubicBezTo>
                    <a:pt x="19779" y="8994"/>
                    <a:pt x="19364" y="638"/>
                    <a:pt x="17916" y="380"/>
                  </a:cubicBezTo>
                  <a:cubicBezTo>
                    <a:pt x="17896" y="376"/>
                    <a:pt x="17876" y="375"/>
                    <a:pt x="17858" y="375"/>
                  </a:cubicBezTo>
                  <a:cubicBezTo>
                    <a:pt x="16521" y="375"/>
                    <a:pt x="18891" y="9309"/>
                    <a:pt x="18891" y="9309"/>
                  </a:cubicBezTo>
                  <a:lnTo>
                    <a:pt x="14290" y="11660"/>
                  </a:lnTo>
                  <a:cubicBezTo>
                    <a:pt x="14290" y="11660"/>
                    <a:pt x="8223" y="6400"/>
                    <a:pt x="6371" y="6400"/>
                  </a:cubicBezTo>
                  <a:cubicBezTo>
                    <a:pt x="6249" y="6400"/>
                    <a:pt x="6145" y="6422"/>
                    <a:pt x="6063" y="6471"/>
                  </a:cubicBezTo>
                  <a:cubicBezTo>
                    <a:pt x="4730" y="7245"/>
                    <a:pt x="13086" y="12677"/>
                    <a:pt x="13086" y="12677"/>
                  </a:cubicBezTo>
                  <a:lnTo>
                    <a:pt x="9388" y="16877"/>
                  </a:lnTo>
                  <a:cubicBezTo>
                    <a:pt x="9388" y="16877"/>
                    <a:pt x="4335" y="15444"/>
                    <a:pt x="1851" y="15444"/>
                  </a:cubicBezTo>
                  <a:cubicBezTo>
                    <a:pt x="1144" y="15444"/>
                    <a:pt x="645" y="15560"/>
                    <a:pt x="531" y="15859"/>
                  </a:cubicBezTo>
                  <a:cubicBezTo>
                    <a:pt x="0" y="17206"/>
                    <a:pt x="8242" y="18410"/>
                    <a:pt x="8242" y="18410"/>
                  </a:cubicBezTo>
                  <a:lnTo>
                    <a:pt x="8672" y="23613"/>
                  </a:lnTo>
                  <a:cubicBezTo>
                    <a:pt x="8672" y="23613"/>
                    <a:pt x="172" y="25677"/>
                    <a:pt x="502" y="27239"/>
                  </a:cubicBezTo>
                  <a:cubicBezTo>
                    <a:pt x="565" y="27536"/>
                    <a:pt x="913" y="27655"/>
                    <a:pt x="1434" y="27655"/>
                  </a:cubicBezTo>
                  <a:cubicBezTo>
                    <a:pt x="3636" y="27655"/>
                    <a:pt x="8929" y="25519"/>
                    <a:pt x="8929" y="25519"/>
                  </a:cubicBezTo>
                  <a:lnTo>
                    <a:pt x="11008" y="29719"/>
                  </a:lnTo>
                  <a:cubicBezTo>
                    <a:pt x="11008" y="29719"/>
                    <a:pt x="4314" y="35724"/>
                    <a:pt x="5346" y="36928"/>
                  </a:cubicBezTo>
                  <a:cubicBezTo>
                    <a:pt x="5436" y="37031"/>
                    <a:pt x="5564" y="37078"/>
                    <a:pt x="5723" y="37078"/>
                  </a:cubicBezTo>
                  <a:cubicBezTo>
                    <a:pt x="7428" y="37078"/>
                    <a:pt x="12728" y="31682"/>
                    <a:pt x="12728" y="31682"/>
                  </a:cubicBezTo>
                  <a:cubicBezTo>
                    <a:pt x="12728" y="31682"/>
                    <a:pt x="14574" y="36205"/>
                    <a:pt x="17251" y="36426"/>
                  </a:cubicBezTo>
                  <a:lnTo>
                    <a:pt x="17251" y="36426"/>
                  </a:lnTo>
                  <a:cubicBezTo>
                    <a:pt x="17127" y="36751"/>
                    <a:pt x="14883" y="42679"/>
                    <a:pt x="16096" y="43808"/>
                  </a:cubicBezTo>
                  <a:cubicBezTo>
                    <a:pt x="16170" y="43877"/>
                    <a:pt x="16244" y="43910"/>
                    <a:pt x="16320" y="43910"/>
                  </a:cubicBezTo>
                  <a:cubicBezTo>
                    <a:pt x="17522" y="43910"/>
                    <a:pt x="18905" y="35638"/>
                    <a:pt x="18905" y="35638"/>
                  </a:cubicBezTo>
                  <a:lnTo>
                    <a:pt x="24538" y="35366"/>
                  </a:lnTo>
                  <a:cubicBezTo>
                    <a:pt x="24538" y="35366"/>
                    <a:pt x="26334" y="43911"/>
                    <a:pt x="27927" y="43911"/>
                  </a:cubicBezTo>
                  <a:cubicBezTo>
                    <a:pt x="27944" y="43911"/>
                    <a:pt x="27961" y="43910"/>
                    <a:pt x="27978" y="43908"/>
                  </a:cubicBezTo>
                  <a:cubicBezTo>
                    <a:pt x="29583" y="43736"/>
                    <a:pt x="25785" y="34749"/>
                    <a:pt x="25785" y="34749"/>
                  </a:cubicBezTo>
                  <a:lnTo>
                    <a:pt x="30643" y="34362"/>
                  </a:lnTo>
                  <a:lnTo>
                    <a:pt x="32120" y="33918"/>
                  </a:lnTo>
                  <a:cubicBezTo>
                    <a:pt x="32120" y="33918"/>
                    <a:pt x="36910" y="37362"/>
                    <a:pt x="38209" y="37362"/>
                  </a:cubicBezTo>
                  <a:cubicBezTo>
                    <a:pt x="38264" y="37362"/>
                    <a:pt x="38313" y="37356"/>
                    <a:pt x="38354" y="37344"/>
                  </a:cubicBezTo>
                  <a:cubicBezTo>
                    <a:pt x="39401" y="37043"/>
                    <a:pt x="33639" y="32671"/>
                    <a:pt x="33639" y="32671"/>
                  </a:cubicBezTo>
                  <a:lnTo>
                    <a:pt x="37007" y="28300"/>
                  </a:lnTo>
                  <a:cubicBezTo>
                    <a:pt x="37007" y="28300"/>
                    <a:pt x="40697" y="29268"/>
                    <a:pt x="42627" y="29268"/>
                  </a:cubicBezTo>
                  <a:cubicBezTo>
                    <a:pt x="43237" y="29268"/>
                    <a:pt x="43672" y="29171"/>
                    <a:pt x="43758" y="28916"/>
                  </a:cubicBezTo>
                  <a:cubicBezTo>
                    <a:pt x="44116" y="27855"/>
                    <a:pt x="36978" y="27225"/>
                    <a:pt x="36978" y="27225"/>
                  </a:cubicBezTo>
                  <a:lnTo>
                    <a:pt x="38096" y="19543"/>
                  </a:lnTo>
                  <a:cubicBezTo>
                    <a:pt x="38096" y="19543"/>
                    <a:pt x="44360" y="17264"/>
                    <a:pt x="43772" y="16017"/>
                  </a:cubicBezTo>
                  <a:cubicBezTo>
                    <a:pt x="43663" y="15785"/>
                    <a:pt x="43346" y="15691"/>
                    <a:pt x="42900" y="15691"/>
                  </a:cubicBezTo>
                  <a:cubicBezTo>
                    <a:pt x="40946" y="15691"/>
                    <a:pt x="36534" y="17507"/>
                    <a:pt x="36534" y="17507"/>
                  </a:cubicBezTo>
                  <a:lnTo>
                    <a:pt x="32607" y="12018"/>
                  </a:lnTo>
                  <a:cubicBezTo>
                    <a:pt x="32607" y="12018"/>
                    <a:pt x="38985" y="7503"/>
                    <a:pt x="38469" y="6056"/>
                  </a:cubicBezTo>
                  <a:cubicBezTo>
                    <a:pt x="38421" y="5919"/>
                    <a:pt x="38318" y="5856"/>
                    <a:pt x="38171" y="5856"/>
                  </a:cubicBezTo>
                  <a:cubicBezTo>
                    <a:pt x="36754" y="5856"/>
                    <a:pt x="31245" y="11660"/>
                    <a:pt x="31245" y="11660"/>
                  </a:cubicBezTo>
                  <a:lnTo>
                    <a:pt x="27763" y="9151"/>
                  </a:lnTo>
                  <a:cubicBezTo>
                    <a:pt x="27763" y="9151"/>
                    <a:pt x="30729" y="538"/>
                    <a:pt x="28909" y="22"/>
                  </a:cubicBezTo>
                  <a:cubicBezTo>
                    <a:pt x="28861" y="8"/>
                    <a:pt x="28814" y="1"/>
                    <a:pt x="28768" y="1"/>
                  </a:cubicBezTo>
                  <a:close/>
                </a:path>
              </a:pathLst>
            </a:custGeom>
            <a:solidFill>
              <a:srgbClr val="0092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0" name="Google Shape;4296;p64"/>
            <p:cNvSpPr/>
            <p:nvPr/>
          </p:nvSpPr>
          <p:spPr>
            <a:xfrm>
              <a:off x="4502613" y="3220788"/>
              <a:ext cx="1011550" cy="973325"/>
            </a:xfrm>
            <a:custGeom>
              <a:avLst/>
              <a:gdLst/>
              <a:ahLst/>
              <a:cxnLst/>
              <a:rect l="l" t="t" r="r" b="b"/>
              <a:pathLst>
                <a:path w="40462" h="38933" extrusionOk="0">
                  <a:moveTo>
                    <a:pt x="20998" y="0"/>
                  </a:moveTo>
                  <a:cubicBezTo>
                    <a:pt x="13129" y="0"/>
                    <a:pt x="6020" y="4745"/>
                    <a:pt x="3010" y="12011"/>
                  </a:cubicBezTo>
                  <a:cubicBezTo>
                    <a:pt x="1" y="19292"/>
                    <a:pt x="1663" y="27662"/>
                    <a:pt x="7239" y="33238"/>
                  </a:cubicBezTo>
                  <a:cubicBezTo>
                    <a:pt x="10958" y="36957"/>
                    <a:pt x="15934" y="38933"/>
                    <a:pt x="21000" y="38933"/>
                  </a:cubicBezTo>
                  <a:cubicBezTo>
                    <a:pt x="23509" y="38933"/>
                    <a:pt x="26040" y="38448"/>
                    <a:pt x="28451" y="37451"/>
                  </a:cubicBezTo>
                  <a:cubicBezTo>
                    <a:pt x="35717" y="34442"/>
                    <a:pt x="40462" y="27347"/>
                    <a:pt x="40462" y="19464"/>
                  </a:cubicBezTo>
                  <a:cubicBezTo>
                    <a:pt x="40462" y="8715"/>
                    <a:pt x="31747" y="0"/>
                    <a:pt x="20998" y="0"/>
                  </a:cubicBezTo>
                  <a:close/>
                </a:path>
              </a:pathLst>
            </a:custGeom>
            <a:solidFill>
              <a:srgbClr val="FFD3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1" name="Google Shape;4297;p64"/>
            <p:cNvSpPr/>
            <p:nvPr/>
          </p:nvSpPr>
          <p:spPr>
            <a:xfrm>
              <a:off x="4614763" y="3287063"/>
              <a:ext cx="817700" cy="812700"/>
            </a:xfrm>
            <a:custGeom>
              <a:avLst/>
              <a:gdLst/>
              <a:ahLst/>
              <a:cxnLst/>
              <a:rect l="l" t="t" r="r" b="b"/>
              <a:pathLst>
                <a:path w="32708" h="32508" extrusionOk="0">
                  <a:moveTo>
                    <a:pt x="12370" y="1"/>
                  </a:moveTo>
                  <a:cubicBezTo>
                    <a:pt x="12312" y="1"/>
                    <a:pt x="12269" y="15"/>
                    <a:pt x="12212" y="15"/>
                  </a:cubicBezTo>
                  <a:cubicBezTo>
                    <a:pt x="11237" y="144"/>
                    <a:pt x="11166" y="1463"/>
                    <a:pt x="11438" y="2982"/>
                  </a:cubicBezTo>
                  <a:cubicBezTo>
                    <a:pt x="12312" y="4415"/>
                    <a:pt x="13043" y="5920"/>
                    <a:pt x="13631" y="7483"/>
                  </a:cubicBezTo>
                  <a:cubicBezTo>
                    <a:pt x="13918" y="7397"/>
                    <a:pt x="14204" y="7325"/>
                    <a:pt x="14505" y="7268"/>
                  </a:cubicBezTo>
                  <a:cubicBezTo>
                    <a:pt x="14233" y="5232"/>
                    <a:pt x="14090" y="3226"/>
                    <a:pt x="14247" y="1592"/>
                  </a:cubicBezTo>
                  <a:cubicBezTo>
                    <a:pt x="13717" y="675"/>
                    <a:pt x="13086" y="1"/>
                    <a:pt x="12370" y="1"/>
                  </a:cubicBezTo>
                  <a:close/>
                  <a:moveTo>
                    <a:pt x="20840" y="273"/>
                  </a:moveTo>
                  <a:cubicBezTo>
                    <a:pt x="20109" y="273"/>
                    <a:pt x="19450" y="1234"/>
                    <a:pt x="18920" y="2423"/>
                  </a:cubicBezTo>
                  <a:cubicBezTo>
                    <a:pt x="18934" y="4057"/>
                    <a:pt x="18819" y="5691"/>
                    <a:pt x="18576" y="7311"/>
                  </a:cubicBezTo>
                  <a:cubicBezTo>
                    <a:pt x="18948" y="7397"/>
                    <a:pt x="19307" y="7497"/>
                    <a:pt x="19665" y="7626"/>
                  </a:cubicBezTo>
                  <a:cubicBezTo>
                    <a:pt x="20253" y="6150"/>
                    <a:pt x="20969" y="4716"/>
                    <a:pt x="21801" y="3340"/>
                  </a:cubicBezTo>
                  <a:cubicBezTo>
                    <a:pt x="21915" y="1778"/>
                    <a:pt x="21772" y="345"/>
                    <a:pt x="20912" y="273"/>
                  </a:cubicBezTo>
                  <a:close/>
                  <a:moveTo>
                    <a:pt x="5213" y="4142"/>
                  </a:moveTo>
                  <a:cubicBezTo>
                    <a:pt x="4864" y="4142"/>
                    <a:pt x="4542" y="4255"/>
                    <a:pt x="4272" y="4458"/>
                  </a:cubicBezTo>
                  <a:cubicBezTo>
                    <a:pt x="3469" y="5103"/>
                    <a:pt x="3842" y="6293"/>
                    <a:pt x="4630" y="7526"/>
                  </a:cubicBezTo>
                  <a:cubicBezTo>
                    <a:pt x="6006" y="8257"/>
                    <a:pt x="7540" y="9317"/>
                    <a:pt x="9045" y="10492"/>
                  </a:cubicBezTo>
                  <a:cubicBezTo>
                    <a:pt x="9303" y="10191"/>
                    <a:pt x="9575" y="9905"/>
                    <a:pt x="9861" y="9647"/>
                  </a:cubicBezTo>
                  <a:cubicBezTo>
                    <a:pt x="8486" y="7870"/>
                    <a:pt x="7253" y="6021"/>
                    <a:pt x="6579" y="4444"/>
                  </a:cubicBezTo>
                  <a:cubicBezTo>
                    <a:pt x="6164" y="4258"/>
                    <a:pt x="5719" y="4157"/>
                    <a:pt x="5275" y="4143"/>
                  </a:cubicBezTo>
                  <a:cubicBezTo>
                    <a:pt x="5254" y="4142"/>
                    <a:pt x="5233" y="4142"/>
                    <a:pt x="5213" y="4142"/>
                  </a:cubicBezTo>
                  <a:close/>
                  <a:moveTo>
                    <a:pt x="28002" y="5073"/>
                  </a:moveTo>
                  <a:cubicBezTo>
                    <a:pt x="27985" y="5073"/>
                    <a:pt x="27967" y="5073"/>
                    <a:pt x="27949" y="5075"/>
                  </a:cubicBezTo>
                  <a:lnTo>
                    <a:pt x="27935" y="5075"/>
                  </a:lnTo>
                  <a:cubicBezTo>
                    <a:pt x="27290" y="5075"/>
                    <a:pt x="26401" y="5548"/>
                    <a:pt x="25541" y="6150"/>
                  </a:cubicBezTo>
                  <a:cubicBezTo>
                    <a:pt x="24782" y="7382"/>
                    <a:pt x="23965" y="8572"/>
                    <a:pt x="23062" y="9704"/>
                  </a:cubicBezTo>
                  <a:cubicBezTo>
                    <a:pt x="23363" y="9991"/>
                    <a:pt x="23650" y="10292"/>
                    <a:pt x="23907" y="10607"/>
                  </a:cubicBezTo>
                  <a:cubicBezTo>
                    <a:pt x="24911" y="9833"/>
                    <a:pt x="25943" y="9116"/>
                    <a:pt x="27032" y="8472"/>
                  </a:cubicBezTo>
                  <a:cubicBezTo>
                    <a:pt x="28193" y="7196"/>
                    <a:pt x="29211" y="5734"/>
                    <a:pt x="28465" y="5218"/>
                  </a:cubicBezTo>
                  <a:cubicBezTo>
                    <a:pt x="28324" y="5128"/>
                    <a:pt x="28159" y="5073"/>
                    <a:pt x="28002" y="5073"/>
                  </a:cubicBezTo>
                  <a:close/>
                  <a:moveTo>
                    <a:pt x="29770" y="11811"/>
                  </a:moveTo>
                  <a:lnTo>
                    <a:pt x="29741" y="11825"/>
                  </a:lnTo>
                  <a:cubicBezTo>
                    <a:pt x="29742" y="11825"/>
                    <a:pt x="29743" y="11825"/>
                    <a:pt x="29744" y="11825"/>
                  </a:cubicBezTo>
                  <a:lnTo>
                    <a:pt x="29743" y="11825"/>
                  </a:lnTo>
                  <a:cubicBezTo>
                    <a:pt x="29752" y="11821"/>
                    <a:pt x="29761" y="11816"/>
                    <a:pt x="29770" y="11811"/>
                  </a:cubicBezTo>
                  <a:close/>
                  <a:moveTo>
                    <a:pt x="29743" y="11825"/>
                  </a:moveTo>
                  <a:lnTo>
                    <a:pt x="29743" y="11825"/>
                  </a:lnTo>
                  <a:cubicBezTo>
                    <a:pt x="28419" y="12551"/>
                    <a:pt x="27066" y="13205"/>
                    <a:pt x="25670" y="13775"/>
                  </a:cubicBezTo>
                  <a:cubicBezTo>
                    <a:pt x="25814" y="14205"/>
                    <a:pt x="25914" y="14635"/>
                    <a:pt x="26000" y="15064"/>
                  </a:cubicBezTo>
                  <a:cubicBezTo>
                    <a:pt x="27276" y="14864"/>
                    <a:pt x="28551" y="14749"/>
                    <a:pt x="29841" y="14692"/>
                  </a:cubicBezTo>
                  <a:cubicBezTo>
                    <a:pt x="31360" y="14133"/>
                    <a:pt x="32708" y="13402"/>
                    <a:pt x="32392" y="12657"/>
                  </a:cubicBezTo>
                  <a:cubicBezTo>
                    <a:pt x="32120" y="12041"/>
                    <a:pt x="31004" y="11826"/>
                    <a:pt x="29744" y="11825"/>
                  </a:cubicBezTo>
                  <a:close/>
                  <a:moveTo>
                    <a:pt x="2996" y="11711"/>
                  </a:moveTo>
                  <a:cubicBezTo>
                    <a:pt x="1678" y="11711"/>
                    <a:pt x="488" y="11926"/>
                    <a:pt x="259" y="12657"/>
                  </a:cubicBezTo>
                  <a:cubicBezTo>
                    <a:pt x="15" y="13431"/>
                    <a:pt x="846" y="14276"/>
                    <a:pt x="1878" y="15007"/>
                  </a:cubicBezTo>
                  <a:lnTo>
                    <a:pt x="2423" y="15007"/>
                  </a:lnTo>
                  <a:cubicBezTo>
                    <a:pt x="3885" y="15021"/>
                    <a:pt x="5347" y="15122"/>
                    <a:pt x="6809" y="15308"/>
                  </a:cubicBezTo>
                  <a:cubicBezTo>
                    <a:pt x="6895" y="14764"/>
                    <a:pt x="7024" y="14219"/>
                    <a:pt x="7196" y="13689"/>
                  </a:cubicBezTo>
                  <a:cubicBezTo>
                    <a:pt x="5877" y="13115"/>
                    <a:pt x="4601" y="12470"/>
                    <a:pt x="3369" y="11739"/>
                  </a:cubicBezTo>
                  <a:lnTo>
                    <a:pt x="3010" y="11739"/>
                  </a:lnTo>
                  <a:lnTo>
                    <a:pt x="2996" y="11711"/>
                  </a:lnTo>
                  <a:close/>
                  <a:moveTo>
                    <a:pt x="25971" y="18805"/>
                  </a:moveTo>
                  <a:cubicBezTo>
                    <a:pt x="25857" y="19307"/>
                    <a:pt x="25713" y="19823"/>
                    <a:pt x="25527" y="20310"/>
                  </a:cubicBezTo>
                  <a:cubicBezTo>
                    <a:pt x="26473" y="20712"/>
                    <a:pt x="27419" y="21127"/>
                    <a:pt x="28293" y="21571"/>
                  </a:cubicBezTo>
                  <a:cubicBezTo>
                    <a:pt x="28881" y="21743"/>
                    <a:pt x="29483" y="21844"/>
                    <a:pt x="30085" y="21858"/>
                  </a:cubicBezTo>
                  <a:cubicBezTo>
                    <a:pt x="30887" y="21858"/>
                    <a:pt x="31489" y="21586"/>
                    <a:pt x="31547" y="20826"/>
                  </a:cubicBezTo>
                  <a:cubicBezTo>
                    <a:pt x="31604" y="20067"/>
                    <a:pt x="31174" y="19522"/>
                    <a:pt x="30529" y="19092"/>
                  </a:cubicBezTo>
                  <a:lnTo>
                    <a:pt x="30357" y="19092"/>
                  </a:lnTo>
                  <a:cubicBezTo>
                    <a:pt x="28895" y="19078"/>
                    <a:pt x="27433" y="18977"/>
                    <a:pt x="25986" y="18805"/>
                  </a:cubicBezTo>
                  <a:close/>
                  <a:moveTo>
                    <a:pt x="6866" y="18562"/>
                  </a:moveTo>
                  <a:cubicBezTo>
                    <a:pt x="5490" y="18691"/>
                    <a:pt x="4114" y="18777"/>
                    <a:pt x="2867" y="18791"/>
                  </a:cubicBezTo>
                  <a:cubicBezTo>
                    <a:pt x="1405" y="19508"/>
                    <a:pt x="1" y="20468"/>
                    <a:pt x="345" y="21371"/>
                  </a:cubicBezTo>
                  <a:cubicBezTo>
                    <a:pt x="502" y="21801"/>
                    <a:pt x="1047" y="21958"/>
                    <a:pt x="1778" y="21958"/>
                  </a:cubicBezTo>
                  <a:cubicBezTo>
                    <a:pt x="2638" y="21930"/>
                    <a:pt x="3483" y="21801"/>
                    <a:pt x="4300" y="21586"/>
                  </a:cubicBezTo>
                  <a:cubicBezTo>
                    <a:pt x="5246" y="21099"/>
                    <a:pt x="6264" y="20626"/>
                    <a:pt x="7310" y="20196"/>
                  </a:cubicBezTo>
                  <a:cubicBezTo>
                    <a:pt x="7124" y="19665"/>
                    <a:pt x="6966" y="19121"/>
                    <a:pt x="6866" y="18562"/>
                  </a:cubicBezTo>
                  <a:close/>
                  <a:moveTo>
                    <a:pt x="23693" y="23306"/>
                  </a:moveTo>
                  <a:cubicBezTo>
                    <a:pt x="23463" y="23564"/>
                    <a:pt x="23220" y="23807"/>
                    <a:pt x="22976" y="24037"/>
                  </a:cubicBezTo>
                  <a:cubicBezTo>
                    <a:pt x="23621" y="24854"/>
                    <a:pt x="24251" y="25699"/>
                    <a:pt x="24810" y="26516"/>
                  </a:cubicBezTo>
                  <a:cubicBezTo>
                    <a:pt x="25627" y="27176"/>
                    <a:pt x="26487" y="27691"/>
                    <a:pt x="27161" y="27691"/>
                  </a:cubicBezTo>
                  <a:cubicBezTo>
                    <a:pt x="27347" y="27691"/>
                    <a:pt x="27534" y="27649"/>
                    <a:pt x="27691" y="27563"/>
                  </a:cubicBezTo>
                  <a:cubicBezTo>
                    <a:pt x="28150" y="27290"/>
                    <a:pt x="28121" y="26717"/>
                    <a:pt x="27849" y="26043"/>
                  </a:cubicBezTo>
                  <a:cubicBezTo>
                    <a:pt x="26387" y="25241"/>
                    <a:pt x="25011" y="24323"/>
                    <a:pt x="23693" y="23306"/>
                  </a:cubicBezTo>
                  <a:close/>
                  <a:moveTo>
                    <a:pt x="9145" y="23277"/>
                  </a:moveTo>
                  <a:cubicBezTo>
                    <a:pt x="7955" y="24180"/>
                    <a:pt x="6694" y="25011"/>
                    <a:pt x="5404" y="25771"/>
                  </a:cubicBezTo>
                  <a:cubicBezTo>
                    <a:pt x="4974" y="26860"/>
                    <a:pt x="4773" y="27878"/>
                    <a:pt x="5275" y="28279"/>
                  </a:cubicBezTo>
                  <a:cubicBezTo>
                    <a:pt x="5404" y="28369"/>
                    <a:pt x="5544" y="28425"/>
                    <a:pt x="5696" y="28425"/>
                  </a:cubicBezTo>
                  <a:cubicBezTo>
                    <a:pt x="5713" y="28425"/>
                    <a:pt x="5730" y="28424"/>
                    <a:pt x="5748" y="28422"/>
                  </a:cubicBezTo>
                  <a:cubicBezTo>
                    <a:pt x="6393" y="28422"/>
                    <a:pt x="7353" y="27835"/>
                    <a:pt x="8314" y="27090"/>
                  </a:cubicBezTo>
                  <a:cubicBezTo>
                    <a:pt x="8873" y="26187"/>
                    <a:pt x="9532" y="25255"/>
                    <a:pt x="10234" y="24338"/>
                  </a:cubicBezTo>
                  <a:cubicBezTo>
                    <a:pt x="9847" y="24008"/>
                    <a:pt x="9489" y="23650"/>
                    <a:pt x="9145" y="23277"/>
                  </a:cubicBezTo>
                  <a:close/>
                  <a:moveTo>
                    <a:pt x="19493" y="26072"/>
                  </a:moveTo>
                  <a:cubicBezTo>
                    <a:pt x="19092" y="26201"/>
                    <a:pt x="18690" y="26301"/>
                    <a:pt x="18275" y="26387"/>
                  </a:cubicBezTo>
                  <a:cubicBezTo>
                    <a:pt x="18418" y="27649"/>
                    <a:pt x="18533" y="28910"/>
                    <a:pt x="18561" y="30085"/>
                  </a:cubicBezTo>
                  <a:cubicBezTo>
                    <a:pt x="19106" y="31045"/>
                    <a:pt x="19694" y="31834"/>
                    <a:pt x="20267" y="31834"/>
                  </a:cubicBezTo>
                  <a:cubicBezTo>
                    <a:pt x="20324" y="31834"/>
                    <a:pt x="20382" y="31834"/>
                    <a:pt x="20439" y="31805"/>
                  </a:cubicBezTo>
                  <a:cubicBezTo>
                    <a:pt x="21041" y="31633"/>
                    <a:pt x="21127" y="30558"/>
                    <a:pt x="21012" y="29340"/>
                  </a:cubicBezTo>
                  <a:cubicBezTo>
                    <a:pt x="20453" y="28279"/>
                    <a:pt x="19937" y="27190"/>
                    <a:pt x="19493" y="26072"/>
                  </a:cubicBezTo>
                  <a:close/>
                  <a:moveTo>
                    <a:pt x="13287" y="26043"/>
                  </a:moveTo>
                  <a:cubicBezTo>
                    <a:pt x="12685" y="27448"/>
                    <a:pt x="12026" y="28809"/>
                    <a:pt x="11266" y="30142"/>
                  </a:cubicBezTo>
                  <a:cubicBezTo>
                    <a:pt x="11309" y="31289"/>
                    <a:pt x="11567" y="32221"/>
                    <a:pt x="12226" y="32464"/>
                  </a:cubicBezTo>
                  <a:cubicBezTo>
                    <a:pt x="12312" y="32493"/>
                    <a:pt x="12398" y="32507"/>
                    <a:pt x="12499" y="32507"/>
                  </a:cubicBezTo>
                  <a:cubicBezTo>
                    <a:pt x="13273" y="32507"/>
                    <a:pt x="13946" y="31346"/>
                    <a:pt x="14491" y="29985"/>
                  </a:cubicBezTo>
                  <a:cubicBezTo>
                    <a:pt x="14520" y="28852"/>
                    <a:pt x="14634" y="27634"/>
                    <a:pt x="14792" y="26416"/>
                  </a:cubicBezTo>
                  <a:cubicBezTo>
                    <a:pt x="14276" y="26330"/>
                    <a:pt x="13774" y="26201"/>
                    <a:pt x="13287" y="26043"/>
                  </a:cubicBezTo>
                  <a:close/>
                </a:path>
              </a:pathLst>
            </a:custGeom>
            <a:solidFill>
              <a:srgbClr val="FF885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2" name="Google Shape;4298;p64"/>
            <p:cNvSpPr/>
            <p:nvPr/>
          </p:nvSpPr>
          <p:spPr>
            <a:xfrm>
              <a:off x="4895338" y="3237588"/>
              <a:ext cx="265125" cy="477350"/>
            </a:xfrm>
            <a:custGeom>
              <a:avLst/>
              <a:gdLst/>
              <a:ahLst/>
              <a:cxnLst/>
              <a:rect l="l" t="t" r="r" b="b"/>
              <a:pathLst>
                <a:path w="10605" h="19094" extrusionOk="0">
                  <a:moveTo>
                    <a:pt x="5419" y="0"/>
                  </a:moveTo>
                  <a:cubicBezTo>
                    <a:pt x="5391" y="0"/>
                    <a:pt x="5361" y="1"/>
                    <a:pt x="5332" y="2"/>
                  </a:cubicBezTo>
                  <a:cubicBezTo>
                    <a:pt x="0" y="217"/>
                    <a:pt x="5332" y="19093"/>
                    <a:pt x="5332" y="19093"/>
                  </a:cubicBezTo>
                  <a:cubicBezTo>
                    <a:pt x="5332" y="19093"/>
                    <a:pt x="10605" y="0"/>
                    <a:pt x="5419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3" name="Google Shape;4299;p64"/>
            <p:cNvSpPr/>
            <p:nvPr/>
          </p:nvSpPr>
          <p:spPr>
            <a:xfrm>
              <a:off x="4664213" y="3294288"/>
              <a:ext cx="364425" cy="420650"/>
            </a:xfrm>
            <a:custGeom>
              <a:avLst/>
              <a:gdLst/>
              <a:ahLst/>
              <a:cxnLst/>
              <a:rect l="l" t="t" r="r" b="b"/>
              <a:pathLst>
                <a:path w="14577" h="16826" extrusionOk="0">
                  <a:moveTo>
                    <a:pt x="6090" y="1"/>
                  </a:moveTo>
                  <a:cubicBezTo>
                    <a:pt x="5789" y="1"/>
                    <a:pt x="5483" y="69"/>
                    <a:pt x="5175" y="214"/>
                  </a:cubicBezTo>
                  <a:cubicBezTo>
                    <a:pt x="1" y="2636"/>
                    <a:pt x="14577" y="16825"/>
                    <a:pt x="14577" y="16825"/>
                  </a:cubicBezTo>
                  <a:cubicBezTo>
                    <a:pt x="14577" y="16825"/>
                    <a:pt x="10827" y="1"/>
                    <a:pt x="6090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4" name="Google Shape;4300;p64"/>
            <p:cNvSpPr/>
            <p:nvPr/>
          </p:nvSpPr>
          <p:spPr>
            <a:xfrm>
              <a:off x="5028613" y="3297963"/>
              <a:ext cx="358000" cy="416975"/>
            </a:xfrm>
            <a:custGeom>
              <a:avLst/>
              <a:gdLst/>
              <a:ahLst/>
              <a:cxnLst/>
              <a:rect l="l" t="t" r="r" b="b"/>
              <a:pathLst>
                <a:path w="14320" h="16679" extrusionOk="0">
                  <a:moveTo>
                    <a:pt x="8717" y="1"/>
                  </a:moveTo>
                  <a:cubicBezTo>
                    <a:pt x="4186" y="1"/>
                    <a:pt x="1" y="16678"/>
                    <a:pt x="1" y="16678"/>
                  </a:cubicBezTo>
                  <a:cubicBezTo>
                    <a:pt x="1" y="16678"/>
                    <a:pt x="14319" y="2259"/>
                    <a:pt x="9489" y="167"/>
                  </a:cubicBezTo>
                  <a:cubicBezTo>
                    <a:pt x="9231" y="54"/>
                    <a:pt x="8974" y="1"/>
                    <a:pt x="8717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5" name="Google Shape;4301;p64"/>
            <p:cNvSpPr/>
            <p:nvPr/>
          </p:nvSpPr>
          <p:spPr>
            <a:xfrm>
              <a:off x="5028613" y="3459863"/>
              <a:ext cx="489850" cy="255075"/>
            </a:xfrm>
            <a:custGeom>
              <a:avLst/>
              <a:gdLst/>
              <a:ahLst/>
              <a:cxnLst/>
              <a:rect l="l" t="t" r="r" b="b"/>
              <a:pathLst>
                <a:path w="19594" h="10203" extrusionOk="0">
                  <a:moveTo>
                    <a:pt x="14702" y="1"/>
                  </a:moveTo>
                  <a:cubicBezTo>
                    <a:pt x="9971" y="1"/>
                    <a:pt x="1" y="10202"/>
                    <a:pt x="1" y="10202"/>
                  </a:cubicBezTo>
                  <a:cubicBezTo>
                    <a:pt x="1" y="10202"/>
                    <a:pt x="19594" y="4225"/>
                    <a:pt x="16340" y="657"/>
                  </a:cubicBezTo>
                  <a:cubicBezTo>
                    <a:pt x="15925" y="201"/>
                    <a:pt x="15365" y="1"/>
                    <a:pt x="14702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6" name="Google Shape;4302;p64"/>
            <p:cNvSpPr/>
            <p:nvPr/>
          </p:nvSpPr>
          <p:spPr>
            <a:xfrm>
              <a:off x="4566388" y="3450788"/>
              <a:ext cx="462250" cy="264150"/>
            </a:xfrm>
            <a:custGeom>
              <a:avLst/>
              <a:gdLst/>
              <a:ahLst/>
              <a:cxnLst/>
              <a:rect l="l" t="t" r="r" b="b"/>
              <a:pathLst>
                <a:path w="18490" h="10566" extrusionOk="0">
                  <a:moveTo>
                    <a:pt x="3604" y="1"/>
                  </a:moveTo>
                  <a:cubicBezTo>
                    <a:pt x="2954" y="1"/>
                    <a:pt x="2454" y="248"/>
                    <a:pt x="2165" y="819"/>
                  </a:cubicBezTo>
                  <a:cubicBezTo>
                    <a:pt x="1" y="5133"/>
                    <a:pt x="18490" y="10565"/>
                    <a:pt x="18490" y="10565"/>
                  </a:cubicBezTo>
                  <a:cubicBezTo>
                    <a:pt x="18490" y="10565"/>
                    <a:pt x="7850" y="1"/>
                    <a:pt x="3604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7" name="Google Shape;4303;p64"/>
            <p:cNvSpPr/>
            <p:nvPr/>
          </p:nvSpPr>
          <p:spPr>
            <a:xfrm>
              <a:off x="4553213" y="3662238"/>
              <a:ext cx="475425" cy="94750"/>
            </a:xfrm>
            <a:custGeom>
              <a:avLst/>
              <a:gdLst/>
              <a:ahLst/>
              <a:cxnLst/>
              <a:rect l="l" t="t" r="r" b="b"/>
              <a:pathLst>
                <a:path w="19017" h="3790" extrusionOk="0">
                  <a:moveTo>
                    <a:pt x="4880" y="0"/>
                  </a:moveTo>
                  <a:cubicBezTo>
                    <a:pt x="2261" y="0"/>
                    <a:pt x="292" y="462"/>
                    <a:pt x="155" y="1820"/>
                  </a:cubicBezTo>
                  <a:cubicBezTo>
                    <a:pt x="0" y="3306"/>
                    <a:pt x="2251" y="3790"/>
                    <a:pt x="5247" y="3790"/>
                  </a:cubicBezTo>
                  <a:cubicBezTo>
                    <a:pt x="10835" y="3790"/>
                    <a:pt x="19017" y="2107"/>
                    <a:pt x="19017" y="2107"/>
                  </a:cubicBezTo>
                  <a:cubicBezTo>
                    <a:pt x="19017" y="2107"/>
                    <a:pt x="10469" y="0"/>
                    <a:pt x="4880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8" name="Google Shape;4304;p64"/>
            <p:cNvSpPr/>
            <p:nvPr/>
          </p:nvSpPr>
          <p:spPr>
            <a:xfrm>
              <a:off x="4702188" y="3714913"/>
              <a:ext cx="326450" cy="408475"/>
            </a:xfrm>
            <a:custGeom>
              <a:avLst/>
              <a:gdLst/>
              <a:ahLst/>
              <a:cxnLst/>
              <a:rect l="l" t="t" r="r" b="b"/>
              <a:pathLst>
                <a:path w="13058" h="16339" extrusionOk="0">
                  <a:moveTo>
                    <a:pt x="13058" y="0"/>
                  </a:moveTo>
                  <a:cubicBezTo>
                    <a:pt x="13057" y="1"/>
                    <a:pt x="1" y="13057"/>
                    <a:pt x="3627" y="16024"/>
                  </a:cubicBezTo>
                  <a:cubicBezTo>
                    <a:pt x="3889" y="16239"/>
                    <a:pt x="4162" y="16339"/>
                    <a:pt x="4444" y="16339"/>
                  </a:cubicBezTo>
                  <a:cubicBezTo>
                    <a:pt x="8051" y="16339"/>
                    <a:pt x="13058" y="1"/>
                    <a:pt x="13058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9" name="Google Shape;4305;p64"/>
            <p:cNvSpPr/>
            <p:nvPr/>
          </p:nvSpPr>
          <p:spPr>
            <a:xfrm>
              <a:off x="4574988" y="3714913"/>
              <a:ext cx="453650" cy="250950"/>
            </a:xfrm>
            <a:custGeom>
              <a:avLst/>
              <a:gdLst/>
              <a:ahLst/>
              <a:cxnLst/>
              <a:rect l="l" t="t" r="r" b="b"/>
              <a:pathLst>
                <a:path w="18146" h="10038" extrusionOk="0">
                  <a:moveTo>
                    <a:pt x="18146" y="0"/>
                  </a:moveTo>
                  <a:lnTo>
                    <a:pt x="18146" y="0"/>
                  </a:lnTo>
                  <a:cubicBezTo>
                    <a:pt x="18145" y="0"/>
                    <a:pt x="1" y="4759"/>
                    <a:pt x="1821" y="9159"/>
                  </a:cubicBezTo>
                  <a:cubicBezTo>
                    <a:pt x="2073" y="9773"/>
                    <a:pt x="2573" y="10037"/>
                    <a:pt x="3247" y="10037"/>
                  </a:cubicBezTo>
                  <a:cubicBezTo>
                    <a:pt x="7398" y="10037"/>
                    <a:pt x="18146" y="0"/>
                    <a:pt x="18146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0" name="Google Shape;4306;p64"/>
            <p:cNvSpPr/>
            <p:nvPr/>
          </p:nvSpPr>
          <p:spPr>
            <a:xfrm>
              <a:off x="5028613" y="3654263"/>
              <a:ext cx="473275" cy="110675"/>
            </a:xfrm>
            <a:custGeom>
              <a:avLst/>
              <a:gdLst/>
              <a:ahLst/>
              <a:cxnLst/>
              <a:rect l="l" t="t" r="r" b="b"/>
              <a:pathLst>
                <a:path w="18931" h="4427" extrusionOk="0">
                  <a:moveTo>
                    <a:pt x="14024" y="1"/>
                  </a:moveTo>
                  <a:cubicBezTo>
                    <a:pt x="8459" y="1"/>
                    <a:pt x="1" y="2426"/>
                    <a:pt x="1" y="2426"/>
                  </a:cubicBezTo>
                  <a:cubicBezTo>
                    <a:pt x="1" y="2426"/>
                    <a:pt x="8205" y="4427"/>
                    <a:pt x="13769" y="4427"/>
                  </a:cubicBezTo>
                  <a:cubicBezTo>
                    <a:pt x="16722" y="4427"/>
                    <a:pt x="18931" y="3863"/>
                    <a:pt x="18777" y="2139"/>
                  </a:cubicBezTo>
                  <a:cubicBezTo>
                    <a:pt x="18639" y="543"/>
                    <a:pt x="16655" y="1"/>
                    <a:pt x="14024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1" name="Google Shape;4307;p64"/>
            <p:cNvSpPr/>
            <p:nvPr/>
          </p:nvSpPr>
          <p:spPr>
            <a:xfrm>
              <a:off x="5028613" y="3714913"/>
              <a:ext cx="462975" cy="250275"/>
            </a:xfrm>
            <a:custGeom>
              <a:avLst/>
              <a:gdLst/>
              <a:ahLst/>
              <a:cxnLst/>
              <a:rect l="l" t="t" r="r" b="b"/>
              <a:pathLst>
                <a:path w="18519" h="10011" extrusionOk="0">
                  <a:moveTo>
                    <a:pt x="1" y="0"/>
                  </a:moveTo>
                  <a:lnTo>
                    <a:pt x="1" y="0"/>
                  </a:lnTo>
                  <a:cubicBezTo>
                    <a:pt x="1" y="0"/>
                    <a:pt x="10087" y="10011"/>
                    <a:pt x="14583" y="10011"/>
                  </a:cubicBezTo>
                  <a:cubicBezTo>
                    <a:pt x="15297" y="10011"/>
                    <a:pt x="15870" y="9758"/>
                    <a:pt x="16240" y="9173"/>
                  </a:cubicBezTo>
                  <a:cubicBezTo>
                    <a:pt x="18519" y="5518"/>
                    <a:pt x="2" y="0"/>
                    <a:pt x="1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2" name="Google Shape;4308;p64"/>
            <p:cNvSpPr/>
            <p:nvPr/>
          </p:nvSpPr>
          <p:spPr>
            <a:xfrm>
              <a:off x="5028613" y="3710963"/>
              <a:ext cx="356550" cy="408725"/>
            </a:xfrm>
            <a:custGeom>
              <a:avLst/>
              <a:gdLst/>
              <a:ahLst/>
              <a:cxnLst/>
              <a:rect l="l" t="t" r="r" b="b"/>
              <a:pathLst>
                <a:path w="14262" h="16349" extrusionOk="0">
                  <a:moveTo>
                    <a:pt x="1" y="0"/>
                  </a:moveTo>
                  <a:lnTo>
                    <a:pt x="1" y="0"/>
                  </a:lnTo>
                  <a:cubicBezTo>
                    <a:pt x="1" y="1"/>
                    <a:pt x="4005" y="16348"/>
                    <a:pt x="8542" y="16348"/>
                  </a:cubicBezTo>
                  <a:cubicBezTo>
                    <a:pt x="8823" y="16348"/>
                    <a:pt x="9105" y="16286"/>
                    <a:pt x="9389" y="16153"/>
                  </a:cubicBezTo>
                  <a:cubicBezTo>
                    <a:pt x="14262" y="13860"/>
                    <a:pt x="2" y="1"/>
                    <a:pt x="1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3" name="Google Shape;4309;p64"/>
            <p:cNvSpPr/>
            <p:nvPr/>
          </p:nvSpPr>
          <p:spPr>
            <a:xfrm>
              <a:off x="4912163" y="3710963"/>
              <a:ext cx="230350" cy="467275"/>
            </a:xfrm>
            <a:custGeom>
              <a:avLst/>
              <a:gdLst/>
              <a:ahLst/>
              <a:cxnLst/>
              <a:rect l="l" t="t" r="r" b="b"/>
              <a:pathLst>
                <a:path w="9214" h="18691" extrusionOk="0">
                  <a:moveTo>
                    <a:pt x="4659" y="0"/>
                  </a:moveTo>
                  <a:cubicBezTo>
                    <a:pt x="4659" y="1"/>
                    <a:pt x="1" y="18604"/>
                    <a:pt x="4616" y="18690"/>
                  </a:cubicBezTo>
                  <a:cubicBezTo>
                    <a:pt x="4625" y="18690"/>
                    <a:pt x="4633" y="18690"/>
                    <a:pt x="4642" y="18690"/>
                  </a:cubicBezTo>
                  <a:cubicBezTo>
                    <a:pt x="9213" y="18690"/>
                    <a:pt x="4659" y="1"/>
                    <a:pt x="4659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4" name="Google Shape;4310;p64"/>
            <p:cNvSpPr/>
            <p:nvPr/>
          </p:nvSpPr>
          <p:spPr>
            <a:xfrm>
              <a:off x="4762763" y="3464088"/>
              <a:ext cx="505950" cy="486750"/>
            </a:xfrm>
            <a:custGeom>
              <a:avLst/>
              <a:gdLst/>
              <a:ahLst/>
              <a:cxnLst/>
              <a:rect l="l" t="t" r="r" b="b"/>
              <a:pathLst>
                <a:path w="20238" h="19470" extrusionOk="0">
                  <a:moveTo>
                    <a:pt x="10506" y="0"/>
                  </a:moveTo>
                  <a:cubicBezTo>
                    <a:pt x="6564" y="0"/>
                    <a:pt x="3024" y="2365"/>
                    <a:pt x="1505" y="6006"/>
                  </a:cubicBezTo>
                  <a:cubicBezTo>
                    <a:pt x="0" y="9646"/>
                    <a:pt x="831" y="13831"/>
                    <a:pt x="3612" y="16612"/>
                  </a:cubicBezTo>
                  <a:cubicBezTo>
                    <a:pt x="5485" y="18475"/>
                    <a:pt x="7983" y="19470"/>
                    <a:pt x="10523" y="19470"/>
                  </a:cubicBezTo>
                  <a:cubicBezTo>
                    <a:pt x="11772" y="19470"/>
                    <a:pt x="13032" y="19229"/>
                    <a:pt x="14232" y="18733"/>
                  </a:cubicBezTo>
                  <a:cubicBezTo>
                    <a:pt x="17859" y="17228"/>
                    <a:pt x="20238" y="13674"/>
                    <a:pt x="20238" y="9732"/>
                  </a:cubicBezTo>
                  <a:cubicBezTo>
                    <a:pt x="20238" y="4357"/>
                    <a:pt x="15881" y="0"/>
                    <a:pt x="10506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5" name="Google Shape;4311;p64"/>
            <p:cNvSpPr/>
            <p:nvPr/>
          </p:nvSpPr>
          <p:spPr>
            <a:xfrm>
              <a:off x="5016438" y="3355863"/>
              <a:ext cx="17575" cy="108600"/>
            </a:xfrm>
            <a:custGeom>
              <a:avLst/>
              <a:gdLst/>
              <a:ahLst/>
              <a:cxnLst/>
              <a:rect l="l" t="t" r="r" b="b"/>
              <a:pathLst>
                <a:path w="703" h="4344" extrusionOk="0">
                  <a:moveTo>
                    <a:pt x="345" y="1"/>
                  </a:moveTo>
                  <a:cubicBezTo>
                    <a:pt x="347" y="22"/>
                    <a:pt x="350" y="43"/>
                    <a:pt x="352" y="64"/>
                  </a:cubicBezTo>
                  <a:lnTo>
                    <a:pt x="352" y="64"/>
                  </a:lnTo>
                  <a:cubicBezTo>
                    <a:pt x="354" y="43"/>
                    <a:pt x="357" y="22"/>
                    <a:pt x="359" y="1"/>
                  </a:cubicBezTo>
                  <a:close/>
                  <a:moveTo>
                    <a:pt x="352" y="64"/>
                  </a:moveTo>
                  <a:lnTo>
                    <a:pt x="352" y="64"/>
                  </a:lnTo>
                  <a:cubicBezTo>
                    <a:pt x="198" y="1491"/>
                    <a:pt x="85" y="2917"/>
                    <a:pt x="1" y="4344"/>
                  </a:cubicBezTo>
                  <a:lnTo>
                    <a:pt x="703" y="4344"/>
                  </a:lnTo>
                  <a:cubicBezTo>
                    <a:pt x="618" y="2917"/>
                    <a:pt x="519" y="1491"/>
                    <a:pt x="352" y="64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6" name="Google Shape;4312;p64"/>
            <p:cNvSpPr/>
            <p:nvPr/>
          </p:nvSpPr>
          <p:spPr>
            <a:xfrm>
              <a:off x="5140063" y="3403163"/>
              <a:ext cx="62000" cy="98575"/>
            </a:xfrm>
            <a:custGeom>
              <a:avLst/>
              <a:gdLst/>
              <a:ahLst/>
              <a:cxnLst/>
              <a:rect l="l" t="t" r="r" b="b"/>
              <a:pathLst>
                <a:path w="2480" h="3943" extrusionOk="0">
                  <a:moveTo>
                    <a:pt x="2480" y="1"/>
                  </a:moveTo>
                  <a:cubicBezTo>
                    <a:pt x="1620" y="1176"/>
                    <a:pt x="803" y="2380"/>
                    <a:pt x="0" y="3584"/>
                  </a:cubicBezTo>
                  <a:cubicBezTo>
                    <a:pt x="215" y="3699"/>
                    <a:pt x="416" y="3813"/>
                    <a:pt x="617" y="3942"/>
                  </a:cubicBezTo>
                  <a:cubicBezTo>
                    <a:pt x="1262" y="2638"/>
                    <a:pt x="1892" y="1334"/>
                    <a:pt x="2480" y="1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7" name="Google Shape;4313;p64"/>
            <p:cNvSpPr/>
            <p:nvPr/>
          </p:nvSpPr>
          <p:spPr>
            <a:xfrm>
              <a:off x="4848388" y="3403163"/>
              <a:ext cx="62025" cy="98575"/>
            </a:xfrm>
            <a:custGeom>
              <a:avLst/>
              <a:gdLst/>
              <a:ahLst/>
              <a:cxnLst/>
              <a:rect l="l" t="t" r="r" b="b"/>
              <a:pathLst>
                <a:path w="2481" h="3943" extrusionOk="0">
                  <a:moveTo>
                    <a:pt x="1" y="1"/>
                  </a:moveTo>
                  <a:lnTo>
                    <a:pt x="1" y="1"/>
                  </a:lnTo>
                  <a:cubicBezTo>
                    <a:pt x="588" y="1334"/>
                    <a:pt x="1219" y="2638"/>
                    <a:pt x="1878" y="3942"/>
                  </a:cubicBezTo>
                  <a:cubicBezTo>
                    <a:pt x="2079" y="3813"/>
                    <a:pt x="2279" y="3699"/>
                    <a:pt x="2480" y="3584"/>
                  </a:cubicBezTo>
                  <a:cubicBezTo>
                    <a:pt x="1692" y="2366"/>
                    <a:pt x="875" y="1162"/>
                    <a:pt x="1" y="1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8" name="Google Shape;4314;p64"/>
            <p:cNvSpPr/>
            <p:nvPr/>
          </p:nvSpPr>
          <p:spPr>
            <a:xfrm>
              <a:off x="5232513" y="3532513"/>
              <a:ext cx="99275" cy="62375"/>
            </a:xfrm>
            <a:custGeom>
              <a:avLst/>
              <a:gdLst/>
              <a:ahLst/>
              <a:cxnLst/>
              <a:rect l="l" t="t" r="r" b="b"/>
              <a:pathLst>
                <a:path w="3971" h="2495" extrusionOk="0">
                  <a:moveTo>
                    <a:pt x="3956" y="1"/>
                  </a:moveTo>
                  <a:cubicBezTo>
                    <a:pt x="2623" y="588"/>
                    <a:pt x="1304" y="1219"/>
                    <a:pt x="0" y="1878"/>
                  </a:cubicBezTo>
                  <a:cubicBezTo>
                    <a:pt x="115" y="2079"/>
                    <a:pt x="244" y="2280"/>
                    <a:pt x="358" y="2495"/>
                  </a:cubicBezTo>
                  <a:cubicBezTo>
                    <a:pt x="1577" y="1692"/>
                    <a:pt x="2781" y="875"/>
                    <a:pt x="3970" y="1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9" name="Google Shape;4315;p64"/>
            <p:cNvSpPr/>
            <p:nvPr/>
          </p:nvSpPr>
          <p:spPr>
            <a:xfrm>
              <a:off x="4719038" y="3532513"/>
              <a:ext cx="99275" cy="62375"/>
            </a:xfrm>
            <a:custGeom>
              <a:avLst/>
              <a:gdLst/>
              <a:ahLst/>
              <a:cxnLst/>
              <a:rect l="l" t="t" r="r" b="b"/>
              <a:pathLst>
                <a:path w="3971" h="2495" extrusionOk="0">
                  <a:moveTo>
                    <a:pt x="0" y="1"/>
                  </a:moveTo>
                  <a:cubicBezTo>
                    <a:pt x="1190" y="875"/>
                    <a:pt x="2394" y="1692"/>
                    <a:pt x="3612" y="2495"/>
                  </a:cubicBezTo>
                  <a:cubicBezTo>
                    <a:pt x="3727" y="2294"/>
                    <a:pt x="3842" y="2079"/>
                    <a:pt x="3971" y="1878"/>
                  </a:cubicBezTo>
                  <a:cubicBezTo>
                    <a:pt x="2666" y="1233"/>
                    <a:pt x="1348" y="588"/>
                    <a:pt x="15" y="1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0" name="Google Shape;4316;p64"/>
            <p:cNvSpPr/>
            <p:nvPr/>
          </p:nvSpPr>
          <p:spPr>
            <a:xfrm>
              <a:off x="5268688" y="3700563"/>
              <a:ext cx="110400" cy="17950"/>
            </a:xfrm>
            <a:custGeom>
              <a:avLst/>
              <a:gdLst/>
              <a:ahLst/>
              <a:cxnLst/>
              <a:rect l="l" t="t" r="r" b="b"/>
              <a:pathLst>
                <a:path w="4416" h="718" extrusionOk="0">
                  <a:moveTo>
                    <a:pt x="1" y="1"/>
                  </a:moveTo>
                  <a:lnTo>
                    <a:pt x="1" y="273"/>
                  </a:lnTo>
                  <a:lnTo>
                    <a:pt x="1" y="717"/>
                  </a:lnTo>
                  <a:cubicBezTo>
                    <a:pt x="1477" y="631"/>
                    <a:pt x="2939" y="517"/>
                    <a:pt x="4415" y="359"/>
                  </a:cubicBezTo>
                  <a:cubicBezTo>
                    <a:pt x="2939" y="187"/>
                    <a:pt x="1477" y="72"/>
                    <a:pt x="1" y="1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1" name="Google Shape;4317;p64"/>
            <p:cNvSpPr/>
            <p:nvPr/>
          </p:nvSpPr>
          <p:spPr>
            <a:xfrm>
              <a:off x="4671738" y="3700563"/>
              <a:ext cx="110375" cy="17950"/>
            </a:xfrm>
            <a:custGeom>
              <a:avLst/>
              <a:gdLst/>
              <a:ahLst/>
              <a:cxnLst/>
              <a:rect l="l" t="t" r="r" b="b"/>
              <a:pathLst>
                <a:path w="4415" h="718" extrusionOk="0">
                  <a:moveTo>
                    <a:pt x="4415" y="1"/>
                  </a:moveTo>
                  <a:cubicBezTo>
                    <a:pt x="2939" y="87"/>
                    <a:pt x="1462" y="187"/>
                    <a:pt x="1" y="359"/>
                  </a:cubicBezTo>
                  <a:cubicBezTo>
                    <a:pt x="1477" y="517"/>
                    <a:pt x="2939" y="631"/>
                    <a:pt x="4415" y="717"/>
                  </a:cubicBezTo>
                  <a:lnTo>
                    <a:pt x="4415" y="287"/>
                  </a:lnTo>
                  <a:lnTo>
                    <a:pt x="4415" y="1"/>
                  </a:ln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2" name="Google Shape;4318;p64"/>
            <p:cNvSpPr/>
            <p:nvPr/>
          </p:nvSpPr>
          <p:spPr>
            <a:xfrm>
              <a:off x="4719038" y="3822763"/>
              <a:ext cx="101075" cy="63450"/>
            </a:xfrm>
            <a:custGeom>
              <a:avLst/>
              <a:gdLst/>
              <a:ahLst/>
              <a:cxnLst/>
              <a:rect l="l" t="t" r="r" b="b"/>
              <a:pathLst>
                <a:path w="4043" h="2538" extrusionOk="0">
                  <a:moveTo>
                    <a:pt x="3684" y="0"/>
                  </a:moveTo>
                  <a:cubicBezTo>
                    <a:pt x="2437" y="817"/>
                    <a:pt x="1204" y="1648"/>
                    <a:pt x="0" y="2537"/>
                  </a:cubicBezTo>
                  <a:cubicBezTo>
                    <a:pt x="1362" y="1935"/>
                    <a:pt x="2709" y="1276"/>
                    <a:pt x="4042" y="616"/>
                  </a:cubicBezTo>
                  <a:cubicBezTo>
                    <a:pt x="3913" y="416"/>
                    <a:pt x="3784" y="215"/>
                    <a:pt x="3684" y="0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3" name="Google Shape;4319;p64"/>
            <p:cNvSpPr/>
            <p:nvPr/>
          </p:nvSpPr>
          <p:spPr>
            <a:xfrm>
              <a:off x="5230713" y="3822763"/>
              <a:ext cx="101075" cy="63450"/>
            </a:xfrm>
            <a:custGeom>
              <a:avLst/>
              <a:gdLst/>
              <a:ahLst/>
              <a:cxnLst/>
              <a:rect l="l" t="t" r="r" b="b"/>
              <a:pathLst>
                <a:path w="4043" h="2538" extrusionOk="0">
                  <a:moveTo>
                    <a:pt x="359" y="0"/>
                  </a:moveTo>
                  <a:cubicBezTo>
                    <a:pt x="244" y="215"/>
                    <a:pt x="129" y="416"/>
                    <a:pt x="0" y="616"/>
                  </a:cubicBezTo>
                  <a:cubicBezTo>
                    <a:pt x="1333" y="1290"/>
                    <a:pt x="2681" y="1935"/>
                    <a:pt x="4042" y="2537"/>
                  </a:cubicBezTo>
                  <a:cubicBezTo>
                    <a:pt x="2838" y="1648"/>
                    <a:pt x="1606" y="817"/>
                    <a:pt x="373" y="0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4" name="Google Shape;4320;p64"/>
            <p:cNvSpPr/>
            <p:nvPr/>
          </p:nvSpPr>
          <p:spPr>
            <a:xfrm>
              <a:off x="4848388" y="3914113"/>
              <a:ext cx="63800" cy="101450"/>
            </a:xfrm>
            <a:custGeom>
              <a:avLst/>
              <a:gdLst/>
              <a:ahLst/>
              <a:cxnLst/>
              <a:rect l="l" t="t" r="r" b="b"/>
              <a:pathLst>
                <a:path w="2552" h="4058" extrusionOk="0">
                  <a:moveTo>
                    <a:pt x="1935" y="1"/>
                  </a:moveTo>
                  <a:cubicBezTo>
                    <a:pt x="1262" y="1334"/>
                    <a:pt x="602" y="2681"/>
                    <a:pt x="1" y="4057"/>
                  </a:cubicBezTo>
                  <a:cubicBezTo>
                    <a:pt x="889" y="2853"/>
                    <a:pt x="1735" y="1606"/>
                    <a:pt x="2552" y="359"/>
                  </a:cubicBezTo>
                  <a:cubicBezTo>
                    <a:pt x="2351" y="245"/>
                    <a:pt x="2136" y="130"/>
                    <a:pt x="1935" y="1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5" name="Google Shape;4321;p64"/>
            <p:cNvSpPr/>
            <p:nvPr/>
          </p:nvSpPr>
          <p:spPr>
            <a:xfrm>
              <a:off x="5138263" y="3914113"/>
              <a:ext cx="63800" cy="101450"/>
            </a:xfrm>
            <a:custGeom>
              <a:avLst/>
              <a:gdLst/>
              <a:ahLst/>
              <a:cxnLst/>
              <a:rect l="l" t="t" r="r" b="b"/>
              <a:pathLst>
                <a:path w="2552" h="4058" extrusionOk="0">
                  <a:moveTo>
                    <a:pt x="631" y="1"/>
                  </a:moveTo>
                  <a:cubicBezTo>
                    <a:pt x="431" y="130"/>
                    <a:pt x="216" y="245"/>
                    <a:pt x="1" y="359"/>
                  </a:cubicBezTo>
                  <a:cubicBezTo>
                    <a:pt x="818" y="1621"/>
                    <a:pt x="1663" y="2853"/>
                    <a:pt x="2552" y="4057"/>
                  </a:cubicBezTo>
                  <a:cubicBezTo>
                    <a:pt x="1950" y="2681"/>
                    <a:pt x="1305" y="1334"/>
                    <a:pt x="631" y="1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6" name="Google Shape;4322;p64"/>
            <p:cNvSpPr/>
            <p:nvPr/>
          </p:nvSpPr>
          <p:spPr>
            <a:xfrm>
              <a:off x="5016088" y="3950663"/>
              <a:ext cx="17925" cy="112175"/>
            </a:xfrm>
            <a:custGeom>
              <a:avLst/>
              <a:gdLst/>
              <a:ahLst/>
              <a:cxnLst/>
              <a:rect l="l" t="t" r="r" b="b"/>
              <a:pathLst>
                <a:path w="717" h="4487" extrusionOk="0">
                  <a:moveTo>
                    <a:pt x="0" y="1"/>
                  </a:moveTo>
                  <a:cubicBezTo>
                    <a:pt x="86" y="1506"/>
                    <a:pt x="201" y="2996"/>
                    <a:pt x="359" y="4487"/>
                  </a:cubicBezTo>
                  <a:cubicBezTo>
                    <a:pt x="531" y="2996"/>
                    <a:pt x="645" y="1506"/>
                    <a:pt x="717" y="1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7" name="Google Shape;4323;p64"/>
            <p:cNvSpPr/>
            <p:nvPr/>
          </p:nvSpPr>
          <p:spPr>
            <a:xfrm>
              <a:off x="4782088" y="3464088"/>
              <a:ext cx="485550" cy="486250"/>
            </a:xfrm>
            <a:custGeom>
              <a:avLst/>
              <a:gdLst/>
              <a:ahLst/>
              <a:cxnLst/>
              <a:rect l="l" t="t" r="r" b="b"/>
              <a:pathLst>
                <a:path w="19422" h="19450" extrusionOk="0">
                  <a:moveTo>
                    <a:pt x="9375" y="0"/>
                  </a:moveTo>
                  <a:cubicBezTo>
                    <a:pt x="9317" y="903"/>
                    <a:pt x="9274" y="1820"/>
                    <a:pt x="9246" y="2723"/>
                  </a:cubicBezTo>
                  <a:cubicBezTo>
                    <a:pt x="9188" y="3899"/>
                    <a:pt x="9174" y="5088"/>
                    <a:pt x="9145" y="6264"/>
                  </a:cubicBezTo>
                  <a:lnTo>
                    <a:pt x="9131" y="7568"/>
                  </a:lnTo>
                  <a:lnTo>
                    <a:pt x="8457" y="6450"/>
                  </a:lnTo>
                  <a:cubicBezTo>
                    <a:pt x="7841" y="5447"/>
                    <a:pt x="7239" y="4429"/>
                    <a:pt x="6608" y="3426"/>
                  </a:cubicBezTo>
                  <a:cubicBezTo>
                    <a:pt x="6121" y="2666"/>
                    <a:pt x="5634" y="1906"/>
                    <a:pt x="5132" y="1133"/>
                  </a:cubicBezTo>
                  <a:cubicBezTo>
                    <a:pt x="4931" y="1247"/>
                    <a:pt x="4716" y="1376"/>
                    <a:pt x="4530" y="1491"/>
                  </a:cubicBezTo>
                  <a:cubicBezTo>
                    <a:pt x="4931" y="2308"/>
                    <a:pt x="5347" y="3110"/>
                    <a:pt x="5777" y="3913"/>
                  </a:cubicBezTo>
                  <a:cubicBezTo>
                    <a:pt x="6322" y="4959"/>
                    <a:pt x="6895" y="5991"/>
                    <a:pt x="7454" y="7023"/>
                  </a:cubicBezTo>
                  <a:lnTo>
                    <a:pt x="8099" y="8170"/>
                  </a:lnTo>
                  <a:lnTo>
                    <a:pt x="6967" y="7525"/>
                  </a:lnTo>
                  <a:cubicBezTo>
                    <a:pt x="5920" y="6966"/>
                    <a:pt x="4903" y="6393"/>
                    <a:pt x="3842" y="5848"/>
                  </a:cubicBezTo>
                  <a:cubicBezTo>
                    <a:pt x="3054" y="5432"/>
                    <a:pt x="2251" y="5017"/>
                    <a:pt x="1449" y="4615"/>
                  </a:cubicBezTo>
                  <a:cubicBezTo>
                    <a:pt x="1320" y="4816"/>
                    <a:pt x="1205" y="5017"/>
                    <a:pt x="1090" y="5232"/>
                  </a:cubicBezTo>
                  <a:cubicBezTo>
                    <a:pt x="1836" y="5719"/>
                    <a:pt x="2595" y="6206"/>
                    <a:pt x="3355" y="6679"/>
                  </a:cubicBezTo>
                  <a:cubicBezTo>
                    <a:pt x="4344" y="7324"/>
                    <a:pt x="5361" y="7926"/>
                    <a:pt x="6365" y="8542"/>
                  </a:cubicBezTo>
                  <a:lnTo>
                    <a:pt x="7497" y="9202"/>
                  </a:lnTo>
                  <a:lnTo>
                    <a:pt x="6193" y="9216"/>
                  </a:lnTo>
                  <a:cubicBezTo>
                    <a:pt x="5003" y="9245"/>
                    <a:pt x="3828" y="9259"/>
                    <a:pt x="2653" y="9316"/>
                  </a:cubicBezTo>
                  <a:cubicBezTo>
                    <a:pt x="1764" y="9345"/>
                    <a:pt x="875" y="9388"/>
                    <a:pt x="1" y="9445"/>
                  </a:cubicBezTo>
                  <a:lnTo>
                    <a:pt x="1" y="9732"/>
                  </a:lnTo>
                  <a:lnTo>
                    <a:pt x="1" y="10162"/>
                  </a:lnTo>
                  <a:cubicBezTo>
                    <a:pt x="875" y="10205"/>
                    <a:pt x="1764" y="10248"/>
                    <a:pt x="2638" y="10277"/>
                  </a:cubicBezTo>
                  <a:cubicBezTo>
                    <a:pt x="3828" y="10334"/>
                    <a:pt x="5003" y="10348"/>
                    <a:pt x="6178" y="10391"/>
                  </a:cubicBezTo>
                  <a:lnTo>
                    <a:pt x="7483" y="10391"/>
                  </a:lnTo>
                  <a:lnTo>
                    <a:pt x="6365" y="11065"/>
                  </a:lnTo>
                  <a:cubicBezTo>
                    <a:pt x="5361" y="11681"/>
                    <a:pt x="4344" y="12283"/>
                    <a:pt x="3355" y="12914"/>
                  </a:cubicBezTo>
                  <a:cubicBezTo>
                    <a:pt x="2610" y="13387"/>
                    <a:pt x="1879" y="13860"/>
                    <a:pt x="1148" y="14333"/>
                  </a:cubicBezTo>
                  <a:cubicBezTo>
                    <a:pt x="1262" y="14548"/>
                    <a:pt x="1377" y="14748"/>
                    <a:pt x="1506" y="14949"/>
                  </a:cubicBezTo>
                  <a:cubicBezTo>
                    <a:pt x="2280" y="14562"/>
                    <a:pt x="3054" y="14161"/>
                    <a:pt x="3828" y="13760"/>
                  </a:cubicBezTo>
                  <a:cubicBezTo>
                    <a:pt x="4874" y="13215"/>
                    <a:pt x="5906" y="12642"/>
                    <a:pt x="6952" y="12068"/>
                  </a:cubicBezTo>
                  <a:lnTo>
                    <a:pt x="8085" y="11438"/>
                  </a:lnTo>
                  <a:lnTo>
                    <a:pt x="7440" y="12570"/>
                  </a:lnTo>
                  <a:cubicBezTo>
                    <a:pt x="6881" y="13602"/>
                    <a:pt x="6307" y="14634"/>
                    <a:pt x="5763" y="15680"/>
                  </a:cubicBezTo>
                  <a:cubicBezTo>
                    <a:pt x="5361" y="16454"/>
                    <a:pt x="4960" y="17214"/>
                    <a:pt x="4573" y="17988"/>
                  </a:cubicBezTo>
                  <a:cubicBezTo>
                    <a:pt x="4774" y="18117"/>
                    <a:pt x="4989" y="18231"/>
                    <a:pt x="5204" y="18346"/>
                  </a:cubicBezTo>
                  <a:cubicBezTo>
                    <a:pt x="5677" y="17629"/>
                    <a:pt x="6135" y="16898"/>
                    <a:pt x="6594" y="16167"/>
                  </a:cubicBezTo>
                  <a:cubicBezTo>
                    <a:pt x="7239" y="15178"/>
                    <a:pt x="7841" y="14161"/>
                    <a:pt x="8457" y="13158"/>
                  </a:cubicBezTo>
                  <a:lnTo>
                    <a:pt x="9117" y="12025"/>
                  </a:lnTo>
                  <a:lnTo>
                    <a:pt x="9131" y="13330"/>
                  </a:lnTo>
                  <a:cubicBezTo>
                    <a:pt x="9160" y="14519"/>
                    <a:pt x="9174" y="15694"/>
                    <a:pt x="9231" y="16870"/>
                  </a:cubicBezTo>
                  <a:cubicBezTo>
                    <a:pt x="9260" y="17730"/>
                    <a:pt x="9303" y="18590"/>
                    <a:pt x="9346" y="19450"/>
                  </a:cubicBezTo>
                  <a:lnTo>
                    <a:pt x="10063" y="19450"/>
                  </a:lnTo>
                  <a:cubicBezTo>
                    <a:pt x="10120" y="18590"/>
                    <a:pt x="10163" y="17730"/>
                    <a:pt x="10191" y="16870"/>
                  </a:cubicBezTo>
                  <a:cubicBezTo>
                    <a:pt x="10249" y="15694"/>
                    <a:pt x="10263" y="14519"/>
                    <a:pt x="10292" y="13330"/>
                  </a:cubicBezTo>
                  <a:lnTo>
                    <a:pt x="10306" y="12025"/>
                  </a:lnTo>
                  <a:lnTo>
                    <a:pt x="10965" y="13158"/>
                  </a:lnTo>
                  <a:cubicBezTo>
                    <a:pt x="11582" y="14161"/>
                    <a:pt x="12184" y="15178"/>
                    <a:pt x="12829" y="16167"/>
                  </a:cubicBezTo>
                  <a:cubicBezTo>
                    <a:pt x="13287" y="16898"/>
                    <a:pt x="13746" y="17629"/>
                    <a:pt x="14219" y="18346"/>
                  </a:cubicBezTo>
                  <a:cubicBezTo>
                    <a:pt x="14434" y="18231"/>
                    <a:pt x="14649" y="18117"/>
                    <a:pt x="14850" y="17988"/>
                  </a:cubicBezTo>
                  <a:cubicBezTo>
                    <a:pt x="14463" y="17214"/>
                    <a:pt x="14061" y="16454"/>
                    <a:pt x="13660" y="15680"/>
                  </a:cubicBezTo>
                  <a:cubicBezTo>
                    <a:pt x="13130" y="14634"/>
                    <a:pt x="12542" y="13602"/>
                    <a:pt x="11983" y="12570"/>
                  </a:cubicBezTo>
                  <a:lnTo>
                    <a:pt x="11338" y="11438"/>
                  </a:lnTo>
                  <a:lnTo>
                    <a:pt x="12470" y="12083"/>
                  </a:lnTo>
                  <a:cubicBezTo>
                    <a:pt x="13517" y="12642"/>
                    <a:pt x="14534" y="13215"/>
                    <a:pt x="15595" y="13760"/>
                  </a:cubicBezTo>
                  <a:cubicBezTo>
                    <a:pt x="16369" y="14161"/>
                    <a:pt x="17143" y="14562"/>
                    <a:pt x="17917" y="14963"/>
                  </a:cubicBezTo>
                  <a:cubicBezTo>
                    <a:pt x="18046" y="14763"/>
                    <a:pt x="18175" y="14548"/>
                    <a:pt x="18275" y="14333"/>
                  </a:cubicBezTo>
                  <a:cubicBezTo>
                    <a:pt x="17544" y="13860"/>
                    <a:pt x="16813" y="13387"/>
                    <a:pt x="16068" y="12914"/>
                  </a:cubicBezTo>
                  <a:cubicBezTo>
                    <a:pt x="15079" y="12283"/>
                    <a:pt x="14061" y="11681"/>
                    <a:pt x="13058" y="11065"/>
                  </a:cubicBezTo>
                  <a:lnTo>
                    <a:pt x="11940" y="10406"/>
                  </a:lnTo>
                  <a:lnTo>
                    <a:pt x="13230" y="10391"/>
                  </a:lnTo>
                  <a:cubicBezTo>
                    <a:pt x="14420" y="10348"/>
                    <a:pt x="15595" y="10334"/>
                    <a:pt x="16770" y="10277"/>
                  </a:cubicBezTo>
                  <a:cubicBezTo>
                    <a:pt x="17659" y="10248"/>
                    <a:pt x="18547" y="10205"/>
                    <a:pt x="19422" y="10162"/>
                  </a:cubicBezTo>
                  <a:lnTo>
                    <a:pt x="19422" y="9732"/>
                  </a:lnTo>
                  <a:lnTo>
                    <a:pt x="19422" y="9445"/>
                  </a:lnTo>
                  <a:cubicBezTo>
                    <a:pt x="18547" y="9388"/>
                    <a:pt x="17659" y="9345"/>
                    <a:pt x="16770" y="9316"/>
                  </a:cubicBezTo>
                  <a:cubicBezTo>
                    <a:pt x="15595" y="9259"/>
                    <a:pt x="14405" y="9245"/>
                    <a:pt x="13230" y="9216"/>
                  </a:cubicBezTo>
                  <a:lnTo>
                    <a:pt x="11926" y="9202"/>
                  </a:lnTo>
                  <a:lnTo>
                    <a:pt x="13058" y="8542"/>
                  </a:lnTo>
                  <a:cubicBezTo>
                    <a:pt x="14047" y="7926"/>
                    <a:pt x="15065" y="7324"/>
                    <a:pt x="16068" y="6679"/>
                  </a:cubicBezTo>
                  <a:cubicBezTo>
                    <a:pt x="16828" y="6206"/>
                    <a:pt x="17573" y="5719"/>
                    <a:pt x="18332" y="5232"/>
                  </a:cubicBezTo>
                  <a:cubicBezTo>
                    <a:pt x="18218" y="5017"/>
                    <a:pt x="18103" y="4802"/>
                    <a:pt x="17974" y="4601"/>
                  </a:cubicBezTo>
                  <a:cubicBezTo>
                    <a:pt x="17171" y="5017"/>
                    <a:pt x="16369" y="5418"/>
                    <a:pt x="15566" y="5848"/>
                  </a:cubicBezTo>
                  <a:cubicBezTo>
                    <a:pt x="14520" y="6378"/>
                    <a:pt x="13502" y="6966"/>
                    <a:pt x="12456" y="7525"/>
                  </a:cubicBezTo>
                  <a:lnTo>
                    <a:pt x="11324" y="8170"/>
                  </a:lnTo>
                  <a:lnTo>
                    <a:pt x="11969" y="7038"/>
                  </a:lnTo>
                  <a:cubicBezTo>
                    <a:pt x="12528" y="5991"/>
                    <a:pt x="13101" y="4974"/>
                    <a:pt x="13646" y="3913"/>
                  </a:cubicBezTo>
                  <a:cubicBezTo>
                    <a:pt x="14061" y="3110"/>
                    <a:pt x="14477" y="2308"/>
                    <a:pt x="14893" y="1491"/>
                  </a:cubicBezTo>
                  <a:cubicBezTo>
                    <a:pt x="14692" y="1376"/>
                    <a:pt x="14491" y="1247"/>
                    <a:pt x="14291" y="1133"/>
                  </a:cubicBezTo>
                  <a:cubicBezTo>
                    <a:pt x="13789" y="1892"/>
                    <a:pt x="13287" y="2666"/>
                    <a:pt x="12814" y="3426"/>
                  </a:cubicBezTo>
                  <a:cubicBezTo>
                    <a:pt x="12169" y="4429"/>
                    <a:pt x="11567" y="5447"/>
                    <a:pt x="10951" y="6450"/>
                  </a:cubicBezTo>
                  <a:lnTo>
                    <a:pt x="10292" y="7568"/>
                  </a:lnTo>
                  <a:lnTo>
                    <a:pt x="10277" y="6264"/>
                  </a:lnTo>
                  <a:cubicBezTo>
                    <a:pt x="10249" y="5088"/>
                    <a:pt x="10234" y="3899"/>
                    <a:pt x="10177" y="2723"/>
                  </a:cubicBezTo>
                  <a:cubicBezTo>
                    <a:pt x="10134" y="1820"/>
                    <a:pt x="10091" y="903"/>
                    <a:pt x="10048" y="0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8" name="Google Shape;4324;p64"/>
            <p:cNvSpPr/>
            <p:nvPr/>
          </p:nvSpPr>
          <p:spPr>
            <a:xfrm>
              <a:off x="4807538" y="3492538"/>
              <a:ext cx="424275" cy="389550"/>
            </a:xfrm>
            <a:custGeom>
              <a:avLst/>
              <a:gdLst/>
              <a:ahLst/>
              <a:cxnLst/>
              <a:rect l="l" t="t" r="r" b="b"/>
              <a:pathLst>
                <a:path w="16971" h="15582" extrusionOk="0">
                  <a:moveTo>
                    <a:pt x="9034" y="1"/>
                  </a:moveTo>
                  <a:cubicBezTo>
                    <a:pt x="8203" y="1"/>
                    <a:pt x="7371" y="109"/>
                    <a:pt x="6565" y="324"/>
                  </a:cubicBezTo>
                  <a:cubicBezTo>
                    <a:pt x="4272" y="926"/>
                    <a:pt x="2308" y="2374"/>
                    <a:pt x="1047" y="4395"/>
                  </a:cubicBezTo>
                  <a:cubicBezTo>
                    <a:pt x="703" y="4939"/>
                    <a:pt x="445" y="5541"/>
                    <a:pt x="259" y="6158"/>
                  </a:cubicBezTo>
                  <a:cubicBezTo>
                    <a:pt x="216" y="6287"/>
                    <a:pt x="187" y="6430"/>
                    <a:pt x="158" y="6559"/>
                  </a:cubicBezTo>
                  <a:cubicBezTo>
                    <a:pt x="44" y="7089"/>
                    <a:pt x="1" y="7634"/>
                    <a:pt x="29" y="8178"/>
                  </a:cubicBezTo>
                  <a:cubicBezTo>
                    <a:pt x="144" y="9554"/>
                    <a:pt x="775" y="10300"/>
                    <a:pt x="1534" y="10672"/>
                  </a:cubicBezTo>
                  <a:cubicBezTo>
                    <a:pt x="2172" y="11006"/>
                    <a:pt x="2890" y="11086"/>
                    <a:pt x="3435" y="11086"/>
                  </a:cubicBezTo>
                  <a:cubicBezTo>
                    <a:pt x="3943" y="11086"/>
                    <a:pt x="4300" y="11016"/>
                    <a:pt x="4300" y="11016"/>
                  </a:cubicBezTo>
                  <a:lnTo>
                    <a:pt x="4300" y="11016"/>
                  </a:lnTo>
                  <a:cubicBezTo>
                    <a:pt x="4300" y="11016"/>
                    <a:pt x="3713" y="14814"/>
                    <a:pt x="5375" y="15359"/>
                  </a:cubicBezTo>
                  <a:cubicBezTo>
                    <a:pt x="5504" y="15402"/>
                    <a:pt x="5617" y="15422"/>
                    <a:pt x="5714" y="15422"/>
                  </a:cubicBezTo>
                  <a:cubicBezTo>
                    <a:pt x="6879" y="15422"/>
                    <a:pt x="6002" y="12593"/>
                    <a:pt x="6809" y="12593"/>
                  </a:cubicBezTo>
                  <a:cubicBezTo>
                    <a:pt x="7697" y="12593"/>
                    <a:pt x="6622" y="15230"/>
                    <a:pt x="8199" y="15560"/>
                  </a:cubicBezTo>
                  <a:cubicBezTo>
                    <a:pt x="8273" y="15575"/>
                    <a:pt x="8342" y="15582"/>
                    <a:pt x="8405" y="15582"/>
                  </a:cubicBezTo>
                  <a:cubicBezTo>
                    <a:pt x="9693" y="15582"/>
                    <a:pt x="8907" y="12679"/>
                    <a:pt x="10191" y="12679"/>
                  </a:cubicBezTo>
                  <a:cubicBezTo>
                    <a:pt x="11538" y="12679"/>
                    <a:pt x="11166" y="15459"/>
                    <a:pt x="12742" y="15560"/>
                  </a:cubicBezTo>
                  <a:cubicBezTo>
                    <a:pt x="12757" y="15560"/>
                    <a:pt x="12771" y="15561"/>
                    <a:pt x="12784" y="15561"/>
                  </a:cubicBezTo>
                  <a:cubicBezTo>
                    <a:pt x="14312" y="15561"/>
                    <a:pt x="13115" y="10873"/>
                    <a:pt x="13115" y="10873"/>
                  </a:cubicBezTo>
                  <a:lnTo>
                    <a:pt x="13115" y="10873"/>
                  </a:lnTo>
                  <a:cubicBezTo>
                    <a:pt x="13115" y="10873"/>
                    <a:pt x="13524" y="10963"/>
                    <a:pt x="14073" y="10963"/>
                  </a:cubicBezTo>
                  <a:cubicBezTo>
                    <a:pt x="14623" y="10963"/>
                    <a:pt x="15315" y="10873"/>
                    <a:pt x="15881" y="10515"/>
                  </a:cubicBezTo>
                  <a:cubicBezTo>
                    <a:pt x="16139" y="10357"/>
                    <a:pt x="16340" y="10156"/>
                    <a:pt x="16512" y="9913"/>
                  </a:cubicBezTo>
                  <a:cubicBezTo>
                    <a:pt x="16784" y="9511"/>
                    <a:pt x="16970" y="8938"/>
                    <a:pt x="16970" y="8178"/>
                  </a:cubicBezTo>
                  <a:cubicBezTo>
                    <a:pt x="16970" y="6631"/>
                    <a:pt x="16053" y="2933"/>
                    <a:pt x="13101" y="1084"/>
                  </a:cubicBezTo>
                  <a:cubicBezTo>
                    <a:pt x="13015" y="1026"/>
                    <a:pt x="12929" y="969"/>
                    <a:pt x="12828" y="926"/>
                  </a:cubicBezTo>
                  <a:cubicBezTo>
                    <a:pt x="12527" y="754"/>
                    <a:pt x="12226" y="611"/>
                    <a:pt x="11911" y="482"/>
                  </a:cubicBezTo>
                  <a:cubicBezTo>
                    <a:pt x="11194" y="224"/>
                    <a:pt x="10449" y="66"/>
                    <a:pt x="9689" y="23"/>
                  </a:cubicBezTo>
                  <a:cubicBezTo>
                    <a:pt x="9471" y="8"/>
                    <a:pt x="9253" y="1"/>
                    <a:pt x="9034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9" name="Google Shape;4325;p64"/>
            <p:cNvSpPr/>
            <p:nvPr/>
          </p:nvSpPr>
          <p:spPr>
            <a:xfrm>
              <a:off x="4989213" y="3705238"/>
              <a:ext cx="78500" cy="57900"/>
            </a:xfrm>
            <a:custGeom>
              <a:avLst/>
              <a:gdLst/>
              <a:ahLst/>
              <a:cxnLst/>
              <a:rect l="l" t="t" r="r" b="b"/>
              <a:pathLst>
                <a:path w="3140" h="2316" extrusionOk="0">
                  <a:moveTo>
                    <a:pt x="1233" y="0"/>
                  </a:moveTo>
                  <a:cubicBezTo>
                    <a:pt x="1233" y="0"/>
                    <a:pt x="0" y="1935"/>
                    <a:pt x="430" y="2236"/>
                  </a:cubicBezTo>
                  <a:cubicBezTo>
                    <a:pt x="479" y="2270"/>
                    <a:pt x="528" y="2285"/>
                    <a:pt x="577" y="2285"/>
                  </a:cubicBezTo>
                  <a:cubicBezTo>
                    <a:pt x="970" y="2285"/>
                    <a:pt x="1376" y="1347"/>
                    <a:pt x="1376" y="1347"/>
                  </a:cubicBezTo>
                  <a:cubicBezTo>
                    <a:pt x="1376" y="1347"/>
                    <a:pt x="1563" y="2316"/>
                    <a:pt x="2157" y="2316"/>
                  </a:cubicBezTo>
                  <a:cubicBezTo>
                    <a:pt x="2222" y="2316"/>
                    <a:pt x="2291" y="2304"/>
                    <a:pt x="2365" y="2279"/>
                  </a:cubicBezTo>
                  <a:cubicBezTo>
                    <a:pt x="3139" y="2035"/>
                    <a:pt x="1233" y="0"/>
                    <a:pt x="1233" y="0"/>
                  </a:cubicBezTo>
                  <a:close/>
                </a:path>
              </a:pathLst>
            </a:custGeom>
            <a:solidFill>
              <a:srgbClr val="1E032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0" name="Google Shape;4326;p64"/>
            <p:cNvSpPr/>
            <p:nvPr/>
          </p:nvSpPr>
          <p:spPr>
            <a:xfrm>
              <a:off x="4883513" y="3581088"/>
              <a:ext cx="92450" cy="133550"/>
            </a:xfrm>
            <a:custGeom>
              <a:avLst/>
              <a:gdLst/>
              <a:ahLst/>
              <a:cxnLst/>
              <a:rect l="l" t="t" r="r" b="b"/>
              <a:pathLst>
                <a:path w="3698" h="5342" extrusionOk="0">
                  <a:moveTo>
                    <a:pt x="2008" y="0"/>
                  </a:moveTo>
                  <a:cubicBezTo>
                    <a:pt x="1223" y="0"/>
                    <a:pt x="513" y="500"/>
                    <a:pt x="244" y="1240"/>
                  </a:cubicBezTo>
                  <a:cubicBezTo>
                    <a:pt x="43" y="1784"/>
                    <a:pt x="0" y="2386"/>
                    <a:pt x="100" y="2945"/>
                  </a:cubicBezTo>
                  <a:cubicBezTo>
                    <a:pt x="172" y="3332"/>
                    <a:pt x="272" y="3705"/>
                    <a:pt x="401" y="4063"/>
                  </a:cubicBezTo>
                  <a:cubicBezTo>
                    <a:pt x="502" y="4364"/>
                    <a:pt x="659" y="4665"/>
                    <a:pt x="860" y="4909"/>
                  </a:cubicBezTo>
                  <a:cubicBezTo>
                    <a:pt x="1125" y="5186"/>
                    <a:pt x="1502" y="5341"/>
                    <a:pt x="1879" y="5341"/>
                  </a:cubicBezTo>
                  <a:cubicBezTo>
                    <a:pt x="1950" y="5341"/>
                    <a:pt x="2022" y="5336"/>
                    <a:pt x="2093" y="5324"/>
                  </a:cubicBezTo>
                  <a:cubicBezTo>
                    <a:pt x="2150" y="5310"/>
                    <a:pt x="2193" y="5310"/>
                    <a:pt x="2236" y="5296"/>
                  </a:cubicBezTo>
                  <a:cubicBezTo>
                    <a:pt x="2953" y="5124"/>
                    <a:pt x="3426" y="4421"/>
                    <a:pt x="3540" y="3719"/>
                  </a:cubicBezTo>
                  <a:cubicBezTo>
                    <a:pt x="3698" y="2759"/>
                    <a:pt x="3569" y="1770"/>
                    <a:pt x="3168" y="896"/>
                  </a:cubicBezTo>
                  <a:cubicBezTo>
                    <a:pt x="3024" y="552"/>
                    <a:pt x="2766" y="265"/>
                    <a:pt x="2451" y="79"/>
                  </a:cubicBezTo>
                  <a:cubicBezTo>
                    <a:pt x="2351" y="36"/>
                    <a:pt x="2265" y="7"/>
                    <a:pt x="2164" y="7"/>
                  </a:cubicBezTo>
                  <a:cubicBezTo>
                    <a:pt x="2112" y="3"/>
                    <a:pt x="2060" y="0"/>
                    <a:pt x="2008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1" name="Google Shape;4327;p64"/>
            <p:cNvSpPr/>
            <p:nvPr/>
          </p:nvSpPr>
          <p:spPr>
            <a:xfrm>
              <a:off x="4901413" y="3583038"/>
              <a:ext cx="74550" cy="131175"/>
            </a:xfrm>
            <a:custGeom>
              <a:avLst/>
              <a:gdLst/>
              <a:ahLst/>
              <a:cxnLst/>
              <a:rect l="l" t="t" r="r" b="b"/>
              <a:pathLst>
                <a:path w="2982" h="5247" extrusionOk="0">
                  <a:moveTo>
                    <a:pt x="1735" y="1"/>
                  </a:moveTo>
                  <a:cubicBezTo>
                    <a:pt x="1047" y="115"/>
                    <a:pt x="488" y="588"/>
                    <a:pt x="244" y="1233"/>
                  </a:cubicBezTo>
                  <a:cubicBezTo>
                    <a:pt x="44" y="1778"/>
                    <a:pt x="1" y="2366"/>
                    <a:pt x="101" y="2939"/>
                  </a:cubicBezTo>
                  <a:cubicBezTo>
                    <a:pt x="173" y="3326"/>
                    <a:pt x="273" y="3698"/>
                    <a:pt x="402" y="4057"/>
                  </a:cubicBezTo>
                  <a:cubicBezTo>
                    <a:pt x="502" y="4358"/>
                    <a:pt x="646" y="4644"/>
                    <a:pt x="861" y="4902"/>
                  </a:cubicBezTo>
                  <a:cubicBezTo>
                    <a:pt x="1004" y="5060"/>
                    <a:pt x="1176" y="5175"/>
                    <a:pt x="1377" y="5246"/>
                  </a:cubicBezTo>
                  <a:cubicBezTo>
                    <a:pt x="1434" y="5232"/>
                    <a:pt x="1477" y="5232"/>
                    <a:pt x="1520" y="5218"/>
                  </a:cubicBezTo>
                  <a:cubicBezTo>
                    <a:pt x="2237" y="5046"/>
                    <a:pt x="2710" y="4343"/>
                    <a:pt x="2824" y="3641"/>
                  </a:cubicBezTo>
                  <a:cubicBezTo>
                    <a:pt x="2982" y="2681"/>
                    <a:pt x="2853" y="1692"/>
                    <a:pt x="2452" y="818"/>
                  </a:cubicBezTo>
                  <a:cubicBezTo>
                    <a:pt x="2308" y="474"/>
                    <a:pt x="2050" y="187"/>
                    <a:pt x="1735" y="1"/>
                  </a:cubicBezTo>
                  <a:close/>
                </a:path>
              </a:pathLst>
            </a:custGeom>
            <a:solidFill>
              <a:srgbClr val="1E032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2" name="Google Shape;4328;p64"/>
            <p:cNvSpPr/>
            <p:nvPr/>
          </p:nvSpPr>
          <p:spPr>
            <a:xfrm>
              <a:off x="5075213" y="3594588"/>
              <a:ext cx="86125" cy="114575"/>
            </a:xfrm>
            <a:custGeom>
              <a:avLst/>
              <a:gdLst/>
              <a:ahLst/>
              <a:cxnLst/>
              <a:rect l="l" t="t" r="r" b="b"/>
              <a:pathLst>
                <a:path w="3445" h="4583" extrusionOk="0">
                  <a:moveTo>
                    <a:pt x="1400" y="1"/>
                  </a:moveTo>
                  <a:cubicBezTo>
                    <a:pt x="1265" y="1"/>
                    <a:pt x="1130" y="28"/>
                    <a:pt x="1003" y="83"/>
                  </a:cubicBezTo>
                  <a:cubicBezTo>
                    <a:pt x="932" y="112"/>
                    <a:pt x="860" y="155"/>
                    <a:pt x="788" y="212"/>
                  </a:cubicBezTo>
                  <a:cubicBezTo>
                    <a:pt x="115" y="728"/>
                    <a:pt x="0" y="4025"/>
                    <a:pt x="1577" y="4512"/>
                  </a:cubicBezTo>
                  <a:lnTo>
                    <a:pt x="1648" y="4541"/>
                  </a:lnTo>
                  <a:cubicBezTo>
                    <a:pt x="1765" y="4569"/>
                    <a:pt x="1875" y="4582"/>
                    <a:pt x="1978" y="4582"/>
                  </a:cubicBezTo>
                  <a:cubicBezTo>
                    <a:pt x="3187" y="4582"/>
                    <a:pt x="3445" y="2757"/>
                    <a:pt x="3168" y="1832"/>
                  </a:cubicBezTo>
                  <a:cubicBezTo>
                    <a:pt x="2953" y="1187"/>
                    <a:pt x="2551" y="614"/>
                    <a:pt x="2007" y="212"/>
                  </a:cubicBezTo>
                  <a:cubicBezTo>
                    <a:pt x="1830" y="71"/>
                    <a:pt x="1616" y="1"/>
                    <a:pt x="1400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3" name="Google Shape;4329;p64"/>
            <p:cNvSpPr/>
            <p:nvPr/>
          </p:nvSpPr>
          <p:spPr>
            <a:xfrm>
              <a:off x="5075213" y="3596663"/>
              <a:ext cx="65950" cy="110750"/>
            </a:xfrm>
            <a:custGeom>
              <a:avLst/>
              <a:gdLst/>
              <a:ahLst/>
              <a:cxnLst/>
              <a:rect l="l" t="t" r="r" b="b"/>
              <a:pathLst>
                <a:path w="2638" h="4430" extrusionOk="0">
                  <a:moveTo>
                    <a:pt x="1003" y="0"/>
                  </a:moveTo>
                  <a:cubicBezTo>
                    <a:pt x="932" y="29"/>
                    <a:pt x="860" y="72"/>
                    <a:pt x="788" y="129"/>
                  </a:cubicBezTo>
                  <a:cubicBezTo>
                    <a:pt x="115" y="645"/>
                    <a:pt x="0" y="3942"/>
                    <a:pt x="1577" y="4429"/>
                  </a:cubicBezTo>
                  <a:cubicBezTo>
                    <a:pt x="2465" y="4099"/>
                    <a:pt x="2637" y="2580"/>
                    <a:pt x="2394" y="1749"/>
                  </a:cubicBezTo>
                  <a:cubicBezTo>
                    <a:pt x="2236" y="1233"/>
                    <a:pt x="1792" y="488"/>
                    <a:pt x="1233" y="129"/>
                  </a:cubicBezTo>
                  <a:cubicBezTo>
                    <a:pt x="1161" y="72"/>
                    <a:pt x="1089" y="29"/>
                    <a:pt x="1003" y="0"/>
                  </a:cubicBezTo>
                  <a:close/>
                </a:path>
              </a:pathLst>
            </a:custGeom>
            <a:solidFill>
              <a:srgbClr val="1E032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4" name="Google Shape;4330;p64"/>
            <p:cNvSpPr/>
            <p:nvPr/>
          </p:nvSpPr>
          <p:spPr>
            <a:xfrm>
              <a:off x="4938338" y="3696638"/>
              <a:ext cx="43725" cy="34425"/>
            </a:xfrm>
            <a:custGeom>
              <a:avLst/>
              <a:gdLst/>
              <a:ahLst/>
              <a:cxnLst/>
              <a:rect l="l" t="t" r="r" b="b"/>
              <a:pathLst>
                <a:path w="1749" h="1377" extrusionOk="0">
                  <a:moveTo>
                    <a:pt x="1749" y="0"/>
                  </a:moveTo>
                  <a:lnTo>
                    <a:pt x="0" y="1376"/>
                  </a:lnTo>
                  <a:cubicBezTo>
                    <a:pt x="0" y="1376"/>
                    <a:pt x="12" y="1377"/>
                    <a:pt x="33" y="1377"/>
                  </a:cubicBezTo>
                  <a:cubicBezTo>
                    <a:pt x="252" y="1377"/>
                    <a:pt x="1475" y="1317"/>
                    <a:pt x="1749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5" name="Google Shape;4331;p64"/>
            <p:cNvSpPr/>
            <p:nvPr/>
          </p:nvSpPr>
          <p:spPr>
            <a:xfrm>
              <a:off x="5079138" y="3698063"/>
              <a:ext cx="40875" cy="25825"/>
            </a:xfrm>
            <a:custGeom>
              <a:avLst/>
              <a:gdLst/>
              <a:ahLst/>
              <a:cxnLst/>
              <a:rect l="l" t="t" r="r" b="b"/>
              <a:pathLst>
                <a:path w="1635" h="1033" extrusionOk="0">
                  <a:moveTo>
                    <a:pt x="1" y="0"/>
                  </a:moveTo>
                  <a:cubicBezTo>
                    <a:pt x="1" y="1"/>
                    <a:pt x="489" y="1033"/>
                    <a:pt x="1590" y="1033"/>
                  </a:cubicBezTo>
                  <a:cubicBezTo>
                    <a:pt x="1605" y="1033"/>
                    <a:pt x="1620" y="1033"/>
                    <a:pt x="1635" y="1032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6" name="Google Shape;4332;p64"/>
            <p:cNvSpPr/>
            <p:nvPr/>
          </p:nvSpPr>
          <p:spPr>
            <a:xfrm>
              <a:off x="4807888" y="3656488"/>
              <a:ext cx="56300" cy="103225"/>
            </a:xfrm>
            <a:custGeom>
              <a:avLst/>
              <a:gdLst/>
              <a:ahLst/>
              <a:cxnLst/>
              <a:rect l="l" t="t" r="r" b="b"/>
              <a:pathLst>
                <a:path w="2252" h="4129" extrusionOk="0">
                  <a:moveTo>
                    <a:pt x="159" y="1"/>
                  </a:moveTo>
                  <a:cubicBezTo>
                    <a:pt x="101" y="187"/>
                    <a:pt x="73" y="373"/>
                    <a:pt x="58" y="574"/>
                  </a:cubicBezTo>
                  <a:cubicBezTo>
                    <a:pt x="1" y="918"/>
                    <a:pt x="1" y="1276"/>
                    <a:pt x="30" y="1635"/>
                  </a:cubicBezTo>
                  <a:cubicBezTo>
                    <a:pt x="116" y="2753"/>
                    <a:pt x="546" y="3441"/>
                    <a:pt x="1119" y="3871"/>
                  </a:cubicBezTo>
                  <a:cubicBezTo>
                    <a:pt x="1248" y="3971"/>
                    <a:pt x="1377" y="4057"/>
                    <a:pt x="1520" y="4129"/>
                  </a:cubicBezTo>
                  <a:cubicBezTo>
                    <a:pt x="2251" y="1649"/>
                    <a:pt x="646" y="330"/>
                    <a:pt x="159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7" name="Google Shape;4333;p64"/>
            <p:cNvSpPr/>
            <p:nvPr/>
          </p:nvSpPr>
          <p:spPr>
            <a:xfrm>
              <a:off x="4814338" y="3602388"/>
              <a:ext cx="23325" cy="44100"/>
            </a:xfrm>
            <a:custGeom>
              <a:avLst/>
              <a:gdLst/>
              <a:ahLst/>
              <a:cxnLst/>
              <a:rect l="l" t="t" r="r" b="b"/>
              <a:pathLst>
                <a:path w="933" h="1764" extrusionOk="0">
                  <a:moveTo>
                    <a:pt x="775" y="1"/>
                  </a:moveTo>
                  <a:lnTo>
                    <a:pt x="775" y="1"/>
                  </a:lnTo>
                  <a:cubicBezTo>
                    <a:pt x="445" y="545"/>
                    <a:pt x="173" y="1147"/>
                    <a:pt x="1" y="1764"/>
                  </a:cubicBezTo>
                  <a:cubicBezTo>
                    <a:pt x="345" y="1434"/>
                    <a:pt x="933" y="746"/>
                    <a:pt x="775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8" name="Google Shape;4334;p64"/>
            <p:cNvSpPr/>
            <p:nvPr/>
          </p:nvSpPr>
          <p:spPr>
            <a:xfrm>
              <a:off x="4826538" y="3620138"/>
              <a:ext cx="50900" cy="38175"/>
            </a:xfrm>
            <a:custGeom>
              <a:avLst/>
              <a:gdLst/>
              <a:ahLst/>
              <a:cxnLst/>
              <a:rect l="l" t="t" r="r" b="b"/>
              <a:pathLst>
                <a:path w="2036" h="1527" extrusionOk="0">
                  <a:moveTo>
                    <a:pt x="1298" y="1"/>
                  </a:moveTo>
                  <a:cubicBezTo>
                    <a:pt x="734" y="1"/>
                    <a:pt x="0" y="1527"/>
                    <a:pt x="0" y="1527"/>
                  </a:cubicBezTo>
                  <a:cubicBezTo>
                    <a:pt x="0" y="1527"/>
                    <a:pt x="2035" y="409"/>
                    <a:pt x="1462" y="50"/>
                  </a:cubicBezTo>
                  <a:cubicBezTo>
                    <a:pt x="1410" y="16"/>
                    <a:pt x="1355" y="1"/>
                    <a:pt x="1298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9" name="Google Shape;4335;p64"/>
            <p:cNvSpPr/>
            <p:nvPr/>
          </p:nvSpPr>
          <p:spPr>
            <a:xfrm>
              <a:off x="4837638" y="3654338"/>
              <a:ext cx="44100" cy="18300"/>
            </a:xfrm>
            <a:custGeom>
              <a:avLst/>
              <a:gdLst/>
              <a:ahLst/>
              <a:cxnLst/>
              <a:rect l="l" t="t" r="r" b="b"/>
              <a:pathLst>
                <a:path w="1764" h="732" extrusionOk="0">
                  <a:moveTo>
                    <a:pt x="1264" y="0"/>
                  </a:moveTo>
                  <a:cubicBezTo>
                    <a:pt x="824" y="0"/>
                    <a:pt x="1" y="732"/>
                    <a:pt x="1" y="732"/>
                  </a:cubicBezTo>
                  <a:cubicBezTo>
                    <a:pt x="1" y="732"/>
                    <a:pt x="1763" y="459"/>
                    <a:pt x="1462" y="87"/>
                  </a:cubicBezTo>
                  <a:cubicBezTo>
                    <a:pt x="1415" y="26"/>
                    <a:pt x="1346" y="0"/>
                    <a:pt x="1264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0" name="Google Shape;4336;p64"/>
            <p:cNvSpPr/>
            <p:nvPr/>
          </p:nvSpPr>
          <p:spPr>
            <a:xfrm>
              <a:off x="4848038" y="3676013"/>
              <a:ext cx="42075" cy="14225"/>
            </a:xfrm>
            <a:custGeom>
              <a:avLst/>
              <a:gdLst/>
              <a:ahLst/>
              <a:cxnLst/>
              <a:rect l="l" t="t" r="r" b="b"/>
              <a:pathLst>
                <a:path w="1683" h="569" extrusionOk="0">
                  <a:moveTo>
                    <a:pt x="1211" y="0"/>
                  </a:moveTo>
                  <a:cubicBezTo>
                    <a:pt x="765" y="0"/>
                    <a:pt x="0" y="567"/>
                    <a:pt x="0" y="567"/>
                  </a:cubicBezTo>
                  <a:cubicBezTo>
                    <a:pt x="0" y="567"/>
                    <a:pt x="41" y="568"/>
                    <a:pt x="109" y="568"/>
                  </a:cubicBezTo>
                  <a:cubicBezTo>
                    <a:pt x="483" y="568"/>
                    <a:pt x="1683" y="537"/>
                    <a:pt x="1476" y="137"/>
                  </a:cubicBezTo>
                  <a:cubicBezTo>
                    <a:pt x="1423" y="39"/>
                    <a:pt x="1328" y="0"/>
                    <a:pt x="1211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1" name="Google Shape;4337;p64"/>
            <p:cNvSpPr/>
            <p:nvPr/>
          </p:nvSpPr>
          <p:spPr>
            <a:xfrm>
              <a:off x="4854488" y="3700138"/>
              <a:ext cx="43125" cy="10050"/>
            </a:xfrm>
            <a:custGeom>
              <a:avLst/>
              <a:gdLst/>
              <a:ahLst/>
              <a:cxnLst/>
              <a:rect l="l" t="t" r="r" b="b"/>
              <a:pathLst>
                <a:path w="1725" h="402" extrusionOk="0">
                  <a:moveTo>
                    <a:pt x="1113" y="0"/>
                  </a:moveTo>
                  <a:cubicBezTo>
                    <a:pt x="624" y="0"/>
                    <a:pt x="0" y="204"/>
                    <a:pt x="0" y="204"/>
                  </a:cubicBezTo>
                  <a:cubicBezTo>
                    <a:pt x="0" y="204"/>
                    <a:pt x="835" y="402"/>
                    <a:pt x="1323" y="402"/>
                  </a:cubicBezTo>
                  <a:cubicBezTo>
                    <a:pt x="1567" y="402"/>
                    <a:pt x="1725" y="352"/>
                    <a:pt x="1648" y="204"/>
                  </a:cubicBezTo>
                  <a:cubicBezTo>
                    <a:pt x="1567" y="51"/>
                    <a:pt x="1357" y="0"/>
                    <a:pt x="1113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2" name="Google Shape;4338;p64"/>
            <p:cNvSpPr/>
            <p:nvPr/>
          </p:nvSpPr>
          <p:spPr>
            <a:xfrm>
              <a:off x="4858788" y="3718338"/>
              <a:ext cx="40000" cy="12950"/>
            </a:xfrm>
            <a:custGeom>
              <a:avLst/>
              <a:gdLst/>
              <a:ahLst/>
              <a:cxnLst/>
              <a:rect l="l" t="t" r="r" b="b"/>
              <a:pathLst>
                <a:path w="1600" h="518" extrusionOk="0">
                  <a:moveTo>
                    <a:pt x="925" y="1"/>
                  </a:moveTo>
                  <a:cubicBezTo>
                    <a:pt x="495" y="1"/>
                    <a:pt x="0" y="107"/>
                    <a:pt x="0" y="107"/>
                  </a:cubicBezTo>
                  <a:cubicBezTo>
                    <a:pt x="0" y="107"/>
                    <a:pt x="806" y="518"/>
                    <a:pt x="1252" y="518"/>
                  </a:cubicBezTo>
                  <a:cubicBezTo>
                    <a:pt x="1400" y="518"/>
                    <a:pt x="1509" y="472"/>
                    <a:pt x="1534" y="350"/>
                  </a:cubicBezTo>
                  <a:cubicBezTo>
                    <a:pt x="1599" y="76"/>
                    <a:pt x="1285" y="1"/>
                    <a:pt x="925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3" name="Google Shape;4339;p64"/>
            <p:cNvSpPr/>
            <p:nvPr/>
          </p:nvSpPr>
          <p:spPr>
            <a:xfrm>
              <a:off x="4854488" y="3743463"/>
              <a:ext cx="51875" cy="20575"/>
            </a:xfrm>
            <a:custGeom>
              <a:avLst/>
              <a:gdLst/>
              <a:ahLst/>
              <a:cxnLst/>
              <a:rect l="l" t="t" r="r" b="b"/>
              <a:pathLst>
                <a:path w="2075" h="823" extrusionOk="0">
                  <a:moveTo>
                    <a:pt x="257" y="0"/>
                  </a:moveTo>
                  <a:cubicBezTo>
                    <a:pt x="103" y="0"/>
                    <a:pt x="0" y="5"/>
                    <a:pt x="0" y="5"/>
                  </a:cubicBezTo>
                  <a:cubicBezTo>
                    <a:pt x="0" y="5"/>
                    <a:pt x="673" y="823"/>
                    <a:pt x="1215" y="823"/>
                  </a:cubicBezTo>
                  <a:cubicBezTo>
                    <a:pt x="1353" y="823"/>
                    <a:pt x="1483" y="769"/>
                    <a:pt x="1591" y="635"/>
                  </a:cubicBezTo>
                  <a:cubicBezTo>
                    <a:pt x="2075" y="62"/>
                    <a:pt x="820" y="0"/>
                    <a:pt x="257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4" name="Google Shape;4340;p64"/>
            <p:cNvSpPr/>
            <p:nvPr/>
          </p:nvSpPr>
          <p:spPr>
            <a:xfrm>
              <a:off x="4971638" y="3492388"/>
              <a:ext cx="133700" cy="50825"/>
            </a:xfrm>
            <a:custGeom>
              <a:avLst/>
              <a:gdLst/>
              <a:ahLst/>
              <a:cxnLst/>
              <a:rect l="l" t="t" r="r" b="b"/>
              <a:pathLst>
                <a:path w="5348" h="2033" extrusionOk="0">
                  <a:moveTo>
                    <a:pt x="2466" y="1"/>
                  </a:moveTo>
                  <a:cubicBezTo>
                    <a:pt x="2280" y="1"/>
                    <a:pt x="2108" y="15"/>
                    <a:pt x="1922" y="29"/>
                  </a:cubicBezTo>
                  <a:cubicBezTo>
                    <a:pt x="1277" y="58"/>
                    <a:pt x="632" y="158"/>
                    <a:pt x="1" y="330"/>
                  </a:cubicBezTo>
                  <a:cubicBezTo>
                    <a:pt x="87" y="502"/>
                    <a:pt x="202" y="660"/>
                    <a:pt x="316" y="817"/>
                  </a:cubicBezTo>
                  <a:cubicBezTo>
                    <a:pt x="417" y="946"/>
                    <a:pt x="531" y="1075"/>
                    <a:pt x="660" y="1204"/>
                  </a:cubicBezTo>
                  <a:cubicBezTo>
                    <a:pt x="1133" y="1634"/>
                    <a:pt x="1721" y="1921"/>
                    <a:pt x="2352" y="1993"/>
                  </a:cubicBezTo>
                  <a:cubicBezTo>
                    <a:pt x="2438" y="2007"/>
                    <a:pt x="2524" y="2021"/>
                    <a:pt x="2624" y="2021"/>
                  </a:cubicBezTo>
                  <a:cubicBezTo>
                    <a:pt x="2703" y="2029"/>
                    <a:pt x="2778" y="2032"/>
                    <a:pt x="2853" y="2032"/>
                  </a:cubicBezTo>
                  <a:cubicBezTo>
                    <a:pt x="2928" y="2032"/>
                    <a:pt x="3004" y="2029"/>
                    <a:pt x="3082" y="2021"/>
                  </a:cubicBezTo>
                  <a:cubicBezTo>
                    <a:pt x="4000" y="1978"/>
                    <a:pt x="4559" y="1692"/>
                    <a:pt x="4888" y="1348"/>
                  </a:cubicBezTo>
                  <a:cubicBezTo>
                    <a:pt x="5003" y="1233"/>
                    <a:pt x="5103" y="1104"/>
                    <a:pt x="5175" y="961"/>
                  </a:cubicBezTo>
                  <a:cubicBezTo>
                    <a:pt x="5261" y="817"/>
                    <a:pt x="5318" y="660"/>
                    <a:pt x="5347" y="488"/>
                  </a:cubicBezTo>
                  <a:cubicBezTo>
                    <a:pt x="4630" y="230"/>
                    <a:pt x="3871" y="58"/>
                    <a:pt x="3097" y="15"/>
                  </a:cubicBezTo>
                  <a:lnTo>
                    <a:pt x="3025" y="15"/>
                  </a:lnTo>
                  <a:cubicBezTo>
                    <a:pt x="2896" y="1"/>
                    <a:pt x="2767" y="1"/>
                    <a:pt x="2638" y="1"/>
                  </a:cubicBezTo>
                  <a:close/>
                </a:path>
              </a:pathLst>
            </a:custGeom>
            <a:solidFill>
              <a:srgbClr val="FFD3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5" name="Google Shape;4341;p64"/>
            <p:cNvSpPr/>
            <p:nvPr/>
          </p:nvSpPr>
          <p:spPr>
            <a:xfrm>
              <a:off x="4807888" y="3670463"/>
              <a:ext cx="33000" cy="82450"/>
            </a:xfrm>
            <a:custGeom>
              <a:avLst/>
              <a:gdLst/>
              <a:ahLst/>
              <a:cxnLst/>
              <a:rect l="l" t="t" r="r" b="b"/>
              <a:pathLst>
                <a:path w="1320" h="3298" extrusionOk="0">
                  <a:moveTo>
                    <a:pt x="58" y="1"/>
                  </a:moveTo>
                  <a:cubicBezTo>
                    <a:pt x="1" y="359"/>
                    <a:pt x="1" y="703"/>
                    <a:pt x="30" y="1061"/>
                  </a:cubicBezTo>
                  <a:cubicBezTo>
                    <a:pt x="116" y="2179"/>
                    <a:pt x="546" y="2882"/>
                    <a:pt x="1119" y="3297"/>
                  </a:cubicBezTo>
                  <a:cubicBezTo>
                    <a:pt x="1320" y="1291"/>
                    <a:pt x="288" y="216"/>
                    <a:pt x="58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6" name="Google Shape;4342;p64"/>
            <p:cNvSpPr/>
            <p:nvPr/>
          </p:nvSpPr>
          <p:spPr>
            <a:xfrm>
              <a:off x="5133613" y="3717763"/>
              <a:ext cx="6825" cy="6100"/>
            </a:xfrm>
            <a:custGeom>
              <a:avLst/>
              <a:gdLst/>
              <a:ahLst/>
              <a:cxnLst/>
              <a:rect l="l" t="t" r="r" b="b"/>
              <a:pathLst>
                <a:path w="273" h="244" extrusionOk="0">
                  <a:moveTo>
                    <a:pt x="158" y="1"/>
                  </a:moveTo>
                  <a:cubicBezTo>
                    <a:pt x="58" y="1"/>
                    <a:pt x="0" y="130"/>
                    <a:pt x="72" y="201"/>
                  </a:cubicBezTo>
                  <a:cubicBezTo>
                    <a:pt x="96" y="231"/>
                    <a:pt x="127" y="243"/>
                    <a:pt x="158" y="243"/>
                  </a:cubicBezTo>
                  <a:cubicBezTo>
                    <a:pt x="217" y="243"/>
                    <a:pt x="273" y="196"/>
                    <a:pt x="273" y="130"/>
                  </a:cubicBezTo>
                  <a:cubicBezTo>
                    <a:pt x="273" y="58"/>
                    <a:pt x="230" y="1"/>
                    <a:pt x="158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7" name="Google Shape;4343;p64"/>
            <p:cNvSpPr/>
            <p:nvPr/>
          </p:nvSpPr>
          <p:spPr>
            <a:xfrm>
              <a:off x="5152588" y="3699763"/>
              <a:ext cx="6125" cy="5925"/>
            </a:xfrm>
            <a:custGeom>
              <a:avLst/>
              <a:gdLst/>
              <a:ahLst/>
              <a:cxnLst/>
              <a:rect l="l" t="t" r="r" b="b"/>
              <a:pathLst>
                <a:path w="245" h="237" extrusionOk="0">
                  <a:moveTo>
                    <a:pt x="123" y="1"/>
                  </a:moveTo>
                  <a:cubicBezTo>
                    <a:pt x="62" y="1"/>
                    <a:pt x="1" y="40"/>
                    <a:pt x="1" y="119"/>
                  </a:cubicBezTo>
                  <a:cubicBezTo>
                    <a:pt x="1" y="198"/>
                    <a:pt x="62" y="237"/>
                    <a:pt x="123" y="237"/>
                  </a:cubicBezTo>
                  <a:cubicBezTo>
                    <a:pt x="184" y="237"/>
                    <a:pt x="245" y="198"/>
                    <a:pt x="245" y="119"/>
                  </a:cubicBezTo>
                  <a:cubicBezTo>
                    <a:pt x="245" y="40"/>
                    <a:pt x="184" y="1"/>
                    <a:pt x="123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8" name="Google Shape;4344;p64"/>
            <p:cNvSpPr/>
            <p:nvPr/>
          </p:nvSpPr>
          <p:spPr>
            <a:xfrm>
              <a:off x="4898913" y="3708713"/>
              <a:ext cx="6125" cy="5950"/>
            </a:xfrm>
            <a:custGeom>
              <a:avLst/>
              <a:gdLst/>
              <a:ahLst/>
              <a:cxnLst/>
              <a:rect l="l" t="t" r="r" b="b"/>
              <a:pathLst>
                <a:path w="245" h="238" extrusionOk="0">
                  <a:moveTo>
                    <a:pt x="122" y="1"/>
                  </a:moveTo>
                  <a:cubicBezTo>
                    <a:pt x="61" y="1"/>
                    <a:pt x="0" y="40"/>
                    <a:pt x="0" y="119"/>
                  </a:cubicBezTo>
                  <a:cubicBezTo>
                    <a:pt x="0" y="198"/>
                    <a:pt x="61" y="237"/>
                    <a:pt x="122" y="237"/>
                  </a:cubicBezTo>
                  <a:cubicBezTo>
                    <a:pt x="183" y="237"/>
                    <a:pt x="244" y="198"/>
                    <a:pt x="244" y="119"/>
                  </a:cubicBezTo>
                  <a:cubicBezTo>
                    <a:pt x="244" y="40"/>
                    <a:pt x="183" y="1"/>
                    <a:pt x="122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9" name="Google Shape;4345;p64"/>
            <p:cNvSpPr/>
            <p:nvPr/>
          </p:nvSpPr>
          <p:spPr>
            <a:xfrm>
              <a:off x="4925063" y="3727088"/>
              <a:ext cx="7200" cy="5850"/>
            </a:xfrm>
            <a:custGeom>
              <a:avLst/>
              <a:gdLst/>
              <a:ahLst/>
              <a:cxnLst/>
              <a:rect l="l" t="t" r="r" b="b"/>
              <a:pathLst>
                <a:path w="288" h="234" extrusionOk="0">
                  <a:moveTo>
                    <a:pt x="158" y="0"/>
                  </a:moveTo>
                  <a:cubicBezTo>
                    <a:pt x="58" y="0"/>
                    <a:pt x="1" y="129"/>
                    <a:pt x="72" y="201"/>
                  </a:cubicBezTo>
                  <a:cubicBezTo>
                    <a:pt x="99" y="223"/>
                    <a:pt x="130" y="233"/>
                    <a:pt x="160" y="233"/>
                  </a:cubicBezTo>
                  <a:cubicBezTo>
                    <a:pt x="226" y="233"/>
                    <a:pt x="287" y="184"/>
                    <a:pt x="287" y="115"/>
                  </a:cubicBezTo>
                  <a:cubicBezTo>
                    <a:pt x="287" y="43"/>
                    <a:pt x="230" y="0"/>
                    <a:pt x="158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0" name="Google Shape;4346;p64"/>
            <p:cNvSpPr/>
            <p:nvPr/>
          </p:nvSpPr>
          <p:spPr>
            <a:xfrm>
              <a:off x="4990288" y="3549138"/>
              <a:ext cx="85650" cy="63300"/>
            </a:xfrm>
            <a:custGeom>
              <a:avLst/>
              <a:gdLst/>
              <a:ahLst/>
              <a:cxnLst/>
              <a:rect l="l" t="t" r="r" b="b"/>
              <a:pathLst>
                <a:path w="3426" h="2532" extrusionOk="0">
                  <a:moveTo>
                    <a:pt x="859" y="1"/>
                  </a:moveTo>
                  <a:cubicBezTo>
                    <a:pt x="822" y="1"/>
                    <a:pt x="785" y="3"/>
                    <a:pt x="746" y="9"/>
                  </a:cubicBezTo>
                  <a:cubicBezTo>
                    <a:pt x="0" y="110"/>
                    <a:pt x="1075" y="2116"/>
                    <a:pt x="1692" y="2532"/>
                  </a:cubicBezTo>
                  <a:cubicBezTo>
                    <a:pt x="2508" y="1744"/>
                    <a:pt x="3426" y="325"/>
                    <a:pt x="2852" y="81"/>
                  </a:cubicBezTo>
                  <a:cubicBezTo>
                    <a:pt x="2796" y="59"/>
                    <a:pt x="2739" y="49"/>
                    <a:pt x="2683" y="49"/>
                  </a:cubicBezTo>
                  <a:cubicBezTo>
                    <a:pt x="2160" y="49"/>
                    <a:pt x="1692" y="927"/>
                    <a:pt x="1692" y="927"/>
                  </a:cubicBezTo>
                  <a:cubicBezTo>
                    <a:pt x="1692" y="927"/>
                    <a:pt x="1511" y="1"/>
                    <a:pt x="859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1" name="Google Shape;4347;p64"/>
            <p:cNvSpPr/>
            <p:nvPr/>
          </p:nvSpPr>
          <p:spPr>
            <a:xfrm>
              <a:off x="5025038" y="3621738"/>
              <a:ext cx="10425" cy="54125"/>
            </a:xfrm>
            <a:custGeom>
              <a:avLst/>
              <a:gdLst/>
              <a:ahLst/>
              <a:cxnLst/>
              <a:rect l="l" t="t" r="r" b="b"/>
              <a:pathLst>
                <a:path w="417" h="2165" extrusionOk="0">
                  <a:moveTo>
                    <a:pt x="259" y="1"/>
                  </a:moveTo>
                  <a:cubicBezTo>
                    <a:pt x="115" y="330"/>
                    <a:pt x="44" y="703"/>
                    <a:pt x="29" y="1076"/>
                  </a:cubicBezTo>
                  <a:cubicBezTo>
                    <a:pt x="1" y="1448"/>
                    <a:pt x="44" y="1806"/>
                    <a:pt x="144" y="2165"/>
                  </a:cubicBezTo>
                  <a:cubicBezTo>
                    <a:pt x="287" y="1821"/>
                    <a:pt x="373" y="1463"/>
                    <a:pt x="388" y="1090"/>
                  </a:cubicBezTo>
                  <a:cubicBezTo>
                    <a:pt x="416" y="717"/>
                    <a:pt x="373" y="345"/>
                    <a:pt x="259" y="1"/>
                  </a:cubicBezTo>
                  <a:close/>
                </a:path>
              </a:pathLst>
            </a:custGeom>
            <a:solidFill>
              <a:srgbClr val="FFD3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2" name="Google Shape;4348;p64"/>
            <p:cNvSpPr/>
            <p:nvPr/>
          </p:nvSpPr>
          <p:spPr>
            <a:xfrm>
              <a:off x="4983463" y="3610988"/>
              <a:ext cx="36225" cy="22250"/>
            </a:xfrm>
            <a:custGeom>
              <a:avLst/>
              <a:gdLst/>
              <a:ahLst/>
              <a:cxnLst/>
              <a:rect l="l" t="t" r="r" b="b"/>
              <a:pathLst>
                <a:path w="1449" h="890" extrusionOk="0">
                  <a:moveTo>
                    <a:pt x="1449" y="1"/>
                  </a:moveTo>
                  <a:lnTo>
                    <a:pt x="1449" y="1"/>
                  </a:lnTo>
                  <a:cubicBezTo>
                    <a:pt x="861" y="72"/>
                    <a:pt x="331" y="402"/>
                    <a:pt x="1" y="889"/>
                  </a:cubicBezTo>
                  <a:cubicBezTo>
                    <a:pt x="288" y="861"/>
                    <a:pt x="560" y="760"/>
                    <a:pt x="818" y="603"/>
                  </a:cubicBezTo>
                  <a:cubicBezTo>
                    <a:pt x="1062" y="445"/>
                    <a:pt x="1291" y="244"/>
                    <a:pt x="1449" y="1"/>
                  </a:cubicBezTo>
                  <a:close/>
                </a:path>
              </a:pathLst>
            </a:custGeom>
            <a:solidFill>
              <a:srgbClr val="FFD3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3" name="Google Shape;4349;p64"/>
            <p:cNvSpPr/>
            <p:nvPr/>
          </p:nvSpPr>
          <p:spPr>
            <a:xfrm>
              <a:off x="5042963" y="3610988"/>
              <a:ext cx="36200" cy="22250"/>
            </a:xfrm>
            <a:custGeom>
              <a:avLst/>
              <a:gdLst/>
              <a:ahLst/>
              <a:cxnLst/>
              <a:rect l="l" t="t" r="r" b="b"/>
              <a:pathLst>
                <a:path w="1448" h="890" extrusionOk="0">
                  <a:moveTo>
                    <a:pt x="0" y="1"/>
                  </a:moveTo>
                  <a:cubicBezTo>
                    <a:pt x="158" y="244"/>
                    <a:pt x="373" y="445"/>
                    <a:pt x="631" y="603"/>
                  </a:cubicBezTo>
                  <a:cubicBezTo>
                    <a:pt x="874" y="760"/>
                    <a:pt x="1161" y="861"/>
                    <a:pt x="1448" y="889"/>
                  </a:cubicBezTo>
                  <a:cubicBezTo>
                    <a:pt x="1118" y="402"/>
                    <a:pt x="588" y="72"/>
                    <a:pt x="0" y="1"/>
                  </a:cubicBezTo>
                  <a:close/>
                </a:path>
              </a:pathLst>
            </a:custGeom>
            <a:solidFill>
              <a:srgbClr val="FFD3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4" name="Google Shape;4350;p64"/>
            <p:cNvSpPr/>
            <p:nvPr/>
          </p:nvSpPr>
          <p:spPr>
            <a:xfrm>
              <a:off x="4950863" y="3492388"/>
              <a:ext cx="82450" cy="49125"/>
            </a:xfrm>
            <a:custGeom>
              <a:avLst/>
              <a:gdLst/>
              <a:ahLst/>
              <a:cxnLst/>
              <a:rect l="l" t="t" r="r" b="b"/>
              <a:pathLst>
                <a:path w="3298" h="1965" extrusionOk="0">
                  <a:moveTo>
                    <a:pt x="3297" y="1"/>
                  </a:moveTo>
                  <a:cubicBezTo>
                    <a:pt x="3125" y="1"/>
                    <a:pt x="2939" y="1"/>
                    <a:pt x="2767" y="15"/>
                  </a:cubicBezTo>
                  <a:cubicBezTo>
                    <a:pt x="2194" y="230"/>
                    <a:pt x="1663" y="502"/>
                    <a:pt x="1147" y="817"/>
                  </a:cubicBezTo>
                  <a:cubicBezTo>
                    <a:pt x="631" y="1133"/>
                    <a:pt x="201" y="1520"/>
                    <a:pt x="1" y="1964"/>
                  </a:cubicBezTo>
                  <a:cubicBezTo>
                    <a:pt x="517" y="1735"/>
                    <a:pt x="1018" y="1491"/>
                    <a:pt x="1491" y="1190"/>
                  </a:cubicBezTo>
                  <a:cubicBezTo>
                    <a:pt x="2194" y="774"/>
                    <a:pt x="2867" y="316"/>
                    <a:pt x="3297" y="1"/>
                  </a:cubicBezTo>
                  <a:close/>
                </a:path>
              </a:pathLst>
            </a:custGeom>
            <a:solidFill>
              <a:srgbClr val="FF51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5" name="Google Shape;4351;p64"/>
            <p:cNvSpPr/>
            <p:nvPr/>
          </p:nvSpPr>
          <p:spPr>
            <a:xfrm>
              <a:off x="5038288" y="3492738"/>
              <a:ext cx="88525" cy="39800"/>
            </a:xfrm>
            <a:custGeom>
              <a:avLst/>
              <a:gdLst/>
              <a:ahLst/>
              <a:cxnLst/>
              <a:rect l="l" t="t" r="r" b="b"/>
              <a:pathLst>
                <a:path w="3541" h="1592" extrusionOk="0">
                  <a:moveTo>
                    <a:pt x="1" y="1"/>
                  </a:moveTo>
                  <a:cubicBezTo>
                    <a:pt x="674" y="545"/>
                    <a:pt x="1420" y="1004"/>
                    <a:pt x="2237" y="1334"/>
                  </a:cubicBezTo>
                  <a:cubicBezTo>
                    <a:pt x="2638" y="1506"/>
                    <a:pt x="3082" y="1592"/>
                    <a:pt x="3541" y="1592"/>
                  </a:cubicBezTo>
                  <a:cubicBezTo>
                    <a:pt x="3412" y="1434"/>
                    <a:pt x="3011" y="1205"/>
                    <a:pt x="2509" y="961"/>
                  </a:cubicBezTo>
                  <a:cubicBezTo>
                    <a:pt x="1835" y="617"/>
                    <a:pt x="990" y="259"/>
                    <a:pt x="388" y="15"/>
                  </a:cubicBezTo>
                  <a:cubicBezTo>
                    <a:pt x="259" y="1"/>
                    <a:pt x="130" y="1"/>
                    <a:pt x="1" y="1"/>
                  </a:cubicBezTo>
                  <a:close/>
                </a:path>
              </a:pathLst>
            </a:custGeom>
            <a:solidFill>
              <a:srgbClr val="FF51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6" name="Google Shape;4352;p64"/>
            <p:cNvSpPr/>
            <p:nvPr/>
          </p:nvSpPr>
          <p:spPr>
            <a:xfrm>
              <a:off x="5028613" y="3492388"/>
              <a:ext cx="11850" cy="59875"/>
            </a:xfrm>
            <a:custGeom>
              <a:avLst/>
              <a:gdLst/>
              <a:ahLst/>
              <a:cxnLst/>
              <a:rect l="l" t="t" r="r" b="b"/>
              <a:pathLst>
                <a:path w="474" h="2395" extrusionOk="0">
                  <a:moveTo>
                    <a:pt x="202" y="1"/>
                  </a:moveTo>
                  <a:cubicBezTo>
                    <a:pt x="116" y="559"/>
                    <a:pt x="1" y="1434"/>
                    <a:pt x="73" y="1993"/>
                  </a:cubicBezTo>
                  <a:cubicBezTo>
                    <a:pt x="87" y="2136"/>
                    <a:pt x="130" y="2265"/>
                    <a:pt x="202" y="2394"/>
                  </a:cubicBezTo>
                  <a:cubicBezTo>
                    <a:pt x="273" y="2279"/>
                    <a:pt x="330" y="2150"/>
                    <a:pt x="345" y="2021"/>
                  </a:cubicBezTo>
                  <a:cubicBezTo>
                    <a:pt x="474" y="1477"/>
                    <a:pt x="459" y="617"/>
                    <a:pt x="373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7" name="Google Shape;4353;p64"/>
            <p:cNvSpPr/>
            <p:nvPr/>
          </p:nvSpPr>
          <p:spPr>
            <a:xfrm>
              <a:off x="4941188" y="3516763"/>
              <a:ext cx="9700" cy="8350"/>
            </a:xfrm>
            <a:custGeom>
              <a:avLst/>
              <a:gdLst/>
              <a:ahLst/>
              <a:cxnLst/>
              <a:rect l="l" t="t" r="r" b="b"/>
              <a:pathLst>
                <a:path w="388" h="334" extrusionOk="0">
                  <a:moveTo>
                    <a:pt x="216" y="0"/>
                  </a:moveTo>
                  <a:cubicBezTo>
                    <a:pt x="72" y="0"/>
                    <a:pt x="1" y="186"/>
                    <a:pt x="101" y="287"/>
                  </a:cubicBezTo>
                  <a:cubicBezTo>
                    <a:pt x="133" y="319"/>
                    <a:pt x="175" y="334"/>
                    <a:pt x="216" y="334"/>
                  </a:cubicBezTo>
                  <a:cubicBezTo>
                    <a:pt x="302" y="334"/>
                    <a:pt x="388" y="269"/>
                    <a:pt x="388" y="172"/>
                  </a:cubicBezTo>
                  <a:cubicBezTo>
                    <a:pt x="388" y="72"/>
                    <a:pt x="316" y="0"/>
                    <a:pt x="216" y="0"/>
                  </a:cubicBezTo>
                  <a:close/>
                </a:path>
              </a:pathLst>
            </a:custGeom>
            <a:solidFill>
              <a:srgbClr val="00BFB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8" name="Google Shape;4354;p64"/>
            <p:cNvSpPr/>
            <p:nvPr/>
          </p:nvSpPr>
          <p:spPr>
            <a:xfrm>
              <a:off x="4979163" y="3545063"/>
              <a:ext cx="8275" cy="8275"/>
            </a:xfrm>
            <a:custGeom>
              <a:avLst/>
              <a:gdLst/>
              <a:ahLst/>
              <a:cxnLst/>
              <a:rect l="l" t="t" r="r" b="b"/>
              <a:pathLst>
                <a:path w="331" h="331" extrusionOk="0">
                  <a:moveTo>
                    <a:pt x="159" y="0"/>
                  </a:moveTo>
                  <a:cubicBezTo>
                    <a:pt x="73" y="0"/>
                    <a:pt x="1" y="72"/>
                    <a:pt x="1" y="158"/>
                  </a:cubicBezTo>
                  <a:cubicBezTo>
                    <a:pt x="1" y="244"/>
                    <a:pt x="73" y="330"/>
                    <a:pt x="159" y="330"/>
                  </a:cubicBezTo>
                  <a:cubicBezTo>
                    <a:pt x="259" y="330"/>
                    <a:pt x="331" y="244"/>
                    <a:pt x="331" y="158"/>
                  </a:cubicBezTo>
                  <a:cubicBezTo>
                    <a:pt x="331" y="72"/>
                    <a:pt x="259" y="0"/>
                    <a:pt x="159" y="0"/>
                  </a:cubicBezTo>
                  <a:close/>
                </a:path>
              </a:pathLst>
            </a:custGeom>
            <a:solidFill>
              <a:srgbClr val="00BFB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9" name="Google Shape;4355;p64"/>
            <p:cNvSpPr/>
            <p:nvPr/>
          </p:nvSpPr>
          <p:spPr>
            <a:xfrm>
              <a:off x="5087738" y="3542638"/>
              <a:ext cx="9000" cy="8350"/>
            </a:xfrm>
            <a:custGeom>
              <a:avLst/>
              <a:gdLst/>
              <a:ahLst/>
              <a:cxnLst/>
              <a:rect l="l" t="t" r="r" b="b"/>
              <a:pathLst>
                <a:path w="360" h="334" extrusionOk="0">
                  <a:moveTo>
                    <a:pt x="180" y="1"/>
                  </a:moveTo>
                  <a:cubicBezTo>
                    <a:pt x="90" y="1"/>
                    <a:pt x="1" y="62"/>
                    <a:pt x="15" y="183"/>
                  </a:cubicBezTo>
                  <a:cubicBezTo>
                    <a:pt x="22" y="284"/>
                    <a:pt x="97" y="334"/>
                    <a:pt x="175" y="334"/>
                  </a:cubicBezTo>
                  <a:cubicBezTo>
                    <a:pt x="252" y="334"/>
                    <a:pt x="330" y="284"/>
                    <a:pt x="345" y="183"/>
                  </a:cubicBezTo>
                  <a:cubicBezTo>
                    <a:pt x="359" y="62"/>
                    <a:pt x="269" y="1"/>
                    <a:pt x="180" y="1"/>
                  </a:cubicBezTo>
                  <a:close/>
                </a:path>
              </a:pathLst>
            </a:custGeom>
            <a:solidFill>
              <a:srgbClr val="00BFB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0" name="Google Shape;4356;p64"/>
            <p:cNvSpPr/>
            <p:nvPr/>
          </p:nvSpPr>
          <p:spPr>
            <a:xfrm>
              <a:off x="5127513" y="3515313"/>
              <a:ext cx="7900" cy="6475"/>
            </a:xfrm>
            <a:custGeom>
              <a:avLst/>
              <a:gdLst/>
              <a:ahLst/>
              <a:cxnLst/>
              <a:rect l="l" t="t" r="r" b="b"/>
              <a:pathLst>
                <a:path w="316" h="259" extrusionOk="0">
                  <a:moveTo>
                    <a:pt x="29" y="1"/>
                  </a:moveTo>
                  <a:cubicBezTo>
                    <a:pt x="15" y="29"/>
                    <a:pt x="1" y="58"/>
                    <a:pt x="1" y="101"/>
                  </a:cubicBezTo>
                  <a:cubicBezTo>
                    <a:pt x="1" y="187"/>
                    <a:pt x="72" y="259"/>
                    <a:pt x="173" y="259"/>
                  </a:cubicBezTo>
                  <a:cubicBezTo>
                    <a:pt x="230" y="259"/>
                    <a:pt x="287" y="230"/>
                    <a:pt x="316" y="173"/>
                  </a:cubicBezTo>
                  <a:cubicBezTo>
                    <a:pt x="216" y="115"/>
                    <a:pt x="130" y="58"/>
                    <a:pt x="29" y="1"/>
                  </a:cubicBezTo>
                  <a:close/>
                </a:path>
              </a:pathLst>
            </a:custGeom>
            <a:solidFill>
              <a:srgbClr val="00BFB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1" name="Google Shape;4357;p64"/>
            <p:cNvSpPr/>
            <p:nvPr/>
          </p:nvSpPr>
          <p:spPr>
            <a:xfrm>
              <a:off x="5148288" y="3686913"/>
              <a:ext cx="72050" cy="68500"/>
            </a:xfrm>
            <a:custGeom>
              <a:avLst/>
              <a:gdLst/>
              <a:ahLst/>
              <a:cxnLst/>
              <a:rect l="l" t="t" r="r" b="b"/>
              <a:pathLst>
                <a:path w="2882" h="2740" extrusionOk="0">
                  <a:moveTo>
                    <a:pt x="2443" y="0"/>
                  </a:moveTo>
                  <a:cubicBezTo>
                    <a:pt x="2437" y="0"/>
                    <a:pt x="2430" y="1"/>
                    <a:pt x="2423" y="2"/>
                  </a:cubicBezTo>
                  <a:cubicBezTo>
                    <a:pt x="1965" y="74"/>
                    <a:pt x="2538" y="1923"/>
                    <a:pt x="2595" y="2123"/>
                  </a:cubicBezTo>
                  <a:cubicBezTo>
                    <a:pt x="2514" y="1934"/>
                    <a:pt x="1871" y="430"/>
                    <a:pt x="1558" y="430"/>
                  </a:cubicBezTo>
                  <a:cubicBezTo>
                    <a:pt x="1539" y="430"/>
                    <a:pt x="1522" y="435"/>
                    <a:pt x="1506" y="446"/>
                  </a:cubicBezTo>
                  <a:cubicBezTo>
                    <a:pt x="1205" y="633"/>
                    <a:pt x="2323" y="2224"/>
                    <a:pt x="2395" y="2310"/>
                  </a:cubicBezTo>
                  <a:cubicBezTo>
                    <a:pt x="2316" y="2231"/>
                    <a:pt x="1160" y="955"/>
                    <a:pt x="819" y="955"/>
                  </a:cubicBezTo>
                  <a:cubicBezTo>
                    <a:pt x="787" y="955"/>
                    <a:pt x="762" y="966"/>
                    <a:pt x="746" y="991"/>
                  </a:cubicBezTo>
                  <a:cubicBezTo>
                    <a:pt x="546" y="1278"/>
                    <a:pt x="2008" y="2338"/>
                    <a:pt x="2165" y="2467"/>
                  </a:cubicBezTo>
                  <a:cubicBezTo>
                    <a:pt x="2005" y="2399"/>
                    <a:pt x="755" y="1918"/>
                    <a:pt x="245" y="1918"/>
                  </a:cubicBezTo>
                  <a:cubicBezTo>
                    <a:pt x="117" y="1918"/>
                    <a:pt x="35" y="1948"/>
                    <a:pt x="30" y="2023"/>
                  </a:cubicBezTo>
                  <a:cubicBezTo>
                    <a:pt x="1" y="2338"/>
                    <a:pt x="1535" y="2625"/>
                    <a:pt x="2251" y="2740"/>
                  </a:cubicBezTo>
                  <a:cubicBezTo>
                    <a:pt x="2509" y="2596"/>
                    <a:pt x="2710" y="2381"/>
                    <a:pt x="2882" y="2152"/>
                  </a:cubicBezTo>
                  <a:cubicBezTo>
                    <a:pt x="2868" y="1421"/>
                    <a:pt x="2785" y="0"/>
                    <a:pt x="2443" y="0"/>
                  </a:cubicBezTo>
                  <a:close/>
                </a:path>
              </a:pathLst>
            </a:custGeom>
            <a:solidFill>
              <a:srgbClr val="FFD3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992" name="Google Shape;4280;p64"/>
          <p:cNvGrpSpPr/>
          <p:nvPr/>
        </p:nvGrpSpPr>
        <p:grpSpPr>
          <a:xfrm>
            <a:off x="2006081" y="1940144"/>
            <a:ext cx="958863" cy="936562"/>
            <a:chOff x="4359838" y="3100663"/>
            <a:chExt cx="1325950" cy="1223250"/>
          </a:xfrm>
        </p:grpSpPr>
        <p:sp>
          <p:nvSpPr>
            <p:cNvPr id="993" name="Google Shape;4281;p64"/>
            <p:cNvSpPr/>
            <p:nvPr/>
          </p:nvSpPr>
          <p:spPr>
            <a:xfrm>
              <a:off x="4548488" y="3326938"/>
              <a:ext cx="908700" cy="765750"/>
            </a:xfrm>
            <a:custGeom>
              <a:avLst/>
              <a:gdLst/>
              <a:ahLst/>
              <a:cxnLst/>
              <a:rect l="l" t="t" r="r" b="b"/>
              <a:pathLst>
                <a:path w="36348" h="30630" extrusionOk="0">
                  <a:moveTo>
                    <a:pt x="16255" y="0"/>
                  </a:moveTo>
                  <a:cubicBezTo>
                    <a:pt x="14141" y="0"/>
                    <a:pt x="12326" y="1720"/>
                    <a:pt x="11997" y="3050"/>
                  </a:cubicBezTo>
                  <a:cubicBezTo>
                    <a:pt x="11347" y="2890"/>
                    <a:pt x="10756" y="2817"/>
                    <a:pt x="10223" y="2817"/>
                  </a:cubicBezTo>
                  <a:cubicBezTo>
                    <a:pt x="6787" y="2817"/>
                    <a:pt x="5768" y="5854"/>
                    <a:pt x="6822" y="8224"/>
                  </a:cubicBezTo>
                  <a:cubicBezTo>
                    <a:pt x="0" y="11062"/>
                    <a:pt x="4931" y="15304"/>
                    <a:pt x="4931" y="15304"/>
                  </a:cubicBezTo>
                  <a:cubicBezTo>
                    <a:pt x="1362" y="20220"/>
                    <a:pt x="6822" y="22370"/>
                    <a:pt x="6822" y="22370"/>
                  </a:cubicBezTo>
                  <a:cubicBezTo>
                    <a:pt x="5910" y="27321"/>
                    <a:pt x="10933" y="27546"/>
                    <a:pt x="11853" y="27546"/>
                  </a:cubicBezTo>
                  <a:cubicBezTo>
                    <a:pt x="11945" y="27546"/>
                    <a:pt x="11997" y="27544"/>
                    <a:pt x="11997" y="27544"/>
                  </a:cubicBezTo>
                  <a:cubicBezTo>
                    <a:pt x="12886" y="29946"/>
                    <a:pt x="14323" y="30629"/>
                    <a:pt x="15671" y="30629"/>
                  </a:cubicBezTo>
                  <a:cubicBezTo>
                    <a:pt x="17452" y="30629"/>
                    <a:pt x="19077" y="29436"/>
                    <a:pt x="19077" y="29436"/>
                  </a:cubicBezTo>
                  <a:cubicBezTo>
                    <a:pt x="19918" y="29896"/>
                    <a:pt x="20733" y="30087"/>
                    <a:pt x="21495" y="30087"/>
                  </a:cubicBezTo>
                  <a:cubicBezTo>
                    <a:pt x="24439" y="30087"/>
                    <a:pt x="26600" y="27240"/>
                    <a:pt x="26430" y="26011"/>
                  </a:cubicBezTo>
                  <a:lnTo>
                    <a:pt x="26430" y="26011"/>
                  </a:lnTo>
                  <a:cubicBezTo>
                    <a:pt x="26602" y="26024"/>
                    <a:pt x="26769" y="26030"/>
                    <a:pt x="26929" y="26030"/>
                  </a:cubicBezTo>
                  <a:cubicBezTo>
                    <a:pt x="30802" y="26030"/>
                    <a:pt x="31317" y="22370"/>
                    <a:pt x="31317" y="22370"/>
                  </a:cubicBezTo>
                  <a:cubicBezTo>
                    <a:pt x="36348" y="20292"/>
                    <a:pt x="33223" y="15304"/>
                    <a:pt x="33223" y="15304"/>
                  </a:cubicBezTo>
                  <a:cubicBezTo>
                    <a:pt x="35559" y="11090"/>
                    <a:pt x="31317" y="8224"/>
                    <a:pt x="31317" y="8224"/>
                  </a:cubicBezTo>
                  <a:cubicBezTo>
                    <a:pt x="31116" y="4340"/>
                    <a:pt x="28809" y="3150"/>
                    <a:pt x="26143" y="3050"/>
                  </a:cubicBezTo>
                  <a:cubicBezTo>
                    <a:pt x="25252" y="961"/>
                    <a:pt x="23792" y="225"/>
                    <a:pt x="22271" y="225"/>
                  </a:cubicBezTo>
                  <a:cubicBezTo>
                    <a:pt x="21173" y="225"/>
                    <a:pt x="20044" y="609"/>
                    <a:pt x="19077" y="1143"/>
                  </a:cubicBezTo>
                  <a:cubicBezTo>
                    <a:pt x="18145" y="324"/>
                    <a:pt x="17172" y="0"/>
                    <a:pt x="16255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4" name="Google Shape;4282;p64"/>
            <p:cNvSpPr/>
            <p:nvPr/>
          </p:nvSpPr>
          <p:spPr>
            <a:xfrm>
              <a:off x="4420913" y="3182363"/>
              <a:ext cx="1221875" cy="1040725"/>
            </a:xfrm>
            <a:custGeom>
              <a:avLst/>
              <a:gdLst/>
              <a:ahLst/>
              <a:cxnLst/>
              <a:rect l="l" t="t" r="r" b="b"/>
              <a:pathLst>
                <a:path w="48875" h="41629" extrusionOk="0">
                  <a:moveTo>
                    <a:pt x="26945" y="1"/>
                  </a:moveTo>
                  <a:cubicBezTo>
                    <a:pt x="25225" y="1"/>
                    <a:pt x="23765" y="644"/>
                    <a:pt x="22947" y="2182"/>
                  </a:cubicBezTo>
                  <a:cubicBezTo>
                    <a:pt x="21633" y="1043"/>
                    <a:pt x="20401" y="601"/>
                    <a:pt x="19281" y="601"/>
                  </a:cubicBezTo>
                  <a:cubicBezTo>
                    <a:pt x="15445" y="601"/>
                    <a:pt x="12929" y="5780"/>
                    <a:pt x="12929" y="5780"/>
                  </a:cubicBezTo>
                  <a:lnTo>
                    <a:pt x="12929" y="5794"/>
                  </a:lnTo>
                  <a:cubicBezTo>
                    <a:pt x="5562" y="6353"/>
                    <a:pt x="6952" y="13319"/>
                    <a:pt x="6952" y="13319"/>
                  </a:cubicBezTo>
                  <a:cubicBezTo>
                    <a:pt x="1" y="17819"/>
                    <a:pt x="5390" y="22807"/>
                    <a:pt x="5390" y="22807"/>
                  </a:cubicBezTo>
                  <a:cubicBezTo>
                    <a:pt x="990" y="28683"/>
                    <a:pt x="8314" y="31321"/>
                    <a:pt x="8314" y="31321"/>
                  </a:cubicBezTo>
                  <a:cubicBezTo>
                    <a:pt x="8261" y="37513"/>
                    <a:pt x="12712" y="38338"/>
                    <a:pt x="15088" y="38338"/>
                  </a:cubicBezTo>
                  <a:cubicBezTo>
                    <a:pt x="15951" y="38338"/>
                    <a:pt x="16541" y="38229"/>
                    <a:pt x="16541" y="38229"/>
                  </a:cubicBezTo>
                  <a:cubicBezTo>
                    <a:pt x="17803" y="40839"/>
                    <a:pt x="19464" y="41628"/>
                    <a:pt x="21011" y="41628"/>
                  </a:cubicBezTo>
                  <a:cubicBezTo>
                    <a:pt x="23381" y="41628"/>
                    <a:pt x="25484" y="39777"/>
                    <a:pt x="25484" y="39777"/>
                  </a:cubicBezTo>
                  <a:cubicBezTo>
                    <a:pt x="27170" y="40730"/>
                    <a:pt x="28597" y="41106"/>
                    <a:pt x="29800" y="41106"/>
                  </a:cubicBezTo>
                  <a:cubicBezTo>
                    <a:pt x="34275" y="41106"/>
                    <a:pt x="35646" y="35907"/>
                    <a:pt x="35646" y="35907"/>
                  </a:cubicBezTo>
                  <a:cubicBezTo>
                    <a:pt x="45149" y="35248"/>
                    <a:pt x="41150" y="29056"/>
                    <a:pt x="41150" y="29056"/>
                  </a:cubicBezTo>
                  <a:cubicBezTo>
                    <a:pt x="48875" y="24513"/>
                    <a:pt x="42970" y="19181"/>
                    <a:pt x="42970" y="19181"/>
                  </a:cubicBezTo>
                  <a:cubicBezTo>
                    <a:pt x="46381" y="10309"/>
                    <a:pt x="39143" y="9650"/>
                    <a:pt x="39143" y="9650"/>
                  </a:cubicBezTo>
                  <a:cubicBezTo>
                    <a:pt x="38626" y="5055"/>
                    <a:pt x="31763" y="1"/>
                    <a:pt x="26945" y="1"/>
                  </a:cubicBezTo>
                  <a:close/>
                </a:path>
              </a:pathLst>
            </a:custGeom>
            <a:solidFill>
              <a:srgbClr val="FF51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5" name="Google Shape;4283;p64"/>
            <p:cNvSpPr/>
            <p:nvPr/>
          </p:nvSpPr>
          <p:spPr>
            <a:xfrm>
              <a:off x="4985363" y="3110788"/>
              <a:ext cx="435650" cy="594475"/>
            </a:xfrm>
            <a:custGeom>
              <a:avLst/>
              <a:gdLst/>
              <a:ahLst/>
              <a:cxnLst/>
              <a:rect l="l" t="t" r="r" b="b"/>
              <a:pathLst>
                <a:path w="17426" h="23779" extrusionOk="0">
                  <a:moveTo>
                    <a:pt x="7755" y="1"/>
                  </a:moveTo>
                  <a:cubicBezTo>
                    <a:pt x="1" y="1"/>
                    <a:pt x="1387" y="23778"/>
                    <a:pt x="1387" y="23778"/>
                  </a:cubicBezTo>
                  <a:cubicBezTo>
                    <a:pt x="1387" y="23778"/>
                    <a:pt x="17425" y="1978"/>
                    <a:pt x="8654" y="101"/>
                  </a:cubicBezTo>
                  <a:cubicBezTo>
                    <a:pt x="8341" y="33"/>
                    <a:pt x="8042" y="1"/>
                    <a:pt x="7755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6" name="Google Shape;4284;p64"/>
            <p:cNvSpPr/>
            <p:nvPr/>
          </p:nvSpPr>
          <p:spPr>
            <a:xfrm>
              <a:off x="4716538" y="3100663"/>
              <a:ext cx="335100" cy="613200"/>
            </a:xfrm>
            <a:custGeom>
              <a:avLst/>
              <a:gdLst/>
              <a:ahLst/>
              <a:cxnLst/>
              <a:rect l="l" t="t" r="r" b="b"/>
              <a:pathLst>
                <a:path w="13404" h="24528" extrusionOk="0">
                  <a:moveTo>
                    <a:pt x="7333" y="1"/>
                  </a:moveTo>
                  <a:cubicBezTo>
                    <a:pt x="7141" y="1"/>
                    <a:pt x="6943" y="25"/>
                    <a:pt x="6736" y="76"/>
                  </a:cubicBezTo>
                  <a:cubicBezTo>
                    <a:pt x="0" y="1738"/>
                    <a:pt x="12326" y="24527"/>
                    <a:pt x="12326" y="24527"/>
                  </a:cubicBezTo>
                  <a:cubicBezTo>
                    <a:pt x="12326" y="24527"/>
                    <a:pt x="13404" y="1"/>
                    <a:pt x="7333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7" name="Google Shape;4285;p64"/>
            <p:cNvSpPr/>
            <p:nvPr/>
          </p:nvSpPr>
          <p:spPr>
            <a:xfrm>
              <a:off x="4421288" y="3262088"/>
              <a:ext cx="603425" cy="451775"/>
            </a:xfrm>
            <a:custGeom>
              <a:avLst/>
              <a:gdLst/>
              <a:ahLst/>
              <a:cxnLst/>
              <a:rect l="l" t="t" r="r" b="b"/>
              <a:pathLst>
                <a:path w="24137" h="18071" extrusionOk="0">
                  <a:moveTo>
                    <a:pt x="7998" y="1"/>
                  </a:moveTo>
                  <a:cubicBezTo>
                    <a:pt x="7175" y="1"/>
                    <a:pt x="6415" y="311"/>
                    <a:pt x="5747" y="1014"/>
                  </a:cubicBezTo>
                  <a:cubicBezTo>
                    <a:pt x="0" y="7091"/>
                    <a:pt x="24136" y="18070"/>
                    <a:pt x="24136" y="18070"/>
                  </a:cubicBezTo>
                  <a:cubicBezTo>
                    <a:pt x="24136" y="18070"/>
                    <a:pt x="14267" y="1"/>
                    <a:pt x="7998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8" name="Google Shape;4286;p64"/>
            <p:cNvSpPr/>
            <p:nvPr/>
          </p:nvSpPr>
          <p:spPr>
            <a:xfrm>
              <a:off x="4362513" y="3500413"/>
              <a:ext cx="662200" cy="213450"/>
            </a:xfrm>
            <a:custGeom>
              <a:avLst/>
              <a:gdLst/>
              <a:ahLst/>
              <a:cxnLst/>
              <a:rect l="l" t="t" r="r" b="b"/>
              <a:pathLst>
                <a:path w="26488" h="8538" extrusionOk="0">
                  <a:moveTo>
                    <a:pt x="5572" y="0"/>
                  </a:moveTo>
                  <a:cubicBezTo>
                    <a:pt x="3982" y="0"/>
                    <a:pt x="2816" y="481"/>
                    <a:pt x="2365" y="1672"/>
                  </a:cubicBezTo>
                  <a:cubicBezTo>
                    <a:pt x="0" y="7892"/>
                    <a:pt x="26487" y="8537"/>
                    <a:pt x="26487" y="8537"/>
                  </a:cubicBezTo>
                  <a:cubicBezTo>
                    <a:pt x="26487" y="8537"/>
                    <a:pt x="12268" y="0"/>
                    <a:pt x="5572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9" name="Google Shape;4287;p64"/>
            <p:cNvSpPr/>
            <p:nvPr/>
          </p:nvSpPr>
          <p:spPr>
            <a:xfrm>
              <a:off x="5024688" y="3253563"/>
              <a:ext cx="570100" cy="460650"/>
            </a:xfrm>
            <a:custGeom>
              <a:avLst/>
              <a:gdLst/>
              <a:ahLst/>
              <a:cxnLst/>
              <a:rect l="l" t="t" r="r" b="b"/>
              <a:pathLst>
                <a:path w="22804" h="18426" extrusionOk="0">
                  <a:moveTo>
                    <a:pt x="16118" y="1"/>
                  </a:moveTo>
                  <a:cubicBezTo>
                    <a:pt x="10304" y="1"/>
                    <a:pt x="0" y="18411"/>
                    <a:pt x="0" y="18411"/>
                  </a:cubicBezTo>
                  <a:lnTo>
                    <a:pt x="0" y="18425"/>
                  </a:lnTo>
                  <a:cubicBezTo>
                    <a:pt x="0" y="18425"/>
                    <a:pt x="22803" y="3691"/>
                    <a:pt x="17386" y="352"/>
                  </a:cubicBezTo>
                  <a:cubicBezTo>
                    <a:pt x="16995" y="112"/>
                    <a:pt x="16570" y="1"/>
                    <a:pt x="16118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0" name="Google Shape;4288;p64"/>
            <p:cNvSpPr/>
            <p:nvPr/>
          </p:nvSpPr>
          <p:spPr>
            <a:xfrm>
              <a:off x="5024688" y="3500488"/>
              <a:ext cx="661100" cy="213375"/>
            </a:xfrm>
            <a:custGeom>
              <a:avLst/>
              <a:gdLst/>
              <a:ahLst/>
              <a:cxnLst/>
              <a:rect l="l" t="t" r="r" b="b"/>
              <a:pathLst>
                <a:path w="26444" h="8535" extrusionOk="0">
                  <a:moveTo>
                    <a:pt x="20860" y="1"/>
                  </a:moveTo>
                  <a:cubicBezTo>
                    <a:pt x="14130" y="1"/>
                    <a:pt x="0" y="8534"/>
                    <a:pt x="0" y="8534"/>
                  </a:cubicBezTo>
                  <a:cubicBezTo>
                    <a:pt x="0" y="8534"/>
                    <a:pt x="26444" y="8204"/>
                    <a:pt x="24151" y="1769"/>
                  </a:cubicBezTo>
                  <a:cubicBezTo>
                    <a:pt x="23701" y="508"/>
                    <a:pt x="22500" y="1"/>
                    <a:pt x="20860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1" name="Google Shape;4289;p64"/>
            <p:cNvSpPr/>
            <p:nvPr/>
          </p:nvSpPr>
          <p:spPr>
            <a:xfrm>
              <a:off x="5024688" y="3713838"/>
              <a:ext cx="640325" cy="215100"/>
            </a:xfrm>
            <a:custGeom>
              <a:avLst/>
              <a:gdLst/>
              <a:ahLst/>
              <a:cxnLst/>
              <a:rect l="l" t="t" r="r" b="b"/>
              <a:pathLst>
                <a:path w="25613" h="8604" extrusionOk="0">
                  <a:moveTo>
                    <a:pt x="0" y="0"/>
                  </a:moveTo>
                  <a:cubicBezTo>
                    <a:pt x="0" y="0"/>
                    <a:pt x="15040" y="8604"/>
                    <a:pt x="21368" y="8604"/>
                  </a:cubicBezTo>
                  <a:cubicBezTo>
                    <a:pt x="22775" y="8604"/>
                    <a:pt x="23752" y="8178"/>
                    <a:pt x="24036" y="7138"/>
                  </a:cubicBezTo>
                  <a:cubicBezTo>
                    <a:pt x="25613" y="1419"/>
                    <a:pt x="1" y="0"/>
                    <a:pt x="0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2" name="Google Shape;4290;p64"/>
            <p:cNvSpPr/>
            <p:nvPr/>
          </p:nvSpPr>
          <p:spPr>
            <a:xfrm>
              <a:off x="5020013" y="3705238"/>
              <a:ext cx="567975" cy="454875"/>
            </a:xfrm>
            <a:custGeom>
              <a:avLst/>
              <a:gdLst/>
              <a:ahLst/>
              <a:cxnLst/>
              <a:rect l="l" t="t" r="r" b="b"/>
              <a:pathLst>
                <a:path w="22719" h="18195" extrusionOk="0">
                  <a:moveTo>
                    <a:pt x="1" y="0"/>
                  </a:moveTo>
                  <a:cubicBezTo>
                    <a:pt x="1" y="1"/>
                    <a:pt x="11600" y="18194"/>
                    <a:pt x="16972" y="18194"/>
                  </a:cubicBezTo>
                  <a:cubicBezTo>
                    <a:pt x="17520" y="18194"/>
                    <a:pt x="18004" y="18005"/>
                    <a:pt x="18404" y="17586"/>
                  </a:cubicBezTo>
                  <a:cubicBezTo>
                    <a:pt x="22718" y="13057"/>
                    <a:pt x="331" y="201"/>
                    <a:pt x="1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3" name="Google Shape;4291;p64"/>
            <p:cNvSpPr/>
            <p:nvPr/>
          </p:nvSpPr>
          <p:spPr>
            <a:xfrm>
              <a:off x="5003438" y="3712038"/>
              <a:ext cx="349125" cy="611875"/>
            </a:xfrm>
            <a:custGeom>
              <a:avLst/>
              <a:gdLst/>
              <a:ahLst/>
              <a:cxnLst/>
              <a:rect l="l" t="t" r="r" b="b"/>
              <a:pathLst>
                <a:path w="13965" h="24475" extrusionOk="0">
                  <a:moveTo>
                    <a:pt x="793" y="0"/>
                  </a:moveTo>
                  <a:cubicBezTo>
                    <a:pt x="793" y="1"/>
                    <a:pt x="0" y="24475"/>
                    <a:pt x="6314" y="24475"/>
                  </a:cubicBezTo>
                  <a:cubicBezTo>
                    <a:pt x="6520" y="24475"/>
                    <a:pt x="6734" y="24448"/>
                    <a:pt x="6956" y="24394"/>
                  </a:cubicBezTo>
                  <a:cubicBezTo>
                    <a:pt x="13964" y="22689"/>
                    <a:pt x="793" y="1"/>
                    <a:pt x="793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4" name="Google Shape;4292;p64"/>
            <p:cNvSpPr/>
            <p:nvPr/>
          </p:nvSpPr>
          <p:spPr>
            <a:xfrm>
              <a:off x="4710088" y="3712038"/>
              <a:ext cx="313175" cy="607550"/>
            </a:xfrm>
            <a:custGeom>
              <a:avLst/>
              <a:gdLst/>
              <a:ahLst/>
              <a:cxnLst/>
              <a:rect l="l" t="t" r="r" b="b"/>
              <a:pathLst>
                <a:path w="12527" h="24302" extrusionOk="0">
                  <a:moveTo>
                    <a:pt x="12527" y="0"/>
                  </a:moveTo>
                  <a:cubicBezTo>
                    <a:pt x="12526" y="1"/>
                    <a:pt x="0" y="22531"/>
                    <a:pt x="5819" y="24222"/>
                  </a:cubicBezTo>
                  <a:cubicBezTo>
                    <a:pt x="6004" y="24276"/>
                    <a:pt x="6183" y="24302"/>
                    <a:pt x="6357" y="24302"/>
                  </a:cubicBezTo>
                  <a:cubicBezTo>
                    <a:pt x="11707" y="24302"/>
                    <a:pt x="12527" y="2"/>
                    <a:pt x="12527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5" name="Google Shape;4293;p64"/>
            <p:cNvSpPr/>
            <p:nvPr/>
          </p:nvSpPr>
          <p:spPr>
            <a:xfrm>
              <a:off x="4409813" y="3712038"/>
              <a:ext cx="613450" cy="441400"/>
            </a:xfrm>
            <a:custGeom>
              <a:avLst/>
              <a:gdLst/>
              <a:ahLst/>
              <a:cxnLst/>
              <a:rect l="l" t="t" r="r" b="b"/>
              <a:pathLst>
                <a:path w="24538" h="17656" extrusionOk="0">
                  <a:moveTo>
                    <a:pt x="24538" y="0"/>
                  </a:moveTo>
                  <a:cubicBezTo>
                    <a:pt x="24537" y="1"/>
                    <a:pt x="0" y="12398"/>
                    <a:pt x="6106" y="17013"/>
                  </a:cubicBezTo>
                  <a:cubicBezTo>
                    <a:pt x="6693" y="17456"/>
                    <a:pt x="7338" y="17656"/>
                    <a:pt x="8024" y="17656"/>
                  </a:cubicBezTo>
                  <a:cubicBezTo>
                    <a:pt x="14469" y="17656"/>
                    <a:pt x="24538" y="1"/>
                    <a:pt x="24538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6" name="Google Shape;4294;p64"/>
            <p:cNvSpPr/>
            <p:nvPr/>
          </p:nvSpPr>
          <p:spPr>
            <a:xfrm>
              <a:off x="4359838" y="3711938"/>
              <a:ext cx="663425" cy="208425"/>
            </a:xfrm>
            <a:custGeom>
              <a:avLst/>
              <a:gdLst/>
              <a:ahLst/>
              <a:cxnLst/>
              <a:rect l="l" t="t" r="r" b="b"/>
              <a:pathLst>
                <a:path w="26537" h="8337" extrusionOk="0">
                  <a:moveTo>
                    <a:pt x="25753" y="0"/>
                  </a:moveTo>
                  <a:cubicBezTo>
                    <a:pt x="21353" y="0"/>
                    <a:pt x="1" y="312"/>
                    <a:pt x="2329" y="6397"/>
                  </a:cubicBezTo>
                  <a:cubicBezTo>
                    <a:pt x="2860" y="7784"/>
                    <a:pt x="4188" y="8336"/>
                    <a:pt x="5964" y="8336"/>
                  </a:cubicBezTo>
                  <a:cubicBezTo>
                    <a:pt x="12865" y="8336"/>
                    <a:pt x="26537" y="4"/>
                    <a:pt x="26537" y="4"/>
                  </a:cubicBezTo>
                  <a:cubicBezTo>
                    <a:pt x="26537" y="4"/>
                    <a:pt x="26255" y="0"/>
                    <a:pt x="25753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7" name="Google Shape;4295;p64"/>
            <p:cNvSpPr/>
            <p:nvPr/>
          </p:nvSpPr>
          <p:spPr>
            <a:xfrm>
              <a:off x="4465713" y="3158988"/>
              <a:ext cx="1109000" cy="1097775"/>
            </a:xfrm>
            <a:custGeom>
              <a:avLst/>
              <a:gdLst/>
              <a:ahLst/>
              <a:cxnLst/>
              <a:rect l="l" t="t" r="r" b="b"/>
              <a:pathLst>
                <a:path w="44360" h="43911" extrusionOk="0">
                  <a:moveTo>
                    <a:pt x="28768" y="1"/>
                  </a:moveTo>
                  <a:cubicBezTo>
                    <a:pt x="27055" y="1"/>
                    <a:pt x="26172" y="9252"/>
                    <a:pt x="26172" y="9252"/>
                  </a:cubicBezTo>
                  <a:lnTo>
                    <a:pt x="19779" y="8994"/>
                  </a:lnTo>
                  <a:cubicBezTo>
                    <a:pt x="19779" y="8994"/>
                    <a:pt x="19364" y="638"/>
                    <a:pt x="17916" y="380"/>
                  </a:cubicBezTo>
                  <a:cubicBezTo>
                    <a:pt x="17896" y="376"/>
                    <a:pt x="17876" y="375"/>
                    <a:pt x="17858" y="375"/>
                  </a:cubicBezTo>
                  <a:cubicBezTo>
                    <a:pt x="16521" y="375"/>
                    <a:pt x="18891" y="9309"/>
                    <a:pt x="18891" y="9309"/>
                  </a:cubicBezTo>
                  <a:lnTo>
                    <a:pt x="14290" y="11660"/>
                  </a:lnTo>
                  <a:cubicBezTo>
                    <a:pt x="14290" y="11660"/>
                    <a:pt x="8223" y="6400"/>
                    <a:pt x="6371" y="6400"/>
                  </a:cubicBezTo>
                  <a:cubicBezTo>
                    <a:pt x="6249" y="6400"/>
                    <a:pt x="6145" y="6422"/>
                    <a:pt x="6063" y="6471"/>
                  </a:cubicBezTo>
                  <a:cubicBezTo>
                    <a:pt x="4730" y="7245"/>
                    <a:pt x="13086" y="12677"/>
                    <a:pt x="13086" y="12677"/>
                  </a:cubicBezTo>
                  <a:lnTo>
                    <a:pt x="9388" y="16877"/>
                  </a:lnTo>
                  <a:cubicBezTo>
                    <a:pt x="9388" y="16877"/>
                    <a:pt x="4335" y="15444"/>
                    <a:pt x="1851" y="15444"/>
                  </a:cubicBezTo>
                  <a:cubicBezTo>
                    <a:pt x="1144" y="15444"/>
                    <a:pt x="645" y="15560"/>
                    <a:pt x="531" y="15859"/>
                  </a:cubicBezTo>
                  <a:cubicBezTo>
                    <a:pt x="0" y="17206"/>
                    <a:pt x="8242" y="18410"/>
                    <a:pt x="8242" y="18410"/>
                  </a:cubicBezTo>
                  <a:lnTo>
                    <a:pt x="8672" y="23613"/>
                  </a:lnTo>
                  <a:cubicBezTo>
                    <a:pt x="8672" y="23613"/>
                    <a:pt x="172" y="25677"/>
                    <a:pt x="502" y="27239"/>
                  </a:cubicBezTo>
                  <a:cubicBezTo>
                    <a:pt x="565" y="27536"/>
                    <a:pt x="913" y="27655"/>
                    <a:pt x="1434" y="27655"/>
                  </a:cubicBezTo>
                  <a:cubicBezTo>
                    <a:pt x="3636" y="27655"/>
                    <a:pt x="8929" y="25519"/>
                    <a:pt x="8929" y="25519"/>
                  </a:cubicBezTo>
                  <a:lnTo>
                    <a:pt x="11008" y="29719"/>
                  </a:lnTo>
                  <a:cubicBezTo>
                    <a:pt x="11008" y="29719"/>
                    <a:pt x="4314" y="35724"/>
                    <a:pt x="5346" y="36928"/>
                  </a:cubicBezTo>
                  <a:cubicBezTo>
                    <a:pt x="5436" y="37031"/>
                    <a:pt x="5564" y="37078"/>
                    <a:pt x="5723" y="37078"/>
                  </a:cubicBezTo>
                  <a:cubicBezTo>
                    <a:pt x="7428" y="37078"/>
                    <a:pt x="12728" y="31682"/>
                    <a:pt x="12728" y="31682"/>
                  </a:cubicBezTo>
                  <a:cubicBezTo>
                    <a:pt x="12728" y="31682"/>
                    <a:pt x="14574" y="36205"/>
                    <a:pt x="17251" y="36426"/>
                  </a:cubicBezTo>
                  <a:lnTo>
                    <a:pt x="17251" y="36426"/>
                  </a:lnTo>
                  <a:cubicBezTo>
                    <a:pt x="17127" y="36751"/>
                    <a:pt x="14883" y="42679"/>
                    <a:pt x="16096" y="43808"/>
                  </a:cubicBezTo>
                  <a:cubicBezTo>
                    <a:pt x="16170" y="43877"/>
                    <a:pt x="16244" y="43910"/>
                    <a:pt x="16320" y="43910"/>
                  </a:cubicBezTo>
                  <a:cubicBezTo>
                    <a:pt x="17522" y="43910"/>
                    <a:pt x="18905" y="35638"/>
                    <a:pt x="18905" y="35638"/>
                  </a:cubicBezTo>
                  <a:lnTo>
                    <a:pt x="24538" y="35366"/>
                  </a:lnTo>
                  <a:cubicBezTo>
                    <a:pt x="24538" y="35366"/>
                    <a:pt x="26334" y="43911"/>
                    <a:pt x="27927" y="43911"/>
                  </a:cubicBezTo>
                  <a:cubicBezTo>
                    <a:pt x="27944" y="43911"/>
                    <a:pt x="27961" y="43910"/>
                    <a:pt x="27978" y="43908"/>
                  </a:cubicBezTo>
                  <a:cubicBezTo>
                    <a:pt x="29583" y="43736"/>
                    <a:pt x="25785" y="34749"/>
                    <a:pt x="25785" y="34749"/>
                  </a:cubicBezTo>
                  <a:lnTo>
                    <a:pt x="30643" y="34362"/>
                  </a:lnTo>
                  <a:lnTo>
                    <a:pt x="32120" y="33918"/>
                  </a:lnTo>
                  <a:cubicBezTo>
                    <a:pt x="32120" y="33918"/>
                    <a:pt x="36910" y="37362"/>
                    <a:pt x="38209" y="37362"/>
                  </a:cubicBezTo>
                  <a:cubicBezTo>
                    <a:pt x="38264" y="37362"/>
                    <a:pt x="38313" y="37356"/>
                    <a:pt x="38354" y="37344"/>
                  </a:cubicBezTo>
                  <a:cubicBezTo>
                    <a:pt x="39401" y="37043"/>
                    <a:pt x="33639" y="32671"/>
                    <a:pt x="33639" y="32671"/>
                  </a:cubicBezTo>
                  <a:lnTo>
                    <a:pt x="37007" y="28300"/>
                  </a:lnTo>
                  <a:cubicBezTo>
                    <a:pt x="37007" y="28300"/>
                    <a:pt x="40697" y="29268"/>
                    <a:pt x="42627" y="29268"/>
                  </a:cubicBezTo>
                  <a:cubicBezTo>
                    <a:pt x="43237" y="29268"/>
                    <a:pt x="43672" y="29171"/>
                    <a:pt x="43758" y="28916"/>
                  </a:cubicBezTo>
                  <a:cubicBezTo>
                    <a:pt x="44116" y="27855"/>
                    <a:pt x="36978" y="27225"/>
                    <a:pt x="36978" y="27225"/>
                  </a:cubicBezTo>
                  <a:lnTo>
                    <a:pt x="38096" y="19543"/>
                  </a:lnTo>
                  <a:cubicBezTo>
                    <a:pt x="38096" y="19543"/>
                    <a:pt x="44360" y="17264"/>
                    <a:pt x="43772" y="16017"/>
                  </a:cubicBezTo>
                  <a:cubicBezTo>
                    <a:pt x="43663" y="15785"/>
                    <a:pt x="43346" y="15691"/>
                    <a:pt x="42900" y="15691"/>
                  </a:cubicBezTo>
                  <a:cubicBezTo>
                    <a:pt x="40946" y="15691"/>
                    <a:pt x="36534" y="17507"/>
                    <a:pt x="36534" y="17507"/>
                  </a:cubicBezTo>
                  <a:lnTo>
                    <a:pt x="32607" y="12018"/>
                  </a:lnTo>
                  <a:cubicBezTo>
                    <a:pt x="32607" y="12018"/>
                    <a:pt x="38985" y="7503"/>
                    <a:pt x="38469" y="6056"/>
                  </a:cubicBezTo>
                  <a:cubicBezTo>
                    <a:pt x="38421" y="5919"/>
                    <a:pt x="38318" y="5856"/>
                    <a:pt x="38171" y="5856"/>
                  </a:cubicBezTo>
                  <a:cubicBezTo>
                    <a:pt x="36754" y="5856"/>
                    <a:pt x="31245" y="11660"/>
                    <a:pt x="31245" y="11660"/>
                  </a:cubicBezTo>
                  <a:lnTo>
                    <a:pt x="27763" y="9151"/>
                  </a:lnTo>
                  <a:cubicBezTo>
                    <a:pt x="27763" y="9151"/>
                    <a:pt x="30729" y="538"/>
                    <a:pt x="28909" y="22"/>
                  </a:cubicBezTo>
                  <a:cubicBezTo>
                    <a:pt x="28861" y="8"/>
                    <a:pt x="28814" y="1"/>
                    <a:pt x="28768" y="1"/>
                  </a:cubicBezTo>
                  <a:close/>
                </a:path>
              </a:pathLst>
            </a:custGeom>
            <a:solidFill>
              <a:srgbClr val="0092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8" name="Google Shape;4296;p64"/>
            <p:cNvSpPr/>
            <p:nvPr/>
          </p:nvSpPr>
          <p:spPr>
            <a:xfrm>
              <a:off x="4502613" y="3220788"/>
              <a:ext cx="1011550" cy="973325"/>
            </a:xfrm>
            <a:custGeom>
              <a:avLst/>
              <a:gdLst/>
              <a:ahLst/>
              <a:cxnLst/>
              <a:rect l="l" t="t" r="r" b="b"/>
              <a:pathLst>
                <a:path w="40462" h="38933" extrusionOk="0">
                  <a:moveTo>
                    <a:pt x="20998" y="0"/>
                  </a:moveTo>
                  <a:cubicBezTo>
                    <a:pt x="13129" y="0"/>
                    <a:pt x="6020" y="4745"/>
                    <a:pt x="3010" y="12011"/>
                  </a:cubicBezTo>
                  <a:cubicBezTo>
                    <a:pt x="1" y="19292"/>
                    <a:pt x="1663" y="27662"/>
                    <a:pt x="7239" y="33238"/>
                  </a:cubicBezTo>
                  <a:cubicBezTo>
                    <a:pt x="10958" y="36957"/>
                    <a:pt x="15934" y="38933"/>
                    <a:pt x="21000" y="38933"/>
                  </a:cubicBezTo>
                  <a:cubicBezTo>
                    <a:pt x="23509" y="38933"/>
                    <a:pt x="26040" y="38448"/>
                    <a:pt x="28451" y="37451"/>
                  </a:cubicBezTo>
                  <a:cubicBezTo>
                    <a:pt x="35717" y="34442"/>
                    <a:pt x="40462" y="27347"/>
                    <a:pt x="40462" y="19464"/>
                  </a:cubicBezTo>
                  <a:cubicBezTo>
                    <a:pt x="40462" y="8715"/>
                    <a:pt x="31747" y="0"/>
                    <a:pt x="20998" y="0"/>
                  </a:cubicBezTo>
                  <a:close/>
                </a:path>
              </a:pathLst>
            </a:custGeom>
            <a:solidFill>
              <a:srgbClr val="FFD3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9" name="Google Shape;4297;p64"/>
            <p:cNvSpPr/>
            <p:nvPr/>
          </p:nvSpPr>
          <p:spPr>
            <a:xfrm>
              <a:off x="4614763" y="3287063"/>
              <a:ext cx="817700" cy="812700"/>
            </a:xfrm>
            <a:custGeom>
              <a:avLst/>
              <a:gdLst/>
              <a:ahLst/>
              <a:cxnLst/>
              <a:rect l="l" t="t" r="r" b="b"/>
              <a:pathLst>
                <a:path w="32708" h="32508" extrusionOk="0">
                  <a:moveTo>
                    <a:pt x="12370" y="1"/>
                  </a:moveTo>
                  <a:cubicBezTo>
                    <a:pt x="12312" y="1"/>
                    <a:pt x="12269" y="15"/>
                    <a:pt x="12212" y="15"/>
                  </a:cubicBezTo>
                  <a:cubicBezTo>
                    <a:pt x="11237" y="144"/>
                    <a:pt x="11166" y="1463"/>
                    <a:pt x="11438" y="2982"/>
                  </a:cubicBezTo>
                  <a:cubicBezTo>
                    <a:pt x="12312" y="4415"/>
                    <a:pt x="13043" y="5920"/>
                    <a:pt x="13631" y="7483"/>
                  </a:cubicBezTo>
                  <a:cubicBezTo>
                    <a:pt x="13918" y="7397"/>
                    <a:pt x="14204" y="7325"/>
                    <a:pt x="14505" y="7268"/>
                  </a:cubicBezTo>
                  <a:cubicBezTo>
                    <a:pt x="14233" y="5232"/>
                    <a:pt x="14090" y="3226"/>
                    <a:pt x="14247" y="1592"/>
                  </a:cubicBezTo>
                  <a:cubicBezTo>
                    <a:pt x="13717" y="675"/>
                    <a:pt x="13086" y="1"/>
                    <a:pt x="12370" y="1"/>
                  </a:cubicBezTo>
                  <a:close/>
                  <a:moveTo>
                    <a:pt x="20840" y="273"/>
                  </a:moveTo>
                  <a:cubicBezTo>
                    <a:pt x="20109" y="273"/>
                    <a:pt x="19450" y="1234"/>
                    <a:pt x="18920" y="2423"/>
                  </a:cubicBezTo>
                  <a:cubicBezTo>
                    <a:pt x="18934" y="4057"/>
                    <a:pt x="18819" y="5691"/>
                    <a:pt x="18576" y="7311"/>
                  </a:cubicBezTo>
                  <a:cubicBezTo>
                    <a:pt x="18948" y="7397"/>
                    <a:pt x="19307" y="7497"/>
                    <a:pt x="19665" y="7626"/>
                  </a:cubicBezTo>
                  <a:cubicBezTo>
                    <a:pt x="20253" y="6150"/>
                    <a:pt x="20969" y="4716"/>
                    <a:pt x="21801" y="3340"/>
                  </a:cubicBezTo>
                  <a:cubicBezTo>
                    <a:pt x="21915" y="1778"/>
                    <a:pt x="21772" y="345"/>
                    <a:pt x="20912" y="273"/>
                  </a:cubicBezTo>
                  <a:close/>
                  <a:moveTo>
                    <a:pt x="5213" y="4142"/>
                  </a:moveTo>
                  <a:cubicBezTo>
                    <a:pt x="4864" y="4142"/>
                    <a:pt x="4542" y="4255"/>
                    <a:pt x="4272" y="4458"/>
                  </a:cubicBezTo>
                  <a:cubicBezTo>
                    <a:pt x="3469" y="5103"/>
                    <a:pt x="3842" y="6293"/>
                    <a:pt x="4630" y="7526"/>
                  </a:cubicBezTo>
                  <a:cubicBezTo>
                    <a:pt x="6006" y="8257"/>
                    <a:pt x="7540" y="9317"/>
                    <a:pt x="9045" y="10492"/>
                  </a:cubicBezTo>
                  <a:cubicBezTo>
                    <a:pt x="9303" y="10191"/>
                    <a:pt x="9575" y="9905"/>
                    <a:pt x="9861" y="9647"/>
                  </a:cubicBezTo>
                  <a:cubicBezTo>
                    <a:pt x="8486" y="7870"/>
                    <a:pt x="7253" y="6021"/>
                    <a:pt x="6579" y="4444"/>
                  </a:cubicBezTo>
                  <a:cubicBezTo>
                    <a:pt x="6164" y="4258"/>
                    <a:pt x="5719" y="4157"/>
                    <a:pt x="5275" y="4143"/>
                  </a:cubicBezTo>
                  <a:cubicBezTo>
                    <a:pt x="5254" y="4142"/>
                    <a:pt x="5233" y="4142"/>
                    <a:pt x="5213" y="4142"/>
                  </a:cubicBezTo>
                  <a:close/>
                  <a:moveTo>
                    <a:pt x="28002" y="5073"/>
                  </a:moveTo>
                  <a:cubicBezTo>
                    <a:pt x="27985" y="5073"/>
                    <a:pt x="27967" y="5073"/>
                    <a:pt x="27949" y="5075"/>
                  </a:cubicBezTo>
                  <a:lnTo>
                    <a:pt x="27935" y="5075"/>
                  </a:lnTo>
                  <a:cubicBezTo>
                    <a:pt x="27290" y="5075"/>
                    <a:pt x="26401" y="5548"/>
                    <a:pt x="25541" y="6150"/>
                  </a:cubicBezTo>
                  <a:cubicBezTo>
                    <a:pt x="24782" y="7382"/>
                    <a:pt x="23965" y="8572"/>
                    <a:pt x="23062" y="9704"/>
                  </a:cubicBezTo>
                  <a:cubicBezTo>
                    <a:pt x="23363" y="9991"/>
                    <a:pt x="23650" y="10292"/>
                    <a:pt x="23907" y="10607"/>
                  </a:cubicBezTo>
                  <a:cubicBezTo>
                    <a:pt x="24911" y="9833"/>
                    <a:pt x="25943" y="9116"/>
                    <a:pt x="27032" y="8472"/>
                  </a:cubicBezTo>
                  <a:cubicBezTo>
                    <a:pt x="28193" y="7196"/>
                    <a:pt x="29211" y="5734"/>
                    <a:pt x="28465" y="5218"/>
                  </a:cubicBezTo>
                  <a:cubicBezTo>
                    <a:pt x="28324" y="5128"/>
                    <a:pt x="28159" y="5073"/>
                    <a:pt x="28002" y="5073"/>
                  </a:cubicBezTo>
                  <a:close/>
                  <a:moveTo>
                    <a:pt x="29770" y="11811"/>
                  </a:moveTo>
                  <a:lnTo>
                    <a:pt x="29741" y="11825"/>
                  </a:lnTo>
                  <a:cubicBezTo>
                    <a:pt x="29742" y="11825"/>
                    <a:pt x="29743" y="11825"/>
                    <a:pt x="29744" y="11825"/>
                  </a:cubicBezTo>
                  <a:lnTo>
                    <a:pt x="29743" y="11825"/>
                  </a:lnTo>
                  <a:cubicBezTo>
                    <a:pt x="29752" y="11821"/>
                    <a:pt x="29761" y="11816"/>
                    <a:pt x="29770" y="11811"/>
                  </a:cubicBezTo>
                  <a:close/>
                  <a:moveTo>
                    <a:pt x="29743" y="11825"/>
                  </a:moveTo>
                  <a:lnTo>
                    <a:pt x="29743" y="11825"/>
                  </a:lnTo>
                  <a:cubicBezTo>
                    <a:pt x="28419" y="12551"/>
                    <a:pt x="27066" y="13205"/>
                    <a:pt x="25670" y="13775"/>
                  </a:cubicBezTo>
                  <a:cubicBezTo>
                    <a:pt x="25814" y="14205"/>
                    <a:pt x="25914" y="14635"/>
                    <a:pt x="26000" y="15064"/>
                  </a:cubicBezTo>
                  <a:cubicBezTo>
                    <a:pt x="27276" y="14864"/>
                    <a:pt x="28551" y="14749"/>
                    <a:pt x="29841" y="14692"/>
                  </a:cubicBezTo>
                  <a:cubicBezTo>
                    <a:pt x="31360" y="14133"/>
                    <a:pt x="32708" y="13402"/>
                    <a:pt x="32392" y="12657"/>
                  </a:cubicBezTo>
                  <a:cubicBezTo>
                    <a:pt x="32120" y="12041"/>
                    <a:pt x="31004" y="11826"/>
                    <a:pt x="29744" y="11825"/>
                  </a:cubicBezTo>
                  <a:close/>
                  <a:moveTo>
                    <a:pt x="2996" y="11711"/>
                  </a:moveTo>
                  <a:cubicBezTo>
                    <a:pt x="1678" y="11711"/>
                    <a:pt x="488" y="11926"/>
                    <a:pt x="259" y="12657"/>
                  </a:cubicBezTo>
                  <a:cubicBezTo>
                    <a:pt x="15" y="13431"/>
                    <a:pt x="846" y="14276"/>
                    <a:pt x="1878" y="15007"/>
                  </a:cubicBezTo>
                  <a:lnTo>
                    <a:pt x="2423" y="15007"/>
                  </a:lnTo>
                  <a:cubicBezTo>
                    <a:pt x="3885" y="15021"/>
                    <a:pt x="5347" y="15122"/>
                    <a:pt x="6809" y="15308"/>
                  </a:cubicBezTo>
                  <a:cubicBezTo>
                    <a:pt x="6895" y="14764"/>
                    <a:pt x="7024" y="14219"/>
                    <a:pt x="7196" y="13689"/>
                  </a:cubicBezTo>
                  <a:cubicBezTo>
                    <a:pt x="5877" y="13115"/>
                    <a:pt x="4601" y="12470"/>
                    <a:pt x="3369" y="11739"/>
                  </a:cubicBezTo>
                  <a:lnTo>
                    <a:pt x="3010" y="11739"/>
                  </a:lnTo>
                  <a:lnTo>
                    <a:pt x="2996" y="11711"/>
                  </a:lnTo>
                  <a:close/>
                  <a:moveTo>
                    <a:pt x="25971" y="18805"/>
                  </a:moveTo>
                  <a:cubicBezTo>
                    <a:pt x="25857" y="19307"/>
                    <a:pt x="25713" y="19823"/>
                    <a:pt x="25527" y="20310"/>
                  </a:cubicBezTo>
                  <a:cubicBezTo>
                    <a:pt x="26473" y="20712"/>
                    <a:pt x="27419" y="21127"/>
                    <a:pt x="28293" y="21571"/>
                  </a:cubicBezTo>
                  <a:cubicBezTo>
                    <a:pt x="28881" y="21743"/>
                    <a:pt x="29483" y="21844"/>
                    <a:pt x="30085" y="21858"/>
                  </a:cubicBezTo>
                  <a:cubicBezTo>
                    <a:pt x="30887" y="21858"/>
                    <a:pt x="31489" y="21586"/>
                    <a:pt x="31547" y="20826"/>
                  </a:cubicBezTo>
                  <a:cubicBezTo>
                    <a:pt x="31604" y="20067"/>
                    <a:pt x="31174" y="19522"/>
                    <a:pt x="30529" y="19092"/>
                  </a:cubicBezTo>
                  <a:lnTo>
                    <a:pt x="30357" y="19092"/>
                  </a:lnTo>
                  <a:cubicBezTo>
                    <a:pt x="28895" y="19078"/>
                    <a:pt x="27433" y="18977"/>
                    <a:pt x="25986" y="18805"/>
                  </a:cubicBezTo>
                  <a:close/>
                  <a:moveTo>
                    <a:pt x="6866" y="18562"/>
                  </a:moveTo>
                  <a:cubicBezTo>
                    <a:pt x="5490" y="18691"/>
                    <a:pt x="4114" y="18777"/>
                    <a:pt x="2867" y="18791"/>
                  </a:cubicBezTo>
                  <a:cubicBezTo>
                    <a:pt x="1405" y="19508"/>
                    <a:pt x="1" y="20468"/>
                    <a:pt x="345" y="21371"/>
                  </a:cubicBezTo>
                  <a:cubicBezTo>
                    <a:pt x="502" y="21801"/>
                    <a:pt x="1047" y="21958"/>
                    <a:pt x="1778" y="21958"/>
                  </a:cubicBezTo>
                  <a:cubicBezTo>
                    <a:pt x="2638" y="21930"/>
                    <a:pt x="3483" y="21801"/>
                    <a:pt x="4300" y="21586"/>
                  </a:cubicBezTo>
                  <a:cubicBezTo>
                    <a:pt x="5246" y="21099"/>
                    <a:pt x="6264" y="20626"/>
                    <a:pt x="7310" y="20196"/>
                  </a:cubicBezTo>
                  <a:cubicBezTo>
                    <a:pt x="7124" y="19665"/>
                    <a:pt x="6966" y="19121"/>
                    <a:pt x="6866" y="18562"/>
                  </a:cubicBezTo>
                  <a:close/>
                  <a:moveTo>
                    <a:pt x="23693" y="23306"/>
                  </a:moveTo>
                  <a:cubicBezTo>
                    <a:pt x="23463" y="23564"/>
                    <a:pt x="23220" y="23807"/>
                    <a:pt x="22976" y="24037"/>
                  </a:cubicBezTo>
                  <a:cubicBezTo>
                    <a:pt x="23621" y="24854"/>
                    <a:pt x="24251" y="25699"/>
                    <a:pt x="24810" y="26516"/>
                  </a:cubicBezTo>
                  <a:cubicBezTo>
                    <a:pt x="25627" y="27176"/>
                    <a:pt x="26487" y="27691"/>
                    <a:pt x="27161" y="27691"/>
                  </a:cubicBezTo>
                  <a:cubicBezTo>
                    <a:pt x="27347" y="27691"/>
                    <a:pt x="27534" y="27649"/>
                    <a:pt x="27691" y="27563"/>
                  </a:cubicBezTo>
                  <a:cubicBezTo>
                    <a:pt x="28150" y="27290"/>
                    <a:pt x="28121" y="26717"/>
                    <a:pt x="27849" y="26043"/>
                  </a:cubicBezTo>
                  <a:cubicBezTo>
                    <a:pt x="26387" y="25241"/>
                    <a:pt x="25011" y="24323"/>
                    <a:pt x="23693" y="23306"/>
                  </a:cubicBezTo>
                  <a:close/>
                  <a:moveTo>
                    <a:pt x="9145" y="23277"/>
                  </a:moveTo>
                  <a:cubicBezTo>
                    <a:pt x="7955" y="24180"/>
                    <a:pt x="6694" y="25011"/>
                    <a:pt x="5404" y="25771"/>
                  </a:cubicBezTo>
                  <a:cubicBezTo>
                    <a:pt x="4974" y="26860"/>
                    <a:pt x="4773" y="27878"/>
                    <a:pt x="5275" y="28279"/>
                  </a:cubicBezTo>
                  <a:cubicBezTo>
                    <a:pt x="5404" y="28369"/>
                    <a:pt x="5544" y="28425"/>
                    <a:pt x="5696" y="28425"/>
                  </a:cubicBezTo>
                  <a:cubicBezTo>
                    <a:pt x="5713" y="28425"/>
                    <a:pt x="5730" y="28424"/>
                    <a:pt x="5748" y="28422"/>
                  </a:cubicBezTo>
                  <a:cubicBezTo>
                    <a:pt x="6393" y="28422"/>
                    <a:pt x="7353" y="27835"/>
                    <a:pt x="8314" y="27090"/>
                  </a:cubicBezTo>
                  <a:cubicBezTo>
                    <a:pt x="8873" y="26187"/>
                    <a:pt x="9532" y="25255"/>
                    <a:pt x="10234" y="24338"/>
                  </a:cubicBezTo>
                  <a:cubicBezTo>
                    <a:pt x="9847" y="24008"/>
                    <a:pt x="9489" y="23650"/>
                    <a:pt x="9145" y="23277"/>
                  </a:cubicBezTo>
                  <a:close/>
                  <a:moveTo>
                    <a:pt x="19493" y="26072"/>
                  </a:moveTo>
                  <a:cubicBezTo>
                    <a:pt x="19092" y="26201"/>
                    <a:pt x="18690" y="26301"/>
                    <a:pt x="18275" y="26387"/>
                  </a:cubicBezTo>
                  <a:cubicBezTo>
                    <a:pt x="18418" y="27649"/>
                    <a:pt x="18533" y="28910"/>
                    <a:pt x="18561" y="30085"/>
                  </a:cubicBezTo>
                  <a:cubicBezTo>
                    <a:pt x="19106" y="31045"/>
                    <a:pt x="19694" y="31834"/>
                    <a:pt x="20267" y="31834"/>
                  </a:cubicBezTo>
                  <a:cubicBezTo>
                    <a:pt x="20324" y="31834"/>
                    <a:pt x="20382" y="31834"/>
                    <a:pt x="20439" y="31805"/>
                  </a:cubicBezTo>
                  <a:cubicBezTo>
                    <a:pt x="21041" y="31633"/>
                    <a:pt x="21127" y="30558"/>
                    <a:pt x="21012" y="29340"/>
                  </a:cubicBezTo>
                  <a:cubicBezTo>
                    <a:pt x="20453" y="28279"/>
                    <a:pt x="19937" y="27190"/>
                    <a:pt x="19493" y="26072"/>
                  </a:cubicBezTo>
                  <a:close/>
                  <a:moveTo>
                    <a:pt x="13287" y="26043"/>
                  </a:moveTo>
                  <a:cubicBezTo>
                    <a:pt x="12685" y="27448"/>
                    <a:pt x="12026" y="28809"/>
                    <a:pt x="11266" y="30142"/>
                  </a:cubicBezTo>
                  <a:cubicBezTo>
                    <a:pt x="11309" y="31289"/>
                    <a:pt x="11567" y="32221"/>
                    <a:pt x="12226" y="32464"/>
                  </a:cubicBezTo>
                  <a:cubicBezTo>
                    <a:pt x="12312" y="32493"/>
                    <a:pt x="12398" y="32507"/>
                    <a:pt x="12499" y="32507"/>
                  </a:cubicBezTo>
                  <a:cubicBezTo>
                    <a:pt x="13273" y="32507"/>
                    <a:pt x="13946" y="31346"/>
                    <a:pt x="14491" y="29985"/>
                  </a:cubicBezTo>
                  <a:cubicBezTo>
                    <a:pt x="14520" y="28852"/>
                    <a:pt x="14634" y="27634"/>
                    <a:pt x="14792" y="26416"/>
                  </a:cubicBezTo>
                  <a:cubicBezTo>
                    <a:pt x="14276" y="26330"/>
                    <a:pt x="13774" y="26201"/>
                    <a:pt x="13287" y="26043"/>
                  </a:cubicBezTo>
                  <a:close/>
                </a:path>
              </a:pathLst>
            </a:custGeom>
            <a:solidFill>
              <a:srgbClr val="FF885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0" name="Google Shape;4298;p64"/>
            <p:cNvSpPr/>
            <p:nvPr/>
          </p:nvSpPr>
          <p:spPr>
            <a:xfrm>
              <a:off x="4895338" y="3237588"/>
              <a:ext cx="265125" cy="477350"/>
            </a:xfrm>
            <a:custGeom>
              <a:avLst/>
              <a:gdLst/>
              <a:ahLst/>
              <a:cxnLst/>
              <a:rect l="l" t="t" r="r" b="b"/>
              <a:pathLst>
                <a:path w="10605" h="19094" extrusionOk="0">
                  <a:moveTo>
                    <a:pt x="5419" y="0"/>
                  </a:moveTo>
                  <a:cubicBezTo>
                    <a:pt x="5391" y="0"/>
                    <a:pt x="5361" y="1"/>
                    <a:pt x="5332" y="2"/>
                  </a:cubicBezTo>
                  <a:cubicBezTo>
                    <a:pt x="0" y="217"/>
                    <a:pt x="5332" y="19093"/>
                    <a:pt x="5332" y="19093"/>
                  </a:cubicBezTo>
                  <a:cubicBezTo>
                    <a:pt x="5332" y="19093"/>
                    <a:pt x="10605" y="0"/>
                    <a:pt x="5419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1" name="Google Shape;4299;p64"/>
            <p:cNvSpPr/>
            <p:nvPr/>
          </p:nvSpPr>
          <p:spPr>
            <a:xfrm>
              <a:off x="4664213" y="3294288"/>
              <a:ext cx="364425" cy="420650"/>
            </a:xfrm>
            <a:custGeom>
              <a:avLst/>
              <a:gdLst/>
              <a:ahLst/>
              <a:cxnLst/>
              <a:rect l="l" t="t" r="r" b="b"/>
              <a:pathLst>
                <a:path w="14577" h="16826" extrusionOk="0">
                  <a:moveTo>
                    <a:pt x="6090" y="1"/>
                  </a:moveTo>
                  <a:cubicBezTo>
                    <a:pt x="5789" y="1"/>
                    <a:pt x="5483" y="69"/>
                    <a:pt x="5175" y="214"/>
                  </a:cubicBezTo>
                  <a:cubicBezTo>
                    <a:pt x="1" y="2636"/>
                    <a:pt x="14577" y="16825"/>
                    <a:pt x="14577" y="16825"/>
                  </a:cubicBezTo>
                  <a:cubicBezTo>
                    <a:pt x="14577" y="16825"/>
                    <a:pt x="10827" y="1"/>
                    <a:pt x="6090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2" name="Google Shape;4300;p64"/>
            <p:cNvSpPr/>
            <p:nvPr/>
          </p:nvSpPr>
          <p:spPr>
            <a:xfrm>
              <a:off x="5028613" y="3297963"/>
              <a:ext cx="358000" cy="416975"/>
            </a:xfrm>
            <a:custGeom>
              <a:avLst/>
              <a:gdLst/>
              <a:ahLst/>
              <a:cxnLst/>
              <a:rect l="l" t="t" r="r" b="b"/>
              <a:pathLst>
                <a:path w="14320" h="16679" extrusionOk="0">
                  <a:moveTo>
                    <a:pt x="8717" y="1"/>
                  </a:moveTo>
                  <a:cubicBezTo>
                    <a:pt x="4186" y="1"/>
                    <a:pt x="1" y="16678"/>
                    <a:pt x="1" y="16678"/>
                  </a:cubicBezTo>
                  <a:cubicBezTo>
                    <a:pt x="1" y="16678"/>
                    <a:pt x="14319" y="2259"/>
                    <a:pt x="9489" y="167"/>
                  </a:cubicBezTo>
                  <a:cubicBezTo>
                    <a:pt x="9231" y="54"/>
                    <a:pt x="8974" y="1"/>
                    <a:pt x="8717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3" name="Google Shape;4301;p64"/>
            <p:cNvSpPr/>
            <p:nvPr/>
          </p:nvSpPr>
          <p:spPr>
            <a:xfrm>
              <a:off x="5028613" y="3459863"/>
              <a:ext cx="489850" cy="255075"/>
            </a:xfrm>
            <a:custGeom>
              <a:avLst/>
              <a:gdLst/>
              <a:ahLst/>
              <a:cxnLst/>
              <a:rect l="l" t="t" r="r" b="b"/>
              <a:pathLst>
                <a:path w="19594" h="10203" extrusionOk="0">
                  <a:moveTo>
                    <a:pt x="14702" y="1"/>
                  </a:moveTo>
                  <a:cubicBezTo>
                    <a:pt x="9971" y="1"/>
                    <a:pt x="1" y="10202"/>
                    <a:pt x="1" y="10202"/>
                  </a:cubicBezTo>
                  <a:cubicBezTo>
                    <a:pt x="1" y="10202"/>
                    <a:pt x="19594" y="4225"/>
                    <a:pt x="16340" y="657"/>
                  </a:cubicBezTo>
                  <a:cubicBezTo>
                    <a:pt x="15925" y="201"/>
                    <a:pt x="15365" y="1"/>
                    <a:pt x="14702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4" name="Google Shape;4302;p64"/>
            <p:cNvSpPr/>
            <p:nvPr/>
          </p:nvSpPr>
          <p:spPr>
            <a:xfrm>
              <a:off x="4566388" y="3450788"/>
              <a:ext cx="462250" cy="264150"/>
            </a:xfrm>
            <a:custGeom>
              <a:avLst/>
              <a:gdLst/>
              <a:ahLst/>
              <a:cxnLst/>
              <a:rect l="l" t="t" r="r" b="b"/>
              <a:pathLst>
                <a:path w="18490" h="10566" extrusionOk="0">
                  <a:moveTo>
                    <a:pt x="3604" y="1"/>
                  </a:moveTo>
                  <a:cubicBezTo>
                    <a:pt x="2954" y="1"/>
                    <a:pt x="2454" y="248"/>
                    <a:pt x="2165" y="819"/>
                  </a:cubicBezTo>
                  <a:cubicBezTo>
                    <a:pt x="1" y="5133"/>
                    <a:pt x="18490" y="10565"/>
                    <a:pt x="18490" y="10565"/>
                  </a:cubicBezTo>
                  <a:cubicBezTo>
                    <a:pt x="18490" y="10565"/>
                    <a:pt x="7850" y="1"/>
                    <a:pt x="3604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5" name="Google Shape;4303;p64"/>
            <p:cNvSpPr/>
            <p:nvPr/>
          </p:nvSpPr>
          <p:spPr>
            <a:xfrm>
              <a:off x="4553213" y="3662238"/>
              <a:ext cx="475425" cy="94750"/>
            </a:xfrm>
            <a:custGeom>
              <a:avLst/>
              <a:gdLst/>
              <a:ahLst/>
              <a:cxnLst/>
              <a:rect l="l" t="t" r="r" b="b"/>
              <a:pathLst>
                <a:path w="19017" h="3790" extrusionOk="0">
                  <a:moveTo>
                    <a:pt x="4880" y="0"/>
                  </a:moveTo>
                  <a:cubicBezTo>
                    <a:pt x="2261" y="0"/>
                    <a:pt x="292" y="462"/>
                    <a:pt x="155" y="1820"/>
                  </a:cubicBezTo>
                  <a:cubicBezTo>
                    <a:pt x="0" y="3306"/>
                    <a:pt x="2251" y="3790"/>
                    <a:pt x="5247" y="3790"/>
                  </a:cubicBezTo>
                  <a:cubicBezTo>
                    <a:pt x="10835" y="3790"/>
                    <a:pt x="19017" y="2107"/>
                    <a:pt x="19017" y="2107"/>
                  </a:cubicBezTo>
                  <a:cubicBezTo>
                    <a:pt x="19017" y="2107"/>
                    <a:pt x="10469" y="0"/>
                    <a:pt x="4880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6" name="Google Shape;4304;p64"/>
            <p:cNvSpPr/>
            <p:nvPr/>
          </p:nvSpPr>
          <p:spPr>
            <a:xfrm>
              <a:off x="4702188" y="3714913"/>
              <a:ext cx="326450" cy="408475"/>
            </a:xfrm>
            <a:custGeom>
              <a:avLst/>
              <a:gdLst/>
              <a:ahLst/>
              <a:cxnLst/>
              <a:rect l="l" t="t" r="r" b="b"/>
              <a:pathLst>
                <a:path w="13058" h="16339" extrusionOk="0">
                  <a:moveTo>
                    <a:pt x="13058" y="0"/>
                  </a:moveTo>
                  <a:cubicBezTo>
                    <a:pt x="13057" y="1"/>
                    <a:pt x="1" y="13057"/>
                    <a:pt x="3627" y="16024"/>
                  </a:cubicBezTo>
                  <a:cubicBezTo>
                    <a:pt x="3889" y="16239"/>
                    <a:pt x="4162" y="16339"/>
                    <a:pt x="4444" y="16339"/>
                  </a:cubicBezTo>
                  <a:cubicBezTo>
                    <a:pt x="8051" y="16339"/>
                    <a:pt x="13058" y="1"/>
                    <a:pt x="13058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7" name="Google Shape;4305;p64"/>
            <p:cNvSpPr/>
            <p:nvPr/>
          </p:nvSpPr>
          <p:spPr>
            <a:xfrm>
              <a:off x="4574988" y="3714913"/>
              <a:ext cx="453650" cy="250950"/>
            </a:xfrm>
            <a:custGeom>
              <a:avLst/>
              <a:gdLst/>
              <a:ahLst/>
              <a:cxnLst/>
              <a:rect l="l" t="t" r="r" b="b"/>
              <a:pathLst>
                <a:path w="18146" h="10038" extrusionOk="0">
                  <a:moveTo>
                    <a:pt x="18146" y="0"/>
                  </a:moveTo>
                  <a:lnTo>
                    <a:pt x="18146" y="0"/>
                  </a:lnTo>
                  <a:cubicBezTo>
                    <a:pt x="18145" y="0"/>
                    <a:pt x="1" y="4759"/>
                    <a:pt x="1821" y="9159"/>
                  </a:cubicBezTo>
                  <a:cubicBezTo>
                    <a:pt x="2073" y="9773"/>
                    <a:pt x="2573" y="10037"/>
                    <a:pt x="3247" y="10037"/>
                  </a:cubicBezTo>
                  <a:cubicBezTo>
                    <a:pt x="7398" y="10037"/>
                    <a:pt x="18146" y="0"/>
                    <a:pt x="18146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8" name="Google Shape;4306;p64"/>
            <p:cNvSpPr/>
            <p:nvPr/>
          </p:nvSpPr>
          <p:spPr>
            <a:xfrm>
              <a:off x="5028613" y="3654263"/>
              <a:ext cx="473275" cy="110675"/>
            </a:xfrm>
            <a:custGeom>
              <a:avLst/>
              <a:gdLst/>
              <a:ahLst/>
              <a:cxnLst/>
              <a:rect l="l" t="t" r="r" b="b"/>
              <a:pathLst>
                <a:path w="18931" h="4427" extrusionOk="0">
                  <a:moveTo>
                    <a:pt x="14024" y="1"/>
                  </a:moveTo>
                  <a:cubicBezTo>
                    <a:pt x="8459" y="1"/>
                    <a:pt x="1" y="2426"/>
                    <a:pt x="1" y="2426"/>
                  </a:cubicBezTo>
                  <a:cubicBezTo>
                    <a:pt x="1" y="2426"/>
                    <a:pt x="8205" y="4427"/>
                    <a:pt x="13769" y="4427"/>
                  </a:cubicBezTo>
                  <a:cubicBezTo>
                    <a:pt x="16722" y="4427"/>
                    <a:pt x="18931" y="3863"/>
                    <a:pt x="18777" y="2139"/>
                  </a:cubicBezTo>
                  <a:cubicBezTo>
                    <a:pt x="18639" y="543"/>
                    <a:pt x="16655" y="1"/>
                    <a:pt x="14024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9" name="Google Shape;4307;p64"/>
            <p:cNvSpPr/>
            <p:nvPr/>
          </p:nvSpPr>
          <p:spPr>
            <a:xfrm>
              <a:off x="5028613" y="3714913"/>
              <a:ext cx="462975" cy="250275"/>
            </a:xfrm>
            <a:custGeom>
              <a:avLst/>
              <a:gdLst/>
              <a:ahLst/>
              <a:cxnLst/>
              <a:rect l="l" t="t" r="r" b="b"/>
              <a:pathLst>
                <a:path w="18519" h="10011" extrusionOk="0">
                  <a:moveTo>
                    <a:pt x="1" y="0"/>
                  </a:moveTo>
                  <a:lnTo>
                    <a:pt x="1" y="0"/>
                  </a:lnTo>
                  <a:cubicBezTo>
                    <a:pt x="1" y="0"/>
                    <a:pt x="10087" y="10011"/>
                    <a:pt x="14583" y="10011"/>
                  </a:cubicBezTo>
                  <a:cubicBezTo>
                    <a:pt x="15297" y="10011"/>
                    <a:pt x="15870" y="9758"/>
                    <a:pt x="16240" y="9173"/>
                  </a:cubicBezTo>
                  <a:cubicBezTo>
                    <a:pt x="18519" y="5518"/>
                    <a:pt x="2" y="0"/>
                    <a:pt x="1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0" name="Google Shape;4308;p64"/>
            <p:cNvSpPr/>
            <p:nvPr/>
          </p:nvSpPr>
          <p:spPr>
            <a:xfrm>
              <a:off x="5028613" y="3710963"/>
              <a:ext cx="356550" cy="408725"/>
            </a:xfrm>
            <a:custGeom>
              <a:avLst/>
              <a:gdLst/>
              <a:ahLst/>
              <a:cxnLst/>
              <a:rect l="l" t="t" r="r" b="b"/>
              <a:pathLst>
                <a:path w="14262" h="16349" extrusionOk="0">
                  <a:moveTo>
                    <a:pt x="1" y="0"/>
                  </a:moveTo>
                  <a:lnTo>
                    <a:pt x="1" y="0"/>
                  </a:lnTo>
                  <a:cubicBezTo>
                    <a:pt x="1" y="1"/>
                    <a:pt x="4005" y="16348"/>
                    <a:pt x="8542" y="16348"/>
                  </a:cubicBezTo>
                  <a:cubicBezTo>
                    <a:pt x="8823" y="16348"/>
                    <a:pt x="9105" y="16286"/>
                    <a:pt x="9389" y="16153"/>
                  </a:cubicBezTo>
                  <a:cubicBezTo>
                    <a:pt x="14262" y="13860"/>
                    <a:pt x="2" y="1"/>
                    <a:pt x="1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1" name="Google Shape;4309;p64"/>
            <p:cNvSpPr/>
            <p:nvPr/>
          </p:nvSpPr>
          <p:spPr>
            <a:xfrm>
              <a:off x="4912163" y="3710963"/>
              <a:ext cx="230350" cy="467275"/>
            </a:xfrm>
            <a:custGeom>
              <a:avLst/>
              <a:gdLst/>
              <a:ahLst/>
              <a:cxnLst/>
              <a:rect l="l" t="t" r="r" b="b"/>
              <a:pathLst>
                <a:path w="9214" h="18691" extrusionOk="0">
                  <a:moveTo>
                    <a:pt x="4659" y="0"/>
                  </a:moveTo>
                  <a:cubicBezTo>
                    <a:pt x="4659" y="1"/>
                    <a:pt x="1" y="18604"/>
                    <a:pt x="4616" y="18690"/>
                  </a:cubicBezTo>
                  <a:cubicBezTo>
                    <a:pt x="4625" y="18690"/>
                    <a:pt x="4633" y="18690"/>
                    <a:pt x="4642" y="18690"/>
                  </a:cubicBezTo>
                  <a:cubicBezTo>
                    <a:pt x="9213" y="18690"/>
                    <a:pt x="4659" y="1"/>
                    <a:pt x="4659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2" name="Google Shape;4310;p64"/>
            <p:cNvSpPr/>
            <p:nvPr/>
          </p:nvSpPr>
          <p:spPr>
            <a:xfrm>
              <a:off x="4762763" y="3464088"/>
              <a:ext cx="505950" cy="486750"/>
            </a:xfrm>
            <a:custGeom>
              <a:avLst/>
              <a:gdLst/>
              <a:ahLst/>
              <a:cxnLst/>
              <a:rect l="l" t="t" r="r" b="b"/>
              <a:pathLst>
                <a:path w="20238" h="19470" extrusionOk="0">
                  <a:moveTo>
                    <a:pt x="10506" y="0"/>
                  </a:moveTo>
                  <a:cubicBezTo>
                    <a:pt x="6564" y="0"/>
                    <a:pt x="3024" y="2365"/>
                    <a:pt x="1505" y="6006"/>
                  </a:cubicBezTo>
                  <a:cubicBezTo>
                    <a:pt x="0" y="9646"/>
                    <a:pt x="831" y="13831"/>
                    <a:pt x="3612" y="16612"/>
                  </a:cubicBezTo>
                  <a:cubicBezTo>
                    <a:pt x="5485" y="18475"/>
                    <a:pt x="7983" y="19470"/>
                    <a:pt x="10523" y="19470"/>
                  </a:cubicBezTo>
                  <a:cubicBezTo>
                    <a:pt x="11772" y="19470"/>
                    <a:pt x="13032" y="19229"/>
                    <a:pt x="14232" y="18733"/>
                  </a:cubicBezTo>
                  <a:cubicBezTo>
                    <a:pt x="17859" y="17228"/>
                    <a:pt x="20238" y="13674"/>
                    <a:pt x="20238" y="9732"/>
                  </a:cubicBezTo>
                  <a:cubicBezTo>
                    <a:pt x="20238" y="4357"/>
                    <a:pt x="15881" y="0"/>
                    <a:pt x="10506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3" name="Google Shape;4311;p64"/>
            <p:cNvSpPr/>
            <p:nvPr/>
          </p:nvSpPr>
          <p:spPr>
            <a:xfrm>
              <a:off x="5016438" y="3355863"/>
              <a:ext cx="17575" cy="108600"/>
            </a:xfrm>
            <a:custGeom>
              <a:avLst/>
              <a:gdLst/>
              <a:ahLst/>
              <a:cxnLst/>
              <a:rect l="l" t="t" r="r" b="b"/>
              <a:pathLst>
                <a:path w="703" h="4344" extrusionOk="0">
                  <a:moveTo>
                    <a:pt x="345" y="1"/>
                  </a:moveTo>
                  <a:cubicBezTo>
                    <a:pt x="347" y="22"/>
                    <a:pt x="350" y="43"/>
                    <a:pt x="352" y="64"/>
                  </a:cubicBezTo>
                  <a:lnTo>
                    <a:pt x="352" y="64"/>
                  </a:lnTo>
                  <a:cubicBezTo>
                    <a:pt x="354" y="43"/>
                    <a:pt x="357" y="22"/>
                    <a:pt x="359" y="1"/>
                  </a:cubicBezTo>
                  <a:close/>
                  <a:moveTo>
                    <a:pt x="352" y="64"/>
                  </a:moveTo>
                  <a:lnTo>
                    <a:pt x="352" y="64"/>
                  </a:lnTo>
                  <a:cubicBezTo>
                    <a:pt x="198" y="1491"/>
                    <a:pt x="85" y="2917"/>
                    <a:pt x="1" y="4344"/>
                  </a:cubicBezTo>
                  <a:lnTo>
                    <a:pt x="703" y="4344"/>
                  </a:lnTo>
                  <a:cubicBezTo>
                    <a:pt x="618" y="2917"/>
                    <a:pt x="519" y="1491"/>
                    <a:pt x="352" y="64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4" name="Google Shape;4312;p64"/>
            <p:cNvSpPr/>
            <p:nvPr/>
          </p:nvSpPr>
          <p:spPr>
            <a:xfrm>
              <a:off x="5140063" y="3403163"/>
              <a:ext cx="62000" cy="98575"/>
            </a:xfrm>
            <a:custGeom>
              <a:avLst/>
              <a:gdLst/>
              <a:ahLst/>
              <a:cxnLst/>
              <a:rect l="l" t="t" r="r" b="b"/>
              <a:pathLst>
                <a:path w="2480" h="3943" extrusionOk="0">
                  <a:moveTo>
                    <a:pt x="2480" y="1"/>
                  </a:moveTo>
                  <a:cubicBezTo>
                    <a:pt x="1620" y="1176"/>
                    <a:pt x="803" y="2380"/>
                    <a:pt x="0" y="3584"/>
                  </a:cubicBezTo>
                  <a:cubicBezTo>
                    <a:pt x="215" y="3699"/>
                    <a:pt x="416" y="3813"/>
                    <a:pt x="617" y="3942"/>
                  </a:cubicBezTo>
                  <a:cubicBezTo>
                    <a:pt x="1262" y="2638"/>
                    <a:pt x="1892" y="1334"/>
                    <a:pt x="2480" y="1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5" name="Google Shape;4313;p64"/>
            <p:cNvSpPr/>
            <p:nvPr/>
          </p:nvSpPr>
          <p:spPr>
            <a:xfrm>
              <a:off x="4848388" y="3403163"/>
              <a:ext cx="62025" cy="98575"/>
            </a:xfrm>
            <a:custGeom>
              <a:avLst/>
              <a:gdLst/>
              <a:ahLst/>
              <a:cxnLst/>
              <a:rect l="l" t="t" r="r" b="b"/>
              <a:pathLst>
                <a:path w="2481" h="3943" extrusionOk="0">
                  <a:moveTo>
                    <a:pt x="1" y="1"/>
                  </a:moveTo>
                  <a:lnTo>
                    <a:pt x="1" y="1"/>
                  </a:lnTo>
                  <a:cubicBezTo>
                    <a:pt x="588" y="1334"/>
                    <a:pt x="1219" y="2638"/>
                    <a:pt x="1878" y="3942"/>
                  </a:cubicBezTo>
                  <a:cubicBezTo>
                    <a:pt x="2079" y="3813"/>
                    <a:pt x="2279" y="3699"/>
                    <a:pt x="2480" y="3584"/>
                  </a:cubicBezTo>
                  <a:cubicBezTo>
                    <a:pt x="1692" y="2366"/>
                    <a:pt x="875" y="1162"/>
                    <a:pt x="1" y="1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6" name="Google Shape;4314;p64"/>
            <p:cNvSpPr/>
            <p:nvPr/>
          </p:nvSpPr>
          <p:spPr>
            <a:xfrm>
              <a:off x="5232513" y="3532513"/>
              <a:ext cx="99275" cy="62375"/>
            </a:xfrm>
            <a:custGeom>
              <a:avLst/>
              <a:gdLst/>
              <a:ahLst/>
              <a:cxnLst/>
              <a:rect l="l" t="t" r="r" b="b"/>
              <a:pathLst>
                <a:path w="3971" h="2495" extrusionOk="0">
                  <a:moveTo>
                    <a:pt x="3956" y="1"/>
                  </a:moveTo>
                  <a:cubicBezTo>
                    <a:pt x="2623" y="588"/>
                    <a:pt x="1304" y="1219"/>
                    <a:pt x="0" y="1878"/>
                  </a:cubicBezTo>
                  <a:cubicBezTo>
                    <a:pt x="115" y="2079"/>
                    <a:pt x="244" y="2280"/>
                    <a:pt x="358" y="2495"/>
                  </a:cubicBezTo>
                  <a:cubicBezTo>
                    <a:pt x="1577" y="1692"/>
                    <a:pt x="2781" y="875"/>
                    <a:pt x="3970" y="1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7" name="Google Shape;4315;p64"/>
            <p:cNvSpPr/>
            <p:nvPr/>
          </p:nvSpPr>
          <p:spPr>
            <a:xfrm>
              <a:off x="4719038" y="3532513"/>
              <a:ext cx="99275" cy="62375"/>
            </a:xfrm>
            <a:custGeom>
              <a:avLst/>
              <a:gdLst/>
              <a:ahLst/>
              <a:cxnLst/>
              <a:rect l="l" t="t" r="r" b="b"/>
              <a:pathLst>
                <a:path w="3971" h="2495" extrusionOk="0">
                  <a:moveTo>
                    <a:pt x="0" y="1"/>
                  </a:moveTo>
                  <a:cubicBezTo>
                    <a:pt x="1190" y="875"/>
                    <a:pt x="2394" y="1692"/>
                    <a:pt x="3612" y="2495"/>
                  </a:cubicBezTo>
                  <a:cubicBezTo>
                    <a:pt x="3727" y="2294"/>
                    <a:pt x="3842" y="2079"/>
                    <a:pt x="3971" y="1878"/>
                  </a:cubicBezTo>
                  <a:cubicBezTo>
                    <a:pt x="2666" y="1233"/>
                    <a:pt x="1348" y="588"/>
                    <a:pt x="15" y="1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8" name="Google Shape;4316;p64"/>
            <p:cNvSpPr/>
            <p:nvPr/>
          </p:nvSpPr>
          <p:spPr>
            <a:xfrm>
              <a:off x="5268688" y="3700563"/>
              <a:ext cx="110400" cy="17950"/>
            </a:xfrm>
            <a:custGeom>
              <a:avLst/>
              <a:gdLst/>
              <a:ahLst/>
              <a:cxnLst/>
              <a:rect l="l" t="t" r="r" b="b"/>
              <a:pathLst>
                <a:path w="4416" h="718" extrusionOk="0">
                  <a:moveTo>
                    <a:pt x="1" y="1"/>
                  </a:moveTo>
                  <a:lnTo>
                    <a:pt x="1" y="273"/>
                  </a:lnTo>
                  <a:lnTo>
                    <a:pt x="1" y="717"/>
                  </a:lnTo>
                  <a:cubicBezTo>
                    <a:pt x="1477" y="631"/>
                    <a:pt x="2939" y="517"/>
                    <a:pt x="4415" y="359"/>
                  </a:cubicBezTo>
                  <a:cubicBezTo>
                    <a:pt x="2939" y="187"/>
                    <a:pt x="1477" y="72"/>
                    <a:pt x="1" y="1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9" name="Google Shape;4317;p64"/>
            <p:cNvSpPr/>
            <p:nvPr/>
          </p:nvSpPr>
          <p:spPr>
            <a:xfrm>
              <a:off x="4671738" y="3700563"/>
              <a:ext cx="110375" cy="17950"/>
            </a:xfrm>
            <a:custGeom>
              <a:avLst/>
              <a:gdLst/>
              <a:ahLst/>
              <a:cxnLst/>
              <a:rect l="l" t="t" r="r" b="b"/>
              <a:pathLst>
                <a:path w="4415" h="718" extrusionOk="0">
                  <a:moveTo>
                    <a:pt x="4415" y="1"/>
                  </a:moveTo>
                  <a:cubicBezTo>
                    <a:pt x="2939" y="87"/>
                    <a:pt x="1462" y="187"/>
                    <a:pt x="1" y="359"/>
                  </a:cubicBezTo>
                  <a:cubicBezTo>
                    <a:pt x="1477" y="517"/>
                    <a:pt x="2939" y="631"/>
                    <a:pt x="4415" y="717"/>
                  </a:cubicBezTo>
                  <a:lnTo>
                    <a:pt x="4415" y="287"/>
                  </a:lnTo>
                  <a:lnTo>
                    <a:pt x="4415" y="1"/>
                  </a:ln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0" name="Google Shape;4318;p64"/>
            <p:cNvSpPr/>
            <p:nvPr/>
          </p:nvSpPr>
          <p:spPr>
            <a:xfrm>
              <a:off x="4719038" y="3822763"/>
              <a:ext cx="101075" cy="63450"/>
            </a:xfrm>
            <a:custGeom>
              <a:avLst/>
              <a:gdLst/>
              <a:ahLst/>
              <a:cxnLst/>
              <a:rect l="l" t="t" r="r" b="b"/>
              <a:pathLst>
                <a:path w="4043" h="2538" extrusionOk="0">
                  <a:moveTo>
                    <a:pt x="3684" y="0"/>
                  </a:moveTo>
                  <a:cubicBezTo>
                    <a:pt x="2437" y="817"/>
                    <a:pt x="1204" y="1648"/>
                    <a:pt x="0" y="2537"/>
                  </a:cubicBezTo>
                  <a:cubicBezTo>
                    <a:pt x="1362" y="1935"/>
                    <a:pt x="2709" y="1276"/>
                    <a:pt x="4042" y="616"/>
                  </a:cubicBezTo>
                  <a:cubicBezTo>
                    <a:pt x="3913" y="416"/>
                    <a:pt x="3784" y="215"/>
                    <a:pt x="3684" y="0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1" name="Google Shape;4319;p64"/>
            <p:cNvSpPr/>
            <p:nvPr/>
          </p:nvSpPr>
          <p:spPr>
            <a:xfrm>
              <a:off x="5230713" y="3822763"/>
              <a:ext cx="101075" cy="63450"/>
            </a:xfrm>
            <a:custGeom>
              <a:avLst/>
              <a:gdLst/>
              <a:ahLst/>
              <a:cxnLst/>
              <a:rect l="l" t="t" r="r" b="b"/>
              <a:pathLst>
                <a:path w="4043" h="2538" extrusionOk="0">
                  <a:moveTo>
                    <a:pt x="359" y="0"/>
                  </a:moveTo>
                  <a:cubicBezTo>
                    <a:pt x="244" y="215"/>
                    <a:pt x="129" y="416"/>
                    <a:pt x="0" y="616"/>
                  </a:cubicBezTo>
                  <a:cubicBezTo>
                    <a:pt x="1333" y="1290"/>
                    <a:pt x="2681" y="1935"/>
                    <a:pt x="4042" y="2537"/>
                  </a:cubicBezTo>
                  <a:cubicBezTo>
                    <a:pt x="2838" y="1648"/>
                    <a:pt x="1606" y="817"/>
                    <a:pt x="373" y="0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2" name="Google Shape;4320;p64"/>
            <p:cNvSpPr/>
            <p:nvPr/>
          </p:nvSpPr>
          <p:spPr>
            <a:xfrm>
              <a:off x="4848388" y="3914113"/>
              <a:ext cx="63800" cy="101450"/>
            </a:xfrm>
            <a:custGeom>
              <a:avLst/>
              <a:gdLst/>
              <a:ahLst/>
              <a:cxnLst/>
              <a:rect l="l" t="t" r="r" b="b"/>
              <a:pathLst>
                <a:path w="2552" h="4058" extrusionOk="0">
                  <a:moveTo>
                    <a:pt x="1935" y="1"/>
                  </a:moveTo>
                  <a:cubicBezTo>
                    <a:pt x="1262" y="1334"/>
                    <a:pt x="602" y="2681"/>
                    <a:pt x="1" y="4057"/>
                  </a:cubicBezTo>
                  <a:cubicBezTo>
                    <a:pt x="889" y="2853"/>
                    <a:pt x="1735" y="1606"/>
                    <a:pt x="2552" y="359"/>
                  </a:cubicBezTo>
                  <a:cubicBezTo>
                    <a:pt x="2351" y="245"/>
                    <a:pt x="2136" y="130"/>
                    <a:pt x="1935" y="1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3" name="Google Shape;4321;p64"/>
            <p:cNvSpPr/>
            <p:nvPr/>
          </p:nvSpPr>
          <p:spPr>
            <a:xfrm>
              <a:off x="5138263" y="3914113"/>
              <a:ext cx="63800" cy="101450"/>
            </a:xfrm>
            <a:custGeom>
              <a:avLst/>
              <a:gdLst/>
              <a:ahLst/>
              <a:cxnLst/>
              <a:rect l="l" t="t" r="r" b="b"/>
              <a:pathLst>
                <a:path w="2552" h="4058" extrusionOk="0">
                  <a:moveTo>
                    <a:pt x="631" y="1"/>
                  </a:moveTo>
                  <a:cubicBezTo>
                    <a:pt x="431" y="130"/>
                    <a:pt x="216" y="245"/>
                    <a:pt x="1" y="359"/>
                  </a:cubicBezTo>
                  <a:cubicBezTo>
                    <a:pt x="818" y="1621"/>
                    <a:pt x="1663" y="2853"/>
                    <a:pt x="2552" y="4057"/>
                  </a:cubicBezTo>
                  <a:cubicBezTo>
                    <a:pt x="1950" y="2681"/>
                    <a:pt x="1305" y="1334"/>
                    <a:pt x="631" y="1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4" name="Google Shape;4322;p64"/>
            <p:cNvSpPr/>
            <p:nvPr/>
          </p:nvSpPr>
          <p:spPr>
            <a:xfrm>
              <a:off x="5016088" y="3950663"/>
              <a:ext cx="17925" cy="112175"/>
            </a:xfrm>
            <a:custGeom>
              <a:avLst/>
              <a:gdLst/>
              <a:ahLst/>
              <a:cxnLst/>
              <a:rect l="l" t="t" r="r" b="b"/>
              <a:pathLst>
                <a:path w="717" h="4487" extrusionOk="0">
                  <a:moveTo>
                    <a:pt x="0" y="1"/>
                  </a:moveTo>
                  <a:cubicBezTo>
                    <a:pt x="86" y="1506"/>
                    <a:pt x="201" y="2996"/>
                    <a:pt x="359" y="4487"/>
                  </a:cubicBezTo>
                  <a:cubicBezTo>
                    <a:pt x="531" y="2996"/>
                    <a:pt x="645" y="1506"/>
                    <a:pt x="717" y="1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5" name="Google Shape;4323;p64"/>
            <p:cNvSpPr/>
            <p:nvPr/>
          </p:nvSpPr>
          <p:spPr>
            <a:xfrm>
              <a:off x="4782088" y="3464088"/>
              <a:ext cx="485550" cy="486250"/>
            </a:xfrm>
            <a:custGeom>
              <a:avLst/>
              <a:gdLst/>
              <a:ahLst/>
              <a:cxnLst/>
              <a:rect l="l" t="t" r="r" b="b"/>
              <a:pathLst>
                <a:path w="19422" h="19450" extrusionOk="0">
                  <a:moveTo>
                    <a:pt x="9375" y="0"/>
                  </a:moveTo>
                  <a:cubicBezTo>
                    <a:pt x="9317" y="903"/>
                    <a:pt x="9274" y="1820"/>
                    <a:pt x="9246" y="2723"/>
                  </a:cubicBezTo>
                  <a:cubicBezTo>
                    <a:pt x="9188" y="3899"/>
                    <a:pt x="9174" y="5088"/>
                    <a:pt x="9145" y="6264"/>
                  </a:cubicBezTo>
                  <a:lnTo>
                    <a:pt x="9131" y="7568"/>
                  </a:lnTo>
                  <a:lnTo>
                    <a:pt x="8457" y="6450"/>
                  </a:lnTo>
                  <a:cubicBezTo>
                    <a:pt x="7841" y="5447"/>
                    <a:pt x="7239" y="4429"/>
                    <a:pt x="6608" y="3426"/>
                  </a:cubicBezTo>
                  <a:cubicBezTo>
                    <a:pt x="6121" y="2666"/>
                    <a:pt x="5634" y="1906"/>
                    <a:pt x="5132" y="1133"/>
                  </a:cubicBezTo>
                  <a:cubicBezTo>
                    <a:pt x="4931" y="1247"/>
                    <a:pt x="4716" y="1376"/>
                    <a:pt x="4530" y="1491"/>
                  </a:cubicBezTo>
                  <a:cubicBezTo>
                    <a:pt x="4931" y="2308"/>
                    <a:pt x="5347" y="3110"/>
                    <a:pt x="5777" y="3913"/>
                  </a:cubicBezTo>
                  <a:cubicBezTo>
                    <a:pt x="6322" y="4959"/>
                    <a:pt x="6895" y="5991"/>
                    <a:pt x="7454" y="7023"/>
                  </a:cubicBezTo>
                  <a:lnTo>
                    <a:pt x="8099" y="8170"/>
                  </a:lnTo>
                  <a:lnTo>
                    <a:pt x="6967" y="7525"/>
                  </a:lnTo>
                  <a:cubicBezTo>
                    <a:pt x="5920" y="6966"/>
                    <a:pt x="4903" y="6393"/>
                    <a:pt x="3842" y="5848"/>
                  </a:cubicBezTo>
                  <a:cubicBezTo>
                    <a:pt x="3054" y="5432"/>
                    <a:pt x="2251" y="5017"/>
                    <a:pt x="1449" y="4615"/>
                  </a:cubicBezTo>
                  <a:cubicBezTo>
                    <a:pt x="1320" y="4816"/>
                    <a:pt x="1205" y="5017"/>
                    <a:pt x="1090" y="5232"/>
                  </a:cubicBezTo>
                  <a:cubicBezTo>
                    <a:pt x="1836" y="5719"/>
                    <a:pt x="2595" y="6206"/>
                    <a:pt x="3355" y="6679"/>
                  </a:cubicBezTo>
                  <a:cubicBezTo>
                    <a:pt x="4344" y="7324"/>
                    <a:pt x="5361" y="7926"/>
                    <a:pt x="6365" y="8542"/>
                  </a:cubicBezTo>
                  <a:lnTo>
                    <a:pt x="7497" y="9202"/>
                  </a:lnTo>
                  <a:lnTo>
                    <a:pt x="6193" y="9216"/>
                  </a:lnTo>
                  <a:cubicBezTo>
                    <a:pt x="5003" y="9245"/>
                    <a:pt x="3828" y="9259"/>
                    <a:pt x="2653" y="9316"/>
                  </a:cubicBezTo>
                  <a:cubicBezTo>
                    <a:pt x="1764" y="9345"/>
                    <a:pt x="875" y="9388"/>
                    <a:pt x="1" y="9445"/>
                  </a:cubicBezTo>
                  <a:lnTo>
                    <a:pt x="1" y="9732"/>
                  </a:lnTo>
                  <a:lnTo>
                    <a:pt x="1" y="10162"/>
                  </a:lnTo>
                  <a:cubicBezTo>
                    <a:pt x="875" y="10205"/>
                    <a:pt x="1764" y="10248"/>
                    <a:pt x="2638" y="10277"/>
                  </a:cubicBezTo>
                  <a:cubicBezTo>
                    <a:pt x="3828" y="10334"/>
                    <a:pt x="5003" y="10348"/>
                    <a:pt x="6178" y="10391"/>
                  </a:cubicBezTo>
                  <a:lnTo>
                    <a:pt x="7483" y="10391"/>
                  </a:lnTo>
                  <a:lnTo>
                    <a:pt x="6365" y="11065"/>
                  </a:lnTo>
                  <a:cubicBezTo>
                    <a:pt x="5361" y="11681"/>
                    <a:pt x="4344" y="12283"/>
                    <a:pt x="3355" y="12914"/>
                  </a:cubicBezTo>
                  <a:cubicBezTo>
                    <a:pt x="2610" y="13387"/>
                    <a:pt x="1879" y="13860"/>
                    <a:pt x="1148" y="14333"/>
                  </a:cubicBezTo>
                  <a:cubicBezTo>
                    <a:pt x="1262" y="14548"/>
                    <a:pt x="1377" y="14748"/>
                    <a:pt x="1506" y="14949"/>
                  </a:cubicBezTo>
                  <a:cubicBezTo>
                    <a:pt x="2280" y="14562"/>
                    <a:pt x="3054" y="14161"/>
                    <a:pt x="3828" y="13760"/>
                  </a:cubicBezTo>
                  <a:cubicBezTo>
                    <a:pt x="4874" y="13215"/>
                    <a:pt x="5906" y="12642"/>
                    <a:pt x="6952" y="12068"/>
                  </a:cubicBezTo>
                  <a:lnTo>
                    <a:pt x="8085" y="11438"/>
                  </a:lnTo>
                  <a:lnTo>
                    <a:pt x="7440" y="12570"/>
                  </a:lnTo>
                  <a:cubicBezTo>
                    <a:pt x="6881" y="13602"/>
                    <a:pt x="6307" y="14634"/>
                    <a:pt x="5763" y="15680"/>
                  </a:cubicBezTo>
                  <a:cubicBezTo>
                    <a:pt x="5361" y="16454"/>
                    <a:pt x="4960" y="17214"/>
                    <a:pt x="4573" y="17988"/>
                  </a:cubicBezTo>
                  <a:cubicBezTo>
                    <a:pt x="4774" y="18117"/>
                    <a:pt x="4989" y="18231"/>
                    <a:pt x="5204" y="18346"/>
                  </a:cubicBezTo>
                  <a:cubicBezTo>
                    <a:pt x="5677" y="17629"/>
                    <a:pt x="6135" y="16898"/>
                    <a:pt x="6594" y="16167"/>
                  </a:cubicBezTo>
                  <a:cubicBezTo>
                    <a:pt x="7239" y="15178"/>
                    <a:pt x="7841" y="14161"/>
                    <a:pt x="8457" y="13158"/>
                  </a:cubicBezTo>
                  <a:lnTo>
                    <a:pt x="9117" y="12025"/>
                  </a:lnTo>
                  <a:lnTo>
                    <a:pt x="9131" y="13330"/>
                  </a:lnTo>
                  <a:cubicBezTo>
                    <a:pt x="9160" y="14519"/>
                    <a:pt x="9174" y="15694"/>
                    <a:pt x="9231" y="16870"/>
                  </a:cubicBezTo>
                  <a:cubicBezTo>
                    <a:pt x="9260" y="17730"/>
                    <a:pt x="9303" y="18590"/>
                    <a:pt x="9346" y="19450"/>
                  </a:cubicBezTo>
                  <a:lnTo>
                    <a:pt x="10063" y="19450"/>
                  </a:lnTo>
                  <a:cubicBezTo>
                    <a:pt x="10120" y="18590"/>
                    <a:pt x="10163" y="17730"/>
                    <a:pt x="10191" y="16870"/>
                  </a:cubicBezTo>
                  <a:cubicBezTo>
                    <a:pt x="10249" y="15694"/>
                    <a:pt x="10263" y="14519"/>
                    <a:pt x="10292" y="13330"/>
                  </a:cubicBezTo>
                  <a:lnTo>
                    <a:pt x="10306" y="12025"/>
                  </a:lnTo>
                  <a:lnTo>
                    <a:pt x="10965" y="13158"/>
                  </a:lnTo>
                  <a:cubicBezTo>
                    <a:pt x="11582" y="14161"/>
                    <a:pt x="12184" y="15178"/>
                    <a:pt x="12829" y="16167"/>
                  </a:cubicBezTo>
                  <a:cubicBezTo>
                    <a:pt x="13287" y="16898"/>
                    <a:pt x="13746" y="17629"/>
                    <a:pt x="14219" y="18346"/>
                  </a:cubicBezTo>
                  <a:cubicBezTo>
                    <a:pt x="14434" y="18231"/>
                    <a:pt x="14649" y="18117"/>
                    <a:pt x="14850" y="17988"/>
                  </a:cubicBezTo>
                  <a:cubicBezTo>
                    <a:pt x="14463" y="17214"/>
                    <a:pt x="14061" y="16454"/>
                    <a:pt x="13660" y="15680"/>
                  </a:cubicBezTo>
                  <a:cubicBezTo>
                    <a:pt x="13130" y="14634"/>
                    <a:pt x="12542" y="13602"/>
                    <a:pt x="11983" y="12570"/>
                  </a:cubicBezTo>
                  <a:lnTo>
                    <a:pt x="11338" y="11438"/>
                  </a:lnTo>
                  <a:lnTo>
                    <a:pt x="12470" y="12083"/>
                  </a:lnTo>
                  <a:cubicBezTo>
                    <a:pt x="13517" y="12642"/>
                    <a:pt x="14534" y="13215"/>
                    <a:pt x="15595" y="13760"/>
                  </a:cubicBezTo>
                  <a:cubicBezTo>
                    <a:pt x="16369" y="14161"/>
                    <a:pt x="17143" y="14562"/>
                    <a:pt x="17917" y="14963"/>
                  </a:cubicBezTo>
                  <a:cubicBezTo>
                    <a:pt x="18046" y="14763"/>
                    <a:pt x="18175" y="14548"/>
                    <a:pt x="18275" y="14333"/>
                  </a:cubicBezTo>
                  <a:cubicBezTo>
                    <a:pt x="17544" y="13860"/>
                    <a:pt x="16813" y="13387"/>
                    <a:pt x="16068" y="12914"/>
                  </a:cubicBezTo>
                  <a:cubicBezTo>
                    <a:pt x="15079" y="12283"/>
                    <a:pt x="14061" y="11681"/>
                    <a:pt x="13058" y="11065"/>
                  </a:cubicBezTo>
                  <a:lnTo>
                    <a:pt x="11940" y="10406"/>
                  </a:lnTo>
                  <a:lnTo>
                    <a:pt x="13230" y="10391"/>
                  </a:lnTo>
                  <a:cubicBezTo>
                    <a:pt x="14420" y="10348"/>
                    <a:pt x="15595" y="10334"/>
                    <a:pt x="16770" y="10277"/>
                  </a:cubicBezTo>
                  <a:cubicBezTo>
                    <a:pt x="17659" y="10248"/>
                    <a:pt x="18547" y="10205"/>
                    <a:pt x="19422" y="10162"/>
                  </a:cubicBezTo>
                  <a:lnTo>
                    <a:pt x="19422" y="9732"/>
                  </a:lnTo>
                  <a:lnTo>
                    <a:pt x="19422" y="9445"/>
                  </a:lnTo>
                  <a:cubicBezTo>
                    <a:pt x="18547" y="9388"/>
                    <a:pt x="17659" y="9345"/>
                    <a:pt x="16770" y="9316"/>
                  </a:cubicBezTo>
                  <a:cubicBezTo>
                    <a:pt x="15595" y="9259"/>
                    <a:pt x="14405" y="9245"/>
                    <a:pt x="13230" y="9216"/>
                  </a:cubicBezTo>
                  <a:lnTo>
                    <a:pt x="11926" y="9202"/>
                  </a:lnTo>
                  <a:lnTo>
                    <a:pt x="13058" y="8542"/>
                  </a:lnTo>
                  <a:cubicBezTo>
                    <a:pt x="14047" y="7926"/>
                    <a:pt x="15065" y="7324"/>
                    <a:pt x="16068" y="6679"/>
                  </a:cubicBezTo>
                  <a:cubicBezTo>
                    <a:pt x="16828" y="6206"/>
                    <a:pt x="17573" y="5719"/>
                    <a:pt x="18332" y="5232"/>
                  </a:cubicBezTo>
                  <a:cubicBezTo>
                    <a:pt x="18218" y="5017"/>
                    <a:pt x="18103" y="4802"/>
                    <a:pt x="17974" y="4601"/>
                  </a:cubicBezTo>
                  <a:cubicBezTo>
                    <a:pt x="17171" y="5017"/>
                    <a:pt x="16369" y="5418"/>
                    <a:pt x="15566" y="5848"/>
                  </a:cubicBezTo>
                  <a:cubicBezTo>
                    <a:pt x="14520" y="6378"/>
                    <a:pt x="13502" y="6966"/>
                    <a:pt x="12456" y="7525"/>
                  </a:cubicBezTo>
                  <a:lnTo>
                    <a:pt x="11324" y="8170"/>
                  </a:lnTo>
                  <a:lnTo>
                    <a:pt x="11969" y="7038"/>
                  </a:lnTo>
                  <a:cubicBezTo>
                    <a:pt x="12528" y="5991"/>
                    <a:pt x="13101" y="4974"/>
                    <a:pt x="13646" y="3913"/>
                  </a:cubicBezTo>
                  <a:cubicBezTo>
                    <a:pt x="14061" y="3110"/>
                    <a:pt x="14477" y="2308"/>
                    <a:pt x="14893" y="1491"/>
                  </a:cubicBezTo>
                  <a:cubicBezTo>
                    <a:pt x="14692" y="1376"/>
                    <a:pt x="14491" y="1247"/>
                    <a:pt x="14291" y="1133"/>
                  </a:cubicBezTo>
                  <a:cubicBezTo>
                    <a:pt x="13789" y="1892"/>
                    <a:pt x="13287" y="2666"/>
                    <a:pt x="12814" y="3426"/>
                  </a:cubicBezTo>
                  <a:cubicBezTo>
                    <a:pt x="12169" y="4429"/>
                    <a:pt x="11567" y="5447"/>
                    <a:pt x="10951" y="6450"/>
                  </a:cubicBezTo>
                  <a:lnTo>
                    <a:pt x="10292" y="7568"/>
                  </a:lnTo>
                  <a:lnTo>
                    <a:pt x="10277" y="6264"/>
                  </a:lnTo>
                  <a:cubicBezTo>
                    <a:pt x="10249" y="5088"/>
                    <a:pt x="10234" y="3899"/>
                    <a:pt x="10177" y="2723"/>
                  </a:cubicBezTo>
                  <a:cubicBezTo>
                    <a:pt x="10134" y="1820"/>
                    <a:pt x="10091" y="903"/>
                    <a:pt x="10048" y="0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6" name="Google Shape;4324;p64"/>
            <p:cNvSpPr/>
            <p:nvPr/>
          </p:nvSpPr>
          <p:spPr>
            <a:xfrm>
              <a:off x="4807538" y="3492538"/>
              <a:ext cx="424275" cy="389550"/>
            </a:xfrm>
            <a:custGeom>
              <a:avLst/>
              <a:gdLst/>
              <a:ahLst/>
              <a:cxnLst/>
              <a:rect l="l" t="t" r="r" b="b"/>
              <a:pathLst>
                <a:path w="16971" h="15582" extrusionOk="0">
                  <a:moveTo>
                    <a:pt x="9034" y="1"/>
                  </a:moveTo>
                  <a:cubicBezTo>
                    <a:pt x="8203" y="1"/>
                    <a:pt x="7371" y="109"/>
                    <a:pt x="6565" y="324"/>
                  </a:cubicBezTo>
                  <a:cubicBezTo>
                    <a:pt x="4272" y="926"/>
                    <a:pt x="2308" y="2374"/>
                    <a:pt x="1047" y="4395"/>
                  </a:cubicBezTo>
                  <a:cubicBezTo>
                    <a:pt x="703" y="4939"/>
                    <a:pt x="445" y="5541"/>
                    <a:pt x="259" y="6158"/>
                  </a:cubicBezTo>
                  <a:cubicBezTo>
                    <a:pt x="216" y="6287"/>
                    <a:pt x="187" y="6430"/>
                    <a:pt x="158" y="6559"/>
                  </a:cubicBezTo>
                  <a:cubicBezTo>
                    <a:pt x="44" y="7089"/>
                    <a:pt x="1" y="7634"/>
                    <a:pt x="29" y="8178"/>
                  </a:cubicBezTo>
                  <a:cubicBezTo>
                    <a:pt x="144" y="9554"/>
                    <a:pt x="775" y="10300"/>
                    <a:pt x="1534" y="10672"/>
                  </a:cubicBezTo>
                  <a:cubicBezTo>
                    <a:pt x="2172" y="11006"/>
                    <a:pt x="2890" y="11086"/>
                    <a:pt x="3435" y="11086"/>
                  </a:cubicBezTo>
                  <a:cubicBezTo>
                    <a:pt x="3943" y="11086"/>
                    <a:pt x="4300" y="11016"/>
                    <a:pt x="4300" y="11016"/>
                  </a:cubicBezTo>
                  <a:lnTo>
                    <a:pt x="4300" y="11016"/>
                  </a:lnTo>
                  <a:cubicBezTo>
                    <a:pt x="4300" y="11016"/>
                    <a:pt x="3713" y="14814"/>
                    <a:pt x="5375" y="15359"/>
                  </a:cubicBezTo>
                  <a:cubicBezTo>
                    <a:pt x="5504" y="15402"/>
                    <a:pt x="5617" y="15422"/>
                    <a:pt x="5714" y="15422"/>
                  </a:cubicBezTo>
                  <a:cubicBezTo>
                    <a:pt x="6879" y="15422"/>
                    <a:pt x="6002" y="12593"/>
                    <a:pt x="6809" y="12593"/>
                  </a:cubicBezTo>
                  <a:cubicBezTo>
                    <a:pt x="7697" y="12593"/>
                    <a:pt x="6622" y="15230"/>
                    <a:pt x="8199" y="15560"/>
                  </a:cubicBezTo>
                  <a:cubicBezTo>
                    <a:pt x="8273" y="15575"/>
                    <a:pt x="8342" y="15582"/>
                    <a:pt x="8405" y="15582"/>
                  </a:cubicBezTo>
                  <a:cubicBezTo>
                    <a:pt x="9693" y="15582"/>
                    <a:pt x="8907" y="12679"/>
                    <a:pt x="10191" y="12679"/>
                  </a:cubicBezTo>
                  <a:cubicBezTo>
                    <a:pt x="11538" y="12679"/>
                    <a:pt x="11166" y="15459"/>
                    <a:pt x="12742" y="15560"/>
                  </a:cubicBezTo>
                  <a:cubicBezTo>
                    <a:pt x="12757" y="15560"/>
                    <a:pt x="12771" y="15561"/>
                    <a:pt x="12784" y="15561"/>
                  </a:cubicBezTo>
                  <a:cubicBezTo>
                    <a:pt x="14312" y="15561"/>
                    <a:pt x="13115" y="10873"/>
                    <a:pt x="13115" y="10873"/>
                  </a:cubicBezTo>
                  <a:lnTo>
                    <a:pt x="13115" y="10873"/>
                  </a:lnTo>
                  <a:cubicBezTo>
                    <a:pt x="13115" y="10873"/>
                    <a:pt x="13524" y="10963"/>
                    <a:pt x="14073" y="10963"/>
                  </a:cubicBezTo>
                  <a:cubicBezTo>
                    <a:pt x="14623" y="10963"/>
                    <a:pt x="15315" y="10873"/>
                    <a:pt x="15881" y="10515"/>
                  </a:cubicBezTo>
                  <a:cubicBezTo>
                    <a:pt x="16139" y="10357"/>
                    <a:pt x="16340" y="10156"/>
                    <a:pt x="16512" y="9913"/>
                  </a:cubicBezTo>
                  <a:cubicBezTo>
                    <a:pt x="16784" y="9511"/>
                    <a:pt x="16970" y="8938"/>
                    <a:pt x="16970" y="8178"/>
                  </a:cubicBezTo>
                  <a:cubicBezTo>
                    <a:pt x="16970" y="6631"/>
                    <a:pt x="16053" y="2933"/>
                    <a:pt x="13101" y="1084"/>
                  </a:cubicBezTo>
                  <a:cubicBezTo>
                    <a:pt x="13015" y="1026"/>
                    <a:pt x="12929" y="969"/>
                    <a:pt x="12828" y="926"/>
                  </a:cubicBezTo>
                  <a:cubicBezTo>
                    <a:pt x="12527" y="754"/>
                    <a:pt x="12226" y="611"/>
                    <a:pt x="11911" y="482"/>
                  </a:cubicBezTo>
                  <a:cubicBezTo>
                    <a:pt x="11194" y="224"/>
                    <a:pt x="10449" y="66"/>
                    <a:pt x="9689" y="23"/>
                  </a:cubicBezTo>
                  <a:cubicBezTo>
                    <a:pt x="9471" y="8"/>
                    <a:pt x="9253" y="1"/>
                    <a:pt x="9034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7" name="Google Shape;4325;p64"/>
            <p:cNvSpPr/>
            <p:nvPr/>
          </p:nvSpPr>
          <p:spPr>
            <a:xfrm>
              <a:off x="4989213" y="3705238"/>
              <a:ext cx="78500" cy="57900"/>
            </a:xfrm>
            <a:custGeom>
              <a:avLst/>
              <a:gdLst/>
              <a:ahLst/>
              <a:cxnLst/>
              <a:rect l="l" t="t" r="r" b="b"/>
              <a:pathLst>
                <a:path w="3140" h="2316" extrusionOk="0">
                  <a:moveTo>
                    <a:pt x="1233" y="0"/>
                  </a:moveTo>
                  <a:cubicBezTo>
                    <a:pt x="1233" y="0"/>
                    <a:pt x="0" y="1935"/>
                    <a:pt x="430" y="2236"/>
                  </a:cubicBezTo>
                  <a:cubicBezTo>
                    <a:pt x="479" y="2270"/>
                    <a:pt x="528" y="2285"/>
                    <a:pt x="577" y="2285"/>
                  </a:cubicBezTo>
                  <a:cubicBezTo>
                    <a:pt x="970" y="2285"/>
                    <a:pt x="1376" y="1347"/>
                    <a:pt x="1376" y="1347"/>
                  </a:cubicBezTo>
                  <a:cubicBezTo>
                    <a:pt x="1376" y="1347"/>
                    <a:pt x="1563" y="2316"/>
                    <a:pt x="2157" y="2316"/>
                  </a:cubicBezTo>
                  <a:cubicBezTo>
                    <a:pt x="2222" y="2316"/>
                    <a:pt x="2291" y="2304"/>
                    <a:pt x="2365" y="2279"/>
                  </a:cubicBezTo>
                  <a:cubicBezTo>
                    <a:pt x="3139" y="2035"/>
                    <a:pt x="1233" y="0"/>
                    <a:pt x="1233" y="0"/>
                  </a:cubicBezTo>
                  <a:close/>
                </a:path>
              </a:pathLst>
            </a:custGeom>
            <a:solidFill>
              <a:srgbClr val="1E032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8" name="Google Shape;4326;p64"/>
            <p:cNvSpPr/>
            <p:nvPr/>
          </p:nvSpPr>
          <p:spPr>
            <a:xfrm>
              <a:off x="4883513" y="3581088"/>
              <a:ext cx="92450" cy="133550"/>
            </a:xfrm>
            <a:custGeom>
              <a:avLst/>
              <a:gdLst/>
              <a:ahLst/>
              <a:cxnLst/>
              <a:rect l="l" t="t" r="r" b="b"/>
              <a:pathLst>
                <a:path w="3698" h="5342" extrusionOk="0">
                  <a:moveTo>
                    <a:pt x="2008" y="0"/>
                  </a:moveTo>
                  <a:cubicBezTo>
                    <a:pt x="1223" y="0"/>
                    <a:pt x="513" y="500"/>
                    <a:pt x="244" y="1240"/>
                  </a:cubicBezTo>
                  <a:cubicBezTo>
                    <a:pt x="43" y="1784"/>
                    <a:pt x="0" y="2386"/>
                    <a:pt x="100" y="2945"/>
                  </a:cubicBezTo>
                  <a:cubicBezTo>
                    <a:pt x="172" y="3332"/>
                    <a:pt x="272" y="3705"/>
                    <a:pt x="401" y="4063"/>
                  </a:cubicBezTo>
                  <a:cubicBezTo>
                    <a:pt x="502" y="4364"/>
                    <a:pt x="659" y="4665"/>
                    <a:pt x="860" y="4909"/>
                  </a:cubicBezTo>
                  <a:cubicBezTo>
                    <a:pt x="1125" y="5186"/>
                    <a:pt x="1502" y="5341"/>
                    <a:pt x="1879" y="5341"/>
                  </a:cubicBezTo>
                  <a:cubicBezTo>
                    <a:pt x="1950" y="5341"/>
                    <a:pt x="2022" y="5336"/>
                    <a:pt x="2093" y="5324"/>
                  </a:cubicBezTo>
                  <a:cubicBezTo>
                    <a:pt x="2150" y="5310"/>
                    <a:pt x="2193" y="5310"/>
                    <a:pt x="2236" y="5296"/>
                  </a:cubicBezTo>
                  <a:cubicBezTo>
                    <a:pt x="2953" y="5124"/>
                    <a:pt x="3426" y="4421"/>
                    <a:pt x="3540" y="3719"/>
                  </a:cubicBezTo>
                  <a:cubicBezTo>
                    <a:pt x="3698" y="2759"/>
                    <a:pt x="3569" y="1770"/>
                    <a:pt x="3168" y="896"/>
                  </a:cubicBezTo>
                  <a:cubicBezTo>
                    <a:pt x="3024" y="552"/>
                    <a:pt x="2766" y="265"/>
                    <a:pt x="2451" y="79"/>
                  </a:cubicBezTo>
                  <a:cubicBezTo>
                    <a:pt x="2351" y="36"/>
                    <a:pt x="2265" y="7"/>
                    <a:pt x="2164" y="7"/>
                  </a:cubicBezTo>
                  <a:cubicBezTo>
                    <a:pt x="2112" y="3"/>
                    <a:pt x="2060" y="0"/>
                    <a:pt x="2008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9" name="Google Shape;4327;p64"/>
            <p:cNvSpPr/>
            <p:nvPr/>
          </p:nvSpPr>
          <p:spPr>
            <a:xfrm>
              <a:off x="4901413" y="3583038"/>
              <a:ext cx="74550" cy="131175"/>
            </a:xfrm>
            <a:custGeom>
              <a:avLst/>
              <a:gdLst/>
              <a:ahLst/>
              <a:cxnLst/>
              <a:rect l="l" t="t" r="r" b="b"/>
              <a:pathLst>
                <a:path w="2982" h="5247" extrusionOk="0">
                  <a:moveTo>
                    <a:pt x="1735" y="1"/>
                  </a:moveTo>
                  <a:cubicBezTo>
                    <a:pt x="1047" y="115"/>
                    <a:pt x="488" y="588"/>
                    <a:pt x="244" y="1233"/>
                  </a:cubicBezTo>
                  <a:cubicBezTo>
                    <a:pt x="44" y="1778"/>
                    <a:pt x="1" y="2366"/>
                    <a:pt x="101" y="2939"/>
                  </a:cubicBezTo>
                  <a:cubicBezTo>
                    <a:pt x="173" y="3326"/>
                    <a:pt x="273" y="3698"/>
                    <a:pt x="402" y="4057"/>
                  </a:cubicBezTo>
                  <a:cubicBezTo>
                    <a:pt x="502" y="4358"/>
                    <a:pt x="646" y="4644"/>
                    <a:pt x="861" y="4902"/>
                  </a:cubicBezTo>
                  <a:cubicBezTo>
                    <a:pt x="1004" y="5060"/>
                    <a:pt x="1176" y="5175"/>
                    <a:pt x="1377" y="5246"/>
                  </a:cubicBezTo>
                  <a:cubicBezTo>
                    <a:pt x="1434" y="5232"/>
                    <a:pt x="1477" y="5232"/>
                    <a:pt x="1520" y="5218"/>
                  </a:cubicBezTo>
                  <a:cubicBezTo>
                    <a:pt x="2237" y="5046"/>
                    <a:pt x="2710" y="4343"/>
                    <a:pt x="2824" y="3641"/>
                  </a:cubicBezTo>
                  <a:cubicBezTo>
                    <a:pt x="2982" y="2681"/>
                    <a:pt x="2853" y="1692"/>
                    <a:pt x="2452" y="818"/>
                  </a:cubicBezTo>
                  <a:cubicBezTo>
                    <a:pt x="2308" y="474"/>
                    <a:pt x="2050" y="187"/>
                    <a:pt x="1735" y="1"/>
                  </a:cubicBezTo>
                  <a:close/>
                </a:path>
              </a:pathLst>
            </a:custGeom>
            <a:solidFill>
              <a:srgbClr val="1E032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0" name="Google Shape;4328;p64"/>
            <p:cNvSpPr/>
            <p:nvPr/>
          </p:nvSpPr>
          <p:spPr>
            <a:xfrm>
              <a:off x="5075213" y="3594588"/>
              <a:ext cx="86125" cy="114575"/>
            </a:xfrm>
            <a:custGeom>
              <a:avLst/>
              <a:gdLst/>
              <a:ahLst/>
              <a:cxnLst/>
              <a:rect l="l" t="t" r="r" b="b"/>
              <a:pathLst>
                <a:path w="3445" h="4583" extrusionOk="0">
                  <a:moveTo>
                    <a:pt x="1400" y="1"/>
                  </a:moveTo>
                  <a:cubicBezTo>
                    <a:pt x="1265" y="1"/>
                    <a:pt x="1130" y="28"/>
                    <a:pt x="1003" y="83"/>
                  </a:cubicBezTo>
                  <a:cubicBezTo>
                    <a:pt x="932" y="112"/>
                    <a:pt x="860" y="155"/>
                    <a:pt x="788" y="212"/>
                  </a:cubicBezTo>
                  <a:cubicBezTo>
                    <a:pt x="115" y="728"/>
                    <a:pt x="0" y="4025"/>
                    <a:pt x="1577" y="4512"/>
                  </a:cubicBezTo>
                  <a:lnTo>
                    <a:pt x="1648" y="4541"/>
                  </a:lnTo>
                  <a:cubicBezTo>
                    <a:pt x="1765" y="4569"/>
                    <a:pt x="1875" y="4582"/>
                    <a:pt x="1978" y="4582"/>
                  </a:cubicBezTo>
                  <a:cubicBezTo>
                    <a:pt x="3187" y="4582"/>
                    <a:pt x="3445" y="2757"/>
                    <a:pt x="3168" y="1832"/>
                  </a:cubicBezTo>
                  <a:cubicBezTo>
                    <a:pt x="2953" y="1187"/>
                    <a:pt x="2551" y="614"/>
                    <a:pt x="2007" y="212"/>
                  </a:cubicBezTo>
                  <a:cubicBezTo>
                    <a:pt x="1830" y="71"/>
                    <a:pt x="1616" y="1"/>
                    <a:pt x="1400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1" name="Google Shape;4329;p64"/>
            <p:cNvSpPr/>
            <p:nvPr/>
          </p:nvSpPr>
          <p:spPr>
            <a:xfrm>
              <a:off x="5075213" y="3596663"/>
              <a:ext cx="65950" cy="110750"/>
            </a:xfrm>
            <a:custGeom>
              <a:avLst/>
              <a:gdLst/>
              <a:ahLst/>
              <a:cxnLst/>
              <a:rect l="l" t="t" r="r" b="b"/>
              <a:pathLst>
                <a:path w="2638" h="4430" extrusionOk="0">
                  <a:moveTo>
                    <a:pt x="1003" y="0"/>
                  </a:moveTo>
                  <a:cubicBezTo>
                    <a:pt x="932" y="29"/>
                    <a:pt x="860" y="72"/>
                    <a:pt x="788" y="129"/>
                  </a:cubicBezTo>
                  <a:cubicBezTo>
                    <a:pt x="115" y="645"/>
                    <a:pt x="0" y="3942"/>
                    <a:pt x="1577" y="4429"/>
                  </a:cubicBezTo>
                  <a:cubicBezTo>
                    <a:pt x="2465" y="4099"/>
                    <a:pt x="2637" y="2580"/>
                    <a:pt x="2394" y="1749"/>
                  </a:cubicBezTo>
                  <a:cubicBezTo>
                    <a:pt x="2236" y="1233"/>
                    <a:pt x="1792" y="488"/>
                    <a:pt x="1233" y="129"/>
                  </a:cubicBezTo>
                  <a:cubicBezTo>
                    <a:pt x="1161" y="72"/>
                    <a:pt x="1089" y="29"/>
                    <a:pt x="1003" y="0"/>
                  </a:cubicBezTo>
                  <a:close/>
                </a:path>
              </a:pathLst>
            </a:custGeom>
            <a:solidFill>
              <a:srgbClr val="1E032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2" name="Google Shape;4330;p64"/>
            <p:cNvSpPr/>
            <p:nvPr/>
          </p:nvSpPr>
          <p:spPr>
            <a:xfrm>
              <a:off x="4938338" y="3696638"/>
              <a:ext cx="43725" cy="34425"/>
            </a:xfrm>
            <a:custGeom>
              <a:avLst/>
              <a:gdLst/>
              <a:ahLst/>
              <a:cxnLst/>
              <a:rect l="l" t="t" r="r" b="b"/>
              <a:pathLst>
                <a:path w="1749" h="1377" extrusionOk="0">
                  <a:moveTo>
                    <a:pt x="1749" y="0"/>
                  </a:moveTo>
                  <a:lnTo>
                    <a:pt x="0" y="1376"/>
                  </a:lnTo>
                  <a:cubicBezTo>
                    <a:pt x="0" y="1376"/>
                    <a:pt x="12" y="1377"/>
                    <a:pt x="33" y="1377"/>
                  </a:cubicBezTo>
                  <a:cubicBezTo>
                    <a:pt x="252" y="1377"/>
                    <a:pt x="1475" y="1317"/>
                    <a:pt x="1749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3" name="Google Shape;4331;p64"/>
            <p:cNvSpPr/>
            <p:nvPr/>
          </p:nvSpPr>
          <p:spPr>
            <a:xfrm>
              <a:off x="5079138" y="3698063"/>
              <a:ext cx="40875" cy="25825"/>
            </a:xfrm>
            <a:custGeom>
              <a:avLst/>
              <a:gdLst/>
              <a:ahLst/>
              <a:cxnLst/>
              <a:rect l="l" t="t" r="r" b="b"/>
              <a:pathLst>
                <a:path w="1635" h="1033" extrusionOk="0">
                  <a:moveTo>
                    <a:pt x="1" y="0"/>
                  </a:moveTo>
                  <a:cubicBezTo>
                    <a:pt x="1" y="1"/>
                    <a:pt x="489" y="1033"/>
                    <a:pt x="1590" y="1033"/>
                  </a:cubicBezTo>
                  <a:cubicBezTo>
                    <a:pt x="1605" y="1033"/>
                    <a:pt x="1620" y="1033"/>
                    <a:pt x="1635" y="1032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4" name="Google Shape;4332;p64"/>
            <p:cNvSpPr/>
            <p:nvPr/>
          </p:nvSpPr>
          <p:spPr>
            <a:xfrm>
              <a:off x="4807888" y="3656488"/>
              <a:ext cx="56300" cy="103225"/>
            </a:xfrm>
            <a:custGeom>
              <a:avLst/>
              <a:gdLst/>
              <a:ahLst/>
              <a:cxnLst/>
              <a:rect l="l" t="t" r="r" b="b"/>
              <a:pathLst>
                <a:path w="2252" h="4129" extrusionOk="0">
                  <a:moveTo>
                    <a:pt x="159" y="1"/>
                  </a:moveTo>
                  <a:cubicBezTo>
                    <a:pt x="101" y="187"/>
                    <a:pt x="73" y="373"/>
                    <a:pt x="58" y="574"/>
                  </a:cubicBezTo>
                  <a:cubicBezTo>
                    <a:pt x="1" y="918"/>
                    <a:pt x="1" y="1276"/>
                    <a:pt x="30" y="1635"/>
                  </a:cubicBezTo>
                  <a:cubicBezTo>
                    <a:pt x="116" y="2753"/>
                    <a:pt x="546" y="3441"/>
                    <a:pt x="1119" y="3871"/>
                  </a:cubicBezTo>
                  <a:cubicBezTo>
                    <a:pt x="1248" y="3971"/>
                    <a:pt x="1377" y="4057"/>
                    <a:pt x="1520" y="4129"/>
                  </a:cubicBezTo>
                  <a:cubicBezTo>
                    <a:pt x="2251" y="1649"/>
                    <a:pt x="646" y="330"/>
                    <a:pt x="159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5" name="Google Shape;4333;p64"/>
            <p:cNvSpPr/>
            <p:nvPr/>
          </p:nvSpPr>
          <p:spPr>
            <a:xfrm>
              <a:off x="4814338" y="3602388"/>
              <a:ext cx="23325" cy="44100"/>
            </a:xfrm>
            <a:custGeom>
              <a:avLst/>
              <a:gdLst/>
              <a:ahLst/>
              <a:cxnLst/>
              <a:rect l="l" t="t" r="r" b="b"/>
              <a:pathLst>
                <a:path w="933" h="1764" extrusionOk="0">
                  <a:moveTo>
                    <a:pt x="775" y="1"/>
                  </a:moveTo>
                  <a:lnTo>
                    <a:pt x="775" y="1"/>
                  </a:lnTo>
                  <a:cubicBezTo>
                    <a:pt x="445" y="545"/>
                    <a:pt x="173" y="1147"/>
                    <a:pt x="1" y="1764"/>
                  </a:cubicBezTo>
                  <a:cubicBezTo>
                    <a:pt x="345" y="1434"/>
                    <a:pt x="933" y="746"/>
                    <a:pt x="775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6" name="Google Shape;4334;p64"/>
            <p:cNvSpPr/>
            <p:nvPr/>
          </p:nvSpPr>
          <p:spPr>
            <a:xfrm>
              <a:off x="4826538" y="3620138"/>
              <a:ext cx="50900" cy="38175"/>
            </a:xfrm>
            <a:custGeom>
              <a:avLst/>
              <a:gdLst/>
              <a:ahLst/>
              <a:cxnLst/>
              <a:rect l="l" t="t" r="r" b="b"/>
              <a:pathLst>
                <a:path w="2036" h="1527" extrusionOk="0">
                  <a:moveTo>
                    <a:pt x="1298" y="1"/>
                  </a:moveTo>
                  <a:cubicBezTo>
                    <a:pt x="734" y="1"/>
                    <a:pt x="0" y="1527"/>
                    <a:pt x="0" y="1527"/>
                  </a:cubicBezTo>
                  <a:cubicBezTo>
                    <a:pt x="0" y="1527"/>
                    <a:pt x="2035" y="409"/>
                    <a:pt x="1462" y="50"/>
                  </a:cubicBezTo>
                  <a:cubicBezTo>
                    <a:pt x="1410" y="16"/>
                    <a:pt x="1355" y="1"/>
                    <a:pt x="1298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7" name="Google Shape;4335;p64"/>
            <p:cNvSpPr/>
            <p:nvPr/>
          </p:nvSpPr>
          <p:spPr>
            <a:xfrm>
              <a:off x="4837638" y="3654338"/>
              <a:ext cx="44100" cy="18300"/>
            </a:xfrm>
            <a:custGeom>
              <a:avLst/>
              <a:gdLst/>
              <a:ahLst/>
              <a:cxnLst/>
              <a:rect l="l" t="t" r="r" b="b"/>
              <a:pathLst>
                <a:path w="1764" h="732" extrusionOk="0">
                  <a:moveTo>
                    <a:pt x="1264" y="0"/>
                  </a:moveTo>
                  <a:cubicBezTo>
                    <a:pt x="824" y="0"/>
                    <a:pt x="1" y="732"/>
                    <a:pt x="1" y="732"/>
                  </a:cubicBezTo>
                  <a:cubicBezTo>
                    <a:pt x="1" y="732"/>
                    <a:pt x="1763" y="459"/>
                    <a:pt x="1462" y="87"/>
                  </a:cubicBezTo>
                  <a:cubicBezTo>
                    <a:pt x="1415" y="26"/>
                    <a:pt x="1346" y="0"/>
                    <a:pt x="1264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8" name="Google Shape;4336;p64"/>
            <p:cNvSpPr/>
            <p:nvPr/>
          </p:nvSpPr>
          <p:spPr>
            <a:xfrm>
              <a:off x="4848038" y="3676013"/>
              <a:ext cx="42075" cy="14225"/>
            </a:xfrm>
            <a:custGeom>
              <a:avLst/>
              <a:gdLst/>
              <a:ahLst/>
              <a:cxnLst/>
              <a:rect l="l" t="t" r="r" b="b"/>
              <a:pathLst>
                <a:path w="1683" h="569" extrusionOk="0">
                  <a:moveTo>
                    <a:pt x="1211" y="0"/>
                  </a:moveTo>
                  <a:cubicBezTo>
                    <a:pt x="765" y="0"/>
                    <a:pt x="0" y="567"/>
                    <a:pt x="0" y="567"/>
                  </a:cubicBezTo>
                  <a:cubicBezTo>
                    <a:pt x="0" y="567"/>
                    <a:pt x="41" y="568"/>
                    <a:pt x="109" y="568"/>
                  </a:cubicBezTo>
                  <a:cubicBezTo>
                    <a:pt x="483" y="568"/>
                    <a:pt x="1683" y="537"/>
                    <a:pt x="1476" y="137"/>
                  </a:cubicBezTo>
                  <a:cubicBezTo>
                    <a:pt x="1423" y="39"/>
                    <a:pt x="1328" y="0"/>
                    <a:pt x="1211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9" name="Google Shape;4337;p64"/>
            <p:cNvSpPr/>
            <p:nvPr/>
          </p:nvSpPr>
          <p:spPr>
            <a:xfrm>
              <a:off x="4854488" y="3700138"/>
              <a:ext cx="43125" cy="10050"/>
            </a:xfrm>
            <a:custGeom>
              <a:avLst/>
              <a:gdLst/>
              <a:ahLst/>
              <a:cxnLst/>
              <a:rect l="l" t="t" r="r" b="b"/>
              <a:pathLst>
                <a:path w="1725" h="402" extrusionOk="0">
                  <a:moveTo>
                    <a:pt x="1113" y="0"/>
                  </a:moveTo>
                  <a:cubicBezTo>
                    <a:pt x="624" y="0"/>
                    <a:pt x="0" y="204"/>
                    <a:pt x="0" y="204"/>
                  </a:cubicBezTo>
                  <a:cubicBezTo>
                    <a:pt x="0" y="204"/>
                    <a:pt x="835" y="402"/>
                    <a:pt x="1323" y="402"/>
                  </a:cubicBezTo>
                  <a:cubicBezTo>
                    <a:pt x="1567" y="402"/>
                    <a:pt x="1725" y="352"/>
                    <a:pt x="1648" y="204"/>
                  </a:cubicBezTo>
                  <a:cubicBezTo>
                    <a:pt x="1567" y="51"/>
                    <a:pt x="1357" y="0"/>
                    <a:pt x="1113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0" name="Google Shape;4338;p64"/>
            <p:cNvSpPr/>
            <p:nvPr/>
          </p:nvSpPr>
          <p:spPr>
            <a:xfrm>
              <a:off x="4858788" y="3718338"/>
              <a:ext cx="40000" cy="12950"/>
            </a:xfrm>
            <a:custGeom>
              <a:avLst/>
              <a:gdLst/>
              <a:ahLst/>
              <a:cxnLst/>
              <a:rect l="l" t="t" r="r" b="b"/>
              <a:pathLst>
                <a:path w="1600" h="518" extrusionOk="0">
                  <a:moveTo>
                    <a:pt x="925" y="1"/>
                  </a:moveTo>
                  <a:cubicBezTo>
                    <a:pt x="495" y="1"/>
                    <a:pt x="0" y="107"/>
                    <a:pt x="0" y="107"/>
                  </a:cubicBezTo>
                  <a:cubicBezTo>
                    <a:pt x="0" y="107"/>
                    <a:pt x="806" y="518"/>
                    <a:pt x="1252" y="518"/>
                  </a:cubicBezTo>
                  <a:cubicBezTo>
                    <a:pt x="1400" y="518"/>
                    <a:pt x="1509" y="472"/>
                    <a:pt x="1534" y="350"/>
                  </a:cubicBezTo>
                  <a:cubicBezTo>
                    <a:pt x="1599" y="76"/>
                    <a:pt x="1285" y="1"/>
                    <a:pt x="925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1" name="Google Shape;4339;p64"/>
            <p:cNvSpPr/>
            <p:nvPr/>
          </p:nvSpPr>
          <p:spPr>
            <a:xfrm>
              <a:off x="4854488" y="3743463"/>
              <a:ext cx="51875" cy="20575"/>
            </a:xfrm>
            <a:custGeom>
              <a:avLst/>
              <a:gdLst/>
              <a:ahLst/>
              <a:cxnLst/>
              <a:rect l="l" t="t" r="r" b="b"/>
              <a:pathLst>
                <a:path w="2075" h="823" extrusionOk="0">
                  <a:moveTo>
                    <a:pt x="257" y="0"/>
                  </a:moveTo>
                  <a:cubicBezTo>
                    <a:pt x="103" y="0"/>
                    <a:pt x="0" y="5"/>
                    <a:pt x="0" y="5"/>
                  </a:cubicBezTo>
                  <a:cubicBezTo>
                    <a:pt x="0" y="5"/>
                    <a:pt x="673" y="823"/>
                    <a:pt x="1215" y="823"/>
                  </a:cubicBezTo>
                  <a:cubicBezTo>
                    <a:pt x="1353" y="823"/>
                    <a:pt x="1483" y="769"/>
                    <a:pt x="1591" y="635"/>
                  </a:cubicBezTo>
                  <a:cubicBezTo>
                    <a:pt x="2075" y="62"/>
                    <a:pt x="820" y="0"/>
                    <a:pt x="257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2" name="Google Shape;4340;p64"/>
            <p:cNvSpPr/>
            <p:nvPr/>
          </p:nvSpPr>
          <p:spPr>
            <a:xfrm>
              <a:off x="4971638" y="3492388"/>
              <a:ext cx="133700" cy="50825"/>
            </a:xfrm>
            <a:custGeom>
              <a:avLst/>
              <a:gdLst/>
              <a:ahLst/>
              <a:cxnLst/>
              <a:rect l="l" t="t" r="r" b="b"/>
              <a:pathLst>
                <a:path w="5348" h="2033" extrusionOk="0">
                  <a:moveTo>
                    <a:pt x="2466" y="1"/>
                  </a:moveTo>
                  <a:cubicBezTo>
                    <a:pt x="2280" y="1"/>
                    <a:pt x="2108" y="15"/>
                    <a:pt x="1922" y="29"/>
                  </a:cubicBezTo>
                  <a:cubicBezTo>
                    <a:pt x="1277" y="58"/>
                    <a:pt x="632" y="158"/>
                    <a:pt x="1" y="330"/>
                  </a:cubicBezTo>
                  <a:cubicBezTo>
                    <a:pt x="87" y="502"/>
                    <a:pt x="202" y="660"/>
                    <a:pt x="316" y="817"/>
                  </a:cubicBezTo>
                  <a:cubicBezTo>
                    <a:pt x="417" y="946"/>
                    <a:pt x="531" y="1075"/>
                    <a:pt x="660" y="1204"/>
                  </a:cubicBezTo>
                  <a:cubicBezTo>
                    <a:pt x="1133" y="1634"/>
                    <a:pt x="1721" y="1921"/>
                    <a:pt x="2352" y="1993"/>
                  </a:cubicBezTo>
                  <a:cubicBezTo>
                    <a:pt x="2438" y="2007"/>
                    <a:pt x="2524" y="2021"/>
                    <a:pt x="2624" y="2021"/>
                  </a:cubicBezTo>
                  <a:cubicBezTo>
                    <a:pt x="2703" y="2029"/>
                    <a:pt x="2778" y="2032"/>
                    <a:pt x="2853" y="2032"/>
                  </a:cubicBezTo>
                  <a:cubicBezTo>
                    <a:pt x="2928" y="2032"/>
                    <a:pt x="3004" y="2029"/>
                    <a:pt x="3082" y="2021"/>
                  </a:cubicBezTo>
                  <a:cubicBezTo>
                    <a:pt x="4000" y="1978"/>
                    <a:pt x="4559" y="1692"/>
                    <a:pt x="4888" y="1348"/>
                  </a:cubicBezTo>
                  <a:cubicBezTo>
                    <a:pt x="5003" y="1233"/>
                    <a:pt x="5103" y="1104"/>
                    <a:pt x="5175" y="961"/>
                  </a:cubicBezTo>
                  <a:cubicBezTo>
                    <a:pt x="5261" y="817"/>
                    <a:pt x="5318" y="660"/>
                    <a:pt x="5347" y="488"/>
                  </a:cubicBezTo>
                  <a:cubicBezTo>
                    <a:pt x="4630" y="230"/>
                    <a:pt x="3871" y="58"/>
                    <a:pt x="3097" y="15"/>
                  </a:cubicBezTo>
                  <a:lnTo>
                    <a:pt x="3025" y="15"/>
                  </a:lnTo>
                  <a:cubicBezTo>
                    <a:pt x="2896" y="1"/>
                    <a:pt x="2767" y="1"/>
                    <a:pt x="2638" y="1"/>
                  </a:cubicBezTo>
                  <a:close/>
                </a:path>
              </a:pathLst>
            </a:custGeom>
            <a:solidFill>
              <a:srgbClr val="FFD3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3" name="Google Shape;4341;p64"/>
            <p:cNvSpPr/>
            <p:nvPr/>
          </p:nvSpPr>
          <p:spPr>
            <a:xfrm>
              <a:off x="4807888" y="3670463"/>
              <a:ext cx="33000" cy="82450"/>
            </a:xfrm>
            <a:custGeom>
              <a:avLst/>
              <a:gdLst/>
              <a:ahLst/>
              <a:cxnLst/>
              <a:rect l="l" t="t" r="r" b="b"/>
              <a:pathLst>
                <a:path w="1320" h="3298" extrusionOk="0">
                  <a:moveTo>
                    <a:pt x="58" y="1"/>
                  </a:moveTo>
                  <a:cubicBezTo>
                    <a:pt x="1" y="359"/>
                    <a:pt x="1" y="703"/>
                    <a:pt x="30" y="1061"/>
                  </a:cubicBezTo>
                  <a:cubicBezTo>
                    <a:pt x="116" y="2179"/>
                    <a:pt x="546" y="2882"/>
                    <a:pt x="1119" y="3297"/>
                  </a:cubicBezTo>
                  <a:cubicBezTo>
                    <a:pt x="1320" y="1291"/>
                    <a:pt x="288" y="216"/>
                    <a:pt x="58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4" name="Google Shape;4342;p64"/>
            <p:cNvSpPr/>
            <p:nvPr/>
          </p:nvSpPr>
          <p:spPr>
            <a:xfrm>
              <a:off x="5133613" y="3717763"/>
              <a:ext cx="6825" cy="6100"/>
            </a:xfrm>
            <a:custGeom>
              <a:avLst/>
              <a:gdLst/>
              <a:ahLst/>
              <a:cxnLst/>
              <a:rect l="l" t="t" r="r" b="b"/>
              <a:pathLst>
                <a:path w="273" h="244" extrusionOk="0">
                  <a:moveTo>
                    <a:pt x="158" y="1"/>
                  </a:moveTo>
                  <a:cubicBezTo>
                    <a:pt x="58" y="1"/>
                    <a:pt x="0" y="130"/>
                    <a:pt x="72" y="201"/>
                  </a:cubicBezTo>
                  <a:cubicBezTo>
                    <a:pt x="96" y="231"/>
                    <a:pt x="127" y="243"/>
                    <a:pt x="158" y="243"/>
                  </a:cubicBezTo>
                  <a:cubicBezTo>
                    <a:pt x="217" y="243"/>
                    <a:pt x="273" y="196"/>
                    <a:pt x="273" y="130"/>
                  </a:cubicBezTo>
                  <a:cubicBezTo>
                    <a:pt x="273" y="58"/>
                    <a:pt x="230" y="1"/>
                    <a:pt x="158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5" name="Google Shape;4343;p64"/>
            <p:cNvSpPr/>
            <p:nvPr/>
          </p:nvSpPr>
          <p:spPr>
            <a:xfrm>
              <a:off x="5152588" y="3699763"/>
              <a:ext cx="6125" cy="5925"/>
            </a:xfrm>
            <a:custGeom>
              <a:avLst/>
              <a:gdLst/>
              <a:ahLst/>
              <a:cxnLst/>
              <a:rect l="l" t="t" r="r" b="b"/>
              <a:pathLst>
                <a:path w="245" h="237" extrusionOk="0">
                  <a:moveTo>
                    <a:pt x="123" y="1"/>
                  </a:moveTo>
                  <a:cubicBezTo>
                    <a:pt x="62" y="1"/>
                    <a:pt x="1" y="40"/>
                    <a:pt x="1" y="119"/>
                  </a:cubicBezTo>
                  <a:cubicBezTo>
                    <a:pt x="1" y="198"/>
                    <a:pt x="62" y="237"/>
                    <a:pt x="123" y="237"/>
                  </a:cubicBezTo>
                  <a:cubicBezTo>
                    <a:pt x="184" y="237"/>
                    <a:pt x="245" y="198"/>
                    <a:pt x="245" y="119"/>
                  </a:cubicBezTo>
                  <a:cubicBezTo>
                    <a:pt x="245" y="40"/>
                    <a:pt x="184" y="1"/>
                    <a:pt x="123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6" name="Google Shape;4344;p64"/>
            <p:cNvSpPr/>
            <p:nvPr/>
          </p:nvSpPr>
          <p:spPr>
            <a:xfrm>
              <a:off x="4898913" y="3708713"/>
              <a:ext cx="6125" cy="5950"/>
            </a:xfrm>
            <a:custGeom>
              <a:avLst/>
              <a:gdLst/>
              <a:ahLst/>
              <a:cxnLst/>
              <a:rect l="l" t="t" r="r" b="b"/>
              <a:pathLst>
                <a:path w="245" h="238" extrusionOk="0">
                  <a:moveTo>
                    <a:pt x="122" y="1"/>
                  </a:moveTo>
                  <a:cubicBezTo>
                    <a:pt x="61" y="1"/>
                    <a:pt x="0" y="40"/>
                    <a:pt x="0" y="119"/>
                  </a:cubicBezTo>
                  <a:cubicBezTo>
                    <a:pt x="0" y="198"/>
                    <a:pt x="61" y="237"/>
                    <a:pt x="122" y="237"/>
                  </a:cubicBezTo>
                  <a:cubicBezTo>
                    <a:pt x="183" y="237"/>
                    <a:pt x="244" y="198"/>
                    <a:pt x="244" y="119"/>
                  </a:cubicBezTo>
                  <a:cubicBezTo>
                    <a:pt x="244" y="40"/>
                    <a:pt x="183" y="1"/>
                    <a:pt x="122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7" name="Google Shape;4345;p64"/>
            <p:cNvSpPr/>
            <p:nvPr/>
          </p:nvSpPr>
          <p:spPr>
            <a:xfrm>
              <a:off x="4925063" y="3727088"/>
              <a:ext cx="7200" cy="5850"/>
            </a:xfrm>
            <a:custGeom>
              <a:avLst/>
              <a:gdLst/>
              <a:ahLst/>
              <a:cxnLst/>
              <a:rect l="l" t="t" r="r" b="b"/>
              <a:pathLst>
                <a:path w="288" h="234" extrusionOk="0">
                  <a:moveTo>
                    <a:pt x="158" y="0"/>
                  </a:moveTo>
                  <a:cubicBezTo>
                    <a:pt x="58" y="0"/>
                    <a:pt x="1" y="129"/>
                    <a:pt x="72" y="201"/>
                  </a:cubicBezTo>
                  <a:cubicBezTo>
                    <a:pt x="99" y="223"/>
                    <a:pt x="130" y="233"/>
                    <a:pt x="160" y="233"/>
                  </a:cubicBezTo>
                  <a:cubicBezTo>
                    <a:pt x="226" y="233"/>
                    <a:pt x="287" y="184"/>
                    <a:pt x="287" y="115"/>
                  </a:cubicBezTo>
                  <a:cubicBezTo>
                    <a:pt x="287" y="43"/>
                    <a:pt x="230" y="0"/>
                    <a:pt x="158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8" name="Google Shape;4346;p64"/>
            <p:cNvSpPr/>
            <p:nvPr/>
          </p:nvSpPr>
          <p:spPr>
            <a:xfrm>
              <a:off x="4990288" y="3549138"/>
              <a:ext cx="85650" cy="63300"/>
            </a:xfrm>
            <a:custGeom>
              <a:avLst/>
              <a:gdLst/>
              <a:ahLst/>
              <a:cxnLst/>
              <a:rect l="l" t="t" r="r" b="b"/>
              <a:pathLst>
                <a:path w="3426" h="2532" extrusionOk="0">
                  <a:moveTo>
                    <a:pt x="859" y="1"/>
                  </a:moveTo>
                  <a:cubicBezTo>
                    <a:pt x="822" y="1"/>
                    <a:pt x="785" y="3"/>
                    <a:pt x="746" y="9"/>
                  </a:cubicBezTo>
                  <a:cubicBezTo>
                    <a:pt x="0" y="110"/>
                    <a:pt x="1075" y="2116"/>
                    <a:pt x="1692" y="2532"/>
                  </a:cubicBezTo>
                  <a:cubicBezTo>
                    <a:pt x="2508" y="1744"/>
                    <a:pt x="3426" y="325"/>
                    <a:pt x="2852" y="81"/>
                  </a:cubicBezTo>
                  <a:cubicBezTo>
                    <a:pt x="2796" y="59"/>
                    <a:pt x="2739" y="49"/>
                    <a:pt x="2683" y="49"/>
                  </a:cubicBezTo>
                  <a:cubicBezTo>
                    <a:pt x="2160" y="49"/>
                    <a:pt x="1692" y="927"/>
                    <a:pt x="1692" y="927"/>
                  </a:cubicBezTo>
                  <a:cubicBezTo>
                    <a:pt x="1692" y="927"/>
                    <a:pt x="1511" y="1"/>
                    <a:pt x="859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9" name="Google Shape;4347;p64"/>
            <p:cNvSpPr/>
            <p:nvPr/>
          </p:nvSpPr>
          <p:spPr>
            <a:xfrm>
              <a:off x="5025038" y="3621738"/>
              <a:ext cx="10425" cy="54125"/>
            </a:xfrm>
            <a:custGeom>
              <a:avLst/>
              <a:gdLst/>
              <a:ahLst/>
              <a:cxnLst/>
              <a:rect l="l" t="t" r="r" b="b"/>
              <a:pathLst>
                <a:path w="417" h="2165" extrusionOk="0">
                  <a:moveTo>
                    <a:pt x="259" y="1"/>
                  </a:moveTo>
                  <a:cubicBezTo>
                    <a:pt x="115" y="330"/>
                    <a:pt x="44" y="703"/>
                    <a:pt x="29" y="1076"/>
                  </a:cubicBezTo>
                  <a:cubicBezTo>
                    <a:pt x="1" y="1448"/>
                    <a:pt x="44" y="1806"/>
                    <a:pt x="144" y="2165"/>
                  </a:cubicBezTo>
                  <a:cubicBezTo>
                    <a:pt x="287" y="1821"/>
                    <a:pt x="373" y="1463"/>
                    <a:pt x="388" y="1090"/>
                  </a:cubicBezTo>
                  <a:cubicBezTo>
                    <a:pt x="416" y="717"/>
                    <a:pt x="373" y="345"/>
                    <a:pt x="259" y="1"/>
                  </a:cubicBezTo>
                  <a:close/>
                </a:path>
              </a:pathLst>
            </a:custGeom>
            <a:solidFill>
              <a:srgbClr val="FFD3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0" name="Google Shape;4348;p64"/>
            <p:cNvSpPr/>
            <p:nvPr/>
          </p:nvSpPr>
          <p:spPr>
            <a:xfrm>
              <a:off x="4983463" y="3610988"/>
              <a:ext cx="36225" cy="22250"/>
            </a:xfrm>
            <a:custGeom>
              <a:avLst/>
              <a:gdLst/>
              <a:ahLst/>
              <a:cxnLst/>
              <a:rect l="l" t="t" r="r" b="b"/>
              <a:pathLst>
                <a:path w="1449" h="890" extrusionOk="0">
                  <a:moveTo>
                    <a:pt x="1449" y="1"/>
                  </a:moveTo>
                  <a:lnTo>
                    <a:pt x="1449" y="1"/>
                  </a:lnTo>
                  <a:cubicBezTo>
                    <a:pt x="861" y="72"/>
                    <a:pt x="331" y="402"/>
                    <a:pt x="1" y="889"/>
                  </a:cubicBezTo>
                  <a:cubicBezTo>
                    <a:pt x="288" y="861"/>
                    <a:pt x="560" y="760"/>
                    <a:pt x="818" y="603"/>
                  </a:cubicBezTo>
                  <a:cubicBezTo>
                    <a:pt x="1062" y="445"/>
                    <a:pt x="1291" y="244"/>
                    <a:pt x="1449" y="1"/>
                  </a:cubicBezTo>
                  <a:close/>
                </a:path>
              </a:pathLst>
            </a:custGeom>
            <a:solidFill>
              <a:srgbClr val="FFD3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1" name="Google Shape;4349;p64"/>
            <p:cNvSpPr/>
            <p:nvPr/>
          </p:nvSpPr>
          <p:spPr>
            <a:xfrm>
              <a:off x="5042963" y="3610988"/>
              <a:ext cx="36200" cy="22250"/>
            </a:xfrm>
            <a:custGeom>
              <a:avLst/>
              <a:gdLst/>
              <a:ahLst/>
              <a:cxnLst/>
              <a:rect l="l" t="t" r="r" b="b"/>
              <a:pathLst>
                <a:path w="1448" h="890" extrusionOk="0">
                  <a:moveTo>
                    <a:pt x="0" y="1"/>
                  </a:moveTo>
                  <a:cubicBezTo>
                    <a:pt x="158" y="244"/>
                    <a:pt x="373" y="445"/>
                    <a:pt x="631" y="603"/>
                  </a:cubicBezTo>
                  <a:cubicBezTo>
                    <a:pt x="874" y="760"/>
                    <a:pt x="1161" y="861"/>
                    <a:pt x="1448" y="889"/>
                  </a:cubicBezTo>
                  <a:cubicBezTo>
                    <a:pt x="1118" y="402"/>
                    <a:pt x="588" y="72"/>
                    <a:pt x="0" y="1"/>
                  </a:cubicBezTo>
                  <a:close/>
                </a:path>
              </a:pathLst>
            </a:custGeom>
            <a:solidFill>
              <a:srgbClr val="FFD3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2" name="Google Shape;4350;p64"/>
            <p:cNvSpPr/>
            <p:nvPr/>
          </p:nvSpPr>
          <p:spPr>
            <a:xfrm>
              <a:off x="4950863" y="3492388"/>
              <a:ext cx="82450" cy="49125"/>
            </a:xfrm>
            <a:custGeom>
              <a:avLst/>
              <a:gdLst/>
              <a:ahLst/>
              <a:cxnLst/>
              <a:rect l="l" t="t" r="r" b="b"/>
              <a:pathLst>
                <a:path w="3298" h="1965" extrusionOk="0">
                  <a:moveTo>
                    <a:pt x="3297" y="1"/>
                  </a:moveTo>
                  <a:cubicBezTo>
                    <a:pt x="3125" y="1"/>
                    <a:pt x="2939" y="1"/>
                    <a:pt x="2767" y="15"/>
                  </a:cubicBezTo>
                  <a:cubicBezTo>
                    <a:pt x="2194" y="230"/>
                    <a:pt x="1663" y="502"/>
                    <a:pt x="1147" y="817"/>
                  </a:cubicBezTo>
                  <a:cubicBezTo>
                    <a:pt x="631" y="1133"/>
                    <a:pt x="201" y="1520"/>
                    <a:pt x="1" y="1964"/>
                  </a:cubicBezTo>
                  <a:cubicBezTo>
                    <a:pt x="517" y="1735"/>
                    <a:pt x="1018" y="1491"/>
                    <a:pt x="1491" y="1190"/>
                  </a:cubicBezTo>
                  <a:cubicBezTo>
                    <a:pt x="2194" y="774"/>
                    <a:pt x="2867" y="316"/>
                    <a:pt x="3297" y="1"/>
                  </a:cubicBezTo>
                  <a:close/>
                </a:path>
              </a:pathLst>
            </a:custGeom>
            <a:solidFill>
              <a:srgbClr val="FF51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3" name="Google Shape;4351;p64"/>
            <p:cNvSpPr/>
            <p:nvPr/>
          </p:nvSpPr>
          <p:spPr>
            <a:xfrm>
              <a:off x="5038288" y="3492738"/>
              <a:ext cx="88525" cy="39800"/>
            </a:xfrm>
            <a:custGeom>
              <a:avLst/>
              <a:gdLst/>
              <a:ahLst/>
              <a:cxnLst/>
              <a:rect l="l" t="t" r="r" b="b"/>
              <a:pathLst>
                <a:path w="3541" h="1592" extrusionOk="0">
                  <a:moveTo>
                    <a:pt x="1" y="1"/>
                  </a:moveTo>
                  <a:cubicBezTo>
                    <a:pt x="674" y="545"/>
                    <a:pt x="1420" y="1004"/>
                    <a:pt x="2237" y="1334"/>
                  </a:cubicBezTo>
                  <a:cubicBezTo>
                    <a:pt x="2638" y="1506"/>
                    <a:pt x="3082" y="1592"/>
                    <a:pt x="3541" y="1592"/>
                  </a:cubicBezTo>
                  <a:cubicBezTo>
                    <a:pt x="3412" y="1434"/>
                    <a:pt x="3011" y="1205"/>
                    <a:pt x="2509" y="961"/>
                  </a:cubicBezTo>
                  <a:cubicBezTo>
                    <a:pt x="1835" y="617"/>
                    <a:pt x="990" y="259"/>
                    <a:pt x="388" y="15"/>
                  </a:cubicBezTo>
                  <a:cubicBezTo>
                    <a:pt x="259" y="1"/>
                    <a:pt x="130" y="1"/>
                    <a:pt x="1" y="1"/>
                  </a:cubicBezTo>
                  <a:close/>
                </a:path>
              </a:pathLst>
            </a:custGeom>
            <a:solidFill>
              <a:srgbClr val="FF51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4" name="Google Shape;4352;p64"/>
            <p:cNvSpPr/>
            <p:nvPr/>
          </p:nvSpPr>
          <p:spPr>
            <a:xfrm>
              <a:off x="5028613" y="3492388"/>
              <a:ext cx="11850" cy="59875"/>
            </a:xfrm>
            <a:custGeom>
              <a:avLst/>
              <a:gdLst/>
              <a:ahLst/>
              <a:cxnLst/>
              <a:rect l="l" t="t" r="r" b="b"/>
              <a:pathLst>
                <a:path w="474" h="2395" extrusionOk="0">
                  <a:moveTo>
                    <a:pt x="202" y="1"/>
                  </a:moveTo>
                  <a:cubicBezTo>
                    <a:pt x="116" y="559"/>
                    <a:pt x="1" y="1434"/>
                    <a:pt x="73" y="1993"/>
                  </a:cubicBezTo>
                  <a:cubicBezTo>
                    <a:pt x="87" y="2136"/>
                    <a:pt x="130" y="2265"/>
                    <a:pt x="202" y="2394"/>
                  </a:cubicBezTo>
                  <a:cubicBezTo>
                    <a:pt x="273" y="2279"/>
                    <a:pt x="330" y="2150"/>
                    <a:pt x="345" y="2021"/>
                  </a:cubicBezTo>
                  <a:cubicBezTo>
                    <a:pt x="474" y="1477"/>
                    <a:pt x="459" y="617"/>
                    <a:pt x="373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5" name="Google Shape;4353;p64"/>
            <p:cNvSpPr/>
            <p:nvPr/>
          </p:nvSpPr>
          <p:spPr>
            <a:xfrm>
              <a:off x="4941188" y="3516763"/>
              <a:ext cx="9700" cy="8350"/>
            </a:xfrm>
            <a:custGeom>
              <a:avLst/>
              <a:gdLst/>
              <a:ahLst/>
              <a:cxnLst/>
              <a:rect l="l" t="t" r="r" b="b"/>
              <a:pathLst>
                <a:path w="388" h="334" extrusionOk="0">
                  <a:moveTo>
                    <a:pt x="216" y="0"/>
                  </a:moveTo>
                  <a:cubicBezTo>
                    <a:pt x="72" y="0"/>
                    <a:pt x="1" y="186"/>
                    <a:pt x="101" y="287"/>
                  </a:cubicBezTo>
                  <a:cubicBezTo>
                    <a:pt x="133" y="319"/>
                    <a:pt x="175" y="334"/>
                    <a:pt x="216" y="334"/>
                  </a:cubicBezTo>
                  <a:cubicBezTo>
                    <a:pt x="302" y="334"/>
                    <a:pt x="388" y="269"/>
                    <a:pt x="388" y="172"/>
                  </a:cubicBezTo>
                  <a:cubicBezTo>
                    <a:pt x="388" y="72"/>
                    <a:pt x="316" y="0"/>
                    <a:pt x="216" y="0"/>
                  </a:cubicBezTo>
                  <a:close/>
                </a:path>
              </a:pathLst>
            </a:custGeom>
            <a:solidFill>
              <a:srgbClr val="00BFB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6" name="Google Shape;4354;p64"/>
            <p:cNvSpPr/>
            <p:nvPr/>
          </p:nvSpPr>
          <p:spPr>
            <a:xfrm>
              <a:off x="4979163" y="3545063"/>
              <a:ext cx="8275" cy="8275"/>
            </a:xfrm>
            <a:custGeom>
              <a:avLst/>
              <a:gdLst/>
              <a:ahLst/>
              <a:cxnLst/>
              <a:rect l="l" t="t" r="r" b="b"/>
              <a:pathLst>
                <a:path w="331" h="331" extrusionOk="0">
                  <a:moveTo>
                    <a:pt x="159" y="0"/>
                  </a:moveTo>
                  <a:cubicBezTo>
                    <a:pt x="73" y="0"/>
                    <a:pt x="1" y="72"/>
                    <a:pt x="1" y="158"/>
                  </a:cubicBezTo>
                  <a:cubicBezTo>
                    <a:pt x="1" y="244"/>
                    <a:pt x="73" y="330"/>
                    <a:pt x="159" y="330"/>
                  </a:cubicBezTo>
                  <a:cubicBezTo>
                    <a:pt x="259" y="330"/>
                    <a:pt x="331" y="244"/>
                    <a:pt x="331" y="158"/>
                  </a:cubicBezTo>
                  <a:cubicBezTo>
                    <a:pt x="331" y="72"/>
                    <a:pt x="259" y="0"/>
                    <a:pt x="159" y="0"/>
                  </a:cubicBezTo>
                  <a:close/>
                </a:path>
              </a:pathLst>
            </a:custGeom>
            <a:solidFill>
              <a:srgbClr val="00BFB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7" name="Google Shape;4355;p64"/>
            <p:cNvSpPr/>
            <p:nvPr/>
          </p:nvSpPr>
          <p:spPr>
            <a:xfrm>
              <a:off x="5087738" y="3542638"/>
              <a:ext cx="9000" cy="8350"/>
            </a:xfrm>
            <a:custGeom>
              <a:avLst/>
              <a:gdLst/>
              <a:ahLst/>
              <a:cxnLst/>
              <a:rect l="l" t="t" r="r" b="b"/>
              <a:pathLst>
                <a:path w="360" h="334" extrusionOk="0">
                  <a:moveTo>
                    <a:pt x="180" y="1"/>
                  </a:moveTo>
                  <a:cubicBezTo>
                    <a:pt x="90" y="1"/>
                    <a:pt x="1" y="62"/>
                    <a:pt x="15" y="183"/>
                  </a:cubicBezTo>
                  <a:cubicBezTo>
                    <a:pt x="22" y="284"/>
                    <a:pt x="97" y="334"/>
                    <a:pt x="175" y="334"/>
                  </a:cubicBezTo>
                  <a:cubicBezTo>
                    <a:pt x="252" y="334"/>
                    <a:pt x="330" y="284"/>
                    <a:pt x="345" y="183"/>
                  </a:cubicBezTo>
                  <a:cubicBezTo>
                    <a:pt x="359" y="62"/>
                    <a:pt x="269" y="1"/>
                    <a:pt x="180" y="1"/>
                  </a:cubicBezTo>
                  <a:close/>
                </a:path>
              </a:pathLst>
            </a:custGeom>
            <a:solidFill>
              <a:srgbClr val="00BFB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8" name="Google Shape;4356;p64"/>
            <p:cNvSpPr/>
            <p:nvPr/>
          </p:nvSpPr>
          <p:spPr>
            <a:xfrm>
              <a:off x="5127513" y="3515313"/>
              <a:ext cx="7900" cy="6475"/>
            </a:xfrm>
            <a:custGeom>
              <a:avLst/>
              <a:gdLst/>
              <a:ahLst/>
              <a:cxnLst/>
              <a:rect l="l" t="t" r="r" b="b"/>
              <a:pathLst>
                <a:path w="316" h="259" extrusionOk="0">
                  <a:moveTo>
                    <a:pt x="29" y="1"/>
                  </a:moveTo>
                  <a:cubicBezTo>
                    <a:pt x="15" y="29"/>
                    <a:pt x="1" y="58"/>
                    <a:pt x="1" y="101"/>
                  </a:cubicBezTo>
                  <a:cubicBezTo>
                    <a:pt x="1" y="187"/>
                    <a:pt x="72" y="259"/>
                    <a:pt x="173" y="259"/>
                  </a:cubicBezTo>
                  <a:cubicBezTo>
                    <a:pt x="230" y="259"/>
                    <a:pt x="287" y="230"/>
                    <a:pt x="316" y="173"/>
                  </a:cubicBezTo>
                  <a:cubicBezTo>
                    <a:pt x="216" y="115"/>
                    <a:pt x="130" y="58"/>
                    <a:pt x="29" y="1"/>
                  </a:cubicBezTo>
                  <a:close/>
                </a:path>
              </a:pathLst>
            </a:custGeom>
            <a:solidFill>
              <a:srgbClr val="00BFB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9" name="Google Shape;4357;p64"/>
            <p:cNvSpPr/>
            <p:nvPr/>
          </p:nvSpPr>
          <p:spPr>
            <a:xfrm>
              <a:off x="5148288" y="3686913"/>
              <a:ext cx="72050" cy="68500"/>
            </a:xfrm>
            <a:custGeom>
              <a:avLst/>
              <a:gdLst/>
              <a:ahLst/>
              <a:cxnLst/>
              <a:rect l="l" t="t" r="r" b="b"/>
              <a:pathLst>
                <a:path w="2882" h="2740" extrusionOk="0">
                  <a:moveTo>
                    <a:pt x="2443" y="0"/>
                  </a:moveTo>
                  <a:cubicBezTo>
                    <a:pt x="2437" y="0"/>
                    <a:pt x="2430" y="1"/>
                    <a:pt x="2423" y="2"/>
                  </a:cubicBezTo>
                  <a:cubicBezTo>
                    <a:pt x="1965" y="74"/>
                    <a:pt x="2538" y="1923"/>
                    <a:pt x="2595" y="2123"/>
                  </a:cubicBezTo>
                  <a:cubicBezTo>
                    <a:pt x="2514" y="1934"/>
                    <a:pt x="1871" y="430"/>
                    <a:pt x="1558" y="430"/>
                  </a:cubicBezTo>
                  <a:cubicBezTo>
                    <a:pt x="1539" y="430"/>
                    <a:pt x="1522" y="435"/>
                    <a:pt x="1506" y="446"/>
                  </a:cubicBezTo>
                  <a:cubicBezTo>
                    <a:pt x="1205" y="633"/>
                    <a:pt x="2323" y="2224"/>
                    <a:pt x="2395" y="2310"/>
                  </a:cubicBezTo>
                  <a:cubicBezTo>
                    <a:pt x="2316" y="2231"/>
                    <a:pt x="1160" y="955"/>
                    <a:pt x="819" y="955"/>
                  </a:cubicBezTo>
                  <a:cubicBezTo>
                    <a:pt x="787" y="955"/>
                    <a:pt x="762" y="966"/>
                    <a:pt x="746" y="991"/>
                  </a:cubicBezTo>
                  <a:cubicBezTo>
                    <a:pt x="546" y="1278"/>
                    <a:pt x="2008" y="2338"/>
                    <a:pt x="2165" y="2467"/>
                  </a:cubicBezTo>
                  <a:cubicBezTo>
                    <a:pt x="2005" y="2399"/>
                    <a:pt x="755" y="1918"/>
                    <a:pt x="245" y="1918"/>
                  </a:cubicBezTo>
                  <a:cubicBezTo>
                    <a:pt x="117" y="1918"/>
                    <a:pt x="35" y="1948"/>
                    <a:pt x="30" y="2023"/>
                  </a:cubicBezTo>
                  <a:cubicBezTo>
                    <a:pt x="1" y="2338"/>
                    <a:pt x="1535" y="2625"/>
                    <a:pt x="2251" y="2740"/>
                  </a:cubicBezTo>
                  <a:cubicBezTo>
                    <a:pt x="2509" y="2596"/>
                    <a:pt x="2710" y="2381"/>
                    <a:pt x="2882" y="2152"/>
                  </a:cubicBezTo>
                  <a:cubicBezTo>
                    <a:pt x="2868" y="1421"/>
                    <a:pt x="2785" y="0"/>
                    <a:pt x="2443" y="0"/>
                  </a:cubicBezTo>
                  <a:close/>
                </a:path>
              </a:pathLst>
            </a:custGeom>
            <a:solidFill>
              <a:srgbClr val="FFD3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070" name="Google Shape;4280;p64"/>
          <p:cNvGrpSpPr/>
          <p:nvPr/>
        </p:nvGrpSpPr>
        <p:grpSpPr>
          <a:xfrm>
            <a:off x="5061289" y="1842884"/>
            <a:ext cx="958863" cy="936562"/>
            <a:chOff x="4359838" y="3100663"/>
            <a:chExt cx="1325950" cy="1223250"/>
          </a:xfrm>
        </p:grpSpPr>
        <p:sp>
          <p:nvSpPr>
            <p:cNvPr id="1071" name="Google Shape;4281;p64"/>
            <p:cNvSpPr/>
            <p:nvPr/>
          </p:nvSpPr>
          <p:spPr>
            <a:xfrm>
              <a:off x="4548488" y="3326938"/>
              <a:ext cx="908700" cy="765750"/>
            </a:xfrm>
            <a:custGeom>
              <a:avLst/>
              <a:gdLst/>
              <a:ahLst/>
              <a:cxnLst/>
              <a:rect l="l" t="t" r="r" b="b"/>
              <a:pathLst>
                <a:path w="36348" h="30630" extrusionOk="0">
                  <a:moveTo>
                    <a:pt x="16255" y="0"/>
                  </a:moveTo>
                  <a:cubicBezTo>
                    <a:pt x="14141" y="0"/>
                    <a:pt x="12326" y="1720"/>
                    <a:pt x="11997" y="3050"/>
                  </a:cubicBezTo>
                  <a:cubicBezTo>
                    <a:pt x="11347" y="2890"/>
                    <a:pt x="10756" y="2817"/>
                    <a:pt x="10223" y="2817"/>
                  </a:cubicBezTo>
                  <a:cubicBezTo>
                    <a:pt x="6787" y="2817"/>
                    <a:pt x="5768" y="5854"/>
                    <a:pt x="6822" y="8224"/>
                  </a:cubicBezTo>
                  <a:cubicBezTo>
                    <a:pt x="0" y="11062"/>
                    <a:pt x="4931" y="15304"/>
                    <a:pt x="4931" y="15304"/>
                  </a:cubicBezTo>
                  <a:cubicBezTo>
                    <a:pt x="1362" y="20220"/>
                    <a:pt x="6822" y="22370"/>
                    <a:pt x="6822" y="22370"/>
                  </a:cubicBezTo>
                  <a:cubicBezTo>
                    <a:pt x="5910" y="27321"/>
                    <a:pt x="10933" y="27546"/>
                    <a:pt x="11853" y="27546"/>
                  </a:cubicBezTo>
                  <a:cubicBezTo>
                    <a:pt x="11945" y="27546"/>
                    <a:pt x="11997" y="27544"/>
                    <a:pt x="11997" y="27544"/>
                  </a:cubicBezTo>
                  <a:cubicBezTo>
                    <a:pt x="12886" y="29946"/>
                    <a:pt x="14323" y="30629"/>
                    <a:pt x="15671" y="30629"/>
                  </a:cubicBezTo>
                  <a:cubicBezTo>
                    <a:pt x="17452" y="30629"/>
                    <a:pt x="19077" y="29436"/>
                    <a:pt x="19077" y="29436"/>
                  </a:cubicBezTo>
                  <a:cubicBezTo>
                    <a:pt x="19918" y="29896"/>
                    <a:pt x="20733" y="30087"/>
                    <a:pt x="21495" y="30087"/>
                  </a:cubicBezTo>
                  <a:cubicBezTo>
                    <a:pt x="24439" y="30087"/>
                    <a:pt x="26600" y="27240"/>
                    <a:pt x="26430" y="26011"/>
                  </a:cubicBezTo>
                  <a:lnTo>
                    <a:pt x="26430" y="26011"/>
                  </a:lnTo>
                  <a:cubicBezTo>
                    <a:pt x="26602" y="26024"/>
                    <a:pt x="26769" y="26030"/>
                    <a:pt x="26929" y="26030"/>
                  </a:cubicBezTo>
                  <a:cubicBezTo>
                    <a:pt x="30802" y="26030"/>
                    <a:pt x="31317" y="22370"/>
                    <a:pt x="31317" y="22370"/>
                  </a:cubicBezTo>
                  <a:cubicBezTo>
                    <a:pt x="36348" y="20292"/>
                    <a:pt x="33223" y="15304"/>
                    <a:pt x="33223" y="15304"/>
                  </a:cubicBezTo>
                  <a:cubicBezTo>
                    <a:pt x="35559" y="11090"/>
                    <a:pt x="31317" y="8224"/>
                    <a:pt x="31317" y="8224"/>
                  </a:cubicBezTo>
                  <a:cubicBezTo>
                    <a:pt x="31116" y="4340"/>
                    <a:pt x="28809" y="3150"/>
                    <a:pt x="26143" y="3050"/>
                  </a:cubicBezTo>
                  <a:cubicBezTo>
                    <a:pt x="25252" y="961"/>
                    <a:pt x="23792" y="225"/>
                    <a:pt x="22271" y="225"/>
                  </a:cubicBezTo>
                  <a:cubicBezTo>
                    <a:pt x="21173" y="225"/>
                    <a:pt x="20044" y="609"/>
                    <a:pt x="19077" y="1143"/>
                  </a:cubicBezTo>
                  <a:cubicBezTo>
                    <a:pt x="18145" y="324"/>
                    <a:pt x="17172" y="0"/>
                    <a:pt x="16255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2" name="Google Shape;4282;p64"/>
            <p:cNvSpPr/>
            <p:nvPr/>
          </p:nvSpPr>
          <p:spPr>
            <a:xfrm>
              <a:off x="4420913" y="3182363"/>
              <a:ext cx="1221875" cy="1040725"/>
            </a:xfrm>
            <a:custGeom>
              <a:avLst/>
              <a:gdLst/>
              <a:ahLst/>
              <a:cxnLst/>
              <a:rect l="l" t="t" r="r" b="b"/>
              <a:pathLst>
                <a:path w="48875" h="41629" extrusionOk="0">
                  <a:moveTo>
                    <a:pt x="26945" y="1"/>
                  </a:moveTo>
                  <a:cubicBezTo>
                    <a:pt x="25225" y="1"/>
                    <a:pt x="23765" y="644"/>
                    <a:pt x="22947" y="2182"/>
                  </a:cubicBezTo>
                  <a:cubicBezTo>
                    <a:pt x="21633" y="1043"/>
                    <a:pt x="20401" y="601"/>
                    <a:pt x="19281" y="601"/>
                  </a:cubicBezTo>
                  <a:cubicBezTo>
                    <a:pt x="15445" y="601"/>
                    <a:pt x="12929" y="5780"/>
                    <a:pt x="12929" y="5780"/>
                  </a:cubicBezTo>
                  <a:lnTo>
                    <a:pt x="12929" y="5794"/>
                  </a:lnTo>
                  <a:cubicBezTo>
                    <a:pt x="5562" y="6353"/>
                    <a:pt x="6952" y="13319"/>
                    <a:pt x="6952" y="13319"/>
                  </a:cubicBezTo>
                  <a:cubicBezTo>
                    <a:pt x="1" y="17819"/>
                    <a:pt x="5390" y="22807"/>
                    <a:pt x="5390" y="22807"/>
                  </a:cubicBezTo>
                  <a:cubicBezTo>
                    <a:pt x="990" y="28683"/>
                    <a:pt x="8314" y="31321"/>
                    <a:pt x="8314" y="31321"/>
                  </a:cubicBezTo>
                  <a:cubicBezTo>
                    <a:pt x="8261" y="37513"/>
                    <a:pt x="12712" y="38338"/>
                    <a:pt x="15088" y="38338"/>
                  </a:cubicBezTo>
                  <a:cubicBezTo>
                    <a:pt x="15951" y="38338"/>
                    <a:pt x="16541" y="38229"/>
                    <a:pt x="16541" y="38229"/>
                  </a:cubicBezTo>
                  <a:cubicBezTo>
                    <a:pt x="17803" y="40839"/>
                    <a:pt x="19464" y="41628"/>
                    <a:pt x="21011" y="41628"/>
                  </a:cubicBezTo>
                  <a:cubicBezTo>
                    <a:pt x="23381" y="41628"/>
                    <a:pt x="25484" y="39777"/>
                    <a:pt x="25484" y="39777"/>
                  </a:cubicBezTo>
                  <a:cubicBezTo>
                    <a:pt x="27170" y="40730"/>
                    <a:pt x="28597" y="41106"/>
                    <a:pt x="29800" y="41106"/>
                  </a:cubicBezTo>
                  <a:cubicBezTo>
                    <a:pt x="34275" y="41106"/>
                    <a:pt x="35646" y="35907"/>
                    <a:pt x="35646" y="35907"/>
                  </a:cubicBezTo>
                  <a:cubicBezTo>
                    <a:pt x="45149" y="35248"/>
                    <a:pt x="41150" y="29056"/>
                    <a:pt x="41150" y="29056"/>
                  </a:cubicBezTo>
                  <a:cubicBezTo>
                    <a:pt x="48875" y="24513"/>
                    <a:pt x="42970" y="19181"/>
                    <a:pt x="42970" y="19181"/>
                  </a:cubicBezTo>
                  <a:cubicBezTo>
                    <a:pt x="46381" y="10309"/>
                    <a:pt x="39143" y="9650"/>
                    <a:pt x="39143" y="9650"/>
                  </a:cubicBezTo>
                  <a:cubicBezTo>
                    <a:pt x="38626" y="5055"/>
                    <a:pt x="31763" y="1"/>
                    <a:pt x="26945" y="1"/>
                  </a:cubicBezTo>
                  <a:close/>
                </a:path>
              </a:pathLst>
            </a:custGeom>
            <a:solidFill>
              <a:srgbClr val="FF51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3" name="Google Shape;4283;p64"/>
            <p:cNvSpPr/>
            <p:nvPr/>
          </p:nvSpPr>
          <p:spPr>
            <a:xfrm>
              <a:off x="4985363" y="3110788"/>
              <a:ext cx="435650" cy="594475"/>
            </a:xfrm>
            <a:custGeom>
              <a:avLst/>
              <a:gdLst/>
              <a:ahLst/>
              <a:cxnLst/>
              <a:rect l="l" t="t" r="r" b="b"/>
              <a:pathLst>
                <a:path w="17426" h="23779" extrusionOk="0">
                  <a:moveTo>
                    <a:pt x="7755" y="1"/>
                  </a:moveTo>
                  <a:cubicBezTo>
                    <a:pt x="1" y="1"/>
                    <a:pt x="1387" y="23778"/>
                    <a:pt x="1387" y="23778"/>
                  </a:cubicBezTo>
                  <a:cubicBezTo>
                    <a:pt x="1387" y="23778"/>
                    <a:pt x="17425" y="1978"/>
                    <a:pt x="8654" y="101"/>
                  </a:cubicBezTo>
                  <a:cubicBezTo>
                    <a:pt x="8341" y="33"/>
                    <a:pt x="8042" y="1"/>
                    <a:pt x="7755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4" name="Google Shape;4284;p64"/>
            <p:cNvSpPr/>
            <p:nvPr/>
          </p:nvSpPr>
          <p:spPr>
            <a:xfrm>
              <a:off x="4716538" y="3100663"/>
              <a:ext cx="335100" cy="613200"/>
            </a:xfrm>
            <a:custGeom>
              <a:avLst/>
              <a:gdLst/>
              <a:ahLst/>
              <a:cxnLst/>
              <a:rect l="l" t="t" r="r" b="b"/>
              <a:pathLst>
                <a:path w="13404" h="24528" extrusionOk="0">
                  <a:moveTo>
                    <a:pt x="7333" y="1"/>
                  </a:moveTo>
                  <a:cubicBezTo>
                    <a:pt x="7141" y="1"/>
                    <a:pt x="6943" y="25"/>
                    <a:pt x="6736" y="76"/>
                  </a:cubicBezTo>
                  <a:cubicBezTo>
                    <a:pt x="0" y="1738"/>
                    <a:pt x="12326" y="24527"/>
                    <a:pt x="12326" y="24527"/>
                  </a:cubicBezTo>
                  <a:cubicBezTo>
                    <a:pt x="12326" y="24527"/>
                    <a:pt x="13404" y="1"/>
                    <a:pt x="7333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5" name="Google Shape;4285;p64"/>
            <p:cNvSpPr/>
            <p:nvPr/>
          </p:nvSpPr>
          <p:spPr>
            <a:xfrm>
              <a:off x="4421288" y="3262088"/>
              <a:ext cx="603425" cy="451775"/>
            </a:xfrm>
            <a:custGeom>
              <a:avLst/>
              <a:gdLst/>
              <a:ahLst/>
              <a:cxnLst/>
              <a:rect l="l" t="t" r="r" b="b"/>
              <a:pathLst>
                <a:path w="24137" h="18071" extrusionOk="0">
                  <a:moveTo>
                    <a:pt x="7998" y="1"/>
                  </a:moveTo>
                  <a:cubicBezTo>
                    <a:pt x="7175" y="1"/>
                    <a:pt x="6415" y="311"/>
                    <a:pt x="5747" y="1014"/>
                  </a:cubicBezTo>
                  <a:cubicBezTo>
                    <a:pt x="0" y="7091"/>
                    <a:pt x="24136" y="18070"/>
                    <a:pt x="24136" y="18070"/>
                  </a:cubicBezTo>
                  <a:cubicBezTo>
                    <a:pt x="24136" y="18070"/>
                    <a:pt x="14267" y="1"/>
                    <a:pt x="7998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6" name="Google Shape;4286;p64"/>
            <p:cNvSpPr/>
            <p:nvPr/>
          </p:nvSpPr>
          <p:spPr>
            <a:xfrm>
              <a:off x="4362513" y="3500413"/>
              <a:ext cx="662200" cy="213450"/>
            </a:xfrm>
            <a:custGeom>
              <a:avLst/>
              <a:gdLst/>
              <a:ahLst/>
              <a:cxnLst/>
              <a:rect l="l" t="t" r="r" b="b"/>
              <a:pathLst>
                <a:path w="26488" h="8538" extrusionOk="0">
                  <a:moveTo>
                    <a:pt x="5572" y="0"/>
                  </a:moveTo>
                  <a:cubicBezTo>
                    <a:pt x="3982" y="0"/>
                    <a:pt x="2816" y="481"/>
                    <a:pt x="2365" y="1672"/>
                  </a:cubicBezTo>
                  <a:cubicBezTo>
                    <a:pt x="0" y="7892"/>
                    <a:pt x="26487" y="8537"/>
                    <a:pt x="26487" y="8537"/>
                  </a:cubicBezTo>
                  <a:cubicBezTo>
                    <a:pt x="26487" y="8537"/>
                    <a:pt x="12268" y="0"/>
                    <a:pt x="5572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7" name="Google Shape;4287;p64"/>
            <p:cNvSpPr/>
            <p:nvPr/>
          </p:nvSpPr>
          <p:spPr>
            <a:xfrm>
              <a:off x="5024688" y="3253563"/>
              <a:ext cx="570100" cy="460650"/>
            </a:xfrm>
            <a:custGeom>
              <a:avLst/>
              <a:gdLst/>
              <a:ahLst/>
              <a:cxnLst/>
              <a:rect l="l" t="t" r="r" b="b"/>
              <a:pathLst>
                <a:path w="22804" h="18426" extrusionOk="0">
                  <a:moveTo>
                    <a:pt x="16118" y="1"/>
                  </a:moveTo>
                  <a:cubicBezTo>
                    <a:pt x="10304" y="1"/>
                    <a:pt x="0" y="18411"/>
                    <a:pt x="0" y="18411"/>
                  </a:cubicBezTo>
                  <a:lnTo>
                    <a:pt x="0" y="18425"/>
                  </a:lnTo>
                  <a:cubicBezTo>
                    <a:pt x="0" y="18425"/>
                    <a:pt x="22803" y="3691"/>
                    <a:pt x="17386" y="352"/>
                  </a:cubicBezTo>
                  <a:cubicBezTo>
                    <a:pt x="16995" y="112"/>
                    <a:pt x="16570" y="1"/>
                    <a:pt x="16118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8" name="Google Shape;4288;p64"/>
            <p:cNvSpPr/>
            <p:nvPr/>
          </p:nvSpPr>
          <p:spPr>
            <a:xfrm>
              <a:off x="5024688" y="3500488"/>
              <a:ext cx="661100" cy="213375"/>
            </a:xfrm>
            <a:custGeom>
              <a:avLst/>
              <a:gdLst/>
              <a:ahLst/>
              <a:cxnLst/>
              <a:rect l="l" t="t" r="r" b="b"/>
              <a:pathLst>
                <a:path w="26444" h="8535" extrusionOk="0">
                  <a:moveTo>
                    <a:pt x="20860" y="1"/>
                  </a:moveTo>
                  <a:cubicBezTo>
                    <a:pt x="14130" y="1"/>
                    <a:pt x="0" y="8534"/>
                    <a:pt x="0" y="8534"/>
                  </a:cubicBezTo>
                  <a:cubicBezTo>
                    <a:pt x="0" y="8534"/>
                    <a:pt x="26444" y="8204"/>
                    <a:pt x="24151" y="1769"/>
                  </a:cubicBezTo>
                  <a:cubicBezTo>
                    <a:pt x="23701" y="508"/>
                    <a:pt x="22500" y="1"/>
                    <a:pt x="20860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9" name="Google Shape;4289;p64"/>
            <p:cNvSpPr/>
            <p:nvPr/>
          </p:nvSpPr>
          <p:spPr>
            <a:xfrm>
              <a:off x="5024688" y="3713838"/>
              <a:ext cx="640325" cy="215100"/>
            </a:xfrm>
            <a:custGeom>
              <a:avLst/>
              <a:gdLst/>
              <a:ahLst/>
              <a:cxnLst/>
              <a:rect l="l" t="t" r="r" b="b"/>
              <a:pathLst>
                <a:path w="25613" h="8604" extrusionOk="0">
                  <a:moveTo>
                    <a:pt x="0" y="0"/>
                  </a:moveTo>
                  <a:cubicBezTo>
                    <a:pt x="0" y="0"/>
                    <a:pt x="15040" y="8604"/>
                    <a:pt x="21368" y="8604"/>
                  </a:cubicBezTo>
                  <a:cubicBezTo>
                    <a:pt x="22775" y="8604"/>
                    <a:pt x="23752" y="8178"/>
                    <a:pt x="24036" y="7138"/>
                  </a:cubicBezTo>
                  <a:cubicBezTo>
                    <a:pt x="25613" y="1419"/>
                    <a:pt x="1" y="0"/>
                    <a:pt x="0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0" name="Google Shape;4290;p64"/>
            <p:cNvSpPr/>
            <p:nvPr/>
          </p:nvSpPr>
          <p:spPr>
            <a:xfrm>
              <a:off x="5020013" y="3705238"/>
              <a:ext cx="567975" cy="454875"/>
            </a:xfrm>
            <a:custGeom>
              <a:avLst/>
              <a:gdLst/>
              <a:ahLst/>
              <a:cxnLst/>
              <a:rect l="l" t="t" r="r" b="b"/>
              <a:pathLst>
                <a:path w="22719" h="18195" extrusionOk="0">
                  <a:moveTo>
                    <a:pt x="1" y="0"/>
                  </a:moveTo>
                  <a:cubicBezTo>
                    <a:pt x="1" y="1"/>
                    <a:pt x="11600" y="18194"/>
                    <a:pt x="16972" y="18194"/>
                  </a:cubicBezTo>
                  <a:cubicBezTo>
                    <a:pt x="17520" y="18194"/>
                    <a:pt x="18004" y="18005"/>
                    <a:pt x="18404" y="17586"/>
                  </a:cubicBezTo>
                  <a:cubicBezTo>
                    <a:pt x="22718" y="13057"/>
                    <a:pt x="331" y="201"/>
                    <a:pt x="1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1" name="Google Shape;4291;p64"/>
            <p:cNvSpPr/>
            <p:nvPr/>
          </p:nvSpPr>
          <p:spPr>
            <a:xfrm>
              <a:off x="5003438" y="3712038"/>
              <a:ext cx="349125" cy="611875"/>
            </a:xfrm>
            <a:custGeom>
              <a:avLst/>
              <a:gdLst/>
              <a:ahLst/>
              <a:cxnLst/>
              <a:rect l="l" t="t" r="r" b="b"/>
              <a:pathLst>
                <a:path w="13965" h="24475" extrusionOk="0">
                  <a:moveTo>
                    <a:pt x="793" y="0"/>
                  </a:moveTo>
                  <a:cubicBezTo>
                    <a:pt x="793" y="1"/>
                    <a:pt x="0" y="24475"/>
                    <a:pt x="6314" y="24475"/>
                  </a:cubicBezTo>
                  <a:cubicBezTo>
                    <a:pt x="6520" y="24475"/>
                    <a:pt x="6734" y="24448"/>
                    <a:pt x="6956" y="24394"/>
                  </a:cubicBezTo>
                  <a:cubicBezTo>
                    <a:pt x="13964" y="22689"/>
                    <a:pt x="793" y="1"/>
                    <a:pt x="793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2" name="Google Shape;4292;p64"/>
            <p:cNvSpPr/>
            <p:nvPr/>
          </p:nvSpPr>
          <p:spPr>
            <a:xfrm>
              <a:off x="4710088" y="3712038"/>
              <a:ext cx="313175" cy="607550"/>
            </a:xfrm>
            <a:custGeom>
              <a:avLst/>
              <a:gdLst/>
              <a:ahLst/>
              <a:cxnLst/>
              <a:rect l="l" t="t" r="r" b="b"/>
              <a:pathLst>
                <a:path w="12527" h="24302" extrusionOk="0">
                  <a:moveTo>
                    <a:pt x="12527" y="0"/>
                  </a:moveTo>
                  <a:cubicBezTo>
                    <a:pt x="12526" y="1"/>
                    <a:pt x="0" y="22531"/>
                    <a:pt x="5819" y="24222"/>
                  </a:cubicBezTo>
                  <a:cubicBezTo>
                    <a:pt x="6004" y="24276"/>
                    <a:pt x="6183" y="24302"/>
                    <a:pt x="6357" y="24302"/>
                  </a:cubicBezTo>
                  <a:cubicBezTo>
                    <a:pt x="11707" y="24302"/>
                    <a:pt x="12527" y="2"/>
                    <a:pt x="12527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3" name="Google Shape;4293;p64"/>
            <p:cNvSpPr/>
            <p:nvPr/>
          </p:nvSpPr>
          <p:spPr>
            <a:xfrm>
              <a:off x="4409813" y="3712038"/>
              <a:ext cx="613450" cy="441400"/>
            </a:xfrm>
            <a:custGeom>
              <a:avLst/>
              <a:gdLst/>
              <a:ahLst/>
              <a:cxnLst/>
              <a:rect l="l" t="t" r="r" b="b"/>
              <a:pathLst>
                <a:path w="24538" h="17656" extrusionOk="0">
                  <a:moveTo>
                    <a:pt x="24538" y="0"/>
                  </a:moveTo>
                  <a:cubicBezTo>
                    <a:pt x="24537" y="1"/>
                    <a:pt x="0" y="12398"/>
                    <a:pt x="6106" y="17013"/>
                  </a:cubicBezTo>
                  <a:cubicBezTo>
                    <a:pt x="6693" y="17456"/>
                    <a:pt x="7338" y="17656"/>
                    <a:pt x="8024" y="17656"/>
                  </a:cubicBezTo>
                  <a:cubicBezTo>
                    <a:pt x="14469" y="17656"/>
                    <a:pt x="24538" y="1"/>
                    <a:pt x="24538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4" name="Google Shape;4294;p64"/>
            <p:cNvSpPr/>
            <p:nvPr/>
          </p:nvSpPr>
          <p:spPr>
            <a:xfrm>
              <a:off x="4359838" y="3711938"/>
              <a:ext cx="663425" cy="208425"/>
            </a:xfrm>
            <a:custGeom>
              <a:avLst/>
              <a:gdLst/>
              <a:ahLst/>
              <a:cxnLst/>
              <a:rect l="l" t="t" r="r" b="b"/>
              <a:pathLst>
                <a:path w="26537" h="8337" extrusionOk="0">
                  <a:moveTo>
                    <a:pt x="25753" y="0"/>
                  </a:moveTo>
                  <a:cubicBezTo>
                    <a:pt x="21353" y="0"/>
                    <a:pt x="1" y="312"/>
                    <a:pt x="2329" y="6397"/>
                  </a:cubicBezTo>
                  <a:cubicBezTo>
                    <a:pt x="2860" y="7784"/>
                    <a:pt x="4188" y="8336"/>
                    <a:pt x="5964" y="8336"/>
                  </a:cubicBezTo>
                  <a:cubicBezTo>
                    <a:pt x="12865" y="8336"/>
                    <a:pt x="26537" y="4"/>
                    <a:pt x="26537" y="4"/>
                  </a:cubicBezTo>
                  <a:cubicBezTo>
                    <a:pt x="26537" y="4"/>
                    <a:pt x="26255" y="0"/>
                    <a:pt x="25753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5" name="Google Shape;4295;p64"/>
            <p:cNvSpPr/>
            <p:nvPr/>
          </p:nvSpPr>
          <p:spPr>
            <a:xfrm>
              <a:off x="4465713" y="3158988"/>
              <a:ext cx="1109000" cy="1097775"/>
            </a:xfrm>
            <a:custGeom>
              <a:avLst/>
              <a:gdLst/>
              <a:ahLst/>
              <a:cxnLst/>
              <a:rect l="l" t="t" r="r" b="b"/>
              <a:pathLst>
                <a:path w="44360" h="43911" extrusionOk="0">
                  <a:moveTo>
                    <a:pt x="28768" y="1"/>
                  </a:moveTo>
                  <a:cubicBezTo>
                    <a:pt x="27055" y="1"/>
                    <a:pt x="26172" y="9252"/>
                    <a:pt x="26172" y="9252"/>
                  </a:cubicBezTo>
                  <a:lnTo>
                    <a:pt x="19779" y="8994"/>
                  </a:lnTo>
                  <a:cubicBezTo>
                    <a:pt x="19779" y="8994"/>
                    <a:pt x="19364" y="638"/>
                    <a:pt x="17916" y="380"/>
                  </a:cubicBezTo>
                  <a:cubicBezTo>
                    <a:pt x="17896" y="376"/>
                    <a:pt x="17876" y="375"/>
                    <a:pt x="17858" y="375"/>
                  </a:cubicBezTo>
                  <a:cubicBezTo>
                    <a:pt x="16521" y="375"/>
                    <a:pt x="18891" y="9309"/>
                    <a:pt x="18891" y="9309"/>
                  </a:cubicBezTo>
                  <a:lnTo>
                    <a:pt x="14290" y="11660"/>
                  </a:lnTo>
                  <a:cubicBezTo>
                    <a:pt x="14290" y="11660"/>
                    <a:pt x="8223" y="6400"/>
                    <a:pt x="6371" y="6400"/>
                  </a:cubicBezTo>
                  <a:cubicBezTo>
                    <a:pt x="6249" y="6400"/>
                    <a:pt x="6145" y="6422"/>
                    <a:pt x="6063" y="6471"/>
                  </a:cubicBezTo>
                  <a:cubicBezTo>
                    <a:pt x="4730" y="7245"/>
                    <a:pt x="13086" y="12677"/>
                    <a:pt x="13086" y="12677"/>
                  </a:cubicBezTo>
                  <a:lnTo>
                    <a:pt x="9388" y="16877"/>
                  </a:lnTo>
                  <a:cubicBezTo>
                    <a:pt x="9388" y="16877"/>
                    <a:pt x="4335" y="15444"/>
                    <a:pt x="1851" y="15444"/>
                  </a:cubicBezTo>
                  <a:cubicBezTo>
                    <a:pt x="1144" y="15444"/>
                    <a:pt x="645" y="15560"/>
                    <a:pt x="531" y="15859"/>
                  </a:cubicBezTo>
                  <a:cubicBezTo>
                    <a:pt x="0" y="17206"/>
                    <a:pt x="8242" y="18410"/>
                    <a:pt x="8242" y="18410"/>
                  </a:cubicBezTo>
                  <a:lnTo>
                    <a:pt x="8672" y="23613"/>
                  </a:lnTo>
                  <a:cubicBezTo>
                    <a:pt x="8672" y="23613"/>
                    <a:pt x="172" y="25677"/>
                    <a:pt x="502" y="27239"/>
                  </a:cubicBezTo>
                  <a:cubicBezTo>
                    <a:pt x="565" y="27536"/>
                    <a:pt x="913" y="27655"/>
                    <a:pt x="1434" y="27655"/>
                  </a:cubicBezTo>
                  <a:cubicBezTo>
                    <a:pt x="3636" y="27655"/>
                    <a:pt x="8929" y="25519"/>
                    <a:pt x="8929" y="25519"/>
                  </a:cubicBezTo>
                  <a:lnTo>
                    <a:pt x="11008" y="29719"/>
                  </a:lnTo>
                  <a:cubicBezTo>
                    <a:pt x="11008" y="29719"/>
                    <a:pt x="4314" y="35724"/>
                    <a:pt x="5346" y="36928"/>
                  </a:cubicBezTo>
                  <a:cubicBezTo>
                    <a:pt x="5436" y="37031"/>
                    <a:pt x="5564" y="37078"/>
                    <a:pt x="5723" y="37078"/>
                  </a:cubicBezTo>
                  <a:cubicBezTo>
                    <a:pt x="7428" y="37078"/>
                    <a:pt x="12728" y="31682"/>
                    <a:pt x="12728" y="31682"/>
                  </a:cubicBezTo>
                  <a:cubicBezTo>
                    <a:pt x="12728" y="31682"/>
                    <a:pt x="14574" y="36205"/>
                    <a:pt x="17251" y="36426"/>
                  </a:cubicBezTo>
                  <a:lnTo>
                    <a:pt x="17251" y="36426"/>
                  </a:lnTo>
                  <a:cubicBezTo>
                    <a:pt x="17127" y="36751"/>
                    <a:pt x="14883" y="42679"/>
                    <a:pt x="16096" y="43808"/>
                  </a:cubicBezTo>
                  <a:cubicBezTo>
                    <a:pt x="16170" y="43877"/>
                    <a:pt x="16244" y="43910"/>
                    <a:pt x="16320" y="43910"/>
                  </a:cubicBezTo>
                  <a:cubicBezTo>
                    <a:pt x="17522" y="43910"/>
                    <a:pt x="18905" y="35638"/>
                    <a:pt x="18905" y="35638"/>
                  </a:cubicBezTo>
                  <a:lnTo>
                    <a:pt x="24538" y="35366"/>
                  </a:lnTo>
                  <a:cubicBezTo>
                    <a:pt x="24538" y="35366"/>
                    <a:pt x="26334" y="43911"/>
                    <a:pt x="27927" y="43911"/>
                  </a:cubicBezTo>
                  <a:cubicBezTo>
                    <a:pt x="27944" y="43911"/>
                    <a:pt x="27961" y="43910"/>
                    <a:pt x="27978" y="43908"/>
                  </a:cubicBezTo>
                  <a:cubicBezTo>
                    <a:pt x="29583" y="43736"/>
                    <a:pt x="25785" y="34749"/>
                    <a:pt x="25785" y="34749"/>
                  </a:cubicBezTo>
                  <a:lnTo>
                    <a:pt x="30643" y="34362"/>
                  </a:lnTo>
                  <a:lnTo>
                    <a:pt x="32120" y="33918"/>
                  </a:lnTo>
                  <a:cubicBezTo>
                    <a:pt x="32120" y="33918"/>
                    <a:pt x="36910" y="37362"/>
                    <a:pt x="38209" y="37362"/>
                  </a:cubicBezTo>
                  <a:cubicBezTo>
                    <a:pt x="38264" y="37362"/>
                    <a:pt x="38313" y="37356"/>
                    <a:pt x="38354" y="37344"/>
                  </a:cubicBezTo>
                  <a:cubicBezTo>
                    <a:pt x="39401" y="37043"/>
                    <a:pt x="33639" y="32671"/>
                    <a:pt x="33639" y="32671"/>
                  </a:cubicBezTo>
                  <a:lnTo>
                    <a:pt x="37007" y="28300"/>
                  </a:lnTo>
                  <a:cubicBezTo>
                    <a:pt x="37007" y="28300"/>
                    <a:pt x="40697" y="29268"/>
                    <a:pt x="42627" y="29268"/>
                  </a:cubicBezTo>
                  <a:cubicBezTo>
                    <a:pt x="43237" y="29268"/>
                    <a:pt x="43672" y="29171"/>
                    <a:pt x="43758" y="28916"/>
                  </a:cubicBezTo>
                  <a:cubicBezTo>
                    <a:pt x="44116" y="27855"/>
                    <a:pt x="36978" y="27225"/>
                    <a:pt x="36978" y="27225"/>
                  </a:cubicBezTo>
                  <a:lnTo>
                    <a:pt x="38096" y="19543"/>
                  </a:lnTo>
                  <a:cubicBezTo>
                    <a:pt x="38096" y="19543"/>
                    <a:pt x="44360" y="17264"/>
                    <a:pt x="43772" y="16017"/>
                  </a:cubicBezTo>
                  <a:cubicBezTo>
                    <a:pt x="43663" y="15785"/>
                    <a:pt x="43346" y="15691"/>
                    <a:pt x="42900" y="15691"/>
                  </a:cubicBezTo>
                  <a:cubicBezTo>
                    <a:pt x="40946" y="15691"/>
                    <a:pt x="36534" y="17507"/>
                    <a:pt x="36534" y="17507"/>
                  </a:cubicBezTo>
                  <a:lnTo>
                    <a:pt x="32607" y="12018"/>
                  </a:lnTo>
                  <a:cubicBezTo>
                    <a:pt x="32607" y="12018"/>
                    <a:pt x="38985" y="7503"/>
                    <a:pt x="38469" y="6056"/>
                  </a:cubicBezTo>
                  <a:cubicBezTo>
                    <a:pt x="38421" y="5919"/>
                    <a:pt x="38318" y="5856"/>
                    <a:pt x="38171" y="5856"/>
                  </a:cubicBezTo>
                  <a:cubicBezTo>
                    <a:pt x="36754" y="5856"/>
                    <a:pt x="31245" y="11660"/>
                    <a:pt x="31245" y="11660"/>
                  </a:cubicBezTo>
                  <a:lnTo>
                    <a:pt x="27763" y="9151"/>
                  </a:lnTo>
                  <a:cubicBezTo>
                    <a:pt x="27763" y="9151"/>
                    <a:pt x="30729" y="538"/>
                    <a:pt x="28909" y="22"/>
                  </a:cubicBezTo>
                  <a:cubicBezTo>
                    <a:pt x="28861" y="8"/>
                    <a:pt x="28814" y="1"/>
                    <a:pt x="28768" y="1"/>
                  </a:cubicBezTo>
                  <a:close/>
                </a:path>
              </a:pathLst>
            </a:custGeom>
            <a:solidFill>
              <a:srgbClr val="0092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6" name="Google Shape;4296;p64"/>
            <p:cNvSpPr/>
            <p:nvPr/>
          </p:nvSpPr>
          <p:spPr>
            <a:xfrm>
              <a:off x="4502613" y="3220788"/>
              <a:ext cx="1011550" cy="973325"/>
            </a:xfrm>
            <a:custGeom>
              <a:avLst/>
              <a:gdLst/>
              <a:ahLst/>
              <a:cxnLst/>
              <a:rect l="l" t="t" r="r" b="b"/>
              <a:pathLst>
                <a:path w="40462" h="38933" extrusionOk="0">
                  <a:moveTo>
                    <a:pt x="20998" y="0"/>
                  </a:moveTo>
                  <a:cubicBezTo>
                    <a:pt x="13129" y="0"/>
                    <a:pt x="6020" y="4745"/>
                    <a:pt x="3010" y="12011"/>
                  </a:cubicBezTo>
                  <a:cubicBezTo>
                    <a:pt x="1" y="19292"/>
                    <a:pt x="1663" y="27662"/>
                    <a:pt x="7239" y="33238"/>
                  </a:cubicBezTo>
                  <a:cubicBezTo>
                    <a:pt x="10958" y="36957"/>
                    <a:pt x="15934" y="38933"/>
                    <a:pt x="21000" y="38933"/>
                  </a:cubicBezTo>
                  <a:cubicBezTo>
                    <a:pt x="23509" y="38933"/>
                    <a:pt x="26040" y="38448"/>
                    <a:pt x="28451" y="37451"/>
                  </a:cubicBezTo>
                  <a:cubicBezTo>
                    <a:pt x="35717" y="34442"/>
                    <a:pt x="40462" y="27347"/>
                    <a:pt x="40462" y="19464"/>
                  </a:cubicBezTo>
                  <a:cubicBezTo>
                    <a:pt x="40462" y="8715"/>
                    <a:pt x="31747" y="0"/>
                    <a:pt x="20998" y="0"/>
                  </a:cubicBezTo>
                  <a:close/>
                </a:path>
              </a:pathLst>
            </a:custGeom>
            <a:solidFill>
              <a:srgbClr val="FFD3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7" name="Google Shape;4297;p64"/>
            <p:cNvSpPr/>
            <p:nvPr/>
          </p:nvSpPr>
          <p:spPr>
            <a:xfrm>
              <a:off x="4614763" y="3287063"/>
              <a:ext cx="817700" cy="812700"/>
            </a:xfrm>
            <a:custGeom>
              <a:avLst/>
              <a:gdLst/>
              <a:ahLst/>
              <a:cxnLst/>
              <a:rect l="l" t="t" r="r" b="b"/>
              <a:pathLst>
                <a:path w="32708" h="32508" extrusionOk="0">
                  <a:moveTo>
                    <a:pt x="12370" y="1"/>
                  </a:moveTo>
                  <a:cubicBezTo>
                    <a:pt x="12312" y="1"/>
                    <a:pt x="12269" y="15"/>
                    <a:pt x="12212" y="15"/>
                  </a:cubicBezTo>
                  <a:cubicBezTo>
                    <a:pt x="11237" y="144"/>
                    <a:pt x="11166" y="1463"/>
                    <a:pt x="11438" y="2982"/>
                  </a:cubicBezTo>
                  <a:cubicBezTo>
                    <a:pt x="12312" y="4415"/>
                    <a:pt x="13043" y="5920"/>
                    <a:pt x="13631" y="7483"/>
                  </a:cubicBezTo>
                  <a:cubicBezTo>
                    <a:pt x="13918" y="7397"/>
                    <a:pt x="14204" y="7325"/>
                    <a:pt x="14505" y="7268"/>
                  </a:cubicBezTo>
                  <a:cubicBezTo>
                    <a:pt x="14233" y="5232"/>
                    <a:pt x="14090" y="3226"/>
                    <a:pt x="14247" y="1592"/>
                  </a:cubicBezTo>
                  <a:cubicBezTo>
                    <a:pt x="13717" y="675"/>
                    <a:pt x="13086" y="1"/>
                    <a:pt x="12370" y="1"/>
                  </a:cubicBezTo>
                  <a:close/>
                  <a:moveTo>
                    <a:pt x="20840" y="273"/>
                  </a:moveTo>
                  <a:cubicBezTo>
                    <a:pt x="20109" y="273"/>
                    <a:pt x="19450" y="1234"/>
                    <a:pt x="18920" y="2423"/>
                  </a:cubicBezTo>
                  <a:cubicBezTo>
                    <a:pt x="18934" y="4057"/>
                    <a:pt x="18819" y="5691"/>
                    <a:pt x="18576" y="7311"/>
                  </a:cubicBezTo>
                  <a:cubicBezTo>
                    <a:pt x="18948" y="7397"/>
                    <a:pt x="19307" y="7497"/>
                    <a:pt x="19665" y="7626"/>
                  </a:cubicBezTo>
                  <a:cubicBezTo>
                    <a:pt x="20253" y="6150"/>
                    <a:pt x="20969" y="4716"/>
                    <a:pt x="21801" y="3340"/>
                  </a:cubicBezTo>
                  <a:cubicBezTo>
                    <a:pt x="21915" y="1778"/>
                    <a:pt x="21772" y="345"/>
                    <a:pt x="20912" y="273"/>
                  </a:cubicBezTo>
                  <a:close/>
                  <a:moveTo>
                    <a:pt x="5213" y="4142"/>
                  </a:moveTo>
                  <a:cubicBezTo>
                    <a:pt x="4864" y="4142"/>
                    <a:pt x="4542" y="4255"/>
                    <a:pt x="4272" y="4458"/>
                  </a:cubicBezTo>
                  <a:cubicBezTo>
                    <a:pt x="3469" y="5103"/>
                    <a:pt x="3842" y="6293"/>
                    <a:pt x="4630" y="7526"/>
                  </a:cubicBezTo>
                  <a:cubicBezTo>
                    <a:pt x="6006" y="8257"/>
                    <a:pt x="7540" y="9317"/>
                    <a:pt x="9045" y="10492"/>
                  </a:cubicBezTo>
                  <a:cubicBezTo>
                    <a:pt x="9303" y="10191"/>
                    <a:pt x="9575" y="9905"/>
                    <a:pt x="9861" y="9647"/>
                  </a:cubicBezTo>
                  <a:cubicBezTo>
                    <a:pt x="8486" y="7870"/>
                    <a:pt x="7253" y="6021"/>
                    <a:pt x="6579" y="4444"/>
                  </a:cubicBezTo>
                  <a:cubicBezTo>
                    <a:pt x="6164" y="4258"/>
                    <a:pt x="5719" y="4157"/>
                    <a:pt x="5275" y="4143"/>
                  </a:cubicBezTo>
                  <a:cubicBezTo>
                    <a:pt x="5254" y="4142"/>
                    <a:pt x="5233" y="4142"/>
                    <a:pt x="5213" y="4142"/>
                  </a:cubicBezTo>
                  <a:close/>
                  <a:moveTo>
                    <a:pt x="28002" y="5073"/>
                  </a:moveTo>
                  <a:cubicBezTo>
                    <a:pt x="27985" y="5073"/>
                    <a:pt x="27967" y="5073"/>
                    <a:pt x="27949" y="5075"/>
                  </a:cubicBezTo>
                  <a:lnTo>
                    <a:pt x="27935" y="5075"/>
                  </a:lnTo>
                  <a:cubicBezTo>
                    <a:pt x="27290" y="5075"/>
                    <a:pt x="26401" y="5548"/>
                    <a:pt x="25541" y="6150"/>
                  </a:cubicBezTo>
                  <a:cubicBezTo>
                    <a:pt x="24782" y="7382"/>
                    <a:pt x="23965" y="8572"/>
                    <a:pt x="23062" y="9704"/>
                  </a:cubicBezTo>
                  <a:cubicBezTo>
                    <a:pt x="23363" y="9991"/>
                    <a:pt x="23650" y="10292"/>
                    <a:pt x="23907" y="10607"/>
                  </a:cubicBezTo>
                  <a:cubicBezTo>
                    <a:pt x="24911" y="9833"/>
                    <a:pt x="25943" y="9116"/>
                    <a:pt x="27032" y="8472"/>
                  </a:cubicBezTo>
                  <a:cubicBezTo>
                    <a:pt x="28193" y="7196"/>
                    <a:pt x="29211" y="5734"/>
                    <a:pt x="28465" y="5218"/>
                  </a:cubicBezTo>
                  <a:cubicBezTo>
                    <a:pt x="28324" y="5128"/>
                    <a:pt x="28159" y="5073"/>
                    <a:pt x="28002" y="5073"/>
                  </a:cubicBezTo>
                  <a:close/>
                  <a:moveTo>
                    <a:pt x="29770" y="11811"/>
                  </a:moveTo>
                  <a:lnTo>
                    <a:pt x="29741" y="11825"/>
                  </a:lnTo>
                  <a:cubicBezTo>
                    <a:pt x="29742" y="11825"/>
                    <a:pt x="29743" y="11825"/>
                    <a:pt x="29744" y="11825"/>
                  </a:cubicBezTo>
                  <a:lnTo>
                    <a:pt x="29743" y="11825"/>
                  </a:lnTo>
                  <a:cubicBezTo>
                    <a:pt x="29752" y="11821"/>
                    <a:pt x="29761" y="11816"/>
                    <a:pt x="29770" y="11811"/>
                  </a:cubicBezTo>
                  <a:close/>
                  <a:moveTo>
                    <a:pt x="29743" y="11825"/>
                  </a:moveTo>
                  <a:lnTo>
                    <a:pt x="29743" y="11825"/>
                  </a:lnTo>
                  <a:cubicBezTo>
                    <a:pt x="28419" y="12551"/>
                    <a:pt x="27066" y="13205"/>
                    <a:pt x="25670" y="13775"/>
                  </a:cubicBezTo>
                  <a:cubicBezTo>
                    <a:pt x="25814" y="14205"/>
                    <a:pt x="25914" y="14635"/>
                    <a:pt x="26000" y="15064"/>
                  </a:cubicBezTo>
                  <a:cubicBezTo>
                    <a:pt x="27276" y="14864"/>
                    <a:pt x="28551" y="14749"/>
                    <a:pt x="29841" y="14692"/>
                  </a:cubicBezTo>
                  <a:cubicBezTo>
                    <a:pt x="31360" y="14133"/>
                    <a:pt x="32708" y="13402"/>
                    <a:pt x="32392" y="12657"/>
                  </a:cubicBezTo>
                  <a:cubicBezTo>
                    <a:pt x="32120" y="12041"/>
                    <a:pt x="31004" y="11826"/>
                    <a:pt x="29744" y="11825"/>
                  </a:cubicBezTo>
                  <a:close/>
                  <a:moveTo>
                    <a:pt x="2996" y="11711"/>
                  </a:moveTo>
                  <a:cubicBezTo>
                    <a:pt x="1678" y="11711"/>
                    <a:pt x="488" y="11926"/>
                    <a:pt x="259" y="12657"/>
                  </a:cubicBezTo>
                  <a:cubicBezTo>
                    <a:pt x="15" y="13431"/>
                    <a:pt x="846" y="14276"/>
                    <a:pt x="1878" y="15007"/>
                  </a:cubicBezTo>
                  <a:lnTo>
                    <a:pt x="2423" y="15007"/>
                  </a:lnTo>
                  <a:cubicBezTo>
                    <a:pt x="3885" y="15021"/>
                    <a:pt x="5347" y="15122"/>
                    <a:pt x="6809" y="15308"/>
                  </a:cubicBezTo>
                  <a:cubicBezTo>
                    <a:pt x="6895" y="14764"/>
                    <a:pt x="7024" y="14219"/>
                    <a:pt x="7196" y="13689"/>
                  </a:cubicBezTo>
                  <a:cubicBezTo>
                    <a:pt x="5877" y="13115"/>
                    <a:pt x="4601" y="12470"/>
                    <a:pt x="3369" y="11739"/>
                  </a:cubicBezTo>
                  <a:lnTo>
                    <a:pt x="3010" y="11739"/>
                  </a:lnTo>
                  <a:lnTo>
                    <a:pt x="2996" y="11711"/>
                  </a:lnTo>
                  <a:close/>
                  <a:moveTo>
                    <a:pt x="25971" y="18805"/>
                  </a:moveTo>
                  <a:cubicBezTo>
                    <a:pt x="25857" y="19307"/>
                    <a:pt x="25713" y="19823"/>
                    <a:pt x="25527" y="20310"/>
                  </a:cubicBezTo>
                  <a:cubicBezTo>
                    <a:pt x="26473" y="20712"/>
                    <a:pt x="27419" y="21127"/>
                    <a:pt x="28293" y="21571"/>
                  </a:cubicBezTo>
                  <a:cubicBezTo>
                    <a:pt x="28881" y="21743"/>
                    <a:pt x="29483" y="21844"/>
                    <a:pt x="30085" y="21858"/>
                  </a:cubicBezTo>
                  <a:cubicBezTo>
                    <a:pt x="30887" y="21858"/>
                    <a:pt x="31489" y="21586"/>
                    <a:pt x="31547" y="20826"/>
                  </a:cubicBezTo>
                  <a:cubicBezTo>
                    <a:pt x="31604" y="20067"/>
                    <a:pt x="31174" y="19522"/>
                    <a:pt x="30529" y="19092"/>
                  </a:cubicBezTo>
                  <a:lnTo>
                    <a:pt x="30357" y="19092"/>
                  </a:lnTo>
                  <a:cubicBezTo>
                    <a:pt x="28895" y="19078"/>
                    <a:pt x="27433" y="18977"/>
                    <a:pt x="25986" y="18805"/>
                  </a:cubicBezTo>
                  <a:close/>
                  <a:moveTo>
                    <a:pt x="6866" y="18562"/>
                  </a:moveTo>
                  <a:cubicBezTo>
                    <a:pt x="5490" y="18691"/>
                    <a:pt x="4114" y="18777"/>
                    <a:pt x="2867" y="18791"/>
                  </a:cubicBezTo>
                  <a:cubicBezTo>
                    <a:pt x="1405" y="19508"/>
                    <a:pt x="1" y="20468"/>
                    <a:pt x="345" y="21371"/>
                  </a:cubicBezTo>
                  <a:cubicBezTo>
                    <a:pt x="502" y="21801"/>
                    <a:pt x="1047" y="21958"/>
                    <a:pt x="1778" y="21958"/>
                  </a:cubicBezTo>
                  <a:cubicBezTo>
                    <a:pt x="2638" y="21930"/>
                    <a:pt x="3483" y="21801"/>
                    <a:pt x="4300" y="21586"/>
                  </a:cubicBezTo>
                  <a:cubicBezTo>
                    <a:pt x="5246" y="21099"/>
                    <a:pt x="6264" y="20626"/>
                    <a:pt x="7310" y="20196"/>
                  </a:cubicBezTo>
                  <a:cubicBezTo>
                    <a:pt x="7124" y="19665"/>
                    <a:pt x="6966" y="19121"/>
                    <a:pt x="6866" y="18562"/>
                  </a:cubicBezTo>
                  <a:close/>
                  <a:moveTo>
                    <a:pt x="23693" y="23306"/>
                  </a:moveTo>
                  <a:cubicBezTo>
                    <a:pt x="23463" y="23564"/>
                    <a:pt x="23220" y="23807"/>
                    <a:pt x="22976" y="24037"/>
                  </a:cubicBezTo>
                  <a:cubicBezTo>
                    <a:pt x="23621" y="24854"/>
                    <a:pt x="24251" y="25699"/>
                    <a:pt x="24810" y="26516"/>
                  </a:cubicBezTo>
                  <a:cubicBezTo>
                    <a:pt x="25627" y="27176"/>
                    <a:pt x="26487" y="27691"/>
                    <a:pt x="27161" y="27691"/>
                  </a:cubicBezTo>
                  <a:cubicBezTo>
                    <a:pt x="27347" y="27691"/>
                    <a:pt x="27534" y="27649"/>
                    <a:pt x="27691" y="27563"/>
                  </a:cubicBezTo>
                  <a:cubicBezTo>
                    <a:pt x="28150" y="27290"/>
                    <a:pt x="28121" y="26717"/>
                    <a:pt x="27849" y="26043"/>
                  </a:cubicBezTo>
                  <a:cubicBezTo>
                    <a:pt x="26387" y="25241"/>
                    <a:pt x="25011" y="24323"/>
                    <a:pt x="23693" y="23306"/>
                  </a:cubicBezTo>
                  <a:close/>
                  <a:moveTo>
                    <a:pt x="9145" y="23277"/>
                  </a:moveTo>
                  <a:cubicBezTo>
                    <a:pt x="7955" y="24180"/>
                    <a:pt x="6694" y="25011"/>
                    <a:pt x="5404" y="25771"/>
                  </a:cubicBezTo>
                  <a:cubicBezTo>
                    <a:pt x="4974" y="26860"/>
                    <a:pt x="4773" y="27878"/>
                    <a:pt x="5275" y="28279"/>
                  </a:cubicBezTo>
                  <a:cubicBezTo>
                    <a:pt x="5404" y="28369"/>
                    <a:pt x="5544" y="28425"/>
                    <a:pt x="5696" y="28425"/>
                  </a:cubicBezTo>
                  <a:cubicBezTo>
                    <a:pt x="5713" y="28425"/>
                    <a:pt x="5730" y="28424"/>
                    <a:pt x="5748" y="28422"/>
                  </a:cubicBezTo>
                  <a:cubicBezTo>
                    <a:pt x="6393" y="28422"/>
                    <a:pt x="7353" y="27835"/>
                    <a:pt x="8314" y="27090"/>
                  </a:cubicBezTo>
                  <a:cubicBezTo>
                    <a:pt x="8873" y="26187"/>
                    <a:pt x="9532" y="25255"/>
                    <a:pt x="10234" y="24338"/>
                  </a:cubicBezTo>
                  <a:cubicBezTo>
                    <a:pt x="9847" y="24008"/>
                    <a:pt x="9489" y="23650"/>
                    <a:pt x="9145" y="23277"/>
                  </a:cubicBezTo>
                  <a:close/>
                  <a:moveTo>
                    <a:pt x="19493" y="26072"/>
                  </a:moveTo>
                  <a:cubicBezTo>
                    <a:pt x="19092" y="26201"/>
                    <a:pt x="18690" y="26301"/>
                    <a:pt x="18275" y="26387"/>
                  </a:cubicBezTo>
                  <a:cubicBezTo>
                    <a:pt x="18418" y="27649"/>
                    <a:pt x="18533" y="28910"/>
                    <a:pt x="18561" y="30085"/>
                  </a:cubicBezTo>
                  <a:cubicBezTo>
                    <a:pt x="19106" y="31045"/>
                    <a:pt x="19694" y="31834"/>
                    <a:pt x="20267" y="31834"/>
                  </a:cubicBezTo>
                  <a:cubicBezTo>
                    <a:pt x="20324" y="31834"/>
                    <a:pt x="20382" y="31834"/>
                    <a:pt x="20439" y="31805"/>
                  </a:cubicBezTo>
                  <a:cubicBezTo>
                    <a:pt x="21041" y="31633"/>
                    <a:pt x="21127" y="30558"/>
                    <a:pt x="21012" y="29340"/>
                  </a:cubicBezTo>
                  <a:cubicBezTo>
                    <a:pt x="20453" y="28279"/>
                    <a:pt x="19937" y="27190"/>
                    <a:pt x="19493" y="26072"/>
                  </a:cubicBezTo>
                  <a:close/>
                  <a:moveTo>
                    <a:pt x="13287" y="26043"/>
                  </a:moveTo>
                  <a:cubicBezTo>
                    <a:pt x="12685" y="27448"/>
                    <a:pt x="12026" y="28809"/>
                    <a:pt x="11266" y="30142"/>
                  </a:cubicBezTo>
                  <a:cubicBezTo>
                    <a:pt x="11309" y="31289"/>
                    <a:pt x="11567" y="32221"/>
                    <a:pt x="12226" y="32464"/>
                  </a:cubicBezTo>
                  <a:cubicBezTo>
                    <a:pt x="12312" y="32493"/>
                    <a:pt x="12398" y="32507"/>
                    <a:pt x="12499" y="32507"/>
                  </a:cubicBezTo>
                  <a:cubicBezTo>
                    <a:pt x="13273" y="32507"/>
                    <a:pt x="13946" y="31346"/>
                    <a:pt x="14491" y="29985"/>
                  </a:cubicBezTo>
                  <a:cubicBezTo>
                    <a:pt x="14520" y="28852"/>
                    <a:pt x="14634" y="27634"/>
                    <a:pt x="14792" y="26416"/>
                  </a:cubicBezTo>
                  <a:cubicBezTo>
                    <a:pt x="14276" y="26330"/>
                    <a:pt x="13774" y="26201"/>
                    <a:pt x="13287" y="26043"/>
                  </a:cubicBezTo>
                  <a:close/>
                </a:path>
              </a:pathLst>
            </a:custGeom>
            <a:solidFill>
              <a:srgbClr val="FF885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8" name="Google Shape;4298;p64"/>
            <p:cNvSpPr/>
            <p:nvPr/>
          </p:nvSpPr>
          <p:spPr>
            <a:xfrm>
              <a:off x="4895338" y="3237588"/>
              <a:ext cx="265125" cy="477350"/>
            </a:xfrm>
            <a:custGeom>
              <a:avLst/>
              <a:gdLst/>
              <a:ahLst/>
              <a:cxnLst/>
              <a:rect l="l" t="t" r="r" b="b"/>
              <a:pathLst>
                <a:path w="10605" h="19094" extrusionOk="0">
                  <a:moveTo>
                    <a:pt x="5419" y="0"/>
                  </a:moveTo>
                  <a:cubicBezTo>
                    <a:pt x="5391" y="0"/>
                    <a:pt x="5361" y="1"/>
                    <a:pt x="5332" y="2"/>
                  </a:cubicBezTo>
                  <a:cubicBezTo>
                    <a:pt x="0" y="217"/>
                    <a:pt x="5332" y="19093"/>
                    <a:pt x="5332" y="19093"/>
                  </a:cubicBezTo>
                  <a:cubicBezTo>
                    <a:pt x="5332" y="19093"/>
                    <a:pt x="10605" y="0"/>
                    <a:pt x="5419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9" name="Google Shape;4299;p64"/>
            <p:cNvSpPr/>
            <p:nvPr/>
          </p:nvSpPr>
          <p:spPr>
            <a:xfrm>
              <a:off x="4664213" y="3294288"/>
              <a:ext cx="364425" cy="420650"/>
            </a:xfrm>
            <a:custGeom>
              <a:avLst/>
              <a:gdLst/>
              <a:ahLst/>
              <a:cxnLst/>
              <a:rect l="l" t="t" r="r" b="b"/>
              <a:pathLst>
                <a:path w="14577" h="16826" extrusionOk="0">
                  <a:moveTo>
                    <a:pt x="6090" y="1"/>
                  </a:moveTo>
                  <a:cubicBezTo>
                    <a:pt x="5789" y="1"/>
                    <a:pt x="5483" y="69"/>
                    <a:pt x="5175" y="214"/>
                  </a:cubicBezTo>
                  <a:cubicBezTo>
                    <a:pt x="1" y="2636"/>
                    <a:pt x="14577" y="16825"/>
                    <a:pt x="14577" y="16825"/>
                  </a:cubicBezTo>
                  <a:cubicBezTo>
                    <a:pt x="14577" y="16825"/>
                    <a:pt x="10827" y="1"/>
                    <a:pt x="6090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0" name="Google Shape;4300;p64"/>
            <p:cNvSpPr/>
            <p:nvPr/>
          </p:nvSpPr>
          <p:spPr>
            <a:xfrm>
              <a:off x="5028613" y="3297963"/>
              <a:ext cx="358000" cy="416975"/>
            </a:xfrm>
            <a:custGeom>
              <a:avLst/>
              <a:gdLst/>
              <a:ahLst/>
              <a:cxnLst/>
              <a:rect l="l" t="t" r="r" b="b"/>
              <a:pathLst>
                <a:path w="14320" h="16679" extrusionOk="0">
                  <a:moveTo>
                    <a:pt x="8717" y="1"/>
                  </a:moveTo>
                  <a:cubicBezTo>
                    <a:pt x="4186" y="1"/>
                    <a:pt x="1" y="16678"/>
                    <a:pt x="1" y="16678"/>
                  </a:cubicBezTo>
                  <a:cubicBezTo>
                    <a:pt x="1" y="16678"/>
                    <a:pt x="14319" y="2259"/>
                    <a:pt x="9489" y="167"/>
                  </a:cubicBezTo>
                  <a:cubicBezTo>
                    <a:pt x="9231" y="54"/>
                    <a:pt x="8974" y="1"/>
                    <a:pt x="8717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1" name="Google Shape;4301;p64"/>
            <p:cNvSpPr/>
            <p:nvPr/>
          </p:nvSpPr>
          <p:spPr>
            <a:xfrm>
              <a:off x="5028613" y="3459863"/>
              <a:ext cx="489850" cy="255075"/>
            </a:xfrm>
            <a:custGeom>
              <a:avLst/>
              <a:gdLst/>
              <a:ahLst/>
              <a:cxnLst/>
              <a:rect l="l" t="t" r="r" b="b"/>
              <a:pathLst>
                <a:path w="19594" h="10203" extrusionOk="0">
                  <a:moveTo>
                    <a:pt x="14702" y="1"/>
                  </a:moveTo>
                  <a:cubicBezTo>
                    <a:pt x="9971" y="1"/>
                    <a:pt x="1" y="10202"/>
                    <a:pt x="1" y="10202"/>
                  </a:cubicBezTo>
                  <a:cubicBezTo>
                    <a:pt x="1" y="10202"/>
                    <a:pt x="19594" y="4225"/>
                    <a:pt x="16340" y="657"/>
                  </a:cubicBezTo>
                  <a:cubicBezTo>
                    <a:pt x="15925" y="201"/>
                    <a:pt x="15365" y="1"/>
                    <a:pt x="14702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2" name="Google Shape;4302;p64"/>
            <p:cNvSpPr/>
            <p:nvPr/>
          </p:nvSpPr>
          <p:spPr>
            <a:xfrm>
              <a:off x="4566388" y="3450788"/>
              <a:ext cx="462250" cy="264150"/>
            </a:xfrm>
            <a:custGeom>
              <a:avLst/>
              <a:gdLst/>
              <a:ahLst/>
              <a:cxnLst/>
              <a:rect l="l" t="t" r="r" b="b"/>
              <a:pathLst>
                <a:path w="18490" h="10566" extrusionOk="0">
                  <a:moveTo>
                    <a:pt x="3604" y="1"/>
                  </a:moveTo>
                  <a:cubicBezTo>
                    <a:pt x="2954" y="1"/>
                    <a:pt x="2454" y="248"/>
                    <a:pt x="2165" y="819"/>
                  </a:cubicBezTo>
                  <a:cubicBezTo>
                    <a:pt x="1" y="5133"/>
                    <a:pt x="18490" y="10565"/>
                    <a:pt x="18490" y="10565"/>
                  </a:cubicBezTo>
                  <a:cubicBezTo>
                    <a:pt x="18490" y="10565"/>
                    <a:pt x="7850" y="1"/>
                    <a:pt x="3604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3" name="Google Shape;4303;p64"/>
            <p:cNvSpPr/>
            <p:nvPr/>
          </p:nvSpPr>
          <p:spPr>
            <a:xfrm>
              <a:off x="4553213" y="3662238"/>
              <a:ext cx="475425" cy="94750"/>
            </a:xfrm>
            <a:custGeom>
              <a:avLst/>
              <a:gdLst/>
              <a:ahLst/>
              <a:cxnLst/>
              <a:rect l="l" t="t" r="r" b="b"/>
              <a:pathLst>
                <a:path w="19017" h="3790" extrusionOk="0">
                  <a:moveTo>
                    <a:pt x="4880" y="0"/>
                  </a:moveTo>
                  <a:cubicBezTo>
                    <a:pt x="2261" y="0"/>
                    <a:pt x="292" y="462"/>
                    <a:pt x="155" y="1820"/>
                  </a:cubicBezTo>
                  <a:cubicBezTo>
                    <a:pt x="0" y="3306"/>
                    <a:pt x="2251" y="3790"/>
                    <a:pt x="5247" y="3790"/>
                  </a:cubicBezTo>
                  <a:cubicBezTo>
                    <a:pt x="10835" y="3790"/>
                    <a:pt x="19017" y="2107"/>
                    <a:pt x="19017" y="2107"/>
                  </a:cubicBezTo>
                  <a:cubicBezTo>
                    <a:pt x="19017" y="2107"/>
                    <a:pt x="10469" y="0"/>
                    <a:pt x="4880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4" name="Google Shape;4304;p64"/>
            <p:cNvSpPr/>
            <p:nvPr/>
          </p:nvSpPr>
          <p:spPr>
            <a:xfrm>
              <a:off x="4702188" y="3714913"/>
              <a:ext cx="326450" cy="408475"/>
            </a:xfrm>
            <a:custGeom>
              <a:avLst/>
              <a:gdLst/>
              <a:ahLst/>
              <a:cxnLst/>
              <a:rect l="l" t="t" r="r" b="b"/>
              <a:pathLst>
                <a:path w="13058" h="16339" extrusionOk="0">
                  <a:moveTo>
                    <a:pt x="13058" y="0"/>
                  </a:moveTo>
                  <a:cubicBezTo>
                    <a:pt x="13057" y="1"/>
                    <a:pt x="1" y="13057"/>
                    <a:pt x="3627" y="16024"/>
                  </a:cubicBezTo>
                  <a:cubicBezTo>
                    <a:pt x="3889" y="16239"/>
                    <a:pt x="4162" y="16339"/>
                    <a:pt x="4444" y="16339"/>
                  </a:cubicBezTo>
                  <a:cubicBezTo>
                    <a:pt x="8051" y="16339"/>
                    <a:pt x="13058" y="1"/>
                    <a:pt x="13058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5" name="Google Shape;4305;p64"/>
            <p:cNvSpPr/>
            <p:nvPr/>
          </p:nvSpPr>
          <p:spPr>
            <a:xfrm>
              <a:off x="4574988" y="3714913"/>
              <a:ext cx="453650" cy="250950"/>
            </a:xfrm>
            <a:custGeom>
              <a:avLst/>
              <a:gdLst/>
              <a:ahLst/>
              <a:cxnLst/>
              <a:rect l="l" t="t" r="r" b="b"/>
              <a:pathLst>
                <a:path w="18146" h="10038" extrusionOk="0">
                  <a:moveTo>
                    <a:pt x="18146" y="0"/>
                  </a:moveTo>
                  <a:lnTo>
                    <a:pt x="18146" y="0"/>
                  </a:lnTo>
                  <a:cubicBezTo>
                    <a:pt x="18145" y="0"/>
                    <a:pt x="1" y="4759"/>
                    <a:pt x="1821" y="9159"/>
                  </a:cubicBezTo>
                  <a:cubicBezTo>
                    <a:pt x="2073" y="9773"/>
                    <a:pt x="2573" y="10037"/>
                    <a:pt x="3247" y="10037"/>
                  </a:cubicBezTo>
                  <a:cubicBezTo>
                    <a:pt x="7398" y="10037"/>
                    <a:pt x="18146" y="0"/>
                    <a:pt x="18146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6" name="Google Shape;4306;p64"/>
            <p:cNvSpPr/>
            <p:nvPr/>
          </p:nvSpPr>
          <p:spPr>
            <a:xfrm>
              <a:off x="5028613" y="3654263"/>
              <a:ext cx="473275" cy="110675"/>
            </a:xfrm>
            <a:custGeom>
              <a:avLst/>
              <a:gdLst/>
              <a:ahLst/>
              <a:cxnLst/>
              <a:rect l="l" t="t" r="r" b="b"/>
              <a:pathLst>
                <a:path w="18931" h="4427" extrusionOk="0">
                  <a:moveTo>
                    <a:pt x="14024" y="1"/>
                  </a:moveTo>
                  <a:cubicBezTo>
                    <a:pt x="8459" y="1"/>
                    <a:pt x="1" y="2426"/>
                    <a:pt x="1" y="2426"/>
                  </a:cubicBezTo>
                  <a:cubicBezTo>
                    <a:pt x="1" y="2426"/>
                    <a:pt x="8205" y="4427"/>
                    <a:pt x="13769" y="4427"/>
                  </a:cubicBezTo>
                  <a:cubicBezTo>
                    <a:pt x="16722" y="4427"/>
                    <a:pt x="18931" y="3863"/>
                    <a:pt x="18777" y="2139"/>
                  </a:cubicBezTo>
                  <a:cubicBezTo>
                    <a:pt x="18639" y="543"/>
                    <a:pt x="16655" y="1"/>
                    <a:pt x="14024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7" name="Google Shape;4307;p64"/>
            <p:cNvSpPr/>
            <p:nvPr/>
          </p:nvSpPr>
          <p:spPr>
            <a:xfrm>
              <a:off x="5028613" y="3714913"/>
              <a:ext cx="462975" cy="250275"/>
            </a:xfrm>
            <a:custGeom>
              <a:avLst/>
              <a:gdLst/>
              <a:ahLst/>
              <a:cxnLst/>
              <a:rect l="l" t="t" r="r" b="b"/>
              <a:pathLst>
                <a:path w="18519" h="10011" extrusionOk="0">
                  <a:moveTo>
                    <a:pt x="1" y="0"/>
                  </a:moveTo>
                  <a:lnTo>
                    <a:pt x="1" y="0"/>
                  </a:lnTo>
                  <a:cubicBezTo>
                    <a:pt x="1" y="0"/>
                    <a:pt x="10087" y="10011"/>
                    <a:pt x="14583" y="10011"/>
                  </a:cubicBezTo>
                  <a:cubicBezTo>
                    <a:pt x="15297" y="10011"/>
                    <a:pt x="15870" y="9758"/>
                    <a:pt x="16240" y="9173"/>
                  </a:cubicBezTo>
                  <a:cubicBezTo>
                    <a:pt x="18519" y="5518"/>
                    <a:pt x="2" y="0"/>
                    <a:pt x="1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8" name="Google Shape;4308;p64"/>
            <p:cNvSpPr/>
            <p:nvPr/>
          </p:nvSpPr>
          <p:spPr>
            <a:xfrm>
              <a:off x="5028613" y="3710963"/>
              <a:ext cx="356550" cy="408725"/>
            </a:xfrm>
            <a:custGeom>
              <a:avLst/>
              <a:gdLst/>
              <a:ahLst/>
              <a:cxnLst/>
              <a:rect l="l" t="t" r="r" b="b"/>
              <a:pathLst>
                <a:path w="14262" h="16349" extrusionOk="0">
                  <a:moveTo>
                    <a:pt x="1" y="0"/>
                  </a:moveTo>
                  <a:lnTo>
                    <a:pt x="1" y="0"/>
                  </a:lnTo>
                  <a:cubicBezTo>
                    <a:pt x="1" y="1"/>
                    <a:pt x="4005" y="16348"/>
                    <a:pt x="8542" y="16348"/>
                  </a:cubicBezTo>
                  <a:cubicBezTo>
                    <a:pt x="8823" y="16348"/>
                    <a:pt x="9105" y="16286"/>
                    <a:pt x="9389" y="16153"/>
                  </a:cubicBezTo>
                  <a:cubicBezTo>
                    <a:pt x="14262" y="13860"/>
                    <a:pt x="2" y="1"/>
                    <a:pt x="1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9" name="Google Shape;4309;p64"/>
            <p:cNvSpPr/>
            <p:nvPr/>
          </p:nvSpPr>
          <p:spPr>
            <a:xfrm>
              <a:off x="4912163" y="3710963"/>
              <a:ext cx="230350" cy="467275"/>
            </a:xfrm>
            <a:custGeom>
              <a:avLst/>
              <a:gdLst/>
              <a:ahLst/>
              <a:cxnLst/>
              <a:rect l="l" t="t" r="r" b="b"/>
              <a:pathLst>
                <a:path w="9214" h="18691" extrusionOk="0">
                  <a:moveTo>
                    <a:pt x="4659" y="0"/>
                  </a:moveTo>
                  <a:cubicBezTo>
                    <a:pt x="4659" y="1"/>
                    <a:pt x="1" y="18604"/>
                    <a:pt x="4616" y="18690"/>
                  </a:cubicBezTo>
                  <a:cubicBezTo>
                    <a:pt x="4625" y="18690"/>
                    <a:pt x="4633" y="18690"/>
                    <a:pt x="4642" y="18690"/>
                  </a:cubicBezTo>
                  <a:cubicBezTo>
                    <a:pt x="9213" y="18690"/>
                    <a:pt x="4659" y="1"/>
                    <a:pt x="4659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0" name="Google Shape;4310;p64"/>
            <p:cNvSpPr/>
            <p:nvPr/>
          </p:nvSpPr>
          <p:spPr>
            <a:xfrm>
              <a:off x="4762763" y="3464088"/>
              <a:ext cx="505950" cy="486750"/>
            </a:xfrm>
            <a:custGeom>
              <a:avLst/>
              <a:gdLst/>
              <a:ahLst/>
              <a:cxnLst/>
              <a:rect l="l" t="t" r="r" b="b"/>
              <a:pathLst>
                <a:path w="20238" h="19470" extrusionOk="0">
                  <a:moveTo>
                    <a:pt x="10506" y="0"/>
                  </a:moveTo>
                  <a:cubicBezTo>
                    <a:pt x="6564" y="0"/>
                    <a:pt x="3024" y="2365"/>
                    <a:pt x="1505" y="6006"/>
                  </a:cubicBezTo>
                  <a:cubicBezTo>
                    <a:pt x="0" y="9646"/>
                    <a:pt x="831" y="13831"/>
                    <a:pt x="3612" y="16612"/>
                  </a:cubicBezTo>
                  <a:cubicBezTo>
                    <a:pt x="5485" y="18475"/>
                    <a:pt x="7983" y="19470"/>
                    <a:pt x="10523" y="19470"/>
                  </a:cubicBezTo>
                  <a:cubicBezTo>
                    <a:pt x="11772" y="19470"/>
                    <a:pt x="13032" y="19229"/>
                    <a:pt x="14232" y="18733"/>
                  </a:cubicBezTo>
                  <a:cubicBezTo>
                    <a:pt x="17859" y="17228"/>
                    <a:pt x="20238" y="13674"/>
                    <a:pt x="20238" y="9732"/>
                  </a:cubicBezTo>
                  <a:cubicBezTo>
                    <a:pt x="20238" y="4357"/>
                    <a:pt x="15881" y="0"/>
                    <a:pt x="10506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1" name="Google Shape;4311;p64"/>
            <p:cNvSpPr/>
            <p:nvPr/>
          </p:nvSpPr>
          <p:spPr>
            <a:xfrm>
              <a:off x="5016438" y="3355863"/>
              <a:ext cx="17575" cy="108600"/>
            </a:xfrm>
            <a:custGeom>
              <a:avLst/>
              <a:gdLst/>
              <a:ahLst/>
              <a:cxnLst/>
              <a:rect l="l" t="t" r="r" b="b"/>
              <a:pathLst>
                <a:path w="703" h="4344" extrusionOk="0">
                  <a:moveTo>
                    <a:pt x="345" y="1"/>
                  </a:moveTo>
                  <a:cubicBezTo>
                    <a:pt x="347" y="22"/>
                    <a:pt x="350" y="43"/>
                    <a:pt x="352" y="64"/>
                  </a:cubicBezTo>
                  <a:lnTo>
                    <a:pt x="352" y="64"/>
                  </a:lnTo>
                  <a:cubicBezTo>
                    <a:pt x="354" y="43"/>
                    <a:pt x="357" y="22"/>
                    <a:pt x="359" y="1"/>
                  </a:cubicBezTo>
                  <a:close/>
                  <a:moveTo>
                    <a:pt x="352" y="64"/>
                  </a:moveTo>
                  <a:lnTo>
                    <a:pt x="352" y="64"/>
                  </a:lnTo>
                  <a:cubicBezTo>
                    <a:pt x="198" y="1491"/>
                    <a:pt x="85" y="2917"/>
                    <a:pt x="1" y="4344"/>
                  </a:cubicBezTo>
                  <a:lnTo>
                    <a:pt x="703" y="4344"/>
                  </a:lnTo>
                  <a:cubicBezTo>
                    <a:pt x="618" y="2917"/>
                    <a:pt x="519" y="1491"/>
                    <a:pt x="352" y="64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2" name="Google Shape;4312;p64"/>
            <p:cNvSpPr/>
            <p:nvPr/>
          </p:nvSpPr>
          <p:spPr>
            <a:xfrm>
              <a:off x="5140063" y="3403163"/>
              <a:ext cx="62000" cy="98575"/>
            </a:xfrm>
            <a:custGeom>
              <a:avLst/>
              <a:gdLst/>
              <a:ahLst/>
              <a:cxnLst/>
              <a:rect l="l" t="t" r="r" b="b"/>
              <a:pathLst>
                <a:path w="2480" h="3943" extrusionOk="0">
                  <a:moveTo>
                    <a:pt x="2480" y="1"/>
                  </a:moveTo>
                  <a:cubicBezTo>
                    <a:pt x="1620" y="1176"/>
                    <a:pt x="803" y="2380"/>
                    <a:pt x="0" y="3584"/>
                  </a:cubicBezTo>
                  <a:cubicBezTo>
                    <a:pt x="215" y="3699"/>
                    <a:pt x="416" y="3813"/>
                    <a:pt x="617" y="3942"/>
                  </a:cubicBezTo>
                  <a:cubicBezTo>
                    <a:pt x="1262" y="2638"/>
                    <a:pt x="1892" y="1334"/>
                    <a:pt x="2480" y="1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3" name="Google Shape;4313;p64"/>
            <p:cNvSpPr/>
            <p:nvPr/>
          </p:nvSpPr>
          <p:spPr>
            <a:xfrm>
              <a:off x="4848388" y="3403163"/>
              <a:ext cx="62025" cy="98575"/>
            </a:xfrm>
            <a:custGeom>
              <a:avLst/>
              <a:gdLst/>
              <a:ahLst/>
              <a:cxnLst/>
              <a:rect l="l" t="t" r="r" b="b"/>
              <a:pathLst>
                <a:path w="2481" h="3943" extrusionOk="0">
                  <a:moveTo>
                    <a:pt x="1" y="1"/>
                  </a:moveTo>
                  <a:lnTo>
                    <a:pt x="1" y="1"/>
                  </a:lnTo>
                  <a:cubicBezTo>
                    <a:pt x="588" y="1334"/>
                    <a:pt x="1219" y="2638"/>
                    <a:pt x="1878" y="3942"/>
                  </a:cubicBezTo>
                  <a:cubicBezTo>
                    <a:pt x="2079" y="3813"/>
                    <a:pt x="2279" y="3699"/>
                    <a:pt x="2480" y="3584"/>
                  </a:cubicBezTo>
                  <a:cubicBezTo>
                    <a:pt x="1692" y="2366"/>
                    <a:pt x="875" y="1162"/>
                    <a:pt x="1" y="1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4" name="Google Shape;4314;p64"/>
            <p:cNvSpPr/>
            <p:nvPr/>
          </p:nvSpPr>
          <p:spPr>
            <a:xfrm>
              <a:off x="5232513" y="3532513"/>
              <a:ext cx="99275" cy="62375"/>
            </a:xfrm>
            <a:custGeom>
              <a:avLst/>
              <a:gdLst/>
              <a:ahLst/>
              <a:cxnLst/>
              <a:rect l="l" t="t" r="r" b="b"/>
              <a:pathLst>
                <a:path w="3971" h="2495" extrusionOk="0">
                  <a:moveTo>
                    <a:pt x="3956" y="1"/>
                  </a:moveTo>
                  <a:cubicBezTo>
                    <a:pt x="2623" y="588"/>
                    <a:pt x="1304" y="1219"/>
                    <a:pt x="0" y="1878"/>
                  </a:cubicBezTo>
                  <a:cubicBezTo>
                    <a:pt x="115" y="2079"/>
                    <a:pt x="244" y="2280"/>
                    <a:pt x="358" y="2495"/>
                  </a:cubicBezTo>
                  <a:cubicBezTo>
                    <a:pt x="1577" y="1692"/>
                    <a:pt x="2781" y="875"/>
                    <a:pt x="3970" y="1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5" name="Google Shape;4315;p64"/>
            <p:cNvSpPr/>
            <p:nvPr/>
          </p:nvSpPr>
          <p:spPr>
            <a:xfrm>
              <a:off x="4719038" y="3532513"/>
              <a:ext cx="99275" cy="62375"/>
            </a:xfrm>
            <a:custGeom>
              <a:avLst/>
              <a:gdLst/>
              <a:ahLst/>
              <a:cxnLst/>
              <a:rect l="l" t="t" r="r" b="b"/>
              <a:pathLst>
                <a:path w="3971" h="2495" extrusionOk="0">
                  <a:moveTo>
                    <a:pt x="0" y="1"/>
                  </a:moveTo>
                  <a:cubicBezTo>
                    <a:pt x="1190" y="875"/>
                    <a:pt x="2394" y="1692"/>
                    <a:pt x="3612" y="2495"/>
                  </a:cubicBezTo>
                  <a:cubicBezTo>
                    <a:pt x="3727" y="2294"/>
                    <a:pt x="3842" y="2079"/>
                    <a:pt x="3971" y="1878"/>
                  </a:cubicBezTo>
                  <a:cubicBezTo>
                    <a:pt x="2666" y="1233"/>
                    <a:pt x="1348" y="588"/>
                    <a:pt x="15" y="1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6" name="Google Shape;4316;p64"/>
            <p:cNvSpPr/>
            <p:nvPr/>
          </p:nvSpPr>
          <p:spPr>
            <a:xfrm>
              <a:off x="5268688" y="3700563"/>
              <a:ext cx="110400" cy="17950"/>
            </a:xfrm>
            <a:custGeom>
              <a:avLst/>
              <a:gdLst/>
              <a:ahLst/>
              <a:cxnLst/>
              <a:rect l="l" t="t" r="r" b="b"/>
              <a:pathLst>
                <a:path w="4416" h="718" extrusionOk="0">
                  <a:moveTo>
                    <a:pt x="1" y="1"/>
                  </a:moveTo>
                  <a:lnTo>
                    <a:pt x="1" y="273"/>
                  </a:lnTo>
                  <a:lnTo>
                    <a:pt x="1" y="717"/>
                  </a:lnTo>
                  <a:cubicBezTo>
                    <a:pt x="1477" y="631"/>
                    <a:pt x="2939" y="517"/>
                    <a:pt x="4415" y="359"/>
                  </a:cubicBezTo>
                  <a:cubicBezTo>
                    <a:pt x="2939" y="187"/>
                    <a:pt x="1477" y="72"/>
                    <a:pt x="1" y="1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7" name="Google Shape;4317;p64"/>
            <p:cNvSpPr/>
            <p:nvPr/>
          </p:nvSpPr>
          <p:spPr>
            <a:xfrm>
              <a:off x="4671738" y="3700563"/>
              <a:ext cx="110375" cy="17950"/>
            </a:xfrm>
            <a:custGeom>
              <a:avLst/>
              <a:gdLst/>
              <a:ahLst/>
              <a:cxnLst/>
              <a:rect l="l" t="t" r="r" b="b"/>
              <a:pathLst>
                <a:path w="4415" h="718" extrusionOk="0">
                  <a:moveTo>
                    <a:pt x="4415" y="1"/>
                  </a:moveTo>
                  <a:cubicBezTo>
                    <a:pt x="2939" y="87"/>
                    <a:pt x="1462" y="187"/>
                    <a:pt x="1" y="359"/>
                  </a:cubicBezTo>
                  <a:cubicBezTo>
                    <a:pt x="1477" y="517"/>
                    <a:pt x="2939" y="631"/>
                    <a:pt x="4415" y="717"/>
                  </a:cubicBezTo>
                  <a:lnTo>
                    <a:pt x="4415" y="287"/>
                  </a:lnTo>
                  <a:lnTo>
                    <a:pt x="4415" y="1"/>
                  </a:ln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8" name="Google Shape;4318;p64"/>
            <p:cNvSpPr/>
            <p:nvPr/>
          </p:nvSpPr>
          <p:spPr>
            <a:xfrm>
              <a:off x="4719038" y="3822763"/>
              <a:ext cx="101075" cy="63450"/>
            </a:xfrm>
            <a:custGeom>
              <a:avLst/>
              <a:gdLst/>
              <a:ahLst/>
              <a:cxnLst/>
              <a:rect l="l" t="t" r="r" b="b"/>
              <a:pathLst>
                <a:path w="4043" h="2538" extrusionOk="0">
                  <a:moveTo>
                    <a:pt x="3684" y="0"/>
                  </a:moveTo>
                  <a:cubicBezTo>
                    <a:pt x="2437" y="817"/>
                    <a:pt x="1204" y="1648"/>
                    <a:pt x="0" y="2537"/>
                  </a:cubicBezTo>
                  <a:cubicBezTo>
                    <a:pt x="1362" y="1935"/>
                    <a:pt x="2709" y="1276"/>
                    <a:pt x="4042" y="616"/>
                  </a:cubicBezTo>
                  <a:cubicBezTo>
                    <a:pt x="3913" y="416"/>
                    <a:pt x="3784" y="215"/>
                    <a:pt x="3684" y="0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9" name="Google Shape;4319;p64"/>
            <p:cNvSpPr/>
            <p:nvPr/>
          </p:nvSpPr>
          <p:spPr>
            <a:xfrm>
              <a:off x="5230713" y="3822763"/>
              <a:ext cx="101075" cy="63450"/>
            </a:xfrm>
            <a:custGeom>
              <a:avLst/>
              <a:gdLst/>
              <a:ahLst/>
              <a:cxnLst/>
              <a:rect l="l" t="t" r="r" b="b"/>
              <a:pathLst>
                <a:path w="4043" h="2538" extrusionOk="0">
                  <a:moveTo>
                    <a:pt x="359" y="0"/>
                  </a:moveTo>
                  <a:cubicBezTo>
                    <a:pt x="244" y="215"/>
                    <a:pt x="129" y="416"/>
                    <a:pt x="0" y="616"/>
                  </a:cubicBezTo>
                  <a:cubicBezTo>
                    <a:pt x="1333" y="1290"/>
                    <a:pt x="2681" y="1935"/>
                    <a:pt x="4042" y="2537"/>
                  </a:cubicBezTo>
                  <a:cubicBezTo>
                    <a:pt x="2838" y="1648"/>
                    <a:pt x="1606" y="817"/>
                    <a:pt x="373" y="0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0" name="Google Shape;4320;p64"/>
            <p:cNvSpPr/>
            <p:nvPr/>
          </p:nvSpPr>
          <p:spPr>
            <a:xfrm>
              <a:off x="4848388" y="3914113"/>
              <a:ext cx="63800" cy="101450"/>
            </a:xfrm>
            <a:custGeom>
              <a:avLst/>
              <a:gdLst/>
              <a:ahLst/>
              <a:cxnLst/>
              <a:rect l="l" t="t" r="r" b="b"/>
              <a:pathLst>
                <a:path w="2552" h="4058" extrusionOk="0">
                  <a:moveTo>
                    <a:pt x="1935" y="1"/>
                  </a:moveTo>
                  <a:cubicBezTo>
                    <a:pt x="1262" y="1334"/>
                    <a:pt x="602" y="2681"/>
                    <a:pt x="1" y="4057"/>
                  </a:cubicBezTo>
                  <a:cubicBezTo>
                    <a:pt x="889" y="2853"/>
                    <a:pt x="1735" y="1606"/>
                    <a:pt x="2552" y="359"/>
                  </a:cubicBezTo>
                  <a:cubicBezTo>
                    <a:pt x="2351" y="245"/>
                    <a:pt x="2136" y="130"/>
                    <a:pt x="1935" y="1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1" name="Google Shape;4321;p64"/>
            <p:cNvSpPr/>
            <p:nvPr/>
          </p:nvSpPr>
          <p:spPr>
            <a:xfrm>
              <a:off x="5138263" y="3914113"/>
              <a:ext cx="63800" cy="101450"/>
            </a:xfrm>
            <a:custGeom>
              <a:avLst/>
              <a:gdLst/>
              <a:ahLst/>
              <a:cxnLst/>
              <a:rect l="l" t="t" r="r" b="b"/>
              <a:pathLst>
                <a:path w="2552" h="4058" extrusionOk="0">
                  <a:moveTo>
                    <a:pt x="631" y="1"/>
                  </a:moveTo>
                  <a:cubicBezTo>
                    <a:pt x="431" y="130"/>
                    <a:pt x="216" y="245"/>
                    <a:pt x="1" y="359"/>
                  </a:cubicBezTo>
                  <a:cubicBezTo>
                    <a:pt x="818" y="1621"/>
                    <a:pt x="1663" y="2853"/>
                    <a:pt x="2552" y="4057"/>
                  </a:cubicBezTo>
                  <a:cubicBezTo>
                    <a:pt x="1950" y="2681"/>
                    <a:pt x="1305" y="1334"/>
                    <a:pt x="631" y="1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2" name="Google Shape;4322;p64"/>
            <p:cNvSpPr/>
            <p:nvPr/>
          </p:nvSpPr>
          <p:spPr>
            <a:xfrm>
              <a:off x="5016088" y="3950663"/>
              <a:ext cx="17925" cy="112175"/>
            </a:xfrm>
            <a:custGeom>
              <a:avLst/>
              <a:gdLst/>
              <a:ahLst/>
              <a:cxnLst/>
              <a:rect l="l" t="t" r="r" b="b"/>
              <a:pathLst>
                <a:path w="717" h="4487" extrusionOk="0">
                  <a:moveTo>
                    <a:pt x="0" y="1"/>
                  </a:moveTo>
                  <a:cubicBezTo>
                    <a:pt x="86" y="1506"/>
                    <a:pt x="201" y="2996"/>
                    <a:pt x="359" y="4487"/>
                  </a:cubicBezTo>
                  <a:cubicBezTo>
                    <a:pt x="531" y="2996"/>
                    <a:pt x="645" y="1506"/>
                    <a:pt x="717" y="1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3" name="Google Shape;4323;p64"/>
            <p:cNvSpPr/>
            <p:nvPr/>
          </p:nvSpPr>
          <p:spPr>
            <a:xfrm>
              <a:off x="4782088" y="3464088"/>
              <a:ext cx="485550" cy="486250"/>
            </a:xfrm>
            <a:custGeom>
              <a:avLst/>
              <a:gdLst/>
              <a:ahLst/>
              <a:cxnLst/>
              <a:rect l="l" t="t" r="r" b="b"/>
              <a:pathLst>
                <a:path w="19422" h="19450" extrusionOk="0">
                  <a:moveTo>
                    <a:pt x="9375" y="0"/>
                  </a:moveTo>
                  <a:cubicBezTo>
                    <a:pt x="9317" y="903"/>
                    <a:pt x="9274" y="1820"/>
                    <a:pt x="9246" y="2723"/>
                  </a:cubicBezTo>
                  <a:cubicBezTo>
                    <a:pt x="9188" y="3899"/>
                    <a:pt x="9174" y="5088"/>
                    <a:pt x="9145" y="6264"/>
                  </a:cubicBezTo>
                  <a:lnTo>
                    <a:pt x="9131" y="7568"/>
                  </a:lnTo>
                  <a:lnTo>
                    <a:pt x="8457" y="6450"/>
                  </a:lnTo>
                  <a:cubicBezTo>
                    <a:pt x="7841" y="5447"/>
                    <a:pt x="7239" y="4429"/>
                    <a:pt x="6608" y="3426"/>
                  </a:cubicBezTo>
                  <a:cubicBezTo>
                    <a:pt x="6121" y="2666"/>
                    <a:pt x="5634" y="1906"/>
                    <a:pt x="5132" y="1133"/>
                  </a:cubicBezTo>
                  <a:cubicBezTo>
                    <a:pt x="4931" y="1247"/>
                    <a:pt x="4716" y="1376"/>
                    <a:pt x="4530" y="1491"/>
                  </a:cubicBezTo>
                  <a:cubicBezTo>
                    <a:pt x="4931" y="2308"/>
                    <a:pt x="5347" y="3110"/>
                    <a:pt x="5777" y="3913"/>
                  </a:cubicBezTo>
                  <a:cubicBezTo>
                    <a:pt x="6322" y="4959"/>
                    <a:pt x="6895" y="5991"/>
                    <a:pt x="7454" y="7023"/>
                  </a:cubicBezTo>
                  <a:lnTo>
                    <a:pt x="8099" y="8170"/>
                  </a:lnTo>
                  <a:lnTo>
                    <a:pt x="6967" y="7525"/>
                  </a:lnTo>
                  <a:cubicBezTo>
                    <a:pt x="5920" y="6966"/>
                    <a:pt x="4903" y="6393"/>
                    <a:pt x="3842" y="5848"/>
                  </a:cubicBezTo>
                  <a:cubicBezTo>
                    <a:pt x="3054" y="5432"/>
                    <a:pt x="2251" y="5017"/>
                    <a:pt x="1449" y="4615"/>
                  </a:cubicBezTo>
                  <a:cubicBezTo>
                    <a:pt x="1320" y="4816"/>
                    <a:pt x="1205" y="5017"/>
                    <a:pt x="1090" y="5232"/>
                  </a:cubicBezTo>
                  <a:cubicBezTo>
                    <a:pt x="1836" y="5719"/>
                    <a:pt x="2595" y="6206"/>
                    <a:pt x="3355" y="6679"/>
                  </a:cubicBezTo>
                  <a:cubicBezTo>
                    <a:pt x="4344" y="7324"/>
                    <a:pt x="5361" y="7926"/>
                    <a:pt x="6365" y="8542"/>
                  </a:cubicBezTo>
                  <a:lnTo>
                    <a:pt x="7497" y="9202"/>
                  </a:lnTo>
                  <a:lnTo>
                    <a:pt x="6193" y="9216"/>
                  </a:lnTo>
                  <a:cubicBezTo>
                    <a:pt x="5003" y="9245"/>
                    <a:pt x="3828" y="9259"/>
                    <a:pt x="2653" y="9316"/>
                  </a:cubicBezTo>
                  <a:cubicBezTo>
                    <a:pt x="1764" y="9345"/>
                    <a:pt x="875" y="9388"/>
                    <a:pt x="1" y="9445"/>
                  </a:cubicBezTo>
                  <a:lnTo>
                    <a:pt x="1" y="9732"/>
                  </a:lnTo>
                  <a:lnTo>
                    <a:pt x="1" y="10162"/>
                  </a:lnTo>
                  <a:cubicBezTo>
                    <a:pt x="875" y="10205"/>
                    <a:pt x="1764" y="10248"/>
                    <a:pt x="2638" y="10277"/>
                  </a:cubicBezTo>
                  <a:cubicBezTo>
                    <a:pt x="3828" y="10334"/>
                    <a:pt x="5003" y="10348"/>
                    <a:pt x="6178" y="10391"/>
                  </a:cubicBezTo>
                  <a:lnTo>
                    <a:pt x="7483" y="10391"/>
                  </a:lnTo>
                  <a:lnTo>
                    <a:pt x="6365" y="11065"/>
                  </a:lnTo>
                  <a:cubicBezTo>
                    <a:pt x="5361" y="11681"/>
                    <a:pt x="4344" y="12283"/>
                    <a:pt x="3355" y="12914"/>
                  </a:cubicBezTo>
                  <a:cubicBezTo>
                    <a:pt x="2610" y="13387"/>
                    <a:pt x="1879" y="13860"/>
                    <a:pt x="1148" y="14333"/>
                  </a:cubicBezTo>
                  <a:cubicBezTo>
                    <a:pt x="1262" y="14548"/>
                    <a:pt x="1377" y="14748"/>
                    <a:pt x="1506" y="14949"/>
                  </a:cubicBezTo>
                  <a:cubicBezTo>
                    <a:pt x="2280" y="14562"/>
                    <a:pt x="3054" y="14161"/>
                    <a:pt x="3828" y="13760"/>
                  </a:cubicBezTo>
                  <a:cubicBezTo>
                    <a:pt x="4874" y="13215"/>
                    <a:pt x="5906" y="12642"/>
                    <a:pt x="6952" y="12068"/>
                  </a:cubicBezTo>
                  <a:lnTo>
                    <a:pt x="8085" y="11438"/>
                  </a:lnTo>
                  <a:lnTo>
                    <a:pt x="7440" y="12570"/>
                  </a:lnTo>
                  <a:cubicBezTo>
                    <a:pt x="6881" y="13602"/>
                    <a:pt x="6307" y="14634"/>
                    <a:pt x="5763" y="15680"/>
                  </a:cubicBezTo>
                  <a:cubicBezTo>
                    <a:pt x="5361" y="16454"/>
                    <a:pt x="4960" y="17214"/>
                    <a:pt x="4573" y="17988"/>
                  </a:cubicBezTo>
                  <a:cubicBezTo>
                    <a:pt x="4774" y="18117"/>
                    <a:pt x="4989" y="18231"/>
                    <a:pt x="5204" y="18346"/>
                  </a:cubicBezTo>
                  <a:cubicBezTo>
                    <a:pt x="5677" y="17629"/>
                    <a:pt x="6135" y="16898"/>
                    <a:pt x="6594" y="16167"/>
                  </a:cubicBezTo>
                  <a:cubicBezTo>
                    <a:pt x="7239" y="15178"/>
                    <a:pt x="7841" y="14161"/>
                    <a:pt x="8457" y="13158"/>
                  </a:cubicBezTo>
                  <a:lnTo>
                    <a:pt x="9117" y="12025"/>
                  </a:lnTo>
                  <a:lnTo>
                    <a:pt x="9131" y="13330"/>
                  </a:lnTo>
                  <a:cubicBezTo>
                    <a:pt x="9160" y="14519"/>
                    <a:pt x="9174" y="15694"/>
                    <a:pt x="9231" y="16870"/>
                  </a:cubicBezTo>
                  <a:cubicBezTo>
                    <a:pt x="9260" y="17730"/>
                    <a:pt x="9303" y="18590"/>
                    <a:pt x="9346" y="19450"/>
                  </a:cubicBezTo>
                  <a:lnTo>
                    <a:pt x="10063" y="19450"/>
                  </a:lnTo>
                  <a:cubicBezTo>
                    <a:pt x="10120" y="18590"/>
                    <a:pt x="10163" y="17730"/>
                    <a:pt x="10191" y="16870"/>
                  </a:cubicBezTo>
                  <a:cubicBezTo>
                    <a:pt x="10249" y="15694"/>
                    <a:pt x="10263" y="14519"/>
                    <a:pt x="10292" y="13330"/>
                  </a:cubicBezTo>
                  <a:lnTo>
                    <a:pt x="10306" y="12025"/>
                  </a:lnTo>
                  <a:lnTo>
                    <a:pt x="10965" y="13158"/>
                  </a:lnTo>
                  <a:cubicBezTo>
                    <a:pt x="11582" y="14161"/>
                    <a:pt x="12184" y="15178"/>
                    <a:pt x="12829" y="16167"/>
                  </a:cubicBezTo>
                  <a:cubicBezTo>
                    <a:pt x="13287" y="16898"/>
                    <a:pt x="13746" y="17629"/>
                    <a:pt x="14219" y="18346"/>
                  </a:cubicBezTo>
                  <a:cubicBezTo>
                    <a:pt x="14434" y="18231"/>
                    <a:pt x="14649" y="18117"/>
                    <a:pt x="14850" y="17988"/>
                  </a:cubicBezTo>
                  <a:cubicBezTo>
                    <a:pt x="14463" y="17214"/>
                    <a:pt x="14061" y="16454"/>
                    <a:pt x="13660" y="15680"/>
                  </a:cubicBezTo>
                  <a:cubicBezTo>
                    <a:pt x="13130" y="14634"/>
                    <a:pt x="12542" y="13602"/>
                    <a:pt x="11983" y="12570"/>
                  </a:cubicBezTo>
                  <a:lnTo>
                    <a:pt x="11338" y="11438"/>
                  </a:lnTo>
                  <a:lnTo>
                    <a:pt x="12470" y="12083"/>
                  </a:lnTo>
                  <a:cubicBezTo>
                    <a:pt x="13517" y="12642"/>
                    <a:pt x="14534" y="13215"/>
                    <a:pt x="15595" y="13760"/>
                  </a:cubicBezTo>
                  <a:cubicBezTo>
                    <a:pt x="16369" y="14161"/>
                    <a:pt x="17143" y="14562"/>
                    <a:pt x="17917" y="14963"/>
                  </a:cubicBezTo>
                  <a:cubicBezTo>
                    <a:pt x="18046" y="14763"/>
                    <a:pt x="18175" y="14548"/>
                    <a:pt x="18275" y="14333"/>
                  </a:cubicBezTo>
                  <a:cubicBezTo>
                    <a:pt x="17544" y="13860"/>
                    <a:pt x="16813" y="13387"/>
                    <a:pt x="16068" y="12914"/>
                  </a:cubicBezTo>
                  <a:cubicBezTo>
                    <a:pt x="15079" y="12283"/>
                    <a:pt x="14061" y="11681"/>
                    <a:pt x="13058" y="11065"/>
                  </a:cubicBezTo>
                  <a:lnTo>
                    <a:pt x="11940" y="10406"/>
                  </a:lnTo>
                  <a:lnTo>
                    <a:pt x="13230" y="10391"/>
                  </a:lnTo>
                  <a:cubicBezTo>
                    <a:pt x="14420" y="10348"/>
                    <a:pt x="15595" y="10334"/>
                    <a:pt x="16770" y="10277"/>
                  </a:cubicBezTo>
                  <a:cubicBezTo>
                    <a:pt x="17659" y="10248"/>
                    <a:pt x="18547" y="10205"/>
                    <a:pt x="19422" y="10162"/>
                  </a:cubicBezTo>
                  <a:lnTo>
                    <a:pt x="19422" y="9732"/>
                  </a:lnTo>
                  <a:lnTo>
                    <a:pt x="19422" y="9445"/>
                  </a:lnTo>
                  <a:cubicBezTo>
                    <a:pt x="18547" y="9388"/>
                    <a:pt x="17659" y="9345"/>
                    <a:pt x="16770" y="9316"/>
                  </a:cubicBezTo>
                  <a:cubicBezTo>
                    <a:pt x="15595" y="9259"/>
                    <a:pt x="14405" y="9245"/>
                    <a:pt x="13230" y="9216"/>
                  </a:cubicBezTo>
                  <a:lnTo>
                    <a:pt x="11926" y="9202"/>
                  </a:lnTo>
                  <a:lnTo>
                    <a:pt x="13058" y="8542"/>
                  </a:lnTo>
                  <a:cubicBezTo>
                    <a:pt x="14047" y="7926"/>
                    <a:pt x="15065" y="7324"/>
                    <a:pt x="16068" y="6679"/>
                  </a:cubicBezTo>
                  <a:cubicBezTo>
                    <a:pt x="16828" y="6206"/>
                    <a:pt x="17573" y="5719"/>
                    <a:pt x="18332" y="5232"/>
                  </a:cubicBezTo>
                  <a:cubicBezTo>
                    <a:pt x="18218" y="5017"/>
                    <a:pt x="18103" y="4802"/>
                    <a:pt x="17974" y="4601"/>
                  </a:cubicBezTo>
                  <a:cubicBezTo>
                    <a:pt x="17171" y="5017"/>
                    <a:pt x="16369" y="5418"/>
                    <a:pt x="15566" y="5848"/>
                  </a:cubicBezTo>
                  <a:cubicBezTo>
                    <a:pt x="14520" y="6378"/>
                    <a:pt x="13502" y="6966"/>
                    <a:pt x="12456" y="7525"/>
                  </a:cubicBezTo>
                  <a:lnTo>
                    <a:pt x="11324" y="8170"/>
                  </a:lnTo>
                  <a:lnTo>
                    <a:pt x="11969" y="7038"/>
                  </a:lnTo>
                  <a:cubicBezTo>
                    <a:pt x="12528" y="5991"/>
                    <a:pt x="13101" y="4974"/>
                    <a:pt x="13646" y="3913"/>
                  </a:cubicBezTo>
                  <a:cubicBezTo>
                    <a:pt x="14061" y="3110"/>
                    <a:pt x="14477" y="2308"/>
                    <a:pt x="14893" y="1491"/>
                  </a:cubicBezTo>
                  <a:cubicBezTo>
                    <a:pt x="14692" y="1376"/>
                    <a:pt x="14491" y="1247"/>
                    <a:pt x="14291" y="1133"/>
                  </a:cubicBezTo>
                  <a:cubicBezTo>
                    <a:pt x="13789" y="1892"/>
                    <a:pt x="13287" y="2666"/>
                    <a:pt x="12814" y="3426"/>
                  </a:cubicBezTo>
                  <a:cubicBezTo>
                    <a:pt x="12169" y="4429"/>
                    <a:pt x="11567" y="5447"/>
                    <a:pt x="10951" y="6450"/>
                  </a:cubicBezTo>
                  <a:lnTo>
                    <a:pt x="10292" y="7568"/>
                  </a:lnTo>
                  <a:lnTo>
                    <a:pt x="10277" y="6264"/>
                  </a:lnTo>
                  <a:cubicBezTo>
                    <a:pt x="10249" y="5088"/>
                    <a:pt x="10234" y="3899"/>
                    <a:pt x="10177" y="2723"/>
                  </a:cubicBezTo>
                  <a:cubicBezTo>
                    <a:pt x="10134" y="1820"/>
                    <a:pt x="10091" y="903"/>
                    <a:pt x="10048" y="0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4" name="Google Shape;4324;p64"/>
            <p:cNvSpPr/>
            <p:nvPr/>
          </p:nvSpPr>
          <p:spPr>
            <a:xfrm>
              <a:off x="4807538" y="3492538"/>
              <a:ext cx="424275" cy="389550"/>
            </a:xfrm>
            <a:custGeom>
              <a:avLst/>
              <a:gdLst/>
              <a:ahLst/>
              <a:cxnLst/>
              <a:rect l="l" t="t" r="r" b="b"/>
              <a:pathLst>
                <a:path w="16971" h="15582" extrusionOk="0">
                  <a:moveTo>
                    <a:pt x="9034" y="1"/>
                  </a:moveTo>
                  <a:cubicBezTo>
                    <a:pt x="8203" y="1"/>
                    <a:pt x="7371" y="109"/>
                    <a:pt x="6565" y="324"/>
                  </a:cubicBezTo>
                  <a:cubicBezTo>
                    <a:pt x="4272" y="926"/>
                    <a:pt x="2308" y="2374"/>
                    <a:pt x="1047" y="4395"/>
                  </a:cubicBezTo>
                  <a:cubicBezTo>
                    <a:pt x="703" y="4939"/>
                    <a:pt x="445" y="5541"/>
                    <a:pt x="259" y="6158"/>
                  </a:cubicBezTo>
                  <a:cubicBezTo>
                    <a:pt x="216" y="6287"/>
                    <a:pt x="187" y="6430"/>
                    <a:pt x="158" y="6559"/>
                  </a:cubicBezTo>
                  <a:cubicBezTo>
                    <a:pt x="44" y="7089"/>
                    <a:pt x="1" y="7634"/>
                    <a:pt x="29" y="8178"/>
                  </a:cubicBezTo>
                  <a:cubicBezTo>
                    <a:pt x="144" y="9554"/>
                    <a:pt x="775" y="10300"/>
                    <a:pt x="1534" y="10672"/>
                  </a:cubicBezTo>
                  <a:cubicBezTo>
                    <a:pt x="2172" y="11006"/>
                    <a:pt x="2890" y="11086"/>
                    <a:pt x="3435" y="11086"/>
                  </a:cubicBezTo>
                  <a:cubicBezTo>
                    <a:pt x="3943" y="11086"/>
                    <a:pt x="4300" y="11016"/>
                    <a:pt x="4300" y="11016"/>
                  </a:cubicBezTo>
                  <a:lnTo>
                    <a:pt x="4300" y="11016"/>
                  </a:lnTo>
                  <a:cubicBezTo>
                    <a:pt x="4300" y="11016"/>
                    <a:pt x="3713" y="14814"/>
                    <a:pt x="5375" y="15359"/>
                  </a:cubicBezTo>
                  <a:cubicBezTo>
                    <a:pt x="5504" y="15402"/>
                    <a:pt x="5617" y="15422"/>
                    <a:pt x="5714" y="15422"/>
                  </a:cubicBezTo>
                  <a:cubicBezTo>
                    <a:pt x="6879" y="15422"/>
                    <a:pt x="6002" y="12593"/>
                    <a:pt x="6809" y="12593"/>
                  </a:cubicBezTo>
                  <a:cubicBezTo>
                    <a:pt x="7697" y="12593"/>
                    <a:pt x="6622" y="15230"/>
                    <a:pt x="8199" y="15560"/>
                  </a:cubicBezTo>
                  <a:cubicBezTo>
                    <a:pt x="8273" y="15575"/>
                    <a:pt x="8342" y="15582"/>
                    <a:pt x="8405" y="15582"/>
                  </a:cubicBezTo>
                  <a:cubicBezTo>
                    <a:pt x="9693" y="15582"/>
                    <a:pt x="8907" y="12679"/>
                    <a:pt x="10191" y="12679"/>
                  </a:cubicBezTo>
                  <a:cubicBezTo>
                    <a:pt x="11538" y="12679"/>
                    <a:pt x="11166" y="15459"/>
                    <a:pt x="12742" y="15560"/>
                  </a:cubicBezTo>
                  <a:cubicBezTo>
                    <a:pt x="12757" y="15560"/>
                    <a:pt x="12771" y="15561"/>
                    <a:pt x="12784" y="15561"/>
                  </a:cubicBezTo>
                  <a:cubicBezTo>
                    <a:pt x="14312" y="15561"/>
                    <a:pt x="13115" y="10873"/>
                    <a:pt x="13115" y="10873"/>
                  </a:cubicBezTo>
                  <a:lnTo>
                    <a:pt x="13115" y="10873"/>
                  </a:lnTo>
                  <a:cubicBezTo>
                    <a:pt x="13115" y="10873"/>
                    <a:pt x="13524" y="10963"/>
                    <a:pt x="14073" y="10963"/>
                  </a:cubicBezTo>
                  <a:cubicBezTo>
                    <a:pt x="14623" y="10963"/>
                    <a:pt x="15315" y="10873"/>
                    <a:pt x="15881" y="10515"/>
                  </a:cubicBezTo>
                  <a:cubicBezTo>
                    <a:pt x="16139" y="10357"/>
                    <a:pt x="16340" y="10156"/>
                    <a:pt x="16512" y="9913"/>
                  </a:cubicBezTo>
                  <a:cubicBezTo>
                    <a:pt x="16784" y="9511"/>
                    <a:pt x="16970" y="8938"/>
                    <a:pt x="16970" y="8178"/>
                  </a:cubicBezTo>
                  <a:cubicBezTo>
                    <a:pt x="16970" y="6631"/>
                    <a:pt x="16053" y="2933"/>
                    <a:pt x="13101" y="1084"/>
                  </a:cubicBezTo>
                  <a:cubicBezTo>
                    <a:pt x="13015" y="1026"/>
                    <a:pt x="12929" y="969"/>
                    <a:pt x="12828" y="926"/>
                  </a:cubicBezTo>
                  <a:cubicBezTo>
                    <a:pt x="12527" y="754"/>
                    <a:pt x="12226" y="611"/>
                    <a:pt x="11911" y="482"/>
                  </a:cubicBezTo>
                  <a:cubicBezTo>
                    <a:pt x="11194" y="224"/>
                    <a:pt x="10449" y="66"/>
                    <a:pt x="9689" y="23"/>
                  </a:cubicBezTo>
                  <a:cubicBezTo>
                    <a:pt x="9471" y="8"/>
                    <a:pt x="9253" y="1"/>
                    <a:pt x="9034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5" name="Google Shape;4325;p64"/>
            <p:cNvSpPr/>
            <p:nvPr/>
          </p:nvSpPr>
          <p:spPr>
            <a:xfrm>
              <a:off x="4989213" y="3705238"/>
              <a:ext cx="78500" cy="57900"/>
            </a:xfrm>
            <a:custGeom>
              <a:avLst/>
              <a:gdLst/>
              <a:ahLst/>
              <a:cxnLst/>
              <a:rect l="l" t="t" r="r" b="b"/>
              <a:pathLst>
                <a:path w="3140" h="2316" extrusionOk="0">
                  <a:moveTo>
                    <a:pt x="1233" y="0"/>
                  </a:moveTo>
                  <a:cubicBezTo>
                    <a:pt x="1233" y="0"/>
                    <a:pt x="0" y="1935"/>
                    <a:pt x="430" y="2236"/>
                  </a:cubicBezTo>
                  <a:cubicBezTo>
                    <a:pt x="479" y="2270"/>
                    <a:pt x="528" y="2285"/>
                    <a:pt x="577" y="2285"/>
                  </a:cubicBezTo>
                  <a:cubicBezTo>
                    <a:pt x="970" y="2285"/>
                    <a:pt x="1376" y="1347"/>
                    <a:pt x="1376" y="1347"/>
                  </a:cubicBezTo>
                  <a:cubicBezTo>
                    <a:pt x="1376" y="1347"/>
                    <a:pt x="1563" y="2316"/>
                    <a:pt x="2157" y="2316"/>
                  </a:cubicBezTo>
                  <a:cubicBezTo>
                    <a:pt x="2222" y="2316"/>
                    <a:pt x="2291" y="2304"/>
                    <a:pt x="2365" y="2279"/>
                  </a:cubicBezTo>
                  <a:cubicBezTo>
                    <a:pt x="3139" y="2035"/>
                    <a:pt x="1233" y="0"/>
                    <a:pt x="1233" y="0"/>
                  </a:cubicBezTo>
                  <a:close/>
                </a:path>
              </a:pathLst>
            </a:custGeom>
            <a:solidFill>
              <a:srgbClr val="1E032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6" name="Google Shape;4326;p64"/>
            <p:cNvSpPr/>
            <p:nvPr/>
          </p:nvSpPr>
          <p:spPr>
            <a:xfrm>
              <a:off x="4883513" y="3581088"/>
              <a:ext cx="92450" cy="133550"/>
            </a:xfrm>
            <a:custGeom>
              <a:avLst/>
              <a:gdLst/>
              <a:ahLst/>
              <a:cxnLst/>
              <a:rect l="l" t="t" r="r" b="b"/>
              <a:pathLst>
                <a:path w="3698" h="5342" extrusionOk="0">
                  <a:moveTo>
                    <a:pt x="2008" y="0"/>
                  </a:moveTo>
                  <a:cubicBezTo>
                    <a:pt x="1223" y="0"/>
                    <a:pt x="513" y="500"/>
                    <a:pt x="244" y="1240"/>
                  </a:cubicBezTo>
                  <a:cubicBezTo>
                    <a:pt x="43" y="1784"/>
                    <a:pt x="0" y="2386"/>
                    <a:pt x="100" y="2945"/>
                  </a:cubicBezTo>
                  <a:cubicBezTo>
                    <a:pt x="172" y="3332"/>
                    <a:pt x="272" y="3705"/>
                    <a:pt x="401" y="4063"/>
                  </a:cubicBezTo>
                  <a:cubicBezTo>
                    <a:pt x="502" y="4364"/>
                    <a:pt x="659" y="4665"/>
                    <a:pt x="860" y="4909"/>
                  </a:cubicBezTo>
                  <a:cubicBezTo>
                    <a:pt x="1125" y="5186"/>
                    <a:pt x="1502" y="5341"/>
                    <a:pt x="1879" y="5341"/>
                  </a:cubicBezTo>
                  <a:cubicBezTo>
                    <a:pt x="1950" y="5341"/>
                    <a:pt x="2022" y="5336"/>
                    <a:pt x="2093" y="5324"/>
                  </a:cubicBezTo>
                  <a:cubicBezTo>
                    <a:pt x="2150" y="5310"/>
                    <a:pt x="2193" y="5310"/>
                    <a:pt x="2236" y="5296"/>
                  </a:cubicBezTo>
                  <a:cubicBezTo>
                    <a:pt x="2953" y="5124"/>
                    <a:pt x="3426" y="4421"/>
                    <a:pt x="3540" y="3719"/>
                  </a:cubicBezTo>
                  <a:cubicBezTo>
                    <a:pt x="3698" y="2759"/>
                    <a:pt x="3569" y="1770"/>
                    <a:pt x="3168" y="896"/>
                  </a:cubicBezTo>
                  <a:cubicBezTo>
                    <a:pt x="3024" y="552"/>
                    <a:pt x="2766" y="265"/>
                    <a:pt x="2451" y="79"/>
                  </a:cubicBezTo>
                  <a:cubicBezTo>
                    <a:pt x="2351" y="36"/>
                    <a:pt x="2265" y="7"/>
                    <a:pt x="2164" y="7"/>
                  </a:cubicBezTo>
                  <a:cubicBezTo>
                    <a:pt x="2112" y="3"/>
                    <a:pt x="2060" y="0"/>
                    <a:pt x="2008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7" name="Google Shape;4327;p64"/>
            <p:cNvSpPr/>
            <p:nvPr/>
          </p:nvSpPr>
          <p:spPr>
            <a:xfrm>
              <a:off x="4901413" y="3583038"/>
              <a:ext cx="74550" cy="131175"/>
            </a:xfrm>
            <a:custGeom>
              <a:avLst/>
              <a:gdLst/>
              <a:ahLst/>
              <a:cxnLst/>
              <a:rect l="l" t="t" r="r" b="b"/>
              <a:pathLst>
                <a:path w="2982" h="5247" extrusionOk="0">
                  <a:moveTo>
                    <a:pt x="1735" y="1"/>
                  </a:moveTo>
                  <a:cubicBezTo>
                    <a:pt x="1047" y="115"/>
                    <a:pt x="488" y="588"/>
                    <a:pt x="244" y="1233"/>
                  </a:cubicBezTo>
                  <a:cubicBezTo>
                    <a:pt x="44" y="1778"/>
                    <a:pt x="1" y="2366"/>
                    <a:pt x="101" y="2939"/>
                  </a:cubicBezTo>
                  <a:cubicBezTo>
                    <a:pt x="173" y="3326"/>
                    <a:pt x="273" y="3698"/>
                    <a:pt x="402" y="4057"/>
                  </a:cubicBezTo>
                  <a:cubicBezTo>
                    <a:pt x="502" y="4358"/>
                    <a:pt x="646" y="4644"/>
                    <a:pt x="861" y="4902"/>
                  </a:cubicBezTo>
                  <a:cubicBezTo>
                    <a:pt x="1004" y="5060"/>
                    <a:pt x="1176" y="5175"/>
                    <a:pt x="1377" y="5246"/>
                  </a:cubicBezTo>
                  <a:cubicBezTo>
                    <a:pt x="1434" y="5232"/>
                    <a:pt x="1477" y="5232"/>
                    <a:pt x="1520" y="5218"/>
                  </a:cubicBezTo>
                  <a:cubicBezTo>
                    <a:pt x="2237" y="5046"/>
                    <a:pt x="2710" y="4343"/>
                    <a:pt x="2824" y="3641"/>
                  </a:cubicBezTo>
                  <a:cubicBezTo>
                    <a:pt x="2982" y="2681"/>
                    <a:pt x="2853" y="1692"/>
                    <a:pt x="2452" y="818"/>
                  </a:cubicBezTo>
                  <a:cubicBezTo>
                    <a:pt x="2308" y="474"/>
                    <a:pt x="2050" y="187"/>
                    <a:pt x="1735" y="1"/>
                  </a:cubicBezTo>
                  <a:close/>
                </a:path>
              </a:pathLst>
            </a:custGeom>
            <a:solidFill>
              <a:srgbClr val="1E032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8" name="Google Shape;4328;p64"/>
            <p:cNvSpPr/>
            <p:nvPr/>
          </p:nvSpPr>
          <p:spPr>
            <a:xfrm>
              <a:off x="5075213" y="3594588"/>
              <a:ext cx="86125" cy="114575"/>
            </a:xfrm>
            <a:custGeom>
              <a:avLst/>
              <a:gdLst/>
              <a:ahLst/>
              <a:cxnLst/>
              <a:rect l="l" t="t" r="r" b="b"/>
              <a:pathLst>
                <a:path w="3445" h="4583" extrusionOk="0">
                  <a:moveTo>
                    <a:pt x="1400" y="1"/>
                  </a:moveTo>
                  <a:cubicBezTo>
                    <a:pt x="1265" y="1"/>
                    <a:pt x="1130" y="28"/>
                    <a:pt x="1003" y="83"/>
                  </a:cubicBezTo>
                  <a:cubicBezTo>
                    <a:pt x="932" y="112"/>
                    <a:pt x="860" y="155"/>
                    <a:pt x="788" y="212"/>
                  </a:cubicBezTo>
                  <a:cubicBezTo>
                    <a:pt x="115" y="728"/>
                    <a:pt x="0" y="4025"/>
                    <a:pt x="1577" y="4512"/>
                  </a:cubicBezTo>
                  <a:lnTo>
                    <a:pt x="1648" y="4541"/>
                  </a:lnTo>
                  <a:cubicBezTo>
                    <a:pt x="1765" y="4569"/>
                    <a:pt x="1875" y="4582"/>
                    <a:pt x="1978" y="4582"/>
                  </a:cubicBezTo>
                  <a:cubicBezTo>
                    <a:pt x="3187" y="4582"/>
                    <a:pt x="3445" y="2757"/>
                    <a:pt x="3168" y="1832"/>
                  </a:cubicBezTo>
                  <a:cubicBezTo>
                    <a:pt x="2953" y="1187"/>
                    <a:pt x="2551" y="614"/>
                    <a:pt x="2007" y="212"/>
                  </a:cubicBezTo>
                  <a:cubicBezTo>
                    <a:pt x="1830" y="71"/>
                    <a:pt x="1616" y="1"/>
                    <a:pt x="1400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9" name="Google Shape;4329;p64"/>
            <p:cNvSpPr/>
            <p:nvPr/>
          </p:nvSpPr>
          <p:spPr>
            <a:xfrm>
              <a:off x="5075213" y="3596663"/>
              <a:ext cx="65950" cy="110750"/>
            </a:xfrm>
            <a:custGeom>
              <a:avLst/>
              <a:gdLst/>
              <a:ahLst/>
              <a:cxnLst/>
              <a:rect l="l" t="t" r="r" b="b"/>
              <a:pathLst>
                <a:path w="2638" h="4430" extrusionOk="0">
                  <a:moveTo>
                    <a:pt x="1003" y="0"/>
                  </a:moveTo>
                  <a:cubicBezTo>
                    <a:pt x="932" y="29"/>
                    <a:pt x="860" y="72"/>
                    <a:pt x="788" y="129"/>
                  </a:cubicBezTo>
                  <a:cubicBezTo>
                    <a:pt x="115" y="645"/>
                    <a:pt x="0" y="3942"/>
                    <a:pt x="1577" y="4429"/>
                  </a:cubicBezTo>
                  <a:cubicBezTo>
                    <a:pt x="2465" y="4099"/>
                    <a:pt x="2637" y="2580"/>
                    <a:pt x="2394" y="1749"/>
                  </a:cubicBezTo>
                  <a:cubicBezTo>
                    <a:pt x="2236" y="1233"/>
                    <a:pt x="1792" y="488"/>
                    <a:pt x="1233" y="129"/>
                  </a:cubicBezTo>
                  <a:cubicBezTo>
                    <a:pt x="1161" y="72"/>
                    <a:pt x="1089" y="29"/>
                    <a:pt x="1003" y="0"/>
                  </a:cubicBezTo>
                  <a:close/>
                </a:path>
              </a:pathLst>
            </a:custGeom>
            <a:solidFill>
              <a:srgbClr val="1E032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0" name="Google Shape;4330;p64"/>
            <p:cNvSpPr/>
            <p:nvPr/>
          </p:nvSpPr>
          <p:spPr>
            <a:xfrm>
              <a:off x="4938338" y="3696638"/>
              <a:ext cx="43725" cy="34425"/>
            </a:xfrm>
            <a:custGeom>
              <a:avLst/>
              <a:gdLst/>
              <a:ahLst/>
              <a:cxnLst/>
              <a:rect l="l" t="t" r="r" b="b"/>
              <a:pathLst>
                <a:path w="1749" h="1377" extrusionOk="0">
                  <a:moveTo>
                    <a:pt x="1749" y="0"/>
                  </a:moveTo>
                  <a:lnTo>
                    <a:pt x="0" y="1376"/>
                  </a:lnTo>
                  <a:cubicBezTo>
                    <a:pt x="0" y="1376"/>
                    <a:pt x="12" y="1377"/>
                    <a:pt x="33" y="1377"/>
                  </a:cubicBezTo>
                  <a:cubicBezTo>
                    <a:pt x="252" y="1377"/>
                    <a:pt x="1475" y="1317"/>
                    <a:pt x="1749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1" name="Google Shape;4331;p64"/>
            <p:cNvSpPr/>
            <p:nvPr/>
          </p:nvSpPr>
          <p:spPr>
            <a:xfrm>
              <a:off x="5079138" y="3698063"/>
              <a:ext cx="40875" cy="25825"/>
            </a:xfrm>
            <a:custGeom>
              <a:avLst/>
              <a:gdLst/>
              <a:ahLst/>
              <a:cxnLst/>
              <a:rect l="l" t="t" r="r" b="b"/>
              <a:pathLst>
                <a:path w="1635" h="1033" extrusionOk="0">
                  <a:moveTo>
                    <a:pt x="1" y="0"/>
                  </a:moveTo>
                  <a:cubicBezTo>
                    <a:pt x="1" y="1"/>
                    <a:pt x="489" y="1033"/>
                    <a:pt x="1590" y="1033"/>
                  </a:cubicBezTo>
                  <a:cubicBezTo>
                    <a:pt x="1605" y="1033"/>
                    <a:pt x="1620" y="1033"/>
                    <a:pt x="1635" y="1032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2" name="Google Shape;4332;p64"/>
            <p:cNvSpPr/>
            <p:nvPr/>
          </p:nvSpPr>
          <p:spPr>
            <a:xfrm>
              <a:off x="4807888" y="3656488"/>
              <a:ext cx="56300" cy="103225"/>
            </a:xfrm>
            <a:custGeom>
              <a:avLst/>
              <a:gdLst/>
              <a:ahLst/>
              <a:cxnLst/>
              <a:rect l="l" t="t" r="r" b="b"/>
              <a:pathLst>
                <a:path w="2252" h="4129" extrusionOk="0">
                  <a:moveTo>
                    <a:pt x="159" y="1"/>
                  </a:moveTo>
                  <a:cubicBezTo>
                    <a:pt x="101" y="187"/>
                    <a:pt x="73" y="373"/>
                    <a:pt x="58" y="574"/>
                  </a:cubicBezTo>
                  <a:cubicBezTo>
                    <a:pt x="1" y="918"/>
                    <a:pt x="1" y="1276"/>
                    <a:pt x="30" y="1635"/>
                  </a:cubicBezTo>
                  <a:cubicBezTo>
                    <a:pt x="116" y="2753"/>
                    <a:pt x="546" y="3441"/>
                    <a:pt x="1119" y="3871"/>
                  </a:cubicBezTo>
                  <a:cubicBezTo>
                    <a:pt x="1248" y="3971"/>
                    <a:pt x="1377" y="4057"/>
                    <a:pt x="1520" y="4129"/>
                  </a:cubicBezTo>
                  <a:cubicBezTo>
                    <a:pt x="2251" y="1649"/>
                    <a:pt x="646" y="330"/>
                    <a:pt x="159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3" name="Google Shape;4333;p64"/>
            <p:cNvSpPr/>
            <p:nvPr/>
          </p:nvSpPr>
          <p:spPr>
            <a:xfrm>
              <a:off x="4814338" y="3602388"/>
              <a:ext cx="23325" cy="44100"/>
            </a:xfrm>
            <a:custGeom>
              <a:avLst/>
              <a:gdLst/>
              <a:ahLst/>
              <a:cxnLst/>
              <a:rect l="l" t="t" r="r" b="b"/>
              <a:pathLst>
                <a:path w="933" h="1764" extrusionOk="0">
                  <a:moveTo>
                    <a:pt x="775" y="1"/>
                  </a:moveTo>
                  <a:lnTo>
                    <a:pt x="775" y="1"/>
                  </a:lnTo>
                  <a:cubicBezTo>
                    <a:pt x="445" y="545"/>
                    <a:pt x="173" y="1147"/>
                    <a:pt x="1" y="1764"/>
                  </a:cubicBezTo>
                  <a:cubicBezTo>
                    <a:pt x="345" y="1434"/>
                    <a:pt x="933" y="746"/>
                    <a:pt x="775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4" name="Google Shape;4334;p64"/>
            <p:cNvSpPr/>
            <p:nvPr/>
          </p:nvSpPr>
          <p:spPr>
            <a:xfrm>
              <a:off x="4826538" y="3620138"/>
              <a:ext cx="50900" cy="38175"/>
            </a:xfrm>
            <a:custGeom>
              <a:avLst/>
              <a:gdLst/>
              <a:ahLst/>
              <a:cxnLst/>
              <a:rect l="l" t="t" r="r" b="b"/>
              <a:pathLst>
                <a:path w="2036" h="1527" extrusionOk="0">
                  <a:moveTo>
                    <a:pt x="1298" y="1"/>
                  </a:moveTo>
                  <a:cubicBezTo>
                    <a:pt x="734" y="1"/>
                    <a:pt x="0" y="1527"/>
                    <a:pt x="0" y="1527"/>
                  </a:cubicBezTo>
                  <a:cubicBezTo>
                    <a:pt x="0" y="1527"/>
                    <a:pt x="2035" y="409"/>
                    <a:pt x="1462" y="50"/>
                  </a:cubicBezTo>
                  <a:cubicBezTo>
                    <a:pt x="1410" y="16"/>
                    <a:pt x="1355" y="1"/>
                    <a:pt x="1298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5" name="Google Shape;4335;p64"/>
            <p:cNvSpPr/>
            <p:nvPr/>
          </p:nvSpPr>
          <p:spPr>
            <a:xfrm>
              <a:off x="4837638" y="3654338"/>
              <a:ext cx="44100" cy="18300"/>
            </a:xfrm>
            <a:custGeom>
              <a:avLst/>
              <a:gdLst/>
              <a:ahLst/>
              <a:cxnLst/>
              <a:rect l="l" t="t" r="r" b="b"/>
              <a:pathLst>
                <a:path w="1764" h="732" extrusionOk="0">
                  <a:moveTo>
                    <a:pt x="1264" y="0"/>
                  </a:moveTo>
                  <a:cubicBezTo>
                    <a:pt x="824" y="0"/>
                    <a:pt x="1" y="732"/>
                    <a:pt x="1" y="732"/>
                  </a:cubicBezTo>
                  <a:cubicBezTo>
                    <a:pt x="1" y="732"/>
                    <a:pt x="1763" y="459"/>
                    <a:pt x="1462" y="87"/>
                  </a:cubicBezTo>
                  <a:cubicBezTo>
                    <a:pt x="1415" y="26"/>
                    <a:pt x="1346" y="0"/>
                    <a:pt x="1264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6" name="Google Shape;4336;p64"/>
            <p:cNvSpPr/>
            <p:nvPr/>
          </p:nvSpPr>
          <p:spPr>
            <a:xfrm>
              <a:off x="4848038" y="3676013"/>
              <a:ext cx="42075" cy="14225"/>
            </a:xfrm>
            <a:custGeom>
              <a:avLst/>
              <a:gdLst/>
              <a:ahLst/>
              <a:cxnLst/>
              <a:rect l="l" t="t" r="r" b="b"/>
              <a:pathLst>
                <a:path w="1683" h="569" extrusionOk="0">
                  <a:moveTo>
                    <a:pt x="1211" y="0"/>
                  </a:moveTo>
                  <a:cubicBezTo>
                    <a:pt x="765" y="0"/>
                    <a:pt x="0" y="567"/>
                    <a:pt x="0" y="567"/>
                  </a:cubicBezTo>
                  <a:cubicBezTo>
                    <a:pt x="0" y="567"/>
                    <a:pt x="41" y="568"/>
                    <a:pt x="109" y="568"/>
                  </a:cubicBezTo>
                  <a:cubicBezTo>
                    <a:pt x="483" y="568"/>
                    <a:pt x="1683" y="537"/>
                    <a:pt x="1476" y="137"/>
                  </a:cubicBezTo>
                  <a:cubicBezTo>
                    <a:pt x="1423" y="39"/>
                    <a:pt x="1328" y="0"/>
                    <a:pt x="1211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7" name="Google Shape;4337;p64"/>
            <p:cNvSpPr/>
            <p:nvPr/>
          </p:nvSpPr>
          <p:spPr>
            <a:xfrm>
              <a:off x="4854488" y="3700138"/>
              <a:ext cx="43125" cy="10050"/>
            </a:xfrm>
            <a:custGeom>
              <a:avLst/>
              <a:gdLst/>
              <a:ahLst/>
              <a:cxnLst/>
              <a:rect l="l" t="t" r="r" b="b"/>
              <a:pathLst>
                <a:path w="1725" h="402" extrusionOk="0">
                  <a:moveTo>
                    <a:pt x="1113" y="0"/>
                  </a:moveTo>
                  <a:cubicBezTo>
                    <a:pt x="624" y="0"/>
                    <a:pt x="0" y="204"/>
                    <a:pt x="0" y="204"/>
                  </a:cubicBezTo>
                  <a:cubicBezTo>
                    <a:pt x="0" y="204"/>
                    <a:pt x="835" y="402"/>
                    <a:pt x="1323" y="402"/>
                  </a:cubicBezTo>
                  <a:cubicBezTo>
                    <a:pt x="1567" y="402"/>
                    <a:pt x="1725" y="352"/>
                    <a:pt x="1648" y="204"/>
                  </a:cubicBezTo>
                  <a:cubicBezTo>
                    <a:pt x="1567" y="51"/>
                    <a:pt x="1357" y="0"/>
                    <a:pt x="1113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8" name="Google Shape;4338;p64"/>
            <p:cNvSpPr/>
            <p:nvPr/>
          </p:nvSpPr>
          <p:spPr>
            <a:xfrm>
              <a:off x="4858788" y="3718338"/>
              <a:ext cx="40000" cy="12950"/>
            </a:xfrm>
            <a:custGeom>
              <a:avLst/>
              <a:gdLst/>
              <a:ahLst/>
              <a:cxnLst/>
              <a:rect l="l" t="t" r="r" b="b"/>
              <a:pathLst>
                <a:path w="1600" h="518" extrusionOk="0">
                  <a:moveTo>
                    <a:pt x="925" y="1"/>
                  </a:moveTo>
                  <a:cubicBezTo>
                    <a:pt x="495" y="1"/>
                    <a:pt x="0" y="107"/>
                    <a:pt x="0" y="107"/>
                  </a:cubicBezTo>
                  <a:cubicBezTo>
                    <a:pt x="0" y="107"/>
                    <a:pt x="806" y="518"/>
                    <a:pt x="1252" y="518"/>
                  </a:cubicBezTo>
                  <a:cubicBezTo>
                    <a:pt x="1400" y="518"/>
                    <a:pt x="1509" y="472"/>
                    <a:pt x="1534" y="350"/>
                  </a:cubicBezTo>
                  <a:cubicBezTo>
                    <a:pt x="1599" y="76"/>
                    <a:pt x="1285" y="1"/>
                    <a:pt x="925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9" name="Google Shape;4339;p64"/>
            <p:cNvSpPr/>
            <p:nvPr/>
          </p:nvSpPr>
          <p:spPr>
            <a:xfrm>
              <a:off x="4854488" y="3743463"/>
              <a:ext cx="51875" cy="20575"/>
            </a:xfrm>
            <a:custGeom>
              <a:avLst/>
              <a:gdLst/>
              <a:ahLst/>
              <a:cxnLst/>
              <a:rect l="l" t="t" r="r" b="b"/>
              <a:pathLst>
                <a:path w="2075" h="823" extrusionOk="0">
                  <a:moveTo>
                    <a:pt x="257" y="0"/>
                  </a:moveTo>
                  <a:cubicBezTo>
                    <a:pt x="103" y="0"/>
                    <a:pt x="0" y="5"/>
                    <a:pt x="0" y="5"/>
                  </a:cubicBezTo>
                  <a:cubicBezTo>
                    <a:pt x="0" y="5"/>
                    <a:pt x="673" y="823"/>
                    <a:pt x="1215" y="823"/>
                  </a:cubicBezTo>
                  <a:cubicBezTo>
                    <a:pt x="1353" y="823"/>
                    <a:pt x="1483" y="769"/>
                    <a:pt x="1591" y="635"/>
                  </a:cubicBezTo>
                  <a:cubicBezTo>
                    <a:pt x="2075" y="62"/>
                    <a:pt x="820" y="0"/>
                    <a:pt x="257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0" name="Google Shape;4340;p64"/>
            <p:cNvSpPr/>
            <p:nvPr/>
          </p:nvSpPr>
          <p:spPr>
            <a:xfrm>
              <a:off x="4971638" y="3492388"/>
              <a:ext cx="133700" cy="50825"/>
            </a:xfrm>
            <a:custGeom>
              <a:avLst/>
              <a:gdLst/>
              <a:ahLst/>
              <a:cxnLst/>
              <a:rect l="l" t="t" r="r" b="b"/>
              <a:pathLst>
                <a:path w="5348" h="2033" extrusionOk="0">
                  <a:moveTo>
                    <a:pt x="2466" y="1"/>
                  </a:moveTo>
                  <a:cubicBezTo>
                    <a:pt x="2280" y="1"/>
                    <a:pt x="2108" y="15"/>
                    <a:pt x="1922" y="29"/>
                  </a:cubicBezTo>
                  <a:cubicBezTo>
                    <a:pt x="1277" y="58"/>
                    <a:pt x="632" y="158"/>
                    <a:pt x="1" y="330"/>
                  </a:cubicBezTo>
                  <a:cubicBezTo>
                    <a:pt x="87" y="502"/>
                    <a:pt x="202" y="660"/>
                    <a:pt x="316" y="817"/>
                  </a:cubicBezTo>
                  <a:cubicBezTo>
                    <a:pt x="417" y="946"/>
                    <a:pt x="531" y="1075"/>
                    <a:pt x="660" y="1204"/>
                  </a:cubicBezTo>
                  <a:cubicBezTo>
                    <a:pt x="1133" y="1634"/>
                    <a:pt x="1721" y="1921"/>
                    <a:pt x="2352" y="1993"/>
                  </a:cubicBezTo>
                  <a:cubicBezTo>
                    <a:pt x="2438" y="2007"/>
                    <a:pt x="2524" y="2021"/>
                    <a:pt x="2624" y="2021"/>
                  </a:cubicBezTo>
                  <a:cubicBezTo>
                    <a:pt x="2703" y="2029"/>
                    <a:pt x="2778" y="2032"/>
                    <a:pt x="2853" y="2032"/>
                  </a:cubicBezTo>
                  <a:cubicBezTo>
                    <a:pt x="2928" y="2032"/>
                    <a:pt x="3004" y="2029"/>
                    <a:pt x="3082" y="2021"/>
                  </a:cubicBezTo>
                  <a:cubicBezTo>
                    <a:pt x="4000" y="1978"/>
                    <a:pt x="4559" y="1692"/>
                    <a:pt x="4888" y="1348"/>
                  </a:cubicBezTo>
                  <a:cubicBezTo>
                    <a:pt x="5003" y="1233"/>
                    <a:pt x="5103" y="1104"/>
                    <a:pt x="5175" y="961"/>
                  </a:cubicBezTo>
                  <a:cubicBezTo>
                    <a:pt x="5261" y="817"/>
                    <a:pt x="5318" y="660"/>
                    <a:pt x="5347" y="488"/>
                  </a:cubicBezTo>
                  <a:cubicBezTo>
                    <a:pt x="4630" y="230"/>
                    <a:pt x="3871" y="58"/>
                    <a:pt x="3097" y="15"/>
                  </a:cubicBezTo>
                  <a:lnTo>
                    <a:pt x="3025" y="15"/>
                  </a:lnTo>
                  <a:cubicBezTo>
                    <a:pt x="2896" y="1"/>
                    <a:pt x="2767" y="1"/>
                    <a:pt x="2638" y="1"/>
                  </a:cubicBezTo>
                  <a:close/>
                </a:path>
              </a:pathLst>
            </a:custGeom>
            <a:solidFill>
              <a:srgbClr val="FFD3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1" name="Google Shape;4341;p64"/>
            <p:cNvSpPr/>
            <p:nvPr/>
          </p:nvSpPr>
          <p:spPr>
            <a:xfrm>
              <a:off x="4807888" y="3670463"/>
              <a:ext cx="33000" cy="82450"/>
            </a:xfrm>
            <a:custGeom>
              <a:avLst/>
              <a:gdLst/>
              <a:ahLst/>
              <a:cxnLst/>
              <a:rect l="l" t="t" r="r" b="b"/>
              <a:pathLst>
                <a:path w="1320" h="3298" extrusionOk="0">
                  <a:moveTo>
                    <a:pt x="58" y="1"/>
                  </a:moveTo>
                  <a:cubicBezTo>
                    <a:pt x="1" y="359"/>
                    <a:pt x="1" y="703"/>
                    <a:pt x="30" y="1061"/>
                  </a:cubicBezTo>
                  <a:cubicBezTo>
                    <a:pt x="116" y="2179"/>
                    <a:pt x="546" y="2882"/>
                    <a:pt x="1119" y="3297"/>
                  </a:cubicBezTo>
                  <a:cubicBezTo>
                    <a:pt x="1320" y="1291"/>
                    <a:pt x="288" y="216"/>
                    <a:pt x="58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2" name="Google Shape;4342;p64"/>
            <p:cNvSpPr/>
            <p:nvPr/>
          </p:nvSpPr>
          <p:spPr>
            <a:xfrm>
              <a:off x="5133613" y="3717763"/>
              <a:ext cx="6825" cy="6100"/>
            </a:xfrm>
            <a:custGeom>
              <a:avLst/>
              <a:gdLst/>
              <a:ahLst/>
              <a:cxnLst/>
              <a:rect l="l" t="t" r="r" b="b"/>
              <a:pathLst>
                <a:path w="273" h="244" extrusionOk="0">
                  <a:moveTo>
                    <a:pt x="158" y="1"/>
                  </a:moveTo>
                  <a:cubicBezTo>
                    <a:pt x="58" y="1"/>
                    <a:pt x="0" y="130"/>
                    <a:pt x="72" y="201"/>
                  </a:cubicBezTo>
                  <a:cubicBezTo>
                    <a:pt x="96" y="231"/>
                    <a:pt x="127" y="243"/>
                    <a:pt x="158" y="243"/>
                  </a:cubicBezTo>
                  <a:cubicBezTo>
                    <a:pt x="217" y="243"/>
                    <a:pt x="273" y="196"/>
                    <a:pt x="273" y="130"/>
                  </a:cubicBezTo>
                  <a:cubicBezTo>
                    <a:pt x="273" y="58"/>
                    <a:pt x="230" y="1"/>
                    <a:pt x="158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3" name="Google Shape;4343;p64"/>
            <p:cNvSpPr/>
            <p:nvPr/>
          </p:nvSpPr>
          <p:spPr>
            <a:xfrm>
              <a:off x="5152588" y="3699763"/>
              <a:ext cx="6125" cy="5925"/>
            </a:xfrm>
            <a:custGeom>
              <a:avLst/>
              <a:gdLst/>
              <a:ahLst/>
              <a:cxnLst/>
              <a:rect l="l" t="t" r="r" b="b"/>
              <a:pathLst>
                <a:path w="245" h="237" extrusionOk="0">
                  <a:moveTo>
                    <a:pt x="123" y="1"/>
                  </a:moveTo>
                  <a:cubicBezTo>
                    <a:pt x="62" y="1"/>
                    <a:pt x="1" y="40"/>
                    <a:pt x="1" y="119"/>
                  </a:cubicBezTo>
                  <a:cubicBezTo>
                    <a:pt x="1" y="198"/>
                    <a:pt x="62" y="237"/>
                    <a:pt x="123" y="237"/>
                  </a:cubicBezTo>
                  <a:cubicBezTo>
                    <a:pt x="184" y="237"/>
                    <a:pt x="245" y="198"/>
                    <a:pt x="245" y="119"/>
                  </a:cubicBezTo>
                  <a:cubicBezTo>
                    <a:pt x="245" y="40"/>
                    <a:pt x="184" y="1"/>
                    <a:pt x="123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4" name="Google Shape;4344;p64"/>
            <p:cNvSpPr/>
            <p:nvPr/>
          </p:nvSpPr>
          <p:spPr>
            <a:xfrm>
              <a:off x="4898913" y="3708713"/>
              <a:ext cx="6125" cy="5950"/>
            </a:xfrm>
            <a:custGeom>
              <a:avLst/>
              <a:gdLst/>
              <a:ahLst/>
              <a:cxnLst/>
              <a:rect l="l" t="t" r="r" b="b"/>
              <a:pathLst>
                <a:path w="245" h="238" extrusionOk="0">
                  <a:moveTo>
                    <a:pt x="122" y="1"/>
                  </a:moveTo>
                  <a:cubicBezTo>
                    <a:pt x="61" y="1"/>
                    <a:pt x="0" y="40"/>
                    <a:pt x="0" y="119"/>
                  </a:cubicBezTo>
                  <a:cubicBezTo>
                    <a:pt x="0" y="198"/>
                    <a:pt x="61" y="237"/>
                    <a:pt x="122" y="237"/>
                  </a:cubicBezTo>
                  <a:cubicBezTo>
                    <a:pt x="183" y="237"/>
                    <a:pt x="244" y="198"/>
                    <a:pt x="244" y="119"/>
                  </a:cubicBezTo>
                  <a:cubicBezTo>
                    <a:pt x="244" y="40"/>
                    <a:pt x="183" y="1"/>
                    <a:pt x="122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5" name="Google Shape;4345;p64"/>
            <p:cNvSpPr/>
            <p:nvPr/>
          </p:nvSpPr>
          <p:spPr>
            <a:xfrm>
              <a:off x="4925063" y="3727088"/>
              <a:ext cx="7200" cy="5850"/>
            </a:xfrm>
            <a:custGeom>
              <a:avLst/>
              <a:gdLst/>
              <a:ahLst/>
              <a:cxnLst/>
              <a:rect l="l" t="t" r="r" b="b"/>
              <a:pathLst>
                <a:path w="288" h="234" extrusionOk="0">
                  <a:moveTo>
                    <a:pt x="158" y="0"/>
                  </a:moveTo>
                  <a:cubicBezTo>
                    <a:pt x="58" y="0"/>
                    <a:pt x="1" y="129"/>
                    <a:pt x="72" y="201"/>
                  </a:cubicBezTo>
                  <a:cubicBezTo>
                    <a:pt x="99" y="223"/>
                    <a:pt x="130" y="233"/>
                    <a:pt x="160" y="233"/>
                  </a:cubicBezTo>
                  <a:cubicBezTo>
                    <a:pt x="226" y="233"/>
                    <a:pt x="287" y="184"/>
                    <a:pt x="287" y="115"/>
                  </a:cubicBezTo>
                  <a:cubicBezTo>
                    <a:pt x="287" y="43"/>
                    <a:pt x="230" y="0"/>
                    <a:pt x="158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6" name="Google Shape;4346;p64"/>
            <p:cNvSpPr/>
            <p:nvPr/>
          </p:nvSpPr>
          <p:spPr>
            <a:xfrm>
              <a:off x="4990288" y="3549138"/>
              <a:ext cx="85650" cy="63300"/>
            </a:xfrm>
            <a:custGeom>
              <a:avLst/>
              <a:gdLst/>
              <a:ahLst/>
              <a:cxnLst/>
              <a:rect l="l" t="t" r="r" b="b"/>
              <a:pathLst>
                <a:path w="3426" h="2532" extrusionOk="0">
                  <a:moveTo>
                    <a:pt x="859" y="1"/>
                  </a:moveTo>
                  <a:cubicBezTo>
                    <a:pt x="822" y="1"/>
                    <a:pt x="785" y="3"/>
                    <a:pt x="746" y="9"/>
                  </a:cubicBezTo>
                  <a:cubicBezTo>
                    <a:pt x="0" y="110"/>
                    <a:pt x="1075" y="2116"/>
                    <a:pt x="1692" y="2532"/>
                  </a:cubicBezTo>
                  <a:cubicBezTo>
                    <a:pt x="2508" y="1744"/>
                    <a:pt x="3426" y="325"/>
                    <a:pt x="2852" y="81"/>
                  </a:cubicBezTo>
                  <a:cubicBezTo>
                    <a:pt x="2796" y="59"/>
                    <a:pt x="2739" y="49"/>
                    <a:pt x="2683" y="49"/>
                  </a:cubicBezTo>
                  <a:cubicBezTo>
                    <a:pt x="2160" y="49"/>
                    <a:pt x="1692" y="927"/>
                    <a:pt x="1692" y="927"/>
                  </a:cubicBezTo>
                  <a:cubicBezTo>
                    <a:pt x="1692" y="927"/>
                    <a:pt x="1511" y="1"/>
                    <a:pt x="859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7" name="Google Shape;4347;p64"/>
            <p:cNvSpPr/>
            <p:nvPr/>
          </p:nvSpPr>
          <p:spPr>
            <a:xfrm>
              <a:off x="5025038" y="3621738"/>
              <a:ext cx="10425" cy="54125"/>
            </a:xfrm>
            <a:custGeom>
              <a:avLst/>
              <a:gdLst/>
              <a:ahLst/>
              <a:cxnLst/>
              <a:rect l="l" t="t" r="r" b="b"/>
              <a:pathLst>
                <a:path w="417" h="2165" extrusionOk="0">
                  <a:moveTo>
                    <a:pt x="259" y="1"/>
                  </a:moveTo>
                  <a:cubicBezTo>
                    <a:pt x="115" y="330"/>
                    <a:pt x="44" y="703"/>
                    <a:pt x="29" y="1076"/>
                  </a:cubicBezTo>
                  <a:cubicBezTo>
                    <a:pt x="1" y="1448"/>
                    <a:pt x="44" y="1806"/>
                    <a:pt x="144" y="2165"/>
                  </a:cubicBezTo>
                  <a:cubicBezTo>
                    <a:pt x="287" y="1821"/>
                    <a:pt x="373" y="1463"/>
                    <a:pt x="388" y="1090"/>
                  </a:cubicBezTo>
                  <a:cubicBezTo>
                    <a:pt x="416" y="717"/>
                    <a:pt x="373" y="345"/>
                    <a:pt x="259" y="1"/>
                  </a:cubicBezTo>
                  <a:close/>
                </a:path>
              </a:pathLst>
            </a:custGeom>
            <a:solidFill>
              <a:srgbClr val="FFD3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8" name="Google Shape;4348;p64"/>
            <p:cNvSpPr/>
            <p:nvPr/>
          </p:nvSpPr>
          <p:spPr>
            <a:xfrm>
              <a:off x="4983463" y="3610988"/>
              <a:ext cx="36225" cy="22250"/>
            </a:xfrm>
            <a:custGeom>
              <a:avLst/>
              <a:gdLst/>
              <a:ahLst/>
              <a:cxnLst/>
              <a:rect l="l" t="t" r="r" b="b"/>
              <a:pathLst>
                <a:path w="1449" h="890" extrusionOk="0">
                  <a:moveTo>
                    <a:pt x="1449" y="1"/>
                  </a:moveTo>
                  <a:lnTo>
                    <a:pt x="1449" y="1"/>
                  </a:lnTo>
                  <a:cubicBezTo>
                    <a:pt x="861" y="72"/>
                    <a:pt x="331" y="402"/>
                    <a:pt x="1" y="889"/>
                  </a:cubicBezTo>
                  <a:cubicBezTo>
                    <a:pt x="288" y="861"/>
                    <a:pt x="560" y="760"/>
                    <a:pt x="818" y="603"/>
                  </a:cubicBezTo>
                  <a:cubicBezTo>
                    <a:pt x="1062" y="445"/>
                    <a:pt x="1291" y="244"/>
                    <a:pt x="1449" y="1"/>
                  </a:cubicBezTo>
                  <a:close/>
                </a:path>
              </a:pathLst>
            </a:custGeom>
            <a:solidFill>
              <a:srgbClr val="FFD3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9" name="Google Shape;4349;p64"/>
            <p:cNvSpPr/>
            <p:nvPr/>
          </p:nvSpPr>
          <p:spPr>
            <a:xfrm>
              <a:off x="5042963" y="3610988"/>
              <a:ext cx="36200" cy="22250"/>
            </a:xfrm>
            <a:custGeom>
              <a:avLst/>
              <a:gdLst/>
              <a:ahLst/>
              <a:cxnLst/>
              <a:rect l="l" t="t" r="r" b="b"/>
              <a:pathLst>
                <a:path w="1448" h="890" extrusionOk="0">
                  <a:moveTo>
                    <a:pt x="0" y="1"/>
                  </a:moveTo>
                  <a:cubicBezTo>
                    <a:pt x="158" y="244"/>
                    <a:pt x="373" y="445"/>
                    <a:pt x="631" y="603"/>
                  </a:cubicBezTo>
                  <a:cubicBezTo>
                    <a:pt x="874" y="760"/>
                    <a:pt x="1161" y="861"/>
                    <a:pt x="1448" y="889"/>
                  </a:cubicBezTo>
                  <a:cubicBezTo>
                    <a:pt x="1118" y="402"/>
                    <a:pt x="588" y="72"/>
                    <a:pt x="0" y="1"/>
                  </a:cubicBezTo>
                  <a:close/>
                </a:path>
              </a:pathLst>
            </a:custGeom>
            <a:solidFill>
              <a:srgbClr val="FFD3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0" name="Google Shape;4350;p64"/>
            <p:cNvSpPr/>
            <p:nvPr/>
          </p:nvSpPr>
          <p:spPr>
            <a:xfrm>
              <a:off x="4950863" y="3492388"/>
              <a:ext cx="82450" cy="49125"/>
            </a:xfrm>
            <a:custGeom>
              <a:avLst/>
              <a:gdLst/>
              <a:ahLst/>
              <a:cxnLst/>
              <a:rect l="l" t="t" r="r" b="b"/>
              <a:pathLst>
                <a:path w="3298" h="1965" extrusionOk="0">
                  <a:moveTo>
                    <a:pt x="3297" y="1"/>
                  </a:moveTo>
                  <a:cubicBezTo>
                    <a:pt x="3125" y="1"/>
                    <a:pt x="2939" y="1"/>
                    <a:pt x="2767" y="15"/>
                  </a:cubicBezTo>
                  <a:cubicBezTo>
                    <a:pt x="2194" y="230"/>
                    <a:pt x="1663" y="502"/>
                    <a:pt x="1147" y="817"/>
                  </a:cubicBezTo>
                  <a:cubicBezTo>
                    <a:pt x="631" y="1133"/>
                    <a:pt x="201" y="1520"/>
                    <a:pt x="1" y="1964"/>
                  </a:cubicBezTo>
                  <a:cubicBezTo>
                    <a:pt x="517" y="1735"/>
                    <a:pt x="1018" y="1491"/>
                    <a:pt x="1491" y="1190"/>
                  </a:cubicBezTo>
                  <a:cubicBezTo>
                    <a:pt x="2194" y="774"/>
                    <a:pt x="2867" y="316"/>
                    <a:pt x="3297" y="1"/>
                  </a:cubicBezTo>
                  <a:close/>
                </a:path>
              </a:pathLst>
            </a:custGeom>
            <a:solidFill>
              <a:srgbClr val="FF51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1" name="Google Shape;4351;p64"/>
            <p:cNvSpPr/>
            <p:nvPr/>
          </p:nvSpPr>
          <p:spPr>
            <a:xfrm>
              <a:off x="5038288" y="3492738"/>
              <a:ext cx="88525" cy="39800"/>
            </a:xfrm>
            <a:custGeom>
              <a:avLst/>
              <a:gdLst/>
              <a:ahLst/>
              <a:cxnLst/>
              <a:rect l="l" t="t" r="r" b="b"/>
              <a:pathLst>
                <a:path w="3541" h="1592" extrusionOk="0">
                  <a:moveTo>
                    <a:pt x="1" y="1"/>
                  </a:moveTo>
                  <a:cubicBezTo>
                    <a:pt x="674" y="545"/>
                    <a:pt x="1420" y="1004"/>
                    <a:pt x="2237" y="1334"/>
                  </a:cubicBezTo>
                  <a:cubicBezTo>
                    <a:pt x="2638" y="1506"/>
                    <a:pt x="3082" y="1592"/>
                    <a:pt x="3541" y="1592"/>
                  </a:cubicBezTo>
                  <a:cubicBezTo>
                    <a:pt x="3412" y="1434"/>
                    <a:pt x="3011" y="1205"/>
                    <a:pt x="2509" y="961"/>
                  </a:cubicBezTo>
                  <a:cubicBezTo>
                    <a:pt x="1835" y="617"/>
                    <a:pt x="990" y="259"/>
                    <a:pt x="388" y="15"/>
                  </a:cubicBezTo>
                  <a:cubicBezTo>
                    <a:pt x="259" y="1"/>
                    <a:pt x="130" y="1"/>
                    <a:pt x="1" y="1"/>
                  </a:cubicBezTo>
                  <a:close/>
                </a:path>
              </a:pathLst>
            </a:custGeom>
            <a:solidFill>
              <a:srgbClr val="FF51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2" name="Google Shape;4352;p64"/>
            <p:cNvSpPr/>
            <p:nvPr/>
          </p:nvSpPr>
          <p:spPr>
            <a:xfrm>
              <a:off x="5028613" y="3492388"/>
              <a:ext cx="11850" cy="59875"/>
            </a:xfrm>
            <a:custGeom>
              <a:avLst/>
              <a:gdLst/>
              <a:ahLst/>
              <a:cxnLst/>
              <a:rect l="l" t="t" r="r" b="b"/>
              <a:pathLst>
                <a:path w="474" h="2395" extrusionOk="0">
                  <a:moveTo>
                    <a:pt x="202" y="1"/>
                  </a:moveTo>
                  <a:cubicBezTo>
                    <a:pt x="116" y="559"/>
                    <a:pt x="1" y="1434"/>
                    <a:pt x="73" y="1993"/>
                  </a:cubicBezTo>
                  <a:cubicBezTo>
                    <a:pt x="87" y="2136"/>
                    <a:pt x="130" y="2265"/>
                    <a:pt x="202" y="2394"/>
                  </a:cubicBezTo>
                  <a:cubicBezTo>
                    <a:pt x="273" y="2279"/>
                    <a:pt x="330" y="2150"/>
                    <a:pt x="345" y="2021"/>
                  </a:cubicBezTo>
                  <a:cubicBezTo>
                    <a:pt x="474" y="1477"/>
                    <a:pt x="459" y="617"/>
                    <a:pt x="373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3" name="Google Shape;4353;p64"/>
            <p:cNvSpPr/>
            <p:nvPr/>
          </p:nvSpPr>
          <p:spPr>
            <a:xfrm>
              <a:off x="4941188" y="3516763"/>
              <a:ext cx="9700" cy="8350"/>
            </a:xfrm>
            <a:custGeom>
              <a:avLst/>
              <a:gdLst/>
              <a:ahLst/>
              <a:cxnLst/>
              <a:rect l="l" t="t" r="r" b="b"/>
              <a:pathLst>
                <a:path w="388" h="334" extrusionOk="0">
                  <a:moveTo>
                    <a:pt x="216" y="0"/>
                  </a:moveTo>
                  <a:cubicBezTo>
                    <a:pt x="72" y="0"/>
                    <a:pt x="1" y="186"/>
                    <a:pt x="101" y="287"/>
                  </a:cubicBezTo>
                  <a:cubicBezTo>
                    <a:pt x="133" y="319"/>
                    <a:pt x="175" y="334"/>
                    <a:pt x="216" y="334"/>
                  </a:cubicBezTo>
                  <a:cubicBezTo>
                    <a:pt x="302" y="334"/>
                    <a:pt x="388" y="269"/>
                    <a:pt x="388" y="172"/>
                  </a:cubicBezTo>
                  <a:cubicBezTo>
                    <a:pt x="388" y="72"/>
                    <a:pt x="316" y="0"/>
                    <a:pt x="216" y="0"/>
                  </a:cubicBezTo>
                  <a:close/>
                </a:path>
              </a:pathLst>
            </a:custGeom>
            <a:solidFill>
              <a:srgbClr val="00BFB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4" name="Google Shape;4354;p64"/>
            <p:cNvSpPr/>
            <p:nvPr/>
          </p:nvSpPr>
          <p:spPr>
            <a:xfrm>
              <a:off x="4979163" y="3545063"/>
              <a:ext cx="8275" cy="8275"/>
            </a:xfrm>
            <a:custGeom>
              <a:avLst/>
              <a:gdLst/>
              <a:ahLst/>
              <a:cxnLst/>
              <a:rect l="l" t="t" r="r" b="b"/>
              <a:pathLst>
                <a:path w="331" h="331" extrusionOk="0">
                  <a:moveTo>
                    <a:pt x="159" y="0"/>
                  </a:moveTo>
                  <a:cubicBezTo>
                    <a:pt x="73" y="0"/>
                    <a:pt x="1" y="72"/>
                    <a:pt x="1" y="158"/>
                  </a:cubicBezTo>
                  <a:cubicBezTo>
                    <a:pt x="1" y="244"/>
                    <a:pt x="73" y="330"/>
                    <a:pt x="159" y="330"/>
                  </a:cubicBezTo>
                  <a:cubicBezTo>
                    <a:pt x="259" y="330"/>
                    <a:pt x="331" y="244"/>
                    <a:pt x="331" y="158"/>
                  </a:cubicBezTo>
                  <a:cubicBezTo>
                    <a:pt x="331" y="72"/>
                    <a:pt x="259" y="0"/>
                    <a:pt x="159" y="0"/>
                  </a:cubicBezTo>
                  <a:close/>
                </a:path>
              </a:pathLst>
            </a:custGeom>
            <a:solidFill>
              <a:srgbClr val="00BFB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5" name="Google Shape;4355;p64"/>
            <p:cNvSpPr/>
            <p:nvPr/>
          </p:nvSpPr>
          <p:spPr>
            <a:xfrm>
              <a:off x="5087738" y="3542638"/>
              <a:ext cx="9000" cy="8350"/>
            </a:xfrm>
            <a:custGeom>
              <a:avLst/>
              <a:gdLst/>
              <a:ahLst/>
              <a:cxnLst/>
              <a:rect l="l" t="t" r="r" b="b"/>
              <a:pathLst>
                <a:path w="360" h="334" extrusionOk="0">
                  <a:moveTo>
                    <a:pt x="180" y="1"/>
                  </a:moveTo>
                  <a:cubicBezTo>
                    <a:pt x="90" y="1"/>
                    <a:pt x="1" y="62"/>
                    <a:pt x="15" y="183"/>
                  </a:cubicBezTo>
                  <a:cubicBezTo>
                    <a:pt x="22" y="284"/>
                    <a:pt x="97" y="334"/>
                    <a:pt x="175" y="334"/>
                  </a:cubicBezTo>
                  <a:cubicBezTo>
                    <a:pt x="252" y="334"/>
                    <a:pt x="330" y="284"/>
                    <a:pt x="345" y="183"/>
                  </a:cubicBezTo>
                  <a:cubicBezTo>
                    <a:pt x="359" y="62"/>
                    <a:pt x="269" y="1"/>
                    <a:pt x="180" y="1"/>
                  </a:cubicBezTo>
                  <a:close/>
                </a:path>
              </a:pathLst>
            </a:custGeom>
            <a:solidFill>
              <a:srgbClr val="00BFB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6" name="Google Shape;4356;p64"/>
            <p:cNvSpPr/>
            <p:nvPr/>
          </p:nvSpPr>
          <p:spPr>
            <a:xfrm>
              <a:off x="5127513" y="3515313"/>
              <a:ext cx="7900" cy="6475"/>
            </a:xfrm>
            <a:custGeom>
              <a:avLst/>
              <a:gdLst/>
              <a:ahLst/>
              <a:cxnLst/>
              <a:rect l="l" t="t" r="r" b="b"/>
              <a:pathLst>
                <a:path w="316" h="259" extrusionOk="0">
                  <a:moveTo>
                    <a:pt x="29" y="1"/>
                  </a:moveTo>
                  <a:cubicBezTo>
                    <a:pt x="15" y="29"/>
                    <a:pt x="1" y="58"/>
                    <a:pt x="1" y="101"/>
                  </a:cubicBezTo>
                  <a:cubicBezTo>
                    <a:pt x="1" y="187"/>
                    <a:pt x="72" y="259"/>
                    <a:pt x="173" y="259"/>
                  </a:cubicBezTo>
                  <a:cubicBezTo>
                    <a:pt x="230" y="259"/>
                    <a:pt x="287" y="230"/>
                    <a:pt x="316" y="173"/>
                  </a:cubicBezTo>
                  <a:cubicBezTo>
                    <a:pt x="216" y="115"/>
                    <a:pt x="130" y="58"/>
                    <a:pt x="29" y="1"/>
                  </a:cubicBezTo>
                  <a:close/>
                </a:path>
              </a:pathLst>
            </a:custGeom>
            <a:solidFill>
              <a:srgbClr val="00BFB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7" name="Google Shape;4357;p64"/>
            <p:cNvSpPr/>
            <p:nvPr/>
          </p:nvSpPr>
          <p:spPr>
            <a:xfrm>
              <a:off x="5148288" y="3686913"/>
              <a:ext cx="72050" cy="68500"/>
            </a:xfrm>
            <a:custGeom>
              <a:avLst/>
              <a:gdLst/>
              <a:ahLst/>
              <a:cxnLst/>
              <a:rect l="l" t="t" r="r" b="b"/>
              <a:pathLst>
                <a:path w="2882" h="2740" extrusionOk="0">
                  <a:moveTo>
                    <a:pt x="2443" y="0"/>
                  </a:moveTo>
                  <a:cubicBezTo>
                    <a:pt x="2437" y="0"/>
                    <a:pt x="2430" y="1"/>
                    <a:pt x="2423" y="2"/>
                  </a:cubicBezTo>
                  <a:cubicBezTo>
                    <a:pt x="1965" y="74"/>
                    <a:pt x="2538" y="1923"/>
                    <a:pt x="2595" y="2123"/>
                  </a:cubicBezTo>
                  <a:cubicBezTo>
                    <a:pt x="2514" y="1934"/>
                    <a:pt x="1871" y="430"/>
                    <a:pt x="1558" y="430"/>
                  </a:cubicBezTo>
                  <a:cubicBezTo>
                    <a:pt x="1539" y="430"/>
                    <a:pt x="1522" y="435"/>
                    <a:pt x="1506" y="446"/>
                  </a:cubicBezTo>
                  <a:cubicBezTo>
                    <a:pt x="1205" y="633"/>
                    <a:pt x="2323" y="2224"/>
                    <a:pt x="2395" y="2310"/>
                  </a:cubicBezTo>
                  <a:cubicBezTo>
                    <a:pt x="2316" y="2231"/>
                    <a:pt x="1160" y="955"/>
                    <a:pt x="819" y="955"/>
                  </a:cubicBezTo>
                  <a:cubicBezTo>
                    <a:pt x="787" y="955"/>
                    <a:pt x="762" y="966"/>
                    <a:pt x="746" y="991"/>
                  </a:cubicBezTo>
                  <a:cubicBezTo>
                    <a:pt x="546" y="1278"/>
                    <a:pt x="2008" y="2338"/>
                    <a:pt x="2165" y="2467"/>
                  </a:cubicBezTo>
                  <a:cubicBezTo>
                    <a:pt x="2005" y="2399"/>
                    <a:pt x="755" y="1918"/>
                    <a:pt x="245" y="1918"/>
                  </a:cubicBezTo>
                  <a:cubicBezTo>
                    <a:pt x="117" y="1918"/>
                    <a:pt x="35" y="1948"/>
                    <a:pt x="30" y="2023"/>
                  </a:cubicBezTo>
                  <a:cubicBezTo>
                    <a:pt x="1" y="2338"/>
                    <a:pt x="1535" y="2625"/>
                    <a:pt x="2251" y="2740"/>
                  </a:cubicBezTo>
                  <a:cubicBezTo>
                    <a:pt x="2509" y="2596"/>
                    <a:pt x="2710" y="2381"/>
                    <a:pt x="2882" y="2152"/>
                  </a:cubicBezTo>
                  <a:cubicBezTo>
                    <a:pt x="2868" y="1421"/>
                    <a:pt x="2785" y="0"/>
                    <a:pt x="2443" y="0"/>
                  </a:cubicBezTo>
                  <a:close/>
                </a:path>
              </a:pathLst>
            </a:custGeom>
            <a:solidFill>
              <a:srgbClr val="FFD3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148" name="Google Shape;4280;p64"/>
          <p:cNvGrpSpPr/>
          <p:nvPr/>
        </p:nvGrpSpPr>
        <p:grpSpPr>
          <a:xfrm>
            <a:off x="5982418" y="2898245"/>
            <a:ext cx="958863" cy="936562"/>
            <a:chOff x="4359838" y="3100663"/>
            <a:chExt cx="1325950" cy="1223250"/>
          </a:xfrm>
        </p:grpSpPr>
        <p:sp>
          <p:nvSpPr>
            <p:cNvPr id="1149" name="Google Shape;4281;p64"/>
            <p:cNvSpPr/>
            <p:nvPr/>
          </p:nvSpPr>
          <p:spPr>
            <a:xfrm>
              <a:off x="4548488" y="3326938"/>
              <a:ext cx="908700" cy="765750"/>
            </a:xfrm>
            <a:custGeom>
              <a:avLst/>
              <a:gdLst/>
              <a:ahLst/>
              <a:cxnLst/>
              <a:rect l="l" t="t" r="r" b="b"/>
              <a:pathLst>
                <a:path w="36348" h="30630" extrusionOk="0">
                  <a:moveTo>
                    <a:pt x="16255" y="0"/>
                  </a:moveTo>
                  <a:cubicBezTo>
                    <a:pt x="14141" y="0"/>
                    <a:pt x="12326" y="1720"/>
                    <a:pt x="11997" y="3050"/>
                  </a:cubicBezTo>
                  <a:cubicBezTo>
                    <a:pt x="11347" y="2890"/>
                    <a:pt x="10756" y="2817"/>
                    <a:pt x="10223" y="2817"/>
                  </a:cubicBezTo>
                  <a:cubicBezTo>
                    <a:pt x="6787" y="2817"/>
                    <a:pt x="5768" y="5854"/>
                    <a:pt x="6822" y="8224"/>
                  </a:cubicBezTo>
                  <a:cubicBezTo>
                    <a:pt x="0" y="11062"/>
                    <a:pt x="4931" y="15304"/>
                    <a:pt x="4931" y="15304"/>
                  </a:cubicBezTo>
                  <a:cubicBezTo>
                    <a:pt x="1362" y="20220"/>
                    <a:pt x="6822" y="22370"/>
                    <a:pt x="6822" y="22370"/>
                  </a:cubicBezTo>
                  <a:cubicBezTo>
                    <a:pt x="5910" y="27321"/>
                    <a:pt x="10933" y="27546"/>
                    <a:pt x="11853" y="27546"/>
                  </a:cubicBezTo>
                  <a:cubicBezTo>
                    <a:pt x="11945" y="27546"/>
                    <a:pt x="11997" y="27544"/>
                    <a:pt x="11997" y="27544"/>
                  </a:cubicBezTo>
                  <a:cubicBezTo>
                    <a:pt x="12886" y="29946"/>
                    <a:pt x="14323" y="30629"/>
                    <a:pt x="15671" y="30629"/>
                  </a:cubicBezTo>
                  <a:cubicBezTo>
                    <a:pt x="17452" y="30629"/>
                    <a:pt x="19077" y="29436"/>
                    <a:pt x="19077" y="29436"/>
                  </a:cubicBezTo>
                  <a:cubicBezTo>
                    <a:pt x="19918" y="29896"/>
                    <a:pt x="20733" y="30087"/>
                    <a:pt x="21495" y="30087"/>
                  </a:cubicBezTo>
                  <a:cubicBezTo>
                    <a:pt x="24439" y="30087"/>
                    <a:pt x="26600" y="27240"/>
                    <a:pt x="26430" y="26011"/>
                  </a:cubicBezTo>
                  <a:lnTo>
                    <a:pt x="26430" y="26011"/>
                  </a:lnTo>
                  <a:cubicBezTo>
                    <a:pt x="26602" y="26024"/>
                    <a:pt x="26769" y="26030"/>
                    <a:pt x="26929" y="26030"/>
                  </a:cubicBezTo>
                  <a:cubicBezTo>
                    <a:pt x="30802" y="26030"/>
                    <a:pt x="31317" y="22370"/>
                    <a:pt x="31317" y="22370"/>
                  </a:cubicBezTo>
                  <a:cubicBezTo>
                    <a:pt x="36348" y="20292"/>
                    <a:pt x="33223" y="15304"/>
                    <a:pt x="33223" y="15304"/>
                  </a:cubicBezTo>
                  <a:cubicBezTo>
                    <a:pt x="35559" y="11090"/>
                    <a:pt x="31317" y="8224"/>
                    <a:pt x="31317" y="8224"/>
                  </a:cubicBezTo>
                  <a:cubicBezTo>
                    <a:pt x="31116" y="4340"/>
                    <a:pt x="28809" y="3150"/>
                    <a:pt x="26143" y="3050"/>
                  </a:cubicBezTo>
                  <a:cubicBezTo>
                    <a:pt x="25252" y="961"/>
                    <a:pt x="23792" y="225"/>
                    <a:pt x="22271" y="225"/>
                  </a:cubicBezTo>
                  <a:cubicBezTo>
                    <a:pt x="21173" y="225"/>
                    <a:pt x="20044" y="609"/>
                    <a:pt x="19077" y="1143"/>
                  </a:cubicBezTo>
                  <a:cubicBezTo>
                    <a:pt x="18145" y="324"/>
                    <a:pt x="17172" y="0"/>
                    <a:pt x="16255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0" name="Google Shape;4282;p64"/>
            <p:cNvSpPr/>
            <p:nvPr/>
          </p:nvSpPr>
          <p:spPr>
            <a:xfrm>
              <a:off x="4420913" y="3182363"/>
              <a:ext cx="1221875" cy="1040725"/>
            </a:xfrm>
            <a:custGeom>
              <a:avLst/>
              <a:gdLst/>
              <a:ahLst/>
              <a:cxnLst/>
              <a:rect l="l" t="t" r="r" b="b"/>
              <a:pathLst>
                <a:path w="48875" h="41629" extrusionOk="0">
                  <a:moveTo>
                    <a:pt x="26945" y="1"/>
                  </a:moveTo>
                  <a:cubicBezTo>
                    <a:pt x="25225" y="1"/>
                    <a:pt x="23765" y="644"/>
                    <a:pt x="22947" y="2182"/>
                  </a:cubicBezTo>
                  <a:cubicBezTo>
                    <a:pt x="21633" y="1043"/>
                    <a:pt x="20401" y="601"/>
                    <a:pt x="19281" y="601"/>
                  </a:cubicBezTo>
                  <a:cubicBezTo>
                    <a:pt x="15445" y="601"/>
                    <a:pt x="12929" y="5780"/>
                    <a:pt x="12929" y="5780"/>
                  </a:cubicBezTo>
                  <a:lnTo>
                    <a:pt x="12929" y="5794"/>
                  </a:lnTo>
                  <a:cubicBezTo>
                    <a:pt x="5562" y="6353"/>
                    <a:pt x="6952" y="13319"/>
                    <a:pt x="6952" y="13319"/>
                  </a:cubicBezTo>
                  <a:cubicBezTo>
                    <a:pt x="1" y="17819"/>
                    <a:pt x="5390" y="22807"/>
                    <a:pt x="5390" y="22807"/>
                  </a:cubicBezTo>
                  <a:cubicBezTo>
                    <a:pt x="990" y="28683"/>
                    <a:pt x="8314" y="31321"/>
                    <a:pt x="8314" y="31321"/>
                  </a:cubicBezTo>
                  <a:cubicBezTo>
                    <a:pt x="8261" y="37513"/>
                    <a:pt x="12712" y="38338"/>
                    <a:pt x="15088" y="38338"/>
                  </a:cubicBezTo>
                  <a:cubicBezTo>
                    <a:pt x="15951" y="38338"/>
                    <a:pt x="16541" y="38229"/>
                    <a:pt x="16541" y="38229"/>
                  </a:cubicBezTo>
                  <a:cubicBezTo>
                    <a:pt x="17803" y="40839"/>
                    <a:pt x="19464" y="41628"/>
                    <a:pt x="21011" y="41628"/>
                  </a:cubicBezTo>
                  <a:cubicBezTo>
                    <a:pt x="23381" y="41628"/>
                    <a:pt x="25484" y="39777"/>
                    <a:pt x="25484" y="39777"/>
                  </a:cubicBezTo>
                  <a:cubicBezTo>
                    <a:pt x="27170" y="40730"/>
                    <a:pt x="28597" y="41106"/>
                    <a:pt x="29800" y="41106"/>
                  </a:cubicBezTo>
                  <a:cubicBezTo>
                    <a:pt x="34275" y="41106"/>
                    <a:pt x="35646" y="35907"/>
                    <a:pt x="35646" y="35907"/>
                  </a:cubicBezTo>
                  <a:cubicBezTo>
                    <a:pt x="45149" y="35248"/>
                    <a:pt x="41150" y="29056"/>
                    <a:pt x="41150" y="29056"/>
                  </a:cubicBezTo>
                  <a:cubicBezTo>
                    <a:pt x="48875" y="24513"/>
                    <a:pt x="42970" y="19181"/>
                    <a:pt x="42970" y="19181"/>
                  </a:cubicBezTo>
                  <a:cubicBezTo>
                    <a:pt x="46381" y="10309"/>
                    <a:pt x="39143" y="9650"/>
                    <a:pt x="39143" y="9650"/>
                  </a:cubicBezTo>
                  <a:cubicBezTo>
                    <a:pt x="38626" y="5055"/>
                    <a:pt x="31763" y="1"/>
                    <a:pt x="26945" y="1"/>
                  </a:cubicBezTo>
                  <a:close/>
                </a:path>
              </a:pathLst>
            </a:custGeom>
            <a:solidFill>
              <a:srgbClr val="FF51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1" name="Google Shape;4283;p64"/>
            <p:cNvSpPr/>
            <p:nvPr/>
          </p:nvSpPr>
          <p:spPr>
            <a:xfrm>
              <a:off x="4985363" y="3110788"/>
              <a:ext cx="435650" cy="594475"/>
            </a:xfrm>
            <a:custGeom>
              <a:avLst/>
              <a:gdLst/>
              <a:ahLst/>
              <a:cxnLst/>
              <a:rect l="l" t="t" r="r" b="b"/>
              <a:pathLst>
                <a:path w="17426" h="23779" extrusionOk="0">
                  <a:moveTo>
                    <a:pt x="7755" y="1"/>
                  </a:moveTo>
                  <a:cubicBezTo>
                    <a:pt x="1" y="1"/>
                    <a:pt x="1387" y="23778"/>
                    <a:pt x="1387" y="23778"/>
                  </a:cubicBezTo>
                  <a:cubicBezTo>
                    <a:pt x="1387" y="23778"/>
                    <a:pt x="17425" y="1978"/>
                    <a:pt x="8654" y="101"/>
                  </a:cubicBezTo>
                  <a:cubicBezTo>
                    <a:pt x="8341" y="33"/>
                    <a:pt x="8042" y="1"/>
                    <a:pt x="7755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2" name="Google Shape;4284;p64"/>
            <p:cNvSpPr/>
            <p:nvPr/>
          </p:nvSpPr>
          <p:spPr>
            <a:xfrm>
              <a:off x="4716538" y="3100663"/>
              <a:ext cx="335100" cy="613200"/>
            </a:xfrm>
            <a:custGeom>
              <a:avLst/>
              <a:gdLst/>
              <a:ahLst/>
              <a:cxnLst/>
              <a:rect l="l" t="t" r="r" b="b"/>
              <a:pathLst>
                <a:path w="13404" h="24528" extrusionOk="0">
                  <a:moveTo>
                    <a:pt x="7333" y="1"/>
                  </a:moveTo>
                  <a:cubicBezTo>
                    <a:pt x="7141" y="1"/>
                    <a:pt x="6943" y="25"/>
                    <a:pt x="6736" y="76"/>
                  </a:cubicBezTo>
                  <a:cubicBezTo>
                    <a:pt x="0" y="1738"/>
                    <a:pt x="12326" y="24527"/>
                    <a:pt x="12326" y="24527"/>
                  </a:cubicBezTo>
                  <a:cubicBezTo>
                    <a:pt x="12326" y="24527"/>
                    <a:pt x="13404" y="1"/>
                    <a:pt x="7333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3" name="Google Shape;4285;p64"/>
            <p:cNvSpPr/>
            <p:nvPr/>
          </p:nvSpPr>
          <p:spPr>
            <a:xfrm>
              <a:off x="4421288" y="3262088"/>
              <a:ext cx="603425" cy="451775"/>
            </a:xfrm>
            <a:custGeom>
              <a:avLst/>
              <a:gdLst/>
              <a:ahLst/>
              <a:cxnLst/>
              <a:rect l="l" t="t" r="r" b="b"/>
              <a:pathLst>
                <a:path w="24137" h="18071" extrusionOk="0">
                  <a:moveTo>
                    <a:pt x="7998" y="1"/>
                  </a:moveTo>
                  <a:cubicBezTo>
                    <a:pt x="7175" y="1"/>
                    <a:pt x="6415" y="311"/>
                    <a:pt x="5747" y="1014"/>
                  </a:cubicBezTo>
                  <a:cubicBezTo>
                    <a:pt x="0" y="7091"/>
                    <a:pt x="24136" y="18070"/>
                    <a:pt x="24136" y="18070"/>
                  </a:cubicBezTo>
                  <a:cubicBezTo>
                    <a:pt x="24136" y="18070"/>
                    <a:pt x="14267" y="1"/>
                    <a:pt x="7998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4" name="Google Shape;4286;p64"/>
            <p:cNvSpPr/>
            <p:nvPr/>
          </p:nvSpPr>
          <p:spPr>
            <a:xfrm>
              <a:off x="4362513" y="3500413"/>
              <a:ext cx="662200" cy="213450"/>
            </a:xfrm>
            <a:custGeom>
              <a:avLst/>
              <a:gdLst/>
              <a:ahLst/>
              <a:cxnLst/>
              <a:rect l="l" t="t" r="r" b="b"/>
              <a:pathLst>
                <a:path w="26488" h="8538" extrusionOk="0">
                  <a:moveTo>
                    <a:pt x="5572" y="0"/>
                  </a:moveTo>
                  <a:cubicBezTo>
                    <a:pt x="3982" y="0"/>
                    <a:pt x="2816" y="481"/>
                    <a:pt x="2365" y="1672"/>
                  </a:cubicBezTo>
                  <a:cubicBezTo>
                    <a:pt x="0" y="7892"/>
                    <a:pt x="26487" y="8537"/>
                    <a:pt x="26487" y="8537"/>
                  </a:cubicBezTo>
                  <a:cubicBezTo>
                    <a:pt x="26487" y="8537"/>
                    <a:pt x="12268" y="0"/>
                    <a:pt x="5572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5" name="Google Shape;4287;p64"/>
            <p:cNvSpPr/>
            <p:nvPr/>
          </p:nvSpPr>
          <p:spPr>
            <a:xfrm>
              <a:off x="5024688" y="3253563"/>
              <a:ext cx="570100" cy="460650"/>
            </a:xfrm>
            <a:custGeom>
              <a:avLst/>
              <a:gdLst/>
              <a:ahLst/>
              <a:cxnLst/>
              <a:rect l="l" t="t" r="r" b="b"/>
              <a:pathLst>
                <a:path w="22804" h="18426" extrusionOk="0">
                  <a:moveTo>
                    <a:pt x="16118" y="1"/>
                  </a:moveTo>
                  <a:cubicBezTo>
                    <a:pt x="10304" y="1"/>
                    <a:pt x="0" y="18411"/>
                    <a:pt x="0" y="18411"/>
                  </a:cubicBezTo>
                  <a:lnTo>
                    <a:pt x="0" y="18425"/>
                  </a:lnTo>
                  <a:cubicBezTo>
                    <a:pt x="0" y="18425"/>
                    <a:pt x="22803" y="3691"/>
                    <a:pt x="17386" y="352"/>
                  </a:cubicBezTo>
                  <a:cubicBezTo>
                    <a:pt x="16995" y="112"/>
                    <a:pt x="16570" y="1"/>
                    <a:pt x="16118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6" name="Google Shape;4288;p64"/>
            <p:cNvSpPr/>
            <p:nvPr/>
          </p:nvSpPr>
          <p:spPr>
            <a:xfrm>
              <a:off x="5024688" y="3500488"/>
              <a:ext cx="661100" cy="213375"/>
            </a:xfrm>
            <a:custGeom>
              <a:avLst/>
              <a:gdLst/>
              <a:ahLst/>
              <a:cxnLst/>
              <a:rect l="l" t="t" r="r" b="b"/>
              <a:pathLst>
                <a:path w="26444" h="8535" extrusionOk="0">
                  <a:moveTo>
                    <a:pt x="20860" y="1"/>
                  </a:moveTo>
                  <a:cubicBezTo>
                    <a:pt x="14130" y="1"/>
                    <a:pt x="0" y="8534"/>
                    <a:pt x="0" y="8534"/>
                  </a:cubicBezTo>
                  <a:cubicBezTo>
                    <a:pt x="0" y="8534"/>
                    <a:pt x="26444" y="8204"/>
                    <a:pt x="24151" y="1769"/>
                  </a:cubicBezTo>
                  <a:cubicBezTo>
                    <a:pt x="23701" y="508"/>
                    <a:pt x="22500" y="1"/>
                    <a:pt x="20860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7" name="Google Shape;4289;p64"/>
            <p:cNvSpPr/>
            <p:nvPr/>
          </p:nvSpPr>
          <p:spPr>
            <a:xfrm>
              <a:off x="5024688" y="3713838"/>
              <a:ext cx="640325" cy="215100"/>
            </a:xfrm>
            <a:custGeom>
              <a:avLst/>
              <a:gdLst/>
              <a:ahLst/>
              <a:cxnLst/>
              <a:rect l="l" t="t" r="r" b="b"/>
              <a:pathLst>
                <a:path w="25613" h="8604" extrusionOk="0">
                  <a:moveTo>
                    <a:pt x="0" y="0"/>
                  </a:moveTo>
                  <a:cubicBezTo>
                    <a:pt x="0" y="0"/>
                    <a:pt x="15040" y="8604"/>
                    <a:pt x="21368" y="8604"/>
                  </a:cubicBezTo>
                  <a:cubicBezTo>
                    <a:pt x="22775" y="8604"/>
                    <a:pt x="23752" y="8178"/>
                    <a:pt x="24036" y="7138"/>
                  </a:cubicBezTo>
                  <a:cubicBezTo>
                    <a:pt x="25613" y="1419"/>
                    <a:pt x="1" y="0"/>
                    <a:pt x="0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8" name="Google Shape;4290;p64"/>
            <p:cNvSpPr/>
            <p:nvPr/>
          </p:nvSpPr>
          <p:spPr>
            <a:xfrm>
              <a:off x="5020013" y="3705238"/>
              <a:ext cx="567975" cy="454875"/>
            </a:xfrm>
            <a:custGeom>
              <a:avLst/>
              <a:gdLst/>
              <a:ahLst/>
              <a:cxnLst/>
              <a:rect l="l" t="t" r="r" b="b"/>
              <a:pathLst>
                <a:path w="22719" h="18195" extrusionOk="0">
                  <a:moveTo>
                    <a:pt x="1" y="0"/>
                  </a:moveTo>
                  <a:cubicBezTo>
                    <a:pt x="1" y="1"/>
                    <a:pt x="11600" y="18194"/>
                    <a:pt x="16972" y="18194"/>
                  </a:cubicBezTo>
                  <a:cubicBezTo>
                    <a:pt x="17520" y="18194"/>
                    <a:pt x="18004" y="18005"/>
                    <a:pt x="18404" y="17586"/>
                  </a:cubicBezTo>
                  <a:cubicBezTo>
                    <a:pt x="22718" y="13057"/>
                    <a:pt x="331" y="201"/>
                    <a:pt x="1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9" name="Google Shape;4291;p64"/>
            <p:cNvSpPr/>
            <p:nvPr/>
          </p:nvSpPr>
          <p:spPr>
            <a:xfrm>
              <a:off x="5003438" y="3712038"/>
              <a:ext cx="349125" cy="611875"/>
            </a:xfrm>
            <a:custGeom>
              <a:avLst/>
              <a:gdLst/>
              <a:ahLst/>
              <a:cxnLst/>
              <a:rect l="l" t="t" r="r" b="b"/>
              <a:pathLst>
                <a:path w="13965" h="24475" extrusionOk="0">
                  <a:moveTo>
                    <a:pt x="793" y="0"/>
                  </a:moveTo>
                  <a:cubicBezTo>
                    <a:pt x="793" y="1"/>
                    <a:pt x="0" y="24475"/>
                    <a:pt x="6314" y="24475"/>
                  </a:cubicBezTo>
                  <a:cubicBezTo>
                    <a:pt x="6520" y="24475"/>
                    <a:pt x="6734" y="24448"/>
                    <a:pt x="6956" y="24394"/>
                  </a:cubicBezTo>
                  <a:cubicBezTo>
                    <a:pt x="13964" y="22689"/>
                    <a:pt x="793" y="1"/>
                    <a:pt x="793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0" name="Google Shape;4292;p64"/>
            <p:cNvSpPr/>
            <p:nvPr/>
          </p:nvSpPr>
          <p:spPr>
            <a:xfrm>
              <a:off x="4710088" y="3712038"/>
              <a:ext cx="313175" cy="607550"/>
            </a:xfrm>
            <a:custGeom>
              <a:avLst/>
              <a:gdLst/>
              <a:ahLst/>
              <a:cxnLst/>
              <a:rect l="l" t="t" r="r" b="b"/>
              <a:pathLst>
                <a:path w="12527" h="24302" extrusionOk="0">
                  <a:moveTo>
                    <a:pt x="12527" y="0"/>
                  </a:moveTo>
                  <a:cubicBezTo>
                    <a:pt x="12526" y="1"/>
                    <a:pt x="0" y="22531"/>
                    <a:pt x="5819" y="24222"/>
                  </a:cubicBezTo>
                  <a:cubicBezTo>
                    <a:pt x="6004" y="24276"/>
                    <a:pt x="6183" y="24302"/>
                    <a:pt x="6357" y="24302"/>
                  </a:cubicBezTo>
                  <a:cubicBezTo>
                    <a:pt x="11707" y="24302"/>
                    <a:pt x="12527" y="2"/>
                    <a:pt x="12527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1" name="Google Shape;4293;p64"/>
            <p:cNvSpPr/>
            <p:nvPr/>
          </p:nvSpPr>
          <p:spPr>
            <a:xfrm>
              <a:off x="4409813" y="3712038"/>
              <a:ext cx="613450" cy="441400"/>
            </a:xfrm>
            <a:custGeom>
              <a:avLst/>
              <a:gdLst/>
              <a:ahLst/>
              <a:cxnLst/>
              <a:rect l="l" t="t" r="r" b="b"/>
              <a:pathLst>
                <a:path w="24538" h="17656" extrusionOk="0">
                  <a:moveTo>
                    <a:pt x="24538" y="0"/>
                  </a:moveTo>
                  <a:cubicBezTo>
                    <a:pt x="24537" y="1"/>
                    <a:pt x="0" y="12398"/>
                    <a:pt x="6106" y="17013"/>
                  </a:cubicBezTo>
                  <a:cubicBezTo>
                    <a:pt x="6693" y="17456"/>
                    <a:pt x="7338" y="17656"/>
                    <a:pt x="8024" y="17656"/>
                  </a:cubicBezTo>
                  <a:cubicBezTo>
                    <a:pt x="14469" y="17656"/>
                    <a:pt x="24538" y="1"/>
                    <a:pt x="24538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2" name="Google Shape;4294;p64"/>
            <p:cNvSpPr/>
            <p:nvPr/>
          </p:nvSpPr>
          <p:spPr>
            <a:xfrm>
              <a:off x="4359838" y="3711938"/>
              <a:ext cx="663425" cy="208425"/>
            </a:xfrm>
            <a:custGeom>
              <a:avLst/>
              <a:gdLst/>
              <a:ahLst/>
              <a:cxnLst/>
              <a:rect l="l" t="t" r="r" b="b"/>
              <a:pathLst>
                <a:path w="26537" h="8337" extrusionOk="0">
                  <a:moveTo>
                    <a:pt x="25753" y="0"/>
                  </a:moveTo>
                  <a:cubicBezTo>
                    <a:pt x="21353" y="0"/>
                    <a:pt x="1" y="312"/>
                    <a:pt x="2329" y="6397"/>
                  </a:cubicBezTo>
                  <a:cubicBezTo>
                    <a:pt x="2860" y="7784"/>
                    <a:pt x="4188" y="8336"/>
                    <a:pt x="5964" y="8336"/>
                  </a:cubicBezTo>
                  <a:cubicBezTo>
                    <a:pt x="12865" y="8336"/>
                    <a:pt x="26537" y="4"/>
                    <a:pt x="26537" y="4"/>
                  </a:cubicBezTo>
                  <a:cubicBezTo>
                    <a:pt x="26537" y="4"/>
                    <a:pt x="26255" y="0"/>
                    <a:pt x="25753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3" name="Google Shape;4295;p64"/>
            <p:cNvSpPr/>
            <p:nvPr/>
          </p:nvSpPr>
          <p:spPr>
            <a:xfrm>
              <a:off x="4465713" y="3158988"/>
              <a:ext cx="1109000" cy="1097775"/>
            </a:xfrm>
            <a:custGeom>
              <a:avLst/>
              <a:gdLst/>
              <a:ahLst/>
              <a:cxnLst/>
              <a:rect l="l" t="t" r="r" b="b"/>
              <a:pathLst>
                <a:path w="44360" h="43911" extrusionOk="0">
                  <a:moveTo>
                    <a:pt x="28768" y="1"/>
                  </a:moveTo>
                  <a:cubicBezTo>
                    <a:pt x="27055" y="1"/>
                    <a:pt x="26172" y="9252"/>
                    <a:pt x="26172" y="9252"/>
                  </a:cubicBezTo>
                  <a:lnTo>
                    <a:pt x="19779" y="8994"/>
                  </a:lnTo>
                  <a:cubicBezTo>
                    <a:pt x="19779" y="8994"/>
                    <a:pt x="19364" y="638"/>
                    <a:pt x="17916" y="380"/>
                  </a:cubicBezTo>
                  <a:cubicBezTo>
                    <a:pt x="17896" y="376"/>
                    <a:pt x="17876" y="375"/>
                    <a:pt x="17858" y="375"/>
                  </a:cubicBezTo>
                  <a:cubicBezTo>
                    <a:pt x="16521" y="375"/>
                    <a:pt x="18891" y="9309"/>
                    <a:pt x="18891" y="9309"/>
                  </a:cubicBezTo>
                  <a:lnTo>
                    <a:pt x="14290" y="11660"/>
                  </a:lnTo>
                  <a:cubicBezTo>
                    <a:pt x="14290" y="11660"/>
                    <a:pt x="8223" y="6400"/>
                    <a:pt x="6371" y="6400"/>
                  </a:cubicBezTo>
                  <a:cubicBezTo>
                    <a:pt x="6249" y="6400"/>
                    <a:pt x="6145" y="6422"/>
                    <a:pt x="6063" y="6471"/>
                  </a:cubicBezTo>
                  <a:cubicBezTo>
                    <a:pt x="4730" y="7245"/>
                    <a:pt x="13086" y="12677"/>
                    <a:pt x="13086" y="12677"/>
                  </a:cubicBezTo>
                  <a:lnTo>
                    <a:pt x="9388" y="16877"/>
                  </a:lnTo>
                  <a:cubicBezTo>
                    <a:pt x="9388" y="16877"/>
                    <a:pt x="4335" y="15444"/>
                    <a:pt x="1851" y="15444"/>
                  </a:cubicBezTo>
                  <a:cubicBezTo>
                    <a:pt x="1144" y="15444"/>
                    <a:pt x="645" y="15560"/>
                    <a:pt x="531" y="15859"/>
                  </a:cubicBezTo>
                  <a:cubicBezTo>
                    <a:pt x="0" y="17206"/>
                    <a:pt x="8242" y="18410"/>
                    <a:pt x="8242" y="18410"/>
                  </a:cubicBezTo>
                  <a:lnTo>
                    <a:pt x="8672" y="23613"/>
                  </a:lnTo>
                  <a:cubicBezTo>
                    <a:pt x="8672" y="23613"/>
                    <a:pt x="172" y="25677"/>
                    <a:pt x="502" y="27239"/>
                  </a:cubicBezTo>
                  <a:cubicBezTo>
                    <a:pt x="565" y="27536"/>
                    <a:pt x="913" y="27655"/>
                    <a:pt x="1434" y="27655"/>
                  </a:cubicBezTo>
                  <a:cubicBezTo>
                    <a:pt x="3636" y="27655"/>
                    <a:pt x="8929" y="25519"/>
                    <a:pt x="8929" y="25519"/>
                  </a:cubicBezTo>
                  <a:lnTo>
                    <a:pt x="11008" y="29719"/>
                  </a:lnTo>
                  <a:cubicBezTo>
                    <a:pt x="11008" y="29719"/>
                    <a:pt x="4314" y="35724"/>
                    <a:pt x="5346" y="36928"/>
                  </a:cubicBezTo>
                  <a:cubicBezTo>
                    <a:pt x="5436" y="37031"/>
                    <a:pt x="5564" y="37078"/>
                    <a:pt x="5723" y="37078"/>
                  </a:cubicBezTo>
                  <a:cubicBezTo>
                    <a:pt x="7428" y="37078"/>
                    <a:pt x="12728" y="31682"/>
                    <a:pt x="12728" y="31682"/>
                  </a:cubicBezTo>
                  <a:cubicBezTo>
                    <a:pt x="12728" y="31682"/>
                    <a:pt x="14574" y="36205"/>
                    <a:pt x="17251" y="36426"/>
                  </a:cubicBezTo>
                  <a:lnTo>
                    <a:pt x="17251" y="36426"/>
                  </a:lnTo>
                  <a:cubicBezTo>
                    <a:pt x="17127" y="36751"/>
                    <a:pt x="14883" y="42679"/>
                    <a:pt x="16096" y="43808"/>
                  </a:cubicBezTo>
                  <a:cubicBezTo>
                    <a:pt x="16170" y="43877"/>
                    <a:pt x="16244" y="43910"/>
                    <a:pt x="16320" y="43910"/>
                  </a:cubicBezTo>
                  <a:cubicBezTo>
                    <a:pt x="17522" y="43910"/>
                    <a:pt x="18905" y="35638"/>
                    <a:pt x="18905" y="35638"/>
                  </a:cubicBezTo>
                  <a:lnTo>
                    <a:pt x="24538" y="35366"/>
                  </a:lnTo>
                  <a:cubicBezTo>
                    <a:pt x="24538" y="35366"/>
                    <a:pt x="26334" y="43911"/>
                    <a:pt x="27927" y="43911"/>
                  </a:cubicBezTo>
                  <a:cubicBezTo>
                    <a:pt x="27944" y="43911"/>
                    <a:pt x="27961" y="43910"/>
                    <a:pt x="27978" y="43908"/>
                  </a:cubicBezTo>
                  <a:cubicBezTo>
                    <a:pt x="29583" y="43736"/>
                    <a:pt x="25785" y="34749"/>
                    <a:pt x="25785" y="34749"/>
                  </a:cubicBezTo>
                  <a:lnTo>
                    <a:pt x="30643" y="34362"/>
                  </a:lnTo>
                  <a:lnTo>
                    <a:pt x="32120" y="33918"/>
                  </a:lnTo>
                  <a:cubicBezTo>
                    <a:pt x="32120" y="33918"/>
                    <a:pt x="36910" y="37362"/>
                    <a:pt x="38209" y="37362"/>
                  </a:cubicBezTo>
                  <a:cubicBezTo>
                    <a:pt x="38264" y="37362"/>
                    <a:pt x="38313" y="37356"/>
                    <a:pt x="38354" y="37344"/>
                  </a:cubicBezTo>
                  <a:cubicBezTo>
                    <a:pt x="39401" y="37043"/>
                    <a:pt x="33639" y="32671"/>
                    <a:pt x="33639" y="32671"/>
                  </a:cubicBezTo>
                  <a:lnTo>
                    <a:pt x="37007" y="28300"/>
                  </a:lnTo>
                  <a:cubicBezTo>
                    <a:pt x="37007" y="28300"/>
                    <a:pt x="40697" y="29268"/>
                    <a:pt x="42627" y="29268"/>
                  </a:cubicBezTo>
                  <a:cubicBezTo>
                    <a:pt x="43237" y="29268"/>
                    <a:pt x="43672" y="29171"/>
                    <a:pt x="43758" y="28916"/>
                  </a:cubicBezTo>
                  <a:cubicBezTo>
                    <a:pt x="44116" y="27855"/>
                    <a:pt x="36978" y="27225"/>
                    <a:pt x="36978" y="27225"/>
                  </a:cubicBezTo>
                  <a:lnTo>
                    <a:pt x="38096" y="19543"/>
                  </a:lnTo>
                  <a:cubicBezTo>
                    <a:pt x="38096" y="19543"/>
                    <a:pt x="44360" y="17264"/>
                    <a:pt x="43772" y="16017"/>
                  </a:cubicBezTo>
                  <a:cubicBezTo>
                    <a:pt x="43663" y="15785"/>
                    <a:pt x="43346" y="15691"/>
                    <a:pt x="42900" y="15691"/>
                  </a:cubicBezTo>
                  <a:cubicBezTo>
                    <a:pt x="40946" y="15691"/>
                    <a:pt x="36534" y="17507"/>
                    <a:pt x="36534" y="17507"/>
                  </a:cubicBezTo>
                  <a:lnTo>
                    <a:pt x="32607" y="12018"/>
                  </a:lnTo>
                  <a:cubicBezTo>
                    <a:pt x="32607" y="12018"/>
                    <a:pt x="38985" y="7503"/>
                    <a:pt x="38469" y="6056"/>
                  </a:cubicBezTo>
                  <a:cubicBezTo>
                    <a:pt x="38421" y="5919"/>
                    <a:pt x="38318" y="5856"/>
                    <a:pt x="38171" y="5856"/>
                  </a:cubicBezTo>
                  <a:cubicBezTo>
                    <a:pt x="36754" y="5856"/>
                    <a:pt x="31245" y="11660"/>
                    <a:pt x="31245" y="11660"/>
                  </a:cubicBezTo>
                  <a:lnTo>
                    <a:pt x="27763" y="9151"/>
                  </a:lnTo>
                  <a:cubicBezTo>
                    <a:pt x="27763" y="9151"/>
                    <a:pt x="30729" y="538"/>
                    <a:pt x="28909" y="22"/>
                  </a:cubicBezTo>
                  <a:cubicBezTo>
                    <a:pt x="28861" y="8"/>
                    <a:pt x="28814" y="1"/>
                    <a:pt x="28768" y="1"/>
                  </a:cubicBezTo>
                  <a:close/>
                </a:path>
              </a:pathLst>
            </a:custGeom>
            <a:solidFill>
              <a:srgbClr val="0092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4" name="Google Shape;4296;p64"/>
            <p:cNvSpPr/>
            <p:nvPr/>
          </p:nvSpPr>
          <p:spPr>
            <a:xfrm>
              <a:off x="4502613" y="3220788"/>
              <a:ext cx="1011550" cy="973325"/>
            </a:xfrm>
            <a:custGeom>
              <a:avLst/>
              <a:gdLst/>
              <a:ahLst/>
              <a:cxnLst/>
              <a:rect l="l" t="t" r="r" b="b"/>
              <a:pathLst>
                <a:path w="40462" h="38933" extrusionOk="0">
                  <a:moveTo>
                    <a:pt x="20998" y="0"/>
                  </a:moveTo>
                  <a:cubicBezTo>
                    <a:pt x="13129" y="0"/>
                    <a:pt x="6020" y="4745"/>
                    <a:pt x="3010" y="12011"/>
                  </a:cubicBezTo>
                  <a:cubicBezTo>
                    <a:pt x="1" y="19292"/>
                    <a:pt x="1663" y="27662"/>
                    <a:pt x="7239" y="33238"/>
                  </a:cubicBezTo>
                  <a:cubicBezTo>
                    <a:pt x="10958" y="36957"/>
                    <a:pt x="15934" y="38933"/>
                    <a:pt x="21000" y="38933"/>
                  </a:cubicBezTo>
                  <a:cubicBezTo>
                    <a:pt x="23509" y="38933"/>
                    <a:pt x="26040" y="38448"/>
                    <a:pt x="28451" y="37451"/>
                  </a:cubicBezTo>
                  <a:cubicBezTo>
                    <a:pt x="35717" y="34442"/>
                    <a:pt x="40462" y="27347"/>
                    <a:pt x="40462" y="19464"/>
                  </a:cubicBezTo>
                  <a:cubicBezTo>
                    <a:pt x="40462" y="8715"/>
                    <a:pt x="31747" y="0"/>
                    <a:pt x="20998" y="0"/>
                  </a:cubicBezTo>
                  <a:close/>
                </a:path>
              </a:pathLst>
            </a:custGeom>
            <a:solidFill>
              <a:srgbClr val="FFD3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5" name="Google Shape;4297;p64"/>
            <p:cNvSpPr/>
            <p:nvPr/>
          </p:nvSpPr>
          <p:spPr>
            <a:xfrm>
              <a:off x="4614763" y="3287063"/>
              <a:ext cx="817700" cy="812700"/>
            </a:xfrm>
            <a:custGeom>
              <a:avLst/>
              <a:gdLst/>
              <a:ahLst/>
              <a:cxnLst/>
              <a:rect l="l" t="t" r="r" b="b"/>
              <a:pathLst>
                <a:path w="32708" h="32508" extrusionOk="0">
                  <a:moveTo>
                    <a:pt x="12370" y="1"/>
                  </a:moveTo>
                  <a:cubicBezTo>
                    <a:pt x="12312" y="1"/>
                    <a:pt x="12269" y="15"/>
                    <a:pt x="12212" y="15"/>
                  </a:cubicBezTo>
                  <a:cubicBezTo>
                    <a:pt x="11237" y="144"/>
                    <a:pt x="11166" y="1463"/>
                    <a:pt x="11438" y="2982"/>
                  </a:cubicBezTo>
                  <a:cubicBezTo>
                    <a:pt x="12312" y="4415"/>
                    <a:pt x="13043" y="5920"/>
                    <a:pt x="13631" y="7483"/>
                  </a:cubicBezTo>
                  <a:cubicBezTo>
                    <a:pt x="13918" y="7397"/>
                    <a:pt x="14204" y="7325"/>
                    <a:pt x="14505" y="7268"/>
                  </a:cubicBezTo>
                  <a:cubicBezTo>
                    <a:pt x="14233" y="5232"/>
                    <a:pt x="14090" y="3226"/>
                    <a:pt x="14247" y="1592"/>
                  </a:cubicBezTo>
                  <a:cubicBezTo>
                    <a:pt x="13717" y="675"/>
                    <a:pt x="13086" y="1"/>
                    <a:pt x="12370" y="1"/>
                  </a:cubicBezTo>
                  <a:close/>
                  <a:moveTo>
                    <a:pt x="20840" y="273"/>
                  </a:moveTo>
                  <a:cubicBezTo>
                    <a:pt x="20109" y="273"/>
                    <a:pt x="19450" y="1234"/>
                    <a:pt x="18920" y="2423"/>
                  </a:cubicBezTo>
                  <a:cubicBezTo>
                    <a:pt x="18934" y="4057"/>
                    <a:pt x="18819" y="5691"/>
                    <a:pt x="18576" y="7311"/>
                  </a:cubicBezTo>
                  <a:cubicBezTo>
                    <a:pt x="18948" y="7397"/>
                    <a:pt x="19307" y="7497"/>
                    <a:pt x="19665" y="7626"/>
                  </a:cubicBezTo>
                  <a:cubicBezTo>
                    <a:pt x="20253" y="6150"/>
                    <a:pt x="20969" y="4716"/>
                    <a:pt x="21801" y="3340"/>
                  </a:cubicBezTo>
                  <a:cubicBezTo>
                    <a:pt x="21915" y="1778"/>
                    <a:pt x="21772" y="345"/>
                    <a:pt x="20912" y="273"/>
                  </a:cubicBezTo>
                  <a:close/>
                  <a:moveTo>
                    <a:pt x="5213" y="4142"/>
                  </a:moveTo>
                  <a:cubicBezTo>
                    <a:pt x="4864" y="4142"/>
                    <a:pt x="4542" y="4255"/>
                    <a:pt x="4272" y="4458"/>
                  </a:cubicBezTo>
                  <a:cubicBezTo>
                    <a:pt x="3469" y="5103"/>
                    <a:pt x="3842" y="6293"/>
                    <a:pt x="4630" y="7526"/>
                  </a:cubicBezTo>
                  <a:cubicBezTo>
                    <a:pt x="6006" y="8257"/>
                    <a:pt x="7540" y="9317"/>
                    <a:pt x="9045" y="10492"/>
                  </a:cubicBezTo>
                  <a:cubicBezTo>
                    <a:pt x="9303" y="10191"/>
                    <a:pt x="9575" y="9905"/>
                    <a:pt x="9861" y="9647"/>
                  </a:cubicBezTo>
                  <a:cubicBezTo>
                    <a:pt x="8486" y="7870"/>
                    <a:pt x="7253" y="6021"/>
                    <a:pt x="6579" y="4444"/>
                  </a:cubicBezTo>
                  <a:cubicBezTo>
                    <a:pt x="6164" y="4258"/>
                    <a:pt x="5719" y="4157"/>
                    <a:pt x="5275" y="4143"/>
                  </a:cubicBezTo>
                  <a:cubicBezTo>
                    <a:pt x="5254" y="4142"/>
                    <a:pt x="5233" y="4142"/>
                    <a:pt x="5213" y="4142"/>
                  </a:cubicBezTo>
                  <a:close/>
                  <a:moveTo>
                    <a:pt x="28002" y="5073"/>
                  </a:moveTo>
                  <a:cubicBezTo>
                    <a:pt x="27985" y="5073"/>
                    <a:pt x="27967" y="5073"/>
                    <a:pt x="27949" y="5075"/>
                  </a:cubicBezTo>
                  <a:lnTo>
                    <a:pt x="27935" y="5075"/>
                  </a:lnTo>
                  <a:cubicBezTo>
                    <a:pt x="27290" y="5075"/>
                    <a:pt x="26401" y="5548"/>
                    <a:pt x="25541" y="6150"/>
                  </a:cubicBezTo>
                  <a:cubicBezTo>
                    <a:pt x="24782" y="7382"/>
                    <a:pt x="23965" y="8572"/>
                    <a:pt x="23062" y="9704"/>
                  </a:cubicBezTo>
                  <a:cubicBezTo>
                    <a:pt x="23363" y="9991"/>
                    <a:pt x="23650" y="10292"/>
                    <a:pt x="23907" y="10607"/>
                  </a:cubicBezTo>
                  <a:cubicBezTo>
                    <a:pt x="24911" y="9833"/>
                    <a:pt x="25943" y="9116"/>
                    <a:pt x="27032" y="8472"/>
                  </a:cubicBezTo>
                  <a:cubicBezTo>
                    <a:pt x="28193" y="7196"/>
                    <a:pt x="29211" y="5734"/>
                    <a:pt x="28465" y="5218"/>
                  </a:cubicBezTo>
                  <a:cubicBezTo>
                    <a:pt x="28324" y="5128"/>
                    <a:pt x="28159" y="5073"/>
                    <a:pt x="28002" y="5073"/>
                  </a:cubicBezTo>
                  <a:close/>
                  <a:moveTo>
                    <a:pt x="29770" y="11811"/>
                  </a:moveTo>
                  <a:lnTo>
                    <a:pt x="29741" y="11825"/>
                  </a:lnTo>
                  <a:cubicBezTo>
                    <a:pt x="29742" y="11825"/>
                    <a:pt x="29743" y="11825"/>
                    <a:pt x="29744" y="11825"/>
                  </a:cubicBezTo>
                  <a:lnTo>
                    <a:pt x="29743" y="11825"/>
                  </a:lnTo>
                  <a:cubicBezTo>
                    <a:pt x="29752" y="11821"/>
                    <a:pt x="29761" y="11816"/>
                    <a:pt x="29770" y="11811"/>
                  </a:cubicBezTo>
                  <a:close/>
                  <a:moveTo>
                    <a:pt x="29743" y="11825"/>
                  </a:moveTo>
                  <a:lnTo>
                    <a:pt x="29743" y="11825"/>
                  </a:lnTo>
                  <a:cubicBezTo>
                    <a:pt x="28419" y="12551"/>
                    <a:pt x="27066" y="13205"/>
                    <a:pt x="25670" y="13775"/>
                  </a:cubicBezTo>
                  <a:cubicBezTo>
                    <a:pt x="25814" y="14205"/>
                    <a:pt x="25914" y="14635"/>
                    <a:pt x="26000" y="15064"/>
                  </a:cubicBezTo>
                  <a:cubicBezTo>
                    <a:pt x="27276" y="14864"/>
                    <a:pt x="28551" y="14749"/>
                    <a:pt x="29841" y="14692"/>
                  </a:cubicBezTo>
                  <a:cubicBezTo>
                    <a:pt x="31360" y="14133"/>
                    <a:pt x="32708" y="13402"/>
                    <a:pt x="32392" y="12657"/>
                  </a:cubicBezTo>
                  <a:cubicBezTo>
                    <a:pt x="32120" y="12041"/>
                    <a:pt x="31004" y="11826"/>
                    <a:pt x="29744" y="11825"/>
                  </a:cubicBezTo>
                  <a:close/>
                  <a:moveTo>
                    <a:pt x="2996" y="11711"/>
                  </a:moveTo>
                  <a:cubicBezTo>
                    <a:pt x="1678" y="11711"/>
                    <a:pt x="488" y="11926"/>
                    <a:pt x="259" y="12657"/>
                  </a:cubicBezTo>
                  <a:cubicBezTo>
                    <a:pt x="15" y="13431"/>
                    <a:pt x="846" y="14276"/>
                    <a:pt x="1878" y="15007"/>
                  </a:cubicBezTo>
                  <a:lnTo>
                    <a:pt x="2423" y="15007"/>
                  </a:lnTo>
                  <a:cubicBezTo>
                    <a:pt x="3885" y="15021"/>
                    <a:pt x="5347" y="15122"/>
                    <a:pt x="6809" y="15308"/>
                  </a:cubicBezTo>
                  <a:cubicBezTo>
                    <a:pt x="6895" y="14764"/>
                    <a:pt x="7024" y="14219"/>
                    <a:pt x="7196" y="13689"/>
                  </a:cubicBezTo>
                  <a:cubicBezTo>
                    <a:pt x="5877" y="13115"/>
                    <a:pt x="4601" y="12470"/>
                    <a:pt x="3369" y="11739"/>
                  </a:cubicBezTo>
                  <a:lnTo>
                    <a:pt x="3010" y="11739"/>
                  </a:lnTo>
                  <a:lnTo>
                    <a:pt x="2996" y="11711"/>
                  </a:lnTo>
                  <a:close/>
                  <a:moveTo>
                    <a:pt x="25971" y="18805"/>
                  </a:moveTo>
                  <a:cubicBezTo>
                    <a:pt x="25857" y="19307"/>
                    <a:pt x="25713" y="19823"/>
                    <a:pt x="25527" y="20310"/>
                  </a:cubicBezTo>
                  <a:cubicBezTo>
                    <a:pt x="26473" y="20712"/>
                    <a:pt x="27419" y="21127"/>
                    <a:pt x="28293" y="21571"/>
                  </a:cubicBezTo>
                  <a:cubicBezTo>
                    <a:pt x="28881" y="21743"/>
                    <a:pt x="29483" y="21844"/>
                    <a:pt x="30085" y="21858"/>
                  </a:cubicBezTo>
                  <a:cubicBezTo>
                    <a:pt x="30887" y="21858"/>
                    <a:pt x="31489" y="21586"/>
                    <a:pt x="31547" y="20826"/>
                  </a:cubicBezTo>
                  <a:cubicBezTo>
                    <a:pt x="31604" y="20067"/>
                    <a:pt x="31174" y="19522"/>
                    <a:pt x="30529" y="19092"/>
                  </a:cubicBezTo>
                  <a:lnTo>
                    <a:pt x="30357" y="19092"/>
                  </a:lnTo>
                  <a:cubicBezTo>
                    <a:pt x="28895" y="19078"/>
                    <a:pt x="27433" y="18977"/>
                    <a:pt x="25986" y="18805"/>
                  </a:cubicBezTo>
                  <a:close/>
                  <a:moveTo>
                    <a:pt x="6866" y="18562"/>
                  </a:moveTo>
                  <a:cubicBezTo>
                    <a:pt x="5490" y="18691"/>
                    <a:pt x="4114" y="18777"/>
                    <a:pt x="2867" y="18791"/>
                  </a:cubicBezTo>
                  <a:cubicBezTo>
                    <a:pt x="1405" y="19508"/>
                    <a:pt x="1" y="20468"/>
                    <a:pt x="345" y="21371"/>
                  </a:cubicBezTo>
                  <a:cubicBezTo>
                    <a:pt x="502" y="21801"/>
                    <a:pt x="1047" y="21958"/>
                    <a:pt x="1778" y="21958"/>
                  </a:cubicBezTo>
                  <a:cubicBezTo>
                    <a:pt x="2638" y="21930"/>
                    <a:pt x="3483" y="21801"/>
                    <a:pt x="4300" y="21586"/>
                  </a:cubicBezTo>
                  <a:cubicBezTo>
                    <a:pt x="5246" y="21099"/>
                    <a:pt x="6264" y="20626"/>
                    <a:pt x="7310" y="20196"/>
                  </a:cubicBezTo>
                  <a:cubicBezTo>
                    <a:pt x="7124" y="19665"/>
                    <a:pt x="6966" y="19121"/>
                    <a:pt x="6866" y="18562"/>
                  </a:cubicBezTo>
                  <a:close/>
                  <a:moveTo>
                    <a:pt x="23693" y="23306"/>
                  </a:moveTo>
                  <a:cubicBezTo>
                    <a:pt x="23463" y="23564"/>
                    <a:pt x="23220" y="23807"/>
                    <a:pt x="22976" y="24037"/>
                  </a:cubicBezTo>
                  <a:cubicBezTo>
                    <a:pt x="23621" y="24854"/>
                    <a:pt x="24251" y="25699"/>
                    <a:pt x="24810" y="26516"/>
                  </a:cubicBezTo>
                  <a:cubicBezTo>
                    <a:pt x="25627" y="27176"/>
                    <a:pt x="26487" y="27691"/>
                    <a:pt x="27161" y="27691"/>
                  </a:cubicBezTo>
                  <a:cubicBezTo>
                    <a:pt x="27347" y="27691"/>
                    <a:pt x="27534" y="27649"/>
                    <a:pt x="27691" y="27563"/>
                  </a:cubicBezTo>
                  <a:cubicBezTo>
                    <a:pt x="28150" y="27290"/>
                    <a:pt x="28121" y="26717"/>
                    <a:pt x="27849" y="26043"/>
                  </a:cubicBezTo>
                  <a:cubicBezTo>
                    <a:pt x="26387" y="25241"/>
                    <a:pt x="25011" y="24323"/>
                    <a:pt x="23693" y="23306"/>
                  </a:cubicBezTo>
                  <a:close/>
                  <a:moveTo>
                    <a:pt x="9145" y="23277"/>
                  </a:moveTo>
                  <a:cubicBezTo>
                    <a:pt x="7955" y="24180"/>
                    <a:pt x="6694" y="25011"/>
                    <a:pt x="5404" y="25771"/>
                  </a:cubicBezTo>
                  <a:cubicBezTo>
                    <a:pt x="4974" y="26860"/>
                    <a:pt x="4773" y="27878"/>
                    <a:pt x="5275" y="28279"/>
                  </a:cubicBezTo>
                  <a:cubicBezTo>
                    <a:pt x="5404" y="28369"/>
                    <a:pt x="5544" y="28425"/>
                    <a:pt x="5696" y="28425"/>
                  </a:cubicBezTo>
                  <a:cubicBezTo>
                    <a:pt x="5713" y="28425"/>
                    <a:pt x="5730" y="28424"/>
                    <a:pt x="5748" y="28422"/>
                  </a:cubicBezTo>
                  <a:cubicBezTo>
                    <a:pt x="6393" y="28422"/>
                    <a:pt x="7353" y="27835"/>
                    <a:pt x="8314" y="27090"/>
                  </a:cubicBezTo>
                  <a:cubicBezTo>
                    <a:pt x="8873" y="26187"/>
                    <a:pt x="9532" y="25255"/>
                    <a:pt x="10234" y="24338"/>
                  </a:cubicBezTo>
                  <a:cubicBezTo>
                    <a:pt x="9847" y="24008"/>
                    <a:pt x="9489" y="23650"/>
                    <a:pt x="9145" y="23277"/>
                  </a:cubicBezTo>
                  <a:close/>
                  <a:moveTo>
                    <a:pt x="19493" y="26072"/>
                  </a:moveTo>
                  <a:cubicBezTo>
                    <a:pt x="19092" y="26201"/>
                    <a:pt x="18690" y="26301"/>
                    <a:pt x="18275" y="26387"/>
                  </a:cubicBezTo>
                  <a:cubicBezTo>
                    <a:pt x="18418" y="27649"/>
                    <a:pt x="18533" y="28910"/>
                    <a:pt x="18561" y="30085"/>
                  </a:cubicBezTo>
                  <a:cubicBezTo>
                    <a:pt x="19106" y="31045"/>
                    <a:pt x="19694" y="31834"/>
                    <a:pt x="20267" y="31834"/>
                  </a:cubicBezTo>
                  <a:cubicBezTo>
                    <a:pt x="20324" y="31834"/>
                    <a:pt x="20382" y="31834"/>
                    <a:pt x="20439" y="31805"/>
                  </a:cubicBezTo>
                  <a:cubicBezTo>
                    <a:pt x="21041" y="31633"/>
                    <a:pt x="21127" y="30558"/>
                    <a:pt x="21012" y="29340"/>
                  </a:cubicBezTo>
                  <a:cubicBezTo>
                    <a:pt x="20453" y="28279"/>
                    <a:pt x="19937" y="27190"/>
                    <a:pt x="19493" y="26072"/>
                  </a:cubicBezTo>
                  <a:close/>
                  <a:moveTo>
                    <a:pt x="13287" y="26043"/>
                  </a:moveTo>
                  <a:cubicBezTo>
                    <a:pt x="12685" y="27448"/>
                    <a:pt x="12026" y="28809"/>
                    <a:pt x="11266" y="30142"/>
                  </a:cubicBezTo>
                  <a:cubicBezTo>
                    <a:pt x="11309" y="31289"/>
                    <a:pt x="11567" y="32221"/>
                    <a:pt x="12226" y="32464"/>
                  </a:cubicBezTo>
                  <a:cubicBezTo>
                    <a:pt x="12312" y="32493"/>
                    <a:pt x="12398" y="32507"/>
                    <a:pt x="12499" y="32507"/>
                  </a:cubicBezTo>
                  <a:cubicBezTo>
                    <a:pt x="13273" y="32507"/>
                    <a:pt x="13946" y="31346"/>
                    <a:pt x="14491" y="29985"/>
                  </a:cubicBezTo>
                  <a:cubicBezTo>
                    <a:pt x="14520" y="28852"/>
                    <a:pt x="14634" y="27634"/>
                    <a:pt x="14792" y="26416"/>
                  </a:cubicBezTo>
                  <a:cubicBezTo>
                    <a:pt x="14276" y="26330"/>
                    <a:pt x="13774" y="26201"/>
                    <a:pt x="13287" y="26043"/>
                  </a:cubicBezTo>
                  <a:close/>
                </a:path>
              </a:pathLst>
            </a:custGeom>
            <a:solidFill>
              <a:srgbClr val="FF885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6" name="Google Shape;4298;p64"/>
            <p:cNvSpPr/>
            <p:nvPr/>
          </p:nvSpPr>
          <p:spPr>
            <a:xfrm>
              <a:off x="4895338" y="3237588"/>
              <a:ext cx="265125" cy="477350"/>
            </a:xfrm>
            <a:custGeom>
              <a:avLst/>
              <a:gdLst/>
              <a:ahLst/>
              <a:cxnLst/>
              <a:rect l="l" t="t" r="r" b="b"/>
              <a:pathLst>
                <a:path w="10605" h="19094" extrusionOk="0">
                  <a:moveTo>
                    <a:pt x="5419" y="0"/>
                  </a:moveTo>
                  <a:cubicBezTo>
                    <a:pt x="5391" y="0"/>
                    <a:pt x="5361" y="1"/>
                    <a:pt x="5332" y="2"/>
                  </a:cubicBezTo>
                  <a:cubicBezTo>
                    <a:pt x="0" y="217"/>
                    <a:pt x="5332" y="19093"/>
                    <a:pt x="5332" y="19093"/>
                  </a:cubicBezTo>
                  <a:cubicBezTo>
                    <a:pt x="5332" y="19093"/>
                    <a:pt x="10605" y="0"/>
                    <a:pt x="5419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7" name="Google Shape;4299;p64"/>
            <p:cNvSpPr/>
            <p:nvPr/>
          </p:nvSpPr>
          <p:spPr>
            <a:xfrm>
              <a:off x="4664213" y="3294288"/>
              <a:ext cx="364425" cy="420650"/>
            </a:xfrm>
            <a:custGeom>
              <a:avLst/>
              <a:gdLst/>
              <a:ahLst/>
              <a:cxnLst/>
              <a:rect l="l" t="t" r="r" b="b"/>
              <a:pathLst>
                <a:path w="14577" h="16826" extrusionOk="0">
                  <a:moveTo>
                    <a:pt x="6090" y="1"/>
                  </a:moveTo>
                  <a:cubicBezTo>
                    <a:pt x="5789" y="1"/>
                    <a:pt x="5483" y="69"/>
                    <a:pt x="5175" y="214"/>
                  </a:cubicBezTo>
                  <a:cubicBezTo>
                    <a:pt x="1" y="2636"/>
                    <a:pt x="14577" y="16825"/>
                    <a:pt x="14577" y="16825"/>
                  </a:cubicBezTo>
                  <a:cubicBezTo>
                    <a:pt x="14577" y="16825"/>
                    <a:pt x="10827" y="1"/>
                    <a:pt x="6090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8" name="Google Shape;4300;p64"/>
            <p:cNvSpPr/>
            <p:nvPr/>
          </p:nvSpPr>
          <p:spPr>
            <a:xfrm>
              <a:off x="5028613" y="3297963"/>
              <a:ext cx="358000" cy="416975"/>
            </a:xfrm>
            <a:custGeom>
              <a:avLst/>
              <a:gdLst/>
              <a:ahLst/>
              <a:cxnLst/>
              <a:rect l="l" t="t" r="r" b="b"/>
              <a:pathLst>
                <a:path w="14320" h="16679" extrusionOk="0">
                  <a:moveTo>
                    <a:pt x="8717" y="1"/>
                  </a:moveTo>
                  <a:cubicBezTo>
                    <a:pt x="4186" y="1"/>
                    <a:pt x="1" y="16678"/>
                    <a:pt x="1" y="16678"/>
                  </a:cubicBezTo>
                  <a:cubicBezTo>
                    <a:pt x="1" y="16678"/>
                    <a:pt x="14319" y="2259"/>
                    <a:pt x="9489" y="167"/>
                  </a:cubicBezTo>
                  <a:cubicBezTo>
                    <a:pt x="9231" y="54"/>
                    <a:pt x="8974" y="1"/>
                    <a:pt x="8717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9" name="Google Shape;4301;p64"/>
            <p:cNvSpPr/>
            <p:nvPr/>
          </p:nvSpPr>
          <p:spPr>
            <a:xfrm>
              <a:off x="5028613" y="3459863"/>
              <a:ext cx="489850" cy="255075"/>
            </a:xfrm>
            <a:custGeom>
              <a:avLst/>
              <a:gdLst/>
              <a:ahLst/>
              <a:cxnLst/>
              <a:rect l="l" t="t" r="r" b="b"/>
              <a:pathLst>
                <a:path w="19594" h="10203" extrusionOk="0">
                  <a:moveTo>
                    <a:pt x="14702" y="1"/>
                  </a:moveTo>
                  <a:cubicBezTo>
                    <a:pt x="9971" y="1"/>
                    <a:pt x="1" y="10202"/>
                    <a:pt x="1" y="10202"/>
                  </a:cubicBezTo>
                  <a:cubicBezTo>
                    <a:pt x="1" y="10202"/>
                    <a:pt x="19594" y="4225"/>
                    <a:pt x="16340" y="657"/>
                  </a:cubicBezTo>
                  <a:cubicBezTo>
                    <a:pt x="15925" y="201"/>
                    <a:pt x="15365" y="1"/>
                    <a:pt x="14702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0" name="Google Shape;4302;p64"/>
            <p:cNvSpPr/>
            <p:nvPr/>
          </p:nvSpPr>
          <p:spPr>
            <a:xfrm>
              <a:off x="4566388" y="3450788"/>
              <a:ext cx="462250" cy="264150"/>
            </a:xfrm>
            <a:custGeom>
              <a:avLst/>
              <a:gdLst/>
              <a:ahLst/>
              <a:cxnLst/>
              <a:rect l="l" t="t" r="r" b="b"/>
              <a:pathLst>
                <a:path w="18490" h="10566" extrusionOk="0">
                  <a:moveTo>
                    <a:pt x="3604" y="1"/>
                  </a:moveTo>
                  <a:cubicBezTo>
                    <a:pt x="2954" y="1"/>
                    <a:pt x="2454" y="248"/>
                    <a:pt x="2165" y="819"/>
                  </a:cubicBezTo>
                  <a:cubicBezTo>
                    <a:pt x="1" y="5133"/>
                    <a:pt x="18490" y="10565"/>
                    <a:pt x="18490" y="10565"/>
                  </a:cubicBezTo>
                  <a:cubicBezTo>
                    <a:pt x="18490" y="10565"/>
                    <a:pt x="7850" y="1"/>
                    <a:pt x="3604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1" name="Google Shape;4303;p64"/>
            <p:cNvSpPr/>
            <p:nvPr/>
          </p:nvSpPr>
          <p:spPr>
            <a:xfrm>
              <a:off x="4553213" y="3662238"/>
              <a:ext cx="475425" cy="94750"/>
            </a:xfrm>
            <a:custGeom>
              <a:avLst/>
              <a:gdLst/>
              <a:ahLst/>
              <a:cxnLst/>
              <a:rect l="l" t="t" r="r" b="b"/>
              <a:pathLst>
                <a:path w="19017" h="3790" extrusionOk="0">
                  <a:moveTo>
                    <a:pt x="4880" y="0"/>
                  </a:moveTo>
                  <a:cubicBezTo>
                    <a:pt x="2261" y="0"/>
                    <a:pt x="292" y="462"/>
                    <a:pt x="155" y="1820"/>
                  </a:cubicBezTo>
                  <a:cubicBezTo>
                    <a:pt x="0" y="3306"/>
                    <a:pt x="2251" y="3790"/>
                    <a:pt x="5247" y="3790"/>
                  </a:cubicBezTo>
                  <a:cubicBezTo>
                    <a:pt x="10835" y="3790"/>
                    <a:pt x="19017" y="2107"/>
                    <a:pt x="19017" y="2107"/>
                  </a:cubicBezTo>
                  <a:cubicBezTo>
                    <a:pt x="19017" y="2107"/>
                    <a:pt x="10469" y="0"/>
                    <a:pt x="4880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2" name="Google Shape;4304;p64"/>
            <p:cNvSpPr/>
            <p:nvPr/>
          </p:nvSpPr>
          <p:spPr>
            <a:xfrm>
              <a:off x="4702188" y="3714913"/>
              <a:ext cx="326450" cy="408475"/>
            </a:xfrm>
            <a:custGeom>
              <a:avLst/>
              <a:gdLst/>
              <a:ahLst/>
              <a:cxnLst/>
              <a:rect l="l" t="t" r="r" b="b"/>
              <a:pathLst>
                <a:path w="13058" h="16339" extrusionOk="0">
                  <a:moveTo>
                    <a:pt x="13058" y="0"/>
                  </a:moveTo>
                  <a:cubicBezTo>
                    <a:pt x="13057" y="1"/>
                    <a:pt x="1" y="13057"/>
                    <a:pt x="3627" y="16024"/>
                  </a:cubicBezTo>
                  <a:cubicBezTo>
                    <a:pt x="3889" y="16239"/>
                    <a:pt x="4162" y="16339"/>
                    <a:pt x="4444" y="16339"/>
                  </a:cubicBezTo>
                  <a:cubicBezTo>
                    <a:pt x="8051" y="16339"/>
                    <a:pt x="13058" y="1"/>
                    <a:pt x="13058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3" name="Google Shape;4305;p64"/>
            <p:cNvSpPr/>
            <p:nvPr/>
          </p:nvSpPr>
          <p:spPr>
            <a:xfrm>
              <a:off x="4574988" y="3714913"/>
              <a:ext cx="453650" cy="250950"/>
            </a:xfrm>
            <a:custGeom>
              <a:avLst/>
              <a:gdLst/>
              <a:ahLst/>
              <a:cxnLst/>
              <a:rect l="l" t="t" r="r" b="b"/>
              <a:pathLst>
                <a:path w="18146" h="10038" extrusionOk="0">
                  <a:moveTo>
                    <a:pt x="18146" y="0"/>
                  </a:moveTo>
                  <a:lnTo>
                    <a:pt x="18146" y="0"/>
                  </a:lnTo>
                  <a:cubicBezTo>
                    <a:pt x="18145" y="0"/>
                    <a:pt x="1" y="4759"/>
                    <a:pt x="1821" y="9159"/>
                  </a:cubicBezTo>
                  <a:cubicBezTo>
                    <a:pt x="2073" y="9773"/>
                    <a:pt x="2573" y="10037"/>
                    <a:pt x="3247" y="10037"/>
                  </a:cubicBezTo>
                  <a:cubicBezTo>
                    <a:pt x="7398" y="10037"/>
                    <a:pt x="18146" y="0"/>
                    <a:pt x="18146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4" name="Google Shape;4306;p64"/>
            <p:cNvSpPr/>
            <p:nvPr/>
          </p:nvSpPr>
          <p:spPr>
            <a:xfrm>
              <a:off x="5028613" y="3654263"/>
              <a:ext cx="473275" cy="110675"/>
            </a:xfrm>
            <a:custGeom>
              <a:avLst/>
              <a:gdLst/>
              <a:ahLst/>
              <a:cxnLst/>
              <a:rect l="l" t="t" r="r" b="b"/>
              <a:pathLst>
                <a:path w="18931" h="4427" extrusionOk="0">
                  <a:moveTo>
                    <a:pt x="14024" y="1"/>
                  </a:moveTo>
                  <a:cubicBezTo>
                    <a:pt x="8459" y="1"/>
                    <a:pt x="1" y="2426"/>
                    <a:pt x="1" y="2426"/>
                  </a:cubicBezTo>
                  <a:cubicBezTo>
                    <a:pt x="1" y="2426"/>
                    <a:pt x="8205" y="4427"/>
                    <a:pt x="13769" y="4427"/>
                  </a:cubicBezTo>
                  <a:cubicBezTo>
                    <a:pt x="16722" y="4427"/>
                    <a:pt x="18931" y="3863"/>
                    <a:pt x="18777" y="2139"/>
                  </a:cubicBezTo>
                  <a:cubicBezTo>
                    <a:pt x="18639" y="543"/>
                    <a:pt x="16655" y="1"/>
                    <a:pt x="14024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5" name="Google Shape;4307;p64"/>
            <p:cNvSpPr/>
            <p:nvPr/>
          </p:nvSpPr>
          <p:spPr>
            <a:xfrm>
              <a:off x="5028613" y="3714913"/>
              <a:ext cx="462975" cy="250275"/>
            </a:xfrm>
            <a:custGeom>
              <a:avLst/>
              <a:gdLst/>
              <a:ahLst/>
              <a:cxnLst/>
              <a:rect l="l" t="t" r="r" b="b"/>
              <a:pathLst>
                <a:path w="18519" h="10011" extrusionOk="0">
                  <a:moveTo>
                    <a:pt x="1" y="0"/>
                  </a:moveTo>
                  <a:lnTo>
                    <a:pt x="1" y="0"/>
                  </a:lnTo>
                  <a:cubicBezTo>
                    <a:pt x="1" y="0"/>
                    <a:pt x="10087" y="10011"/>
                    <a:pt x="14583" y="10011"/>
                  </a:cubicBezTo>
                  <a:cubicBezTo>
                    <a:pt x="15297" y="10011"/>
                    <a:pt x="15870" y="9758"/>
                    <a:pt x="16240" y="9173"/>
                  </a:cubicBezTo>
                  <a:cubicBezTo>
                    <a:pt x="18519" y="5518"/>
                    <a:pt x="2" y="0"/>
                    <a:pt x="1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6" name="Google Shape;4308;p64"/>
            <p:cNvSpPr/>
            <p:nvPr/>
          </p:nvSpPr>
          <p:spPr>
            <a:xfrm>
              <a:off x="5028613" y="3710963"/>
              <a:ext cx="356550" cy="408725"/>
            </a:xfrm>
            <a:custGeom>
              <a:avLst/>
              <a:gdLst/>
              <a:ahLst/>
              <a:cxnLst/>
              <a:rect l="l" t="t" r="r" b="b"/>
              <a:pathLst>
                <a:path w="14262" h="16349" extrusionOk="0">
                  <a:moveTo>
                    <a:pt x="1" y="0"/>
                  </a:moveTo>
                  <a:lnTo>
                    <a:pt x="1" y="0"/>
                  </a:lnTo>
                  <a:cubicBezTo>
                    <a:pt x="1" y="1"/>
                    <a:pt x="4005" y="16348"/>
                    <a:pt x="8542" y="16348"/>
                  </a:cubicBezTo>
                  <a:cubicBezTo>
                    <a:pt x="8823" y="16348"/>
                    <a:pt x="9105" y="16286"/>
                    <a:pt x="9389" y="16153"/>
                  </a:cubicBezTo>
                  <a:cubicBezTo>
                    <a:pt x="14262" y="13860"/>
                    <a:pt x="2" y="1"/>
                    <a:pt x="1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7" name="Google Shape;4309;p64"/>
            <p:cNvSpPr/>
            <p:nvPr/>
          </p:nvSpPr>
          <p:spPr>
            <a:xfrm>
              <a:off x="4912163" y="3710963"/>
              <a:ext cx="230350" cy="467275"/>
            </a:xfrm>
            <a:custGeom>
              <a:avLst/>
              <a:gdLst/>
              <a:ahLst/>
              <a:cxnLst/>
              <a:rect l="l" t="t" r="r" b="b"/>
              <a:pathLst>
                <a:path w="9214" h="18691" extrusionOk="0">
                  <a:moveTo>
                    <a:pt x="4659" y="0"/>
                  </a:moveTo>
                  <a:cubicBezTo>
                    <a:pt x="4659" y="1"/>
                    <a:pt x="1" y="18604"/>
                    <a:pt x="4616" y="18690"/>
                  </a:cubicBezTo>
                  <a:cubicBezTo>
                    <a:pt x="4625" y="18690"/>
                    <a:pt x="4633" y="18690"/>
                    <a:pt x="4642" y="18690"/>
                  </a:cubicBezTo>
                  <a:cubicBezTo>
                    <a:pt x="9213" y="18690"/>
                    <a:pt x="4659" y="1"/>
                    <a:pt x="4659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8" name="Google Shape;4310;p64"/>
            <p:cNvSpPr/>
            <p:nvPr/>
          </p:nvSpPr>
          <p:spPr>
            <a:xfrm>
              <a:off x="4762763" y="3464088"/>
              <a:ext cx="505950" cy="486750"/>
            </a:xfrm>
            <a:custGeom>
              <a:avLst/>
              <a:gdLst/>
              <a:ahLst/>
              <a:cxnLst/>
              <a:rect l="l" t="t" r="r" b="b"/>
              <a:pathLst>
                <a:path w="20238" h="19470" extrusionOk="0">
                  <a:moveTo>
                    <a:pt x="10506" y="0"/>
                  </a:moveTo>
                  <a:cubicBezTo>
                    <a:pt x="6564" y="0"/>
                    <a:pt x="3024" y="2365"/>
                    <a:pt x="1505" y="6006"/>
                  </a:cubicBezTo>
                  <a:cubicBezTo>
                    <a:pt x="0" y="9646"/>
                    <a:pt x="831" y="13831"/>
                    <a:pt x="3612" y="16612"/>
                  </a:cubicBezTo>
                  <a:cubicBezTo>
                    <a:pt x="5485" y="18475"/>
                    <a:pt x="7983" y="19470"/>
                    <a:pt x="10523" y="19470"/>
                  </a:cubicBezTo>
                  <a:cubicBezTo>
                    <a:pt x="11772" y="19470"/>
                    <a:pt x="13032" y="19229"/>
                    <a:pt x="14232" y="18733"/>
                  </a:cubicBezTo>
                  <a:cubicBezTo>
                    <a:pt x="17859" y="17228"/>
                    <a:pt x="20238" y="13674"/>
                    <a:pt x="20238" y="9732"/>
                  </a:cubicBezTo>
                  <a:cubicBezTo>
                    <a:pt x="20238" y="4357"/>
                    <a:pt x="15881" y="0"/>
                    <a:pt x="10506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9" name="Google Shape;4311;p64"/>
            <p:cNvSpPr/>
            <p:nvPr/>
          </p:nvSpPr>
          <p:spPr>
            <a:xfrm>
              <a:off x="5016438" y="3355863"/>
              <a:ext cx="17575" cy="108600"/>
            </a:xfrm>
            <a:custGeom>
              <a:avLst/>
              <a:gdLst/>
              <a:ahLst/>
              <a:cxnLst/>
              <a:rect l="l" t="t" r="r" b="b"/>
              <a:pathLst>
                <a:path w="703" h="4344" extrusionOk="0">
                  <a:moveTo>
                    <a:pt x="345" y="1"/>
                  </a:moveTo>
                  <a:cubicBezTo>
                    <a:pt x="347" y="22"/>
                    <a:pt x="350" y="43"/>
                    <a:pt x="352" y="64"/>
                  </a:cubicBezTo>
                  <a:lnTo>
                    <a:pt x="352" y="64"/>
                  </a:lnTo>
                  <a:cubicBezTo>
                    <a:pt x="354" y="43"/>
                    <a:pt x="357" y="22"/>
                    <a:pt x="359" y="1"/>
                  </a:cubicBezTo>
                  <a:close/>
                  <a:moveTo>
                    <a:pt x="352" y="64"/>
                  </a:moveTo>
                  <a:lnTo>
                    <a:pt x="352" y="64"/>
                  </a:lnTo>
                  <a:cubicBezTo>
                    <a:pt x="198" y="1491"/>
                    <a:pt x="85" y="2917"/>
                    <a:pt x="1" y="4344"/>
                  </a:cubicBezTo>
                  <a:lnTo>
                    <a:pt x="703" y="4344"/>
                  </a:lnTo>
                  <a:cubicBezTo>
                    <a:pt x="618" y="2917"/>
                    <a:pt x="519" y="1491"/>
                    <a:pt x="352" y="64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0" name="Google Shape;4312;p64"/>
            <p:cNvSpPr/>
            <p:nvPr/>
          </p:nvSpPr>
          <p:spPr>
            <a:xfrm>
              <a:off x="5140063" y="3403163"/>
              <a:ext cx="62000" cy="98575"/>
            </a:xfrm>
            <a:custGeom>
              <a:avLst/>
              <a:gdLst/>
              <a:ahLst/>
              <a:cxnLst/>
              <a:rect l="l" t="t" r="r" b="b"/>
              <a:pathLst>
                <a:path w="2480" h="3943" extrusionOk="0">
                  <a:moveTo>
                    <a:pt x="2480" y="1"/>
                  </a:moveTo>
                  <a:cubicBezTo>
                    <a:pt x="1620" y="1176"/>
                    <a:pt x="803" y="2380"/>
                    <a:pt x="0" y="3584"/>
                  </a:cubicBezTo>
                  <a:cubicBezTo>
                    <a:pt x="215" y="3699"/>
                    <a:pt x="416" y="3813"/>
                    <a:pt x="617" y="3942"/>
                  </a:cubicBezTo>
                  <a:cubicBezTo>
                    <a:pt x="1262" y="2638"/>
                    <a:pt x="1892" y="1334"/>
                    <a:pt x="2480" y="1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1" name="Google Shape;4313;p64"/>
            <p:cNvSpPr/>
            <p:nvPr/>
          </p:nvSpPr>
          <p:spPr>
            <a:xfrm>
              <a:off x="4848388" y="3403163"/>
              <a:ext cx="62025" cy="98575"/>
            </a:xfrm>
            <a:custGeom>
              <a:avLst/>
              <a:gdLst/>
              <a:ahLst/>
              <a:cxnLst/>
              <a:rect l="l" t="t" r="r" b="b"/>
              <a:pathLst>
                <a:path w="2481" h="3943" extrusionOk="0">
                  <a:moveTo>
                    <a:pt x="1" y="1"/>
                  </a:moveTo>
                  <a:lnTo>
                    <a:pt x="1" y="1"/>
                  </a:lnTo>
                  <a:cubicBezTo>
                    <a:pt x="588" y="1334"/>
                    <a:pt x="1219" y="2638"/>
                    <a:pt x="1878" y="3942"/>
                  </a:cubicBezTo>
                  <a:cubicBezTo>
                    <a:pt x="2079" y="3813"/>
                    <a:pt x="2279" y="3699"/>
                    <a:pt x="2480" y="3584"/>
                  </a:cubicBezTo>
                  <a:cubicBezTo>
                    <a:pt x="1692" y="2366"/>
                    <a:pt x="875" y="1162"/>
                    <a:pt x="1" y="1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2" name="Google Shape;4314;p64"/>
            <p:cNvSpPr/>
            <p:nvPr/>
          </p:nvSpPr>
          <p:spPr>
            <a:xfrm>
              <a:off x="5232513" y="3532513"/>
              <a:ext cx="99275" cy="62375"/>
            </a:xfrm>
            <a:custGeom>
              <a:avLst/>
              <a:gdLst/>
              <a:ahLst/>
              <a:cxnLst/>
              <a:rect l="l" t="t" r="r" b="b"/>
              <a:pathLst>
                <a:path w="3971" h="2495" extrusionOk="0">
                  <a:moveTo>
                    <a:pt x="3956" y="1"/>
                  </a:moveTo>
                  <a:cubicBezTo>
                    <a:pt x="2623" y="588"/>
                    <a:pt x="1304" y="1219"/>
                    <a:pt x="0" y="1878"/>
                  </a:cubicBezTo>
                  <a:cubicBezTo>
                    <a:pt x="115" y="2079"/>
                    <a:pt x="244" y="2280"/>
                    <a:pt x="358" y="2495"/>
                  </a:cubicBezTo>
                  <a:cubicBezTo>
                    <a:pt x="1577" y="1692"/>
                    <a:pt x="2781" y="875"/>
                    <a:pt x="3970" y="1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3" name="Google Shape;4315;p64"/>
            <p:cNvSpPr/>
            <p:nvPr/>
          </p:nvSpPr>
          <p:spPr>
            <a:xfrm>
              <a:off x="4719038" y="3532513"/>
              <a:ext cx="99275" cy="62375"/>
            </a:xfrm>
            <a:custGeom>
              <a:avLst/>
              <a:gdLst/>
              <a:ahLst/>
              <a:cxnLst/>
              <a:rect l="l" t="t" r="r" b="b"/>
              <a:pathLst>
                <a:path w="3971" h="2495" extrusionOk="0">
                  <a:moveTo>
                    <a:pt x="0" y="1"/>
                  </a:moveTo>
                  <a:cubicBezTo>
                    <a:pt x="1190" y="875"/>
                    <a:pt x="2394" y="1692"/>
                    <a:pt x="3612" y="2495"/>
                  </a:cubicBezTo>
                  <a:cubicBezTo>
                    <a:pt x="3727" y="2294"/>
                    <a:pt x="3842" y="2079"/>
                    <a:pt x="3971" y="1878"/>
                  </a:cubicBezTo>
                  <a:cubicBezTo>
                    <a:pt x="2666" y="1233"/>
                    <a:pt x="1348" y="588"/>
                    <a:pt x="15" y="1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4" name="Google Shape;4316;p64"/>
            <p:cNvSpPr/>
            <p:nvPr/>
          </p:nvSpPr>
          <p:spPr>
            <a:xfrm>
              <a:off x="5268688" y="3700563"/>
              <a:ext cx="110400" cy="17950"/>
            </a:xfrm>
            <a:custGeom>
              <a:avLst/>
              <a:gdLst/>
              <a:ahLst/>
              <a:cxnLst/>
              <a:rect l="l" t="t" r="r" b="b"/>
              <a:pathLst>
                <a:path w="4416" h="718" extrusionOk="0">
                  <a:moveTo>
                    <a:pt x="1" y="1"/>
                  </a:moveTo>
                  <a:lnTo>
                    <a:pt x="1" y="273"/>
                  </a:lnTo>
                  <a:lnTo>
                    <a:pt x="1" y="717"/>
                  </a:lnTo>
                  <a:cubicBezTo>
                    <a:pt x="1477" y="631"/>
                    <a:pt x="2939" y="517"/>
                    <a:pt x="4415" y="359"/>
                  </a:cubicBezTo>
                  <a:cubicBezTo>
                    <a:pt x="2939" y="187"/>
                    <a:pt x="1477" y="72"/>
                    <a:pt x="1" y="1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5" name="Google Shape;4317;p64"/>
            <p:cNvSpPr/>
            <p:nvPr/>
          </p:nvSpPr>
          <p:spPr>
            <a:xfrm>
              <a:off x="4671738" y="3700563"/>
              <a:ext cx="110375" cy="17950"/>
            </a:xfrm>
            <a:custGeom>
              <a:avLst/>
              <a:gdLst/>
              <a:ahLst/>
              <a:cxnLst/>
              <a:rect l="l" t="t" r="r" b="b"/>
              <a:pathLst>
                <a:path w="4415" h="718" extrusionOk="0">
                  <a:moveTo>
                    <a:pt x="4415" y="1"/>
                  </a:moveTo>
                  <a:cubicBezTo>
                    <a:pt x="2939" y="87"/>
                    <a:pt x="1462" y="187"/>
                    <a:pt x="1" y="359"/>
                  </a:cubicBezTo>
                  <a:cubicBezTo>
                    <a:pt x="1477" y="517"/>
                    <a:pt x="2939" y="631"/>
                    <a:pt x="4415" y="717"/>
                  </a:cubicBezTo>
                  <a:lnTo>
                    <a:pt x="4415" y="287"/>
                  </a:lnTo>
                  <a:lnTo>
                    <a:pt x="4415" y="1"/>
                  </a:ln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6" name="Google Shape;4318;p64"/>
            <p:cNvSpPr/>
            <p:nvPr/>
          </p:nvSpPr>
          <p:spPr>
            <a:xfrm>
              <a:off x="4719038" y="3822763"/>
              <a:ext cx="101075" cy="63450"/>
            </a:xfrm>
            <a:custGeom>
              <a:avLst/>
              <a:gdLst/>
              <a:ahLst/>
              <a:cxnLst/>
              <a:rect l="l" t="t" r="r" b="b"/>
              <a:pathLst>
                <a:path w="4043" h="2538" extrusionOk="0">
                  <a:moveTo>
                    <a:pt x="3684" y="0"/>
                  </a:moveTo>
                  <a:cubicBezTo>
                    <a:pt x="2437" y="817"/>
                    <a:pt x="1204" y="1648"/>
                    <a:pt x="0" y="2537"/>
                  </a:cubicBezTo>
                  <a:cubicBezTo>
                    <a:pt x="1362" y="1935"/>
                    <a:pt x="2709" y="1276"/>
                    <a:pt x="4042" y="616"/>
                  </a:cubicBezTo>
                  <a:cubicBezTo>
                    <a:pt x="3913" y="416"/>
                    <a:pt x="3784" y="215"/>
                    <a:pt x="3684" y="0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7" name="Google Shape;4319;p64"/>
            <p:cNvSpPr/>
            <p:nvPr/>
          </p:nvSpPr>
          <p:spPr>
            <a:xfrm>
              <a:off x="5230713" y="3822763"/>
              <a:ext cx="101075" cy="63450"/>
            </a:xfrm>
            <a:custGeom>
              <a:avLst/>
              <a:gdLst/>
              <a:ahLst/>
              <a:cxnLst/>
              <a:rect l="l" t="t" r="r" b="b"/>
              <a:pathLst>
                <a:path w="4043" h="2538" extrusionOk="0">
                  <a:moveTo>
                    <a:pt x="359" y="0"/>
                  </a:moveTo>
                  <a:cubicBezTo>
                    <a:pt x="244" y="215"/>
                    <a:pt x="129" y="416"/>
                    <a:pt x="0" y="616"/>
                  </a:cubicBezTo>
                  <a:cubicBezTo>
                    <a:pt x="1333" y="1290"/>
                    <a:pt x="2681" y="1935"/>
                    <a:pt x="4042" y="2537"/>
                  </a:cubicBezTo>
                  <a:cubicBezTo>
                    <a:pt x="2838" y="1648"/>
                    <a:pt x="1606" y="817"/>
                    <a:pt x="373" y="0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8" name="Google Shape;4320;p64"/>
            <p:cNvSpPr/>
            <p:nvPr/>
          </p:nvSpPr>
          <p:spPr>
            <a:xfrm>
              <a:off x="4848388" y="3914113"/>
              <a:ext cx="63800" cy="101450"/>
            </a:xfrm>
            <a:custGeom>
              <a:avLst/>
              <a:gdLst/>
              <a:ahLst/>
              <a:cxnLst/>
              <a:rect l="l" t="t" r="r" b="b"/>
              <a:pathLst>
                <a:path w="2552" h="4058" extrusionOk="0">
                  <a:moveTo>
                    <a:pt x="1935" y="1"/>
                  </a:moveTo>
                  <a:cubicBezTo>
                    <a:pt x="1262" y="1334"/>
                    <a:pt x="602" y="2681"/>
                    <a:pt x="1" y="4057"/>
                  </a:cubicBezTo>
                  <a:cubicBezTo>
                    <a:pt x="889" y="2853"/>
                    <a:pt x="1735" y="1606"/>
                    <a:pt x="2552" y="359"/>
                  </a:cubicBezTo>
                  <a:cubicBezTo>
                    <a:pt x="2351" y="245"/>
                    <a:pt x="2136" y="130"/>
                    <a:pt x="1935" y="1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9" name="Google Shape;4321;p64"/>
            <p:cNvSpPr/>
            <p:nvPr/>
          </p:nvSpPr>
          <p:spPr>
            <a:xfrm>
              <a:off x="5138263" y="3914113"/>
              <a:ext cx="63800" cy="101450"/>
            </a:xfrm>
            <a:custGeom>
              <a:avLst/>
              <a:gdLst/>
              <a:ahLst/>
              <a:cxnLst/>
              <a:rect l="l" t="t" r="r" b="b"/>
              <a:pathLst>
                <a:path w="2552" h="4058" extrusionOk="0">
                  <a:moveTo>
                    <a:pt x="631" y="1"/>
                  </a:moveTo>
                  <a:cubicBezTo>
                    <a:pt x="431" y="130"/>
                    <a:pt x="216" y="245"/>
                    <a:pt x="1" y="359"/>
                  </a:cubicBezTo>
                  <a:cubicBezTo>
                    <a:pt x="818" y="1621"/>
                    <a:pt x="1663" y="2853"/>
                    <a:pt x="2552" y="4057"/>
                  </a:cubicBezTo>
                  <a:cubicBezTo>
                    <a:pt x="1950" y="2681"/>
                    <a:pt x="1305" y="1334"/>
                    <a:pt x="631" y="1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0" name="Google Shape;4322;p64"/>
            <p:cNvSpPr/>
            <p:nvPr/>
          </p:nvSpPr>
          <p:spPr>
            <a:xfrm>
              <a:off x="5016088" y="3950663"/>
              <a:ext cx="17925" cy="112175"/>
            </a:xfrm>
            <a:custGeom>
              <a:avLst/>
              <a:gdLst/>
              <a:ahLst/>
              <a:cxnLst/>
              <a:rect l="l" t="t" r="r" b="b"/>
              <a:pathLst>
                <a:path w="717" h="4487" extrusionOk="0">
                  <a:moveTo>
                    <a:pt x="0" y="1"/>
                  </a:moveTo>
                  <a:cubicBezTo>
                    <a:pt x="86" y="1506"/>
                    <a:pt x="201" y="2996"/>
                    <a:pt x="359" y="4487"/>
                  </a:cubicBezTo>
                  <a:cubicBezTo>
                    <a:pt x="531" y="2996"/>
                    <a:pt x="645" y="1506"/>
                    <a:pt x="717" y="1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1" name="Google Shape;4323;p64"/>
            <p:cNvSpPr/>
            <p:nvPr/>
          </p:nvSpPr>
          <p:spPr>
            <a:xfrm>
              <a:off x="4782088" y="3464088"/>
              <a:ext cx="485550" cy="486250"/>
            </a:xfrm>
            <a:custGeom>
              <a:avLst/>
              <a:gdLst/>
              <a:ahLst/>
              <a:cxnLst/>
              <a:rect l="l" t="t" r="r" b="b"/>
              <a:pathLst>
                <a:path w="19422" h="19450" extrusionOk="0">
                  <a:moveTo>
                    <a:pt x="9375" y="0"/>
                  </a:moveTo>
                  <a:cubicBezTo>
                    <a:pt x="9317" y="903"/>
                    <a:pt x="9274" y="1820"/>
                    <a:pt x="9246" y="2723"/>
                  </a:cubicBezTo>
                  <a:cubicBezTo>
                    <a:pt x="9188" y="3899"/>
                    <a:pt x="9174" y="5088"/>
                    <a:pt x="9145" y="6264"/>
                  </a:cubicBezTo>
                  <a:lnTo>
                    <a:pt x="9131" y="7568"/>
                  </a:lnTo>
                  <a:lnTo>
                    <a:pt x="8457" y="6450"/>
                  </a:lnTo>
                  <a:cubicBezTo>
                    <a:pt x="7841" y="5447"/>
                    <a:pt x="7239" y="4429"/>
                    <a:pt x="6608" y="3426"/>
                  </a:cubicBezTo>
                  <a:cubicBezTo>
                    <a:pt x="6121" y="2666"/>
                    <a:pt x="5634" y="1906"/>
                    <a:pt x="5132" y="1133"/>
                  </a:cubicBezTo>
                  <a:cubicBezTo>
                    <a:pt x="4931" y="1247"/>
                    <a:pt x="4716" y="1376"/>
                    <a:pt x="4530" y="1491"/>
                  </a:cubicBezTo>
                  <a:cubicBezTo>
                    <a:pt x="4931" y="2308"/>
                    <a:pt x="5347" y="3110"/>
                    <a:pt x="5777" y="3913"/>
                  </a:cubicBezTo>
                  <a:cubicBezTo>
                    <a:pt x="6322" y="4959"/>
                    <a:pt x="6895" y="5991"/>
                    <a:pt x="7454" y="7023"/>
                  </a:cubicBezTo>
                  <a:lnTo>
                    <a:pt x="8099" y="8170"/>
                  </a:lnTo>
                  <a:lnTo>
                    <a:pt x="6967" y="7525"/>
                  </a:lnTo>
                  <a:cubicBezTo>
                    <a:pt x="5920" y="6966"/>
                    <a:pt x="4903" y="6393"/>
                    <a:pt x="3842" y="5848"/>
                  </a:cubicBezTo>
                  <a:cubicBezTo>
                    <a:pt x="3054" y="5432"/>
                    <a:pt x="2251" y="5017"/>
                    <a:pt x="1449" y="4615"/>
                  </a:cubicBezTo>
                  <a:cubicBezTo>
                    <a:pt x="1320" y="4816"/>
                    <a:pt x="1205" y="5017"/>
                    <a:pt x="1090" y="5232"/>
                  </a:cubicBezTo>
                  <a:cubicBezTo>
                    <a:pt x="1836" y="5719"/>
                    <a:pt x="2595" y="6206"/>
                    <a:pt x="3355" y="6679"/>
                  </a:cubicBezTo>
                  <a:cubicBezTo>
                    <a:pt x="4344" y="7324"/>
                    <a:pt x="5361" y="7926"/>
                    <a:pt x="6365" y="8542"/>
                  </a:cubicBezTo>
                  <a:lnTo>
                    <a:pt x="7497" y="9202"/>
                  </a:lnTo>
                  <a:lnTo>
                    <a:pt x="6193" y="9216"/>
                  </a:lnTo>
                  <a:cubicBezTo>
                    <a:pt x="5003" y="9245"/>
                    <a:pt x="3828" y="9259"/>
                    <a:pt x="2653" y="9316"/>
                  </a:cubicBezTo>
                  <a:cubicBezTo>
                    <a:pt x="1764" y="9345"/>
                    <a:pt x="875" y="9388"/>
                    <a:pt x="1" y="9445"/>
                  </a:cubicBezTo>
                  <a:lnTo>
                    <a:pt x="1" y="9732"/>
                  </a:lnTo>
                  <a:lnTo>
                    <a:pt x="1" y="10162"/>
                  </a:lnTo>
                  <a:cubicBezTo>
                    <a:pt x="875" y="10205"/>
                    <a:pt x="1764" y="10248"/>
                    <a:pt x="2638" y="10277"/>
                  </a:cubicBezTo>
                  <a:cubicBezTo>
                    <a:pt x="3828" y="10334"/>
                    <a:pt x="5003" y="10348"/>
                    <a:pt x="6178" y="10391"/>
                  </a:cubicBezTo>
                  <a:lnTo>
                    <a:pt x="7483" y="10391"/>
                  </a:lnTo>
                  <a:lnTo>
                    <a:pt x="6365" y="11065"/>
                  </a:lnTo>
                  <a:cubicBezTo>
                    <a:pt x="5361" y="11681"/>
                    <a:pt x="4344" y="12283"/>
                    <a:pt x="3355" y="12914"/>
                  </a:cubicBezTo>
                  <a:cubicBezTo>
                    <a:pt x="2610" y="13387"/>
                    <a:pt x="1879" y="13860"/>
                    <a:pt x="1148" y="14333"/>
                  </a:cubicBezTo>
                  <a:cubicBezTo>
                    <a:pt x="1262" y="14548"/>
                    <a:pt x="1377" y="14748"/>
                    <a:pt x="1506" y="14949"/>
                  </a:cubicBezTo>
                  <a:cubicBezTo>
                    <a:pt x="2280" y="14562"/>
                    <a:pt x="3054" y="14161"/>
                    <a:pt x="3828" y="13760"/>
                  </a:cubicBezTo>
                  <a:cubicBezTo>
                    <a:pt x="4874" y="13215"/>
                    <a:pt x="5906" y="12642"/>
                    <a:pt x="6952" y="12068"/>
                  </a:cubicBezTo>
                  <a:lnTo>
                    <a:pt x="8085" y="11438"/>
                  </a:lnTo>
                  <a:lnTo>
                    <a:pt x="7440" y="12570"/>
                  </a:lnTo>
                  <a:cubicBezTo>
                    <a:pt x="6881" y="13602"/>
                    <a:pt x="6307" y="14634"/>
                    <a:pt x="5763" y="15680"/>
                  </a:cubicBezTo>
                  <a:cubicBezTo>
                    <a:pt x="5361" y="16454"/>
                    <a:pt x="4960" y="17214"/>
                    <a:pt x="4573" y="17988"/>
                  </a:cubicBezTo>
                  <a:cubicBezTo>
                    <a:pt x="4774" y="18117"/>
                    <a:pt x="4989" y="18231"/>
                    <a:pt x="5204" y="18346"/>
                  </a:cubicBezTo>
                  <a:cubicBezTo>
                    <a:pt x="5677" y="17629"/>
                    <a:pt x="6135" y="16898"/>
                    <a:pt x="6594" y="16167"/>
                  </a:cubicBezTo>
                  <a:cubicBezTo>
                    <a:pt x="7239" y="15178"/>
                    <a:pt x="7841" y="14161"/>
                    <a:pt x="8457" y="13158"/>
                  </a:cubicBezTo>
                  <a:lnTo>
                    <a:pt x="9117" y="12025"/>
                  </a:lnTo>
                  <a:lnTo>
                    <a:pt x="9131" y="13330"/>
                  </a:lnTo>
                  <a:cubicBezTo>
                    <a:pt x="9160" y="14519"/>
                    <a:pt x="9174" y="15694"/>
                    <a:pt x="9231" y="16870"/>
                  </a:cubicBezTo>
                  <a:cubicBezTo>
                    <a:pt x="9260" y="17730"/>
                    <a:pt x="9303" y="18590"/>
                    <a:pt x="9346" y="19450"/>
                  </a:cubicBezTo>
                  <a:lnTo>
                    <a:pt x="10063" y="19450"/>
                  </a:lnTo>
                  <a:cubicBezTo>
                    <a:pt x="10120" y="18590"/>
                    <a:pt x="10163" y="17730"/>
                    <a:pt x="10191" y="16870"/>
                  </a:cubicBezTo>
                  <a:cubicBezTo>
                    <a:pt x="10249" y="15694"/>
                    <a:pt x="10263" y="14519"/>
                    <a:pt x="10292" y="13330"/>
                  </a:cubicBezTo>
                  <a:lnTo>
                    <a:pt x="10306" y="12025"/>
                  </a:lnTo>
                  <a:lnTo>
                    <a:pt x="10965" y="13158"/>
                  </a:lnTo>
                  <a:cubicBezTo>
                    <a:pt x="11582" y="14161"/>
                    <a:pt x="12184" y="15178"/>
                    <a:pt x="12829" y="16167"/>
                  </a:cubicBezTo>
                  <a:cubicBezTo>
                    <a:pt x="13287" y="16898"/>
                    <a:pt x="13746" y="17629"/>
                    <a:pt x="14219" y="18346"/>
                  </a:cubicBezTo>
                  <a:cubicBezTo>
                    <a:pt x="14434" y="18231"/>
                    <a:pt x="14649" y="18117"/>
                    <a:pt x="14850" y="17988"/>
                  </a:cubicBezTo>
                  <a:cubicBezTo>
                    <a:pt x="14463" y="17214"/>
                    <a:pt x="14061" y="16454"/>
                    <a:pt x="13660" y="15680"/>
                  </a:cubicBezTo>
                  <a:cubicBezTo>
                    <a:pt x="13130" y="14634"/>
                    <a:pt x="12542" y="13602"/>
                    <a:pt x="11983" y="12570"/>
                  </a:cubicBezTo>
                  <a:lnTo>
                    <a:pt x="11338" y="11438"/>
                  </a:lnTo>
                  <a:lnTo>
                    <a:pt x="12470" y="12083"/>
                  </a:lnTo>
                  <a:cubicBezTo>
                    <a:pt x="13517" y="12642"/>
                    <a:pt x="14534" y="13215"/>
                    <a:pt x="15595" y="13760"/>
                  </a:cubicBezTo>
                  <a:cubicBezTo>
                    <a:pt x="16369" y="14161"/>
                    <a:pt x="17143" y="14562"/>
                    <a:pt x="17917" y="14963"/>
                  </a:cubicBezTo>
                  <a:cubicBezTo>
                    <a:pt x="18046" y="14763"/>
                    <a:pt x="18175" y="14548"/>
                    <a:pt x="18275" y="14333"/>
                  </a:cubicBezTo>
                  <a:cubicBezTo>
                    <a:pt x="17544" y="13860"/>
                    <a:pt x="16813" y="13387"/>
                    <a:pt x="16068" y="12914"/>
                  </a:cubicBezTo>
                  <a:cubicBezTo>
                    <a:pt x="15079" y="12283"/>
                    <a:pt x="14061" y="11681"/>
                    <a:pt x="13058" y="11065"/>
                  </a:cubicBezTo>
                  <a:lnTo>
                    <a:pt x="11940" y="10406"/>
                  </a:lnTo>
                  <a:lnTo>
                    <a:pt x="13230" y="10391"/>
                  </a:lnTo>
                  <a:cubicBezTo>
                    <a:pt x="14420" y="10348"/>
                    <a:pt x="15595" y="10334"/>
                    <a:pt x="16770" y="10277"/>
                  </a:cubicBezTo>
                  <a:cubicBezTo>
                    <a:pt x="17659" y="10248"/>
                    <a:pt x="18547" y="10205"/>
                    <a:pt x="19422" y="10162"/>
                  </a:cubicBezTo>
                  <a:lnTo>
                    <a:pt x="19422" y="9732"/>
                  </a:lnTo>
                  <a:lnTo>
                    <a:pt x="19422" y="9445"/>
                  </a:lnTo>
                  <a:cubicBezTo>
                    <a:pt x="18547" y="9388"/>
                    <a:pt x="17659" y="9345"/>
                    <a:pt x="16770" y="9316"/>
                  </a:cubicBezTo>
                  <a:cubicBezTo>
                    <a:pt x="15595" y="9259"/>
                    <a:pt x="14405" y="9245"/>
                    <a:pt x="13230" y="9216"/>
                  </a:cubicBezTo>
                  <a:lnTo>
                    <a:pt x="11926" y="9202"/>
                  </a:lnTo>
                  <a:lnTo>
                    <a:pt x="13058" y="8542"/>
                  </a:lnTo>
                  <a:cubicBezTo>
                    <a:pt x="14047" y="7926"/>
                    <a:pt x="15065" y="7324"/>
                    <a:pt x="16068" y="6679"/>
                  </a:cubicBezTo>
                  <a:cubicBezTo>
                    <a:pt x="16828" y="6206"/>
                    <a:pt x="17573" y="5719"/>
                    <a:pt x="18332" y="5232"/>
                  </a:cubicBezTo>
                  <a:cubicBezTo>
                    <a:pt x="18218" y="5017"/>
                    <a:pt x="18103" y="4802"/>
                    <a:pt x="17974" y="4601"/>
                  </a:cubicBezTo>
                  <a:cubicBezTo>
                    <a:pt x="17171" y="5017"/>
                    <a:pt x="16369" y="5418"/>
                    <a:pt x="15566" y="5848"/>
                  </a:cubicBezTo>
                  <a:cubicBezTo>
                    <a:pt x="14520" y="6378"/>
                    <a:pt x="13502" y="6966"/>
                    <a:pt x="12456" y="7525"/>
                  </a:cubicBezTo>
                  <a:lnTo>
                    <a:pt x="11324" y="8170"/>
                  </a:lnTo>
                  <a:lnTo>
                    <a:pt x="11969" y="7038"/>
                  </a:lnTo>
                  <a:cubicBezTo>
                    <a:pt x="12528" y="5991"/>
                    <a:pt x="13101" y="4974"/>
                    <a:pt x="13646" y="3913"/>
                  </a:cubicBezTo>
                  <a:cubicBezTo>
                    <a:pt x="14061" y="3110"/>
                    <a:pt x="14477" y="2308"/>
                    <a:pt x="14893" y="1491"/>
                  </a:cubicBezTo>
                  <a:cubicBezTo>
                    <a:pt x="14692" y="1376"/>
                    <a:pt x="14491" y="1247"/>
                    <a:pt x="14291" y="1133"/>
                  </a:cubicBezTo>
                  <a:cubicBezTo>
                    <a:pt x="13789" y="1892"/>
                    <a:pt x="13287" y="2666"/>
                    <a:pt x="12814" y="3426"/>
                  </a:cubicBezTo>
                  <a:cubicBezTo>
                    <a:pt x="12169" y="4429"/>
                    <a:pt x="11567" y="5447"/>
                    <a:pt x="10951" y="6450"/>
                  </a:cubicBezTo>
                  <a:lnTo>
                    <a:pt x="10292" y="7568"/>
                  </a:lnTo>
                  <a:lnTo>
                    <a:pt x="10277" y="6264"/>
                  </a:lnTo>
                  <a:cubicBezTo>
                    <a:pt x="10249" y="5088"/>
                    <a:pt x="10234" y="3899"/>
                    <a:pt x="10177" y="2723"/>
                  </a:cubicBezTo>
                  <a:cubicBezTo>
                    <a:pt x="10134" y="1820"/>
                    <a:pt x="10091" y="903"/>
                    <a:pt x="10048" y="0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2" name="Google Shape;4324;p64"/>
            <p:cNvSpPr/>
            <p:nvPr/>
          </p:nvSpPr>
          <p:spPr>
            <a:xfrm>
              <a:off x="4807538" y="3492538"/>
              <a:ext cx="424275" cy="389550"/>
            </a:xfrm>
            <a:custGeom>
              <a:avLst/>
              <a:gdLst/>
              <a:ahLst/>
              <a:cxnLst/>
              <a:rect l="l" t="t" r="r" b="b"/>
              <a:pathLst>
                <a:path w="16971" h="15582" extrusionOk="0">
                  <a:moveTo>
                    <a:pt x="9034" y="1"/>
                  </a:moveTo>
                  <a:cubicBezTo>
                    <a:pt x="8203" y="1"/>
                    <a:pt x="7371" y="109"/>
                    <a:pt x="6565" y="324"/>
                  </a:cubicBezTo>
                  <a:cubicBezTo>
                    <a:pt x="4272" y="926"/>
                    <a:pt x="2308" y="2374"/>
                    <a:pt x="1047" y="4395"/>
                  </a:cubicBezTo>
                  <a:cubicBezTo>
                    <a:pt x="703" y="4939"/>
                    <a:pt x="445" y="5541"/>
                    <a:pt x="259" y="6158"/>
                  </a:cubicBezTo>
                  <a:cubicBezTo>
                    <a:pt x="216" y="6287"/>
                    <a:pt x="187" y="6430"/>
                    <a:pt x="158" y="6559"/>
                  </a:cubicBezTo>
                  <a:cubicBezTo>
                    <a:pt x="44" y="7089"/>
                    <a:pt x="1" y="7634"/>
                    <a:pt x="29" y="8178"/>
                  </a:cubicBezTo>
                  <a:cubicBezTo>
                    <a:pt x="144" y="9554"/>
                    <a:pt x="775" y="10300"/>
                    <a:pt x="1534" y="10672"/>
                  </a:cubicBezTo>
                  <a:cubicBezTo>
                    <a:pt x="2172" y="11006"/>
                    <a:pt x="2890" y="11086"/>
                    <a:pt x="3435" y="11086"/>
                  </a:cubicBezTo>
                  <a:cubicBezTo>
                    <a:pt x="3943" y="11086"/>
                    <a:pt x="4300" y="11016"/>
                    <a:pt x="4300" y="11016"/>
                  </a:cubicBezTo>
                  <a:lnTo>
                    <a:pt x="4300" y="11016"/>
                  </a:lnTo>
                  <a:cubicBezTo>
                    <a:pt x="4300" y="11016"/>
                    <a:pt x="3713" y="14814"/>
                    <a:pt x="5375" y="15359"/>
                  </a:cubicBezTo>
                  <a:cubicBezTo>
                    <a:pt x="5504" y="15402"/>
                    <a:pt x="5617" y="15422"/>
                    <a:pt x="5714" y="15422"/>
                  </a:cubicBezTo>
                  <a:cubicBezTo>
                    <a:pt x="6879" y="15422"/>
                    <a:pt x="6002" y="12593"/>
                    <a:pt x="6809" y="12593"/>
                  </a:cubicBezTo>
                  <a:cubicBezTo>
                    <a:pt x="7697" y="12593"/>
                    <a:pt x="6622" y="15230"/>
                    <a:pt x="8199" y="15560"/>
                  </a:cubicBezTo>
                  <a:cubicBezTo>
                    <a:pt x="8273" y="15575"/>
                    <a:pt x="8342" y="15582"/>
                    <a:pt x="8405" y="15582"/>
                  </a:cubicBezTo>
                  <a:cubicBezTo>
                    <a:pt x="9693" y="15582"/>
                    <a:pt x="8907" y="12679"/>
                    <a:pt x="10191" y="12679"/>
                  </a:cubicBezTo>
                  <a:cubicBezTo>
                    <a:pt x="11538" y="12679"/>
                    <a:pt x="11166" y="15459"/>
                    <a:pt x="12742" y="15560"/>
                  </a:cubicBezTo>
                  <a:cubicBezTo>
                    <a:pt x="12757" y="15560"/>
                    <a:pt x="12771" y="15561"/>
                    <a:pt x="12784" y="15561"/>
                  </a:cubicBezTo>
                  <a:cubicBezTo>
                    <a:pt x="14312" y="15561"/>
                    <a:pt x="13115" y="10873"/>
                    <a:pt x="13115" y="10873"/>
                  </a:cubicBezTo>
                  <a:lnTo>
                    <a:pt x="13115" y="10873"/>
                  </a:lnTo>
                  <a:cubicBezTo>
                    <a:pt x="13115" y="10873"/>
                    <a:pt x="13524" y="10963"/>
                    <a:pt x="14073" y="10963"/>
                  </a:cubicBezTo>
                  <a:cubicBezTo>
                    <a:pt x="14623" y="10963"/>
                    <a:pt x="15315" y="10873"/>
                    <a:pt x="15881" y="10515"/>
                  </a:cubicBezTo>
                  <a:cubicBezTo>
                    <a:pt x="16139" y="10357"/>
                    <a:pt x="16340" y="10156"/>
                    <a:pt x="16512" y="9913"/>
                  </a:cubicBezTo>
                  <a:cubicBezTo>
                    <a:pt x="16784" y="9511"/>
                    <a:pt x="16970" y="8938"/>
                    <a:pt x="16970" y="8178"/>
                  </a:cubicBezTo>
                  <a:cubicBezTo>
                    <a:pt x="16970" y="6631"/>
                    <a:pt x="16053" y="2933"/>
                    <a:pt x="13101" y="1084"/>
                  </a:cubicBezTo>
                  <a:cubicBezTo>
                    <a:pt x="13015" y="1026"/>
                    <a:pt x="12929" y="969"/>
                    <a:pt x="12828" y="926"/>
                  </a:cubicBezTo>
                  <a:cubicBezTo>
                    <a:pt x="12527" y="754"/>
                    <a:pt x="12226" y="611"/>
                    <a:pt x="11911" y="482"/>
                  </a:cubicBezTo>
                  <a:cubicBezTo>
                    <a:pt x="11194" y="224"/>
                    <a:pt x="10449" y="66"/>
                    <a:pt x="9689" y="23"/>
                  </a:cubicBezTo>
                  <a:cubicBezTo>
                    <a:pt x="9471" y="8"/>
                    <a:pt x="9253" y="1"/>
                    <a:pt x="9034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3" name="Google Shape;4325;p64"/>
            <p:cNvSpPr/>
            <p:nvPr/>
          </p:nvSpPr>
          <p:spPr>
            <a:xfrm>
              <a:off x="4989213" y="3705238"/>
              <a:ext cx="78500" cy="57900"/>
            </a:xfrm>
            <a:custGeom>
              <a:avLst/>
              <a:gdLst/>
              <a:ahLst/>
              <a:cxnLst/>
              <a:rect l="l" t="t" r="r" b="b"/>
              <a:pathLst>
                <a:path w="3140" h="2316" extrusionOk="0">
                  <a:moveTo>
                    <a:pt x="1233" y="0"/>
                  </a:moveTo>
                  <a:cubicBezTo>
                    <a:pt x="1233" y="0"/>
                    <a:pt x="0" y="1935"/>
                    <a:pt x="430" y="2236"/>
                  </a:cubicBezTo>
                  <a:cubicBezTo>
                    <a:pt x="479" y="2270"/>
                    <a:pt x="528" y="2285"/>
                    <a:pt x="577" y="2285"/>
                  </a:cubicBezTo>
                  <a:cubicBezTo>
                    <a:pt x="970" y="2285"/>
                    <a:pt x="1376" y="1347"/>
                    <a:pt x="1376" y="1347"/>
                  </a:cubicBezTo>
                  <a:cubicBezTo>
                    <a:pt x="1376" y="1347"/>
                    <a:pt x="1563" y="2316"/>
                    <a:pt x="2157" y="2316"/>
                  </a:cubicBezTo>
                  <a:cubicBezTo>
                    <a:pt x="2222" y="2316"/>
                    <a:pt x="2291" y="2304"/>
                    <a:pt x="2365" y="2279"/>
                  </a:cubicBezTo>
                  <a:cubicBezTo>
                    <a:pt x="3139" y="2035"/>
                    <a:pt x="1233" y="0"/>
                    <a:pt x="1233" y="0"/>
                  </a:cubicBezTo>
                  <a:close/>
                </a:path>
              </a:pathLst>
            </a:custGeom>
            <a:solidFill>
              <a:srgbClr val="1E032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4" name="Google Shape;4326;p64"/>
            <p:cNvSpPr/>
            <p:nvPr/>
          </p:nvSpPr>
          <p:spPr>
            <a:xfrm>
              <a:off x="4883513" y="3581088"/>
              <a:ext cx="92450" cy="133550"/>
            </a:xfrm>
            <a:custGeom>
              <a:avLst/>
              <a:gdLst/>
              <a:ahLst/>
              <a:cxnLst/>
              <a:rect l="l" t="t" r="r" b="b"/>
              <a:pathLst>
                <a:path w="3698" h="5342" extrusionOk="0">
                  <a:moveTo>
                    <a:pt x="2008" y="0"/>
                  </a:moveTo>
                  <a:cubicBezTo>
                    <a:pt x="1223" y="0"/>
                    <a:pt x="513" y="500"/>
                    <a:pt x="244" y="1240"/>
                  </a:cubicBezTo>
                  <a:cubicBezTo>
                    <a:pt x="43" y="1784"/>
                    <a:pt x="0" y="2386"/>
                    <a:pt x="100" y="2945"/>
                  </a:cubicBezTo>
                  <a:cubicBezTo>
                    <a:pt x="172" y="3332"/>
                    <a:pt x="272" y="3705"/>
                    <a:pt x="401" y="4063"/>
                  </a:cubicBezTo>
                  <a:cubicBezTo>
                    <a:pt x="502" y="4364"/>
                    <a:pt x="659" y="4665"/>
                    <a:pt x="860" y="4909"/>
                  </a:cubicBezTo>
                  <a:cubicBezTo>
                    <a:pt x="1125" y="5186"/>
                    <a:pt x="1502" y="5341"/>
                    <a:pt x="1879" y="5341"/>
                  </a:cubicBezTo>
                  <a:cubicBezTo>
                    <a:pt x="1950" y="5341"/>
                    <a:pt x="2022" y="5336"/>
                    <a:pt x="2093" y="5324"/>
                  </a:cubicBezTo>
                  <a:cubicBezTo>
                    <a:pt x="2150" y="5310"/>
                    <a:pt x="2193" y="5310"/>
                    <a:pt x="2236" y="5296"/>
                  </a:cubicBezTo>
                  <a:cubicBezTo>
                    <a:pt x="2953" y="5124"/>
                    <a:pt x="3426" y="4421"/>
                    <a:pt x="3540" y="3719"/>
                  </a:cubicBezTo>
                  <a:cubicBezTo>
                    <a:pt x="3698" y="2759"/>
                    <a:pt x="3569" y="1770"/>
                    <a:pt x="3168" y="896"/>
                  </a:cubicBezTo>
                  <a:cubicBezTo>
                    <a:pt x="3024" y="552"/>
                    <a:pt x="2766" y="265"/>
                    <a:pt x="2451" y="79"/>
                  </a:cubicBezTo>
                  <a:cubicBezTo>
                    <a:pt x="2351" y="36"/>
                    <a:pt x="2265" y="7"/>
                    <a:pt x="2164" y="7"/>
                  </a:cubicBezTo>
                  <a:cubicBezTo>
                    <a:pt x="2112" y="3"/>
                    <a:pt x="2060" y="0"/>
                    <a:pt x="2008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5" name="Google Shape;4327;p64"/>
            <p:cNvSpPr/>
            <p:nvPr/>
          </p:nvSpPr>
          <p:spPr>
            <a:xfrm>
              <a:off x="4901413" y="3583038"/>
              <a:ext cx="74550" cy="131175"/>
            </a:xfrm>
            <a:custGeom>
              <a:avLst/>
              <a:gdLst/>
              <a:ahLst/>
              <a:cxnLst/>
              <a:rect l="l" t="t" r="r" b="b"/>
              <a:pathLst>
                <a:path w="2982" h="5247" extrusionOk="0">
                  <a:moveTo>
                    <a:pt x="1735" y="1"/>
                  </a:moveTo>
                  <a:cubicBezTo>
                    <a:pt x="1047" y="115"/>
                    <a:pt x="488" y="588"/>
                    <a:pt x="244" y="1233"/>
                  </a:cubicBezTo>
                  <a:cubicBezTo>
                    <a:pt x="44" y="1778"/>
                    <a:pt x="1" y="2366"/>
                    <a:pt x="101" y="2939"/>
                  </a:cubicBezTo>
                  <a:cubicBezTo>
                    <a:pt x="173" y="3326"/>
                    <a:pt x="273" y="3698"/>
                    <a:pt x="402" y="4057"/>
                  </a:cubicBezTo>
                  <a:cubicBezTo>
                    <a:pt x="502" y="4358"/>
                    <a:pt x="646" y="4644"/>
                    <a:pt x="861" y="4902"/>
                  </a:cubicBezTo>
                  <a:cubicBezTo>
                    <a:pt x="1004" y="5060"/>
                    <a:pt x="1176" y="5175"/>
                    <a:pt x="1377" y="5246"/>
                  </a:cubicBezTo>
                  <a:cubicBezTo>
                    <a:pt x="1434" y="5232"/>
                    <a:pt x="1477" y="5232"/>
                    <a:pt x="1520" y="5218"/>
                  </a:cubicBezTo>
                  <a:cubicBezTo>
                    <a:pt x="2237" y="5046"/>
                    <a:pt x="2710" y="4343"/>
                    <a:pt x="2824" y="3641"/>
                  </a:cubicBezTo>
                  <a:cubicBezTo>
                    <a:pt x="2982" y="2681"/>
                    <a:pt x="2853" y="1692"/>
                    <a:pt x="2452" y="818"/>
                  </a:cubicBezTo>
                  <a:cubicBezTo>
                    <a:pt x="2308" y="474"/>
                    <a:pt x="2050" y="187"/>
                    <a:pt x="1735" y="1"/>
                  </a:cubicBezTo>
                  <a:close/>
                </a:path>
              </a:pathLst>
            </a:custGeom>
            <a:solidFill>
              <a:srgbClr val="1E032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6" name="Google Shape;4328;p64"/>
            <p:cNvSpPr/>
            <p:nvPr/>
          </p:nvSpPr>
          <p:spPr>
            <a:xfrm>
              <a:off x="5075213" y="3594588"/>
              <a:ext cx="86125" cy="114575"/>
            </a:xfrm>
            <a:custGeom>
              <a:avLst/>
              <a:gdLst/>
              <a:ahLst/>
              <a:cxnLst/>
              <a:rect l="l" t="t" r="r" b="b"/>
              <a:pathLst>
                <a:path w="3445" h="4583" extrusionOk="0">
                  <a:moveTo>
                    <a:pt x="1400" y="1"/>
                  </a:moveTo>
                  <a:cubicBezTo>
                    <a:pt x="1265" y="1"/>
                    <a:pt x="1130" y="28"/>
                    <a:pt x="1003" y="83"/>
                  </a:cubicBezTo>
                  <a:cubicBezTo>
                    <a:pt x="932" y="112"/>
                    <a:pt x="860" y="155"/>
                    <a:pt x="788" y="212"/>
                  </a:cubicBezTo>
                  <a:cubicBezTo>
                    <a:pt x="115" y="728"/>
                    <a:pt x="0" y="4025"/>
                    <a:pt x="1577" y="4512"/>
                  </a:cubicBezTo>
                  <a:lnTo>
                    <a:pt x="1648" y="4541"/>
                  </a:lnTo>
                  <a:cubicBezTo>
                    <a:pt x="1765" y="4569"/>
                    <a:pt x="1875" y="4582"/>
                    <a:pt x="1978" y="4582"/>
                  </a:cubicBezTo>
                  <a:cubicBezTo>
                    <a:pt x="3187" y="4582"/>
                    <a:pt x="3445" y="2757"/>
                    <a:pt x="3168" y="1832"/>
                  </a:cubicBezTo>
                  <a:cubicBezTo>
                    <a:pt x="2953" y="1187"/>
                    <a:pt x="2551" y="614"/>
                    <a:pt x="2007" y="212"/>
                  </a:cubicBezTo>
                  <a:cubicBezTo>
                    <a:pt x="1830" y="71"/>
                    <a:pt x="1616" y="1"/>
                    <a:pt x="1400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7" name="Google Shape;4329;p64"/>
            <p:cNvSpPr/>
            <p:nvPr/>
          </p:nvSpPr>
          <p:spPr>
            <a:xfrm>
              <a:off x="5075213" y="3596663"/>
              <a:ext cx="65950" cy="110750"/>
            </a:xfrm>
            <a:custGeom>
              <a:avLst/>
              <a:gdLst/>
              <a:ahLst/>
              <a:cxnLst/>
              <a:rect l="l" t="t" r="r" b="b"/>
              <a:pathLst>
                <a:path w="2638" h="4430" extrusionOk="0">
                  <a:moveTo>
                    <a:pt x="1003" y="0"/>
                  </a:moveTo>
                  <a:cubicBezTo>
                    <a:pt x="932" y="29"/>
                    <a:pt x="860" y="72"/>
                    <a:pt x="788" y="129"/>
                  </a:cubicBezTo>
                  <a:cubicBezTo>
                    <a:pt x="115" y="645"/>
                    <a:pt x="0" y="3942"/>
                    <a:pt x="1577" y="4429"/>
                  </a:cubicBezTo>
                  <a:cubicBezTo>
                    <a:pt x="2465" y="4099"/>
                    <a:pt x="2637" y="2580"/>
                    <a:pt x="2394" y="1749"/>
                  </a:cubicBezTo>
                  <a:cubicBezTo>
                    <a:pt x="2236" y="1233"/>
                    <a:pt x="1792" y="488"/>
                    <a:pt x="1233" y="129"/>
                  </a:cubicBezTo>
                  <a:cubicBezTo>
                    <a:pt x="1161" y="72"/>
                    <a:pt x="1089" y="29"/>
                    <a:pt x="1003" y="0"/>
                  </a:cubicBezTo>
                  <a:close/>
                </a:path>
              </a:pathLst>
            </a:custGeom>
            <a:solidFill>
              <a:srgbClr val="1E032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8" name="Google Shape;4330;p64"/>
            <p:cNvSpPr/>
            <p:nvPr/>
          </p:nvSpPr>
          <p:spPr>
            <a:xfrm>
              <a:off x="4938338" y="3696638"/>
              <a:ext cx="43725" cy="34425"/>
            </a:xfrm>
            <a:custGeom>
              <a:avLst/>
              <a:gdLst/>
              <a:ahLst/>
              <a:cxnLst/>
              <a:rect l="l" t="t" r="r" b="b"/>
              <a:pathLst>
                <a:path w="1749" h="1377" extrusionOk="0">
                  <a:moveTo>
                    <a:pt x="1749" y="0"/>
                  </a:moveTo>
                  <a:lnTo>
                    <a:pt x="0" y="1376"/>
                  </a:lnTo>
                  <a:cubicBezTo>
                    <a:pt x="0" y="1376"/>
                    <a:pt x="12" y="1377"/>
                    <a:pt x="33" y="1377"/>
                  </a:cubicBezTo>
                  <a:cubicBezTo>
                    <a:pt x="252" y="1377"/>
                    <a:pt x="1475" y="1317"/>
                    <a:pt x="1749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9" name="Google Shape;4331;p64"/>
            <p:cNvSpPr/>
            <p:nvPr/>
          </p:nvSpPr>
          <p:spPr>
            <a:xfrm>
              <a:off x="5079138" y="3698063"/>
              <a:ext cx="40875" cy="25825"/>
            </a:xfrm>
            <a:custGeom>
              <a:avLst/>
              <a:gdLst/>
              <a:ahLst/>
              <a:cxnLst/>
              <a:rect l="l" t="t" r="r" b="b"/>
              <a:pathLst>
                <a:path w="1635" h="1033" extrusionOk="0">
                  <a:moveTo>
                    <a:pt x="1" y="0"/>
                  </a:moveTo>
                  <a:cubicBezTo>
                    <a:pt x="1" y="1"/>
                    <a:pt x="489" y="1033"/>
                    <a:pt x="1590" y="1033"/>
                  </a:cubicBezTo>
                  <a:cubicBezTo>
                    <a:pt x="1605" y="1033"/>
                    <a:pt x="1620" y="1033"/>
                    <a:pt x="1635" y="1032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0" name="Google Shape;4332;p64"/>
            <p:cNvSpPr/>
            <p:nvPr/>
          </p:nvSpPr>
          <p:spPr>
            <a:xfrm>
              <a:off x="4807888" y="3656488"/>
              <a:ext cx="56300" cy="103225"/>
            </a:xfrm>
            <a:custGeom>
              <a:avLst/>
              <a:gdLst/>
              <a:ahLst/>
              <a:cxnLst/>
              <a:rect l="l" t="t" r="r" b="b"/>
              <a:pathLst>
                <a:path w="2252" h="4129" extrusionOk="0">
                  <a:moveTo>
                    <a:pt x="159" y="1"/>
                  </a:moveTo>
                  <a:cubicBezTo>
                    <a:pt x="101" y="187"/>
                    <a:pt x="73" y="373"/>
                    <a:pt x="58" y="574"/>
                  </a:cubicBezTo>
                  <a:cubicBezTo>
                    <a:pt x="1" y="918"/>
                    <a:pt x="1" y="1276"/>
                    <a:pt x="30" y="1635"/>
                  </a:cubicBezTo>
                  <a:cubicBezTo>
                    <a:pt x="116" y="2753"/>
                    <a:pt x="546" y="3441"/>
                    <a:pt x="1119" y="3871"/>
                  </a:cubicBezTo>
                  <a:cubicBezTo>
                    <a:pt x="1248" y="3971"/>
                    <a:pt x="1377" y="4057"/>
                    <a:pt x="1520" y="4129"/>
                  </a:cubicBezTo>
                  <a:cubicBezTo>
                    <a:pt x="2251" y="1649"/>
                    <a:pt x="646" y="330"/>
                    <a:pt x="159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1" name="Google Shape;4333;p64"/>
            <p:cNvSpPr/>
            <p:nvPr/>
          </p:nvSpPr>
          <p:spPr>
            <a:xfrm>
              <a:off x="4814338" y="3602388"/>
              <a:ext cx="23325" cy="44100"/>
            </a:xfrm>
            <a:custGeom>
              <a:avLst/>
              <a:gdLst/>
              <a:ahLst/>
              <a:cxnLst/>
              <a:rect l="l" t="t" r="r" b="b"/>
              <a:pathLst>
                <a:path w="933" h="1764" extrusionOk="0">
                  <a:moveTo>
                    <a:pt x="775" y="1"/>
                  </a:moveTo>
                  <a:lnTo>
                    <a:pt x="775" y="1"/>
                  </a:lnTo>
                  <a:cubicBezTo>
                    <a:pt x="445" y="545"/>
                    <a:pt x="173" y="1147"/>
                    <a:pt x="1" y="1764"/>
                  </a:cubicBezTo>
                  <a:cubicBezTo>
                    <a:pt x="345" y="1434"/>
                    <a:pt x="933" y="746"/>
                    <a:pt x="775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2" name="Google Shape;4334;p64"/>
            <p:cNvSpPr/>
            <p:nvPr/>
          </p:nvSpPr>
          <p:spPr>
            <a:xfrm>
              <a:off x="4826538" y="3620138"/>
              <a:ext cx="50900" cy="38175"/>
            </a:xfrm>
            <a:custGeom>
              <a:avLst/>
              <a:gdLst/>
              <a:ahLst/>
              <a:cxnLst/>
              <a:rect l="l" t="t" r="r" b="b"/>
              <a:pathLst>
                <a:path w="2036" h="1527" extrusionOk="0">
                  <a:moveTo>
                    <a:pt x="1298" y="1"/>
                  </a:moveTo>
                  <a:cubicBezTo>
                    <a:pt x="734" y="1"/>
                    <a:pt x="0" y="1527"/>
                    <a:pt x="0" y="1527"/>
                  </a:cubicBezTo>
                  <a:cubicBezTo>
                    <a:pt x="0" y="1527"/>
                    <a:pt x="2035" y="409"/>
                    <a:pt x="1462" y="50"/>
                  </a:cubicBezTo>
                  <a:cubicBezTo>
                    <a:pt x="1410" y="16"/>
                    <a:pt x="1355" y="1"/>
                    <a:pt x="1298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3" name="Google Shape;4335;p64"/>
            <p:cNvSpPr/>
            <p:nvPr/>
          </p:nvSpPr>
          <p:spPr>
            <a:xfrm>
              <a:off x="4837638" y="3654338"/>
              <a:ext cx="44100" cy="18300"/>
            </a:xfrm>
            <a:custGeom>
              <a:avLst/>
              <a:gdLst/>
              <a:ahLst/>
              <a:cxnLst/>
              <a:rect l="l" t="t" r="r" b="b"/>
              <a:pathLst>
                <a:path w="1764" h="732" extrusionOk="0">
                  <a:moveTo>
                    <a:pt x="1264" y="0"/>
                  </a:moveTo>
                  <a:cubicBezTo>
                    <a:pt x="824" y="0"/>
                    <a:pt x="1" y="732"/>
                    <a:pt x="1" y="732"/>
                  </a:cubicBezTo>
                  <a:cubicBezTo>
                    <a:pt x="1" y="732"/>
                    <a:pt x="1763" y="459"/>
                    <a:pt x="1462" y="87"/>
                  </a:cubicBezTo>
                  <a:cubicBezTo>
                    <a:pt x="1415" y="26"/>
                    <a:pt x="1346" y="0"/>
                    <a:pt x="1264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4" name="Google Shape;4336;p64"/>
            <p:cNvSpPr/>
            <p:nvPr/>
          </p:nvSpPr>
          <p:spPr>
            <a:xfrm>
              <a:off x="4848038" y="3676013"/>
              <a:ext cx="42075" cy="14225"/>
            </a:xfrm>
            <a:custGeom>
              <a:avLst/>
              <a:gdLst/>
              <a:ahLst/>
              <a:cxnLst/>
              <a:rect l="l" t="t" r="r" b="b"/>
              <a:pathLst>
                <a:path w="1683" h="569" extrusionOk="0">
                  <a:moveTo>
                    <a:pt x="1211" y="0"/>
                  </a:moveTo>
                  <a:cubicBezTo>
                    <a:pt x="765" y="0"/>
                    <a:pt x="0" y="567"/>
                    <a:pt x="0" y="567"/>
                  </a:cubicBezTo>
                  <a:cubicBezTo>
                    <a:pt x="0" y="567"/>
                    <a:pt x="41" y="568"/>
                    <a:pt x="109" y="568"/>
                  </a:cubicBezTo>
                  <a:cubicBezTo>
                    <a:pt x="483" y="568"/>
                    <a:pt x="1683" y="537"/>
                    <a:pt x="1476" y="137"/>
                  </a:cubicBezTo>
                  <a:cubicBezTo>
                    <a:pt x="1423" y="39"/>
                    <a:pt x="1328" y="0"/>
                    <a:pt x="1211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5" name="Google Shape;4337;p64"/>
            <p:cNvSpPr/>
            <p:nvPr/>
          </p:nvSpPr>
          <p:spPr>
            <a:xfrm>
              <a:off x="4854488" y="3700138"/>
              <a:ext cx="43125" cy="10050"/>
            </a:xfrm>
            <a:custGeom>
              <a:avLst/>
              <a:gdLst/>
              <a:ahLst/>
              <a:cxnLst/>
              <a:rect l="l" t="t" r="r" b="b"/>
              <a:pathLst>
                <a:path w="1725" h="402" extrusionOk="0">
                  <a:moveTo>
                    <a:pt x="1113" y="0"/>
                  </a:moveTo>
                  <a:cubicBezTo>
                    <a:pt x="624" y="0"/>
                    <a:pt x="0" y="204"/>
                    <a:pt x="0" y="204"/>
                  </a:cubicBezTo>
                  <a:cubicBezTo>
                    <a:pt x="0" y="204"/>
                    <a:pt x="835" y="402"/>
                    <a:pt x="1323" y="402"/>
                  </a:cubicBezTo>
                  <a:cubicBezTo>
                    <a:pt x="1567" y="402"/>
                    <a:pt x="1725" y="352"/>
                    <a:pt x="1648" y="204"/>
                  </a:cubicBezTo>
                  <a:cubicBezTo>
                    <a:pt x="1567" y="51"/>
                    <a:pt x="1357" y="0"/>
                    <a:pt x="1113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6" name="Google Shape;4338;p64"/>
            <p:cNvSpPr/>
            <p:nvPr/>
          </p:nvSpPr>
          <p:spPr>
            <a:xfrm>
              <a:off x="4858788" y="3718338"/>
              <a:ext cx="40000" cy="12950"/>
            </a:xfrm>
            <a:custGeom>
              <a:avLst/>
              <a:gdLst/>
              <a:ahLst/>
              <a:cxnLst/>
              <a:rect l="l" t="t" r="r" b="b"/>
              <a:pathLst>
                <a:path w="1600" h="518" extrusionOk="0">
                  <a:moveTo>
                    <a:pt x="925" y="1"/>
                  </a:moveTo>
                  <a:cubicBezTo>
                    <a:pt x="495" y="1"/>
                    <a:pt x="0" y="107"/>
                    <a:pt x="0" y="107"/>
                  </a:cubicBezTo>
                  <a:cubicBezTo>
                    <a:pt x="0" y="107"/>
                    <a:pt x="806" y="518"/>
                    <a:pt x="1252" y="518"/>
                  </a:cubicBezTo>
                  <a:cubicBezTo>
                    <a:pt x="1400" y="518"/>
                    <a:pt x="1509" y="472"/>
                    <a:pt x="1534" y="350"/>
                  </a:cubicBezTo>
                  <a:cubicBezTo>
                    <a:pt x="1599" y="76"/>
                    <a:pt x="1285" y="1"/>
                    <a:pt x="925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7" name="Google Shape;4339;p64"/>
            <p:cNvSpPr/>
            <p:nvPr/>
          </p:nvSpPr>
          <p:spPr>
            <a:xfrm>
              <a:off x="4854488" y="3743463"/>
              <a:ext cx="51875" cy="20575"/>
            </a:xfrm>
            <a:custGeom>
              <a:avLst/>
              <a:gdLst/>
              <a:ahLst/>
              <a:cxnLst/>
              <a:rect l="l" t="t" r="r" b="b"/>
              <a:pathLst>
                <a:path w="2075" h="823" extrusionOk="0">
                  <a:moveTo>
                    <a:pt x="257" y="0"/>
                  </a:moveTo>
                  <a:cubicBezTo>
                    <a:pt x="103" y="0"/>
                    <a:pt x="0" y="5"/>
                    <a:pt x="0" y="5"/>
                  </a:cubicBezTo>
                  <a:cubicBezTo>
                    <a:pt x="0" y="5"/>
                    <a:pt x="673" y="823"/>
                    <a:pt x="1215" y="823"/>
                  </a:cubicBezTo>
                  <a:cubicBezTo>
                    <a:pt x="1353" y="823"/>
                    <a:pt x="1483" y="769"/>
                    <a:pt x="1591" y="635"/>
                  </a:cubicBezTo>
                  <a:cubicBezTo>
                    <a:pt x="2075" y="62"/>
                    <a:pt x="820" y="0"/>
                    <a:pt x="257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8" name="Google Shape;4340;p64"/>
            <p:cNvSpPr/>
            <p:nvPr/>
          </p:nvSpPr>
          <p:spPr>
            <a:xfrm>
              <a:off x="4971638" y="3492388"/>
              <a:ext cx="133700" cy="50825"/>
            </a:xfrm>
            <a:custGeom>
              <a:avLst/>
              <a:gdLst/>
              <a:ahLst/>
              <a:cxnLst/>
              <a:rect l="l" t="t" r="r" b="b"/>
              <a:pathLst>
                <a:path w="5348" h="2033" extrusionOk="0">
                  <a:moveTo>
                    <a:pt x="2466" y="1"/>
                  </a:moveTo>
                  <a:cubicBezTo>
                    <a:pt x="2280" y="1"/>
                    <a:pt x="2108" y="15"/>
                    <a:pt x="1922" y="29"/>
                  </a:cubicBezTo>
                  <a:cubicBezTo>
                    <a:pt x="1277" y="58"/>
                    <a:pt x="632" y="158"/>
                    <a:pt x="1" y="330"/>
                  </a:cubicBezTo>
                  <a:cubicBezTo>
                    <a:pt x="87" y="502"/>
                    <a:pt x="202" y="660"/>
                    <a:pt x="316" y="817"/>
                  </a:cubicBezTo>
                  <a:cubicBezTo>
                    <a:pt x="417" y="946"/>
                    <a:pt x="531" y="1075"/>
                    <a:pt x="660" y="1204"/>
                  </a:cubicBezTo>
                  <a:cubicBezTo>
                    <a:pt x="1133" y="1634"/>
                    <a:pt x="1721" y="1921"/>
                    <a:pt x="2352" y="1993"/>
                  </a:cubicBezTo>
                  <a:cubicBezTo>
                    <a:pt x="2438" y="2007"/>
                    <a:pt x="2524" y="2021"/>
                    <a:pt x="2624" y="2021"/>
                  </a:cubicBezTo>
                  <a:cubicBezTo>
                    <a:pt x="2703" y="2029"/>
                    <a:pt x="2778" y="2032"/>
                    <a:pt x="2853" y="2032"/>
                  </a:cubicBezTo>
                  <a:cubicBezTo>
                    <a:pt x="2928" y="2032"/>
                    <a:pt x="3004" y="2029"/>
                    <a:pt x="3082" y="2021"/>
                  </a:cubicBezTo>
                  <a:cubicBezTo>
                    <a:pt x="4000" y="1978"/>
                    <a:pt x="4559" y="1692"/>
                    <a:pt x="4888" y="1348"/>
                  </a:cubicBezTo>
                  <a:cubicBezTo>
                    <a:pt x="5003" y="1233"/>
                    <a:pt x="5103" y="1104"/>
                    <a:pt x="5175" y="961"/>
                  </a:cubicBezTo>
                  <a:cubicBezTo>
                    <a:pt x="5261" y="817"/>
                    <a:pt x="5318" y="660"/>
                    <a:pt x="5347" y="488"/>
                  </a:cubicBezTo>
                  <a:cubicBezTo>
                    <a:pt x="4630" y="230"/>
                    <a:pt x="3871" y="58"/>
                    <a:pt x="3097" y="15"/>
                  </a:cubicBezTo>
                  <a:lnTo>
                    <a:pt x="3025" y="15"/>
                  </a:lnTo>
                  <a:cubicBezTo>
                    <a:pt x="2896" y="1"/>
                    <a:pt x="2767" y="1"/>
                    <a:pt x="2638" y="1"/>
                  </a:cubicBezTo>
                  <a:close/>
                </a:path>
              </a:pathLst>
            </a:custGeom>
            <a:solidFill>
              <a:srgbClr val="FFD3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9" name="Google Shape;4341;p64"/>
            <p:cNvSpPr/>
            <p:nvPr/>
          </p:nvSpPr>
          <p:spPr>
            <a:xfrm>
              <a:off x="4807888" y="3670463"/>
              <a:ext cx="33000" cy="82450"/>
            </a:xfrm>
            <a:custGeom>
              <a:avLst/>
              <a:gdLst/>
              <a:ahLst/>
              <a:cxnLst/>
              <a:rect l="l" t="t" r="r" b="b"/>
              <a:pathLst>
                <a:path w="1320" h="3298" extrusionOk="0">
                  <a:moveTo>
                    <a:pt x="58" y="1"/>
                  </a:moveTo>
                  <a:cubicBezTo>
                    <a:pt x="1" y="359"/>
                    <a:pt x="1" y="703"/>
                    <a:pt x="30" y="1061"/>
                  </a:cubicBezTo>
                  <a:cubicBezTo>
                    <a:pt x="116" y="2179"/>
                    <a:pt x="546" y="2882"/>
                    <a:pt x="1119" y="3297"/>
                  </a:cubicBezTo>
                  <a:cubicBezTo>
                    <a:pt x="1320" y="1291"/>
                    <a:pt x="288" y="216"/>
                    <a:pt x="58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0" name="Google Shape;4342;p64"/>
            <p:cNvSpPr/>
            <p:nvPr/>
          </p:nvSpPr>
          <p:spPr>
            <a:xfrm>
              <a:off x="5133613" y="3717763"/>
              <a:ext cx="6825" cy="6100"/>
            </a:xfrm>
            <a:custGeom>
              <a:avLst/>
              <a:gdLst/>
              <a:ahLst/>
              <a:cxnLst/>
              <a:rect l="l" t="t" r="r" b="b"/>
              <a:pathLst>
                <a:path w="273" h="244" extrusionOk="0">
                  <a:moveTo>
                    <a:pt x="158" y="1"/>
                  </a:moveTo>
                  <a:cubicBezTo>
                    <a:pt x="58" y="1"/>
                    <a:pt x="0" y="130"/>
                    <a:pt x="72" y="201"/>
                  </a:cubicBezTo>
                  <a:cubicBezTo>
                    <a:pt x="96" y="231"/>
                    <a:pt x="127" y="243"/>
                    <a:pt x="158" y="243"/>
                  </a:cubicBezTo>
                  <a:cubicBezTo>
                    <a:pt x="217" y="243"/>
                    <a:pt x="273" y="196"/>
                    <a:pt x="273" y="130"/>
                  </a:cubicBezTo>
                  <a:cubicBezTo>
                    <a:pt x="273" y="58"/>
                    <a:pt x="230" y="1"/>
                    <a:pt x="158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1" name="Google Shape;4343;p64"/>
            <p:cNvSpPr/>
            <p:nvPr/>
          </p:nvSpPr>
          <p:spPr>
            <a:xfrm>
              <a:off x="5152588" y="3699763"/>
              <a:ext cx="6125" cy="5925"/>
            </a:xfrm>
            <a:custGeom>
              <a:avLst/>
              <a:gdLst/>
              <a:ahLst/>
              <a:cxnLst/>
              <a:rect l="l" t="t" r="r" b="b"/>
              <a:pathLst>
                <a:path w="245" h="237" extrusionOk="0">
                  <a:moveTo>
                    <a:pt x="123" y="1"/>
                  </a:moveTo>
                  <a:cubicBezTo>
                    <a:pt x="62" y="1"/>
                    <a:pt x="1" y="40"/>
                    <a:pt x="1" y="119"/>
                  </a:cubicBezTo>
                  <a:cubicBezTo>
                    <a:pt x="1" y="198"/>
                    <a:pt x="62" y="237"/>
                    <a:pt x="123" y="237"/>
                  </a:cubicBezTo>
                  <a:cubicBezTo>
                    <a:pt x="184" y="237"/>
                    <a:pt x="245" y="198"/>
                    <a:pt x="245" y="119"/>
                  </a:cubicBezTo>
                  <a:cubicBezTo>
                    <a:pt x="245" y="40"/>
                    <a:pt x="184" y="1"/>
                    <a:pt x="123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2" name="Google Shape;4344;p64"/>
            <p:cNvSpPr/>
            <p:nvPr/>
          </p:nvSpPr>
          <p:spPr>
            <a:xfrm>
              <a:off x="4898913" y="3708713"/>
              <a:ext cx="6125" cy="5950"/>
            </a:xfrm>
            <a:custGeom>
              <a:avLst/>
              <a:gdLst/>
              <a:ahLst/>
              <a:cxnLst/>
              <a:rect l="l" t="t" r="r" b="b"/>
              <a:pathLst>
                <a:path w="245" h="238" extrusionOk="0">
                  <a:moveTo>
                    <a:pt x="122" y="1"/>
                  </a:moveTo>
                  <a:cubicBezTo>
                    <a:pt x="61" y="1"/>
                    <a:pt x="0" y="40"/>
                    <a:pt x="0" y="119"/>
                  </a:cubicBezTo>
                  <a:cubicBezTo>
                    <a:pt x="0" y="198"/>
                    <a:pt x="61" y="237"/>
                    <a:pt x="122" y="237"/>
                  </a:cubicBezTo>
                  <a:cubicBezTo>
                    <a:pt x="183" y="237"/>
                    <a:pt x="244" y="198"/>
                    <a:pt x="244" y="119"/>
                  </a:cubicBezTo>
                  <a:cubicBezTo>
                    <a:pt x="244" y="40"/>
                    <a:pt x="183" y="1"/>
                    <a:pt x="122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3" name="Google Shape;4345;p64"/>
            <p:cNvSpPr/>
            <p:nvPr/>
          </p:nvSpPr>
          <p:spPr>
            <a:xfrm>
              <a:off x="4925063" y="3727088"/>
              <a:ext cx="7200" cy="5850"/>
            </a:xfrm>
            <a:custGeom>
              <a:avLst/>
              <a:gdLst/>
              <a:ahLst/>
              <a:cxnLst/>
              <a:rect l="l" t="t" r="r" b="b"/>
              <a:pathLst>
                <a:path w="288" h="234" extrusionOk="0">
                  <a:moveTo>
                    <a:pt x="158" y="0"/>
                  </a:moveTo>
                  <a:cubicBezTo>
                    <a:pt x="58" y="0"/>
                    <a:pt x="1" y="129"/>
                    <a:pt x="72" y="201"/>
                  </a:cubicBezTo>
                  <a:cubicBezTo>
                    <a:pt x="99" y="223"/>
                    <a:pt x="130" y="233"/>
                    <a:pt x="160" y="233"/>
                  </a:cubicBezTo>
                  <a:cubicBezTo>
                    <a:pt x="226" y="233"/>
                    <a:pt x="287" y="184"/>
                    <a:pt x="287" y="115"/>
                  </a:cubicBezTo>
                  <a:cubicBezTo>
                    <a:pt x="287" y="43"/>
                    <a:pt x="230" y="0"/>
                    <a:pt x="158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4" name="Google Shape;4346;p64"/>
            <p:cNvSpPr/>
            <p:nvPr/>
          </p:nvSpPr>
          <p:spPr>
            <a:xfrm>
              <a:off x="4990288" y="3549138"/>
              <a:ext cx="85650" cy="63300"/>
            </a:xfrm>
            <a:custGeom>
              <a:avLst/>
              <a:gdLst/>
              <a:ahLst/>
              <a:cxnLst/>
              <a:rect l="l" t="t" r="r" b="b"/>
              <a:pathLst>
                <a:path w="3426" h="2532" extrusionOk="0">
                  <a:moveTo>
                    <a:pt x="859" y="1"/>
                  </a:moveTo>
                  <a:cubicBezTo>
                    <a:pt x="822" y="1"/>
                    <a:pt x="785" y="3"/>
                    <a:pt x="746" y="9"/>
                  </a:cubicBezTo>
                  <a:cubicBezTo>
                    <a:pt x="0" y="110"/>
                    <a:pt x="1075" y="2116"/>
                    <a:pt x="1692" y="2532"/>
                  </a:cubicBezTo>
                  <a:cubicBezTo>
                    <a:pt x="2508" y="1744"/>
                    <a:pt x="3426" y="325"/>
                    <a:pt x="2852" y="81"/>
                  </a:cubicBezTo>
                  <a:cubicBezTo>
                    <a:pt x="2796" y="59"/>
                    <a:pt x="2739" y="49"/>
                    <a:pt x="2683" y="49"/>
                  </a:cubicBezTo>
                  <a:cubicBezTo>
                    <a:pt x="2160" y="49"/>
                    <a:pt x="1692" y="927"/>
                    <a:pt x="1692" y="927"/>
                  </a:cubicBezTo>
                  <a:cubicBezTo>
                    <a:pt x="1692" y="927"/>
                    <a:pt x="1511" y="1"/>
                    <a:pt x="859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5" name="Google Shape;4347;p64"/>
            <p:cNvSpPr/>
            <p:nvPr/>
          </p:nvSpPr>
          <p:spPr>
            <a:xfrm>
              <a:off x="5025038" y="3621738"/>
              <a:ext cx="10425" cy="54125"/>
            </a:xfrm>
            <a:custGeom>
              <a:avLst/>
              <a:gdLst/>
              <a:ahLst/>
              <a:cxnLst/>
              <a:rect l="l" t="t" r="r" b="b"/>
              <a:pathLst>
                <a:path w="417" h="2165" extrusionOk="0">
                  <a:moveTo>
                    <a:pt x="259" y="1"/>
                  </a:moveTo>
                  <a:cubicBezTo>
                    <a:pt x="115" y="330"/>
                    <a:pt x="44" y="703"/>
                    <a:pt x="29" y="1076"/>
                  </a:cubicBezTo>
                  <a:cubicBezTo>
                    <a:pt x="1" y="1448"/>
                    <a:pt x="44" y="1806"/>
                    <a:pt x="144" y="2165"/>
                  </a:cubicBezTo>
                  <a:cubicBezTo>
                    <a:pt x="287" y="1821"/>
                    <a:pt x="373" y="1463"/>
                    <a:pt x="388" y="1090"/>
                  </a:cubicBezTo>
                  <a:cubicBezTo>
                    <a:pt x="416" y="717"/>
                    <a:pt x="373" y="345"/>
                    <a:pt x="259" y="1"/>
                  </a:cubicBezTo>
                  <a:close/>
                </a:path>
              </a:pathLst>
            </a:custGeom>
            <a:solidFill>
              <a:srgbClr val="FFD3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6" name="Google Shape;4348;p64"/>
            <p:cNvSpPr/>
            <p:nvPr/>
          </p:nvSpPr>
          <p:spPr>
            <a:xfrm>
              <a:off x="4983463" y="3610988"/>
              <a:ext cx="36225" cy="22250"/>
            </a:xfrm>
            <a:custGeom>
              <a:avLst/>
              <a:gdLst/>
              <a:ahLst/>
              <a:cxnLst/>
              <a:rect l="l" t="t" r="r" b="b"/>
              <a:pathLst>
                <a:path w="1449" h="890" extrusionOk="0">
                  <a:moveTo>
                    <a:pt x="1449" y="1"/>
                  </a:moveTo>
                  <a:lnTo>
                    <a:pt x="1449" y="1"/>
                  </a:lnTo>
                  <a:cubicBezTo>
                    <a:pt x="861" y="72"/>
                    <a:pt x="331" y="402"/>
                    <a:pt x="1" y="889"/>
                  </a:cubicBezTo>
                  <a:cubicBezTo>
                    <a:pt x="288" y="861"/>
                    <a:pt x="560" y="760"/>
                    <a:pt x="818" y="603"/>
                  </a:cubicBezTo>
                  <a:cubicBezTo>
                    <a:pt x="1062" y="445"/>
                    <a:pt x="1291" y="244"/>
                    <a:pt x="1449" y="1"/>
                  </a:cubicBezTo>
                  <a:close/>
                </a:path>
              </a:pathLst>
            </a:custGeom>
            <a:solidFill>
              <a:srgbClr val="FFD3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7" name="Google Shape;4349;p64"/>
            <p:cNvSpPr/>
            <p:nvPr/>
          </p:nvSpPr>
          <p:spPr>
            <a:xfrm>
              <a:off x="5042963" y="3610988"/>
              <a:ext cx="36200" cy="22250"/>
            </a:xfrm>
            <a:custGeom>
              <a:avLst/>
              <a:gdLst/>
              <a:ahLst/>
              <a:cxnLst/>
              <a:rect l="l" t="t" r="r" b="b"/>
              <a:pathLst>
                <a:path w="1448" h="890" extrusionOk="0">
                  <a:moveTo>
                    <a:pt x="0" y="1"/>
                  </a:moveTo>
                  <a:cubicBezTo>
                    <a:pt x="158" y="244"/>
                    <a:pt x="373" y="445"/>
                    <a:pt x="631" y="603"/>
                  </a:cubicBezTo>
                  <a:cubicBezTo>
                    <a:pt x="874" y="760"/>
                    <a:pt x="1161" y="861"/>
                    <a:pt x="1448" y="889"/>
                  </a:cubicBezTo>
                  <a:cubicBezTo>
                    <a:pt x="1118" y="402"/>
                    <a:pt x="588" y="72"/>
                    <a:pt x="0" y="1"/>
                  </a:cubicBezTo>
                  <a:close/>
                </a:path>
              </a:pathLst>
            </a:custGeom>
            <a:solidFill>
              <a:srgbClr val="FFD3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8" name="Google Shape;4350;p64"/>
            <p:cNvSpPr/>
            <p:nvPr/>
          </p:nvSpPr>
          <p:spPr>
            <a:xfrm>
              <a:off x="4950863" y="3492388"/>
              <a:ext cx="82450" cy="49125"/>
            </a:xfrm>
            <a:custGeom>
              <a:avLst/>
              <a:gdLst/>
              <a:ahLst/>
              <a:cxnLst/>
              <a:rect l="l" t="t" r="r" b="b"/>
              <a:pathLst>
                <a:path w="3298" h="1965" extrusionOk="0">
                  <a:moveTo>
                    <a:pt x="3297" y="1"/>
                  </a:moveTo>
                  <a:cubicBezTo>
                    <a:pt x="3125" y="1"/>
                    <a:pt x="2939" y="1"/>
                    <a:pt x="2767" y="15"/>
                  </a:cubicBezTo>
                  <a:cubicBezTo>
                    <a:pt x="2194" y="230"/>
                    <a:pt x="1663" y="502"/>
                    <a:pt x="1147" y="817"/>
                  </a:cubicBezTo>
                  <a:cubicBezTo>
                    <a:pt x="631" y="1133"/>
                    <a:pt x="201" y="1520"/>
                    <a:pt x="1" y="1964"/>
                  </a:cubicBezTo>
                  <a:cubicBezTo>
                    <a:pt x="517" y="1735"/>
                    <a:pt x="1018" y="1491"/>
                    <a:pt x="1491" y="1190"/>
                  </a:cubicBezTo>
                  <a:cubicBezTo>
                    <a:pt x="2194" y="774"/>
                    <a:pt x="2867" y="316"/>
                    <a:pt x="3297" y="1"/>
                  </a:cubicBezTo>
                  <a:close/>
                </a:path>
              </a:pathLst>
            </a:custGeom>
            <a:solidFill>
              <a:srgbClr val="FF51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9" name="Google Shape;4351;p64"/>
            <p:cNvSpPr/>
            <p:nvPr/>
          </p:nvSpPr>
          <p:spPr>
            <a:xfrm>
              <a:off x="5038288" y="3492738"/>
              <a:ext cx="88525" cy="39800"/>
            </a:xfrm>
            <a:custGeom>
              <a:avLst/>
              <a:gdLst/>
              <a:ahLst/>
              <a:cxnLst/>
              <a:rect l="l" t="t" r="r" b="b"/>
              <a:pathLst>
                <a:path w="3541" h="1592" extrusionOk="0">
                  <a:moveTo>
                    <a:pt x="1" y="1"/>
                  </a:moveTo>
                  <a:cubicBezTo>
                    <a:pt x="674" y="545"/>
                    <a:pt x="1420" y="1004"/>
                    <a:pt x="2237" y="1334"/>
                  </a:cubicBezTo>
                  <a:cubicBezTo>
                    <a:pt x="2638" y="1506"/>
                    <a:pt x="3082" y="1592"/>
                    <a:pt x="3541" y="1592"/>
                  </a:cubicBezTo>
                  <a:cubicBezTo>
                    <a:pt x="3412" y="1434"/>
                    <a:pt x="3011" y="1205"/>
                    <a:pt x="2509" y="961"/>
                  </a:cubicBezTo>
                  <a:cubicBezTo>
                    <a:pt x="1835" y="617"/>
                    <a:pt x="990" y="259"/>
                    <a:pt x="388" y="15"/>
                  </a:cubicBezTo>
                  <a:cubicBezTo>
                    <a:pt x="259" y="1"/>
                    <a:pt x="130" y="1"/>
                    <a:pt x="1" y="1"/>
                  </a:cubicBezTo>
                  <a:close/>
                </a:path>
              </a:pathLst>
            </a:custGeom>
            <a:solidFill>
              <a:srgbClr val="FF51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0" name="Google Shape;4352;p64"/>
            <p:cNvSpPr/>
            <p:nvPr/>
          </p:nvSpPr>
          <p:spPr>
            <a:xfrm>
              <a:off x="5028613" y="3492388"/>
              <a:ext cx="11850" cy="59875"/>
            </a:xfrm>
            <a:custGeom>
              <a:avLst/>
              <a:gdLst/>
              <a:ahLst/>
              <a:cxnLst/>
              <a:rect l="l" t="t" r="r" b="b"/>
              <a:pathLst>
                <a:path w="474" h="2395" extrusionOk="0">
                  <a:moveTo>
                    <a:pt x="202" y="1"/>
                  </a:moveTo>
                  <a:cubicBezTo>
                    <a:pt x="116" y="559"/>
                    <a:pt x="1" y="1434"/>
                    <a:pt x="73" y="1993"/>
                  </a:cubicBezTo>
                  <a:cubicBezTo>
                    <a:pt x="87" y="2136"/>
                    <a:pt x="130" y="2265"/>
                    <a:pt x="202" y="2394"/>
                  </a:cubicBezTo>
                  <a:cubicBezTo>
                    <a:pt x="273" y="2279"/>
                    <a:pt x="330" y="2150"/>
                    <a:pt x="345" y="2021"/>
                  </a:cubicBezTo>
                  <a:cubicBezTo>
                    <a:pt x="474" y="1477"/>
                    <a:pt x="459" y="617"/>
                    <a:pt x="373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1" name="Google Shape;4353;p64"/>
            <p:cNvSpPr/>
            <p:nvPr/>
          </p:nvSpPr>
          <p:spPr>
            <a:xfrm>
              <a:off x="4941188" y="3516763"/>
              <a:ext cx="9700" cy="8350"/>
            </a:xfrm>
            <a:custGeom>
              <a:avLst/>
              <a:gdLst/>
              <a:ahLst/>
              <a:cxnLst/>
              <a:rect l="l" t="t" r="r" b="b"/>
              <a:pathLst>
                <a:path w="388" h="334" extrusionOk="0">
                  <a:moveTo>
                    <a:pt x="216" y="0"/>
                  </a:moveTo>
                  <a:cubicBezTo>
                    <a:pt x="72" y="0"/>
                    <a:pt x="1" y="186"/>
                    <a:pt x="101" y="287"/>
                  </a:cubicBezTo>
                  <a:cubicBezTo>
                    <a:pt x="133" y="319"/>
                    <a:pt x="175" y="334"/>
                    <a:pt x="216" y="334"/>
                  </a:cubicBezTo>
                  <a:cubicBezTo>
                    <a:pt x="302" y="334"/>
                    <a:pt x="388" y="269"/>
                    <a:pt x="388" y="172"/>
                  </a:cubicBezTo>
                  <a:cubicBezTo>
                    <a:pt x="388" y="72"/>
                    <a:pt x="316" y="0"/>
                    <a:pt x="216" y="0"/>
                  </a:cubicBezTo>
                  <a:close/>
                </a:path>
              </a:pathLst>
            </a:custGeom>
            <a:solidFill>
              <a:srgbClr val="00BFB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2" name="Google Shape;4354;p64"/>
            <p:cNvSpPr/>
            <p:nvPr/>
          </p:nvSpPr>
          <p:spPr>
            <a:xfrm>
              <a:off x="4979163" y="3545063"/>
              <a:ext cx="8275" cy="8275"/>
            </a:xfrm>
            <a:custGeom>
              <a:avLst/>
              <a:gdLst/>
              <a:ahLst/>
              <a:cxnLst/>
              <a:rect l="l" t="t" r="r" b="b"/>
              <a:pathLst>
                <a:path w="331" h="331" extrusionOk="0">
                  <a:moveTo>
                    <a:pt x="159" y="0"/>
                  </a:moveTo>
                  <a:cubicBezTo>
                    <a:pt x="73" y="0"/>
                    <a:pt x="1" y="72"/>
                    <a:pt x="1" y="158"/>
                  </a:cubicBezTo>
                  <a:cubicBezTo>
                    <a:pt x="1" y="244"/>
                    <a:pt x="73" y="330"/>
                    <a:pt x="159" y="330"/>
                  </a:cubicBezTo>
                  <a:cubicBezTo>
                    <a:pt x="259" y="330"/>
                    <a:pt x="331" y="244"/>
                    <a:pt x="331" y="158"/>
                  </a:cubicBezTo>
                  <a:cubicBezTo>
                    <a:pt x="331" y="72"/>
                    <a:pt x="259" y="0"/>
                    <a:pt x="159" y="0"/>
                  </a:cubicBezTo>
                  <a:close/>
                </a:path>
              </a:pathLst>
            </a:custGeom>
            <a:solidFill>
              <a:srgbClr val="00BFB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3" name="Google Shape;4355;p64"/>
            <p:cNvSpPr/>
            <p:nvPr/>
          </p:nvSpPr>
          <p:spPr>
            <a:xfrm>
              <a:off x="5087738" y="3542638"/>
              <a:ext cx="9000" cy="8350"/>
            </a:xfrm>
            <a:custGeom>
              <a:avLst/>
              <a:gdLst/>
              <a:ahLst/>
              <a:cxnLst/>
              <a:rect l="l" t="t" r="r" b="b"/>
              <a:pathLst>
                <a:path w="360" h="334" extrusionOk="0">
                  <a:moveTo>
                    <a:pt x="180" y="1"/>
                  </a:moveTo>
                  <a:cubicBezTo>
                    <a:pt x="90" y="1"/>
                    <a:pt x="1" y="62"/>
                    <a:pt x="15" y="183"/>
                  </a:cubicBezTo>
                  <a:cubicBezTo>
                    <a:pt x="22" y="284"/>
                    <a:pt x="97" y="334"/>
                    <a:pt x="175" y="334"/>
                  </a:cubicBezTo>
                  <a:cubicBezTo>
                    <a:pt x="252" y="334"/>
                    <a:pt x="330" y="284"/>
                    <a:pt x="345" y="183"/>
                  </a:cubicBezTo>
                  <a:cubicBezTo>
                    <a:pt x="359" y="62"/>
                    <a:pt x="269" y="1"/>
                    <a:pt x="180" y="1"/>
                  </a:cubicBezTo>
                  <a:close/>
                </a:path>
              </a:pathLst>
            </a:custGeom>
            <a:solidFill>
              <a:srgbClr val="00BFB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4" name="Google Shape;4356;p64"/>
            <p:cNvSpPr/>
            <p:nvPr/>
          </p:nvSpPr>
          <p:spPr>
            <a:xfrm>
              <a:off x="5127513" y="3515313"/>
              <a:ext cx="7900" cy="6475"/>
            </a:xfrm>
            <a:custGeom>
              <a:avLst/>
              <a:gdLst/>
              <a:ahLst/>
              <a:cxnLst/>
              <a:rect l="l" t="t" r="r" b="b"/>
              <a:pathLst>
                <a:path w="316" h="259" extrusionOk="0">
                  <a:moveTo>
                    <a:pt x="29" y="1"/>
                  </a:moveTo>
                  <a:cubicBezTo>
                    <a:pt x="15" y="29"/>
                    <a:pt x="1" y="58"/>
                    <a:pt x="1" y="101"/>
                  </a:cubicBezTo>
                  <a:cubicBezTo>
                    <a:pt x="1" y="187"/>
                    <a:pt x="72" y="259"/>
                    <a:pt x="173" y="259"/>
                  </a:cubicBezTo>
                  <a:cubicBezTo>
                    <a:pt x="230" y="259"/>
                    <a:pt x="287" y="230"/>
                    <a:pt x="316" y="173"/>
                  </a:cubicBezTo>
                  <a:cubicBezTo>
                    <a:pt x="216" y="115"/>
                    <a:pt x="130" y="58"/>
                    <a:pt x="29" y="1"/>
                  </a:cubicBezTo>
                  <a:close/>
                </a:path>
              </a:pathLst>
            </a:custGeom>
            <a:solidFill>
              <a:srgbClr val="00BFB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5" name="Google Shape;4357;p64"/>
            <p:cNvSpPr/>
            <p:nvPr/>
          </p:nvSpPr>
          <p:spPr>
            <a:xfrm>
              <a:off x="5148288" y="3686913"/>
              <a:ext cx="72050" cy="68500"/>
            </a:xfrm>
            <a:custGeom>
              <a:avLst/>
              <a:gdLst/>
              <a:ahLst/>
              <a:cxnLst/>
              <a:rect l="l" t="t" r="r" b="b"/>
              <a:pathLst>
                <a:path w="2882" h="2740" extrusionOk="0">
                  <a:moveTo>
                    <a:pt x="2443" y="0"/>
                  </a:moveTo>
                  <a:cubicBezTo>
                    <a:pt x="2437" y="0"/>
                    <a:pt x="2430" y="1"/>
                    <a:pt x="2423" y="2"/>
                  </a:cubicBezTo>
                  <a:cubicBezTo>
                    <a:pt x="1965" y="74"/>
                    <a:pt x="2538" y="1923"/>
                    <a:pt x="2595" y="2123"/>
                  </a:cubicBezTo>
                  <a:cubicBezTo>
                    <a:pt x="2514" y="1934"/>
                    <a:pt x="1871" y="430"/>
                    <a:pt x="1558" y="430"/>
                  </a:cubicBezTo>
                  <a:cubicBezTo>
                    <a:pt x="1539" y="430"/>
                    <a:pt x="1522" y="435"/>
                    <a:pt x="1506" y="446"/>
                  </a:cubicBezTo>
                  <a:cubicBezTo>
                    <a:pt x="1205" y="633"/>
                    <a:pt x="2323" y="2224"/>
                    <a:pt x="2395" y="2310"/>
                  </a:cubicBezTo>
                  <a:cubicBezTo>
                    <a:pt x="2316" y="2231"/>
                    <a:pt x="1160" y="955"/>
                    <a:pt x="819" y="955"/>
                  </a:cubicBezTo>
                  <a:cubicBezTo>
                    <a:pt x="787" y="955"/>
                    <a:pt x="762" y="966"/>
                    <a:pt x="746" y="991"/>
                  </a:cubicBezTo>
                  <a:cubicBezTo>
                    <a:pt x="546" y="1278"/>
                    <a:pt x="2008" y="2338"/>
                    <a:pt x="2165" y="2467"/>
                  </a:cubicBezTo>
                  <a:cubicBezTo>
                    <a:pt x="2005" y="2399"/>
                    <a:pt x="755" y="1918"/>
                    <a:pt x="245" y="1918"/>
                  </a:cubicBezTo>
                  <a:cubicBezTo>
                    <a:pt x="117" y="1918"/>
                    <a:pt x="35" y="1948"/>
                    <a:pt x="30" y="2023"/>
                  </a:cubicBezTo>
                  <a:cubicBezTo>
                    <a:pt x="1" y="2338"/>
                    <a:pt x="1535" y="2625"/>
                    <a:pt x="2251" y="2740"/>
                  </a:cubicBezTo>
                  <a:cubicBezTo>
                    <a:pt x="2509" y="2596"/>
                    <a:pt x="2710" y="2381"/>
                    <a:pt x="2882" y="2152"/>
                  </a:cubicBezTo>
                  <a:cubicBezTo>
                    <a:pt x="2868" y="1421"/>
                    <a:pt x="2785" y="0"/>
                    <a:pt x="2443" y="0"/>
                  </a:cubicBezTo>
                  <a:close/>
                </a:path>
              </a:pathLst>
            </a:custGeom>
            <a:solidFill>
              <a:srgbClr val="FFD3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226" name="Google Shape;4280;p64"/>
          <p:cNvGrpSpPr/>
          <p:nvPr/>
        </p:nvGrpSpPr>
        <p:grpSpPr>
          <a:xfrm>
            <a:off x="6941281" y="2898245"/>
            <a:ext cx="958863" cy="936562"/>
            <a:chOff x="4359838" y="3100663"/>
            <a:chExt cx="1325950" cy="1223250"/>
          </a:xfrm>
        </p:grpSpPr>
        <p:sp>
          <p:nvSpPr>
            <p:cNvPr id="1227" name="Google Shape;4281;p64"/>
            <p:cNvSpPr/>
            <p:nvPr/>
          </p:nvSpPr>
          <p:spPr>
            <a:xfrm>
              <a:off x="4548488" y="3326938"/>
              <a:ext cx="908700" cy="765750"/>
            </a:xfrm>
            <a:custGeom>
              <a:avLst/>
              <a:gdLst/>
              <a:ahLst/>
              <a:cxnLst/>
              <a:rect l="l" t="t" r="r" b="b"/>
              <a:pathLst>
                <a:path w="36348" h="30630" extrusionOk="0">
                  <a:moveTo>
                    <a:pt x="16255" y="0"/>
                  </a:moveTo>
                  <a:cubicBezTo>
                    <a:pt x="14141" y="0"/>
                    <a:pt x="12326" y="1720"/>
                    <a:pt x="11997" y="3050"/>
                  </a:cubicBezTo>
                  <a:cubicBezTo>
                    <a:pt x="11347" y="2890"/>
                    <a:pt x="10756" y="2817"/>
                    <a:pt x="10223" y="2817"/>
                  </a:cubicBezTo>
                  <a:cubicBezTo>
                    <a:pt x="6787" y="2817"/>
                    <a:pt x="5768" y="5854"/>
                    <a:pt x="6822" y="8224"/>
                  </a:cubicBezTo>
                  <a:cubicBezTo>
                    <a:pt x="0" y="11062"/>
                    <a:pt x="4931" y="15304"/>
                    <a:pt x="4931" y="15304"/>
                  </a:cubicBezTo>
                  <a:cubicBezTo>
                    <a:pt x="1362" y="20220"/>
                    <a:pt x="6822" y="22370"/>
                    <a:pt x="6822" y="22370"/>
                  </a:cubicBezTo>
                  <a:cubicBezTo>
                    <a:pt x="5910" y="27321"/>
                    <a:pt x="10933" y="27546"/>
                    <a:pt x="11853" y="27546"/>
                  </a:cubicBezTo>
                  <a:cubicBezTo>
                    <a:pt x="11945" y="27546"/>
                    <a:pt x="11997" y="27544"/>
                    <a:pt x="11997" y="27544"/>
                  </a:cubicBezTo>
                  <a:cubicBezTo>
                    <a:pt x="12886" y="29946"/>
                    <a:pt x="14323" y="30629"/>
                    <a:pt x="15671" y="30629"/>
                  </a:cubicBezTo>
                  <a:cubicBezTo>
                    <a:pt x="17452" y="30629"/>
                    <a:pt x="19077" y="29436"/>
                    <a:pt x="19077" y="29436"/>
                  </a:cubicBezTo>
                  <a:cubicBezTo>
                    <a:pt x="19918" y="29896"/>
                    <a:pt x="20733" y="30087"/>
                    <a:pt x="21495" y="30087"/>
                  </a:cubicBezTo>
                  <a:cubicBezTo>
                    <a:pt x="24439" y="30087"/>
                    <a:pt x="26600" y="27240"/>
                    <a:pt x="26430" y="26011"/>
                  </a:cubicBezTo>
                  <a:lnTo>
                    <a:pt x="26430" y="26011"/>
                  </a:lnTo>
                  <a:cubicBezTo>
                    <a:pt x="26602" y="26024"/>
                    <a:pt x="26769" y="26030"/>
                    <a:pt x="26929" y="26030"/>
                  </a:cubicBezTo>
                  <a:cubicBezTo>
                    <a:pt x="30802" y="26030"/>
                    <a:pt x="31317" y="22370"/>
                    <a:pt x="31317" y="22370"/>
                  </a:cubicBezTo>
                  <a:cubicBezTo>
                    <a:pt x="36348" y="20292"/>
                    <a:pt x="33223" y="15304"/>
                    <a:pt x="33223" y="15304"/>
                  </a:cubicBezTo>
                  <a:cubicBezTo>
                    <a:pt x="35559" y="11090"/>
                    <a:pt x="31317" y="8224"/>
                    <a:pt x="31317" y="8224"/>
                  </a:cubicBezTo>
                  <a:cubicBezTo>
                    <a:pt x="31116" y="4340"/>
                    <a:pt x="28809" y="3150"/>
                    <a:pt x="26143" y="3050"/>
                  </a:cubicBezTo>
                  <a:cubicBezTo>
                    <a:pt x="25252" y="961"/>
                    <a:pt x="23792" y="225"/>
                    <a:pt x="22271" y="225"/>
                  </a:cubicBezTo>
                  <a:cubicBezTo>
                    <a:pt x="21173" y="225"/>
                    <a:pt x="20044" y="609"/>
                    <a:pt x="19077" y="1143"/>
                  </a:cubicBezTo>
                  <a:cubicBezTo>
                    <a:pt x="18145" y="324"/>
                    <a:pt x="17172" y="0"/>
                    <a:pt x="16255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8" name="Google Shape;4282;p64"/>
            <p:cNvSpPr/>
            <p:nvPr/>
          </p:nvSpPr>
          <p:spPr>
            <a:xfrm>
              <a:off x="4420913" y="3182363"/>
              <a:ext cx="1221875" cy="1040725"/>
            </a:xfrm>
            <a:custGeom>
              <a:avLst/>
              <a:gdLst/>
              <a:ahLst/>
              <a:cxnLst/>
              <a:rect l="l" t="t" r="r" b="b"/>
              <a:pathLst>
                <a:path w="48875" h="41629" extrusionOk="0">
                  <a:moveTo>
                    <a:pt x="26945" y="1"/>
                  </a:moveTo>
                  <a:cubicBezTo>
                    <a:pt x="25225" y="1"/>
                    <a:pt x="23765" y="644"/>
                    <a:pt x="22947" y="2182"/>
                  </a:cubicBezTo>
                  <a:cubicBezTo>
                    <a:pt x="21633" y="1043"/>
                    <a:pt x="20401" y="601"/>
                    <a:pt x="19281" y="601"/>
                  </a:cubicBezTo>
                  <a:cubicBezTo>
                    <a:pt x="15445" y="601"/>
                    <a:pt x="12929" y="5780"/>
                    <a:pt x="12929" y="5780"/>
                  </a:cubicBezTo>
                  <a:lnTo>
                    <a:pt x="12929" y="5794"/>
                  </a:lnTo>
                  <a:cubicBezTo>
                    <a:pt x="5562" y="6353"/>
                    <a:pt x="6952" y="13319"/>
                    <a:pt x="6952" y="13319"/>
                  </a:cubicBezTo>
                  <a:cubicBezTo>
                    <a:pt x="1" y="17819"/>
                    <a:pt x="5390" y="22807"/>
                    <a:pt x="5390" y="22807"/>
                  </a:cubicBezTo>
                  <a:cubicBezTo>
                    <a:pt x="990" y="28683"/>
                    <a:pt x="8314" y="31321"/>
                    <a:pt x="8314" y="31321"/>
                  </a:cubicBezTo>
                  <a:cubicBezTo>
                    <a:pt x="8261" y="37513"/>
                    <a:pt x="12712" y="38338"/>
                    <a:pt x="15088" y="38338"/>
                  </a:cubicBezTo>
                  <a:cubicBezTo>
                    <a:pt x="15951" y="38338"/>
                    <a:pt x="16541" y="38229"/>
                    <a:pt x="16541" y="38229"/>
                  </a:cubicBezTo>
                  <a:cubicBezTo>
                    <a:pt x="17803" y="40839"/>
                    <a:pt x="19464" y="41628"/>
                    <a:pt x="21011" y="41628"/>
                  </a:cubicBezTo>
                  <a:cubicBezTo>
                    <a:pt x="23381" y="41628"/>
                    <a:pt x="25484" y="39777"/>
                    <a:pt x="25484" y="39777"/>
                  </a:cubicBezTo>
                  <a:cubicBezTo>
                    <a:pt x="27170" y="40730"/>
                    <a:pt x="28597" y="41106"/>
                    <a:pt x="29800" y="41106"/>
                  </a:cubicBezTo>
                  <a:cubicBezTo>
                    <a:pt x="34275" y="41106"/>
                    <a:pt x="35646" y="35907"/>
                    <a:pt x="35646" y="35907"/>
                  </a:cubicBezTo>
                  <a:cubicBezTo>
                    <a:pt x="45149" y="35248"/>
                    <a:pt x="41150" y="29056"/>
                    <a:pt x="41150" y="29056"/>
                  </a:cubicBezTo>
                  <a:cubicBezTo>
                    <a:pt x="48875" y="24513"/>
                    <a:pt x="42970" y="19181"/>
                    <a:pt x="42970" y="19181"/>
                  </a:cubicBezTo>
                  <a:cubicBezTo>
                    <a:pt x="46381" y="10309"/>
                    <a:pt x="39143" y="9650"/>
                    <a:pt x="39143" y="9650"/>
                  </a:cubicBezTo>
                  <a:cubicBezTo>
                    <a:pt x="38626" y="5055"/>
                    <a:pt x="31763" y="1"/>
                    <a:pt x="26945" y="1"/>
                  </a:cubicBezTo>
                  <a:close/>
                </a:path>
              </a:pathLst>
            </a:custGeom>
            <a:solidFill>
              <a:srgbClr val="FF51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9" name="Google Shape;4283;p64"/>
            <p:cNvSpPr/>
            <p:nvPr/>
          </p:nvSpPr>
          <p:spPr>
            <a:xfrm>
              <a:off x="4985363" y="3110788"/>
              <a:ext cx="435650" cy="594475"/>
            </a:xfrm>
            <a:custGeom>
              <a:avLst/>
              <a:gdLst/>
              <a:ahLst/>
              <a:cxnLst/>
              <a:rect l="l" t="t" r="r" b="b"/>
              <a:pathLst>
                <a:path w="17426" h="23779" extrusionOk="0">
                  <a:moveTo>
                    <a:pt x="7755" y="1"/>
                  </a:moveTo>
                  <a:cubicBezTo>
                    <a:pt x="1" y="1"/>
                    <a:pt x="1387" y="23778"/>
                    <a:pt x="1387" y="23778"/>
                  </a:cubicBezTo>
                  <a:cubicBezTo>
                    <a:pt x="1387" y="23778"/>
                    <a:pt x="17425" y="1978"/>
                    <a:pt x="8654" y="101"/>
                  </a:cubicBezTo>
                  <a:cubicBezTo>
                    <a:pt x="8341" y="33"/>
                    <a:pt x="8042" y="1"/>
                    <a:pt x="7755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0" name="Google Shape;4284;p64"/>
            <p:cNvSpPr/>
            <p:nvPr/>
          </p:nvSpPr>
          <p:spPr>
            <a:xfrm>
              <a:off x="4716538" y="3100663"/>
              <a:ext cx="335100" cy="613200"/>
            </a:xfrm>
            <a:custGeom>
              <a:avLst/>
              <a:gdLst/>
              <a:ahLst/>
              <a:cxnLst/>
              <a:rect l="l" t="t" r="r" b="b"/>
              <a:pathLst>
                <a:path w="13404" h="24528" extrusionOk="0">
                  <a:moveTo>
                    <a:pt x="7333" y="1"/>
                  </a:moveTo>
                  <a:cubicBezTo>
                    <a:pt x="7141" y="1"/>
                    <a:pt x="6943" y="25"/>
                    <a:pt x="6736" y="76"/>
                  </a:cubicBezTo>
                  <a:cubicBezTo>
                    <a:pt x="0" y="1738"/>
                    <a:pt x="12326" y="24527"/>
                    <a:pt x="12326" y="24527"/>
                  </a:cubicBezTo>
                  <a:cubicBezTo>
                    <a:pt x="12326" y="24527"/>
                    <a:pt x="13404" y="1"/>
                    <a:pt x="7333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1" name="Google Shape;4285;p64"/>
            <p:cNvSpPr/>
            <p:nvPr/>
          </p:nvSpPr>
          <p:spPr>
            <a:xfrm>
              <a:off x="4421288" y="3262088"/>
              <a:ext cx="603425" cy="451775"/>
            </a:xfrm>
            <a:custGeom>
              <a:avLst/>
              <a:gdLst/>
              <a:ahLst/>
              <a:cxnLst/>
              <a:rect l="l" t="t" r="r" b="b"/>
              <a:pathLst>
                <a:path w="24137" h="18071" extrusionOk="0">
                  <a:moveTo>
                    <a:pt x="7998" y="1"/>
                  </a:moveTo>
                  <a:cubicBezTo>
                    <a:pt x="7175" y="1"/>
                    <a:pt x="6415" y="311"/>
                    <a:pt x="5747" y="1014"/>
                  </a:cubicBezTo>
                  <a:cubicBezTo>
                    <a:pt x="0" y="7091"/>
                    <a:pt x="24136" y="18070"/>
                    <a:pt x="24136" y="18070"/>
                  </a:cubicBezTo>
                  <a:cubicBezTo>
                    <a:pt x="24136" y="18070"/>
                    <a:pt x="14267" y="1"/>
                    <a:pt x="7998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2" name="Google Shape;4286;p64"/>
            <p:cNvSpPr/>
            <p:nvPr/>
          </p:nvSpPr>
          <p:spPr>
            <a:xfrm>
              <a:off x="4362513" y="3500413"/>
              <a:ext cx="662200" cy="213450"/>
            </a:xfrm>
            <a:custGeom>
              <a:avLst/>
              <a:gdLst/>
              <a:ahLst/>
              <a:cxnLst/>
              <a:rect l="l" t="t" r="r" b="b"/>
              <a:pathLst>
                <a:path w="26488" h="8538" extrusionOk="0">
                  <a:moveTo>
                    <a:pt x="5572" y="0"/>
                  </a:moveTo>
                  <a:cubicBezTo>
                    <a:pt x="3982" y="0"/>
                    <a:pt x="2816" y="481"/>
                    <a:pt x="2365" y="1672"/>
                  </a:cubicBezTo>
                  <a:cubicBezTo>
                    <a:pt x="0" y="7892"/>
                    <a:pt x="26487" y="8537"/>
                    <a:pt x="26487" y="8537"/>
                  </a:cubicBezTo>
                  <a:cubicBezTo>
                    <a:pt x="26487" y="8537"/>
                    <a:pt x="12268" y="0"/>
                    <a:pt x="5572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3" name="Google Shape;4287;p64"/>
            <p:cNvSpPr/>
            <p:nvPr/>
          </p:nvSpPr>
          <p:spPr>
            <a:xfrm>
              <a:off x="5024688" y="3253563"/>
              <a:ext cx="570100" cy="460650"/>
            </a:xfrm>
            <a:custGeom>
              <a:avLst/>
              <a:gdLst/>
              <a:ahLst/>
              <a:cxnLst/>
              <a:rect l="l" t="t" r="r" b="b"/>
              <a:pathLst>
                <a:path w="22804" h="18426" extrusionOk="0">
                  <a:moveTo>
                    <a:pt x="16118" y="1"/>
                  </a:moveTo>
                  <a:cubicBezTo>
                    <a:pt x="10304" y="1"/>
                    <a:pt x="0" y="18411"/>
                    <a:pt x="0" y="18411"/>
                  </a:cubicBezTo>
                  <a:lnTo>
                    <a:pt x="0" y="18425"/>
                  </a:lnTo>
                  <a:cubicBezTo>
                    <a:pt x="0" y="18425"/>
                    <a:pt x="22803" y="3691"/>
                    <a:pt x="17386" y="352"/>
                  </a:cubicBezTo>
                  <a:cubicBezTo>
                    <a:pt x="16995" y="112"/>
                    <a:pt x="16570" y="1"/>
                    <a:pt x="16118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4" name="Google Shape;4288;p64"/>
            <p:cNvSpPr/>
            <p:nvPr/>
          </p:nvSpPr>
          <p:spPr>
            <a:xfrm>
              <a:off x="5024688" y="3500488"/>
              <a:ext cx="661100" cy="213375"/>
            </a:xfrm>
            <a:custGeom>
              <a:avLst/>
              <a:gdLst/>
              <a:ahLst/>
              <a:cxnLst/>
              <a:rect l="l" t="t" r="r" b="b"/>
              <a:pathLst>
                <a:path w="26444" h="8535" extrusionOk="0">
                  <a:moveTo>
                    <a:pt x="20860" y="1"/>
                  </a:moveTo>
                  <a:cubicBezTo>
                    <a:pt x="14130" y="1"/>
                    <a:pt x="0" y="8534"/>
                    <a:pt x="0" y="8534"/>
                  </a:cubicBezTo>
                  <a:cubicBezTo>
                    <a:pt x="0" y="8534"/>
                    <a:pt x="26444" y="8204"/>
                    <a:pt x="24151" y="1769"/>
                  </a:cubicBezTo>
                  <a:cubicBezTo>
                    <a:pt x="23701" y="508"/>
                    <a:pt x="22500" y="1"/>
                    <a:pt x="20860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5" name="Google Shape;4289;p64"/>
            <p:cNvSpPr/>
            <p:nvPr/>
          </p:nvSpPr>
          <p:spPr>
            <a:xfrm>
              <a:off x="5024688" y="3713838"/>
              <a:ext cx="640325" cy="215100"/>
            </a:xfrm>
            <a:custGeom>
              <a:avLst/>
              <a:gdLst/>
              <a:ahLst/>
              <a:cxnLst/>
              <a:rect l="l" t="t" r="r" b="b"/>
              <a:pathLst>
                <a:path w="25613" h="8604" extrusionOk="0">
                  <a:moveTo>
                    <a:pt x="0" y="0"/>
                  </a:moveTo>
                  <a:cubicBezTo>
                    <a:pt x="0" y="0"/>
                    <a:pt x="15040" y="8604"/>
                    <a:pt x="21368" y="8604"/>
                  </a:cubicBezTo>
                  <a:cubicBezTo>
                    <a:pt x="22775" y="8604"/>
                    <a:pt x="23752" y="8178"/>
                    <a:pt x="24036" y="7138"/>
                  </a:cubicBezTo>
                  <a:cubicBezTo>
                    <a:pt x="25613" y="1419"/>
                    <a:pt x="1" y="0"/>
                    <a:pt x="0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6" name="Google Shape;4290;p64"/>
            <p:cNvSpPr/>
            <p:nvPr/>
          </p:nvSpPr>
          <p:spPr>
            <a:xfrm>
              <a:off x="5020013" y="3705238"/>
              <a:ext cx="567975" cy="454875"/>
            </a:xfrm>
            <a:custGeom>
              <a:avLst/>
              <a:gdLst/>
              <a:ahLst/>
              <a:cxnLst/>
              <a:rect l="l" t="t" r="r" b="b"/>
              <a:pathLst>
                <a:path w="22719" h="18195" extrusionOk="0">
                  <a:moveTo>
                    <a:pt x="1" y="0"/>
                  </a:moveTo>
                  <a:cubicBezTo>
                    <a:pt x="1" y="1"/>
                    <a:pt x="11600" y="18194"/>
                    <a:pt x="16972" y="18194"/>
                  </a:cubicBezTo>
                  <a:cubicBezTo>
                    <a:pt x="17520" y="18194"/>
                    <a:pt x="18004" y="18005"/>
                    <a:pt x="18404" y="17586"/>
                  </a:cubicBezTo>
                  <a:cubicBezTo>
                    <a:pt x="22718" y="13057"/>
                    <a:pt x="331" y="201"/>
                    <a:pt x="1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7" name="Google Shape;4291;p64"/>
            <p:cNvSpPr/>
            <p:nvPr/>
          </p:nvSpPr>
          <p:spPr>
            <a:xfrm>
              <a:off x="5003438" y="3712038"/>
              <a:ext cx="349125" cy="611875"/>
            </a:xfrm>
            <a:custGeom>
              <a:avLst/>
              <a:gdLst/>
              <a:ahLst/>
              <a:cxnLst/>
              <a:rect l="l" t="t" r="r" b="b"/>
              <a:pathLst>
                <a:path w="13965" h="24475" extrusionOk="0">
                  <a:moveTo>
                    <a:pt x="793" y="0"/>
                  </a:moveTo>
                  <a:cubicBezTo>
                    <a:pt x="793" y="1"/>
                    <a:pt x="0" y="24475"/>
                    <a:pt x="6314" y="24475"/>
                  </a:cubicBezTo>
                  <a:cubicBezTo>
                    <a:pt x="6520" y="24475"/>
                    <a:pt x="6734" y="24448"/>
                    <a:pt x="6956" y="24394"/>
                  </a:cubicBezTo>
                  <a:cubicBezTo>
                    <a:pt x="13964" y="22689"/>
                    <a:pt x="793" y="1"/>
                    <a:pt x="793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8" name="Google Shape;4292;p64"/>
            <p:cNvSpPr/>
            <p:nvPr/>
          </p:nvSpPr>
          <p:spPr>
            <a:xfrm>
              <a:off x="4710088" y="3712038"/>
              <a:ext cx="313175" cy="607550"/>
            </a:xfrm>
            <a:custGeom>
              <a:avLst/>
              <a:gdLst/>
              <a:ahLst/>
              <a:cxnLst/>
              <a:rect l="l" t="t" r="r" b="b"/>
              <a:pathLst>
                <a:path w="12527" h="24302" extrusionOk="0">
                  <a:moveTo>
                    <a:pt x="12527" y="0"/>
                  </a:moveTo>
                  <a:cubicBezTo>
                    <a:pt x="12526" y="1"/>
                    <a:pt x="0" y="22531"/>
                    <a:pt x="5819" y="24222"/>
                  </a:cubicBezTo>
                  <a:cubicBezTo>
                    <a:pt x="6004" y="24276"/>
                    <a:pt x="6183" y="24302"/>
                    <a:pt x="6357" y="24302"/>
                  </a:cubicBezTo>
                  <a:cubicBezTo>
                    <a:pt x="11707" y="24302"/>
                    <a:pt x="12527" y="2"/>
                    <a:pt x="12527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9" name="Google Shape;4293;p64"/>
            <p:cNvSpPr/>
            <p:nvPr/>
          </p:nvSpPr>
          <p:spPr>
            <a:xfrm>
              <a:off x="4409813" y="3712038"/>
              <a:ext cx="613450" cy="441400"/>
            </a:xfrm>
            <a:custGeom>
              <a:avLst/>
              <a:gdLst/>
              <a:ahLst/>
              <a:cxnLst/>
              <a:rect l="l" t="t" r="r" b="b"/>
              <a:pathLst>
                <a:path w="24538" h="17656" extrusionOk="0">
                  <a:moveTo>
                    <a:pt x="24538" y="0"/>
                  </a:moveTo>
                  <a:cubicBezTo>
                    <a:pt x="24537" y="1"/>
                    <a:pt x="0" y="12398"/>
                    <a:pt x="6106" y="17013"/>
                  </a:cubicBezTo>
                  <a:cubicBezTo>
                    <a:pt x="6693" y="17456"/>
                    <a:pt x="7338" y="17656"/>
                    <a:pt x="8024" y="17656"/>
                  </a:cubicBezTo>
                  <a:cubicBezTo>
                    <a:pt x="14469" y="17656"/>
                    <a:pt x="24538" y="1"/>
                    <a:pt x="24538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0" name="Google Shape;4294;p64"/>
            <p:cNvSpPr/>
            <p:nvPr/>
          </p:nvSpPr>
          <p:spPr>
            <a:xfrm>
              <a:off x="4359838" y="3711938"/>
              <a:ext cx="663425" cy="208425"/>
            </a:xfrm>
            <a:custGeom>
              <a:avLst/>
              <a:gdLst/>
              <a:ahLst/>
              <a:cxnLst/>
              <a:rect l="l" t="t" r="r" b="b"/>
              <a:pathLst>
                <a:path w="26537" h="8337" extrusionOk="0">
                  <a:moveTo>
                    <a:pt x="25753" y="0"/>
                  </a:moveTo>
                  <a:cubicBezTo>
                    <a:pt x="21353" y="0"/>
                    <a:pt x="1" y="312"/>
                    <a:pt x="2329" y="6397"/>
                  </a:cubicBezTo>
                  <a:cubicBezTo>
                    <a:pt x="2860" y="7784"/>
                    <a:pt x="4188" y="8336"/>
                    <a:pt x="5964" y="8336"/>
                  </a:cubicBezTo>
                  <a:cubicBezTo>
                    <a:pt x="12865" y="8336"/>
                    <a:pt x="26537" y="4"/>
                    <a:pt x="26537" y="4"/>
                  </a:cubicBezTo>
                  <a:cubicBezTo>
                    <a:pt x="26537" y="4"/>
                    <a:pt x="26255" y="0"/>
                    <a:pt x="25753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1" name="Google Shape;4295;p64"/>
            <p:cNvSpPr/>
            <p:nvPr/>
          </p:nvSpPr>
          <p:spPr>
            <a:xfrm>
              <a:off x="4465713" y="3158988"/>
              <a:ext cx="1109000" cy="1097775"/>
            </a:xfrm>
            <a:custGeom>
              <a:avLst/>
              <a:gdLst/>
              <a:ahLst/>
              <a:cxnLst/>
              <a:rect l="l" t="t" r="r" b="b"/>
              <a:pathLst>
                <a:path w="44360" h="43911" extrusionOk="0">
                  <a:moveTo>
                    <a:pt x="28768" y="1"/>
                  </a:moveTo>
                  <a:cubicBezTo>
                    <a:pt x="27055" y="1"/>
                    <a:pt x="26172" y="9252"/>
                    <a:pt x="26172" y="9252"/>
                  </a:cubicBezTo>
                  <a:lnTo>
                    <a:pt x="19779" y="8994"/>
                  </a:lnTo>
                  <a:cubicBezTo>
                    <a:pt x="19779" y="8994"/>
                    <a:pt x="19364" y="638"/>
                    <a:pt x="17916" y="380"/>
                  </a:cubicBezTo>
                  <a:cubicBezTo>
                    <a:pt x="17896" y="376"/>
                    <a:pt x="17876" y="375"/>
                    <a:pt x="17858" y="375"/>
                  </a:cubicBezTo>
                  <a:cubicBezTo>
                    <a:pt x="16521" y="375"/>
                    <a:pt x="18891" y="9309"/>
                    <a:pt x="18891" y="9309"/>
                  </a:cubicBezTo>
                  <a:lnTo>
                    <a:pt x="14290" y="11660"/>
                  </a:lnTo>
                  <a:cubicBezTo>
                    <a:pt x="14290" y="11660"/>
                    <a:pt x="8223" y="6400"/>
                    <a:pt x="6371" y="6400"/>
                  </a:cubicBezTo>
                  <a:cubicBezTo>
                    <a:pt x="6249" y="6400"/>
                    <a:pt x="6145" y="6422"/>
                    <a:pt x="6063" y="6471"/>
                  </a:cubicBezTo>
                  <a:cubicBezTo>
                    <a:pt x="4730" y="7245"/>
                    <a:pt x="13086" y="12677"/>
                    <a:pt x="13086" y="12677"/>
                  </a:cubicBezTo>
                  <a:lnTo>
                    <a:pt x="9388" y="16877"/>
                  </a:lnTo>
                  <a:cubicBezTo>
                    <a:pt x="9388" y="16877"/>
                    <a:pt x="4335" y="15444"/>
                    <a:pt x="1851" y="15444"/>
                  </a:cubicBezTo>
                  <a:cubicBezTo>
                    <a:pt x="1144" y="15444"/>
                    <a:pt x="645" y="15560"/>
                    <a:pt x="531" y="15859"/>
                  </a:cubicBezTo>
                  <a:cubicBezTo>
                    <a:pt x="0" y="17206"/>
                    <a:pt x="8242" y="18410"/>
                    <a:pt x="8242" y="18410"/>
                  </a:cubicBezTo>
                  <a:lnTo>
                    <a:pt x="8672" y="23613"/>
                  </a:lnTo>
                  <a:cubicBezTo>
                    <a:pt x="8672" y="23613"/>
                    <a:pt x="172" y="25677"/>
                    <a:pt x="502" y="27239"/>
                  </a:cubicBezTo>
                  <a:cubicBezTo>
                    <a:pt x="565" y="27536"/>
                    <a:pt x="913" y="27655"/>
                    <a:pt x="1434" y="27655"/>
                  </a:cubicBezTo>
                  <a:cubicBezTo>
                    <a:pt x="3636" y="27655"/>
                    <a:pt x="8929" y="25519"/>
                    <a:pt x="8929" y="25519"/>
                  </a:cubicBezTo>
                  <a:lnTo>
                    <a:pt x="11008" y="29719"/>
                  </a:lnTo>
                  <a:cubicBezTo>
                    <a:pt x="11008" y="29719"/>
                    <a:pt x="4314" y="35724"/>
                    <a:pt x="5346" y="36928"/>
                  </a:cubicBezTo>
                  <a:cubicBezTo>
                    <a:pt x="5436" y="37031"/>
                    <a:pt x="5564" y="37078"/>
                    <a:pt x="5723" y="37078"/>
                  </a:cubicBezTo>
                  <a:cubicBezTo>
                    <a:pt x="7428" y="37078"/>
                    <a:pt x="12728" y="31682"/>
                    <a:pt x="12728" y="31682"/>
                  </a:cubicBezTo>
                  <a:cubicBezTo>
                    <a:pt x="12728" y="31682"/>
                    <a:pt x="14574" y="36205"/>
                    <a:pt x="17251" y="36426"/>
                  </a:cubicBezTo>
                  <a:lnTo>
                    <a:pt x="17251" y="36426"/>
                  </a:lnTo>
                  <a:cubicBezTo>
                    <a:pt x="17127" y="36751"/>
                    <a:pt x="14883" y="42679"/>
                    <a:pt x="16096" y="43808"/>
                  </a:cubicBezTo>
                  <a:cubicBezTo>
                    <a:pt x="16170" y="43877"/>
                    <a:pt x="16244" y="43910"/>
                    <a:pt x="16320" y="43910"/>
                  </a:cubicBezTo>
                  <a:cubicBezTo>
                    <a:pt x="17522" y="43910"/>
                    <a:pt x="18905" y="35638"/>
                    <a:pt x="18905" y="35638"/>
                  </a:cubicBezTo>
                  <a:lnTo>
                    <a:pt x="24538" y="35366"/>
                  </a:lnTo>
                  <a:cubicBezTo>
                    <a:pt x="24538" y="35366"/>
                    <a:pt x="26334" y="43911"/>
                    <a:pt x="27927" y="43911"/>
                  </a:cubicBezTo>
                  <a:cubicBezTo>
                    <a:pt x="27944" y="43911"/>
                    <a:pt x="27961" y="43910"/>
                    <a:pt x="27978" y="43908"/>
                  </a:cubicBezTo>
                  <a:cubicBezTo>
                    <a:pt x="29583" y="43736"/>
                    <a:pt x="25785" y="34749"/>
                    <a:pt x="25785" y="34749"/>
                  </a:cubicBezTo>
                  <a:lnTo>
                    <a:pt x="30643" y="34362"/>
                  </a:lnTo>
                  <a:lnTo>
                    <a:pt x="32120" y="33918"/>
                  </a:lnTo>
                  <a:cubicBezTo>
                    <a:pt x="32120" y="33918"/>
                    <a:pt x="36910" y="37362"/>
                    <a:pt x="38209" y="37362"/>
                  </a:cubicBezTo>
                  <a:cubicBezTo>
                    <a:pt x="38264" y="37362"/>
                    <a:pt x="38313" y="37356"/>
                    <a:pt x="38354" y="37344"/>
                  </a:cubicBezTo>
                  <a:cubicBezTo>
                    <a:pt x="39401" y="37043"/>
                    <a:pt x="33639" y="32671"/>
                    <a:pt x="33639" y="32671"/>
                  </a:cubicBezTo>
                  <a:lnTo>
                    <a:pt x="37007" y="28300"/>
                  </a:lnTo>
                  <a:cubicBezTo>
                    <a:pt x="37007" y="28300"/>
                    <a:pt x="40697" y="29268"/>
                    <a:pt x="42627" y="29268"/>
                  </a:cubicBezTo>
                  <a:cubicBezTo>
                    <a:pt x="43237" y="29268"/>
                    <a:pt x="43672" y="29171"/>
                    <a:pt x="43758" y="28916"/>
                  </a:cubicBezTo>
                  <a:cubicBezTo>
                    <a:pt x="44116" y="27855"/>
                    <a:pt x="36978" y="27225"/>
                    <a:pt x="36978" y="27225"/>
                  </a:cubicBezTo>
                  <a:lnTo>
                    <a:pt x="38096" y="19543"/>
                  </a:lnTo>
                  <a:cubicBezTo>
                    <a:pt x="38096" y="19543"/>
                    <a:pt x="44360" y="17264"/>
                    <a:pt x="43772" y="16017"/>
                  </a:cubicBezTo>
                  <a:cubicBezTo>
                    <a:pt x="43663" y="15785"/>
                    <a:pt x="43346" y="15691"/>
                    <a:pt x="42900" y="15691"/>
                  </a:cubicBezTo>
                  <a:cubicBezTo>
                    <a:pt x="40946" y="15691"/>
                    <a:pt x="36534" y="17507"/>
                    <a:pt x="36534" y="17507"/>
                  </a:cubicBezTo>
                  <a:lnTo>
                    <a:pt x="32607" y="12018"/>
                  </a:lnTo>
                  <a:cubicBezTo>
                    <a:pt x="32607" y="12018"/>
                    <a:pt x="38985" y="7503"/>
                    <a:pt x="38469" y="6056"/>
                  </a:cubicBezTo>
                  <a:cubicBezTo>
                    <a:pt x="38421" y="5919"/>
                    <a:pt x="38318" y="5856"/>
                    <a:pt x="38171" y="5856"/>
                  </a:cubicBezTo>
                  <a:cubicBezTo>
                    <a:pt x="36754" y="5856"/>
                    <a:pt x="31245" y="11660"/>
                    <a:pt x="31245" y="11660"/>
                  </a:cubicBezTo>
                  <a:lnTo>
                    <a:pt x="27763" y="9151"/>
                  </a:lnTo>
                  <a:cubicBezTo>
                    <a:pt x="27763" y="9151"/>
                    <a:pt x="30729" y="538"/>
                    <a:pt x="28909" y="22"/>
                  </a:cubicBezTo>
                  <a:cubicBezTo>
                    <a:pt x="28861" y="8"/>
                    <a:pt x="28814" y="1"/>
                    <a:pt x="28768" y="1"/>
                  </a:cubicBezTo>
                  <a:close/>
                </a:path>
              </a:pathLst>
            </a:custGeom>
            <a:solidFill>
              <a:srgbClr val="0092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2" name="Google Shape;4296;p64"/>
            <p:cNvSpPr/>
            <p:nvPr/>
          </p:nvSpPr>
          <p:spPr>
            <a:xfrm>
              <a:off x="4502613" y="3220788"/>
              <a:ext cx="1011550" cy="973325"/>
            </a:xfrm>
            <a:custGeom>
              <a:avLst/>
              <a:gdLst/>
              <a:ahLst/>
              <a:cxnLst/>
              <a:rect l="l" t="t" r="r" b="b"/>
              <a:pathLst>
                <a:path w="40462" h="38933" extrusionOk="0">
                  <a:moveTo>
                    <a:pt x="20998" y="0"/>
                  </a:moveTo>
                  <a:cubicBezTo>
                    <a:pt x="13129" y="0"/>
                    <a:pt x="6020" y="4745"/>
                    <a:pt x="3010" y="12011"/>
                  </a:cubicBezTo>
                  <a:cubicBezTo>
                    <a:pt x="1" y="19292"/>
                    <a:pt x="1663" y="27662"/>
                    <a:pt x="7239" y="33238"/>
                  </a:cubicBezTo>
                  <a:cubicBezTo>
                    <a:pt x="10958" y="36957"/>
                    <a:pt x="15934" y="38933"/>
                    <a:pt x="21000" y="38933"/>
                  </a:cubicBezTo>
                  <a:cubicBezTo>
                    <a:pt x="23509" y="38933"/>
                    <a:pt x="26040" y="38448"/>
                    <a:pt x="28451" y="37451"/>
                  </a:cubicBezTo>
                  <a:cubicBezTo>
                    <a:pt x="35717" y="34442"/>
                    <a:pt x="40462" y="27347"/>
                    <a:pt x="40462" y="19464"/>
                  </a:cubicBezTo>
                  <a:cubicBezTo>
                    <a:pt x="40462" y="8715"/>
                    <a:pt x="31747" y="0"/>
                    <a:pt x="20998" y="0"/>
                  </a:cubicBezTo>
                  <a:close/>
                </a:path>
              </a:pathLst>
            </a:custGeom>
            <a:solidFill>
              <a:srgbClr val="FFD3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3" name="Google Shape;4297;p64"/>
            <p:cNvSpPr/>
            <p:nvPr/>
          </p:nvSpPr>
          <p:spPr>
            <a:xfrm>
              <a:off x="4614763" y="3287063"/>
              <a:ext cx="817700" cy="812700"/>
            </a:xfrm>
            <a:custGeom>
              <a:avLst/>
              <a:gdLst/>
              <a:ahLst/>
              <a:cxnLst/>
              <a:rect l="l" t="t" r="r" b="b"/>
              <a:pathLst>
                <a:path w="32708" h="32508" extrusionOk="0">
                  <a:moveTo>
                    <a:pt x="12370" y="1"/>
                  </a:moveTo>
                  <a:cubicBezTo>
                    <a:pt x="12312" y="1"/>
                    <a:pt x="12269" y="15"/>
                    <a:pt x="12212" y="15"/>
                  </a:cubicBezTo>
                  <a:cubicBezTo>
                    <a:pt x="11237" y="144"/>
                    <a:pt x="11166" y="1463"/>
                    <a:pt x="11438" y="2982"/>
                  </a:cubicBezTo>
                  <a:cubicBezTo>
                    <a:pt x="12312" y="4415"/>
                    <a:pt x="13043" y="5920"/>
                    <a:pt x="13631" y="7483"/>
                  </a:cubicBezTo>
                  <a:cubicBezTo>
                    <a:pt x="13918" y="7397"/>
                    <a:pt x="14204" y="7325"/>
                    <a:pt x="14505" y="7268"/>
                  </a:cubicBezTo>
                  <a:cubicBezTo>
                    <a:pt x="14233" y="5232"/>
                    <a:pt x="14090" y="3226"/>
                    <a:pt x="14247" y="1592"/>
                  </a:cubicBezTo>
                  <a:cubicBezTo>
                    <a:pt x="13717" y="675"/>
                    <a:pt x="13086" y="1"/>
                    <a:pt x="12370" y="1"/>
                  </a:cubicBezTo>
                  <a:close/>
                  <a:moveTo>
                    <a:pt x="20840" y="273"/>
                  </a:moveTo>
                  <a:cubicBezTo>
                    <a:pt x="20109" y="273"/>
                    <a:pt x="19450" y="1234"/>
                    <a:pt x="18920" y="2423"/>
                  </a:cubicBezTo>
                  <a:cubicBezTo>
                    <a:pt x="18934" y="4057"/>
                    <a:pt x="18819" y="5691"/>
                    <a:pt x="18576" y="7311"/>
                  </a:cubicBezTo>
                  <a:cubicBezTo>
                    <a:pt x="18948" y="7397"/>
                    <a:pt x="19307" y="7497"/>
                    <a:pt x="19665" y="7626"/>
                  </a:cubicBezTo>
                  <a:cubicBezTo>
                    <a:pt x="20253" y="6150"/>
                    <a:pt x="20969" y="4716"/>
                    <a:pt x="21801" y="3340"/>
                  </a:cubicBezTo>
                  <a:cubicBezTo>
                    <a:pt x="21915" y="1778"/>
                    <a:pt x="21772" y="345"/>
                    <a:pt x="20912" y="273"/>
                  </a:cubicBezTo>
                  <a:close/>
                  <a:moveTo>
                    <a:pt x="5213" y="4142"/>
                  </a:moveTo>
                  <a:cubicBezTo>
                    <a:pt x="4864" y="4142"/>
                    <a:pt x="4542" y="4255"/>
                    <a:pt x="4272" y="4458"/>
                  </a:cubicBezTo>
                  <a:cubicBezTo>
                    <a:pt x="3469" y="5103"/>
                    <a:pt x="3842" y="6293"/>
                    <a:pt x="4630" y="7526"/>
                  </a:cubicBezTo>
                  <a:cubicBezTo>
                    <a:pt x="6006" y="8257"/>
                    <a:pt x="7540" y="9317"/>
                    <a:pt x="9045" y="10492"/>
                  </a:cubicBezTo>
                  <a:cubicBezTo>
                    <a:pt x="9303" y="10191"/>
                    <a:pt x="9575" y="9905"/>
                    <a:pt x="9861" y="9647"/>
                  </a:cubicBezTo>
                  <a:cubicBezTo>
                    <a:pt x="8486" y="7870"/>
                    <a:pt x="7253" y="6021"/>
                    <a:pt x="6579" y="4444"/>
                  </a:cubicBezTo>
                  <a:cubicBezTo>
                    <a:pt x="6164" y="4258"/>
                    <a:pt x="5719" y="4157"/>
                    <a:pt x="5275" y="4143"/>
                  </a:cubicBezTo>
                  <a:cubicBezTo>
                    <a:pt x="5254" y="4142"/>
                    <a:pt x="5233" y="4142"/>
                    <a:pt x="5213" y="4142"/>
                  </a:cubicBezTo>
                  <a:close/>
                  <a:moveTo>
                    <a:pt x="28002" y="5073"/>
                  </a:moveTo>
                  <a:cubicBezTo>
                    <a:pt x="27985" y="5073"/>
                    <a:pt x="27967" y="5073"/>
                    <a:pt x="27949" y="5075"/>
                  </a:cubicBezTo>
                  <a:lnTo>
                    <a:pt x="27935" y="5075"/>
                  </a:lnTo>
                  <a:cubicBezTo>
                    <a:pt x="27290" y="5075"/>
                    <a:pt x="26401" y="5548"/>
                    <a:pt x="25541" y="6150"/>
                  </a:cubicBezTo>
                  <a:cubicBezTo>
                    <a:pt x="24782" y="7382"/>
                    <a:pt x="23965" y="8572"/>
                    <a:pt x="23062" y="9704"/>
                  </a:cubicBezTo>
                  <a:cubicBezTo>
                    <a:pt x="23363" y="9991"/>
                    <a:pt x="23650" y="10292"/>
                    <a:pt x="23907" y="10607"/>
                  </a:cubicBezTo>
                  <a:cubicBezTo>
                    <a:pt x="24911" y="9833"/>
                    <a:pt x="25943" y="9116"/>
                    <a:pt x="27032" y="8472"/>
                  </a:cubicBezTo>
                  <a:cubicBezTo>
                    <a:pt x="28193" y="7196"/>
                    <a:pt x="29211" y="5734"/>
                    <a:pt x="28465" y="5218"/>
                  </a:cubicBezTo>
                  <a:cubicBezTo>
                    <a:pt x="28324" y="5128"/>
                    <a:pt x="28159" y="5073"/>
                    <a:pt x="28002" y="5073"/>
                  </a:cubicBezTo>
                  <a:close/>
                  <a:moveTo>
                    <a:pt x="29770" y="11811"/>
                  </a:moveTo>
                  <a:lnTo>
                    <a:pt x="29741" y="11825"/>
                  </a:lnTo>
                  <a:cubicBezTo>
                    <a:pt x="29742" y="11825"/>
                    <a:pt x="29743" y="11825"/>
                    <a:pt x="29744" y="11825"/>
                  </a:cubicBezTo>
                  <a:lnTo>
                    <a:pt x="29743" y="11825"/>
                  </a:lnTo>
                  <a:cubicBezTo>
                    <a:pt x="29752" y="11821"/>
                    <a:pt x="29761" y="11816"/>
                    <a:pt x="29770" y="11811"/>
                  </a:cubicBezTo>
                  <a:close/>
                  <a:moveTo>
                    <a:pt x="29743" y="11825"/>
                  </a:moveTo>
                  <a:lnTo>
                    <a:pt x="29743" y="11825"/>
                  </a:lnTo>
                  <a:cubicBezTo>
                    <a:pt x="28419" y="12551"/>
                    <a:pt x="27066" y="13205"/>
                    <a:pt x="25670" y="13775"/>
                  </a:cubicBezTo>
                  <a:cubicBezTo>
                    <a:pt x="25814" y="14205"/>
                    <a:pt x="25914" y="14635"/>
                    <a:pt x="26000" y="15064"/>
                  </a:cubicBezTo>
                  <a:cubicBezTo>
                    <a:pt x="27276" y="14864"/>
                    <a:pt x="28551" y="14749"/>
                    <a:pt x="29841" y="14692"/>
                  </a:cubicBezTo>
                  <a:cubicBezTo>
                    <a:pt x="31360" y="14133"/>
                    <a:pt x="32708" y="13402"/>
                    <a:pt x="32392" y="12657"/>
                  </a:cubicBezTo>
                  <a:cubicBezTo>
                    <a:pt x="32120" y="12041"/>
                    <a:pt x="31004" y="11826"/>
                    <a:pt x="29744" y="11825"/>
                  </a:cubicBezTo>
                  <a:close/>
                  <a:moveTo>
                    <a:pt x="2996" y="11711"/>
                  </a:moveTo>
                  <a:cubicBezTo>
                    <a:pt x="1678" y="11711"/>
                    <a:pt x="488" y="11926"/>
                    <a:pt x="259" y="12657"/>
                  </a:cubicBezTo>
                  <a:cubicBezTo>
                    <a:pt x="15" y="13431"/>
                    <a:pt x="846" y="14276"/>
                    <a:pt x="1878" y="15007"/>
                  </a:cubicBezTo>
                  <a:lnTo>
                    <a:pt x="2423" y="15007"/>
                  </a:lnTo>
                  <a:cubicBezTo>
                    <a:pt x="3885" y="15021"/>
                    <a:pt x="5347" y="15122"/>
                    <a:pt x="6809" y="15308"/>
                  </a:cubicBezTo>
                  <a:cubicBezTo>
                    <a:pt x="6895" y="14764"/>
                    <a:pt x="7024" y="14219"/>
                    <a:pt x="7196" y="13689"/>
                  </a:cubicBezTo>
                  <a:cubicBezTo>
                    <a:pt x="5877" y="13115"/>
                    <a:pt x="4601" y="12470"/>
                    <a:pt x="3369" y="11739"/>
                  </a:cubicBezTo>
                  <a:lnTo>
                    <a:pt x="3010" y="11739"/>
                  </a:lnTo>
                  <a:lnTo>
                    <a:pt x="2996" y="11711"/>
                  </a:lnTo>
                  <a:close/>
                  <a:moveTo>
                    <a:pt x="25971" y="18805"/>
                  </a:moveTo>
                  <a:cubicBezTo>
                    <a:pt x="25857" y="19307"/>
                    <a:pt x="25713" y="19823"/>
                    <a:pt x="25527" y="20310"/>
                  </a:cubicBezTo>
                  <a:cubicBezTo>
                    <a:pt x="26473" y="20712"/>
                    <a:pt x="27419" y="21127"/>
                    <a:pt x="28293" y="21571"/>
                  </a:cubicBezTo>
                  <a:cubicBezTo>
                    <a:pt x="28881" y="21743"/>
                    <a:pt x="29483" y="21844"/>
                    <a:pt x="30085" y="21858"/>
                  </a:cubicBezTo>
                  <a:cubicBezTo>
                    <a:pt x="30887" y="21858"/>
                    <a:pt x="31489" y="21586"/>
                    <a:pt x="31547" y="20826"/>
                  </a:cubicBezTo>
                  <a:cubicBezTo>
                    <a:pt x="31604" y="20067"/>
                    <a:pt x="31174" y="19522"/>
                    <a:pt x="30529" y="19092"/>
                  </a:cubicBezTo>
                  <a:lnTo>
                    <a:pt x="30357" y="19092"/>
                  </a:lnTo>
                  <a:cubicBezTo>
                    <a:pt x="28895" y="19078"/>
                    <a:pt x="27433" y="18977"/>
                    <a:pt x="25986" y="18805"/>
                  </a:cubicBezTo>
                  <a:close/>
                  <a:moveTo>
                    <a:pt x="6866" y="18562"/>
                  </a:moveTo>
                  <a:cubicBezTo>
                    <a:pt x="5490" y="18691"/>
                    <a:pt x="4114" y="18777"/>
                    <a:pt x="2867" y="18791"/>
                  </a:cubicBezTo>
                  <a:cubicBezTo>
                    <a:pt x="1405" y="19508"/>
                    <a:pt x="1" y="20468"/>
                    <a:pt x="345" y="21371"/>
                  </a:cubicBezTo>
                  <a:cubicBezTo>
                    <a:pt x="502" y="21801"/>
                    <a:pt x="1047" y="21958"/>
                    <a:pt x="1778" y="21958"/>
                  </a:cubicBezTo>
                  <a:cubicBezTo>
                    <a:pt x="2638" y="21930"/>
                    <a:pt x="3483" y="21801"/>
                    <a:pt x="4300" y="21586"/>
                  </a:cubicBezTo>
                  <a:cubicBezTo>
                    <a:pt x="5246" y="21099"/>
                    <a:pt x="6264" y="20626"/>
                    <a:pt x="7310" y="20196"/>
                  </a:cubicBezTo>
                  <a:cubicBezTo>
                    <a:pt x="7124" y="19665"/>
                    <a:pt x="6966" y="19121"/>
                    <a:pt x="6866" y="18562"/>
                  </a:cubicBezTo>
                  <a:close/>
                  <a:moveTo>
                    <a:pt x="23693" y="23306"/>
                  </a:moveTo>
                  <a:cubicBezTo>
                    <a:pt x="23463" y="23564"/>
                    <a:pt x="23220" y="23807"/>
                    <a:pt x="22976" y="24037"/>
                  </a:cubicBezTo>
                  <a:cubicBezTo>
                    <a:pt x="23621" y="24854"/>
                    <a:pt x="24251" y="25699"/>
                    <a:pt x="24810" y="26516"/>
                  </a:cubicBezTo>
                  <a:cubicBezTo>
                    <a:pt x="25627" y="27176"/>
                    <a:pt x="26487" y="27691"/>
                    <a:pt x="27161" y="27691"/>
                  </a:cubicBezTo>
                  <a:cubicBezTo>
                    <a:pt x="27347" y="27691"/>
                    <a:pt x="27534" y="27649"/>
                    <a:pt x="27691" y="27563"/>
                  </a:cubicBezTo>
                  <a:cubicBezTo>
                    <a:pt x="28150" y="27290"/>
                    <a:pt x="28121" y="26717"/>
                    <a:pt x="27849" y="26043"/>
                  </a:cubicBezTo>
                  <a:cubicBezTo>
                    <a:pt x="26387" y="25241"/>
                    <a:pt x="25011" y="24323"/>
                    <a:pt x="23693" y="23306"/>
                  </a:cubicBezTo>
                  <a:close/>
                  <a:moveTo>
                    <a:pt x="9145" y="23277"/>
                  </a:moveTo>
                  <a:cubicBezTo>
                    <a:pt x="7955" y="24180"/>
                    <a:pt x="6694" y="25011"/>
                    <a:pt x="5404" y="25771"/>
                  </a:cubicBezTo>
                  <a:cubicBezTo>
                    <a:pt x="4974" y="26860"/>
                    <a:pt x="4773" y="27878"/>
                    <a:pt x="5275" y="28279"/>
                  </a:cubicBezTo>
                  <a:cubicBezTo>
                    <a:pt x="5404" y="28369"/>
                    <a:pt x="5544" y="28425"/>
                    <a:pt x="5696" y="28425"/>
                  </a:cubicBezTo>
                  <a:cubicBezTo>
                    <a:pt x="5713" y="28425"/>
                    <a:pt x="5730" y="28424"/>
                    <a:pt x="5748" y="28422"/>
                  </a:cubicBezTo>
                  <a:cubicBezTo>
                    <a:pt x="6393" y="28422"/>
                    <a:pt x="7353" y="27835"/>
                    <a:pt x="8314" y="27090"/>
                  </a:cubicBezTo>
                  <a:cubicBezTo>
                    <a:pt x="8873" y="26187"/>
                    <a:pt x="9532" y="25255"/>
                    <a:pt x="10234" y="24338"/>
                  </a:cubicBezTo>
                  <a:cubicBezTo>
                    <a:pt x="9847" y="24008"/>
                    <a:pt x="9489" y="23650"/>
                    <a:pt x="9145" y="23277"/>
                  </a:cubicBezTo>
                  <a:close/>
                  <a:moveTo>
                    <a:pt x="19493" y="26072"/>
                  </a:moveTo>
                  <a:cubicBezTo>
                    <a:pt x="19092" y="26201"/>
                    <a:pt x="18690" y="26301"/>
                    <a:pt x="18275" y="26387"/>
                  </a:cubicBezTo>
                  <a:cubicBezTo>
                    <a:pt x="18418" y="27649"/>
                    <a:pt x="18533" y="28910"/>
                    <a:pt x="18561" y="30085"/>
                  </a:cubicBezTo>
                  <a:cubicBezTo>
                    <a:pt x="19106" y="31045"/>
                    <a:pt x="19694" y="31834"/>
                    <a:pt x="20267" y="31834"/>
                  </a:cubicBezTo>
                  <a:cubicBezTo>
                    <a:pt x="20324" y="31834"/>
                    <a:pt x="20382" y="31834"/>
                    <a:pt x="20439" y="31805"/>
                  </a:cubicBezTo>
                  <a:cubicBezTo>
                    <a:pt x="21041" y="31633"/>
                    <a:pt x="21127" y="30558"/>
                    <a:pt x="21012" y="29340"/>
                  </a:cubicBezTo>
                  <a:cubicBezTo>
                    <a:pt x="20453" y="28279"/>
                    <a:pt x="19937" y="27190"/>
                    <a:pt x="19493" y="26072"/>
                  </a:cubicBezTo>
                  <a:close/>
                  <a:moveTo>
                    <a:pt x="13287" y="26043"/>
                  </a:moveTo>
                  <a:cubicBezTo>
                    <a:pt x="12685" y="27448"/>
                    <a:pt x="12026" y="28809"/>
                    <a:pt x="11266" y="30142"/>
                  </a:cubicBezTo>
                  <a:cubicBezTo>
                    <a:pt x="11309" y="31289"/>
                    <a:pt x="11567" y="32221"/>
                    <a:pt x="12226" y="32464"/>
                  </a:cubicBezTo>
                  <a:cubicBezTo>
                    <a:pt x="12312" y="32493"/>
                    <a:pt x="12398" y="32507"/>
                    <a:pt x="12499" y="32507"/>
                  </a:cubicBezTo>
                  <a:cubicBezTo>
                    <a:pt x="13273" y="32507"/>
                    <a:pt x="13946" y="31346"/>
                    <a:pt x="14491" y="29985"/>
                  </a:cubicBezTo>
                  <a:cubicBezTo>
                    <a:pt x="14520" y="28852"/>
                    <a:pt x="14634" y="27634"/>
                    <a:pt x="14792" y="26416"/>
                  </a:cubicBezTo>
                  <a:cubicBezTo>
                    <a:pt x="14276" y="26330"/>
                    <a:pt x="13774" y="26201"/>
                    <a:pt x="13287" y="26043"/>
                  </a:cubicBezTo>
                  <a:close/>
                </a:path>
              </a:pathLst>
            </a:custGeom>
            <a:solidFill>
              <a:srgbClr val="FF885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4" name="Google Shape;4298;p64"/>
            <p:cNvSpPr/>
            <p:nvPr/>
          </p:nvSpPr>
          <p:spPr>
            <a:xfrm>
              <a:off x="4895338" y="3237588"/>
              <a:ext cx="265125" cy="477350"/>
            </a:xfrm>
            <a:custGeom>
              <a:avLst/>
              <a:gdLst/>
              <a:ahLst/>
              <a:cxnLst/>
              <a:rect l="l" t="t" r="r" b="b"/>
              <a:pathLst>
                <a:path w="10605" h="19094" extrusionOk="0">
                  <a:moveTo>
                    <a:pt x="5419" y="0"/>
                  </a:moveTo>
                  <a:cubicBezTo>
                    <a:pt x="5391" y="0"/>
                    <a:pt x="5361" y="1"/>
                    <a:pt x="5332" y="2"/>
                  </a:cubicBezTo>
                  <a:cubicBezTo>
                    <a:pt x="0" y="217"/>
                    <a:pt x="5332" y="19093"/>
                    <a:pt x="5332" y="19093"/>
                  </a:cubicBezTo>
                  <a:cubicBezTo>
                    <a:pt x="5332" y="19093"/>
                    <a:pt x="10605" y="0"/>
                    <a:pt x="5419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5" name="Google Shape;4299;p64"/>
            <p:cNvSpPr/>
            <p:nvPr/>
          </p:nvSpPr>
          <p:spPr>
            <a:xfrm>
              <a:off x="4664213" y="3294288"/>
              <a:ext cx="364425" cy="420650"/>
            </a:xfrm>
            <a:custGeom>
              <a:avLst/>
              <a:gdLst/>
              <a:ahLst/>
              <a:cxnLst/>
              <a:rect l="l" t="t" r="r" b="b"/>
              <a:pathLst>
                <a:path w="14577" h="16826" extrusionOk="0">
                  <a:moveTo>
                    <a:pt x="6090" y="1"/>
                  </a:moveTo>
                  <a:cubicBezTo>
                    <a:pt x="5789" y="1"/>
                    <a:pt x="5483" y="69"/>
                    <a:pt x="5175" y="214"/>
                  </a:cubicBezTo>
                  <a:cubicBezTo>
                    <a:pt x="1" y="2636"/>
                    <a:pt x="14577" y="16825"/>
                    <a:pt x="14577" y="16825"/>
                  </a:cubicBezTo>
                  <a:cubicBezTo>
                    <a:pt x="14577" y="16825"/>
                    <a:pt x="10827" y="1"/>
                    <a:pt x="6090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6" name="Google Shape;4300;p64"/>
            <p:cNvSpPr/>
            <p:nvPr/>
          </p:nvSpPr>
          <p:spPr>
            <a:xfrm>
              <a:off x="5028613" y="3297963"/>
              <a:ext cx="358000" cy="416975"/>
            </a:xfrm>
            <a:custGeom>
              <a:avLst/>
              <a:gdLst/>
              <a:ahLst/>
              <a:cxnLst/>
              <a:rect l="l" t="t" r="r" b="b"/>
              <a:pathLst>
                <a:path w="14320" h="16679" extrusionOk="0">
                  <a:moveTo>
                    <a:pt x="8717" y="1"/>
                  </a:moveTo>
                  <a:cubicBezTo>
                    <a:pt x="4186" y="1"/>
                    <a:pt x="1" y="16678"/>
                    <a:pt x="1" y="16678"/>
                  </a:cubicBezTo>
                  <a:cubicBezTo>
                    <a:pt x="1" y="16678"/>
                    <a:pt x="14319" y="2259"/>
                    <a:pt x="9489" y="167"/>
                  </a:cubicBezTo>
                  <a:cubicBezTo>
                    <a:pt x="9231" y="54"/>
                    <a:pt x="8974" y="1"/>
                    <a:pt x="8717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7" name="Google Shape;4301;p64"/>
            <p:cNvSpPr/>
            <p:nvPr/>
          </p:nvSpPr>
          <p:spPr>
            <a:xfrm>
              <a:off x="5028613" y="3459863"/>
              <a:ext cx="489850" cy="255075"/>
            </a:xfrm>
            <a:custGeom>
              <a:avLst/>
              <a:gdLst/>
              <a:ahLst/>
              <a:cxnLst/>
              <a:rect l="l" t="t" r="r" b="b"/>
              <a:pathLst>
                <a:path w="19594" h="10203" extrusionOk="0">
                  <a:moveTo>
                    <a:pt x="14702" y="1"/>
                  </a:moveTo>
                  <a:cubicBezTo>
                    <a:pt x="9971" y="1"/>
                    <a:pt x="1" y="10202"/>
                    <a:pt x="1" y="10202"/>
                  </a:cubicBezTo>
                  <a:cubicBezTo>
                    <a:pt x="1" y="10202"/>
                    <a:pt x="19594" y="4225"/>
                    <a:pt x="16340" y="657"/>
                  </a:cubicBezTo>
                  <a:cubicBezTo>
                    <a:pt x="15925" y="201"/>
                    <a:pt x="15365" y="1"/>
                    <a:pt x="14702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8" name="Google Shape;4302;p64"/>
            <p:cNvSpPr/>
            <p:nvPr/>
          </p:nvSpPr>
          <p:spPr>
            <a:xfrm>
              <a:off x="4566388" y="3450788"/>
              <a:ext cx="462250" cy="264150"/>
            </a:xfrm>
            <a:custGeom>
              <a:avLst/>
              <a:gdLst/>
              <a:ahLst/>
              <a:cxnLst/>
              <a:rect l="l" t="t" r="r" b="b"/>
              <a:pathLst>
                <a:path w="18490" h="10566" extrusionOk="0">
                  <a:moveTo>
                    <a:pt x="3604" y="1"/>
                  </a:moveTo>
                  <a:cubicBezTo>
                    <a:pt x="2954" y="1"/>
                    <a:pt x="2454" y="248"/>
                    <a:pt x="2165" y="819"/>
                  </a:cubicBezTo>
                  <a:cubicBezTo>
                    <a:pt x="1" y="5133"/>
                    <a:pt x="18490" y="10565"/>
                    <a:pt x="18490" y="10565"/>
                  </a:cubicBezTo>
                  <a:cubicBezTo>
                    <a:pt x="18490" y="10565"/>
                    <a:pt x="7850" y="1"/>
                    <a:pt x="3604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9" name="Google Shape;4303;p64"/>
            <p:cNvSpPr/>
            <p:nvPr/>
          </p:nvSpPr>
          <p:spPr>
            <a:xfrm>
              <a:off x="4553213" y="3662238"/>
              <a:ext cx="475425" cy="94750"/>
            </a:xfrm>
            <a:custGeom>
              <a:avLst/>
              <a:gdLst/>
              <a:ahLst/>
              <a:cxnLst/>
              <a:rect l="l" t="t" r="r" b="b"/>
              <a:pathLst>
                <a:path w="19017" h="3790" extrusionOk="0">
                  <a:moveTo>
                    <a:pt x="4880" y="0"/>
                  </a:moveTo>
                  <a:cubicBezTo>
                    <a:pt x="2261" y="0"/>
                    <a:pt x="292" y="462"/>
                    <a:pt x="155" y="1820"/>
                  </a:cubicBezTo>
                  <a:cubicBezTo>
                    <a:pt x="0" y="3306"/>
                    <a:pt x="2251" y="3790"/>
                    <a:pt x="5247" y="3790"/>
                  </a:cubicBezTo>
                  <a:cubicBezTo>
                    <a:pt x="10835" y="3790"/>
                    <a:pt x="19017" y="2107"/>
                    <a:pt x="19017" y="2107"/>
                  </a:cubicBezTo>
                  <a:cubicBezTo>
                    <a:pt x="19017" y="2107"/>
                    <a:pt x="10469" y="0"/>
                    <a:pt x="4880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0" name="Google Shape;4304;p64"/>
            <p:cNvSpPr/>
            <p:nvPr/>
          </p:nvSpPr>
          <p:spPr>
            <a:xfrm>
              <a:off x="4702188" y="3714913"/>
              <a:ext cx="326450" cy="408475"/>
            </a:xfrm>
            <a:custGeom>
              <a:avLst/>
              <a:gdLst/>
              <a:ahLst/>
              <a:cxnLst/>
              <a:rect l="l" t="t" r="r" b="b"/>
              <a:pathLst>
                <a:path w="13058" h="16339" extrusionOk="0">
                  <a:moveTo>
                    <a:pt x="13058" y="0"/>
                  </a:moveTo>
                  <a:cubicBezTo>
                    <a:pt x="13057" y="1"/>
                    <a:pt x="1" y="13057"/>
                    <a:pt x="3627" y="16024"/>
                  </a:cubicBezTo>
                  <a:cubicBezTo>
                    <a:pt x="3889" y="16239"/>
                    <a:pt x="4162" y="16339"/>
                    <a:pt x="4444" y="16339"/>
                  </a:cubicBezTo>
                  <a:cubicBezTo>
                    <a:pt x="8051" y="16339"/>
                    <a:pt x="13058" y="1"/>
                    <a:pt x="13058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1" name="Google Shape;4305;p64"/>
            <p:cNvSpPr/>
            <p:nvPr/>
          </p:nvSpPr>
          <p:spPr>
            <a:xfrm>
              <a:off x="4574988" y="3714913"/>
              <a:ext cx="453650" cy="250950"/>
            </a:xfrm>
            <a:custGeom>
              <a:avLst/>
              <a:gdLst/>
              <a:ahLst/>
              <a:cxnLst/>
              <a:rect l="l" t="t" r="r" b="b"/>
              <a:pathLst>
                <a:path w="18146" h="10038" extrusionOk="0">
                  <a:moveTo>
                    <a:pt x="18146" y="0"/>
                  </a:moveTo>
                  <a:lnTo>
                    <a:pt x="18146" y="0"/>
                  </a:lnTo>
                  <a:cubicBezTo>
                    <a:pt x="18145" y="0"/>
                    <a:pt x="1" y="4759"/>
                    <a:pt x="1821" y="9159"/>
                  </a:cubicBezTo>
                  <a:cubicBezTo>
                    <a:pt x="2073" y="9773"/>
                    <a:pt x="2573" y="10037"/>
                    <a:pt x="3247" y="10037"/>
                  </a:cubicBezTo>
                  <a:cubicBezTo>
                    <a:pt x="7398" y="10037"/>
                    <a:pt x="18146" y="0"/>
                    <a:pt x="18146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2" name="Google Shape;4306;p64"/>
            <p:cNvSpPr/>
            <p:nvPr/>
          </p:nvSpPr>
          <p:spPr>
            <a:xfrm>
              <a:off x="5028613" y="3654263"/>
              <a:ext cx="473275" cy="110675"/>
            </a:xfrm>
            <a:custGeom>
              <a:avLst/>
              <a:gdLst/>
              <a:ahLst/>
              <a:cxnLst/>
              <a:rect l="l" t="t" r="r" b="b"/>
              <a:pathLst>
                <a:path w="18931" h="4427" extrusionOk="0">
                  <a:moveTo>
                    <a:pt x="14024" y="1"/>
                  </a:moveTo>
                  <a:cubicBezTo>
                    <a:pt x="8459" y="1"/>
                    <a:pt x="1" y="2426"/>
                    <a:pt x="1" y="2426"/>
                  </a:cubicBezTo>
                  <a:cubicBezTo>
                    <a:pt x="1" y="2426"/>
                    <a:pt x="8205" y="4427"/>
                    <a:pt x="13769" y="4427"/>
                  </a:cubicBezTo>
                  <a:cubicBezTo>
                    <a:pt x="16722" y="4427"/>
                    <a:pt x="18931" y="3863"/>
                    <a:pt x="18777" y="2139"/>
                  </a:cubicBezTo>
                  <a:cubicBezTo>
                    <a:pt x="18639" y="543"/>
                    <a:pt x="16655" y="1"/>
                    <a:pt x="14024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3" name="Google Shape;4307;p64"/>
            <p:cNvSpPr/>
            <p:nvPr/>
          </p:nvSpPr>
          <p:spPr>
            <a:xfrm>
              <a:off x="5028613" y="3714913"/>
              <a:ext cx="462975" cy="250275"/>
            </a:xfrm>
            <a:custGeom>
              <a:avLst/>
              <a:gdLst/>
              <a:ahLst/>
              <a:cxnLst/>
              <a:rect l="l" t="t" r="r" b="b"/>
              <a:pathLst>
                <a:path w="18519" h="10011" extrusionOk="0">
                  <a:moveTo>
                    <a:pt x="1" y="0"/>
                  </a:moveTo>
                  <a:lnTo>
                    <a:pt x="1" y="0"/>
                  </a:lnTo>
                  <a:cubicBezTo>
                    <a:pt x="1" y="0"/>
                    <a:pt x="10087" y="10011"/>
                    <a:pt x="14583" y="10011"/>
                  </a:cubicBezTo>
                  <a:cubicBezTo>
                    <a:pt x="15297" y="10011"/>
                    <a:pt x="15870" y="9758"/>
                    <a:pt x="16240" y="9173"/>
                  </a:cubicBezTo>
                  <a:cubicBezTo>
                    <a:pt x="18519" y="5518"/>
                    <a:pt x="2" y="0"/>
                    <a:pt x="1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4" name="Google Shape;4308;p64"/>
            <p:cNvSpPr/>
            <p:nvPr/>
          </p:nvSpPr>
          <p:spPr>
            <a:xfrm>
              <a:off x="5028613" y="3710963"/>
              <a:ext cx="356550" cy="408725"/>
            </a:xfrm>
            <a:custGeom>
              <a:avLst/>
              <a:gdLst/>
              <a:ahLst/>
              <a:cxnLst/>
              <a:rect l="l" t="t" r="r" b="b"/>
              <a:pathLst>
                <a:path w="14262" h="16349" extrusionOk="0">
                  <a:moveTo>
                    <a:pt x="1" y="0"/>
                  </a:moveTo>
                  <a:lnTo>
                    <a:pt x="1" y="0"/>
                  </a:lnTo>
                  <a:cubicBezTo>
                    <a:pt x="1" y="1"/>
                    <a:pt x="4005" y="16348"/>
                    <a:pt x="8542" y="16348"/>
                  </a:cubicBezTo>
                  <a:cubicBezTo>
                    <a:pt x="8823" y="16348"/>
                    <a:pt x="9105" y="16286"/>
                    <a:pt x="9389" y="16153"/>
                  </a:cubicBezTo>
                  <a:cubicBezTo>
                    <a:pt x="14262" y="13860"/>
                    <a:pt x="2" y="1"/>
                    <a:pt x="1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5" name="Google Shape;4309;p64"/>
            <p:cNvSpPr/>
            <p:nvPr/>
          </p:nvSpPr>
          <p:spPr>
            <a:xfrm>
              <a:off x="4912163" y="3710963"/>
              <a:ext cx="230350" cy="467275"/>
            </a:xfrm>
            <a:custGeom>
              <a:avLst/>
              <a:gdLst/>
              <a:ahLst/>
              <a:cxnLst/>
              <a:rect l="l" t="t" r="r" b="b"/>
              <a:pathLst>
                <a:path w="9214" h="18691" extrusionOk="0">
                  <a:moveTo>
                    <a:pt x="4659" y="0"/>
                  </a:moveTo>
                  <a:cubicBezTo>
                    <a:pt x="4659" y="1"/>
                    <a:pt x="1" y="18604"/>
                    <a:pt x="4616" y="18690"/>
                  </a:cubicBezTo>
                  <a:cubicBezTo>
                    <a:pt x="4625" y="18690"/>
                    <a:pt x="4633" y="18690"/>
                    <a:pt x="4642" y="18690"/>
                  </a:cubicBezTo>
                  <a:cubicBezTo>
                    <a:pt x="9213" y="18690"/>
                    <a:pt x="4659" y="1"/>
                    <a:pt x="4659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6" name="Google Shape;4310;p64"/>
            <p:cNvSpPr/>
            <p:nvPr/>
          </p:nvSpPr>
          <p:spPr>
            <a:xfrm>
              <a:off x="4762763" y="3464088"/>
              <a:ext cx="505950" cy="486750"/>
            </a:xfrm>
            <a:custGeom>
              <a:avLst/>
              <a:gdLst/>
              <a:ahLst/>
              <a:cxnLst/>
              <a:rect l="l" t="t" r="r" b="b"/>
              <a:pathLst>
                <a:path w="20238" h="19470" extrusionOk="0">
                  <a:moveTo>
                    <a:pt x="10506" y="0"/>
                  </a:moveTo>
                  <a:cubicBezTo>
                    <a:pt x="6564" y="0"/>
                    <a:pt x="3024" y="2365"/>
                    <a:pt x="1505" y="6006"/>
                  </a:cubicBezTo>
                  <a:cubicBezTo>
                    <a:pt x="0" y="9646"/>
                    <a:pt x="831" y="13831"/>
                    <a:pt x="3612" y="16612"/>
                  </a:cubicBezTo>
                  <a:cubicBezTo>
                    <a:pt x="5485" y="18475"/>
                    <a:pt x="7983" y="19470"/>
                    <a:pt x="10523" y="19470"/>
                  </a:cubicBezTo>
                  <a:cubicBezTo>
                    <a:pt x="11772" y="19470"/>
                    <a:pt x="13032" y="19229"/>
                    <a:pt x="14232" y="18733"/>
                  </a:cubicBezTo>
                  <a:cubicBezTo>
                    <a:pt x="17859" y="17228"/>
                    <a:pt x="20238" y="13674"/>
                    <a:pt x="20238" y="9732"/>
                  </a:cubicBezTo>
                  <a:cubicBezTo>
                    <a:pt x="20238" y="4357"/>
                    <a:pt x="15881" y="0"/>
                    <a:pt x="10506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7" name="Google Shape;4311;p64"/>
            <p:cNvSpPr/>
            <p:nvPr/>
          </p:nvSpPr>
          <p:spPr>
            <a:xfrm>
              <a:off x="5016438" y="3355863"/>
              <a:ext cx="17575" cy="108600"/>
            </a:xfrm>
            <a:custGeom>
              <a:avLst/>
              <a:gdLst/>
              <a:ahLst/>
              <a:cxnLst/>
              <a:rect l="l" t="t" r="r" b="b"/>
              <a:pathLst>
                <a:path w="703" h="4344" extrusionOk="0">
                  <a:moveTo>
                    <a:pt x="345" y="1"/>
                  </a:moveTo>
                  <a:cubicBezTo>
                    <a:pt x="347" y="22"/>
                    <a:pt x="350" y="43"/>
                    <a:pt x="352" y="64"/>
                  </a:cubicBezTo>
                  <a:lnTo>
                    <a:pt x="352" y="64"/>
                  </a:lnTo>
                  <a:cubicBezTo>
                    <a:pt x="354" y="43"/>
                    <a:pt x="357" y="22"/>
                    <a:pt x="359" y="1"/>
                  </a:cubicBezTo>
                  <a:close/>
                  <a:moveTo>
                    <a:pt x="352" y="64"/>
                  </a:moveTo>
                  <a:lnTo>
                    <a:pt x="352" y="64"/>
                  </a:lnTo>
                  <a:cubicBezTo>
                    <a:pt x="198" y="1491"/>
                    <a:pt x="85" y="2917"/>
                    <a:pt x="1" y="4344"/>
                  </a:cubicBezTo>
                  <a:lnTo>
                    <a:pt x="703" y="4344"/>
                  </a:lnTo>
                  <a:cubicBezTo>
                    <a:pt x="618" y="2917"/>
                    <a:pt x="519" y="1491"/>
                    <a:pt x="352" y="64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8" name="Google Shape;4312;p64"/>
            <p:cNvSpPr/>
            <p:nvPr/>
          </p:nvSpPr>
          <p:spPr>
            <a:xfrm>
              <a:off x="5140063" y="3403163"/>
              <a:ext cx="62000" cy="98575"/>
            </a:xfrm>
            <a:custGeom>
              <a:avLst/>
              <a:gdLst/>
              <a:ahLst/>
              <a:cxnLst/>
              <a:rect l="l" t="t" r="r" b="b"/>
              <a:pathLst>
                <a:path w="2480" h="3943" extrusionOk="0">
                  <a:moveTo>
                    <a:pt x="2480" y="1"/>
                  </a:moveTo>
                  <a:cubicBezTo>
                    <a:pt x="1620" y="1176"/>
                    <a:pt x="803" y="2380"/>
                    <a:pt x="0" y="3584"/>
                  </a:cubicBezTo>
                  <a:cubicBezTo>
                    <a:pt x="215" y="3699"/>
                    <a:pt x="416" y="3813"/>
                    <a:pt x="617" y="3942"/>
                  </a:cubicBezTo>
                  <a:cubicBezTo>
                    <a:pt x="1262" y="2638"/>
                    <a:pt x="1892" y="1334"/>
                    <a:pt x="2480" y="1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9" name="Google Shape;4313;p64"/>
            <p:cNvSpPr/>
            <p:nvPr/>
          </p:nvSpPr>
          <p:spPr>
            <a:xfrm>
              <a:off x="4848388" y="3403163"/>
              <a:ext cx="62025" cy="98575"/>
            </a:xfrm>
            <a:custGeom>
              <a:avLst/>
              <a:gdLst/>
              <a:ahLst/>
              <a:cxnLst/>
              <a:rect l="l" t="t" r="r" b="b"/>
              <a:pathLst>
                <a:path w="2481" h="3943" extrusionOk="0">
                  <a:moveTo>
                    <a:pt x="1" y="1"/>
                  </a:moveTo>
                  <a:lnTo>
                    <a:pt x="1" y="1"/>
                  </a:lnTo>
                  <a:cubicBezTo>
                    <a:pt x="588" y="1334"/>
                    <a:pt x="1219" y="2638"/>
                    <a:pt x="1878" y="3942"/>
                  </a:cubicBezTo>
                  <a:cubicBezTo>
                    <a:pt x="2079" y="3813"/>
                    <a:pt x="2279" y="3699"/>
                    <a:pt x="2480" y="3584"/>
                  </a:cubicBezTo>
                  <a:cubicBezTo>
                    <a:pt x="1692" y="2366"/>
                    <a:pt x="875" y="1162"/>
                    <a:pt x="1" y="1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0" name="Google Shape;4314;p64"/>
            <p:cNvSpPr/>
            <p:nvPr/>
          </p:nvSpPr>
          <p:spPr>
            <a:xfrm>
              <a:off x="5232513" y="3532513"/>
              <a:ext cx="99275" cy="62375"/>
            </a:xfrm>
            <a:custGeom>
              <a:avLst/>
              <a:gdLst/>
              <a:ahLst/>
              <a:cxnLst/>
              <a:rect l="l" t="t" r="r" b="b"/>
              <a:pathLst>
                <a:path w="3971" h="2495" extrusionOk="0">
                  <a:moveTo>
                    <a:pt x="3956" y="1"/>
                  </a:moveTo>
                  <a:cubicBezTo>
                    <a:pt x="2623" y="588"/>
                    <a:pt x="1304" y="1219"/>
                    <a:pt x="0" y="1878"/>
                  </a:cubicBezTo>
                  <a:cubicBezTo>
                    <a:pt x="115" y="2079"/>
                    <a:pt x="244" y="2280"/>
                    <a:pt x="358" y="2495"/>
                  </a:cubicBezTo>
                  <a:cubicBezTo>
                    <a:pt x="1577" y="1692"/>
                    <a:pt x="2781" y="875"/>
                    <a:pt x="3970" y="1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1" name="Google Shape;4315;p64"/>
            <p:cNvSpPr/>
            <p:nvPr/>
          </p:nvSpPr>
          <p:spPr>
            <a:xfrm>
              <a:off x="4719038" y="3532513"/>
              <a:ext cx="99275" cy="62375"/>
            </a:xfrm>
            <a:custGeom>
              <a:avLst/>
              <a:gdLst/>
              <a:ahLst/>
              <a:cxnLst/>
              <a:rect l="l" t="t" r="r" b="b"/>
              <a:pathLst>
                <a:path w="3971" h="2495" extrusionOk="0">
                  <a:moveTo>
                    <a:pt x="0" y="1"/>
                  </a:moveTo>
                  <a:cubicBezTo>
                    <a:pt x="1190" y="875"/>
                    <a:pt x="2394" y="1692"/>
                    <a:pt x="3612" y="2495"/>
                  </a:cubicBezTo>
                  <a:cubicBezTo>
                    <a:pt x="3727" y="2294"/>
                    <a:pt x="3842" y="2079"/>
                    <a:pt x="3971" y="1878"/>
                  </a:cubicBezTo>
                  <a:cubicBezTo>
                    <a:pt x="2666" y="1233"/>
                    <a:pt x="1348" y="588"/>
                    <a:pt x="15" y="1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2" name="Google Shape;4316;p64"/>
            <p:cNvSpPr/>
            <p:nvPr/>
          </p:nvSpPr>
          <p:spPr>
            <a:xfrm>
              <a:off x="5268688" y="3700563"/>
              <a:ext cx="110400" cy="17950"/>
            </a:xfrm>
            <a:custGeom>
              <a:avLst/>
              <a:gdLst/>
              <a:ahLst/>
              <a:cxnLst/>
              <a:rect l="l" t="t" r="r" b="b"/>
              <a:pathLst>
                <a:path w="4416" h="718" extrusionOk="0">
                  <a:moveTo>
                    <a:pt x="1" y="1"/>
                  </a:moveTo>
                  <a:lnTo>
                    <a:pt x="1" y="273"/>
                  </a:lnTo>
                  <a:lnTo>
                    <a:pt x="1" y="717"/>
                  </a:lnTo>
                  <a:cubicBezTo>
                    <a:pt x="1477" y="631"/>
                    <a:pt x="2939" y="517"/>
                    <a:pt x="4415" y="359"/>
                  </a:cubicBezTo>
                  <a:cubicBezTo>
                    <a:pt x="2939" y="187"/>
                    <a:pt x="1477" y="72"/>
                    <a:pt x="1" y="1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3" name="Google Shape;4317;p64"/>
            <p:cNvSpPr/>
            <p:nvPr/>
          </p:nvSpPr>
          <p:spPr>
            <a:xfrm>
              <a:off x="4671738" y="3700563"/>
              <a:ext cx="110375" cy="17950"/>
            </a:xfrm>
            <a:custGeom>
              <a:avLst/>
              <a:gdLst/>
              <a:ahLst/>
              <a:cxnLst/>
              <a:rect l="l" t="t" r="r" b="b"/>
              <a:pathLst>
                <a:path w="4415" h="718" extrusionOk="0">
                  <a:moveTo>
                    <a:pt x="4415" y="1"/>
                  </a:moveTo>
                  <a:cubicBezTo>
                    <a:pt x="2939" y="87"/>
                    <a:pt x="1462" y="187"/>
                    <a:pt x="1" y="359"/>
                  </a:cubicBezTo>
                  <a:cubicBezTo>
                    <a:pt x="1477" y="517"/>
                    <a:pt x="2939" y="631"/>
                    <a:pt x="4415" y="717"/>
                  </a:cubicBezTo>
                  <a:lnTo>
                    <a:pt x="4415" y="287"/>
                  </a:lnTo>
                  <a:lnTo>
                    <a:pt x="4415" y="1"/>
                  </a:ln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4" name="Google Shape;4318;p64"/>
            <p:cNvSpPr/>
            <p:nvPr/>
          </p:nvSpPr>
          <p:spPr>
            <a:xfrm>
              <a:off x="4719038" y="3822763"/>
              <a:ext cx="101075" cy="63450"/>
            </a:xfrm>
            <a:custGeom>
              <a:avLst/>
              <a:gdLst/>
              <a:ahLst/>
              <a:cxnLst/>
              <a:rect l="l" t="t" r="r" b="b"/>
              <a:pathLst>
                <a:path w="4043" h="2538" extrusionOk="0">
                  <a:moveTo>
                    <a:pt x="3684" y="0"/>
                  </a:moveTo>
                  <a:cubicBezTo>
                    <a:pt x="2437" y="817"/>
                    <a:pt x="1204" y="1648"/>
                    <a:pt x="0" y="2537"/>
                  </a:cubicBezTo>
                  <a:cubicBezTo>
                    <a:pt x="1362" y="1935"/>
                    <a:pt x="2709" y="1276"/>
                    <a:pt x="4042" y="616"/>
                  </a:cubicBezTo>
                  <a:cubicBezTo>
                    <a:pt x="3913" y="416"/>
                    <a:pt x="3784" y="215"/>
                    <a:pt x="3684" y="0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5" name="Google Shape;4319;p64"/>
            <p:cNvSpPr/>
            <p:nvPr/>
          </p:nvSpPr>
          <p:spPr>
            <a:xfrm>
              <a:off x="5230713" y="3822763"/>
              <a:ext cx="101075" cy="63450"/>
            </a:xfrm>
            <a:custGeom>
              <a:avLst/>
              <a:gdLst/>
              <a:ahLst/>
              <a:cxnLst/>
              <a:rect l="l" t="t" r="r" b="b"/>
              <a:pathLst>
                <a:path w="4043" h="2538" extrusionOk="0">
                  <a:moveTo>
                    <a:pt x="359" y="0"/>
                  </a:moveTo>
                  <a:cubicBezTo>
                    <a:pt x="244" y="215"/>
                    <a:pt x="129" y="416"/>
                    <a:pt x="0" y="616"/>
                  </a:cubicBezTo>
                  <a:cubicBezTo>
                    <a:pt x="1333" y="1290"/>
                    <a:pt x="2681" y="1935"/>
                    <a:pt x="4042" y="2537"/>
                  </a:cubicBezTo>
                  <a:cubicBezTo>
                    <a:pt x="2838" y="1648"/>
                    <a:pt x="1606" y="817"/>
                    <a:pt x="373" y="0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6" name="Google Shape;4320;p64"/>
            <p:cNvSpPr/>
            <p:nvPr/>
          </p:nvSpPr>
          <p:spPr>
            <a:xfrm>
              <a:off x="4848388" y="3914113"/>
              <a:ext cx="63800" cy="101450"/>
            </a:xfrm>
            <a:custGeom>
              <a:avLst/>
              <a:gdLst/>
              <a:ahLst/>
              <a:cxnLst/>
              <a:rect l="l" t="t" r="r" b="b"/>
              <a:pathLst>
                <a:path w="2552" h="4058" extrusionOk="0">
                  <a:moveTo>
                    <a:pt x="1935" y="1"/>
                  </a:moveTo>
                  <a:cubicBezTo>
                    <a:pt x="1262" y="1334"/>
                    <a:pt x="602" y="2681"/>
                    <a:pt x="1" y="4057"/>
                  </a:cubicBezTo>
                  <a:cubicBezTo>
                    <a:pt x="889" y="2853"/>
                    <a:pt x="1735" y="1606"/>
                    <a:pt x="2552" y="359"/>
                  </a:cubicBezTo>
                  <a:cubicBezTo>
                    <a:pt x="2351" y="245"/>
                    <a:pt x="2136" y="130"/>
                    <a:pt x="1935" y="1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7" name="Google Shape;4321;p64"/>
            <p:cNvSpPr/>
            <p:nvPr/>
          </p:nvSpPr>
          <p:spPr>
            <a:xfrm>
              <a:off x="5138263" y="3914113"/>
              <a:ext cx="63800" cy="101450"/>
            </a:xfrm>
            <a:custGeom>
              <a:avLst/>
              <a:gdLst/>
              <a:ahLst/>
              <a:cxnLst/>
              <a:rect l="l" t="t" r="r" b="b"/>
              <a:pathLst>
                <a:path w="2552" h="4058" extrusionOk="0">
                  <a:moveTo>
                    <a:pt x="631" y="1"/>
                  </a:moveTo>
                  <a:cubicBezTo>
                    <a:pt x="431" y="130"/>
                    <a:pt x="216" y="245"/>
                    <a:pt x="1" y="359"/>
                  </a:cubicBezTo>
                  <a:cubicBezTo>
                    <a:pt x="818" y="1621"/>
                    <a:pt x="1663" y="2853"/>
                    <a:pt x="2552" y="4057"/>
                  </a:cubicBezTo>
                  <a:cubicBezTo>
                    <a:pt x="1950" y="2681"/>
                    <a:pt x="1305" y="1334"/>
                    <a:pt x="631" y="1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8" name="Google Shape;4322;p64"/>
            <p:cNvSpPr/>
            <p:nvPr/>
          </p:nvSpPr>
          <p:spPr>
            <a:xfrm>
              <a:off x="5016088" y="3950663"/>
              <a:ext cx="17925" cy="112175"/>
            </a:xfrm>
            <a:custGeom>
              <a:avLst/>
              <a:gdLst/>
              <a:ahLst/>
              <a:cxnLst/>
              <a:rect l="l" t="t" r="r" b="b"/>
              <a:pathLst>
                <a:path w="717" h="4487" extrusionOk="0">
                  <a:moveTo>
                    <a:pt x="0" y="1"/>
                  </a:moveTo>
                  <a:cubicBezTo>
                    <a:pt x="86" y="1506"/>
                    <a:pt x="201" y="2996"/>
                    <a:pt x="359" y="4487"/>
                  </a:cubicBezTo>
                  <a:cubicBezTo>
                    <a:pt x="531" y="2996"/>
                    <a:pt x="645" y="1506"/>
                    <a:pt x="717" y="1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9" name="Google Shape;4323;p64"/>
            <p:cNvSpPr/>
            <p:nvPr/>
          </p:nvSpPr>
          <p:spPr>
            <a:xfrm>
              <a:off x="4782088" y="3464088"/>
              <a:ext cx="485550" cy="486250"/>
            </a:xfrm>
            <a:custGeom>
              <a:avLst/>
              <a:gdLst/>
              <a:ahLst/>
              <a:cxnLst/>
              <a:rect l="l" t="t" r="r" b="b"/>
              <a:pathLst>
                <a:path w="19422" h="19450" extrusionOk="0">
                  <a:moveTo>
                    <a:pt x="9375" y="0"/>
                  </a:moveTo>
                  <a:cubicBezTo>
                    <a:pt x="9317" y="903"/>
                    <a:pt x="9274" y="1820"/>
                    <a:pt x="9246" y="2723"/>
                  </a:cubicBezTo>
                  <a:cubicBezTo>
                    <a:pt x="9188" y="3899"/>
                    <a:pt x="9174" y="5088"/>
                    <a:pt x="9145" y="6264"/>
                  </a:cubicBezTo>
                  <a:lnTo>
                    <a:pt x="9131" y="7568"/>
                  </a:lnTo>
                  <a:lnTo>
                    <a:pt x="8457" y="6450"/>
                  </a:lnTo>
                  <a:cubicBezTo>
                    <a:pt x="7841" y="5447"/>
                    <a:pt x="7239" y="4429"/>
                    <a:pt x="6608" y="3426"/>
                  </a:cubicBezTo>
                  <a:cubicBezTo>
                    <a:pt x="6121" y="2666"/>
                    <a:pt x="5634" y="1906"/>
                    <a:pt x="5132" y="1133"/>
                  </a:cubicBezTo>
                  <a:cubicBezTo>
                    <a:pt x="4931" y="1247"/>
                    <a:pt x="4716" y="1376"/>
                    <a:pt x="4530" y="1491"/>
                  </a:cubicBezTo>
                  <a:cubicBezTo>
                    <a:pt x="4931" y="2308"/>
                    <a:pt x="5347" y="3110"/>
                    <a:pt x="5777" y="3913"/>
                  </a:cubicBezTo>
                  <a:cubicBezTo>
                    <a:pt x="6322" y="4959"/>
                    <a:pt x="6895" y="5991"/>
                    <a:pt x="7454" y="7023"/>
                  </a:cubicBezTo>
                  <a:lnTo>
                    <a:pt x="8099" y="8170"/>
                  </a:lnTo>
                  <a:lnTo>
                    <a:pt x="6967" y="7525"/>
                  </a:lnTo>
                  <a:cubicBezTo>
                    <a:pt x="5920" y="6966"/>
                    <a:pt x="4903" y="6393"/>
                    <a:pt x="3842" y="5848"/>
                  </a:cubicBezTo>
                  <a:cubicBezTo>
                    <a:pt x="3054" y="5432"/>
                    <a:pt x="2251" y="5017"/>
                    <a:pt x="1449" y="4615"/>
                  </a:cubicBezTo>
                  <a:cubicBezTo>
                    <a:pt x="1320" y="4816"/>
                    <a:pt x="1205" y="5017"/>
                    <a:pt x="1090" y="5232"/>
                  </a:cubicBezTo>
                  <a:cubicBezTo>
                    <a:pt x="1836" y="5719"/>
                    <a:pt x="2595" y="6206"/>
                    <a:pt x="3355" y="6679"/>
                  </a:cubicBezTo>
                  <a:cubicBezTo>
                    <a:pt x="4344" y="7324"/>
                    <a:pt x="5361" y="7926"/>
                    <a:pt x="6365" y="8542"/>
                  </a:cubicBezTo>
                  <a:lnTo>
                    <a:pt x="7497" y="9202"/>
                  </a:lnTo>
                  <a:lnTo>
                    <a:pt x="6193" y="9216"/>
                  </a:lnTo>
                  <a:cubicBezTo>
                    <a:pt x="5003" y="9245"/>
                    <a:pt x="3828" y="9259"/>
                    <a:pt x="2653" y="9316"/>
                  </a:cubicBezTo>
                  <a:cubicBezTo>
                    <a:pt x="1764" y="9345"/>
                    <a:pt x="875" y="9388"/>
                    <a:pt x="1" y="9445"/>
                  </a:cubicBezTo>
                  <a:lnTo>
                    <a:pt x="1" y="9732"/>
                  </a:lnTo>
                  <a:lnTo>
                    <a:pt x="1" y="10162"/>
                  </a:lnTo>
                  <a:cubicBezTo>
                    <a:pt x="875" y="10205"/>
                    <a:pt x="1764" y="10248"/>
                    <a:pt x="2638" y="10277"/>
                  </a:cubicBezTo>
                  <a:cubicBezTo>
                    <a:pt x="3828" y="10334"/>
                    <a:pt x="5003" y="10348"/>
                    <a:pt x="6178" y="10391"/>
                  </a:cubicBezTo>
                  <a:lnTo>
                    <a:pt x="7483" y="10391"/>
                  </a:lnTo>
                  <a:lnTo>
                    <a:pt x="6365" y="11065"/>
                  </a:lnTo>
                  <a:cubicBezTo>
                    <a:pt x="5361" y="11681"/>
                    <a:pt x="4344" y="12283"/>
                    <a:pt x="3355" y="12914"/>
                  </a:cubicBezTo>
                  <a:cubicBezTo>
                    <a:pt x="2610" y="13387"/>
                    <a:pt x="1879" y="13860"/>
                    <a:pt x="1148" y="14333"/>
                  </a:cubicBezTo>
                  <a:cubicBezTo>
                    <a:pt x="1262" y="14548"/>
                    <a:pt x="1377" y="14748"/>
                    <a:pt x="1506" y="14949"/>
                  </a:cubicBezTo>
                  <a:cubicBezTo>
                    <a:pt x="2280" y="14562"/>
                    <a:pt x="3054" y="14161"/>
                    <a:pt x="3828" y="13760"/>
                  </a:cubicBezTo>
                  <a:cubicBezTo>
                    <a:pt x="4874" y="13215"/>
                    <a:pt x="5906" y="12642"/>
                    <a:pt x="6952" y="12068"/>
                  </a:cubicBezTo>
                  <a:lnTo>
                    <a:pt x="8085" y="11438"/>
                  </a:lnTo>
                  <a:lnTo>
                    <a:pt x="7440" y="12570"/>
                  </a:lnTo>
                  <a:cubicBezTo>
                    <a:pt x="6881" y="13602"/>
                    <a:pt x="6307" y="14634"/>
                    <a:pt x="5763" y="15680"/>
                  </a:cubicBezTo>
                  <a:cubicBezTo>
                    <a:pt x="5361" y="16454"/>
                    <a:pt x="4960" y="17214"/>
                    <a:pt x="4573" y="17988"/>
                  </a:cubicBezTo>
                  <a:cubicBezTo>
                    <a:pt x="4774" y="18117"/>
                    <a:pt x="4989" y="18231"/>
                    <a:pt x="5204" y="18346"/>
                  </a:cubicBezTo>
                  <a:cubicBezTo>
                    <a:pt x="5677" y="17629"/>
                    <a:pt x="6135" y="16898"/>
                    <a:pt x="6594" y="16167"/>
                  </a:cubicBezTo>
                  <a:cubicBezTo>
                    <a:pt x="7239" y="15178"/>
                    <a:pt x="7841" y="14161"/>
                    <a:pt x="8457" y="13158"/>
                  </a:cubicBezTo>
                  <a:lnTo>
                    <a:pt x="9117" y="12025"/>
                  </a:lnTo>
                  <a:lnTo>
                    <a:pt x="9131" y="13330"/>
                  </a:lnTo>
                  <a:cubicBezTo>
                    <a:pt x="9160" y="14519"/>
                    <a:pt x="9174" y="15694"/>
                    <a:pt x="9231" y="16870"/>
                  </a:cubicBezTo>
                  <a:cubicBezTo>
                    <a:pt x="9260" y="17730"/>
                    <a:pt x="9303" y="18590"/>
                    <a:pt x="9346" y="19450"/>
                  </a:cubicBezTo>
                  <a:lnTo>
                    <a:pt x="10063" y="19450"/>
                  </a:lnTo>
                  <a:cubicBezTo>
                    <a:pt x="10120" y="18590"/>
                    <a:pt x="10163" y="17730"/>
                    <a:pt x="10191" y="16870"/>
                  </a:cubicBezTo>
                  <a:cubicBezTo>
                    <a:pt x="10249" y="15694"/>
                    <a:pt x="10263" y="14519"/>
                    <a:pt x="10292" y="13330"/>
                  </a:cubicBezTo>
                  <a:lnTo>
                    <a:pt x="10306" y="12025"/>
                  </a:lnTo>
                  <a:lnTo>
                    <a:pt x="10965" y="13158"/>
                  </a:lnTo>
                  <a:cubicBezTo>
                    <a:pt x="11582" y="14161"/>
                    <a:pt x="12184" y="15178"/>
                    <a:pt x="12829" y="16167"/>
                  </a:cubicBezTo>
                  <a:cubicBezTo>
                    <a:pt x="13287" y="16898"/>
                    <a:pt x="13746" y="17629"/>
                    <a:pt x="14219" y="18346"/>
                  </a:cubicBezTo>
                  <a:cubicBezTo>
                    <a:pt x="14434" y="18231"/>
                    <a:pt x="14649" y="18117"/>
                    <a:pt x="14850" y="17988"/>
                  </a:cubicBezTo>
                  <a:cubicBezTo>
                    <a:pt x="14463" y="17214"/>
                    <a:pt x="14061" y="16454"/>
                    <a:pt x="13660" y="15680"/>
                  </a:cubicBezTo>
                  <a:cubicBezTo>
                    <a:pt x="13130" y="14634"/>
                    <a:pt x="12542" y="13602"/>
                    <a:pt x="11983" y="12570"/>
                  </a:cubicBezTo>
                  <a:lnTo>
                    <a:pt x="11338" y="11438"/>
                  </a:lnTo>
                  <a:lnTo>
                    <a:pt x="12470" y="12083"/>
                  </a:lnTo>
                  <a:cubicBezTo>
                    <a:pt x="13517" y="12642"/>
                    <a:pt x="14534" y="13215"/>
                    <a:pt x="15595" y="13760"/>
                  </a:cubicBezTo>
                  <a:cubicBezTo>
                    <a:pt x="16369" y="14161"/>
                    <a:pt x="17143" y="14562"/>
                    <a:pt x="17917" y="14963"/>
                  </a:cubicBezTo>
                  <a:cubicBezTo>
                    <a:pt x="18046" y="14763"/>
                    <a:pt x="18175" y="14548"/>
                    <a:pt x="18275" y="14333"/>
                  </a:cubicBezTo>
                  <a:cubicBezTo>
                    <a:pt x="17544" y="13860"/>
                    <a:pt x="16813" y="13387"/>
                    <a:pt x="16068" y="12914"/>
                  </a:cubicBezTo>
                  <a:cubicBezTo>
                    <a:pt x="15079" y="12283"/>
                    <a:pt x="14061" y="11681"/>
                    <a:pt x="13058" y="11065"/>
                  </a:cubicBezTo>
                  <a:lnTo>
                    <a:pt x="11940" y="10406"/>
                  </a:lnTo>
                  <a:lnTo>
                    <a:pt x="13230" y="10391"/>
                  </a:lnTo>
                  <a:cubicBezTo>
                    <a:pt x="14420" y="10348"/>
                    <a:pt x="15595" y="10334"/>
                    <a:pt x="16770" y="10277"/>
                  </a:cubicBezTo>
                  <a:cubicBezTo>
                    <a:pt x="17659" y="10248"/>
                    <a:pt x="18547" y="10205"/>
                    <a:pt x="19422" y="10162"/>
                  </a:cubicBezTo>
                  <a:lnTo>
                    <a:pt x="19422" y="9732"/>
                  </a:lnTo>
                  <a:lnTo>
                    <a:pt x="19422" y="9445"/>
                  </a:lnTo>
                  <a:cubicBezTo>
                    <a:pt x="18547" y="9388"/>
                    <a:pt x="17659" y="9345"/>
                    <a:pt x="16770" y="9316"/>
                  </a:cubicBezTo>
                  <a:cubicBezTo>
                    <a:pt x="15595" y="9259"/>
                    <a:pt x="14405" y="9245"/>
                    <a:pt x="13230" y="9216"/>
                  </a:cubicBezTo>
                  <a:lnTo>
                    <a:pt x="11926" y="9202"/>
                  </a:lnTo>
                  <a:lnTo>
                    <a:pt x="13058" y="8542"/>
                  </a:lnTo>
                  <a:cubicBezTo>
                    <a:pt x="14047" y="7926"/>
                    <a:pt x="15065" y="7324"/>
                    <a:pt x="16068" y="6679"/>
                  </a:cubicBezTo>
                  <a:cubicBezTo>
                    <a:pt x="16828" y="6206"/>
                    <a:pt x="17573" y="5719"/>
                    <a:pt x="18332" y="5232"/>
                  </a:cubicBezTo>
                  <a:cubicBezTo>
                    <a:pt x="18218" y="5017"/>
                    <a:pt x="18103" y="4802"/>
                    <a:pt x="17974" y="4601"/>
                  </a:cubicBezTo>
                  <a:cubicBezTo>
                    <a:pt x="17171" y="5017"/>
                    <a:pt x="16369" y="5418"/>
                    <a:pt x="15566" y="5848"/>
                  </a:cubicBezTo>
                  <a:cubicBezTo>
                    <a:pt x="14520" y="6378"/>
                    <a:pt x="13502" y="6966"/>
                    <a:pt x="12456" y="7525"/>
                  </a:cubicBezTo>
                  <a:lnTo>
                    <a:pt x="11324" y="8170"/>
                  </a:lnTo>
                  <a:lnTo>
                    <a:pt x="11969" y="7038"/>
                  </a:lnTo>
                  <a:cubicBezTo>
                    <a:pt x="12528" y="5991"/>
                    <a:pt x="13101" y="4974"/>
                    <a:pt x="13646" y="3913"/>
                  </a:cubicBezTo>
                  <a:cubicBezTo>
                    <a:pt x="14061" y="3110"/>
                    <a:pt x="14477" y="2308"/>
                    <a:pt x="14893" y="1491"/>
                  </a:cubicBezTo>
                  <a:cubicBezTo>
                    <a:pt x="14692" y="1376"/>
                    <a:pt x="14491" y="1247"/>
                    <a:pt x="14291" y="1133"/>
                  </a:cubicBezTo>
                  <a:cubicBezTo>
                    <a:pt x="13789" y="1892"/>
                    <a:pt x="13287" y="2666"/>
                    <a:pt x="12814" y="3426"/>
                  </a:cubicBezTo>
                  <a:cubicBezTo>
                    <a:pt x="12169" y="4429"/>
                    <a:pt x="11567" y="5447"/>
                    <a:pt x="10951" y="6450"/>
                  </a:cubicBezTo>
                  <a:lnTo>
                    <a:pt x="10292" y="7568"/>
                  </a:lnTo>
                  <a:lnTo>
                    <a:pt x="10277" y="6264"/>
                  </a:lnTo>
                  <a:cubicBezTo>
                    <a:pt x="10249" y="5088"/>
                    <a:pt x="10234" y="3899"/>
                    <a:pt x="10177" y="2723"/>
                  </a:cubicBezTo>
                  <a:cubicBezTo>
                    <a:pt x="10134" y="1820"/>
                    <a:pt x="10091" y="903"/>
                    <a:pt x="10048" y="0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0" name="Google Shape;4324;p64"/>
            <p:cNvSpPr/>
            <p:nvPr/>
          </p:nvSpPr>
          <p:spPr>
            <a:xfrm>
              <a:off x="4807538" y="3492538"/>
              <a:ext cx="424275" cy="389550"/>
            </a:xfrm>
            <a:custGeom>
              <a:avLst/>
              <a:gdLst/>
              <a:ahLst/>
              <a:cxnLst/>
              <a:rect l="l" t="t" r="r" b="b"/>
              <a:pathLst>
                <a:path w="16971" h="15582" extrusionOk="0">
                  <a:moveTo>
                    <a:pt x="9034" y="1"/>
                  </a:moveTo>
                  <a:cubicBezTo>
                    <a:pt x="8203" y="1"/>
                    <a:pt x="7371" y="109"/>
                    <a:pt x="6565" y="324"/>
                  </a:cubicBezTo>
                  <a:cubicBezTo>
                    <a:pt x="4272" y="926"/>
                    <a:pt x="2308" y="2374"/>
                    <a:pt x="1047" y="4395"/>
                  </a:cubicBezTo>
                  <a:cubicBezTo>
                    <a:pt x="703" y="4939"/>
                    <a:pt x="445" y="5541"/>
                    <a:pt x="259" y="6158"/>
                  </a:cubicBezTo>
                  <a:cubicBezTo>
                    <a:pt x="216" y="6287"/>
                    <a:pt x="187" y="6430"/>
                    <a:pt x="158" y="6559"/>
                  </a:cubicBezTo>
                  <a:cubicBezTo>
                    <a:pt x="44" y="7089"/>
                    <a:pt x="1" y="7634"/>
                    <a:pt x="29" y="8178"/>
                  </a:cubicBezTo>
                  <a:cubicBezTo>
                    <a:pt x="144" y="9554"/>
                    <a:pt x="775" y="10300"/>
                    <a:pt x="1534" y="10672"/>
                  </a:cubicBezTo>
                  <a:cubicBezTo>
                    <a:pt x="2172" y="11006"/>
                    <a:pt x="2890" y="11086"/>
                    <a:pt x="3435" y="11086"/>
                  </a:cubicBezTo>
                  <a:cubicBezTo>
                    <a:pt x="3943" y="11086"/>
                    <a:pt x="4300" y="11016"/>
                    <a:pt x="4300" y="11016"/>
                  </a:cubicBezTo>
                  <a:lnTo>
                    <a:pt x="4300" y="11016"/>
                  </a:lnTo>
                  <a:cubicBezTo>
                    <a:pt x="4300" y="11016"/>
                    <a:pt x="3713" y="14814"/>
                    <a:pt x="5375" y="15359"/>
                  </a:cubicBezTo>
                  <a:cubicBezTo>
                    <a:pt x="5504" y="15402"/>
                    <a:pt x="5617" y="15422"/>
                    <a:pt x="5714" y="15422"/>
                  </a:cubicBezTo>
                  <a:cubicBezTo>
                    <a:pt x="6879" y="15422"/>
                    <a:pt x="6002" y="12593"/>
                    <a:pt x="6809" y="12593"/>
                  </a:cubicBezTo>
                  <a:cubicBezTo>
                    <a:pt x="7697" y="12593"/>
                    <a:pt x="6622" y="15230"/>
                    <a:pt x="8199" y="15560"/>
                  </a:cubicBezTo>
                  <a:cubicBezTo>
                    <a:pt x="8273" y="15575"/>
                    <a:pt x="8342" y="15582"/>
                    <a:pt x="8405" y="15582"/>
                  </a:cubicBezTo>
                  <a:cubicBezTo>
                    <a:pt x="9693" y="15582"/>
                    <a:pt x="8907" y="12679"/>
                    <a:pt x="10191" y="12679"/>
                  </a:cubicBezTo>
                  <a:cubicBezTo>
                    <a:pt x="11538" y="12679"/>
                    <a:pt x="11166" y="15459"/>
                    <a:pt x="12742" y="15560"/>
                  </a:cubicBezTo>
                  <a:cubicBezTo>
                    <a:pt x="12757" y="15560"/>
                    <a:pt x="12771" y="15561"/>
                    <a:pt x="12784" y="15561"/>
                  </a:cubicBezTo>
                  <a:cubicBezTo>
                    <a:pt x="14312" y="15561"/>
                    <a:pt x="13115" y="10873"/>
                    <a:pt x="13115" y="10873"/>
                  </a:cubicBezTo>
                  <a:lnTo>
                    <a:pt x="13115" y="10873"/>
                  </a:lnTo>
                  <a:cubicBezTo>
                    <a:pt x="13115" y="10873"/>
                    <a:pt x="13524" y="10963"/>
                    <a:pt x="14073" y="10963"/>
                  </a:cubicBezTo>
                  <a:cubicBezTo>
                    <a:pt x="14623" y="10963"/>
                    <a:pt x="15315" y="10873"/>
                    <a:pt x="15881" y="10515"/>
                  </a:cubicBezTo>
                  <a:cubicBezTo>
                    <a:pt x="16139" y="10357"/>
                    <a:pt x="16340" y="10156"/>
                    <a:pt x="16512" y="9913"/>
                  </a:cubicBezTo>
                  <a:cubicBezTo>
                    <a:pt x="16784" y="9511"/>
                    <a:pt x="16970" y="8938"/>
                    <a:pt x="16970" y="8178"/>
                  </a:cubicBezTo>
                  <a:cubicBezTo>
                    <a:pt x="16970" y="6631"/>
                    <a:pt x="16053" y="2933"/>
                    <a:pt x="13101" y="1084"/>
                  </a:cubicBezTo>
                  <a:cubicBezTo>
                    <a:pt x="13015" y="1026"/>
                    <a:pt x="12929" y="969"/>
                    <a:pt x="12828" y="926"/>
                  </a:cubicBezTo>
                  <a:cubicBezTo>
                    <a:pt x="12527" y="754"/>
                    <a:pt x="12226" y="611"/>
                    <a:pt x="11911" y="482"/>
                  </a:cubicBezTo>
                  <a:cubicBezTo>
                    <a:pt x="11194" y="224"/>
                    <a:pt x="10449" y="66"/>
                    <a:pt x="9689" y="23"/>
                  </a:cubicBezTo>
                  <a:cubicBezTo>
                    <a:pt x="9471" y="8"/>
                    <a:pt x="9253" y="1"/>
                    <a:pt x="9034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1" name="Google Shape;4325;p64"/>
            <p:cNvSpPr/>
            <p:nvPr/>
          </p:nvSpPr>
          <p:spPr>
            <a:xfrm>
              <a:off x="4989213" y="3705238"/>
              <a:ext cx="78500" cy="57900"/>
            </a:xfrm>
            <a:custGeom>
              <a:avLst/>
              <a:gdLst/>
              <a:ahLst/>
              <a:cxnLst/>
              <a:rect l="l" t="t" r="r" b="b"/>
              <a:pathLst>
                <a:path w="3140" h="2316" extrusionOk="0">
                  <a:moveTo>
                    <a:pt x="1233" y="0"/>
                  </a:moveTo>
                  <a:cubicBezTo>
                    <a:pt x="1233" y="0"/>
                    <a:pt x="0" y="1935"/>
                    <a:pt x="430" y="2236"/>
                  </a:cubicBezTo>
                  <a:cubicBezTo>
                    <a:pt x="479" y="2270"/>
                    <a:pt x="528" y="2285"/>
                    <a:pt x="577" y="2285"/>
                  </a:cubicBezTo>
                  <a:cubicBezTo>
                    <a:pt x="970" y="2285"/>
                    <a:pt x="1376" y="1347"/>
                    <a:pt x="1376" y="1347"/>
                  </a:cubicBezTo>
                  <a:cubicBezTo>
                    <a:pt x="1376" y="1347"/>
                    <a:pt x="1563" y="2316"/>
                    <a:pt x="2157" y="2316"/>
                  </a:cubicBezTo>
                  <a:cubicBezTo>
                    <a:pt x="2222" y="2316"/>
                    <a:pt x="2291" y="2304"/>
                    <a:pt x="2365" y="2279"/>
                  </a:cubicBezTo>
                  <a:cubicBezTo>
                    <a:pt x="3139" y="2035"/>
                    <a:pt x="1233" y="0"/>
                    <a:pt x="1233" y="0"/>
                  </a:cubicBezTo>
                  <a:close/>
                </a:path>
              </a:pathLst>
            </a:custGeom>
            <a:solidFill>
              <a:srgbClr val="1E032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2" name="Google Shape;4326;p64"/>
            <p:cNvSpPr/>
            <p:nvPr/>
          </p:nvSpPr>
          <p:spPr>
            <a:xfrm>
              <a:off x="4883513" y="3581088"/>
              <a:ext cx="92450" cy="133550"/>
            </a:xfrm>
            <a:custGeom>
              <a:avLst/>
              <a:gdLst/>
              <a:ahLst/>
              <a:cxnLst/>
              <a:rect l="l" t="t" r="r" b="b"/>
              <a:pathLst>
                <a:path w="3698" h="5342" extrusionOk="0">
                  <a:moveTo>
                    <a:pt x="2008" y="0"/>
                  </a:moveTo>
                  <a:cubicBezTo>
                    <a:pt x="1223" y="0"/>
                    <a:pt x="513" y="500"/>
                    <a:pt x="244" y="1240"/>
                  </a:cubicBezTo>
                  <a:cubicBezTo>
                    <a:pt x="43" y="1784"/>
                    <a:pt x="0" y="2386"/>
                    <a:pt x="100" y="2945"/>
                  </a:cubicBezTo>
                  <a:cubicBezTo>
                    <a:pt x="172" y="3332"/>
                    <a:pt x="272" y="3705"/>
                    <a:pt x="401" y="4063"/>
                  </a:cubicBezTo>
                  <a:cubicBezTo>
                    <a:pt x="502" y="4364"/>
                    <a:pt x="659" y="4665"/>
                    <a:pt x="860" y="4909"/>
                  </a:cubicBezTo>
                  <a:cubicBezTo>
                    <a:pt x="1125" y="5186"/>
                    <a:pt x="1502" y="5341"/>
                    <a:pt x="1879" y="5341"/>
                  </a:cubicBezTo>
                  <a:cubicBezTo>
                    <a:pt x="1950" y="5341"/>
                    <a:pt x="2022" y="5336"/>
                    <a:pt x="2093" y="5324"/>
                  </a:cubicBezTo>
                  <a:cubicBezTo>
                    <a:pt x="2150" y="5310"/>
                    <a:pt x="2193" y="5310"/>
                    <a:pt x="2236" y="5296"/>
                  </a:cubicBezTo>
                  <a:cubicBezTo>
                    <a:pt x="2953" y="5124"/>
                    <a:pt x="3426" y="4421"/>
                    <a:pt x="3540" y="3719"/>
                  </a:cubicBezTo>
                  <a:cubicBezTo>
                    <a:pt x="3698" y="2759"/>
                    <a:pt x="3569" y="1770"/>
                    <a:pt x="3168" y="896"/>
                  </a:cubicBezTo>
                  <a:cubicBezTo>
                    <a:pt x="3024" y="552"/>
                    <a:pt x="2766" y="265"/>
                    <a:pt x="2451" y="79"/>
                  </a:cubicBezTo>
                  <a:cubicBezTo>
                    <a:pt x="2351" y="36"/>
                    <a:pt x="2265" y="7"/>
                    <a:pt x="2164" y="7"/>
                  </a:cubicBezTo>
                  <a:cubicBezTo>
                    <a:pt x="2112" y="3"/>
                    <a:pt x="2060" y="0"/>
                    <a:pt x="2008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3" name="Google Shape;4327;p64"/>
            <p:cNvSpPr/>
            <p:nvPr/>
          </p:nvSpPr>
          <p:spPr>
            <a:xfrm>
              <a:off x="4901413" y="3583038"/>
              <a:ext cx="74550" cy="131175"/>
            </a:xfrm>
            <a:custGeom>
              <a:avLst/>
              <a:gdLst/>
              <a:ahLst/>
              <a:cxnLst/>
              <a:rect l="l" t="t" r="r" b="b"/>
              <a:pathLst>
                <a:path w="2982" h="5247" extrusionOk="0">
                  <a:moveTo>
                    <a:pt x="1735" y="1"/>
                  </a:moveTo>
                  <a:cubicBezTo>
                    <a:pt x="1047" y="115"/>
                    <a:pt x="488" y="588"/>
                    <a:pt x="244" y="1233"/>
                  </a:cubicBezTo>
                  <a:cubicBezTo>
                    <a:pt x="44" y="1778"/>
                    <a:pt x="1" y="2366"/>
                    <a:pt x="101" y="2939"/>
                  </a:cubicBezTo>
                  <a:cubicBezTo>
                    <a:pt x="173" y="3326"/>
                    <a:pt x="273" y="3698"/>
                    <a:pt x="402" y="4057"/>
                  </a:cubicBezTo>
                  <a:cubicBezTo>
                    <a:pt x="502" y="4358"/>
                    <a:pt x="646" y="4644"/>
                    <a:pt x="861" y="4902"/>
                  </a:cubicBezTo>
                  <a:cubicBezTo>
                    <a:pt x="1004" y="5060"/>
                    <a:pt x="1176" y="5175"/>
                    <a:pt x="1377" y="5246"/>
                  </a:cubicBezTo>
                  <a:cubicBezTo>
                    <a:pt x="1434" y="5232"/>
                    <a:pt x="1477" y="5232"/>
                    <a:pt x="1520" y="5218"/>
                  </a:cubicBezTo>
                  <a:cubicBezTo>
                    <a:pt x="2237" y="5046"/>
                    <a:pt x="2710" y="4343"/>
                    <a:pt x="2824" y="3641"/>
                  </a:cubicBezTo>
                  <a:cubicBezTo>
                    <a:pt x="2982" y="2681"/>
                    <a:pt x="2853" y="1692"/>
                    <a:pt x="2452" y="818"/>
                  </a:cubicBezTo>
                  <a:cubicBezTo>
                    <a:pt x="2308" y="474"/>
                    <a:pt x="2050" y="187"/>
                    <a:pt x="1735" y="1"/>
                  </a:cubicBezTo>
                  <a:close/>
                </a:path>
              </a:pathLst>
            </a:custGeom>
            <a:solidFill>
              <a:srgbClr val="1E032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4" name="Google Shape;4328;p64"/>
            <p:cNvSpPr/>
            <p:nvPr/>
          </p:nvSpPr>
          <p:spPr>
            <a:xfrm>
              <a:off x="5075213" y="3594588"/>
              <a:ext cx="86125" cy="114575"/>
            </a:xfrm>
            <a:custGeom>
              <a:avLst/>
              <a:gdLst/>
              <a:ahLst/>
              <a:cxnLst/>
              <a:rect l="l" t="t" r="r" b="b"/>
              <a:pathLst>
                <a:path w="3445" h="4583" extrusionOk="0">
                  <a:moveTo>
                    <a:pt x="1400" y="1"/>
                  </a:moveTo>
                  <a:cubicBezTo>
                    <a:pt x="1265" y="1"/>
                    <a:pt x="1130" y="28"/>
                    <a:pt x="1003" y="83"/>
                  </a:cubicBezTo>
                  <a:cubicBezTo>
                    <a:pt x="932" y="112"/>
                    <a:pt x="860" y="155"/>
                    <a:pt x="788" y="212"/>
                  </a:cubicBezTo>
                  <a:cubicBezTo>
                    <a:pt x="115" y="728"/>
                    <a:pt x="0" y="4025"/>
                    <a:pt x="1577" y="4512"/>
                  </a:cubicBezTo>
                  <a:lnTo>
                    <a:pt x="1648" y="4541"/>
                  </a:lnTo>
                  <a:cubicBezTo>
                    <a:pt x="1765" y="4569"/>
                    <a:pt x="1875" y="4582"/>
                    <a:pt x="1978" y="4582"/>
                  </a:cubicBezTo>
                  <a:cubicBezTo>
                    <a:pt x="3187" y="4582"/>
                    <a:pt x="3445" y="2757"/>
                    <a:pt x="3168" y="1832"/>
                  </a:cubicBezTo>
                  <a:cubicBezTo>
                    <a:pt x="2953" y="1187"/>
                    <a:pt x="2551" y="614"/>
                    <a:pt x="2007" y="212"/>
                  </a:cubicBezTo>
                  <a:cubicBezTo>
                    <a:pt x="1830" y="71"/>
                    <a:pt x="1616" y="1"/>
                    <a:pt x="1400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5" name="Google Shape;4329;p64"/>
            <p:cNvSpPr/>
            <p:nvPr/>
          </p:nvSpPr>
          <p:spPr>
            <a:xfrm>
              <a:off x="5075213" y="3596663"/>
              <a:ext cx="65950" cy="110750"/>
            </a:xfrm>
            <a:custGeom>
              <a:avLst/>
              <a:gdLst/>
              <a:ahLst/>
              <a:cxnLst/>
              <a:rect l="l" t="t" r="r" b="b"/>
              <a:pathLst>
                <a:path w="2638" h="4430" extrusionOk="0">
                  <a:moveTo>
                    <a:pt x="1003" y="0"/>
                  </a:moveTo>
                  <a:cubicBezTo>
                    <a:pt x="932" y="29"/>
                    <a:pt x="860" y="72"/>
                    <a:pt x="788" y="129"/>
                  </a:cubicBezTo>
                  <a:cubicBezTo>
                    <a:pt x="115" y="645"/>
                    <a:pt x="0" y="3942"/>
                    <a:pt x="1577" y="4429"/>
                  </a:cubicBezTo>
                  <a:cubicBezTo>
                    <a:pt x="2465" y="4099"/>
                    <a:pt x="2637" y="2580"/>
                    <a:pt x="2394" y="1749"/>
                  </a:cubicBezTo>
                  <a:cubicBezTo>
                    <a:pt x="2236" y="1233"/>
                    <a:pt x="1792" y="488"/>
                    <a:pt x="1233" y="129"/>
                  </a:cubicBezTo>
                  <a:cubicBezTo>
                    <a:pt x="1161" y="72"/>
                    <a:pt x="1089" y="29"/>
                    <a:pt x="1003" y="0"/>
                  </a:cubicBezTo>
                  <a:close/>
                </a:path>
              </a:pathLst>
            </a:custGeom>
            <a:solidFill>
              <a:srgbClr val="1E032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6" name="Google Shape;4330;p64"/>
            <p:cNvSpPr/>
            <p:nvPr/>
          </p:nvSpPr>
          <p:spPr>
            <a:xfrm>
              <a:off x="4938338" y="3696638"/>
              <a:ext cx="43725" cy="34425"/>
            </a:xfrm>
            <a:custGeom>
              <a:avLst/>
              <a:gdLst/>
              <a:ahLst/>
              <a:cxnLst/>
              <a:rect l="l" t="t" r="r" b="b"/>
              <a:pathLst>
                <a:path w="1749" h="1377" extrusionOk="0">
                  <a:moveTo>
                    <a:pt x="1749" y="0"/>
                  </a:moveTo>
                  <a:lnTo>
                    <a:pt x="0" y="1376"/>
                  </a:lnTo>
                  <a:cubicBezTo>
                    <a:pt x="0" y="1376"/>
                    <a:pt x="12" y="1377"/>
                    <a:pt x="33" y="1377"/>
                  </a:cubicBezTo>
                  <a:cubicBezTo>
                    <a:pt x="252" y="1377"/>
                    <a:pt x="1475" y="1317"/>
                    <a:pt x="1749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7" name="Google Shape;4331;p64"/>
            <p:cNvSpPr/>
            <p:nvPr/>
          </p:nvSpPr>
          <p:spPr>
            <a:xfrm>
              <a:off x="5079138" y="3698063"/>
              <a:ext cx="40875" cy="25825"/>
            </a:xfrm>
            <a:custGeom>
              <a:avLst/>
              <a:gdLst/>
              <a:ahLst/>
              <a:cxnLst/>
              <a:rect l="l" t="t" r="r" b="b"/>
              <a:pathLst>
                <a:path w="1635" h="1033" extrusionOk="0">
                  <a:moveTo>
                    <a:pt x="1" y="0"/>
                  </a:moveTo>
                  <a:cubicBezTo>
                    <a:pt x="1" y="1"/>
                    <a:pt x="489" y="1033"/>
                    <a:pt x="1590" y="1033"/>
                  </a:cubicBezTo>
                  <a:cubicBezTo>
                    <a:pt x="1605" y="1033"/>
                    <a:pt x="1620" y="1033"/>
                    <a:pt x="1635" y="1032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8" name="Google Shape;4332;p64"/>
            <p:cNvSpPr/>
            <p:nvPr/>
          </p:nvSpPr>
          <p:spPr>
            <a:xfrm>
              <a:off x="4807888" y="3656488"/>
              <a:ext cx="56300" cy="103225"/>
            </a:xfrm>
            <a:custGeom>
              <a:avLst/>
              <a:gdLst/>
              <a:ahLst/>
              <a:cxnLst/>
              <a:rect l="l" t="t" r="r" b="b"/>
              <a:pathLst>
                <a:path w="2252" h="4129" extrusionOk="0">
                  <a:moveTo>
                    <a:pt x="159" y="1"/>
                  </a:moveTo>
                  <a:cubicBezTo>
                    <a:pt x="101" y="187"/>
                    <a:pt x="73" y="373"/>
                    <a:pt x="58" y="574"/>
                  </a:cubicBezTo>
                  <a:cubicBezTo>
                    <a:pt x="1" y="918"/>
                    <a:pt x="1" y="1276"/>
                    <a:pt x="30" y="1635"/>
                  </a:cubicBezTo>
                  <a:cubicBezTo>
                    <a:pt x="116" y="2753"/>
                    <a:pt x="546" y="3441"/>
                    <a:pt x="1119" y="3871"/>
                  </a:cubicBezTo>
                  <a:cubicBezTo>
                    <a:pt x="1248" y="3971"/>
                    <a:pt x="1377" y="4057"/>
                    <a:pt x="1520" y="4129"/>
                  </a:cubicBezTo>
                  <a:cubicBezTo>
                    <a:pt x="2251" y="1649"/>
                    <a:pt x="646" y="330"/>
                    <a:pt x="159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9" name="Google Shape;4333;p64"/>
            <p:cNvSpPr/>
            <p:nvPr/>
          </p:nvSpPr>
          <p:spPr>
            <a:xfrm>
              <a:off x="4814338" y="3602388"/>
              <a:ext cx="23325" cy="44100"/>
            </a:xfrm>
            <a:custGeom>
              <a:avLst/>
              <a:gdLst/>
              <a:ahLst/>
              <a:cxnLst/>
              <a:rect l="l" t="t" r="r" b="b"/>
              <a:pathLst>
                <a:path w="933" h="1764" extrusionOk="0">
                  <a:moveTo>
                    <a:pt x="775" y="1"/>
                  </a:moveTo>
                  <a:lnTo>
                    <a:pt x="775" y="1"/>
                  </a:lnTo>
                  <a:cubicBezTo>
                    <a:pt x="445" y="545"/>
                    <a:pt x="173" y="1147"/>
                    <a:pt x="1" y="1764"/>
                  </a:cubicBezTo>
                  <a:cubicBezTo>
                    <a:pt x="345" y="1434"/>
                    <a:pt x="933" y="746"/>
                    <a:pt x="775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0" name="Google Shape;4334;p64"/>
            <p:cNvSpPr/>
            <p:nvPr/>
          </p:nvSpPr>
          <p:spPr>
            <a:xfrm>
              <a:off x="4826538" y="3620138"/>
              <a:ext cx="50900" cy="38175"/>
            </a:xfrm>
            <a:custGeom>
              <a:avLst/>
              <a:gdLst/>
              <a:ahLst/>
              <a:cxnLst/>
              <a:rect l="l" t="t" r="r" b="b"/>
              <a:pathLst>
                <a:path w="2036" h="1527" extrusionOk="0">
                  <a:moveTo>
                    <a:pt x="1298" y="1"/>
                  </a:moveTo>
                  <a:cubicBezTo>
                    <a:pt x="734" y="1"/>
                    <a:pt x="0" y="1527"/>
                    <a:pt x="0" y="1527"/>
                  </a:cubicBezTo>
                  <a:cubicBezTo>
                    <a:pt x="0" y="1527"/>
                    <a:pt x="2035" y="409"/>
                    <a:pt x="1462" y="50"/>
                  </a:cubicBezTo>
                  <a:cubicBezTo>
                    <a:pt x="1410" y="16"/>
                    <a:pt x="1355" y="1"/>
                    <a:pt x="1298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1" name="Google Shape;4335;p64"/>
            <p:cNvSpPr/>
            <p:nvPr/>
          </p:nvSpPr>
          <p:spPr>
            <a:xfrm>
              <a:off x="4837638" y="3654338"/>
              <a:ext cx="44100" cy="18300"/>
            </a:xfrm>
            <a:custGeom>
              <a:avLst/>
              <a:gdLst/>
              <a:ahLst/>
              <a:cxnLst/>
              <a:rect l="l" t="t" r="r" b="b"/>
              <a:pathLst>
                <a:path w="1764" h="732" extrusionOk="0">
                  <a:moveTo>
                    <a:pt x="1264" y="0"/>
                  </a:moveTo>
                  <a:cubicBezTo>
                    <a:pt x="824" y="0"/>
                    <a:pt x="1" y="732"/>
                    <a:pt x="1" y="732"/>
                  </a:cubicBezTo>
                  <a:cubicBezTo>
                    <a:pt x="1" y="732"/>
                    <a:pt x="1763" y="459"/>
                    <a:pt x="1462" y="87"/>
                  </a:cubicBezTo>
                  <a:cubicBezTo>
                    <a:pt x="1415" y="26"/>
                    <a:pt x="1346" y="0"/>
                    <a:pt x="1264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2" name="Google Shape;4336;p64"/>
            <p:cNvSpPr/>
            <p:nvPr/>
          </p:nvSpPr>
          <p:spPr>
            <a:xfrm>
              <a:off x="4848038" y="3676013"/>
              <a:ext cx="42075" cy="14225"/>
            </a:xfrm>
            <a:custGeom>
              <a:avLst/>
              <a:gdLst/>
              <a:ahLst/>
              <a:cxnLst/>
              <a:rect l="l" t="t" r="r" b="b"/>
              <a:pathLst>
                <a:path w="1683" h="569" extrusionOk="0">
                  <a:moveTo>
                    <a:pt x="1211" y="0"/>
                  </a:moveTo>
                  <a:cubicBezTo>
                    <a:pt x="765" y="0"/>
                    <a:pt x="0" y="567"/>
                    <a:pt x="0" y="567"/>
                  </a:cubicBezTo>
                  <a:cubicBezTo>
                    <a:pt x="0" y="567"/>
                    <a:pt x="41" y="568"/>
                    <a:pt x="109" y="568"/>
                  </a:cubicBezTo>
                  <a:cubicBezTo>
                    <a:pt x="483" y="568"/>
                    <a:pt x="1683" y="537"/>
                    <a:pt x="1476" y="137"/>
                  </a:cubicBezTo>
                  <a:cubicBezTo>
                    <a:pt x="1423" y="39"/>
                    <a:pt x="1328" y="0"/>
                    <a:pt x="1211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3" name="Google Shape;4337;p64"/>
            <p:cNvSpPr/>
            <p:nvPr/>
          </p:nvSpPr>
          <p:spPr>
            <a:xfrm>
              <a:off x="4854488" y="3700138"/>
              <a:ext cx="43125" cy="10050"/>
            </a:xfrm>
            <a:custGeom>
              <a:avLst/>
              <a:gdLst/>
              <a:ahLst/>
              <a:cxnLst/>
              <a:rect l="l" t="t" r="r" b="b"/>
              <a:pathLst>
                <a:path w="1725" h="402" extrusionOk="0">
                  <a:moveTo>
                    <a:pt x="1113" y="0"/>
                  </a:moveTo>
                  <a:cubicBezTo>
                    <a:pt x="624" y="0"/>
                    <a:pt x="0" y="204"/>
                    <a:pt x="0" y="204"/>
                  </a:cubicBezTo>
                  <a:cubicBezTo>
                    <a:pt x="0" y="204"/>
                    <a:pt x="835" y="402"/>
                    <a:pt x="1323" y="402"/>
                  </a:cubicBezTo>
                  <a:cubicBezTo>
                    <a:pt x="1567" y="402"/>
                    <a:pt x="1725" y="352"/>
                    <a:pt x="1648" y="204"/>
                  </a:cubicBezTo>
                  <a:cubicBezTo>
                    <a:pt x="1567" y="51"/>
                    <a:pt x="1357" y="0"/>
                    <a:pt x="1113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4" name="Google Shape;4338;p64"/>
            <p:cNvSpPr/>
            <p:nvPr/>
          </p:nvSpPr>
          <p:spPr>
            <a:xfrm>
              <a:off x="4858788" y="3718338"/>
              <a:ext cx="40000" cy="12950"/>
            </a:xfrm>
            <a:custGeom>
              <a:avLst/>
              <a:gdLst/>
              <a:ahLst/>
              <a:cxnLst/>
              <a:rect l="l" t="t" r="r" b="b"/>
              <a:pathLst>
                <a:path w="1600" h="518" extrusionOk="0">
                  <a:moveTo>
                    <a:pt x="925" y="1"/>
                  </a:moveTo>
                  <a:cubicBezTo>
                    <a:pt x="495" y="1"/>
                    <a:pt x="0" y="107"/>
                    <a:pt x="0" y="107"/>
                  </a:cubicBezTo>
                  <a:cubicBezTo>
                    <a:pt x="0" y="107"/>
                    <a:pt x="806" y="518"/>
                    <a:pt x="1252" y="518"/>
                  </a:cubicBezTo>
                  <a:cubicBezTo>
                    <a:pt x="1400" y="518"/>
                    <a:pt x="1509" y="472"/>
                    <a:pt x="1534" y="350"/>
                  </a:cubicBezTo>
                  <a:cubicBezTo>
                    <a:pt x="1599" y="76"/>
                    <a:pt x="1285" y="1"/>
                    <a:pt x="925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5" name="Google Shape;4339;p64"/>
            <p:cNvSpPr/>
            <p:nvPr/>
          </p:nvSpPr>
          <p:spPr>
            <a:xfrm>
              <a:off x="4854488" y="3743463"/>
              <a:ext cx="51875" cy="20575"/>
            </a:xfrm>
            <a:custGeom>
              <a:avLst/>
              <a:gdLst/>
              <a:ahLst/>
              <a:cxnLst/>
              <a:rect l="l" t="t" r="r" b="b"/>
              <a:pathLst>
                <a:path w="2075" h="823" extrusionOk="0">
                  <a:moveTo>
                    <a:pt x="257" y="0"/>
                  </a:moveTo>
                  <a:cubicBezTo>
                    <a:pt x="103" y="0"/>
                    <a:pt x="0" y="5"/>
                    <a:pt x="0" y="5"/>
                  </a:cubicBezTo>
                  <a:cubicBezTo>
                    <a:pt x="0" y="5"/>
                    <a:pt x="673" y="823"/>
                    <a:pt x="1215" y="823"/>
                  </a:cubicBezTo>
                  <a:cubicBezTo>
                    <a:pt x="1353" y="823"/>
                    <a:pt x="1483" y="769"/>
                    <a:pt x="1591" y="635"/>
                  </a:cubicBezTo>
                  <a:cubicBezTo>
                    <a:pt x="2075" y="62"/>
                    <a:pt x="820" y="0"/>
                    <a:pt x="257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6" name="Google Shape;4340;p64"/>
            <p:cNvSpPr/>
            <p:nvPr/>
          </p:nvSpPr>
          <p:spPr>
            <a:xfrm>
              <a:off x="4971638" y="3492388"/>
              <a:ext cx="133700" cy="50825"/>
            </a:xfrm>
            <a:custGeom>
              <a:avLst/>
              <a:gdLst/>
              <a:ahLst/>
              <a:cxnLst/>
              <a:rect l="l" t="t" r="r" b="b"/>
              <a:pathLst>
                <a:path w="5348" h="2033" extrusionOk="0">
                  <a:moveTo>
                    <a:pt x="2466" y="1"/>
                  </a:moveTo>
                  <a:cubicBezTo>
                    <a:pt x="2280" y="1"/>
                    <a:pt x="2108" y="15"/>
                    <a:pt x="1922" y="29"/>
                  </a:cubicBezTo>
                  <a:cubicBezTo>
                    <a:pt x="1277" y="58"/>
                    <a:pt x="632" y="158"/>
                    <a:pt x="1" y="330"/>
                  </a:cubicBezTo>
                  <a:cubicBezTo>
                    <a:pt x="87" y="502"/>
                    <a:pt x="202" y="660"/>
                    <a:pt x="316" y="817"/>
                  </a:cubicBezTo>
                  <a:cubicBezTo>
                    <a:pt x="417" y="946"/>
                    <a:pt x="531" y="1075"/>
                    <a:pt x="660" y="1204"/>
                  </a:cubicBezTo>
                  <a:cubicBezTo>
                    <a:pt x="1133" y="1634"/>
                    <a:pt x="1721" y="1921"/>
                    <a:pt x="2352" y="1993"/>
                  </a:cubicBezTo>
                  <a:cubicBezTo>
                    <a:pt x="2438" y="2007"/>
                    <a:pt x="2524" y="2021"/>
                    <a:pt x="2624" y="2021"/>
                  </a:cubicBezTo>
                  <a:cubicBezTo>
                    <a:pt x="2703" y="2029"/>
                    <a:pt x="2778" y="2032"/>
                    <a:pt x="2853" y="2032"/>
                  </a:cubicBezTo>
                  <a:cubicBezTo>
                    <a:pt x="2928" y="2032"/>
                    <a:pt x="3004" y="2029"/>
                    <a:pt x="3082" y="2021"/>
                  </a:cubicBezTo>
                  <a:cubicBezTo>
                    <a:pt x="4000" y="1978"/>
                    <a:pt x="4559" y="1692"/>
                    <a:pt x="4888" y="1348"/>
                  </a:cubicBezTo>
                  <a:cubicBezTo>
                    <a:pt x="5003" y="1233"/>
                    <a:pt x="5103" y="1104"/>
                    <a:pt x="5175" y="961"/>
                  </a:cubicBezTo>
                  <a:cubicBezTo>
                    <a:pt x="5261" y="817"/>
                    <a:pt x="5318" y="660"/>
                    <a:pt x="5347" y="488"/>
                  </a:cubicBezTo>
                  <a:cubicBezTo>
                    <a:pt x="4630" y="230"/>
                    <a:pt x="3871" y="58"/>
                    <a:pt x="3097" y="15"/>
                  </a:cubicBezTo>
                  <a:lnTo>
                    <a:pt x="3025" y="15"/>
                  </a:lnTo>
                  <a:cubicBezTo>
                    <a:pt x="2896" y="1"/>
                    <a:pt x="2767" y="1"/>
                    <a:pt x="2638" y="1"/>
                  </a:cubicBezTo>
                  <a:close/>
                </a:path>
              </a:pathLst>
            </a:custGeom>
            <a:solidFill>
              <a:srgbClr val="FFD3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7" name="Google Shape;4341;p64"/>
            <p:cNvSpPr/>
            <p:nvPr/>
          </p:nvSpPr>
          <p:spPr>
            <a:xfrm>
              <a:off x="4807888" y="3670463"/>
              <a:ext cx="33000" cy="82450"/>
            </a:xfrm>
            <a:custGeom>
              <a:avLst/>
              <a:gdLst/>
              <a:ahLst/>
              <a:cxnLst/>
              <a:rect l="l" t="t" r="r" b="b"/>
              <a:pathLst>
                <a:path w="1320" h="3298" extrusionOk="0">
                  <a:moveTo>
                    <a:pt x="58" y="1"/>
                  </a:moveTo>
                  <a:cubicBezTo>
                    <a:pt x="1" y="359"/>
                    <a:pt x="1" y="703"/>
                    <a:pt x="30" y="1061"/>
                  </a:cubicBezTo>
                  <a:cubicBezTo>
                    <a:pt x="116" y="2179"/>
                    <a:pt x="546" y="2882"/>
                    <a:pt x="1119" y="3297"/>
                  </a:cubicBezTo>
                  <a:cubicBezTo>
                    <a:pt x="1320" y="1291"/>
                    <a:pt x="288" y="216"/>
                    <a:pt x="58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8" name="Google Shape;4342;p64"/>
            <p:cNvSpPr/>
            <p:nvPr/>
          </p:nvSpPr>
          <p:spPr>
            <a:xfrm>
              <a:off x="5133613" y="3717763"/>
              <a:ext cx="6825" cy="6100"/>
            </a:xfrm>
            <a:custGeom>
              <a:avLst/>
              <a:gdLst/>
              <a:ahLst/>
              <a:cxnLst/>
              <a:rect l="l" t="t" r="r" b="b"/>
              <a:pathLst>
                <a:path w="273" h="244" extrusionOk="0">
                  <a:moveTo>
                    <a:pt x="158" y="1"/>
                  </a:moveTo>
                  <a:cubicBezTo>
                    <a:pt x="58" y="1"/>
                    <a:pt x="0" y="130"/>
                    <a:pt x="72" y="201"/>
                  </a:cubicBezTo>
                  <a:cubicBezTo>
                    <a:pt x="96" y="231"/>
                    <a:pt x="127" y="243"/>
                    <a:pt x="158" y="243"/>
                  </a:cubicBezTo>
                  <a:cubicBezTo>
                    <a:pt x="217" y="243"/>
                    <a:pt x="273" y="196"/>
                    <a:pt x="273" y="130"/>
                  </a:cubicBezTo>
                  <a:cubicBezTo>
                    <a:pt x="273" y="58"/>
                    <a:pt x="230" y="1"/>
                    <a:pt x="158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9" name="Google Shape;4343;p64"/>
            <p:cNvSpPr/>
            <p:nvPr/>
          </p:nvSpPr>
          <p:spPr>
            <a:xfrm>
              <a:off x="5152588" y="3699763"/>
              <a:ext cx="6125" cy="5925"/>
            </a:xfrm>
            <a:custGeom>
              <a:avLst/>
              <a:gdLst/>
              <a:ahLst/>
              <a:cxnLst/>
              <a:rect l="l" t="t" r="r" b="b"/>
              <a:pathLst>
                <a:path w="245" h="237" extrusionOk="0">
                  <a:moveTo>
                    <a:pt x="123" y="1"/>
                  </a:moveTo>
                  <a:cubicBezTo>
                    <a:pt x="62" y="1"/>
                    <a:pt x="1" y="40"/>
                    <a:pt x="1" y="119"/>
                  </a:cubicBezTo>
                  <a:cubicBezTo>
                    <a:pt x="1" y="198"/>
                    <a:pt x="62" y="237"/>
                    <a:pt x="123" y="237"/>
                  </a:cubicBezTo>
                  <a:cubicBezTo>
                    <a:pt x="184" y="237"/>
                    <a:pt x="245" y="198"/>
                    <a:pt x="245" y="119"/>
                  </a:cubicBezTo>
                  <a:cubicBezTo>
                    <a:pt x="245" y="40"/>
                    <a:pt x="184" y="1"/>
                    <a:pt x="123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0" name="Google Shape;4344;p64"/>
            <p:cNvSpPr/>
            <p:nvPr/>
          </p:nvSpPr>
          <p:spPr>
            <a:xfrm>
              <a:off x="4898913" y="3708713"/>
              <a:ext cx="6125" cy="5950"/>
            </a:xfrm>
            <a:custGeom>
              <a:avLst/>
              <a:gdLst/>
              <a:ahLst/>
              <a:cxnLst/>
              <a:rect l="l" t="t" r="r" b="b"/>
              <a:pathLst>
                <a:path w="245" h="238" extrusionOk="0">
                  <a:moveTo>
                    <a:pt x="122" y="1"/>
                  </a:moveTo>
                  <a:cubicBezTo>
                    <a:pt x="61" y="1"/>
                    <a:pt x="0" y="40"/>
                    <a:pt x="0" y="119"/>
                  </a:cubicBezTo>
                  <a:cubicBezTo>
                    <a:pt x="0" y="198"/>
                    <a:pt x="61" y="237"/>
                    <a:pt x="122" y="237"/>
                  </a:cubicBezTo>
                  <a:cubicBezTo>
                    <a:pt x="183" y="237"/>
                    <a:pt x="244" y="198"/>
                    <a:pt x="244" y="119"/>
                  </a:cubicBezTo>
                  <a:cubicBezTo>
                    <a:pt x="244" y="40"/>
                    <a:pt x="183" y="1"/>
                    <a:pt x="122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1" name="Google Shape;4345;p64"/>
            <p:cNvSpPr/>
            <p:nvPr/>
          </p:nvSpPr>
          <p:spPr>
            <a:xfrm>
              <a:off x="4925063" y="3727088"/>
              <a:ext cx="7200" cy="5850"/>
            </a:xfrm>
            <a:custGeom>
              <a:avLst/>
              <a:gdLst/>
              <a:ahLst/>
              <a:cxnLst/>
              <a:rect l="l" t="t" r="r" b="b"/>
              <a:pathLst>
                <a:path w="288" h="234" extrusionOk="0">
                  <a:moveTo>
                    <a:pt x="158" y="0"/>
                  </a:moveTo>
                  <a:cubicBezTo>
                    <a:pt x="58" y="0"/>
                    <a:pt x="1" y="129"/>
                    <a:pt x="72" y="201"/>
                  </a:cubicBezTo>
                  <a:cubicBezTo>
                    <a:pt x="99" y="223"/>
                    <a:pt x="130" y="233"/>
                    <a:pt x="160" y="233"/>
                  </a:cubicBezTo>
                  <a:cubicBezTo>
                    <a:pt x="226" y="233"/>
                    <a:pt x="287" y="184"/>
                    <a:pt x="287" y="115"/>
                  </a:cubicBezTo>
                  <a:cubicBezTo>
                    <a:pt x="287" y="43"/>
                    <a:pt x="230" y="0"/>
                    <a:pt x="158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2" name="Google Shape;4346;p64"/>
            <p:cNvSpPr/>
            <p:nvPr/>
          </p:nvSpPr>
          <p:spPr>
            <a:xfrm>
              <a:off x="4990288" y="3549138"/>
              <a:ext cx="85650" cy="63300"/>
            </a:xfrm>
            <a:custGeom>
              <a:avLst/>
              <a:gdLst/>
              <a:ahLst/>
              <a:cxnLst/>
              <a:rect l="l" t="t" r="r" b="b"/>
              <a:pathLst>
                <a:path w="3426" h="2532" extrusionOk="0">
                  <a:moveTo>
                    <a:pt x="859" y="1"/>
                  </a:moveTo>
                  <a:cubicBezTo>
                    <a:pt x="822" y="1"/>
                    <a:pt x="785" y="3"/>
                    <a:pt x="746" y="9"/>
                  </a:cubicBezTo>
                  <a:cubicBezTo>
                    <a:pt x="0" y="110"/>
                    <a:pt x="1075" y="2116"/>
                    <a:pt x="1692" y="2532"/>
                  </a:cubicBezTo>
                  <a:cubicBezTo>
                    <a:pt x="2508" y="1744"/>
                    <a:pt x="3426" y="325"/>
                    <a:pt x="2852" y="81"/>
                  </a:cubicBezTo>
                  <a:cubicBezTo>
                    <a:pt x="2796" y="59"/>
                    <a:pt x="2739" y="49"/>
                    <a:pt x="2683" y="49"/>
                  </a:cubicBezTo>
                  <a:cubicBezTo>
                    <a:pt x="2160" y="49"/>
                    <a:pt x="1692" y="927"/>
                    <a:pt x="1692" y="927"/>
                  </a:cubicBezTo>
                  <a:cubicBezTo>
                    <a:pt x="1692" y="927"/>
                    <a:pt x="1511" y="1"/>
                    <a:pt x="859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3" name="Google Shape;4347;p64"/>
            <p:cNvSpPr/>
            <p:nvPr/>
          </p:nvSpPr>
          <p:spPr>
            <a:xfrm>
              <a:off x="5025038" y="3621738"/>
              <a:ext cx="10425" cy="54125"/>
            </a:xfrm>
            <a:custGeom>
              <a:avLst/>
              <a:gdLst/>
              <a:ahLst/>
              <a:cxnLst/>
              <a:rect l="l" t="t" r="r" b="b"/>
              <a:pathLst>
                <a:path w="417" h="2165" extrusionOk="0">
                  <a:moveTo>
                    <a:pt x="259" y="1"/>
                  </a:moveTo>
                  <a:cubicBezTo>
                    <a:pt x="115" y="330"/>
                    <a:pt x="44" y="703"/>
                    <a:pt x="29" y="1076"/>
                  </a:cubicBezTo>
                  <a:cubicBezTo>
                    <a:pt x="1" y="1448"/>
                    <a:pt x="44" y="1806"/>
                    <a:pt x="144" y="2165"/>
                  </a:cubicBezTo>
                  <a:cubicBezTo>
                    <a:pt x="287" y="1821"/>
                    <a:pt x="373" y="1463"/>
                    <a:pt x="388" y="1090"/>
                  </a:cubicBezTo>
                  <a:cubicBezTo>
                    <a:pt x="416" y="717"/>
                    <a:pt x="373" y="345"/>
                    <a:pt x="259" y="1"/>
                  </a:cubicBezTo>
                  <a:close/>
                </a:path>
              </a:pathLst>
            </a:custGeom>
            <a:solidFill>
              <a:srgbClr val="FFD3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4" name="Google Shape;4348;p64"/>
            <p:cNvSpPr/>
            <p:nvPr/>
          </p:nvSpPr>
          <p:spPr>
            <a:xfrm>
              <a:off x="4983463" y="3610988"/>
              <a:ext cx="36225" cy="22250"/>
            </a:xfrm>
            <a:custGeom>
              <a:avLst/>
              <a:gdLst/>
              <a:ahLst/>
              <a:cxnLst/>
              <a:rect l="l" t="t" r="r" b="b"/>
              <a:pathLst>
                <a:path w="1449" h="890" extrusionOk="0">
                  <a:moveTo>
                    <a:pt x="1449" y="1"/>
                  </a:moveTo>
                  <a:lnTo>
                    <a:pt x="1449" y="1"/>
                  </a:lnTo>
                  <a:cubicBezTo>
                    <a:pt x="861" y="72"/>
                    <a:pt x="331" y="402"/>
                    <a:pt x="1" y="889"/>
                  </a:cubicBezTo>
                  <a:cubicBezTo>
                    <a:pt x="288" y="861"/>
                    <a:pt x="560" y="760"/>
                    <a:pt x="818" y="603"/>
                  </a:cubicBezTo>
                  <a:cubicBezTo>
                    <a:pt x="1062" y="445"/>
                    <a:pt x="1291" y="244"/>
                    <a:pt x="1449" y="1"/>
                  </a:cubicBezTo>
                  <a:close/>
                </a:path>
              </a:pathLst>
            </a:custGeom>
            <a:solidFill>
              <a:srgbClr val="FFD3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5" name="Google Shape;4349;p64"/>
            <p:cNvSpPr/>
            <p:nvPr/>
          </p:nvSpPr>
          <p:spPr>
            <a:xfrm>
              <a:off x="5042963" y="3610988"/>
              <a:ext cx="36200" cy="22250"/>
            </a:xfrm>
            <a:custGeom>
              <a:avLst/>
              <a:gdLst/>
              <a:ahLst/>
              <a:cxnLst/>
              <a:rect l="l" t="t" r="r" b="b"/>
              <a:pathLst>
                <a:path w="1448" h="890" extrusionOk="0">
                  <a:moveTo>
                    <a:pt x="0" y="1"/>
                  </a:moveTo>
                  <a:cubicBezTo>
                    <a:pt x="158" y="244"/>
                    <a:pt x="373" y="445"/>
                    <a:pt x="631" y="603"/>
                  </a:cubicBezTo>
                  <a:cubicBezTo>
                    <a:pt x="874" y="760"/>
                    <a:pt x="1161" y="861"/>
                    <a:pt x="1448" y="889"/>
                  </a:cubicBezTo>
                  <a:cubicBezTo>
                    <a:pt x="1118" y="402"/>
                    <a:pt x="588" y="72"/>
                    <a:pt x="0" y="1"/>
                  </a:cubicBezTo>
                  <a:close/>
                </a:path>
              </a:pathLst>
            </a:custGeom>
            <a:solidFill>
              <a:srgbClr val="FFD3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6" name="Google Shape;4350;p64"/>
            <p:cNvSpPr/>
            <p:nvPr/>
          </p:nvSpPr>
          <p:spPr>
            <a:xfrm>
              <a:off x="4950863" y="3492388"/>
              <a:ext cx="82450" cy="49125"/>
            </a:xfrm>
            <a:custGeom>
              <a:avLst/>
              <a:gdLst/>
              <a:ahLst/>
              <a:cxnLst/>
              <a:rect l="l" t="t" r="r" b="b"/>
              <a:pathLst>
                <a:path w="3298" h="1965" extrusionOk="0">
                  <a:moveTo>
                    <a:pt x="3297" y="1"/>
                  </a:moveTo>
                  <a:cubicBezTo>
                    <a:pt x="3125" y="1"/>
                    <a:pt x="2939" y="1"/>
                    <a:pt x="2767" y="15"/>
                  </a:cubicBezTo>
                  <a:cubicBezTo>
                    <a:pt x="2194" y="230"/>
                    <a:pt x="1663" y="502"/>
                    <a:pt x="1147" y="817"/>
                  </a:cubicBezTo>
                  <a:cubicBezTo>
                    <a:pt x="631" y="1133"/>
                    <a:pt x="201" y="1520"/>
                    <a:pt x="1" y="1964"/>
                  </a:cubicBezTo>
                  <a:cubicBezTo>
                    <a:pt x="517" y="1735"/>
                    <a:pt x="1018" y="1491"/>
                    <a:pt x="1491" y="1190"/>
                  </a:cubicBezTo>
                  <a:cubicBezTo>
                    <a:pt x="2194" y="774"/>
                    <a:pt x="2867" y="316"/>
                    <a:pt x="3297" y="1"/>
                  </a:cubicBezTo>
                  <a:close/>
                </a:path>
              </a:pathLst>
            </a:custGeom>
            <a:solidFill>
              <a:srgbClr val="FF51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7" name="Google Shape;4351;p64"/>
            <p:cNvSpPr/>
            <p:nvPr/>
          </p:nvSpPr>
          <p:spPr>
            <a:xfrm>
              <a:off x="5038288" y="3492738"/>
              <a:ext cx="88525" cy="39800"/>
            </a:xfrm>
            <a:custGeom>
              <a:avLst/>
              <a:gdLst/>
              <a:ahLst/>
              <a:cxnLst/>
              <a:rect l="l" t="t" r="r" b="b"/>
              <a:pathLst>
                <a:path w="3541" h="1592" extrusionOk="0">
                  <a:moveTo>
                    <a:pt x="1" y="1"/>
                  </a:moveTo>
                  <a:cubicBezTo>
                    <a:pt x="674" y="545"/>
                    <a:pt x="1420" y="1004"/>
                    <a:pt x="2237" y="1334"/>
                  </a:cubicBezTo>
                  <a:cubicBezTo>
                    <a:pt x="2638" y="1506"/>
                    <a:pt x="3082" y="1592"/>
                    <a:pt x="3541" y="1592"/>
                  </a:cubicBezTo>
                  <a:cubicBezTo>
                    <a:pt x="3412" y="1434"/>
                    <a:pt x="3011" y="1205"/>
                    <a:pt x="2509" y="961"/>
                  </a:cubicBezTo>
                  <a:cubicBezTo>
                    <a:pt x="1835" y="617"/>
                    <a:pt x="990" y="259"/>
                    <a:pt x="388" y="15"/>
                  </a:cubicBezTo>
                  <a:cubicBezTo>
                    <a:pt x="259" y="1"/>
                    <a:pt x="130" y="1"/>
                    <a:pt x="1" y="1"/>
                  </a:cubicBezTo>
                  <a:close/>
                </a:path>
              </a:pathLst>
            </a:custGeom>
            <a:solidFill>
              <a:srgbClr val="FF51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8" name="Google Shape;4352;p64"/>
            <p:cNvSpPr/>
            <p:nvPr/>
          </p:nvSpPr>
          <p:spPr>
            <a:xfrm>
              <a:off x="5028613" y="3492388"/>
              <a:ext cx="11850" cy="59875"/>
            </a:xfrm>
            <a:custGeom>
              <a:avLst/>
              <a:gdLst/>
              <a:ahLst/>
              <a:cxnLst/>
              <a:rect l="l" t="t" r="r" b="b"/>
              <a:pathLst>
                <a:path w="474" h="2395" extrusionOk="0">
                  <a:moveTo>
                    <a:pt x="202" y="1"/>
                  </a:moveTo>
                  <a:cubicBezTo>
                    <a:pt x="116" y="559"/>
                    <a:pt x="1" y="1434"/>
                    <a:pt x="73" y="1993"/>
                  </a:cubicBezTo>
                  <a:cubicBezTo>
                    <a:pt x="87" y="2136"/>
                    <a:pt x="130" y="2265"/>
                    <a:pt x="202" y="2394"/>
                  </a:cubicBezTo>
                  <a:cubicBezTo>
                    <a:pt x="273" y="2279"/>
                    <a:pt x="330" y="2150"/>
                    <a:pt x="345" y="2021"/>
                  </a:cubicBezTo>
                  <a:cubicBezTo>
                    <a:pt x="474" y="1477"/>
                    <a:pt x="459" y="617"/>
                    <a:pt x="373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9" name="Google Shape;4353;p64"/>
            <p:cNvSpPr/>
            <p:nvPr/>
          </p:nvSpPr>
          <p:spPr>
            <a:xfrm>
              <a:off x="4941188" y="3516763"/>
              <a:ext cx="9700" cy="8350"/>
            </a:xfrm>
            <a:custGeom>
              <a:avLst/>
              <a:gdLst/>
              <a:ahLst/>
              <a:cxnLst/>
              <a:rect l="l" t="t" r="r" b="b"/>
              <a:pathLst>
                <a:path w="388" h="334" extrusionOk="0">
                  <a:moveTo>
                    <a:pt x="216" y="0"/>
                  </a:moveTo>
                  <a:cubicBezTo>
                    <a:pt x="72" y="0"/>
                    <a:pt x="1" y="186"/>
                    <a:pt x="101" y="287"/>
                  </a:cubicBezTo>
                  <a:cubicBezTo>
                    <a:pt x="133" y="319"/>
                    <a:pt x="175" y="334"/>
                    <a:pt x="216" y="334"/>
                  </a:cubicBezTo>
                  <a:cubicBezTo>
                    <a:pt x="302" y="334"/>
                    <a:pt x="388" y="269"/>
                    <a:pt x="388" y="172"/>
                  </a:cubicBezTo>
                  <a:cubicBezTo>
                    <a:pt x="388" y="72"/>
                    <a:pt x="316" y="0"/>
                    <a:pt x="216" y="0"/>
                  </a:cubicBezTo>
                  <a:close/>
                </a:path>
              </a:pathLst>
            </a:custGeom>
            <a:solidFill>
              <a:srgbClr val="00BFB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0" name="Google Shape;4354;p64"/>
            <p:cNvSpPr/>
            <p:nvPr/>
          </p:nvSpPr>
          <p:spPr>
            <a:xfrm>
              <a:off x="4979163" y="3545063"/>
              <a:ext cx="8275" cy="8275"/>
            </a:xfrm>
            <a:custGeom>
              <a:avLst/>
              <a:gdLst/>
              <a:ahLst/>
              <a:cxnLst/>
              <a:rect l="l" t="t" r="r" b="b"/>
              <a:pathLst>
                <a:path w="331" h="331" extrusionOk="0">
                  <a:moveTo>
                    <a:pt x="159" y="0"/>
                  </a:moveTo>
                  <a:cubicBezTo>
                    <a:pt x="73" y="0"/>
                    <a:pt x="1" y="72"/>
                    <a:pt x="1" y="158"/>
                  </a:cubicBezTo>
                  <a:cubicBezTo>
                    <a:pt x="1" y="244"/>
                    <a:pt x="73" y="330"/>
                    <a:pt x="159" y="330"/>
                  </a:cubicBezTo>
                  <a:cubicBezTo>
                    <a:pt x="259" y="330"/>
                    <a:pt x="331" y="244"/>
                    <a:pt x="331" y="158"/>
                  </a:cubicBezTo>
                  <a:cubicBezTo>
                    <a:pt x="331" y="72"/>
                    <a:pt x="259" y="0"/>
                    <a:pt x="159" y="0"/>
                  </a:cubicBezTo>
                  <a:close/>
                </a:path>
              </a:pathLst>
            </a:custGeom>
            <a:solidFill>
              <a:srgbClr val="00BFB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1" name="Google Shape;4355;p64"/>
            <p:cNvSpPr/>
            <p:nvPr/>
          </p:nvSpPr>
          <p:spPr>
            <a:xfrm>
              <a:off x="5087738" y="3542638"/>
              <a:ext cx="9000" cy="8350"/>
            </a:xfrm>
            <a:custGeom>
              <a:avLst/>
              <a:gdLst/>
              <a:ahLst/>
              <a:cxnLst/>
              <a:rect l="l" t="t" r="r" b="b"/>
              <a:pathLst>
                <a:path w="360" h="334" extrusionOk="0">
                  <a:moveTo>
                    <a:pt x="180" y="1"/>
                  </a:moveTo>
                  <a:cubicBezTo>
                    <a:pt x="90" y="1"/>
                    <a:pt x="1" y="62"/>
                    <a:pt x="15" y="183"/>
                  </a:cubicBezTo>
                  <a:cubicBezTo>
                    <a:pt x="22" y="284"/>
                    <a:pt x="97" y="334"/>
                    <a:pt x="175" y="334"/>
                  </a:cubicBezTo>
                  <a:cubicBezTo>
                    <a:pt x="252" y="334"/>
                    <a:pt x="330" y="284"/>
                    <a:pt x="345" y="183"/>
                  </a:cubicBezTo>
                  <a:cubicBezTo>
                    <a:pt x="359" y="62"/>
                    <a:pt x="269" y="1"/>
                    <a:pt x="180" y="1"/>
                  </a:cubicBezTo>
                  <a:close/>
                </a:path>
              </a:pathLst>
            </a:custGeom>
            <a:solidFill>
              <a:srgbClr val="00BFB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2" name="Google Shape;4356;p64"/>
            <p:cNvSpPr/>
            <p:nvPr/>
          </p:nvSpPr>
          <p:spPr>
            <a:xfrm>
              <a:off x="5127513" y="3515313"/>
              <a:ext cx="7900" cy="6475"/>
            </a:xfrm>
            <a:custGeom>
              <a:avLst/>
              <a:gdLst/>
              <a:ahLst/>
              <a:cxnLst/>
              <a:rect l="l" t="t" r="r" b="b"/>
              <a:pathLst>
                <a:path w="316" h="259" extrusionOk="0">
                  <a:moveTo>
                    <a:pt x="29" y="1"/>
                  </a:moveTo>
                  <a:cubicBezTo>
                    <a:pt x="15" y="29"/>
                    <a:pt x="1" y="58"/>
                    <a:pt x="1" y="101"/>
                  </a:cubicBezTo>
                  <a:cubicBezTo>
                    <a:pt x="1" y="187"/>
                    <a:pt x="72" y="259"/>
                    <a:pt x="173" y="259"/>
                  </a:cubicBezTo>
                  <a:cubicBezTo>
                    <a:pt x="230" y="259"/>
                    <a:pt x="287" y="230"/>
                    <a:pt x="316" y="173"/>
                  </a:cubicBezTo>
                  <a:cubicBezTo>
                    <a:pt x="216" y="115"/>
                    <a:pt x="130" y="58"/>
                    <a:pt x="29" y="1"/>
                  </a:cubicBezTo>
                  <a:close/>
                </a:path>
              </a:pathLst>
            </a:custGeom>
            <a:solidFill>
              <a:srgbClr val="00BFB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3" name="Google Shape;4357;p64"/>
            <p:cNvSpPr/>
            <p:nvPr/>
          </p:nvSpPr>
          <p:spPr>
            <a:xfrm>
              <a:off x="5148288" y="3686913"/>
              <a:ext cx="72050" cy="68500"/>
            </a:xfrm>
            <a:custGeom>
              <a:avLst/>
              <a:gdLst/>
              <a:ahLst/>
              <a:cxnLst/>
              <a:rect l="l" t="t" r="r" b="b"/>
              <a:pathLst>
                <a:path w="2882" h="2740" extrusionOk="0">
                  <a:moveTo>
                    <a:pt x="2443" y="0"/>
                  </a:moveTo>
                  <a:cubicBezTo>
                    <a:pt x="2437" y="0"/>
                    <a:pt x="2430" y="1"/>
                    <a:pt x="2423" y="2"/>
                  </a:cubicBezTo>
                  <a:cubicBezTo>
                    <a:pt x="1965" y="74"/>
                    <a:pt x="2538" y="1923"/>
                    <a:pt x="2595" y="2123"/>
                  </a:cubicBezTo>
                  <a:cubicBezTo>
                    <a:pt x="2514" y="1934"/>
                    <a:pt x="1871" y="430"/>
                    <a:pt x="1558" y="430"/>
                  </a:cubicBezTo>
                  <a:cubicBezTo>
                    <a:pt x="1539" y="430"/>
                    <a:pt x="1522" y="435"/>
                    <a:pt x="1506" y="446"/>
                  </a:cubicBezTo>
                  <a:cubicBezTo>
                    <a:pt x="1205" y="633"/>
                    <a:pt x="2323" y="2224"/>
                    <a:pt x="2395" y="2310"/>
                  </a:cubicBezTo>
                  <a:cubicBezTo>
                    <a:pt x="2316" y="2231"/>
                    <a:pt x="1160" y="955"/>
                    <a:pt x="819" y="955"/>
                  </a:cubicBezTo>
                  <a:cubicBezTo>
                    <a:pt x="787" y="955"/>
                    <a:pt x="762" y="966"/>
                    <a:pt x="746" y="991"/>
                  </a:cubicBezTo>
                  <a:cubicBezTo>
                    <a:pt x="546" y="1278"/>
                    <a:pt x="2008" y="2338"/>
                    <a:pt x="2165" y="2467"/>
                  </a:cubicBezTo>
                  <a:cubicBezTo>
                    <a:pt x="2005" y="2399"/>
                    <a:pt x="755" y="1918"/>
                    <a:pt x="245" y="1918"/>
                  </a:cubicBezTo>
                  <a:cubicBezTo>
                    <a:pt x="117" y="1918"/>
                    <a:pt x="35" y="1948"/>
                    <a:pt x="30" y="2023"/>
                  </a:cubicBezTo>
                  <a:cubicBezTo>
                    <a:pt x="1" y="2338"/>
                    <a:pt x="1535" y="2625"/>
                    <a:pt x="2251" y="2740"/>
                  </a:cubicBezTo>
                  <a:cubicBezTo>
                    <a:pt x="2509" y="2596"/>
                    <a:pt x="2710" y="2381"/>
                    <a:pt x="2882" y="2152"/>
                  </a:cubicBezTo>
                  <a:cubicBezTo>
                    <a:pt x="2868" y="1421"/>
                    <a:pt x="2785" y="0"/>
                    <a:pt x="2443" y="0"/>
                  </a:cubicBezTo>
                  <a:close/>
                </a:path>
              </a:pathLst>
            </a:custGeom>
            <a:solidFill>
              <a:srgbClr val="FFD3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304" name="Google Shape;4280;p64"/>
          <p:cNvGrpSpPr/>
          <p:nvPr/>
        </p:nvGrpSpPr>
        <p:grpSpPr>
          <a:xfrm>
            <a:off x="7934737" y="2876706"/>
            <a:ext cx="958863" cy="936562"/>
            <a:chOff x="4359838" y="3100663"/>
            <a:chExt cx="1325950" cy="1223250"/>
          </a:xfrm>
        </p:grpSpPr>
        <p:sp>
          <p:nvSpPr>
            <p:cNvPr id="1305" name="Google Shape;4281;p64"/>
            <p:cNvSpPr/>
            <p:nvPr/>
          </p:nvSpPr>
          <p:spPr>
            <a:xfrm>
              <a:off x="4548488" y="3326938"/>
              <a:ext cx="908700" cy="765750"/>
            </a:xfrm>
            <a:custGeom>
              <a:avLst/>
              <a:gdLst/>
              <a:ahLst/>
              <a:cxnLst/>
              <a:rect l="l" t="t" r="r" b="b"/>
              <a:pathLst>
                <a:path w="36348" h="30630" extrusionOk="0">
                  <a:moveTo>
                    <a:pt x="16255" y="0"/>
                  </a:moveTo>
                  <a:cubicBezTo>
                    <a:pt x="14141" y="0"/>
                    <a:pt x="12326" y="1720"/>
                    <a:pt x="11997" y="3050"/>
                  </a:cubicBezTo>
                  <a:cubicBezTo>
                    <a:pt x="11347" y="2890"/>
                    <a:pt x="10756" y="2817"/>
                    <a:pt x="10223" y="2817"/>
                  </a:cubicBezTo>
                  <a:cubicBezTo>
                    <a:pt x="6787" y="2817"/>
                    <a:pt x="5768" y="5854"/>
                    <a:pt x="6822" y="8224"/>
                  </a:cubicBezTo>
                  <a:cubicBezTo>
                    <a:pt x="0" y="11062"/>
                    <a:pt x="4931" y="15304"/>
                    <a:pt x="4931" y="15304"/>
                  </a:cubicBezTo>
                  <a:cubicBezTo>
                    <a:pt x="1362" y="20220"/>
                    <a:pt x="6822" y="22370"/>
                    <a:pt x="6822" y="22370"/>
                  </a:cubicBezTo>
                  <a:cubicBezTo>
                    <a:pt x="5910" y="27321"/>
                    <a:pt x="10933" y="27546"/>
                    <a:pt x="11853" y="27546"/>
                  </a:cubicBezTo>
                  <a:cubicBezTo>
                    <a:pt x="11945" y="27546"/>
                    <a:pt x="11997" y="27544"/>
                    <a:pt x="11997" y="27544"/>
                  </a:cubicBezTo>
                  <a:cubicBezTo>
                    <a:pt x="12886" y="29946"/>
                    <a:pt x="14323" y="30629"/>
                    <a:pt x="15671" y="30629"/>
                  </a:cubicBezTo>
                  <a:cubicBezTo>
                    <a:pt x="17452" y="30629"/>
                    <a:pt x="19077" y="29436"/>
                    <a:pt x="19077" y="29436"/>
                  </a:cubicBezTo>
                  <a:cubicBezTo>
                    <a:pt x="19918" y="29896"/>
                    <a:pt x="20733" y="30087"/>
                    <a:pt x="21495" y="30087"/>
                  </a:cubicBezTo>
                  <a:cubicBezTo>
                    <a:pt x="24439" y="30087"/>
                    <a:pt x="26600" y="27240"/>
                    <a:pt x="26430" y="26011"/>
                  </a:cubicBezTo>
                  <a:lnTo>
                    <a:pt x="26430" y="26011"/>
                  </a:lnTo>
                  <a:cubicBezTo>
                    <a:pt x="26602" y="26024"/>
                    <a:pt x="26769" y="26030"/>
                    <a:pt x="26929" y="26030"/>
                  </a:cubicBezTo>
                  <a:cubicBezTo>
                    <a:pt x="30802" y="26030"/>
                    <a:pt x="31317" y="22370"/>
                    <a:pt x="31317" y="22370"/>
                  </a:cubicBezTo>
                  <a:cubicBezTo>
                    <a:pt x="36348" y="20292"/>
                    <a:pt x="33223" y="15304"/>
                    <a:pt x="33223" y="15304"/>
                  </a:cubicBezTo>
                  <a:cubicBezTo>
                    <a:pt x="35559" y="11090"/>
                    <a:pt x="31317" y="8224"/>
                    <a:pt x="31317" y="8224"/>
                  </a:cubicBezTo>
                  <a:cubicBezTo>
                    <a:pt x="31116" y="4340"/>
                    <a:pt x="28809" y="3150"/>
                    <a:pt x="26143" y="3050"/>
                  </a:cubicBezTo>
                  <a:cubicBezTo>
                    <a:pt x="25252" y="961"/>
                    <a:pt x="23792" y="225"/>
                    <a:pt x="22271" y="225"/>
                  </a:cubicBezTo>
                  <a:cubicBezTo>
                    <a:pt x="21173" y="225"/>
                    <a:pt x="20044" y="609"/>
                    <a:pt x="19077" y="1143"/>
                  </a:cubicBezTo>
                  <a:cubicBezTo>
                    <a:pt x="18145" y="324"/>
                    <a:pt x="17172" y="0"/>
                    <a:pt x="16255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6" name="Google Shape;4282;p64"/>
            <p:cNvSpPr/>
            <p:nvPr/>
          </p:nvSpPr>
          <p:spPr>
            <a:xfrm>
              <a:off x="4420913" y="3182363"/>
              <a:ext cx="1221875" cy="1040725"/>
            </a:xfrm>
            <a:custGeom>
              <a:avLst/>
              <a:gdLst/>
              <a:ahLst/>
              <a:cxnLst/>
              <a:rect l="l" t="t" r="r" b="b"/>
              <a:pathLst>
                <a:path w="48875" h="41629" extrusionOk="0">
                  <a:moveTo>
                    <a:pt x="26945" y="1"/>
                  </a:moveTo>
                  <a:cubicBezTo>
                    <a:pt x="25225" y="1"/>
                    <a:pt x="23765" y="644"/>
                    <a:pt x="22947" y="2182"/>
                  </a:cubicBezTo>
                  <a:cubicBezTo>
                    <a:pt x="21633" y="1043"/>
                    <a:pt x="20401" y="601"/>
                    <a:pt x="19281" y="601"/>
                  </a:cubicBezTo>
                  <a:cubicBezTo>
                    <a:pt x="15445" y="601"/>
                    <a:pt x="12929" y="5780"/>
                    <a:pt x="12929" y="5780"/>
                  </a:cubicBezTo>
                  <a:lnTo>
                    <a:pt x="12929" y="5794"/>
                  </a:lnTo>
                  <a:cubicBezTo>
                    <a:pt x="5562" y="6353"/>
                    <a:pt x="6952" y="13319"/>
                    <a:pt x="6952" y="13319"/>
                  </a:cubicBezTo>
                  <a:cubicBezTo>
                    <a:pt x="1" y="17819"/>
                    <a:pt x="5390" y="22807"/>
                    <a:pt x="5390" y="22807"/>
                  </a:cubicBezTo>
                  <a:cubicBezTo>
                    <a:pt x="990" y="28683"/>
                    <a:pt x="8314" y="31321"/>
                    <a:pt x="8314" y="31321"/>
                  </a:cubicBezTo>
                  <a:cubicBezTo>
                    <a:pt x="8261" y="37513"/>
                    <a:pt x="12712" y="38338"/>
                    <a:pt x="15088" y="38338"/>
                  </a:cubicBezTo>
                  <a:cubicBezTo>
                    <a:pt x="15951" y="38338"/>
                    <a:pt x="16541" y="38229"/>
                    <a:pt x="16541" y="38229"/>
                  </a:cubicBezTo>
                  <a:cubicBezTo>
                    <a:pt x="17803" y="40839"/>
                    <a:pt x="19464" y="41628"/>
                    <a:pt x="21011" y="41628"/>
                  </a:cubicBezTo>
                  <a:cubicBezTo>
                    <a:pt x="23381" y="41628"/>
                    <a:pt x="25484" y="39777"/>
                    <a:pt x="25484" y="39777"/>
                  </a:cubicBezTo>
                  <a:cubicBezTo>
                    <a:pt x="27170" y="40730"/>
                    <a:pt x="28597" y="41106"/>
                    <a:pt x="29800" y="41106"/>
                  </a:cubicBezTo>
                  <a:cubicBezTo>
                    <a:pt x="34275" y="41106"/>
                    <a:pt x="35646" y="35907"/>
                    <a:pt x="35646" y="35907"/>
                  </a:cubicBezTo>
                  <a:cubicBezTo>
                    <a:pt x="45149" y="35248"/>
                    <a:pt x="41150" y="29056"/>
                    <a:pt x="41150" y="29056"/>
                  </a:cubicBezTo>
                  <a:cubicBezTo>
                    <a:pt x="48875" y="24513"/>
                    <a:pt x="42970" y="19181"/>
                    <a:pt x="42970" y="19181"/>
                  </a:cubicBezTo>
                  <a:cubicBezTo>
                    <a:pt x="46381" y="10309"/>
                    <a:pt x="39143" y="9650"/>
                    <a:pt x="39143" y="9650"/>
                  </a:cubicBezTo>
                  <a:cubicBezTo>
                    <a:pt x="38626" y="5055"/>
                    <a:pt x="31763" y="1"/>
                    <a:pt x="26945" y="1"/>
                  </a:cubicBezTo>
                  <a:close/>
                </a:path>
              </a:pathLst>
            </a:custGeom>
            <a:solidFill>
              <a:srgbClr val="FF51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7" name="Google Shape;4283;p64"/>
            <p:cNvSpPr/>
            <p:nvPr/>
          </p:nvSpPr>
          <p:spPr>
            <a:xfrm>
              <a:off x="4985363" y="3110788"/>
              <a:ext cx="435650" cy="594475"/>
            </a:xfrm>
            <a:custGeom>
              <a:avLst/>
              <a:gdLst/>
              <a:ahLst/>
              <a:cxnLst/>
              <a:rect l="l" t="t" r="r" b="b"/>
              <a:pathLst>
                <a:path w="17426" h="23779" extrusionOk="0">
                  <a:moveTo>
                    <a:pt x="7755" y="1"/>
                  </a:moveTo>
                  <a:cubicBezTo>
                    <a:pt x="1" y="1"/>
                    <a:pt x="1387" y="23778"/>
                    <a:pt x="1387" y="23778"/>
                  </a:cubicBezTo>
                  <a:cubicBezTo>
                    <a:pt x="1387" y="23778"/>
                    <a:pt x="17425" y="1978"/>
                    <a:pt x="8654" y="101"/>
                  </a:cubicBezTo>
                  <a:cubicBezTo>
                    <a:pt x="8341" y="33"/>
                    <a:pt x="8042" y="1"/>
                    <a:pt x="7755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8" name="Google Shape;4284;p64"/>
            <p:cNvSpPr/>
            <p:nvPr/>
          </p:nvSpPr>
          <p:spPr>
            <a:xfrm>
              <a:off x="4716538" y="3100663"/>
              <a:ext cx="335100" cy="613200"/>
            </a:xfrm>
            <a:custGeom>
              <a:avLst/>
              <a:gdLst/>
              <a:ahLst/>
              <a:cxnLst/>
              <a:rect l="l" t="t" r="r" b="b"/>
              <a:pathLst>
                <a:path w="13404" h="24528" extrusionOk="0">
                  <a:moveTo>
                    <a:pt x="7333" y="1"/>
                  </a:moveTo>
                  <a:cubicBezTo>
                    <a:pt x="7141" y="1"/>
                    <a:pt x="6943" y="25"/>
                    <a:pt x="6736" y="76"/>
                  </a:cubicBezTo>
                  <a:cubicBezTo>
                    <a:pt x="0" y="1738"/>
                    <a:pt x="12326" y="24527"/>
                    <a:pt x="12326" y="24527"/>
                  </a:cubicBezTo>
                  <a:cubicBezTo>
                    <a:pt x="12326" y="24527"/>
                    <a:pt x="13404" y="1"/>
                    <a:pt x="7333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9" name="Google Shape;4285;p64"/>
            <p:cNvSpPr/>
            <p:nvPr/>
          </p:nvSpPr>
          <p:spPr>
            <a:xfrm>
              <a:off x="4421288" y="3262088"/>
              <a:ext cx="603425" cy="451775"/>
            </a:xfrm>
            <a:custGeom>
              <a:avLst/>
              <a:gdLst/>
              <a:ahLst/>
              <a:cxnLst/>
              <a:rect l="l" t="t" r="r" b="b"/>
              <a:pathLst>
                <a:path w="24137" h="18071" extrusionOk="0">
                  <a:moveTo>
                    <a:pt x="7998" y="1"/>
                  </a:moveTo>
                  <a:cubicBezTo>
                    <a:pt x="7175" y="1"/>
                    <a:pt x="6415" y="311"/>
                    <a:pt x="5747" y="1014"/>
                  </a:cubicBezTo>
                  <a:cubicBezTo>
                    <a:pt x="0" y="7091"/>
                    <a:pt x="24136" y="18070"/>
                    <a:pt x="24136" y="18070"/>
                  </a:cubicBezTo>
                  <a:cubicBezTo>
                    <a:pt x="24136" y="18070"/>
                    <a:pt x="14267" y="1"/>
                    <a:pt x="7998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0" name="Google Shape;4286;p64"/>
            <p:cNvSpPr/>
            <p:nvPr/>
          </p:nvSpPr>
          <p:spPr>
            <a:xfrm>
              <a:off x="4362513" y="3500413"/>
              <a:ext cx="662200" cy="213450"/>
            </a:xfrm>
            <a:custGeom>
              <a:avLst/>
              <a:gdLst/>
              <a:ahLst/>
              <a:cxnLst/>
              <a:rect l="l" t="t" r="r" b="b"/>
              <a:pathLst>
                <a:path w="26488" h="8538" extrusionOk="0">
                  <a:moveTo>
                    <a:pt x="5572" y="0"/>
                  </a:moveTo>
                  <a:cubicBezTo>
                    <a:pt x="3982" y="0"/>
                    <a:pt x="2816" y="481"/>
                    <a:pt x="2365" y="1672"/>
                  </a:cubicBezTo>
                  <a:cubicBezTo>
                    <a:pt x="0" y="7892"/>
                    <a:pt x="26487" y="8537"/>
                    <a:pt x="26487" y="8537"/>
                  </a:cubicBezTo>
                  <a:cubicBezTo>
                    <a:pt x="26487" y="8537"/>
                    <a:pt x="12268" y="0"/>
                    <a:pt x="5572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1" name="Google Shape;4287;p64"/>
            <p:cNvSpPr/>
            <p:nvPr/>
          </p:nvSpPr>
          <p:spPr>
            <a:xfrm>
              <a:off x="5024688" y="3253563"/>
              <a:ext cx="570100" cy="460650"/>
            </a:xfrm>
            <a:custGeom>
              <a:avLst/>
              <a:gdLst/>
              <a:ahLst/>
              <a:cxnLst/>
              <a:rect l="l" t="t" r="r" b="b"/>
              <a:pathLst>
                <a:path w="22804" h="18426" extrusionOk="0">
                  <a:moveTo>
                    <a:pt x="16118" y="1"/>
                  </a:moveTo>
                  <a:cubicBezTo>
                    <a:pt x="10304" y="1"/>
                    <a:pt x="0" y="18411"/>
                    <a:pt x="0" y="18411"/>
                  </a:cubicBezTo>
                  <a:lnTo>
                    <a:pt x="0" y="18425"/>
                  </a:lnTo>
                  <a:cubicBezTo>
                    <a:pt x="0" y="18425"/>
                    <a:pt x="22803" y="3691"/>
                    <a:pt x="17386" y="352"/>
                  </a:cubicBezTo>
                  <a:cubicBezTo>
                    <a:pt x="16995" y="112"/>
                    <a:pt x="16570" y="1"/>
                    <a:pt x="16118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2" name="Google Shape;4288;p64"/>
            <p:cNvSpPr/>
            <p:nvPr/>
          </p:nvSpPr>
          <p:spPr>
            <a:xfrm>
              <a:off x="5024688" y="3500488"/>
              <a:ext cx="661100" cy="213375"/>
            </a:xfrm>
            <a:custGeom>
              <a:avLst/>
              <a:gdLst/>
              <a:ahLst/>
              <a:cxnLst/>
              <a:rect l="l" t="t" r="r" b="b"/>
              <a:pathLst>
                <a:path w="26444" h="8535" extrusionOk="0">
                  <a:moveTo>
                    <a:pt x="20860" y="1"/>
                  </a:moveTo>
                  <a:cubicBezTo>
                    <a:pt x="14130" y="1"/>
                    <a:pt x="0" y="8534"/>
                    <a:pt x="0" y="8534"/>
                  </a:cubicBezTo>
                  <a:cubicBezTo>
                    <a:pt x="0" y="8534"/>
                    <a:pt x="26444" y="8204"/>
                    <a:pt x="24151" y="1769"/>
                  </a:cubicBezTo>
                  <a:cubicBezTo>
                    <a:pt x="23701" y="508"/>
                    <a:pt x="22500" y="1"/>
                    <a:pt x="20860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3" name="Google Shape;4289;p64"/>
            <p:cNvSpPr/>
            <p:nvPr/>
          </p:nvSpPr>
          <p:spPr>
            <a:xfrm>
              <a:off x="5024688" y="3713838"/>
              <a:ext cx="640325" cy="215100"/>
            </a:xfrm>
            <a:custGeom>
              <a:avLst/>
              <a:gdLst/>
              <a:ahLst/>
              <a:cxnLst/>
              <a:rect l="l" t="t" r="r" b="b"/>
              <a:pathLst>
                <a:path w="25613" h="8604" extrusionOk="0">
                  <a:moveTo>
                    <a:pt x="0" y="0"/>
                  </a:moveTo>
                  <a:cubicBezTo>
                    <a:pt x="0" y="0"/>
                    <a:pt x="15040" y="8604"/>
                    <a:pt x="21368" y="8604"/>
                  </a:cubicBezTo>
                  <a:cubicBezTo>
                    <a:pt x="22775" y="8604"/>
                    <a:pt x="23752" y="8178"/>
                    <a:pt x="24036" y="7138"/>
                  </a:cubicBezTo>
                  <a:cubicBezTo>
                    <a:pt x="25613" y="1419"/>
                    <a:pt x="1" y="0"/>
                    <a:pt x="0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4" name="Google Shape;4290;p64"/>
            <p:cNvSpPr/>
            <p:nvPr/>
          </p:nvSpPr>
          <p:spPr>
            <a:xfrm>
              <a:off x="5020013" y="3705238"/>
              <a:ext cx="567975" cy="454875"/>
            </a:xfrm>
            <a:custGeom>
              <a:avLst/>
              <a:gdLst/>
              <a:ahLst/>
              <a:cxnLst/>
              <a:rect l="l" t="t" r="r" b="b"/>
              <a:pathLst>
                <a:path w="22719" h="18195" extrusionOk="0">
                  <a:moveTo>
                    <a:pt x="1" y="0"/>
                  </a:moveTo>
                  <a:cubicBezTo>
                    <a:pt x="1" y="1"/>
                    <a:pt x="11600" y="18194"/>
                    <a:pt x="16972" y="18194"/>
                  </a:cubicBezTo>
                  <a:cubicBezTo>
                    <a:pt x="17520" y="18194"/>
                    <a:pt x="18004" y="18005"/>
                    <a:pt x="18404" y="17586"/>
                  </a:cubicBezTo>
                  <a:cubicBezTo>
                    <a:pt x="22718" y="13057"/>
                    <a:pt x="331" y="201"/>
                    <a:pt x="1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5" name="Google Shape;4291;p64"/>
            <p:cNvSpPr/>
            <p:nvPr/>
          </p:nvSpPr>
          <p:spPr>
            <a:xfrm>
              <a:off x="5003438" y="3712038"/>
              <a:ext cx="349125" cy="611875"/>
            </a:xfrm>
            <a:custGeom>
              <a:avLst/>
              <a:gdLst/>
              <a:ahLst/>
              <a:cxnLst/>
              <a:rect l="l" t="t" r="r" b="b"/>
              <a:pathLst>
                <a:path w="13965" h="24475" extrusionOk="0">
                  <a:moveTo>
                    <a:pt x="793" y="0"/>
                  </a:moveTo>
                  <a:cubicBezTo>
                    <a:pt x="793" y="1"/>
                    <a:pt x="0" y="24475"/>
                    <a:pt x="6314" y="24475"/>
                  </a:cubicBezTo>
                  <a:cubicBezTo>
                    <a:pt x="6520" y="24475"/>
                    <a:pt x="6734" y="24448"/>
                    <a:pt x="6956" y="24394"/>
                  </a:cubicBezTo>
                  <a:cubicBezTo>
                    <a:pt x="13964" y="22689"/>
                    <a:pt x="793" y="1"/>
                    <a:pt x="793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6" name="Google Shape;4292;p64"/>
            <p:cNvSpPr/>
            <p:nvPr/>
          </p:nvSpPr>
          <p:spPr>
            <a:xfrm>
              <a:off x="4710088" y="3712038"/>
              <a:ext cx="313175" cy="607550"/>
            </a:xfrm>
            <a:custGeom>
              <a:avLst/>
              <a:gdLst/>
              <a:ahLst/>
              <a:cxnLst/>
              <a:rect l="l" t="t" r="r" b="b"/>
              <a:pathLst>
                <a:path w="12527" h="24302" extrusionOk="0">
                  <a:moveTo>
                    <a:pt x="12527" y="0"/>
                  </a:moveTo>
                  <a:cubicBezTo>
                    <a:pt x="12526" y="1"/>
                    <a:pt x="0" y="22531"/>
                    <a:pt x="5819" y="24222"/>
                  </a:cubicBezTo>
                  <a:cubicBezTo>
                    <a:pt x="6004" y="24276"/>
                    <a:pt x="6183" y="24302"/>
                    <a:pt x="6357" y="24302"/>
                  </a:cubicBezTo>
                  <a:cubicBezTo>
                    <a:pt x="11707" y="24302"/>
                    <a:pt x="12527" y="2"/>
                    <a:pt x="12527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7" name="Google Shape;4293;p64"/>
            <p:cNvSpPr/>
            <p:nvPr/>
          </p:nvSpPr>
          <p:spPr>
            <a:xfrm>
              <a:off x="4409813" y="3712038"/>
              <a:ext cx="613450" cy="441400"/>
            </a:xfrm>
            <a:custGeom>
              <a:avLst/>
              <a:gdLst/>
              <a:ahLst/>
              <a:cxnLst/>
              <a:rect l="l" t="t" r="r" b="b"/>
              <a:pathLst>
                <a:path w="24538" h="17656" extrusionOk="0">
                  <a:moveTo>
                    <a:pt x="24538" y="0"/>
                  </a:moveTo>
                  <a:cubicBezTo>
                    <a:pt x="24537" y="1"/>
                    <a:pt x="0" y="12398"/>
                    <a:pt x="6106" y="17013"/>
                  </a:cubicBezTo>
                  <a:cubicBezTo>
                    <a:pt x="6693" y="17456"/>
                    <a:pt x="7338" y="17656"/>
                    <a:pt x="8024" y="17656"/>
                  </a:cubicBezTo>
                  <a:cubicBezTo>
                    <a:pt x="14469" y="17656"/>
                    <a:pt x="24538" y="1"/>
                    <a:pt x="24538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8" name="Google Shape;4294;p64"/>
            <p:cNvSpPr/>
            <p:nvPr/>
          </p:nvSpPr>
          <p:spPr>
            <a:xfrm>
              <a:off x="4359838" y="3711938"/>
              <a:ext cx="663425" cy="208425"/>
            </a:xfrm>
            <a:custGeom>
              <a:avLst/>
              <a:gdLst/>
              <a:ahLst/>
              <a:cxnLst/>
              <a:rect l="l" t="t" r="r" b="b"/>
              <a:pathLst>
                <a:path w="26537" h="8337" extrusionOk="0">
                  <a:moveTo>
                    <a:pt x="25753" y="0"/>
                  </a:moveTo>
                  <a:cubicBezTo>
                    <a:pt x="21353" y="0"/>
                    <a:pt x="1" y="312"/>
                    <a:pt x="2329" y="6397"/>
                  </a:cubicBezTo>
                  <a:cubicBezTo>
                    <a:pt x="2860" y="7784"/>
                    <a:pt x="4188" y="8336"/>
                    <a:pt x="5964" y="8336"/>
                  </a:cubicBezTo>
                  <a:cubicBezTo>
                    <a:pt x="12865" y="8336"/>
                    <a:pt x="26537" y="4"/>
                    <a:pt x="26537" y="4"/>
                  </a:cubicBezTo>
                  <a:cubicBezTo>
                    <a:pt x="26537" y="4"/>
                    <a:pt x="26255" y="0"/>
                    <a:pt x="25753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9" name="Google Shape;4295;p64"/>
            <p:cNvSpPr/>
            <p:nvPr/>
          </p:nvSpPr>
          <p:spPr>
            <a:xfrm>
              <a:off x="4465713" y="3158988"/>
              <a:ext cx="1109000" cy="1097775"/>
            </a:xfrm>
            <a:custGeom>
              <a:avLst/>
              <a:gdLst/>
              <a:ahLst/>
              <a:cxnLst/>
              <a:rect l="l" t="t" r="r" b="b"/>
              <a:pathLst>
                <a:path w="44360" h="43911" extrusionOk="0">
                  <a:moveTo>
                    <a:pt x="28768" y="1"/>
                  </a:moveTo>
                  <a:cubicBezTo>
                    <a:pt x="27055" y="1"/>
                    <a:pt x="26172" y="9252"/>
                    <a:pt x="26172" y="9252"/>
                  </a:cubicBezTo>
                  <a:lnTo>
                    <a:pt x="19779" y="8994"/>
                  </a:lnTo>
                  <a:cubicBezTo>
                    <a:pt x="19779" y="8994"/>
                    <a:pt x="19364" y="638"/>
                    <a:pt x="17916" y="380"/>
                  </a:cubicBezTo>
                  <a:cubicBezTo>
                    <a:pt x="17896" y="376"/>
                    <a:pt x="17876" y="375"/>
                    <a:pt x="17858" y="375"/>
                  </a:cubicBezTo>
                  <a:cubicBezTo>
                    <a:pt x="16521" y="375"/>
                    <a:pt x="18891" y="9309"/>
                    <a:pt x="18891" y="9309"/>
                  </a:cubicBezTo>
                  <a:lnTo>
                    <a:pt x="14290" y="11660"/>
                  </a:lnTo>
                  <a:cubicBezTo>
                    <a:pt x="14290" y="11660"/>
                    <a:pt x="8223" y="6400"/>
                    <a:pt x="6371" y="6400"/>
                  </a:cubicBezTo>
                  <a:cubicBezTo>
                    <a:pt x="6249" y="6400"/>
                    <a:pt x="6145" y="6422"/>
                    <a:pt x="6063" y="6471"/>
                  </a:cubicBezTo>
                  <a:cubicBezTo>
                    <a:pt x="4730" y="7245"/>
                    <a:pt x="13086" y="12677"/>
                    <a:pt x="13086" y="12677"/>
                  </a:cubicBezTo>
                  <a:lnTo>
                    <a:pt x="9388" y="16877"/>
                  </a:lnTo>
                  <a:cubicBezTo>
                    <a:pt x="9388" y="16877"/>
                    <a:pt x="4335" y="15444"/>
                    <a:pt x="1851" y="15444"/>
                  </a:cubicBezTo>
                  <a:cubicBezTo>
                    <a:pt x="1144" y="15444"/>
                    <a:pt x="645" y="15560"/>
                    <a:pt x="531" y="15859"/>
                  </a:cubicBezTo>
                  <a:cubicBezTo>
                    <a:pt x="0" y="17206"/>
                    <a:pt x="8242" y="18410"/>
                    <a:pt x="8242" y="18410"/>
                  </a:cubicBezTo>
                  <a:lnTo>
                    <a:pt x="8672" y="23613"/>
                  </a:lnTo>
                  <a:cubicBezTo>
                    <a:pt x="8672" y="23613"/>
                    <a:pt x="172" y="25677"/>
                    <a:pt x="502" y="27239"/>
                  </a:cubicBezTo>
                  <a:cubicBezTo>
                    <a:pt x="565" y="27536"/>
                    <a:pt x="913" y="27655"/>
                    <a:pt x="1434" y="27655"/>
                  </a:cubicBezTo>
                  <a:cubicBezTo>
                    <a:pt x="3636" y="27655"/>
                    <a:pt x="8929" y="25519"/>
                    <a:pt x="8929" y="25519"/>
                  </a:cubicBezTo>
                  <a:lnTo>
                    <a:pt x="11008" y="29719"/>
                  </a:lnTo>
                  <a:cubicBezTo>
                    <a:pt x="11008" y="29719"/>
                    <a:pt x="4314" y="35724"/>
                    <a:pt x="5346" y="36928"/>
                  </a:cubicBezTo>
                  <a:cubicBezTo>
                    <a:pt x="5436" y="37031"/>
                    <a:pt x="5564" y="37078"/>
                    <a:pt x="5723" y="37078"/>
                  </a:cubicBezTo>
                  <a:cubicBezTo>
                    <a:pt x="7428" y="37078"/>
                    <a:pt x="12728" y="31682"/>
                    <a:pt x="12728" y="31682"/>
                  </a:cubicBezTo>
                  <a:cubicBezTo>
                    <a:pt x="12728" y="31682"/>
                    <a:pt x="14574" y="36205"/>
                    <a:pt x="17251" y="36426"/>
                  </a:cubicBezTo>
                  <a:lnTo>
                    <a:pt x="17251" y="36426"/>
                  </a:lnTo>
                  <a:cubicBezTo>
                    <a:pt x="17127" y="36751"/>
                    <a:pt x="14883" y="42679"/>
                    <a:pt x="16096" y="43808"/>
                  </a:cubicBezTo>
                  <a:cubicBezTo>
                    <a:pt x="16170" y="43877"/>
                    <a:pt x="16244" y="43910"/>
                    <a:pt x="16320" y="43910"/>
                  </a:cubicBezTo>
                  <a:cubicBezTo>
                    <a:pt x="17522" y="43910"/>
                    <a:pt x="18905" y="35638"/>
                    <a:pt x="18905" y="35638"/>
                  </a:cubicBezTo>
                  <a:lnTo>
                    <a:pt x="24538" y="35366"/>
                  </a:lnTo>
                  <a:cubicBezTo>
                    <a:pt x="24538" y="35366"/>
                    <a:pt x="26334" y="43911"/>
                    <a:pt x="27927" y="43911"/>
                  </a:cubicBezTo>
                  <a:cubicBezTo>
                    <a:pt x="27944" y="43911"/>
                    <a:pt x="27961" y="43910"/>
                    <a:pt x="27978" y="43908"/>
                  </a:cubicBezTo>
                  <a:cubicBezTo>
                    <a:pt x="29583" y="43736"/>
                    <a:pt x="25785" y="34749"/>
                    <a:pt x="25785" y="34749"/>
                  </a:cubicBezTo>
                  <a:lnTo>
                    <a:pt x="30643" y="34362"/>
                  </a:lnTo>
                  <a:lnTo>
                    <a:pt x="32120" y="33918"/>
                  </a:lnTo>
                  <a:cubicBezTo>
                    <a:pt x="32120" y="33918"/>
                    <a:pt x="36910" y="37362"/>
                    <a:pt x="38209" y="37362"/>
                  </a:cubicBezTo>
                  <a:cubicBezTo>
                    <a:pt x="38264" y="37362"/>
                    <a:pt x="38313" y="37356"/>
                    <a:pt x="38354" y="37344"/>
                  </a:cubicBezTo>
                  <a:cubicBezTo>
                    <a:pt x="39401" y="37043"/>
                    <a:pt x="33639" y="32671"/>
                    <a:pt x="33639" y="32671"/>
                  </a:cubicBezTo>
                  <a:lnTo>
                    <a:pt x="37007" y="28300"/>
                  </a:lnTo>
                  <a:cubicBezTo>
                    <a:pt x="37007" y="28300"/>
                    <a:pt x="40697" y="29268"/>
                    <a:pt x="42627" y="29268"/>
                  </a:cubicBezTo>
                  <a:cubicBezTo>
                    <a:pt x="43237" y="29268"/>
                    <a:pt x="43672" y="29171"/>
                    <a:pt x="43758" y="28916"/>
                  </a:cubicBezTo>
                  <a:cubicBezTo>
                    <a:pt x="44116" y="27855"/>
                    <a:pt x="36978" y="27225"/>
                    <a:pt x="36978" y="27225"/>
                  </a:cubicBezTo>
                  <a:lnTo>
                    <a:pt x="38096" y="19543"/>
                  </a:lnTo>
                  <a:cubicBezTo>
                    <a:pt x="38096" y="19543"/>
                    <a:pt x="44360" y="17264"/>
                    <a:pt x="43772" y="16017"/>
                  </a:cubicBezTo>
                  <a:cubicBezTo>
                    <a:pt x="43663" y="15785"/>
                    <a:pt x="43346" y="15691"/>
                    <a:pt x="42900" y="15691"/>
                  </a:cubicBezTo>
                  <a:cubicBezTo>
                    <a:pt x="40946" y="15691"/>
                    <a:pt x="36534" y="17507"/>
                    <a:pt x="36534" y="17507"/>
                  </a:cubicBezTo>
                  <a:lnTo>
                    <a:pt x="32607" y="12018"/>
                  </a:lnTo>
                  <a:cubicBezTo>
                    <a:pt x="32607" y="12018"/>
                    <a:pt x="38985" y="7503"/>
                    <a:pt x="38469" y="6056"/>
                  </a:cubicBezTo>
                  <a:cubicBezTo>
                    <a:pt x="38421" y="5919"/>
                    <a:pt x="38318" y="5856"/>
                    <a:pt x="38171" y="5856"/>
                  </a:cubicBezTo>
                  <a:cubicBezTo>
                    <a:pt x="36754" y="5856"/>
                    <a:pt x="31245" y="11660"/>
                    <a:pt x="31245" y="11660"/>
                  </a:cubicBezTo>
                  <a:lnTo>
                    <a:pt x="27763" y="9151"/>
                  </a:lnTo>
                  <a:cubicBezTo>
                    <a:pt x="27763" y="9151"/>
                    <a:pt x="30729" y="538"/>
                    <a:pt x="28909" y="22"/>
                  </a:cubicBezTo>
                  <a:cubicBezTo>
                    <a:pt x="28861" y="8"/>
                    <a:pt x="28814" y="1"/>
                    <a:pt x="28768" y="1"/>
                  </a:cubicBezTo>
                  <a:close/>
                </a:path>
              </a:pathLst>
            </a:custGeom>
            <a:solidFill>
              <a:srgbClr val="0092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0" name="Google Shape;4296;p64"/>
            <p:cNvSpPr/>
            <p:nvPr/>
          </p:nvSpPr>
          <p:spPr>
            <a:xfrm>
              <a:off x="4502613" y="3220788"/>
              <a:ext cx="1011550" cy="973325"/>
            </a:xfrm>
            <a:custGeom>
              <a:avLst/>
              <a:gdLst/>
              <a:ahLst/>
              <a:cxnLst/>
              <a:rect l="l" t="t" r="r" b="b"/>
              <a:pathLst>
                <a:path w="40462" h="38933" extrusionOk="0">
                  <a:moveTo>
                    <a:pt x="20998" y="0"/>
                  </a:moveTo>
                  <a:cubicBezTo>
                    <a:pt x="13129" y="0"/>
                    <a:pt x="6020" y="4745"/>
                    <a:pt x="3010" y="12011"/>
                  </a:cubicBezTo>
                  <a:cubicBezTo>
                    <a:pt x="1" y="19292"/>
                    <a:pt x="1663" y="27662"/>
                    <a:pt x="7239" y="33238"/>
                  </a:cubicBezTo>
                  <a:cubicBezTo>
                    <a:pt x="10958" y="36957"/>
                    <a:pt x="15934" y="38933"/>
                    <a:pt x="21000" y="38933"/>
                  </a:cubicBezTo>
                  <a:cubicBezTo>
                    <a:pt x="23509" y="38933"/>
                    <a:pt x="26040" y="38448"/>
                    <a:pt x="28451" y="37451"/>
                  </a:cubicBezTo>
                  <a:cubicBezTo>
                    <a:pt x="35717" y="34442"/>
                    <a:pt x="40462" y="27347"/>
                    <a:pt x="40462" y="19464"/>
                  </a:cubicBezTo>
                  <a:cubicBezTo>
                    <a:pt x="40462" y="8715"/>
                    <a:pt x="31747" y="0"/>
                    <a:pt x="20998" y="0"/>
                  </a:cubicBezTo>
                  <a:close/>
                </a:path>
              </a:pathLst>
            </a:custGeom>
            <a:solidFill>
              <a:srgbClr val="FFD3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1" name="Google Shape;4297;p64"/>
            <p:cNvSpPr/>
            <p:nvPr/>
          </p:nvSpPr>
          <p:spPr>
            <a:xfrm>
              <a:off x="4614763" y="3287063"/>
              <a:ext cx="817700" cy="812700"/>
            </a:xfrm>
            <a:custGeom>
              <a:avLst/>
              <a:gdLst/>
              <a:ahLst/>
              <a:cxnLst/>
              <a:rect l="l" t="t" r="r" b="b"/>
              <a:pathLst>
                <a:path w="32708" h="32508" extrusionOk="0">
                  <a:moveTo>
                    <a:pt x="12370" y="1"/>
                  </a:moveTo>
                  <a:cubicBezTo>
                    <a:pt x="12312" y="1"/>
                    <a:pt x="12269" y="15"/>
                    <a:pt x="12212" y="15"/>
                  </a:cubicBezTo>
                  <a:cubicBezTo>
                    <a:pt x="11237" y="144"/>
                    <a:pt x="11166" y="1463"/>
                    <a:pt x="11438" y="2982"/>
                  </a:cubicBezTo>
                  <a:cubicBezTo>
                    <a:pt x="12312" y="4415"/>
                    <a:pt x="13043" y="5920"/>
                    <a:pt x="13631" y="7483"/>
                  </a:cubicBezTo>
                  <a:cubicBezTo>
                    <a:pt x="13918" y="7397"/>
                    <a:pt x="14204" y="7325"/>
                    <a:pt x="14505" y="7268"/>
                  </a:cubicBezTo>
                  <a:cubicBezTo>
                    <a:pt x="14233" y="5232"/>
                    <a:pt x="14090" y="3226"/>
                    <a:pt x="14247" y="1592"/>
                  </a:cubicBezTo>
                  <a:cubicBezTo>
                    <a:pt x="13717" y="675"/>
                    <a:pt x="13086" y="1"/>
                    <a:pt x="12370" y="1"/>
                  </a:cubicBezTo>
                  <a:close/>
                  <a:moveTo>
                    <a:pt x="20840" y="273"/>
                  </a:moveTo>
                  <a:cubicBezTo>
                    <a:pt x="20109" y="273"/>
                    <a:pt x="19450" y="1234"/>
                    <a:pt x="18920" y="2423"/>
                  </a:cubicBezTo>
                  <a:cubicBezTo>
                    <a:pt x="18934" y="4057"/>
                    <a:pt x="18819" y="5691"/>
                    <a:pt x="18576" y="7311"/>
                  </a:cubicBezTo>
                  <a:cubicBezTo>
                    <a:pt x="18948" y="7397"/>
                    <a:pt x="19307" y="7497"/>
                    <a:pt x="19665" y="7626"/>
                  </a:cubicBezTo>
                  <a:cubicBezTo>
                    <a:pt x="20253" y="6150"/>
                    <a:pt x="20969" y="4716"/>
                    <a:pt x="21801" y="3340"/>
                  </a:cubicBezTo>
                  <a:cubicBezTo>
                    <a:pt x="21915" y="1778"/>
                    <a:pt x="21772" y="345"/>
                    <a:pt x="20912" y="273"/>
                  </a:cubicBezTo>
                  <a:close/>
                  <a:moveTo>
                    <a:pt x="5213" y="4142"/>
                  </a:moveTo>
                  <a:cubicBezTo>
                    <a:pt x="4864" y="4142"/>
                    <a:pt x="4542" y="4255"/>
                    <a:pt x="4272" y="4458"/>
                  </a:cubicBezTo>
                  <a:cubicBezTo>
                    <a:pt x="3469" y="5103"/>
                    <a:pt x="3842" y="6293"/>
                    <a:pt x="4630" y="7526"/>
                  </a:cubicBezTo>
                  <a:cubicBezTo>
                    <a:pt x="6006" y="8257"/>
                    <a:pt x="7540" y="9317"/>
                    <a:pt x="9045" y="10492"/>
                  </a:cubicBezTo>
                  <a:cubicBezTo>
                    <a:pt x="9303" y="10191"/>
                    <a:pt x="9575" y="9905"/>
                    <a:pt x="9861" y="9647"/>
                  </a:cubicBezTo>
                  <a:cubicBezTo>
                    <a:pt x="8486" y="7870"/>
                    <a:pt x="7253" y="6021"/>
                    <a:pt x="6579" y="4444"/>
                  </a:cubicBezTo>
                  <a:cubicBezTo>
                    <a:pt x="6164" y="4258"/>
                    <a:pt x="5719" y="4157"/>
                    <a:pt x="5275" y="4143"/>
                  </a:cubicBezTo>
                  <a:cubicBezTo>
                    <a:pt x="5254" y="4142"/>
                    <a:pt x="5233" y="4142"/>
                    <a:pt x="5213" y="4142"/>
                  </a:cubicBezTo>
                  <a:close/>
                  <a:moveTo>
                    <a:pt x="28002" y="5073"/>
                  </a:moveTo>
                  <a:cubicBezTo>
                    <a:pt x="27985" y="5073"/>
                    <a:pt x="27967" y="5073"/>
                    <a:pt x="27949" y="5075"/>
                  </a:cubicBezTo>
                  <a:lnTo>
                    <a:pt x="27935" y="5075"/>
                  </a:lnTo>
                  <a:cubicBezTo>
                    <a:pt x="27290" y="5075"/>
                    <a:pt x="26401" y="5548"/>
                    <a:pt x="25541" y="6150"/>
                  </a:cubicBezTo>
                  <a:cubicBezTo>
                    <a:pt x="24782" y="7382"/>
                    <a:pt x="23965" y="8572"/>
                    <a:pt x="23062" y="9704"/>
                  </a:cubicBezTo>
                  <a:cubicBezTo>
                    <a:pt x="23363" y="9991"/>
                    <a:pt x="23650" y="10292"/>
                    <a:pt x="23907" y="10607"/>
                  </a:cubicBezTo>
                  <a:cubicBezTo>
                    <a:pt x="24911" y="9833"/>
                    <a:pt x="25943" y="9116"/>
                    <a:pt x="27032" y="8472"/>
                  </a:cubicBezTo>
                  <a:cubicBezTo>
                    <a:pt x="28193" y="7196"/>
                    <a:pt x="29211" y="5734"/>
                    <a:pt x="28465" y="5218"/>
                  </a:cubicBezTo>
                  <a:cubicBezTo>
                    <a:pt x="28324" y="5128"/>
                    <a:pt x="28159" y="5073"/>
                    <a:pt x="28002" y="5073"/>
                  </a:cubicBezTo>
                  <a:close/>
                  <a:moveTo>
                    <a:pt x="29770" y="11811"/>
                  </a:moveTo>
                  <a:lnTo>
                    <a:pt x="29741" y="11825"/>
                  </a:lnTo>
                  <a:cubicBezTo>
                    <a:pt x="29742" y="11825"/>
                    <a:pt x="29743" y="11825"/>
                    <a:pt x="29744" y="11825"/>
                  </a:cubicBezTo>
                  <a:lnTo>
                    <a:pt x="29743" y="11825"/>
                  </a:lnTo>
                  <a:cubicBezTo>
                    <a:pt x="29752" y="11821"/>
                    <a:pt x="29761" y="11816"/>
                    <a:pt x="29770" y="11811"/>
                  </a:cubicBezTo>
                  <a:close/>
                  <a:moveTo>
                    <a:pt x="29743" y="11825"/>
                  </a:moveTo>
                  <a:lnTo>
                    <a:pt x="29743" y="11825"/>
                  </a:lnTo>
                  <a:cubicBezTo>
                    <a:pt x="28419" y="12551"/>
                    <a:pt x="27066" y="13205"/>
                    <a:pt x="25670" y="13775"/>
                  </a:cubicBezTo>
                  <a:cubicBezTo>
                    <a:pt x="25814" y="14205"/>
                    <a:pt x="25914" y="14635"/>
                    <a:pt x="26000" y="15064"/>
                  </a:cubicBezTo>
                  <a:cubicBezTo>
                    <a:pt x="27276" y="14864"/>
                    <a:pt x="28551" y="14749"/>
                    <a:pt x="29841" y="14692"/>
                  </a:cubicBezTo>
                  <a:cubicBezTo>
                    <a:pt x="31360" y="14133"/>
                    <a:pt x="32708" y="13402"/>
                    <a:pt x="32392" y="12657"/>
                  </a:cubicBezTo>
                  <a:cubicBezTo>
                    <a:pt x="32120" y="12041"/>
                    <a:pt x="31004" y="11826"/>
                    <a:pt x="29744" y="11825"/>
                  </a:cubicBezTo>
                  <a:close/>
                  <a:moveTo>
                    <a:pt x="2996" y="11711"/>
                  </a:moveTo>
                  <a:cubicBezTo>
                    <a:pt x="1678" y="11711"/>
                    <a:pt x="488" y="11926"/>
                    <a:pt x="259" y="12657"/>
                  </a:cubicBezTo>
                  <a:cubicBezTo>
                    <a:pt x="15" y="13431"/>
                    <a:pt x="846" y="14276"/>
                    <a:pt x="1878" y="15007"/>
                  </a:cubicBezTo>
                  <a:lnTo>
                    <a:pt x="2423" y="15007"/>
                  </a:lnTo>
                  <a:cubicBezTo>
                    <a:pt x="3885" y="15021"/>
                    <a:pt x="5347" y="15122"/>
                    <a:pt x="6809" y="15308"/>
                  </a:cubicBezTo>
                  <a:cubicBezTo>
                    <a:pt x="6895" y="14764"/>
                    <a:pt x="7024" y="14219"/>
                    <a:pt x="7196" y="13689"/>
                  </a:cubicBezTo>
                  <a:cubicBezTo>
                    <a:pt x="5877" y="13115"/>
                    <a:pt x="4601" y="12470"/>
                    <a:pt x="3369" y="11739"/>
                  </a:cubicBezTo>
                  <a:lnTo>
                    <a:pt x="3010" y="11739"/>
                  </a:lnTo>
                  <a:lnTo>
                    <a:pt x="2996" y="11711"/>
                  </a:lnTo>
                  <a:close/>
                  <a:moveTo>
                    <a:pt x="25971" y="18805"/>
                  </a:moveTo>
                  <a:cubicBezTo>
                    <a:pt x="25857" y="19307"/>
                    <a:pt x="25713" y="19823"/>
                    <a:pt x="25527" y="20310"/>
                  </a:cubicBezTo>
                  <a:cubicBezTo>
                    <a:pt x="26473" y="20712"/>
                    <a:pt x="27419" y="21127"/>
                    <a:pt x="28293" y="21571"/>
                  </a:cubicBezTo>
                  <a:cubicBezTo>
                    <a:pt x="28881" y="21743"/>
                    <a:pt x="29483" y="21844"/>
                    <a:pt x="30085" y="21858"/>
                  </a:cubicBezTo>
                  <a:cubicBezTo>
                    <a:pt x="30887" y="21858"/>
                    <a:pt x="31489" y="21586"/>
                    <a:pt x="31547" y="20826"/>
                  </a:cubicBezTo>
                  <a:cubicBezTo>
                    <a:pt x="31604" y="20067"/>
                    <a:pt x="31174" y="19522"/>
                    <a:pt x="30529" y="19092"/>
                  </a:cubicBezTo>
                  <a:lnTo>
                    <a:pt x="30357" y="19092"/>
                  </a:lnTo>
                  <a:cubicBezTo>
                    <a:pt x="28895" y="19078"/>
                    <a:pt x="27433" y="18977"/>
                    <a:pt x="25986" y="18805"/>
                  </a:cubicBezTo>
                  <a:close/>
                  <a:moveTo>
                    <a:pt x="6866" y="18562"/>
                  </a:moveTo>
                  <a:cubicBezTo>
                    <a:pt x="5490" y="18691"/>
                    <a:pt x="4114" y="18777"/>
                    <a:pt x="2867" y="18791"/>
                  </a:cubicBezTo>
                  <a:cubicBezTo>
                    <a:pt x="1405" y="19508"/>
                    <a:pt x="1" y="20468"/>
                    <a:pt x="345" y="21371"/>
                  </a:cubicBezTo>
                  <a:cubicBezTo>
                    <a:pt x="502" y="21801"/>
                    <a:pt x="1047" y="21958"/>
                    <a:pt x="1778" y="21958"/>
                  </a:cubicBezTo>
                  <a:cubicBezTo>
                    <a:pt x="2638" y="21930"/>
                    <a:pt x="3483" y="21801"/>
                    <a:pt x="4300" y="21586"/>
                  </a:cubicBezTo>
                  <a:cubicBezTo>
                    <a:pt x="5246" y="21099"/>
                    <a:pt x="6264" y="20626"/>
                    <a:pt x="7310" y="20196"/>
                  </a:cubicBezTo>
                  <a:cubicBezTo>
                    <a:pt x="7124" y="19665"/>
                    <a:pt x="6966" y="19121"/>
                    <a:pt x="6866" y="18562"/>
                  </a:cubicBezTo>
                  <a:close/>
                  <a:moveTo>
                    <a:pt x="23693" y="23306"/>
                  </a:moveTo>
                  <a:cubicBezTo>
                    <a:pt x="23463" y="23564"/>
                    <a:pt x="23220" y="23807"/>
                    <a:pt x="22976" y="24037"/>
                  </a:cubicBezTo>
                  <a:cubicBezTo>
                    <a:pt x="23621" y="24854"/>
                    <a:pt x="24251" y="25699"/>
                    <a:pt x="24810" y="26516"/>
                  </a:cubicBezTo>
                  <a:cubicBezTo>
                    <a:pt x="25627" y="27176"/>
                    <a:pt x="26487" y="27691"/>
                    <a:pt x="27161" y="27691"/>
                  </a:cubicBezTo>
                  <a:cubicBezTo>
                    <a:pt x="27347" y="27691"/>
                    <a:pt x="27534" y="27649"/>
                    <a:pt x="27691" y="27563"/>
                  </a:cubicBezTo>
                  <a:cubicBezTo>
                    <a:pt x="28150" y="27290"/>
                    <a:pt x="28121" y="26717"/>
                    <a:pt x="27849" y="26043"/>
                  </a:cubicBezTo>
                  <a:cubicBezTo>
                    <a:pt x="26387" y="25241"/>
                    <a:pt x="25011" y="24323"/>
                    <a:pt x="23693" y="23306"/>
                  </a:cubicBezTo>
                  <a:close/>
                  <a:moveTo>
                    <a:pt x="9145" y="23277"/>
                  </a:moveTo>
                  <a:cubicBezTo>
                    <a:pt x="7955" y="24180"/>
                    <a:pt x="6694" y="25011"/>
                    <a:pt x="5404" y="25771"/>
                  </a:cubicBezTo>
                  <a:cubicBezTo>
                    <a:pt x="4974" y="26860"/>
                    <a:pt x="4773" y="27878"/>
                    <a:pt x="5275" y="28279"/>
                  </a:cubicBezTo>
                  <a:cubicBezTo>
                    <a:pt x="5404" y="28369"/>
                    <a:pt x="5544" y="28425"/>
                    <a:pt x="5696" y="28425"/>
                  </a:cubicBezTo>
                  <a:cubicBezTo>
                    <a:pt x="5713" y="28425"/>
                    <a:pt x="5730" y="28424"/>
                    <a:pt x="5748" y="28422"/>
                  </a:cubicBezTo>
                  <a:cubicBezTo>
                    <a:pt x="6393" y="28422"/>
                    <a:pt x="7353" y="27835"/>
                    <a:pt x="8314" y="27090"/>
                  </a:cubicBezTo>
                  <a:cubicBezTo>
                    <a:pt x="8873" y="26187"/>
                    <a:pt x="9532" y="25255"/>
                    <a:pt x="10234" y="24338"/>
                  </a:cubicBezTo>
                  <a:cubicBezTo>
                    <a:pt x="9847" y="24008"/>
                    <a:pt x="9489" y="23650"/>
                    <a:pt x="9145" y="23277"/>
                  </a:cubicBezTo>
                  <a:close/>
                  <a:moveTo>
                    <a:pt x="19493" y="26072"/>
                  </a:moveTo>
                  <a:cubicBezTo>
                    <a:pt x="19092" y="26201"/>
                    <a:pt x="18690" y="26301"/>
                    <a:pt x="18275" y="26387"/>
                  </a:cubicBezTo>
                  <a:cubicBezTo>
                    <a:pt x="18418" y="27649"/>
                    <a:pt x="18533" y="28910"/>
                    <a:pt x="18561" y="30085"/>
                  </a:cubicBezTo>
                  <a:cubicBezTo>
                    <a:pt x="19106" y="31045"/>
                    <a:pt x="19694" y="31834"/>
                    <a:pt x="20267" y="31834"/>
                  </a:cubicBezTo>
                  <a:cubicBezTo>
                    <a:pt x="20324" y="31834"/>
                    <a:pt x="20382" y="31834"/>
                    <a:pt x="20439" y="31805"/>
                  </a:cubicBezTo>
                  <a:cubicBezTo>
                    <a:pt x="21041" y="31633"/>
                    <a:pt x="21127" y="30558"/>
                    <a:pt x="21012" y="29340"/>
                  </a:cubicBezTo>
                  <a:cubicBezTo>
                    <a:pt x="20453" y="28279"/>
                    <a:pt x="19937" y="27190"/>
                    <a:pt x="19493" y="26072"/>
                  </a:cubicBezTo>
                  <a:close/>
                  <a:moveTo>
                    <a:pt x="13287" y="26043"/>
                  </a:moveTo>
                  <a:cubicBezTo>
                    <a:pt x="12685" y="27448"/>
                    <a:pt x="12026" y="28809"/>
                    <a:pt x="11266" y="30142"/>
                  </a:cubicBezTo>
                  <a:cubicBezTo>
                    <a:pt x="11309" y="31289"/>
                    <a:pt x="11567" y="32221"/>
                    <a:pt x="12226" y="32464"/>
                  </a:cubicBezTo>
                  <a:cubicBezTo>
                    <a:pt x="12312" y="32493"/>
                    <a:pt x="12398" y="32507"/>
                    <a:pt x="12499" y="32507"/>
                  </a:cubicBezTo>
                  <a:cubicBezTo>
                    <a:pt x="13273" y="32507"/>
                    <a:pt x="13946" y="31346"/>
                    <a:pt x="14491" y="29985"/>
                  </a:cubicBezTo>
                  <a:cubicBezTo>
                    <a:pt x="14520" y="28852"/>
                    <a:pt x="14634" y="27634"/>
                    <a:pt x="14792" y="26416"/>
                  </a:cubicBezTo>
                  <a:cubicBezTo>
                    <a:pt x="14276" y="26330"/>
                    <a:pt x="13774" y="26201"/>
                    <a:pt x="13287" y="26043"/>
                  </a:cubicBezTo>
                  <a:close/>
                </a:path>
              </a:pathLst>
            </a:custGeom>
            <a:solidFill>
              <a:srgbClr val="FF885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2" name="Google Shape;4298;p64"/>
            <p:cNvSpPr/>
            <p:nvPr/>
          </p:nvSpPr>
          <p:spPr>
            <a:xfrm>
              <a:off x="4895338" y="3237588"/>
              <a:ext cx="265125" cy="477350"/>
            </a:xfrm>
            <a:custGeom>
              <a:avLst/>
              <a:gdLst/>
              <a:ahLst/>
              <a:cxnLst/>
              <a:rect l="l" t="t" r="r" b="b"/>
              <a:pathLst>
                <a:path w="10605" h="19094" extrusionOk="0">
                  <a:moveTo>
                    <a:pt x="5419" y="0"/>
                  </a:moveTo>
                  <a:cubicBezTo>
                    <a:pt x="5391" y="0"/>
                    <a:pt x="5361" y="1"/>
                    <a:pt x="5332" y="2"/>
                  </a:cubicBezTo>
                  <a:cubicBezTo>
                    <a:pt x="0" y="217"/>
                    <a:pt x="5332" y="19093"/>
                    <a:pt x="5332" y="19093"/>
                  </a:cubicBezTo>
                  <a:cubicBezTo>
                    <a:pt x="5332" y="19093"/>
                    <a:pt x="10605" y="0"/>
                    <a:pt x="5419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3" name="Google Shape;4299;p64"/>
            <p:cNvSpPr/>
            <p:nvPr/>
          </p:nvSpPr>
          <p:spPr>
            <a:xfrm>
              <a:off x="4664213" y="3294288"/>
              <a:ext cx="364425" cy="420650"/>
            </a:xfrm>
            <a:custGeom>
              <a:avLst/>
              <a:gdLst/>
              <a:ahLst/>
              <a:cxnLst/>
              <a:rect l="l" t="t" r="r" b="b"/>
              <a:pathLst>
                <a:path w="14577" h="16826" extrusionOk="0">
                  <a:moveTo>
                    <a:pt x="6090" y="1"/>
                  </a:moveTo>
                  <a:cubicBezTo>
                    <a:pt x="5789" y="1"/>
                    <a:pt x="5483" y="69"/>
                    <a:pt x="5175" y="214"/>
                  </a:cubicBezTo>
                  <a:cubicBezTo>
                    <a:pt x="1" y="2636"/>
                    <a:pt x="14577" y="16825"/>
                    <a:pt x="14577" y="16825"/>
                  </a:cubicBezTo>
                  <a:cubicBezTo>
                    <a:pt x="14577" y="16825"/>
                    <a:pt x="10827" y="1"/>
                    <a:pt x="6090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4" name="Google Shape;4300;p64"/>
            <p:cNvSpPr/>
            <p:nvPr/>
          </p:nvSpPr>
          <p:spPr>
            <a:xfrm>
              <a:off x="5028613" y="3297963"/>
              <a:ext cx="358000" cy="416975"/>
            </a:xfrm>
            <a:custGeom>
              <a:avLst/>
              <a:gdLst/>
              <a:ahLst/>
              <a:cxnLst/>
              <a:rect l="l" t="t" r="r" b="b"/>
              <a:pathLst>
                <a:path w="14320" h="16679" extrusionOk="0">
                  <a:moveTo>
                    <a:pt x="8717" y="1"/>
                  </a:moveTo>
                  <a:cubicBezTo>
                    <a:pt x="4186" y="1"/>
                    <a:pt x="1" y="16678"/>
                    <a:pt x="1" y="16678"/>
                  </a:cubicBezTo>
                  <a:cubicBezTo>
                    <a:pt x="1" y="16678"/>
                    <a:pt x="14319" y="2259"/>
                    <a:pt x="9489" y="167"/>
                  </a:cubicBezTo>
                  <a:cubicBezTo>
                    <a:pt x="9231" y="54"/>
                    <a:pt x="8974" y="1"/>
                    <a:pt x="8717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5" name="Google Shape;4301;p64"/>
            <p:cNvSpPr/>
            <p:nvPr/>
          </p:nvSpPr>
          <p:spPr>
            <a:xfrm>
              <a:off x="5028613" y="3459863"/>
              <a:ext cx="489850" cy="255075"/>
            </a:xfrm>
            <a:custGeom>
              <a:avLst/>
              <a:gdLst/>
              <a:ahLst/>
              <a:cxnLst/>
              <a:rect l="l" t="t" r="r" b="b"/>
              <a:pathLst>
                <a:path w="19594" h="10203" extrusionOk="0">
                  <a:moveTo>
                    <a:pt x="14702" y="1"/>
                  </a:moveTo>
                  <a:cubicBezTo>
                    <a:pt x="9971" y="1"/>
                    <a:pt x="1" y="10202"/>
                    <a:pt x="1" y="10202"/>
                  </a:cubicBezTo>
                  <a:cubicBezTo>
                    <a:pt x="1" y="10202"/>
                    <a:pt x="19594" y="4225"/>
                    <a:pt x="16340" y="657"/>
                  </a:cubicBezTo>
                  <a:cubicBezTo>
                    <a:pt x="15925" y="201"/>
                    <a:pt x="15365" y="1"/>
                    <a:pt x="14702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6" name="Google Shape;4302;p64"/>
            <p:cNvSpPr/>
            <p:nvPr/>
          </p:nvSpPr>
          <p:spPr>
            <a:xfrm>
              <a:off x="4566388" y="3450788"/>
              <a:ext cx="462250" cy="264150"/>
            </a:xfrm>
            <a:custGeom>
              <a:avLst/>
              <a:gdLst/>
              <a:ahLst/>
              <a:cxnLst/>
              <a:rect l="l" t="t" r="r" b="b"/>
              <a:pathLst>
                <a:path w="18490" h="10566" extrusionOk="0">
                  <a:moveTo>
                    <a:pt x="3604" y="1"/>
                  </a:moveTo>
                  <a:cubicBezTo>
                    <a:pt x="2954" y="1"/>
                    <a:pt x="2454" y="248"/>
                    <a:pt x="2165" y="819"/>
                  </a:cubicBezTo>
                  <a:cubicBezTo>
                    <a:pt x="1" y="5133"/>
                    <a:pt x="18490" y="10565"/>
                    <a:pt x="18490" y="10565"/>
                  </a:cubicBezTo>
                  <a:cubicBezTo>
                    <a:pt x="18490" y="10565"/>
                    <a:pt x="7850" y="1"/>
                    <a:pt x="3604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7" name="Google Shape;4303;p64"/>
            <p:cNvSpPr/>
            <p:nvPr/>
          </p:nvSpPr>
          <p:spPr>
            <a:xfrm>
              <a:off x="4553213" y="3662238"/>
              <a:ext cx="475425" cy="94750"/>
            </a:xfrm>
            <a:custGeom>
              <a:avLst/>
              <a:gdLst/>
              <a:ahLst/>
              <a:cxnLst/>
              <a:rect l="l" t="t" r="r" b="b"/>
              <a:pathLst>
                <a:path w="19017" h="3790" extrusionOk="0">
                  <a:moveTo>
                    <a:pt x="4880" y="0"/>
                  </a:moveTo>
                  <a:cubicBezTo>
                    <a:pt x="2261" y="0"/>
                    <a:pt x="292" y="462"/>
                    <a:pt x="155" y="1820"/>
                  </a:cubicBezTo>
                  <a:cubicBezTo>
                    <a:pt x="0" y="3306"/>
                    <a:pt x="2251" y="3790"/>
                    <a:pt x="5247" y="3790"/>
                  </a:cubicBezTo>
                  <a:cubicBezTo>
                    <a:pt x="10835" y="3790"/>
                    <a:pt x="19017" y="2107"/>
                    <a:pt x="19017" y="2107"/>
                  </a:cubicBezTo>
                  <a:cubicBezTo>
                    <a:pt x="19017" y="2107"/>
                    <a:pt x="10469" y="0"/>
                    <a:pt x="4880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8" name="Google Shape;4304;p64"/>
            <p:cNvSpPr/>
            <p:nvPr/>
          </p:nvSpPr>
          <p:spPr>
            <a:xfrm>
              <a:off x="4702188" y="3714913"/>
              <a:ext cx="326450" cy="408475"/>
            </a:xfrm>
            <a:custGeom>
              <a:avLst/>
              <a:gdLst/>
              <a:ahLst/>
              <a:cxnLst/>
              <a:rect l="l" t="t" r="r" b="b"/>
              <a:pathLst>
                <a:path w="13058" h="16339" extrusionOk="0">
                  <a:moveTo>
                    <a:pt x="13058" y="0"/>
                  </a:moveTo>
                  <a:cubicBezTo>
                    <a:pt x="13057" y="1"/>
                    <a:pt x="1" y="13057"/>
                    <a:pt x="3627" y="16024"/>
                  </a:cubicBezTo>
                  <a:cubicBezTo>
                    <a:pt x="3889" y="16239"/>
                    <a:pt x="4162" y="16339"/>
                    <a:pt x="4444" y="16339"/>
                  </a:cubicBezTo>
                  <a:cubicBezTo>
                    <a:pt x="8051" y="16339"/>
                    <a:pt x="13058" y="1"/>
                    <a:pt x="13058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9" name="Google Shape;4305;p64"/>
            <p:cNvSpPr/>
            <p:nvPr/>
          </p:nvSpPr>
          <p:spPr>
            <a:xfrm>
              <a:off x="4574988" y="3714913"/>
              <a:ext cx="453650" cy="250950"/>
            </a:xfrm>
            <a:custGeom>
              <a:avLst/>
              <a:gdLst/>
              <a:ahLst/>
              <a:cxnLst/>
              <a:rect l="l" t="t" r="r" b="b"/>
              <a:pathLst>
                <a:path w="18146" h="10038" extrusionOk="0">
                  <a:moveTo>
                    <a:pt x="18146" y="0"/>
                  </a:moveTo>
                  <a:lnTo>
                    <a:pt x="18146" y="0"/>
                  </a:lnTo>
                  <a:cubicBezTo>
                    <a:pt x="18145" y="0"/>
                    <a:pt x="1" y="4759"/>
                    <a:pt x="1821" y="9159"/>
                  </a:cubicBezTo>
                  <a:cubicBezTo>
                    <a:pt x="2073" y="9773"/>
                    <a:pt x="2573" y="10037"/>
                    <a:pt x="3247" y="10037"/>
                  </a:cubicBezTo>
                  <a:cubicBezTo>
                    <a:pt x="7398" y="10037"/>
                    <a:pt x="18146" y="0"/>
                    <a:pt x="18146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0" name="Google Shape;4306;p64"/>
            <p:cNvSpPr/>
            <p:nvPr/>
          </p:nvSpPr>
          <p:spPr>
            <a:xfrm>
              <a:off x="5028613" y="3654263"/>
              <a:ext cx="473275" cy="110675"/>
            </a:xfrm>
            <a:custGeom>
              <a:avLst/>
              <a:gdLst/>
              <a:ahLst/>
              <a:cxnLst/>
              <a:rect l="l" t="t" r="r" b="b"/>
              <a:pathLst>
                <a:path w="18931" h="4427" extrusionOk="0">
                  <a:moveTo>
                    <a:pt x="14024" y="1"/>
                  </a:moveTo>
                  <a:cubicBezTo>
                    <a:pt x="8459" y="1"/>
                    <a:pt x="1" y="2426"/>
                    <a:pt x="1" y="2426"/>
                  </a:cubicBezTo>
                  <a:cubicBezTo>
                    <a:pt x="1" y="2426"/>
                    <a:pt x="8205" y="4427"/>
                    <a:pt x="13769" y="4427"/>
                  </a:cubicBezTo>
                  <a:cubicBezTo>
                    <a:pt x="16722" y="4427"/>
                    <a:pt x="18931" y="3863"/>
                    <a:pt x="18777" y="2139"/>
                  </a:cubicBezTo>
                  <a:cubicBezTo>
                    <a:pt x="18639" y="543"/>
                    <a:pt x="16655" y="1"/>
                    <a:pt x="14024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1" name="Google Shape;4307;p64"/>
            <p:cNvSpPr/>
            <p:nvPr/>
          </p:nvSpPr>
          <p:spPr>
            <a:xfrm>
              <a:off x="5028613" y="3714913"/>
              <a:ext cx="462975" cy="250275"/>
            </a:xfrm>
            <a:custGeom>
              <a:avLst/>
              <a:gdLst/>
              <a:ahLst/>
              <a:cxnLst/>
              <a:rect l="l" t="t" r="r" b="b"/>
              <a:pathLst>
                <a:path w="18519" h="10011" extrusionOk="0">
                  <a:moveTo>
                    <a:pt x="1" y="0"/>
                  </a:moveTo>
                  <a:lnTo>
                    <a:pt x="1" y="0"/>
                  </a:lnTo>
                  <a:cubicBezTo>
                    <a:pt x="1" y="0"/>
                    <a:pt x="10087" y="10011"/>
                    <a:pt x="14583" y="10011"/>
                  </a:cubicBezTo>
                  <a:cubicBezTo>
                    <a:pt x="15297" y="10011"/>
                    <a:pt x="15870" y="9758"/>
                    <a:pt x="16240" y="9173"/>
                  </a:cubicBezTo>
                  <a:cubicBezTo>
                    <a:pt x="18519" y="5518"/>
                    <a:pt x="2" y="0"/>
                    <a:pt x="1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2" name="Google Shape;4308;p64"/>
            <p:cNvSpPr/>
            <p:nvPr/>
          </p:nvSpPr>
          <p:spPr>
            <a:xfrm>
              <a:off x="5028613" y="3710963"/>
              <a:ext cx="356550" cy="408725"/>
            </a:xfrm>
            <a:custGeom>
              <a:avLst/>
              <a:gdLst/>
              <a:ahLst/>
              <a:cxnLst/>
              <a:rect l="l" t="t" r="r" b="b"/>
              <a:pathLst>
                <a:path w="14262" h="16349" extrusionOk="0">
                  <a:moveTo>
                    <a:pt x="1" y="0"/>
                  </a:moveTo>
                  <a:lnTo>
                    <a:pt x="1" y="0"/>
                  </a:lnTo>
                  <a:cubicBezTo>
                    <a:pt x="1" y="1"/>
                    <a:pt x="4005" y="16348"/>
                    <a:pt x="8542" y="16348"/>
                  </a:cubicBezTo>
                  <a:cubicBezTo>
                    <a:pt x="8823" y="16348"/>
                    <a:pt x="9105" y="16286"/>
                    <a:pt x="9389" y="16153"/>
                  </a:cubicBezTo>
                  <a:cubicBezTo>
                    <a:pt x="14262" y="13860"/>
                    <a:pt x="2" y="1"/>
                    <a:pt x="1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3" name="Google Shape;4309;p64"/>
            <p:cNvSpPr/>
            <p:nvPr/>
          </p:nvSpPr>
          <p:spPr>
            <a:xfrm>
              <a:off x="4912163" y="3710963"/>
              <a:ext cx="230350" cy="467275"/>
            </a:xfrm>
            <a:custGeom>
              <a:avLst/>
              <a:gdLst/>
              <a:ahLst/>
              <a:cxnLst/>
              <a:rect l="l" t="t" r="r" b="b"/>
              <a:pathLst>
                <a:path w="9214" h="18691" extrusionOk="0">
                  <a:moveTo>
                    <a:pt x="4659" y="0"/>
                  </a:moveTo>
                  <a:cubicBezTo>
                    <a:pt x="4659" y="1"/>
                    <a:pt x="1" y="18604"/>
                    <a:pt x="4616" y="18690"/>
                  </a:cubicBezTo>
                  <a:cubicBezTo>
                    <a:pt x="4625" y="18690"/>
                    <a:pt x="4633" y="18690"/>
                    <a:pt x="4642" y="18690"/>
                  </a:cubicBezTo>
                  <a:cubicBezTo>
                    <a:pt x="9213" y="18690"/>
                    <a:pt x="4659" y="1"/>
                    <a:pt x="4659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4" name="Google Shape;4310;p64"/>
            <p:cNvSpPr/>
            <p:nvPr/>
          </p:nvSpPr>
          <p:spPr>
            <a:xfrm>
              <a:off x="4762763" y="3464088"/>
              <a:ext cx="505950" cy="486750"/>
            </a:xfrm>
            <a:custGeom>
              <a:avLst/>
              <a:gdLst/>
              <a:ahLst/>
              <a:cxnLst/>
              <a:rect l="l" t="t" r="r" b="b"/>
              <a:pathLst>
                <a:path w="20238" h="19470" extrusionOk="0">
                  <a:moveTo>
                    <a:pt x="10506" y="0"/>
                  </a:moveTo>
                  <a:cubicBezTo>
                    <a:pt x="6564" y="0"/>
                    <a:pt x="3024" y="2365"/>
                    <a:pt x="1505" y="6006"/>
                  </a:cubicBezTo>
                  <a:cubicBezTo>
                    <a:pt x="0" y="9646"/>
                    <a:pt x="831" y="13831"/>
                    <a:pt x="3612" y="16612"/>
                  </a:cubicBezTo>
                  <a:cubicBezTo>
                    <a:pt x="5485" y="18475"/>
                    <a:pt x="7983" y="19470"/>
                    <a:pt x="10523" y="19470"/>
                  </a:cubicBezTo>
                  <a:cubicBezTo>
                    <a:pt x="11772" y="19470"/>
                    <a:pt x="13032" y="19229"/>
                    <a:pt x="14232" y="18733"/>
                  </a:cubicBezTo>
                  <a:cubicBezTo>
                    <a:pt x="17859" y="17228"/>
                    <a:pt x="20238" y="13674"/>
                    <a:pt x="20238" y="9732"/>
                  </a:cubicBezTo>
                  <a:cubicBezTo>
                    <a:pt x="20238" y="4357"/>
                    <a:pt x="15881" y="0"/>
                    <a:pt x="10506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5" name="Google Shape;4311;p64"/>
            <p:cNvSpPr/>
            <p:nvPr/>
          </p:nvSpPr>
          <p:spPr>
            <a:xfrm>
              <a:off x="5016438" y="3355863"/>
              <a:ext cx="17575" cy="108600"/>
            </a:xfrm>
            <a:custGeom>
              <a:avLst/>
              <a:gdLst/>
              <a:ahLst/>
              <a:cxnLst/>
              <a:rect l="l" t="t" r="r" b="b"/>
              <a:pathLst>
                <a:path w="703" h="4344" extrusionOk="0">
                  <a:moveTo>
                    <a:pt x="345" y="1"/>
                  </a:moveTo>
                  <a:cubicBezTo>
                    <a:pt x="347" y="22"/>
                    <a:pt x="350" y="43"/>
                    <a:pt x="352" y="64"/>
                  </a:cubicBezTo>
                  <a:lnTo>
                    <a:pt x="352" y="64"/>
                  </a:lnTo>
                  <a:cubicBezTo>
                    <a:pt x="354" y="43"/>
                    <a:pt x="357" y="22"/>
                    <a:pt x="359" y="1"/>
                  </a:cubicBezTo>
                  <a:close/>
                  <a:moveTo>
                    <a:pt x="352" y="64"/>
                  </a:moveTo>
                  <a:lnTo>
                    <a:pt x="352" y="64"/>
                  </a:lnTo>
                  <a:cubicBezTo>
                    <a:pt x="198" y="1491"/>
                    <a:pt x="85" y="2917"/>
                    <a:pt x="1" y="4344"/>
                  </a:cubicBezTo>
                  <a:lnTo>
                    <a:pt x="703" y="4344"/>
                  </a:lnTo>
                  <a:cubicBezTo>
                    <a:pt x="618" y="2917"/>
                    <a:pt x="519" y="1491"/>
                    <a:pt x="352" y="64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6" name="Google Shape;4312;p64"/>
            <p:cNvSpPr/>
            <p:nvPr/>
          </p:nvSpPr>
          <p:spPr>
            <a:xfrm>
              <a:off x="5140063" y="3403163"/>
              <a:ext cx="62000" cy="98575"/>
            </a:xfrm>
            <a:custGeom>
              <a:avLst/>
              <a:gdLst/>
              <a:ahLst/>
              <a:cxnLst/>
              <a:rect l="l" t="t" r="r" b="b"/>
              <a:pathLst>
                <a:path w="2480" h="3943" extrusionOk="0">
                  <a:moveTo>
                    <a:pt x="2480" y="1"/>
                  </a:moveTo>
                  <a:cubicBezTo>
                    <a:pt x="1620" y="1176"/>
                    <a:pt x="803" y="2380"/>
                    <a:pt x="0" y="3584"/>
                  </a:cubicBezTo>
                  <a:cubicBezTo>
                    <a:pt x="215" y="3699"/>
                    <a:pt x="416" y="3813"/>
                    <a:pt x="617" y="3942"/>
                  </a:cubicBezTo>
                  <a:cubicBezTo>
                    <a:pt x="1262" y="2638"/>
                    <a:pt x="1892" y="1334"/>
                    <a:pt x="2480" y="1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7" name="Google Shape;4313;p64"/>
            <p:cNvSpPr/>
            <p:nvPr/>
          </p:nvSpPr>
          <p:spPr>
            <a:xfrm>
              <a:off x="4848388" y="3403163"/>
              <a:ext cx="62025" cy="98575"/>
            </a:xfrm>
            <a:custGeom>
              <a:avLst/>
              <a:gdLst/>
              <a:ahLst/>
              <a:cxnLst/>
              <a:rect l="l" t="t" r="r" b="b"/>
              <a:pathLst>
                <a:path w="2481" h="3943" extrusionOk="0">
                  <a:moveTo>
                    <a:pt x="1" y="1"/>
                  </a:moveTo>
                  <a:lnTo>
                    <a:pt x="1" y="1"/>
                  </a:lnTo>
                  <a:cubicBezTo>
                    <a:pt x="588" y="1334"/>
                    <a:pt x="1219" y="2638"/>
                    <a:pt x="1878" y="3942"/>
                  </a:cubicBezTo>
                  <a:cubicBezTo>
                    <a:pt x="2079" y="3813"/>
                    <a:pt x="2279" y="3699"/>
                    <a:pt x="2480" y="3584"/>
                  </a:cubicBezTo>
                  <a:cubicBezTo>
                    <a:pt x="1692" y="2366"/>
                    <a:pt x="875" y="1162"/>
                    <a:pt x="1" y="1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8" name="Google Shape;4314;p64"/>
            <p:cNvSpPr/>
            <p:nvPr/>
          </p:nvSpPr>
          <p:spPr>
            <a:xfrm>
              <a:off x="5232513" y="3532513"/>
              <a:ext cx="99275" cy="62375"/>
            </a:xfrm>
            <a:custGeom>
              <a:avLst/>
              <a:gdLst/>
              <a:ahLst/>
              <a:cxnLst/>
              <a:rect l="l" t="t" r="r" b="b"/>
              <a:pathLst>
                <a:path w="3971" h="2495" extrusionOk="0">
                  <a:moveTo>
                    <a:pt x="3956" y="1"/>
                  </a:moveTo>
                  <a:cubicBezTo>
                    <a:pt x="2623" y="588"/>
                    <a:pt x="1304" y="1219"/>
                    <a:pt x="0" y="1878"/>
                  </a:cubicBezTo>
                  <a:cubicBezTo>
                    <a:pt x="115" y="2079"/>
                    <a:pt x="244" y="2280"/>
                    <a:pt x="358" y="2495"/>
                  </a:cubicBezTo>
                  <a:cubicBezTo>
                    <a:pt x="1577" y="1692"/>
                    <a:pt x="2781" y="875"/>
                    <a:pt x="3970" y="1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9" name="Google Shape;4315;p64"/>
            <p:cNvSpPr/>
            <p:nvPr/>
          </p:nvSpPr>
          <p:spPr>
            <a:xfrm>
              <a:off x="4719038" y="3532513"/>
              <a:ext cx="99275" cy="62375"/>
            </a:xfrm>
            <a:custGeom>
              <a:avLst/>
              <a:gdLst/>
              <a:ahLst/>
              <a:cxnLst/>
              <a:rect l="l" t="t" r="r" b="b"/>
              <a:pathLst>
                <a:path w="3971" h="2495" extrusionOk="0">
                  <a:moveTo>
                    <a:pt x="0" y="1"/>
                  </a:moveTo>
                  <a:cubicBezTo>
                    <a:pt x="1190" y="875"/>
                    <a:pt x="2394" y="1692"/>
                    <a:pt x="3612" y="2495"/>
                  </a:cubicBezTo>
                  <a:cubicBezTo>
                    <a:pt x="3727" y="2294"/>
                    <a:pt x="3842" y="2079"/>
                    <a:pt x="3971" y="1878"/>
                  </a:cubicBezTo>
                  <a:cubicBezTo>
                    <a:pt x="2666" y="1233"/>
                    <a:pt x="1348" y="588"/>
                    <a:pt x="15" y="1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0" name="Google Shape;4316;p64"/>
            <p:cNvSpPr/>
            <p:nvPr/>
          </p:nvSpPr>
          <p:spPr>
            <a:xfrm>
              <a:off x="5268688" y="3700563"/>
              <a:ext cx="110400" cy="17950"/>
            </a:xfrm>
            <a:custGeom>
              <a:avLst/>
              <a:gdLst/>
              <a:ahLst/>
              <a:cxnLst/>
              <a:rect l="l" t="t" r="r" b="b"/>
              <a:pathLst>
                <a:path w="4416" h="718" extrusionOk="0">
                  <a:moveTo>
                    <a:pt x="1" y="1"/>
                  </a:moveTo>
                  <a:lnTo>
                    <a:pt x="1" y="273"/>
                  </a:lnTo>
                  <a:lnTo>
                    <a:pt x="1" y="717"/>
                  </a:lnTo>
                  <a:cubicBezTo>
                    <a:pt x="1477" y="631"/>
                    <a:pt x="2939" y="517"/>
                    <a:pt x="4415" y="359"/>
                  </a:cubicBezTo>
                  <a:cubicBezTo>
                    <a:pt x="2939" y="187"/>
                    <a:pt x="1477" y="72"/>
                    <a:pt x="1" y="1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1" name="Google Shape;4317;p64"/>
            <p:cNvSpPr/>
            <p:nvPr/>
          </p:nvSpPr>
          <p:spPr>
            <a:xfrm>
              <a:off x="4671738" y="3700563"/>
              <a:ext cx="110375" cy="17950"/>
            </a:xfrm>
            <a:custGeom>
              <a:avLst/>
              <a:gdLst/>
              <a:ahLst/>
              <a:cxnLst/>
              <a:rect l="l" t="t" r="r" b="b"/>
              <a:pathLst>
                <a:path w="4415" h="718" extrusionOk="0">
                  <a:moveTo>
                    <a:pt x="4415" y="1"/>
                  </a:moveTo>
                  <a:cubicBezTo>
                    <a:pt x="2939" y="87"/>
                    <a:pt x="1462" y="187"/>
                    <a:pt x="1" y="359"/>
                  </a:cubicBezTo>
                  <a:cubicBezTo>
                    <a:pt x="1477" y="517"/>
                    <a:pt x="2939" y="631"/>
                    <a:pt x="4415" y="717"/>
                  </a:cubicBezTo>
                  <a:lnTo>
                    <a:pt x="4415" y="287"/>
                  </a:lnTo>
                  <a:lnTo>
                    <a:pt x="4415" y="1"/>
                  </a:ln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2" name="Google Shape;4318;p64"/>
            <p:cNvSpPr/>
            <p:nvPr/>
          </p:nvSpPr>
          <p:spPr>
            <a:xfrm>
              <a:off x="4719038" y="3822763"/>
              <a:ext cx="101075" cy="63450"/>
            </a:xfrm>
            <a:custGeom>
              <a:avLst/>
              <a:gdLst/>
              <a:ahLst/>
              <a:cxnLst/>
              <a:rect l="l" t="t" r="r" b="b"/>
              <a:pathLst>
                <a:path w="4043" h="2538" extrusionOk="0">
                  <a:moveTo>
                    <a:pt x="3684" y="0"/>
                  </a:moveTo>
                  <a:cubicBezTo>
                    <a:pt x="2437" y="817"/>
                    <a:pt x="1204" y="1648"/>
                    <a:pt x="0" y="2537"/>
                  </a:cubicBezTo>
                  <a:cubicBezTo>
                    <a:pt x="1362" y="1935"/>
                    <a:pt x="2709" y="1276"/>
                    <a:pt x="4042" y="616"/>
                  </a:cubicBezTo>
                  <a:cubicBezTo>
                    <a:pt x="3913" y="416"/>
                    <a:pt x="3784" y="215"/>
                    <a:pt x="3684" y="0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3" name="Google Shape;4319;p64"/>
            <p:cNvSpPr/>
            <p:nvPr/>
          </p:nvSpPr>
          <p:spPr>
            <a:xfrm>
              <a:off x="5230713" y="3822763"/>
              <a:ext cx="101075" cy="63450"/>
            </a:xfrm>
            <a:custGeom>
              <a:avLst/>
              <a:gdLst/>
              <a:ahLst/>
              <a:cxnLst/>
              <a:rect l="l" t="t" r="r" b="b"/>
              <a:pathLst>
                <a:path w="4043" h="2538" extrusionOk="0">
                  <a:moveTo>
                    <a:pt x="359" y="0"/>
                  </a:moveTo>
                  <a:cubicBezTo>
                    <a:pt x="244" y="215"/>
                    <a:pt x="129" y="416"/>
                    <a:pt x="0" y="616"/>
                  </a:cubicBezTo>
                  <a:cubicBezTo>
                    <a:pt x="1333" y="1290"/>
                    <a:pt x="2681" y="1935"/>
                    <a:pt x="4042" y="2537"/>
                  </a:cubicBezTo>
                  <a:cubicBezTo>
                    <a:pt x="2838" y="1648"/>
                    <a:pt x="1606" y="817"/>
                    <a:pt x="373" y="0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4" name="Google Shape;4320;p64"/>
            <p:cNvSpPr/>
            <p:nvPr/>
          </p:nvSpPr>
          <p:spPr>
            <a:xfrm>
              <a:off x="4848388" y="3914113"/>
              <a:ext cx="63800" cy="101450"/>
            </a:xfrm>
            <a:custGeom>
              <a:avLst/>
              <a:gdLst/>
              <a:ahLst/>
              <a:cxnLst/>
              <a:rect l="l" t="t" r="r" b="b"/>
              <a:pathLst>
                <a:path w="2552" h="4058" extrusionOk="0">
                  <a:moveTo>
                    <a:pt x="1935" y="1"/>
                  </a:moveTo>
                  <a:cubicBezTo>
                    <a:pt x="1262" y="1334"/>
                    <a:pt x="602" y="2681"/>
                    <a:pt x="1" y="4057"/>
                  </a:cubicBezTo>
                  <a:cubicBezTo>
                    <a:pt x="889" y="2853"/>
                    <a:pt x="1735" y="1606"/>
                    <a:pt x="2552" y="359"/>
                  </a:cubicBezTo>
                  <a:cubicBezTo>
                    <a:pt x="2351" y="245"/>
                    <a:pt x="2136" y="130"/>
                    <a:pt x="1935" y="1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5" name="Google Shape;4321;p64"/>
            <p:cNvSpPr/>
            <p:nvPr/>
          </p:nvSpPr>
          <p:spPr>
            <a:xfrm>
              <a:off x="5138263" y="3914113"/>
              <a:ext cx="63800" cy="101450"/>
            </a:xfrm>
            <a:custGeom>
              <a:avLst/>
              <a:gdLst/>
              <a:ahLst/>
              <a:cxnLst/>
              <a:rect l="l" t="t" r="r" b="b"/>
              <a:pathLst>
                <a:path w="2552" h="4058" extrusionOk="0">
                  <a:moveTo>
                    <a:pt x="631" y="1"/>
                  </a:moveTo>
                  <a:cubicBezTo>
                    <a:pt x="431" y="130"/>
                    <a:pt x="216" y="245"/>
                    <a:pt x="1" y="359"/>
                  </a:cubicBezTo>
                  <a:cubicBezTo>
                    <a:pt x="818" y="1621"/>
                    <a:pt x="1663" y="2853"/>
                    <a:pt x="2552" y="4057"/>
                  </a:cubicBezTo>
                  <a:cubicBezTo>
                    <a:pt x="1950" y="2681"/>
                    <a:pt x="1305" y="1334"/>
                    <a:pt x="631" y="1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6" name="Google Shape;4322;p64"/>
            <p:cNvSpPr/>
            <p:nvPr/>
          </p:nvSpPr>
          <p:spPr>
            <a:xfrm>
              <a:off x="5016088" y="3950663"/>
              <a:ext cx="17925" cy="112175"/>
            </a:xfrm>
            <a:custGeom>
              <a:avLst/>
              <a:gdLst/>
              <a:ahLst/>
              <a:cxnLst/>
              <a:rect l="l" t="t" r="r" b="b"/>
              <a:pathLst>
                <a:path w="717" h="4487" extrusionOk="0">
                  <a:moveTo>
                    <a:pt x="0" y="1"/>
                  </a:moveTo>
                  <a:cubicBezTo>
                    <a:pt x="86" y="1506"/>
                    <a:pt x="201" y="2996"/>
                    <a:pt x="359" y="4487"/>
                  </a:cubicBezTo>
                  <a:cubicBezTo>
                    <a:pt x="531" y="2996"/>
                    <a:pt x="645" y="1506"/>
                    <a:pt x="717" y="1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7" name="Google Shape;4323;p64"/>
            <p:cNvSpPr/>
            <p:nvPr/>
          </p:nvSpPr>
          <p:spPr>
            <a:xfrm>
              <a:off x="4782088" y="3464088"/>
              <a:ext cx="485550" cy="486250"/>
            </a:xfrm>
            <a:custGeom>
              <a:avLst/>
              <a:gdLst/>
              <a:ahLst/>
              <a:cxnLst/>
              <a:rect l="l" t="t" r="r" b="b"/>
              <a:pathLst>
                <a:path w="19422" h="19450" extrusionOk="0">
                  <a:moveTo>
                    <a:pt x="9375" y="0"/>
                  </a:moveTo>
                  <a:cubicBezTo>
                    <a:pt x="9317" y="903"/>
                    <a:pt x="9274" y="1820"/>
                    <a:pt x="9246" y="2723"/>
                  </a:cubicBezTo>
                  <a:cubicBezTo>
                    <a:pt x="9188" y="3899"/>
                    <a:pt x="9174" y="5088"/>
                    <a:pt x="9145" y="6264"/>
                  </a:cubicBezTo>
                  <a:lnTo>
                    <a:pt x="9131" y="7568"/>
                  </a:lnTo>
                  <a:lnTo>
                    <a:pt x="8457" y="6450"/>
                  </a:lnTo>
                  <a:cubicBezTo>
                    <a:pt x="7841" y="5447"/>
                    <a:pt x="7239" y="4429"/>
                    <a:pt x="6608" y="3426"/>
                  </a:cubicBezTo>
                  <a:cubicBezTo>
                    <a:pt x="6121" y="2666"/>
                    <a:pt x="5634" y="1906"/>
                    <a:pt x="5132" y="1133"/>
                  </a:cubicBezTo>
                  <a:cubicBezTo>
                    <a:pt x="4931" y="1247"/>
                    <a:pt x="4716" y="1376"/>
                    <a:pt x="4530" y="1491"/>
                  </a:cubicBezTo>
                  <a:cubicBezTo>
                    <a:pt x="4931" y="2308"/>
                    <a:pt x="5347" y="3110"/>
                    <a:pt x="5777" y="3913"/>
                  </a:cubicBezTo>
                  <a:cubicBezTo>
                    <a:pt x="6322" y="4959"/>
                    <a:pt x="6895" y="5991"/>
                    <a:pt x="7454" y="7023"/>
                  </a:cubicBezTo>
                  <a:lnTo>
                    <a:pt x="8099" y="8170"/>
                  </a:lnTo>
                  <a:lnTo>
                    <a:pt x="6967" y="7525"/>
                  </a:lnTo>
                  <a:cubicBezTo>
                    <a:pt x="5920" y="6966"/>
                    <a:pt x="4903" y="6393"/>
                    <a:pt x="3842" y="5848"/>
                  </a:cubicBezTo>
                  <a:cubicBezTo>
                    <a:pt x="3054" y="5432"/>
                    <a:pt x="2251" y="5017"/>
                    <a:pt x="1449" y="4615"/>
                  </a:cubicBezTo>
                  <a:cubicBezTo>
                    <a:pt x="1320" y="4816"/>
                    <a:pt x="1205" y="5017"/>
                    <a:pt x="1090" y="5232"/>
                  </a:cubicBezTo>
                  <a:cubicBezTo>
                    <a:pt x="1836" y="5719"/>
                    <a:pt x="2595" y="6206"/>
                    <a:pt x="3355" y="6679"/>
                  </a:cubicBezTo>
                  <a:cubicBezTo>
                    <a:pt x="4344" y="7324"/>
                    <a:pt x="5361" y="7926"/>
                    <a:pt x="6365" y="8542"/>
                  </a:cubicBezTo>
                  <a:lnTo>
                    <a:pt x="7497" y="9202"/>
                  </a:lnTo>
                  <a:lnTo>
                    <a:pt x="6193" y="9216"/>
                  </a:lnTo>
                  <a:cubicBezTo>
                    <a:pt x="5003" y="9245"/>
                    <a:pt x="3828" y="9259"/>
                    <a:pt x="2653" y="9316"/>
                  </a:cubicBezTo>
                  <a:cubicBezTo>
                    <a:pt x="1764" y="9345"/>
                    <a:pt x="875" y="9388"/>
                    <a:pt x="1" y="9445"/>
                  </a:cubicBezTo>
                  <a:lnTo>
                    <a:pt x="1" y="9732"/>
                  </a:lnTo>
                  <a:lnTo>
                    <a:pt x="1" y="10162"/>
                  </a:lnTo>
                  <a:cubicBezTo>
                    <a:pt x="875" y="10205"/>
                    <a:pt x="1764" y="10248"/>
                    <a:pt x="2638" y="10277"/>
                  </a:cubicBezTo>
                  <a:cubicBezTo>
                    <a:pt x="3828" y="10334"/>
                    <a:pt x="5003" y="10348"/>
                    <a:pt x="6178" y="10391"/>
                  </a:cubicBezTo>
                  <a:lnTo>
                    <a:pt x="7483" y="10391"/>
                  </a:lnTo>
                  <a:lnTo>
                    <a:pt x="6365" y="11065"/>
                  </a:lnTo>
                  <a:cubicBezTo>
                    <a:pt x="5361" y="11681"/>
                    <a:pt x="4344" y="12283"/>
                    <a:pt x="3355" y="12914"/>
                  </a:cubicBezTo>
                  <a:cubicBezTo>
                    <a:pt x="2610" y="13387"/>
                    <a:pt x="1879" y="13860"/>
                    <a:pt x="1148" y="14333"/>
                  </a:cubicBezTo>
                  <a:cubicBezTo>
                    <a:pt x="1262" y="14548"/>
                    <a:pt x="1377" y="14748"/>
                    <a:pt x="1506" y="14949"/>
                  </a:cubicBezTo>
                  <a:cubicBezTo>
                    <a:pt x="2280" y="14562"/>
                    <a:pt x="3054" y="14161"/>
                    <a:pt x="3828" y="13760"/>
                  </a:cubicBezTo>
                  <a:cubicBezTo>
                    <a:pt x="4874" y="13215"/>
                    <a:pt x="5906" y="12642"/>
                    <a:pt x="6952" y="12068"/>
                  </a:cubicBezTo>
                  <a:lnTo>
                    <a:pt x="8085" y="11438"/>
                  </a:lnTo>
                  <a:lnTo>
                    <a:pt x="7440" y="12570"/>
                  </a:lnTo>
                  <a:cubicBezTo>
                    <a:pt x="6881" y="13602"/>
                    <a:pt x="6307" y="14634"/>
                    <a:pt x="5763" y="15680"/>
                  </a:cubicBezTo>
                  <a:cubicBezTo>
                    <a:pt x="5361" y="16454"/>
                    <a:pt x="4960" y="17214"/>
                    <a:pt x="4573" y="17988"/>
                  </a:cubicBezTo>
                  <a:cubicBezTo>
                    <a:pt x="4774" y="18117"/>
                    <a:pt x="4989" y="18231"/>
                    <a:pt x="5204" y="18346"/>
                  </a:cubicBezTo>
                  <a:cubicBezTo>
                    <a:pt x="5677" y="17629"/>
                    <a:pt x="6135" y="16898"/>
                    <a:pt x="6594" y="16167"/>
                  </a:cubicBezTo>
                  <a:cubicBezTo>
                    <a:pt x="7239" y="15178"/>
                    <a:pt x="7841" y="14161"/>
                    <a:pt x="8457" y="13158"/>
                  </a:cubicBezTo>
                  <a:lnTo>
                    <a:pt x="9117" y="12025"/>
                  </a:lnTo>
                  <a:lnTo>
                    <a:pt x="9131" y="13330"/>
                  </a:lnTo>
                  <a:cubicBezTo>
                    <a:pt x="9160" y="14519"/>
                    <a:pt x="9174" y="15694"/>
                    <a:pt x="9231" y="16870"/>
                  </a:cubicBezTo>
                  <a:cubicBezTo>
                    <a:pt x="9260" y="17730"/>
                    <a:pt x="9303" y="18590"/>
                    <a:pt x="9346" y="19450"/>
                  </a:cubicBezTo>
                  <a:lnTo>
                    <a:pt x="10063" y="19450"/>
                  </a:lnTo>
                  <a:cubicBezTo>
                    <a:pt x="10120" y="18590"/>
                    <a:pt x="10163" y="17730"/>
                    <a:pt x="10191" y="16870"/>
                  </a:cubicBezTo>
                  <a:cubicBezTo>
                    <a:pt x="10249" y="15694"/>
                    <a:pt x="10263" y="14519"/>
                    <a:pt x="10292" y="13330"/>
                  </a:cubicBezTo>
                  <a:lnTo>
                    <a:pt x="10306" y="12025"/>
                  </a:lnTo>
                  <a:lnTo>
                    <a:pt x="10965" y="13158"/>
                  </a:lnTo>
                  <a:cubicBezTo>
                    <a:pt x="11582" y="14161"/>
                    <a:pt x="12184" y="15178"/>
                    <a:pt x="12829" y="16167"/>
                  </a:cubicBezTo>
                  <a:cubicBezTo>
                    <a:pt x="13287" y="16898"/>
                    <a:pt x="13746" y="17629"/>
                    <a:pt x="14219" y="18346"/>
                  </a:cubicBezTo>
                  <a:cubicBezTo>
                    <a:pt x="14434" y="18231"/>
                    <a:pt x="14649" y="18117"/>
                    <a:pt x="14850" y="17988"/>
                  </a:cubicBezTo>
                  <a:cubicBezTo>
                    <a:pt x="14463" y="17214"/>
                    <a:pt x="14061" y="16454"/>
                    <a:pt x="13660" y="15680"/>
                  </a:cubicBezTo>
                  <a:cubicBezTo>
                    <a:pt x="13130" y="14634"/>
                    <a:pt x="12542" y="13602"/>
                    <a:pt x="11983" y="12570"/>
                  </a:cubicBezTo>
                  <a:lnTo>
                    <a:pt x="11338" y="11438"/>
                  </a:lnTo>
                  <a:lnTo>
                    <a:pt x="12470" y="12083"/>
                  </a:lnTo>
                  <a:cubicBezTo>
                    <a:pt x="13517" y="12642"/>
                    <a:pt x="14534" y="13215"/>
                    <a:pt x="15595" y="13760"/>
                  </a:cubicBezTo>
                  <a:cubicBezTo>
                    <a:pt x="16369" y="14161"/>
                    <a:pt x="17143" y="14562"/>
                    <a:pt x="17917" y="14963"/>
                  </a:cubicBezTo>
                  <a:cubicBezTo>
                    <a:pt x="18046" y="14763"/>
                    <a:pt x="18175" y="14548"/>
                    <a:pt x="18275" y="14333"/>
                  </a:cubicBezTo>
                  <a:cubicBezTo>
                    <a:pt x="17544" y="13860"/>
                    <a:pt x="16813" y="13387"/>
                    <a:pt x="16068" y="12914"/>
                  </a:cubicBezTo>
                  <a:cubicBezTo>
                    <a:pt x="15079" y="12283"/>
                    <a:pt x="14061" y="11681"/>
                    <a:pt x="13058" y="11065"/>
                  </a:cubicBezTo>
                  <a:lnTo>
                    <a:pt x="11940" y="10406"/>
                  </a:lnTo>
                  <a:lnTo>
                    <a:pt x="13230" y="10391"/>
                  </a:lnTo>
                  <a:cubicBezTo>
                    <a:pt x="14420" y="10348"/>
                    <a:pt x="15595" y="10334"/>
                    <a:pt x="16770" y="10277"/>
                  </a:cubicBezTo>
                  <a:cubicBezTo>
                    <a:pt x="17659" y="10248"/>
                    <a:pt x="18547" y="10205"/>
                    <a:pt x="19422" y="10162"/>
                  </a:cubicBezTo>
                  <a:lnTo>
                    <a:pt x="19422" y="9732"/>
                  </a:lnTo>
                  <a:lnTo>
                    <a:pt x="19422" y="9445"/>
                  </a:lnTo>
                  <a:cubicBezTo>
                    <a:pt x="18547" y="9388"/>
                    <a:pt x="17659" y="9345"/>
                    <a:pt x="16770" y="9316"/>
                  </a:cubicBezTo>
                  <a:cubicBezTo>
                    <a:pt x="15595" y="9259"/>
                    <a:pt x="14405" y="9245"/>
                    <a:pt x="13230" y="9216"/>
                  </a:cubicBezTo>
                  <a:lnTo>
                    <a:pt x="11926" y="9202"/>
                  </a:lnTo>
                  <a:lnTo>
                    <a:pt x="13058" y="8542"/>
                  </a:lnTo>
                  <a:cubicBezTo>
                    <a:pt x="14047" y="7926"/>
                    <a:pt x="15065" y="7324"/>
                    <a:pt x="16068" y="6679"/>
                  </a:cubicBezTo>
                  <a:cubicBezTo>
                    <a:pt x="16828" y="6206"/>
                    <a:pt x="17573" y="5719"/>
                    <a:pt x="18332" y="5232"/>
                  </a:cubicBezTo>
                  <a:cubicBezTo>
                    <a:pt x="18218" y="5017"/>
                    <a:pt x="18103" y="4802"/>
                    <a:pt x="17974" y="4601"/>
                  </a:cubicBezTo>
                  <a:cubicBezTo>
                    <a:pt x="17171" y="5017"/>
                    <a:pt x="16369" y="5418"/>
                    <a:pt x="15566" y="5848"/>
                  </a:cubicBezTo>
                  <a:cubicBezTo>
                    <a:pt x="14520" y="6378"/>
                    <a:pt x="13502" y="6966"/>
                    <a:pt x="12456" y="7525"/>
                  </a:cubicBezTo>
                  <a:lnTo>
                    <a:pt x="11324" y="8170"/>
                  </a:lnTo>
                  <a:lnTo>
                    <a:pt x="11969" y="7038"/>
                  </a:lnTo>
                  <a:cubicBezTo>
                    <a:pt x="12528" y="5991"/>
                    <a:pt x="13101" y="4974"/>
                    <a:pt x="13646" y="3913"/>
                  </a:cubicBezTo>
                  <a:cubicBezTo>
                    <a:pt x="14061" y="3110"/>
                    <a:pt x="14477" y="2308"/>
                    <a:pt x="14893" y="1491"/>
                  </a:cubicBezTo>
                  <a:cubicBezTo>
                    <a:pt x="14692" y="1376"/>
                    <a:pt x="14491" y="1247"/>
                    <a:pt x="14291" y="1133"/>
                  </a:cubicBezTo>
                  <a:cubicBezTo>
                    <a:pt x="13789" y="1892"/>
                    <a:pt x="13287" y="2666"/>
                    <a:pt x="12814" y="3426"/>
                  </a:cubicBezTo>
                  <a:cubicBezTo>
                    <a:pt x="12169" y="4429"/>
                    <a:pt x="11567" y="5447"/>
                    <a:pt x="10951" y="6450"/>
                  </a:cubicBezTo>
                  <a:lnTo>
                    <a:pt x="10292" y="7568"/>
                  </a:lnTo>
                  <a:lnTo>
                    <a:pt x="10277" y="6264"/>
                  </a:lnTo>
                  <a:cubicBezTo>
                    <a:pt x="10249" y="5088"/>
                    <a:pt x="10234" y="3899"/>
                    <a:pt x="10177" y="2723"/>
                  </a:cubicBezTo>
                  <a:cubicBezTo>
                    <a:pt x="10134" y="1820"/>
                    <a:pt x="10091" y="903"/>
                    <a:pt x="10048" y="0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8" name="Google Shape;4324;p64"/>
            <p:cNvSpPr/>
            <p:nvPr/>
          </p:nvSpPr>
          <p:spPr>
            <a:xfrm>
              <a:off x="4807538" y="3492538"/>
              <a:ext cx="424275" cy="389550"/>
            </a:xfrm>
            <a:custGeom>
              <a:avLst/>
              <a:gdLst/>
              <a:ahLst/>
              <a:cxnLst/>
              <a:rect l="l" t="t" r="r" b="b"/>
              <a:pathLst>
                <a:path w="16971" h="15582" extrusionOk="0">
                  <a:moveTo>
                    <a:pt x="9034" y="1"/>
                  </a:moveTo>
                  <a:cubicBezTo>
                    <a:pt x="8203" y="1"/>
                    <a:pt x="7371" y="109"/>
                    <a:pt x="6565" y="324"/>
                  </a:cubicBezTo>
                  <a:cubicBezTo>
                    <a:pt x="4272" y="926"/>
                    <a:pt x="2308" y="2374"/>
                    <a:pt x="1047" y="4395"/>
                  </a:cubicBezTo>
                  <a:cubicBezTo>
                    <a:pt x="703" y="4939"/>
                    <a:pt x="445" y="5541"/>
                    <a:pt x="259" y="6158"/>
                  </a:cubicBezTo>
                  <a:cubicBezTo>
                    <a:pt x="216" y="6287"/>
                    <a:pt x="187" y="6430"/>
                    <a:pt x="158" y="6559"/>
                  </a:cubicBezTo>
                  <a:cubicBezTo>
                    <a:pt x="44" y="7089"/>
                    <a:pt x="1" y="7634"/>
                    <a:pt x="29" y="8178"/>
                  </a:cubicBezTo>
                  <a:cubicBezTo>
                    <a:pt x="144" y="9554"/>
                    <a:pt x="775" y="10300"/>
                    <a:pt x="1534" y="10672"/>
                  </a:cubicBezTo>
                  <a:cubicBezTo>
                    <a:pt x="2172" y="11006"/>
                    <a:pt x="2890" y="11086"/>
                    <a:pt x="3435" y="11086"/>
                  </a:cubicBezTo>
                  <a:cubicBezTo>
                    <a:pt x="3943" y="11086"/>
                    <a:pt x="4300" y="11016"/>
                    <a:pt x="4300" y="11016"/>
                  </a:cubicBezTo>
                  <a:lnTo>
                    <a:pt x="4300" y="11016"/>
                  </a:lnTo>
                  <a:cubicBezTo>
                    <a:pt x="4300" y="11016"/>
                    <a:pt x="3713" y="14814"/>
                    <a:pt x="5375" y="15359"/>
                  </a:cubicBezTo>
                  <a:cubicBezTo>
                    <a:pt x="5504" y="15402"/>
                    <a:pt x="5617" y="15422"/>
                    <a:pt x="5714" y="15422"/>
                  </a:cubicBezTo>
                  <a:cubicBezTo>
                    <a:pt x="6879" y="15422"/>
                    <a:pt x="6002" y="12593"/>
                    <a:pt x="6809" y="12593"/>
                  </a:cubicBezTo>
                  <a:cubicBezTo>
                    <a:pt x="7697" y="12593"/>
                    <a:pt x="6622" y="15230"/>
                    <a:pt x="8199" y="15560"/>
                  </a:cubicBezTo>
                  <a:cubicBezTo>
                    <a:pt x="8273" y="15575"/>
                    <a:pt x="8342" y="15582"/>
                    <a:pt x="8405" y="15582"/>
                  </a:cubicBezTo>
                  <a:cubicBezTo>
                    <a:pt x="9693" y="15582"/>
                    <a:pt x="8907" y="12679"/>
                    <a:pt x="10191" y="12679"/>
                  </a:cubicBezTo>
                  <a:cubicBezTo>
                    <a:pt x="11538" y="12679"/>
                    <a:pt x="11166" y="15459"/>
                    <a:pt x="12742" y="15560"/>
                  </a:cubicBezTo>
                  <a:cubicBezTo>
                    <a:pt x="12757" y="15560"/>
                    <a:pt x="12771" y="15561"/>
                    <a:pt x="12784" y="15561"/>
                  </a:cubicBezTo>
                  <a:cubicBezTo>
                    <a:pt x="14312" y="15561"/>
                    <a:pt x="13115" y="10873"/>
                    <a:pt x="13115" y="10873"/>
                  </a:cubicBezTo>
                  <a:lnTo>
                    <a:pt x="13115" y="10873"/>
                  </a:lnTo>
                  <a:cubicBezTo>
                    <a:pt x="13115" y="10873"/>
                    <a:pt x="13524" y="10963"/>
                    <a:pt x="14073" y="10963"/>
                  </a:cubicBezTo>
                  <a:cubicBezTo>
                    <a:pt x="14623" y="10963"/>
                    <a:pt x="15315" y="10873"/>
                    <a:pt x="15881" y="10515"/>
                  </a:cubicBezTo>
                  <a:cubicBezTo>
                    <a:pt x="16139" y="10357"/>
                    <a:pt x="16340" y="10156"/>
                    <a:pt x="16512" y="9913"/>
                  </a:cubicBezTo>
                  <a:cubicBezTo>
                    <a:pt x="16784" y="9511"/>
                    <a:pt x="16970" y="8938"/>
                    <a:pt x="16970" y="8178"/>
                  </a:cubicBezTo>
                  <a:cubicBezTo>
                    <a:pt x="16970" y="6631"/>
                    <a:pt x="16053" y="2933"/>
                    <a:pt x="13101" y="1084"/>
                  </a:cubicBezTo>
                  <a:cubicBezTo>
                    <a:pt x="13015" y="1026"/>
                    <a:pt x="12929" y="969"/>
                    <a:pt x="12828" y="926"/>
                  </a:cubicBezTo>
                  <a:cubicBezTo>
                    <a:pt x="12527" y="754"/>
                    <a:pt x="12226" y="611"/>
                    <a:pt x="11911" y="482"/>
                  </a:cubicBezTo>
                  <a:cubicBezTo>
                    <a:pt x="11194" y="224"/>
                    <a:pt x="10449" y="66"/>
                    <a:pt x="9689" y="23"/>
                  </a:cubicBezTo>
                  <a:cubicBezTo>
                    <a:pt x="9471" y="8"/>
                    <a:pt x="9253" y="1"/>
                    <a:pt x="9034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9" name="Google Shape;4325;p64"/>
            <p:cNvSpPr/>
            <p:nvPr/>
          </p:nvSpPr>
          <p:spPr>
            <a:xfrm>
              <a:off x="4989213" y="3705238"/>
              <a:ext cx="78500" cy="57900"/>
            </a:xfrm>
            <a:custGeom>
              <a:avLst/>
              <a:gdLst/>
              <a:ahLst/>
              <a:cxnLst/>
              <a:rect l="l" t="t" r="r" b="b"/>
              <a:pathLst>
                <a:path w="3140" h="2316" extrusionOk="0">
                  <a:moveTo>
                    <a:pt x="1233" y="0"/>
                  </a:moveTo>
                  <a:cubicBezTo>
                    <a:pt x="1233" y="0"/>
                    <a:pt x="0" y="1935"/>
                    <a:pt x="430" y="2236"/>
                  </a:cubicBezTo>
                  <a:cubicBezTo>
                    <a:pt x="479" y="2270"/>
                    <a:pt x="528" y="2285"/>
                    <a:pt x="577" y="2285"/>
                  </a:cubicBezTo>
                  <a:cubicBezTo>
                    <a:pt x="970" y="2285"/>
                    <a:pt x="1376" y="1347"/>
                    <a:pt x="1376" y="1347"/>
                  </a:cubicBezTo>
                  <a:cubicBezTo>
                    <a:pt x="1376" y="1347"/>
                    <a:pt x="1563" y="2316"/>
                    <a:pt x="2157" y="2316"/>
                  </a:cubicBezTo>
                  <a:cubicBezTo>
                    <a:pt x="2222" y="2316"/>
                    <a:pt x="2291" y="2304"/>
                    <a:pt x="2365" y="2279"/>
                  </a:cubicBezTo>
                  <a:cubicBezTo>
                    <a:pt x="3139" y="2035"/>
                    <a:pt x="1233" y="0"/>
                    <a:pt x="1233" y="0"/>
                  </a:cubicBezTo>
                  <a:close/>
                </a:path>
              </a:pathLst>
            </a:custGeom>
            <a:solidFill>
              <a:srgbClr val="1E032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50" name="Google Shape;4326;p64"/>
            <p:cNvSpPr/>
            <p:nvPr/>
          </p:nvSpPr>
          <p:spPr>
            <a:xfrm>
              <a:off x="4883513" y="3581088"/>
              <a:ext cx="92450" cy="133550"/>
            </a:xfrm>
            <a:custGeom>
              <a:avLst/>
              <a:gdLst/>
              <a:ahLst/>
              <a:cxnLst/>
              <a:rect l="l" t="t" r="r" b="b"/>
              <a:pathLst>
                <a:path w="3698" h="5342" extrusionOk="0">
                  <a:moveTo>
                    <a:pt x="2008" y="0"/>
                  </a:moveTo>
                  <a:cubicBezTo>
                    <a:pt x="1223" y="0"/>
                    <a:pt x="513" y="500"/>
                    <a:pt x="244" y="1240"/>
                  </a:cubicBezTo>
                  <a:cubicBezTo>
                    <a:pt x="43" y="1784"/>
                    <a:pt x="0" y="2386"/>
                    <a:pt x="100" y="2945"/>
                  </a:cubicBezTo>
                  <a:cubicBezTo>
                    <a:pt x="172" y="3332"/>
                    <a:pt x="272" y="3705"/>
                    <a:pt x="401" y="4063"/>
                  </a:cubicBezTo>
                  <a:cubicBezTo>
                    <a:pt x="502" y="4364"/>
                    <a:pt x="659" y="4665"/>
                    <a:pt x="860" y="4909"/>
                  </a:cubicBezTo>
                  <a:cubicBezTo>
                    <a:pt x="1125" y="5186"/>
                    <a:pt x="1502" y="5341"/>
                    <a:pt x="1879" y="5341"/>
                  </a:cubicBezTo>
                  <a:cubicBezTo>
                    <a:pt x="1950" y="5341"/>
                    <a:pt x="2022" y="5336"/>
                    <a:pt x="2093" y="5324"/>
                  </a:cubicBezTo>
                  <a:cubicBezTo>
                    <a:pt x="2150" y="5310"/>
                    <a:pt x="2193" y="5310"/>
                    <a:pt x="2236" y="5296"/>
                  </a:cubicBezTo>
                  <a:cubicBezTo>
                    <a:pt x="2953" y="5124"/>
                    <a:pt x="3426" y="4421"/>
                    <a:pt x="3540" y="3719"/>
                  </a:cubicBezTo>
                  <a:cubicBezTo>
                    <a:pt x="3698" y="2759"/>
                    <a:pt x="3569" y="1770"/>
                    <a:pt x="3168" y="896"/>
                  </a:cubicBezTo>
                  <a:cubicBezTo>
                    <a:pt x="3024" y="552"/>
                    <a:pt x="2766" y="265"/>
                    <a:pt x="2451" y="79"/>
                  </a:cubicBezTo>
                  <a:cubicBezTo>
                    <a:pt x="2351" y="36"/>
                    <a:pt x="2265" y="7"/>
                    <a:pt x="2164" y="7"/>
                  </a:cubicBezTo>
                  <a:cubicBezTo>
                    <a:pt x="2112" y="3"/>
                    <a:pt x="2060" y="0"/>
                    <a:pt x="2008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51" name="Google Shape;4327;p64"/>
            <p:cNvSpPr/>
            <p:nvPr/>
          </p:nvSpPr>
          <p:spPr>
            <a:xfrm>
              <a:off x="4901413" y="3583038"/>
              <a:ext cx="74550" cy="131175"/>
            </a:xfrm>
            <a:custGeom>
              <a:avLst/>
              <a:gdLst/>
              <a:ahLst/>
              <a:cxnLst/>
              <a:rect l="l" t="t" r="r" b="b"/>
              <a:pathLst>
                <a:path w="2982" h="5247" extrusionOk="0">
                  <a:moveTo>
                    <a:pt x="1735" y="1"/>
                  </a:moveTo>
                  <a:cubicBezTo>
                    <a:pt x="1047" y="115"/>
                    <a:pt x="488" y="588"/>
                    <a:pt x="244" y="1233"/>
                  </a:cubicBezTo>
                  <a:cubicBezTo>
                    <a:pt x="44" y="1778"/>
                    <a:pt x="1" y="2366"/>
                    <a:pt x="101" y="2939"/>
                  </a:cubicBezTo>
                  <a:cubicBezTo>
                    <a:pt x="173" y="3326"/>
                    <a:pt x="273" y="3698"/>
                    <a:pt x="402" y="4057"/>
                  </a:cubicBezTo>
                  <a:cubicBezTo>
                    <a:pt x="502" y="4358"/>
                    <a:pt x="646" y="4644"/>
                    <a:pt x="861" y="4902"/>
                  </a:cubicBezTo>
                  <a:cubicBezTo>
                    <a:pt x="1004" y="5060"/>
                    <a:pt x="1176" y="5175"/>
                    <a:pt x="1377" y="5246"/>
                  </a:cubicBezTo>
                  <a:cubicBezTo>
                    <a:pt x="1434" y="5232"/>
                    <a:pt x="1477" y="5232"/>
                    <a:pt x="1520" y="5218"/>
                  </a:cubicBezTo>
                  <a:cubicBezTo>
                    <a:pt x="2237" y="5046"/>
                    <a:pt x="2710" y="4343"/>
                    <a:pt x="2824" y="3641"/>
                  </a:cubicBezTo>
                  <a:cubicBezTo>
                    <a:pt x="2982" y="2681"/>
                    <a:pt x="2853" y="1692"/>
                    <a:pt x="2452" y="818"/>
                  </a:cubicBezTo>
                  <a:cubicBezTo>
                    <a:pt x="2308" y="474"/>
                    <a:pt x="2050" y="187"/>
                    <a:pt x="1735" y="1"/>
                  </a:cubicBezTo>
                  <a:close/>
                </a:path>
              </a:pathLst>
            </a:custGeom>
            <a:solidFill>
              <a:srgbClr val="1E032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52" name="Google Shape;4328;p64"/>
            <p:cNvSpPr/>
            <p:nvPr/>
          </p:nvSpPr>
          <p:spPr>
            <a:xfrm>
              <a:off x="5075213" y="3594588"/>
              <a:ext cx="86125" cy="114575"/>
            </a:xfrm>
            <a:custGeom>
              <a:avLst/>
              <a:gdLst/>
              <a:ahLst/>
              <a:cxnLst/>
              <a:rect l="l" t="t" r="r" b="b"/>
              <a:pathLst>
                <a:path w="3445" h="4583" extrusionOk="0">
                  <a:moveTo>
                    <a:pt x="1400" y="1"/>
                  </a:moveTo>
                  <a:cubicBezTo>
                    <a:pt x="1265" y="1"/>
                    <a:pt x="1130" y="28"/>
                    <a:pt x="1003" y="83"/>
                  </a:cubicBezTo>
                  <a:cubicBezTo>
                    <a:pt x="932" y="112"/>
                    <a:pt x="860" y="155"/>
                    <a:pt x="788" y="212"/>
                  </a:cubicBezTo>
                  <a:cubicBezTo>
                    <a:pt x="115" y="728"/>
                    <a:pt x="0" y="4025"/>
                    <a:pt x="1577" y="4512"/>
                  </a:cubicBezTo>
                  <a:lnTo>
                    <a:pt x="1648" y="4541"/>
                  </a:lnTo>
                  <a:cubicBezTo>
                    <a:pt x="1765" y="4569"/>
                    <a:pt x="1875" y="4582"/>
                    <a:pt x="1978" y="4582"/>
                  </a:cubicBezTo>
                  <a:cubicBezTo>
                    <a:pt x="3187" y="4582"/>
                    <a:pt x="3445" y="2757"/>
                    <a:pt x="3168" y="1832"/>
                  </a:cubicBezTo>
                  <a:cubicBezTo>
                    <a:pt x="2953" y="1187"/>
                    <a:pt x="2551" y="614"/>
                    <a:pt x="2007" y="212"/>
                  </a:cubicBezTo>
                  <a:cubicBezTo>
                    <a:pt x="1830" y="71"/>
                    <a:pt x="1616" y="1"/>
                    <a:pt x="1400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53" name="Google Shape;4329;p64"/>
            <p:cNvSpPr/>
            <p:nvPr/>
          </p:nvSpPr>
          <p:spPr>
            <a:xfrm>
              <a:off x="5075213" y="3596663"/>
              <a:ext cx="65950" cy="110750"/>
            </a:xfrm>
            <a:custGeom>
              <a:avLst/>
              <a:gdLst/>
              <a:ahLst/>
              <a:cxnLst/>
              <a:rect l="l" t="t" r="r" b="b"/>
              <a:pathLst>
                <a:path w="2638" h="4430" extrusionOk="0">
                  <a:moveTo>
                    <a:pt x="1003" y="0"/>
                  </a:moveTo>
                  <a:cubicBezTo>
                    <a:pt x="932" y="29"/>
                    <a:pt x="860" y="72"/>
                    <a:pt x="788" y="129"/>
                  </a:cubicBezTo>
                  <a:cubicBezTo>
                    <a:pt x="115" y="645"/>
                    <a:pt x="0" y="3942"/>
                    <a:pt x="1577" y="4429"/>
                  </a:cubicBezTo>
                  <a:cubicBezTo>
                    <a:pt x="2465" y="4099"/>
                    <a:pt x="2637" y="2580"/>
                    <a:pt x="2394" y="1749"/>
                  </a:cubicBezTo>
                  <a:cubicBezTo>
                    <a:pt x="2236" y="1233"/>
                    <a:pt x="1792" y="488"/>
                    <a:pt x="1233" y="129"/>
                  </a:cubicBezTo>
                  <a:cubicBezTo>
                    <a:pt x="1161" y="72"/>
                    <a:pt x="1089" y="29"/>
                    <a:pt x="1003" y="0"/>
                  </a:cubicBezTo>
                  <a:close/>
                </a:path>
              </a:pathLst>
            </a:custGeom>
            <a:solidFill>
              <a:srgbClr val="1E032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54" name="Google Shape;4330;p64"/>
            <p:cNvSpPr/>
            <p:nvPr/>
          </p:nvSpPr>
          <p:spPr>
            <a:xfrm>
              <a:off x="4938338" y="3696638"/>
              <a:ext cx="43725" cy="34425"/>
            </a:xfrm>
            <a:custGeom>
              <a:avLst/>
              <a:gdLst/>
              <a:ahLst/>
              <a:cxnLst/>
              <a:rect l="l" t="t" r="r" b="b"/>
              <a:pathLst>
                <a:path w="1749" h="1377" extrusionOk="0">
                  <a:moveTo>
                    <a:pt x="1749" y="0"/>
                  </a:moveTo>
                  <a:lnTo>
                    <a:pt x="0" y="1376"/>
                  </a:lnTo>
                  <a:cubicBezTo>
                    <a:pt x="0" y="1376"/>
                    <a:pt x="12" y="1377"/>
                    <a:pt x="33" y="1377"/>
                  </a:cubicBezTo>
                  <a:cubicBezTo>
                    <a:pt x="252" y="1377"/>
                    <a:pt x="1475" y="1317"/>
                    <a:pt x="1749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55" name="Google Shape;4331;p64"/>
            <p:cNvSpPr/>
            <p:nvPr/>
          </p:nvSpPr>
          <p:spPr>
            <a:xfrm>
              <a:off x="5079138" y="3698063"/>
              <a:ext cx="40875" cy="25825"/>
            </a:xfrm>
            <a:custGeom>
              <a:avLst/>
              <a:gdLst/>
              <a:ahLst/>
              <a:cxnLst/>
              <a:rect l="l" t="t" r="r" b="b"/>
              <a:pathLst>
                <a:path w="1635" h="1033" extrusionOk="0">
                  <a:moveTo>
                    <a:pt x="1" y="0"/>
                  </a:moveTo>
                  <a:cubicBezTo>
                    <a:pt x="1" y="1"/>
                    <a:pt x="489" y="1033"/>
                    <a:pt x="1590" y="1033"/>
                  </a:cubicBezTo>
                  <a:cubicBezTo>
                    <a:pt x="1605" y="1033"/>
                    <a:pt x="1620" y="1033"/>
                    <a:pt x="1635" y="1032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56" name="Google Shape;4332;p64"/>
            <p:cNvSpPr/>
            <p:nvPr/>
          </p:nvSpPr>
          <p:spPr>
            <a:xfrm>
              <a:off x="4807888" y="3656488"/>
              <a:ext cx="56300" cy="103225"/>
            </a:xfrm>
            <a:custGeom>
              <a:avLst/>
              <a:gdLst/>
              <a:ahLst/>
              <a:cxnLst/>
              <a:rect l="l" t="t" r="r" b="b"/>
              <a:pathLst>
                <a:path w="2252" h="4129" extrusionOk="0">
                  <a:moveTo>
                    <a:pt x="159" y="1"/>
                  </a:moveTo>
                  <a:cubicBezTo>
                    <a:pt x="101" y="187"/>
                    <a:pt x="73" y="373"/>
                    <a:pt x="58" y="574"/>
                  </a:cubicBezTo>
                  <a:cubicBezTo>
                    <a:pt x="1" y="918"/>
                    <a:pt x="1" y="1276"/>
                    <a:pt x="30" y="1635"/>
                  </a:cubicBezTo>
                  <a:cubicBezTo>
                    <a:pt x="116" y="2753"/>
                    <a:pt x="546" y="3441"/>
                    <a:pt x="1119" y="3871"/>
                  </a:cubicBezTo>
                  <a:cubicBezTo>
                    <a:pt x="1248" y="3971"/>
                    <a:pt x="1377" y="4057"/>
                    <a:pt x="1520" y="4129"/>
                  </a:cubicBezTo>
                  <a:cubicBezTo>
                    <a:pt x="2251" y="1649"/>
                    <a:pt x="646" y="330"/>
                    <a:pt x="159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57" name="Google Shape;4333;p64"/>
            <p:cNvSpPr/>
            <p:nvPr/>
          </p:nvSpPr>
          <p:spPr>
            <a:xfrm>
              <a:off x="4814338" y="3602388"/>
              <a:ext cx="23325" cy="44100"/>
            </a:xfrm>
            <a:custGeom>
              <a:avLst/>
              <a:gdLst/>
              <a:ahLst/>
              <a:cxnLst/>
              <a:rect l="l" t="t" r="r" b="b"/>
              <a:pathLst>
                <a:path w="933" h="1764" extrusionOk="0">
                  <a:moveTo>
                    <a:pt x="775" y="1"/>
                  </a:moveTo>
                  <a:lnTo>
                    <a:pt x="775" y="1"/>
                  </a:lnTo>
                  <a:cubicBezTo>
                    <a:pt x="445" y="545"/>
                    <a:pt x="173" y="1147"/>
                    <a:pt x="1" y="1764"/>
                  </a:cubicBezTo>
                  <a:cubicBezTo>
                    <a:pt x="345" y="1434"/>
                    <a:pt x="933" y="746"/>
                    <a:pt x="775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58" name="Google Shape;4334;p64"/>
            <p:cNvSpPr/>
            <p:nvPr/>
          </p:nvSpPr>
          <p:spPr>
            <a:xfrm>
              <a:off x="4826538" y="3620138"/>
              <a:ext cx="50900" cy="38175"/>
            </a:xfrm>
            <a:custGeom>
              <a:avLst/>
              <a:gdLst/>
              <a:ahLst/>
              <a:cxnLst/>
              <a:rect l="l" t="t" r="r" b="b"/>
              <a:pathLst>
                <a:path w="2036" h="1527" extrusionOk="0">
                  <a:moveTo>
                    <a:pt x="1298" y="1"/>
                  </a:moveTo>
                  <a:cubicBezTo>
                    <a:pt x="734" y="1"/>
                    <a:pt x="0" y="1527"/>
                    <a:pt x="0" y="1527"/>
                  </a:cubicBezTo>
                  <a:cubicBezTo>
                    <a:pt x="0" y="1527"/>
                    <a:pt x="2035" y="409"/>
                    <a:pt x="1462" y="50"/>
                  </a:cubicBezTo>
                  <a:cubicBezTo>
                    <a:pt x="1410" y="16"/>
                    <a:pt x="1355" y="1"/>
                    <a:pt x="1298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59" name="Google Shape;4335;p64"/>
            <p:cNvSpPr/>
            <p:nvPr/>
          </p:nvSpPr>
          <p:spPr>
            <a:xfrm>
              <a:off x="4837638" y="3654338"/>
              <a:ext cx="44100" cy="18300"/>
            </a:xfrm>
            <a:custGeom>
              <a:avLst/>
              <a:gdLst/>
              <a:ahLst/>
              <a:cxnLst/>
              <a:rect l="l" t="t" r="r" b="b"/>
              <a:pathLst>
                <a:path w="1764" h="732" extrusionOk="0">
                  <a:moveTo>
                    <a:pt x="1264" y="0"/>
                  </a:moveTo>
                  <a:cubicBezTo>
                    <a:pt x="824" y="0"/>
                    <a:pt x="1" y="732"/>
                    <a:pt x="1" y="732"/>
                  </a:cubicBezTo>
                  <a:cubicBezTo>
                    <a:pt x="1" y="732"/>
                    <a:pt x="1763" y="459"/>
                    <a:pt x="1462" y="87"/>
                  </a:cubicBezTo>
                  <a:cubicBezTo>
                    <a:pt x="1415" y="26"/>
                    <a:pt x="1346" y="0"/>
                    <a:pt x="1264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0" name="Google Shape;4336;p64"/>
            <p:cNvSpPr/>
            <p:nvPr/>
          </p:nvSpPr>
          <p:spPr>
            <a:xfrm>
              <a:off x="4848038" y="3676013"/>
              <a:ext cx="42075" cy="14225"/>
            </a:xfrm>
            <a:custGeom>
              <a:avLst/>
              <a:gdLst/>
              <a:ahLst/>
              <a:cxnLst/>
              <a:rect l="l" t="t" r="r" b="b"/>
              <a:pathLst>
                <a:path w="1683" h="569" extrusionOk="0">
                  <a:moveTo>
                    <a:pt x="1211" y="0"/>
                  </a:moveTo>
                  <a:cubicBezTo>
                    <a:pt x="765" y="0"/>
                    <a:pt x="0" y="567"/>
                    <a:pt x="0" y="567"/>
                  </a:cubicBezTo>
                  <a:cubicBezTo>
                    <a:pt x="0" y="567"/>
                    <a:pt x="41" y="568"/>
                    <a:pt x="109" y="568"/>
                  </a:cubicBezTo>
                  <a:cubicBezTo>
                    <a:pt x="483" y="568"/>
                    <a:pt x="1683" y="537"/>
                    <a:pt x="1476" y="137"/>
                  </a:cubicBezTo>
                  <a:cubicBezTo>
                    <a:pt x="1423" y="39"/>
                    <a:pt x="1328" y="0"/>
                    <a:pt x="1211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1" name="Google Shape;4337;p64"/>
            <p:cNvSpPr/>
            <p:nvPr/>
          </p:nvSpPr>
          <p:spPr>
            <a:xfrm>
              <a:off x="4854488" y="3700138"/>
              <a:ext cx="43125" cy="10050"/>
            </a:xfrm>
            <a:custGeom>
              <a:avLst/>
              <a:gdLst/>
              <a:ahLst/>
              <a:cxnLst/>
              <a:rect l="l" t="t" r="r" b="b"/>
              <a:pathLst>
                <a:path w="1725" h="402" extrusionOk="0">
                  <a:moveTo>
                    <a:pt x="1113" y="0"/>
                  </a:moveTo>
                  <a:cubicBezTo>
                    <a:pt x="624" y="0"/>
                    <a:pt x="0" y="204"/>
                    <a:pt x="0" y="204"/>
                  </a:cubicBezTo>
                  <a:cubicBezTo>
                    <a:pt x="0" y="204"/>
                    <a:pt x="835" y="402"/>
                    <a:pt x="1323" y="402"/>
                  </a:cubicBezTo>
                  <a:cubicBezTo>
                    <a:pt x="1567" y="402"/>
                    <a:pt x="1725" y="352"/>
                    <a:pt x="1648" y="204"/>
                  </a:cubicBezTo>
                  <a:cubicBezTo>
                    <a:pt x="1567" y="51"/>
                    <a:pt x="1357" y="0"/>
                    <a:pt x="1113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2" name="Google Shape;4338;p64"/>
            <p:cNvSpPr/>
            <p:nvPr/>
          </p:nvSpPr>
          <p:spPr>
            <a:xfrm>
              <a:off x="4858788" y="3718338"/>
              <a:ext cx="40000" cy="12950"/>
            </a:xfrm>
            <a:custGeom>
              <a:avLst/>
              <a:gdLst/>
              <a:ahLst/>
              <a:cxnLst/>
              <a:rect l="l" t="t" r="r" b="b"/>
              <a:pathLst>
                <a:path w="1600" h="518" extrusionOk="0">
                  <a:moveTo>
                    <a:pt x="925" y="1"/>
                  </a:moveTo>
                  <a:cubicBezTo>
                    <a:pt x="495" y="1"/>
                    <a:pt x="0" y="107"/>
                    <a:pt x="0" y="107"/>
                  </a:cubicBezTo>
                  <a:cubicBezTo>
                    <a:pt x="0" y="107"/>
                    <a:pt x="806" y="518"/>
                    <a:pt x="1252" y="518"/>
                  </a:cubicBezTo>
                  <a:cubicBezTo>
                    <a:pt x="1400" y="518"/>
                    <a:pt x="1509" y="472"/>
                    <a:pt x="1534" y="350"/>
                  </a:cubicBezTo>
                  <a:cubicBezTo>
                    <a:pt x="1599" y="76"/>
                    <a:pt x="1285" y="1"/>
                    <a:pt x="925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3" name="Google Shape;4339;p64"/>
            <p:cNvSpPr/>
            <p:nvPr/>
          </p:nvSpPr>
          <p:spPr>
            <a:xfrm>
              <a:off x="4854488" y="3743463"/>
              <a:ext cx="51875" cy="20575"/>
            </a:xfrm>
            <a:custGeom>
              <a:avLst/>
              <a:gdLst/>
              <a:ahLst/>
              <a:cxnLst/>
              <a:rect l="l" t="t" r="r" b="b"/>
              <a:pathLst>
                <a:path w="2075" h="823" extrusionOk="0">
                  <a:moveTo>
                    <a:pt x="257" y="0"/>
                  </a:moveTo>
                  <a:cubicBezTo>
                    <a:pt x="103" y="0"/>
                    <a:pt x="0" y="5"/>
                    <a:pt x="0" y="5"/>
                  </a:cubicBezTo>
                  <a:cubicBezTo>
                    <a:pt x="0" y="5"/>
                    <a:pt x="673" y="823"/>
                    <a:pt x="1215" y="823"/>
                  </a:cubicBezTo>
                  <a:cubicBezTo>
                    <a:pt x="1353" y="823"/>
                    <a:pt x="1483" y="769"/>
                    <a:pt x="1591" y="635"/>
                  </a:cubicBezTo>
                  <a:cubicBezTo>
                    <a:pt x="2075" y="62"/>
                    <a:pt x="820" y="0"/>
                    <a:pt x="257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4" name="Google Shape;4340;p64"/>
            <p:cNvSpPr/>
            <p:nvPr/>
          </p:nvSpPr>
          <p:spPr>
            <a:xfrm>
              <a:off x="4971638" y="3492388"/>
              <a:ext cx="133700" cy="50825"/>
            </a:xfrm>
            <a:custGeom>
              <a:avLst/>
              <a:gdLst/>
              <a:ahLst/>
              <a:cxnLst/>
              <a:rect l="l" t="t" r="r" b="b"/>
              <a:pathLst>
                <a:path w="5348" h="2033" extrusionOk="0">
                  <a:moveTo>
                    <a:pt x="2466" y="1"/>
                  </a:moveTo>
                  <a:cubicBezTo>
                    <a:pt x="2280" y="1"/>
                    <a:pt x="2108" y="15"/>
                    <a:pt x="1922" y="29"/>
                  </a:cubicBezTo>
                  <a:cubicBezTo>
                    <a:pt x="1277" y="58"/>
                    <a:pt x="632" y="158"/>
                    <a:pt x="1" y="330"/>
                  </a:cubicBezTo>
                  <a:cubicBezTo>
                    <a:pt x="87" y="502"/>
                    <a:pt x="202" y="660"/>
                    <a:pt x="316" y="817"/>
                  </a:cubicBezTo>
                  <a:cubicBezTo>
                    <a:pt x="417" y="946"/>
                    <a:pt x="531" y="1075"/>
                    <a:pt x="660" y="1204"/>
                  </a:cubicBezTo>
                  <a:cubicBezTo>
                    <a:pt x="1133" y="1634"/>
                    <a:pt x="1721" y="1921"/>
                    <a:pt x="2352" y="1993"/>
                  </a:cubicBezTo>
                  <a:cubicBezTo>
                    <a:pt x="2438" y="2007"/>
                    <a:pt x="2524" y="2021"/>
                    <a:pt x="2624" y="2021"/>
                  </a:cubicBezTo>
                  <a:cubicBezTo>
                    <a:pt x="2703" y="2029"/>
                    <a:pt x="2778" y="2032"/>
                    <a:pt x="2853" y="2032"/>
                  </a:cubicBezTo>
                  <a:cubicBezTo>
                    <a:pt x="2928" y="2032"/>
                    <a:pt x="3004" y="2029"/>
                    <a:pt x="3082" y="2021"/>
                  </a:cubicBezTo>
                  <a:cubicBezTo>
                    <a:pt x="4000" y="1978"/>
                    <a:pt x="4559" y="1692"/>
                    <a:pt x="4888" y="1348"/>
                  </a:cubicBezTo>
                  <a:cubicBezTo>
                    <a:pt x="5003" y="1233"/>
                    <a:pt x="5103" y="1104"/>
                    <a:pt x="5175" y="961"/>
                  </a:cubicBezTo>
                  <a:cubicBezTo>
                    <a:pt x="5261" y="817"/>
                    <a:pt x="5318" y="660"/>
                    <a:pt x="5347" y="488"/>
                  </a:cubicBezTo>
                  <a:cubicBezTo>
                    <a:pt x="4630" y="230"/>
                    <a:pt x="3871" y="58"/>
                    <a:pt x="3097" y="15"/>
                  </a:cubicBezTo>
                  <a:lnTo>
                    <a:pt x="3025" y="15"/>
                  </a:lnTo>
                  <a:cubicBezTo>
                    <a:pt x="2896" y="1"/>
                    <a:pt x="2767" y="1"/>
                    <a:pt x="2638" y="1"/>
                  </a:cubicBezTo>
                  <a:close/>
                </a:path>
              </a:pathLst>
            </a:custGeom>
            <a:solidFill>
              <a:srgbClr val="FFD3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5" name="Google Shape;4341;p64"/>
            <p:cNvSpPr/>
            <p:nvPr/>
          </p:nvSpPr>
          <p:spPr>
            <a:xfrm>
              <a:off x="4807888" y="3670463"/>
              <a:ext cx="33000" cy="82450"/>
            </a:xfrm>
            <a:custGeom>
              <a:avLst/>
              <a:gdLst/>
              <a:ahLst/>
              <a:cxnLst/>
              <a:rect l="l" t="t" r="r" b="b"/>
              <a:pathLst>
                <a:path w="1320" h="3298" extrusionOk="0">
                  <a:moveTo>
                    <a:pt x="58" y="1"/>
                  </a:moveTo>
                  <a:cubicBezTo>
                    <a:pt x="1" y="359"/>
                    <a:pt x="1" y="703"/>
                    <a:pt x="30" y="1061"/>
                  </a:cubicBezTo>
                  <a:cubicBezTo>
                    <a:pt x="116" y="2179"/>
                    <a:pt x="546" y="2882"/>
                    <a:pt x="1119" y="3297"/>
                  </a:cubicBezTo>
                  <a:cubicBezTo>
                    <a:pt x="1320" y="1291"/>
                    <a:pt x="288" y="216"/>
                    <a:pt x="58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6" name="Google Shape;4342;p64"/>
            <p:cNvSpPr/>
            <p:nvPr/>
          </p:nvSpPr>
          <p:spPr>
            <a:xfrm>
              <a:off x="5133613" y="3717763"/>
              <a:ext cx="6825" cy="6100"/>
            </a:xfrm>
            <a:custGeom>
              <a:avLst/>
              <a:gdLst/>
              <a:ahLst/>
              <a:cxnLst/>
              <a:rect l="l" t="t" r="r" b="b"/>
              <a:pathLst>
                <a:path w="273" h="244" extrusionOk="0">
                  <a:moveTo>
                    <a:pt x="158" y="1"/>
                  </a:moveTo>
                  <a:cubicBezTo>
                    <a:pt x="58" y="1"/>
                    <a:pt x="0" y="130"/>
                    <a:pt x="72" y="201"/>
                  </a:cubicBezTo>
                  <a:cubicBezTo>
                    <a:pt x="96" y="231"/>
                    <a:pt x="127" y="243"/>
                    <a:pt x="158" y="243"/>
                  </a:cubicBezTo>
                  <a:cubicBezTo>
                    <a:pt x="217" y="243"/>
                    <a:pt x="273" y="196"/>
                    <a:pt x="273" y="130"/>
                  </a:cubicBezTo>
                  <a:cubicBezTo>
                    <a:pt x="273" y="58"/>
                    <a:pt x="230" y="1"/>
                    <a:pt x="158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7" name="Google Shape;4343;p64"/>
            <p:cNvSpPr/>
            <p:nvPr/>
          </p:nvSpPr>
          <p:spPr>
            <a:xfrm>
              <a:off x="5152588" y="3699763"/>
              <a:ext cx="6125" cy="5925"/>
            </a:xfrm>
            <a:custGeom>
              <a:avLst/>
              <a:gdLst/>
              <a:ahLst/>
              <a:cxnLst/>
              <a:rect l="l" t="t" r="r" b="b"/>
              <a:pathLst>
                <a:path w="245" h="237" extrusionOk="0">
                  <a:moveTo>
                    <a:pt x="123" y="1"/>
                  </a:moveTo>
                  <a:cubicBezTo>
                    <a:pt x="62" y="1"/>
                    <a:pt x="1" y="40"/>
                    <a:pt x="1" y="119"/>
                  </a:cubicBezTo>
                  <a:cubicBezTo>
                    <a:pt x="1" y="198"/>
                    <a:pt x="62" y="237"/>
                    <a:pt x="123" y="237"/>
                  </a:cubicBezTo>
                  <a:cubicBezTo>
                    <a:pt x="184" y="237"/>
                    <a:pt x="245" y="198"/>
                    <a:pt x="245" y="119"/>
                  </a:cubicBezTo>
                  <a:cubicBezTo>
                    <a:pt x="245" y="40"/>
                    <a:pt x="184" y="1"/>
                    <a:pt x="123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8" name="Google Shape;4344;p64"/>
            <p:cNvSpPr/>
            <p:nvPr/>
          </p:nvSpPr>
          <p:spPr>
            <a:xfrm>
              <a:off x="4898913" y="3708713"/>
              <a:ext cx="6125" cy="5950"/>
            </a:xfrm>
            <a:custGeom>
              <a:avLst/>
              <a:gdLst/>
              <a:ahLst/>
              <a:cxnLst/>
              <a:rect l="l" t="t" r="r" b="b"/>
              <a:pathLst>
                <a:path w="245" h="238" extrusionOk="0">
                  <a:moveTo>
                    <a:pt x="122" y="1"/>
                  </a:moveTo>
                  <a:cubicBezTo>
                    <a:pt x="61" y="1"/>
                    <a:pt x="0" y="40"/>
                    <a:pt x="0" y="119"/>
                  </a:cubicBezTo>
                  <a:cubicBezTo>
                    <a:pt x="0" y="198"/>
                    <a:pt x="61" y="237"/>
                    <a:pt x="122" y="237"/>
                  </a:cubicBezTo>
                  <a:cubicBezTo>
                    <a:pt x="183" y="237"/>
                    <a:pt x="244" y="198"/>
                    <a:pt x="244" y="119"/>
                  </a:cubicBezTo>
                  <a:cubicBezTo>
                    <a:pt x="244" y="40"/>
                    <a:pt x="183" y="1"/>
                    <a:pt x="122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9" name="Google Shape;4345;p64"/>
            <p:cNvSpPr/>
            <p:nvPr/>
          </p:nvSpPr>
          <p:spPr>
            <a:xfrm>
              <a:off x="4925063" y="3727088"/>
              <a:ext cx="7200" cy="5850"/>
            </a:xfrm>
            <a:custGeom>
              <a:avLst/>
              <a:gdLst/>
              <a:ahLst/>
              <a:cxnLst/>
              <a:rect l="l" t="t" r="r" b="b"/>
              <a:pathLst>
                <a:path w="288" h="234" extrusionOk="0">
                  <a:moveTo>
                    <a:pt x="158" y="0"/>
                  </a:moveTo>
                  <a:cubicBezTo>
                    <a:pt x="58" y="0"/>
                    <a:pt x="1" y="129"/>
                    <a:pt x="72" y="201"/>
                  </a:cubicBezTo>
                  <a:cubicBezTo>
                    <a:pt x="99" y="223"/>
                    <a:pt x="130" y="233"/>
                    <a:pt x="160" y="233"/>
                  </a:cubicBezTo>
                  <a:cubicBezTo>
                    <a:pt x="226" y="233"/>
                    <a:pt x="287" y="184"/>
                    <a:pt x="287" y="115"/>
                  </a:cubicBezTo>
                  <a:cubicBezTo>
                    <a:pt x="287" y="43"/>
                    <a:pt x="230" y="0"/>
                    <a:pt x="158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70" name="Google Shape;4346;p64"/>
            <p:cNvSpPr/>
            <p:nvPr/>
          </p:nvSpPr>
          <p:spPr>
            <a:xfrm>
              <a:off x="4990288" y="3549138"/>
              <a:ext cx="85650" cy="63300"/>
            </a:xfrm>
            <a:custGeom>
              <a:avLst/>
              <a:gdLst/>
              <a:ahLst/>
              <a:cxnLst/>
              <a:rect l="l" t="t" r="r" b="b"/>
              <a:pathLst>
                <a:path w="3426" h="2532" extrusionOk="0">
                  <a:moveTo>
                    <a:pt x="859" y="1"/>
                  </a:moveTo>
                  <a:cubicBezTo>
                    <a:pt x="822" y="1"/>
                    <a:pt x="785" y="3"/>
                    <a:pt x="746" y="9"/>
                  </a:cubicBezTo>
                  <a:cubicBezTo>
                    <a:pt x="0" y="110"/>
                    <a:pt x="1075" y="2116"/>
                    <a:pt x="1692" y="2532"/>
                  </a:cubicBezTo>
                  <a:cubicBezTo>
                    <a:pt x="2508" y="1744"/>
                    <a:pt x="3426" y="325"/>
                    <a:pt x="2852" y="81"/>
                  </a:cubicBezTo>
                  <a:cubicBezTo>
                    <a:pt x="2796" y="59"/>
                    <a:pt x="2739" y="49"/>
                    <a:pt x="2683" y="49"/>
                  </a:cubicBezTo>
                  <a:cubicBezTo>
                    <a:pt x="2160" y="49"/>
                    <a:pt x="1692" y="927"/>
                    <a:pt x="1692" y="927"/>
                  </a:cubicBezTo>
                  <a:cubicBezTo>
                    <a:pt x="1692" y="927"/>
                    <a:pt x="1511" y="1"/>
                    <a:pt x="859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71" name="Google Shape;4347;p64"/>
            <p:cNvSpPr/>
            <p:nvPr/>
          </p:nvSpPr>
          <p:spPr>
            <a:xfrm>
              <a:off x="5025038" y="3621738"/>
              <a:ext cx="10425" cy="54125"/>
            </a:xfrm>
            <a:custGeom>
              <a:avLst/>
              <a:gdLst/>
              <a:ahLst/>
              <a:cxnLst/>
              <a:rect l="l" t="t" r="r" b="b"/>
              <a:pathLst>
                <a:path w="417" h="2165" extrusionOk="0">
                  <a:moveTo>
                    <a:pt x="259" y="1"/>
                  </a:moveTo>
                  <a:cubicBezTo>
                    <a:pt x="115" y="330"/>
                    <a:pt x="44" y="703"/>
                    <a:pt x="29" y="1076"/>
                  </a:cubicBezTo>
                  <a:cubicBezTo>
                    <a:pt x="1" y="1448"/>
                    <a:pt x="44" y="1806"/>
                    <a:pt x="144" y="2165"/>
                  </a:cubicBezTo>
                  <a:cubicBezTo>
                    <a:pt x="287" y="1821"/>
                    <a:pt x="373" y="1463"/>
                    <a:pt x="388" y="1090"/>
                  </a:cubicBezTo>
                  <a:cubicBezTo>
                    <a:pt x="416" y="717"/>
                    <a:pt x="373" y="345"/>
                    <a:pt x="259" y="1"/>
                  </a:cubicBezTo>
                  <a:close/>
                </a:path>
              </a:pathLst>
            </a:custGeom>
            <a:solidFill>
              <a:srgbClr val="FFD3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72" name="Google Shape;4348;p64"/>
            <p:cNvSpPr/>
            <p:nvPr/>
          </p:nvSpPr>
          <p:spPr>
            <a:xfrm>
              <a:off x="4983463" y="3610988"/>
              <a:ext cx="36225" cy="22250"/>
            </a:xfrm>
            <a:custGeom>
              <a:avLst/>
              <a:gdLst/>
              <a:ahLst/>
              <a:cxnLst/>
              <a:rect l="l" t="t" r="r" b="b"/>
              <a:pathLst>
                <a:path w="1449" h="890" extrusionOk="0">
                  <a:moveTo>
                    <a:pt x="1449" y="1"/>
                  </a:moveTo>
                  <a:lnTo>
                    <a:pt x="1449" y="1"/>
                  </a:lnTo>
                  <a:cubicBezTo>
                    <a:pt x="861" y="72"/>
                    <a:pt x="331" y="402"/>
                    <a:pt x="1" y="889"/>
                  </a:cubicBezTo>
                  <a:cubicBezTo>
                    <a:pt x="288" y="861"/>
                    <a:pt x="560" y="760"/>
                    <a:pt x="818" y="603"/>
                  </a:cubicBezTo>
                  <a:cubicBezTo>
                    <a:pt x="1062" y="445"/>
                    <a:pt x="1291" y="244"/>
                    <a:pt x="1449" y="1"/>
                  </a:cubicBezTo>
                  <a:close/>
                </a:path>
              </a:pathLst>
            </a:custGeom>
            <a:solidFill>
              <a:srgbClr val="FFD3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73" name="Google Shape;4349;p64"/>
            <p:cNvSpPr/>
            <p:nvPr/>
          </p:nvSpPr>
          <p:spPr>
            <a:xfrm>
              <a:off x="5042963" y="3610988"/>
              <a:ext cx="36200" cy="22250"/>
            </a:xfrm>
            <a:custGeom>
              <a:avLst/>
              <a:gdLst/>
              <a:ahLst/>
              <a:cxnLst/>
              <a:rect l="l" t="t" r="r" b="b"/>
              <a:pathLst>
                <a:path w="1448" h="890" extrusionOk="0">
                  <a:moveTo>
                    <a:pt x="0" y="1"/>
                  </a:moveTo>
                  <a:cubicBezTo>
                    <a:pt x="158" y="244"/>
                    <a:pt x="373" y="445"/>
                    <a:pt x="631" y="603"/>
                  </a:cubicBezTo>
                  <a:cubicBezTo>
                    <a:pt x="874" y="760"/>
                    <a:pt x="1161" y="861"/>
                    <a:pt x="1448" y="889"/>
                  </a:cubicBezTo>
                  <a:cubicBezTo>
                    <a:pt x="1118" y="402"/>
                    <a:pt x="588" y="72"/>
                    <a:pt x="0" y="1"/>
                  </a:cubicBezTo>
                  <a:close/>
                </a:path>
              </a:pathLst>
            </a:custGeom>
            <a:solidFill>
              <a:srgbClr val="FFD3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74" name="Google Shape;4350;p64"/>
            <p:cNvSpPr/>
            <p:nvPr/>
          </p:nvSpPr>
          <p:spPr>
            <a:xfrm>
              <a:off x="4950863" y="3492388"/>
              <a:ext cx="82450" cy="49125"/>
            </a:xfrm>
            <a:custGeom>
              <a:avLst/>
              <a:gdLst/>
              <a:ahLst/>
              <a:cxnLst/>
              <a:rect l="l" t="t" r="r" b="b"/>
              <a:pathLst>
                <a:path w="3298" h="1965" extrusionOk="0">
                  <a:moveTo>
                    <a:pt x="3297" y="1"/>
                  </a:moveTo>
                  <a:cubicBezTo>
                    <a:pt x="3125" y="1"/>
                    <a:pt x="2939" y="1"/>
                    <a:pt x="2767" y="15"/>
                  </a:cubicBezTo>
                  <a:cubicBezTo>
                    <a:pt x="2194" y="230"/>
                    <a:pt x="1663" y="502"/>
                    <a:pt x="1147" y="817"/>
                  </a:cubicBezTo>
                  <a:cubicBezTo>
                    <a:pt x="631" y="1133"/>
                    <a:pt x="201" y="1520"/>
                    <a:pt x="1" y="1964"/>
                  </a:cubicBezTo>
                  <a:cubicBezTo>
                    <a:pt x="517" y="1735"/>
                    <a:pt x="1018" y="1491"/>
                    <a:pt x="1491" y="1190"/>
                  </a:cubicBezTo>
                  <a:cubicBezTo>
                    <a:pt x="2194" y="774"/>
                    <a:pt x="2867" y="316"/>
                    <a:pt x="3297" y="1"/>
                  </a:cubicBezTo>
                  <a:close/>
                </a:path>
              </a:pathLst>
            </a:custGeom>
            <a:solidFill>
              <a:srgbClr val="FF51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75" name="Google Shape;4351;p64"/>
            <p:cNvSpPr/>
            <p:nvPr/>
          </p:nvSpPr>
          <p:spPr>
            <a:xfrm>
              <a:off x="5038288" y="3492738"/>
              <a:ext cx="88525" cy="39800"/>
            </a:xfrm>
            <a:custGeom>
              <a:avLst/>
              <a:gdLst/>
              <a:ahLst/>
              <a:cxnLst/>
              <a:rect l="l" t="t" r="r" b="b"/>
              <a:pathLst>
                <a:path w="3541" h="1592" extrusionOk="0">
                  <a:moveTo>
                    <a:pt x="1" y="1"/>
                  </a:moveTo>
                  <a:cubicBezTo>
                    <a:pt x="674" y="545"/>
                    <a:pt x="1420" y="1004"/>
                    <a:pt x="2237" y="1334"/>
                  </a:cubicBezTo>
                  <a:cubicBezTo>
                    <a:pt x="2638" y="1506"/>
                    <a:pt x="3082" y="1592"/>
                    <a:pt x="3541" y="1592"/>
                  </a:cubicBezTo>
                  <a:cubicBezTo>
                    <a:pt x="3412" y="1434"/>
                    <a:pt x="3011" y="1205"/>
                    <a:pt x="2509" y="961"/>
                  </a:cubicBezTo>
                  <a:cubicBezTo>
                    <a:pt x="1835" y="617"/>
                    <a:pt x="990" y="259"/>
                    <a:pt x="388" y="15"/>
                  </a:cubicBezTo>
                  <a:cubicBezTo>
                    <a:pt x="259" y="1"/>
                    <a:pt x="130" y="1"/>
                    <a:pt x="1" y="1"/>
                  </a:cubicBezTo>
                  <a:close/>
                </a:path>
              </a:pathLst>
            </a:custGeom>
            <a:solidFill>
              <a:srgbClr val="FF51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76" name="Google Shape;4352;p64"/>
            <p:cNvSpPr/>
            <p:nvPr/>
          </p:nvSpPr>
          <p:spPr>
            <a:xfrm>
              <a:off x="5028613" y="3492388"/>
              <a:ext cx="11850" cy="59875"/>
            </a:xfrm>
            <a:custGeom>
              <a:avLst/>
              <a:gdLst/>
              <a:ahLst/>
              <a:cxnLst/>
              <a:rect l="l" t="t" r="r" b="b"/>
              <a:pathLst>
                <a:path w="474" h="2395" extrusionOk="0">
                  <a:moveTo>
                    <a:pt x="202" y="1"/>
                  </a:moveTo>
                  <a:cubicBezTo>
                    <a:pt x="116" y="559"/>
                    <a:pt x="1" y="1434"/>
                    <a:pt x="73" y="1993"/>
                  </a:cubicBezTo>
                  <a:cubicBezTo>
                    <a:pt x="87" y="2136"/>
                    <a:pt x="130" y="2265"/>
                    <a:pt x="202" y="2394"/>
                  </a:cubicBezTo>
                  <a:cubicBezTo>
                    <a:pt x="273" y="2279"/>
                    <a:pt x="330" y="2150"/>
                    <a:pt x="345" y="2021"/>
                  </a:cubicBezTo>
                  <a:cubicBezTo>
                    <a:pt x="474" y="1477"/>
                    <a:pt x="459" y="617"/>
                    <a:pt x="373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77" name="Google Shape;4353;p64"/>
            <p:cNvSpPr/>
            <p:nvPr/>
          </p:nvSpPr>
          <p:spPr>
            <a:xfrm>
              <a:off x="4941188" y="3516763"/>
              <a:ext cx="9700" cy="8350"/>
            </a:xfrm>
            <a:custGeom>
              <a:avLst/>
              <a:gdLst/>
              <a:ahLst/>
              <a:cxnLst/>
              <a:rect l="l" t="t" r="r" b="b"/>
              <a:pathLst>
                <a:path w="388" h="334" extrusionOk="0">
                  <a:moveTo>
                    <a:pt x="216" y="0"/>
                  </a:moveTo>
                  <a:cubicBezTo>
                    <a:pt x="72" y="0"/>
                    <a:pt x="1" y="186"/>
                    <a:pt x="101" y="287"/>
                  </a:cubicBezTo>
                  <a:cubicBezTo>
                    <a:pt x="133" y="319"/>
                    <a:pt x="175" y="334"/>
                    <a:pt x="216" y="334"/>
                  </a:cubicBezTo>
                  <a:cubicBezTo>
                    <a:pt x="302" y="334"/>
                    <a:pt x="388" y="269"/>
                    <a:pt x="388" y="172"/>
                  </a:cubicBezTo>
                  <a:cubicBezTo>
                    <a:pt x="388" y="72"/>
                    <a:pt x="316" y="0"/>
                    <a:pt x="216" y="0"/>
                  </a:cubicBezTo>
                  <a:close/>
                </a:path>
              </a:pathLst>
            </a:custGeom>
            <a:solidFill>
              <a:srgbClr val="00BFB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78" name="Google Shape;4354;p64"/>
            <p:cNvSpPr/>
            <p:nvPr/>
          </p:nvSpPr>
          <p:spPr>
            <a:xfrm>
              <a:off x="4979163" y="3545063"/>
              <a:ext cx="8275" cy="8275"/>
            </a:xfrm>
            <a:custGeom>
              <a:avLst/>
              <a:gdLst/>
              <a:ahLst/>
              <a:cxnLst/>
              <a:rect l="l" t="t" r="r" b="b"/>
              <a:pathLst>
                <a:path w="331" h="331" extrusionOk="0">
                  <a:moveTo>
                    <a:pt x="159" y="0"/>
                  </a:moveTo>
                  <a:cubicBezTo>
                    <a:pt x="73" y="0"/>
                    <a:pt x="1" y="72"/>
                    <a:pt x="1" y="158"/>
                  </a:cubicBezTo>
                  <a:cubicBezTo>
                    <a:pt x="1" y="244"/>
                    <a:pt x="73" y="330"/>
                    <a:pt x="159" y="330"/>
                  </a:cubicBezTo>
                  <a:cubicBezTo>
                    <a:pt x="259" y="330"/>
                    <a:pt x="331" y="244"/>
                    <a:pt x="331" y="158"/>
                  </a:cubicBezTo>
                  <a:cubicBezTo>
                    <a:pt x="331" y="72"/>
                    <a:pt x="259" y="0"/>
                    <a:pt x="159" y="0"/>
                  </a:cubicBezTo>
                  <a:close/>
                </a:path>
              </a:pathLst>
            </a:custGeom>
            <a:solidFill>
              <a:srgbClr val="00BFB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79" name="Google Shape;4355;p64"/>
            <p:cNvSpPr/>
            <p:nvPr/>
          </p:nvSpPr>
          <p:spPr>
            <a:xfrm>
              <a:off x="5087738" y="3542638"/>
              <a:ext cx="9000" cy="8350"/>
            </a:xfrm>
            <a:custGeom>
              <a:avLst/>
              <a:gdLst/>
              <a:ahLst/>
              <a:cxnLst/>
              <a:rect l="l" t="t" r="r" b="b"/>
              <a:pathLst>
                <a:path w="360" h="334" extrusionOk="0">
                  <a:moveTo>
                    <a:pt x="180" y="1"/>
                  </a:moveTo>
                  <a:cubicBezTo>
                    <a:pt x="90" y="1"/>
                    <a:pt x="1" y="62"/>
                    <a:pt x="15" y="183"/>
                  </a:cubicBezTo>
                  <a:cubicBezTo>
                    <a:pt x="22" y="284"/>
                    <a:pt x="97" y="334"/>
                    <a:pt x="175" y="334"/>
                  </a:cubicBezTo>
                  <a:cubicBezTo>
                    <a:pt x="252" y="334"/>
                    <a:pt x="330" y="284"/>
                    <a:pt x="345" y="183"/>
                  </a:cubicBezTo>
                  <a:cubicBezTo>
                    <a:pt x="359" y="62"/>
                    <a:pt x="269" y="1"/>
                    <a:pt x="180" y="1"/>
                  </a:cubicBezTo>
                  <a:close/>
                </a:path>
              </a:pathLst>
            </a:custGeom>
            <a:solidFill>
              <a:srgbClr val="00BFB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80" name="Google Shape;4356;p64"/>
            <p:cNvSpPr/>
            <p:nvPr/>
          </p:nvSpPr>
          <p:spPr>
            <a:xfrm>
              <a:off x="5127513" y="3515313"/>
              <a:ext cx="7900" cy="6475"/>
            </a:xfrm>
            <a:custGeom>
              <a:avLst/>
              <a:gdLst/>
              <a:ahLst/>
              <a:cxnLst/>
              <a:rect l="l" t="t" r="r" b="b"/>
              <a:pathLst>
                <a:path w="316" h="259" extrusionOk="0">
                  <a:moveTo>
                    <a:pt x="29" y="1"/>
                  </a:moveTo>
                  <a:cubicBezTo>
                    <a:pt x="15" y="29"/>
                    <a:pt x="1" y="58"/>
                    <a:pt x="1" y="101"/>
                  </a:cubicBezTo>
                  <a:cubicBezTo>
                    <a:pt x="1" y="187"/>
                    <a:pt x="72" y="259"/>
                    <a:pt x="173" y="259"/>
                  </a:cubicBezTo>
                  <a:cubicBezTo>
                    <a:pt x="230" y="259"/>
                    <a:pt x="287" y="230"/>
                    <a:pt x="316" y="173"/>
                  </a:cubicBezTo>
                  <a:cubicBezTo>
                    <a:pt x="216" y="115"/>
                    <a:pt x="130" y="58"/>
                    <a:pt x="29" y="1"/>
                  </a:cubicBezTo>
                  <a:close/>
                </a:path>
              </a:pathLst>
            </a:custGeom>
            <a:solidFill>
              <a:srgbClr val="00BFB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81" name="Google Shape;4357;p64"/>
            <p:cNvSpPr/>
            <p:nvPr/>
          </p:nvSpPr>
          <p:spPr>
            <a:xfrm>
              <a:off x="5148288" y="3686913"/>
              <a:ext cx="72050" cy="68500"/>
            </a:xfrm>
            <a:custGeom>
              <a:avLst/>
              <a:gdLst/>
              <a:ahLst/>
              <a:cxnLst/>
              <a:rect l="l" t="t" r="r" b="b"/>
              <a:pathLst>
                <a:path w="2882" h="2740" extrusionOk="0">
                  <a:moveTo>
                    <a:pt x="2443" y="0"/>
                  </a:moveTo>
                  <a:cubicBezTo>
                    <a:pt x="2437" y="0"/>
                    <a:pt x="2430" y="1"/>
                    <a:pt x="2423" y="2"/>
                  </a:cubicBezTo>
                  <a:cubicBezTo>
                    <a:pt x="1965" y="74"/>
                    <a:pt x="2538" y="1923"/>
                    <a:pt x="2595" y="2123"/>
                  </a:cubicBezTo>
                  <a:cubicBezTo>
                    <a:pt x="2514" y="1934"/>
                    <a:pt x="1871" y="430"/>
                    <a:pt x="1558" y="430"/>
                  </a:cubicBezTo>
                  <a:cubicBezTo>
                    <a:pt x="1539" y="430"/>
                    <a:pt x="1522" y="435"/>
                    <a:pt x="1506" y="446"/>
                  </a:cubicBezTo>
                  <a:cubicBezTo>
                    <a:pt x="1205" y="633"/>
                    <a:pt x="2323" y="2224"/>
                    <a:pt x="2395" y="2310"/>
                  </a:cubicBezTo>
                  <a:cubicBezTo>
                    <a:pt x="2316" y="2231"/>
                    <a:pt x="1160" y="955"/>
                    <a:pt x="819" y="955"/>
                  </a:cubicBezTo>
                  <a:cubicBezTo>
                    <a:pt x="787" y="955"/>
                    <a:pt x="762" y="966"/>
                    <a:pt x="746" y="991"/>
                  </a:cubicBezTo>
                  <a:cubicBezTo>
                    <a:pt x="546" y="1278"/>
                    <a:pt x="2008" y="2338"/>
                    <a:pt x="2165" y="2467"/>
                  </a:cubicBezTo>
                  <a:cubicBezTo>
                    <a:pt x="2005" y="2399"/>
                    <a:pt x="755" y="1918"/>
                    <a:pt x="245" y="1918"/>
                  </a:cubicBezTo>
                  <a:cubicBezTo>
                    <a:pt x="117" y="1918"/>
                    <a:pt x="35" y="1948"/>
                    <a:pt x="30" y="2023"/>
                  </a:cubicBezTo>
                  <a:cubicBezTo>
                    <a:pt x="1" y="2338"/>
                    <a:pt x="1535" y="2625"/>
                    <a:pt x="2251" y="2740"/>
                  </a:cubicBezTo>
                  <a:cubicBezTo>
                    <a:pt x="2509" y="2596"/>
                    <a:pt x="2710" y="2381"/>
                    <a:pt x="2882" y="2152"/>
                  </a:cubicBezTo>
                  <a:cubicBezTo>
                    <a:pt x="2868" y="1421"/>
                    <a:pt x="2785" y="0"/>
                    <a:pt x="2443" y="0"/>
                  </a:cubicBezTo>
                  <a:close/>
                </a:path>
              </a:pathLst>
            </a:custGeom>
            <a:solidFill>
              <a:srgbClr val="FFD3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382" name="Google Shape;4280;p64"/>
          <p:cNvGrpSpPr/>
          <p:nvPr/>
        </p:nvGrpSpPr>
        <p:grpSpPr>
          <a:xfrm>
            <a:off x="7934737" y="1774805"/>
            <a:ext cx="958863" cy="936562"/>
            <a:chOff x="4359838" y="3100663"/>
            <a:chExt cx="1325950" cy="1223250"/>
          </a:xfrm>
        </p:grpSpPr>
        <p:sp>
          <p:nvSpPr>
            <p:cNvPr id="1383" name="Google Shape;4281;p64"/>
            <p:cNvSpPr/>
            <p:nvPr/>
          </p:nvSpPr>
          <p:spPr>
            <a:xfrm>
              <a:off x="4548488" y="3326938"/>
              <a:ext cx="908700" cy="765750"/>
            </a:xfrm>
            <a:custGeom>
              <a:avLst/>
              <a:gdLst/>
              <a:ahLst/>
              <a:cxnLst/>
              <a:rect l="l" t="t" r="r" b="b"/>
              <a:pathLst>
                <a:path w="36348" h="30630" extrusionOk="0">
                  <a:moveTo>
                    <a:pt x="16255" y="0"/>
                  </a:moveTo>
                  <a:cubicBezTo>
                    <a:pt x="14141" y="0"/>
                    <a:pt x="12326" y="1720"/>
                    <a:pt x="11997" y="3050"/>
                  </a:cubicBezTo>
                  <a:cubicBezTo>
                    <a:pt x="11347" y="2890"/>
                    <a:pt x="10756" y="2817"/>
                    <a:pt x="10223" y="2817"/>
                  </a:cubicBezTo>
                  <a:cubicBezTo>
                    <a:pt x="6787" y="2817"/>
                    <a:pt x="5768" y="5854"/>
                    <a:pt x="6822" y="8224"/>
                  </a:cubicBezTo>
                  <a:cubicBezTo>
                    <a:pt x="0" y="11062"/>
                    <a:pt x="4931" y="15304"/>
                    <a:pt x="4931" y="15304"/>
                  </a:cubicBezTo>
                  <a:cubicBezTo>
                    <a:pt x="1362" y="20220"/>
                    <a:pt x="6822" y="22370"/>
                    <a:pt x="6822" y="22370"/>
                  </a:cubicBezTo>
                  <a:cubicBezTo>
                    <a:pt x="5910" y="27321"/>
                    <a:pt x="10933" y="27546"/>
                    <a:pt x="11853" y="27546"/>
                  </a:cubicBezTo>
                  <a:cubicBezTo>
                    <a:pt x="11945" y="27546"/>
                    <a:pt x="11997" y="27544"/>
                    <a:pt x="11997" y="27544"/>
                  </a:cubicBezTo>
                  <a:cubicBezTo>
                    <a:pt x="12886" y="29946"/>
                    <a:pt x="14323" y="30629"/>
                    <a:pt x="15671" y="30629"/>
                  </a:cubicBezTo>
                  <a:cubicBezTo>
                    <a:pt x="17452" y="30629"/>
                    <a:pt x="19077" y="29436"/>
                    <a:pt x="19077" y="29436"/>
                  </a:cubicBezTo>
                  <a:cubicBezTo>
                    <a:pt x="19918" y="29896"/>
                    <a:pt x="20733" y="30087"/>
                    <a:pt x="21495" y="30087"/>
                  </a:cubicBezTo>
                  <a:cubicBezTo>
                    <a:pt x="24439" y="30087"/>
                    <a:pt x="26600" y="27240"/>
                    <a:pt x="26430" y="26011"/>
                  </a:cubicBezTo>
                  <a:lnTo>
                    <a:pt x="26430" y="26011"/>
                  </a:lnTo>
                  <a:cubicBezTo>
                    <a:pt x="26602" y="26024"/>
                    <a:pt x="26769" y="26030"/>
                    <a:pt x="26929" y="26030"/>
                  </a:cubicBezTo>
                  <a:cubicBezTo>
                    <a:pt x="30802" y="26030"/>
                    <a:pt x="31317" y="22370"/>
                    <a:pt x="31317" y="22370"/>
                  </a:cubicBezTo>
                  <a:cubicBezTo>
                    <a:pt x="36348" y="20292"/>
                    <a:pt x="33223" y="15304"/>
                    <a:pt x="33223" y="15304"/>
                  </a:cubicBezTo>
                  <a:cubicBezTo>
                    <a:pt x="35559" y="11090"/>
                    <a:pt x="31317" y="8224"/>
                    <a:pt x="31317" y="8224"/>
                  </a:cubicBezTo>
                  <a:cubicBezTo>
                    <a:pt x="31116" y="4340"/>
                    <a:pt x="28809" y="3150"/>
                    <a:pt x="26143" y="3050"/>
                  </a:cubicBezTo>
                  <a:cubicBezTo>
                    <a:pt x="25252" y="961"/>
                    <a:pt x="23792" y="225"/>
                    <a:pt x="22271" y="225"/>
                  </a:cubicBezTo>
                  <a:cubicBezTo>
                    <a:pt x="21173" y="225"/>
                    <a:pt x="20044" y="609"/>
                    <a:pt x="19077" y="1143"/>
                  </a:cubicBezTo>
                  <a:cubicBezTo>
                    <a:pt x="18145" y="324"/>
                    <a:pt x="17172" y="0"/>
                    <a:pt x="16255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84" name="Google Shape;4282;p64"/>
            <p:cNvSpPr/>
            <p:nvPr/>
          </p:nvSpPr>
          <p:spPr>
            <a:xfrm>
              <a:off x="4420913" y="3182363"/>
              <a:ext cx="1221875" cy="1040725"/>
            </a:xfrm>
            <a:custGeom>
              <a:avLst/>
              <a:gdLst/>
              <a:ahLst/>
              <a:cxnLst/>
              <a:rect l="l" t="t" r="r" b="b"/>
              <a:pathLst>
                <a:path w="48875" h="41629" extrusionOk="0">
                  <a:moveTo>
                    <a:pt x="26945" y="1"/>
                  </a:moveTo>
                  <a:cubicBezTo>
                    <a:pt x="25225" y="1"/>
                    <a:pt x="23765" y="644"/>
                    <a:pt x="22947" y="2182"/>
                  </a:cubicBezTo>
                  <a:cubicBezTo>
                    <a:pt x="21633" y="1043"/>
                    <a:pt x="20401" y="601"/>
                    <a:pt x="19281" y="601"/>
                  </a:cubicBezTo>
                  <a:cubicBezTo>
                    <a:pt x="15445" y="601"/>
                    <a:pt x="12929" y="5780"/>
                    <a:pt x="12929" y="5780"/>
                  </a:cubicBezTo>
                  <a:lnTo>
                    <a:pt x="12929" y="5794"/>
                  </a:lnTo>
                  <a:cubicBezTo>
                    <a:pt x="5562" y="6353"/>
                    <a:pt x="6952" y="13319"/>
                    <a:pt x="6952" y="13319"/>
                  </a:cubicBezTo>
                  <a:cubicBezTo>
                    <a:pt x="1" y="17819"/>
                    <a:pt x="5390" y="22807"/>
                    <a:pt x="5390" y="22807"/>
                  </a:cubicBezTo>
                  <a:cubicBezTo>
                    <a:pt x="990" y="28683"/>
                    <a:pt x="8314" y="31321"/>
                    <a:pt x="8314" y="31321"/>
                  </a:cubicBezTo>
                  <a:cubicBezTo>
                    <a:pt x="8261" y="37513"/>
                    <a:pt x="12712" y="38338"/>
                    <a:pt x="15088" y="38338"/>
                  </a:cubicBezTo>
                  <a:cubicBezTo>
                    <a:pt x="15951" y="38338"/>
                    <a:pt x="16541" y="38229"/>
                    <a:pt x="16541" y="38229"/>
                  </a:cubicBezTo>
                  <a:cubicBezTo>
                    <a:pt x="17803" y="40839"/>
                    <a:pt x="19464" y="41628"/>
                    <a:pt x="21011" y="41628"/>
                  </a:cubicBezTo>
                  <a:cubicBezTo>
                    <a:pt x="23381" y="41628"/>
                    <a:pt x="25484" y="39777"/>
                    <a:pt x="25484" y="39777"/>
                  </a:cubicBezTo>
                  <a:cubicBezTo>
                    <a:pt x="27170" y="40730"/>
                    <a:pt x="28597" y="41106"/>
                    <a:pt x="29800" y="41106"/>
                  </a:cubicBezTo>
                  <a:cubicBezTo>
                    <a:pt x="34275" y="41106"/>
                    <a:pt x="35646" y="35907"/>
                    <a:pt x="35646" y="35907"/>
                  </a:cubicBezTo>
                  <a:cubicBezTo>
                    <a:pt x="45149" y="35248"/>
                    <a:pt x="41150" y="29056"/>
                    <a:pt x="41150" y="29056"/>
                  </a:cubicBezTo>
                  <a:cubicBezTo>
                    <a:pt x="48875" y="24513"/>
                    <a:pt x="42970" y="19181"/>
                    <a:pt x="42970" y="19181"/>
                  </a:cubicBezTo>
                  <a:cubicBezTo>
                    <a:pt x="46381" y="10309"/>
                    <a:pt x="39143" y="9650"/>
                    <a:pt x="39143" y="9650"/>
                  </a:cubicBezTo>
                  <a:cubicBezTo>
                    <a:pt x="38626" y="5055"/>
                    <a:pt x="31763" y="1"/>
                    <a:pt x="26945" y="1"/>
                  </a:cubicBezTo>
                  <a:close/>
                </a:path>
              </a:pathLst>
            </a:custGeom>
            <a:solidFill>
              <a:srgbClr val="FF51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85" name="Google Shape;4283;p64"/>
            <p:cNvSpPr/>
            <p:nvPr/>
          </p:nvSpPr>
          <p:spPr>
            <a:xfrm>
              <a:off x="4985363" y="3110788"/>
              <a:ext cx="435650" cy="594475"/>
            </a:xfrm>
            <a:custGeom>
              <a:avLst/>
              <a:gdLst/>
              <a:ahLst/>
              <a:cxnLst/>
              <a:rect l="l" t="t" r="r" b="b"/>
              <a:pathLst>
                <a:path w="17426" h="23779" extrusionOk="0">
                  <a:moveTo>
                    <a:pt x="7755" y="1"/>
                  </a:moveTo>
                  <a:cubicBezTo>
                    <a:pt x="1" y="1"/>
                    <a:pt x="1387" y="23778"/>
                    <a:pt x="1387" y="23778"/>
                  </a:cubicBezTo>
                  <a:cubicBezTo>
                    <a:pt x="1387" y="23778"/>
                    <a:pt x="17425" y="1978"/>
                    <a:pt x="8654" y="101"/>
                  </a:cubicBezTo>
                  <a:cubicBezTo>
                    <a:pt x="8341" y="33"/>
                    <a:pt x="8042" y="1"/>
                    <a:pt x="7755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86" name="Google Shape;4284;p64"/>
            <p:cNvSpPr/>
            <p:nvPr/>
          </p:nvSpPr>
          <p:spPr>
            <a:xfrm>
              <a:off x="4716538" y="3100663"/>
              <a:ext cx="335100" cy="613200"/>
            </a:xfrm>
            <a:custGeom>
              <a:avLst/>
              <a:gdLst/>
              <a:ahLst/>
              <a:cxnLst/>
              <a:rect l="l" t="t" r="r" b="b"/>
              <a:pathLst>
                <a:path w="13404" h="24528" extrusionOk="0">
                  <a:moveTo>
                    <a:pt x="7333" y="1"/>
                  </a:moveTo>
                  <a:cubicBezTo>
                    <a:pt x="7141" y="1"/>
                    <a:pt x="6943" y="25"/>
                    <a:pt x="6736" y="76"/>
                  </a:cubicBezTo>
                  <a:cubicBezTo>
                    <a:pt x="0" y="1738"/>
                    <a:pt x="12326" y="24527"/>
                    <a:pt x="12326" y="24527"/>
                  </a:cubicBezTo>
                  <a:cubicBezTo>
                    <a:pt x="12326" y="24527"/>
                    <a:pt x="13404" y="1"/>
                    <a:pt x="7333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87" name="Google Shape;4285;p64"/>
            <p:cNvSpPr/>
            <p:nvPr/>
          </p:nvSpPr>
          <p:spPr>
            <a:xfrm>
              <a:off x="4421288" y="3262088"/>
              <a:ext cx="603425" cy="451775"/>
            </a:xfrm>
            <a:custGeom>
              <a:avLst/>
              <a:gdLst/>
              <a:ahLst/>
              <a:cxnLst/>
              <a:rect l="l" t="t" r="r" b="b"/>
              <a:pathLst>
                <a:path w="24137" h="18071" extrusionOk="0">
                  <a:moveTo>
                    <a:pt x="7998" y="1"/>
                  </a:moveTo>
                  <a:cubicBezTo>
                    <a:pt x="7175" y="1"/>
                    <a:pt x="6415" y="311"/>
                    <a:pt x="5747" y="1014"/>
                  </a:cubicBezTo>
                  <a:cubicBezTo>
                    <a:pt x="0" y="7091"/>
                    <a:pt x="24136" y="18070"/>
                    <a:pt x="24136" y="18070"/>
                  </a:cubicBezTo>
                  <a:cubicBezTo>
                    <a:pt x="24136" y="18070"/>
                    <a:pt x="14267" y="1"/>
                    <a:pt x="7998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88" name="Google Shape;4286;p64"/>
            <p:cNvSpPr/>
            <p:nvPr/>
          </p:nvSpPr>
          <p:spPr>
            <a:xfrm>
              <a:off x="4362513" y="3500413"/>
              <a:ext cx="662200" cy="213450"/>
            </a:xfrm>
            <a:custGeom>
              <a:avLst/>
              <a:gdLst/>
              <a:ahLst/>
              <a:cxnLst/>
              <a:rect l="l" t="t" r="r" b="b"/>
              <a:pathLst>
                <a:path w="26488" h="8538" extrusionOk="0">
                  <a:moveTo>
                    <a:pt x="5572" y="0"/>
                  </a:moveTo>
                  <a:cubicBezTo>
                    <a:pt x="3982" y="0"/>
                    <a:pt x="2816" y="481"/>
                    <a:pt x="2365" y="1672"/>
                  </a:cubicBezTo>
                  <a:cubicBezTo>
                    <a:pt x="0" y="7892"/>
                    <a:pt x="26487" y="8537"/>
                    <a:pt x="26487" y="8537"/>
                  </a:cubicBezTo>
                  <a:cubicBezTo>
                    <a:pt x="26487" y="8537"/>
                    <a:pt x="12268" y="0"/>
                    <a:pt x="5572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89" name="Google Shape;4287;p64"/>
            <p:cNvSpPr/>
            <p:nvPr/>
          </p:nvSpPr>
          <p:spPr>
            <a:xfrm>
              <a:off x="5024688" y="3253563"/>
              <a:ext cx="570100" cy="460650"/>
            </a:xfrm>
            <a:custGeom>
              <a:avLst/>
              <a:gdLst/>
              <a:ahLst/>
              <a:cxnLst/>
              <a:rect l="l" t="t" r="r" b="b"/>
              <a:pathLst>
                <a:path w="22804" h="18426" extrusionOk="0">
                  <a:moveTo>
                    <a:pt x="16118" y="1"/>
                  </a:moveTo>
                  <a:cubicBezTo>
                    <a:pt x="10304" y="1"/>
                    <a:pt x="0" y="18411"/>
                    <a:pt x="0" y="18411"/>
                  </a:cubicBezTo>
                  <a:lnTo>
                    <a:pt x="0" y="18425"/>
                  </a:lnTo>
                  <a:cubicBezTo>
                    <a:pt x="0" y="18425"/>
                    <a:pt x="22803" y="3691"/>
                    <a:pt x="17386" y="352"/>
                  </a:cubicBezTo>
                  <a:cubicBezTo>
                    <a:pt x="16995" y="112"/>
                    <a:pt x="16570" y="1"/>
                    <a:pt x="16118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0" name="Google Shape;4288;p64"/>
            <p:cNvSpPr/>
            <p:nvPr/>
          </p:nvSpPr>
          <p:spPr>
            <a:xfrm>
              <a:off x="5024688" y="3500488"/>
              <a:ext cx="661100" cy="213375"/>
            </a:xfrm>
            <a:custGeom>
              <a:avLst/>
              <a:gdLst/>
              <a:ahLst/>
              <a:cxnLst/>
              <a:rect l="l" t="t" r="r" b="b"/>
              <a:pathLst>
                <a:path w="26444" h="8535" extrusionOk="0">
                  <a:moveTo>
                    <a:pt x="20860" y="1"/>
                  </a:moveTo>
                  <a:cubicBezTo>
                    <a:pt x="14130" y="1"/>
                    <a:pt x="0" y="8534"/>
                    <a:pt x="0" y="8534"/>
                  </a:cubicBezTo>
                  <a:cubicBezTo>
                    <a:pt x="0" y="8534"/>
                    <a:pt x="26444" y="8204"/>
                    <a:pt x="24151" y="1769"/>
                  </a:cubicBezTo>
                  <a:cubicBezTo>
                    <a:pt x="23701" y="508"/>
                    <a:pt x="22500" y="1"/>
                    <a:pt x="20860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1" name="Google Shape;4289;p64"/>
            <p:cNvSpPr/>
            <p:nvPr/>
          </p:nvSpPr>
          <p:spPr>
            <a:xfrm>
              <a:off x="5024688" y="3713838"/>
              <a:ext cx="640325" cy="215100"/>
            </a:xfrm>
            <a:custGeom>
              <a:avLst/>
              <a:gdLst/>
              <a:ahLst/>
              <a:cxnLst/>
              <a:rect l="l" t="t" r="r" b="b"/>
              <a:pathLst>
                <a:path w="25613" h="8604" extrusionOk="0">
                  <a:moveTo>
                    <a:pt x="0" y="0"/>
                  </a:moveTo>
                  <a:cubicBezTo>
                    <a:pt x="0" y="0"/>
                    <a:pt x="15040" y="8604"/>
                    <a:pt x="21368" y="8604"/>
                  </a:cubicBezTo>
                  <a:cubicBezTo>
                    <a:pt x="22775" y="8604"/>
                    <a:pt x="23752" y="8178"/>
                    <a:pt x="24036" y="7138"/>
                  </a:cubicBezTo>
                  <a:cubicBezTo>
                    <a:pt x="25613" y="1419"/>
                    <a:pt x="1" y="0"/>
                    <a:pt x="0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2" name="Google Shape;4290;p64"/>
            <p:cNvSpPr/>
            <p:nvPr/>
          </p:nvSpPr>
          <p:spPr>
            <a:xfrm>
              <a:off x="5020013" y="3705238"/>
              <a:ext cx="567975" cy="454875"/>
            </a:xfrm>
            <a:custGeom>
              <a:avLst/>
              <a:gdLst/>
              <a:ahLst/>
              <a:cxnLst/>
              <a:rect l="l" t="t" r="r" b="b"/>
              <a:pathLst>
                <a:path w="22719" h="18195" extrusionOk="0">
                  <a:moveTo>
                    <a:pt x="1" y="0"/>
                  </a:moveTo>
                  <a:cubicBezTo>
                    <a:pt x="1" y="1"/>
                    <a:pt x="11600" y="18194"/>
                    <a:pt x="16972" y="18194"/>
                  </a:cubicBezTo>
                  <a:cubicBezTo>
                    <a:pt x="17520" y="18194"/>
                    <a:pt x="18004" y="18005"/>
                    <a:pt x="18404" y="17586"/>
                  </a:cubicBezTo>
                  <a:cubicBezTo>
                    <a:pt x="22718" y="13057"/>
                    <a:pt x="331" y="201"/>
                    <a:pt x="1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3" name="Google Shape;4291;p64"/>
            <p:cNvSpPr/>
            <p:nvPr/>
          </p:nvSpPr>
          <p:spPr>
            <a:xfrm>
              <a:off x="5003438" y="3712038"/>
              <a:ext cx="349125" cy="611875"/>
            </a:xfrm>
            <a:custGeom>
              <a:avLst/>
              <a:gdLst/>
              <a:ahLst/>
              <a:cxnLst/>
              <a:rect l="l" t="t" r="r" b="b"/>
              <a:pathLst>
                <a:path w="13965" h="24475" extrusionOk="0">
                  <a:moveTo>
                    <a:pt x="793" y="0"/>
                  </a:moveTo>
                  <a:cubicBezTo>
                    <a:pt x="793" y="1"/>
                    <a:pt x="0" y="24475"/>
                    <a:pt x="6314" y="24475"/>
                  </a:cubicBezTo>
                  <a:cubicBezTo>
                    <a:pt x="6520" y="24475"/>
                    <a:pt x="6734" y="24448"/>
                    <a:pt x="6956" y="24394"/>
                  </a:cubicBezTo>
                  <a:cubicBezTo>
                    <a:pt x="13964" y="22689"/>
                    <a:pt x="793" y="1"/>
                    <a:pt x="793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4" name="Google Shape;4292;p64"/>
            <p:cNvSpPr/>
            <p:nvPr/>
          </p:nvSpPr>
          <p:spPr>
            <a:xfrm>
              <a:off x="4710088" y="3712038"/>
              <a:ext cx="313175" cy="607550"/>
            </a:xfrm>
            <a:custGeom>
              <a:avLst/>
              <a:gdLst/>
              <a:ahLst/>
              <a:cxnLst/>
              <a:rect l="l" t="t" r="r" b="b"/>
              <a:pathLst>
                <a:path w="12527" h="24302" extrusionOk="0">
                  <a:moveTo>
                    <a:pt x="12527" y="0"/>
                  </a:moveTo>
                  <a:cubicBezTo>
                    <a:pt x="12526" y="1"/>
                    <a:pt x="0" y="22531"/>
                    <a:pt x="5819" y="24222"/>
                  </a:cubicBezTo>
                  <a:cubicBezTo>
                    <a:pt x="6004" y="24276"/>
                    <a:pt x="6183" y="24302"/>
                    <a:pt x="6357" y="24302"/>
                  </a:cubicBezTo>
                  <a:cubicBezTo>
                    <a:pt x="11707" y="24302"/>
                    <a:pt x="12527" y="2"/>
                    <a:pt x="12527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5" name="Google Shape;4293;p64"/>
            <p:cNvSpPr/>
            <p:nvPr/>
          </p:nvSpPr>
          <p:spPr>
            <a:xfrm>
              <a:off x="4409813" y="3712038"/>
              <a:ext cx="613450" cy="441400"/>
            </a:xfrm>
            <a:custGeom>
              <a:avLst/>
              <a:gdLst/>
              <a:ahLst/>
              <a:cxnLst/>
              <a:rect l="l" t="t" r="r" b="b"/>
              <a:pathLst>
                <a:path w="24538" h="17656" extrusionOk="0">
                  <a:moveTo>
                    <a:pt x="24538" y="0"/>
                  </a:moveTo>
                  <a:cubicBezTo>
                    <a:pt x="24537" y="1"/>
                    <a:pt x="0" y="12398"/>
                    <a:pt x="6106" y="17013"/>
                  </a:cubicBezTo>
                  <a:cubicBezTo>
                    <a:pt x="6693" y="17456"/>
                    <a:pt x="7338" y="17656"/>
                    <a:pt x="8024" y="17656"/>
                  </a:cubicBezTo>
                  <a:cubicBezTo>
                    <a:pt x="14469" y="17656"/>
                    <a:pt x="24538" y="1"/>
                    <a:pt x="24538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6" name="Google Shape;4294;p64"/>
            <p:cNvSpPr/>
            <p:nvPr/>
          </p:nvSpPr>
          <p:spPr>
            <a:xfrm>
              <a:off x="4359838" y="3711938"/>
              <a:ext cx="663425" cy="208425"/>
            </a:xfrm>
            <a:custGeom>
              <a:avLst/>
              <a:gdLst/>
              <a:ahLst/>
              <a:cxnLst/>
              <a:rect l="l" t="t" r="r" b="b"/>
              <a:pathLst>
                <a:path w="26537" h="8337" extrusionOk="0">
                  <a:moveTo>
                    <a:pt x="25753" y="0"/>
                  </a:moveTo>
                  <a:cubicBezTo>
                    <a:pt x="21353" y="0"/>
                    <a:pt x="1" y="312"/>
                    <a:pt x="2329" y="6397"/>
                  </a:cubicBezTo>
                  <a:cubicBezTo>
                    <a:pt x="2860" y="7784"/>
                    <a:pt x="4188" y="8336"/>
                    <a:pt x="5964" y="8336"/>
                  </a:cubicBezTo>
                  <a:cubicBezTo>
                    <a:pt x="12865" y="8336"/>
                    <a:pt x="26537" y="4"/>
                    <a:pt x="26537" y="4"/>
                  </a:cubicBezTo>
                  <a:cubicBezTo>
                    <a:pt x="26537" y="4"/>
                    <a:pt x="26255" y="0"/>
                    <a:pt x="25753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7" name="Google Shape;4295;p64"/>
            <p:cNvSpPr/>
            <p:nvPr/>
          </p:nvSpPr>
          <p:spPr>
            <a:xfrm>
              <a:off x="4465713" y="3158988"/>
              <a:ext cx="1109000" cy="1097775"/>
            </a:xfrm>
            <a:custGeom>
              <a:avLst/>
              <a:gdLst/>
              <a:ahLst/>
              <a:cxnLst/>
              <a:rect l="l" t="t" r="r" b="b"/>
              <a:pathLst>
                <a:path w="44360" h="43911" extrusionOk="0">
                  <a:moveTo>
                    <a:pt x="28768" y="1"/>
                  </a:moveTo>
                  <a:cubicBezTo>
                    <a:pt x="27055" y="1"/>
                    <a:pt x="26172" y="9252"/>
                    <a:pt x="26172" y="9252"/>
                  </a:cubicBezTo>
                  <a:lnTo>
                    <a:pt x="19779" y="8994"/>
                  </a:lnTo>
                  <a:cubicBezTo>
                    <a:pt x="19779" y="8994"/>
                    <a:pt x="19364" y="638"/>
                    <a:pt x="17916" y="380"/>
                  </a:cubicBezTo>
                  <a:cubicBezTo>
                    <a:pt x="17896" y="376"/>
                    <a:pt x="17876" y="375"/>
                    <a:pt x="17858" y="375"/>
                  </a:cubicBezTo>
                  <a:cubicBezTo>
                    <a:pt x="16521" y="375"/>
                    <a:pt x="18891" y="9309"/>
                    <a:pt x="18891" y="9309"/>
                  </a:cubicBezTo>
                  <a:lnTo>
                    <a:pt x="14290" y="11660"/>
                  </a:lnTo>
                  <a:cubicBezTo>
                    <a:pt x="14290" y="11660"/>
                    <a:pt x="8223" y="6400"/>
                    <a:pt x="6371" y="6400"/>
                  </a:cubicBezTo>
                  <a:cubicBezTo>
                    <a:pt x="6249" y="6400"/>
                    <a:pt x="6145" y="6422"/>
                    <a:pt x="6063" y="6471"/>
                  </a:cubicBezTo>
                  <a:cubicBezTo>
                    <a:pt x="4730" y="7245"/>
                    <a:pt x="13086" y="12677"/>
                    <a:pt x="13086" y="12677"/>
                  </a:cubicBezTo>
                  <a:lnTo>
                    <a:pt x="9388" y="16877"/>
                  </a:lnTo>
                  <a:cubicBezTo>
                    <a:pt x="9388" y="16877"/>
                    <a:pt x="4335" y="15444"/>
                    <a:pt x="1851" y="15444"/>
                  </a:cubicBezTo>
                  <a:cubicBezTo>
                    <a:pt x="1144" y="15444"/>
                    <a:pt x="645" y="15560"/>
                    <a:pt x="531" y="15859"/>
                  </a:cubicBezTo>
                  <a:cubicBezTo>
                    <a:pt x="0" y="17206"/>
                    <a:pt x="8242" y="18410"/>
                    <a:pt x="8242" y="18410"/>
                  </a:cubicBezTo>
                  <a:lnTo>
                    <a:pt x="8672" y="23613"/>
                  </a:lnTo>
                  <a:cubicBezTo>
                    <a:pt x="8672" y="23613"/>
                    <a:pt x="172" y="25677"/>
                    <a:pt x="502" y="27239"/>
                  </a:cubicBezTo>
                  <a:cubicBezTo>
                    <a:pt x="565" y="27536"/>
                    <a:pt x="913" y="27655"/>
                    <a:pt x="1434" y="27655"/>
                  </a:cubicBezTo>
                  <a:cubicBezTo>
                    <a:pt x="3636" y="27655"/>
                    <a:pt x="8929" y="25519"/>
                    <a:pt x="8929" y="25519"/>
                  </a:cubicBezTo>
                  <a:lnTo>
                    <a:pt x="11008" y="29719"/>
                  </a:lnTo>
                  <a:cubicBezTo>
                    <a:pt x="11008" y="29719"/>
                    <a:pt x="4314" y="35724"/>
                    <a:pt x="5346" y="36928"/>
                  </a:cubicBezTo>
                  <a:cubicBezTo>
                    <a:pt x="5436" y="37031"/>
                    <a:pt x="5564" y="37078"/>
                    <a:pt x="5723" y="37078"/>
                  </a:cubicBezTo>
                  <a:cubicBezTo>
                    <a:pt x="7428" y="37078"/>
                    <a:pt x="12728" y="31682"/>
                    <a:pt x="12728" y="31682"/>
                  </a:cubicBezTo>
                  <a:cubicBezTo>
                    <a:pt x="12728" y="31682"/>
                    <a:pt x="14574" y="36205"/>
                    <a:pt x="17251" y="36426"/>
                  </a:cubicBezTo>
                  <a:lnTo>
                    <a:pt x="17251" y="36426"/>
                  </a:lnTo>
                  <a:cubicBezTo>
                    <a:pt x="17127" y="36751"/>
                    <a:pt x="14883" y="42679"/>
                    <a:pt x="16096" y="43808"/>
                  </a:cubicBezTo>
                  <a:cubicBezTo>
                    <a:pt x="16170" y="43877"/>
                    <a:pt x="16244" y="43910"/>
                    <a:pt x="16320" y="43910"/>
                  </a:cubicBezTo>
                  <a:cubicBezTo>
                    <a:pt x="17522" y="43910"/>
                    <a:pt x="18905" y="35638"/>
                    <a:pt x="18905" y="35638"/>
                  </a:cubicBezTo>
                  <a:lnTo>
                    <a:pt x="24538" y="35366"/>
                  </a:lnTo>
                  <a:cubicBezTo>
                    <a:pt x="24538" y="35366"/>
                    <a:pt x="26334" y="43911"/>
                    <a:pt x="27927" y="43911"/>
                  </a:cubicBezTo>
                  <a:cubicBezTo>
                    <a:pt x="27944" y="43911"/>
                    <a:pt x="27961" y="43910"/>
                    <a:pt x="27978" y="43908"/>
                  </a:cubicBezTo>
                  <a:cubicBezTo>
                    <a:pt x="29583" y="43736"/>
                    <a:pt x="25785" y="34749"/>
                    <a:pt x="25785" y="34749"/>
                  </a:cubicBezTo>
                  <a:lnTo>
                    <a:pt x="30643" y="34362"/>
                  </a:lnTo>
                  <a:lnTo>
                    <a:pt x="32120" y="33918"/>
                  </a:lnTo>
                  <a:cubicBezTo>
                    <a:pt x="32120" y="33918"/>
                    <a:pt x="36910" y="37362"/>
                    <a:pt x="38209" y="37362"/>
                  </a:cubicBezTo>
                  <a:cubicBezTo>
                    <a:pt x="38264" y="37362"/>
                    <a:pt x="38313" y="37356"/>
                    <a:pt x="38354" y="37344"/>
                  </a:cubicBezTo>
                  <a:cubicBezTo>
                    <a:pt x="39401" y="37043"/>
                    <a:pt x="33639" y="32671"/>
                    <a:pt x="33639" y="32671"/>
                  </a:cubicBezTo>
                  <a:lnTo>
                    <a:pt x="37007" y="28300"/>
                  </a:lnTo>
                  <a:cubicBezTo>
                    <a:pt x="37007" y="28300"/>
                    <a:pt x="40697" y="29268"/>
                    <a:pt x="42627" y="29268"/>
                  </a:cubicBezTo>
                  <a:cubicBezTo>
                    <a:pt x="43237" y="29268"/>
                    <a:pt x="43672" y="29171"/>
                    <a:pt x="43758" y="28916"/>
                  </a:cubicBezTo>
                  <a:cubicBezTo>
                    <a:pt x="44116" y="27855"/>
                    <a:pt x="36978" y="27225"/>
                    <a:pt x="36978" y="27225"/>
                  </a:cubicBezTo>
                  <a:lnTo>
                    <a:pt x="38096" y="19543"/>
                  </a:lnTo>
                  <a:cubicBezTo>
                    <a:pt x="38096" y="19543"/>
                    <a:pt x="44360" y="17264"/>
                    <a:pt x="43772" y="16017"/>
                  </a:cubicBezTo>
                  <a:cubicBezTo>
                    <a:pt x="43663" y="15785"/>
                    <a:pt x="43346" y="15691"/>
                    <a:pt x="42900" y="15691"/>
                  </a:cubicBezTo>
                  <a:cubicBezTo>
                    <a:pt x="40946" y="15691"/>
                    <a:pt x="36534" y="17507"/>
                    <a:pt x="36534" y="17507"/>
                  </a:cubicBezTo>
                  <a:lnTo>
                    <a:pt x="32607" y="12018"/>
                  </a:lnTo>
                  <a:cubicBezTo>
                    <a:pt x="32607" y="12018"/>
                    <a:pt x="38985" y="7503"/>
                    <a:pt x="38469" y="6056"/>
                  </a:cubicBezTo>
                  <a:cubicBezTo>
                    <a:pt x="38421" y="5919"/>
                    <a:pt x="38318" y="5856"/>
                    <a:pt x="38171" y="5856"/>
                  </a:cubicBezTo>
                  <a:cubicBezTo>
                    <a:pt x="36754" y="5856"/>
                    <a:pt x="31245" y="11660"/>
                    <a:pt x="31245" y="11660"/>
                  </a:cubicBezTo>
                  <a:lnTo>
                    <a:pt x="27763" y="9151"/>
                  </a:lnTo>
                  <a:cubicBezTo>
                    <a:pt x="27763" y="9151"/>
                    <a:pt x="30729" y="538"/>
                    <a:pt x="28909" y="22"/>
                  </a:cubicBezTo>
                  <a:cubicBezTo>
                    <a:pt x="28861" y="8"/>
                    <a:pt x="28814" y="1"/>
                    <a:pt x="28768" y="1"/>
                  </a:cubicBezTo>
                  <a:close/>
                </a:path>
              </a:pathLst>
            </a:custGeom>
            <a:solidFill>
              <a:srgbClr val="0092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8" name="Google Shape;4296;p64"/>
            <p:cNvSpPr/>
            <p:nvPr/>
          </p:nvSpPr>
          <p:spPr>
            <a:xfrm>
              <a:off x="4502613" y="3220788"/>
              <a:ext cx="1011550" cy="973325"/>
            </a:xfrm>
            <a:custGeom>
              <a:avLst/>
              <a:gdLst/>
              <a:ahLst/>
              <a:cxnLst/>
              <a:rect l="l" t="t" r="r" b="b"/>
              <a:pathLst>
                <a:path w="40462" h="38933" extrusionOk="0">
                  <a:moveTo>
                    <a:pt x="20998" y="0"/>
                  </a:moveTo>
                  <a:cubicBezTo>
                    <a:pt x="13129" y="0"/>
                    <a:pt x="6020" y="4745"/>
                    <a:pt x="3010" y="12011"/>
                  </a:cubicBezTo>
                  <a:cubicBezTo>
                    <a:pt x="1" y="19292"/>
                    <a:pt x="1663" y="27662"/>
                    <a:pt x="7239" y="33238"/>
                  </a:cubicBezTo>
                  <a:cubicBezTo>
                    <a:pt x="10958" y="36957"/>
                    <a:pt x="15934" y="38933"/>
                    <a:pt x="21000" y="38933"/>
                  </a:cubicBezTo>
                  <a:cubicBezTo>
                    <a:pt x="23509" y="38933"/>
                    <a:pt x="26040" y="38448"/>
                    <a:pt x="28451" y="37451"/>
                  </a:cubicBezTo>
                  <a:cubicBezTo>
                    <a:pt x="35717" y="34442"/>
                    <a:pt x="40462" y="27347"/>
                    <a:pt x="40462" y="19464"/>
                  </a:cubicBezTo>
                  <a:cubicBezTo>
                    <a:pt x="40462" y="8715"/>
                    <a:pt x="31747" y="0"/>
                    <a:pt x="20998" y="0"/>
                  </a:cubicBezTo>
                  <a:close/>
                </a:path>
              </a:pathLst>
            </a:custGeom>
            <a:solidFill>
              <a:srgbClr val="FFD3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9" name="Google Shape;4297;p64"/>
            <p:cNvSpPr/>
            <p:nvPr/>
          </p:nvSpPr>
          <p:spPr>
            <a:xfrm>
              <a:off x="4614763" y="3287063"/>
              <a:ext cx="817700" cy="812700"/>
            </a:xfrm>
            <a:custGeom>
              <a:avLst/>
              <a:gdLst/>
              <a:ahLst/>
              <a:cxnLst/>
              <a:rect l="l" t="t" r="r" b="b"/>
              <a:pathLst>
                <a:path w="32708" h="32508" extrusionOk="0">
                  <a:moveTo>
                    <a:pt x="12370" y="1"/>
                  </a:moveTo>
                  <a:cubicBezTo>
                    <a:pt x="12312" y="1"/>
                    <a:pt x="12269" y="15"/>
                    <a:pt x="12212" y="15"/>
                  </a:cubicBezTo>
                  <a:cubicBezTo>
                    <a:pt x="11237" y="144"/>
                    <a:pt x="11166" y="1463"/>
                    <a:pt x="11438" y="2982"/>
                  </a:cubicBezTo>
                  <a:cubicBezTo>
                    <a:pt x="12312" y="4415"/>
                    <a:pt x="13043" y="5920"/>
                    <a:pt x="13631" y="7483"/>
                  </a:cubicBezTo>
                  <a:cubicBezTo>
                    <a:pt x="13918" y="7397"/>
                    <a:pt x="14204" y="7325"/>
                    <a:pt x="14505" y="7268"/>
                  </a:cubicBezTo>
                  <a:cubicBezTo>
                    <a:pt x="14233" y="5232"/>
                    <a:pt x="14090" y="3226"/>
                    <a:pt x="14247" y="1592"/>
                  </a:cubicBezTo>
                  <a:cubicBezTo>
                    <a:pt x="13717" y="675"/>
                    <a:pt x="13086" y="1"/>
                    <a:pt x="12370" y="1"/>
                  </a:cubicBezTo>
                  <a:close/>
                  <a:moveTo>
                    <a:pt x="20840" y="273"/>
                  </a:moveTo>
                  <a:cubicBezTo>
                    <a:pt x="20109" y="273"/>
                    <a:pt x="19450" y="1234"/>
                    <a:pt x="18920" y="2423"/>
                  </a:cubicBezTo>
                  <a:cubicBezTo>
                    <a:pt x="18934" y="4057"/>
                    <a:pt x="18819" y="5691"/>
                    <a:pt x="18576" y="7311"/>
                  </a:cubicBezTo>
                  <a:cubicBezTo>
                    <a:pt x="18948" y="7397"/>
                    <a:pt x="19307" y="7497"/>
                    <a:pt x="19665" y="7626"/>
                  </a:cubicBezTo>
                  <a:cubicBezTo>
                    <a:pt x="20253" y="6150"/>
                    <a:pt x="20969" y="4716"/>
                    <a:pt x="21801" y="3340"/>
                  </a:cubicBezTo>
                  <a:cubicBezTo>
                    <a:pt x="21915" y="1778"/>
                    <a:pt x="21772" y="345"/>
                    <a:pt x="20912" y="273"/>
                  </a:cubicBezTo>
                  <a:close/>
                  <a:moveTo>
                    <a:pt x="5213" y="4142"/>
                  </a:moveTo>
                  <a:cubicBezTo>
                    <a:pt x="4864" y="4142"/>
                    <a:pt x="4542" y="4255"/>
                    <a:pt x="4272" y="4458"/>
                  </a:cubicBezTo>
                  <a:cubicBezTo>
                    <a:pt x="3469" y="5103"/>
                    <a:pt x="3842" y="6293"/>
                    <a:pt x="4630" y="7526"/>
                  </a:cubicBezTo>
                  <a:cubicBezTo>
                    <a:pt x="6006" y="8257"/>
                    <a:pt x="7540" y="9317"/>
                    <a:pt x="9045" y="10492"/>
                  </a:cubicBezTo>
                  <a:cubicBezTo>
                    <a:pt x="9303" y="10191"/>
                    <a:pt x="9575" y="9905"/>
                    <a:pt x="9861" y="9647"/>
                  </a:cubicBezTo>
                  <a:cubicBezTo>
                    <a:pt x="8486" y="7870"/>
                    <a:pt x="7253" y="6021"/>
                    <a:pt x="6579" y="4444"/>
                  </a:cubicBezTo>
                  <a:cubicBezTo>
                    <a:pt x="6164" y="4258"/>
                    <a:pt x="5719" y="4157"/>
                    <a:pt x="5275" y="4143"/>
                  </a:cubicBezTo>
                  <a:cubicBezTo>
                    <a:pt x="5254" y="4142"/>
                    <a:pt x="5233" y="4142"/>
                    <a:pt x="5213" y="4142"/>
                  </a:cubicBezTo>
                  <a:close/>
                  <a:moveTo>
                    <a:pt x="28002" y="5073"/>
                  </a:moveTo>
                  <a:cubicBezTo>
                    <a:pt x="27985" y="5073"/>
                    <a:pt x="27967" y="5073"/>
                    <a:pt x="27949" y="5075"/>
                  </a:cubicBezTo>
                  <a:lnTo>
                    <a:pt x="27935" y="5075"/>
                  </a:lnTo>
                  <a:cubicBezTo>
                    <a:pt x="27290" y="5075"/>
                    <a:pt x="26401" y="5548"/>
                    <a:pt x="25541" y="6150"/>
                  </a:cubicBezTo>
                  <a:cubicBezTo>
                    <a:pt x="24782" y="7382"/>
                    <a:pt x="23965" y="8572"/>
                    <a:pt x="23062" y="9704"/>
                  </a:cubicBezTo>
                  <a:cubicBezTo>
                    <a:pt x="23363" y="9991"/>
                    <a:pt x="23650" y="10292"/>
                    <a:pt x="23907" y="10607"/>
                  </a:cubicBezTo>
                  <a:cubicBezTo>
                    <a:pt x="24911" y="9833"/>
                    <a:pt x="25943" y="9116"/>
                    <a:pt x="27032" y="8472"/>
                  </a:cubicBezTo>
                  <a:cubicBezTo>
                    <a:pt x="28193" y="7196"/>
                    <a:pt x="29211" y="5734"/>
                    <a:pt x="28465" y="5218"/>
                  </a:cubicBezTo>
                  <a:cubicBezTo>
                    <a:pt x="28324" y="5128"/>
                    <a:pt x="28159" y="5073"/>
                    <a:pt x="28002" y="5073"/>
                  </a:cubicBezTo>
                  <a:close/>
                  <a:moveTo>
                    <a:pt x="29770" y="11811"/>
                  </a:moveTo>
                  <a:lnTo>
                    <a:pt x="29741" y="11825"/>
                  </a:lnTo>
                  <a:cubicBezTo>
                    <a:pt x="29742" y="11825"/>
                    <a:pt x="29743" y="11825"/>
                    <a:pt x="29744" y="11825"/>
                  </a:cubicBezTo>
                  <a:lnTo>
                    <a:pt x="29743" y="11825"/>
                  </a:lnTo>
                  <a:cubicBezTo>
                    <a:pt x="29752" y="11821"/>
                    <a:pt x="29761" y="11816"/>
                    <a:pt x="29770" y="11811"/>
                  </a:cubicBezTo>
                  <a:close/>
                  <a:moveTo>
                    <a:pt x="29743" y="11825"/>
                  </a:moveTo>
                  <a:lnTo>
                    <a:pt x="29743" y="11825"/>
                  </a:lnTo>
                  <a:cubicBezTo>
                    <a:pt x="28419" y="12551"/>
                    <a:pt x="27066" y="13205"/>
                    <a:pt x="25670" y="13775"/>
                  </a:cubicBezTo>
                  <a:cubicBezTo>
                    <a:pt x="25814" y="14205"/>
                    <a:pt x="25914" y="14635"/>
                    <a:pt x="26000" y="15064"/>
                  </a:cubicBezTo>
                  <a:cubicBezTo>
                    <a:pt x="27276" y="14864"/>
                    <a:pt x="28551" y="14749"/>
                    <a:pt x="29841" y="14692"/>
                  </a:cubicBezTo>
                  <a:cubicBezTo>
                    <a:pt x="31360" y="14133"/>
                    <a:pt x="32708" y="13402"/>
                    <a:pt x="32392" y="12657"/>
                  </a:cubicBezTo>
                  <a:cubicBezTo>
                    <a:pt x="32120" y="12041"/>
                    <a:pt x="31004" y="11826"/>
                    <a:pt x="29744" y="11825"/>
                  </a:cubicBezTo>
                  <a:close/>
                  <a:moveTo>
                    <a:pt x="2996" y="11711"/>
                  </a:moveTo>
                  <a:cubicBezTo>
                    <a:pt x="1678" y="11711"/>
                    <a:pt x="488" y="11926"/>
                    <a:pt x="259" y="12657"/>
                  </a:cubicBezTo>
                  <a:cubicBezTo>
                    <a:pt x="15" y="13431"/>
                    <a:pt x="846" y="14276"/>
                    <a:pt x="1878" y="15007"/>
                  </a:cubicBezTo>
                  <a:lnTo>
                    <a:pt x="2423" y="15007"/>
                  </a:lnTo>
                  <a:cubicBezTo>
                    <a:pt x="3885" y="15021"/>
                    <a:pt x="5347" y="15122"/>
                    <a:pt x="6809" y="15308"/>
                  </a:cubicBezTo>
                  <a:cubicBezTo>
                    <a:pt x="6895" y="14764"/>
                    <a:pt x="7024" y="14219"/>
                    <a:pt x="7196" y="13689"/>
                  </a:cubicBezTo>
                  <a:cubicBezTo>
                    <a:pt x="5877" y="13115"/>
                    <a:pt x="4601" y="12470"/>
                    <a:pt x="3369" y="11739"/>
                  </a:cubicBezTo>
                  <a:lnTo>
                    <a:pt x="3010" y="11739"/>
                  </a:lnTo>
                  <a:lnTo>
                    <a:pt x="2996" y="11711"/>
                  </a:lnTo>
                  <a:close/>
                  <a:moveTo>
                    <a:pt x="25971" y="18805"/>
                  </a:moveTo>
                  <a:cubicBezTo>
                    <a:pt x="25857" y="19307"/>
                    <a:pt x="25713" y="19823"/>
                    <a:pt x="25527" y="20310"/>
                  </a:cubicBezTo>
                  <a:cubicBezTo>
                    <a:pt x="26473" y="20712"/>
                    <a:pt x="27419" y="21127"/>
                    <a:pt x="28293" y="21571"/>
                  </a:cubicBezTo>
                  <a:cubicBezTo>
                    <a:pt x="28881" y="21743"/>
                    <a:pt x="29483" y="21844"/>
                    <a:pt x="30085" y="21858"/>
                  </a:cubicBezTo>
                  <a:cubicBezTo>
                    <a:pt x="30887" y="21858"/>
                    <a:pt x="31489" y="21586"/>
                    <a:pt x="31547" y="20826"/>
                  </a:cubicBezTo>
                  <a:cubicBezTo>
                    <a:pt x="31604" y="20067"/>
                    <a:pt x="31174" y="19522"/>
                    <a:pt x="30529" y="19092"/>
                  </a:cubicBezTo>
                  <a:lnTo>
                    <a:pt x="30357" y="19092"/>
                  </a:lnTo>
                  <a:cubicBezTo>
                    <a:pt x="28895" y="19078"/>
                    <a:pt x="27433" y="18977"/>
                    <a:pt x="25986" y="18805"/>
                  </a:cubicBezTo>
                  <a:close/>
                  <a:moveTo>
                    <a:pt x="6866" y="18562"/>
                  </a:moveTo>
                  <a:cubicBezTo>
                    <a:pt x="5490" y="18691"/>
                    <a:pt x="4114" y="18777"/>
                    <a:pt x="2867" y="18791"/>
                  </a:cubicBezTo>
                  <a:cubicBezTo>
                    <a:pt x="1405" y="19508"/>
                    <a:pt x="1" y="20468"/>
                    <a:pt x="345" y="21371"/>
                  </a:cubicBezTo>
                  <a:cubicBezTo>
                    <a:pt x="502" y="21801"/>
                    <a:pt x="1047" y="21958"/>
                    <a:pt x="1778" y="21958"/>
                  </a:cubicBezTo>
                  <a:cubicBezTo>
                    <a:pt x="2638" y="21930"/>
                    <a:pt x="3483" y="21801"/>
                    <a:pt x="4300" y="21586"/>
                  </a:cubicBezTo>
                  <a:cubicBezTo>
                    <a:pt x="5246" y="21099"/>
                    <a:pt x="6264" y="20626"/>
                    <a:pt x="7310" y="20196"/>
                  </a:cubicBezTo>
                  <a:cubicBezTo>
                    <a:pt x="7124" y="19665"/>
                    <a:pt x="6966" y="19121"/>
                    <a:pt x="6866" y="18562"/>
                  </a:cubicBezTo>
                  <a:close/>
                  <a:moveTo>
                    <a:pt x="23693" y="23306"/>
                  </a:moveTo>
                  <a:cubicBezTo>
                    <a:pt x="23463" y="23564"/>
                    <a:pt x="23220" y="23807"/>
                    <a:pt x="22976" y="24037"/>
                  </a:cubicBezTo>
                  <a:cubicBezTo>
                    <a:pt x="23621" y="24854"/>
                    <a:pt x="24251" y="25699"/>
                    <a:pt x="24810" y="26516"/>
                  </a:cubicBezTo>
                  <a:cubicBezTo>
                    <a:pt x="25627" y="27176"/>
                    <a:pt x="26487" y="27691"/>
                    <a:pt x="27161" y="27691"/>
                  </a:cubicBezTo>
                  <a:cubicBezTo>
                    <a:pt x="27347" y="27691"/>
                    <a:pt x="27534" y="27649"/>
                    <a:pt x="27691" y="27563"/>
                  </a:cubicBezTo>
                  <a:cubicBezTo>
                    <a:pt x="28150" y="27290"/>
                    <a:pt x="28121" y="26717"/>
                    <a:pt x="27849" y="26043"/>
                  </a:cubicBezTo>
                  <a:cubicBezTo>
                    <a:pt x="26387" y="25241"/>
                    <a:pt x="25011" y="24323"/>
                    <a:pt x="23693" y="23306"/>
                  </a:cubicBezTo>
                  <a:close/>
                  <a:moveTo>
                    <a:pt x="9145" y="23277"/>
                  </a:moveTo>
                  <a:cubicBezTo>
                    <a:pt x="7955" y="24180"/>
                    <a:pt x="6694" y="25011"/>
                    <a:pt x="5404" y="25771"/>
                  </a:cubicBezTo>
                  <a:cubicBezTo>
                    <a:pt x="4974" y="26860"/>
                    <a:pt x="4773" y="27878"/>
                    <a:pt x="5275" y="28279"/>
                  </a:cubicBezTo>
                  <a:cubicBezTo>
                    <a:pt x="5404" y="28369"/>
                    <a:pt x="5544" y="28425"/>
                    <a:pt x="5696" y="28425"/>
                  </a:cubicBezTo>
                  <a:cubicBezTo>
                    <a:pt x="5713" y="28425"/>
                    <a:pt x="5730" y="28424"/>
                    <a:pt x="5748" y="28422"/>
                  </a:cubicBezTo>
                  <a:cubicBezTo>
                    <a:pt x="6393" y="28422"/>
                    <a:pt x="7353" y="27835"/>
                    <a:pt x="8314" y="27090"/>
                  </a:cubicBezTo>
                  <a:cubicBezTo>
                    <a:pt x="8873" y="26187"/>
                    <a:pt x="9532" y="25255"/>
                    <a:pt x="10234" y="24338"/>
                  </a:cubicBezTo>
                  <a:cubicBezTo>
                    <a:pt x="9847" y="24008"/>
                    <a:pt x="9489" y="23650"/>
                    <a:pt x="9145" y="23277"/>
                  </a:cubicBezTo>
                  <a:close/>
                  <a:moveTo>
                    <a:pt x="19493" y="26072"/>
                  </a:moveTo>
                  <a:cubicBezTo>
                    <a:pt x="19092" y="26201"/>
                    <a:pt x="18690" y="26301"/>
                    <a:pt x="18275" y="26387"/>
                  </a:cubicBezTo>
                  <a:cubicBezTo>
                    <a:pt x="18418" y="27649"/>
                    <a:pt x="18533" y="28910"/>
                    <a:pt x="18561" y="30085"/>
                  </a:cubicBezTo>
                  <a:cubicBezTo>
                    <a:pt x="19106" y="31045"/>
                    <a:pt x="19694" y="31834"/>
                    <a:pt x="20267" y="31834"/>
                  </a:cubicBezTo>
                  <a:cubicBezTo>
                    <a:pt x="20324" y="31834"/>
                    <a:pt x="20382" y="31834"/>
                    <a:pt x="20439" y="31805"/>
                  </a:cubicBezTo>
                  <a:cubicBezTo>
                    <a:pt x="21041" y="31633"/>
                    <a:pt x="21127" y="30558"/>
                    <a:pt x="21012" y="29340"/>
                  </a:cubicBezTo>
                  <a:cubicBezTo>
                    <a:pt x="20453" y="28279"/>
                    <a:pt x="19937" y="27190"/>
                    <a:pt x="19493" y="26072"/>
                  </a:cubicBezTo>
                  <a:close/>
                  <a:moveTo>
                    <a:pt x="13287" y="26043"/>
                  </a:moveTo>
                  <a:cubicBezTo>
                    <a:pt x="12685" y="27448"/>
                    <a:pt x="12026" y="28809"/>
                    <a:pt x="11266" y="30142"/>
                  </a:cubicBezTo>
                  <a:cubicBezTo>
                    <a:pt x="11309" y="31289"/>
                    <a:pt x="11567" y="32221"/>
                    <a:pt x="12226" y="32464"/>
                  </a:cubicBezTo>
                  <a:cubicBezTo>
                    <a:pt x="12312" y="32493"/>
                    <a:pt x="12398" y="32507"/>
                    <a:pt x="12499" y="32507"/>
                  </a:cubicBezTo>
                  <a:cubicBezTo>
                    <a:pt x="13273" y="32507"/>
                    <a:pt x="13946" y="31346"/>
                    <a:pt x="14491" y="29985"/>
                  </a:cubicBezTo>
                  <a:cubicBezTo>
                    <a:pt x="14520" y="28852"/>
                    <a:pt x="14634" y="27634"/>
                    <a:pt x="14792" y="26416"/>
                  </a:cubicBezTo>
                  <a:cubicBezTo>
                    <a:pt x="14276" y="26330"/>
                    <a:pt x="13774" y="26201"/>
                    <a:pt x="13287" y="26043"/>
                  </a:cubicBezTo>
                  <a:close/>
                </a:path>
              </a:pathLst>
            </a:custGeom>
            <a:solidFill>
              <a:srgbClr val="FF885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00" name="Google Shape;4298;p64"/>
            <p:cNvSpPr/>
            <p:nvPr/>
          </p:nvSpPr>
          <p:spPr>
            <a:xfrm>
              <a:off x="4895338" y="3237588"/>
              <a:ext cx="265125" cy="477350"/>
            </a:xfrm>
            <a:custGeom>
              <a:avLst/>
              <a:gdLst/>
              <a:ahLst/>
              <a:cxnLst/>
              <a:rect l="l" t="t" r="r" b="b"/>
              <a:pathLst>
                <a:path w="10605" h="19094" extrusionOk="0">
                  <a:moveTo>
                    <a:pt x="5419" y="0"/>
                  </a:moveTo>
                  <a:cubicBezTo>
                    <a:pt x="5391" y="0"/>
                    <a:pt x="5361" y="1"/>
                    <a:pt x="5332" y="2"/>
                  </a:cubicBezTo>
                  <a:cubicBezTo>
                    <a:pt x="0" y="217"/>
                    <a:pt x="5332" y="19093"/>
                    <a:pt x="5332" y="19093"/>
                  </a:cubicBezTo>
                  <a:cubicBezTo>
                    <a:pt x="5332" y="19093"/>
                    <a:pt x="10605" y="0"/>
                    <a:pt x="5419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01" name="Google Shape;4299;p64"/>
            <p:cNvSpPr/>
            <p:nvPr/>
          </p:nvSpPr>
          <p:spPr>
            <a:xfrm>
              <a:off x="4664213" y="3294288"/>
              <a:ext cx="364425" cy="420650"/>
            </a:xfrm>
            <a:custGeom>
              <a:avLst/>
              <a:gdLst/>
              <a:ahLst/>
              <a:cxnLst/>
              <a:rect l="l" t="t" r="r" b="b"/>
              <a:pathLst>
                <a:path w="14577" h="16826" extrusionOk="0">
                  <a:moveTo>
                    <a:pt x="6090" y="1"/>
                  </a:moveTo>
                  <a:cubicBezTo>
                    <a:pt x="5789" y="1"/>
                    <a:pt x="5483" y="69"/>
                    <a:pt x="5175" y="214"/>
                  </a:cubicBezTo>
                  <a:cubicBezTo>
                    <a:pt x="1" y="2636"/>
                    <a:pt x="14577" y="16825"/>
                    <a:pt x="14577" y="16825"/>
                  </a:cubicBezTo>
                  <a:cubicBezTo>
                    <a:pt x="14577" y="16825"/>
                    <a:pt x="10827" y="1"/>
                    <a:pt x="6090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02" name="Google Shape;4300;p64"/>
            <p:cNvSpPr/>
            <p:nvPr/>
          </p:nvSpPr>
          <p:spPr>
            <a:xfrm>
              <a:off x="5028613" y="3297963"/>
              <a:ext cx="358000" cy="416975"/>
            </a:xfrm>
            <a:custGeom>
              <a:avLst/>
              <a:gdLst/>
              <a:ahLst/>
              <a:cxnLst/>
              <a:rect l="l" t="t" r="r" b="b"/>
              <a:pathLst>
                <a:path w="14320" h="16679" extrusionOk="0">
                  <a:moveTo>
                    <a:pt x="8717" y="1"/>
                  </a:moveTo>
                  <a:cubicBezTo>
                    <a:pt x="4186" y="1"/>
                    <a:pt x="1" y="16678"/>
                    <a:pt x="1" y="16678"/>
                  </a:cubicBezTo>
                  <a:cubicBezTo>
                    <a:pt x="1" y="16678"/>
                    <a:pt x="14319" y="2259"/>
                    <a:pt x="9489" y="167"/>
                  </a:cubicBezTo>
                  <a:cubicBezTo>
                    <a:pt x="9231" y="54"/>
                    <a:pt x="8974" y="1"/>
                    <a:pt x="8717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03" name="Google Shape;4301;p64"/>
            <p:cNvSpPr/>
            <p:nvPr/>
          </p:nvSpPr>
          <p:spPr>
            <a:xfrm>
              <a:off x="5028613" y="3459863"/>
              <a:ext cx="489850" cy="255075"/>
            </a:xfrm>
            <a:custGeom>
              <a:avLst/>
              <a:gdLst/>
              <a:ahLst/>
              <a:cxnLst/>
              <a:rect l="l" t="t" r="r" b="b"/>
              <a:pathLst>
                <a:path w="19594" h="10203" extrusionOk="0">
                  <a:moveTo>
                    <a:pt x="14702" y="1"/>
                  </a:moveTo>
                  <a:cubicBezTo>
                    <a:pt x="9971" y="1"/>
                    <a:pt x="1" y="10202"/>
                    <a:pt x="1" y="10202"/>
                  </a:cubicBezTo>
                  <a:cubicBezTo>
                    <a:pt x="1" y="10202"/>
                    <a:pt x="19594" y="4225"/>
                    <a:pt x="16340" y="657"/>
                  </a:cubicBezTo>
                  <a:cubicBezTo>
                    <a:pt x="15925" y="201"/>
                    <a:pt x="15365" y="1"/>
                    <a:pt x="14702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04" name="Google Shape;4302;p64"/>
            <p:cNvSpPr/>
            <p:nvPr/>
          </p:nvSpPr>
          <p:spPr>
            <a:xfrm>
              <a:off x="4566388" y="3450788"/>
              <a:ext cx="462250" cy="264150"/>
            </a:xfrm>
            <a:custGeom>
              <a:avLst/>
              <a:gdLst/>
              <a:ahLst/>
              <a:cxnLst/>
              <a:rect l="l" t="t" r="r" b="b"/>
              <a:pathLst>
                <a:path w="18490" h="10566" extrusionOk="0">
                  <a:moveTo>
                    <a:pt x="3604" y="1"/>
                  </a:moveTo>
                  <a:cubicBezTo>
                    <a:pt x="2954" y="1"/>
                    <a:pt x="2454" y="248"/>
                    <a:pt x="2165" y="819"/>
                  </a:cubicBezTo>
                  <a:cubicBezTo>
                    <a:pt x="1" y="5133"/>
                    <a:pt x="18490" y="10565"/>
                    <a:pt x="18490" y="10565"/>
                  </a:cubicBezTo>
                  <a:cubicBezTo>
                    <a:pt x="18490" y="10565"/>
                    <a:pt x="7850" y="1"/>
                    <a:pt x="3604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05" name="Google Shape;4303;p64"/>
            <p:cNvSpPr/>
            <p:nvPr/>
          </p:nvSpPr>
          <p:spPr>
            <a:xfrm>
              <a:off x="4553213" y="3662238"/>
              <a:ext cx="475425" cy="94750"/>
            </a:xfrm>
            <a:custGeom>
              <a:avLst/>
              <a:gdLst/>
              <a:ahLst/>
              <a:cxnLst/>
              <a:rect l="l" t="t" r="r" b="b"/>
              <a:pathLst>
                <a:path w="19017" h="3790" extrusionOk="0">
                  <a:moveTo>
                    <a:pt x="4880" y="0"/>
                  </a:moveTo>
                  <a:cubicBezTo>
                    <a:pt x="2261" y="0"/>
                    <a:pt x="292" y="462"/>
                    <a:pt x="155" y="1820"/>
                  </a:cubicBezTo>
                  <a:cubicBezTo>
                    <a:pt x="0" y="3306"/>
                    <a:pt x="2251" y="3790"/>
                    <a:pt x="5247" y="3790"/>
                  </a:cubicBezTo>
                  <a:cubicBezTo>
                    <a:pt x="10835" y="3790"/>
                    <a:pt x="19017" y="2107"/>
                    <a:pt x="19017" y="2107"/>
                  </a:cubicBezTo>
                  <a:cubicBezTo>
                    <a:pt x="19017" y="2107"/>
                    <a:pt x="10469" y="0"/>
                    <a:pt x="4880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06" name="Google Shape;4304;p64"/>
            <p:cNvSpPr/>
            <p:nvPr/>
          </p:nvSpPr>
          <p:spPr>
            <a:xfrm>
              <a:off x="4702188" y="3714913"/>
              <a:ext cx="326450" cy="408475"/>
            </a:xfrm>
            <a:custGeom>
              <a:avLst/>
              <a:gdLst/>
              <a:ahLst/>
              <a:cxnLst/>
              <a:rect l="l" t="t" r="r" b="b"/>
              <a:pathLst>
                <a:path w="13058" h="16339" extrusionOk="0">
                  <a:moveTo>
                    <a:pt x="13058" y="0"/>
                  </a:moveTo>
                  <a:cubicBezTo>
                    <a:pt x="13057" y="1"/>
                    <a:pt x="1" y="13057"/>
                    <a:pt x="3627" y="16024"/>
                  </a:cubicBezTo>
                  <a:cubicBezTo>
                    <a:pt x="3889" y="16239"/>
                    <a:pt x="4162" y="16339"/>
                    <a:pt x="4444" y="16339"/>
                  </a:cubicBezTo>
                  <a:cubicBezTo>
                    <a:pt x="8051" y="16339"/>
                    <a:pt x="13058" y="1"/>
                    <a:pt x="13058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07" name="Google Shape;4305;p64"/>
            <p:cNvSpPr/>
            <p:nvPr/>
          </p:nvSpPr>
          <p:spPr>
            <a:xfrm>
              <a:off x="4574988" y="3714913"/>
              <a:ext cx="453650" cy="250950"/>
            </a:xfrm>
            <a:custGeom>
              <a:avLst/>
              <a:gdLst/>
              <a:ahLst/>
              <a:cxnLst/>
              <a:rect l="l" t="t" r="r" b="b"/>
              <a:pathLst>
                <a:path w="18146" h="10038" extrusionOk="0">
                  <a:moveTo>
                    <a:pt x="18146" y="0"/>
                  </a:moveTo>
                  <a:lnTo>
                    <a:pt x="18146" y="0"/>
                  </a:lnTo>
                  <a:cubicBezTo>
                    <a:pt x="18145" y="0"/>
                    <a:pt x="1" y="4759"/>
                    <a:pt x="1821" y="9159"/>
                  </a:cubicBezTo>
                  <a:cubicBezTo>
                    <a:pt x="2073" y="9773"/>
                    <a:pt x="2573" y="10037"/>
                    <a:pt x="3247" y="10037"/>
                  </a:cubicBezTo>
                  <a:cubicBezTo>
                    <a:pt x="7398" y="10037"/>
                    <a:pt x="18146" y="0"/>
                    <a:pt x="18146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08" name="Google Shape;4306;p64"/>
            <p:cNvSpPr/>
            <p:nvPr/>
          </p:nvSpPr>
          <p:spPr>
            <a:xfrm>
              <a:off x="5028613" y="3654263"/>
              <a:ext cx="473275" cy="110675"/>
            </a:xfrm>
            <a:custGeom>
              <a:avLst/>
              <a:gdLst/>
              <a:ahLst/>
              <a:cxnLst/>
              <a:rect l="l" t="t" r="r" b="b"/>
              <a:pathLst>
                <a:path w="18931" h="4427" extrusionOk="0">
                  <a:moveTo>
                    <a:pt x="14024" y="1"/>
                  </a:moveTo>
                  <a:cubicBezTo>
                    <a:pt x="8459" y="1"/>
                    <a:pt x="1" y="2426"/>
                    <a:pt x="1" y="2426"/>
                  </a:cubicBezTo>
                  <a:cubicBezTo>
                    <a:pt x="1" y="2426"/>
                    <a:pt x="8205" y="4427"/>
                    <a:pt x="13769" y="4427"/>
                  </a:cubicBezTo>
                  <a:cubicBezTo>
                    <a:pt x="16722" y="4427"/>
                    <a:pt x="18931" y="3863"/>
                    <a:pt x="18777" y="2139"/>
                  </a:cubicBezTo>
                  <a:cubicBezTo>
                    <a:pt x="18639" y="543"/>
                    <a:pt x="16655" y="1"/>
                    <a:pt x="14024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09" name="Google Shape;4307;p64"/>
            <p:cNvSpPr/>
            <p:nvPr/>
          </p:nvSpPr>
          <p:spPr>
            <a:xfrm>
              <a:off x="5028613" y="3714913"/>
              <a:ext cx="462975" cy="250275"/>
            </a:xfrm>
            <a:custGeom>
              <a:avLst/>
              <a:gdLst/>
              <a:ahLst/>
              <a:cxnLst/>
              <a:rect l="l" t="t" r="r" b="b"/>
              <a:pathLst>
                <a:path w="18519" h="10011" extrusionOk="0">
                  <a:moveTo>
                    <a:pt x="1" y="0"/>
                  </a:moveTo>
                  <a:lnTo>
                    <a:pt x="1" y="0"/>
                  </a:lnTo>
                  <a:cubicBezTo>
                    <a:pt x="1" y="0"/>
                    <a:pt x="10087" y="10011"/>
                    <a:pt x="14583" y="10011"/>
                  </a:cubicBezTo>
                  <a:cubicBezTo>
                    <a:pt x="15297" y="10011"/>
                    <a:pt x="15870" y="9758"/>
                    <a:pt x="16240" y="9173"/>
                  </a:cubicBezTo>
                  <a:cubicBezTo>
                    <a:pt x="18519" y="5518"/>
                    <a:pt x="2" y="0"/>
                    <a:pt x="1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10" name="Google Shape;4308;p64"/>
            <p:cNvSpPr/>
            <p:nvPr/>
          </p:nvSpPr>
          <p:spPr>
            <a:xfrm>
              <a:off x="5028613" y="3710963"/>
              <a:ext cx="356550" cy="408725"/>
            </a:xfrm>
            <a:custGeom>
              <a:avLst/>
              <a:gdLst/>
              <a:ahLst/>
              <a:cxnLst/>
              <a:rect l="l" t="t" r="r" b="b"/>
              <a:pathLst>
                <a:path w="14262" h="16349" extrusionOk="0">
                  <a:moveTo>
                    <a:pt x="1" y="0"/>
                  </a:moveTo>
                  <a:lnTo>
                    <a:pt x="1" y="0"/>
                  </a:lnTo>
                  <a:cubicBezTo>
                    <a:pt x="1" y="1"/>
                    <a:pt x="4005" y="16348"/>
                    <a:pt x="8542" y="16348"/>
                  </a:cubicBezTo>
                  <a:cubicBezTo>
                    <a:pt x="8823" y="16348"/>
                    <a:pt x="9105" y="16286"/>
                    <a:pt x="9389" y="16153"/>
                  </a:cubicBezTo>
                  <a:cubicBezTo>
                    <a:pt x="14262" y="13860"/>
                    <a:pt x="2" y="1"/>
                    <a:pt x="1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11" name="Google Shape;4309;p64"/>
            <p:cNvSpPr/>
            <p:nvPr/>
          </p:nvSpPr>
          <p:spPr>
            <a:xfrm>
              <a:off x="4912163" y="3710963"/>
              <a:ext cx="230350" cy="467275"/>
            </a:xfrm>
            <a:custGeom>
              <a:avLst/>
              <a:gdLst/>
              <a:ahLst/>
              <a:cxnLst/>
              <a:rect l="l" t="t" r="r" b="b"/>
              <a:pathLst>
                <a:path w="9214" h="18691" extrusionOk="0">
                  <a:moveTo>
                    <a:pt x="4659" y="0"/>
                  </a:moveTo>
                  <a:cubicBezTo>
                    <a:pt x="4659" y="1"/>
                    <a:pt x="1" y="18604"/>
                    <a:pt x="4616" y="18690"/>
                  </a:cubicBezTo>
                  <a:cubicBezTo>
                    <a:pt x="4625" y="18690"/>
                    <a:pt x="4633" y="18690"/>
                    <a:pt x="4642" y="18690"/>
                  </a:cubicBezTo>
                  <a:cubicBezTo>
                    <a:pt x="9213" y="18690"/>
                    <a:pt x="4659" y="1"/>
                    <a:pt x="4659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12" name="Google Shape;4310;p64"/>
            <p:cNvSpPr/>
            <p:nvPr/>
          </p:nvSpPr>
          <p:spPr>
            <a:xfrm>
              <a:off x="4762763" y="3464088"/>
              <a:ext cx="505950" cy="486750"/>
            </a:xfrm>
            <a:custGeom>
              <a:avLst/>
              <a:gdLst/>
              <a:ahLst/>
              <a:cxnLst/>
              <a:rect l="l" t="t" r="r" b="b"/>
              <a:pathLst>
                <a:path w="20238" h="19470" extrusionOk="0">
                  <a:moveTo>
                    <a:pt x="10506" y="0"/>
                  </a:moveTo>
                  <a:cubicBezTo>
                    <a:pt x="6564" y="0"/>
                    <a:pt x="3024" y="2365"/>
                    <a:pt x="1505" y="6006"/>
                  </a:cubicBezTo>
                  <a:cubicBezTo>
                    <a:pt x="0" y="9646"/>
                    <a:pt x="831" y="13831"/>
                    <a:pt x="3612" y="16612"/>
                  </a:cubicBezTo>
                  <a:cubicBezTo>
                    <a:pt x="5485" y="18475"/>
                    <a:pt x="7983" y="19470"/>
                    <a:pt x="10523" y="19470"/>
                  </a:cubicBezTo>
                  <a:cubicBezTo>
                    <a:pt x="11772" y="19470"/>
                    <a:pt x="13032" y="19229"/>
                    <a:pt x="14232" y="18733"/>
                  </a:cubicBezTo>
                  <a:cubicBezTo>
                    <a:pt x="17859" y="17228"/>
                    <a:pt x="20238" y="13674"/>
                    <a:pt x="20238" y="9732"/>
                  </a:cubicBezTo>
                  <a:cubicBezTo>
                    <a:pt x="20238" y="4357"/>
                    <a:pt x="15881" y="0"/>
                    <a:pt x="10506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13" name="Google Shape;4311;p64"/>
            <p:cNvSpPr/>
            <p:nvPr/>
          </p:nvSpPr>
          <p:spPr>
            <a:xfrm>
              <a:off x="5016438" y="3355863"/>
              <a:ext cx="17575" cy="108600"/>
            </a:xfrm>
            <a:custGeom>
              <a:avLst/>
              <a:gdLst/>
              <a:ahLst/>
              <a:cxnLst/>
              <a:rect l="l" t="t" r="r" b="b"/>
              <a:pathLst>
                <a:path w="703" h="4344" extrusionOk="0">
                  <a:moveTo>
                    <a:pt x="345" y="1"/>
                  </a:moveTo>
                  <a:cubicBezTo>
                    <a:pt x="347" y="22"/>
                    <a:pt x="350" y="43"/>
                    <a:pt x="352" y="64"/>
                  </a:cubicBezTo>
                  <a:lnTo>
                    <a:pt x="352" y="64"/>
                  </a:lnTo>
                  <a:cubicBezTo>
                    <a:pt x="354" y="43"/>
                    <a:pt x="357" y="22"/>
                    <a:pt x="359" y="1"/>
                  </a:cubicBezTo>
                  <a:close/>
                  <a:moveTo>
                    <a:pt x="352" y="64"/>
                  </a:moveTo>
                  <a:lnTo>
                    <a:pt x="352" y="64"/>
                  </a:lnTo>
                  <a:cubicBezTo>
                    <a:pt x="198" y="1491"/>
                    <a:pt x="85" y="2917"/>
                    <a:pt x="1" y="4344"/>
                  </a:cubicBezTo>
                  <a:lnTo>
                    <a:pt x="703" y="4344"/>
                  </a:lnTo>
                  <a:cubicBezTo>
                    <a:pt x="618" y="2917"/>
                    <a:pt x="519" y="1491"/>
                    <a:pt x="352" y="64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14" name="Google Shape;4312;p64"/>
            <p:cNvSpPr/>
            <p:nvPr/>
          </p:nvSpPr>
          <p:spPr>
            <a:xfrm>
              <a:off x="5140063" y="3403163"/>
              <a:ext cx="62000" cy="98575"/>
            </a:xfrm>
            <a:custGeom>
              <a:avLst/>
              <a:gdLst/>
              <a:ahLst/>
              <a:cxnLst/>
              <a:rect l="l" t="t" r="r" b="b"/>
              <a:pathLst>
                <a:path w="2480" h="3943" extrusionOk="0">
                  <a:moveTo>
                    <a:pt x="2480" y="1"/>
                  </a:moveTo>
                  <a:cubicBezTo>
                    <a:pt x="1620" y="1176"/>
                    <a:pt x="803" y="2380"/>
                    <a:pt x="0" y="3584"/>
                  </a:cubicBezTo>
                  <a:cubicBezTo>
                    <a:pt x="215" y="3699"/>
                    <a:pt x="416" y="3813"/>
                    <a:pt x="617" y="3942"/>
                  </a:cubicBezTo>
                  <a:cubicBezTo>
                    <a:pt x="1262" y="2638"/>
                    <a:pt x="1892" y="1334"/>
                    <a:pt x="2480" y="1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15" name="Google Shape;4313;p64"/>
            <p:cNvSpPr/>
            <p:nvPr/>
          </p:nvSpPr>
          <p:spPr>
            <a:xfrm>
              <a:off x="4848388" y="3403163"/>
              <a:ext cx="62025" cy="98575"/>
            </a:xfrm>
            <a:custGeom>
              <a:avLst/>
              <a:gdLst/>
              <a:ahLst/>
              <a:cxnLst/>
              <a:rect l="l" t="t" r="r" b="b"/>
              <a:pathLst>
                <a:path w="2481" h="3943" extrusionOk="0">
                  <a:moveTo>
                    <a:pt x="1" y="1"/>
                  </a:moveTo>
                  <a:lnTo>
                    <a:pt x="1" y="1"/>
                  </a:lnTo>
                  <a:cubicBezTo>
                    <a:pt x="588" y="1334"/>
                    <a:pt x="1219" y="2638"/>
                    <a:pt x="1878" y="3942"/>
                  </a:cubicBezTo>
                  <a:cubicBezTo>
                    <a:pt x="2079" y="3813"/>
                    <a:pt x="2279" y="3699"/>
                    <a:pt x="2480" y="3584"/>
                  </a:cubicBezTo>
                  <a:cubicBezTo>
                    <a:pt x="1692" y="2366"/>
                    <a:pt x="875" y="1162"/>
                    <a:pt x="1" y="1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16" name="Google Shape;4314;p64"/>
            <p:cNvSpPr/>
            <p:nvPr/>
          </p:nvSpPr>
          <p:spPr>
            <a:xfrm>
              <a:off x="5232513" y="3532513"/>
              <a:ext cx="99275" cy="62375"/>
            </a:xfrm>
            <a:custGeom>
              <a:avLst/>
              <a:gdLst/>
              <a:ahLst/>
              <a:cxnLst/>
              <a:rect l="l" t="t" r="r" b="b"/>
              <a:pathLst>
                <a:path w="3971" h="2495" extrusionOk="0">
                  <a:moveTo>
                    <a:pt x="3956" y="1"/>
                  </a:moveTo>
                  <a:cubicBezTo>
                    <a:pt x="2623" y="588"/>
                    <a:pt x="1304" y="1219"/>
                    <a:pt x="0" y="1878"/>
                  </a:cubicBezTo>
                  <a:cubicBezTo>
                    <a:pt x="115" y="2079"/>
                    <a:pt x="244" y="2280"/>
                    <a:pt x="358" y="2495"/>
                  </a:cubicBezTo>
                  <a:cubicBezTo>
                    <a:pt x="1577" y="1692"/>
                    <a:pt x="2781" y="875"/>
                    <a:pt x="3970" y="1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17" name="Google Shape;4315;p64"/>
            <p:cNvSpPr/>
            <p:nvPr/>
          </p:nvSpPr>
          <p:spPr>
            <a:xfrm>
              <a:off x="4719038" y="3532513"/>
              <a:ext cx="99275" cy="62375"/>
            </a:xfrm>
            <a:custGeom>
              <a:avLst/>
              <a:gdLst/>
              <a:ahLst/>
              <a:cxnLst/>
              <a:rect l="l" t="t" r="r" b="b"/>
              <a:pathLst>
                <a:path w="3971" h="2495" extrusionOk="0">
                  <a:moveTo>
                    <a:pt x="0" y="1"/>
                  </a:moveTo>
                  <a:cubicBezTo>
                    <a:pt x="1190" y="875"/>
                    <a:pt x="2394" y="1692"/>
                    <a:pt x="3612" y="2495"/>
                  </a:cubicBezTo>
                  <a:cubicBezTo>
                    <a:pt x="3727" y="2294"/>
                    <a:pt x="3842" y="2079"/>
                    <a:pt x="3971" y="1878"/>
                  </a:cubicBezTo>
                  <a:cubicBezTo>
                    <a:pt x="2666" y="1233"/>
                    <a:pt x="1348" y="588"/>
                    <a:pt x="15" y="1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18" name="Google Shape;4316;p64"/>
            <p:cNvSpPr/>
            <p:nvPr/>
          </p:nvSpPr>
          <p:spPr>
            <a:xfrm>
              <a:off x="5268688" y="3700563"/>
              <a:ext cx="110400" cy="17950"/>
            </a:xfrm>
            <a:custGeom>
              <a:avLst/>
              <a:gdLst/>
              <a:ahLst/>
              <a:cxnLst/>
              <a:rect l="l" t="t" r="r" b="b"/>
              <a:pathLst>
                <a:path w="4416" h="718" extrusionOk="0">
                  <a:moveTo>
                    <a:pt x="1" y="1"/>
                  </a:moveTo>
                  <a:lnTo>
                    <a:pt x="1" y="273"/>
                  </a:lnTo>
                  <a:lnTo>
                    <a:pt x="1" y="717"/>
                  </a:lnTo>
                  <a:cubicBezTo>
                    <a:pt x="1477" y="631"/>
                    <a:pt x="2939" y="517"/>
                    <a:pt x="4415" y="359"/>
                  </a:cubicBezTo>
                  <a:cubicBezTo>
                    <a:pt x="2939" y="187"/>
                    <a:pt x="1477" y="72"/>
                    <a:pt x="1" y="1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19" name="Google Shape;4317;p64"/>
            <p:cNvSpPr/>
            <p:nvPr/>
          </p:nvSpPr>
          <p:spPr>
            <a:xfrm>
              <a:off x="4671738" y="3700563"/>
              <a:ext cx="110375" cy="17950"/>
            </a:xfrm>
            <a:custGeom>
              <a:avLst/>
              <a:gdLst/>
              <a:ahLst/>
              <a:cxnLst/>
              <a:rect l="l" t="t" r="r" b="b"/>
              <a:pathLst>
                <a:path w="4415" h="718" extrusionOk="0">
                  <a:moveTo>
                    <a:pt x="4415" y="1"/>
                  </a:moveTo>
                  <a:cubicBezTo>
                    <a:pt x="2939" y="87"/>
                    <a:pt x="1462" y="187"/>
                    <a:pt x="1" y="359"/>
                  </a:cubicBezTo>
                  <a:cubicBezTo>
                    <a:pt x="1477" y="517"/>
                    <a:pt x="2939" y="631"/>
                    <a:pt x="4415" y="717"/>
                  </a:cubicBezTo>
                  <a:lnTo>
                    <a:pt x="4415" y="287"/>
                  </a:lnTo>
                  <a:lnTo>
                    <a:pt x="4415" y="1"/>
                  </a:ln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0" name="Google Shape;4318;p64"/>
            <p:cNvSpPr/>
            <p:nvPr/>
          </p:nvSpPr>
          <p:spPr>
            <a:xfrm>
              <a:off x="4719038" y="3822763"/>
              <a:ext cx="101075" cy="63450"/>
            </a:xfrm>
            <a:custGeom>
              <a:avLst/>
              <a:gdLst/>
              <a:ahLst/>
              <a:cxnLst/>
              <a:rect l="l" t="t" r="r" b="b"/>
              <a:pathLst>
                <a:path w="4043" h="2538" extrusionOk="0">
                  <a:moveTo>
                    <a:pt x="3684" y="0"/>
                  </a:moveTo>
                  <a:cubicBezTo>
                    <a:pt x="2437" y="817"/>
                    <a:pt x="1204" y="1648"/>
                    <a:pt x="0" y="2537"/>
                  </a:cubicBezTo>
                  <a:cubicBezTo>
                    <a:pt x="1362" y="1935"/>
                    <a:pt x="2709" y="1276"/>
                    <a:pt x="4042" y="616"/>
                  </a:cubicBezTo>
                  <a:cubicBezTo>
                    <a:pt x="3913" y="416"/>
                    <a:pt x="3784" y="215"/>
                    <a:pt x="3684" y="0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1" name="Google Shape;4319;p64"/>
            <p:cNvSpPr/>
            <p:nvPr/>
          </p:nvSpPr>
          <p:spPr>
            <a:xfrm>
              <a:off x="5230713" y="3822763"/>
              <a:ext cx="101075" cy="63450"/>
            </a:xfrm>
            <a:custGeom>
              <a:avLst/>
              <a:gdLst/>
              <a:ahLst/>
              <a:cxnLst/>
              <a:rect l="l" t="t" r="r" b="b"/>
              <a:pathLst>
                <a:path w="4043" h="2538" extrusionOk="0">
                  <a:moveTo>
                    <a:pt x="359" y="0"/>
                  </a:moveTo>
                  <a:cubicBezTo>
                    <a:pt x="244" y="215"/>
                    <a:pt x="129" y="416"/>
                    <a:pt x="0" y="616"/>
                  </a:cubicBezTo>
                  <a:cubicBezTo>
                    <a:pt x="1333" y="1290"/>
                    <a:pt x="2681" y="1935"/>
                    <a:pt x="4042" y="2537"/>
                  </a:cubicBezTo>
                  <a:cubicBezTo>
                    <a:pt x="2838" y="1648"/>
                    <a:pt x="1606" y="817"/>
                    <a:pt x="373" y="0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2" name="Google Shape;4320;p64"/>
            <p:cNvSpPr/>
            <p:nvPr/>
          </p:nvSpPr>
          <p:spPr>
            <a:xfrm>
              <a:off x="4848388" y="3914113"/>
              <a:ext cx="63800" cy="101450"/>
            </a:xfrm>
            <a:custGeom>
              <a:avLst/>
              <a:gdLst/>
              <a:ahLst/>
              <a:cxnLst/>
              <a:rect l="l" t="t" r="r" b="b"/>
              <a:pathLst>
                <a:path w="2552" h="4058" extrusionOk="0">
                  <a:moveTo>
                    <a:pt x="1935" y="1"/>
                  </a:moveTo>
                  <a:cubicBezTo>
                    <a:pt x="1262" y="1334"/>
                    <a:pt x="602" y="2681"/>
                    <a:pt x="1" y="4057"/>
                  </a:cubicBezTo>
                  <a:cubicBezTo>
                    <a:pt x="889" y="2853"/>
                    <a:pt x="1735" y="1606"/>
                    <a:pt x="2552" y="359"/>
                  </a:cubicBezTo>
                  <a:cubicBezTo>
                    <a:pt x="2351" y="245"/>
                    <a:pt x="2136" y="130"/>
                    <a:pt x="1935" y="1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3" name="Google Shape;4321;p64"/>
            <p:cNvSpPr/>
            <p:nvPr/>
          </p:nvSpPr>
          <p:spPr>
            <a:xfrm>
              <a:off x="5138263" y="3914113"/>
              <a:ext cx="63800" cy="101450"/>
            </a:xfrm>
            <a:custGeom>
              <a:avLst/>
              <a:gdLst/>
              <a:ahLst/>
              <a:cxnLst/>
              <a:rect l="l" t="t" r="r" b="b"/>
              <a:pathLst>
                <a:path w="2552" h="4058" extrusionOk="0">
                  <a:moveTo>
                    <a:pt x="631" y="1"/>
                  </a:moveTo>
                  <a:cubicBezTo>
                    <a:pt x="431" y="130"/>
                    <a:pt x="216" y="245"/>
                    <a:pt x="1" y="359"/>
                  </a:cubicBezTo>
                  <a:cubicBezTo>
                    <a:pt x="818" y="1621"/>
                    <a:pt x="1663" y="2853"/>
                    <a:pt x="2552" y="4057"/>
                  </a:cubicBezTo>
                  <a:cubicBezTo>
                    <a:pt x="1950" y="2681"/>
                    <a:pt x="1305" y="1334"/>
                    <a:pt x="631" y="1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4" name="Google Shape;4322;p64"/>
            <p:cNvSpPr/>
            <p:nvPr/>
          </p:nvSpPr>
          <p:spPr>
            <a:xfrm>
              <a:off x="5016088" y="3950663"/>
              <a:ext cx="17925" cy="112175"/>
            </a:xfrm>
            <a:custGeom>
              <a:avLst/>
              <a:gdLst/>
              <a:ahLst/>
              <a:cxnLst/>
              <a:rect l="l" t="t" r="r" b="b"/>
              <a:pathLst>
                <a:path w="717" h="4487" extrusionOk="0">
                  <a:moveTo>
                    <a:pt x="0" y="1"/>
                  </a:moveTo>
                  <a:cubicBezTo>
                    <a:pt x="86" y="1506"/>
                    <a:pt x="201" y="2996"/>
                    <a:pt x="359" y="4487"/>
                  </a:cubicBezTo>
                  <a:cubicBezTo>
                    <a:pt x="531" y="2996"/>
                    <a:pt x="645" y="1506"/>
                    <a:pt x="717" y="1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5" name="Google Shape;4323;p64"/>
            <p:cNvSpPr/>
            <p:nvPr/>
          </p:nvSpPr>
          <p:spPr>
            <a:xfrm>
              <a:off x="4782088" y="3464088"/>
              <a:ext cx="485550" cy="486250"/>
            </a:xfrm>
            <a:custGeom>
              <a:avLst/>
              <a:gdLst/>
              <a:ahLst/>
              <a:cxnLst/>
              <a:rect l="l" t="t" r="r" b="b"/>
              <a:pathLst>
                <a:path w="19422" h="19450" extrusionOk="0">
                  <a:moveTo>
                    <a:pt x="9375" y="0"/>
                  </a:moveTo>
                  <a:cubicBezTo>
                    <a:pt x="9317" y="903"/>
                    <a:pt x="9274" y="1820"/>
                    <a:pt x="9246" y="2723"/>
                  </a:cubicBezTo>
                  <a:cubicBezTo>
                    <a:pt x="9188" y="3899"/>
                    <a:pt x="9174" y="5088"/>
                    <a:pt x="9145" y="6264"/>
                  </a:cubicBezTo>
                  <a:lnTo>
                    <a:pt x="9131" y="7568"/>
                  </a:lnTo>
                  <a:lnTo>
                    <a:pt x="8457" y="6450"/>
                  </a:lnTo>
                  <a:cubicBezTo>
                    <a:pt x="7841" y="5447"/>
                    <a:pt x="7239" y="4429"/>
                    <a:pt x="6608" y="3426"/>
                  </a:cubicBezTo>
                  <a:cubicBezTo>
                    <a:pt x="6121" y="2666"/>
                    <a:pt x="5634" y="1906"/>
                    <a:pt x="5132" y="1133"/>
                  </a:cubicBezTo>
                  <a:cubicBezTo>
                    <a:pt x="4931" y="1247"/>
                    <a:pt x="4716" y="1376"/>
                    <a:pt x="4530" y="1491"/>
                  </a:cubicBezTo>
                  <a:cubicBezTo>
                    <a:pt x="4931" y="2308"/>
                    <a:pt x="5347" y="3110"/>
                    <a:pt x="5777" y="3913"/>
                  </a:cubicBezTo>
                  <a:cubicBezTo>
                    <a:pt x="6322" y="4959"/>
                    <a:pt x="6895" y="5991"/>
                    <a:pt x="7454" y="7023"/>
                  </a:cubicBezTo>
                  <a:lnTo>
                    <a:pt x="8099" y="8170"/>
                  </a:lnTo>
                  <a:lnTo>
                    <a:pt x="6967" y="7525"/>
                  </a:lnTo>
                  <a:cubicBezTo>
                    <a:pt x="5920" y="6966"/>
                    <a:pt x="4903" y="6393"/>
                    <a:pt x="3842" y="5848"/>
                  </a:cubicBezTo>
                  <a:cubicBezTo>
                    <a:pt x="3054" y="5432"/>
                    <a:pt x="2251" y="5017"/>
                    <a:pt x="1449" y="4615"/>
                  </a:cubicBezTo>
                  <a:cubicBezTo>
                    <a:pt x="1320" y="4816"/>
                    <a:pt x="1205" y="5017"/>
                    <a:pt x="1090" y="5232"/>
                  </a:cubicBezTo>
                  <a:cubicBezTo>
                    <a:pt x="1836" y="5719"/>
                    <a:pt x="2595" y="6206"/>
                    <a:pt x="3355" y="6679"/>
                  </a:cubicBezTo>
                  <a:cubicBezTo>
                    <a:pt x="4344" y="7324"/>
                    <a:pt x="5361" y="7926"/>
                    <a:pt x="6365" y="8542"/>
                  </a:cubicBezTo>
                  <a:lnTo>
                    <a:pt x="7497" y="9202"/>
                  </a:lnTo>
                  <a:lnTo>
                    <a:pt x="6193" y="9216"/>
                  </a:lnTo>
                  <a:cubicBezTo>
                    <a:pt x="5003" y="9245"/>
                    <a:pt x="3828" y="9259"/>
                    <a:pt x="2653" y="9316"/>
                  </a:cubicBezTo>
                  <a:cubicBezTo>
                    <a:pt x="1764" y="9345"/>
                    <a:pt x="875" y="9388"/>
                    <a:pt x="1" y="9445"/>
                  </a:cubicBezTo>
                  <a:lnTo>
                    <a:pt x="1" y="9732"/>
                  </a:lnTo>
                  <a:lnTo>
                    <a:pt x="1" y="10162"/>
                  </a:lnTo>
                  <a:cubicBezTo>
                    <a:pt x="875" y="10205"/>
                    <a:pt x="1764" y="10248"/>
                    <a:pt x="2638" y="10277"/>
                  </a:cubicBezTo>
                  <a:cubicBezTo>
                    <a:pt x="3828" y="10334"/>
                    <a:pt x="5003" y="10348"/>
                    <a:pt x="6178" y="10391"/>
                  </a:cubicBezTo>
                  <a:lnTo>
                    <a:pt x="7483" y="10391"/>
                  </a:lnTo>
                  <a:lnTo>
                    <a:pt x="6365" y="11065"/>
                  </a:lnTo>
                  <a:cubicBezTo>
                    <a:pt x="5361" y="11681"/>
                    <a:pt x="4344" y="12283"/>
                    <a:pt x="3355" y="12914"/>
                  </a:cubicBezTo>
                  <a:cubicBezTo>
                    <a:pt x="2610" y="13387"/>
                    <a:pt x="1879" y="13860"/>
                    <a:pt x="1148" y="14333"/>
                  </a:cubicBezTo>
                  <a:cubicBezTo>
                    <a:pt x="1262" y="14548"/>
                    <a:pt x="1377" y="14748"/>
                    <a:pt x="1506" y="14949"/>
                  </a:cubicBezTo>
                  <a:cubicBezTo>
                    <a:pt x="2280" y="14562"/>
                    <a:pt x="3054" y="14161"/>
                    <a:pt x="3828" y="13760"/>
                  </a:cubicBezTo>
                  <a:cubicBezTo>
                    <a:pt x="4874" y="13215"/>
                    <a:pt x="5906" y="12642"/>
                    <a:pt x="6952" y="12068"/>
                  </a:cubicBezTo>
                  <a:lnTo>
                    <a:pt x="8085" y="11438"/>
                  </a:lnTo>
                  <a:lnTo>
                    <a:pt x="7440" y="12570"/>
                  </a:lnTo>
                  <a:cubicBezTo>
                    <a:pt x="6881" y="13602"/>
                    <a:pt x="6307" y="14634"/>
                    <a:pt x="5763" y="15680"/>
                  </a:cubicBezTo>
                  <a:cubicBezTo>
                    <a:pt x="5361" y="16454"/>
                    <a:pt x="4960" y="17214"/>
                    <a:pt x="4573" y="17988"/>
                  </a:cubicBezTo>
                  <a:cubicBezTo>
                    <a:pt x="4774" y="18117"/>
                    <a:pt x="4989" y="18231"/>
                    <a:pt x="5204" y="18346"/>
                  </a:cubicBezTo>
                  <a:cubicBezTo>
                    <a:pt x="5677" y="17629"/>
                    <a:pt x="6135" y="16898"/>
                    <a:pt x="6594" y="16167"/>
                  </a:cubicBezTo>
                  <a:cubicBezTo>
                    <a:pt x="7239" y="15178"/>
                    <a:pt x="7841" y="14161"/>
                    <a:pt x="8457" y="13158"/>
                  </a:cubicBezTo>
                  <a:lnTo>
                    <a:pt x="9117" y="12025"/>
                  </a:lnTo>
                  <a:lnTo>
                    <a:pt x="9131" y="13330"/>
                  </a:lnTo>
                  <a:cubicBezTo>
                    <a:pt x="9160" y="14519"/>
                    <a:pt x="9174" y="15694"/>
                    <a:pt x="9231" y="16870"/>
                  </a:cubicBezTo>
                  <a:cubicBezTo>
                    <a:pt x="9260" y="17730"/>
                    <a:pt x="9303" y="18590"/>
                    <a:pt x="9346" y="19450"/>
                  </a:cubicBezTo>
                  <a:lnTo>
                    <a:pt x="10063" y="19450"/>
                  </a:lnTo>
                  <a:cubicBezTo>
                    <a:pt x="10120" y="18590"/>
                    <a:pt x="10163" y="17730"/>
                    <a:pt x="10191" y="16870"/>
                  </a:cubicBezTo>
                  <a:cubicBezTo>
                    <a:pt x="10249" y="15694"/>
                    <a:pt x="10263" y="14519"/>
                    <a:pt x="10292" y="13330"/>
                  </a:cubicBezTo>
                  <a:lnTo>
                    <a:pt x="10306" y="12025"/>
                  </a:lnTo>
                  <a:lnTo>
                    <a:pt x="10965" y="13158"/>
                  </a:lnTo>
                  <a:cubicBezTo>
                    <a:pt x="11582" y="14161"/>
                    <a:pt x="12184" y="15178"/>
                    <a:pt x="12829" y="16167"/>
                  </a:cubicBezTo>
                  <a:cubicBezTo>
                    <a:pt x="13287" y="16898"/>
                    <a:pt x="13746" y="17629"/>
                    <a:pt x="14219" y="18346"/>
                  </a:cubicBezTo>
                  <a:cubicBezTo>
                    <a:pt x="14434" y="18231"/>
                    <a:pt x="14649" y="18117"/>
                    <a:pt x="14850" y="17988"/>
                  </a:cubicBezTo>
                  <a:cubicBezTo>
                    <a:pt x="14463" y="17214"/>
                    <a:pt x="14061" y="16454"/>
                    <a:pt x="13660" y="15680"/>
                  </a:cubicBezTo>
                  <a:cubicBezTo>
                    <a:pt x="13130" y="14634"/>
                    <a:pt x="12542" y="13602"/>
                    <a:pt x="11983" y="12570"/>
                  </a:cubicBezTo>
                  <a:lnTo>
                    <a:pt x="11338" y="11438"/>
                  </a:lnTo>
                  <a:lnTo>
                    <a:pt x="12470" y="12083"/>
                  </a:lnTo>
                  <a:cubicBezTo>
                    <a:pt x="13517" y="12642"/>
                    <a:pt x="14534" y="13215"/>
                    <a:pt x="15595" y="13760"/>
                  </a:cubicBezTo>
                  <a:cubicBezTo>
                    <a:pt x="16369" y="14161"/>
                    <a:pt x="17143" y="14562"/>
                    <a:pt x="17917" y="14963"/>
                  </a:cubicBezTo>
                  <a:cubicBezTo>
                    <a:pt x="18046" y="14763"/>
                    <a:pt x="18175" y="14548"/>
                    <a:pt x="18275" y="14333"/>
                  </a:cubicBezTo>
                  <a:cubicBezTo>
                    <a:pt x="17544" y="13860"/>
                    <a:pt x="16813" y="13387"/>
                    <a:pt x="16068" y="12914"/>
                  </a:cubicBezTo>
                  <a:cubicBezTo>
                    <a:pt x="15079" y="12283"/>
                    <a:pt x="14061" y="11681"/>
                    <a:pt x="13058" y="11065"/>
                  </a:cubicBezTo>
                  <a:lnTo>
                    <a:pt x="11940" y="10406"/>
                  </a:lnTo>
                  <a:lnTo>
                    <a:pt x="13230" y="10391"/>
                  </a:lnTo>
                  <a:cubicBezTo>
                    <a:pt x="14420" y="10348"/>
                    <a:pt x="15595" y="10334"/>
                    <a:pt x="16770" y="10277"/>
                  </a:cubicBezTo>
                  <a:cubicBezTo>
                    <a:pt x="17659" y="10248"/>
                    <a:pt x="18547" y="10205"/>
                    <a:pt x="19422" y="10162"/>
                  </a:cubicBezTo>
                  <a:lnTo>
                    <a:pt x="19422" y="9732"/>
                  </a:lnTo>
                  <a:lnTo>
                    <a:pt x="19422" y="9445"/>
                  </a:lnTo>
                  <a:cubicBezTo>
                    <a:pt x="18547" y="9388"/>
                    <a:pt x="17659" y="9345"/>
                    <a:pt x="16770" y="9316"/>
                  </a:cubicBezTo>
                  <a:cubicBezTo>
                    <a:pt x="15595" y="9259"/>
                    <a:pt x="14405" y="9245"/>
                    <a:pt x="13230" y="9216"/>
                  </a:cubicBezTo>
                  <a:lnTo>
                    <a:pt x="11926" y="9202"/>
                  </a:lnTo>
                  <a:lnTo>
                    <a:pt x="13058" y="8542"/>
                  </a:lnTo>
                  <a:cubicBezTo>
                    <a:pt x="14047" y="7926"/>
                    <a:pt x="15065" y="7324"/>
                    <a:pt x="16068" y="6679"/>
                  </a:cubicBezTo>
                  <a:cubicBezTo>
                    <a:pt x="16828" y="6206"/>
                    <a:pt x="17573" y="5719"/>
                    <a:pt x="18332" y="5232"/>
                  </a:cubicBezTo>
                  <a:cubicBezTo>
                    <a:pt x="18218" y="5017"/>
                    <a:pt x="18103" y="4802"/>
                    <a:pt x="17974" y="4601"/>
                  </a:cubicBezTo>
                  <a:cubicBezTo>
                    <a:pt x="17171" y="5017"/>
                    <a:pt x="16369" y="5418"/>
                    <a:pt x="15566" y="5848"/>
                  </a:cubicBezTo>
                  <a:cubicBezTo>
                    <a:pt x="14520" y="6378"/>
                    <a:pt x="13502" y="6966"/>
                    <a:pt x="12456" y="7525"/>
                  </a:cubicBezTo>
                  <a:lnTo>
                    <a:pt x="11324" y="8170"/>
                  </a:lnTo>
                  <a:lnTo>
                    <a:pt x="11969" y="7038"/>
                  </a:lnTo>
                  <a:cubicBezTo>
                    <a:pt x="12528" y="5991"/>
                    <a:pt x="13101" y="4974"/>
                    <a:pt x="13646" y="3913"/>
                  </a:cubicBezTo>
                  <a:cubicBezTo>
                    <a:pt x="14061" y="3110"/>
                    <a:pt x="14477" y="2308"/>
                    <a:pt x="14893" y="1491"/>
                  </a:cubicBezTo>
                  <a:cubicBezTo>
                    <a:pt x="14692" y="1376"/>
                    <a:pt x="14491" y="1247"/>
                    <a:pt x="14291" y="1133"/>
                  </a:cubicBezTo>
                  <a:cubicBezTo>
                    <a:pt x="13789" y="1892"/>
                    <a:pt x="13287" y="2666"/>
                    <a:pt x="12814" y="3426"/>
                  </a:cubicBezTo>
                  <a:cubicBezTo>
                    <a:pt x="12169" y="4429"/>
                    <a:pt x="11567" y="5447"/>
                    <a:pt x="10951" y="6450"/>
                  </a:cubicBezTo>
                  <a:lnTo>
                    <a:pt x="10292" y="7568"/>
                  </a:lnTo>
                  <a:lnTo>
                    <a:pt x="10277" y="6264"/>
                  </a:lnTo>
                  <a:cubicBezTo>
                    <a:pt x="10249" y="5088"/>
                    <a:pt x="10234" y="3899"/>
                    <a:pt x="10177" y="2723"/>
                  </a:cubicBezTo>
                  <a:cubicBezTo>
                    <a:pt x="10134" y="1820"/>
                    <a:pt x="10091" y="903"/>
                    <a:pt x="10048" y="0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6" name="Google Shape;4324;p64"/>
            <p:cNvSpPr/>
            <p:nvPr/>
          </p:nvSpPr>
          <p:spPr>
            <a:xfrm>
              <a:off x="4807538" y="3492538"/>
              <a:ext cx="424275" cy="389550"/>
            </a:xfrm>
            <a:custGeom>
              <a:avLst/>
              <a:gdLst/>
              <a:ahLst/>
              <a:cxnLst/>
              <a:rect l="l" t="t" r="r" b="b"/>
              <a:pathLst>
                <a:path w="16971" h="15582" extrusionOk="0">
                  <a:moveTo>
                    <a:pt x="9034" y="1"/>
                  </a:moveTo>
                  <a:cubicBezTo>
                    <a:pt x="8203" y="1"/>
                    <a:pt x="7371" y="109"/>
                    <a:pt x="6565" y="324"/>
                  </a:cubicBezTo>
                  <a:cubicBezTo>
                    <a:pt x="4272" y="926"/>
                    <a:pt x="2308" y="2374"/>
                    <a:pt x="1047" y="4395"/>
                  </a:cubicBezTo>
                  <a:cubicBezTo>
                    <a:pt x="703" y="4939"/>
                    <a:pt x="445" y="5541"/>
                    <a:pt x="259" y="6158"/>
                  </a:cubicBezTo>
                  <a:cubicBezTo>
                    <a:pt x="216" y="6287"/>
                    <a:pt x="187" y="6430"/>
                    <a:pt x="158" y="6559"/>
                  </a:cubicBezTo>
                  <a:cubicBezTo>
                    <a:pt x="44" y="7089"/>
                    <a:pt x="1" y="7634"/>
                    <a:pt x="29" y="8178"/>
                  </a:cubicBezTo>
                  <a:cubicBezTo>
                    <a:pt x="144" y="9554"/>
                    <a:pt x="775" y="10300"/>
                    <a:pt x="1534" y="10672"/>
                  </a:cubicBezTo>
                  <a:cubicBezTo>
                    <a:pt x="2172" y="11006"/>
                    <a:pt x="2890" y="11086"/>
                    <a:pt x="3435" y="11086"/>
                  </a:cubicBezTo>
                  <a:cubicBezTo>
                    <a:pt x="3943" y="11086"/>
                    <a:pt x="4300" y="11016"/>
                    <a:pt x="4300" y="11016"/>
                  </a:cubicBezTo>
                  <a:lnTo>
                    <a:pt x="4300" y="11016"/>
                  </a:lnTo>
                  <a:cubicBezTo>
                    <a:pt x="4300" y="11016"/>
                    <a:pt x="3713" y="14814"/>
                    <a:pt x="5375" y="15359"/>
                  </a:cubicBezTo>
                  <a:cubicBezTo>
                    <a:pt x="5504" y="15402"/>
                    <a:pt x="5617" y="15422"/>
                    <a:pt x="5714" y="15422"/>
                  </a:cubicBezTo>
                  <a:cubicBezTo>
                    <a:pt x="6879" y="15422"/>
                    <a:pt x="6002" y="12593"/>
                    <a:pt x="6809" y="12593"/>
                  </a:cubicBezTo>
                  <a:cubicBezTo>
                    <a:pt x="7697" y="12593"/>
                    <a:pt x="6622" y="15230"/>
                    <a:pt x="8199" y="15560"/>
                  </a:cubicBezTo>
                  <a:cubicBezTo>
                    <a:pt x="8273" y="15575"/>
                    <a:pt x="8342" y="15582"/>
                    <a:pt x="8405" y="15582"/>
                  </a:cubicBezTo>
                  <a:cubicBezTo>
                    <a:pt x="9693" y="15582"/>
                    <a:pt x="8907" y="12679"/>
                    <a:pt x="10191" y="12679"/>
                  </a:cubicBezTo>
                  <a:cubicBezTo>
                    <a:pt x="11538" y="12679"/>
                    <a:pt x="11166" y="15459"/>
                    <a:pt x="12742" y="15560"/>
                  </a:cubicBezTo>
                  <a:cubicBezTo>
                    <a:pt x="12757" y="15560"/>
                    <a:pt x="12771" y="15561"/>
                    <a:pt x="12784" y="15561"/>
                  </a:cubicBezTo>
                  <a:cubicBezTo>
                    <a:pt x="14312" y="15561"/>
                    <a:pt x="13115" y="10873"/>
                    <a:pt x="13115" y="10873"/>
                  </a:cubicBezTo>
                  <a:lnTo>
                    <a:pt x="13115" y="10873"/>
                  </a:lnTo>
                  <a:cubicBezTo>
                    <a:pt x="13115" y="10873"/>
                    <a:pt x="13524" y="10963"/>
                    <a:pt x="14073" y="10963"/>
                  </a:cubicBezTo>
                  <a:cubicBezTo>
                    <a:pt x="14623" y="10963"/>
                    <a:pt x="15315" y="10873"/>
                    <a:pt x="15881" y="10515"/>
                  </a:cubicBezTo>
                  <a:cubicBezTo>
                    <a:pt x="16139" y="10357"/>
                    <a:pt x="16340" y="10156"/>
                    <a:pt x="16512" y="9913"/>
                  </a:cubicBezTo>
                  <a:cubicBezTo>
                    <a:pt x="16784" y="9511"/>
                    <a:pt x="16970" y="8938"/>
                    <a:pt x="16970" y="8178"/>
                  </a:cubicBezTo>
                  <a:cubicBezTo>
                    <a:pt x="16970" y="6631"/>
                    <a:pt x="16053" y="2933"/>
                    <a:pt x="13101" y="1084"/>
                  </a:cubicBezTo>
                  <a:cubicBezTo>
                    <a:pt x="13015" y="1026"/>
                    <a:pt x="12929" y="969"/>
                    <a:pt x="12828" y="926"/>
                  </a:cubicBezTo>
                  <a:cubicBezTo>
                    <a:pt x="12527" y="754"/>
                    <a:pt x="12226" y="611"/>
                    <a:pt x="11911" y="482"/>
                  </a:cubicBezTo>
                  <a:cubicBezTo>
                    <a:pt x="11194" y="224"/>
                    <a:pt x="10449" y="66"/>
                    <a:pt x="9689" y="23"/>
                  </a:cubicBezTo>
                  <a:cubicBezTo>
                    <a:pt x="9471" y="8"/>
                    <a:pt x="9253" y="1"/>
                    <a:pt x="9034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7" name="Google Shape;4325;p64"/>
            <p:cNvSpPr/>
            <p:nvPr/>
          </p:nvSpPr>
          <p:spPr>
            <a:xfrm>
              <a:off x="4989213" y="3705238"/>
              <a:ext cx="78500" cy="57900"/>
            </a:xfrm>
            <a:custGeom>
              <a:avLst/>
              <a:gdLst/>
              <a:ahLst/>
              <a:cxnLst/>
              <a:rect l="l" t="t" r="r" b="b"/>
              <a:pathLst>
                <a:path w="3140" h="2316" extrusionOk="0">
                  <a:moveTo>
                    <a:pt x="1233" y="0"/>
                  </a:moveTo>
                  <a:cubicBezTo>
                    <a:pt x="1233" y="0"/>
                    <a:pt x="0" y="1935"/>
                    <a:pt x="430" y="2236"/>
                  </a:cubicBezTo>
                  <a:cubicBezTo>
                    <a:pt x="479" y="2270"/>
                    <a:pt x="528" y="2285"/>
                    <a:pt x="577" y="2285"/>
                  </a:cubicBezTo>
                  <a:cubicBezTo>
                    <a:pt x="970" y="2285"/>
                    <a:pt x="1376" y="1347"/>
                    <a:pt x="1376" y="1347"/>
                  </a:cubicBezTo>
                  <a:cubicBezTo>
                    <a:pt x="1376" y="1347"/>
                    <a:pt x="1563" y="2316"/>
                    <a:pt x="2157" y="2316"/>
                  </a:cubicBezTo>
                  <a:cubicBezTo>
                    <a:pt x="2222" y="2316"/>
                    <a:pt x="2291" y="2304"/>
                    <a:pt x="2365" y="2279"/>
                  </a:cubicBezTo>
                  <a:cubicBezTo>
                    <a:pt x="3139" y="2035"/>
                    <a:pt x="1233" y="0"/>
                    <a:pt x="1233" y="0"/>
                  </a:cubicBezTo>
                  <a:close/>
                </a:path>
              </a:pathLst>
            </a:custGeom>
            <a:solidFill>
              <a:srgbClr val="1E032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8" name="Google Shape;4326;p64"/>
            <p:cNvSpPr/>
            <p:nvPr/>
          </p:nvSpPr>
          <p:spPr>
            <a:xfrm>
              <a:off x="4883513" y="3581088"/>
              <a:ext cx="92450" cy="133550"/>
            </a:xfrm>
            <a:custGeom>
              <a:avLst/>
              <a:gdLst/>
              <a:ahLst/>
              <a:cxnLst/>
              <a:rect l="l" t="t" r="r" b="b"/>
              <a:pathLst>
                <a:path w="3698" h="5342" extrusionOk="0">
                  <a:moveTo>
                    <a:pt x="2008" y="0"/>
                  </a:moveTo>
                  <a:cubicBezTo>
                    <a:pt x="1223" y="0"/>
                    <a:pt x="513" y="500"/>
                    <a:pt x="244" y="1240"/>
                  </a:cubicBezTo>
                  <a:cubicBezTo>
                    <a:pt x="43" y="1784"/>
                    <a:pt x="0" y="2386"/>
                    <a:pt x="100" y="2945"/>
                  </a:cubicBezTo>
                  <a:cubicBezTo>
                    <a:pt x="172" y="3332"/>
                    <a:pt x="272" y="3705"/>
                    <a:pt x="401" y="4063"/>
                  </a:cubicBezTo>
                  <a:cubicBezTo>
                    <a:pt x="502" y="4364"/>
                    <a:pt x="659" y="4665"/>
                    <a:pt x="860" y="4909"/>
                  </a:cubicBezTo>
                  <a:cubicBezTo>
                    <a:pt x="1125" y="5186"/>
                    <a:pt x="1502" y="5341"/>
                    <a:pt x="1879" y="5341"/>
                  </a:cubicBezTo>
                  <a:cubicBezTo>
                    <a:pt x="1950" y="5341"/>
                    <a:pt x="2022" y="5336"/>
                    <a:pt x="2093" y="5324"/>
                  </a:cubicBezTo>
                  <a:cubicBezTo>
                    <a:pt x="2150" y="5310"/>
                    <a:pt x="2193" y="5310"/>
                    <a:pt x="2236" y="5296"/>
                  </a:cubicBezTo>
                  <a:cubicBezTo>
                    <a:pt x="2953" y="5124"/>
                    <a:pt x="3426" y="4421"/>
                    <a:pt x="3540" y="3719"/>
                  </a:cubicBezTo>
                  <a:cubicBezTo>
                    <a:pt x="3698" y="2759"/>
                    <a:pt x="3569" y="1770"/>
                    <a:pt x="3168" y="896"/>
                  </a:cubicBezTo>
                  <a:cubicBezTo>
                    <a:pt x="3024" y="552"/>
                    <a:pt x="2766" y="265"/>
                    <a:pt x="2451" y="79"/>
                  </a:cubicBezTo>
                  <a:cubicBezTo>
                    <a:pt x="2351" y="36"/>
                    <a:pt x="2265" y="7"/>
                    <a:pt x="2164" y="7"/>
                  </a:cubicBezTo>
                  <a:cubicBezTo>
                    <a:pt x="2112" y="3"/>
                    <a:pt x="2060" y="0"/>
                    <a:pt x="2008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9" name="Google Shape;4327;p64"/>
            <p:cNvSpPr/>
            <p:nvPr/>
          </p:nvSpPr>
          <p:spPr>
            <a:xfrm>
              <a:off x="4901413" y="3583038"/>
              <a:ext cx="74550" cy="131175"/>
            </a:xfrm>
            <a:custGeom>
              <a:avLst/>
              <a:gdLst/>
              <a:ahLst/>
              <a:cxnLst/>
              <a:rect l="l" t="t" r="r" b="b"/>
              <a:pathLst>
                <a:path w="2982" h="5247" extrusionOk="0">
                  <a:moveTo>
                    <a:pt x="1735" y="1"/>
                  </a:moveTo>
                  <a:cubicBezTo>
                    <a:pt x="1047" y="115"/>
                    <a:pt x="488" y="588"/>
                    <a:pt x="244" y="1233"/>
                  </a:cubicBezTo>
                  <a:cubicBezTo>
                    <a:pt x="44" y="1778"/>
                    <a:pt x="1" y="2366"/>
                    <a:pt x="101" y="2939"/>
                  </a:cubicBezTo>
                  <a:cubicBezTo>
                    <a:pt x="173" y="3326"/>
                    <a:pt x="273" y="3698"/>
                    <a:pt x="402" y="4057"/>
                  </a:cubicBezTo>
                  <a:cubicBezTo>
                    <a:pt x="502" y="4358"/>
                    <a:pt x="646" y="4644"/>
                    <a:pt x="861" y="4902"/>
                  </a:cubicBezTo>
                  <a:cubicBezTo>
                    <a:pt x="1004" y="5060"/>
                    <a:pt x="1176" y="5175"/>
                    <a:pt x="1377" y="5246"/>
                  </a:cubicBezTo>
                  <a:cubicBezTo>
                    <a:pt x="1434" y="5232"/>
                    <a:pt x="1477" y="5232"/>
                    <a:pt x="1520" y="5218"/>
                  </a:cubicBezTo>
                  <a:cubicBezTo>
                    <a:pt x="2237" y="5046"/>
                    <a:pt x="2710" y="4343"/>
                    <a:pt x="2824" y="3641"/>
                  </a:cubicBezTo>
                  <a:cubicBezTo>
                    <a:pt x="2982" y="2681"/>
                    <a:pt x="2853" y="1692"/>
                    <a:pt x="2452" y="818"/>
                  </a:cubicBezTo>
                  <a:cubicBezTo>
                    <a:pt x="2308" y="474"/>
                    <a:pt x="2050" y="187"/>
                    <a:pt x="1735" y="1"/>
                  </a:cubicBezTo>
                  <a:close/>
                </a:path>
              </a:pathLst>
            </a:custGeom>
            <a:solidFill>
              <a:srgbClr val="1E032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0" name="Google Shape;4328;p64"/>
            <p:cNvSpPr/>
            <p:nvPr/>
          </p:nvSpPr>
          <p:spPr>
            <a:xfrm>
              <a:off x="5075213" y="3594588"/>
              <a:ext cx="86125" cy="114575"/>
            </a:xfrm>
            <a:custGeom>
              <a:avLst/>
              <a:gdLst/>
              <a:ahLst/>
              <a:cxnLst/>
              <a:rect l="l" t="t" r="r" b="b"/>
              <a:pathLst>
                <a:path w="3445" h="4583" extrusionOk="0">
                  <a:moveTo>
                    <a:pt x="1400" y="1"/>
                  </a:moveTo>
                  <a:cubicBezTo>
                    <a:pt x="1265" y="1"/>
                    <a:pt x="1130" y="28"/>
                    <a:pt x="1003" y="83"/>
                  </a:cubicBezTo>
                  <a:cubicBezTo>
                    <a:pt x="932" y="112"/>
                    <a:pt x="860" y="155"/>
                    <a:pt x="788" y="212"/>
                  </a:cubicBezTo>
                  <a:cubicBezTo>
                    <a:pt x="115" y="728"/>
                    <a:pt x="0" y="4025"/>
                    <a:pt x="1577" y="4512"/>
                  </a:cubicBezTo>
                  <a:lnTo>
                    <a:pt x="1648" y="4541"/>
                  </a:lnTo>
                  <a:cubicBezTo>
                    <a:pt x="1765" y="4569"/>
                    <a:pt x="1875" y="4582"/>
                    <a:pt x="1978" y="4582"/>
                  </a:cubicBezTo>
                  <a:cubicBezTo>
                    <a:pt x="3187" y="4582"/>
                    <a:pt x="3445" y="2757"/>
                    <a:pt x="3168" y="1832"/>
                  </a:cubicBezTo>
                  <a:cubicBezTo>
                    <a:pt x="2953" y="1187"/>
                    <a:pt x="2551" y="614"/>
                    <a:pt x="2007" y="212"/>
                  </a:cubicBezTo>
                  <a:cubicBezTo>
                    <a:pt x="1830" y="71"/>
                    <a:pt x="1616" y="1"/>
                    <a:pt x="1400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1" name="Google Shape;4329;p64"/>
            <p:cNvSpPr/>
            <p:nvPr/>
          </p:nvSpPr>
          <p:spPr>
            <a:xfrm>
              <a:off x="5075213" y="3596663"/>
              <a:ext cx="65950" cy="110750"/>
            </a:xfrm>
            <a:custGeom>
              <a:avLst/>
              <a:gdLst/>
              <a:ahLst/>
              <a:cxnLst/>
              <a:rect l="l" t="t" r="r" b="b"/>
              <a:pathLst>
                <a:path w="2638" h="4430" extrusionOk="0">
                  <a:moveTo>
                    <a:pt x="1003" y="0"/>
                  </a:moveTo>
                  <a:cubicBezTo>
                    <a:pt x="932" y="29"/>
                    <a:pt x="860" y="72"/>
                    <a:pt x="788" y="129"/>
                  </a:cubicBezTo>
                  <a:cubicBezTo>
                    <a:pt x="115" y="645"/>
                    <a:pt x="0" y="3942"/>
                    <a:pt x="1577" y="4429"/>
                  </a:cubicBezTo>
                  <a:cubicBezTo>
                    <a:pt x="2465" y="4099"/>
                    <a:pt x="2637" y="2580"/>
                    <a:pt x="2394" y="1749"/>
                  </a:cubicBezTo>
                  <a:cubicBezTo>
                    <a:pt x="2236" y="1233"/>
                    <a:pt x="1792" y="488"/>
                    <a:pt x="1233" y="129"/>
                  </a:cubicBezTo>
                  <a:cubicBezTo>
                    <a:pt x="1161" y="72"/>
                    <a:pt x="1089" y="29"/>
                    <a:pt x="1003" y="0"/>
                  </a:cubicBezTo>
                  <a:close/>
                </a:path>
              </a:pathLst>
            </a:custGeom>
            <a:solidFill>
              <a:srgbClr val="1E032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2" name="Google Shape;4330;p64"/>
            <p:cNvSpPr/>
            <p:nvPr/>
          </p:nvSpPr>
          <p:spPr>
            <a:xfrm>
              <a:off x="4938338" y="3696638"/>
              <a:ext cx="43725" cy="34425"/>
            </a:xfrm>
            <a:custGeom>
              <a:avLst/>
              <a:gdLst/>
              <a:ahLst/>
              <a:cxnLst/>
              <a:rect l="l" t="t" r="r" b="b"/>
              <a:pathLst>
                <a:path w="1749" h="1377" extrusionOk="0">
                  <a:moveTo>
                    <a:pt x="1749" y="0"/>
                  </a:moveTo>
                  <a:lnTo>
                    <a:pt x="0" y="1376"/>
                  </a:lnTo>
                  <a:cubicBezTo>
                    <a:pt x="0" y="1376"/>
                    <a:pt x="12" y="1377"/>
                    <a:pt x="33" y="1377"/>
                  </a:cubicBezTo>
                  <a:cubicBezTo>
                    <a:pt x="252" y="1377"/>
                    <a:pt x="1475" y="1317"/>
                    <a:pt x="1749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3" name="Google Shape;4331;p64"/>
            <p:cNvSpPr/>
            <p:nvPr/>
          </p:nvSpPr>
          <p:spPr>
            <a:xfrm>
              <a:off x="5079138" y="3698063"/>
              <a:ext cx="40875" cy="25825"/>
            </a:xfrm>
            <a:custGeom>
              <a:avLst/>
              <a:gdLst/>
              <a:ahLst/>
              <a:cxnLst/>
              <a:rect l="l" t="t" r="r" b="b"/>
              <a:pathLst>
                <a:path w="1635" h="1033" extrusionOk="0">
                  <a:moveTo>
                    <a:pt x="1" y="0"/>
                  </a:moveTo>
                  <a:cubicBezTo>
                    <a:pt x="1" y="1"/>
                    <a:pt x="489" y="1033"/>
                    <a:pt x="1590" y="1033"/>
                  </a:cubicBezTo>
                  <a:cubicBezTo>
                    <a:pt x="1605" y="1033"/>
                    <a:pt x="1620" y="1033"/>
                    <a:pt x="1635" y="1032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4" name="Google Shape;4332;p64"/>
            <p:cNvSpPr/>
            <p:nvPr/>
          </p:nvSpPr>
          <p:spPr>
            <a:xfrm>
              <a:off x="4807888" y="3656488"/>
              <a:ext cx="56300" cy="103225"/>
            </a:xfrm>
            <a:custGeom>
              <a:avLst/>
              <a:gdLst/>
              <a:ahLst/>
              <a:cxnLst/>
              <a:rect l="l" t="t" r="r" b="b"/>
              <a:pathLst>
                <a:path w="2252" h="4129" extrusionOk="0">
                  <a:moveTo>
                    <a:pt x="159" y="1"/>
                  </a:moveTo>
                  <a:cubicBezTo>
                    <a:pt x="101" y="187"/>
                    <a:pt x="73" y="373"/>
                    <a:pt x="58" y="574"/>
                  </a:cubicBezTo>
                  <a:cubicBezTo>
                    <a:pt x="1" y="918"/>
                    <a:pt x="1" y="1276"/>
                    <a:pt x="30" y="1635"/>
                  </a:cubicBezTo>
                  <a:cubicBezTo>
                    <a:pt x="116" y="2753"/>
                    <a:pt x="546" y="3441"/>
                    <a:pt x="1119" y="3871"/>
                  </a:cubicBezTo>
                  <a:cubicBezTo>
                    <a:pt x="1248" y="3971"/>
                    <a:pt x="1377" y="4057"/>
                    <a:pt x="1520" y="4129"/>
                  </a:cubicBezTo>
                  <a:cubicBezTo>
                    <a:pt x="2251" y="1649"/>
                    <a:pt x="646" y="330"/>
                    <a:pt x="159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5" name="Google Shape;4333;p64"/>
            <p:cNvSpPr/>
            <p:nvPr/>
          </p:nvSpPr>
          <p:spPr>
            <a:xfrm>
              <a:off x="4814338" y="3602388"/>
              <a:ext cx="23325" cy="44100"/>
            </a:xfrm>
            <a:custGeom>
              <a:avLst/>
              <a:gdLst/>
              <a:ahLst/>
              <a:cxnLst/>
              <a:rect l="l" t="t" r="r" b="b"/>
              <a:pathLst>
                <a:path w="933" h="1764" extrusionOk="0">
                  <a:moveTo>
                    <a:pt x="775" y="1"/>
                  </a:moveTo>
                  <a:lnTo>
                    <a:pt x="775" y="1"/>
                  </a:lnTo>
                  <a:cubicBezTo>
                    <a:pt x="445" y="545"/>
                    <a:pt x="173" y="1147"/>
                    <a:pt x="1" y="1764"/>
                  </a:cubicBezTo>
                  <a:cubicBezTo>
                    <a:pt x="345" y="1434"/>
                    <a:pt x="933" y="746"/>
                    <a:pt x="775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6" name="Google Shape;4334;p64"/>
            <p:cNvSpPr/>
            <p:nvPr/>
          </p:nvSpPr>
          <p:spPr>
            <a:xfrm>
              <a:off x="4826538" y="3620138"/>
              <a:ext cx="50900" cy="38175"/>
            </a:xfrm>
            <a:custGeom>
              <a:avLst/>
              <a:gdLst/>
              <a:ahLst/>
              <a:cxnLst/>
              <a:rect l="l" t="t" r="r" b="b"/>
              <a:pathLst>
                <a:path w="2036" h="1527" extrusionOk="0">
                  <a:moveTo>
                    <a:pt x="1298" y="1"/>
                  </a:moveTo>
                  <a:cubicBezTo>
                    <a:pt x="734" y="1"/>
                    <a:pt x="0" y="1527"/>
                    <a:pt x="0" y="1527"/>
                  </a:cubicBezTo>
                  <a:cubicBezTo>
                    <a:pt x="0" y="1527"/>
                    <a:pt x="2035" y="409"/>
                    <a:pt x="1462" y="50"/>
                  </a:cubicBezTo>
                  <a:cubicBezTo>
                    <a:pt x="1410" y="16"/>
                    <a:pt x="1355" y="1"/>
                    <a:pt x="1298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7" name="Google Shape;4335;p64"/>
            <p:cNvSpPr/>
            <p:nvPr/>
          </p:nvSpPr>
          <p:spPr>
            <a:xfrm>
              <a:off x="4837638" y="3654338"/>
              <a:ext cx="44100" cy="18300"/>
            </a:xfrm>
            <a:custGeom>
              <a:avLst/>
              <a:gdLst/>
              <a:ahLst/>
              <a:cxnLst/>
              <a:rect l="l" t="t" r="r" b="b"/>
              <a:pathLst>
                <a:path w="1764" h="732" extrusionOk="0">
                  <a:moveTo>
                    <a:pt x="1264" y="0"/>
                  </a:moveTo>
                  <a:cubicBezTo>
                    <a:pt x="824" y="0"/>
                    <a:pt x="1" y="732"/>
                    <a:pt x="1" y="732"/>
                  </a:cubicBezTo>
                  <a:cubicBezTo>
                    <a:pt x="1" y="732"/>
                    <a:pt x="1763" y="459"/>
                    <a:pt x="1462" y="87"/>
                  </a:cubicBezTo>
                  <a:cubicBezTo>
                    <a:pt x="1415" y="26"/>
                    <a:pt x="1346" y="0"/>
                    <a:pt x="1264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8" name="Google Shape;4336;p64"/>
            <p:cNvSpPr/>
            <p:nvPr/>
          </p:nvSpPr>
          <p:spPr>
            <a:xfrm>
              <a:off x="4848038" y="3676013"/>
              <a:ext cx="42075" cy="14225"/>
            </a:xfrm>
            <a:custGeom>
              <a:avLst/>
              <a:gdLst/>
              <a:ahLst/>
              <a:cxnLst/>
              <a:rect l="l" t="t" r="r" b="b"/>
              <a:pathLst>
                <a:path w="1683" h="569" extrusionOk="0">
                  <a:moveTo>
                    <a:pt x="1211" y="0"/>
                  </a:moveTo>
                  <a:cubicBezTo>
                    <a:pt x="765" y="0"/>
                    <a:pt x="0" y="567"/>
                    <a:pt x="0" y="567"/>
                  </a:cubicBezTo>
                  <a:cubicBezTo>
                    <a:pt x="0" y="567"/>
                    <a:pt x="41" y="568"/>
                    <a:pt x="109" y="568"/>
                  </a:cubicBezTo>
                  <a:cubicBezTo>
                    <a:pt x="483" y="568"/>
                    <a:pt x="1683" y="537"/>
                    <a:pt x="1476" y="137"/>
                  </a:cubicBezTo>
                  <a:cubicBezTo>
                    <a:pt x="1423" y="39"/>
                    <a:pt x="1328" y="0"/>
                    <a:pt x="1211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9" name="Google Shape;4337;p64"/>
            <p:cNvSpPr/>
            <p:nvPr/>
          </p:nvSpPr>
          <p:spPr>
            <a:xfrm>
              <a:off x="4854488" y="3700138"/>
              <a:ext cx="43125" cy="10050"/>
            </a:xfrm>
            <a:custGeom>
              <a:avLst/>
              <a:gdLst/>
              <a:ahLst/>
              <a:cxnLst/>
              <a:rect l="l" t="t" r="r" b="b"/>
              <a:pathLst>
                <a:path w="1725" h="402" extrusionOk="0">
                  <a:moveTo>
                    <a:pt x="1113" y="0"/>
                  </a:moveTo>
                  <a:cubicBezTo>
                    <a:pt x="624" y="0"/>
                    <a:pt x="0" y="204"/>
                    <a:pt x="0" y="204"/>
                  </a:cubicBezTo>
                  <a:cubicBezTo>
                    <a:pt x="0" y="204"/>
                    <a:pt x="835" y="402"/>
                    <a:pt x="1323" y="402"/>
                  </a:cubicBezTo>
                  <a:cubicBezTo>
                    <a:pt x="1567" y="402"/>
                    <a:pt x="1725" y="352"/>
                    <a:pt x="1648" y="204"/>
                  </a:cubicBezTo>
                  <a:cubicBezTo>
                    <a:pt x="1567" y="51"/>
                    <a:pt x="1357" y="0"/>
                    <a:pt x="1113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40" name="Google Shape;4338;p64"/>
            <p:cNvSpPr/>
            <p:nvPr/>
          </p:nvSpPr>
          <p:spPr>
            <a:xfrm>
              <a:off x="4858788" y="3718338"/>
              <a:ext cx="40000" cy="12950"/>
            </a:xfrm>
            <a:custGeom>
              <a:avLst/>
              <a:gdLst/>
              <a:ahLst/>
              <a:cxnLst/>
              <a:rect l="l" t="t" r="r" b="b"/>
              <a:pathLst>
                <a:path w="1600" h="518" extrusionOk="0">
                  <a:moveTo>
                    <a:pt x="925" y="1"/>
                  </a:moveTo>
                  <a:cubicBezTo>
                    <a:pt x="495" y="1"/>
                    <a:pt x="0" y="107"/>
                    <a:pt x="0" y="107"/>
                  </a:cubicBezTo>
                  <a:cubicBezTo>
                    <a:pt x="0" y="107"/>
                    <a:pt x="806" y="518"/>
                    <a:pt x="1252" y="518"/>
                  </a:cubicBezTo>
                  <a:cubicBezTo>
                    <a:pt x="1400" y="518"/>
                    <a:pt x="1509" y="472"/>
                    <a:pt x="1534" y="350"/>
                  </a:cubicBezTo>
                  <a:cubicBezTo>
                    <a:pt x="1599" y="76"/>
                    <a:pt x="1285" y="1"/>
                    <a:pt x="925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41" name="Google Shape;4339;p64"/>
            <p:cNvSpPr/>
            <p:nvPr/>
          </p:nvSpPr>
          <p:spPr>
            <a:xfrm>
              <a:off x="4854488" y="3743463"/>
              <a:ext cx="51875" cy="20575"/>
            </a:xfrm>
            <a:custGeom>
              <a:avLst/>
              <a:gdLst/>
              <a:ahLst/>
              <a:cxnLst/>
              <a:rect l="l" t="t" r="r" b="b"/>
              <a:pathLst>
                <a:path w="2075" h="823" extrusionOk="0">
                  <a:moveTo>
                    <a:pt x="257" y="0"/>
                  </a:moveTo>
                  <a:cubicBezTo>
                    <a:pt x="103" y="0"/>
                    <a:pt x="0" y="5"/>
                    <a:pt x="0" y="5"/>
                  </a:cubicBezTo>
                  <a:cubicBezTo>
                    <a:pt x="0" y="5"/>
                    <a:pt x="673" y="823"/>
                    <a:pt x="1215" y="823"/>
                  </a:cubicBezTo>
                  <a:cubicBezTo>
                    <a:pt x="1353" y="823"/>
                    <a:pt x="1483" y="769"/>
                    <a:pt x="1591" y="635"/>
                  </a:cubicBezTo>
                  <a:cubicBezTo>
                    <a:pt x="2075" y="62"/>
                    <a:pt x="820" y="0"/>
                    <a:pt x="257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42" name="Google Shape;4340;p64"/>
            <p:cNvSpPr/>
            <p:nvPr/>
          </p:nvSpPr>
          <p:spPr>
            <a:xfrm>
              <a:off x="4971638" y="3492388"/>
              <a:ext cx="133700" cy="50825"/>
            </a:xfrm>
            <a:custGeom>
              <a:avLst/>
              <a:gdLst/>
              <a:ahLst/>
              <a:cxnLst/>
              <a:rect l="l" t="t" r="r" b="b"/>
              <a:pathLst>
                <a:path w="5348" h="2033" extrusionOk="0">
                  <a:moveTo>
                    <a:pt x="2466" y="1"/>
                  </a:moveTo>
                  <a:cubicBezTo>
                    <a:pt x="2280" y="1"/>
                    <a:pt x="2108" y="15"/>
                    <a:pt x="1922" y="29"/>
                  </a:cubicBezTo>
                  <a:cubicBezTo>
                    <a:pt x="1277" y="58"/>
                    <a:pt x="632" y="158"/>
                    <a:pt x="1" y="330"/>
                  </a:cubicBezTo>
                  <a:cubicBezTo>
                    <a:pt x="87" y="502"/>
                    <a:pt x="202" y="660"/>
                    <a:pt x="316" y="817"/>
                  </a:cubicBezTo>
                  <a:cubicBezTo>
                    <a:pt x="417" y="946"/>
                    <a:pt x="531" y="1075"/>
                    <a:pt x="660" y="1204"/>
                  </a:cubicBezTo>
                  <a:cubicBezTo>
                    <a:pt x="1133" y="1634"/>
                    <a:pt x="1721" y="1921"/>
                    <a:pt x="2352" y="1993"/>
                  </a:cubicBezTo>
                  <a:cubicBezTo>
                    <a:pt x="2438" y="2007"/>
                    <a:pt x="2524" y="2021"/>
                    <a:pt x="2624" y="2021"/>
                  </a:cubicBezTo>
                  <a:cubicBezTo>
                    <a:pt x="2703" y="2029"/>
                    <a:pt x="2778" y="2032"/>
                    <a:pt x="2853" y="2032"/>
                  </a:cubicBezTo>
                  <a:cubicBezTo>
                    <a:pt x="2928" y="2032"/>
                    <a:pt x="3004" y="2029"/>
                    <a:pt x="3082" y="2021"/>
                  </a:cubicBezTo>
                  <a:cubicBezTo>
                    <a:pt x="4000" y="1978"/>
                    <a:pt x="4559" y="1692"/>
                    <a:pt x="4888" y="1348"/>
                  </a:cubicBezTo>
                  <a:cubicBezTo>
                    <a:pt x="5003" y="1233"/>
                    <a:pt x="5103" y="1104"/>
                    <a:pt x="5175" y="961"/>
                  </a:cubicBezTo>
                  <a:cubicBezTo>
                    <a:pt x="5261" y="817"/>
                    <a:pt x="5318" y="660"/>
                    <a:pt x="5347" y="488"/>
                  </a:cubicBezTo>
                  <a:cubicBezTo>
                    <a:pt x="4630" y="230"/>
                    <a:pt x="3871" y="58"/>
                    <a:pt x="3097" y="15"/>
                  </a:cubicBezTo>
                  <a:lnTo>
                    <a:pt x="3025" y="15"/>
                  </a:lnTo>
                  <a:cubicBezTo>
                    <a:pt x="2896" y="1"/>
                    <a:pt x="2767" y="1"/>
                    <a:pt x="2638" y="1"/>
                  </a:cubicBezTo>
                  <a:close/>
                </a:path>
              </a:pathLst>
            </a:custGeom>
            <a:solidFill>
              <a:srgbClr val="FFD3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43" name="Google Shape;4341;p64"/>
            <p:cNvSpPr/>
            <p:nvPr/>
          </p:nvSpPr>
          <p:spPr>
            <a:xfrm>
              <a:off x="4807888" y="3670463"/>
              <a:ext cx="33000" cy="82450"/>
            </a:xfrm>
            <a:custGeom>
              <a:avLst/>
              <a:gdLst/>
              <a:ahLst/>
              <a:cxnLst/>
              <a:rect l="l" t="t" r="r" b="b"/>
              <a:pathLst>
                <a:path w="1320" h="3298" extrusionOk="0">
                  <a:moveTo>
                    <a:pt x="58" y="1"/>
                  </a:moveTo>
                  <a:cubicBezTo>
                    <a:pt x="1" y="359"/>
                    <a:pt x="1" y="703"/>
                    <a:pt x="30" y="1061"/>
                  </a:cubicBezTo>
                  <a:cubicBezTo>
                    <a:pt x="116" y="2179"/>
                    <a:pt x="546" y="2882"/>
                    <a:pt x="1119" y="3297"/>
                  </a:cubicBezTo>
                  <a:cubicBezTo>
                    <a:pt x="1320" y="1291"/>
                    <a:pt x="288" y="216"/>
                    <a:pt x="58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44" name="Google Shape;4342;p64"/>
            <p:cNvSpPr/>
            <p:nvPr/>
          </p:nvSpPr>
          <p:spPr>
            <a:xfrm>
              <a:off x="5133613" y="3717763"/>
              <a:ext cx="6825" cy="6100"/>
            </a:xfrm>
            <a:custGeom>
              <a:avLst/>
              <a:gdLst/>
              <a:ahLst/>
              <a:cxnLst/>
              <a:rect l="l" t="t" r="r" b="b"/>
              <a:pathLst>
                <a:path w="273" h="244" extrusionOk="0">
                  <a:moveTo>
                    <a:pt x="158" y="1"/>
                  </a:moveTo>
                  <a:cubicBezTo>
                    <a:pt x="58" y="1"/>
                    <a:pt x="0" y="130"/>
                    <a:pt x="72" y="201"/>
                  </a:cubicBezTo>
                  <a:cubicBezTo>
                    <a:pt x="96" y="231"/>
                    <a:pt x="127" y="243"/>
                    <a:pt x="158" y="243"/>
                  </a:cubicBezTo>
                  <a:cubicBezTo>
                    <a:pt x="217" y="243"/>
                    <a:pt x="273" y="196"/>
                    <a:pt x="273" y="130"/>
                  </a:cubicBezTo>
                  <a:cubicBezTo>
                    <a:pt x="273" y="58"/>
                    <a:pt x="230" y="1"/>
                    <a:pt x="158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45" name="Google Shape;4343;p64"/>
            <p:cNvSpPr/>
            <p:nvPr/>
          </p:nvSpPr>
          <p:spPr>
            <a:xfrm>
              <a:off x="5152588" y="3699763"/>
              <a:ext cx="6125" cy="5925"/>
            </a:xfrm>
            <a:custGeom>
              <a:avLst/>
              <a:gdLst/>
              <a:ahLst/>
              <a:cxnLst/>
              <a:rect l="l" t="t" r="r" b="b"/>
              <a:pathLst>
                <a:path w="245" h="237" extrusionOk="0">
                  <a:moveTo>
                    <a:pt x="123" y="1"/>
                  </a:moveTo>
                  <a:cubicBezTo>
                    <a:pt x="62" y="1"/>
                    <a:pt x="1" y="40"/>
                    <a:pt x="1" y="119"/>
                  </a:cubicBezTo>
                  <a:cubicBezTo>
                    <a:pt x="1" y="198"/>
                    <a:pt x="62" y="237"/>
                    <a:pt x="123" y="237"/>
                  </a:cubicBezTo>
                  <a:cubicBezTo>
                    <a:pt x="184" y="237"/>
                    <a:pt x="245" y="198"/>
                    <a:pt x="245" y="119"/>
                  </a:cubicBezTo>
                  <a:cubicBezTo>
                    <a:pt x="245" y="40"/>
                    <a:pt x="184" y="1"/>
                    <a:pt x="123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46" name="Google Shape;4344;p64"/>
            <p:cNvSpPr/>
            <p:nvPr/>
          </p:nvSpPr>
          <p:spPr>
            <a:xfrm>
              <a:off x="4898913" y="3708713"/>
              <a:ext cx="6125" cy="5950"/>
            </a:xfrm>
            <a:custGeom>
              <a:avLst/>
              <a:gdLst/>
              <a:ahLst/>
              <a:cxnLst/>
              <a:rect l="l" t="t" r="r" b="b"/>
              <a:pathLst>
                <a:path w="245" h="238" extrusionOk="0">
                  <a:moveTo>
                    <a:pt x="122" y="1"/>
                  </a:moveTo>
                  <a:cubicBezTo>
                    <a:pt x="61" y="1"/>
                    <a:pt x="0" y="40"/>
                    <a:pt x="0" y="119"/>
                  </a:cubicBezTo>
                  <a:cubicBezTo>
                    <a:pt x="0" y="198"/>
                    <a:pt x="61" y="237"/>
                    <a:pt x="122" y="237"/>
                  </a:cubicBezTo>
                  <a:cubicBezTo>
                    <a:pt x="183" y="237"/>
                    <a:pt x="244" y="198"/>
                    <a:pt x="244" y="119"/>
                  </a:cubicBezTo>
                  <a:cubicBezTo>
                    <a:pt x="244" y="40"/>
                    <a:pt x="183" y="1"/>
                    <a:pt x="122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47" name="Google Shape;4345;p64"/>
            <p:cNvSpPr/>
            <p:nvPr/>
          </p:nvSpPr>
          <p:spPr>
            <a:xfrm>
              <a:off x="4925063" y="3727088"/>
              <a:ext cx="7200" cy="5850"/>
            </a:xfrm>
            <a:custGeom>
              <a:avLst/>
              <a:gdLst/>
              <a:ahLst/>
              <a:cxnLst/>
              <a:rect l="l" t="t" r="r" b="b"/>
              <a:pathLst>
                <a:path w="288" h="234" extrusionOk="0">
                  <a:moveTo>
                    <a:pt x="158" y="0"/>
                  </a:moveTo>
                  <a:cubicBezTo>
                    <a:pt x="58" y="0"/>
                    <a:pt x="1" y="129"/>
                    <a:pt x="72" y="201"/>
                  </a:cubicBezTo>
                  <a:cubicBezTo>
                    <a:pt x="99" y="223"/>
                    <a:pt x="130" y="233"/>
                    <a:pt x="160" y="233"/>
                  </a:cubicBezTo>
                  <a:cubicBezTo>
                    <a:pt x="226" y="233"/>
                    <a:pt x="287" y="184"/>
                    <a:pt x="287" y="115"/>
                  </a:cubicBezTo>
                  <a:cubicBezTo>
                    <a:pt x="287" y="43"/>
                    <a:pt x="230" y="0"/>
                    <a:pt x="158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48" name="Google Shape;4346;p64"/>
            <p:cNvSpPr/>
            <p:nvPr/>
          </p:nvSpPr>
          <p:spPr>
            <a:xfrm>
              <a:off x="4990288" y="3549138"/>
              <a:ext cx="85650" cy="63300"/>
            </a:xfrm>
            <a:custGeom>
              <a:avLst/>
              <a:gdLst/>
              <a:ahLst/>
              <a:cxnLst/>
              <a:rect l="l" t="t" r="r" b="b"/>
              <a:pathLst>
                <a:path w="3426" h="2532" extrusionOk="0">
                  <a:moveTo>
                    <a:pt x="859" y="1"/>
                  </a:moveTo>
                  <a:cubicBezTo>
                    <a:pt x="822" y="1"/>
                    <a:pt x="785" y="3"/>
                    <a:pt x="746" y="9"/>
                  </a:cubicBezTo>
                  <a:cubicBezTo>
                    <a:pt x="0" y="110"/>
                    <a:pt x="1075" y="2116"/>
                    <a:pt x="1692" y="2532"/>
                  </a:cubicBezTo>
                  <a:cubicBezTo>
                    <a:pt x="2508" y="1744"/>
                    <a:pt x="3426" y="325"/>
                    <a:pt x="2852" y="81"/>
                  </a:cubicBezTo>
                  <a:cubicBezTo>
                    <a:pt x="2796" y="59"/>
                    <a:pt x="2739" y="49"/>
                    <a:pt x="2683" y="49"/>
                  </a:cubicBezTo>
                  <a:cubicBezTo>
                    <a:pt x="2160" y="49"/>
                    <a:pt x="1692" y="927"/>
                    <a:pt x="1692" y="927"/>
                  </a:cubicBezTo>
                  <a:cubicBezTo>
                    <a:pt x="1692" y="927"/>
                    <a:pt x="1511" y="1"/>
                    <a:pt x="859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49" name="Google Shape;4347;p64"/>
            <p:cNvSpPr/>
            <p:nvPr/>
          </p:nvSpPr>
          <p:spPr>
            <a:xfrm>
              <a:off x="5025038" y="3621738"/>
              <a:ext cx="10425" cy="54125"/>
            </a:xfrm>
            <a:custGeom>
              <a:avLst/>
              <a:gdLst/>
              <a:ahLst/>
              <a:cxnLst/>
              <a:rect l="l" t="t" r="r" b="b"/>
              <a:pathLst>
                <a:path w="417" h="2165" extrusionOk="0">
                  <a:moveTo>
                    <a:pt x="259" y="1"/>
                  </a:moveTo>
                  <a:cubicBezTo>
                    <a:pt x="115" y="330"/>
                    <a:pt x="44" y="703"/>
                    <a:pt x="29" y="1076"/>
                  </a:cubicBezTo>
                  <a:cubicBezTo>
                    <a:pt x="1" y="1448"/>
                    <a:pt x="44" y="1806"/>
                    <a:pt x="144" y="2165"/>
                  </a:cubicBezTo>
                  <a:cubicBezTo>
                    <a:pt x="287" y="1821"/>
                    <a:pt x="373" y="1463"/>
                    <a:pt x="388" y="1090"/>
                  </a:cubicBezTo>
                  <a:cubicBezTo>
                    <a:pt x="416" y="717"/>
                    <a:pt x="373" y="345"/>
                    <a:pt x="259" y="1"/>
                  </a:cubicBezTo>
                  <a:close/>
                </a:path>
              </a:pathLst>
            </a:custGeom>
            <a:solidFill>
              <a:srgbClr val="FFD3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50" name="Google Shape;4348;p64"/>
            <p:cNvSpPr/>
            <p:nvPr/>
          </p:nvSpPr>
          <p:spPr>
            <a:xfrm>
              <a:off x="4983463" y="3610988"/>
              <a:ext cx="36225" cy="22250"/>
            </a:xfrm>
            <a:custGeom>
              <a:avLst/>
              <a:gdLst/>
              <a:ahLst/>
              <a:cxnLst/>
              <a:rect l="l" t="t" r="r" b="b"/>
              <a:pathLst>
                <a:path w="1449" h="890" extrusionOk="0">
                  <a:moveTo>
                    <a:pt x="1449" y="1"/>
                  </a:moveTo>
                  <a:lnTo>
                    <a:pt x="1449" y="1"/>
                  </a:lnTo>
                  <a:cubicBezTo>
                    <a:pt x="861" y="72"/>
                    <a:pt x="331" y="402"/>
                    <a:pt x="1" y="889"/>
                  </a:cubicBezTo>
                  <a:cubicBezTo>
                    <a:pt x="288" y="861"/>
                    <a:pt x="560" y="760"/>
                    <a:pt x="818" y="603"/>
                  </a:cubicBezTo>
                  <a:cubicBezTo>
                    <a:pt x="1062" y="445"/>
                    <a:pt x="1291" y="244"/>
                    <a:pt x="1449" y="1"/>
                  </a:cubicBezTo>
                  <a:close/>
                </a:path>
              </a:pathLst>
            </a:custGeom>
            <a:solidFill>
              <a:srgbClr val="FFD3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51" name="Google Shape;4349;p64"/>
            <p:cNvSpPr/>
            <p:nvPr/>
          </p:nvSpPr>
          <p:spPr>
            <a:xfrm>
              <a:off x="5042963" y="3610988"/>
              <a:ext cx="36200" cy="22250"/>
            </a:xfrm>
            <a:custGeom>
              <a:avLst/>
              <a:gdLst/>
              <a:ahLst/>
              <a:cxnLst/>
              <a:rect l="l" t="t" r="r" b="b"/>
              <a:pathLst>
                <a:path w="1448" h="890" extrusionOk="0">
                  <a:moveTo>
                    <a:pt x="0" y="1"/>
                  </a:moveTo>
                  <a:cubicBezTo>
                    <a:pt x="158" y="244"/>
                    <a:pt x="373" y="445"/>
                    <a:pt x="631" y="603"/>
                  </a:cubicBezTo>
                  <a:cubicBezTo>
                    <a:pt x="874" y="760"/>
                    <a:pt x="1161" y="861"/>
                    <a:pt x="1448" y="889"/>
                  </a:cubicBezTo>
                  <a:cubicBezTo>
                    <a:pt x="1118" y="402"/>
                    <a:pt x="588" y="72"/>
                    <a:pt x="0" y="1"/>
                  </a:cubicBezTo>
                  <a:close/>
                </a:path>
              </a:pathLst>
            </a:custGeom>
            <a:solidFill>
              <a:srgbClr val="FFD3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52" name="Google Shape;4350;p64"/>
            <p:cNvSpPr/>
            <p:nvPr/>
          </p:nvSpPr>
          <p:spPr>
            <a:xfrm>
              <a:off x="4950863" y="3492388"/>
              <a:ext cx="82450" cy="49125"/>
            </a:xfrm>
            <a:custGeom>
              <a:avLst/>
              <a:gdLst/>
              <a:ahLst/>
              <a:cxnLst/>
              <a:rect l="l" t="t" r="r" b="b"/>
              <a:pathLst>
                <a:path w="3298" h="1965" extrusionOk="0">
                  <a:moveTo>
                    <a:pt x="3297" y="1"/>
                  </a:moveTo>
                  <a:cubicBezTo>
                    <a:pt x="3125" y="1"/>
                    <a:pt x="2939" y="1"/>
                    <a:pt x="2767" y="15"/>
                  </a:cubicBezTo>
                  <a:cubicBezTo>
                    <a:pt x="2194" y="230"/>
                    <a:pt x="1663" y="502"/>
                    <a:pt x="1147" y="817"/>
                  </a:cubicBezTo>
                  <a:cubicBezTo>
                    <a:pt x="631" y="1133"/>
                    <a:pt x="201" y="1520"/>
                    <a:pt x="1" y="1964"/>
                  </a:cubicBezTo>
                  <a:cubicBezTo>
                    <a:pt x="517" y="1735"/>
                    <a:pt x="1018" y="1491"/>
                    <a:pt x="1491" y="1190"/>
                  </a:cubicBezTo>
                  <a:cubicBezTo>
                    <a:pt x="2194" y="774"/>
                    <a:pt x="2867" y="316"/>
                    <a:pt x="3297" y="1"/>
                  </a:cubicBezTo>
                  <a:close/>
                </a:path>
              </a:pathLst>
            </a:custGeom>
            <a:solidFill>
              <a:srgbClr val="FF51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53" name="Google Shape;4351;p64"/>
            <p:cNvSpPr/>
            <p:nvPr/>
          </p:nvSpPr>
          <p:spPr>
            <a:xfrm>
              <a:off x="5038288" y="3492738"/>
              <a:ext cx="88525" cy="39800"/>
            </a:xfrm>
            <a:custGeom>
              <a:avLst/>
              <a:gdLst/>
              <a:ahLst/>
              <a:cxnLst/>
              <a:rect l="l" t="t" r="r" b="b"/>
              <a:pathLst>
                <a:path w="3541" h="1592" extrusionOk="0">
                  <a:moveTo>
                    <a:pt x="1" y="1"/>
                  </a:moveTo>
                  <a:cubicBezTo>
                    <a:pt x="674" y="545"/>
                    <a:pt x="1420" y="1004"/>
                    <a:pt x="2237" y="1334"/>
                  </a:cubicBezTo>
                  <a:cubicBezTo>
                    <a:pt x="2638" y="1506"/>
                    <a:pt x="3082" y="1592"/>
                    <a:pt x="3541" y="1592"/>
                  </a:cubicBezTo>
                  <a:cubicBezTo>
                    <a:pt x="3412" y="1434"/>
                    <a:pt x="3011" y="1205"/>
                    <a:pt x="2509" y="961"/>
                  </a:cubicBezTo>
                  <a:cubicBezTo>
                    <a:pt x="1835" y="617"/>
                    <a:pt x="990" y="259"/>
                    <a:pt x="388" y="15"/>
                  </a:cubicBezTo>
                  <a:cubicBezTo>
                    <a:pt x="259" y="1"/>
                    <a:pt x="130" y="1"/>
                    <a:pt x="1" y="1"/>
                  </a:cubicBezTo>
                  <a:close/>
                </a:path>
              </a:pathLst>
            </a:custGeom>
            <a:solidFill>
              <a:srgbClr val="FF51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54" name="Google Shape;4352;p64"/>
            <p:cNvSpPr/>
            <p:nvPr/>
          </p:nvSpPr>
          <p:spPr>
            <a:xfrm>
              <a:off x="5028613" y="3492388"/>
              <a:ext cx="11850" cy="59875"/>
            </a:xfrm>
            <a:custGeom>
              <a:avLst/>
              <a:gdLst/>
              <a:ahLst/>
              <a:cxnLst/>
              <a:rect l="l" t="t" r="r" b="b"/>
              <a:pathLst>
                <a:path w="474" h="2395" extrusionOk="0">
                  <a:moveTo>
                    <a:pt x="202" y="1"/>
                  </a:moveTo>
                  <a:cubicBezTo>
                    <a:pt x="116" y="559"/>
                    <a:pt x="1" y="1434"/>
                    <a:pt x="73" y="1993"/>
                  </a:cubicBezTo>
                  <a:cubicBezTo>
                    <a:pt x="87" y="2136"/>
                    <a:pt x="130" y="2265"/>
                    <a:pt x="202" y="2394"/>
                  </a:cubicBezTo>
                  <a:cubicBezTo>
                    <a:pt x="273" y="2279"/>
                    <a:pt x="330" y="2150"/>
                    <a:pt x="345" y="2021"/>
                  </a:cubicBezTo>
                  <a:cubicBezTo>
                    <a:pt x="474" y="1477"/>
                    <a:pt x="459" y="617"/>
                    <a:pt x="373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55" name="Google Shape;4353;p64"/>
            <p:cNvSpPr/>
            <p:nvPr/>
          </p:nvSpPr>
          <p:spPr>
            <a:xfrm>
              <a:off x="4941188" y="3516763"/>
              <a:ext cx="9700" cy="8350"/>
            </a:xfrm>
            <a:custGeom>
              <a:avLst/>
              <a:gdLst/>
              <a:ahLst/>
              <a:cxnLst/>
              <a:rect l="l" t="t" r="r" b="b"/>
              <a:pathLst>
                <a:path w="388" h="334" extrusionOk="0">
                  <a:moveTo>
                    <a:pt x="216" y="0"/>
                  </a:moveTo>
                  <a:cubicBezTo>
                    <a:pt x="72" y="0"/>
                    <a:pt x="1" y="186"/>
                    <a:pt x="101" y="287"/>
                  </a:cubicBezTo>
                  <a:cubicBezTo>
                    <a:pt x="133" y="319"/>
                    <a:pt x="175" y="334"/>
                    <a:pt x="216" y="334"/>
                  </a:cubicBezTo>
                  <a:cubicBezTo>
                    <a:pt x="302" y="334"/>
                    <a:pt x="388" y="269"/>
                    <a:pt x="388" y="172"/>
                  </a:cubicBezTo>
                  <a:cubicBezTo>
                    <a:pt x="388" y="72"/>
                    <a:pt x="316" y="0"/>
                    <a:pt x="216" y="0"/>
                  </a:cubicBezTo>
                  <a:close/>
                </a:path>
              </a:pathLst>
            </a:custGeom>
            <a:solidFill>
              <a:srgbClr val="00BFB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56" name="Google Shape;4354;p64"/>
            <p:cNvSpPr/>
            <p:nvPr/>
          </p:nvSpPr>
          <p:spPr>
            <a:xfrm>
              <a:off x="4979163" y="3545063"/>
              <a:ext cx="8275" cy="8275"/>
            </a:xfrm>
            <a:custGeom>
              <a:avLst/>
              <a:gdLst/>
              <a:ahLst/>
              <a:cxnLst/>
              <a:rect l="l" t="t" r="r" b="b"/>
              <a:pathLst>
                <a:path w="331" h="331" extrusionOk="0">
                  <a:moveTo>
                    <a:pt x="159" y="0"/>
                  </a:moveTo>
                  <a:cubicBezTo>
                    <a:pt x="73" y="0"/>
                    <a:pt x="1" y="72"/>
                    <a:pt x="1" y="158"/>
                  </a:cubicBezTo>
                  <a:cubicBezTo>
                    <a:pt x="1" y="244"/>
                    <a:pt x="73" y="330"/>
                    <a:pt x="159" y="330"/>
                  </a:cubicBezTo>
                  <a:cubicBezTo>
                    <a:pt x="259" y="330"/>
                    <a:pt x="331" y="244"/>
                    <a:pt x="331" y="158"/>
                  </a:cubicBezTo>
                  <a:cubicBezTo>
                    <a:pt x="331" y="72"/>
                    <a:pt x="259" y="0"/>
                    <a:pt x="159" y="0"/>
                  </a:cubicBezTo>
                  <a:close/>
                </a:path>
              </a:pathLst>
            </a:custGeom>
            <a:solidFill>
              <a:srgbClr val="00BFB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57" name="Google Shape;4355;p64"/>
            <p:cNvSpPr/>
            <p:nvPr/>
          </p:nvSpPr>
          <p:spPr>
            <a:xfrm>
              <a:off x="5087738" y="3542638"/>
              <a:ext cx="9000" cy="8350"/>
            </a:xfrm>
            <a:custGeom>
              <a:avLst/>
              <a:gdLst/>
              <a:ahLst/>
              <a:cxnLst/>
              <a:rect l="l" t="t" r="r" b="b"/>
              <a:pathLst>
                <a:path w="360" h="334" extrusionOk="0">
                  <a:moveTo>
                    <a:pt x="180" y="1"/>
                  </a:moveTo>
                  <a:cubicBezTo>
                    <a:pt x="90" y="1"/>
                    <a:pt x="1" y="62"/>
                    <a:pt x="15" y="183"/>
                  </a:cubicBezTo>
                  <a:cubicBezTo>
                    <a:pt x="22" y="284"/>
                    <a:pt x="97" y="334"/>
                    <a:pt x="175" y="334"/>
                  </a:cubicBezTo>
                  <a:cubicBezTo>
                    <a:pt x="252" y="334"/>
                    <a:pt x="330" y="284"/>
                    <a:pt x="345" y="183"/>
                  </a:cubicBezTo>
                  <a:cubicBezTo>
                    <a:pt x="359" y="62"/>
                    <a:pt x="269" y="1"/>
                    <a:pt x="180" y="1"/>
                  </a:cubicBezTo>
                  <a:close/>
                </a:path>
              </a:pathLst>
            </a:custGeom>
            <a:solidFill>
              <a:srgbClr val="00BFB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58" name="Google Shape;4356;p64"/>
            <p:cNvSpPr/>
            <p:nvPr/>
          </p:nvSpPr>
          <p:spPr>
            <a:xfrm>
              <a:off x="5127513" y="3515313"/>
              <a:ext cx="7900" cy="6475"/>
            </a:xfrm>
            <a:custGeom>
              <a:avLst/>
              <a:gdLst/>
              <a:ahLst/>
              <a:cxnLst/>
              <a:rect l="l" t="t" r="r" b="b"/>
              <a:pathLst>
                <a:path w="316" h="259" extrusionOk="0">
                  <a:moveTo>
                    <a:pt x="29" y="1"/>
                  </a:moveTo>
                  <a:cubicBezTo>
                    <a:pt x="15" y="29"/>
                    <a:pt x="1" y="58"/>
                    <a:pt x="1" y="101"/>
                  </a:cubicBezTo>
                  <a:cubicBezTo>
                    <a:pt x="1" y="187"/>
                    <a:pt x="72" y="259"/>
                    <a:pt x="173" y="259"/>
                  </a:cubicBezTo>
                  <a:cubicBezTo>
                    <a:pt x="230" y="259"/>
                    <a:pt x="287" y="230"/>
                    <a:pt x="316" y="173"/>
                  </a:cubicBezTo>
                  <a:cubicBezTo>
                    <a:pt x="216" y="115"/>
                    <a:pt x="130" y="58"/>
                    <a:pt x="29" y="1"/>
                  </a:cubicBezTo>
                  <a:close/>
                </a:path>
              </a:pathLst>
            </a:custGeom>
            <a:solidFill>
              <a:srgbClr val="00BFB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59" name="Google Shape;4357;p64"/>
            <p:cNvSpPr/>
            <p:nvPr/>
          </p:nvSpPr>
          <p:spPr>
            <a:xfrm>
              <a:off x="5148288" y="3686913"/>
              <a:ext cx="72050" cy="68500"/>
            </a:xfrm>
            <a:custGeom>
              <a:avLst/>
              <a:gdLst/>
              <a:ahLst/>
              <a:cxnLst/>
              <a:rect l="l" t="t" r="r" b="b"/>
              <a:pathLst>
                <a:path w="2882" h="2740" extrusionOk="0">
                  <a:moveTo>
                    <a:pt x="2443" y="0"/>
                  </a:moveTo>
                  <a:cubicBezTo>
                    <a:pt x="2437" y="0"/>
                    <a:pt x="2430" y="1"/>
                    <a:pt x="2423" y="2"/>
                  </a:cubicBezTo>
                  <a:cubicBezTo>
                    <a:pt x="1965" y="74"/>
                    <a:pt x="2538" y="1923"/>
                    <a:pt x="2595" y="2123"/>
                  </a:cubicBezTo>
                  <a:cubicBezTo>
                    <a:pt x="2514" y="1934"/>
                    <a:pt x="1871" y="430"/>
                    <a:pt x="1558" y="430"/>
                  </a:cubicBezTo>
                  <a:cubicBezTo>
                    <a:pt x="1539" y="430"/>
                    <a:pt x="1522" y="435"/>
                    <a:pt x="1506" y="446"/>
                  </a:cubicBezTo>
                  <a:cubicBezTo>
                    <a:pt x="1205" y="633"/>
                    <a:pt x="2323" y="2224"/>
                    <a:pt x="2395" y="2310"/>
                  </a:cubicBezTo>
                  <a:cubicBezTo>
                    <a:pt x="2316" y="2231"/>
                    <a:pt x="1160" y="955"/>
                    <a:pt x="819" y="955"/>
                  </a:cubicBezTo>
                  <a:cubicBezTo>
                    <a:pt x="787" y="955"/>
                    <a:pt x="762" y="966"/>
                    <a:pt x="746" y="991"/>
                  </a:cubicBezTo>
                  <a:cubicBezTo>
                    <a:pt x="546" y="1278"/>
                    <a:pt x="2008" y="2338"/>
                    <a:pt x="2165" y="2467"/>
                  </a:cubicBezTo>
                  <a:cubicBezTo>
                    <a:pt x="2005" y="2399"/>
                    <a:pt x="755" y="1918"/>
                    <a:pt x="245" y="1918"/>
                  </a:cubicBezTo>
                  <a:cubicBezTo>
                    <a:pt x="117" y="1918"/>
                    <a:pt x="35" y="1948"/>
                    <a:pt x="30" y="2023"/>
                  </a:cubicBezTo>
                  <a:cubicBezTo>
                    <a:pt x="1" y="2338"/>
                    <a:pt x="1535" y="2625"/>
                    <a:pt x="2251" y="2740"/>
                  </a:cubicBezTo>
                  <a:cubicBezTo>
                    <a:pt x="2509" y="2596"/>
                    <a:pt x="2710" y="2381"/>
                    <a:pt x="2882" y="2152"/>
                  </a:cubicBezTo>
                  <a:cubicBezTo>
                    <a:pt x="2868" y="1421"/>
                    <a:pt x="2785" y="0"/>
                    <a:pt x="2443" y="0"/>
                  </a:cubicBezTo>
                  <a:close/>
                </a:path>
              </a:pathLst>
            </a:custGeom>
            <a:solidFill>
              <a:srgbClr val="FFD3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460" name="Google Shape;4280;p64"/>
          <p:cNvGrpSpPr/>
          <p:nvPr/>
        </p:nvGrpSpPr>
        <p:grpSpPr>
          <a:xfrm>
            <a:off x="6941281" y="1774805"/>
            <a:ext cx="958863" cy="936562"/>
            <a:chOff x="4359838" y="3100663"/>
            <a:chExt cx="1325950" cy="1223250"/>
          </a:xfrm>
        </p:grpSpPr>
        <p:sp>
          <p:nvSpPr>
            <p:cNvPr id="1461" name="Google Shape;4281;p64"/>
            <p:cNvSpPr/>
            <p:nvPr/>
          </p:nvSpPr>
          <p:spPr>
            <a:xfrm>
              <a:off x="4548488" y="3326938"/>
              <a:ext cx="908700" cy="765750"/>
            </a:xfrm>
            <a:custGeom>
              <a:avLst/>
              <a:gdLst/>
              <a:ahLst/>
              <a:cxnLst/>
              <a:rect l="l" t="t" r="r" b="b"/>
              <a:pathLst>
                <a:path w="36348" h="30630" extrusionOk="0">
                  <a:moveTo>
                    <a:pt x="16255" y="0"/>
                  </a:moveTo>
                  <a:cubicBezTo>
                    <a:pt x="14141" y="0"/>
                    <a:pt x="12326" y="1720"/>
                    <a:pt x="11997" y="3050"/>
                  </a:cubicBezTo>
                  <a:cubicBezTo>
                    <a:pt x="11347" y="2890"/>
                    <a:pt x="10756" y="2817"/>
                    <a:pt x="10223" y="2817"/>
                  </a:cubicBezTo>
                  <a:cubicBezTo>
                    <a:pt x="6787" y="2817"/>
                    <a:pt x="5768" y="5854"/>
                    <a:pt x="6822" y="8224"/>
                  </a:cubicBezTo>
                  <a:cubicBezTo>
                    <a:pt x="0" y="11062"/>
                    <a:pt x="4931" y="15304"/>
                    <a:pt x="4931" y="15304"/>
                  </a:cubicBezTo>
                  <a:cubicBezTo>
                    <a:pt x="1362" y="20220"/>
                    <a:pt x="6822" y="22370"/>
                    <a:pt x="6822" y="22370"/>
                  </a:cubicBezTo>
                  <a:cubicBezTo>
                    <a:pt x="5910" y="27321"/>
                    <a:pt x="10933" y="27546"/>
                    <a:pt x="11853" y="27546"/>
                  </a:cubicBezTo>
                  <a:cubicBezTo>
                    <a:pt x="11945" y="27546"/>
                    <a:pt x="11997" y="27544"/>
                    <a:pt x="11997" y="27544"/>
                  </a:cubicBezTo>
                  <a:cubicBezTo>
                    <a:pt x="12886" y="29946"/>
                    <a:pt x="14323" y="30629"/>
                    <a:pt x="15671" y="30629"/>
                  </a:cubicBezTo>
                  <a:cubicBezTo>
                    <a:pt x="17452" y="30629"/>
                    <a:pt x="19077" y="29436"/>
                    <a:pt x="19077" y="29436"/>
                  </a:cubicBezTo>
                  <a:cubicBezTo>
                    <a:pt x="19918" y="29896"/>
                    <a:pt x="20733" y="30087"/>
                    <a:pt x="21495" y="30087"/>
                  </a:cubicBezTo>
                  <a:cubicBezTo>
                    <a:pt x="24439" y="30087"/>
                    <a:pt x="26600" y="27240"/>
                    <a:pt x="26430" y="26011"/>
                  </a:cubicBezTo>
                  <a:lnTo>
                    <a:pt x="26430" y="26011"/>
                  </a:lnTo>
                  <a:cubicBezTo>
                    <a:pt x="26602" y="26024"/>
                    <a:pt x="26769" y="26030"/>
                    <a:pt x="26929" y="26030"/>
                  </a:cubicBezTo>
                  <a:cubicBezTo>
                    <a:pt x="30802" y="26030"/>
                    <a:pt x="31317" y="22370"/>
                    <a:pt x="31317" y="22370"/>
                  </a:cubicBezTo>
                  <a:cubicBezTo>
                    <a:pt x="36348" y="20292"/>
                    <a:pt x="33223" y="15304"/>
                    <a:pt x="33223" y="15304"/>
                  </a:cubicBezTo>
                  <a:cubicBezTo>
                    <a:pt x="35559" y="11090"/>
                    <a:pt x="31317" y="8224"/>
                    <a:pt x="31317" y="8224"/>
                  </a:cubicBezTo>
                  <a:cubicBezTo>
                    <a:pt x="31116" y="4340"/>
                    <a:pt x="28809" y="3150"/>
                    <a:pt x="26143" y="3050"/>
                  </a:cubicBezTo>
                  <a:cubicBezTo>
                    <a:pt x="25252" y="961"/>
                    <a:pt x="23792" y="225"/>
                    <a:pt x="22271" y="225"/>
                  </a:cubicBezTo>
                  <a:cubicBezTo>
                    <a:pt x="21173" y="225"/>
                    <a:pt x="20044" y="609"/>
                    <a:pt x="19077" y="1143"/>
                  </a:cubicBezTo>
                  <a:cubicBezTo>
                    <a:pt x="18145" y="324"/>
                    <a:pt x="17172" y="0"/>
                    <a:pt x="16255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62" name="Google Shape;4282;p64"/>
            <p:cNvSpPr/>
            <p:nvPr/>
          </p:nvSpPr>
          <p:spPr>
            <a:xfrm>
              <a:off x="4420913" y="3182363"/>
              <a:ext cx="1221875" cy="1040725"/>
            </a:xfrm>
            <a:custGeom>
              <a:avLst/>
              <a:gdLst/>
              <a:ahLst/>
              <a:cxnLst/>
              <a:rect l="l" t="t" r="r" b="b"/>
              <a:pathLst>
                <a:path w="48875" h="41629" extrusionOk="0">
                  <a:moveTo>
                    <a:pt x="26945" y="1"/>
                  </a:moveTo>
                  <a:cubicBezTo>
                    <a:pt x="25225" y="1"/>
                    <a:pt x="23765" y="644"/>
                    <a:pt x="22947" y="2182"/>
                  </a:cubicBezTo>
                  <a:cubicBezTo>
                    <a:pt x="21633" y="1043"/>
                    <a:pt x="20401" y="601"/>
                    <a:pt x="19281" y="601"/>
                  </a:cubicBezTo>
                  <a:cubicBezTo>
                    <a:pt x="15445" y="601"/>
                    <a:pt x="12929" y="5780"/>
                    <a:pt x="12929" y="5780"/>
                  </a:cubicBezTo>
                  <a:lnTo>
                    <a:pt x="12929" y="5794"/>
                  </a:lnTo>
                  <a:cubicBezTo>
                    <a:pt x="5562" y="6353"/>
                    <a:pt x="6952" y="13319"/>
                    <a:pt x="6952" y="13319"/>
                  </a:cubicBezTo>
                  <a:cubicBezTo>
                    <a:pt x="1" y="17819"/>
                    <a:pt x="5390" y="22807"/>
                    <a:pt x="5390" y="22807"/>
                  </a:cubicBezTo>
                  <a:cubicBezTo>
                    <a:pt x="990" y="28683"/>
                    <a:pt x="8314" y="31321"/>
                    <a:pt x="8314" y="31321"/>
                  </a:cubicBezTo>
                  <a:cubicBezTo>
                    <a:pt x="8261" y="37513"/>
                    <a:pt x="12712" y="38338"/>
                    <a:pt x="15088" y="38338"/>
                  </a:cubicBezTo>
                  <a:cubicBezTo>
                    <a:pt x="15951" y="38338"/>
                    <a:pt x="16541" y="38229"/>
                    <a:pt x="16541" y="38229"/>
                  </a:cubicBezTo>
                  <a:cubicBezTo>
                    <a:pt x="17803" y="40839"/>
                    <a:pt x="19464" y="41628"/>
                    <a:pt x="21011" y="41628"/>
                  </a:cubicBezTo>
                  <a:cubicBezTo>
                    <a:pt x="23381" y="41628"/>
                    <a:pt x="25484" y="39777"/>
                    <a:pt x="25484" y="39777"/>
                  </a:cubicBezTo>
                  <a:cubicBezTo>
                    <a:pt x="27170" y="40730"/>
                    <a:pt x="28597" y="41106"/>
                    <a:pt x="29800" y="41106"/>
                  </a:cubicBezTo>
                  <a:cubicBezTo>
                    <a:pt x="34275" y="41106"/>
                    <a:pt x="35646" y="35907"/>
                    <a:pt x="35646" y="35907"/>
                  </a:cubicBezTo>
                  <a:cubicBezTo>
                    <a:pt x="45149" y="35248"/>
                    <a:pt x="41150" y="29056"/>
                    <a:pt x="41150" y="29056"/>
                  </a:cubicBezTo>
                  <a:cubicBezTo>
                    <a:pt x="48875" y="24513"/>
                    <a:pt x="42970" y="19181"/>
                    <a:pt x="42970" y="19181"/>
                  </a:cubicBezTo>
                  <a:cubicBezTo>
                    <a:pt x="46381" y="10309"/>
                    <a:pt x="39143" y="9650"/>
                    <a:pt x="39143" y="9650"/>
                  </a:cubicBezTo>
                  <a:cubicBezTo>
                    <a:pt x="38626" y="5055"/>
                    <a:pt x="31763" y="1"/>
                    <a:pt x="26945" y="1"/>
                  </a:cubicBezTo>
                  <a:close/>
                </a:path>
              </a:pathLst>
            </a:custGeom>
            <a:solidFill>
              <a:srgbClr val="FF51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63" name="Google Shape;4283;p64"/>
            <p:cNvSpPr/>
            <p:nvPr/>
          </p:nvSpPr>
          <p:spPr>
            <a:xfrm>
              <a:off x="4985363" y="3110788"/>
              <a:ext cx="435650" cy="594475"/>
            </a:xfrm>
            <a:custGeom>
              <a:avLst/>
              <a:gdLst/>
              <a:ahLst/>
              <a:cxnLst/>
              <a:rect l="l" t="t" r="r" b="b"/>
              <a:pathLst>
                <a:path w="17426" h="23779" extrusionOk="0">
                  <a:moveTo>
                    <a:pt x="7755" y="1"/>
                  </a:moveTo>
                  <a:cubicBezTo>
                    <a:pt x="1" y="1"/>
                    <a:pt x="1387" y="23778"/>
                    <a:pt x="1387" y="23778"/>
                  </a:cubicBezTo>
                  <a:cubicBezTo>
                    <a:pt x="1387" y="23778"/>
                    <a:pt x="17425" y="1978"/>
                    <a:pt x="8654" y="101"/>
                  </a:cubicBezTo>
                  <a:cubicBezTo>
                    <a:pt x="8341" y="33"/>
                    <a:pt x="8042" y="1"/>
                    <a:pt x="7755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64" name="Google Shape;4284;p64"/>
            <p:cNvSpPr/>
            <p:nvPr/>
          </p:nvSpPr>
          <p:spPr>
            <a:xfrm>
              <a:off x="4716538" y="3100663"/>
              <a:ext cx="335100" cy="613200"/>
            </a:xfrm>
            <a:custGeom>
              <a:avLst/>
              <a:gdLst/>
              <a:ahLst/>
              <a:cxnLst/>
              <a:rect l="l" t="t" r="r" b="b"/>
              <a:pathLst>
                <a:path w="13404" h="24528" extrusionOk="0">
                  <a:moveTo>
                    <a:pt x="7333" y="1"/>
                  </a:moveTo>
                  <a:cubicBezTo>
                    <a:pt x="7141" y="1"/>
                    <a:pt x="6943" y="25"/>
                    <a:pt x="6736" y="76"/>
                  </a:cubicBezTo>
                  <a:cubicBezTo>
                    <a:pt x="0" y="1738"/>
                    <a:pt x="12326" y="24527"/>
                    <a:pt x="12326" y="24527"/>
                  </a:cubicBezTo>
                  <a:cubicBezTo>
                    <a:pt x="12326" y="24527"/>
                    <a:pt x="13404" y="1"/>
                    <a:pt x="7333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65" name="Google Shape;4285;p64"/>
            <p:cNvSpPr/>
            <p:nvPr/>
          </p:nvSpPr>
          <p:spPr>
            <a:xfrm>
              <a:off x="4421288" y="3262088"/>
              <a:ext cx="603425" cy="451775"/>
            </a:xfrm>
            <a:custGeom>
              <a:avLst/>
              <a:gdLst/>
              <a:ahLst/>
              <a:cxnLst/>
              <a:rect l="l" t="t" r="r" b="b"/>
              <a:pathLst>
                <a:path w="24137" h="18071" extrusionOk="0">
                  <a:moveTo>
                    <a:pt x="7998" y="1"/>
                  </a:moveTo>
                  <a:cubicBezTo>
                    <a:pt x="7175" y="1"/>
                    <a:pt x="6415" y="311"/>
                    <a:pt x="5747" y="1014"/>
                  </a:cubicBezTo>
                  <a:cubicBezTo>
                    <a:pt x="0" y="7091"/>
                    <a:pt x="24136" y="18070"/>
                    <a:pt x="24136" y="18070"/>
                  </a:cubicBezTo>
                  <a:cubicBezTo>
                    <a:pt x="24136" y="18070"/>
                    <a:pt x="14267" y="1"/>
                    <a:pt x="7998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66" name="Google Shape;4286;p64"/>
            <p:cNvSpPr/>
            <p:nvPr/>
          </p:nvSpPr>
          <p:spPr>
            <a:xfrm>
              <a:off x="4362513" y="3500413"/>
              <a:ext cx="662200" cy="213450"/>
            </a:xfrm>
            <a:custGeom>
              <a:avLst/>
              <a:gdLst/>
              <a:ahLst/>
              <a:cxnLst/>
              <a:rect l="l" t="t" r="r" b="b"/>
              <a:pathLst>
                <a:path w="26488" h="8538" extrusionOk="0">
                  <a:moveTo>
                    <a:pt x="5572" y="0"/>
                  </a:moveTo>
                  <a:cubicBezTo>
                    <a:pt x="3982" y="0"/>
                    <a:pt x="2816" y="481"/>
                    <a:pt x="2365" y="1672"/>
                  </a:cubicBezTo>
                  <a:cubicBezTo>
                    <a:pt x="0" y="7892"/>
                    <a:pt x="26487" y="8537"/>
                    <a:pt x="26487" y="8537"/>
                  </a:cubicBezTo>
                  <a:cubicBezTo>
                    <a:pt x="26487" y="8537"/>
                    <a:pt x="12268" y="0"/>
                    <a:pt x="5572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67" name="Google Shape;4287;p64"/>
            <p:cNvSpPr/>
            <p:nvPr/>
          </p:nvSpPr>
          <p:spPr>
            <a:xfrm>
              <a:off x="5024688" y="3253563"/>
              <a:ext cx="570100" cy="460650"/>
            </a:xfrm>
            <a:custGeom>
              <a:avLst/>
              <a:gdLst/>
              <a:ahLst/>
              <a:cxnLst/>
              <a:rect l="l" t="t" r="r" b="b"/>
              <a:pathLst>
                <a:path w="22804" h="18426" extrusionOk="0">
                  <a:moveTo>
                    <a:pt x="16118" y="1"/>
                  </a:moveTo>
                  <a:cubicBezTo>
                    <a:pt x="10304" y="1"/>
                    <a:pt x="0" y="18411"/>
                    <a:pt x="0" y="18411"/>
                  </a:cubicBezTo>
                  <a:lnTo>
                    <a:pt x="0" y="18425"/>
                  </a:lnTo>
                  <a:cubicBezTo>
                    <a:pt x="0" y="18425"/>
                    <a:pt x="22803" y="3691"/>
                    <a:pt x="17386" y="352"/>
                  </a:cubicBezTo>
                  <a:cubicBezTo>
                    <a:pt x="16995" y="112"/>
                    <a:pt x="16570" y="1"/>
                    <a:pt x="16118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68" name="Google Shape;4288;p64"/>
            <p:cNvSpPr/>
            <p:nvPr/>
          </p:nvSpPr>
          <p:spPr>
            <a:xfrm>
              <a:off x="5024688" y="3500488"/>
              <a:ext cx="661100" cy="213375"/>
            </a:xfrm>
            <a:custGeom>
              <a:avLst/>
              <a:gdLst/>
              <a:ahLst/>
              <a:cxnLst/>
              <a:rect l="l" t="t" r="r" b="b"/>
              <a:pathLst>
                <a:path w="26444" h="8535" extrusionOk="0">
                  <a:moveTo>
                    <a:pt x="20860" y="1"/>
                  </a:moveTo>
                  <a:cubicBezTo>
                    <a:pt x="14130" y="1"/>
                    <a:pt x="0" y="8534"/>
                    <a:pt x="0" y="8534"/>
                  </a:cubicBezTo>
                  <a:cubicBezTo>
                    <a:pt x="0" y="8534"/>
                    <a:pt x="26444" y="8204"/>
                    <a:pt x="24151" y="1769"/>
                  </a:cubicBezTo>
                  <a:cubicBezTo>
                    <a:pt x="23701" y="508"/>
                    <a:pt x="22500" y="1"/>
                    <a:pt x="20860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69" name="Google Shape;4289;p64"/>
            <p:cNvSpPr/>
            <p:nvPr/>
          </p:nvSpPr>
          <p:spPr>
            <a:xfrm>
              <a:off x="5024688" y="3713838"/>
              <a:ext cx="640325" cy="215100"/>
            </a:xfrm>
            <a:custGeom>
              <a:avLst/>
              <a:gdLst/>
              <a:ahLst/>
              <a:cxnLst/>
              <a:rect l="l" t="t" r="r" b="b"/>
              <a:pathLst>
                <a:path w="25613" h="8604" extrusionOk="0">
                  <a:moveTo>
                    <a:pt x="0" y="0"/>
                  </a:moveTo>
                  <a:cubicBezTo>
                    <a:pt x="0" y="0"/>
                    <a:pt x="15040" y="8604"/>
                    <a:pt x="21368" y="8604"/>
                  </a:cubicBezTo>
                  <a:cubicBezTo>
                    <a:pt x="22775" y="8604"/>
                    <a:pt x="23752" y="8178"/>
                    <a:pt x="24036" y="7138"/>
                  </a:cubicBezTo>
                  <a:cubicBezTo>
                    <a:pt x="25613" y="1419"/>
                    <a:pt x="1" y="0"/>
                    <a:pt x="0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70" name="Google Shape;4290;p64"/>
            <p:cNvSpPr/>
            <p:nvPr/>
          </p:nvSpPr>
          <p:spPr>
            <a:xfrm>
              <a:off x="5020013" y="3705238"/>
              <a:ext cx="567975" cy="454875"/>
            </a:xfrm>
            <a:custGeom>
              <a:avLst/>
              <a:gdLst/>
              <a:ahLst/>
              <a:cxnLst/>
              <a:rect l="l" t="t" r="r" b="b"/>
              <a:pathLst>
                <a:path w="22719" h="18195" extrusionOk="0">
                  <a:moveTo>
                    <a:pt x="1" y="0"/>
                  </a:moveTo>
                  <a:cubicBezTo>
                    <a:pt x="1" y="1"/>
                    <a:pt x="11600" y="18194"/>
                    <a:pt x="16972" y="18194"/>
                  </a:cubicBezTo>
                  <a:cubicBezTo>
                    <a:pt x="17520" y="18194"/>
                    <a:pt x="18004" y="18005"/>
                    <a:pt x="18404" y="17586"/>
                  </a:cubicBezTo>
                  <a:cubicBezTo>
                    <a:pt x="22718" y="13057"/>
                    <a:pt x="331" y="201"/>
                    <a:pt x="1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71" name="Google Shape;4291;p64"/>
            <p:cNvSpPr/>
            <p:nvPr/>
          </p:nvSpPr>
          <p:spPr>
            <a:xfrm>
              <a:off x="5003438" y="3712038"/>
              <a:ext cx="349125" cy="611875"/>
            </a:xfrm>
            <a:custGeom>
              <a:avLst/>
              <a:gdLst/>
              <a:ahLst/>
              <a:cxnLst/>
              <a:rect l="l" t="t" r="r" b="b"/>
              <a:pathLst>
                <a:path w="13965" h="24475" extrusionOk="0">
                  <a:moveTo>
                    <a:pt x="793" y="0"/>
                  </a:moveTo>
                  <a:cubicBezTo>
                    <a:pt x="793" y="1"/>
                    <a:pt x="0" y="24475"/>
                    <a:pt x="6314" y="24475"/>
                  </a:cubicBezTo>
                  <a:cubicBezTo>
                    <a:pt x="6520" y="24475"/>
                    <a:pt x="6734" y="24448"/>
                    <a:pt x="6956" y="24394"/>
                  </a:cubicBezTo>
                  <a:cubicBezTo>
                    <a:pt x="13964" y="22689"/>
                    <a:pt x="793" y="1"/>
                    <a:pt x="793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72" name="Google Shape;4292;p64"/>
            <p:cNvSpPr/>
            <p:nvPr/>
          </p:nvSpPr>
          <p:spPr>
            <a:xfrm>
              <a:off x="4710088" y="3712038"/>
              <a:ext cx="313175" cy="607550"/>
            </a:xfrm>
            <a:custGeom>
              <a:avLst/>
              <a:gdLst/>
              <a:ahLst/>
              <a:cxnLst/>
              <a:rect l="l" t="t" r="r" b="b"/>
              <a:pathLst>
                <a:path w="12527" h="24302" extrusionOk="0">
                  <a:moveTo>
                    <a:pt x="12527" y="0"/>
                  </a:moveTo>
                  <a:cubicBezTo>
                    <a:pt x="12526" y="1"/>
                    <a:pt x="0" y="22531"/>
                    <a:pt x="5819" y="24222"/>
                  </a:cubicBezTo>
                  <a:cubicBezTo>
                    <a:pt x="6004" y="24276"/>
                    <a:pt x="6183" y="24302"/>
                    <a:pt x="6357" y="24302"/>
                  </a:cubicBezTo>
                  <a:cubicBezTo>
                    <a:pt x="11707" y="24302"/>
                    <a:pt x="12527" y="2"/>
                    <a:pt x="12527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73" name="Google Shape;4293;p64"/>
            <p:cNvSpPr/>
            <p:nvPr/>
          </p:nvSpPr>
          <p:spPr>
            <a:xfrm>
              <a:off x="4409813" y="3712038"/>
              <a:ext cx="613450" cy="441400"/>
            </a:xfrm>
            <a:custGeom>
              <a:avLst/>
              <a:gdLst/>
              <a:ahLst/>
              <a:cxnLst/>
              <a:rect l="l" t="t" r="r" b="b"/>
              <a:pathLst>
                <a:path w="24538" h="17656" extrusionOk="0">
                  <a:moveTo>
                    <a:pt x="24538" y="0"/>
                  </a:moveTo>
                  <a:cubicBezTo>
                    <a:pt x="24537" y="1"/>
                    <a:pt x="0" y="12398"/>
                    <a:pt x="6106" y="17013"/>
                  </a:cubicBezTo>
                  <a:cubicBezTo>
                    <a:pt x="6693" y="17456"/>
                    <a:pt x="7338" y="17656"/>
                    <a:pt x="8024" y="17656"/>
                  </a:cubicBezTo>
                  <a:cubicBezTo>
                    <a:pt x="14469" y="17656"/>
                    <a:pt x="24538" y="1"/>
                    <a:pt x="24538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74" name="Google Shape;4294;p64"/>
            <p:cNvSpPr/>
            <p:nvPr/>
          </p:nvSpPr>
          <p:spPr>
            <a:xfrm>
              <a:off x="4359838" y="3711938"/>
              <a:ext cx="663425" cy="208425"/>
            </a:xfrm>
            <a:custGeom>
              <a:avLst/>
              <a:gdLst/>
              <a:ahLst/>
              <a:cxnLst/>
              <a:rect l="l" t="t" r="r" b="b"/>
              <a:pathLst>
                <a:path w="26537" h="8337" extrusionOk="0">
                  <a:moveTo>
                    <a:pt x="25753" y="0"/>
                  </a:moveTo>
                  <a:cubicBezTo>
                    <a:pt x="21353" y="0"/>
                    <a:pt x="1" y="312"/>
                    <a:pt x="2329" y="6397"/>
                  </a:cubicBezTo>
                  <a:cubicBezTo>
                    <a:pt x="2860" y="7784"/>
                    <a:pt x="4188" y="8336"/>
                    <a:pt x="5964" y="8336"/>
                  </a:cubicBezTo>
                  <a:cubicBezTo>
                    <a:pt x="12865" y="8336"/>
                    <a:pt x="26537" y="4"/>
                    <a:pt x="26537" y="4"/>
                  </a:cubicBezTo>
                  <a:cubicBezTo>
                    <a:pt x="26537" y="4"/>
                    <a:pt x="26255" y="0"/>
                    <a:pt x="25753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75" name="Google Shape;4295;p64"/>
            <p:cNvSpPr/>
            <p:nvPr/>
          </p:nvSpPr>
          <p:spPr>
            <a:xfrm>
              <a:off x="4465713" y="3158988"/>
              <a:ext cx="1109000" cy="1097775"/>
            </a:xfrm>
            <a:custGeom>
              <a:avLst/>
              <a:gdLst/>
              <a:ahLst/>
              <a:cxnLst/>
              <a:rect l="l" t="t" r="r" b="b"/>
              <a:pathLst>
                <a:path w="44360" h="43911" extrusionOk="0">
                  <a:moveTo>
                    <a:pt x="28768" y="1"/>
                  </a:moveTo>
                  <a:cubicBezTo>
                    <a:pt x="27055" y="1"/>
                    <a:pt x="26172" y="9252"/>
                    <a:pt x="26172" y="9252"/>
                  </a:cubicBezTo>
                  <a:lnTo>
                    <a:pt x="19779" y="8994"/>
                  </a:lnTo>
                  <a:cubicBezTo>
                    <a:pt x="19779" y="8994"/>
                    <a:pt x="19364" y="638"/>
                    <a:pt x="17916" y="380"/>
                  </a:cubicBezTo>
                  <a:cubicBezTo>
                    <a:pt x="17896" y="376"/>
                    <a:pt x="17876" y="375"/>
                    <a:pt x="17858" y="375"/>
                  </a:cubicBezTo>
                  <a:cubicBezTo>
                    <a:pt x="16521" y="375"/>
                    <a:pt x="18891" y="9309"/>
                    <a:pt x="18891" y="9309"/>
                  </a:cubicBezTo>
                  <a:lnTo>
                    <a:pt x="14290" y="11660"/>
                  </a:lnTo>
                  <a:cubicBezTo>
                    <a:pt x="14290" y="11660"/>
                    <a:pt x="8223" y="6400"/>
                    <a:pt x="6371" y="6400"/>
                  </a:cubicBezTo>
                  <a:cubicBezTo>
                    <a:pt x="6249" y="6400"/>
                    <a:pt x="6145" y="6422"/>
                    <a:pt x="6063" y="6471"/>
                  </a:cubicBezTo>
                  <a:cubicBezTo>
                    <a:pt x="4730" y="7245"/>
                    <a:pt x="13086" y="12677"/>
                    <a:pt x="13086" y="12677"/>
                  </a:cubicBezTo>
                  <a:lnTo>
                    <a:pt x="9388" y="16877"/>
                  </a:lnTo>
                  <a:cubicBezTo>
                    <a:pt x="9388" y="16877"/>
                    <a:pt x="4335" y="15444"/>
                    <a:pt x="1851" y="15444"/>
                  </a:cubicBezTo>
                  <a:cubicBezTo>
                    <a:pt x="1144" y="15444"/>
                    <a:pt x="645" y="15560"/>
                    <a:pt x="531" y="15859"/>
                  </a:cubicBezTo>
                  <a:cubicBezTo>
                    <a:pt x="0" y="17206"/>
                    <a:pt x="8242" y="18410"/>
                    <a:pt x="8242" y="18410"/>
                  </a:cubicBezTo>
                  <a:lnTo>
                    <a:pt x="8672" y="23613"/>
                  </a:lnTo>
                  <a:cubicBezTo>
                    <a:pt x="8672" y="23613"/>
                    <a:pt x="172" y="25677"/>
                    <a:pt x="502" y="27239"/>
                  </a:cubicBezTo>
                  <a:cubicBezTo>
                    <a:pt x="565" y="27536"/>
                    <a:pt x="913" y="27655"/>
                    <a:pt x="1434" y="27655"/>
                  </a:cubicBezTo>
                  <a:cubicBezTo>
                    <a:pt x="3636" y="27655"/>
                    <a:pt x="8929" y="25519"/>
                    <a:pt x="8929" y="25519"/>
                  </a:cubicBezTo>
                  <a:lnTo>
                    <a:pt x="11008" y="29719"/>
                  </a:lnTo>
                  <a:cubicBezTo>
                    <a:pt x="11008" y="29719"/>
                    <a:pt x="4314" y="35724"/>
                    <a:pt x="5346" y="36928"/>
                  </a:cubicBezTo>
                  <a:cubicBezTo>
                    <a:pt x="5436" y="37031"/>
                    <a:pt x="5564" y="37078"/>
                    <a:pt x="5723" y="37078"/>
                  </a:cubicBezTo>
                  <a:cubicBezTo>
                    <a:pt x="7428" y="37078"/>
                    <a:pt x="12728" y="31682"/>
                    <a:pt x="12728" y="31682"/>
                  </a:cubicBezTo>
                  <a:cubicBezTo>
                    <a:pt x="12728" y="31682"/>
                    <a:pt x="14574" y="36205"/>
                    <a:pt x="17251" y="36426"/>
                  </a:cubicBezTo>
                  <a:lnTo>
                    <a:pt x="17251" y="36426"/>
                  </a:lnTo>
                  <a:cubicBezTo>
                    <a:pt x="17127" y="36751"/>
                    <a:pt x="14883" y="42679"/>
                    <a:pt x="16096" y="43808"/>
                  </a:cubicBezTo>
                  <a:cubicBezTo>
                    <a:pt x="16170" y="43877"/>
                    <a:pt x="16244" y="43910"/>
                    <a:pt x="16320" y="43910"/>
                  </a:cubicBezTo>
                  <a:cubicBezTo>
                    <a:pt x="17522" y="43910"/>
                    <a:pt x="18905" y="35638"/>
                    <a:pt x="18905" y="35638"/>
                  </a:cubicBezTo>
                  <a:lnTo>
                    <a:pt x="24538" y="35366"/>
                  </a:lnTo>
                  <a:cubicBezTo>
                    <a:pt x="24538" y="35366"/>
                    <a:pt x="26334" y="43911"/>
                    <a:pt x="27927" y="43911"/>
                  </a:cubicBezTo>
                  <a:cubicBezTo>
                    <a:pt x="27944" y="43911"/>
                    <a:pt x="27961" y="43910"/>
                    <a:pt x="27978" y="43908"/>
                  </a:cubicBezTo>
                  <a:cubicBezTo>
                    <a:pt x="29583" y="43736"/>
                    <a:pt x="25785" y="34749"/>
                    <a:pt x="25785" y="34749"/>
                  </a:cubicBezTo>
                  <a:lnTo>
                    <a:pt x="30643" y="34362"/>
                  </a:lnTo>
                  <a:lnTo>
                    <a:pt x="32120" y="33918"/>
                  </a:lnTo>
                  <a:cubicBezTo>
                    <a:pt x="32120" y="33918"/>
                    <a:pt x="36910" y="37362"/>
                    <a:pt x="38209" y="37362"/>
                  </a:cubicBezTo>
                  <a:cubicBezTo>
                    <a:pt x="38264" y="37362"/>
                    <a:pt x="38313" y="37356"/>
                    <a:pt x="38354" y="37344"/>
                  </a:cubicBezTo>
                  <a:cubicBezTo>
                    <a:pt x="39401" y="37043"/>
                    <a:pt x="33639" y="32671"/>
                    <a:pt x="33639" y="32671"/>
                  </a:cubicBezTo>
                  <a:lnTo>
                    <a:pt x="37007" y="28300"/>
                  </a:lnTo>
                  <a:cubicBezTo>
                    <a:pt x="37007" y="28300"/>
                    <a:pt x="40697" y="29268"/>
                    <a:pt x="42627" y="29268"/>
                  </a:cubicBezTo>
                  <a:cubicBezTo>
                    <a:pt x="43237" y="29268"/>
                    <a:pt x="43672" y="29171"/>
                    <a:pt x="43758" y="28916"/>
                  </a:cubicBezTo>
                  <a:cubicBezTo>
                    <a:pt x="44116" y="27855"/>
                    <a:pt x="36978" y="27225"/>
                    <a:pt x="36978" y="27225"/>
                  </a:cubicBezTo>
                  <a:lnTo>
                    <a:pt x="38096" y="19543"/>
                  </a:lnTo>
                  <a:cubicBezTo>
                    <a:pt x="38096" y="19543"/>
                    <a:pt x="44360" y="17264"/>
                    <a:pt x="43772" y="16017"/>
                  </a:cubicBezTo>
                  <a:cubicBezTo>
                    <a:pt x="43663" y="15785"/>
                    <a:pt x="43346" y="15691"/>
                    <a:pt x="42900" y="15691"/>
                  </a:cubicBezTo>
                  <a:cubicBezTo>
                    <a:pt x="40946" y="15691"/>
                    <a:pt x="36534" y="17507"/>
                    <a:pt x="36534" y="17507"/>
                  </a:cubicBezTo>
                  <a:lnTo>
                    <a:pt x="32607" y="12018"/>
                  </a:lnTo>
                  <a:cubicBezTo>
                    <a:pt x="32607" y="12018"/>
                    <a:pt x="38985" y="7503"/>
                    <a:pt x="38469" y="6056"/>
                  </a:cubicBezTo>
                  <a:cubicBezTo>
                    <a:pt x="38421" y="5919"/>
                    <a:pt x="38318" y="5856"/>
                    <a:pt x="38171" y="5856"/>
                  </a:cubicBezTo>
                  <a:cubicBezTo>
                    <a:pt x="36754" y="5856"/>
                    <a:pt x="31245" y="11660"/>
                    <a:pt x="31245" y="11660"/>
                  </a:cubicBezTo>
                  <a:lnTo>
                    <a:pt x="27763" y="9151"/>
                  </a:lnTo>
                  <a:cubicBezTo>
                    <a:pt x="27763" y="9151"/>
                    <a:pt x="30729" y="538"/>
                    <a:pt x="28909" y="22"/>
                  </a:cubicBezTo>
                  <a:cubicBezTo>
                    <a:pt x="28861" y="8"/>
                    <a:pt x="28814" y="1"/>
                    <a:pt x="28768" y="1"/>
                  </a:cubicBezTo>
                  <a:close/>
                </a:path>
              </a:pathLst>
            </a:custGeom>
            <a:solidFill>
              <a:srgbClr val="0092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76" name="Google Shape;4296;p64"/>
            <p:cNvSpPr/>
            <p:nvPr/>
          </p:nvSpPr>
          <p:spPr>
            <a:xfrm>
              <a:off x="4502613" y="3220788"/>
              <a:ext cx="1011550" cy="973325"/>
            </a:xfrm>
            <a:custGeom>
              <a:avLst/>
              <a:gdLst/>
              <a:ahLst/>
              <a:cxnLst/>
              <a:rect l="l" t="t" r="r" b="b"/>
              <a:pathLst>
                <a:path w="40462" h="38933" extrusionOk="0">
                  <a:moveTo>
                    <a:pt x="20998" y="0"/>
                  </a:moveTo>
                  <a:cubicBezTo>
                    <a:pt x="13129" y="0"/>
                    <a:pt x="6020" y="4745"/>
                    <a:pt x="3010" y="12011"/>
                  </a:cubicBezTo>
                  <a:cubicBezTo>
                    <a:pt x="1" y="19292"/>
                    <a:pt x="1663" y="27662"/>
                    <a:pt x="7239" y="33238"/>
                  </a:cubicBezTo>
                  <a:cubicBezTo>
                    <a:pt x="10958" y="36957"/>
                    <a:pt x="15934" y="38933"/>
                    <a:pt x="21000" y="38933"/>
                  </a:cubicBezTo>
                  <a:cubicBezTo>
                    <a:pt x="23509" y="38933"/>
                    <a:pt x="26040" y="38448"/>
                    <a:pt x="28451" y="37451"/>
                  </a:cubicBezTo>
                  <a:cubicBezTo>
                    <a:pt x="35717" y="34442"/>
                    <a:pt x="40462" y="27347"/>
                    <a:pt x="40462" y="19464"/>
                  </a:cubicBezTo>
                  <a:cubicBezTo>
                    <a:pt x="40462" y="8715"/>
                    <a:pt x="31747" y="0"/>
                    <a:pt x="20998" y="0"/>
                  </a:cubicBezTo>
                  <a:close/>
                </a:path>
              </a:pathLst>
            </a:custGeom>
            <a:solidFill>
              <a:srgbClr val="FFD3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77" name="Google Shape;4297;p64"/>
            <p:cNvSpPr/>
            <p:nvPr/>
          </p:nvSpPr>
          <p:spPr>
            <a:xfrm>
              <a:off x="4614763" y="3287063"/>
              <a:ext cx="817700" cy="812700"/>
            </a:xfrm>
            <a:custGeom>
              <a:avLst/>
              <a:gdLst/>
              <a:ahLst/>
              <a:cxnLst/>
              <a:rect l="l" t="t" r="r" b="b"/>
              <a:pathLst>
                <a:path w="32708" h="32508" extrusionOk="0">
                  <a:moveTo>
                    <a:pt x="12370" y="1"/>
                  </a:moveTo>
                  <a:cubicBezTo>
                    <a:pt x="12312" y="1"/>
                    <a:pt x="12269" y="15"/>
                    <a:pt x="12212" y="15"/>
                  </a:cubicBezTo>
                  <a:cubicBezTo>
                    <a:pt x="11237" y="144"/>
                    <a:pt x="11166" y="1463"/>
                    <a:pt x="11438" y="2982"/>
                  </a:cubicBezTo>
                  <a:cubicBezTo>
                    <a:pt x="12312" y="4415"/>
                    <a:pt x="13043" y="5920"/>
                    <a:pt x="13631" y="7483"/>
                  </a:cubicBezTo>
                  <a:cubicBezTo>
                    <a:pt x="13918" y="7397"/>
                    <a:pt x="14204" y="7325"/>
                    <a:pt x="14505" y="7268"/>
                  </a:cubicBezTo>
                  <a:cubicBezTo>
                    <a:pt x="14233" y="5232"/>
                    <a:pt x="14090" y="3226"/>
                    <a:pt x="14247" y="1592"/>
                  </a:cubicBezTo>
                  <a:cubicBezTo>
                    <a:pt x="13717" y="675"/>
                    <a:pt x="13086" y="1"/>
                    <a:pt x="12370" y="1"/>
                  </a:cubicBezTo>
                  <a:close/>
                  <a:moveTo>
                    <a:pt x="20840" y="273"/>
                  </a:moveTo>
                  <a:cubicBezTo>
                    <a:pt x="20109" y="273"/>
                    <a:pt x="19450" y="1234"/>
                    <a:pt x="18920" y="2423"/>
                  </a:cubicBezTo>
                  <a:cubicBezTo>
                    <a:pt x="18934" y="4057"/>
                    <a:pt x="18819" y="5691"/>
                    <a:pt x="18576" y="7311"/>
                  </a:cubicBezTo>
                  <a:cubicBezTo>
                    <a:pt x="18948" y="7397"/>
                    <a:pt x="19307" y="7497"/>
                    <a:pt x="19665" y="7626"/>
                  </a:cubicBezTo>
                  <a:cubicBezTo>
                    <a:pt x="20253" y="6150"/>
                    <a:pt x="20969" y="4716"/>
                    <a:pt x="21801" y="3340"/>
                  </a:cubicBezTo>
                  <a:cubicBezTo>
                    <a:pt x="21915" y="1778"/>
                    <a:pt x="21772" y="345"/>
                    <a:pt x="20912" y="273"/>
                  </a:cubicBezTo>
                  <a:close/>
                  <a:moveTo>
                    <a:pt x="5213" y="4142"/>
                  </a:moveTo>
                  <a:cubicBezTo>
                    <a:pt x="4864" y="4142"/>
                    <a:pt x="4542" y="4255"/>
                    <a:pt x="4272" y="4458"/>
                  </a:cubicBezTo>
                  <a:cubicBezTo>
                    <a:pt x="3469" y="5103"/>
                    <a:pt x="3842" y="6293"/>
                    <a:pt x="4630" y="7526"/>
                  </a:cubicBezTo>
                  <a:cubicBezTo>
                    <a:pt x="6006" y="8257"/>
                    <a:pt x="7540" y="9317"/>
                    <a:pt x="9045" y="10492"/>
                  </a:cubicBezTo>
                  <a:cubicBezTo>
                    <a:pt x="9303" y="10191"/>
                    <a:pt x="9575" y="9905"/>
                    <a:pt x="9861" y="9647"/>
                  </a:cubicBezTo>
                  <a:cubicBezTo>
                    <a:pt x="8486" y="7870"/>
                    <a:pt x="7253" y="6021"/>
                    <a:pt x="6579" y="4444"/>
                  </a:cubicBezTo>
                  <a:cubicBezTo>
                    <a:pt x="6164" y="4258"/>
                    <a:pt x="5719" y="4157"/>
                    <a:pt x="5275" y="4143"/>
                  </a:cubicBezTo>
                  <a:cubicBezTo>
                    <a:pt x="5254" y="4142"/>
                    <a:pt x="5233" y="4142"/>
                    <a:pt x="5213" y="4142"/>
                  </a:cubicBezTo>
                  <a:close/>
                  <a:moveTo>
                    <a:pt x="28002" y="5073"/>
                  </a:moveTo>
                  <a:cubicBezTo>
                    <a:pt x="27985" y="5073"/>
                    <a:pt x="27967" y="5073"/>
                    <a:pt x="27949" y="5075"/>
                  </a:cubicBezTo>
                  <a:lnTo>
                    <a:pt x="27935" y="5075"/>
                  </a:lnTo>
                  <a:cubicBezTo>
                    <a:pt x="27290" y="5075"/>
                    <a:pt x="26401" y="5548"/>
                    <a:pt x="25541" y="6150"/>
                  </a:cubicBezTo>
                  <a:cubicBezTo>
                    <a:pt x="24782" y="7382"/>
                    <a:pt x="23965" y="8572"/>
                    <a:pt x="23062" y="9704"/>
                  </a:cubicBezTo>
                  <a:cubicBezTo>
                    <a:pt x="23363" y="9991"/>
                    <a:pt x="23650" y="10292"/>
                    <a:pt x="23907" y="10607"/>
                  </a:cubicBezTo>
                  <a:cubicBezTo>
                    <a:pt x="24911" y="9833"/>
                    <a:pt x="25943" y="9116"/>
                    <a:pt x="27032" y="8472"/>
                  </a:cubicBezTo>
                  <a:cubicBezTo>
                    <a:pt x="28193" y="7196"/>
                    <a:pt x="29211" y="5734"/>
                    <a:pt x="28465" y="5218"/>
                  </a:cubicBezTo>
                  <a:cubicBezTo>
                    <a:pt x="28324" y="5128"/>
                    <a:pt x="28159" y="5073"/>
                    <a:pt x="28002" y="5073"/>
                  </a:cubicBezTo>
                  <a:close/>
                  <a:moveTo>
                    <a:pt x="29770" y="11811"/>
                  </a:moveTo>
                  <a:lnTo>
                    <a:pt x="29741" y="11825"/>
                  </a:lnTo>
                  <a:cubicBezTo>
                    <a:pt x="29742" y="11825"/>
                    <a:pt x="29743" y="11825"/>
                    <a:pt x="29744" y="11825"/>
                  </a:cubicBezTo>
                  <a:lnTo>
                    <a:pt x="29743" y="11825"/>
                  </a:lnTo>
                  <a:cubicBezTo>
                    <a:pt x="29752" y="11821"/>
                    <a:pt x="29761" y="11816"/>
                    <a:pt x="29770" y="11811"/>
                  </a:cubicBezTo>
                  <a:close/>
                  <a:moveTo>
                    <a:pt x="29743" y="11825"/>
                  </a:moveTo>
                  <a:lnTo>
                    <a:pt x="29743" y="11825"/>
                  </a:lnTo>
                  <a:cubicBezTo>
                    <a:pt x="28419" y="12551"/>
                    <a:pt x="27066" y="13205"/>
                    <a:pt x="25670" y="13775"/>
                  </a:cubicBezTo>
                  <a:cubicBezTo>
                    <a:pt x="25814" y="14205"/>
                    <a:pt x="25914" y="14635"/>
                    <a:pt x="26000" y="15064"/>
                  </a:cubicBezTo>
                  <a:cubicBezTo>
                    <a:pt x="27276" y="14864"/>
                    <a:pt x="28551" y="14749"/>
                    <a:pt x="29841" y="14692"/>
                  </a:cubicBezTo>
                  <a:cubicBezTo>
                    <a:pt x="31360" y="14133"/>
                    <a:pt x="32708" y="13402"/>
                    <a:pt x="32392" y="12657"/>
                  </a:cubicBezTo>
                  <a:cubicBezTo>
                    <a:pt x="32120" y="12041"/>
                    <a:pt x="31004" y="11826"/>
                    <a:pt x="29744" y="11825"/>
                  </a:cubicBezTo>
                  <a:close/>
                  <a:moveTo>
                    <a:pt x="2996" y="11711"/>
                  </a:moveTo>
                  <a:cubicBezTo>
                    <a:pt x="1678" y="11711"/>
                    <a:pt x="488" y="11926"/>
                    <a:pt x="259" y="12657"/>
                  </a:cubicBezTo>
                  <a:cubicBezTo>
                    <a:pt x="15" y="13431"/>
                    <a:pt x="846" y="14276"/>
                    <a:pt x="1878" y="15007"/>
                  </a:cubicBezTo>
                  <a:lnTo>
                    <a:pt x="2423" y="15007"/>
                  </a:lnTo>
                  <a:cubicBezTo>
                    <a:pt x="3885" y="15021"/>
                    <a:pt x="5347" y="15122"/>
                    <a:pt x="6809" y="15308"/>
                  </a:cubicBezTo>
                  <a:cubicBezTo>
                    <a:pt x="6895" y="14764"/>
                    <a:pt x="7024" y="14219"/>
                    <a:pt x="7196" y="13689"/>
                  </a:cubicBezTo>
                  <a:cubicBezTo>
                    <a:pt x="5877" y="13115"/>
                    <a:pt x="4601" y="12470"/>
                    <a:pt x="3369" y="11739"/>
                  </a:cubicBezTo>
                  <a:lnTo>
                    <a:pt x="3010" y="11739"/>
                  </a:lnTo>
                  <a:lnTo>
                    <a:pt x="2996" y="11711"/>
                  </a:lnTo>
                  <a:close/>
                  <a:moveTo>
                    <a:pt x="25971" y="18805"/>
                  </a:moveTo>
                  <a:cubicBezTo>
                    <a:pt x="25857" y="19307"/>
                    <a:pt x="25713" y="19823"/>
                    <a:pt x="25527" y="20310"/>
                  </a:cubicBezTo>
                  <a:cubicBezTo>
                    <a:pt x="26473" y="20712"/>
                    <a:pt x="27419" y="21127"/>
                    <a:pt x="28293" y="21571"/>
                  </a:cubicBezTo>
                  <a:cubicBezTo>
                    <a:pt x="28881" y="21743"/>
                    <a:pt x="29483" y="21844"/>
                    <a:pt x="30085" y="21858"/>
                  </a:cubicBezTo>
                  <a:cubicBezTo>
                    <a:pt x="30887" y="21858"/>
                    <a:pt x="31489" y="21586"/>
                    <a:pt x="31547" y="20826"/>
                  </a:cubicBezTo>
                  <a:cubicBezTo>
                    <a:pt x="31604" y="20067"/>
                    <a:pt x="31174" y="19522"/>
                    <a:pt x="30529" y="19092"/>
                  </a:cubicBezTo>
                  <a:lnTo>
                    <a:pt x="30357" y="19092"/>
                  </a:lnTo>
                  <a:cubicBezTo>
                    <a:pt x="28895" y="19078"/>
                    <a:pt x="27433" y="18977"/>
                    <a:pt x="25986" y="18805"/>
                  </a:cubicBezTo>
                  <a:close/>
                  <a:moveTo>
                    <a:pt x="6866" y="18562"/>
                  </a:moveTo>
                  <a:cubicBezTo>
                    <a:pt x="5490" y="18691"/>
                    <a:pt x="4114" y="18777"/>
                    <a:pt x="2867" y="18791"/>
                  </a:cubicBezTo>
                  <a:cubicBezTo>
                    <a:pt x="1405" y="19508"/>
                    <a:pt x="1" y="20468"/>
                    <a:pt x="345" y="21371"/>
                  </a:cubicBezTo>
                  <a:cubicBezTo>
                    <a:pt x="502" y="21801"/>
                    <a:pt x="1047" y="21958"/>
                    <a:pt x="1778" y="21958"/>
                  </a:cubicBezTo>
                  <a:cubicBezTo>
                    <a:pt x="2638" y="21930"/>
                    <a:pt x="3483" y="21801"/>
                    <a:pt x="4300" y="21586"/>
                  </a:cubicBezTo>
                  <a:cubicBezTo>
                    <a:pt x="5246" y="21099"/>
                    <a:pt x="6264" y="20626"/>
                    <a:pt x="7310" y="20196"/>
                  </a:cubicBezTo>
                  <a:cubicBezTo>
                    <a:pt x="7124" y="19665"/>
                    <a:pt x="6966" y="19121"/>
                    <a:pt x="6866" y="18562"/>
                  </a:cubicBezTo>
                  <a:close/>
                  <a:moveTo>
                    <a:pt x="23693" y="23306"/>
                  </a:moveTo>
                  <a:cubicBezTo>
                    <a:pt x="23463" y="23564"/>
                    <a:pt x="23220" y="23807"/>
                    <a:pt x="22976" y="24037"/>
                  </a:cubicBezTo>
                  <a:cubicBezTo>
                    <a:pt x="23621" y="24854"/>
                    <a:pt x="24251" y="25699"/>
                    <a:pt x="24810" y="26516"/>
                  </a:cubicBezTo>
                  <a:cubicBezTo>
                    <a:pt x="25627" y="27176"/>
                    <a:pt x="26487" y="27691"/>
                    <a:pt x="27161" y="27691"/>
                  </a:cubicBezTo>
                  <a:cubicBezTo>
                    <a:pt x="27347" y="27691"/>
                    <a:pt x="27534" y="27649"/>
                    <a:pt x="27691" y="27563"/>
                  </a:cubicBezTo>
                  <a:cubicBezTo>
                    <a:pt x="28150" y="27290"/>
                    <a:pt x="28121" y="26717"/>
                    <a:pt x="27849" y="26043"/>
                  </a:cubicBezTo>
                  <a:cubicBezTo>
                    <a:pt x="26387" y="25241"/>
                    <a:pt x="25011" y="24323"/>
                    <a:pt x="23693" y="23306"/>
                  </a:cubicBezTo>
                  <a:close/>
                  <a:moveTo>
                    <a:pt x="9145" y="23277"/>
                  </a:moveTo>
                  <a:cubicBezTo>
                    <a:pt x="7955" y="24180"/>
                    <a:pt x="6694" y="25011"/>
                    <a:pt x="5404" y="25771"/>
                  </a:cubicBezTo>
                  <a:cubicBezTo>
                    <a:pt x="4974" y="26860"/>
                    <a:pt x="4773" y="27878"/>
                    <a:pt x="5275" y="28279"/>
                  </a:cubicBezTo>
                  <a:cubicBezTo>
                    <a:pt x="5404" y="28369"/>
                    <a:pt x="5544" y="28425"/>
                    <a:pt x="5696" y="28425"/>
                  </a:cubicBezTo>
                  <a:cubicBezTo>
                    <a:pt x="5713" y="28425"/>
                    <a:pt x="5730" y="28424"/>
                    <a:pt x="5748" y="28422"/>
                  </a:cubicBezTo>
                  <a:cubicBezTo>
                    <a:pt x="6393" y="28422"/>
                    <a:pt x="7353" y="27835"/>
                    <a:pt x="8314" y="27090"/>
                  </a:cubicBezTo>
                  <a:cubicBezTo>
                    <a:pt x="8873" y="26187"/>
                    <a:pt x="9532" y="25255"/>
                    <a:pt x="10234" y="24338"/>
                  </a:cubicBezTo>
                  <a:cubicBezTo>
                    <a:pt x="9847" y="24008"/>
                    <a:pt x="9489" y="23650"/>
                    <a:pt x="9145" y="23277"/>
                  </a:cubicBezTo>
                  <a:close/>
                  <a:moveTo>
                    <a:pt x="19493" y="26072"/>
                  </a:moveTo>
                  <a:cubicBezTo>
                    <a:pt x="19092" y="26201"/>
                    <a:pt x="18690" y="26301"/>
                    <a:pt x="18275" y="26387"/>
                  </a:cubicBezTo>
                  <a:cubicBezTo>
                    <a:pt x="18418" y="27649"/>
                    <a:pt x="18533" y="28910"/>
                    <a:pt x="18561" y="30085"/>
                  </a:cubicBezTo>
                  <a:cubicBezTo>
                    <a:pt x="19106" y="31045"/>
                    <a:pt x="19694" y="31834"/>
                    <a:pt x="20267" y="31834"/>
                  </a:cubicBezTo>
                  <a:cubicBezTo>
                    <a:pt x="20324" y="31834"/>
                    <a:pt x="20382" y="31834"/>
                    <a:pt x="20439" y="31805"/>
                  </a:cubicBezTo>
                  <a:cubicBezTo>
                    <a:pt x="21041" y="31633"/>
                    <a:pt x="21127" y="30558"/>
                    <a:pt x="21012" y="29340"/>
                  </a:cubicBezTo>
                  <a:cubicBezTo>
                    <a:pt x="20453" y="28279"/>
                    <a:pt x="19937" y="27190"/>
                    <a:pt x="19493" y="26072"/>
                  </a:cubicBezTo>
                  <a:close/>
                  <a:moveTo>
                    <a:pt x="13287" y="26043"/>
                  </a:moveTo>
                  <a:cubicBezTo>
                    <a:pt x="12685" y="27448"/>
                    <a:pt x="12026" y="28809"/>
                    <a:pt x="11266" y="30142"/>
                  </a:cubicBezTo>
                  <a:cubicBezTo>
                    <a:pt x="11309" y="31289"/>
                    <a:pt x="11567" y="32221"/>
                    <a:pt x="12226" y="32464"/>
                  </a:cubicBezTo>
                  <a:cubicBezTo>
                    <a:pt x="12312" y="32493"/>
                    <a:pt x="12398" y="32507"/>
                    <a:pt x="12499" y="32507"/>
                  </a:cubicBezTo>
                  <a:cubicBezTo>
                    <a:pt x="13273" y="32507"/>
                    <a:pt x="13946" y="31346"/>
                    <a:pt x="14491" y="29985"/>
                  </a:cubicBezTo>
                  <a:cubicBezTo>
                    <a:pt x="14520" y="28852"/>
                    <a:pt x="14634" y="27634"/>
                    <a:pt x="14792" y="26416"/>
                  </a:cubicBezTo>
                  <a:cubicBezTo>
                    <a:pt x="14276" y="26330"/>
                    <a:pt x="13774" y="26201"/>
                    <a:pt x="13287" y="26043"/>
                  </a:cubicBezTo>
                  <a:close/>
                </a:path>
              </a:pathLst>
            </a:custGeom>
            <a:solidFill>
              <a:srgbClr val="FF885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78" name="Google Shape;4298;p64"/>
            <p:cNvSpPr/>
            <p:nvPr/>
          </p:nvSpPr>
          <p:spPr>
            <a:xfrm>
              <a:off x="4895338" y="3237588"/>
              <a:ext cx="265125" cy="477350"/>
            </a:xfrm>
            <a:custGeom>
              <a:avLst/>
              <a:gdLst/>
              <a:ahLst/>
              <a:cxnLst/>
              <a:rect l="l" t="t" r="r" b="b"/>
              <a:pathLst>
                <a:path w="10605" h="19094" extrusionOk="0">
                  <a:moveTo>
                    <a:pt x="5419" y="0"/>
                  </a:moveTo>
                  <a:cubicBezTo>
                    <a:pt x="5391" y="0"/>
                    <a:pt x="5361" y="1"/>
                    <a:pt x="5332" y="2"/>
                  </a:cubicBezTo>
                  <a:cubicBezTo>
                    <a:pt x="0" y="217"/>
                    <a:pt x="5332" y="19093"/>
                    <a:pt x="5332" y="19093"/>
                  </a:cubicBezTo>
                  <a:cubicBezTo>
                    <a:pt x="5332" y="19093"/>
                    <a:pt x="10605" y="0"/>
                    <a:pt x="5419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79" name="Google Shape;4299;p64"/>
            <p:cNvSpPr/>
            <p:nvPr/>
          </p:nvSpPr>
          <p:spPr>
            <a:xfrm>
              <a:off x="4664213" y="3294288"/>
              <a:ext cx="364425" cy="420650"/>
            </a:xfrm>
            <a:custGeom>
              <a:avLst/>
              <a:gdLst/>
              <a:ahLst/>
              <a:cxnLst/>
              <a:rect l="l" t="t" r="r" b="b"/>
              <a:pathLst>
                <a:path w="14577" h="16826" extrusionOk="0">
                  <a:moveTo>
                    <a:pt x="6090" y="1"/>
                  </a:moveTo>
                  <a:cubicBezTo>
                    <a:pt x="5789" y="1"/>
                    <a:pt x="5483" y="69"/>
                    <a:pt x="5175" y="214"/>
                  </a:cubicBezTo>
                  <a:cubicBezTo>
                    <a:pt x="1" y="2636"/>
                    <a:pt x="14577" y="16825"/>
                    <a:pt x="14577" y="16825"/>
                  </a:cubicBezTo>
                  <a:cubicBezTo>
                    <a:pt x="14577" y="16825"/>
                    <a:pt x="10827" y="1"/>
                    <a:pt x="6090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80" name="Google Shape;4300;p64"/>
            <p:cNvSpPr/>
            <p:nvPr/>
          </p:nvSpPr>
          <p:spPr>
            <a:xfrm>
              <a:off x="5028613" y="3297963"/>
              <a:ext cx="358000" cy="416975"/>
            </a:xfrm>
            <a:custGeom>
              <a:avLst/>
              <a:gdLst/>
              <a:ahLst/>
              <a:cxnLst/>
              <a:rect l="l" t="t" r="r" b="b"/>
              <a:pathLst>
                <a:path w="14320" h="16679" extrusionOk="0">
                  <a:moveTo>
                    <a:pt x="8717" y="1"/>
                  </a:moveTo>
                  <a:cubicBezTo>
                    <a:pt x="4186" y="1"/>
                    <a:pt x="1" y="16678"/>
                    <a:pt x="1" y="16678"/>
                  </a:cubicBezTo>
                  <a:cubicBezTo>
                    <a:pt x="1" y="16678"/>
                    <a:pt x="14319" y="2259"/>
                    <a:pt x="9489" y="167"/>
                  </a:cubicBezTo>
                  <a:cubicBezTo>
                    <a:pt x="9231" y="54"/>
                    <a:pt x="8974" y="1"/>
                    <a:pt x="8717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81" name="Google Shape;4301;p64"/>
            <p:cNvSpPr/>
            <p:nvPr/>
          </p:nvSpPr>
          <p:spPr>
            <a:xfrm>
              <a:off x="5028613" y="3459863"/>
              <a:ext cx="489850" cy="255075"/>
            </a:xfrm>
            <a:custGeom>
              <a:avLst/>
              <a:gdLst/>
              <a:ahLst/>
              <a:cxnLst/>
              <a:rect l="l" t="t" r="r" b="b"/>
              <a:pathLst>
                <a:path w="19594" h="10203" extrusionOk="0">
                  <a:moveTo>
                    <a:pt x="14702" y="1"/>
                  </a:moveTo>
                  <a:cubicBezTo>
                    <a:pt x="9971" y="1"/>
                    <a:pt x="1" y="10202"/>
                    <a:pt x="1" y="10202"/>
                  </a:cubicBezTo>
                  <a:cubicBezTo>
                    <a:pt x="1" y="10202"/>
                    <a:pt x="19594" y="4225"/>
                    <a:pt x="16340" y="657"/>
                  </a:cubicBezTo>
                  <a:cubicBezTo>
                    <a:pt x="15925" y="201"/>
                    <a:pt x="15365" y="1"/>
                    <a:pt x="14702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82" name="Google Shape;4302;p64"/>
            <p:cNvSpPr/>
            <p:nvPr/>
          </p:nvSpPr>
          <p:spPr>
            <a:xfrm>
              <a:off x="4566388" y="3450788"/>
              <a:ext cx="462250" cy="264150"/>
            </a:xfrm>
            <a:custGeom>
              <a:avLst/>
              <a:gdLst/>
              <a:ahLst/>
              <a:cxnLst/>
              <a:rect l="l" t="t" r="r" b="b"/>
              <a:pathLst>
                <a:path w="18490" h="10566" extrusionOk="0">
                  <a:moveTo>
                    <a:pt x="3604" y="1"/>
                  </a:moveTo>
                  <a:cubicBezTo>
                    <a:pt x="2954" y="1"/>
                    <a:pt x="2454" y="248"/>
                    <a:pt x="2165" y="819"/>
                  </a:cubicBezTo>
                  <a:cubicBezTo>
                    <a:pt x="1" y="5133"/>
                    <a:pt x="18490" y="10565"/>
                    <a:pt x="18490" y="10565"/>
                  </a:cubicBezTo>
                  <a:cubicBezTo>
                    <a:pt x="18490" y="10565"/>
                    <a:pt x="7850" y="1"/>
                    <a:pt x="3604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83" name="Google Shape;4303;p64"/>
            <p:cNvSpPr/>
            <p:nvPr/>
          </p:nvSpPr>
          <p:spPr>
            <a:xfrm>
              <a:off x="4553213" y="3662238"/>
              <a:ext cx="475425" cy="94750"/>
            </a:xfrm>
            <a:custGeom>
              <a:avLst/>
              <a:gdLst/>
              <a:ahLst/>
              <a:cxnLst/>
              <a:rect l="l" t="t" r="r" b="b"/>
              <a:pathLst>
                <a:path w="19017" h="3790" extrusionOk="0">
                  <a:moveTo>
                    <a:pt x="4880" y="0"/>
                  </a:moveTo>
                  <a:cubicBezTo>
                    <a:pt x="2261" y="0"/>
                    <a:pt x="292" y="462"/>
                    <a:pt x="155" y="1820"/>
                  </a:cubicBezTo>
                  <a:cubicBezTo>
                    <a:pt x="0" y="3306"/>
                    <a:pt x="2251" y="3790"/>
                    <a:pt x="5247" y="3790"/>
                  </a:cubicBezTo>
                  <a:cubicBezTo>
                    <a:pt x="10835" y="3790"/>
                    <a:pt x="19017" y="2107"/>
                    <a:pt x="19017" y="2107"/>
                  </a:cubicBezTo>
                  <a:cubicBezTo>
                    <a:pt x="19017" y="2107"/>
                    <a:pt x="10469" y="0"/>
                    <a:pt x="4880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84" name="Google Shape;4304;p64"/>
            <p:cNvSpPr/>
            <p:nvPr/>
          </p:nvSpPr>
          <p:spPr>
            <a:xfrm>
              <a:off x="4702188" y="3714913"/>
              <a:ext cx="326450" cy="408475"/>
            </a:xfrm>
            <a:custGeom>
              <a:avLst/>
              <a:gdLst/>
              <a:ahLst/>
              <a:cxnLst/>
              <a:rect l="l" t="t" r="r" b="b"/>
              <a:pathLst>
                <a:path w="13058" h="16339" extrusionOk="0">
                  <a:moveTo>
                    <a:pt x="13058" y="0"/>
                  </a:moveTo>
                  <a:cubicBezTo>
                    <a:pt x="13057" y="1"/>
                    <a:pt x="1" y="13057"/>
                    <a:pt x="3627" y="16024"/>
                  </a:cubicBezTo>
                  <a:cubicBezTo>
                    <a:pt x="3889" y="16239"/>
                    <a:pt x="4162" y="16339"/>
                    <a:pt x="4444" y="16339"/>
                  </a:cubicBezTo>
                  <a:cubicBezTo>
                    <a:pt x="8051" y="16339"/>
                    <a:pt x="13058" y="1"/>
                    <a:pt x="13058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85" name="Google Shape;4305;p64"/>
            <p:cNvSpPr/>
            <p:nvPr/>
          </p:nvSpPr>
          <p:spPr>
            <a:xfrm>
              <a:off x="4574988" y="3714913"/>
              <a:ext cx="453650" cy="250950"/>
            </a:xfrm>
            <a:custGeom>
              <a:avLst/>
              <a:gdLst/>
              <a:ahLst/>
              <a:cxnLst/>
              <a:rect l="l" t="t" r="r" b="b"/>
              <a:pathLst>
                <a:path w="18146" h="10038" extrusionOk="0">
                  <a:moveTo>
                    <a:pt x="18146" y="0"/>
                  </a:moveTo>
                  <a:lnTo>
                    <a:pt x="18146" y="0"/>
                  </a:lnTo>
                  <a:cubicBezTo>
                    <a:pt x="18145" y="0"/>
                    <a:pt x="1" y="4759"/>
                    <a:pt x="1821" y="9159"/>
                  </a:cubicBezTo>
                  <a:cubicBezTo>
                    <a:pt x="2073" y="9773"/>
                    <a:pt x="2573" y="10037"/>
                    <a:pt x="3247" y="10037"/>
                  </a:cubicBezTo>
                  <a:cubicBezTo>
                    <a:pt x="7398" y="10037"/>
                    <a:pt x="18146" y="0"/>
                    <a:pt x="18146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86" name="Google Shape;4306;p64"/>
            <p:cNvSpPr/>
            <p:nvPr/>
          </p:nvSpPr>
          <p:spPr>
            <a:xfrm>
              <a:off x="5028613" y="3654263"/>
              <a:ext cx="473275" cy="110675"/>
            </a:xfrm>
            <a:custGeom>
              <a:avLst/>
              <a:gdLst/>
              <a:ahLst/>
              <a:cxnLst/>
              <a:rect l="l" t="t" r="r" b="b"/>
              <a:pathLst>
                <a:path w="18931" h="4427" extrusionOk="0">
                  <a:moveTo>
                    <a:pt x="14024" y="1"/>
                  </a:moveTo>
                  <a:cubicBezTo>
                    <a:pt x="8459" y="1"/>
                    <a:pt x="1" y="2426"/>
                    <a:pt x="1" y="2426"/>
                  </a:cubicBezTo>
                  <a:cubicBezTo>
                    <a:pt x="1" y="2426"/>
                    <a:pt x="8205" y="4427"/>
                    <a:pt x="13769" y="4427"/>
                  </a:cubicBezTo>
                  <a:cubicBezTo>
                    <a:pt x="16722" y="4427"/>
                    <a:pt x="18931" y="3863"/>
                    <a:pt x="18777" y="2139"/>
                  </a:cubicBezTo>
                  <a:cubicBezTo>
                    <a:pt x="18639" y="543"/>
                    <a:pt x="16655" y="1"/>
                    <a:pt x="14024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87" name="Google Shape;4307;p64"/>
            <p:cNvSpPr/>
            <p:nvPr/>
          </p:nvSpPr>
          <p:spPr>
            <a:xfrm>
              <a:off x="5028613" y="3714913"/>
              <a:ext cx="462975" cy="250275"/>
            </a:xfrm>
            <a:custGeom>
              <a:avLst/>
              <a:gdLst/>
              <a:ahLst/>
              <a:cxnLst/>
              <a:rect l="l" t="t" r="r" b="b"/>
              <a:pathLst>
                <a:path w="18519" h="10011" extrusionOk="0">
                  <a:moveTo>
                    <a:pt x="1" y="0"/>
                  </a:moveTo>
                  <a:lnTo>
                    <a:pt x="1" y="0"/>
                  </a:lnTo>
                  <a:cubicBezTo>
                    <a:pt x="1" y="0"/>
                    <a:pt x="10087" y="10011"/>
                    <a:pt x="14583" y="10011"/>
                  </a:cubicBezTo>
                  <a:cubicBezTo>
                    <a:pt x="15297" y="10011"/>
                    <a:pt x="15870" y="9758"/>
                    <a:pt x="16240" y="9173"/>
                  </a:cubicBezTo>
                  <a:cubicBezTo>
                    <a:pt x="18519" y="5518"/>
                    <a:pt x="2" y="0"/>
                    <a:pt x="1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88" name="Google Shape;4308;p64"/>
            <p:cNvSpPr/>
            <p:nvPr/>
          </p:nvSpPr>
          <p:spPr>
            <a:xfrm>
              <a:off x="5028613" y="3710963"/>
              <a:ext cx="356550" cy="408725"/>
            </a:xfrm>
            <a:custGeom>
              <a:avLst/>
              <a:gdLst/>
              <a:ahLst/>
              <a:cxnLst/>
              <a:rect l="l" t="t" r="r" b="b"/>
              <a:pathLst>
                <a:path w="14262" h="16349" extrusionOk="0">
                  <a:moveTo>
                    <a:pt x="1" y="0"/>
                  </a:moveTo>
                  <a:lnTo>
                    <a:pt x="1" y="0"/>
                  </a:lnTo>
                  <a:cubicBezTo>
                    <a:pt x="1" y="1"/>
                    <a:pt x="4005" y="16348"/>
                    <a:pt x="8542" y="16348"/>
                  </a:cubicBezTo>
                  <a:cubicBezTo>
                    <a:pt x="8823" y="16348"/>
                    <a:pt x="9105" y="16286"/>
                    <a:pt x="9389" y="16153"/>
                  </a:cubicBezTo>
                  <a:cubicBezTo>
                    <a:pt x="14262" y="13860"/>
                    <a:pt x="2" y="1"/>
                    <a:pt x="1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89" name="Google Shape;4309;p64"/>
            <p:cNvSpPr/>
            <p:nvPr/>
          </p:nvSpPr>
          <p:spPr>
            <a:xfrm>
              <a:off x="4912163" y="3710963"/>
              <a:ext cx="230350" cy="467275"/>
            </a:xfrm>
            <a:custGeom>
              <a:avLst/>
              <a:gdLst/>
              <a:ahLst/>
              <a:cxnLst/>
              <a:rect l="l" t="t" r="r" b="b"/>
              <a:pathLst>
                <a:path w="9214" h="18691" extrusionOk="0">
                  <a:moveTo>
                    <a:pt x="4659" y="0"/>
                  </a:moveTo>
                  <a:cubicBezTo>
                    <a:pt x="4659" y="1"/>
                    <a:pt x="1" y="18604"/>
                    <a:pt x="4616" y="18690"/>
                  </a:cubicBezTo>
                  <a:cubicBezTo>
                    <a:pt x="4625" y="18690"/>
                    <a:pt x="4633" y="18690"/>
                    <a:pt x="4642" y="18690"/>
                  </a:cubicBezTo>
                  <a:cubicBezTo>
                    <a:pt x="9213" y="18690"/>
                    <a:pt x="4659" y="1"/>
                    <a:pt x="4659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90" name="Google Shape;4310;p64"/>
            <p:cNvSpPr/>
            <p:nvPr/>
          </p:nvSpPr>
          <p:spPr>
            <a:xfrm>
              <a:off x="4762763" y="3464088"/>
              <a:ext cx="505950" cy="486750"/>
            </a:xfrm>
            <a:custGeom>
              <a:avLst/>
              <a:gdLst/>
              <a:ahLst/>
              <a:cxnLst/>
              <a:rect l="l" t="t" r="r" b="b"/>
              <a:pathLst>
                <a:path w="20238" h="19470" extrusionOk="0">
                  <a:moveTo>
                    <a:pt x="10506" y="0"/>
                  </a:moveTo>
                  <a:cubicBezTo>
                    <a:pt x="6564" y="0"/>
                    <a:pt x="3024" y="2365"/>
                    <a:pt x="1505" y="6006"/>
                  </a:cubicBezTo>
                  <a:cubicBezTo>
                    <a:pt x="0" y="9646"/>
                    <a:pt x="831" y="13831"/>
                    <a:pt x="3612" y="16612"/>
                  </a:cubicBezTo>
                  <a:cubicBezTo>
                    <a:pt x="5485" y="18475"/>
                    <a:pt x="7983" y="19470"/>
                    <a:pt x="10523" y="19470"/>
                  </a:cubicBezTo>
                  <a:cubicBezTo>
                    <a:pt x="11772" y="19470"/>
                    <a:pt x="13032" y="19229"/>
                    <a:pt x="14232" y="18733"/>
                  </a:cubicBezTo>
                  <a:cubicBezTo>
                    <a:pt x="17859" y="17228"/>
                    <a:pt x="20238" y="13674"/>
                    <a:pt x="20238" y="9732"/>
                  </a:cubicBezTo>
                  <a:cubicBezTo>
                    <a:pt x="20238" y="4357"/>
                    <a:pt x="15881" y="0"/>
                    <a:pt x="10506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91" name="Google Shape;4311;p64"/>
            <p:cNvSpPr/>
            <p:nvPr/>
          </p:nvSpPr>
          <p:spPr>
            <a:xfrm>
              <a:off x="5016438" y="3355863"/>
              <a:ext cx="17575" cy="108600"/>
            </a:xfrm>
            <a:custGeom>
              <a:avLst/>
              <a:gdLst/>
              <a:ahLst/>
              <a:cxnLst/>
              <a:rect l="l" t="t" r="r" b="b"/>
              <a:pathLst>
                <a:path w="703" h="4344" extrusionOk="0">
                  <a:moveTo>
                    <a:pt x="345" y="1"/>
                  </a:moveTo>
                  <a:cubicBezTo>
                    <a:pt x="347" y="22"/>
                    <a:pt x="350" y="43"/>
                    <a:pt x="352" y="64"/>
                  </a:cubicBezTo>
                  <a:lnTo>
                    <a:pt x="352" y="64"/>
                  </a:lnTo>
                  <a:cubicBezTo>
                    <a:pt x="354" y="43"/>
                    <a:pt x="357" y="22"/>
                    <a:pt x="359" y="1"/>
                  </a:cubicBezTo>
                  <a:close/>
                  <a:moveTo>
                    <a:pt x="352" y="64"/>
                  </a:moveTo>
                  <a:lnTo>
                    <a:pt x="352" y="64"/>
                  </a:lnTo>
                  <a:cubicBezTo>
                    <a:pt x="198" y="1491"/>
                    <a:pt x="85" y="2917"/>
                    <a:pt x="1" y="4344"/>
                  </a:cubicBezTo>
                  <a:lnTo>
                    <a:pt x="703" y="4344"/>
                  </a:lnTo>
                  <a:cubicBezTo>
                    <a:pt x="618" y="2917"/>
                    <a:pt x="519" y="1491"/>
                    <a:pt x="352" y="64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92" name="Google Shape;4312;p64"/>
            <p:cNvSpPr/>
            <p:nvPr/>
          </p:nvSpPr>
          <p:spPr>
            <a:xfrm>
              <a:off x="5140063" y="3403163"/>
              <a:ext cx="62000" cy="98575"/>
            </a:xfrm>
            <a:custGeom>
              <a:avLst/>
              <a:gdLst/>
              <a:ahLst/>
              <a:cxnLst/>
              <a:rect l="l" t="t" r="r" b="b"/>
              <a:pathLst>
                <a:path w="2480" h="3943" extrusionOk="0">
                  <a:moveTo>
                    <a:pt x="2480" y="1"/>
                  </a:moveTo>
                  <a:cubicBezTo>
                    <a:pt x="1620" y="1176"/>
                    <a:pt x="803" y="2380"/>
                    <a:pt x="0" y="3584"/>
                  </a:cubicBezTo>
                  <a:cubicBezTo>
                    <a:pt x="215" y="3699"/>
                    <a:pt x="416" y="3813"/>
                    <a:pt x="617" y="3942"/>
                  </a:cubicBezTo>
                  <a:cubicBezTo>
                    <a:pt x="1262" y="2638"/>
                    <a:pt x="1892" y="1334"/>
                    <a:pt x="2480" y="1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93" name="Google Shape;4313;p64"/>
            <p:cNvSpPr/>
            <p:nvPr/>
          </p:nvSpPr>
          <p:spPr>
            <a:xfrm>
              <a:off x="4848388" y="3403163"/>
              <a:ext cx="62025" cy="98575"/>
            </a:xfrm>
            <a:custGeom>
              <a:avLst/>
              <a:gdLst/>
              <a:ahLst/>
              <a:cxnLst/>
              <a:rect l="l" t="t" r="r" b="b"/>
              <a:pathLst>
                <a:path w="2481" h="3943" extrusionOk="0">
                  <a:moveTo>
                    <a:pt x="1" y="1"/>
                  </a:moveTo>
                  <a:lnTo>
                    <a:pt x="1" y="1"/>
                  </a:lnTo>
                  <a:cubicBezTo>
                    <a:pt x="588" y="1334"/>
                    <a:pt x="1219" y="2638"/>
                    <a:pt x="1878" y="3942"/>
                  </a:cubicBezTo>
                  <a:cubicBezTo>
                    <a:pt x="2079" y="3813"/>
                    <a:pt x="2279" y="3699"/>
                    <a:pt x="2480" y="3584"/>
                  </a:cubicBezTo>
                  <a:cubicBezTo>
                    <a:pt x="1692" y="2366"/>
                    <a:pt x="875" y="1162"/>
                    <a:pt x="1" y="1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94" name="Google Shape;4314;p64"/>
            <p:cNvSpPr/>
            <p:nvPr/>
          </p:nvSpPr>
          <p:spPr>
            <a:xfrm>
              <a:off x="5232513" y="3532513"/>
              <a:ext cx="99275" cy="62375"/>
            </a:xfrm>
            <a:custGeom>
              <a:avLst/>
              <a:gdLst/>
              <a:ahLst/>
              <a:cxnLst/>
              <a:rect l="l" t="t" r="r" b="b"/>
              <a:pathLst>
                <a:path w="3971" h="2495" extrusionOk="0">
                  <a:moveTo>
                    <a:pt x="3956" y="1"/>
                  </a:moveTo>
                  <a:cubicBezTo>
                    <a:pt x="2623" y="588"/>
                    <a:pt x="1304" y="1219"/>
                    <a:pt x="0" y="1878"/>
                  </a:cubicBezTo>
                  <a:cubicBezTo>
                    <a:pt x="115" y="2079"/>
                    <a:pt x="244" y="2280"/>
                    <a:pt x="358" y="2495"/>
                  </a:cubicBezTo>
                  <a:cubicBezTo>
                    <a:pt x="1577" y="1692"/>
                    <a:pt x="2781" y="875"/>
                    <a:pt x="3970" y="1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95" name="Google Shape;4315;p64"/>
            <p:cNvSpPr/>
            <p:nvPr/>
          </p:nvSpPr>
          <p:spPr>
            <a:xfrm>
              <a:off x="4719038" y="3532513"/>
              <a:ext cx="99275" cy="62375"/>
            </a:xfrm>
            <a:custGeom>
              <a:avLst/>
              <a:gdLst/>
              <a:ahLst/>
              <a:cxnLst/>
              <a:rect l="l" t="t" r="r" b="b"/>
              <a:pathLst>
                <a:path w="3971" h="2495" extrusionOk="0">
                  <a:moveTo>
                    <a:pt x="0" y="1"/>
                  </a:moveTo>
                  <a:cubicBezTo>
                    <a:pt x="1190" y="875"/>
                    <a:pt x="2394" y="1692"/>
                    <a:pt x="3612" y="2495"/>
                  </a:cubicBezTo>
                  <a:cubicBezTo>
                    <a:pt x="3727" y="2294"/>
                    <a:pt x="3842" y="2079"/>
                    <a:pt x="3971" y="1878"/>
                  </a:cubicBezTo>
                  <a:cubicBezTo>
                    <a:pt x="2666" y="1233"/>
                    <a:pt x="1348" y="588"/>
                    <a:pt x="15" y="1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96" name="Google Shape;4316;p64"/>
            <p:cNvSpPr/>
            <p:nvPr/>
          </p:nvSpPr>
          <p:spPr>
            <a:xfrm>
              <a:off x="5268688" y="3700563"/>
              <a:ext cx="110400" cy="17950"/>
            </a:xfrm>
            <a:custGeom>
              <a:avLst/>
              <a:gdLst/>
              <a:ahLst/>
              <a:cxnLst/>
              <a:rect l="l" t="t" r="r" b="b"/>
              <a:pathLst>
                <a:path w="4416" h="718" extrusionOk="0">
                  <a:moveTo>
                    <a:pt x="1" y="1"/>
                  </a:moveTo>
                  <a:lnTo>
                    <a:pt x="1" y="273"/>
                  </a:lnTo>
                  <a:lnTo>
                    <a:pt x="1" y="717"/>
                  </a:lnTo>
                  <a:cubicBezTo>
                    <a:pt x="1477" y="631"/>
                    <a:pt x="2939" y="517"/>
                    <a:pt x="4415" y="359"/>
                  </a:cubicBezTo>
                  <a:cubicBezTo>
                    <a:pt x="2939" y="187"/>
                    <a:pt x="1477" y="72"/>
                    <a:pt x="1" y="1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97" name="Google Shape;4317;p64"/>
            <p:cNvSpPr/>
            <p:nvPr/>
          </p:nvSpPr>
          <p:spPr>
            <a:xfrm>
              <a:off x="4671738" y="3700563"/>
              <a:ext cx="110375" cy="17950"/>
            </a:xfrm>
            <a:custGeom>
              <a:avLst/>
              <a:gdLst/>
              <a:ahLst/>
              <a:cxnLst/>
              <a:rect l="l" t="t" r="r" b="b"/>
              <a:pathLst>
                <a:path w="4415" h="718" extrusionOk="0">
                  <a:moveTo>
                    <a:pt x="4415" y="1"/>
                  </a:moveTo>
                  <a:cubicBezTo>
                    <a:pt x="2939" y="87"/>
                    <a:pt x="1462" y="187"/>
                    <a:pt x="1" y="359"/>
                  </a:cubicBezTo>
                  <a:cubicBezTo>
                    <a:pt x="1477" y="517"/>
                    <a:pt x="2939" y="631"/>
                    <a:pt x="4415" y="717"/>
                  </a:cubicBezTo>
                  <a:lnTo>
                    <a:pt x="4415" y="287"/>
                  </a:lnTo>
                  <a:lnTo>
                    <a:pt x="4415" y="1"/>
                  </a:ln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98" name="Google Shape;4318;p64"/>
            <p:cNvSpPr/>
            <p:nvPr/>
          </p:nvSpPr>
          <p:spPr>
            <a:xfrm>
              <a:off x="4719038" y="3822763"/>
              <a:ext cx="101075" cy="63450"/>
            </a:xfrm>
            <a:custGeom>
              <a:avLst/>
              <a:gdLst/>
              <a:ahLst/>
              <a:cxnLst/>
              <a:rect l="l" t="t" r="r" b="b"/>
              <a:pathLst>
                <a:path w="4043" h="2538" extrusionOk="0">
                  <a:moveTo>
                    <a:pt x="3684" y="0"/>
                  </a:moveTo>
                  <a:cubicBezTo>
                    <a:pt x="2437" y="817"/>
                    <a:pt x="1204" y="1648"/>
                    <a:pt x="0" y="2537"/>
                  </a:cubicBezTo>
                  <a:cubicBezTo>
                    <a:pt x="1362" y="1935"/>
                    <a:pt x="2709" y="1276"/>
                    <a:pt x="4042" y="616"/>
                  </a:cubicBezTo>
                  <a:cubicBezTo>
                    <a:pt x="3913" y="416"/>
                    <a:pt x="3784" y="215"/>
                    <a:pt x="3684" y="0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99" name="Google Shape;4319;p64"/>
            <p:cNvSpPr/>
            <p:nvPr/>
          </p:nvSpPr>
          <p:spPr>
            <a:xfrm>
              <a:off x="5230713" y="3822763"/>
              <a:ext cx="101075" cy="63450"/>
            </a:xfrm>
            <a:custGeom>
              <a:avLst/>
              <a:gdLst/>
              <a:ahLst/>
              <a:cxnLst/>
              <a:rect l="l" t="t" r="r" b="b"/>
              <a:pathLst>
                <a:path w="4043" h="2538" extrusionOk="0">
                  <a:moveTo>
                    <a:pt x="359" y="0"/>
                  </a:moveTo>
                  <a:cubicBezTo>
                    <a:pt x="244" y="215"/>
                    <a:pt x="129" y="416"/>
                    <a:pt x="0" y="616"/>
                  </a:cubicBezTo>
                  <a:cubicBezTo>
                    <a:pt x="1333" y="1290"/>
                    <a:pt x="2681" y="1935"/>
                    <a:pt x="4042" y="2537"/>
                  </a:cubicBezTo>
                  <a:cubicBezTo>
                    <a:pt x="2838" y="1648"/>
                    <a:pt x="1606" y="817"/>
                    <a:pt x="373" y="0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00" name="Google Shape;4320;p64"/>
            <p:cNvSpPr/>
            <p:nvPr/>
          </p:nvSpPr>
          <p:spPr>
            <a:xfrm>
              <a:off x="4848388" y="3914113"/>
              <a:ext cx="63800" cy="101450"/>
            </a:xfrm>
            <a:custGeom>
              <a:avLst/>
              <a:gdLst/>
              <a:ahLst/>
              <a:cxnLst/>
              <a:rect l="l" t="t" r="r" b="b"/>
              <a:pathLst>
                <a:path w="2552" h="4058" extrusionOk="0">
                  <a:moveTo>
                    <a:pt x="1935" y="1"/>
                  </a:moveTo>
                  <a:cubicBezTo>
                    <a:pt x="1262" y="1334"/>
                    <a:pt x="602" y="2681"/>
                    <a:pt x="1" y="4057"/>
                  </a:cubicBezTo>
                  <a:cubicBezTo>
                    <a:pt x="889" y="2853"/>
                    <a:pt x="1735" y="1606"/>
                    <a:pt x="2552" y="359"/>
                  </a:cubicBezTo>
                  <a:cubicBezTo>
                    <a:pt x="2351" y="245"/>
                    <a:pt x="2136" y="130"/>
                    <a:pt x="1935" y="1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01" name="Google Shape;4321;p64"/>
            <p:cNvSpPr/>
            <p:nvPr/>
          </p:nvSpPr>
          <p:spPr>
            <a:xfrm>
              <a:off x="5138263" y="3914113"/>
              <a:ext cx="63800" cy="101450"/>
            </a:xfrm>
            <a:custGeom>
              <a:avLst/>
              <a:gdLst/>
              <a:ahLst/>
              <a:cxnLst/>
              <a:rect l="l" t="t" r="r" b="b"/>
              <a:pathLst>
                <a:path w="2552" h="4058" extrusionOk="0">
                  <a:moveTo>
                    <a:pt x="631" y="1"/>
                  </a:moveTo>
                  <a:cubicBezTo>
                    <a:pt x="431" y="130"/>
                    <a:pt x="216" y="245"/>
                    <a:pt x="1" y="359"/>
                  </a:cubicBezTo>
                  <a:cubicBezTo>
                    <a:pt x="818" y="1621"/>
                    <a:pt x="1663" y="2853"/>
                    <a:pt x="2552" y="4057"/>
                  </a:cubicBezTo>
                  <a:cubicBezTo>
                    <a:pt x="1950" y="2681"/>
                    <a:pt x="1305" y="1334"/>
                    <a:pt x="631" y="1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02" name="Google Shape;4322;p64"/>
            <p:cNvSpPr/>
            <p:nvPr/>
          </p:nvSpPr>
          <p:spPr>
            <a:xfrm>
              <a:off x="5016088" y="3950663"/>
              <a:ext cx="17925" cy="112175"/>
            </a:xfrm>
            <a:custGeom>
              <a:avLst/>
              <a:gdLst/>
              <a:ahLst/>
              <a:cxnLst/>
              <a:rect l="l" t="t" r="r" b="b"/>
              <a:pathLst>
                <a:path w="717" h="4487" extrusionOk="0">
                  <a:moveTo>
                    <a:pt x="0" y="1"/>
                  </a:moveTo>
                  <a:cubicBezTo>
                    <a:pt x="86" y="1506"/>
                    <a:pt x="201" y="2996"/>
                    <a:pt x="359" y="4487"/>
                  </a:cubicBezTo>
                  <a:cubicBezTo>
                    <a:pt x="531" y="2996"/>
                    <a:pt x="645" y="1506"/>
                    <a:pt x="717" y="1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03" name="Google Shape;4323;p64"/>
            <p:cNvSpPr/>
            <p:nvPr/>
          </p:nvSpPr>
          <p:spPr>
            <a:xfrm>
              <a:off x="4782088" y="3464088"/>
              <a:ext cx="485550" cy="486250"/>
            </a:xfrm>
            <a:custGeom>
              <a:avLst/>
              <a:gdLst/>
              <a:ahLst/>
              <a:cxnLst/>
              <a:rect l="l" t="t" r="r" b="b"/>
              <a:pathLst>
                <a:path w="19422" h="19450" extrusionOk="0">
                  <a:moveTo>
                    <a:pt x="9375" y="0"/>
                  </a:moveTo>
                  <a:cubicBezTo>
                    <a:pt x="9317" y="903"/>
                    <a:pt x="9274" y="1820"/>
                    <a:pt x="9246" y="2723"/>
                  </a:cubicBezTo>
                  <a:cubicBezTo>
                    <a:pt x="9188" y="3899"/>
                    <a:pt x="9174" y="5088"/>
                    <a:pt x="9145" y="6264"/>
                  </a:cubicBezTo>
                  <a:lnTo>
                    <a:pt x="9131" y="7568"/>
                  </a:lnTo>
                  <a:lnTo>
                    <a:pt x="8457" y="6450"/>
                  </a:lnTo>
                  <a:cubicBezTo>
                    <a:pt x="7841" y="5447"/>
                    <a:pt x="7239" y="4429"/>
                    <a:pt x="6608" y="3426"/>
                  </a:cubicBezTo>
                  <a:cubicBezTo>
                    <a:pt x="6121" y="2666"/>
                    <a:pt x="5634" y="1906"/>
                    <a:pt x="5132" y="1133"/>
                  </a:cubicBezTo>
                  <a:cubicBezTo>
                    <a:pt x="4931" y="1247"/>
                    <a:pt x="4716" y="1376"/>
                    <a:pt x="4530" y="1491"/>
                  </a:cubicBezTo>
                  <a:cubicBezTo>
                    <a:pt x="4931" y="2308"/>
                    <a:pt x="5347" y="3110"/>
                    <a:pt x="5777" y="3913"/>
                  </a:cubicBezTo>
                  <a:cubicBezTo>
                    <a:pt x="6322" y="4959"/>
                    <a:pt x="6895" y="5991"/>
                    <a:pt x="7454" y="7023"/>
                  </a:cubicBezTo>
                  <a:lnTo>
                    <a:pt x="8099" y="8170"/>
                  </a:lnTo>
                  <a:lnTo>
                    <a:pt x="6967" y="7525"/>
                  </a:lnTo>
                  <a:cubicBezTo>
                    <a:pt x="5920" y="6966"/>
                    <a:pt x="4903" y="6393"/>
                    <a:pt x="3842" y="5848"/>
                  </a:cubicBezTo>
                  <a:cubicBezTo>
                    <a:pt x="3054" y="5432"/>
                    <a:pt x="2251" y="5017"/>
                    <a:pt x="1449" y="4615"/>
                  </a:cubicBezTo>
                  <a:cubicBezTo>
                    <a:pt x="1320" y="4816"/>
                    <a:pt x="1205" y="5017"/>
                    <a:pt x="1090" y="5232"/>
                  </a:cubicBezTo>
                  <a:cubicBezTo>
                    <a:pt x="1836" y="5719"/>
                    <a:pt x="2595" y="6206"/>
                    <a:pt x="3355" y="6679"/>
                  </a:cubicBezTo>
                  <a:cubicBezTo>
                    <a:pt x="4344" y="7324"/>
                    <a:pt x="5361" y="7926"/>
                    <a:pt x="6365" y="8542"/>
                  </a:cubicBezTo>
                  <a:lnTo>
                    <a:pt x="7497" y="9202"/>
                  </a:lnTo>
                  <a:lnTo>
                    <a:pt x="6193" y="9216"/>
                  </a:lnTo>
                  <a:cubicBezTo>
                    <a:pt x="5003" y="9245"/>
                    <a:pt x="3828" y="9259"/>
                    <a:pt x="2653" y="9316"/>
                  </a:cubicBezTo>
                  <a:cubicBezTo>
                    <a:pt x="1764" y="9345"/>
                    <a:pt x="875" y="9388"/>
                    <a:pt x="1" y="9445"/>
                  </a:cubicBezTo>
                  <a:lnTo>
                    <a:pt x="1" y="9732"/>
                  </a:lnTo>
                  <a:lnTo>
                    <a:pt x="1" y="10162"/>
                  </a:lnTo>
                  <a:cubicBezTo>
                    <a:pt x="875" y="10205"/>
                    <a:pt x="1764" y="10248"/>
                    <a:pt x="2638" y="10277"/>
                  </a:cubicBezTo>
                  <a:cubicBezTo>
                    <a:pt x="3828" y="10334"/>
                    <a:pt x="5003" y="10348"/>
                    <a:pt x="6178" y="10391"/>
                  </a:cubicBezTo>
                  <a:lnTo>
                    <a:pt x="7483" y="10391"/>
                  </a:lnTo>
                  <a:lnTo>
                    <a:pt x="6365" y="11065"/>
                  </a:lnTo>
                  <a:cubicBezTo>
                    <a:pt x="5361" y="11681"/>
                    <a:pt x="4344" y="12283"/>
                    <a:pt x="3355" y="12914"/>
                  </a:cubicBezTo>
                  <a:cubicBezTo>
                    <a:pt x="2610" y="13387"/>
                    <a:pt x="1879" y="13860"/>
                    <a:pt x="1148" y="14333"/>
                  </a:cubicBezTo>
                  <a:cubicBezTo>
                    <a:pt x="1262" y="14548"/>
                    <a:pt x="1377" y="14748"/>
                    <a:pt x="1506" y="14949"/>
                  </a:cubicBezTo>
                  <a:cubicBezTo>
                    <a:pt x="2280" y="14562"/>
                    <a:pt x="3054" y="14161"/>
                    <a:pt x="3828" y="13760"/>
                  </a:cubicBezTo>
                  <a:cubicBezTo>
                    <a:pt x="4874" y="13215"/>
                    <a:pt x="5906" y="12642"/>
                    <a:pt x="6952" y="12068"/>
                  </a:cubicBezTo>
                  <a:lnTo>
                    <a:pt x="8085" y="11438"/>
                  </a:lnTo>
                  <a:lnTo>
                    <a:pt x="7440" y="12570"/>
                  </a:lnTo>
                  <a:cubicBezTo>
                    <a:pt x="6881" y="13602"/>
                    <a:pt x="6307" y="14634"/>
                    <a:pt x="5763" y="15680"/>
                  </a:cubicBezTo>
                  <a:cubicBezTo>
                    <a:pt x="5361" y="16454"/>
                    <a:pt x="4960" y="17214"/>
                    <a:pt x="4573" y="17988"/>
                  </a:cubicBezTo>
                  <a:cubicBezTo>
                    <a:pt x="4774" y="18117"/>
                    <a:pt x="4989" y="18231"/>
                    <a:pt x="5204" y="18346"/>
                  </a:cubicBezTo>
                  <a:cubicBezTo>
                    <a:pt x="5677" y="17629"/>
                    <a:pt x="6135" y="16898"/>
                    <a:pt x="6594" y="16167"/>
                  </a:cubicBezTo>
                  <a:cubicBezTo>
                    <a:pt x="7239" y="15178"/>
                    <a:pt x="7841" y="14161"/>
                    <a:pt x="8457" y="13158"/>
                  </a:cubicBezTo>
                  <a:lnTo>
                    <a:pt x="9117" y="12025"/>
                  </a:lnTo>
                  <a:lnTo>
                    <a:pt x="9131" y="13330"/>
                  </a:lnTo>
                  <a:cubicBezTo>
                    <a:pt x="9160" y="14519"/>
                    <a:pt x="9174" y="15694"/>
                    <a:pt x="9231" y="16870"/>
                  </a:cubicBezTo>
                  <a:cubicBezTo>
                    <a:pt x="9260" y="17730"/>
                    <a:pt x="9303" y="18590"/>
                    <a:pt x="9346" y="19450"/>
                  </a:cubicBezTo>
                  <a:lnTo>
                    <a:pt x="10063" y="19450"/>
                  </a:lnTo>
                  <a:cubicBezTo>
                    <a:pt x="10120" y="18590"/>
                    <a:pt x="10163" y="17730"/>
                    <a:pt x="10191" y="16870"/>
                  </a:cubicBezTo>
                  <a:cubicBezTo>
                    <a:pt x="10249" y="15694"/>
                    <a:pt x="10263" y="14519"/>
                    <a:pt x="10292" y="13330"/>
                  </a:cubicBezTo>
                  <a:lnTo>
                    <a:pt x="10306" y="12025"/>
                  </a:lnTo>
                  <a:lnTo>
                    <a:pt x="10965" y="13158"/>
                  </a:lnTo>
                  <a:cubicBezTo>
                    <a:pt x="11582" y="14161"/>
                    <a:pt x="12184" y="15178"/>
                    <a:pt x="12829" y="16167"/>
                  </a:cubicBezTo>
                  <a:cubicBezTo>
                    <a:pt x="13287" y="16898"/>
                    <a:pt x="13746" y="17629"/>
                    <a:pt x="14219" y="18346"/>
                  </a:cubicBezTo>
                  <a:cubicBezTo>
                    <a:pt x="14434" y="18231"/>
                    <a:pt x="14649" y="18117"/>
                    <a:pt x="14850" y="17988"/>
                  </a:cubicBezTo>
                  <a:cubicBezTo>
                    <a:pt x="14463" y="17214"/>
                    <a:pt x="14061" y="16454"/>
                    <a:pt x="13660" y="15680"/>
                  </a:cubicBezTo>
                  <a:cubicBezTo>
                    <a:pt x="13130" y="14634"/>
                    <a:pt x="12542" y="13602"/>
                    <a:pt x="11983" y="12570"/>
                  </a:cubicBezTo>
                  <a:lnTo>
                    <a:pt x="11338" y="11438"/>
                  </a:lnTo>
                  <a:lnTo>
                    <a:pt x="12470" y="12083"/>
                  </a:lnTo>
                  <a:cubicBezTo>
                    <a:pt x="13517" y="12642"/>
                    <a:pt x="14534" y="13215"/>
                    <a:pt x="15595" y="13760"/>
                  </a:cubicBezTo>
                  <a:cubicBezTo>
                    <a:pt x="16369" y="14161"/>
                    <a:pt x="17143" y="14562"/>
                    <a:pt x="17917" y="14963"/>
                  </a:cubicBezTo>
                  <a:cubicBezTo>
                    <a:pt x="18046" y="14763"/>
                    <a:pt x="18175" y="14548"/>
                    <a:pt x="18275" y="14333"/>
                  </a:cubicBezTo>
                  <a:cubicBezTo>
                    <a:pt x="17544" y="13860"/>
                    <a:pt x="16813" y="13387"/>
                    <a:pt x="16068" y="12914"/>
                  </a:cubicBezTo>
                  <a:cubicBezTo>
                    <a:pt x="15079" y="12283"/>
                    <a:pt x="14061" y="11681"/>
                    <a:pt x="13058" y="11065"/>
                  </a:cubicBezTo>
                  <a:lnTo>
                    <a:pt x="11940" y="10406"/>
                  </a:lnTo>
                  <a:lnTo>
                    <a:pt x="13230" y="10391"/>
                  </a:lnTo>
                  <a:cubicBezTo>
                    <a:pt x="14420" y="10348"/>
                    <a:pt x="15595" y="10334"/>
                    <a:pt x="16770" y="10277"/>
                  </a:cubicBezTo>
                  <a:cubicBezTo>
                    <a:pt x="17659" y="10248"/>
                    <a:pt x="18547" y="10205"/>
                    <a:pt x="19422" y="10162"/>
                  </a:cubicBezTo>
                  <a:lnTo>
                    <a:pt x="19422" y="9732"/>
                  </a:lnTo>
                  <a:lnTo>
                    <a:pt x="19422" y="9445"/>
                  </a:lnTo>
                  <a:cubicBezTo>
                    <a:pt x="18547" y="9388"/>
                    <a:pt x="17659" y="9345"/>
                    <a:pt x="16770" y="9316"/>
                  </a:cubicBezTo>
                  <a:cubicBezTo>
                    <a:pt x="15595" y="9259"/>
                    <a:pt x="14405" y="9245"/>
                    <a:pt x="13230" y="9216"/>
                  </a:cubicBezTo>
                  <a:lnTo>
                    <a:pt x="11926" y="9202"/>
                  </a:lnTo>
                  <a:lnTo>
                    <a:pt x="13058" y="8542"/>
                  </a:lnTo>
                  <a:cubicBezTo>
                    <a:pt x="14047" y="7926"/>
                    <a:pt x="15065" y="7324"/>
                    <a:pt x="16068" y="6679"/>
                  </a:cubicBezTo>
                  <a:cubicBezTo>
                    <a:pt x="16828" y="6206"/>
                    <a:pt x="17573" y="5719"/>
                    <a:pt x="18332" y="5232"/>
                  </a:cubicBezTo>
                  <a:cubicBezTo>
                    <a:pt x="18218" y="5017"/>
                    <a:pt x="18103" y="4802"/>
                    <a:pt x="17974" y="4601"/>
                  </a:cubicBezTo>
                  <a:cubicBezTo>
                    <a:pt x="17171" y="5017"/>
                    <a:pt x="16369" y="5418"/>
                    <a:pt x="15566" y="5848"/>
                  </a:cubicBezTo>
                  <a:cubicBezTo>
                    <a:pt x="14520" y="6378"/>
                    <a:pt x="13502" y="6966"/>
                    <a:pt x="12456" y="7525"/>
                  </a:cubicBezTo>
                  <a:lnTo>
                    <a:pt x="11324" y="8170"/>
                  </a:lnTo>
                  <a:lnTo>
                    <a:pt x="11969" y="7038"/>
                  </a:lnTo>
                  <a:cubicBezTo>
                    <a:pt x="12528" y="5991"/>
                    <a:pt x="13101" y="4974"/>
                    <a:pt x="13646" y="3913"/>
                  </a:cubicBezTo>
                  <a:cubicBezTo>
                    <a:pt x="14061" y="3110"/>
                    <a:pt x="14477" y="2308"/>
                    <a:pt x="14893" y="1491"/>
                  </a:cubicBezTo>
                  <a:cubicBezTo>
                    <a:pt x="14692" y="1376"/>
                    <a:pt x="14491" y="1247"/>
                    <a:pt x="14291" y="1133"/>
                  </a:cubicBezTo>
                  <a:cubicBezTo>
                    <a:pt x="13789" y="1892"/>
                    <a:pt x="13287" y="2666"/>
                    <a:pt x="12814" y="3426"/>
                  </a:cubicBezTo>
                  <a:cubicBezTo>
                    <a:pt x="12169" y="4429"/>
                    <a:pt x="11567" y="5447"/>
                    <a:pt x="10951" y="6450"/>
                  </a:cubicBezTo>
                  <a:lnTo>
                    <a:pt x="10292" y="7568"/>
                  </a:lnTo>
                  <a:lnTo>
                    <a:pt x="10277" y="6264"/>
                  </a:lnTo>
                  <a:cubicBezTo>
                    <a:pt x="10249" y="5088"/>
                    <a:pt x="10234" y="3899"/>
                    <a:pt x="10177" y="2723"/>
                  </a:cubicBezTo>
                  <a:cubicBezTo>
                    <a:pt x="10134" y="1820"/>
                    <a:pt x="10091" y="903"/>
                    <a:pt x="10048" y="0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04" name="Google Shape;4324;p64"/>
            <p:cNvSpPr/>
            <p:nvPr/>
          </p:nvSpPr>
          <p:spPr>
            <a:xfrm>
              <a:off x="4807538" y="3492538"/>
              <a:ext cx="424275" cy="389550"/>
            </a:xfrm>
            <a:custGeom>
              <a:avLst/>
              <a:gdLst/>
              <a:ahLst/>
              <a:cxnLst/>
              <a:rect l="l" t="t" r="r" b="b"/>
              <a:pathLst>
                <a:path w="16971" h="15582" extrusionOk="0">
                  <a:moveTo>
                    <a:pt x="9034" y="1"/>
                  </a:moveTo>
                  <a:cubicBezTo>
                    <a:pt x="8203" y="1"/>
                    <a:pt x="7371" y="109"/>
                    <a:pt x="6565" y="324"/>
                  </a:cubicBezTo>
                  <a:cubicBezTo>
                    <a:pt x="4272" y="926"/>
                    <a:pt x="2308" y="2374"/>
                    <a:pt x="1047" y="4395"/>
                  </a:cubicBezTo>
                  <a:cubicBezTo>
                    <a:pt x="703" y="4939"/>
                    <a:pt x="445" y="5541"/>
                    <a:pt x="259" y="6158"/>
                  </a:cubicBezTo>
                  <a:cubicBezTo>
                    <a:pt x="216" y="6287"/>
                    <a:pt x="187" y="6430"/>
                    <a:pt x="158" y="6559"/>
                  </a:cubicBezTo>
                  <a:cubicBezTo>
                    <a:pt x="44" y="7089"/>
                    <a:pt x="1" y="7634"/>
                    <a:pt x="29" y="8178"/>
                  </a:cubicBezTo>
                  <a:cubicBezTo>
                    <a:pt x="144" y="9554"/>
                    <a:pt x="775" y="10300"/>
                    <a:pt x="1534" y="10672"/>
                  </a:cubicBezTo>
                  <a:cubicBezTo>
                    <a:pt x="2172" y="11006"/>
                    <a:pt x="2890" y="11086"/>
                    <a:pt x="3435" y="11086"/>
                  </a:cubicBezTo>
                  <a:cubicBezTo>
                    <a:pt x="3943" y="11086"/>
                    <a:pt x="4300" y="11016"/>
                    <a:pt x="4300" y="11016"/>
                  </a:cubicBezTo>
                  <a:lnTo>
                    <a:pt x="4300" y="11016"/>
                  </a:lnTo>
                  <a:cubicBezTo>
                    <a:pt x="4300" y="11016"/>
                    <a:pt x="3713" y="14814"/>
                    <a:pt x="5375" y="15359"/>
                  </a:cubicBezTo>
                  <a:cubicBezTo>
                    <a:pt x="5504" y="15402"/>
                    <a:pt x="5617" y="15422"/>
                    <a:pt x="5714" y="15422"/>
                  </a:cubicBezTo>
                  <a:cubicBezTo>
                    <a:pt x="6879" y="15422"/>
                    <a:pt x="6002" y="12593"/>
                    <a:pt x="6809" y="12593"/>
                  </a:cubicBezTo>
                  <a:cubicBezTo>
                    <a:pt x="7697" y="12593"/>
                    <a:pt x="6622" y="15230"/>
                    <a:pt x="8199" y="15560"/>
                  </a:cubicBezTo>
                  <a:cubicBezTo>
                    <a:pt x="8273" y="15575"/>
                    <a:pt x="8342" y="15582"/>
                    <a:pt x="8405" y="15582"/>
                  </a:cubicBezTo>
                  <a:cubicBezTo>
                    <a:pt x="9693" y="15582"/>
                    <a:pt x="8907" y="12679"/>
                    <a:pt x="10191" y="12679"/>
                  </a:cubicBezTo>
                  <a:cubicBezTo>
                    <a:pt x="11538" y="12679"/>
                    <a:pt x="11166" y="15459"/>
                    <a:pt x="12742" y="15560"/>
                  </a:cubicBezTo>
                  <a:cubicBezTo>
                    <a:pt x="12757" y="15560"/>
                    <a:pt x="12771" y="15561"/>
                    <a:pt x="12784" y="15561"/>
                  </a:cubicBezTo>
                  <a:cubicBezTo>
                    <a:pt x="14312" y="15561"/>
                    <a:pt x="13115" y="10873"/>
                    <a:pt x="13115" y="10873"/>
                  </a:cubicBezTo>
                  <a:lnTo>
                    <a:pt x="13115" y="10873"/>
                  </a:lnTo>
                  <a:cubicBezTo>
                    <a:pt x="13115" y="10873"/>
                    <a:pt x="13524" y="10963"/>
                    <a:pt x="14073" y="10963"/>
                  </a:cubicBezTo>
                  <a:cubicBezTo>
                    <a:pt x="14623" y="10963"/>
                    <a:pt x="15315" y="10873"/>
                    <a:pt x="15881" y="10515"/>
                  </a:cubicBezTo>
                  <a:cubicBezTo>
                    <a:pt x="16139" y="10357"/>
                    <a:pt x="16340" y="10156"/>
                    <a:pt x="16512" y="9913"/>
                  </a:cubicBezTo>
                  <a:cubicBezTo>
                    <a:pt x="16784" y="9511"/>
                    <a:pt x="16970" y="8938"/>
                    <a:pt x="16970" y="8178"/>
                  </a:cubicBezTo>
                  <a:cubicBezTo>
                    <a:pt x="16970" y="6631"/>
                    <a:pt x="16053" y="2933"/>
                    <a:pt x="13101" y="1084"/>
                  </a:cubicBezTo>
                  <a:cubicBezTo>
                    <a:pt x="13015" y="1026"/>
                    <a:pt x="12929" y="969"/>
                    <a:pt x="12828" y="926"/>
                  </a:cubicBezTo>
                  <a:cubicBezTo>
                    <a:pt x="12527" y="754"/>
                    <a:pt x="12226" y="611"/>
                    <a:pt x="11911" y="482"/>
                  </a:cubicBezTo>
                  <a:cubicBezTo>
                    <a:pt x="11194" y="224"/>
                    <a:pt x="10449" y="66"/>
                    <a:pt x="9689" y="23"/>
                  </a:cubicBezTo>
                  <a:cubicBezTo>
                    <a:pt x="9471" y="8"/>
                    <a:pt x="9253" y="1"/>
                    <a:pt x="9034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05" name="Google Shape;4325;p64"/>
            <p:cNvSpPr/>
            <p:nvPr/>
          </p:nvSpPr>
          <p:spPr>
            <a:xfrm>
              <a:off x="4989213" y="3705238"/>
              <a:ext cx="78500" cy="57900"/>
            </a:xfrm>
            <a:custGeom>
              <a:avLst/>
              <a:gdLst/>
              <a:ahLst/>
              <a:cxnLst/>
              <a:rect l="l" t="t" r="r" b="b"/>
              <a:pathLst>
                <a:path w="3140" h="2316" extrusionOk="0">
                  <a:moveTo>
                    <a:pt x="1233" y="0"/>
                  </a:moveTo>
                  <a:cubicBezTo>
                    <a:pt x="1233" y="0"/>
                    <a:pt x="0" y="1935"/>
                    <a:pt x="430" y="2236"/>
                  </a:cubicBezTo>
                  <a:cubicBezTo>
                    <a:pt x="479" y="2270"/>
                    <a:pt x="528" y="2285"/>
                    <a:pt x="577" y="2285"/>
                  </a:cubicBezTo>
                  <a:cubicBezTo>
                    <a:pt x="970" y="2285"/>
                    <a:pt x="1376" y="1347"/>
                    <a:pt x="1376" y="1347"/>
                  </a:cubicBezTo>
                  <a:cubicBezTo>
                    <a:pt x="1376" y="1347"/>
                    <a:pt x="1563" y="2316"/>
                    <a:pt x="2157" y="2316"/>
                  </a:cubicBezTo>
                  <a:cubicBezTo>
                    <a:pt x="2222" y="2316"/>
                    <a:pt x="2291" y="2304"/>
                    <a:pt x="2365" y="2279"/>
                  </a:cubicBezTo>
                  <a:cubicBezTo>
                    <a:pt x="3139" y="2035"/>
                    <a:pt x="1233" y="0"/>
                    <a:pt x="1233" y="0"/>
                  </a:cubicBezTo>
                  <a:close/>
                </a:path>
              </a:pathLst>
            </a:custGeom>
            <a:solidFill>
              <a:srgbClr val="1E032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06" name="Google Shape;4326;p64"/>
            <p:cNvSpPr/>
            <p:nvPr/>
          </p:nvSpPr>
          <p:spPr>
            <a:xfrm>
              <a:off x="4883513" y="3581088"/>
              <a:ext cx="92450" cy="133550"/>
            </a:xfrm>
            <a:custGeom>
              <a:avLst/>
              <a:gdLst/>
              <a:ahLst/>
              <a:cxnLst/>
              <a:rect l="l" t="t" r="r" b="b"/>
              <a:pathLst>
                <a:path w="3698" h="5342" extrusionOk="0">
                  <a:moveTo>
                    <a:pt x="2008" y="0"/>
                  </a:moveTo>
                  <a:cubicBezTo>
                    <a:pt x="1223" y="0"/>
                    <a:pt x="513" y="500"/>
                    <a:pt x="244" y="1240"/>
                  </a:cubicBezTo>
                  <a:cubicBezTo>
                    <a:pt x="43" y="1784"/>
                    <a:pt x="0" y="2386"/>
                    <a:pt x="100" y="2945"/>
                  </a:cubicBezTo>
                  <a:cubicBezTo>
                    <a:pt x="172" y="3332"/>
                    <a:pt x="272" y="3705"/>
                    <a:pt x="401" y="4063"/>
                  </a:cubicBezTo>
                  <a:cubicBezTo>
                    <a:pt x="502" y="4364"/>
                    <a:pt x="659" y="4665"/>
                    <a:pt x="860" y="4909"/>
                  </a:cubicBezTo>
                  <a:cubicBezTo>
                    <a:pt x="1125" y="5186"/>
                    <a:pt x="1502" y="5341"/>
                    <a:pt x="1879" y="5341"/>
                  </a:cubicBezTo>
                  <a:cubicBezTo>
                    <a:pt x="1950" y="5341"/>
                    <a:pt x="2022" y="5336"/>
                    <a:pt x="2093" y="5324"/>
                  </a:cubicBezTo>
                  <a:cubicBezTo>
                    <a:pt x="2150" y="5310"/>
                    <a:pt x="2193" y="5310"/>
                    <a:pt x="2236" y="5296"/>
                  </a:cubicBezTo>
                  <a:cubicBezTo>
                    <a:pt x="2953" y="5124"/>
                    <a:pt x="3426" y="4421"/>
                    <a:pt x="3540" y="3719"/>
                  </a:cubicBezTo>
                  <a:cubicBezTo>
                    <a:pt x="3698" y="2759"/>
                    <a:pt x="3569" y="1770"/>
                    <a:pt x="3168" y="896"/>
                  </a:cubicBezTo>
                  <a:cubicBezTo>
                    <a:pt x="3024" y="552"/>
                    <a:pt x="2766" y="265"/>
                    <a:pt x="2451" y="79"/>
                  </a:cubicBezTo>
                  <a:cubicBezTo>
                    <a:pt x="2351" y="36"/>
                    <a:pt x="2265" y="7"/>
                    <a:pt x="2164" y="7"/>
                  </a:cubicBezTo>
                  <a:cubicBezTo>
                    <a:pt x="2112" y="3"/>
                    <a:pt x="2060" y="0"/>
                    <a:pt x="2008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07" name="Google Shape;4327;p64"/>
            <p:cNvSpPr/>
            <p:nvPr/>
          </p:nvSpPr>
          <p:spPr>
            <a:xfrm>
              <a:off x="4901413" y="3583038"/>
              <a:ext cx="74550" cy="131175"/>
            </a:xfrm>
            <a:custGeom>
              <a:avLst/>
              <a:gdLst/>
              <a:ahLst/>
              <a:cxnLst/>
              <a:rect l="l" t="t" r="r" b="b"/>
              <a:pathLst>
                <a:path w="2982" h="5247" extrusionOk="0">
                  <a:moveTo>
                    <a:pt x="1735" y="1"/>
                  </a:moveTo>
                  <a:cubicBezTo>
                    <a:pt x="1047" y="115"/>
                    <a:pt x="488" y="588"/>
                    <a:pt x="244" y="1233"/>
                  </a:cubicBezTo>
                  <a:cubicBezTo>
                    <a:pt x="44" y="1778"/>
                    <a:pt x="1" y="2366"/>
                    <a:pt x="101" y="2939"/>
                  </a:cubicBezTo>
                  <a:cubicBezTo>
                    <a:pt x="173" y="3326"/>
                    <a:pt x="273" y="3698"/>
                    <a:pt x="402" y="4057"/>
                  </a:cubicBezTo>
                  <a:cubicBezTo>
                    <a:pt x="502" y="4358"/>
                    <a:pt x="646" y="4644"/>
                    <a:pt x="861" y="4902"/>
                  </a:cubicBezTo>
                  <a:cubicBezTo>
                    <a:pt x="1004" y="5060"/>
                    <a:pt x="1176" y="5175"/>
                    <a:pt x="1377" y="5246"/>
                  </a:cubicBezTo>
                  <a:cubicBezTo>
                    <a:pt x="1434" y="5232"/>
                    <a:pt x="1477" y="5232"/>
                    <a:pt x="1520" y="5218"/>
                  </a:cubicBezTo>
                  <a:cubicBezTo>
                    <a:pt x="2237" y="5046"/>
                    <a:pt x="2710" y="4343"/>
                    <a:pt x="2824" y="3641"/>
                  </a:cubicBezTo>
                  <a:cubicBezTo>
                    <a:pt x="2982" y="2681"/>
                    <a:pt x="2853" y="1692"/>
                    <a:pt x="2452" y="818"/>
                  </a:cubicBezTo>
                  <a:cubicBezTo>
                    <a:pt x="2308" y="474"/>
                    <a:pt x="2050" y="187"/>
                    <a:pt x="1735" y="1"/>
                  </a:cubicBezTo>
                  <a:close/>
                </a:path>
              </a:pathLst>
            </a:custGeom>
            <a:solidFill>
              <a:srgbClr val="1E032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08" name="Google Shape;4328;p64"/>
            <p:cNvSpPr/>
            <p:nvPr/>
          </p:nvSpPr>
          <p:spPr>
            <a:xfrm>
              <a:off x="5075213" y="3594588"/>
              <a:ext cx="86125" cy="114575"/>
            </a:xfrm>
            <a:custGeom>
              <a:avLst/>
              <a:gdLst/>
              <a:ahLst/>
              <a:cxnLst/>
              <a:rect l="l" t="t" r="r" b="b"/>
              <a:pathLst>
                <a:path w="3445" h="4583" extrusionOk="0">
                  <a:moveTo>
                    <a:pt x="1400" y="1"/>
                  </a:moveTo>
                  <a:cubicBezTo>
                    <a:pt x="1265" y="1"/>
                    <a:pt x="1130" y="28"/>
                    <a:pt x="1003" y="83"/>
                  </a:cubicBezTo>
                  <a:cubicBezTo>
                    <a:pt x="932" y="112"/>
                    <a:pt x="860" y="155"/>
                    <a:pt x="788" y="212"/>
                  </a:cubicBezTo>
                  <a:cubicBezTo>
                    <a:pt x="115" y="728"/>
                    <a:pt x="0" y="4025"/>
                    <a:pt x="1577" y="4512"/>
                  </a:cubicBezTo>
                  <a:lnTo>
                    <a:pt x="1648" y="4541"/>
                  </a:lnTo>
                  <a:cubicBezTo>
                    <a:pt x="1765" y="4569"/>
                    <a:pt x="1875" y="4582"/>
                    <a:pt x="1978" y="4582"/>
                  </a:cubicBezTo>
                  <a:cubicBezTo>
                    <a:pt x="3187" y="4582"/>
                    <a:pt x="3445" y="2757"/>
                    <a:pt x="3168" y="1832"/>
                  </a:cubicBezTo>
                  <a:cubicBezTo>
                    <a:pt x="2953" y="1187"/>
                    <a:pt x="2551" y="614"/>
                    <a:pt x="2007" y="212"/>
                  </a:cubicBezTo>
                  <a:cubicBezTo>
                    <a:pt x="1830" y="71"/>
                    <a:pt x="1616" y="1"/>
                    <a:pt x="1400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09" name="Google Shape;4329;p64"/>
            <p:cNvSpPr/>
            <p:nvPr/>
          </p:nvSpPr>
          <p:spPr>
            <a:xfrm>
              <a:off x="5075213" y="3596663"/>
              <a:ext cx="65950" cy="110750"/>
            </a:xfrm>
            <a:custGeom>
              <a:avLst/>
              <a:gdLst/>
              <a:ahLst/>
              <a:cxnLst/>
              <a:rect l="l" t="t" r="r" b="b"/>
              <a:pathLst>
                <a:path w="2638" h="4430" extrusionOk="0">
                  <a:moveTo>
                    <a:pt x="1003" y="0"/>
                  </a:moveTo>
                  <a:cubicBezTo>
                    <a:pt x="932" y="29"/>
                    <a:pt x="860" y="72"/>
                    <a:pt x="788" y="129"/>
                  </a:cubicBezTo>
                  <a:cubicBezTo>
                    <a:pt x="115" y="645"/>
                    <a:pt x="0" y="3942"/>
                    <a:pt x="1577" y="4429"/>
                  </a:cubicBezTo>
                  <a:cubicBezTo>
                    <a:pt x="2465" y="4099"/>
                    <a:pt x="2637" y="2580"/>
                    <a:pt x="2394" y="1749"/>
                  </a:cubicBezTo>
                  <a:cubicBezTo>
                    <a:pt x="2236" y="1233"/>
                    <a:pt x="1792" y="488"/>
                    <a:pt x="1233" y="129"/>
                  </a:cubicBezTo>
                  <a:cubicBezTo>
                    <a:pt x="1161" y="72"/>
                    <a:pt x="1089" y="29"/>
                    <a:pt x="1003" y="0"/>
                  </a:cubicBezTo>
                  <a:close/>
                </a:path>
              </a:pathLst>
            </a:custGeom>
            <a:solidFill>
              <a:srgbClr val="1E032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10" name="Google Shape;4330;p64"/>
            <p:cNvSpPr/>
            <p:nvPr/>
          </p:nvSpPr>
          <p:spPr>
            <a:xfrm>
              <a:off x="4938338" y="3696638"/>
              <a:ext cx="43725" cy="34425"/>
            </a:xfrm>
            <a:custGeom>
              <a:avLst/>
              <a:gdLst/>
              <a:ahLst/>
              <a:cxnLst/>
              <a:rect l="l" t="t" r="r" b="b"/>
              <a:pathLst>
                <a:path w="1749" h="1377" extrusionOk="0">
                  <a:moveTo>
                    <a:pt x="1749" y="0"/>
                  </a:moveTo>
                  <a:lnTo>
                    <a:pt x="0" y="1376"/>
                  </a:lnTo>
                  <a:cubicBezTo>
                    <a:pt x="0" y="1376"/>
                    <a:pt x="12" y="1377"/>
                    <a:pt x="33" y="1377"/>
                  </a:cubicBezTo>
                  <a:cubicBezTo>
                    <a:pt x="252" y="1377"/>
                    <a:pt x="1475" y="1317"/>
                    <a:pt x="1749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11" name="Google Shape;4331;p64"/>
            <p:cNvSpPr/>
            <p:nvPr/>
          </p:nvSpPr>
          <p:spPr>
            <a:xfrm>
              <a:off x="5079138" y="3698063"/>
              <a:ext cx="40875" cy="25825"/>
            </a:xfrm>
            <a:custGeom>
              <a:avLst/>
              <a:gdLst/>
              <a:ahLst/>
              <a:cxnLst/>
              <a:rect l="l" t="t" r="r" b="b"/>
              <a:pathLst>
                <a:path w="1635" h="1033" extrusionOk="0">
                  <a:moveTo>
                    <a:pt x="1" y="0"/>
                  </a:moveTo>
                  <a:cubicBezTo>
                    <a:pt x="1" y="1"/>
                    <a:pt x="489" y="1033"/>
                    <a:pt x="1590" y="1033"/>
                  </a:cubicBezTo>
                  <a:cubicBezTo>
                    <a:pt x="1605" y="1033"/>
                    <a:pt x="1620" y="1033"/>
                    <a:pt x="1635" y="1032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12" name="Google Shape;4332;p64"/>
            <p:cNvSpPr/>
            <p:nvPr/>
          </p:nvSpPr>
          <p:spPr>
            <a:xfrm>
              <a:off x="4807888" y="3656488"/>
              <a:ext cx="56300" cy="103225"/>
            </a:xfrm>
            <a:custGeom>
              <a:avLst/>
              <a:gdLst/>
              <a:ahLst/>
              <a:cxnLst/>
              <a:rect l="l" t="t" r="r" b="b"/>
              <a:pathLst>
                <a:path w="2252" h="4129" extrusionOk="0">
                  <a:moveTo>
                    <a:pt x="159" y="1"/>
                  </a:moveTo>
                  <a:cubicBezTo>
                    <a:pt x="101" y="187"/>
                    <a:pt x="73" y="373"/>
                    <a:pt x="58" y="574"/>
                  </a:cubicBezTo>
                  <a:cubicBezTo>
                    <a:pt x="1" y="918"/>
                    <a:pt x="1" y="1276"/>
                    <a:pt x="30" y="1635"/>
                  </a:cubicBezTo>
                  <a:cubicBezTo>
                    <a:pt x="116" y="2753"/>
                    <a:pt x="546" y="3441"/>
                    <a:pt x="1119" y="3871"/>
                  </a:cubicBezTo>
                  <a:cubicBezTo>
                    <a:pt x="1248" y="3971"/>
                    <a:pt x="1377" y="4057"/>
                    <a:pt x="1520" y="4129"/>
                  </a:cubicBezTo>
                  <a:cubicBezTo>
                    <a:pt x="2251" y="1649"/>
                    <a:pt x="646" y="330"/>
                    <a:pt x="159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13" name="Google Shape;4333;p64"/>
            <p:cNvSpPr/>
            <p:nvPr/>
          </p:nvSpPr>
          <p:spPr>
            <a:xfrm>
              <a:off x="4814338" y="3602388"/>
              <a:ext cx="23325" cy="44100"/>
            </a:xfrm>
            <a:custGeom>
              <a:avLst/>
              <a:gdLst/>
              <a:ahLst/>
              <a:cxnLst/>
              <a:rect l="l" t="t" r="r" b="b"/>
              <a:pathLst>
                <a:path w="933" h="1764" extrusionOk="0">
                  <a:moveTo>
                    <a:pt x="775" y="1"/>
                  </a:moveTo>
                  <a:lnTo>
                    <a:pt x="775" y="1"/>
                  </a:lnTo>
                  <a:cubicBezTo>
                    <a:pt x="445" y="545"/>
                    <a:pt x="173" y="1147"/>
                    <a:pt x="1" y="1764"/>
                  </a:cubicBezTo>
                  <a:cubicBezTo>
                    <a:pt x="345" y="1434"/>
                    <a:pt x="933" y="746"/>
                    <a:pt x="775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14" name="Google Shape;4334;p64"/>
            <p:cNvSpPr/>
            <p:nvPr/>
          </p:nvSpPr>
          <p:spPr>
            <a:xfrm>
              <a:off x="4826538" y="3620138"/>
              <a:ext cx="50900" cy="38175"/>
            </a:xfrm>
            <a:custGeom>
              <a:avLst/>
              <a:gdLst/>
              <a:ahLst/>
              <a:cxnLst/>
              <a:rect l="l" t="t" r="r" b="b"/>
              <a:pathLst>
                <a:path w="2036" h="1527" extrusionOk="0">
                  <a:moveTo>
                    <a:pt x="1298" y="1"/>
                  </a:moveTo>
                  <a:cubicBezTo>
                    <a:pt x="734" y="1"/>
                    <a:pt x="0" y="1527"/>
                    <a:pt x="0" y="1527"/>
                  </a:cubicBezTo>
                  <a:cubicBezTo>
                    <a:pt x="0" y="1527"/>
                    <a:pt x="2035" y="409"/>
                    <a:pt x="1462" y="50"/>
                  </a:cubicBezTo>
                  <a:cubicBezTo>
                    <a:pt x="1410" y="16"/>
                    <a:pt x="1355" y="1"/>
                    <a:pt x="1298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15" name="Google Shape;4335;p64"/>
            <p:cNvSpPr/>
            <p:nvPr/>
          </p:nvSpPr>
          <p:spPr>
            <a:xfrm>
              <a:off x="4837638" y="3654338"/>
              <a:ext cx="44100" cy="18300"/>
            </a:xfrm>
            <a:custGeom>
              <a:avLst/>
              <a:gdLst/>
              <a:ahLst/>
              <a:cxnLst/>
              <a:rect l="l" t="t" r="r" b="b"/>
              <a:pathLst>
                <a:path w="1764" h="732" extrusionOk="0">
                  <a:moveTo>
                    <a:pt x="1264" y="0"/>
                  </a:moveTo>
                  <a:cubicBezTo>
                    <a:pt x="824" y="0"/>
                    <a:pt x="1" y="732"/>
                    <a:pt x="1" y="732"/>
                  </a:cubicBezTo>
                  <a:cubicBezTo>
                    <a:pt x="1" y="732"/>
                    <a:pt x="1763" y="459"/>
                    <a:pt x="1462" y="87"/>
                  </a:cubicBezTo>
                  <a:cubicBezTo>
                    <a:pt x="1415" y="26"/>
                    <a:pt x="1346" y="0"/>
                    <a:pt x="1264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16" name="Google Shape;4336;p64"/>
            <p:cNvSpPr/>
            <p:nvPr/>
          </p:nvSpPr>
          <p:spPr>
            <a:xfrm>
              <a:off x="4848038" y="3676013"/>
              <a:ext cx="42075" cy="14225"/>
            </a:xfrm>
            <a:custGeom>
              <a:avLst/>
              <a:gdLst/>
              <a:ahLst/>
              <a:cxnLst/>
              <a:rect l="l" t="t" r="r" b="b"/>
              <a:pathLst>
                <a:path w="1683" h="569" extrusionOk="0">
                  <a:moveTo>
                    <a:pt x="1211" y="0"/>
                  </a:moveTo>
                  <a:cubicBezTo>
                    <a:pt x="765" y="0"/>
                    <a:pt x="0" y="567"/>
                    <a:pt x="0" y="567"/>
                  </a:cubicBezTo>
                  <a:cubicBezTo>
                    <a:pt x="0" y="567"/>
                    <a:pt x="41" y="568"/>
                    <a:pt x="109" y="568"/>
                  </a:cubicBezTo>
                  <a:cubicBezTo>
                    <a:pt x="483" y="568"/>
                    <a:pt x="1683" y="537"/>
                    <a:pt x="1476" y="137"/>
                  </a:cubicBezTo>
                  <a:cubicBezTo>
                    <a:pt x="1423" y="39"/>
                    <a:pt x="1328" y="0"/>
                    <a:pt x="1211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17" name="Google Shape;4337;p64"/>
            <p:cNvSpPr/>
            <p:nvPr/>
          </p:nvSpPr>
          <p:spPr>
            <a:xfrm>
              <a:off x="4854488" y="3700138"/>
              <a:ext cx="43125" cy="10050"/>
            </a:xfrm>
            <a:custGeom>
              <a:avLst/>
              <a:gdLst/>
              <a:ahLst/>
              <a:cxnLst/>
              <a:rect l="l" t="t" r="r" b="b"/>
              <a:pathLst>
                <a:path w="1725" h="402" extrusionOk="0">
                  <a:moveTo>
                    <a:pt x="1113" y="0"/>
                  </a:moveTo>
                  <a:cubicBezTo>
                    <a:pt x="624" y="0"/>
                    <a:pt x="0" y="204"/>
                    <a:pt x="0" y="204"/>
                  </a:cubicBezTo>
                  <a:cubicBezTo>
                    <a:pt x="0" y="204"/>
                    <a:pt x="835" y="402"/>
                    <a:pt x="1323" y="402"/>
                  </a:cubicBezTo>
                  <a:cubicBezTo>
                    <a:pt x="1567" y="402"/>
                    <a:pt x="1725" y="352"/>
                    <a:pt x="1648" y="204"/>
                  </a:cubicBezTo>
                  <a:cubicBezTo>
                    <a:pt x="1567" y="51"/>
                    <a:pt x="1357" y="0"/>
                    <a:pt x="1113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18" name="Google Shape;4338;p64"/>
            <p:cNvSpPr/>
            <p:nvPr/>
          </p:nvSpPr>
          <p:spPr>
            <a:xfrm>
              <a:off x="4858788" y="3718338"/>
              <a:ext cx="40000" cy="12950"/>
            </a:xfrm>
            <a:custGeom>
              <a:avLst/>
              <a:gdLst/>
              <a:ahLst/>
              <a:cxnLst/>
              <a:rect l="l" t="t" r="r" b="b"/>
              <a:pathLst>
                <a:path w="1600" h="518" extrusionOk="0">
                  <a:moveTo>
                    <a:pt x="925" y="1"/>
                  </a:moveTo>
                  <a:cubicBezTo>
                    <a:pt x="495" y="1"/>
                    <a:pt x="0" y="107"/>
                    <a:pt x="0" y="107"/>
                  </a:cubicBezTo>
                  <a:cubicBezTo>
                    <a:pt x="0" y="107"/>
                    <a:pt x="806" y="518"/>
                    <a:pt x="1252" y="518"/>
                  </a:cubicBezTo>
                  <a:cubicBezTo>
                    <a:pt x="1400" y="518"/>
                    <a:pt x="1509" y="472"/>
                    <a:pt x="1534" y="350"/>
                  </a:cubicBezTo>
                  <a:cubicBezTo>
                    <a:pt x="1599" y="76"/>
                    <a:pt x="1285" y="1"/>
                    <a:pt x="925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19" name="Google Shape;4339;p64"/>
            <p:cNvSpPr/>
            <p:nvPr/>
          </p:nvSpPr>
          <p:spPr>
            <a:xfrm>
              <a:off x="4854488" y="3743463"/>
              <a:ext cx="51875" cy="20575"/>
            </a:xfrm>
            <a:custGeom>
              <a:avLst/>
              <a:gdLst/>
              <a:ahLst/>
              <a:cxnLst/>
              <a:rect l="l" t="t" r="r" b="b"/>
              <a:pathLst>
                <a:path w="2075" h="823" extrusionOk="0">
                  <a:moveTo>
                    <a:pt x="257" y="0"/>
                  </a:moveTo>
                  <a:cubicBezTo>
                    <a:pt x="103" y="0"/>
                    <a:pt x="0" y="5"/>
                    <a:pt x="0" y="5"/>
                  </a:cubicBezTo>
                  <a:cubicBezTo>
                    <a:pt x="0" y="5"/>
                    <a:pt x="673" y="823"/>
                    <a:pt x="1215" y="823"/>
                  </a:cubicBezTo>
                  <a:cubicBezTo>
                    <a:pt x="1353" y="823"/>
                    <a:pt x="1483" y="769"/>
                    <a:pt x="1591" y="635"/>
                  </a:cubicBezTo>
                  <a:cubicBezTo>
                    <a:pt x="2075" y="62"/>
                    <a:pt x="820" y="0"/>
                    <a:pt x="257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20" name="Google Shape;4340;p64"/>
            <p:cNvSpPr/>
            <p:nvPr/>
          </p:nvSpPr>
          <p:spPr>
            <a:xfrm>
              <a:off x="4971638" y="3492388"/>
              <a:ext cx="133700" cy="50825"/>
            </a:xfrm>
            <a:custGeom>
              <a:avLst/>
              <a:gdLst/>
              <a:ahLst/>
              <a:cxnLst/>
              <a:rect l="l" t="t" r="r" b="b"/>
              <a:pathLst>
                <a:path w="5348" h="2033" extrusionOk="0">
                  <a:moveTo>
                    <a:pt x="2466" y="1"/>
                  </a:moveTo>
                  <a:cubicBezTo>
                    <a:pt x="2280" y="1"/>
                    <a:pt x="2108" y="15"/>
                    <a:pt x="1922" y="29"/>
                  </a:cubicBezTo>
                  <a:cubicBezTo>
                    <a:pt x="1277" y="58"/>
                    <a:pt x="632" y="158"/>
                    <a:pt x="1" y="330"/>
                  </a:cubicBezTo>
                  <a:cubicBezTo>
                    <a:pt x="87" y="502"/>
                    <a:pt x="202" y="660"/>
                    <a:pt x="316" y="817"/>
                  </a:cubicBezTo>
                  <a:cubicBezTo>
                    <a:pt x="417" y="946"/>
                    <a:pt x="531" y="1075"/>
                    <a:pt x="660" y="1204"/>
                  </a:cubicBezTo>
                  <a:cubicBezTo>
                    <a:pt x="1133" y="1634"/>
                    <a:pt x="1721" y="1921"/>
                    <a:pt x="2352" y="1993"/>
                  </a:cubicBezTo>
                  <a:cubicBezTo>
                    <a:pt x="2438" y="2007"/>
                    <a:pt x="2524" y="2021"/>
                    <a:pt x="2624" y="2021"/>
                  </a:cubicBezTo>
                  <a:cubicBezTo>
                    <a:pt x="2703" y="2029"/>
                    <a:pt x="2778" y="2032"/>
                    <a:pt x="2853" y="2032"/>
                  </a:cubicBezTo>
                  <a:cubicBezTo>
                    <a:pt x="2928" y="2032"/>
                    <a:pt x="3004" y="2029"/>
                    <a:pt x="3082" y="2021"/>
                  </a:cubicBezTo>
                  <a:cubicBezTo>
                    <a:pt x="4000" y="1978"/>
                    <a:pt x="4559" y="1692"/>
                    <a:pt x="4888" y="1348"/>
                  </a:cubicBezTo>
                  <a:cubicBezTo>
                    <a:pt x="5003" y="1233"/>
                    <a:pt x="5103" y="1104"/>
                    <a:pt x="5175" y="961"/>
                  </a:cubicBezTo>
                  <a:cubicBezTo>
                    <a:pt x="5261" y="817"/>
                    <a:pt x="5318" y="660"/>
                    <a:pt x="5347" y="488"/>
                  </a:cubicBezTo>
                  <a:cubicBezTo>
                    <a:pt x="4630" y="230"/>
                    <a:pt x="3871" y="58"/>
                    <a:pt x="3097" y="15"/>
                  </a:cubicBezTo>
                  <a:lnTo>
                    <a:pt x="3025" y="15"/>
                  </a:lnTo>
                  <a:cubicBezTo>
                    <a:pt x="2896" y="1"/>
                    <a:pt x="2767" y="1"/>
                    <a:pt x="2638" y="1"/>
                  </a:cubicBezTo>
                  <a:close/>
                </a:path>
              </a:pathLst>
            </a:custGeom>
            <a:solidFill>
              <a:srgbClr val="FFD3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21" name="Google Shape;4341;p64"/>
            <p:cNvSpPr/>
            <p:nvPr/>
          </p:nvSpPr>
          <p:spPr>
            <a:xfrm>
              <a:off x="4807888" y="3670463"/>
              <a:ext cx="33000" cy="82450"/>
            </a:xfrm>
            <a:custGeom>
              <a:avLst/>
              <a:gdLst/>
              <a:ahLst/>
              <a:cxnLst/>
              <a:rect l="l" t="t" r="r" b="b"/>
              <a:pathLst>
                <a:path w="1320" h="3298" extrusionOk="0">
                  <a:moveTo>
                    <a:pt x="58" y="1"/>
                  </a:moveTo>
                  <a:cubicBezTo>
                    <a:pt x="1" y="359"/>
                    <a:pt x="1" y="703"/>
                    <a:pt x="30" y="1061"/>
                  </a:cubicBezTo>
                  <a:cubicBezTo>
                    <a:pt x="116" y="2179"/>
                    <a:pt x="546" y="2882"/>
                    <a:pt x="1119" y="3297"/>
                  </a:cubicBezTo>
                  <a:cubicBezTo>
                    <a:pt x="1320" y="1291"/>
                    <a:pt x="288" y="216"/>
                    <a:pt x="58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22" name="Google Shape;4342;p64"/>
            <p:cNvSpPr/>
            <p:nvPr/>
          </p:nvSpPr>
          <p:spPr>
            <a:xfrm>
              <a:off x="5133613" y="3717763"/>
              <a:ext cx="6825" cy="6100"/>
            </a:xfrm>
            <a:custGeom>
              <a:avLst/>
              <a:gdLst/>
              <a:ahLst/>
              <a:cxnLst/>
              <a:rect l="l" t="t" r="r" b="b"/>
              <a:pathLst>
                <a:path w="273" h="244" extrusionOk="0">
                  <a:moveTo>
                    <a:pt x="158" y="1"/>
                  </a:moveTo>
                  <a:cubicBezTo>
                    <a:pt x="58" y="1"/>
                    <a:pt x="0" y="130"/>
                    <a:pt x="72" y="201"/>
                  </a:cubicBezTo>
                  <a:cubicBezTo>
                    <a:pt x="96" y="231"/>
                    <a:pt x="127" y="243"/>
                    <a:pt x="158" y="243"/>
                  </a:cubicBezTo>
                  <a:cubicBezTo>
                    <a:pt x="217" y="243"/>
                    <a:pt x="273" y="196"/>
                    <a:pt x="273" y="130"/>
                  </a:cubicBezTo>
                  <a:cubicBezTo>
                    <a:pt x="273" y="58"/>
                    <a:pt x="230" y="1"/>
                    <a:pt x="158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23" name="Google Shape;4343;p64"/>
            <p:cNvSpPr/>
            <p:nvPr/>
          </p:nvSpPr>
          <p:spPr>
            <a:xfrm>
              <a:off x="5152588" y="3699763"/>
              <a:ext cx="6125" cy="5925"/>
            </a:xfrm>
            <a:custGeom>
              <a:avLst/>
              <a:gdLst/>
              <a:ahLst/>
              <a:cxnLst/>
              <a:rect l="l" t="t" r="r" b="b"/>
              <a:pathLst>
                <a:path w="245" h="237" extrusionOk="0">
                  <a:moveTo>
                    <a:pt x="123" y="1"/>
                  </a:moveTo>
                  <a:cubicBezTo>
                    <a:pt x="62" y="1"/>
                    <a:pt x="1" y="40"/>
                    <a:pt x="1" y="119"/>
                  </a:cubicBezTo>
                  <a:cubicBezTo>
                    <a:pt x="1" y="198"/>
                    <a:pt x="62" y="237"/>
                    <a:pt x="123" y="237"/>
                  </a:cubicBezTo>
                  <a:cubicBezTo>
                    <a:pt x="184" y="237"/>
                    <a:pt x="245" y="198"/>
                    <a:pt x="245" y="119"/>
                  </a:cubicBezTo>
                  <a:cubicBezTo>
                    <a:pt x="245" y="40"/>
                    <a:pt x="184" y="1"/>
                    <a:pt x="123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24" name="Google Shape;4344;p64"/>
            <p:cNvSpPr/>
            <p:nvPr/>
          </p:nvSpPr>
          <p:spPr>
            <a:xfrm>
              <a:off x="4898913" y="3708713"/>
              <a:ext cx="6125" cy="5950"/>
            </a:xfrm>
            <a:custGeom>
              <a:avLst/>
              <a:gdLst/>
              <a:ahLst/>
              <a:cxnLst/>
              <a:rect l="l" t="t" r="r" b="b"/>
              <a:pathLst>
                <a:path w="245" h="238" extrusionOk="0">
                  <a:moveTo>
                    <a:pt x="122" y="1"/>
                  </a:moveTo>
                  <a:cubicBezTo>
                    <a:pt x="61" y="1"/>
                    <a:pt x="0" y="40"/>
                    <a:pt x="0" y="119"/>
                  </a:cubicBezTo>
                  <a:cubicBezTo>
                    <a:pt x="0" y="198"/>
                    <a:pt x="61" y="237"/>
                    <a:pt x="122" y="237"/>
                  </a:cubicBezTo>
                  <a:cubicBezTo>
                    <a:pt x="183" y="237"/>
                    <a:pt x="244" y="198"/>
                    <a:pt x="244" y="119"/>
                  </a:cubicBezTo>
                  <a:cubicBezTo>
                    <a:pt x="244" y="40"/>
                    <a:pt x="183" y="1"/>
                    <a:pt x="122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25" name="Google Shape;4345;p64"/>
            <p:cNvSpPr/>
            <p:nvPr/>
          </p:nvSpPr>
          <p:spPr>
            <a:xfrm>
              <a:off x="4925063" y="3727088"/>
              <a:ext cx="7200" cy="5850"/>
            </a:xfrm>
            <a:custGeom>
              <a:avLst/>
              <a:gdLst/>
              <a:ahLst/>
              <a:cxnLst/>
              <a:rect l="l" t="t" r="r" b="b"/>
              <a:pathLst>
                <a:path w="288" h="234" extrusionOk="0">
                  <a:moveTo>
                    <a:pt x="158" y="0"/>
                  </a:moveTo>
                  <a:cubicBezTo>
                    <a:pt x="58" y="0"/>
                    <a:pt x="1" y="129"/>
                    <a:pt x="72" y="201"/>
                  </a:cubicBezTo>
                  <a:cubicBezTo>
                    <a:pt x="99" y="223"/>
                    <a:pt x="130" y="233"/>
                    <a:pt x="160" y="233"/>
                  </a:cubicBezTo>
                  <a:cubicBezTo>
                    <a:pt x="226" y="233"/>
                    <a:pt x="287" y="184"/>
                    <a:pt x="287" y="115"/>
                  </a:cubicBezTo>
                  <a:cubicBezTo>
                    <a:pt x="287" y="43"/>
                    <a:pt x="230" y="0"/>
                    <a:pt x="158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26" name="Google Shape;4346;p64"/>
            <p:cNvSpPr/>
            <p:nvPr/>
          </p:nvSpPr>
          <p:spPr>
            <a:xfrm>
              <a:off x="4990288" y="3549138"/>
              <a:ext cx="85650" cy="63300"/>
            </a:xfrm>
            <a:custGeom>
              <a:avLst/>
              <a:gdLst/>
              <a:ahLst/>
              <a:cxnLst/>
              <a:rect l="l" t="t" r="r" b="b"/>
              <a:pathLst>
                <a:path w="3426" h="2532" extrusionOk="0">
                  <a:moveTo>
                    <a:pt x="859" y="1"/>
                  </a:moveTo>
                  <a:cubicBezTo>
                    <a:pt x="822" y="1"/>
                    <a:pt x="785" y="3"/>
                    <a:pt x="746" y="9"/>
                  </a:cubicBezTo>
                  <a:cubicBezTo>
                    <a:pt x="0" y="110"/>
                    <a:pt x="1075" y="2116"/>
                    <a:pt x="1692" y="2532"/>
                  </a:cubicBezTo>
                  <a:cubicBezTo>
                    <a:pt x="2508" y="1744"/>
                    <a:pt x="3426" y="325"/>
                    <a:pt x="2852" y="81"/>
                  </a:cubicBezTo>
                  <a:cubicBezTo>
                    <a:pt x="2796" y="59"/>
                    <a:pt x="2739" y="49"/>
                    <a:pt x="2683" y="49"/>
                  </a:cubicBezTo>
                  <a:cubicBezTo>
                    <a:pt x="2160" y="49"/>
                    <a:pt x="1692" y="927"/>
                    <a:pt x="1692" y="927"/>
                  </a:cubicBezTo>
                  <a:cubicBezTo>
                    <a:pt x="1692" y="927"/>
                    <a:pt x="1511" y="1"/>
                    <a:pt x="859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27" name="Google Shape;4347;p64"/>
            <p:cNvSpPr/>
            <p:nvPr/>
          </p:nvSpPr>
          <p:spPr>
            <a:xfrm>
              <a:off x="5025038" y="3621738"/>
              <a:ext cx="10425" cy="54125"/>
            </a:xfrm>
            <a:custGeom>
              <a:avLst/>
              <a:gdLst/>
              <a:ahLst/>
              <a:cxnLst/>
              <a:rect l="l" t="t" r="r" b="b"/>
              <a:pathLst>
                <a:path w="417" h="2165" extrusionOk="0">
                  <a:moveTo>
                    <a:pt x="259" y="1"/>
                  </a:moveTo>
                  <a:cubicBezTo>
                    <a:pt x="115" y="330"/>
                    <a:pt x="44" y="703"/>
                    <a:pt x="29" y="1076"/>
                  </a:cubicBezTo>
                  <a:cubicBezTo>
                    <a:pt x="1" y="1448"/>
                    <a:pt x="44" y="1806"/>
                    <a:pt x="144" y="2165"/>
                  </a:cubicBezTo>
                  <a:cubicBezTo>
                    <a:pt x="287" y="1821"/>
                    <a:pt x="373" y="1463"/>
                    <a:pt x="388" y="1090"/>
                  </a:cubicBezTo>
                  <a:cubicBezTo>
                    <a:pt x="416" y="717"/>
                    <a:pt x="373" y="345"/>
                    <a:pt x="259" y="1"/>
                  </a:cubicBezTo>
                  <a:close/>
                </a:path>
              </a:pathLst>
            </a:custGeom>
            <a:solidFill>
              <a:srgbClr val="FFD3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28" name="Google Shape;4348;p64"/>
            <p:cNvSpPr/>
            <p:nvPr/>
          </p:nvSpPr>
          <p:spPr>
            <a:xfrm>
              <a:off x="4983463" y="3610988"/>
              <a:ext cx="36225" cy="22250"/>
            </a:xfrm>
            <a:custGeom>
              <a:avLst/>
              <a:gdLst/>
              <a:ahLst/>
              <a:cxnLst/>
              <a:rect l="l" t="t" r="r" b="b"/>
              <a:pathLst>
                <a:path w="1449" h="890" extrusionOk="0">
                  <a:moveTo>
                    <a:pt x="1449" y="1"/>
                  </a:moveTo>
                  <a:lnTo>
                    <a:pt x="1449" y="1"/>
                  </a:lnTo>
                  <a:cubicBezTo>
                    <a:pt x="861" y="72"/>
                    <a:pt x="331" y="402"/>
                    <a:pt x="1" y="889"/>
                  </a:cubicBezTo>
                  <a:cubicBezTo>
                    <a:pt x="288" y="861"/>
                    <a:pt x="560" y="760"/>
                    <a:pt x="818" y="603"/>
                  </a:cubicBezTo>
                  <a:cubicBezTo>
                    <a:pt x="1062" y="445"/>
                    <a:pt x="1291" y="244"/>
                    <a:pt x="1449" y="1"/>
                  </a:cubicBezTo>
                  <a:close/>
                </a:path>
              </a:pathLst>
            </a:custGeom>
            <a:solidFill>
              <a:srgbClr val="FFD3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29" name="Google Shape;4349;p64"/>
            <p:cNvSpPr/>
            <p:nvPr/>
          </p:nvSpPr>
          <p:spPr>
            <a:xfrm>
              <a:off x="5042963" y="3610988"/>
              <a:ext cx="36200" cy="22250"/>
            </a:xfrm>
            <a:custGeom>
              <a:avLst/>
              <a:gdLst/>
              <a:ahLst/>
              <a:cxnLst/>
              <a:rect l="l" t="t" r="r" b="b"/>
              <a:pathLst>
                <a:path w="1448" h="890" extrusionOk="0">
                  <a:moveTo>
                    <a:pt x="0" y="1"/>
                  </a:moveTo>
                  <a:cubicBezTo>
                    <a:pt x="158" y="244"/>
                    <a:pt x="373" y="445"/>
                    <a:pt x="631" y="603"/>
                  </a:cubicBezTo>
                  <a:cubicBezTo>
                    <a:pt x="874" y="760"/>
                    <a:pt x="1161" y="861"/>
                    <a:pt x="1448" y="889"/>
                  </a:cubicBezTo>
                  <a:cubicBezTo>
                    <a:pt x="1118" y="402"/>
                    <a:pt x="588" y="72"/>
                    <a:pt x="0" y="1"/>
                  </a:cubicBezTo>
                  <a:close/>
                </a:path>
              </a:pathLst>
            </a:custGeom>
            <a:solidFill>
              <a:srgbClr val="FFD3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30" name="Google Shape;4350;p64"/>
            <p:cNvSpPr/>
            <p:nvPr/>
          </p:nvSpPr>
          <p:spPr>
            <a:xfrm>
              <a:off x="4950863" y="3492388"/>
              <a:ext cx="82450" cy="49125"/>
            </a:xfrm>
            <a:custGeom>
              <a:avLst/>
              <a:gdLst/>
              <a:ahLst/>
              <a:cxnLst/>
              <a:rect l="l" t="t" r="r" b="b"/>
              <a:pathLst>
                <a:path w="3298" h="1965" extrusionOk="0">
                  <a:moveTo>
                    <a:pt x="3297" y="1"/>
                  </a:moveTo>
                  <a:cubicBezTo>
                    <a:pt x="3125" y="1"/>
                    <a:pt x="2939" y="1"/>
                    <a:pt x="2767" y="15"/>
                  </a:cubicBezTo>
                  <a:cubicBezTo>
                    <a:pt x="2194" y="230"/>
                    <a:pt x="1663" y="502"/>
                    <a:pt x="1147" y="817"/>
                  </a:cubicBezTo>
                  <a:cubicBezTo>
                    <a:pt x="631" y="1133"/>
                    <a:pt x="201" y="1520"/>
                    <a:pt x="1" y="1964"/>
                  </a:cubicBezTo>
                  <a:cubicBezTo>
                    <a:pt x="517" y="1735"/>
                    <a:pt x="1018" y="1491"/>
                    <a:pt x="1491" y="1190"/>
                  </a:cubicBezTo>
                  <a:cubicBezTo>
                    <a:pt x="2194" y="774"/>
                    <a:pt x="2867" y="316"/>
                    <a:pt x="3297" y="1"/>
                  </a:cubicBezTo>
                  <a:close/>
                </a:path>
              </a:pathLst>
            </a:custGeom>
            <a:solidFill>
              <a:srgbClr val="FF51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31" name="Google Shape;4351;p64"/>
            <p:cNvSpPr/>
            <p:nvPr/>
          </p:nvSpPr>
          <p:spPr>
            <a:xfrm>
              <a:off x="5038288" y="3492738"/>
              <a:ext cx="88525" cy="39800"/>
            </a:xfrm>
            <a:custGeom>
              <a:avLst/>
              <a:gdLst/>
              <a:ahLst/>
              <a:cxnLst/>
              <a:rect l="l" t="t" r="r" b="b"/>
              <a:pathLst>
                <a:path w="3541" h="1592" extrusionOk="0">
                  <a:moveTo>
                    <a:pt x="1" y="1"/>
                  </a:moveTo>
                  <a:cubicBezTo>
                    <a:pt x="674" y="545"/>
                    <a:pt x="1420" y="1004"/>
                    <a:pt x="2237" y="1334"/>
                  </a:cubicBezTo>
                  <a:cubicBezTo>
                    <a:pt x="2638" y="1506"/>
                    <a:pt x="3082" y="1592"/>
                    <a:pt x="3541" y="1592"/>
                  </a:cubicBezTo>
                  <a:cubicBezTo>
                    <a:pt x="3412" y="1434"/>
                    <a:pt x="3011" y="1205"/>
                    <a:pt x="2509" y="961"/>
                  </a:cubicBezTo>
                  <a:cubicBezTo>
                    <a:pt x="1835" y="617"/>
                    <a:pt x="990" y="259"/>
                    <a:pt x="388" y="15"/>
                  </a:cubicBezTo>
                  <a:cubicBezTo>
                    <a:pt x="259" y="1"/>
                    <a:pt x="130" y="1"/>
                    <a:pt x="1" y="1"/>
                  </a:cubicBezTo>
                  <a:close/>
                </a:path>
              </a:pathLst>
            </a:custGeom>
            <a:solidFill>
              <a:srgbClr val="FF51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32" name="Google Shape;4352;p64"/>
            <p:cNvSpPr/>
            <p:nvPr/>
          </p:nvSpPr>
          <p:spPr>
            <a:xfrm>
              <a:off x="5028613" y="3492388"/>
              <a:ext cx="11850" cy="59875"/>
            </a:xfrm>
            <a:custGeom>
              <a:avLst/>
              <a:gdLst/>
              <a:ahLst/>
              <a:cxnLst/>
              <a:rect l="l" t="t" r="r" b="b"/>
              <a:pathLst>
                <a:path w="474" h="2395" extrusionOk="0">
                  <a:moveTo>
                    <a:pt x="202" y="1"/>
                  </a:moveTo>
                  <a:cubicBezTo>
                    <a:pt x="116" y="559"/>
                    <a:pt x="1" y="1434"/>
                    <a:pt x="73" y="1993"/>
                  </a:cubicBezTo>
                  <a:cubicBezTo>
                    <a:pt x="87" y="2136"/>
                    <a:pt x="130" y="2265"/>
                    <a:pt x="202" y="2394"/>
                  </a:cubicBezTo>
                  <a:cubicBezTo>
                    <a:pt x="273" y="2279"/>
                    <a:pt x="330" y="2150"/>
                    <a:pt x="345" y="2021"/>
                  </a:cubicBezTo>
                  <a:cubicBezTo>
                    <a:pt x="474" y="1477"/>
                    <a:pt x="459" y="617"/>
                    <a:pt x="373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33" name="Google Shape;4353;p64"/>
            <p:cNvSpPr/>
            <p:nvPr/>
          </p:nvSpPr>
          <p:spPr>
            <a:xfrm>
              <a:off x="4941188" y="3516763"/>
              <a:ext cx="9700" cy="8350"/>
            </a:xfrm>
            <a:custGeom>
              <a:avLst/>
              <a:gdLst/>
              <a:ahLst/>
              <a:cxnLst/>
              <a:rect l="l" t="t" r="r" b="b"/>
              <a:pathLst>
                <a:path w="388" h="334" extrusionOk="0">
                  <a:moveTo>
                    <a:pt x="216" y="0"/>
                  </a:moveTo>
                  <a:cubicBezTo>
                    <a:pt x="72" y="0"/>
                    <a:pt x="1" y="186"/>
                    <a:pt x="101" y="287"/>
                  </a:cubicBezTo>
                  <a:cubicBezTo>
                    <a:pt x="133" y="319"/>
                    <a:pt x="175" y="334"/>
                    <a:pt x="216" y="334"/>
                  </a:cubicBezTo>
                  <a:cubicBezTo>
                    <a:pt x="302" y="334"/>
                    <a:pt x="388" y="269"/>
                    <a:pt x="388" y="172"/>
                  </a:cubicBezTo>
                  <a:cubicBezTo>
                    <a:pt x="388" y="72"/>
                    <a:pt x="316" y="0"/>
                    <a:pt x="216" y="0"/>
                  </a:cubicBezTo>
                  <a:close/>
                </a:path>
              </a:pathLst>
            </a:custGeom>
            <a:solidFill>
              <a:srgbClr val="00BFB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34" name="Google Shape;4354;p64"/>
            <p:cNvSpPr/>
            <p:nvPr/>
          </p:nvSpPr>
          <p:spPr>
            <a:xfrm>
              <a:off x="4979163" y="3545063"/>
              <a:ext cx="8275" cy="8275"/>
            </a:xfrm>
            <a:custGeom>
              <a:avLst/>
              <a:gdLst/>
              <a:ahLst/>
              <a:cxnLst/>
              <a:rect l="l" t="t" r="r" b="b"/>
              <a:pathLst>
                <a:path w="331" h="331" extrusionOk="0">
                  <a:moveTo>
                    <a:pt x="159" y="0"/>
                  </a:moveTo>
                  <a:cubicBezTo>
                    <a:pt x="73" y="0"/>
                    <a:pt x="1" y="72"/>
                    <a:pt x="1" y="158"/>
                  </a:cubicBezTo>
                  <a:cubicBezTo>
                    <a:pt x="1" y="244"/>
                    <a:pt x="73" y="330"/>
                    <a:pt x="159" y="330"/>
                  </a:cubicBezTo>
                  <a:cubicBezTo>
                    <a:pt x="259" y="330"/>
                    <a:pt x="331" y="244"/>
                    <a:pt x="331" y="158"/>
                  </a:cubicBezTo>
                  <a:cubicBezTo>
                    <a:pt x="331" y="72"/>
                    <a:pt x="259" y="0"/>
                    <a:pt x="159" y="0"/>
                  </a:cubicBezTo>
                  <a:close/>
                </a:path>
              </a:pathLst>
            </a:custGeom>
            <a:solidFill>
              <a:srgbClr val="00BFB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35" name="Google Shape;4355;p64"/>
            <p:cNvSpPr/>
            <p:nvPr/>
          </p:nvSpPr>
          <p:spPr>
            <a:xfrm>
              <a:off x="5087738" y="3542638"/>
              <a:ext cx="9000" cy="8350"/>
            </a:xfrm>
            <a:custGeom>
              <a:avLst/>
              <a:gdLst/>
              <a:ahLst/>
              <a:cxnLst/>
              <a:rect l="l" t="t" r="r" b="b"/>
              <a:pathLst>
                <a:path w="360" h="334" extrusionOk="0">
                  <a:moveTo>
                    <a:pt x="180" y="1"/>
                  </a:moveTo>
                  <a:cubicBezTo>
                    <a:pt x="90" y="1"/>
                    <a:pt x="1" y="62"/>
                    <a:pt x="15" y="183"/>
                  </a:cubicBezTo>
                  <a:cubicBezTo>
                    <a:pt x="22" y="284"/>
                    <a:pt x="97" y="334"/>
                    <a:pt x="175" y="334"/>
                  </a:cubicBezTo>
                  <a:cubicBezTo>
                    <a:pt x="252" y="334"/>
                    <a:pt x="330" y="284"/>
                    <a:pt x="345" y="183"/>
                  </a:cubicBezTo>
                  <a:cubicBezTo>
                    <a:pt x="359" y="62"/>
                    <a:pt x="269" y="1"/>
                    <a:pt x="180" y="1"/>
                  </a:cubicBezTo>
                  <a:close/>
                </a:path>
              </a:pathLst>
            </a:custGeom>
            <a:solidFill>
              <a:srgbClr val="00BFB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36" name="Google Shape;4356;p64"/>
            <p:cNvSpPr/>
            <p:nvPr/>
          </p:nvSpPr>
          <p:spPr>
            <a:xfrm>
              <a:off x="5127513" y="3515313"/>
              <a:ext cx="7900" cy="6475"/>
            </a:xfrm>
            <a:custGeom>
              <a:avLst/>
              <a:gdLst/>
              <a:ahLst/>
              <a:cxnLst/>
              <a:rect l="l" t="t" r="r" b="b"/>
              <a:pathLst>
                <a:path w="316" h="259" extrusionOk="0">
                  <a:moveTo>
                    <a:pt x="29" y="1"/>
                  </a:moveTo>
                  <a:cubicBezTo>
                    <a:pt x="15" y="29"/>
                    <a:pt x="1" y="58"/>
                    <a:pt x="1" y="101"/>
                  </a:cubicBezTo>
                  <a:cubicBezTo>
                    <a:pt x="1" y="187"/>
                    <a:pt x="72" y="259"/>
                    <a:pt x="173" y="259"/>
                  </a:cubicBezTo>
                  <a:cubicBezTo>
                    <a:pt x="230" y="259"/>
                    <a:pt x="287" y="230"/>
                    <a:pt x="316" y="173"/>
                  </a:cubicBezTo>
                  <a:cubicBezTo>
                    <a:pt x="216" y="115"/>
                    <a:pt x="130" y="58"/>
                    <a:pt x="29" y="1"/>
                  </a:cubicBezTo>
                  <a:close/>
                </a:path>
              </a:pathLst>
            </a:custGeom>
            <a:solidFill>
              <a:srgbClr val="00BFB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37" name="Google Shape;4357;p64"/>
            <p:cNvSpPr/>
            <p:nvPr/>
          </p:nvSpPr>
          <p:spPr>
            <a:xfrm>
              <a:off x="5148288" y="3686913"/>
              <a:ext cx="72050" cy="68500"/>
            </a:xfrm>
            <a:custGeom>
              <a:avLst/>
              <a:gdLst/>
              <a:ahLst/>
              <a:cxnLst/>
              <a:rect l="l" t="t" r="r" b="b"/>
              <a:pathLst>
                <a:path w="2882" h="2740" extrusionOk="0">
                  <a:moveTo>
                    <a:pt x="2443" y="0"/>
                  </a:moveTo>
                  <a:cubicBezTo>
                    <a:pt x="2437" y="0"/>
                    <a:pt x="2430" y="1"/>
                    <a:pt x="2423" y="2"/>
                  </a:cubicBezTo>
                  <a:cubicBezTo>
                    <a:pt x="1965" y="74"/>
                    <a:pt x="2538" y="1923"/>
                    <a:pt x="2595" y="2123"/>
                  </a:cubicBezTo>
                  <a:cubicBezTo>
                    <a:pt x="2514" y="1934"/>
                    <a:pt x="1871" y="430"/>
                    <a:pt x="1558" y="430"/>
                  </a:cubicBezTo>
                  <a:cubicBezTo>
                    <a:pt x="1539" y="430"/>
                    <a:pt x="1522" y="435"/>
                    <a:pt x="1506" y="446"/>
                  </a:cubicBezTo>
                  <a:cubicBezTo>
                    <a:pt x="1205" y="633"/>
                    <a:pt x="2323" y="2224"/>
                    <a:pt x="2395" y="2310"/>
                  </a:cubicBezTo>
                  <a:cubicBezTo>
                    <a:pt x="2316" y="2231"/>
                    <a:pt x="1160" y="955"/>
                    <a:pt x="819" y="955"/>
                  </a:cubicBezTo>
                  <a:cubicBezTo>
                    <a:pt x="787" y="955"/>
                    <a:pt x="762" y="966"/>
                    <a:pt x="746" y="991"/>
                  </a:cubicBezTo>
                  <a:cubicBezTo>
                    <a:pt x="546" y="1278"/>
                    <a:pt x="2008" y="2338"/>
                    <a:pt x="2165" y="2467"/>
                  </a:cubicBezTo>
                  <a:cubicBezTo>
                    <a:pt x="2005" y="2399"/>
                    <a:pt x="755" y="1918"/>
                    <a:pt x="245" y="1918"/>
                  </a:cubicBezTo>
                  <a:cubicBezTo>
                    <a:pt x="117" y="1918"/>
                    <a:pt x="35" y="1948"/>
                    <a:pt x="30" y="2023"/>
                  </a:cubicBezTo>
                  <a:cubicBezTo>
                    <a:pt x="1" y="2338"/>
                    <a:pt x="1535" y="2625"/>
                    <a:pt x="2251" y="2740"/>
                  </a:cubicBezTo>
                  <a:cubicBezTo>
                    <a:pt x="2509" y="2596"/>
                    <a:pt x="2710" y="2381"/>
                    <a:pt x="2882" y="2152"/>
                  </a:cubicBezTo>
                  <a:cubicBezTo>
                    <a:pt x="2868" y="1421"/>
                    <a:pt x="2785" y="0"/>
                    <a:pt x="2443" y="0"/>
                  </a:cubicBezTo>
                  <a:close/>
                </a:path>
              </a:pathLst>
            </a:custGeom>
            <a:solidFill>
              <a:srgbClr val="FFD3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538" name="Google Shape;4280;p64"/>
          <p:cNvGrpSpPr/>
          <p:nvPr/>
        </p:nvGrpSpPr>
        <p:grpSpPr>
          <a:xfrm>
            <a:off x="5982418" y="1817617"/>
            <a:ext cx="958863" cy="936562"/>
            <a:chOff x="4359838" y="3100663"/>
            <a:chExt cx="1325950" cy="1223250"/>
          </a:xfrm>
        </p:grpSpPr>
        <p:sp>
          <p:nvSpPr>
            <p:cNvPr id="1539" name="Google Shape;4281;p64"/>
            <p:cNvSpPr/>
            <p:nvPr/>
          </p:nvSpPr>
          <p:spPr>
            <a:xfrm>
              <a:off x="4548488" y="3326938"/>
              <a:ext cx="908700" cy="765750"/>
            </a:xfrm>
            <a:custGeom>
              <a:avLst/>
              <a:gdLst/>
              <a:ahLst/>
              <a:cxnLst/>
              <a:rect l="l" t="t" r="r" b="b"/>
              <a:pathLst>
                <a:path w="36348" h="30630" extrusionOk="0">
                  <a:moveTo>
                    <a:pt x="16255" y="0"/>
                  </a:moveTo>
                  <a:cubicBezTo>
                    <a:pt x="14141" y="0"/>
                    <a:pt x="12326" y="1720"/>
                    <a:pt x="11997" y="3050"/>
                  </a:cubicBezTo>
                  <a:cubicBezTo>
                    <a:pt x="11347" y="2890"/>
                    <a:pt x="10756" y="2817"/>
                    <a:pt x="10223" y="2817"/>
                  </a:cubicBezTo>
                  <a:cubicBezTo>
                    <a:pt x="6787" y="2817"/>
                    <a:pt x="5768" y="5854"/>
                    <a:pt x="6822" y="8224"/>
                  </a:cubicBezTo>
                  <a:cubicBezTo>
                    <a:pt x="0" y="11062"/>
                    <a:pt x="4931" y="15304"/>
                    <a:pt x="4931" y="15304"/>
                  </a:cubicBezTo>
                  <a:cubicBezTo>
                    <a:pt x="1362" y="20220"/>
                    <a:pt x="6822" y="22370"/>
                    <a:pt x="6822" y="22370"/>
                  </a:cubicBezTo>
                  <a:cubicBezTo>
                    <a:pt x="5910" y="27321"/>
                    <a:pt x="10933" y="27546"/>
                    <a:pt x="11853" y="27546"/>
                  </a:cubicBezTo>
                  <a:cubicBezTo>
                    <a:pt x="11945" y="27546"/>
                    <a:pt x="11997" y="27544"/>
                    <a:pt x="11997" y="27544"/>
                  </a:cubicBezTo>
                  <a:cubicBezTo>
                    <a:pt x="12886" y="29946"/>
                    <a:pt x="14323" y="30629"/>
                    <a:pt x="15671" y="30629"/>
                  </a:cubicBezTo>
                  <a:cubicBezTo>
                    <a:pt x="17452" y="30629"/>
                    <a:pt x="19077" y="29436"/>
                    <a:pt x="19077" y="29436"/>
                  </a:cubicBezTo>
                  <a:cubicBezTo>
                    <a:pt x="19918" y="29896"/>
                    <a:pt x="20733" y="30087"/>
                    <a:pt x="21495" y="30087"/>
                  </a:cubicBezTo>
                  <a:cubicBezTo>
                    <a:pt x="24439" y="30087"/>
                    <a:pt x="26600" y="27240"/>
                    <a:pt x="26430" y="26011"/>
                  </a:cubicBezTo>
                  <a:lnTo>
                    <a:pt x="26430" y="26011"/>
                  </a:lnTo>
                  <a:cubicBezTo>
                    <a:pt x="26602" y="26024"/>
                    <a:pt x="26769" y="26030"/>
                    <a:pt x="26929" y="26030"/>
                  </a:cubicBezTo>
                  <a:cubicBezTo>
                    <a:pt x="30802" y="26030"/>
                    <a:pt x="31317" y="22370"/>
                    <a:pt x="31317" y="22370"/>
                  </a:cubicBezTo>
                  <a:cubicBezTo>
                    <a:pt x="36348" y="20292"/>
                    <a:pt x="33223" y="15304"/>
                    <a:pt x="33223" y="15304"/>
                  </a:cubicBezTo>
                  <a:cubicBezTo>
                    <a:pt x="35559" y="11090"/>
                    <a:pt x="31317" y="8224"/>
                    <a:pt x="31317" y="8224"/>
                  </a:cubicBezTo>
                  <a:cubicBezTo>
                    <a:pt x="31116" y="4340"/>
                    <a:pt x="28809" y="3150"/>
                    <a:pt x="26143" y="3050"/>
                  </a:cubicBezTo>
                  <a:cubicBezTo>
                    <a:pt x="25252" y="961"/>
                    <a:pt x="23792" y="225"/>
                    <a:pt x="22271" y="225"/>
                  </a:cubicBezTo>
                  <a:cubicBezTo>
                    <a:pt x="21173" y="225"/>
                    <a:pt x="20044" y="609"/>
                    <a:pt x="19077" y="1143"/>
                  </a:cubicBezTo>
                  <a:cubicBezTo>
                    <a:pt x="18145" y="324"/>
                    <a:pt x="17172" y="0"/>
                    <a:pt x="16255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40" name="Google Shape;4282;p64"/>
            <p:cNvSpPr/>
            <p:nvPr/>
          </p:nvSpPr>
          <p:spPr>
            <a:xfrm>
              <a:off x="4420913" y="3182363"/>
              <a:ext cx="1221875" cy="1040725"/>
            </a:xfrm>
            <a:custGeom>
              <a:avLst/>
              <a:gdLst/>
              <a:ahLst/>
              <a:cxnLst/>
              <a:rect l="l" t="t" r="r" b="b"/>
              <a:pathLst>
                <a:path w="48875" h="41629" extrusionOk="0">
                  <a:moveTo>
                    <a:pt x="26945" y="1"/>
                  </a:moveTo>
                  <a:cubicBezTo>
                    <a:pt x="25225" y="1"/>
                    <a:pt x="23765" y="644"/>
                    <a:pt x="22947" y="2182"/>
                  </a:cubicBezTo>
                  <a:cubicBezTo>
                    <a:pt x="21633" y="1043"/>
                    <a:pt x="20401" y="601"/>
                    <a:pt x="19281" y="601"/>
                  </a:cubicBezTo>
                  <a:cubicBezTo>
                    <a:pt x="15445" y="601"/>
                    <a:pt x="12929" y="5780"/>
                    <a:pt x="12929" y="5780"/>
                  </a:cubicBezTo>
                  <a:lnTo>
                    <a:pt x="12929" y="5794"/>
                  </a:lnTo>
                  <a:cubicBezTo>
                    <a:pt x="5562" y="6353"/>
                    <a:pt x="6952" y="13319"/>
                    <a:pt x="6952" y="13319"/>
                  </a:cubicBezTo>
                  <a:cubicBezTo>
                    <a:pt x="1" y="17819"/>
                    <a:pt x="5390" y="22807"/>
                    <a:pt x="5390" y="22807"/>
                  </a:cubicBezTo>
                  <a:cubicBezTo>
                    <a:pt x="990" y="28683"/>
                    <a:pt x="8314" y="31321"/>
                    <a:pt x="8314" y="31321"/>
                  </a:cubicBezTo>
                  <a:cubicBezTo>
                    <a:pt x="8261" y="37513"/>
                    <a:pt x="12712" y="38338"/>
                    <a:pt x="15088" y="38338"/>
                  </a:cubicBezTo>
                  <a:cubicBezTo>
                    <a:pt x="15951" y="38338"/>
                    <a:pt x="16541" y="38229"/>
                    <a:pt x="16541" y="38229"/>
                  </a:cubicBezTo>
                  <a:cubicBezTo>
                    <a:pt x="17803" y="40839"/>
                    <a:pt x="19464" y="41628"/>
                    <a:pt x="21011" y="41628"/>
                  </a:cubicBezTo>
                  <a:cubicBezTo>
                    <a:pt x="23381" y="41628"/>
                    <a:pt x="25484" y="39777"/>
                    <a:pt x="25484" y="39777"/>
                  </a:cubicBezTo>
                  <a:cubicBezTo>
                    <a:pt x="27170" y="40730"/>
                    <a:pt x="28597" y="41106"/>
                    <a:pt x="29800" y="41106"/>
                  </a:cubicBezTo>
                  <a:cubicBezTo>
                    <a:pt x="34275" y="41106"/>
                    <a:pt x="35646" y="35907"/>
                    <a:pt x="35646" y="35907"/>
                  </a:cubicBezTo>
                  <a:cubicBezTo>
                    <a:pt x="45149" y="35248"/>
                    <a:pt x="41150" y="29056"/>
                    <a:pt x="41150" y="29056"/>
                  </a:cubicBezTo>
                  <a:cubicBezTo>
                    <a:pt x="48875" y="24513"/>
                    <a:pt x="42970" y="19181"/>
                    <a:pt x="42970" y="19181"/>
                  </a:cubicBezTo>
                  <a:cubicBezTo>
                    <a:pt x="46381" y="10309"/>
                    <a:pt x="39143" y="9650"/>
                    <a:pt x="39143" y="9650"/>
                  </a:cubicBezTo>
                  <a:cubicBezTo>
                    <a:pt x="38626" y="5055"/>
                    <a:pt x="31763" y="1"/>
                    <a:pt x="26945" y="1"/>
                  </a:cubicBezTo>
                  <a:close/>
                </a:path>
              </a:pathLst>
            </a:custGeom>
            <a:solidFill>
              <a:srgbClr val="FF51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41" name="Google Shape;4283;p64"/>
            <p:cNvSpPr/>
            <p:nvPr/>
          </p:nvSpPr>
          <p:spPr>
            <a:xfrm>
              <a:off x="4985363" y="3110788"/>
              <a:ext cx="435650" cy="594475"/>
            </a:xfrm>
            <a:custGeom>
              <a:avLst/>
              <a:gdLst/>
              <a:ahLst/>
              <a:cxnLst/>
              <a:rect l="l" t="t" r="r" b="b"/>
              <a:pathLst>
                <a:path w="17426" h="23779" extrusionOk="0">
                  <a:moveTo>
                    <a:pt x="7755" y="1"/>
                  </a:moveTo>
                  <a:cubicBezTo>
                    <a:pt x="1" y="1"/>
                    <a:pt x="1387" y="23778"/>
                    <a:pt x="1387" y="23778"/>
                  </a:cubicBezTo>
                  <a:cubicBezTo>
                    <a:pt x="1387" y="23778"/>
                    <a:pt x="17425" y="1978"/>
                    <a:pt x="8654" y="101"/>
                  </a:cubicBezTo>
                  <a:cubicBezTo>
                    <a:pt x="8341" y="33"/>
                    <a:pt x="8042" y="1"/>
                    <a:pt x="7755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42" name="Google Shape;4284;p64"/>
            <p:cNvSpPr/>
            <p:nvPr/>
          </p:nvSpPr>
          <p:spPr>
            <a:xfrm>
              <a:off x="4716538" y="3100663"/>
              <a:ext cx="335100" cy="613200"/>
            </a:xfrm>
            <a:custGeom>
              <a:avLst/>
              <a:gdLst/>
              <a:ahLst/>
              <a:cxnLst/>
              <a:rect l="l" t="t" r="r" b="b"/>
              <a:pathLst>
                <a:path w="13404" h="24528" extrusionOk="0">
                  <a:moveTo>
                    <a:pt x="7333" y="1"/>
                  </a:moveTo>
                  <a:cubicBezTo>
                    <a:pt x="7141" y="1"/>
                    <a:pt x="6943" y="25"/>
                    <a:pt x="6736" y="76"/>
                  </a:cubicBezTo>
                  <a:cubicBezTo>
                    <a:pt x="0" y="1738"/>
                    <a:pt x="12326" y="24527"/>
                    <a:pt x="12326" y="24527"/>
                  </a:cubicBezTo>
                  <a:cubicBezTo>
                    <a:pt x="12326" y="24527"/>
                    <a:pt x="13404" y="1"/>
                    <a:pt x="7333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43" name="Google Shape;4285;p64"/>
            <p:cNvSpPr/>
            <p:nvPr/>
          </p:nvSpPr>
          <p:spPr>
            <a:xfrm>
              <a:off x="4421288" y="3262088"/>
              <a:ext cx="603425" cy="451775"/>
            </a:xfrm>
            <a:custGeom>
              <a:avLst/>
              <a:gdLst/>
              <a:ahLst/>
              <a:cxnLst/>
              <a:rect l="l" t="t" r="r" b="b"/>
              <a:pathLst>
                <a:path w="24137" h="18071" extrusionOk="0">
                  <a:moveTo>
                    <a:pt x="7998" y="1"/>
                  </a:moveTo>
                  <a:cubicBezTo>
                    <a:pt x="7175" y="1"/>
                    <a:pt x="6415" y="311"/>
                    <a:pt x="5747" y="1014"/>
                  </a:cubicBezTo>
                  <a:cubicBezTo>
                    <a:pt x="0" y="7091"/>
                    <a:pt x="24136" y="18070"/>
                    <a:pt x="24136" y="18070"/>
                  </a:cubicBezTo>
                  <a:cubicBezTo>
                    <a:pt x="24136" y="18070"/>
                    <a:pt x="14267" y="1"/>
                    <a:pt x="7998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44" name="Google Shape;4286;p64"/>
            <p:cNvSpPr/>
            <p:nvPr/>
          </p:nvSpPr>
          <p:spPr>
            <a:xfrm>
              <a:off x="4362513" y="3500413"/>
              <a:ext cx="662200" cy="213450"/>
            </a:xfrm>
            <a:custGeom>
              <a:avLst/>
              <a:gdLst/>
              <a:ahLst/>
              <a:cxnLst/>
              <a:rect l="l" t="t" r="r" b="b"/>
              <a:pathLst>
                <a:path w="26488" h="8538" extrusionOk="0">
                  <a:moveTo>
                    <a:pt x="5572" y="0"/>
                  </a:moveTo>
                  <a:cubicBezTo>
                    <a:pt x="3982" y="0"/>
                    <a:pt x="2816" y="481"/>
                    <a:pt x="2365" y="1672"/>
                  </a:cubicBezTo>
                  <a:cubicBezTo>
                    <a:pt x="0" y="7892"/>
                    <a:pt x="26487" y="8537"/>
                    <a:pt x="26487" y="8537"/>
                  </a:cubicBezTo>
                  <a:cubicBezTo>
                    <a:pt x="26487" y="8537"/>
                    <a:pt x="12268" y="0"/>
                    <a:pt x="5572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45" name="Google Shape;4287;p64"/>
            <p:cNvSpPr/>
            <p:nvPr/>
          </p:nvSpPr>
          <p:spPr>
            <a:xfrm>
              <a:off x="5024688" y="3253563"/>
              <a:ext cx="570100" cy="460650"/>
            </a:xfrm>
            <a:custGeom>
              <a:avLst/>
              <a:gdLst/>
              <a:ahLst/>
              <a:cxnLst/>
              <a:rect l="l" t="t" r="r" b="b"/>
              <a:pathLst>
                <a:path w="22804" h="18426" extrusionOk="0">
                  <a:moveTo>
                    <a:pt x="16118" y="1"/>
                  </a:moveTo>
                  <a:cubicBezTo>
                    <a:pt x="10304" y="1"/>
                    <a:pt x="0" y="18411"/>
                    <a:pt x="0" y="18411"/>
                  </a:cubicBezTo>
                  <a:lnTo>
                    <a:pt x="0" y="18425"/>
                  </a:lnTo>
                  <a:cubicBezTo>
                    <a:pt x="0" y="18425"/>
                    <a:pt x="22803" y="3691"/>
                    <a:pt x="17386" y="352"/>
                  </a:cubicBezTo>
                  <a:cubicBezTo>
                    <a:pt x="16995" y="112"/>
                    <a:pt x="16570" y="1"/>
                    <a:pt x="16118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46" name="Google Shape;4288;p64"/>
            <p:cNvSpPr/>
            <p:nvPr/>
          </p:nvSpPr>
          <p:spPr>
            <a:xfrm>
              <a:off x="5024688" y="3500488"/>
              <a:ext cx="661100" cy="213375"/>
            </a:xfrm>
            <a:custGeom>
              <a:avLst/>
              <a:gdLst/>
              <a:ahLst/>
              <a:cxnLst/>
              <a:rect l="l" t="t" r="r" b="b"/>
              <a:pathLst>
                <a:path w="26444" h="8535" extrusionOk="0">
                  <a:moveTo>
                    <a:pt x="20860" y="1"/>
                  </a:moveTo>
                  <a:cubicBezTo>
                    <a:pt x="14130" y="1"/>
                    <a:pt x="0" y="8534"/>
                    <a:pt x="0" y="8534"/>
                  </a:cubicBezTo>
                  <a:cubicBezTo>
                    <a:pt x="0" y="8534"/>
                    <a:pt x="26444" y="8204"/>
                    <a:pt x="24151" y="1769"/>
                  </a:cubicBezTo>
                  <a:cubicBezTo>
                    <a:pt x="23701" y="508"/>
                    <a:pt x="22500" y="1"/>
                    <a:pt x="20860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47" name="Google Shape;4289;p64"/>
            <p:cNvSpPr/>
            <p:nvPr/>
          </p:nvSpPr>
          <p:spPr>
            <a:xfrm>
              <a:off x="5024688" y="3713838"/>
              <a:ext cx="640325" cy="215100"/>
            </a:xfrm>
            <a:custGeom>
              <a:avLst/>
              <a:gdLst/>
              <a:ahLst/>
              <a:cxnLst/>
              <a:rect l="l" t="t" r="r" b="b"/>
              <a:pathLst>
                <a:path w="25613" h="8604" extrusionOk="0">
                  <a:moveTo>
                    <a:pt x="0" y="0"/>
                  </a:moveTo>
                  <a:cubicBezTo>
                    <a:pt x="0" y="0"/>
                    <a:pt x="15040" y="8604"/>
                    <a:pt x="21368" y="8604"/>
                  </a:cubicBezTo>
                  <a:cubicBezTo>
                    <a:pt x="22775" y="8604"/>
                    <a:pt x="23752" y="8178"/>
                    <a:pt x="24036" y="7138"/>
                  </a:cubicBezTo>
                  <a:cubicBezTo>
                    <a:pt x="25613" y="1419"/>
                    <a:pt x="1" y="0"/>
                    <a:pt x="0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48" name="Google Shape;4290;p64"/>
            <p:cNvSpPr/>
            <p:nvPr/>
          </p:nvSpPr>
          <p:spPr>
            <a:xfrm>
              <a:off x="5020013" y="3705238"/>
              <a:ext cx="567975" cy="454875"/>
            </a:xfrm>
            <a:custGeom>
              <a:avLst/>
              <a:gdLst/>
              <a:ahLst/>
              <a:cxnLst/>
              <a:rect l="l" t="t" r="r" b="b"/>
              <a:pathLst>
                <a:path w="22719" h="18195" extrusionOk="0">
                  <a:moveTo>
                    <a:pt x="1" y="0"/>
                  </a:moveTo>
                  <a:cubicBezTo>
                    <a:pt x="1" y="1"/>
                    <a:pt x="11600" y="18194"/>
                    <a:pt x="16972" y="18194"/>
                  </a:cubicBezTo>
                  <a:cubicBezTo>
                    <a:pt x="17520" y="18194"/>
                    <a:pt x="18004" y="18005"/>
                    <a:pt x="18404" y="17586"/>
                  </a:cubicBezTo>
                  <a:cubicBezTo>
                    <a:pt x="22718" y="13057"/>
                    <a:pt x="331" y="201"/>
                    <a:pt x="1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49" name="Google Shape;4291;p64"/>
            <p:cNvSpPr/>
            <p:nvPr/>
          </p:nvSpPr>
          <p:spPr>
            <a:xfrm>
              <a:off x="5003438" y="3712038"/>
              <a:ext cx="349125" cy="611875"/>
            </a:xfrm>
            <a:custGeom>
              <a:avLst/>
              <a:gdLst/>
              <a:ahLst/>
              <a:cxnLst/>
              <a:rect l="l" t="t" r="r" b="b"/>
              <a:pathLst>
                <a:path w="13965" h="24475" extrusionOk="0">
                  <a:moveTo>
                    <a:pt x="793" y="0"/>
                  </a:moveTo>
                  <a:cubicBezTo>
                    <a:pt x="793" y="1"/>
                    <a:pt x="0" y="24475"/>
                    <a:pt x="6314" y="24475"/>
                  </a:cubicBezTo>
                  <a:cubicBezTo>
                    <a:pt x="6520" y="24475"/>
                    <a:pt x="6734" y="24448"/>
                    <a:pt x="6956" y="24394"/>
                  </a:cubicBezTo>
                  <a:cubicBezTo>
                    <a:pt x="13964" y="22689"/>
                    <a:pt x="793" y="1"/>
                    <a:pt x="793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50" name="Google Shape;4292;p64"/>
            <p:cNvSpPr/>
            <p:nvPr/>
          </p:nvSpPr>
          <p:spPr>
            <a:xfrm>
              <a:off x="4710088" y="3712038"/>
              <a:ext cx="313175" cy="607550"/>
            </a:xfrm>
            <a:custGeom>
              <a:avLst/>
              <a:gdLst/>
              <a:ahLst/>
              <a:cxnLst/>
              <a:rect l="l" t="t" r="r" b="b"/>
              <a:pathLst>
                <a:path w="12527" h="24302" extrusionOk="0">
                  <a:moveTo>
                    <a:pt x="12527" y="0"/>
                  </a:moveTo>
                  <a:cubicBezTo>
                    <a:pt x="12526" y="1"/>
                    <a:pt x="0" y="22531"/>
                    <a:pt x="5819" y="24222"/>
                  </a:cubicBezTo>
                  <a:cubicBezTo>
                    <a:pt x="6004" y="24276"/>
                    <a:pt x="6183" y="24302"/>
                    <a:pt x="6357" y="24302"/>
                  </a:cubicBezTo>
                  <a:cubicBezTo>
                    <a:pt x="11707" y="24302"/>
                    <a:pt x="12527" y="2"/>
                    <a:pt x="12527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51" name="Google Shape;4293;p64"/>
            <p:cNvSpPr/>
            <p:nvPr/>
          </p:nvSpPr>
          <p:spPr>
            <a:xfrm>
              <a:off x="4409813" y="3712038"/>
              <a:ext cx="613450" cy="441400"/>
            </a:xfrm>
            <a:custGeom>
              <a:avLst/>
              <a:gdLst/>
              <a:ahLst/>
              <a:cxnLst/>
              <a:rect l="l" t="t" r="r" b="b"/>
              <a:pathLst>
                <a:path w="24538" h="17656" extrusionOk="0">
                  <a:moveTo>
                    <a:pt x="24538" y="0"/>
                  </a:moveTo>
                  <a:cubicBezTo>
                    <a:pt x="24537" y="1"/>
                    <a:pt x="0" y="12398"/>
                    <a:pt x="6106" y="17013"/>
                  </a:cubicBezTo>
                  <a:cubicBezTo>
                    <a:pt x="6693" y="17456"/>
                    <a:pt x="7338" y="17656"/>
                    <a:pt x="8024" y="17656"/>
                  </a:cubicBezTo>
                  <a:cubicBezTo>
                    <a:pt x="14469" y="17656"/>
                    <a:pt x="24538" y="1"/>
                    <a:pt x="24538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52" name="Google Shape;4294;p64"/>
            <p:cNvSpPr/>
            <p:nvPr/>
          </p:nvSpPr>
          <p:spPr>
            <a:xfrm>
              <a:off x="4359838" y="3711938"/>
              <a:ext cx="663425" cy="208425"/>
            </a:xfrm>
            <a:custGeom>
              <a:avLst/>
              <a:gdLst/>
              <a:ahLst/>
              <a:cxnLst/>
              <a:rect l="l" t="t" r="r" b="b"/>
              <a:pathLst>
                <a:path w="26537" h="8337" extrusionOk="0">
                  <a:moveTo>
                    <a:pt x="25753" y="0"/>
                  </a:moveTo>
                  <a:cubicBezTo>
                    <a:pt x="21353" y="0"/>
                    <a:pt x="1" y="312"/>
                    <a:pt x="2329" y="6397"/>
                  </a:cubicBezTo>
                  <a:cubicBezTo>
                    <a:pt x="2860" y="7784"/>
                    <a:pt x="4188" y="8336"/>
                    <a:pt x="5964" y="8336"/>
                  </a:cubicBezTo>
                  <a:cubicBezTo>
                    <a:pt x="12865" y="8336"/>
                    <a:pt x="26537" y="4"/>
                    <a:pt x="26537" y="4"/>
                  </a:cubicBezTo>
                  <a:cubicBezTo>
                    <a:pt x="26537" y="4"/>
                    <a:pt x="26255" y="0"/>
                    <a:pt x="25753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53" name="Google Shape;4295;p64"/>
            <p:cNvSpPr/>
            <p:nvPr/>
          </p:nvSpPr>
          <p:spPr>
            <a:xfrm>
              <a:off x="4465713" y="3158988"/>
              <a:ext cx="1109000" cy="1097775"/>
            </a:xfrm>
            <a:custGeom>
              <a:avLst/>
              <a:gdLst/>
              <a:ahLst/>
              <a:cxnLst/>
              <a:rect l="l" t="t" r="r" b="b"/>
              <a:pathLst>
                <a:path w="44360" h="43911" extrusionOk="0">
                  <a:moveTo>
                    <a:pt x="28768" y="1"/>
                  </a:moveTo>
                  <a:cubicBezTo>
                    <a:pt x="27055" y="1"/>
                    <a:pt x="26172" y="9252"/>
                    <a:pt x="26172" y="9252"/>
                  </a:cubicBezTo>
                  <a:lnTo>
                    <a:pt x="19779" y="8994"/>
                  </a:lnTo>
                  <a:cubicBezTo>
                    <a:pt x="19779" y="8994"/>
                    <a:pt x="19364" y="638"/>
                    <a:pt x="17916" y="380"/>
                  </a:cubicBezTo>
                  <a:cubicBezTo>
                    <a:pt x="17896" y="376"/>
                    <a:pt x="17876" y="375"/>
                    <a:pt x="17858" y="375"/>
                  </a:cubicBezTo>
                  <a:cubicBezTo>
                    <a:pt x="16521" y="375"/>
                    <a:pt x="18891" y="9309"/>
                    <a:pt x="18891" y="9309"/>
                  </a:cubicBezTo>
                  <a:lnTo>
                    <a:pt x="14290" y="11660"/>
                  </a:lnTo>
                  <a:cubicBezTo>
                    <a:pt x="14290" y="11660"/>
                    <a:pt x="8223" y="6400"/>
                    <a:pt x="6371" y="6400"/>
                  </a:cubicBezTo>
                  <a:cubicBezTo>
                    <a:pt x="6249" y="6400"/>
                    <a:pt x="6145" y="6422"/>
                    <a:pt x="6063" y="6471"/>
                  </a:cubicBezTo>
                  <a:cubicBezTo>
                    <a:pt x="4730" y="7245"/>
                    <a:pt x="13086" y="12677"/>
                    <a:pt x="13086" y="12677"/>
                  </a:cubicBezTo>
                  <a:lnTo>
                    <a:pt x="9388" y="16877"/>
                  </a:lnTo>
                  <a:cubicBezTo>
                    <a:pt x="9388" y="16877"/>
                    <a:pt x="4335" y="15444"/>
                    <a:pt x="1851" y="15444"/>
                  </a:cubicBezTo>
                  <a:cubicBezTo>
                    <a:pt x="1144" y="15444"/>
                    <a:pt x="645" y="15560"/>
                    <a:pt x="531" y="15859"/>
                  </a:cubicBezTo>
                  <a:cubicBezTo>
                    <a:pt x="0" y="17206"/>
                    <a:pt x="8242" y="18410"/>
                    <a:pt x="8242" y="18410"/>
                  </a:cubicBezTo>
                  <a:lnTo>
                    <a:pt x="8672" y="23613"/>
                  </a:lnTo>
                  <a:cubicBezTo>
                    <a:pt x="8672" y="23613"/>
                    <a:pt x="172" y="25677"/>
                    <a:pt x="502" y="27239"/>
                  </a:cubicBezTo>
                  <a:cubicBezTo>
                    <a:pt x="565" y="27536"/>
                    <a:pt x="913" y="27655"/>
                    <a:pt x="1434" y="27655"/>
                  </a:cubicBezTo>
                  <a:cubicBezTo>
                    <a:pt x="3636" y="27655"/>
                    <a:pt x="8929" y="25519"/>
                    <a:pt x="8929" y="25519"/>
                  </a:cubicBezTo>
                  <a:lnTo>
                    <a:pt x="11008" y="29719"/>
                  </a:lnTo>
                  <a:cubicBezTo>
                    <a:pt x="11008" y="29719"/>
                    <a:pt x="4314" y="35724"/>
                    <a:pt x="5346" y="36928"/>
                  </a:cubicBezTo>
                  <a:cubicBezTo>
                    <a:pt x="5436" y="37031"/>
                    <a:pt x="5564" y="37078"/>
                    <a:pt x="5723" y="37078"/>
                  </a:cubicBezTo>
                  <a:cubicBezTo>
                    <a:pt x="7428" y="37078"/>
                    <a:pt x="12728" y="31682"/>
                    <a:pt x="12728" y="31682"/>
                  </a:cubicBezTo>
                  <a:cubicBezTo>
                    <a:pt x="12728" y="31682"/>
                    <a:pt x="14574" y="36205"/>
                    <a:pt x="17251" y="36426"/>
                  </a:cubicBezTo>
                  <a:lnTo>
                    <a:pt x="17251" y="36426"/>
                  </a:lnTo>
                  <a:cubicBezTo>
                    <a:pt x="17127" y="36751"/>
                    <a:pt x="14883" y="42679"/>
                    <a:pt x="16096" y="43808"/>
                  </a:cubicBezTo>
                  <a:cubicBezTo>
                    <a:pt x="16170" y="43877"/>
                    <a:pt x="16244" y="43910"/>
                    <a:pt x="16320" y="43910"/>
                  </a:cubicBezTo>
                  <a:cubicBezTo>
                    <a:pt x="17522" y="43910"/>
                    <a:pt x="18905" y="35638"/>
                    <a:pt x="18905" y="35638"/>
                  </a:cubicBezTo>
                  <a:lnTo>
                    <a:pt x="24538" y="35366"/>
                  </a:lnTo>
                  <a:cubicBezTo>
                    <a:pt x="24538" y="35366"/>
                    <a:pt x="26334" y="43911"/>
                    <a:pt x="27927" y="43911"/>
                  </a:cubicBezTo>
                  <a:cubicBezTo>
                    <a:pt x="27944" y="43911"/>
                    <a:pt x="27961" y="43910"/>
                    <a:pt x="27978" y="43908"/>
                  </a:cubicBezTo>
                  <a:cubicBezTo>
                    <a:pt x="29583" y="43736"/>
                    <a:pt x="25785" y="34749"/>
                    <a:pt x="25785" y="34749"/>
                  </a:cubicBezTo>
                  <a:lnTo>
                    <a:pt x="30643" y="34362"/>
                  </a:lnTo>
                  <a:lnTo>
                    <a:pt x="32120" y="33918"/>
                  </a:lnTo>
                  <a:cubicBezTo>
                    <a:pt x="32120" y="33918"/>
                    <a:pt x="36910" y="37362"/>
                    <a:pt x="38209" y="37362"/>
                  </a:cubicBezTo>
                  <a:cubicBezTo>
                    <a:pt x="38264" y="37362"/>
                    <a:pt x="38313" y="37356"/>
                    <a:pt x="38354" y="37344"/>
                  </a:cubicBezTo>
                  <a:cubicBezTo>
                    <a:pt x="39401" y="37043"/>
                    <a:pt x="33639" y="32671"/>
                    <a:pt x="33639" y="32671"/>
                  </a:cubicBezTo>
                  <a:lnTo>
                    <a:pt x="37007" y="28300"/>
                  </a:lnTo>
                  <a:cubicBezTo>
                    <a:pt x="37007" y="28300"/>
                    <a:pt x="40697" y="29268"/>
                    <a:pt x="42627" y="29268"/>
                  </a:cubicBezTo>
                  <a:cubicBezTo>
                    <a:pt x="43237" y="29268"/>
                    <a:pt x="43672" y="29171"/>
                    <a:pt x="43758" y="28916"/>
                  </a:cubicBezTo>
                  <a:cubicBezTo>
                    <a:pt x="44116" y="27855"/>
                    <a:pt x="36978" y="27225"/>
                    <a:pt x="36978" y="27225"/>
                  </a:cubicBezTo>
                  <a:lnTo>
                    <a:pt x="38096" y="19543"/>
                  </a:lnTo>
                  <a:cubicBezTo>
                    <a:pt x="38096" y="19543"/>
                    <a:pt x="44360" y="17264"/>
                    <a:pt x="43772" y="16017"/>
                  </a:cubicBezTo>
                  <a:cubicBezTo>
                    <a:pt x="43663" y="15785"/>
                    <a:pt x="43346" y="15691"/>
                    <a:pt x="42900" y="15691"/>
                  </a:cubicBezTo>
                  <a:cubicBezTo>
                    <a:pt x="40946" y="15691"/>
                    <a:pt x="36534" y="17507"/>
                    <a:pt x="36534" y="17507"/>
                  </a:cubicBezTo>
                  <a:lnTo>
                    <a:pt x="32607" y="12018"/>
                  </a:lnTo>
                  <a:cubicBezTo>
                    <a:pt x="32607" y="12018"/>
                    <a:pt x="38985" y="7503"/>
                    <a:pt x="38469" y="6056"/>
                  </a:cubicBezTo>
                  <a:cubicBezTo>
                    <a:pt x="38421" y="5919"/>
                    <a:pt x="38318" y="5856"/>
                    <a:pt x="38171" y="5856"/>
                  </a:cubicBezTo>
                  <a:cubicBezTo>
                    <a:pt x="36754" y="5856"/>
                    <a:pt x="31245" y="11660"/>
                    <a:pt x="31245" y="11660"/>
                  </a:cubicBezTo>
                  <a:lnTo>
                    <a:pt x="27763" y="9151"/>
                  </a:lnTo>
                  <a:cubicBezTo>
                    <a:pt x="27763" y="9151"/>
                    <a:pt x="30729" y="538"/>
                    <a:pt x="28909" y="22"/>
                  </a:cubicBezTo>
                  <a:cubicBezTo>
                    <a:pt x="28861" y="8"/>
                    <a:pt x="28814" y="1"/>
                    <a:pt x="28768" y="1"/>
                  </a:cubicBezTo>
                  <a:close/>
                </a:path>
              </a:pathLst>
            </a:custGeom>
            <a:solidFill>
              <a:srgbClr val="0092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54" name="Google Shape;4296;p64"/>
            <p:cNvSpPr/>
            <p:nvPr/>
          </p:nvSpPr>
          <p:spPr>
            <a:xfrm>
              <a:off x="4502613" y="3220788"/>
              <a:ext cx="1011550" cy="973325"/>
            </a:xfrm>
            <a:custGeom>
              <a:avLst/>
              <a:gdLst/>
              <a:ahLst/>
              <a:cxnLst/>
              <a:rect l="l" t="t" r="r" b="b"/>
              <a:pathLst>
                <a:path w="40462" h="38933" extrusionOk="0">
                  <a:moveTo>
                    <a:pt x="20998" y="0"/>
                  </a:moveTo>
                  <a:cubicBezTo>
                    <a:pt x="13129" y="0"/>
                    <a:pt x="6020" y="4745"/>
                    <a:pt x="3010" y="12011"/>
                  </a:cubicBezTo>
                  <a:cubicBezTo>
                    <a:pt x="1" y="19292"/>
                    <a:pt x="1663" y="27662"/>
                    <a:pt x="7239" y="33238"/>
                  </a:cubicBezTo>
                  <a:cubicBezTo>
                    <a:pt x="10958" y="36957"/>
                    <a:pt x="15934" y="38933"/>
                    <a:pt x="21000" y="38933"/>
                  </a:cubicBezTo>
                  <a:cubicBezTo>
                    <a:pt x="23509" y="38933"/>
                    <a:pt x="26040" y="38448"/>
                    <a:pt x="28451" y="37451"/>
                  </a:cubicBezTo>
                  <a:cubicBezTo>
                    <a:pt x="35717" y="34442"/>
                    <a:pt x="40462" y="27347"/>
                    <a:pt x="40462" y="19464"/>
                  </a:cubicBezTo>
                  <a:cubicBezTo>
                    <a:pt x="40462" y="8715"/>
                    <a:pt x="31747" y="0"/>
                    <a:pt x="20998" y="0"/>
                  </a:cubicBezTo>
                  <a:close/>
                </a:path>
              </a:pathLst>
            </a:custGeom>
            <a:solidFill>
              <a:srgbClr val="FFD3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55" name="Google Shape;4297;p64"/>
            <p:cNvSpPr/>
            <p:nvPr/>
          </p:nvSpPr>
          <p:spPr>
            <a:xfrm>
              <a:off x="4614763" y="3287063"/>
              <a:ext cx="817700" cy="812700"/>
            </a:xfrm>
            <a:custGeom>
              <a:avLst/>
              <a:gdLst/>
              <a:ahLst/>
              <a:cxnLst/>
              <a:rect l="l" t="t" r="r" b="b"/>
              <a:pathLst>
                <a:path w="32708" h="32508" extrusionOk="0">
                  <a:moveTo>
                    <a:pt x="12370" y="1"/>
                  </a:moveTo>
                  <a:cubicBezTo>
                    <a:pt x="12312" y="1"/>
                    <a:pt x="12269" y="15"/>
                    <a:pt x="12212" y="15"/>
                  </a:cubicBezTo>
                  <a:cubicBezTo>
                    <a:pt x="11237" y="144"/>
                    <a:pt x="11166" y="1463"/>
                    <a:pt x="11438" y="2982"/>
                  </a:cubicBezTo>
                  <a:cubicBezTo>
                    <a:pt x="12312" y="4415"/>
                    <a:pt x="13043" y="5920"/>
                    <a:pt x="13631" y="7483"/>
                  </a:cubicBezTo>
                  <a:cubicBezTo>
                    <a:pt x="13918" y="7397"/>
                    <a:pt x="14204" y="7325"/>
                    <a:pt x="14505" y="7268"/>
                  </a:cubicBezTo>
                  <a:cubicBezTo>
                    <a:pt x="14233" y="5232"/>
                    <a:pt x="14090" y="3226"/>
                    <a:pt x="14247" y="1592"/>
                  </a:cubicBezTo>
                  <a:cubicBezTo>
                    <a:pt x="13717" y="675"/>
                    <a:pt x="13086" y="1"/>
                    <a:pt x="12370" y="1"/>
                  </a:cubicBezTo>
                  <a:close/>
                  <a:moveTo>
                    <a:pt x="20840" y="273"/>
                  </a:moveTo>
                  <a:cubicBezTo>
                    <a:pt x="20109" y="273"/>
                    <a:pt x="19450" y="1234"/>
                    <a:pt x="18920" y="2423"/>
                  </a:cubicBezTo>
                  <a:cubicBezTo>
                    <a:pt x="18934" y="4057"/>
                    <a:pt x="18819" y="5691"/>
                    <a:pt x="18576" y="7311"/>
                  </a:cubicBezTo>
                  <a:cubicBezTo>
                    <a:pt x="18948" y="7397"/>
                    <a:pt x="19307" y="7497"/>
                    <a:pt x="19665" y="7626"/>
                  </a:cubicBezTo>
                  <a:cubicBezTo>
                    <a:pt x="20253" y="6150"/>
                    <a:pt x="20969" y="4716"/>
                    <a:pt x="21801" y="3340"/>
                  </a:cubicBezTo>
                  <a:cubicBezTo>
                    <a:pt x="21915" y="1778"/>
                    <a:pt x="21772" y="345"/>
                    <a:pt x="20912" y="273"/>
                  </a:cubicBezTo>
                  <a:close/>
                  <a:moveTo>
                    <a:pt x="5213" y="4142"/>
                  </a:moveTo>
                  <a:cubicBezTo>
                    <a:pt x="4864" y="4142"/>
                    <a:pt x="4542" y="4255"/>
                    <a:pt x="4272" y="4458"/>
                  </a:cubicBezTo>
                  <a:cubicBezTo>
                    <a:pt x="3469" y="5103"/>
                    <a:pt x="3842" y="6293"/>
                    <a:pt x="4630" y="7526"/>
                  </a:cubicBezTo>
                  <a:cubicBezTo>
                    <a:pt x="6006" y="8257"/>
                    <a:pt x="7540" y="9317"/>
                    <a:pt x="9045" y="10492"/>
                  </a:cubicBezTo>
                  <a:cubicBezTo>
                    <a:pt x="9303" y="10191"/>
                    <a:pt x="9575" y="9905"/>
                    <a:pt x="9861" y="9647"/>
                  </a:cubicBezTo>
                  <a:cubicBezTo>
                    <a:pt x="8486" y="7870"/>
                    <a:pt x="7253" y="6021"/>
                    <a:pt x="6579" y="4444"/>
                  </a:cubicBezTo>
                  <a:cubicBezTo>
                    <a:pt x="6164" y="4258"/>
                    <a:pt x="5719" y="4157"/>
                    <a:pt x="5275" y="4143"/>
                  </a:cubicBezTo>
                  <a:cubicBezTo>
                    <a:pt x="5254" y="4142"/>
                    <a:pt x="5233" y="4142"/>
                    <a:pt x="5213" y="4142"/>
                  </a:cubicBezTo>
                  <a:close/>
                  <a:moveTo>
                    <a:pt x="28002" y="5073"/>
                  </a:moveTo>
                  <a:cubicBezTo>
                    <a:pt x="27985" y="5073"/>
                    <a:pt x="27967" y="5073"/>
                    <a:pt x="27949" y="5075"/>
                  </a:cubicBezTo>
                  <a:lnTo>
                    <a:pt x="27935" y="5075"/>
                  </a:lnTo>
                  <a:cubicBezTo>
                    <a:pt x="27290" y="5075"/>
                    <a:pt x="26401" y="5548"/>
                    <a:pt x="25541" y="6150"/>
                  </a:cubicBezTo>
                  <a:cubicBezTo>
                    <a:pt x="24782" y="7382"/>
                    <a:pt x="23965" y="8572"/>
                    <a:pt x="23062" y="9704"/>
                  </a:cubicBezTo>
                  <a:cubicBezTo>
                    <a:pt x="23363" y="9991"/>
                    <a:pt x="23650" y="10292"/>
                    <a:pt x="23907" y="10607"/>
                  </a:cubicBezTo>
                  <a:cubicBezTo>
                    <a:pt x="24911" y="9833"/>
                    <a:pt x="25943" y="9116"/>
                    <a:pt x="27032" y="8472"/>
                  </a:cubicBezTo>
                  <a:cubicBezTo>
                    <a:pt x="28193" y="7196"/>
                    <a:pt x="29211" y="5734"/>
                    <a:pt x="28465" y="5218"/>
                  </a:cubicBezTo>
                  <a:cubicBezTo>
                    <a:pt x="28324" y="5128"/>
                    <a:pt x="28159" y="5073"/>
                    <a:pt x="28002" y="5073"/>
                  </a:cubicBezTo>
                  <a:close/>
                  <a:moveTo>
                    <a:pt x="29770" y="11811"/>
                  </a:moveTo>
                  <a:lnTo>
                    <a:pt x="29741" y="11825"/>
                  </a:lnTo>
                  <a:cubicBezTo>
                    <a:pt x="29742" y="11825"/>
                    <a:pt x="29743" y="11825"/>
                    <a:pt x="29744" y="11825"/>
                  </a:cubicBezTo>
                  <a:lnTo>
                    <a:pt x="29743" y="11825"/>
                  </a:lnTo>
                  <a:cubicBezTo>
                    <a:pt x="29752" y="11821"/>
                    <a:pt x="29761" y="11816"/>
                    <a:pt x="29770" y="11811"/>
                  </a:cubicBezTo>
                  <a:close/>
                  <a:moveTo>
                    <a:pt x="29743" y="11825"/>
                  </a:moveTo>
                  <a:lnTo>
                    <a:pt x="29743" y="11825"/>
                  </a:lnTo>
                  <a:cubicBezTo>
                    <a:pt x="28419" y="12551"/>
                    <a:pt x="27066" y="13205"/>
                    <a:pt x="25670" y="13775"/>
                  </a:cubicBezTo>
                  <a:cubicBezTo>
                    <a:pt x="25814" y="14205"/>
                    <a:pt x="25914" y="14635"/>
                    <a:pt x="26000" y="15064"/>
                  </a:cubicBezTo>
                  <a:cubicBezTo>
                    <a:pt x="27276" y="14864"/>
                    <a:pt x="28551" y="14749"/>
                    <a:pt x="29841" y="14692"/>
                  </a:cubicBezTo>
                  <a:cubicBezTo>
                    <a:pt x="31360" y="14133"/>
                    <a:pt x="32708" y="13402"/>
                    <a:pt x="32392" y="12657"/>
                  </a:cubicBezTo>
                  <a:cubicBezTo>
                    <a:pt x="32120" y="12041"/>
                    <a:pt x="31004" y="11826"/>
                    <a:pt x="29744" y="11825"/>
                  </a:cubicBezTo>
                  <a:close/>
                  <a:moveTo>
                    <a:pt x="2996" y="11711"/>
                  </a:moveTo>
                  <a:cubicBezTo>
                    <a:pt x="1678" y="11711"/>
                    <a:pt x="488" y="11926"/>
                    <a:pt x="259" y="12657"/>
                  </a:cubicBezTo>
                  <a:cubicBezTo>
                    <a:pt x="15" y="13431"/>
                    <a:pt x="846" y="14276"/>
                    <a:pt x="1878" y="15007"/>
                  </a:cubicBezTo>
                  <a:lnTo>
                    <a:pt x="2423" y="15007"/>
                  </a:lnTo>
                  <a:cubicBezTo>
                    <a:pt x="3885" y="15021"/>
                    <a:pt x="5347" y="15122"/>
                    <a:pt x="6809" y="15308"/>
                  </a:cubicBezTo>
                  <a:cubicBezTo>
                    <a:pt x="6895" y="14764"/>
                    <a:pt x="7024" y="14219"/>
                    <a:pt x="7196" y="13689"/>
                  </a:cubicBezTo>
                  <a:cubicBezTo>
                    <a:pt x="5877" y="13115"/>
                    <a:pt x="4601" y="12470"/>
                    <a:pt x="3369" y="11739"/>
                  </a:cubicBezTo>
                  <a:lnTo>
                    <a:pt x="3010" y="11739"/>
                  </a:lnTo>
                  <a:lnTo>
                    <a:pt x="2996" y="11711"/>
                  </a:lnTo>
                  <a:close/>
                  <a:moveTo>
                    <a:pt x="25971" y="18805"/>
                  </a:moveTo>
                  <a:cubicBezTo>
                    <a:pt x="25857" y="19307"/>
                    <a:pt x="25713" y="19823"/>
                    <a:pt x="25527" y="20310"/>
                  </a:cubicBezTo>
                  <a:cubicBezTo>
                    <a:pt x="26473" y="20712"/>
                    <a:pt x="27419" y="21127"/>
                    <a:pt x="28293" y="21571"/>
                  </a:cubicBezTo>
                  <a:cubicBezTo>
                    <a:pt x="28881" y="21743"/>
                    <a:pt x="29483" y="21844"/>
                    <a:pt x="30085" y="21858"/>
                  </a:cubicBezTo>
                  <a:cubicBezTo>
                    <a:pt x="30887" y="21858"/>
                    <a:pt x="31489" y="21586"/>
                    <a:pt x="31547" y="20826"/>
                  </a:cubicBezTo>
                  <a:cubicBezTo>
                    <a:pt x="31604" y="20067"/>
                    <a:pt x="31174" y="19522"/>
                    <a:pt x="30529" y="19092"/>
                  </a:cubicBezTo>
                  <a:lnTo>
                    <a:pt x="30357" y="19092"/>
                  </a:lnTo>
                  <a:cubicBezTo>
                    <a:pt x="28895" y="19078"/>
                    <a:pt x="27433" y="18977"/>
                    <a:pt x="25986" y="18805"/>
                  </a:cubicBezTo>
                  <a:close/>
                  <a:moveTo>
                    <a:pt x="6866" y="18562"/>
                  </a:moveTo>
                  <a:cubicBezTo>
                    <a:pt x="5490" y="18691"/>
                    <a:pt x="4114" y="18777"/>
                    <a:pt x="2867" y="18791"/>
                  </a:cubicBezTo>
                  <a:cubicBezTo>
                    <a:pt x="1405" y="19508"/>
                    <a:pt x="1" y="20468"/>
                    <a:pt x="345" y="21371"/>
                  </a:cubicBezTo>
                  <a:cubicBezTo>
                    <a:pt x="502" y="21801"/>
                    <a:pt x="1047" y="21958"/>
                    <a:pt x="1778" y="21958"/>
                  </a:cubicBezTo>
                  <a:cubicBezTo>
                    <a:pt x="2638" y="21930"/>
                    <a:pt x="3483" y="21801"/>
                    <a:pt x="4300" y="21586"/>
                  </a:cubicBezTo>
                  <a:cubicBezTo>
                    <a:pt x="5246" y="21099"/>
                    <a:pt x="6264" y="20626"/>
                    <a:pt x="7310" y="20196"/>
                  </a:cubicBezTo>
                  <a:cubicBezTo>
                    <a:pt x="7124" y="19665"/>
                    <a:pt x="6966" y="19121"/>
                    <a:pt x="6866" y="18562"/>
                  </a:cubicBezTo>
                  <a:close/>
                  <a:moveTo>
                    <a:pt x="23693" y="23306"/>
                  </a:moveTo>
                  <a:cubicBezTo>
                    <a:pt x="23463" y="23564"/>
                    <a:pt x="23220" y="23807"/>
                    <a:pt x="22976" y="24037"/>
                  </a:cubicBezTo>
                  <a:cubicBezTo>
                    <a:pt x="23621" y="24854"/>
                    <a:pt x="24251" y="25699"/>
                    <a:pt x="24810" y="26516"/>
                  </a:cubicBezTo>
                  <a:cubicBezTo>
                    <a:pt x="25627" y="27176"/>
                    <a:pt x="26487" y="27691"/>
                    <a:pt x="27161" y="27691"/>
                  </a:cubicBezTo>
                  <a:cubicBezTo>
                    <a:pt x="27347" y="27691"/>
                    <a:pt x="27534" y="27649"/>
                    <a:pt x="27691" y="27563"/>
                  </a:cubicBezTo>
                  <a:cubicBezTo>
                    <a:pt x="28150" y="27290"/>
                    <a:pt x="28121" y="26717"/>
                    <a:pt x="27849" y="26043"/>
                  </a:cubicBezTo>
                  <a:cubicBezTo>
                    <a:pt x="26387" y="25241"/>
                    <a:pt x="25011" y="24323"/>
                    <a:pt x="23693" y="23306"/>
                  </a:cubicBezTo>
                  <a:close/>
                  <a:moveTo>
                    <a:pt x="9145" y="23277"/>
                  </a:moveTo>
                  <a:cubicBezTo>
                    <a:pt x="7955" y="24180"/>
                    <a:pt x="6694" y="25011"/>
                    <a:pt x="5404" y="25771"/>
                  </a:cubicBezTo>
                  <a:cubicBezTo>
                    <a:pt x="4974" y="26860"/>
                    <a:pt x="4773" y="27878"/>
                    <a:pt x="5275" y="28279"/>
                  </a:cubicBezTo>
                  <a:cubicBezTo>
                    <a:pt x="5404" y="28369"/>
                    <a:pt x="5544" y="28425"/>
                    <a:pt x="5696" y="28425"/>
                  </a:cubicBezTo>
                  <a:cubicBezTo>
                    <a:pt x="5713" y="28425"/>
                    <a:pt x="5730" y="28424"/>
                    <a:pt x="5748" y="28422"/>
                  </a:cubicBezTo>
                  <a:cubicBezTo>
                    <a:pt x="6393" y="28422"/>
                    <a:pt x="7353" y="27835"/>
                    <a:pt x="8314" y="27090"/>
                  </a:cubicBezTo>
                  <a:cubicBezTo>
                    <a:pt x="8873" y="26187"/>
                    <a:pt x="9532" y="25255"/>
                    <a:pt x="10234" y="24338"/>
                  </a:cubicBezTo>
                  <a:cubicBezTo>
                    <a:pt x="9847" y="24008"/>
                    <a:pt x="9489" y="23650"/>
                    <a:pt x="9145" y="23277"/>
                  </a:cubicBezTo>
                  <a:close/>
                  <a:moveTo>
                    <a:pt x="19493" y="26072"/>
                  </a:moveTo>
                  <a:cubicBezTo>
                    <a:pt x="19092" y="26201"/>
                    <a:pt x="18690" y="26301"/>
                    <a:pt x="18275" y="26387"/>
                  </a:cubicBezTo>
                  <a:cubicBezTo>
                    <a:pt x="18418" y="27649"/>
                    <a:pt x="18533" y="28910"/>
                    <a:pt x="18561" y="30085"/>
                  </a:cubicBezTo>
                  <a:cubicBezTo>
                    <a:pt x="19106" y="31045"/>
                    <a:pt x="19694" y="31834"/>
                    <a:pt x="20267" y="31834"/>
                  </a:cubicBezTo>
                  <a:cubicBezTo>
                    <a:pt x="20324" y="31834"/>
                    <a:pt x="20382" y="31834"/>
                    <a:pt x="20439" y="31805"/>
                  </a:cubicBezTo>
                  <a:cubicBezTo>
                    <a:pt x="21041" y="31633"/>
                    <a:pt x="21127" y="30558"/>
                    <a:pt x="21012" y="29340"/>
                  </a:cubicBezTo>
                  <a:cubicBezTo>
                    <a:pt x="20453" y="28279"/>
                    <a:pt x="19937" y="27190"/>
                    <a:pt x="19493" y="26072"/>
                  </a:cubicBezTo>
                  <a:close/>
                  <a:moveTo>
                    <a:pt x="13287" y="26043"/>
                  </a:moveTo>
                  <a:cubicBezTo>
                    <a:pt x="12685" y="27448"/>
                    <a:pt x="12026" y="28809"/>
                    <a:pt x="11266" y="30142"/>
                  </a:cubicBezTo>
                  <a:cubicBezTo>
                    <a:pt x="11309" y="31289"/>
                    <a:pt x="11567" y="32221"/>
                    <a:pt x="12226" y="32464"/>
                  </a:cubicBezTo>
                  <a:cubicBezTo>
                    <a:pt x="12312" y="32493"/>
                    <a:pt x="12398" y="32507"/>
                    <a:pt x="12499" y="32507"/>
                  </a:cubicBezTo>
                  <a:cubicBezTo>
                    <a:pt x="13273" y="32507"/>
                    <a:pt x="13946" y="31346"/>
                    <a:pt x="14491" y="29985"/>
                  </a:cubicBezTo>
                  <a:cubicBezTo>
                    <a:pt x="14520" y="28852"/>
                    <a:pt x="14634" y="27634"/>
                    <a:pt x="14792" y="26416"/>
                  </a:cubicBezTo>
                  <a:cubicBezTo>
                    <a:pt x="14276" y="26330"/>
                    <a:pt x="13774" y="26201"/>
                    <a:pt x="13287" y="26043"/>
                  </a:cubicBezTo>
                  <a:close/>
                </a:path>
              </a:pathLst>
            </a:custGeom>
            <a:solidFill>
              <a:srgbClr val="FF885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56" name="Google Shape;4298;p64"/>
            <p:cNvSpPr/>
            <p:nvPr/>
          </p:nvSpPr>
          <p:spPr>
            <a:xfrm>
              <a:off x="4895338" y="3237588"/>
              <a:ext cx="265125" cy="477350"/>
            </a:xfrm>
            <a:custGeom>
              <a:avLst/>
              <a:gdLst/>
              <a:ahLst/>
              <a:cxnLst/>
              <a:rect l="l" t="t" r="r" b="b"/>
              <a:pathLst>
                <a:path w="10605" h="19094" extrusionOk="0">
                  <a:moveTo>
                    <a:pt x="5419" y="0"/>
                  </a:moveTo>
                  <a:cubicBezTo>
                    <a:pt x="5391" y="0"/>
                    <a:pt x="5361" y="1"/>
                    <a:pt x="5332" y="2"/>
                  </a:cubicBezTo>
                  <a:cubicBezTo>
                    <a:pt x="0" y="217"/>
                    <a:pt x="5332" y="19093"/>
                    <a:pt x="5332" y="19093"/>
                  </a:cubicBezTo>
                  <a:cubicBezTo>
                    <a:pt x="5332" y="19093"/>
                    <a:pt x="10605" y="0"/>
                    <a:pt x="5419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57" name="Google Shape;4299;p64"/>
            <p:cNvSpPr/>
            <p:nvPr/>
          </p:nvSpPr>
          <p:spPr>
            <a:xfrm>
              <a:off x="4664213" y="3294288"/>
              <a:ext cx="364425" cy="420650"/>
            </a:xfrm>
            <a:custGeom>
              <a:avLst/>
              <a:gdLst/>
              <a:ahLst/>
              <a:cxnLst/>
              <a:rect l="l" t="t" r="r" b="b"/>
              <a:pathLst>
                <a:path w="14577" h="16826" extrusionOk="0">
                  <a:moveTo>
                    <a:pt x="6090" y="1"/>
                  </a:moveTo>
                  <a:cubicBezTo>
                    <a:pt x="5789" y="1"/>
                    <a:pt x="5483" y="69"/>
                    <a:pt x="5175" y="214"/>
                  </a:cubicBezTo>
                  <a:cubicBezTo>
                    <a:pt x="1" y="2636"/>
                    <a:pt x="14577" y="16825"/>
                    <a:pt x="14577" y="16825"/>
                  </a:cubicBezTo>
                  <a:cubicBezTo>
                    <a:pt x="14577" y="16825"/>
                    <a:pt x="10827" y="1"/>
                    <a:pt x="6090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58" name="Google Shape;4300;p64"/>
            <p:cNvSpPr/>
            <p:nvPr/>
          </p:nvSpPr>
          <p:spPr>
            <a:xfrm>
              <a:off x="5028613" y="3297963"/>
              <a:ext cx="358000" cy="416975"/>
            </a:xfrm>
            <a:custGeom>
              <a:avLst/>
              <a:gdLst/>
              <a:ahLst/>
              <a:cxnLst/>
              <a:rect l="l" t="t" r="r" b="b"/>
              <a:pathLst>
                <a:path w="14320" h="16679" extrusionOk="0">
                  <a:moveTo>
                    <a:pt x="8717" y="1"/>
                  </a:moveTo>
                  <a:cubicBezTo>
                    <a:pt x="4186" y="1"/>
                    <a:pt x="1" y="16678"/>
                    <a:pt x="1" y="16678"/>
                  </a:cubicBezTo>
                  <a:cubicBezTo>
                    <a:pt x="1" y="16678"/>
                    <a:pt x="14319" y="2259"/>
                    <a:pt x="9489" y="167"/>
                  </a:cubicBezTo>
                  <a:cubicBezTo>
                    <a:pt x="9231" y="54"/>
                    <a:pt x="8974" y="1"/>
                    <a:pt x="8717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59" name="Google Shape;4301;p64"/>
            <p:cNvSpPr/>
            <p:nvPr/>
          </p:nvSpPr>
          <p:spPr>
            <a:xfrm>
              <a:off x="5028613" y="3459863"/>
              <a:ext cx="489850" cy="255075"/>
            </a:xfrm>
            <a:custGeom>
              <a:avLst/>
              <a:gdLst/>
              <a:ahLst/>
              <a:cxnLst/>
              <a:rect l="l" t="t" r="r" b="b"/>
              <a:pathLst>
                <a:path w="19594" h="10203" extrusionOk="0">
                  <a:moveTo>
                    <a:pt x="14702" y="1"/>
                  </a:moveTo>
                  <a:cubicBezTo>
                    <a:pt x="9971" y="1"/>
                    <a:pt x="1" y="10202"/>
                    <a:pt x="1" y="10202"/>
                  </a:cubicBezTo>
                  <a:cubicBezTo>
                    <a:pt x="1" y="10202"/>
                    <a:pt x="19594" y="4225"/>
                    <a:pt x="16340" y="657"/>
                  </a:cubicBezTo>
                  <a:cubicBezTo>
                    <a:pt x="15925" y="201"/>
                    <a:pt x="15365" y="1"/>
                    <a:pt x="14702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60" name="Google Shape;4302;p64"/>
            <p:cNvSpPr/>
            <p:nvPr/>
          </p:nvSpPr>
          <p:spPr>
            <a:xfrm>
              <a:off x="4566388" y="3450788"/>
              <a:ext cx="462250" cy="264150"/>
            </a:xfrm>
            <a:custGeom>
              <a:avLst/>
              <a:gdLst/>
              <a:ahLst/>
              <a:cxnLst/>
              <a:rect l="l" t="t" r="r" b="b"/>
              <a:pathLst>
                <a:path w="18490" h="10566" extrusionOk="0">
                  <a:moveTo>
                    <a:pt x="3604" y="1"/>
                  </a:moveTo>
                  <a:cubicBezTo>
                    <a:pt x="2954" y="1"/>
                    <a:pt x="2454" y="248"/>
                    <a:pt x="2165" y="819"/>
                  </a:cubicBezTo>
                  <a:cubicBezTo>
                    <a:pt x="1" y="5133"/>
                    <a:pt x="18490" y="10565"/>
                    <a:pt x="18490" y="10565"/>
                  </a:cubicBezTo>
                  <a:cubicBezTo>
                    <a:pt x="18490" y="10565"/>
                    <a:pt x="7850" y="1"/>
                    <a:pt x="3604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61" name="Google Shape;4303;p64"/>
            <p:cNvSpPr/>
            <p:nvPr/>
          </p:nvSpPr>
          <p:spPr>
            <a:xfrm>
              <a:off x="4553213" y="3662238"/>
              <a:ext cx="475425" cy="94750"/>
            </a:xfrm>
            <a:custGeom>
              <a:avLst/>
              <a:gdLst/>
              <a:ahLst/>
              <a:cxnLst/>
              <a:rect l="l" t="t" r="r" b="b"/>
              <a:pathLst>
                <a:path w="19017" h="3790" extrusionOk="0">
                  <a:moveTo>
                    <a:pt x="4880" y="0"/>
                  </a:moveTo>
                  <a:cubicBezTo>
                    <a:pt x="2261" y="0"/>
                    <a:pt x="292" y="462"/>
                    <a:pt x="155" y="1820"/>
                  </a:cubicBezTo>
                  <a:cubicBezTo>
                    <a:pt x="0" y="3306"/>
                    <a:pt x="2251" y="3790"/>
                    <a:pt x="5247" y="3790"/>
                  </a:cubicBezTo>
                  <a:cubicBezTo>
                    <a:pt x="10835" y="3790"/>
                    <a:pt x="19017" y="2107"/>
                    <a:pt x="19017" y="2107"/>
                  </a:cubicBezTo>
                  <a:cubicBezTo>
                    <a:pt x="19017" y="2107"/>
                    <a:pt x="10469" y="0"/>
                    <a:pt x="4880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62" name="Google Shape;4304;p64"/>
            <p:cNvSpPr/>
            <p:nvPr/>
          </p:nvSpPr>
          <p:spPr>
            <a:xfrm>
              <a:off x="4702188" y="3714913"/>
              <a:ext cx="326450" cy="408475"/>
            </a:xfrm>
            <a:custGeom>
              <a:avLst/>
              <a:gdLst/>
              <a:ahLst/>
              <a:cxnLst/>
              <a:rect l="l" t="t" r="r" b="b"/>
              <a:pathLst>
                <a:path w="13058" h="16339" extrusionOk="0">
                  <a:moveTo>
                    <a:pt x="13058" y="0"/>
                  </a:moveTo>
                  <a:cubicBezTo>
                    <a:pt x="13057" y="1"/>
                    <a:pt x="1" y="13057"/>
                    <a:pt x="3627" y="16024"/>
                  </a:cubicBezTo>
                  <a:cubicBezTo>
                    <a:pt x="3889" y="16239"/>
                    <a:pt x="4162" y="16339"/>
                    <a:pt x="4444" y="16339"/>
                  </a:cubicBezTo>
                  <a:cubicBezTo>
                    <a:pt x="8051" y="16339"/>
                    <a:pt x="13058" y="1"/>
                    <a:pt x="13058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63" name="Google Shape;4305;p64"/>
            <p:cNvSpPr/>
            <p:nvPr/>
          </p:nvSpPr>
          <p:spPr>
            <a:xfrm>
              <a:off x="4574988" y="3714913"/>
              <a:ext cx="453650" cy="250950"/>
            </a:xfrm>
            <a:custGeom>
              <a:avLst/>
              <a:gdLst/>
              <a:ahLst/>
              <a:cxnLst/>
              <a:rect l="l" t="t" r="r" b="b"/>
              <a:pathLst>
                <a:path w="18146" h="10038" extrusionOk="0">
                  <a:moveTo>
                    <a:pt x="18146" y="0"/>
                  </a:moveTo>
                  <a:lnTo>
                    <a:pt x="18146" y="0"/>
                  </a:lnTo>
                  <a:cubicBezTo>
                    <a:pt x="18145" y="0"/>
                    <a:pt x="1" y="4759"/>
                    <a:pt x="1821" y="9159"/>
                  </a:cubicBezTo>
                  <a:cubicBezTo>
                    <a:pt x="2073" y="9773"/>
                    <a:pt x="2573" y="10037"/>
                    <a:pt x="3247" y="10037"/>
                  </a:cubicBezTo>
                  <a:cubicBezTo>
                    <a:pt x="7398" y="10037"/>
                    <a:pt x="18146" y="0"/>
                    <a:pt x="18146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64" name="Google Shape;4306;p64"/>
            <p:cNvSpPr/>
            <p:nvPr/>
          </p:nvSpPr>
          <p:spPr>
            <a:xfrm>
              <a:off x="5028613" y="3654263"/>
              <a:ext cx="473275" cy="110675"/>
            </a:xfrm>
            <a:custGeom>
              <a:avLst/>
              <a:gdLst/>
              <a:ahLst/>
              <a:cxnLst/>
              <a:rect l="l" t="t" r="r" b="b"/>
              <a:pathLst>
                <a:path w="18931" h="4427" extrusionOk="0">
                  <a:moveTo>
                    <a:pt x="14024" y="1"/>
                  </a:moveTo>
                  <a:cubicBezTo>
                    <a:pt x="8459" y="1"/>
                    <a:pt x="1" y="2426"/>
                    <a:pt x="1" y="2426"/>
                  </a:cubicBezTo>
                  <a:cubicBezTo>
                    <a:pt x="1" y="2426"/>
                    <a:pt x="8205" y="4427"/>
                    <a:pt x="13769" y="4427"/>
                  </a:cubicBezTo>
                  <a:cubicBezTo>
                    <a:pt x="16722" y="4427"/>
                    <a:pt x="18931" y="3863"/>
                    <a:pt x="18777" y="2139"/>
                  </a:cubicBezTo>
                  <a:cubicBezTo>
                    <a:pt x="18639" y="543"/>
                    <a:pt x="16655" y="1"/>
                    <a:pt x="14024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65" name="Google Shape;4307;p64"/>
            <p:cNvSpPr/>
            <p:nvPr/>
          </p:nvSpPr>
          <p:spPr>
            <a:xfrm>
              <a:off x="5028613" y="3714913"/>
              <a:ext cx="462975" cy="250275"/>
            </a:xfrm>
            <a:custGeom>
              <a:avLst/>
              <a:gdLst/>
              <a:ahLst/>
              <a:cxnLst/>
              <a:rect l="l" t="t" r="r" b="b"/>
              <a:pathLst>
                <a:path w="18519" h="10011" extrusionOk="0">
                  <a:moveTo>
                    <a:pt x="1" y="0"/>
                  </a:moveTo>
                  <a:lnTo>
                    <a:pt x="1" y="0"/>
                  </a:lnTo>
                  <a:cubicBezTo>
                    <a:pt x="1" y="0"/>
                    <a:pt x="10087" y="10011"/>
                    <a:pt x="14583" y="10011"/>
                  </a:cubicBezTo>
                  <a:cubicBezTo>
                    <a:pt x="15297" y="10011"/>
                    <a:pt x="15870" y="9758"/>
                    <a:pt x="16240" y="9173"/>
                  </a:cubicBezTo>
                  <a:cubicBezTo>
                    <a:pt x="18519" y="5518"/>
                    <a:pt x="2" y="0"/>
                    <a:pt x="1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66" name="Google Shape;4308;p64"/>
            <p:cNvSpPr/>
            <p:nvPr/>
          </p:nvSpPr>
          <p:spPr>
            <a:xfrm>
              <a:off x="5028613" y="3710963"/>
              <a:ext cx="356550" cy="408725"/>
            </a:xfrm>
            <a:custGeom>
              <a:avLst/>
              <a:gdLst/>
              <a:ahLst/>
              <a:cxnLst/>
              <a:rect l="l" t="t" r="r" b="b"/>
              <a:pathLst>
                <a:path w="14262" h="16349" extrusionOk="0">
                  <a:moveTo>
                    <a:pt x="1" y="0"/>
                  </a:moveTo>
                  <a:lnTo>
                    <a:pt x="1" y="0"/>
                  </a:lnTo>
                  <a:cubicBezTo>
                    <a:pt x="1" y="1"/>
                    <a:pt x="4005" y="16348"/>
                    <a:pt x="8542" y="16348"/>
                  </a:cubicBezTo>
                  <a:cubicBezTo>
                    <a:pt x="8823" y="16348"/>
                    <a:pt x="9105" y="16286"/>
                    <a:pt x="9389" y="16153"/>
                  </a:cubicBezTo>
                  <a:cubicBezTo>
                    <a:pt x="14262" y="13860"/>
                    <a:pt x="2" y="1"/>
                    <a:pt x="1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67" name="Google Shape;4309;p64"/>
            <p:cNvSpPr/>
            <p:nvPr/>
          </p:nvSpPr>
          <p:spPr>
            <a:xfrm>
              <a:off x="4912163" y="3710963"/>
              <a:ext cx="230350" cy="467275"/>
            </a:xfrm>
            <a:custGeom>
              <a:avLst/>
              <a:gdLst/>
              <a:ahLst/>
              <a:cxnLst/>
              <a:rect l="l" t="t" r="r" b="b"/>
              <a:pathLst>
                <a:path w="9214" h="18691" extrusionOk="0">
                  <a:moveTo>
                    <a:pt x="4659" y="0"/>
                  </a:moveTo>
                  <a:cubicBezTo>
                    <a:pt x="4659" y="1"/>
                    <a:pt x="1" y="18604"/>
                    <a:pt x="4616" y="18690"/>
                  </a:cubicBezTo>
                  <a:cubicBezTo>
                    <a:pt x="4625" y="18690"/>
                    <a:pt x="4633" y="18690"/>
                    <a:pt x="4642" y="18690"/>
                  </a:cubicBezTo>
                  <a:cubicBezTo>
                    <a:pt x="9213" y="18690"/>
                    <a:pt x="4659" y="1"/>
                    <a:pt x="4659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68" name="Google Shape;4310;p64"/>
            <p:cNvSpPr/>
            <p:nvPr/>
          </p:nvSpPr>
          <p:spPr>
            <a:xfrm>
              <a:off x="4762763" y="3464088"/>
              <a:ext cx="505950" cy="486750"/>
            </a:xfrm>
            <a:custGeom>
              <a:avLst/>
              <a:gdLst/>
              <a:ahLst/>
              <a:cxnLst/>
              <a:rect l="l" t="t" r="r" b="b"/>
              <a:pathLst>
                <a:path w="20238" h="19470" extrusionOk="0">
                  <a:moveTo>
                    <a:pt x="10506" y="0"/>
                  </a:moveTo>
                  <a:cubicBezTo>
                    <a:pt x="6564" y="0"/>
                    <a:pt x="3024" y="2365"/>
                    <a:pt x="1505" y="6006"/>
                  </a:cubicBezTo>
                  <a:cubicBezTo>
                    <a:pt x="0" y="9646"/>
                    <a:pt x="831" y="13831"/>
                    <a:pt x="3612" y="16612"/>
                  </a:cubicBezTo>
                  <a:cubicBezTo>
                    <a:pt x="5485" y="18475"/>
                    <a:pt x="7983" y="19470"/>
                    <a:pt x="10523" y="19470"/>
                  </a:cubicBezTo>
                  <a:cubicBezTo>
                    <a:pt x="11772" y="19470"/>
                    <a:pt x="13032" y="19229"/>
                    <a:pt x="14232" y="18733"/>
                  </a:cubicBezTo>
                  <a:cubicBezTo>
                    <a:pt x="17859" y="17228"/>
                    <a:pt x="20238" y="13674"/>
                    <a:pt x="20238" y="9732"/>
                  </a:cubicBezTo>
                  <a:cubicBezTo>
                    <a:pt x="20238" y="4357"/>
                    <a:pt x="15881" y="0"/>
                    <a:pt x="10506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69" name="Google Shape;4311;p64"/>
            <p:cNvSpPr/>
            <p:nvPr/>
          </p:nvSpPr>
          <p:spPr>
            <a:xfrm>
              <a:off x="5016438" y="3355863"/>
              <a:ext cx="17575" cy="108600"/>
            </a:xfrm>
            <a:custGeom>
              <a:avLst/>
              <a:gdLst/>
              <a:ahLst/>
              <a:cxnLst/>
              <a:rect l="l" t="t" r="r" b="b"/>
              <a:pathLst>
                <a:path w="703" h="4344" extrusionOk="0">
                  <a:moveTo>
                    <a:pt x="345" y="1"/>
                  </a:moveTo>
                  <a:cubicBezTo>
                    <a:pt x="347" y="22"/>
                    <a:pt x="350" y="43"/>
                    <a:pt x="352" y="64"/>
                  </a:cubicBezTo>
                  <a:lnTo>
                    <a:pt x="352" y="64"/>
                  </a:lnTo>
                  <a:cubicBezTo>
                    <a:pt x="354" y="43"/>
                    <a:pt x="357" y="22"/>
                    <a:pt x="359" y="1"/>
                  </a:cubicBezTo>
                  <a:close/>
                  <a:moveTo>
                    <a:pt x="352" y="64"/>
                  </a:moveTo>
                  <a:lnTo>
                    <a:pt x="352" y="64"/>
                  </a:lnTo>
                  <a:cubicBezTo>
                    <a:pt x="198" y="1491"/>
                    <a:pt x="85" y="2917"/>
                    <a:pt x="1" y="4344"/>
                  </a:cubicBezTo>
                  <a:lnTo>
                    <a:pt x="703" y="4344"/>
                  </a:lnTo>
                  <a:cubicBezTo>
                    <a:pt x="618" y="2917"/>
                    <a:pt x="519" y="1491"/>
                    <a:pt x="352" y="64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70" name="Google Shape;4312;p64"/>
            <p:cNvSpPr/>
            <p:nvPr/>
          </p:nvSpPr>
          <p:spPr>
            <a:xfrm>
              <a:off x="5140063" y="3403163"/>
              <a:ext cx="62000" cy="98575"/>
            </a:xfrm>
            <a:custGeom>
              <a:avLst/>
              <a:gdLst/>
              <a:ahLst/>
              <a:cxnLst/>
              <a:rect l="l" t="t" r="r" b="b"/>
              <a:pathLst>
                <a:path w="2480" h="3943" extrusionOk="0">
                  <a:moveTo>
                    <a:pt x="2480" y="1"/>
                  </a:moveTo>
                  <a:cubicBezTo>
                    <a:pt x="1620" y="1176"/>
                    <a:pt x="803" y="2380"/>
                    <a:pt x="0" y="3584"/>
                  </a:cubicBezTo>
                  <a:cubicBezTo>
                    <a:pt x="215" y="3699"/>
                    <a:pt x="416" y="3813"/>
                    <a:pt x="617" y="3942"/>
                  </a:cubicBezTo>
                  <a:cubicBezTo>
                    <a:pt x="1262" y="2638"/>
                    <a:pt x="1892" y="1334"/>
                    <a:pt x="2480" y="1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71" name="Google Shape;4313;p64"/>
            <p:cNvSpPr/>
            <p:nvPr/>
          </p:nvSpPr>
          <p:spPr>
            <a:xfrm>
              <a:off x="4848388" y="3403163"/>
              <a:ext cx="62025" cy="98575"/>
            </a:xfrm>
            <a:custGeom>
              <a:avLst/>
              <a:gdLst/>
              <a:ahLst/>
              <a:cxnLst/>
              <a:rect l="l" t="t" r="r" b="b"/>
              <a:pathLst>
                <a:path w="2481" h="3943" extrusionOk="0">
                  <a:moveTo>
                    <a:pt x="1" y="1"/>
                  </a:moveTo>
                  <a:lnTo>
                    <a:pt x="1" y="1"/>
                  </a:lnTo>
                  <a:cubicBezTo>
                    <a:pt x="588" y="1334"/>
                    <a:pt x="1219" y="2638"/>
                    <a:pt x="1878" y="3942"/>
                  </a:cubicBezTo>
                  <a:cubicBezTo>
                    <a:pt x="2079" y="3813"/>
                    <a:pt x="2279" y="3699"/>
                    <a:pt x="2480" y="3584"/>
                  </a:cubicBezTo>
                  <a:cubicBezTo>
                    <a:pt x="1692" y="2366"/>
                    <a:pt x="875" y="1162"/>
                    <a:pt x="1" y="1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72" name="Google Shape;4314;p64"/>
            <p:cNvSpPr/>
            <p:nvPr/>
          </p:nvSpPr>
          <p:spPr>
            <a:xfrm>
              <a:off x="5232513" y="3532513"/>
              <a:ext cx="99275" cy="62375"/>
            </a:xfrm>
            <a:custGeom>
              <a:avLst/>
              <a:gdLst/>
              <a:ahLst/>
              <a:cxnLst/>
              <a:rect l="l" t="t" r="r" b="b"/>
              <a:pathLst>
                <a:path w="3971" h="2495" extrusionOk="0">
                  <a:moveTo>
                    <a:pt x="3956" y="1"/>
                  </a:moveTo>
                  <a:cubicBezTo>
                    <a:pt x="2623" y="588"/>
                    <a:pt x="1304" y="1219"/>
                    <a:pt x="0" y="1878"/>
                  </a:cubicBezTo>
                  <a:cubicBezTo>
                    <a:pt x="115" y="2079"/>
                    <a:pt x="244" y="2280"/>
                    <a:pt x="358" y="2495"/>
                  </a:cubicBezTo>
                  <a:cubicBezTo>
                    <a:pt x="1577" y="1692"/>
                    <a:pt x="2781" y="875"/>
                    <a:pt x="3970" y="1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73" name="Google Shape;4315;p64"/>
            <p:cNvSpPr/>
            <p:nvPr/>
          </p:nvSpPr>
          <p:spPr>
            <a:xfrm>
              <a:off x="4719038" y="3532513"/>
              <a:ext cx="99275" cy="62375"/>
            </a:xfrm>
            <a:custGeom>
              <a:avLst/>
              <a:gdLst/>
              <a:ahLst/>
              <a:cxnLst/>
              <a:rect l="l" t="t" r="r" b="b"/>
              <a:pathLst>
                <a:path w="3971" h="2495" extrusionOk="0">
                  <a:moveTo>
                    <a:pt x="0" y="1"/>
                  </a:moveTo>
                  <a:cubicBezTo>
                    <a:pt x="1190" y="875"/>
                    <a:pt x="2394" y="1692"/>
                    <a:pt x="3612" y="2495"/>
                  </a:cubicBezTo>
                  <a:cubicBezTo>
                    <a:pt x="3727" y="2294"/>
                    <a:pt x="3842" y="2079"/>
                    <a:pt x="3971" y="1878"/>
                  </a:cubicBezTo>
                  <a:cubicBezTo>
                    <a:pt x="2666" y="1233"/>
                    <a:pt x="1348" y="588"/>
                    <a:pt x="15" y="1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74" name="Google Shape;4316;p64"/>
            <p:cNvSpPr/>
            <p:nvPr/>
          </p:nvSpPr>
          <p:spPr>
            <a:xfrm>
              <a:off x="5268688" y="3700563"/>
              <a:ext cx="110400" cy="17950"/>
            </a:xfrm>
            <a:custGeom>
              <a:avLst/>
              <a:gdLst/>
              <a:ahLst/>
              <a:cxnLst/>
              <a:rect l="l" t="t" r="r" b="b"/>
              <a:pathLst>
                <a:path w="4416" h="718" extrusionOk="0">
                  <a:moveTo>
                    <a:pt x="1" y="1"/>
                  </a:moveTo>
                  <a:lnTo>
                    <a:pt x="1" y="273"/>
                  </a:lnTo>
                  <a:lnTo>
                    <a:pt x="1" y="717"/>
                  </a:lnTo>
                  <a:cubicBezTo>
                    <a:pt x="1477" y="631"/>
                    <a:pt x="2939" y="517"/>
                    <a:pt x="4415" y="359"/>
                  </a:cubicBezTo>
                  <a:cubicBezTo>
                    <a:pt x="2939" y="187"/>
                    <a:pt x="1477" y="72"/>
                    <a:pt x="1" y="1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75" name="Google Shape;4317;p64"/>
            <p:cNvSpPr/>
            <p:nvPr/>
          </p:nvSpPr>
          <p:spPr>
            <a:xfrm>
              <a:off x="4671738" y="3700563"/>
              <a:ext cx="110375" cy="17950"/>
            </a:xfrm>
            <a:custGeom>
              <a:avLst/>
              <a:gdLst/>
              <a:ahLst/>
              <a:cxnLst/>
              <a:rect l="l" t="t" r="r" b="b"/>
              <a:pathLst>
                <a:path w="4415" h="718" extrusionOk="0">
                  <a:moveTo>
                    <a:pt x="4415" y="1"/>
                  </a:moveTo>
                  <a:cubicBezTo>
                    <a:pt x="2939" y="87"/>
                    <a:pt x="1462" y="187"/>
                    <a:pt x="1" y="359"/>
                  </a:cubicBezTo>
                  <a:cubicBezTo>
                    <a:pt x="1477" y="517"/>
                    <a:pt x="2939" y="631"/>
                    <a:pt x="4415" y="717"/>
                  </a:cubicBezTo>
                  <a:lnTo>
                    <a:pt x="4415" y="287"/>
                  </a:lnTo>
                  <a:lnTo>
                    <a:pt x="4415" y="1"/>
                  </a:ln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76" name="Google Shape;4318;p64"/>
            <p:cNvSpPr/>
            <p:nvPr/>
          </p:nvSpPr>
          <p:spPr>
            <a:xfrm>
              <a:off x="4719038" y="3822763"/>
              <a:ext cx="101075" cy="63450"/>
            </a:xfrm>
            <a:custGeom>
              <a:avLst/>
              <a:gdLst/>
              <a:ahLst/>
              <a:cxnLst/>
              <a:rect l="l" t="t" r="r" b="b"/>
              <a:pathLst>
                <a:path w="4043" h="2538" extrusionOk="0">
                  <a:moveTo>
                    <a:pt x="3684" y="0"/>
                  </a:moveTo>
                  <a:cubicBezTo>
                    <a:pt x="2437" y="817"/>
                    <a:pt x="1204" y="1648"/>
                    <a:pt x="0" y="2537"/>
                  </a:cubicBezTo>
                  <a:cubicBezTo>
                    <a:pt x="1362" y="1935"/>
                    <a:pt x="2709" y="1276"/>
                    <a:pt x="4042" y="616"/>
                  </a:cubicBezTo>
                  <a:cubicBezTo>
                    <a:pt x="3913" y="416"/>
                    <a:pt x="3784" y="215"/>
                    <a:pt x="3684" y="0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77" name="Google Shape;4319;p64"/>
            <p:cNvSpPr/>
            <p:nvPr/>
          </p:nvSpPr>
          <p:spPr>
            <a:xfrm>
              <a:off x="5230713" y="3822763"/>
              <a:ext cx="101075" cy="63450"/>
            </a:xfrm>
            <a:custGeom>
              <a:avLst/>
              <a:gdLst/>
              <a:ahLst/>
              <a:cxnLst/>
              <a:rect l="l" t="t" r="r" b="b"/>
              <a:pathLst>
                <a:path w="4043" h="2538" extrusionOk="0">
                  <a:moveTo>
                    <a:pt x="359" y="0"/>
                  </a:moveTo>
                  <a:cubicBezTo>
                    <a:pt x="244" y="215"/>
                    <a:pt x="129" y="416"/>
                    <a:pt x="0" y="616"/>
                  </a:cubicBezTo>
                  <a:cubicBezTo>
                    <a:pt x="1333" y="1290"/>
                    <a:pt x="2681" y="1935"/>
                    <a:pt x="4042" y="2537"/>
                  </a:cubicBezTo>
                  <a:cubicBezTo>
                    <a:pt x="2838" y="1648"/>
                    <a:pt x="1606" y="817"/>
                    <a:pt x="373" y="0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78" name="Google Shape;4320;p64"/>
            <p:cNvSpPr/>
            <p:nvPr/>
          </p:nvSpPr>
          <p:spPr>
            <a:xfrm>
              <a:off x="4848388" y="3914113"/>
              <a:ext cx="63800" cy="101450"/>
            </a:xfrm>
            <a:custGeom>
              <a:avLst/>
              <a:gdLst/>
              <a:ahLst/>
              <a:cxnLst/>
              <a:rect l="l" t="t" r="r" b="b"/>
              <a:pathLst>
                <a:path w="2552" h="4058" extrusionOk="0">
                  <a:moveTo>
                    <a:pt x="1935" y="1"/>
                  </a:moveTo>
                  <a:cubicBezTo>
                    <a:pt x="1262" y="1334"/>
                    <a:pt x="602" y="2681"/>
                    <a:pt x="1" y="4057"/>
                  </a:cubicBezTo>
                  <a:cubicBezTo>
                    <a:pt x="889" y="2853"/>
                    <a:pt x="1735" y="1606"/>
                    <a:pt x="2552" y="359"/>
                  </a:cubicBezTo>
                  <a:cubicBezTo>
                    <a:pt x="2351" y="245"/>
                    <a:pt x="2136" y="130"/>
                    <a:pt x="1935" y="1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79" name="Google Shape;4321;p64"/>
            <p:cNvSpPr/>
            <p:nvPr/>
          </p:nvSpPr>
          <p:spPr>
            <a:xfrm>
              <a:off x="5138263" y="3914113"/>
              <a:ext cx="63800" cy="101450"/>
            </a:xfrm>
            <a:custGeom>
              <a:avLst/>
              <a:gdLst/>
              <a:ahLst/>
              <a:cxnLst/>
              <a:rect l="l" t="t" r="r" b="b"/>
              <a:pathLst>
                <a:path w="2552" h="4058" extrusionOk="0">
                  <a:moveTo>
                    <a:pt x="631" y="1"/>
                  </a:moveTo>
                  <a:cubicBezTo>
                    <a:pt x="431" y="130"/>
                    <a:pt x="216" y="245"/>
                    <a:pt x="1" y="359"/>
                  </a:cubicBezTo>
                  <a:cubicBezTo>
                    <a:pt x="818" y="1621"/>
                    <a:pt x="1663" y="2853"/>
                    <a:pt x="2552" y="4057"/>
                  </a:cubicBezTo>
                  <a:cubicBezTo>
                    <a:pt x="1950" y="2681"/>
                    <a:pt x="1305" y="1334"/>
                    <a:pt x="631" y="1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80" name="Google Shape;4322;p64"/>
            <p:cNvSpPr/>
            <p:nvPr/>
          </p:nvSpPr>
          <p:spPr>
            <a:xfrm>
              <a:off x="5016088" y="3950663"/>
              <a:ext cx="17925" cy="112175"/>
            </a:xfrm>
            <a:custGeom>
              <a:avLst/>
              <a:gdLst/>
              <a:ahLst/>
              <a:cxnLst/>
              <a:rect l="l" t="t" r="r" b="b"/>
              <a:pathLst>
                <a:path w="717" h="4487" extrusionOk="0">
                  <a:moveTo>
                    <a:pt x="0" y="1"/>
                  </a:moveTo>
                  <a:cubicBezTo>
                    <a:pt x="86" y="1506"/>
                    <a:pt x="201" y="2996"/>
                    <a:pt x="359" y="4487"/>
                  </a:cubicBezTo>
                  <a:cubicBezTo>
                    <a:pt x="531" y="2996"/>
                    <a:pt x="645" y="1506"/>
                    <a:pt x="717" y="1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81" name="Google Shape;4323;p64"/>
            <p:cNvSpPr/>
            <p:nvPr/>
          </p:nvSpPr>
          <p:spPr>
            <a:xfrm>
              <a:off x="4782088" y="3464088"/>
              <a:ext cx="485550" cy="486250"/>
            </a:xfrm>
            <a:custGeom>
              <a:avLst/>
              <a:gdLst/>
              <a:ahLst/>
              <a:cxnLst/>
              <a:rect l="l" t="t" r="r" b="b"/>
              <a:pathLst>
                <a:path w="19422" h="19450" extrusionOk="0">
                  <a:moveTo>
                    <a:pt x="9375" y="0"/>
                  </a:moveTo>
                  <a:cubicBezTo>
                    <a:pt x="9317" y="903"/>
                    <a:pt x="9274" y="1820"/>
                    <a:pt x="9246" y="2723"/>
                  </a:cubicBezTo>
                  <a:cubicBezTo>
                    <a:pt x="9188" y="3899"/>
                    <a:pt x="9174" y="5088"/>
                    <a:pt x="9145" y="6264"/>
                  </a:cubicBezTo>
                  <a:lnTo>
                    <a:pt x="9131" y="7568"/>
                  </a:lnTo>
                  <a:lnTo>
                    <a:pt x="8457" y="6450"/>
                  </a:lnTo>
                  <a:cubicBezTo>
                    <a:pt x="7841" y="5447"/>
                    <a:pt x="7239" y="4429"/>
                    <a:pt x="6608" y="3426"/>
                  </a:cubicBezTo>
                  <a:cubicBezTo>
                    <a:pt x="6121" y="2666"/>
                    <a:pt x="5634" y="1906"/>
                    <a:pt x="5132" y="1133"/>
                  </a:cubicBezTo>
                  <a:cubicBezTo>
                    <a:pt x="4931" y="1247"/>
                    <a:pt x="4716" y="1376"/>
                    <a:pt x="4530" y="1491"/>
                  </a:cubicBezTo>
                  <a:cubicBezTo>
                    <a:pt x="4931" y="2308"/>
                    <a:pt x="5347" y="3110"/>
                    <a:pt x="5777" y="3913"/>
                  </a:cubicBezTo>
                  <a:cubicBezTo>
                    <a:pt x="6322" y="4959"/>
                    <a:pt x="6895" y="5991"/>
                    <a:pt x="7454" y="7023"/>
                  </a:cubicBezTo>
                  <a:lnTo>
                    <a:pt x="8099" y="8170"/>
                  </a:lnTo>
                  <a:lnTo>
                    <a:pt x="6967" y="7525"/>
                  </a:lnTo>
                  <a:cubicBezTo>
                    <a:pt x="5920" y="6966"/>
                    <a:pt x="4903" y="6393"/>
                    <a:pt x="3842" y="5848"/>
                  </a:cubicBezTo>
                  <a:cubicBezTo>
                    <a:pt x="3054" y="5432"/>
                    <a:pt x="2251" y="5017"/>
                    <a:pt x="1449" y="4615"/>
                  </a:cubicBezTo>
                  <a:cubicBezTo>
                    <a:pt x="1320" y="4816"/>
                    <a:pt x="1205" y="5017"/>
                    <a:pt x="1090" y="5232"/>
                  </a:cubicBezTo>
                  <a:cubicBezTo>
                    <a:pt x="1836" y="5719"/>
                    <a:pt x="2595" y="6206"/>
                    <a:pt x="3355" y="6679"/>
                  </a:cubicBezTo>
                  <a:cubicBezTo>
                    <a:pt x="4344" y="7324"/>
                    <a:pt x="5361" y="7926"/>
                    <a:pt x="6365" y="8542"/>
                  </a:cubicBezTo>
                  <a:lnTo>
                    <a:pt x="7497" y="9202"/>
                  </a:lnTo>
                  <a:lnTo>
                    <a:pt x="6193" y="9216"/>
                  </a:lnTo>
                  <a:cubicBezTo>
                    <a:pt x="5003" y="9245"/>
                    <a:pt x="3828" y="9259"/>
                    <a:pt x="2653" y="9316"/>
                  </a:cubicBezTo>
                  <a:cubicBezTo>
                    <a:pt x="1764" y="9345"/>
                    <a:pt x="875" y="9388"/>
                    <a:pt x="1" y="9445"/>
                  </a:cubicBezTo>
                  <a:lnTo>
                    <a:pt x="1" y="9732"/>
                  </a:lnTo>
                  <a:lnTo>
                    <a:pt x="1" y="10162"/>
                  </a:lnTo>
                  <a:cubicBezTo>
                    <a:pt x="875" y="10205"/>
                    <a:pt x="1764" y="10248"/>
                    <a:pt x="2638" y="10277"/>
                  </a:cubicBezTo>
                  <a:cubicBezTo>
                    <a:pt x="3828" y="10334"/>
                    <a:pt x="5003" y="10348"/>
                    <a:pt x="6178" y="10391"/>
                  </a:cubicBezTo>
                  <a:lnTo>
                    <a:pt x="7483" y="10391"/>
                  </a:lnTo>
                  <a:lnTo>
                    <a:pt x="6365" y="11065"/>
                  </a:lnTo>
                  <a:cubicBezTo>
                    <a:pt x="5361" y="11681"/>
                    <a:pt x="4344" y="12283"/>
                    <a:pt x="3355" y="12914"/>
                  </a:cubicBezTo>
                  <a:cubicBezTo>
                    <a:pt x="2610" y="13387"/>
                    <a:pt x="1879" y="13860"/>
                    <a:pt x="1148" y="14333"/>
                  </a:cubicBezTo>
                  <a:cubicBezTo>
                    <a:pt x="1262" y="14548"/>
                    <a:pt x="1377" y="14748"/>
                    <a:pt x="1506" y="14949"/>
                  </a:cubicBezTo>
                  <a:cubicBezTo>
                    <a:pt x="2280" y="14562"/>
                    <a:pt x="3054" y="14161"/>
                    <a:pt x="3828" y="13760"/>
                  </a:cubicBezTo>
                  <a:cubicBezTo>
                    <a:pt x="4874" y="13215"/>
                    <a:pt x="5906" y="12642"/>
                    <a:pt x="6952" y="12068"/>
                  </a:cubicBezTo>
                  <a:lnTo>
                    <a:pt x="8085" y="11438"/>
                  </a:lnTo>
                  <a:lnTo>
                    <a:pt x="7440" y="12570"/>
                  </a:lnTo>
                  <a:cubicBezTo>
                    <a:pt x="6881" y="13602"/>
                    <a:pt x="6307" y="14634"/>
                    <a:pt x="5763" y="15680"/>
                  </a:cubicBezTo>
                  <a:cubicBezTo>
                    <a:pt x="5361" y="16454"/>
                    <a:pt x="4960" y="17214"/>
                    <a:pt x="4573" y="17988"/>
                  </a:cubicBezTo>
                  <a:cubicBezTo>
                    <a:pt x="4774" y="18117"/>
                    <a:pt x="4989" y="18231"/>
                    <a:pt x="5204" y="18346"/>
                  </a:cubicBezTo>
                  <a:cubicBezTo>
                    <a:pt x="5677" y="17629"/>
                    <a:pt x="6135" y="16898"/>
                    <a:pt x="6594" y="16167"/>
                  </a:cubicBezTo>
                  <a:cubicBezTo>
                    <a:pt x="7239" y="15178"/>
                    <a:pt x="7841" y="14161"/>
                    <a:pt x="8457" y="13158"/>
                  </a:cubicBezTo>
                  <a:lnTo>
                    <a:pt x="9117" y="12025"/>
                  </a:lnTo>
                  <a:lnTo>
                    <a:pt x="9131" y="13330"/>
                  </a:lnTo>
                  <a:cubicBezTo>
                    <a:pt x="9160" y="14519"/>
                    <a:pt x="9174" y="15694"/>
                    <a:pt x="9231" y="16870"/>
                  </a:cubicBezTo>
                  <a:cubicBezTo>
                    <a:pt x="9260" y="17730"/>
                    <a:pt x="9303" y="18590"/>
                    <a:pt x="9346" y="19450"/>
                  </a:cubicBezTo>
                  <a:lnTo>
                    <a:pt x="10063" y="19450"/>
                  </a:lnTo>
                  <a:cubicBezTo>
                    <a:pt x="10120" y="18590"/>
                    <a:pt x="10163" y="17730"/>
                    <a:pt x="10191" y="16870"/>
                  </a:cubicBezTo>
                  <a:cubicBezTo>
                    <a:pt x="10249" y="15694"/>
                    <a:pt x="10263" y="14519"/>
                    <a:pt x="10292" y="13330"/>
                  </a:cubicBezTo>
                  <a:lnTo>
                    <a:pt x="10306" y="12025"/>
                  </a:lnTo>
                  <a:lnTo>
                    <a:pt x="10965" y="13158"/>
                  </a:lnTo>
                  <a:cubicBezTo>
                    <a:pt x="11582" y="14161"/>
                    <a:pt x="12184" y="15178"/>
                    <a:pt x="12829" y="16167"/>
                  </a:cubicBezTo>
                  <a:cubicBezTo>
                    <a:pt x="13287" y="16898"/>
                    <a:pt x="13746" y="17629"/>
                    <a:pt x="14219" y="18346"/>
                  </a:cubicBezTo>
                  <a:cubicBezTo>
                    <a:pt x="14434" y="18231"/>
                    <a:pt x="14649" y="18117"/>
                    <a:pt x="14850" y="17988"/>
                  </a:cubicBezTo>
                  <a:cubicBezTo>
                    <a:pt x="14463" y="17214"/>
                    <a:pt x="14061" y="16454"/>
                    <a:pt x="13660" y="15680"/>
                  </a:cubicBezTo>
                  <a:cubicBezTo>
                    <a:pt x="13130" y="14634"/>
                    <a:pt x="12542" y="13602"/>
                    <a:pt x="11983" y="12570"/>
                  </a:cubicBezTo>
                  <a:lnTo>
                    <a:pt x="11338" y="11438"/>
                  </a:lnTo>
                  <a:lnTo>
                    <a:pt x="12470" y="12083"/>
                  </a:lnTo>
                  <a:cubicBezTo>
                    <a:pt x="13517" y="12642"/>
                    <a:pt x="14534" y="13215"/>
                    <a:pt x="15595" y="13760"/>
                  </a:cubicBezTo>
                  <a:cubicBezTo>
                    <a:pt x="16369" y="14161"/>
                    <a:pt x="17143" y="14562"/>
                    <a:pt x="17917" y="14963"/>
                  </a:cubicBezTo>
                  <a:cubicBezTo>
                    <a:pt x="18046" y="14763"/>
                    <a:pt x="18175" y="14548"/>
                    <a:pt x="18275" y="14333"/>
                  </a:cubicBezTo>
                  <a:cubicBezTo>
                    <a:pt x="17544" y="13860"/>
                    <a:pt x="16813" y="13387"/>
                    <a:pt x="16068" y="12914"/>
                  </a:cubicBezTo>
                  <a:cubicBezTo>
                    <a:pt x="15079" y="12283"/>
                    <a:pt x="14061" y="11681"/>
                    <a:pt x="13058" y="11065"/>
                  </a:cubicBezTo>
                  <a:lnTo>
                    <a:pt x="11940" y="10406"/>
                  </a:lnTo>
                  <a:lnTo>
                    <a:pt x="13230" y="10391"/>
                  </a:lnTo>
                  <a:cubicBezTo>
                    <a:pt x="14420" y="10348"/>
                    <a:pt x="15595" y="10334"/>
                    <a:pt x="16770" y="10277"/>
                  </a:cubicBezTo>
                  <a:cubicBezTo>
                    <a:pt x="17659" y="10248"/>
                    <a:pt x="18547" y="10205"/>
                    <a:pt x="19422" y="10162"/>
                  </a:cubicBezTo>
                  <a:lnTo>
                    <a:pt x="19422" y="9732"/>
                  </a:lnTo>
                  <a:lnTo>
                    <a:pt x="19422" y="9445"/>
                  </a:lnTo>
                  <a:cubicBezTo>
                    <a:pt x="18547" y="9388"/>
                    <a:pt x="17659" y="9345"/>
                    <a:pt x="16770" y="9316"/>
                  </a:cubicBezTo>
                  <a:cubicBezTo>
                    <a:pt x="15595" y="9259"/>
                    <a:pt x="14405" y="9245"/>
                    <a:pt x="13230" y="9216"/>
                  </a:cubicBezTo>
                  <a:lnTo>
                    <a:pt x="11926" y="9202"/>
                  </a:lnTo>
                  <a:lnTo>
                    <a:pt x="13058" y="8542"/>
                  </a:lnTo>
                  <a:cubicBezTo>
                    <a:pt x="14047" y="7926"/>
                    <a:pt x="15065" y="7324"/>
                    <a:pt x="16068" y="6679"/>
                  </a:cubicBezTo>
                  <a:cubicBezTo>
                    <a:pt x="16828" y="6206"/>
                    <a:pt x="17573" y="5719"/>
                    <a:pt x="18332" y="5232"/>
                  </a:cubicBezTo>
                  <a:cubicBezTo>
                    <a:pt x="18218" y="5017"/>
                    <a:pt x="18103" y="4802"/>
                    <a:pt x="17974" y="4601"/>
                  </a:cubicBezTo>
                  <a:cubicBezTo>
                    <a:pt x="17171" y="5017"/>
                    <a:pt x="16369" y="5418"/>
                    <a:pt x="15566" y="5848"/>
                  </a:cubicBezTo>
                  <a:cubicBezTo>
                    <a:pt x="14520" y="6378"/>
                    <a:pt x="13502" y="6966"/>
                    <a:pt x="12456" y="7525"/>
                  </a:cubicBezTo>
                  <a:lnTo>
                    <a:pt x="11324" y="8170"/>
                  </a:lnTo>
                  <a:lnTo>
                    <a:pt x="11969" y="7038"/>
                  </a:lnTo>
                  <a:cubicBezTo>
                    <a:pt x="12528" y="5991"/>
                    <a:pt x="13101" y="4974"/>
                    <a:pt x="13646" y="3913"/>
                  </a:cubicBezTo>
                  <a:cubicBezTo>
                    <a:pt x="14061" y="3110"/>
                    <a:pt x="14477" y="2308"/>
                    <a:pt x="14893" y="1491"/>
                  </a:cubicBezTo>
                  <a:cubicBezTo>
                    <a:pt x="14692" y="1376"/>
                    <a:pt x="14491" y="1247"/>
                    <a:pt x="14291" y="1133"/>
                  </a:cubicBezTo>
                  <a:cubicBezTo>
                    <a:pt x="13789" y="1892"/>
                    <a:pt x="13287" y="2666"/>
                    <a:pt x="12814" y="3426"/>
                  </a:cubicBezTo>
                  <a:cubicBezTo>
                    <a:pt x="12169" y="4429"/>
                    <a:pt x="11567" y="5447"/>
                    <a:pt x="10951" y="6450"/>
                  </a:cubicBezTo>
                  <a:lnTo>
                    <a:pt x="10292" y="7568"/>
                  </a:lnTo>
                  <a:lnTo>
                    <a:pt x="10277" y="6264"/>
                  </a:lnTo>
                  <a:cubicBezTo>
                    <a:pt x="10249" y="5088"/>
                    <a:pt x="10234" y="3899"/>
                    <a:pt x="10177" y="2723"/>
                  </a:cubicBezTo>
                  <a:cubicBezTo>
                    <a:pt x="10134" y="1820"/>
                    <a:pt x="10091" y="903"/>
                    <a:pt x="10048" y="0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82" name="Google Shape;4324;p64"/>
            <p:cNvSpPr/>
            <p:nvPr/>
          </p:nvSpPr>
          <p:spPr>
            <a:xfrm>
              <a:off x="4807538" y="3492538"/>
              <a:ext cx="424275" cy="389550"/>
            </a:xfrm>
            <a:custGeom>
              <a:avLst/>
              <a:gdLst/>
              <a:ahLst/>
              <a:cxnLst/>
              <a:rect l="l" t="t" r="r" b="b"/>
              <a:pathLst>
                <a:path w="16971" h="15582" extrusionOk="0">
                  <a:moveTo>
                    <a:pt x="9034" y="1"/>
                  </a:moveTo>
                  <a:cubicBezTo>
                    <a:pt x="8203" y="1"/>
                    <a:pt x="7371" y="109"/>
                    <a:pt x="6565" y="324"/>
                  </a:cubicBezTo>
                  <a:cubicBezTo>
                    <a:pt x="4272" y="926"/>
                    <a:pt x="2308" y="2374"/>
                    <a:pt x="1047" y="4395"/>
                  </a:cubicBezTo>
                  <a:cubicBezTo>
                    <a:pt x="703" y="4939"/>
                    <a:pt x="445" y="5541"/>
                    <a:pt x="259" y="6158"/>
                  </a:cubicBezTo>
                  <a:cubicBezTo>
                    <a:pt x="216" y="6287"/>
                    <a:pt x="187" y="6430"/>
                    <a:pt x="158" y="6559"/>
                  </a:cubicBezTo>
                  <a:cubicBezTo>
                    <a:pt x="44" y="7089"/>
                    <a:pt x="1" y="7634"/>
                    <a:pt x="29" y="8178"/>
                  </a:cubicBezTo>
                  <a:cubicBezTo>
                    <a:pt x="144" y="9554"/>
                    <a:pt x="775" y="10300"/>
                    <a:pt x="1534" y="10672"/>
                  </a:cubicBezTo>
                  <a:cubicBezTo>
                    <a:pt x="2172" y="11006"/>
                    <a:pt x="2890" y="11086"/>
                    <a:pt x="3435" y="11086"/>
                  </a:cubicBezTo>
                  <a:cubicBezTo>
                    <a:pt x="3943" y="11086"/>
                    <a:pt x="4300" y="11016"/>
                    <a:pt x="4300" y="11016"/>
                  </a:cubicBezTo>
                  <a:lnTo>
                    <a:pt x="4300" y="11016"/>
                  </a:lnTo>
                  <a:cubicBezTo>
                    <a:pt x="4300" y="11016"/>
                    <a:pt x="3713" y="14814"/>
                    <a:pt x="5375" y="15359"/>
                  </a:cubicBezTo>
                  <a:cubicBezTo>
                    <a:pt x="5504" y="15402"/>
                    <a:pt x="5617" y="15422"/>
                    <a:pt x="5714" y="15422"/>
                  </a:cubicBezTo>
                  <a:cubicBezTo>
                    <a:pt x="6879" y="15422"/>
                    <a:pt x="6002" y="12593"/>
                    <a:pt x="6809" y="12593"/>
                  </a:cubicBezTo>
                  <a:cubicBezTo>
                    <a:pt x="7697" y="12593"/>
                    <a:pt x="6622" y="15230"/>
                    <a:pt x="8199" y="15560"/>
                  </a:cubicBezTo>
                  <a:cubicBezTo>
                    <a:pt x="8273" y="15575"/>
                    <a:pt x="8342" y="15582"/>
                    <a:pt x="8405" y="15582"/>
                  </a:cubicBezTo>
                  <a:cubicBezTo>
                    <a:pt x="9693" y="15582"/>
                    <a:pt x="8907" y="12679"/>
                    <a:pt x="10191" y="12679"/>
                  </a:cubicBezTo>
                  <a:cubicBezTo>
                    <a:pt x="11538" y="12679"/>
                    <a:pt x="11166" y="15459"/>
                    <a:pt x="12742" y="15560"/>
                  </a:cubicBezTo>
                  <a:cubicBezTo>
                    <a:pt x="12757" y="15560"/>
                    <a:pt x="12771" y="15561"/>
                    <a:pt x="12784" y="15561"/>
                  </a:cubicBezTo>
                  <a:cubicBezTo>
                    <a:pt x="14312" y="15561"/>
                    <a:pt x="13115" y="10873"/>
                    <a:pt x="13115" y="10873"/>
                  </a:cubicBezTo>
                  <a:lnTo>
                    <a:pt x="13115" y="10873"/>
                  </a:lnTo>
                  <a:cubicBezTo>
                    <a:pt x="13115" y="10873"/>
                    <a:pt x="13524" y="10963"/>
                    <a:pt x="14073" y="10963"/>
                  </a:cubicBezTo>
                  <a:cubicBezTo>
                    <a:pt x="14623" y="10963"/>
                    <a:pt x="15315" y="10873"/>
                    <a:pt x="15881" y="10515"/>
                  </a:cubicBezTo>
                  <a:cubicBezTo>
                    <a:pt x="16139" y="10357"/>
                    <a:pt x="16340" y="10156"/>
                    <a:pt x="16512" y="9913"/>
                  </a:cubicBezTo>
                  <a:cubicBezTo>
                    <a:pt x="16784" y="9511"/>
                    <a:pt x="16970" y="8938"/>
                    <a:pt x="16970" y="8178"/>
                  </a:cubicBezTo>
                  <a:cubicBezTo>
                    <a:pt x="16970" y="6631"/>
                    <a:pt x="16053" y="2933"/>
                    <a:pt x="13101" y="1084"/>
                  </a:cubicBezTo>
                  <a:cubicBezTo>
                    <a:pt x="13015" y="1026"/>
                    <a:pt x="12929" y="969"/>
                    <a:pt x="12828" y="926"/>
                  </a:cubicBezTo>
                  <a:cubicBezTo>
                    <a:pt x="12527" y="754"/>
                    <a:pt x="12226" y="611"/>
                    <a:pt x="11911" y="482"/>
                  </a:cubicBezTo>
                  <a:cubicBezTo>
                    <a:pt x="11194" y="224"/>
                    <a:pt x="10449" y="66"/>
                    <a:pt x="9689" y="23"/>
                  </a:cubicBezTo>
                  <a:cubicBezTo>
                    <a:pt x="9471" y="8"/>
                    <a:pt x="9253" y="1"/>
                    <a:pt x="9034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83" name="Google Shape;4325;p64"/>
            <p:cNvSpPr/>
            <p:nvPr/>
          </p:nvSpPr>
          <p:spPr>
            <a:xfrm>
              <a:off x="4989213" y="3705238"/>
              <a:ext cx="78500" cy="57900"/>
            </a:xfrm>
            <a:custGeom>
              <a:avLst/>
              <a:gdLst/>
              <a:ahLst/>
              <a:cxnLst/>
              <a:rect l="l" t="t" r="r" b="b"/>
              <a:pathLst>
                <a:path w="3140" h="2316" extrusionOk="0">
                  <a:moveTo>
                    <a:pt x="1233" y="0"/>
                  </a:moveTo>
                  <a:cubicBezTo>
                    <a:pt x="1233" y="0"/>
                    <a:pt x="0" y="1935"/>
                    <a:pt x="430" y="2236"/>
                  </a:cubicBezTo>
                  <a:cubicBezTo>
                    <a:pt x="479" y="2270"/>
                    <a:pt x="528" y="2285"/>
                    <a:pt x="577" y="2285"/>
                  </a:cubicBezTo>
                  <a:cubicBezTo>
                    <a:pt x="970" y="2285"/>
                    <a:pt x="1376" y="1347"/>
                    <a:pt x="1376" y="1347"/>
                  </a:cubicBezTo>
                  <a:cubicBezTo>
                    <a:pt x="1376" y="1347"/>
                    <a:pt x="1563" y="2316"/>
                    <a:pt x="2157" y="2316"/>
                  </a:cubicBezTo>
                  <a:cubicBezTo>
                    <a:pt x="2222" y="2316"/>
                    <a:pt x="2291" y="2304"/>
                    <a:pt x="2365" y="2279"/>
                  </a:cubicBezTo>
                  <a:cubicBezTo>
                    <a:pt x="3139" y="2035"/>
                    <a:pt x="1233" y="0"/>
                    <a:pt x="1233" y="0"/>
                  </a:cubicBezTo>
                  <a:close/>
                </a:path>
              </a:pathLst>
            </a:custGeom>
            <a:solidFill>
              <a:srgbClr val="1E032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84" name="Google Shape;4326;p64"/>
            <p:cNvSpPr/>
            <p:nvPr/>
          </p:nvSpPr>
          <p:spPr>
            <a:xfrm>
              <a:off x="4883513" y="3581088"/>
              <a:ext cx="92450" cy="133550"/>
            </a:xfrm>
            <a:custGeom>
              <a:avLst/>
              <a:gdLst/>
              <a:ahLst/>
              <a:cxnLst/>
              <a:rect l="l" t="t" r="r" b="b"/>
              <a:pathLst>
                <a:path w="3698" h="5342" extrusionOk="0">
                  <a:moveTo>
                    <a:pt x="2008" y="0"/>
                  </a:moveTo>
                  <a:cubicBezTo>
                    <a:pt x="1223" y="0"/>
                    <a:pt x="513" y="500"/>
                    <a:pt x="244" y="1240"/>
                  </a:cubicBezTo>
                  <a:cubicBezTo>
                    <a:pt x="43" y="1784"/>
                    <a:pt x="0" y="2386"/>
                    <a:pt x="100" y="2945"/>
                  </a:cubicBezTo>
                  <a:cubicBezTo>
                    <a:pt x="172" y="3332"/>
                    <a:pt x="272" y="3705"/>
                    <a:pt x="401" y="4063"/>
                  </a:cubicBezTo>
                  <a:cubicBezTo>
                    <a:pt x="502" y="4364"/>
                    <a:pt x="659" y="4665"/>
                    <a:pt x="860" y="4909"/>
                  </a:cubicBezTo>
                  <a:cubicBezTo>
                    <a:pt x="1125" y="5186"/>
                    <a:pt x="1502" y="5341"/>
                    <a:pt x="1879" y="5341"/>
                  </a:cubicBezTo>
                  <a:cubicBezTo>
                    <a:pt x="1950" y="5341"/>
                    <a:pt x="2022" y="5336"/>
                    <a:pt x="2093" y="5324"/>
                  </a:cubicBezTo>
                  <a:cubicBezTo>
                    <a:pt x="2150" y="5310"/>
                    <a:pt x="2193" y="5310"/>
                    <a:pt x="2236" y="5296"/>
                  </a:cubicBezTo>
                  <a:cubicBezTo>
                    <a:pt x="2953" y="5124"/>
                    <a:pt x="3426" y="4421"/>
                    <a:pt x="3540" y="3719"/>
                  </a:cubicBezTo>
                  <a:cubicBezTo>
                    <a:pt x="3698" y="2759"/>
                    <a:pt x="3569" y="1770"/>
                    <a:pt x="3168" y="896"/>
                  </a:cubicBezTo>
                  <a:cubicBezTo>
                    <a:pt x="3024" y="552"/>
                    <a:pt x="2766" y="265"/>
                    <a:pt x="2451" y="79"/>
                  </a:cubicBezTo>
                  <a:cubicBezTo>
                    <a:pt x="2351" y="36"/>
                    <a:pt x="2265" y="7"/>
                    <a:pt x="2164" y="7"/>
                  </a:cubicBezTo>
                  <a:cubicBezTo>
                    <a:pt x="2112" y="3"/>
                    <a:pt x="2060" y="0"/>
                    <a:pt x="2008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85" name="Google Shape;4327;p64"/>
            <p:cNvSpPr/>
            <p:nvPr/>
          </p:nvSpPr>
          <p:spPr>
            <a:xfrm>
              <a:off x="4901413" y="3583038"/>
              <a:ext cx="74550" cy="131175"/>
            </a:xfrm>
            <a:custGeom>
              <a:avLst/>
              <a:gdLst/>
              <a:ahLst/>
              <a:cxnLst/>
              <a:rect l="l" t="t" r="r" b="b"/>
              <a:pathLst>
                <a:path w="2982" h="5247" extrusionOk="0">
                  <a:moveTo>
                    <a:pt x="1735" y="1"/>
                  </a:moveTo>
                  <a:cubicBezTo>
                    <a:pt x="1047" y="115"/>
                    <a:pt x="488" y="588"/>
                    <a:pt x="244" y="1233"/>
                  </a:cubicBezTo>
                  <a:cubicBezTo>
                    <a:pt x="44" y="1778"/>
                    <a:pt x="1" y="2366"/>
                    <a:pt x="101" y="2939"/>
                  </a:cubicBezTo>
                  <a:cubicBezTo>
                    <a:pt x="173" y="3326"/>
                    <a:pt x="273" y="3698"/>
                    <a:pt x="402" y="4057"/>
                  </a:cubicBezTo>
                  <a:cubicBezTo>
                    <a:pt x="502" y="4358"/>
                    <a:pt x="646" y="4644"/>
                    <a:pt x="861" y="4902"/>
                  </a:cubicBezTo>
                  <a:cubicBezTo>
                    <a:pt x="1004" y="5060"/>
                    <a:pt x="1176" y="5175"/>
                    <a:pt x="1377" y="5246"/>
                  </a:cubicBezTo>
                  <a:cubicBezTo>
                    <a:pt x="1434" y="5232"/>
                    <a:pt x="1477" y="5232"/>
                    <a:pt x="1520" y="5218"/>
                  </a:cubicBezTo>
                  <a:cubicBezTo>
                    <a:pt x="2237" y="5046"/>
                    <a:pt x="2710" y="4343"/>
                    <a:pt x="2824" y="3641"/>
                  </a:cubicBezTo>
                  <a:cubicBezTo>
                    <a:pt x="2982" y="2681"/>
                    <a:pt x="2853" y="1692"/>
                    <a:pt x="2452" y="818"/>
                  </a:cubicBezTo>
                  <a:cubicBezTo>
                    <a:pt x="2308" y="474"/>
                    <a:pt x="2050" y="187"/>
                    <a:pt x="1735" y="1"/>
                  </a:cubicBezTo>
                  <a:close/>
                </a:path>
              </a:pathLst>
            </a:custGeom>
            <a:solidFill>
              <a:srgbClr val="1E032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86" name="Google Shape;4328;p64"/>
            <p:cNvSpPr/>
            <p:nvPr/>
          </p:nvSpPr>
          <p:spPr>
            <a:xfrm>
              <a:off x="5075213" y="3594588"/>
              <a:ext cx="86125" cy="114575"/>
            </a:xfrm>
            <a:custGeom>
              <a:avLst/>
              <a:gdLst/>
              <a:ahLst/>
              <a:cxnLst/>
              <a:rect l="l" t="t" r="r" b="b"/>
              <a:pathLst>
                <a:path w="3445" h="4583" extrusionOk="0">
                  <a:moveTo>
                    <a:pt x="1400" y="1"/>
                  </a:moveTo>
                  <a:cubicBezTo>
                    <a:pt x="1265" y="1"/>
                    <a:pt x="1130" y="28"/>
                    <a:pt x="1003" y="83"/>
                  </a:cubicBezTo>
                  <a:cubicBezTo>
                    <a:pt x="932" y="112"/>
                    <a:pt x="860" y="155"/>
                    <a:pt x="788" y="212"/>
                  </a:cubicBezTo>
                  <a:cubicBezTo>
                    <a:pt x="115" y="728"/>
                    <a:pt x="0" y="4025"/>
                    <a:pt x="1577" y="4512"/>
                  </a:cubicBezTo>
                  <a:lnTo>
                    <a:pt x="1648" y="4541"/>
                  </a:lnTo>
                  <a:cubicBezTo>
                    <a:pt x="1765" y="4569"/>
                    <a:pt x="1875" y="4582"/>
                    <a:pt x="1978" y="4582"/>
                  </a:cubicBezTo>
                  <a:cubicBezTo>
                    <a:pt x="3187" y="4582"/>
                    <a:pt x="3445" y="2757"/>
                    <a:pt x="3168" y="1832"/>
                  </a:cubicBezTo>
                  <a:cubicBezTo>
                    <a:pt x="2953" y="1187"/>
                    <a:pt x="2551" y="614"/>
                    <a:pt x="2007" y="212"/>
                  </a:cubicBezTo>
                  <a:cubicBezTo>
                    <a:pt x="1830" y="71"/>
                    <a:pt x="1616" y="1"/>
                    <a:pt x="1400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87" name="Google Shape;4329;p64"/>
            <p:cNvSpPr/>
            <p:nvPr/>
          </p:nvSpPr>
          <p:spPr>
            <a:xfrm>
              <a:off x="5075213" y="3596663"/>
              <a:ext cx="65950" cy="110750"/>
            </a:xfrm>
            <a:custGeom>
              <a:avLst/>
              <a:gdLst/>
              <a:ahLst/>
              <a:cxnLst/>
              <a:rect l="l" t="t" r="r" b="b"/>
              <a:pathLst>
                <a:path w="2638" h="4430" extrusionOk="0">
                  <a:moveTo>
                    <a:pt x="1003" y="0"/>
                  </a:moveTo>
                  <a:cubicBezTo>
                    <a:pt x="932" y="29"/>
                    <a:pt x="860" y="72"/>
                    <a:pt x="788" y="129"/>
                  </a:cubicBezTo>
                  <a:cubicBezTo>
                    <a:pt x="115" y="645"/>
                    <a:pt x="0" y="3942"/>
                    <a:pt x="1577" y="4429"/>
                  </a:cubicBezTo>
                  <a:cubicBezTo>
                    <a:pt x="2465" y="4099"/>
                    <a:pt x="2637" y="2580"/>
                    <a:pt x="2394" y="1749"/>
                  </a:cubicBezTo>
                  <a:cubicBezTo>
                    <a:pt x="2236" y="1233"/>
                    <a:pt x="1792" y="488"/>
                    <a:pt x="1233" y="129"/>
                  </a:cubicBezTo>
                  <a:cubicBezTo>
                    <a:pt x="1161" y="72"/>
                    <a:pt x="1089" y="29"/>
                    <a:pt x="1003" y="0"/>
                  </a:cubicBezTo>
                  <a:close/>
                </a:path>
              </a:pathLst>
            </a:custGeom>
            <a:solidFill>
              <a:srgbClr val="1E032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88" name="Google Shape;4330;p64"/>
            <p:cNvSpPr/>
            <p:nvPr/>
          </p:nvSpPr>
          <p:spPr>
            <a:xfrm>
              <a:off x="4938338" y="3696638"/>
              <a:ext cx="43725" cy="34425"/>
            </a:xfrm>
            <a:custGeom>
              <a:avLst/>
              <a:gdLst/>
              <a:ahLst/>
              <a:cxnLst/>
              <a:rect l="l" t="t" r="r" b="b"/>
              <a:pathLst>
                <a:path w="1749" h="1377" extrusionOk="0">
                  <a:moveTo>
                    <a:pt x="1749" y="0"/>
                  </a:moveTo>
                  <a:lnTo>
                    <a:pt x="0" y="1376"/>
                  </a:lnTo>
                  <a:cubicBezTo>
                    <a:pt x="0" y="1376"/>
                    <a:pt x="12" y="1377"/>
                    <a:pt x="33" y="1377"/>
                  </a:cubicBezTo>
                  <a:cubicBezTo>
                    <a:pt x="252" y="1377"/>
                    <a:pt x="1475" y="1317"/>
                    <a:pt x="1749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89" name="Google Shape;4331;p64"/>
            <p:cNvSpPr/>
            <p:nvPr/>
          </p:nvSpPr>
          <p:spPr>
            <a:xfrm>
              <a:off x="5079138" y="3698063"/>
              <a:ext cx="40875" cy="25825"/>
            </a:xfrm>
            <a:custGeom>
              <a:avLst/>
              <a:gdLst/>
              <a:ahLst/>
              <a:cxnLst/>
              <a:rect l="l" t="t" r="r" b="b"/>
              <a:pathLst>
                <a:path w="1635" h="1033" extrusionOk="0">
                  <a:moveTo>
                    <a:pt x="1" y="0"/>
                  </a:moveTo>
                  <a:cubicBezTo>
                    <a:pt x="1" y="1"/>
                    <a:pt x="489" y="1033"/>
                    <a:pt x="1590" y="1033"/>
                  </a:cubicBezTo>
                  <a:cubicBezTo>
                    <a:pt x="1605" y="1033"/>
                    <a:pt x="1620" y="1033"/>
                    <a:pt x="1635" y="1032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90" name="Google Shape;4332;p64"/>
            <p:cNvSpPr/>
            <p:nvPr/>
          </p:nvSpPr>
          <p:spPr>
            <a:xfrm>
              <a:off x="4807888" y="3656488"/>
              <a:ext cx="56300" cy="103225"/>
            </a:xfrm>
            <a:custGeom>
              <a:avLst/>
              <a:gdLst/>
              <a:ahLst/>
              <a:cxnLst/>
              <a:rect l="l" t="t" r="r" b="b"/>
              <a:pathLst>
                <a:path w="2252" h="4129" extrusionOk="0">
                  <a:moveTo>
                    <a:pt x="159" y="1"/>
                  </a:moveTo>
                  <a:cubicBezTo>
                    <a:pt x="101" y="187"/>
                    <a:pt x="73" y="373"/>
                    <a:pt x="58" y="574"/>
                  </a:cubicBezTo>
                  <a:cubicBezTo>
                    <a:pt x="1" y="918"/>
                    <a:pt x="1" y="1276"/>
                    <a:pt x="30" y="1635"/>
                  </a:cubicBezTo>
                  <a:cubicBezTo>
                    <a:pt x="116" y="2753"/>
                    <a:pt x="546" y="3441"/>
                    <a:pt x="1119" y="3871"/>
                  </a:cubicBezTo>
                  <a:cubicBezTo>
                    <a:pt x="1248" y="3971"/>
                    <a:pt x="1377" y="4057"/>
                    <a:pt x="1520" y="4129"/>
                  </a:cubicBezTo>
                  <a:cubicBezTo>
                    <a:pt x="2251" y="1649"/>
                    <a:pt x="646" y="330"/>
                    <a:pt x="159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91" name="Google Shape;4333;p64"/>
            <p:cNvSpPr/>
            <p:nvPr/>
          </p:nvSpPr>
          <p:spPr>
            <a:xfrm>
              <a:off x="4814338" y="3602388"/>
              <a:ext cx="23325" cy="44100"/>
            </a:xfrm>
            <a:custGeom>
              <a:avLst/>
              <a:gdLst/>
              <a:ahLst/>
              <a:cxnLst/>
              <a:rect l="l" t="t" r="r" b="b"/>
              <a:pathLst>
                <a:path w="933" h="1764" extrusionOk="0">
                  <a:moveTo>
                    <a:pt x="775" y="1"/>
                  </a:moveTo>
                  <a:lnTo>
                    <a:pt x="775" y="1"/>
                  </a:lnTo>
                  <a:cubicBezTo>
                    <a:pt x="445" y="545"/>
                    <a:pt x="173" y="1147"/>
                    <a:pt x="1" y="1764"/>
                  </a:cubicBezTo>
                  <a:cubicBezTo>
                    <a:pt x="345" y="1434"/>
                    <a:pt x="933" y="746"/>
                    <a:pt x="775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92" name="Google Shape;4334;p64"/>
            <p:cNvSpPr/>
            <p:nvPr/>
          </p:nvSpPr>
          <p:spPr>
            <a:xfrm>
              <a:off x="4826538" y="3620138"/>
              <a:ext cx="50900" cy="38175"/>
            </a:xfrm>
            <a:custGeom>
              <a:avLst/>
              <a:gdLst/>
              <a:ahLst/>
              <a:cxnLst/>
              <a:rect l="l" t="t" r="r" b="b"/>
              <a:pathLst>
                <a:path w="2036" h="1527" extrusionOk="0">
                  <a:moveTo>
                    <a:pt x="1298" y="1"/>
                  </a:moveTo>
                  <a:cubicBezTo>
                    <a:pt x="734" y="1"/>
                    <a:pt x="0" y="1527"/>
                    <a:pt x="0" y="1527"/>
                  </a:cubicBezTo>
                  <a:cubicBezTo>
                    <a:pt x="0" y="1527"/>
                    <a:pt x="2035" y="409"/>
                    <a:pt x="1462" y="50"/>
                  </a:cubicBezTo>
                  <a:cubicBezTo>
                    <a:pt x="1410" y="16"/>
                    <a:pt x="1355" y="1"/>
                    <a:pt x="1298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93" name="Google Shape;4335;p64"/>
            <p:cNvSpPr/>
            <p:nvPr/>
          </p:nvSpPr>
          <p:spPr>
            <a:xfrm>
              <a:off x="4837638" y="3654338"/>
              <a:ext cx="44100" cy="18300"/>
            </a:xfrm>
            <a:custGeom>
              <a:avLst/>
              <a:gdLst/>
              <a:ahLst/>
              <a:cxnLst/>
              <a:rect l="l" t="t" r="r" b="b"/>
              <a:pathLst>
                <a:path w="1764" h="732" extrusionOk="0">
                  <a:moveTo>
                    <a:pt x="1264" y="0"/>
                  </a:moveTo>
                  <a:cubicBezTo>
                    <a:pt x="824" y="0"/>
                    <a:pt x="1" y="732"/>
                    <a:pt x="1" y="732"/>
                  </a:cubicBezTo>
                  <a:cubicBezTo>
                    <a:pt x="1" y="732"/>
                    <a:pt x="1763" y="459"/>
                    <a:pt x="1462" y="87"/>
                  </a:cubicBezTo>
                  <a:cubicBezTo>
                    <a:pt x="1415" y="26"/>
                    <a:pt x="1346" y="0"/>
                    <a:pt x="1264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94" name="Google Shape;4336;p64"/>
            <p:cNvSpPr/>
            <p:nvPr/>
          </p:nvSpPr>
          <p:spPr>
            <a:xfrm>
              <a:off x="4848038" y="3676013"/>
              <a:ext cx="42075" cy="14225"/>
            </a:xfrm>
            <a:custGeom>
              <a:avLst/>
              <a:gdLst/>
              <a:ahLst/>
              <a:cxnLst/>
              <a:rect l="l" t="t" r="r" b="b"/>
              <a:pathLst>
                <a:path w="1683" h="569" extrusionOk="0">
                  <a:moveTo>
                    <a:pt x="1211" y="0"/>
                  </a:moveTo>
                  <a:cubicBezTo>
                    <a:pt x="765" y="0"/>
                    <a:pt x="0" y="567"/>
                    <a:pt x="0" y="567"/>
                  </a:cubicBezTo>
                  <a:cubicBezTo>
                    <a:pt x="0" y="567"/>
                    <a:pt x="41" y="568"/>
                    <a:pt x="109" y="568"/>
                  </a:cubicBezTo>
                  <a:cubicBezTo>
                    <a:pt x="483" y="568"/>
                    <a:pt x="1683" y="537"/>
                    <a:pt x="1476" y="137"/>
                  </a:cubicBezTo>
                  <a:cubicBezTo>
                    <a:pt x="1423" y="39"/>
                    <a:pt x="1328" y="0"/>
                    <a:pt x="1211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95" name="Google Shape;4337;p64"/>
            <p:cNvSpPr/>
            <p:nvPr/>
          </p:nvSpPr>
          <p:spPr>
            <a:xfrm>
              <a:off x="4854488" y="3700138"/>
              <a:ext cx="43125" cy="10050"/>
            </a:xfrm>
            <a:custGeom>
              <a:avLst/>
              <a:gdLst/>
              <a:ahLst/>
              <a:cxnLst/>
              <a:rect l="l" t="t" r="r" b="b"/>
              <a:pathLst>
                <a:path w="1725" h="402" extrusionOk="0">
                  <a:moveTo>
                    <a:pt x="1113" y="0"/>
                  </a:moveTo>
                  <a:cubicBezTo>
                    <a:pt x="624" y="0"/>
                    <a:pt x="0" y="204"/>
                    <a:pt x="0" y="204"/>
                  </a:cubicBezTo>
                  <a:cubicBezTo>
                    <a:pt x="0" y="204"/>
                    <a:pt x="835" y="402"/>
                    <a:pt x="1323" y="402"/>
                  </a:cubicBezTo>
                  <a:cubicBezTo>
                    <a:pt x="1567" y="402"/>
                    <a:pt x="1725" y="352"/>
                    <a:pt x="1648" y="204"/>
                  </a:cubicBezTo>
                  <a:cubicBezTo>
                    <a:pt x="1567" y="51"/>
                    <a:pt x="1357" y="0"/>
                    <a:pt x="1113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96" name="Google Shape;4338;p64"/>
            <p:cNvSpPr/>
            <p:nvPr/>
          </p:nvSpPr>
          <p:spPr>
            <a:xfrm>
              <a:off x="4858788" y="3718338"/>
              <a:ext cx="40000" cy="12950"/>
            </a:xfrm>
            <a:custGeom>
              <a:avLst/>
              <a:gdLst/>
              <a:ahLst/>
              <a:cxnLst/>
              <a:rect l="l" t="t" r="r" b="b"/>
              <a:pathLst>
                <a:path w="1600" h="518" extrusionOk="0">
                  <a:moveTo>
                    <a:pt x="925" y="1"/>
                  </a:moveTo>
                  <a:cubicBezTo>
                    <a:pt x="495" y="1"/>
                    <a:pt x="0" y="107"/>
                    <a:pt x="0" y="107"/>
                  </a:cubicBezTo>
                  <a:cubicBezTo>
                    <a:pt x="0" y="107"/>
                    <a:pt x="806" y="518"/>
                    <a:pt x="1252" y="518"/>
                  </a:cubicBezTo>
                  <a:cubicBezTo>
                    <a:pt x="1400" y="518"/>
                    <a:pt x="1509" y="472"/>
                    <a:pt x="1534" y="350"/>
                  </a:cubicBezTo>
                  <a:cubicBezTo>
                    <a:pt x="1599" y="76"/>
                    <a:pt x="1285" y="1"/>
                    <a:pt x="925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97" name="Google Shape;4339;p64"/>
            <p:cNvSpPr/>
            <p:nvPr/>
          </p:nvSpPr>
          <p:spPr>
            <a:xfrm>
              <a:off x="4854488" y="3743463"/>
              <a:ext cx="51875" cy="20575"/>
            </a:xfrm>
            <a:custGeom>
              <a:avLst/>
              <a:gdLst/>
              <a:ahLst/>
              <a:cxnLst/>
              <a:rect l="l" t="t" r="r" b="b"/>
              <a:pathLst>
                <a:path w="2075" h="823" extrusionOk="0">
                  <a:moveTo>
                    <a:pt x="257" y="0"/>
                  </a:moveTo>
                  <a:cubicBezTo>
                    <a:pt x="103" y="0"/>
                    <a:pt x="0" y="5"/>
                    <a:pt x="0" y="5"/>
                  </a:cubicBezTo>
                  <a:cubicBezTo>
                    <a:pt x="0" y="5"/>
                    <a:pt x="673" y="823"/>
                    <a:pt x="1215" y="823"/>
                  </a:cubicBezTo>
                  <a:cubicBezTo>
                    <a:pt x="1353" y="823"/>
                    <a:pt x="1483" y="769"/>
                    <a:pt x="1591" y="635"/>
                  </a:cubicBezTo>
                  <a:cubicBezTo>
                    <a:pt x="2075" y="62"/>
                    <a:pt x="820" y="0"/>
                    <a:pt x="257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98" name="Google Shape;4340;p64"/>
            <p:cNvSpPr/>
            <p:nvPr/>
          </p:nvSpPr>
          <p:spPr>
            <a:xfrm>
              <a:off x="4971638" y="3492388"/>
              <a:ext cx="133700" cy="50825"/>
            </a:xfrm>
            <a:custGeom>
              <a:avLst/>
              <a:gdLst/>
              <a:ahLst/>
              <a:cxnLst/>
              <a:rect l="l" t="t" r="r" b="b"/>
              <a:pathLst>
                <a:path w="5348" h="2033" extrusionOk="0">
                  <a:moveTo>
                    <a:pt x="2466" y="1"/>
                  </a:moveTo>
                  <a:cubicBezTo>
                    <a:pt x="2280" y="1"/>
                    <a:pt x="2108" y="15"/>
                    <a:pt x="1922" y="29"/>
                  </a:cubicBezTo>
                  <a:cubicBezTo>
                    <a:pt x="1277" y="58"/>
                    <a:pt x="632" y="158"/>
                    <a:pt x="1" y="330"/>
                  </a:cubicBezTo>
                  <a:cubicBezTo>
                    <a:pt x="87" y="502"/>
                    <a:pt x="202" y="660"/>
                    <a:pt x="316" y="817"/>
                  </a:cubicBezTo>
                  <a:cubicBezTo>
                    <a:pt x="417" y="946"/>
                    <a:pt x="531" y="1075"/>
                    <a:pt x="660" y="1204"/>
                  </a:cubicBezTo>
                  <a:cubicBezTo>
                    <a:pt x="1133" y="1634"/>
                    <a:pt x="1721" y="1921"/>
                    <a:pt x="2352" y="1993"/>
                  </a:cubicBezTo>
                  <a:cubicBezTo>
                    <a:pt x="2438" y="2007"/>
                    <a:pt x="2524" y="2021"/>
                    <a:pt x="2624" y="2021"/>
                  </a:cubicBezTo>
                  <a:cubicBezTo>
                    <a:pt x="2703" y="2029"/>
                    <a:pt x="2778" y="2032"/>
                    <a:pt x="2853" y="2032"/>
                  </a:cubicBezTo>
                  <a:cubicBezTo>
                    <a:pt x="2928" y="2032"/>
                    <a:pt x="3004" y="2029"/>
                    <a:pt x="3082" y="2021"/>
                  </a:cubicBezTo>
                  <a:cubicBezTo>
                    <a:pt x="4000" y="1978"/>
                    <a:pt x="4559" y="1692"/>
                    <a:pt x="4888" y="1348"/>
                  </a:cubicBezTo>
                  <a:cubicBezTo>
                    <a:pt x="5003" y="1233"/>
                    <a:pt x="5103" y="1104"/>
                    <a:pt x="5175" y="961"/>
                  </a:cubicBezTo>
                  <a:cubicBezTo>
                    <a:pt x="5261" y="817"/>
                    <a:pt x="5318" y="660"/>
                    <a:pt x="5347" y="488"/>
                  </a:cubicBezTo>
                  <a:cubicBezTo>
                    <a:pt x="4630" y="230"/>
                    <a:pt x="3871" y="58"/>
                    <a:pt x="3097" y="15"/>
                  </a:cubicBezTo>
                  <a:lnTo>
                    <a:pt x="3025" y="15"/>
                  </a:lnTo>
                  <a:cubicBezTo>
                    <a:pt x="2896" y="1"/>
                    <a:pt x="2767" y="1"/>
                    <a:pt x="2638" y="1"/>
                  </a:cubicBezTo>
                  <a:close/>
                </a:path>
              </a:pathLst>
            </a:custGeom>
            <a:solidFill>
              <a:srgbClr val="FFD3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99" name="Google Shape;4341;p64"/>
            <p:cNvSpPr/>
            <p:nvPr/>
          </p:nvSpPr>
          <p:spPr>
            <a:xfrm>
              <a:off x="4807888" y="3670463"/>
              <a:ext cx="33000" cy="82450"/>
            </a:xfrm>
            <a:custGeom>
              <a:avLst/>
              <a:gdLst/>
              <a:ahLst/>
              <a:cxnLst/>
              <a:rect l="l" t="t" r="r" b="b"/>
              <a:pathLst>
                <a:path w="1320" h="3298" extrusionOk="0">
                  <a:moveTo>
                    <a:pt x="58" y="1"/>
                  </a:moveTo>
                  <a:cubicBezTo>
                    <a:pt x="1" y="359"/>
                    <a:pt x="1" y="703"/>
                    <a:pt x="30" y="1061"/>
                  </a:cubicBezTo>
                  <a:cubicBezTo>
                    <a:pt x="116" y="2179"/>
                    <a:pt x="546" y="2882"/>
                    <a:pt x="1119" y="3297"/>
                  </a:cubicBezTo>
                  <a:cubicBezTo>
                    <a:pt x="1320" y="1291"/>
                    <a:pt x="288" y="216"/>
                    <a:pt x="58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00" name="Google Shape;4342;p64"/>
            <p:cNvSpPr/>
            <p:nvPr/>
          </p:nvSpPr>
          <p:spPr>
            <a:xfrm>
              <a:off x="5133613" y="3717763"/>
              <a:ext cx="6825" cy="6100"/>
            </a:xfrm>
            <a:custGeom>
              <a:avLst/>
              <a:gdLst/>
              <a:ahLst/>
              <a:cxnLst/>
              <a:rect l="l" t="t" r="r" b="b"/>
              <a:pathLst>
                <a:path w="273" h="244" extrusionOk="0">
                  <a:moveTo>
                    <a:pt x="158" y="1"/>
                  </a:moveTo>
                  <a:cubicBezTo>
                    <a:pt x="58" y="1"/>
                    <a:pt x="0" y="130"/>
                    <a:pt x="72" y="201"/>
                  </a:cubicBezTo>
                  <a:cubicBezTo>
                    <a:pt x="96" y="231"/>
                    <a:pt x="127" y="243"/>
                    <a:pt x="158" y="243"/>
                  </a:cubicBezTo>
                  <a:cubicBezTo>
                    <a:pt x="217" y="243"/>
                    <a:pt x="273" y="196"/>
                    <a:pt x="273" y="130"/>
                  </a:cubicBezTo>
                  <a:cubicBezTo>
                    <a:pt x="273" y="58"/>
                    <a:pt x="230" y="1"/>
                    <a:pt x="158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01" name="Google Shape;4343;p64"/>
            <p:cNvSpPr/>
            <p:nvPr/>
          </p:nvSpPr>
          <p:spPr>
            <a:xfrm>
              <a:off x="5152588" y="3699763"/>
              <a:ext cx="6125" cy="5925"/>
            </a:xfrm>
            <a:custGeom>
              <a:avLst/>
              <a:gdLst/>
              <a:ahLst/>
              <a:cxnLst/>
              <a:rect l="l" t="t" r="r" b="b"/>
              <a:pathLst>
                <a:path w="245" h="237" extrusionOk="0">
                  <a:moveTo>
                    <a:pt x="123" y="1"/>
                  </a:moveTo>
                  <a:cubicBezTo>
                    <a:pt x="62" y="1"/>
                    <a:pt x="1" y="40"/>
                    <a:pt x="1" y="119"/>
                  </a:cubicBezTo>
                  <a:cubicBezTo>
                    <a:pt x="1" y="198"/>
                    <a:pt x="62" y="237"/>
                    <a:pt x="123" y="237"/>
                  </a:cubicBezTo>
                  <a:cubicBezTo>
                    <a:pt x="184" y="237"/>
                    <a:pt x="245" y="198"/>
                    <a:pt x="245" y="119"/>
                  </a:cubicBezTo>
                  <a:cubicBezTo>
                    <a:pt x="245" y="40"/>
                    <a:pt x="184" y="1"/>
                    <a:pt x="123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02" name="Google Shape;4344;p64"/>
            <p:cNvSpPr/>
            <p:nvPr/>
          </p:nvSpPr>
          <p:spPr>
            <a:xfrm>
              <a:off x="4898913" y="3708713"/>
              <a:ext cx="6125" cy="5950"/>
            </a:xfrm>
            <a:custGeom>
              <a:avLst/>
              <a:gdLst/>
              <a:ahLst/>
              <a:cxnLst/>
              <a:rect l="l" t="t" r="r" b="b"/>
              <a:pathLst>
                <a:path w="245" h="238" extrusionOk="0">
                  <a:moveTo>
                    <a:pt x="122" y="1"/>
                  </a:moveTo>
                  <a:cubicBezTo>
                    <a:pt x="61" y="1"/>
                    <a:pt x="0" y="40"/>
                    <a:pt x="0" y="119"/>
                  </a:cubicBezTo>
                  <a:cubicBezTo>
                    <a:pt x="0" y="198"/>
                    <a:pt x="61" y="237"/>
                    <a:pt x="122" y="237"/>
                  </a:cubicBezTo>
                  <a:cubicBezTo>
                    <a:pt x="183" y="237"/>
                    <a:pt x="244" y="198"/>
                    <a:pt x="244" y="119"/>
                  </a:cubicBezTo>
                  <a:cubicBezTo>
                    <a:pt x="244" y="40"/>
                    <a:pt x="183" y="1"/>
                    <a:pt x="122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03" name="Google Shape;4345;p64"/>
            <p:cNvSpPr/>
            <p:nvPr/>
          </p:nvSpPr>
          <p:spPr>
            <a:xfrm>
              <a:off x="4925063" y="3727088"/>
              <a:ext cx="7200" cy="5850"/>
            </a:xfrm>
            <a:custGeom>
              <a:avLst/>
              <a:gdLst/>
              <a:ahLst/>
              <a:cxnLst/>
              <a:rect l="l" t="t" r="r" b="b"/>
              <a:pathLst>
                <a:path w="288" h="234" extrusionOk="0">
                  <a:moveTo>
                    <a:pt x="158" y="0"/>
                  </a:moveTo>
                  <a:cubicBezTo>
                    <a:pt x="58" y="0"/>
                    <a:pt x="1" y="129"/>
                    <a:pt x="72" y="201"/>
                  </a:cubicBezTo>
                  <a:cubicBezTo>
                    <a:pt x="99" y="223"/>
                    <a:pt x="130" y="233"/>
                    <a:pt x="160" y="233"/>
                  </a:cubicBezTo>
                  <a:cubicBezTo>
                    <a:pt x="226" y="233"/>
                    <a:pt x="287" y="184"/>
                    <a:pt x="287" y="115"/>
                  </a:cubicBezTo>
                  <a:cubicBezTo>
                    <a:pt x="287" y="43"/>
                    <a:pt x="230" y="0"/>
                    <a:pt x="158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04" name="Google Shape;4346;p64"/>
            <p:cNvSpPr/>
            <p:nvPr/>
          </p:nvSpPr>
          <p:spPr>
            <a:xfrm>
              <a:off x="4990288" y="3549138"/>
              <a:ext cx="85650" cy="63300"/>
            </a:xfrm>
            <a:custGeom>
              <a:avLst/>
              <a:gdLst/>
              <a:ahLst/>
              <a:cxnLst/>
              <a:rect l="l" t="t" r="r" b="b"/>
              <a:pathLst>
                <a:path w="3426" h="2532" extrusionOk="0">
                  <a:moveTo>
                    <a:pt x="859" y="1"/>
                  </a:moveTo>
                  <a:cubicBezTo>
                    <a:pt x="822" y="1"/>
                    <a:pt x="785" y="3"/>
                    <a:pt x="746" y="9"/>
                  </a:cubicBezTo>
                  <a:cubicBezTo>
                    <a:pt x="0" y="110"/>
                    <a:pt x="1075" y="2116"/>
                    <a:pt x="1692" y="2532"/>
                  </a:cubicBezTo>
                  <a:cubicBezTo>
                    <a:pt x="2508" y="1744"/>
                    <a:pt x="3426" y="325"/>
                    <a:pt x="2852" y="81"/>
                  </a:cubicBezTo>
                  <a:cubicBezTo>
                    <a:pt x="2796" y="59"/>
                    <a:pt x="2739" y="49"/>
                    <a:pt x="2683" y="49"/>
                  </a:cubicBezTo>
                  <a:cubicBezTo>
                    <a:pt x="2160" y="49"/>
                    <a:pt x="1692" y="927"/>
                    <a:pt x="1692" y="927"/>
                  </a:cubicBezTo>
                  <a:cubicBezTo>
                    <a:pt x="1692" y="927"/>
                    <a:pt x="1511" y="1"/>
                    <a:pt x="859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05" name="Google Shape;4347;p64"/>
            <p:cNvSpPr/>
            <p:nvPr/>
          </p:nvSpPr>
          <p:spPr>
            <a:xfrm>
              <a:off x="5025038" y="3621738"/>
              <a:ext cx="10425" cy="54125"/>
            </a:xfrm>
            <a:custGeom>
              <a:avLst/>
              <a:gdLst/>
              <a:ahLst/>
              <a:cxnLst/>
              <a:rect l="l" t="t" r="r" b="b"/>
              <a:pathLst>
                <a:path w="417" h="2165" extrusionOk="0">
                  <a:moveTo>
                    <a:pt x="259" y="1"/>
                  </a:moveTo>
                  <a:cubicBezTo>
                    <a:pt x="115" y="330"/>
                    <a:pt x="44" y="703"/>
                    <a:pt x="29" y="1076"/>
                  </a:cubicBezTo>
                  <a:cubicBezTo>
                    <a:pt x="1" y="1448"/>
                    <a:pt x="44" y="1806"/>
                    <a:pt x="144" y="2165"/>
                  </a:cubicBezTo>
                  <a:cubicBezTo>
                    <a:pt x="287" y="1821"/>
                    <a:pt x="373" y="1463"/>
                    <a:pt x="388" y="1090"/>
                  </a:cubicBezTo>
                  <a:cubicBezTo>
                    <a:pt x="416" y="717"/>
                    <a:pt x="373" y="345"/>
                    <a:pt x="259" y="1"/>
                  </a:cubicBezTo>
                  <a:close/>
                </a:path>
              </a:pathLst>
            </a:custGeom>
            <a:solidFill>
              <a:srgbClr val="FFD3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06" name="Google Shape;4348;p64"/>
            <p:cNvSpPr/>
            <p:nvPr/>
          </p:nvSpPr>
          <p:spPr>
            <a:xfrm>
              <a:off x="4983463" y="3610988"/>
              <a:ext cx="36225" cy="22250"/>
            </a:xfrm>
            <a:custGeom>
              <a:avLst/>
              <a:gdLst/>
              <a:ahLst/>
              <a:cxnLst/>
              <a:rect l="l" t="t" r="r" b="b"/>
              <a:pathLst>
                <a:path w="1449" h="890" extrusionOk="0">
                  <a:moveTo>
                    <a:pt x="1449" y="1"/>
                  </a:moveTo>
                  <a:lnTo>
                    <a:pt x="1449" y="1"/>
                  </a:lnTo>
                  <a:cubicBezTo>
                    <a:pt x="861" y="72"/>
                    <a:pt x="331" y="402"/>
                    <a:pt x="1" y="889"/>
                  </a:cubicBezTo>
                  <a:cubicBezTo>
                    <a:pt x="288" y="861"/>
                    <a:pt x="560" y="760"/>
                    <a:pt x="818" y="603"/>
                  </a:cubicBezTo>
                  <a:cubicBezTo>
                    <a:pt x="1062" y="445"/>
                    <a:pt x="1291" y="244"/>
                    <a:pt x="1449" y="1"/>
                  </a:cubicBezTo>
                  <a:close/>
                </a:path>
              </a:pathLst>
            </a:custGeom>
            <a:solidFill>
              <a:srgbClr val="FFD3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07" name="Google Shape;4349;p64"/>
            <p:cNvSpPr/>
            <p:nvPr/>
          </p:nvSpPr>
          <p:spPr>
            <a:xfrm>
              <a:off x="5042963" y="3610988"/>
              <a:ext cx="36200" cy="22250"/>
            </a:xfrm>
            <a:custGeom>
              <a:avLst/>
              <a:gdLst/>
              <a:ahLst/>
              <a:cxnLst/>
              <a:rect l="l" t="t" r="r" b="b"/>
              <a:pathLst>
                <a:path w="1448" h="890" extrusionOk="0">
                  <a:moveTo>
                    <a:pt x="0" y="1"/>
                  </a:moveTo>
                  <a:cubicBezTo>
                    <a:pt x="158" y="244"/>
                    <a:pt x="373" y="445"/>
                    <a:pt x="631" y="603"/>
                  </a:cubicBezTo>
                  <a:cubicBezTo>
                    <a:pt x="874" y="760"/>
                    <a:pt x="1161" y="861"/>
                    <a:pt x="1448" y="889"/>
                  </a:cubicBezTo>
                  <a:cubicBezTo>
                    <a:pt x="1118" y="402"/>
                    <a:pt x="588" y="72"/>
                    <a:pt x="0" y="1"/>
                  </a:cubicBezTo>
                  <a:close/>
                </a:path>
              </a:pathLst>
            </a:custGeom>
            <a:solidFill>
              <a:srgbClr val="FFD3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08" name="Google Shape;4350;p64"/>
            <p:cNvSpPr/>
            <p:nvPr/>
          </p:nvSpPr>
          <p:spPr>
            <a:xfrm>
              <a:off x="4950863" y="3492388"/>
              <a:ext cx="82450" cy="49125"/>
            </a:xfrm>
            <a:custGeom>
              <a:avLst/>
              <a:gdLst/>
              <a:ahLst/>
              <a:cxnLst/>
              <a:rect l="l" t="t" r="r" b="b"/>
              <a:pathLst>
                <a:path w="3298" h="1965" extrusionOk="0">
                  <a:moveTo>
                    <a:pt x="3297" y="1"/>
                  </a:moveTo>
                  <a:cubicBezTo>
                    <a:pt x="3125" y="1"/>
                    <a:pt x="2939" y="1"/>
                    <a:pt x="2767" y="15"/>
                  </a:cubicBezTo>
                  <a:cubicBezTo>
                    <a:pt x="2194" y="230"/>
                    <a:pt x="1663" y="502"/>
                    <a:pt x="1147" y="817"/>
                  </a:cubicBezTo>
                  <a:cubicBezTo>
                    <a:pt x="631" y="1133"/>
                    <a:pt x="201" y="1520"/>
                    <a:pt x="1" y="1964"/>
                  </a:cubicBezTo>
                  <a:cubicBezTo>
                    <a:pt x="517" y="1735"/>
                    <a:pt x="1018" y="1491"/>
                    <a:pt x="1491" y="1190"/>
                  </a:cubicBezTo>
                  <a:cubicBezTo>
                    <a:pt x="2194" y="774"/>
                    <a:pt x="2867" y="316"/>
                    <a:pt x="3297" y="1"/>
                  </a:cubicBezTo>
                  <a:close/>
                </a:path>
              </a:pathLst>
            </a:custGeom>
            <a:solidFill>
              <a:srgbClr val="FF51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09" name="Google Shape;4351;p64"/>
            <p:cNvSpPr/>
            <p:nvPr/>
          </p:nvSpPr>
          <p:spPr>
            <a:xfrm>
              <a:off x="5038288" y="3492738"/>
              <a:ext cx="88525" cy="39800"/>
            </a:xfrm>
            <a:custGeom>
              <a:avLst/>
              <a:gdLst/>
              <a:ahLst/>
              <a:cxnLst/>
              <a:rect l="l" t="t" r="r" b="b"/>
              <a:pathLst>
                <a:path w="3541" h="1592" extrusionOk="0">
                  <a:moveTo>
                    <a:pt x="1" y="1"/>
                  </a:moveTo>
                  <a:cubicBezTo>
                    <a:pt x="674" y="545"/>
                    <a:pt x="1420" y="1004"/>
                    <a:pt x="2237" y="1334"/>
                  </a:cubicBezTo>
                  <a:cubicBezTo>
                    <a:pt x="2638" y="1506"/>
                    <a:pt x="3082" y="1592"/>
                    <a:pt x="3541" y="1592"/>
                  </a:cubicBezTo>
                  <a:cubicBezTo>
                    <a:pt x="3412" y="1434"/>
                    <a:pt x="3011" y="1205"/>
                    <a:pt x="2509" y="961"/>
                  </a:cubicBezTo>
                  <a:cubicBezTo>
                    <a:pt x="1835" y="617"/>
                    <a:pt x="990" y="259"/>
                    <a:pt x="388" y="15"/>
                  </a:cubicBezTo>
                  <a:cubicBezTo>
                    <a:pt x="259" y="1"/>
                    <a:pt x="130" y="1"/>
                    <a:pt x="1" y="1"/>
                  </a:cubicBezTo>
                  <a:close/>
                </a:path>
              </a:pathLst>
            </a:custGeom>
            <a:solidFill>
              <a:srgbClr val="FF51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10" name="Google Shape;4352;p64"/>
            <p:cNvSpPr/>
            <p:nvPr/>
          </p:nvSpPr>
          <p:spPr>
            <a:xfrm>
              <a:off x="5028613" y="3492388"/>
              <a:ext cx="11850" cy="59875"/>
            </a:xfrm>
            <a:custGeom>
              <a:avLst/>
              <a:gdLst/>
              <a:ahLst/>
              <a:cxnLst/>
              <a:rect l="l" t="t" r="r" b="b"/>
              <a:pathLst>
                <a:path w="474" h="2395" extrusionOk="0">
                  <a:moveTo>
                    <a:pt x="202" y="1"/>
                  </a:moveTo>
                  <a:cubicBezTo>
                    <a:pt x="116" y="559"/>
                    <a:pt x="1" y="1434"/>
                    <a:pt x="73" y="1993"/>
                  </a:cubicBezTo>
                  <a:cubicBezTo>
                    <a:pt x="87" y="2136"/>
                    <a:pt x="130" y="2265"/>
                    <a:pt x="202" y="2394"/>
                  </a:cubicBezTo>
                  <a:cubicBezTo>
                    <a:pt x="273" y="2279"/>
                    <a:pt x="330" y="2150"/>
                    <a:pt x="345" y="2021"/>
                  </a:cubicBezTo>
                  <a:cubicBezTo>
                    <a:pt x="474" y="1477"/>
                    <a:pt x="459" y="617"/>
                    <a:pt x="373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11" name="Google Shape;4353;p64"/>
            <p:cNvSpPr/>
            <p:nvPr/>
          </p:nvSpPr>
          <p:spPr>
            <a:xfrm>
              <a:off x="4941188" y="3516763"/>
              <a:ext cx="9700" cy="8350"/>
            </a:xfrm>
            <a:custGeom>
              <a:avLst/>
              <a:gdLst/>
              <a:ahLst/>
              <a:cxnLst/>
              <a:rect l="l" t="t" r="r" b="b"/>
              <a:pathLst>
                <a:path w="388" h="334" extrusionOk="0">
                  <a:moveTo>
                    <a:pt x="216" y="0"/>
                  </a:moveTo>
                  <a:cubicBezTo>
                    <a:pt x="72" y="0"/>
                    <a:pt x="1" y="186"/>
                    <a:pt x="101" y="287"/>
                  </a:cubicBezTo>
                  <a:cubicBezTo>
                    <a:pt x="133" y="319"/>
                    <a:pt x="175" y="334"/>
                    <a:pt x="216" y="334"/>
                  </a:cubicBezTo>
                  <a:cubicBezTo>
                    <a:pt x="302" y="334"/>
                    <a:pt x="388" y="269"/>
                    <a:pt x="388" y="172"/>
                  </a:cubicBezTo>
                  <a:cubicBezTo>
                    <a:pt x="388" y="72"/>
                    <a:pt x="316" y="0"/>
                    <a:pt x="216" y="0"/>
                  </a:cubicBezTo>
                  <a:close/>
                </a:path>
              </a:pathLst>
            </a:custGeom>
            <a:solidFill>
              <a:srgbClr val="00BFB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12" name="Google Shape;4354;p64"/>
            <p:cNvSpPr/>
            <p:nvPr/>
          </p:nvSpPr>
          <p:spPr>
            <a:xfrm>
              <a:off x="4979163" y="3545063"/>
              <a:ext cx="8275" cy="8275"/>
            </a:xfrm>
            <a:custGeom>
              <a:avLst/>
              <a:gdLst/>
              <a:ahLst/>
              <a:cxnLst/>
              <a:rect l="l" t="t" r="r" b="b"/>
              <a:pathLst>
                <a:path w="331" h="331" extrusionOk="0">
                  <a:moveTo>
                    <a:pt x="159" y="0"/>
                  </a:moveTo>
                  <a:cubicBezTo>
                    <a:pt x="73" y="0"/>
                    <a:pt x="1" y="72"/>
                    <a:pt x="1" y="158"/>
                  </a:cubicBezTo>
                  <a:cubicBezTo>
                    <a:pt x="1" y="244"/>
                    <a:pt x="73" y="330"/>
                    <a:pt x="159" y="330"/>
                  </a:cubicBezTo>
                  <a:cubicBezTo>
                    <a:pt x="259" y="330"/>
                    <a:pt x="331" y="244"/>
                    <a:pt x="331" y="158"/>
                  </a:cubicBezTo>
                  <a:cubicBezTo>
                    <a:pt x="331" y="72"/>
                    <a:pt x="259" y="0"/>
                    <a:pt x="159" y="0"/>
                  </a:cubicBezTo>
                  <a:close/>
                </a:path>
              </a:pathLst>
            </a:custGeom>
            <a:solidFill>
              <a:srgbClr val="00BFB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13" name="Google Shape;4355;p64"/>
            <p:cNvSpPr/>
            <p:nvPr/>
          </p:nvSpPr>
          <p:spPr>
            <a:xfrm>
              <a:off x="5087738" y="3542638"/>
              <a:ext cx="9000" cy="8350"/>
            </a:xfrm>
            <a:custGeom>
              <a:avLst/>
              <a:gdLst/>
              <a:ahLst/>
              <a:cxnLst/>
              <a:rect l="l" t="t" r="r" b="b"/>
              <a:pathLst>
                <a:path w="360" h="334" extrusionOk="0">
                  <a:moveTo>
                    <a:pt x="180" y="1"/>
                  </a:moveTo>
                  <a:cubicBezTo>
                    <a:pt x="90" y="1"/>
                    <a:pt x="1" y="62"/>
                    <a:pt x="15" y="183"/>
                  </a:cubicBezTo>
                  <a:cubicBezTo>
                    <a:pt x="22" y="284"/>
                    <a:pt x="97" y="334"/>
                    <a:pt x="175" y="334"/>
                  </a:cubicBezTo>
                  <a:cubicBezTo>
                    <a:pt x="252" y="334"/>
                    <a:pt x="330" y="284"/>
                    <a:pt x="345" y="183"/>
                  </a:cubicBezTo>
                  <a:cubicBezTo>
                    <a:pt x="359" y="62"/>
                    <a:pt x="269" y="1"/>
                    <a:pt x="180" y="1"/>
                  </a:cubicBezTo>
                  <a:close/>
                </a:path>
              </a:pathLst>
            </a:custGeom>
            <a:solidFill>
              <a:srgbClr val="00BFB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14" name="Google Shape;4356;p64"/>
            <p:cNvSpPr/>
            <p:nvPr/>
          </p:nvSpPr>
          <p:spPr>
            <a:xfrm>
              <a:off x="5127513" y="3515313"/>
              <a:ext cx="7900" cy="6475"/>
            </a:xfrm>
            <a:custGeom>
              <a:avLst/>
              <a:gdLst/>
              <a:ahLst/>
              <a:cxnLst/>
              <a:rect l="l" t="t" r="r" b="b"/>
              <a:pathLst>
                <a:path w="316" h="259" extrusionOk="0">
                  <a:moveTo>
                    <a:pt x="29" y="1"/>
                  </a:moveTo>
                  <a:cubicBezTo>
                    <a:pt x="15" y="29"/>
                    <a:pt x="1" y="58"/>
                    <a:pt x="1" y="101"/>
                  </a:cubicBezTo>
                  <a:cubicBezTo>
                    <a:pt x="1" y="187"/>
                    <a:pt x="72" y="259"/>
                    <a:pt x="173" y="259"/>
                  </a:cubicBezTo>
                  <a:cubicBezTo>
                    <a:pt x="230" y="259"/>
                    <a:pt x="287" y="230"/>
                    <a:pt x="316" y="173"/>
                  </a:cubicBezTo>
                  <a:cubicBezTo>
                    <a:pt x="216" y="115"/>
                    <a:pt x="130" y="58"/>
                    <a:pt x="29" y="1"/>
                  </a:cubicBezTo>
                  <a:close/>
                </a:path>
              </a:pathLst>
            </a:custGeom>
            <a:solidFill>
              <a:srgbClr val="00BFB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15" name="Google Shape;4357;p64"/>
            <p:cNvSpPr/>
            <p:nvPr/>
          </p:nvSpPr>
          <p:spPr>
            <a:xfrm>
              <a:off x="5148288" y="3686913"/>
              <a:ext cx="72050" cy="68500"/>
            </a:xfrm>
            <a:custGeom>
              <a:avLst/>
              <a:gdLst/>
              <a:ahLst/>
              <a:cxnLst/>
              <a:rect l="l" t="t" r="r" b="b"/>
              <a:pathLst>
                <a:path w="2882" h="2740" extrusionOk="0">
                  <a:moveTo>
                    <a:pt x="2443" y="0"/>
                  </a:moveTo>
                  <a:cubicBezTo>
                    <a:pt x="2437" y="0"/>
                    <a:pt x="2430" y="1"/>
                    <a:pt x="2423" y="2"/>
                  </a:cubicBezTo>
                  <a:cubicBezTo>
                    <a:pt x="1965" y="74"/>
                    <a:pt x="2538" y="1923"/>
                    <a:pt x="2595" y="2123"/>
                  </a:cubicBezTo>
                  <a:cubicBezTo>
                    <a:pt x="2514" y="1934"/>
                    <a:pt x="1871" y="430"/>
                    <a:pt x="1558" y="430"/>
                  </a:cubicBezTo>
                  <a:cubicBezTo>
                    <a:pt x="1539" y="430"/>
                    <a:pt x="1522" y="435"/>
                    <a:pt x="1506" y="446"/>
                  </a:cubicBezTo>
                  <a:cubicBezTo>
                    <a:pt x="1205" y="633"/>
                    <a:pt x="2323" y="2224"/>
                    <a:pt x="2395" y="2310"/>
                  </a:cubicBezTo>
                  <a:cubicBezTo>
                    <a:pt x="2316" y="2231"/>
                    <a:pt x="1160" y="955"/>
                    <a:pt x="819" y="955"/>
                  </a:cubicBezTo>
                  <a:cubicBezTo>
                    <a:pt x="787" y="955"/>
                    <a:pt x="762" y="966"/>
                    <a:pt x="746" y="991"/>
                  </a:cubicBezTo>
                  <a:cubicBezTo>
                    <a:pt x="546" y="1278"/>
                    <a:pt x="2008" y="2338"/>
                    <a:pt x="2165" y="2467"/>
                  </a:cubicBezTo>
                  <a:cubicBezTo>
                    <a:pt x="2005" y="2399"/>
                    <a:pt x="755" y="1918"/>
                    <a:pt x="245" y="1918"/>
                  </a:cubicBezTo>
                  <a:cubicBezTo>
                    <a:pt x="117" y="1918"/>
                    <a:pt x="35" y="1948"/>
                    <a:pt x="30" y="2023"/>
                  </a:cubicBezTo>
                  <a:cubicBezTo>
                    <a:pt x="1" y="2338"/>
                    <a:pt x="1535" y="2625"/>
                    <a:pt x="2251" y="2740"/>
                  </a:cubicBezTo>
                  <a:cubicBezTo>
                    <a:pt x="2509" y="2596"/>
                    <a:pt x="2710" y="2381"/>
                    <a:pt x="2882" y="2152"/>
                  </a:cubicBezTo>
                  <a:cubicBezTo>
                    <a:pt x="2868" y="1421"/>
                    <a:pt x="2785" y="0"/>
                    <a:pt x="2443" y="0"/>
                  </a:cubicBezTo>
                  <a:close/>
                </a:path>
              </a:pathLst>
            </a:custGeom>
            <a:solidFill>
              <a:srgbClr val="FFD3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616" name="Google Shape;4280;p64"/>
          <p:cNvGrpSpPr/>
          <p:nvPr/>
        </p:nvGrpSpPr>
        <p:grpSpPr>
          <a:xfrm>
            <a:off x="5057526" y="2947006"/>
            <a:ext cx="958863" cy="936562"/>
            <a:chOff x="4359838" y="3100663"/>
            <a:chExt cx="1325950" cy="1223250"/>
          </a:xfrm>
        </p:grpSpPr>
        <p:sp>
          <p:nvSpPr>
            <p:cNvPr id="1617" name="Google Shape;4281;p64"/>
            <p:cNvSpPr/>
            <p:nvPr/>
          </p:nvSpPr>
          <p:spPr>
            <a:xfrm>
              <a:off x="4548488" y="3326938"/>
              <a:ext cx="908700" cy="765750"/>
            </a:xfrm>
            <a:custGeom>
              <a:avLst/>
              <a:gdLst/>
              <a:ahLst/>
              <a:cxnLst/>
              <a:rect l="l" t="t" r="r" b="b"/>
              <a:pathLst>
                <a:path w="36348" h="30630" extrusionOk="0">
                  <a:moveTo>
                    <a:pt x="16255" y="0"/>
                  </a:moveTo>
                  <a:cubicBezTo>
                    <a:pt x="14141" y="0"/>
                    <a:pt x="12326" y="1720"/>
                    <a:pt x="11997" y="3050"/>
                  </a:cubicBezTo>
                  <a:cubicBezTo>
                    <a:pt x="11347" y="2890"/>
                    <a:pt x="10756" y="2817"/>
                    <a:pt x="10223" y="2817"/>
                  </a:cubicBezTo>
                  <a:cubicBezTo>
                    <a:pt x="6787" y="2817"/>
                    <a:pt x="5768" y="5854"/>
                    <a:pt x="6822" y="8224"/>
                  </a:cubicBezTo>
                  <a:cubicBezTo>
                    <a:pt x="0" y="11062"/>
                    <a:pt x="4931" y="15304"/>
                    <a:pt x="4931" y="15304"/>
                  </a:cubicBezTo>
                  <a:cubicBezTo>
                    <a:pt x="1362" y="20220"/>
                    <a:pt x="6822" y="22370"/>
                    <a:pt x="6822" y="22370"/>
                  </a:cubicBezTo>
                  <a:cubicBezTo>
                    <a:pt x="5910" y="27321"/>
                    <a:pt x="10933" y="27546"/>
                    <a:pt x="11853" y="27546"/>
                  </a:cubicBezTo>
                  <a:cubicBezTo>
                    <a:pt x="11945" y="27546"/>
                    <a:pt x="11997" y="27544"/>
                    <a:pt x="11997" y="27544"/>
                  </a:cubicBezTo>
                  <a:cubicBezTo>
                    <a:pt x="12886" y="29946"/>
                    <a:pt x="14323" y="30629"/>
                    <a:pt x="15671" y="30629"/>
                  </a:cubicBezTo>
                  <a:cubicBezTo>
                    <a:pt x="17452" y="30629"/>
                    <a:pt x="19077" y="29436"/>
                    <a:pt x="19077" y="29436"/>
                  </a:cubicBezTo>
                  <a:cubicBezTo>
                    <a:pt x="19918" y="29896"/>
                    <a:pt x="20733" y="30087"/>
                    <a:pt x="21495" y="30087"/>
                  </a:cubicBezTo>
                  <a:cubicBezTo>
                    <a:pt x="24439" y="30087"/>
                    <a:pt x="26600" y="27240"/>
                    <a:pt x="26430" y="26011"/>
                  </a:cubicBezTo>
                  <a:lnTo>
                    <a:pt x="26430" y="26011"/>
                  </a:lnTo>
                  <a:cubicBezTo>
                    <a:pt x="26602" y="26024"/>
                    <a:pt x="26769" y="26030"/>
                    <a:pt x="26929" y="26030"/>
                  </a:cubicBezTo>
                  <a:cubicBezTo>
                    <a:pt x="30802" y="26030"/>
                    <a:pt x="31317" y="22370"/>
                    <a:pt x="31317" y="22370"/>
                  </a:cubicBezTo>
                  <a:cubicBezTo>
                    <a:pt x="36348" y="20292"/>
                    <a:pt x="33223" y="15304"/>
                    <a:pt x="33223" y="15304"/>
                  </a:cubicBezTo>
                  <a:cubicBezTo>
                    <a:pt x="35559" y="11090"/>
                    <a:pt x="31317" y="8224"/>
                    <a:pt x="31317" y="8224"/>
                  </a:cubicBezTo>
                  <a:cubicBezTo>
                    <a:pt x="31116" y="4340"/>
                    <a:pt x="28809" y="3150"/>
                    <a:pt x="26143" y="3050"/>
                  </a:cubicBezTo>
                  <a:cubicBezTo>
                    <a:pt x="25252" y="961"/>
                    <a:pt x="23792" y="225"/>
                    <a:pt x="22271" y="225"/>
                  </a:cubicBezTo>
                  <a:cubicBezTo>
                    <a:pt x="21173" y="225"/>
                    <a:pt x="20044" y="609"/>
                    <a:pt x="19077" y="1143"/>
                  </a:cubicBezTo>
                  <a:cubicBezTo>
                    <a:pt x="18145" y="324"/>
                    <a:pt x="17172" y="0"/>
                    <a:pt x="16255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18" name="Google Shape;4282;p64"/>
            <p:cNvSpPr/>
            <p:nvPr/>
          </p:nvSpPr>
          <p:spPr>
            <a:xfrm>
              <a:off x="4420913" y="3182363"/>
              <a:ext cx="1221875" cy="1040725"/>
            </a:xfrm>
            <a:custGeom>
              <a:avLst/>
              <a:gdLst/>
              <a:ahLst/>
              <a:cxnLst/>
              <a:rect l="l" t="t" r="r" b="b"/>
              <a:pathLst>
                <a:path w="48875" h="41629" extrusionOk="0">
                  <a:moveTo>
                    <a:pt x="26945" y="1"/>
                  </a:moveTo>
                  <a:cubicBezTo>
                    <a:pt x="25225" y="1"/>
                    <a:pt x="23765" y="644"/>
                    <a:pt x="22947" y="2182"/>
                  </a:cubicBezTo>
                  <a:cubicBezTo>
                    <a:pt x="21633" y="1043"/>
                    <a:pt x="20401" y="601"/>
                    <a:pt x="19281" y="601"/>
                  </a:cubicBezTo>
                  <a:cubicBezTo>
                    <a:pt x="15445" y="601"/>
                    <a:pt x="12929" y="5780"/>
                    <a:pt x="12929" y="5780"/>
                  </a:cubicBezTo>
                  <a:lnTo>
                    <a:pt x="12929" y="5794"/>
                  </a:lnTo>
                  <a:cubicBezTo>
                    <a:pt x="5562" y="6353"/>
                    <a:pt x="6952" y="13319"/>
                    <a:pt x="6952" y="13319"/>
                  </a:cubicBezTo>
                  <a:cubicBezTo>
                    <a:pt x="1" y="17819"/>
                    <a:pt x="5390" y="22807"/>
                    <a:pt x="5390" y="22807"/>
                  </a:cubicBezTo>
                  <a:cubicBezTo>
                    <a:pt x="990" y="28683"/>
                    <a:pt x="8314" y="31321"/>
                    <a:pt x="8314" y="31321"/>
                  </a:cubicBezTo>
                  <a:cubicBezTo>
                    <a:pt x="8261" y="37513"/>
                    <a:pt x="12712" y="38338"/>
                    <a:pt x="15088" y="38338"/>
                  </a:cubicBezTo>
                  <a:cubicBezTo>
                    <a:pt x="15951" y="38338"/>
                    <a:pt x="16541" y="38229"/>
                    <a:pt x="16541" y="38229"/>
                  </a:cubicBezTo>
                  <a:cubicBezTo>
                    <a:pt x="17803" y="40839"/>
                    <a:pt x="19464" y="41628"/>
                    <a:pt x="21011" y="41628"/>
                  </a:cubicBezTo>
                  <a:cubicBezTo>
                    <a:pt x="23381" y="41628"/>
                    <a:pt x="25484" y="39777"/>
                    <a:pt x="25484" y="39777"/>
                  </a:cubicBezTo>
                  <a:cubicBezTo>
                    <a:pt x="27170" y="40730"/>
                    <a:pt x="28597" y="41106"/>
                    <a:pt x="29800" y="41106"/>
                  </a:cubicBezTo>
                  <a:cubicBezTo>
                    <a:pt x="34275" y="41106"/>
                    <a:pt x="35646" y="35907"/>
                    <a:pt x="35646" y="35907"/>
                  </a:cubicBezTo>
                  <a:cubicBezTo>
                    <a:pt x="45149" y="35248"/>
                    <a:pt x="41150" y="29056"/>
                    <a:pt x="41150" y="29056"/>
                  </a:cubicBezTo>
                  <a:cubicBezTo>
                    <a:pt x="48875" y="24513"/>
                    <a:pt x="42970" y="19181"/>
                    <a:pt x="42970" y="19181"/>
                  </a:cubicBezTo>
                  <a:cubicBezTo>
                    <a:pt x="46381" y="10309"/>
                    <a:pt x="39143" y="9650"/>
                    <a:pt x="39143" y="9650"/>
                  </a:cubicBezTo>
                  <a:cubicBezTo>
                    <a:pt x="38626" y="5055"/>
                    <a:pt x="31763" y="1"/>
                    <a:pt x="26945" y="1"/>
                  </a:cubicBezTo>
                  <a:close/>
                </a:path>
              </a:pathLst>
            </a:custGeom>
            <a:solidFill>
              <a:srgbClr val="FF51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19" name="Google Shape;4283;p64"/>
            <p:cNvSpPr/>
            <p:nvPr/>
          </p:nvSpPr>
          <p:spPr>
            <a:xfrm>
              <a:off x="4985363" y="3110788"/>
              <a:ext cx="435650" cy="594475"/>
            </a:xfrm>
            <a:custGeom>
              <a:avLst/>
              <a:gdLst/>
              <a:ahLst/>
              <a:cxnLst/>
              <a:rect l="l" t="t" r="r" b="b"/>
              <a:pathLst>
                <a:path w="17426" h="23779" extrusionOk="0">
                  <a:moveTo>
                    <a:pt x="7755" y="1"/>
                  </a:moveTo>
                  <a:cubicBezTo>
                    <a:pt x="1" y="1"/>
                    <a:pt x="1387" y="23778"/>
                    <a:pt x="1387" y="23778"/>
                  </a:cubicBezTo>
                  <a:cubicBezTo>
                    <a:pt x="1387" y="23778"/>
                    <a:pt x="17425" y="1978"/>
                    <a:pt x="8654" y="101"/>
                  </a:cubicBezTo>
                  <a:cubicBezTo>
                    <a:pt x="8341" y="33"/>
                    <a:pt x="8042" y="1"/>
                    <a:pt x="7755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20" name="Google Shape;4284;p64"/>
            <p:cNvSpPr/>
            <p:nvPr/>
          </p:nvSpPr>
          <p:spPr>
            <a:xfrm>
              <a:off x="4716538" y="3100663"/>
              <a:ext cx="335100" cy="613200"/>
            </a:xfrm>
            <a:custGeom>
              <a:avLst/>
              <a:gdLst/>
              <a:ahLst/>
              <a:cxnLst/>
              <a:rect l="l" t="t" r="r" b="b"/>
              <a:pathLst>
                <a:path w="13404" h="24528" extrusionOk="0">
                  <a:moveTo>
                    <a:pt x="7333" y="1"/>
                  </a:moveTo>
                  <a:cubicBezTo>
                    <a:pt x="7141" y="1"/>
                    <a:pt x="6943" y="25"/>
                    <a:pt x="6736" y="76"/>
                  </a:cubicBezTo>
                  <a:cubicBezTo>
                    <a:pt x="0" y="1738"/>
                    <a:pt x="12326" y="24527"/>
                    <a:pt x="12326" y="24527"/>
                  </a:cubicBezTo>
                  <a:cubicBezTo>
                    <a:pt x="12326" y="24527"/>
                    <a:pt x="13404" y="1"/>
                    <a:pt x="7333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21" name="Google Shape;4285;p64"/>
            <p:cNvSpPr/>
            <p:nvPr/>
          </p:nvSpPr>
          <p:spPr>
            <a:xfrm>
              <a:off x="4421288" y="3262088"/>
              <a:ext cx="603425" cy="451775"/>
            </a:xfrm>
            <a:custGeom>
              <a:avLst/>
              <a:gdLst/>
              <a:ahLst/>
              <a:cxnLst/>
              <a:rect l="l" t="t" r="r" b="b"/>
              <a:pathLst>
                <a:path w="24137" h="18071" extrusionOk="0">
                  <a:moveTo>
                    <a:pt x="7998" y="1"/>
                  </a:moveTo>
                  <a:cubicBezTo>
                    <a:pt x="7175" y="1"/>
                    <a:pt x="6415" y="311"/>
                    <a:pt x="5747" y="1014"/>
                  </a:cubicBezTo>
                  <a:cubicBezTo>
                    <a:pt x="0" y="7091"/>
                    <a:pt x="24136" y="18070"/>
                    <a:pt x="24136" y="18070"/>
                  </a:cubicBezTo>
                  <a:cubicBezTo>
                    <a:pt x="24136" y="18070"/>
                    <a:pt x="14267" y="1"/>
                    <a:pt x="7998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22" name="Google Shape;4286;p64"/>
            <p:cNvSpPr/>
            <p:nvPr/>
          </p:nvSpPr>
          <p:spPr>
            <a:xfrm>
              <a:off x="4362513" y="3500413"/>
              <a:ext cx="662200" cy="213450"/>
            </a:xfrm>
            <a:custGeom>
              <a:avLst/>
              <a:gdLst/>
              <a:ahLst/>
              <a:cxnLst/>
              <a:rect l="l" t="t" r="r" b="b"/>
              <a:pathLst>
                <a:path w="26488" h="8538" extrusionOk="0">
                  <a:moveTo>
                    <a:pt x="5572" y="0"/>
                  </a:moveTo>
                  <a:cubicBezTo>
                    <a:pt x="3982" y="0"/>
                    <a:pt x="2816" y="481"/>
                    <a:pt x="2365" y="1672"/>
                  </a:cubicBezTo>
                  <a:cubicBezTo>
                    <a:pt x="0" y="7892"/>
                    <a:pt x="26487" y="8537"/>
                    <a:pt x="26487" y="8537"/>
                  </a:cubicBezTo>
                  <a:cubicBezTo>
                    <a:pt x="26487" y="8537"/>
                    <a:pt x="12268" y="0"/>
                    <a:pt x="5572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23" name="Google Shape;4287;p64"/>
            <p:cNvSpPr/>
            <p:nvPr/>
          </p:nvSpPr>
          <p:spPr>
            <a:xfrm>
              <a:off x="5024688" y="3253563"/>
              <a:ext cx="570100" cy="460650"/>
            </a:xfrm>
            <a:custGeom>
              <a:avLst/>
              <a:gdLst/>
              <a:ahLst/>
              <a:cxnLst/>
              <a:rect l="l" t="t" r="r" b="b"/>
              <a:pathLst>
                <a:path w="22804" h="18426" extrusionOk="0">
                  <a:moveTo>
                    <a:pt x="16118" y="1"/>
                  </a:moveTo>
                  <a:cubicBezTo>
                    <a:pt x="10304" y="1"/>
                    <a:pt x="0" y="18411"/>
                    <a:pt x="0" y="18411"/>
                  </a:cubicBezTo>
                  <a:lnTo>
                    <a:pt x="0" y="18425"/>
                  </a:lnTo>
                  <a:cubicBezTo>
                    <a:pt x="0" y="18425"/>
                    <a:pt x="22803" y="3691"/>
                    <a:pt x="17386" y="352"/>
                  </a:cubicBezTo>
                  <a:cubicBezTo>
                    <a:pt x="16995" y="112"/>
                    <a:pt x="16570" y="1"/>
                    <a:pt x="16118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24" name="Google Shape;4288;p64"/>
            <p:cNvSpPr/>
            <p:nvPr/>
          </p:nvSpPr>
          <p:spPr>
            <a:xfrm>
              <a:off x="5024688" y="3500488"/>
              <a:ext cx="661100" cy="213375"/>
            </a:xfrm>
            <a:custGeom>
              <a:avLst/>
              <a:gdLst/>
              <a:ahLst/>
              <a:cxnLst/>
              <a:rect l="l" t="t" r="r" b="b"/>
              <a:pathLst>
                <a:path w="26444" h="8535" extrusionOk="0">
                  <a:moveTo>
                    <a:pt x="20860" y="1"/>
                  </a:moveTo>
                  <a:cubicBezTo>
                    <a:pt x="14130" y="1"/>
                    <a:pt x="0" y="8534"/>
                    <a:pt x="0" y="8534"/>
                  </a:cubicBezTo>
                  <a:cubicBezTo>
                    <a:pt x="0" y="8534"/>
                    <a:pt x="26444" y="8204"/>
                    <a:pt x="24151" y="1769"/>
                  </a:cubicBezTo>
                  <a:cubicBezTo>
                    <a:pt x="23701" y="508"/>
                    <a:pt x="22500" y="1"/>
                    <a:pt x="20860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25" name="Google Shape;4289;p64"/>
            <p:cNvSpPr/>
            <p:nvPr/>
          </p:nvSpPr>
          <p:spPr>
            <a:xfrm>
              <a:off x="5024688" y="3713838"/>
              <a:ext cx="640325" cy="215100"/>
            </a:xfrm>
            <a:custGeom>
              <a:avLst/>
              <a:gdLst/>
              <a:ahLst/>
              <a:cxnLst/>
              <a:rect l="l" t="t" r="r" b="b"/>
              <a:pathLst>
                <a:path w="25613" h="8604" extrusionOk="0">
                  <a:moveTo>
                    <a:pt x="0" y="0"/>
                  </a:moveTo>
                  <a:cubicBezTo>
                    <a:pt x="0" y="0"/>
                    <a:pt x="15040" y="8604"/>
                    <a:pt x="21368" y="8604"/>
                  </a:cubicBezTo>
                  <a:cubicBezTo>
                    <a:pt x="22775" y="8604"/>
                    <a:pt x="23752" y="8178"/>
                    <a:pt x="24036" y="7138"/>
                  </a:cubicBezTo>
                  <a:cubicBezTo>
                    <a:pt x="25613" y="1419"/>
                    <a:pt x="1" y="0"/>
                    <a:pt x="0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26" name="Google Shape;4290;p64"/>
            <p:cNvSpPr/>
            <p:nvPr/>
          </p:nvSpPr>
          <p:spPr>
            <a:xfrm>
              <a:off x="5020013" y="3705238"/>
              <a:ext cx="567975" cy="454875"/>
            </a:xfrm>
            <a:custGeom>
              <a:avLst/>
              <a:gdLst/>
              <a:ahLst/>
              <a:cxnLst/>
              <a:rect l="l" t="t" r="r" b="b"/>
              <a:pathLst>
                <a:path w="22719" h="18195" extrusionOk="0">
                  <a:moveTo>
                    <a:pt x="1" y="0"/>
                  </a:moveTo>
                  <a:cubicBezTo>
                    <a:pt x="1" y="1"/>
                    <a:pt x="11600" y="18194"/>
                    <a:pt x="16972" y="18194"/>
                  </a:cubicBezTo>
                  <a:cubicBezTo>
                    <a:pt x="17520" y="18194"/>
                    <a:pt x="18004" y="18005"/>
                    <a:pt x="18404" y="17586"/>
                  </a:cubicBezTo>
                  <a:cubicBezTo>
                    <a:pt x="22718" y="13057"/>
                    <a:pt x="331" y="201"/>
                    <a:pt x="1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27" name="Google Shape;4291;p64"/>
            <p:cNvSpPr/>
            <p:nvPr/>
          </p:nvSpPr>
          <p:spPr>
            <a:xfrm>
              <a:off x="5003438" y="3712038"/>
              <a:ext cx="349125" cy="611875"/>
            </a:xfrm>
            <a:custGeom>
              <a:avLst/>
              <a:gdLst/>
              <a:ahLst/>
              <a:cxnLst/>
              <a:rect l="l" t="t" r="r" b="b"/>
              <a:pathLst>
                <a:path w="13965" h="24475" extrusionOk="0">
                  <a:moveTo>
                    <a:pt x="793" y="0"/>
                  </a:moveTo>
                  <a:cubicBezTo>
                    <a:pt x="793" y="1"/>
                    <a:pt x="0" y="24475"/>
                    <a:pt x="6314" y="24475"/>
                  </a:cubicBezTo>
                  <a:cubicBezTo>
                    <a:pt x="6520" y="24475"/>
                    <a:pt x="6734" y="24448"/>
                    <a:pt x="6956" y="24394"/>
                  </a:cubicBezTo>
                  <a:cubicBezTo>
                    <a:pt x="13964" y="22689"/>
                    <a:pt x="793" y="1"/>
                    <a:pt x="793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28" name="Google Shape;4292;p64"/>
            <p:cNvSpPr/>
            <p:nvPr/>
          </p:nvSpPr>
          <p:spPr>
            <a:xfrm>
              <a:off x="4710088" y="3712038"/>
              <a:ext cx="313175" cy="607550"/>
            </a:xfrm>
            <a:custGeom>
              <a:avLst/>
              <a:gdLst/>
              <a:ahLst/>
              <a:cxnLst/>
              <a:rect l="l" t="t" r="r" b="b"/>
              <a:pathLst>
                <a:path w="12527" h="24302" extrusionOk="0">
                  <a:moveTo>
                    <a:pt x="12527" y="0"/>
                  </a:moveTo>
                  <a:cubicBezTo>
                    <a:pt x="12526" y="1"/>
                    <a:pt x="0" y="22531"/>
                    <a:pt x="5819" y="24222"/>
                  </a:cubicBezTo>
                  <a:cubicBezTo>
                    <a:pt x="6004" y="24276"/>
                    <a:pt x="6183" y="24302"/>
                    <a:pt x="6357" y="24302"/>
                  </a:cubicBezTo>
                  <a:cubicBezTo>
                    <a:pt x="11707" y="24302"/>
                    <a:pt x="12527" y="2"/>
                    <a:pt x="12527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29" name="Google Shape;4293;p64"/>
            <p:cNvSpPr/>
            <p:nvPr/>
          </p:nvSpPr>
          <p:spPr>
            <a:xfrm>
              <a:off x="4409813" y="3712038"/>
              <a:ext cx="613450" cy="441400"/>
            </a:xfrm>
            <a:custGeom>
              <a:avLst/>
              <a:gdLst/>
              <a:ahLst/>
              <a:cxnLst/>
              <a:rect l="l" t="t" r="r" b="b"/>
              <a:pathLst>
                <a:path w="24538" h="17656" extrusionOk="0">
                  <a:moveTo>
                    <a:pt x="24538" y="0"/>
                  </a:moveTo>
                  <a:cubicBezTo>
                    <a:pt x="24537" y="1"/>
                    <a:pt x="0" y="12398"/>
                    <a:pt x="6106" y="17013"/>
                  </a:cubicBezTo>
                  <a:cubicBezTo>
                    <a:pt x="6693" y="17456"/>
                    <a:pt x="7338" y="17656"/>
                    <a:pt x="8024" y="17656"/>
                  </a:cubicBezTo>
                  <a:cubicBezTo>
                    <a:pt x="14469" y="17656"/>
                    <a:pt x="24538" y="1"/>
                    <a:pt x="24538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30" name="Google Shape;4294;p64"/>
            <p:cNvSpPr/>
            <p:nvPr/>
          </p:nvSpPr>
          <p:spPr>
            <a:xfrm>
              <a:off x="4359838" y="3711938"/>
              <a:ext cx="663425" cy="208425"/>
            </a:xfrm>
            <a:custGeom>
              <a:avLst/>
              <a:gdLst/>
              <a:ahLst/>
              <a:cxnLst/>
              <a:rect l="l" t="t" r="r" b="b"/>
              <a:pathLst>
                <a:path w="26537" h="8337" extrusionOk="0">
                  <a:moveTo>
                    <a:pt x="25753" y="0"/>
                  </a:moveTo>
                  <a:cubicBezTo>
                    <a:pt x="21353" y="0"/>
                    <a:pt x="1" y="312"/>
                    <a:pt x="2329" y="6397"/>
                  </a:cubicBezTo>
                  <a:cubicBezTo>
                    <a:pt x="2860" y="7784"/>
                    <a:pt x="4188" y="8336"/>
                    <a:pt x="5964" y="8336"/>
                  </a:cubicBezTo>
                  <a:cubicBezTo>
                    <a:pt x="12865" y="8336"/>
                    <a:pt x="26537" y="4"/>
                    <a:pt x="26537" y="4"/>
                  </a:cubicBezTo>
                  <a:cubicBezTo>
                    <a:pt x="26537" y="4"/>
                    <a:pt x="26255" y="0"/>
                    <a:pt x="25753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31" name="Google Shape;4295;p64"/>
            <p:cNvSpPr/>
            <p:nvPr/>
          </p:nvSpPr>
          <p:spPr>
            <a:xfrm>
              <a:off x="4465713" y="3158988"/>
              <a:ext cx="1109000" cy="1097775"/>
            </a:xfrm>
            <a:custGeom>
              <a:avLst/>
              <a:gdLst/>
              <a:ahLst/>
              <a:cxnLst/>
              <a:rect l="l" t="t" r="r" b="b"/>
              <a:pathLst>
                <a:path w="44360" h="43911" extrusionOk="0">
                  <a:moveTo>
                    <a:pt x="28768" y="1"/>
                  </a:moveTo>
                  <a:cubicBezTo>
                    <a:pt x="27055" y="1"/>
                    <a:pt x="26172" y="9252"/>
                    <a:pt x="26172" y="9252"/>
                  </a:cubicBezTo>
                  <a:lnTo>
                    <a:pt x="19779" y="8994"/>
                  </a:lnTo>
                  <a:cubicBezTo>
                    <a:pt x="19779" y="8994"/>
                    <a:pt x="19364" y="638"/>
                    <a:pt x="17916" y="380"/>
                  </a:cubicBezTo>
                  <a:cubicBezTo>
                    <a:pt x="17896" y="376"/>
                    <a:pt x="17876" y="375"/>
                    <a:pt x="17858" y="375"/>
                  </a:cubicBezTo>
                  <a:cubicBezTo>
                    <a:pt x="16521" y="375"/>
                    <a:pt x="18891" y="9309"/>
                    <a:pt x="18891" y="9309"/>
                  </a:cubicBezTo>
                  <a:lnTo>
                    <a:pt x="14290" y="11660"/>
                  </a:lnTo>
                  <a:cubicBezTo>
                    <a:pt x="14290" y="11660"/>
                    <a:pt x="8223" y="6400"/>
                    <a:pt x="6371" y="6400"/>
                  </a:cubicBezTo>
                  <a:cubicBezTo>
                    <a:pt x="6249" y="6400"/>
                    <a:pt x="6145" y="6422"/>
                    <a:pt x="6063" y="6471"/>
                  </a:cubicBezTo>
                  <a:cubicBezTo>
                    <a:pt x="4730" y="7245"/>
                    <a:pt x="13086" y="12677"/>
                    <a:pt x="13086" y="12677"/>
                  </a:cubicBezTo>
                  <a:lnTo>
                    <a:pt x="9388" y="16877"/>
                  </a:lnTo>
                  <a:cubicBezTo>
                    <a:pt x="9388" y="16877"/>
                    <a:pt x="4335" y="15444"/>
                    <a:pt x="1851" y="15444"/>
                  </a:cubicBezTo>
                  <a:cubicBezTo>
                    <a:pt x="1144" y="15444"/>
                    <a:pt x="645" y="15560"/>
                    <a:pt x="531" y="15859"/>
                  </a:cubicBezTo>
                  <a:cubicBezTo>
                    <a:pt x="0" y="17206"/>
                    <a:pt x="8242" y="18410"/>
                    <a:pt x="8242" y="18410"/>
                  </a:cubicBezTo>
                  <a:lnTo>
                    <a:pt x="8672" y="23613"/>
                  </a:lnTo>
                  <a:cubicBezTo>
                    <a:pt x="8672" y="23613"/>
                    <a:pt x="172" y="25677"/>
                    <a:pt x="502" y="27239"/>
                  </a:cubicBezTo>
                  <a:cubicBezTo>
                    <a:pt x="565" y="27536"/>
                    <a:pt x="913" y="27655"/>
                    <a:pt x="1434" y="27655"/>
                  </a:cubicBezTo>
                  <a:cubicBezTo>
                    <a:pt x="3636" y="27655"/>
                    <a:pt x="8929" y="25519"/>
                    <a:pt x="8929" y="25519"/>
                  </a:cubicBezTo>
                  <a:lnTo>
                    <a:pt x="11008" y="29719"/>
                  </a:lnTo>
                  <a:cubicBezTo>
                    <a:pt x="11008" y="29719"/>
                    <a:pt x="4314" y="35724"/>
                    <a:pt x="5346" y="36928"/>
                  </a:cubicBezTo>
                  <a:cubicBezTo>
                    <a:pt x="5436" y="37031"/>
                    <a:pt x="5564" y="37078"/>
                    <a:pt x="5723" y="37078"/>
                  </a:cubicBezTo>
                  <a:cubicBezTo>
                    <a:pt x="7428" y="37078"/>
                    <a:pt x="12728" y="31682"/>
                    <a:pt x="12728" y="31682"/>
                  </a:cubicBezTo>
                  <a:cubicBezTo>
                    <a:pt x="12728" y="31682"/>
                    <a:pt x="14574" y="36205"/>
                    <a:pt x="17251" y="36426"/>
                  </a:cubicBezTo>
                  <a:lnTo>
                    <a:pt x="17251" y="36426"/>
                  </a:lnTo>
                  <a:cubicBezTo>
                    <a:pt x="17127" y="36751"/>
                    <a:pt x="14883" y="42679"/>
                    <a:pt x="16096" y="43808"/>
                  </a:cubicBezTo>
                  <a:cubicBezTo>
                    <a:pt x="16170" y="43877"/>
                    <a:pt x="16244" y="43910"/>
                    <a:pt x="16320" y="43910"/>
                  </a:cubicBezTo>
                  <a:cubicBezTo>
                    <a:pt x="17522" y="43910"/>
                    <a:pt x="18905" y="35638"/>
                    <a:pt x="18905" y="35638"/>
                  </a:cubicBezTo>
                  <a:lnTo>
                    <a:pt x="24538" y="35366"/>
                  </a:lnTo>
                  <a:cubicBezTo>
                    <a:pt x="24538" y="35366"/>
                    <a:pt x="26334" y="43911"/>
                    <a:pt x="27927" y="43911"/>
                  </a:cubicBezTo>
                  <a:cubicBezTo>
                    <a:pt x="27944" y="43911"/>
                    <a:pt x="27961" y="43910"/>
                    <a:pt x="27978" y="43908"/>
                  </a:cubicBezTo>
                  <a:cubicBezTo>
                    <a:pt x="29583" y="43736"/>
                    <a:pt x="25785" y="34749"/>
                    <a:pt x="25785" y="34749"/>
                  </a:cubicBezTo>
                  <a:lnTo>
                    <a:pt x="30643" y="34362"/>
                  </a:lnTo>
                  <a:lnTo>
                    <a:pt x="32120" y="33918"/>
                  </a:lnTo>
                  <a:cubicBezTo>
                    <a:pt x="32120" y="33918"/>
                    <a:pt x="36910" y="37362"/>
                    <a:pt x="38209" y="37362"/>
                  </a:cubicBezTo>
                  <a:cubicBezTo>
                    <a:pt x="38264" y="37362"/>
                    <a:pt x="38313" y="37356"/>
                    <a:pt x="38354" y="37344"/>
                  </a:cubicBezTo>
                  <a:cubicBezTo>
                    <a:pt x="39401" y="37043"/>
                    <a:pt x="33639" y="32671"/>
                    <a:pt x="33639" y="32671"/>
                  </a:cubicBezTo>
                  <a:lnTo>
                    <a:pt x="37007" y="28300"/>
                  </a:lnTo>
                  <a:cubicBezTo>
                    <a:pt x="37007" y="28300"/>
                    <a:pt x="40697" y="29268"/>
                    <a:pt x="42627" y="29268"/>
                  </a:cubicBezTo>
                  <a:cubicBezTo>
                    <a:pt x="43237" y="29268"/>
                    <a:pt x="43672" y="29171"/>
                    <a:pt x="43758" y="28916"/>
                  </a:cubicBezTo>
                  <a:cubicBezTo>
                    <a:pt x="44116" y="27855"/>
                    <a:pt x="36978" y="27225"/>
                    <a:pt x="36978" y="27225"/>
                  </a:cubicBezTo>
                  <a:lnTo>
                    <a:pt x="38096" y="19543"/>
                  </a:lnTo>
                  <a:cubicBezTo>
                    <a:pt x="38096" y="19543"/>
                    <a:pt x="44360" y="17264"/>
                    <a:pt x="43772" y="16017"/>
                  </a:cubicBezTo>
                  <a:cubicBezTo>
                    <a:pt x="43663" y="15785"/>
                    <a:pt x="43346" y="15691"/>
                    <a:pt x="42900" y="15691"/>
                  </a:cubicBezTo>
                  <a:cubicBezTo>
                    <a:pt x="40946" y="15691"/>
                    <a:pt x="36534" y="17507"/>
                    <a:pt x="36534" y="17507"/>
                  </a:cubicBezTo>
                  <a:lnTo>
                    <a:pt x="32607" y="12018"/>
                  </a:lnTo>
                  <a:cubicBezTo>
                    <a:pt x="32607" y="12018"/>
                    <a:pt x="38985" y="7503"/>
                    <a:pt x="38469" y="6056"/>
                  </a:cubicBezTo>
                  <a:cubicBezTo>
                    <a:pt x="38421" y="5919"/>
                    <a:pt x="38318" y="5856"/>
                    <a:pt x="38171" y="5856"/>
                  </a:cubicBezTo>
                  <a:cubicBezTo>
                    <a:pt x="36754" y="5856"/>
                    <a:pt x="31245" y="11660"/>
                    <a:pt x="31245" y="11660"/>
                  </a:cubicBezTo>
                  <a:lnTo>
                    <a:pt x="27763" y="9151"/>
                  </a:lnTo>
                  <a:cubicBezTo>
                    <a:pt x="27763" y="9151"/>
                    <a:pt x="30729" y="538"/>
                    <a:pt x="28909" y="22"/>
                  </a:cubicBezTo>
                  <a:cubicBezTo>
                    <a:pt x="28861" y="8"/>
                    <a:pt x="28814" y="1"/>
                    <a:pt x="28768" y="1"/>
                  </a:cubicBezTo>
                  <a:close/>
                </a:path>
              </a:pathLst>
            </a:custGeom>
            <a:solidFill>
              <a:srgbClr val="0092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32" name="Google Shape;4296;p64"/>
            <p:cNvSpPr/>
            <p:nvPr/>
          </p:nvSpPr>
          <p:spPr>
            <a:xfrm>
              <a:off x="4502613" y="3220788"/>
              <a:ext cx="1011550" cy="973325"/>
            </a:xfrm>
            <a:custGeom>
              <a:avLst/>
              <a:gdLst/>
              <a:ahLst/>
              <a:cxnLst/>
              <a:rect l="l" t="t" r="r" b="b"/>
              <a:pathLst>
                <a:path w="40462" h="38933" extrusionOk="0">
                  <a:moveTo>
                    <a:pt x="20998" y="0"/>
                  </a:moveTo>
                  <a:cubicBezTo>
                    <a:pt x="13129" y="0"/>
                    <a:pt x="6020" y="4745"/>
                    <a:pt x="3010" y="12011"/>
                  </a:cubicBezTo>
                  <a:cubicBezTo>
                    <a:pt x="1" y="19292"/>
                    <a:pt x="1663" y="27662"/>
                    <a:pt x="7239" y="33238"/>
                  </a:cubicBezTo>
                  <a:cubicBezTo>
                    <a:pt x="10958" y="36957"/>
                    <a:pt x="15934" y="38933"/>
                    <a:pt x="21000" y="38933"/>
                  </a:cubicBezTo>
                  <a:cubicBezTo>
                    <a:pt x="23509" y="38933"/>
                    <a:pt x="26040" y="38448"/>
                    <a:pt x="28451" y="37451"/>
                  </a:cubicBezTo>
                  <a:cubicBezTo>
                    <a:pt x="35717" y="34442"/>
                    <a:pt x="40462" y="27347"/>
                    <a:pt x="40462" y="19464"/>
                  </a:cubicBezTo>
                  <a:cubicBezTo>
                    <a:pt x="40462" y="8715"/>
                    <a:pt x="31747" y="0"/>
                    <a:pt x="20998" y="0"/>
                  </a:cubicBezTo>
                  <a:close/>
                </a:path>
              </a:pathLst>
            </a:custGeom>
            <a:solidFill>
              <a:srgbClr val="FFD3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33" name="Google Shape;4297;p64"/>
            <p:cNvSpPr/>
            <p:nvPr/>
          </p:nvSpPr>
          <p:spPr>
            <a:xfrm>
              <a:off x="4614763" y="3287063"/>
              <a:ext cx="817700" cy="812700"/>
            </a:xfrm>
            <a:custGeom>
              <a:avLst/>
              <a:gdLst/>
              <a:ahLst/>
              <a:cxnLst/>
              <a:rect l="l" t="t" r="r" b="b"/>
              <a:pathLst>
                <a:path w="32708" h="32508" extrusionOk="0">
                  <a:moveTo>
                    <a:pt x="12370" y="1"/>
                  </a:moveTo>
                  <a:cubicBezTo>
                    <a:pt x="12312" y="1"/>
                    <a:pt x="12269" y="15"/>
                    <a:pt x="12212" y="15"/>
                  </a:cubicBezTo>
                  <a:cubicBezTo>
                    <a:pt x="11237" y="144"/>
                    <a:pt x="11166" y="1463"/>
                    <a:pt x="11438" y="2982"/>
                  </a:cubicBezTo>
                  <a:cubicBezTo>
                    <a:pt x="12312" y="4415"/>
                    <a:pt x="13043" y="5920"/>
                    <a:pt x="13631" y="7483"/>
                  </a:cubicBezTo>
                  <a:cubicBezTo>
                    <a:pt x="13918" y="7397"/>
                    <a:pt x="14204" y="7325"/>
                    <a:pt x="14505" y="7268"/>
                  </a:cubicBezTo>
                  <a:cubicBezTo>
                    <a:pt x="14233" y="5232"/>
                    <a:pt x="14090" y="3226"/>
                    <a:pt x="14247" y="1592"/>
                  </a:cubicBezTo>
                  <a:cubicBezTo>
                    <a:pt x="13717" y="675"/>
                    <a:pt x="13086" y="1"/>
                    <a:pt x="12370" y="1"/>
                  </a:cubicBezTo>
                  <a:close/>
                  <a:moveTo>
                    <a:pt x="20840" y="273"/>
                  </a:moveTo>
                  <a:cubicBezTo>
                    <a:pt x="20109" y="273"/>
                    <a:pt x="19450" y="1234"/>
                    <a:pt x="18920" y="2423"/>
                  </a:cubicBezTo>
                  <a:cubicBezTo>
                    <a:pt x="18934" y="4057"/>
                    <a:pt x="18819" y="5691"/>
                    <a:pt x="18576" y="7311"/>
                  </a:cubicBezTo>
                  <a:cubicBezTo>
                    <a:pt x="18948" y="7397"/>
                    <a:pt x="19307" y="7497"/>
                    <a:pt x="19665" y="7626"/>
                  </a:cubicBezTo>
                  <a:cubicBezTo>
                    <a:pt x="20253" y="6150"/>
                    <a:pt x="20969" y="4716"/>
                    <a:pt x="21801" y="3340"/>
                  </a:cubicBezTo>
                  <a:cubicBezTo>
                    <a:pt x="21915" y="1778"/>
                    <a:pt x="21772" y="345"/>
                    <a:pt x="20912" y="273"/>
                  </a:cubicBezTo>
                  <a:close/>
                  <a:moveTo>
                    <a:pt x="5213" y="4142"/>
                  </a:moveTo>
                  <a:cubicBezTo>
                    <a:pt x="4864" y="4142"/>
                    <a:pt x="4542" y="4255"/>
                    <a:pt x="4272" y="4458"/>
                  </a:cubicBezTo>
                  <a:cubicBezTo>
                    <a:pt x="3469" y="5103"/>
                    <a:pt x="3842" y="6293"/>
                    <a:pt x="4630" y="7526"/>
                  </a:cubicBezTo>
                  <a:cubicBezTo>
                    <a:pt x="6006" y="8257"/>
                    <a:pt x="7540" y="9317"/>
                    <a:pt x="9045" y="10492"/>
                  </a:cubicBezTo>
                  <a:cubicBezTo>
                    <a:pt x="9303" y="10191"/>
                    <a:pt x="9575" y="9905"/>
                    <a:pt x="9861" y="9647"/>
                  </a:cubicBezTo>
                  <a:cubicBezTo>
                    <a:pt x="8486" y="7870"/>
                    <a:pt x="7253" y="6021"/>
                    <a:pt x="6579" y="4444"/>
                  </a:cubicBezTo>
                  <a:cubicBezTo>
                    <a:pt x="6164" y="4258"/>
                    <a:pt x="5719" y="4157"/>
                    <a:pt x="5275" y="4143"/>
                  </a:cubicBezTo>
                  <a:cubicBezTo>
                    <a:pt x="5254" y="4142"/>
                    <a:pt x="5233" y="4142"/>
                    <a:pt x="5213" y="4142"/>
                  </a:cubicBezTo>
                  <a:close/>
                  <a:moveTo>
                    <a:pt x="28002" y="5073"/>
                  </a:moveTo>
                  <a:cubicBezTo>
                    <a:pt x="27985" y="5073"/>
                    <a:pt x="27967" y="5073"/>
                    <a:pt x="27949" y="5075"/>
                  </a:cubicBezTo>
                  <a:lnTo>
                    <a:pt x="27935" y="5075"/>
                  </a:lnTo>
                  <a:cubicBezTo>
                    <a:pt x="27290" y="5075"/>
                    <a:pt x="26401" y="5548"/>
                    <a:pt x="25541" y="6150"/>
                  </a:cubicBezTo>
                  <a:cubicBezTo>
                    <a:pt x="24782" y="7382"/>
                    <a:pt x="23965" y="8572"/>
                    <a:pt x="23062" y="9704"/>
                  </a:cubicBezTo>
                  <a:cubicBezTo>
                    <a:pt x="23363" y="9991"/>
                    <a:pt x="23650" y="10292"/>
                    <a:pt x="23907" y="10607"/>
                  </a:cubicBezTo>
                  <a:cubicBezTo>
                    <a:pt x="24911" y="9833"/>
                    <a:pt x="25943" y="9116"/>
                    <a:pt x="27032" y="8472"/>
                  </a:cubicBezTo>
                  <a:cubicBezTo>
                    <a:pt x="28193" y="7196"/>
                    <a:pt x="29211" y="5734"/>
                    <a:pt x="28465" y="5218"/>
                  </a:cubicBezTo>
                  <a:cubicBezTo>
                    <a:pt x="28324" y="5128"/>
                    <a:pt x="28159" y="5073"/>
                    <a:pt x="28002" y="5073"/>
                  </a:cubicBezTo>
                  <a:close/>
                  <a:moveTo>
                    <a:pt x="29770" y="11811"/>
                  </a:moveTo>
                  <a:lnTo>
                    <a:pt x="29741" y="11825"/>
                  </a:lnTo>
                  <a:cubicBezTo>
                    <a:pt x="29742" y="11825"/>
                    <a:pt x="29743" y="11825"/>
                    <a:pt x="29744" y="11825"/>
                  </a:cubicBezTo>
                  <a:lnTo>
                    <a:pt x="29743" y="11825"/>
                  </a:lnTo>
                  <a:cubicBezTo>
                    <a:pt x="29752" y="11821"/>
                    <a:pt x="29761" y="11816"/>
                    <a:pt x="29770" y="11811"/>
                  </a:cubicBezTo>
                  <a:close/>
                  <a:moveTo>
                    <a:pt x="29743" y="11825"/>
                  </a:moveTo>
                  <a:lnTo>
                    <a:pt x="29743" y="11825"/>
                  </a:lnTo>
                  <a:cubicBezTo>
                    <a:pt x="28419" y="12551"/>
                    <a:pt x="27066" y="13205"/>
                    <a:pt x="25670" y="13775"/>
                  </a:cubicBezTo>
                  <a:cubicBezTo>
                    <a:pt x="25814" y="14205"/>
                    <a:pt x="25914" y="14635"/>
                    <a:pt x="26000" y="15064"/>
                  </a:cubicBezTo>
                  <a:cubicBezTo>
                    <a:pt x="27276" y="14864"/>
                    <a:pt x="28551" y="14749"/>
                    <a:pt x="29841" y="14692"/>
                  </a:cubicBezTo>
                  <a:cubicBezTo>
                    <a:pt x="31360" y="14133"/>
                    <a:pt x="32708" y="13402"/>
                    <a:pt x="32392" y="12657"/>
                  </a:cubicBezTo>
                  <a:cubicBezTo>
                    <a:pt x="32120" y="12041"/>
                    <a:pt x="31004" y="11826"/>
                    <a:pt x="29744" y="11825"/>
                  </a:cubicBezTo>
                  <a:close/>
                  <a:moveTo>
                    <a:pt x="2996" y="11711"/>
                  </a:moveTo>
                  <a:cubicBezTo>
                    <a:pt x="1678" y="11711"/>
                    <a:pt x="488" y="11926"/>
                    <a:pt x="259" y="12657"/>
                  </a:cubicBezTo>
                  <a:cubicBezTo>
                    <a:pt x="15" y="13431"/>
                    <a:pt x="846" y="14276"/>
                    <a:pt x="1878" y="15007"/>
                  </a:cubicBezTo>
                  <a:lnTo>
                    <a:pt x="2423" y="15007"/>
                  </a:lnTo>
                  <a:cubicBezTo>
                    <a:pt x="3885" y="15021"/>
                    <a:pt x="5347" y="15122"/>
                    <a:pt x="6809" y="15308"/>
                  </a:cubicBezTo>
                  <a:cubicBezTo>
                    <a:pt x="6895" y="14764"/>
                    <a:pt x="7024" y="14219"/>
                    <a:pt x="7196" y="13689"/>
                  </a:cubicBezTo>
                  <a:cubicBezTo>
                    <a:pt x="5877" y="13115"/>
                    <a:pt x="4601" y="12470"/>
                    <a:pt x="3369" y="11739"/>
                  </a:cubicBezTo>
                  <a:lnTo>
                    <a:pt x="3010" y="11739"/>
                  </a:lnTo>
                  <a:lnTo>
                    <a:pt x="2996" y="11711"/>
                  </a:lnTo>
                  <a:close/>
                  <a:moveTo>
                    <a:pt x="25971" y="18805"/>
                  </a:moveTo>
                  <a:cubicBezTo>
                    <a:pt x="25857" y="19307"/>
                    <a:pt x="25713" y="19823"/>
                    <a:pt x="25527" y="20310"/>
                  </a:cubicBezTo>
                  <a:cubicBezTo>
                    <a:pt x="26473" y="20712"/>
                    <a:pt x="27419" y="21127"/>
                    <a:pt x="28293" y="21571"/>
                  </a:cubicBezTo>
                  <a:cubicBezTo>
                    <a:pt x="28881" y="21743"/>
                    <a:pt x="29483" y="21844"/>
                    <a:pt x="30085" y="21858"/>
                  </a:cubicBezTo>
                  <a:cubicBezTo>
                    <a:pt x="30887" y="21858"/>
                    <a:pt x="31489" y="21586"/>
                    <a:pt x="31547" y="20826"/>
                  </a:cubicBezTo>
                  <a:cubicBezTo>
                    <a:pt x="31604" y="20067"/>
                    <a:pt x="31174" y="19522"/>
                    <a:pt x="30529" y="19092"/>
                  </a:cubicBezTo>
                  <a:lnTo>
                    <a:pt x="30357" y="19092"/>
                  </a:lnTo>
                  <a:cubicBezTo>
                    <a:pt x="28895" y="19078"/>
                    <a:pt x="27433" y="18977"/>
                    <a:pt x="25986" y="18805"/>
                  </a:cubicBezTo>
                  <a:close/>
                  <a:moveTo>
                    <a:pt x="6866" y="18562"/>
                  </a:moveTo>
                  <a:cubicBezTo>
                    <a:pt x="5490" y="18691"/>
                    <a:pt x="4114" y="18777"/>
                    <a:pt x="2867" y="18791"/>
                  </a:cubicBezTo>
                  <a:cubicBezTo>
                    <a:pt x="1405" y="19508"/>
                    <a:pt x="1" y="20468"/>
                    <a:pt x="345" y="21371"/>
                  </a:cubicBezTo>
                  <a:cubicBezTo>
                    <a:pt x="502" y="21801"/>
                    <a:pt x="1047" y="21958"/>
                    <a:pt x="1778" y="21958"/>
                  </a:cubicBezTo>
                  <a:cubicBezTo>
                    <a:pt x="2638" y="21930"/>
                    <a:pt x="3483" y="21801"/>
                    <a:pt x="4300" y="21586"/>
                  </a:cubicBezTo>
                  <a:cubicBezTo>
                    <a:pt x="5246" y="21099"/>
                    <a:pt x="6264" y="20626"/>
                    <a:pt x="7310" y="20196"/>
                  </a:cubicBezTo>
                  <a:cubicBezTo>
                    <a:pt x="7124" y="19665"/>
                    <a:pt x="6966" y="19121"/>
                    <a:pt x="6866" y="18562"/>
                  </a:cubicBezTo>
                  <a:close/>
                  <a:moveTo>
                    <a:pt x="23693" y="23306"/>
                  </a:moveTo>
                  <a:cubicBezTo>
                    <a:pt x="23463" y="23564"/>
                    <a:pt x="23220" y="23807"/>
                    <a:pt x="22976" y="24037"/>
                  </a:cubicBezTo>
                  <a:cubicBezTo>
                    <a:pt x="23621" y="24854"/>
                    <a:pt x="24251" y="25699"/>
                    <a:pt x="24810" y="26516"/>
                  </a:cubicBezTo>
                  <a:cubicBezTo>
                    <a:pt x="25627" y="27176"/>
                    <a:pt x="26487" y="27691"/>
                    <a:pt x="27161" y="27691"/>
                  </a:cubicBezTo>
                  <a:cubicBezTo>
                    <a:pt x="27347" y="27691"/>
                    <a:pt x="27534" y="27649"/>
                    <a:pt x="27691" y="27563"/>
                  </a:cubicBezTo>
                  <a:cubicBezTo>
                    <a:pt x="28150" y="27290"/>
                    <a:pt x="28121" y="26717"/>
                    <a:pt x="27849" y="26043"/>
                  </a:cubicBezTo>
                  <a:cubicBezTo>
                    <a:pt x="26387" y="25241"/>
                    <a:pt x="25011" y="24323"/>
                    <a:pt x="23693" y="23306"/>
                  </a:cubicBezTo>
                  <a:close/>
                  <a:moveTo>
                    <a:pt x="9145" y="23277"/>
                  </a:moveTo>
                  <a:cubicBezTo>
                    <a:pt x="7955" y="24180"/>
                    <a:pt x="6694" y="25011"/>
                    <a:pt x="5404" y="25771"/>
                  </a:cubicBezTo>
                  <a:cubicBezTo>
                    <a:pt x="4974" y="26860"/>
                    <a:pt x="4773" y="27878"/>
                    <a:pt x="5275" y="28279"/>
                  </a:cubicBezTo>
                  <a:cubicBezTo>
                    <a:pt x="5404" y="28369"/>
                    <a:pt x="5544" y="28425"/>
                    <a:pt x="5696" y="28425"/>
                  </a:cubicBezTo>
                  <a:cubicBezTo>
                    <a:pt x="5713" y="28425"/>
                    <a:pt x="5730" y="28424"/>
                    <a:pt x="5748" y="28422"/>
                  </a:cubicBezTo>
                  <a:cubicBezTo>
                    <a:pt x="6393" y="28422"/>
                    <a:pt x="7353" y="27835"/>
                    <a:pt x="8314" y="27090"/>
                  </a:cubicBezTo>
                  <a:cubicBezTo>
                    <a:pt x="8873" y="26187"/>
                    <a:pt x="9532" y="25255"/>
                    <a:pt x="10234" y="24338"/>
                  </a:cubicBezTo>
                  <a:cubicBezTo>
                    <a:pt x="9847" y="24008"/>
                    <a:pt x="9489" y="23650"/>
                    <a:pt x="9145" y="23277"/>
                  </a:cubicBezTo>
                  <a:close/>
                  <a:moveTo>
                    <a:pt x="19493" y="26072"/>
                  </a:moveTo>
                  <a:cubicBezTo>
                    <a:pt x="19092" y="26201"/>
                    <a:pt x="18690" y="26301"/>
                    <a:pt x="18275" y="26387"/>
                  </a:cubicBezTo>
                  <a:cubicBezTo>
                    <a:pt x="18418" y="27649"/>
                    <a:pt x="18533" y="28910"/>
                    <a:pt x="18561" y="30085"/>
                  </a:cubicBezTo>
                  <a:cubicBezTo>
                    <a:pt x="19106" y="31045"/>
                    <a:pt x="19694" y="31834"/>
                    <a:pt x="20267" y="31834"/>
                  </a:cubicBezTo>
                  <a:cubicBezTo>
                    <a:pt x="20324" y="31834"/>
                    <a:pt x="20382" y="31834"/>
                    <a:pt x="20439" y="31805"/>
                  </a:cubicBezTo>
                  <a:cubicBezTo>
                    <a:pt x="21041" y="31633"/>
                    <a:pt x="21127" y="30558"/>
                    <a:pt x="21012" y="29340"/>
                  </a:cubicBezTo>
                  <a:cubicBezTo>
                    <a:pt x="20453" y="28279"/>
                    <a:pt x="19937" y="27190"/>
                    <a:pt x="19493" y="26072"/>
                  </a:cubicBezTo>
                  <a:close/>
                  <a:moveTo>
                    <a:pt x="13287" y="26043"/>
                  </a:moveTo>
                  <a:cubicBezTo>
                    <a:pt x="12685" y="27448"/>
                    <a:pt x="12026" y="28809"/>
                    <a:pt x="11266" y="30142"/>
                  </a:cubicBezTo>
                  <a:cubicBezTo>
                    <a:pt x="11309" y="31289"/>
                    <a:pt x="11567" y="32221"/>
                    <a:pt x="12226" y="32464"/>
                  </a:cubicBezTo>
                  <a:cubicBezTo>
                    <a:pt x="12312" y="32493"/>
                    <a:pt x="12398" y="32507"/>
                    <a:pt x="12499" y="32507"/>
                  </a:cubicBezTo>
                  <a:cubicBezTo>
                    <a:pt x="13273" y="32507"/>
                    <a:pt x="13946" y="31346"/>
                    <a:pt x="14491" y="29985"/>
                  </a:cubicBezTo>
                  <a:cubicBezTo>
                    <a:pt x="14520" y="28852"/>
                    <a:pt x="14634" y="27634"/>
                    <a:pt x="14792" y="26416"/>
                  </a:cubicBezTo>
                  <a:cubicBezTo>
                    <a:pt x="14276" y="26330"/>
                    <a:pt x="13774" y="26201"/>
                    <a:pt x="13287" y="26043"/>
                  </a:cubicBezTo>
                  <a:close/>
                </a:path>
              </a:pathLst>
            </a:custGeom>
            <a:solidFill>
              <a:srgbClr val="FF885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34" name="Google Shape;4298;p64"/>
            <p:cNvSpPr/>
            <p:nvPr/>
          </p:nvSpPr>
          <p:spPr>
            <a:xfrm>
              <a:off x="4895338" y="3237588"/>
              <a:ext cx="265125" cy="477350"/>
            </a:xfrm>
            <a:custGeom>
              <a:avLst/>
              <a:gdLst/>
              <a:ahLst/>
              <a:cxnLst/>
              <a:rect l="l" t="t" r="r" b="b"/>
              <a:pathLst>
                <a:path w="10605" h="19094" extrusionOk="0">
                  <a:moveTo>
                    <a:pt x="5419" y="0"/>
                  </a:moveTo>
                  <a:cubicBezTo>
                    <a:pt x="5391" y="0"/>
                    <a:pt x="5361" y="1"/>
                    <a:pt x="5332" y="2"/>
                  </a:cubicBezTo>
                  <a:cubicBezTo>
                    <a:pt x="0" y="217"/>
                    <a:pt x="5332" y="19093"/>
                    <a:pt x="5332" y="19093"/>
                  </a:cubicBezTo>
                  <a:cubicBezTo>
                    <a:pt x="5332" y="19093"/>
                    <a:pt x="10605" y="0"/>
                    <a:pt x="5419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35" name="Google Shape;4299;p64"/>
            <p:cNvSpPr/>
            <p:nvPr/>
          </p:nvSpPr>
          <p:spPr>
            <a:xfrm>
              <a:off x="4664213" y="3294288"/>
              <a:ext cx="364425" cy="420650"/>
            </a:xfrm>
            <a:custGeom>
              <a:avLst/>
              <a:gdLst/>
              <a:ahLst/>
              <a:cxnLst/>
              <a:rect l="l" t="t" r="r" b="b"/>
              <a:pathLst>
                <a:path w="14577" h="16826" extrusionOk="0">
                  <a:moveTo>
                    <a:pt x="6090" y="1"/>
                  </a:moveTo>
                  <a:cubicBezTo>
                    <a:pt x="5789" y="1"/>
                    <a:pt x="5483" y="69"/>
                    <a:pt x="5175" y="214"/>
                  </a:cubicBezTo>
                  <a:cubicBezTo>
                    <a:pt x="1" y="2636"/>
                    <a:pt x="14577" y="16825"/>
                    <a:pt x="14577" y="16825"/>
                  </a:cubicBezTo>
                  <a:cubicBezTo>
                    <a:pt x="14577" y="16825"/>
                    <a:pt x="10827" y="1"/>
                    <a:pt x="6090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36" name="Google Shape;4300;p64"/>
            <p:cNvSpPr/>
            <p:nvPr/>
          </p:nvSpPr>
          <p:spPr>
            <a:xfrm>
              <a:off x="5028613" y="3297963"/>
              <a:ext cx="358000" cy="416975"/>
            </a:xfrm>
            <a:custGeom>
              <a:avLst/>
              <a:gdLst/>
              <a:ahLst/>
              <a:cxnLst/>
              <a:rect l="l" t="t" r="r" b="b"/>
              <a:pathLst>
                <a:path w="14320" h="16679" extrusionOk="0">
                  <a:moveTo>
                    <a:pt x="8717" y="1"/>
                  </a:moveTo>
                  <a:cubicBezTo>
                    <a:pt x="4186" y="1"/>
                    <a:pt x="1" y="16678"/>
                    <a:pt x="1" y="16678"/>
                  </a:cubicBezTo>
                  <a:cubicBezTo>
                    <a:pt x="1" y="16678"/>
                    <a:pt x="14319" y="2259"/>
                    <a:pt x="9489" y="167"/>
                  </a:cubicBezTo>
                  <a:cubicBezTo>
                    <a:pt x="9231" y="54"/>
                    <a:pt x="8974" y="1"/>
                    <a:pt x="8717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37" name="Google Shape;4301;p64"/>
            <p:cNvSpPr/>
            <p:nvPr/>
          </p:nvSpPr>
          <p:spPr>
            <a:xfrm>
              <a:off x="5028613" y="3459863"/>
              <a:ext cx="489850" cy="255075"/>
            </a:xfrm>
            <a:custGeom>
              <a:avLst/>
              <a:gdLst/>
              <a:ahLst/>
              <a:cxnLst/>
              <a:rect l="l" t="t" r="r" b="b"/>
              <a:pathLst>
                <a:path w="19594" h="10203" extrusionOk="0">
                  <a:moveTo>
                    <a:pt x="14702" y="1"/>
                  </a:moveTo>
                  <a:cubicBezTo>
                    <a:pt x="9971" y="1"/>
                    <a:pt x="1" y="10202"/>
                    <a:pt x="1" y="10202"/>
                  </a:cubicBezTo>
                  <a:cubicBezTo>
                    <a:pt x="1" y="10202"/>
                    <a:pt x="19594" y="4225"/>
                    <a:pt x="16340" y="657"/>
                  </a:cubicBezTo>
                  <a:cubicBezTo>
                    <a:pt x="15925" y="201"/>
                    <a:pt x="15365" y="1"/>
                    <a:pt x="14702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38" name="Google Shape;4302;p64"/>
            <p:cNvSpPr/>
            <p:nvPr/>
          </p:nvSpPr>
          <p:spPr>
            <a:xfrm>
              <a:off x="4566388" y="3450788"/>
              <a:ext cx="462250" cy="264150"/>
            </a:xfrm>
            <a:custGeom>
              <a:avLst/>
              <a:gdLst/>
              <a:ahLst/>
              <a:cxnLst/>
              <a:rect l="l" t="t" r="r" b="b"/>
              <a:pathLst>
                <a:path w="18490" h="10566" extrusionOk="0">
                  <a:moveTo>
                    <a:pt x="3604" y="1"/>
                  </a:moveTo>
                  <a:cubicBezTo>
                    <a:pt x="2954" y="1"/>
                    <a:pt x="2454" y="248"/>
                    <a:pt x="2165" y="819"/>
                  </a:cubicBezTo>
                  <a:cubicBezTo>
                    <a:pt x="1" y="5133"/>
                    <a:pt x="18490" y="10565"/>
                    <a:pt x="18490" y="10565"/>
                  </a:cubicBezTo>
                  <a:cubicBezTo>
                    <a:pt x="18490" y="10565"/>
                    <a:pt x="7850" y="1"/>
                    <a:pt x="3604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39" name="Google Shape;4303;p64"/>
            <p:cNvSpPr/>
            <p:nvPr/>
          </p:nvSpPr>
          <p:spPr>
            <a:xfrm>
              <a:off x="4553213" y="3662238"/>
              <a:ext cx="475425" cy="94750"/>
            </a:xfrm>
            <a:custGeom>
              <a:avLst/>
              <a:gdLst/>
              <a:ahLst/>
              <a:cxnLst/>
              <a:rect l="l" t="t" r="r" b="b"/>
              <a:pathLst>
                <a:path w="19017" h="3790" extrusionOk="0">
                  <a:moveTo>
                    <a:pt x="4880" y="0"/>
                  </a:moveTo>
                  <a:cubicBezTo>
                    <a:pt x="2261" y="0"/>
                    <a:pt x="292" y="462"/>
                    <a:pt x="155" y="1820"/>
                  </a:cubicBezTo>
                  <a:cubicBezTo>
                    <a:pt x="0" y="3306"/>
                    <a:pt x="2251" y="3790"/>
                    <a:pt x="5247" y="3790"/>
                  </a:cubicBezTo>
                  <a:cubicBezTo>
                    <a:pt x="10835" y="3790"/>
                    <a:pt x="19017" y="2107"/>
                    <a:pt x="19017" y="2107"/>
                  </a:cubicBezTo>
                  <a:cubicBezTo>
                    <a:pt x="19017" y="2107"/>
                    <a:pt x="10469" y="0"/>
                    <a:pt x="4880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40" name="Google Shape;4304;p64"/>
            <p:cNvSpPr/>
            <p:nvPr/>
          </p:nvSpPr>
          <p:spPr>
            <a:xfrm>
              <a:off x="4702188" y="3714913"/>
              <a:ext cx="326450" cy="408475"/>
            </a:xfrm>
            <a:custGeom>
              <a:avLst/>
              <a:gdLst/>
              <a:ahLst/>
              <a:cxnLst/>
              <a:rect l="l" t="t" r="r" b="b"/>
              <a:pathLst>
                <a:path w="13058" h="16339" extrusionOk="0">
                  <a:moveTo>
                    <a:pt x="13058" y="0"/>
                  </a:moveTo>
                  <a:cubicBezTo>
                    <a:pt x="13057" y="1"/>
                    <a:pt x="1" y="13057"/>
                    <a:pt x="3627" y="16024"/>
                  </a:cubicBezTo>
                  <a:cubicBezTo>
                    <a:pt x="3889" y="16239"/>
                    <a:pt x="4162" y="16339"/>
                    <a:pt x="4444" y="16339"/>
                  </a:cubicBezTo>
                  <a:cubicBezTo>
                    <a:pt x="8051" y="16339"/>
                    <a:pt x="13058" y="1"/>
                    <a:pt x="13058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41" name="Google Shape;4305;p64"/>
            <p:cNvSpPr/>
            <p:nvPr/>
          </p:nvSpPr>
          <p:spPr>
            <a:xfrm>
              <a:off x="4574988" y="3714913"/>
              <a:ext cx="453650" cy="250950"/>
            </a:xfrm>
            <a:custGeom>
              <a:avLst/>
              <a:gdLst/>
              <a:ahLst/>
              <a:cxnLst/>
              <a:rect l="l" t="t" r="r" b="b"/>
              <a:pathLst>
                <a:path w="18146" h="10038" extrusionOk="0">
                  <a:moveTo>
                    <a:pt x="18146" y="0"/>
                  </a:moveTo>
                  <a:lnTo>
                    <a:pt x="18146" y="0"/>
                  </a:lnTo>
                  <a:cubicBezTo>
                    <a:pt x="18145" y="0"/>
                    <a:pt x="1" y="4759"/>
                    <a:pt x="1821" y="9159"/>
                  </a:cubicBezTo>
                  <a:cubicBezTo>
                    <a:pt x="2073" y="9773"/>
                    <a:pt x="2573" y="10037"/>
                    <a:pt x="3247" y="10037"/>
                  </a:cubicBezTo>
                  <a:cubicBezTo>
                    <a:pt x="7398" y="10037"/>
                    <a:pt x="18146" y="0"/>
                    <a:pt x="18146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42" name="Google Shape;4306;p64"/>
            <p:cNvSpPr/>
            <p:nvPr/>
          </p:nvSpPr>
          <p:spPr>
            <a:xfrm>
              <a:off x="5028613" y="3654263"/>
              <a:ext cx="473275" cy="110675"/>
            </a:xfrm>
            <a:custGeom>
              <a:avLst/>
              <a:gdLst/>
              <a:ahLst/>
              <a:cxnLst/>
              <a:rect l="l" t="t" r="r" b="b"/>
              <a:pathLst>
                <a:path w="18931" h="4427" extrusionOk="0">
                  <a:moveTo>
                    <a:pt x="14024" y="1"/>
                  </a:moveTo>
                  <a:cubicBezTo>
                    <a:pt x="8459" y="1"/>
                    <a:pt x="1" y="2426"/>
                    <a:pt x="1" y="2426"/>
                  </a:cubicBezTo>
                  <a:cubicBezTo>
                    <a:pt x="1" y="2426"/>
                    <a:pt x="8205" y="4427"/>
                    <a:pt x="13769" y="4427"/>
                  </a:cubicBezTo>
                  <a:cubicBezTo>
                    <a:pt x="16722" y="4427"/>
                    <a:pt x="18931" y="3863"/>
                    <a:pt x="18777" y="2139"/>
                  </a:cubicBezTo>
                  <a:cubicBezTo>
                    <a:pt x="18639" y="543"/>
                    <a:pt x="16655" y="1"/>
                    <a:pt x="14024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43" name="Google Shape;4307;p64"/>
            <p:cNvSpPr/>
            <p:nvPr/>
          </p:nvSpPr>
          <p:spPr>
            <a:xfrm>
              <a:off x="5028613" y="3714913"/>
              <a:ext cx="462975" cy="250275"/>
            </a:xfrm>
            <a:custGeom>
              <a:avLst/>
              <a:gdLst/>
              <a:ahLst/>
              <a:cxnLst/>
              <a:rect l="l" t="t" r="r" b="b"/>
              <a:pathLst>
                <a:path w="18519" h="10011" extrusionOk="0">
                  <a:moveTo>
                    <a:pt x="1" y="0"/>
                  </a:moveTo>
                  <a:lnTo>
                    <a:pt x="1" y="0"/>
                  </a:lnTo>
                  <a:cubicBezTo>
                    <a:pt x="1" y="0"/>
                    <a:pt x="10087" y="10011"/>
                    <a:pt x="14583" y="10011"/>
                  </a:cubicBezTo>
                  <a:cubicBezTo>
                    <a:pt x="15297" y="10011"/>
                    <a:pt x="15870" y="9758"/>
                    <a:pt x="16240" y="9173"/>
                  </a:cubicBezTo>
                  <a:cubicBezTo>
                    <a:pt x="18519" y="5518"/>
                    <a:pt x="2" y="0"/>
                    <a:pt x="1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44" name="Google Shape;4308;p64"/>
            <p:cNvSpPr/>
            <p:nvPr/>
          </p:nvSpPr>
          <p:spPr>
            <a:xfrm>
              <a:off x="5028613" y="3710963"/>
              <a:ext cx="356550" cy="408725"/>
            </a:xfrm>
            <a:custGeom>
              <a:avLst/>
              <a:gdLst/>
              <a:ahLst/>
              <a:cxnLst/>
              <a:rect l="l" t="t" r="r" b="b"/>
              <a:pathLst>
                <a:path w="14262" h="16349" extrusionOk="0">
                  <a:moveTo>
                    <a:pt x="1" y="0"/>
                  </a:moveTo>
                  <a:lnTo>
                    <a:pt x="1" y="0"/>
                  </a:lnTo>
                  <a:cubicBezTo>
                    <a:pt x="1" y="1"/>
                    <a:pt x="4005" y="16348"/>
                    <a:pt x="8542" y="16348"/>
                  </a:cubicBezTo>
                  <a:cubicBezTo>
                    <a:pt x="8823" y="16348"/>
                    <a:pt x="9105" y="16286"/>
                    <a:pt x="9389" y="16153"/>
                  </a:cubicBezTo>
                  <a:cubicBezTo>
                    <a:pt x="14262" y="13860"/>
                    <a:pt x="2" y="1"/>
                    <a:pt x="1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45" name="Google Shape;4309;p64"/>
            <p:cNvSpPr/>
            <p:nvPr/>
          </p:nvSpPr>
          <p:spPr>
            <a:xfrm>
              <a:off x="4912163" y="3710963"/>
              <a:ext cx="230350" cy="467275"/>
            </a:xfrm>
            <a:custGeom>
              <a:avLst/>
              <a:gdLst/>
              <a:ahLst/>
              <a:cxnLst/>
              <a:rect l="l" t="t" r="r" b="b"/>
              <a:pathLst>
                <a:path w="9214" h="18691" extrusionOk="0">
                  <a:moveTo>
                    <a:pt x="4659" y="0"/>
                  </a:moveTo>
                  <a:cubicBezTo>
                    <a:pt x="4659" y="1"/>
                    <a:pt x="1" y="18604"/>
                    <a:pt x="4616" y="18690"/>
                  </a:cubicBezTo>
                  <a:cubicBezTo>
                    <a:pt x="4625" y="18690"/>
                    <a:pt x="4633" y="18690"/>
                    <a:pt x="4642" y="18690"/>
                  </a:cubicBezTo>
                  <a:cubicBezTo>
                    <a:pt x="9213" y="18690"/>
                    <a:pt x="4659" y="1"/>
                    <a:pt x="4659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46" name="Google Shape;4310;p64"/>
            <p:cNvSpPr/>
            <p:nvPr/>
          </p:nvSpPr>
          <p:spPr>
            <a:xfrm>
              <a:off x="4762763" y="3464088"/>
              <a:ext cx="505950" cy="486750"/>
            </a:xfrm>
            <a:custGeom>
              <a:avLst/>
              <a:gdLst/>
              <a:ahLst/>
              <a:cxnLst/>
              <a:rect l="l" t="t" r="r" b="b"/>
              <a:pathLst>
                <a:path w="20238" h="19470" extrusionOk="0">
                  <a:moveTo>
                    <a:pt x="10506" y="0"/>
                  </a:moveTo>
                  <a:cubicBezTo>
                    <a:pt x="6564" y="0"/>
                    <a:pt x="3024" y="2365"/>
                    <a:pt x="1505" y="6006"/>
                  </a:cubicBezTo>
                  <a:cubicBezTo>
                    <a:pt x="0" y="9646"/>
                    <a:pt x="831" y="13831"/>
                    <a:pt x="3612" y="16612"/>
                  </a:cubicBezTo>
                  <a:cubicBezTo>
                    <a:pt x="5485" y="18475"/>
                    <a:pt x="7983" y="19470"/>
                    <a:pt x="10523" y="19470"/>
                  </a:cubicBezTo>
                  <a:cubicBezTo>
                    <a:pt x="11772" y="19470"/>
                    <a:pt x="13032" y="19229"/>
                    <a:pt x="14232" y="18733"/>
                  </a:cubicBezTo>
                  <a:cubicBezTo>
                    <a:pt x="17859" y="17228"/>
                    <a:pt x="20238" y="13674"/>
                    <a:pt x="20238" y="9732"/>
                  </a:cubicBezTo>
                  <a:cubicBezTo>
                    <a:pt x="20238" y="4357"/>
                    <a:pt x="15881" y="0"/>
                    <a:pt x="10506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47" name="Google Shape;4311;p64"/>
            <p:cNvSpPr/>
            <p:nvPr/>
          </p:nvSpPr>
          <p:spPr>
            <a:xfrm>
              <a:off x="5016438" y="3355863"/>
              <a:ext cx="17575" cy="108600"/>
            </a:xfrm>
            <a:custGeom>
              <a:avLst/>
              <a:gdLst/>
              <a:ahLst/>
              <a:cxnLst/>
              <a:rect l="l" t="t" r="r" b="b"/>
              <a:pathLst>
                <a:path w="703" h="4344" extrusionOk="0">
                  <a:moveTo>
                    <a:pt x="345" y="1"/>
                  </a:moveTo>
                  <a:cubicBezTo>
                    <a:pt x="347" y="22"/>
                    <a:pt x="350" y="43"/>
                    <a:pt x="352" y="64"/>
                  </a:cubicBezTo>
                  <a:lnTo>
                    <a:pt x="352" y="64"/>
                  </a:lnTo>
                  <a:cubicBezTo>
                    <a:pt x="354" y="43"/>
                    <a:pt x="357" y="22"/>
                    <a:pt x="359" y="1"/>
                  </a:cubicBezTo>
                  <a:close/>
                  <a:moveTo>
                    <a:pt x="352" y="64"/>
                  </a:moveTo>
                  <a:lnTo>
                    <a:pt x="352" y="64"/>
                  </a:lnTo>
                  <a:cubicBezTo>
                    <a:pt x="198" y="1491"/>
                    <a:pt x="85" y="2917"/>
                    <a:pt x="1" y="4344"/>
                  </a:cubicBezTo>
                  <a:lnTo>
                    <a:pt x="703" y="4344"/>
                  </a:lnTo>
                  <a:cubicBezTo>
                    <a:pt x="618" y="2917"/>
                    <a:pt x="519" y="1491"/>
                    <a:pt x="352" y="64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48" name="Google Shape;4312;p64"/>
            <p:cNvSpPr/>
            <p:nvPr/>
          </p:nvSpPr>
          <p:spPr>
            <a:xfrm>
              <a:off x="5140063" y="3403163"/>
              <a:ext cx="62000" cy="98575"/>
            </a:xfrm>
            <a:custGeom>
              <a:avLst/>
              <a:gdLst/>
              <a:ahLst/>
              <a:cxnLst/>
              <a:rect l="l" t="t" r="r" b="b"/>
              <a:pathLst>
                <a:path w="2480" h="3943" extrusionOk="0">
                  <a:moveTo>
                    <a:pt x="2480" y="1"/>
                  </a:moveTo>
                  <a:cubicBezTo>
                    <a:pt x="1620" y="1176"/>
                    <a:pt x="803" y="2380"/>
                    <a:pt x="0" y="3584"/>
                  </a:cubicBezTo>
                  <a:cubicBezTo>
                    <a:pt x="215" y="3699"/>
                    <a:pt x="416" y="3813"/>
                    <a:pt x="617" y="3942"/>
                  </a:cubicBezTo>
                  <a:cubicBezTo>
                    <a:pt x="1262" y="2638"/>
                    <a:pt x="1892" y="1334"/>
                    <a:pt x="2480" y="1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49" name="Google Shape;4313;p64"/>
            <p:cNvSpPr/>
            <p:nvPr/>
          </p:nvSpPr>
          <p:spPr>
            <a:xfrm>
              <a:off x="4848388" y="3403163"/>
              <a:ext cx="62025" cy="98575"/>
            </a:xfrm>
            <a:custGeom>
              <a:avLst/>
              <a:gdLst/>
              <a:ahLst/>
              <a:cxnLst/>
              <a:rect l="l" t="t" r="r" b="b"/>
              <a:pathLst>
                <a:path w="2481" h="3943" extrusionOk="0">
                  <a:moveTo>
                    <a:pt x="1" y="1"/>
                  </a:moveTo>
                  <a:lnTo>
                    <a:pt x="1" y="1"/>
                  </a:lnTo>
                  <a:cubicBezTo>
                    <a:pt x="588" y="1334"/>
                    <a:pt x="1219" y="2638"/>
                    <a:pt x="1878" y="3942"/>
                  </a:cubicBezTo>
                  <a:cubicBezTo>
                    <a:pt x="2079" y="3813"/>
                    <a:pt x="2279" y="3699"/>
                    <a:pt x="2480" y="3584"/>
                  </a:cubicBezTo>
                  <a:cubicBezTo>
                    <a:pt x="1692" y="2366"/>
                    <a:pt x="875" y="1162"/>
                    <a:pt x="1" y="1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50" name="Google Shape;4314;p64"/>
            <p:cNvSpPr/>
            <p:nvPr/>
          </p:nvSpPr>
          <p:spPr>
            <a:xfrm>
              <a:off x="5232513" y="3532513"/>
              <a:ext cx="99275" cy="62375"/>
            </a:xfrm>
            <a:custGeom>
              <a:avLst/>
              <a:gdLst/>
              <a:ahLst/>
              <a:cxnLst/>
              <a:rect l="l" t="t" r="r" b="b"/>
              <a:pathLst>
                <a:path w="3971" h="2495" extrusionOk="0">
                  <a:moveTo>
                    <a:pt x="3956" y="1"/>
                  </a:moveTo>
                  <a:cubicBezTo>
                    <a:pt x="2623" y="588"/>
                    <a:pt x="1304" y="1219"/>
                    <a:pt x="0" y="1878"/>
                  </a:cubicBezTo>
                  <a:cubicBezTo>
                    <a:pt x="115" y="2079"/>
                    <a:pt x="244" y="2280"/>
                    <a:pt x="358" y="2495"/>
                  </a:cubicBezTo>
                  <a:cubicBezTo>
                    <a:pt x="1577" y="1692"/>
                    <a:pt x="2781" y="875"/>
                    <a:pt x="3970" y="1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51" name="Google Shape;4315;p64"/>
            <p:cNvSpPr/>
            <p:nvPr/>
          </p:nvSpPr>
          <p:spPr>
            <a:xfrm>
              <a:off x="4719038" y="3532513"/>
              <a:ext cx="99275" cy="62375"/>
            </a:xfrm>
            <a:custGeom>
              <a:avLst/>
              <a:gdLst/>
              <a:ahLst/>
              <a:cxnLst/>
              <a:rect l="l" t="t" r="r" b="b"/>
              <a:pathLst>
                <a:path w="3971" h="2495" extrusionOk="0">
                  <a:moveTo>
                    <a:pt x="0" y="1"/>
                  </a:moveTo>
                  <a:cubicBezTo>
                    <a:pt x="1190" y="875"/>
                    <a:pt x="2394" y="1692"/>
                    <a:pt x="3612" y="2495"/>
                  </a:cubicBezTo>
                  <a:cubicBezTo>
                    <a:pt x="3727" y="2294"/>
                    <a:pt x="3842" y="2079"/>
                    <a:pt x="3971" y="1878"/>
                  </a:cubicBezTo>
                  <a:cubicBezTo>
                    <a:pt x="2666" y="1233"/>
                    <a:pt x="1348" y="588"/>
                    <a:pt x="15" y="1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52" name="Google Shape;4316;p64"/>
            <p:cNvSpPr/>
            <p:nvPr/>
          </p:nvSpPr>
          <p:spPr>
            <a:xfrm>
              <a:off x="5268688" y="3700563"/>
              <a:ext cx="110400" cy="17950"/>
            </a:xfrm>
            <a:custGeom>
              <a:avLst/>
              <a:gdLst/>
              <a:ahLst/>
              <a:cxnLst/>
              <a:rect l="l" t="t" r="r" b="b"/>
              <a:pathLst>
                <a:path w="4416" h="718" extrusionOk="0">
                  <a:moveTo>
                    <a:pt x="1" y="1"/>
                  </a:moveTo>
                  <a:lnTo>
                    <a:pt x="1" y="273"/>
                  </a:lnTo>
                  <a:lnTo>
                    <a:pt x="1" y="717"/>
                  </a:lnTo>
                  <a:cubicBezTo>
                    <a:pt x="1477" y="631"/>
                    <a:pt x="2939" y="517"/>
                    <a:pt x="4415" y="359"/>
                  </a:cubicBezTo>
                  <a:cubicBezTo>
                    <a:pt x="2939" y="187"/>
                    <a:pt x="1477" y="72"/>
                    <a:pt x="1" y="1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53" name="Google Shape;4317;p64"/>
            <p:cNvSpPr/>
            <p:nvPr/>
          </p:nvSpPr>
          <p:spPr>
            <a:xfrm>
              <a:off x="4671738" y="3700563"/>
              <a:ext cx="110375" cy="17950"/>
            </a:xfrm>
            <a:custGeom>
              <a:avLst/>
              <a:gdLst/>
              <a:ahLst/>
              <a:cxnLst/>
              <a:rect l="l" t="t" r="r" b="b"/>
              <a:pathLst>
                <a:path w="4415" h="718" extrusionOk="0">
                  <a:moveTo>
                    <a:pt x="4415" y="1"/>
                  </a:moveTo>
                  <a:cubicBezTo>
                    <a:pt x="2939" y="87"/>
                    <a:pt x="1462" y="187"/>
                    <a:pt x="1" y="359"/>
                  </a:cubicBezTo>
                  <a:cubicBezTo>
                    <a:pt x="1477" y="517"/>
                    <a:pt x="2939" y="631"/>
                    <a:pt x="4415" y="717"/>
                  </a:cubicBezTo>
                  <a:lnTo>
                    <a:pt x="4415" y="287"/>
                  </a:lnTo>
                  <a:lnTo>
                    <a:pt x="4415" y="1"/>
                  </a:ln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54" name="Google Shape;4318;p64"/>
            <p:cNvSpPr/>
            <p:nvPr/>
          </p:nvSpPr>
          <p:spPr>
            <a:xfrm>
              <a:off x="4719038" y="3822763"/>
              <a:ext cx="101075" cy="63450"/>
            </a:xfrm>
            <a:custGeom>
              <a:avLst/>
              <a:gdLst/>
              <a:ahLst/>
              <a:cxnLst/>
              <a:rect l="l" t="t" r="r" b="b"/>
              <a:pathLst>
                <a:path w="4043" h="2538" extrusionOk="0">
                  <a:moveTo>
                    <a:pt x="3684" y="0"/>
                  </a:moveTo>
                  <a:cubicBezTo>
                    <a:pt x="2437" y="817"/>
                    <a:pt x="1204" y="1648"/>
                    <a:pt x="0" y="2537"/>
                  </a:cubicBezTo>
                  <a:cubicBezTo>
                    <a:pt x="1362" y="1935"/>
                    <a:pt x="2709" y="1276"/>
                    <a:pt x="4042" y="616"/>
                  </a:cubicBezTo>
                  <a:cubicBezTo>
                    <a:pt x="3913" y="416"/>
                    <a:pt x="3784" y="215"/>
                    <a:pt x="3684" y="0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55" name="Google Shape;4319;p64"/>
            <p:cNvSpPr/>
            <p:nvPr/>
          </p:nvSpPr>
          <p:spPr>
            <a:xfrm>
              <a:off x="5230713" y="3822763"/>
              <a:ext cx="101075" cy="63450"/>
            </a:xfrm>
            <a:custGeom>
              <a:avLst/>
              <a:gdLst/>
              <a:ahLst/>
              <a:cxnLst/>
              <a:rect l="l" t="t" r="r" b="b"/>
              <a:pathLst>
                <a:path w="4043" h="2538" extrusionOk="0">
                  <a:moveTo>
                    <a:pt x="359" y="0"/>
                  </a:moveTo>
                  <a:cubicBezTo>
                    <a:pt x="244" y="215"/>
                    <a:pt x="129" y="416"/>
                    <a:pt x="0" y="616"/>
                  </a:cubicBezTo>
                  <a:cubicBezTo>
                    <a:pt x="1333" y="1290"/>
                    <a:pt x="2681" y="1935"/>
                    <a:pt x="4042" y="2537"/>
                  </a:cubicBezTo>
                  <a:cubicBezTo>
                    <a:pt x="2838" y="1648"/>
                    <a:pt x="1606" y="817"/>
                    <a:pt x="373" y="0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56" name="Google Shape;4320;p64"/>
            <p:cNvSpPr/>
            <p:nvPr/>
          </p:nvSpPr>
          <p:spPr>
            <a:xfrm>
              <a:off x="4848388" y="3914113"/>
              <a:ext cx="63800" cy="101450"/>
            </a:xfrm>
            <a:custGeom>
              <a:avLst/>
              <a:gdLst/>
              <a:ahLst/>
              <a:cxnLst/>
              <a:rect l="l" t="t" r="r" b="b"/>
              <a:pathLst>
                <a:path w="2552" h="4058" extrusionOk="0">
                  <a:moveTo>
                    <a:pt x="1935" y="1"/>
                  </a:moveTo>
                  <a:cubicBezTo>
                    <a:pt x="1262" y="1334"/>
                    <a:pt x="602" y="2681"/>
                    <a:pt x="1" y="4057"/>
                  </a:cubicBezTo>
                  <a:cubicBezTo>
                    <a:pt x="889" y="2853"/>
                    <a:pt x="1735" y="1606"/>
                    <a:pt x="2552" y="359"/>
                  </a:cubicBezTo>
                  <a:cubicBezTo>
                    <a:pt x="2351" y="245"/>
                    <a:pt x="2136" y="130"/>
                    <a:pt x="1935" y="1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57" name="Google Shape;4321;p64"/>
            <p:cNvSpPr/>
            <p:nvPr/>
          </p:nvSpPr>
          <p:spPr>
            <a:xfrm>
              <a:off x="5138263" y="3914113"/>
              <a:ext cx="63800" cy="101450"/>
            </a:xfrm>
            <a:custGeom>
              <a:avLst/>
              <a:gdLst/>
              <a:ahLst/>
              <a:cxnLst/>
              <a:rect l="l" t="t" r="r" b="b"/>
              <a:pathLst>
                <a:path w="2552" h="4058" extrusionOk="0">
                  <a:moveTo>
                    <a:pt x="631" y="1"/>
                  </a:moveTo>
                  <a:cubicBezTo>
                    <a:pt x="431" y="130"/>
                    <a:pt x="216" y="245"/>
                    <a:pt x="1" y="359"/>
                  </a:cubicBezTo>
                  <a:cubicBezTo>
                    <a:pt x="818" y="1621"/>
                    <a:pt x="1663" y="2853"/>
                    <a:pt x="2552" y="4057"/>
                  </a:cubicBezTo>
                  <a:cubicBezTo>
                    <a:pt x="1950" y="2681"/>
                    <a:pt x="1305" y="1334"/>
                    <a:pt x="631" y="1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58" name="Google Shape;4322;p64"/>
            <p:cNvSpPr/>
            <p:nvPr/>
          </p:nvSpPr>
          <p:spPr>
            <a:xfrm>
              <a:off x="5016088" y="3950663"/>
              <a:ext cx="17925" cy="112175"/>
            </a:xfrm>
            <a:custGeom>
              <a:avLst/>
              <a:gdLst/>
              <a:ahLst/>
              <a:cxnLst/>
              <a:rect l="l" t="t" r="r" b="b"/>
              <a:pathLst>
                <a:path w="717" h="4487" extrusionOk="0">
                  <a:moveTo>
                    <a:pt x="0" y="1"/>
                  </a:moveTo>
                  <a:cubicBezTo>
                    <a:pt x="86" y="1506"/>
                    <a:pt x="201" y="2996"/>
                    <a:pt x="359" y="4487"/>
                  </a:cubicBezTo>
                  <a:cubicBezTo>
                    <a:pt x="531" y="2996"/>
                    <a:pt x="645" y="1506"/>
                    <a:pt x="717" y="1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59" name="Google Shape;4323;p64"/>
            <p:cNvSpPr/>
            <p:nvPr/>
          </p:nvSpPr>
          <p:spPr>
            <a:xfrm>
              <a:off x="4782088" y="3464088"/>
              <a:ext cx="485550" cy="486250"/>
            </a:xfrm>
            <a:custGeom>
              <a:avLst/>
              <a:gdLst/>
              <a:ahLst/>
              <a:cxnLst/>
              <a:rect l="l" t="t" r="r" b="b"/>
              <a:pathLst>
                <a:path w="19422" h="19450" extrusionOk="0">
                  <a:moveTo>
                    <a:pt x="9375" y="0"/>
                  </a:moveTo>
                  <a:cubicBezTo>
                    <a:pt x="9317" y="903"/>
                    <a:pt x="9274" y="1820"/>
                    <a:pt x="9246" y="2723"/>
                  </a:cubicBezTo>
                  <a:cubicBezTo>
                    <a:pt x="9188" y="3899"/>
                    <a:pt x="9174" y="5088"/>
                    <a:pt x="9145" y="6264"/>
                  </a:cubicBezTo>
                  <a:lnTo>
                    <a:pt x="9131" y="7568"/>
                  </a:lnTo>
                  <a:lnTo>
                    <a:pt x="8457" y="6450"/>
                  </a:lnTo>
                  <a:cubicBezTo>
                    <a:pt x="7841" y="5447"/>
                    <a:pt x="7239" y="4429"/>
                    <a:pt x="6608" y="3426"/>
                  </a:cubicBezTo>
                  <a:cubicBezTo>
                    <a:pt x="6121" y="2666"/>
                    <a:pt x="5634" y="1906"/>
                    <a:pt x="5132" y="1133"/>
                  </a:cubicBezTo>
                  <a:cubicBezTo>
                    <a:pt x="4931" y="1247"/>
                    <a:pt x="4716" y="1376"/>
                    <a:pt x="4530" y="1491"/>
                  </a:cubicBezTo>
                  <a:cubicBezTo>
                    <a:pt x="4931" y="2308"/>
                    <a:pt x="5347" y="3110"/>
                    <a:pt x="5777" y="3913"/>
                  </a:cubicBezTo>
                  <a:cubicBezTo>
                    <a:pt x="6322" y="4959"/>
                    <a:pt x="6895" y="5991"/>
                    <a:pt x="7454" y="7023"/>
                  </a:cubicBezTo>
                  <a:lnTo>
                    <a:pt x="8099" y="8170"/>
                  </a:lnTo>
                  <a:lnTo>
                    <a:pt x="6967" y="7525"/>
                  </a:lnTo>
                  <a:cubicBezTo>
                    <a:pt x="5920" y="6966"/>
                    <a:pt x="4903" y="6393"/>
                    <a:pt x="3842" y="5848"/>
                  </a:cubicBezTo>
                  <a:cubicBezTo>
                    <a:pt x="3054" y="5432"/>
                    <a:pt x="2251" y="5017"/>
                    <a:pt x="1449" y="4615"/>
                  </a:cubicBezTo>
                  <a:cubicBezTo>
                    <a:pt x="1320" y="4816"/>
                    <a:pt x="1205" y="5017"/>
                    <a:pt x="1090" y="5232"/>
                  </a:cubicBezTo>
                  <a:cubicBezTo>
                    <a:pt x="1836" y="5719"/>
                    <a:pt x="2595" y="6206"/>
                    <a:pt x="3355" y="6679"/>
                  </a:cubicBezTo>
                  <a:cubicBezTo>
                    <a:pt x="4344" y="7324"/>
                    <a:pt x="5361" y="7926"/>
                    <a:pt x="6365" y="8542"/>
                  </a:cubicBezTo>
                  <a:lnTo>
                    <a:pt x="7497" y="9202"/>
                  </a:lnTo>
                  <a:lnTo>
                    <a:pt x="6193" y="9216"/>
                  </a:lnTo>
                  <a:cubicBezTo>
                    <a:pt x="5003" y="9245"/>
                    <a:pt x="3828" y="9259"/>
                    <a:pt x="2653" y="9316"/>
                  </a:cubicBezTo>
                  <a:cubicBezTo>
                    <a:pt x="1764" y="9345"/>
                    <a:pt x="875" y="9388"/>
                    <a:pt x="1" y="9445"/>
                  </a:cubicBezTo>
                  <a:lnTo>
                    <a:pt x="1" y="9732"/>
                  </a:lnTo>
                  <a:lnTo>
                    <a:pt x="1" y="10162"/>
                  </a:lnTo>
                  <a:cubicBezTo>
                    <a:pt x="875" y="10205"/>
                    <a:pt x="1764" y="10248"/>
                    <a:pt x="2638" y="10277"/>
                  </a:cubicBezTo>
                  <a:cubicBezTo>
                    <a:pt x="3828" y="10334"/>
                    <a:pt x="5003" y="10348"/>
                    <a:pt x="6178" y="10391"/>
                  </a:cubicBezTo>
                  <a:lnTo>
                    <a:pt x="7483" y="10391"/>
                  </a:lnTo>
                  <a:lnTo>
                    <a:pt x="6365" y="11065"/>
                  </a:lnTo>
                  <a:cubicBezTo>
                    <a:pt x="5361" y="11681"/>
                    <a:pt x="4344" y="12283"/>
                    <a:pt x="3355" y="12914"/>
                  </a:cubicBezTo>
                  <a:cubicBezTo>
                    <a:pt x="2610" y="13387"/>
                    <a:pt x="1879" y="13860"/>
                    <a:pt x="1148" y="14333"/>
                  </a:cubicBezTo>
                  <a:cubicBezTo>
                    <a:pt x="1262" y="14548"/>
                    <a:pt x="1377" y="14748"/>
                    <a:pt x="1506" y="14949"/>
                  </a:cubicBezTo>
                  <a:cubicBezTo>
                    <a:pt x="2280" y="14562"/>
                    <a:pt x="3054" y="14161"/>
                    <a:pt x="3828" y="13760"/>
                  </a:cubicBezTo>
                  <a:cubicBezTo>
                    <a:pt x="4874" y="13215"/>
                    <a:pt x="5906" y="12642"/>
                    <a:pt x="6952" y="12068"/>
                  </a:cubicBezTo>
                  <a:lnTo>
                    <a:pt x="8085" y="11438"/>
                  </a:lnTo>
                  <a:lnTo>
                    <a:pt x="7440" y="12570"/>
                  </a:lnTo>
                  <a:cubicBezTo>
                    <a:pt x="6881" y="13602"/>
                    <a:pt x="6307" y="14634"/>
                    <a:pt x="5763" y="15680"/>
                  </a:cubicBezTo>
                  <a:cubicBezTo>
                    <a:pt x="5361" y="16454"/>
                    <a:pt x="4960" y="17214"/>
                    <a:pt x="4573" y="17988"/>
                  </a:cubicBezTo>
                  <a:cubicBezTo>
                    <a:pt x="4774" y="18117"/>
                    <a:pt x="4989" y="18231"/>
                    <a:pt x="5204" y="18346"/>
                  </a:cubicBezTo>
                  <a:cubicBezTo>
                    <a:pt x="5677" y="17629"/>
                    <a:pt x="6135" y="16898"/>
                    <a:pt x="6594" y="16167"/>
                  </a:cubicBezTo>
                  <a:cubicBezTo>
                    <a:pt x="7239" y="15178"/>
                    <a:pt x="7841" y="14161"/>
                    <a:pt x="8457" y="13158"/>
                  </a:cubicBezTo>
                  <a:lnTo>
                    <a:pt x="9117" y="12025"/>
                  </a:lnTo>
                  <a:lnTo>
                    <a:pt x="9131" y="13330"/>
                  </a:lnTo>
                  <a:cubicBezTo>
                    <a:pt x="9160" y="14519"/>
                    <a:pt x="9174" y="15694"/>
                    <a:pt x="9231" y="16870"/>
                  </a:cubicBezTo>
                  <a:cubicBezTo>
                    <a:pt x="9260" y="17730"/>
                    <a:pt x="9303" y="18590"/>
                    <a:pt x="9346" y="19450"/>
                  </a:cubicBezTo>
                  <a:lnTo>
                    <a:pt x="10063" y="19450"/>
                  </a:lnTo>
                  <a:cubicBezTo>
                    <a:pt x="10120" y="18590"/>
                    <a:pt x="10163" y="17730"/>
                    <a:pt x="10191" y="16870"/>
                  </a:cubicBezTo>
                  <a:cubicBezTo>
                    <a:pt x="10249" y="15694"/>
                    <a:pt x="10263" y="14519"/>
                    <a:pt x="10292" y="13330"/>
                  </a:cubicBezTo>
                  <a:lnTo>
                    <a:pt x="10306" y="12025"/>
                  </a:lnTo>
                  <a:lnTo>
                    <a:pt x="10965" y="13158"/>
                  </a:lnTo>
                  <a:cubicBezTo>
                    <a:pt x="11582" y="14161"/>
                    <a:pt x="12184" y="15178"/>
                    <a:pt x="12829" y="16167"/>
                  </a:cubicBezTo>
                  <a:cubicBezTo>
                    <a:pt x="13287" y="16898"/>
                    <a:pt x="13746" y="17629"/>
                    <a:pt x="14219" y="18346"/>
                  </a:cubicBezTo>
                  <a:cubicBezTo>
                    <a:pt x="14434" y="18231"/>
                    <a:pt x="14649" y="18117"/>
                    <a:pt x="14850" y="17988"/>
                  </a:cubicBezTo>
                  <a:cubicBezTo>
                    <a:pt x="14463" y="17214"/>
                    <a:pt x="14061" y="16454"/>
                    <a:pt x="13660" y="15680"/>
                  </a:cubicBezTo>
                  <a:cubicBezTo>
                    <a:pt x="13130" y="14634"/>
                    <a:pt x="12542" y="13602"/>
                    <a:pt x="11983" y="12570"/>
                  </a:cubicBezTo>
                  <a:lnTo>
                    <a:pt x="11338" y="11438"/>
                  </a:lnTo>
                  <a:lnTo>
                    <a:pt x="12470" y="12083"/>
                  </a:lnTo>
                  <a:cubicBezTo>
                    <a:pt x="13517" y="12642"/>
                    <a:pt x="14534" y="13215"/>
                    <a:pt x="15595" y="13760"/>
                  </a:cubicBezTo>
                  <a:cubicBezTo>
                    <a:pt x="16369" y="14161"/>
                    <a:pt x="17143" y="14562"/>
                    <a:pt x="17917" y="14963"/>
                  </a:cubicBezTo>
                  <a:cubicBezTo>
                    <a:pt x="18046" y="14763"/>
                    <a:pt x="18175" y="14548"/>
                    <a:pt x="18275" y="14333"/>
                  </a:cubicBezTo>
                  <a:cubicBezTo>
                    <a:pt x="17544" y="13860"/>
                    <a:pt x="16813" y="13387"/>
                    <a:pt x="16068" y="12914"/>
                  </a:cubicBezTo>
                  <a:cubicBezTo>
                    <a:pt x="15079" y="12283"/>
                    <a:pt x="14061" y="11681"/>
                    <a:pt x="13058" y="11065"/>
                  </a:cubicBezTo>
                  <a:lnTo>
                    <a:pt x="11940" y="10406"/>
                  </a:lnTo>
                  <a:lnTo>
                    <a:pt x="13230" y="10391"/>
                  </a:lnTo>
                  <a:cubicBezTo>
                    <a:pt x="14420" y="10348"/>
                    <a:pt x="15595" y="10334"/>
                    <a:pt x="16770" y="10277"/>
                  </a:cubicBezTo>
                  <a:cubicBezTo>
                    <a:pt x="17659" y="10248"/>
                    <a:pt x="18547" y="10205"/>
                    <a:pt x="19422" y="10162"/>
                  </a:cubicBezTo>
                  <a:lnTo>
                    <a:pt x="19422" y="9732"/>
                  </a:lnTo>
                  <a:lnTo>
                    <a:pt x="19422" y="9445"/>
                  </a:lnTo>
                  <a:cubicBezTo>
                    <a:pt x="18547" y="9388"/>
                    <a:pt x="17659" y="9345"/>
                    <a:pt x="16770" y="9316"/>
                  </a:cubicBezTo>
                  <a:cubicBezTo>
                    <a:pt x="15595" y="9259"/>
                    <a:pt x="14405" y="9245"/>
                    <a:pt x="13230" y="9216"/>
                  </a:cubicBezTo>
                  <a:lnTo>
                    <a:pt x="11926" y="9202"/>
                  </a:lnTo>
                  <a:lnTo>
                    <a:pt x="13058" y="8542"/>
                  </a:lnTo>
                  <a:cubicBezTo>
                    <a:pt x="14047" y="7926"/>
                    <a:pt x="15065" y="7324"/>
                    <a:pt x="16068" y="6679"/>
                  </a:cubicBezTo>
                  <a:cubicBezTo>
                    <a:pt x="16828" y="6206"/>
                    <a:pt x="17573" y="5719"/>
                    <a:pt x="18332" y="5232"/>
                  </a:cubicBezTo>
                  <a:cubicBezTo>
                    <a:pt x="18218" y="5017"/>
                    <a:pt x="18103" y="4802"/>
                    <a:pt x="17974" y="4601"/>
                  </a:cubicBezTo>
                  <a:cubicBezTo>
                    <a:pt x="17171" y="5017"/>
                    <a:pt x="16369" y="5418"/>
                    <a:pt x="15566" y="5848"/>
                  </a:cubicBezTo>
                  <a:cubicBezTo>
                    <a:pt x="14520" y="6378"/>
                    <a:pt x="13502" y="6966"/>
                    <a:pt x="12456" y="7525"/>
                  </a:cubicBezTo>
                  <a:lnTo>
                    <a:pt x="11324" y="8170"/>
                  </a:lnTo>
                  <a:lnTo>
                    <a:pt x="11969" y="7038"/>
                  </a:lnTo>
                  <a:cubicBezTo>
                    <a:pt x="12528" y="5991"/>
                    <a:pt x="13101" y="4974"/>
                    <a:pt x="13646" y="3913"/>
                  </a:cubicBezTo>
                  <a:cubicBezTo>
                    <a:pt x="14061" y="3110"/>
                    <a:pt x="14477" y="2308"/>
                    <a:pt x="14893" y="1491"/>
                  </a:cubicBezTo>
                  <a:cubicBezTo>
                    <a:pt x="14692" y="1376"/>
                    <a:pt x="14491" y="1247"/>
                    <a:pt x="14291" y="1133"/>
                  </a:cubicBezTo>
                  <a:cubicBezTo>
                    <a:pt x="13789" y="1892"/>
                    <a:pt x="13287" y="2666"/>
                    <a:pt x="12814" y="3426"/>
                  </a:cubicBezTo>
                  <a:cubicBezTo>
                    <a:pt x="12169" y="4429"/>
                    <a:pt x="11567" y="5447"/>
                    <a:pt x="10951" y="6450"/>
                  </a:cubicBezTo>
                  <a:lnTo>
                    <a:pt x="10292" y="7568"/>
                  </a:lnTo>
                  <a:lnTo>
                    <a:pt x="10277" y="6264"/>
                  </a:lnTo>
                  <a:cubicBezTo>
                    <a:pt x="10249" y="5088"/>
                    <a:pt x="10234" y="3899"/>
                    <a:pt x="10177" y="2723"/>
                  </a:cubicBezTo>
                  <a:cubicBezTo>
                    <a:pt x="10134" y="1820"/>
                    <a:pt x="10091" y="903"/>
                    <a:pt x="10048" y="0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60" name="Google Shape;4324;p64"/>
            <p:cNvSpPr/>
            <p:nvPr/>
          </p:nvSpPr>
          <p:spPr>
            <a:xfrm>
              <a:off x="4807538" y="3492538"/>
              <a:ext cx="424275" cy="389550"/>
            </a:xfrm>
            <a:custGeom>
              <a:avLst/>
              <a:gdLst/>
              <a:ahLst/>
              <a:cxnLst/>
              <a:rect l="l" t="t" r="r" b="b"/>
              <a:pathLst>
                <a:path w="16971" h="15582" extrusionOk="0">
                  <a:moveTo>
                    <a:pt x="9034" y="1"/>
                  </a:moveTo>
                  <a:cubicBezTo>
                    <a:pt x="8203" y="1"/>
                    <a:pt x="7371" y="109"/>
                    <a:pt x="6565" y="324"/>
                  </a:cubicBezTo>
                  <a:cubicBezTo>
                    <a:pt x="4272" y="926"/>
                    <a:pt x="2308" y="2374"/>
                    <a:pt x="1047" y="4395"/>
                  </a:cubicBezTo>
                  <a:cubicBezTo>
                    <a:pt x="703" y="4939"/>
                    <a:pt x="445" y="5541"/>
                    <a:pt x="259" y="6158"/>
                  </a:cubicBezTo>
                  <a:cubicBezTo>
                    <a:pt x="216" y="6287"/>
                    <a:pt x="187" y="6430"/>
                    <a:pt x="158" y="6559"/>
                  </a:cubicBezTo>
                  <a:cubicBezTo>
                    <a:pt x="44" y="7089"/>
                    <a:pt x="1" y="7634"/>
                    <a:pt x="29" y="8178"/>
                  </a:cubicBezTo>
                  <a:cubicBezTo>
                    <a:pt x="144" y="9554"/>
                    <a:pt x="775" y="10300"/>
                    <a:pt x="1534" y="10672"/>
                  </a:cubicBezTo>
                  <a:cubicBezTo>
                    <a:pt x="2172" y="11006"/>
                    <a:pt x="2890" y="11086"/>
                    <a:pt x="3435" y="11086"/>
                  </a:cubicBezTo>
                  <a:cubicBezTo>
                    <a:pt x="3943" y="11086"/>
                    <a:pt x="4300" y="11016"/>
                    <a:pt x="4300" y="11016"/>
                  </a:cubicBezTo>
                  <a:lnTo>
                    <a:pt x="4300" y="11016"/>
                  </a:lnTo>
                  <a:cubicBezTo>
                    <a:pt x="4300" y="11016"/>
                    <a:pt x="3713" y="14814"/>
                    <a:pt x="5375" y="15359"/>
                  </a:cubicBezTo>
                  <a:cubicBezTo>
                    <a:pt x="5504" y="15402"/>
                    <a:pt x="5617" y="15422"/>
                    <a:pt x="5714" y="15422"/>
                  </a:cubicBezTo>
                  <a:cubicBezTo>
                    <a:pt x="6879" y="15422"/>
                    <a:pt x="6002" y="12593"/>
                    <a:pt x="6809" y="12593"/>
                  </a:cubicBezTo>
                  <a:cubicBezTo>
                    <a:pt x="7697" y="12593"/>
                    <a:pt x="6622" y="15230"/>
                    <a:pt x="8199" y="15560"/>
                  </a:cubicBezTo>
                  <a:cubicBezTo>
                    <a:pt x="8273" y="15575"/>
                    <a:pt x="8342" y="15582"/>
                    <a:pt x="8405" y="15582"/>
                  </a:cubicBezTo>
                  <a:cubicBezTo>
                    <a:pt x="9693" y="15582"/>
                    <a:pt x="8907" y="12679"/>
                    <a:pt x="10191" y="12679"/>
                  </a:cubicBezTo>
                  <a:cubicBezTo>
                    <a:pt x="11538" y="12679"/>
                    <a:pt x="11166" y="15459"/>
                    <a:pt x="12742" y="15560"/>
                  </a:cubicBezTo>
                  <a:cubicBezTo>
                    <a:pt x="12757" y="15560"/>
                    <a:pt x="12771" y="15561"/>
                    <a:pt x="12784" y="15561"/>
                  </a:cubicBezTo>
                  <a:cubicBezTo>
                    <a:pt x="14312" y="15561"/>
                    <a:pt x="13115" y="10873"/>
                    <a:pt x="13115" y="10873"/>
                  </a:cubicBezTo>
                  <a:lnTo>
                    <a:pt x="13115" y="10873"/>
                  </a:lnTo>
                  <a:cubicBezTo>
                    <a:pt x="13115" y="10873"/>
                    <a:pt x="13524" y="10963"/>
                    <a:pt x="14073" y="10963"/>
                  </a:cubicBezTo>
                  <a:cubicBezTo>
                    <a:pt x="14623" y="10963"/>
                    <a:pt x="15315" y="10873"/>
                    <a:pt x="15881" y="10515"/>
                  </a:cubicBezTo>
                  <a:cubicBezTo>
                    <a:pt x="16139" y="10357"/>
                    <a:pt x="16340" y="10156"/>
                    <a:pt x="16512" y="9913"/>
                  </a:cubicBezTo>
                  <a:cubicBezTo>
                    <a:pt x="16784" y="9511"/>
                    <a:pt x="16970" y="8938"/>
                    <a:pt x="16970" y="8178"/>
                  </a:cubicBezTo>
                  <a:cubicBezTo>
                    <a:pt x="16970" y="6631"/>
                    <a:pt x="16053" y="2933"/>
                    <a:pt x="13101" y="1084"/>
                  </a:cubicBezTo>
                  <a:cubicBezTo>
                    <a:pt x="13015" y="1026"/>
                    <a:pt x="12929" y="969"/>
                    <a:pt x="12828" y="926"/>
                  </a:cubicBezTo>
                  <a:cubicBezTo>
                    <a:pt x="12527" y="754"/>
                    <a:pt x="12226" y="611"/>
                    <a:pt x="11911" y="482"/>
                  </a:cubicBezTo>
                  <a:cubicBezTo>
                    <a:pt x="11194" y="224"/>
                    <a:pt x="10449" y="66"/>
                    <a:pt x="9689" y="23"/>
                  </a:cubicBezTo>
                  <a:cubicBezTo>
                    <a:pt x="9471" y="8"/>
                    <a:pt x="9253" y="1"/>
                    <a:pt x="9034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61" name="Google Shape;4325;p64"/>
            <p:cNvSpPr/>
            <p:nvPr/>
          </p:nvSpPr>
          <p:spPr>
            <a:xfrm>
              <a:off x="4989213" y="3705238"/>
              <a:ext cx="78500" cy="57900"/>
            </a:xfrm>
            <a:custGeom>
              <a:avLst/>
              <a:gdLst/>
              <a:ahLst/>
              <a:cxnLst/>
              <a:rect l="l" t="t" r="r" b="b"/>
              <a:pathLst>
                <a:path w="3140" h="2316" extrusionOk="0">
                  <a:moveTo>
                    <a:pt x="1233" y="0"/>
                  </a:moveTo>
                  <a:cubicBezTo>
                    <a:pt x="1233" y="0"/>
                    <a:pt x="0" y="1935"/>
                    <a:pt x="430" y="2236"/>
                  </a:cubicBezTo>
                  <a:cubicBezTo>
                    <a:pt x="479" y="2270"/>
                    <a:pt x="528" y="2285"/>
                    <a:pt x="577" y="2285"/>
                  </a:cubicBezTo>
                  <a:cubicBezTo>
                    <a:pt x="970" y="2285"/>
                    <a:pt x="1376" y="1347"/>
                    <a:pt x="1376" y="1347"/>
                  </a:cubicBezTo>
                  <a:cubicBezTo>
                    <a:pt x="1376" y="1347"/>
                    <a:pt x="1563" y="2316"/>
                    <a:pt x="2157" y="2316"/>
                  </a:cubicBezTo>
                  <a:cubicBezTo>
                    <a:pt x="2222" y="2316"/>
                    <a:pt x="2291" y="2304"/>
                    <a:pt x="2365" y="2279"/>
                  </a:cubicBezTo>
                  <a:cubicBezTo>
                    <a:pt x="3139" y="2035"/>
                    <a:pt x="1233" y="0"/>
                    <a:pt x="1233" y="0"/>
                  </a:cubicBezTo>
                  <a:close/>
                </a:path>
              </a:pathLst>
            </a:custGeom>
            <a:solidFill>
              <a:srgbClr val="1E032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62" name="Google Shape;4326;p64"/>
            <p:cNvSpPr/>
            <p:nvPr/>
          </p:nvSpPr>
          <p:spPr>
            <a:xfrm>
              <a:off x="4883513" y="3581088"/>
              <a:ext cx="92450" cy="133550"/>
            </a:xfrm>
            <a:custGeom>
              <a:avLst/>
              <a:gdLst/>
              <a:ahLst/>
              <a:cxnLst/>
              <a:rect l="l" t="t" r="r" b="b"/>
              <a:pathLst>
                <a:path w="3698" h="5342" extrusionOk="0">
                  <a:moveTo>
                    <a:pt x="2008" y="0"/>
                  </a:moveTo>
                  <a:cubicBezTo>
                    <a:pt x="1223" y="0"/>
                    <a:pt x="513" y="500"/>
                    <a:pt x="244" y="1240"/>
                  </a:cubicBezTo>
                  <a:cubicBezTo>
                    <a:pt x="43" y="1784"/>
                    <a:pt x="0" y="2386"/>
                    <a:pt x="100" y="2945"/>
                  </a:cubicBezTo>
                  <a:cubicBezTo>
                    <a:pt x="172" y="3332"/>
                    <a:pt x="272" y="3705"/>
                    <a:pt x="401" y="4063"/>
                  </a:cubicBezTo>
                  <a:cubicBezTo>
                    <a:pt x="502" y="4364"/>
                    <a:pt x="659" y="4665"/>
                    <a:pt x="860" y="4909"/>
                  </a:cubicBezTo>
                  <a:cubicBezTo>
                    <a:pt x="1125" y="5186"/>
                    <a:pt x="1502" y="5341"/>
                    <a:pt x="1879" y="5341"/>
                  </a:cubicBezTo>
                  <a:cubicBezTo>
                    <a:pt x="1950" y="5341"/>
                    <a:pt x="2022" y="5336"/>
                    <a:pt x="2093" y="5324"/>
                  </a:cubicBezTo>
                  <a:cubicBezTo>
                    <a:pt x="2150" y="5310"/>
                    <a:pt x="2193" y="5310"/>
                    <a:pt x="2236" y="5296"/>
                  </a:cubicBezTo>
                  <a:cubicBezTo>
                    <a:pt x="2953" y="5124"/>
                    <a:pt x="3426" y="4421"/>
                    <a:pt x="3540" y="3719"/>
                  </a:cubicBezTo>
                  <a:cubicBezTo>
                    <a:pt x="3698" y="2759"/>
                    <a:pt x="3569" y="1770"/>
                    <a:pt x="3168" y="896"/>
                  </a:cubicBezTo>
                  <a:cubicBezTo>
                    <a:pt x="3024" y="552"/>
                    <a:pt x="2766" y="265"/>
                    <a:pt x="2451" y="79"/>
                  </a:cubicBezTo>
                  <a:cubicBezTo>
                    <a:pt x="2351" y="36"/>
                    <a:pt x="2265" y="7"/>
                    <a:pt x="2164" y="7"/>
                  </a:cubicBezTo>
                  <a:cubicBezTo>
                    <a:pt x="2112" y="3"/>
                    <a:pt x="2060" y="0"/>
                    <a:pt x="2008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63" name="Google Shape;4327;p64"/>
            <p:cNvSpPr/>
            <p:nvPr/>
          </p:nvSpPr>
          <p:spPr>
            <a:xfrm>
              <a:off x="4901413" y="3583038"/>
              <a:ext cx="74550" cy="131175"/>
            </a:xfrm>
            <a:custGeom>
              <a:avLst/>
              <a:gdLst/>
              <a:ahLst/>
              <a:cxnLst/>
              <a:rect l="l" t="t" r="r" b="b"/>
              <a:pathLst>
                <a:path w="2982" h="5247" extrusionOk="0">
                  <a:moveTo>
                    <a:pt x="1735" y="1"/>
                  </a:moveTo>
                  <a:cubicBezTo>
                    <a:pt x="1047" y="115"/>
                    <a:pt x="488" y="588"/>
                    <a:pt x="244" y="1233"/>
                  </a:cubicBezTo>
                  <a:cubicBezTo>
                    <a:pt x="44" y="1778"/>
                    <a:pt x="1" y="2366"/>
                    <a:pt x="101" y="2939"/>
                  </a:cubicBezTo>
                  <a:cubicBezTo>
                    <a:pt x="173" y="3326"/>
                    <a:pt x="273" y="3698"/>
                    <a:pt x="402" y="4057"/>
                  </a:cubicBezTo>
                  <a:cubicBezTo>
                    <a:pt x="502" y="4358"/>
                    <a:pt x="646" y="4644"/>
                    <a:pt x="861" y="4902"/>
                  </a:cubicBezTo>
                  <a:cubicBezTo>
                    <a:pt x="1004" y="5060"/>
                    <a:pt x="1176" y="5175"/>
                    <a:pt x="1377" y="5246"/>
                  </a:cubicBezTo>
                  <a:cubicBezTo>
                    <a:pt x="1434" y="5232"/>
                    <a:pt x="1477" y="5232"/>
                    <a:pt x="1520" y="5218"/>
                  </a:cubicBezTo>
                  <a:cubicBezTo>
                    <a:pt x="2237" y="5046"/>
                    <a:pt x="2710" y="4343"/>
                    <a:pt x="2824" y="3641"/>
                  </a:cubicBezTo>
                  <a:cubicBezTo>
                    <a:pt x="2982" y="2681"/>
                    <a:pt x="2853" y="1692"/>
                    <a:pt x="2452" y="818"/>
                  </a:cubicBezTo>
                  <a:cubicBezTo>
                    <a:pt x="2308" y="474"/>
                    <a:pt x="2050" y="187"/>
                    <a:pt x="1735" y="1"/>
                  </a:cubicBezTo>
                  <a:close/>
                </a:path>
              </a:pathLst>
            </a:custGeom>
            <a:solidFill>
              <a:srgbClr val="1E032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64" name="Google Shape;4328;p64"/>
            <p:cNvSpPr/>
            <p:nvPr/>
          </p:nvSpPr>
          <p:spPr>
            <a:xfrm>
              <a:off x="5075213" y="3594588"/>
              <a:ext cx="86125" cy="114575"/>
            </a:xfrm>
            <a:custGeom>
              <a:avLst/>
              <a:gdLst/>
              <a:ahLst/>
              <a:cxnLst/>
              <a:rect l="l" t="t" r="r" b="b"/>
              <a:pathLst>
                <a:path w="3445" h="4583" extrusionOk="0">
                  <a:moveTo>
                    <a:pt x="1400" y="1"/>
                  </a:moveTo>
                  <a:cubicBezTo>
                    <a:pt x="1265" y="1"/>
                    <a:pt x="1130" y="28"/>
                    <a:pt x="1003" y="83"/>
                  </a:cubicBezTo>
                  <a:cubicBezTo>
                    <a:pt x="932" y="112"/>
                    <a:pt x="860" y="155"/>
                    <a:pt x="788" y="212"/>
                  </a:cubicBezTo>
                  <a:cubicBezTo>
                    <a:pt x="115" y="728"/>
                    <a:pt x="0" y="4025"/>
                    <a:pt x="1577" y="4512"/>
                  </a:cubicBezTo>
                  <a:lnTo>
                    <a:pt x="1648" y="4541"/>
                  </a:lnTo>
                  <a:cubicBezTo>
                    <a:pt x="1765" y="4569"/>
                    <a:pt x="1875" y="4582"/>
                    <a:pt x="1978" y="4582"/>
                  </a:cubicBezTo>
                  <a:cubicBezTo>
                    <a:pt x="3187" y="4582"/>
                    <a:pt x="3445" y="2757"/>
                    <a:pt x="3168" y="1832"/>
                  </a:cubicBezTo>
                  <a:cubicBezTo>
                    <a:pt x="2953" y="1187"/>
                    <a:pt x="2551" y="614"/>
                    <a:pt x="2007" y="212"/>
                  </a:cubicBezTo>
                  <a:cubicBezTo>
                    <a:pt x="1830" y="71"/>
                    <a:pt x="1616" y="1"/>
                    <a:pt x="1400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65" name="Google Shape;4329;p64"/>
            <p:cNvSpPr/>
            <p:nvPr/>
          </p:nvSpPr>
          <p:spPr>
            <a:xfrm>
              <a:off x="5075213" y="3596663"/>
              <a:ext cx="65950" cy="110750"/>
            </a:xfrm>
            <a:custGeom>
              <a:avLst/>
              <a:gdLst/>
              <a:ahLst/>
              <a:cxnLst/>
              <a:rect l="l" t="t" r="r" b="b"/>
              <a:pathLst>
                <a:path w="2638" h="4430" extrusionOk="0">
                  <a:moveTo>
                    <a:pt x="1003" y="0"/>
                  </a:moveTo>
                  <a:cubicBezTo>
                    <a:pt x="932" y="29"/>
                    <a:pt x="860" y="72"/>
                    <a:pt x="788" y="129"/>
                  </a:cubicBezTo>
                  <a:cubicBezTo>
                    <a:pt x="115" y="645"/>
                    <a:pt x="0" y="3942"/>
                    <a:pt x="1577" y="4429"/>
                  </a:cubicBezTo>
                  <a:cubicBezTo>
                    <a:pt x="2465" y="4099"/>
                    <a:pt x="2637" y="2580"/>
                    <a:pt x="2394" y="1749"/>
                  </a:cubicBezTo>
                  <a:cubicBezTo>
                    <a:pt x="2236" y="1233"/>
                    <a:pt x="1792" y="488"/>
                    <a:pt x="1233" y="129"/>
                  </a:cubicBezTo>
                  <a:cubicBezTo>
                    <a:pt x="1161" y="72"/>
                    <a:pt x="1089" y="29"/>
                    <a:pt x="1003" y="0"/>
                  </a:cubicBezTo>
                  <a:close/>
                </a:path>
              </a:pathLst>
            </a:custGeom>
            <a:solidFill>
              <a:srgbClr val="1E032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66" name="Google Shape;4330;p64"/>
            <p:cNvSpPr/>
            <p:nvPr/>
          </p:nvSpPr>
          <p:spPr>
            <a:xfrm>
              <a:off x="4938338" y="3696638"/>
              <a:ext cx="43725" cy="34425"/>
            </a:xfrm>
            <a:custGeom>
              <a:avLst/>
              <a:gdLst/>
              <a:ahLst/>
              <a:cxnLst/>
              <a:rect l="l" t="t" r="r" b="b"/>
              <a:pathLst>
                <a:path w="1749" h="1377" extrusionOk="0">
                  <a:moveTo>
                    <a:pt x="1749" y="0"/>
                  </a:moveTo>
                  <a:lnTo>
                    <a:pt x="0" y="1376"/>
                  </a:lnTo>
                  <a:cubicBezTo>
                    <a:pt x="0" y="1376"/>
                    <a:pt x="12" y="1377"/>
                    <a:pt x="33" y="1377"/>
                  </a:cubicBezTo>
                  <a:cubicBezTo>
                    <a:pt x="252" y="1377"/>
                    <a:pt x="1475" y="1317"/>
                    <a:pt x="1749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67" name="Google Shape;4331;p64"/>
            <p:cNvSpPr/>
            <p:nvPr/>
          </p:nvSpPr>
          <p:spPr>
            <a:xfrm>
              <a:off x="5079138" y="3698063"/>
              <a:ext cx="40875" cy="25825"/>
            </a:xfrm>
            <a:custGeom>
              <a:avLst/>
              <a:gdLst/>
              <a:ahLst/>
              <a:cxnLst/>
              <a:rect l="l" t="t" r="r" b="b"/>
              <a:pathLst>
                <a:path w="1635" h="1033" extrusionOk="0">
                  <a:moveTo>
                    <a:pt x="1" y="0"/>
                  </a:moveTo>
                  <a:cubicBezTo>
                    <a:pt x="1" y="1"/>
                    <a:pt x="489" y="1033"/>
                    <a:pt x="1590" y="1033"/>
                  </a:cubicBezTo>
                  <a:cubicBezTo>
                    <a:pt x="1605" y="1033"/>
                    <a:pt x="1620" y="1033"/>
                    <a:pt x="1635" y="1032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68" name="Google Shape;4332;p64"/>
            <p:cNvSpPr/>
            <p:nvPr/>
          </p:nvSpPr>
          <p:spPr>
            <a:xfrm>
              <a:off x="4807888" y="3656488"/>
              <a:ext cx="56300" cy="103225"/>
            </a:xfrm>
            <a:custGeom>
              <a:avLst/>
              <a:gdLst/>
              <a:ahLst/>
              <a:cxnLst/>
              <a:rect l="l" t="t" r="r" b="b"/>
              <a:pathLst>
                <a:path w="2252" h="4129" extrusionOk="0">
                  <a:moveTo>
                    <a:pt x="159" y="1"/>
                  </a:moveTo>
                  <a:cubicBezTo>
                    <a:pt x="101" y="187"/>
                    <a:pt x="73" y="373"/>
                    <a:pt x="58" y="574"/>
                  </a:cubicBezTo>
                  <a:cubicBezTo>
                    <a:pt x="1" y="918"/>
                    <a:pt x="1" y="1276"/>
                    <a:pt x="30" y="1635"/>
                  </a:cubicBezTo>
                  <a:cubicBezTo>
                    <a:pt x="116" y="2753"/>
                    <a:pt x="546" y="3441"/>
                    <a:pt x="1119" y="3871"/>
                  </a:cubicBezTo>
                  <a:cubicBezTo>
                    <a:pt x="1248" y="3971"/>
                    <a:pt x="1377" y="4057"/>
                    <a:pt x="1520" y="4129"/>
                  </a:cubicBezTo>
                  <a:cubicBezTo>
                    <a:pt x="2251" y="1649"/>
                    <a:pt x="646" y="330"/>
                    <a:pt x="159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69" name="Google Shape;4333;p64"/>
            <p:cNvSpPr/>
            <p:nvPr/>
          </p:nvSpPr>
          <p:spPr>
            <a:xfrm>
              <a:off x="4814338" y="3602388"/>
              <a:ext cx="23325" cy="44100"/>
            </a:xfrm>
            <a:custGeom>
              <a:avLst/>
              <a:gdLst/>
              <a:ahLst/>
              <a:cxnLst/>
              <a:rect l="l" t="t" r="r" b="b"/>
              <a:pathLst>
                <a:path w="933" h="1764" extrusionOk="0">
                  <a:moveTo>
                    <a:pt x="775" y="1"/>
                  </a:moveTo>
                  <a:lnTo>
                    <a:pt x="775" y="1"/>
                  </a:lnTo>
                  <a:cubicBezTo>
                    <a:pt x="445" y="545"/>
                    <a:pt x="173" y="1147"/>
                    <a:pt x="1" y="1764"/>
                  </a:cubicBezTo>
                  <a:cubicBezTo>
                    <a:pt x="345" y="1434"/>
                    <a:pt x="933" y="746"/>
                    <a:pt x="775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70" name="Google Shape;4334;p64"/>
            <p:cNvSpPr/>
            <p:nvPr/>
          </p:nvSpPr>
          <p:spPr>
            <a:xfrm>
              <a:off x="4826538" y="3620138"/>
              <a:ext cx="50900" cy="38175"/>
            </a:xfrm>
            <a:custGeom>
              <a:avLst/>
              <a:gdLst/>
              <a:ahLst/>
              <a:cxnLst/>
              <a:rect l="l" t="t" r="r" b="b"/>
              <a:pathLst>
                <a:path w="2036" h="1527" extrusionOk="0">
                  <a:moveTo>
                    <a:pt x="1298" y="1"/>
                  </a:moveTo>
                  <a:cubicBezTo>
                    <a:pt x="734" y="1"/>
                    <a:pt x="0" y="1527"/>
                    <a:pt x="0" y="1527"/>
                  </a:cubicBezTo>
                  <a:cubicBezTo>
                    <a:pt x="0" y="1527"/>
                    <a:pt x="2035" y="409"/>
                    <a:pt x="1462" y="50"/>
                  </a:cubicBezTo>
                  <a:cubicBezTo>
                    <a:pt x="1410" y="16"/>
                    <a:pt x="1355" y="1"/>
                    <a:pt x="1298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71" name="Google Shape;4335;p64"/>
            <p:cNvSpPr/>
            <p:nvPr/>
          </p:nvSpPr>
          <p:spPr>
            <a:xfrm>
              <a:off x="4837638" y="3654338"/>
              <a:ext cx="44100" cy="18300"/>
            </a:xfrm>
            <a:custGeom>
              <a:avLst/>
              <a:gdLst/>
              <a:ahLst/>
              <a:cxnLst/>
              <a:rect l="l" t="t" r="r" b="b"/>
              <a:pathLst>
                <a:path w="1764" h="732" extrusionOk="0">
                  <a:moveTo>
                    <a:pt x="1264" y="0"/>
                  </a:moveTo>
                  <a:cubicBezTo>
                    <a:pt x="824" y="0"/>
                    <a:pt x="1" y="732"/>
                    <a:pt x="1" y="732"/>
                  </a:cubicBezTo>
                  <a:cubicBezTo>
                    <a:pt x="1" y="732"/>
                    <a:pt x="1763" y="459"/>
                    <a:pt x="1462" y="87"/>
                  </a:cubicBezTo>
                  <a:cubicBezTo>
                    <a:pt x="1415" y="26"/>
                    <a:pt x="1346" y="0"/>
                    <a:pt x="1264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72" name="Google Shape;4336;p64"/>
            <p:cNvSpPr/>
            <p:nvPr/>
          </p:nvSpPr>
          <p:spPr>
            <a:xfrm>
              <a:off x="4848038" y="3676013"/>
              <a:ext cx="42075" cy="14225"/>
            </a:xfrm>
            <a:custGeom>
              <a:avLst/>
              <a:gdLst/>
              <a:ahLst/>
              <a:cxnLst/>
              <a:rect l="l" t="t" r="r" b="b"/>
              <a:pathLst>
                <a:path w="1683" h="569" extrusionOk="0">
                  <a:moveTo>
                    <a:pt x="1211" y="0"/>
                  </a:moveTo>
                  <a:cubicBezTo>
                    <a:pt x="765" y="0"/>
                    <a:pt x="0" y="567"/>
                    <a:pt x="0" y="567"/>
                  </a:cubicBezTo>
                  <a:cubicBezTo>
                    <a:pt x="0" y="567"/>
                    <a:pt x="41" y="568"/>
                    <a:pt x="109" y="568"/>
                  </a:cubicBezTo>
                  <a:cubicBezTo>
                    <a:pt x="483" y="568"/>
                    <a:pt x="1683" y="537"/>
                    <a:pt x="1476" y="137"/>
                  </a:cubicBezTo>
                  <a:cubicBezTo>
                    <a:pt x="1423" y="39"/>
                    <a:pt x="1328" y="0"/>
                    <a:pt x="1211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73" name="Google Shape;4337;p64"/>
            <p:cNvSpPr/>
            <p:nvPr/>
          </p:nvSpPr>
          <p:spPr>
            <a:xfrm>
              <a:off x="4854488" y="3700138"/>
              <a:ext cx="43125" cy="10050"/>
            </a:xfrm>
            <a:custGeom>
              <a:avLst/>
              <a:gdLst/>
              <a:ahLst/>
              <a:cxnLst/>
              <a:rect l="l" t="t" r="r" b="b"/>
              <a:pathLst>
                <a:path w="1725" h="402" extrusionOk="0">
                  <a:moveTo>
                    <a:pt x="1113" y="0"/>
                  </a:moveTo>
                  <a:cubicBezTo>
                    <a:pt x="624" y="0"/>
                    <a:pt x="0" y="204"/>
                    <a:pt x="0" y="204"/>
                  </a:cubicBezTo>
                  <a:cubicBezTo>
                    <a:pt x="0" y="204"/>
                    <a:pt x="835" y="402"/>
                    <a:pt x="1323" y="402"/>
                  </a:cubicBezTo>
                  <a:cubicBezTo>
                    <a:pt x="1567" y="402"/>
                    <a:pt x="1725" y="352"/>
                    <a:pt x="1648" y="204"/>
                  </a:cubicBezTo>
                  <a:cubicBezTo>
                    <a:pt x="1567" y="51"/>
                    <a:pt x="1357" y="0"/>
                    <a:pt x="1113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74" name="Google Shape;4338;p64"/>
            <p:cNvSpPr/>
            <p:nvPr/>
          </p:nvSpPr>
          <p:spPr>
            <a:xfrm>
              <a:off x="4858788" y="3718338"/>
              <a:ext cx="40000" cy="12950"/>
            </a:xfrm>
            <a:custGeom>
              <a:avLst/>
              <a:gdLst/>
              <a:ahLst/>
              <a:cxnLst/>
              <a:rect l="l" t="t" r="r" b="b"/>
              <a:pathLst>
                <a:path w="1600" h="518" extrusionOk="0">
                  <a:moveTo>
                    <a:pt x="925" y="1"/>
                  </a:moveTo>
                  <a:cubicBezTo>
                    <a:pt x="495" y="1"/>
                    <a:pt x="0" y="107"/>
                    <a:pt x="0" y="107"/>
                  </a:cubicBezTo>
                  <a:cubicBezTo>
                    <a:pt x="0" y="107"/>
                    <a:pt x="806" y="518"/>
                    <a:pt x="1252" y="518"/>
                  </a:cubicBezTo>
                  <a:cubicBezTo>
                    <a:pt x="1400" y="518"/>
                    <a:pt x="1509" y="472"/>
                    <a:pt x="1534" y="350"/>
                  </a:cubicBezTo>
                  <a:cubicBezTo>
                    <a:pt x="1599" y="76"/>
                    <a:pt x="1285" y="1"/>
                    <a:pt x="925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75" name="Google Shape;4339;p64"/>
            <p:cNvSpPr/>
            <p:nvPr/>
          </p:nvSpPr>
          <p:spPr>
            <a:xfrm>
              <a:off x="4854488" y="3743463"/>
              <a:ext cx="51875" cy="20575"/>
            </a:xfrm>
            <a:custGeom>
              <a:avLst/>
              <a:gdLst/>
              <a:ahLst/>
              <a:cxnLst/>
              <a:rect l="l" t="t" r="r" b="b"/>
              <a:pathLst>
                <a:path w="2075" h="823" extrusionOk="0">
                  <a:moveTo>
                    <a:pt x="257" y="0"/>
                  </a:moveTo>
                  <a:cubicBezTo>
                    <a:pt x="103" y="0"/>
                    <a:pt x="0" y="5"/>
                    <a:pt x="0" y="5"/>
                  </a:cubicBezTo>
                  <a:cubicBezTo>
                    <a:pt x="0" y="5"/>
                    <a:pt x="673" y="823"/>
                    <a:pt x="1215" y="823"/>
                  </a:cubicBezTo>
                  <a:cubicBezTo>
                    <a:pt x="1353" y="823"/>
                    <a:pt x="1483" y="769"/>
                    <a:pt x="1591" y="635"/>
                  </a:cubicBezTo>
                  <a:cubicBezTo>
                    <a:pt x="2075" y="62"/>
                    <a:pt x="820" y="0"/>
                    <a:pt x="257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76" name="Google Shape;4340;p64"/>
            <p:cNvSpPr/>
            <p:nvPr/>
          </p:nvSpPr>
          <p:spPr>
            <a:xfrm>
              <a:off x="4971638" y="3492388"/>
              <a:ext cx="133700" cy="50825"/>
            </a:xfrm>
            <a:custGeom>
              <a:avLst/>
              <a:gdLst/>
              <a:ahLst/>
              <a:cxnLst/>
              <a:rect l="l" t="t" r="r" b="b"/>
              <a:pathLst>
                <a:path w="5348" h="2033" extrusionOk="0">
                  <a:moveTo>
                    <a:pt x="2466" y="1"/>
                  </a:moveTo>
                  <a:cubicBezTo>
                    <a:pt x="2280" y="1"/>
                    <a:pt x="2108" y="15"/>
                    <a:pt x="1922" y="29"/>
                  </a:cubicBezTo>
                  <a:cubicBezTo>
                    <a:pt x="1277" y="58"/>
                    <a:pt x="632" y="158"/>
                    <a:pt x="1" y="330"/>
                  </a:cubicBezTo>
                  <a:cubicBezTo>
                    <a:pt x="87" y="502"/>
                    <a:pt x="202" y="660"/>
                    <a:pt x="316" y="817"/>
                  </a:cubicBezTo>
                  <a:cubicBezTo>
                    <a:pt x="417" y="946"/>
                    <a:pt x="531" y="1075"/>
                    <a:pt x="660" y="1204"/>
                  </a:cubicBezTo>
                  <a:cubicBezTo>
                    <a:pt x="1133" y="1634"/>
                    <a:pt x="1721" y="1921"/>
                    <a:pt x="2352" y="1993"/>
                  </a:cubicBezTo>
                  <a:cubicBezTo>
                    <a:pt x="2438" y="2007"/>
                    <a:pt x="2524" y="2021"/>
                    <a:pt x="2624" y="2021"/>
                  </a:cubicBezTo>
                  <a:cubicBezTo>
                    <a:pt x="2703" y="2029"/>
                    <a:pt x="2778" y="2032"/>
                    <a:pt x="2853" y="2032"/>
                  </a:cubicBezTo>
                  <a:cubicBezTo>
                    <a:pt x="2928" y="2032"/>
                    <a:pt x="3004" y="2029"/>
                    <a:pt x="3082" y="2021"/>
                  </a:cubicBezTo>
                  <a:cubicBezTo>
                    <a:pt x="4000" y="1978"/>
                    <a:pt x="4559" y="1692"/>
                    <a:pt x="4888" y="1348"/>
                  </a:cubicBezTo>
                  <a:cubicBezTo>
                    <a:pt x="5003" y="1233"/>
                    <a:pt x="5103" y="1104"/>
                    <a:pt x="5175" y="961"/>
                  </a:cubicBezTo>
                  <a:cubicBezTo>
                    <a:pt x="5261" y="817"/>
                    <a:pt x="5318" y="660"/>
                    <a:pt x="5347" y="488"/>
                  </a:cubicBezTo>
                  <a:cubicBezTo>
                    <a:pt x="4630" y="230"/>
                    <a:pt x="3871" y="58"/>
                    <a:pt x="3097" y="15"/>
                  </a:cubicBezTo>
                  <a:lnTo>
                    <a:pt x="3025" y="15"/>
                  </a:lnTo>
                  <a:cubicBezTo>
                    <a:pt x="2896" y="1"/>
                    <a:pt x="2767" y="1"/>
                    <a:pt x="2638" y="1"/>
                  </a:cubicBezTo>
                  <a:close/>
                </a:path>
              </a:pathLst>
            </a:custGeom>
            <a:solidFill>
              <a:srgbClr val="FFD3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77" name="Google Shape;4341;p64"/>
            <p:cNvSpPr/>
            <p:nvPr/>
          </p:nvSpPr>
          <p:spPr>
            <a:xfrm>
              <a:off x="4807888" y="3670463"/>
              <a:ext cx="33000" cy="82450"/>
            </a:xfrm>
            <a:custGeom>
              <a:avLst/>
              <a:gdLst/>
              <a:ahLst/>
              <a:cxnLst/>
              <a:rect l="l" t="t" r="r" b="b"/>
              <a:pathLst>
                <a:path w="1320" h="3298" extrusionOk="0">
                  <a:moveTo>
                    <a:pt x="58" y="1"/>
                  </a:moveTo>
                  <a:cubicBezTo>
                    <a:pt x="1" y="359"/>
                    <a:pt x="1" y="703"/>
                    <a:pt x="30" y="1061"/>
                  </a:cubicBezTo>
                  <a:cubicBezTo>
                    <a:pt x="116" y="2179"/>
                    <a:pt x="546" y="2882"/>
                    <a:pt x="1119" y="3297"/>
                  </a:cubicBezTo>
                  <a:cubicBezTo>
                    <a:pt x="1320" y="1291"/>
                    <a:pt x="288" y="216"/>
                    <a:pt x="58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78" name="Google Shape;4342;p64"/>
            <p:cNvSpPr/>
            <p:nvPr/>
          </p:nvSpPr>
          <p:spPr>
            <a:xfrm>
              <a:off x="5133613" y="3717763"/>
              <a:ext cx="6825" cy="6100"/>
            </a:xfrm>
            <a:custGeom>
              <a:avLst/>
              <a:gdLst/>
              <a:ahLst/>
              <a:cxnLst/>
              <a:rect l="l" t="t" r="r" b="b"/>
              <a:pathLst>
                <a:path w="273" h="244" extrusionOk="0">
                  <a:moveTo>
                    <a:pt x="158" y="1"/>
                  </a:moveTo>
                  <a:cubicBezTo>
                    <a:pt x="58" y="1"/>
                    <a:pt x="0" y="130"/>
                    <a:pt x="72" y="201"/>
                  </a:cubicBezTo>
                  <a:cubicBezTo>
                    <a:pt x="96" y="231"/>
                    <a:pt x="127" y="243"/>
                    <a:pt x="158" y="243"/>
                  </a:cubicBezTo>
                  <a:cubicBezTo>
                    <a:pt x="217" y="243"/>
                    <a:pt x="273" y="196"/>
                    <a:pt x="273" y="130"/>
                  </a:cubicBezTo>
                  <a:cubicBezTo>
                    <a:pt x="273" y="58"/>
                    <a:pt x="230" y="1"/>
                    <a:pt x="158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79" name="Google Shape;4343;p64"/>
            <p:cNvSpPr/>
            <p:nvPr/>
          </p:nvSpPr>
          <p:spPr>
            <a:xfrm>
              <a:off x="5152588" y="3699763"/>
              <a:ext cx="6125" cy="5925"/>
            </a:xfrm>
            <a:custGeom>
              <a:avLst/>
              <a:gdLst/>
              <a:ahLst/>
              <a:cxnLst/>
              <a:rect l="l" t="t" r="r" b="b"/>
              <a:pathLst>
                <a:path w="245" h="237" extrusionOk="0">
                  <a:moveTo>
                    <a:pt x="123" y="1"/>
                  </a:moveTo>
                  <a:cubicBezTo>
                    <a:pt x="62" y="1"/>
                    <a:pt x="1" y="40"/>
                    <a:pt x="1" y="119"/>
                  </a:cubicBezTo>
                  <a:cubicBezTo>
                    <a:pt x="1" y="198"/>
                    <a:pt x="62" y="237"/>
                    <a:pt x="123" y="237"/>
                  </a:cubicBezTo>
                  <a:cubicBezTo>
                    <a:pt x="184" y="237"/>
                    <a:pt x="245" y="198"/>
                    <a:pt x="245" y="119"/>
                  </a:cubicBezTo>
                  <a:cubicBezTo>
                    <a:pt x="245" y="40"/>
                    <a:pt x="184" y="1"/>
                    <a:pt x="123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0" name="Google Shape;4344;p64"/>
            <p:cNvSpPr/>
            <p:nvPr/>
          </p:nvSpPr>
          <p:spPr>
            <a:xfrm>
              <a:off x="4898913" y="3708713"/>
              <a:ext cx="6125" cy="5950"/>
            </a:xfrm>
            <a:custGeom>
              <a:avLst/>
              <a:gdLst/>
              <a:ahLst/>
              <a:cxnLst/>
              <a:rect l="l" t="t" r="r" b="b"/>
              <a:pathLst>
                <a:path w="245" h="238" extrusionOk="0">
                  <a:moveTo>
                    <a:pt x="122" y="1"/>
                  </a:moveTo>
                  <a:cubicBezTo>
                    <a:pt x="61" y="1"/>
                    <a:pt x="0" y="40"/>
                    <a:pt x="0" y="119"/>
                  </a:cubicBezTo>
                  <a:cubicBezTo>
                    <a:pt x="0" y="198"/>
                    <a:pt x="61" y="237"/>
                    <a:pt x="122" y="237"/>
                  </a:cubicBezTo>
                  <a:cubicBezTo>
                    <a:pt x="183" y="237"/>
                    <a:pt x="244" y="198"/>
                    <a:pt x="244" y="119"/>
                  </a:cubicBezTo>
                  <a:cubicBezTo>
                    <a:pt x="244" y="40"/>
                    <a:pt x="183" y="1"/>
                    <a:pt x="122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1" name="Google Shape;4345;p64"/>
            <p:cNvSpPr/>
            <p:nvPr/>
          </p:nvSpPr>
          <p:spPr>
            <a:xfrm>
              <a:off x="4925063" y="3727088"/>
              <a:ext cx="7200" cy="5850"/>
            </a:xfrm>
            <a:custGeom>
              <a:avLst/>
              <a:gdLst/>
              <a:ahLst/>
              <a:cxnLst/>
              <a:rect l="l" t="t" r="r" b="b"/>
              <a:pathLst>
                <a:path w="288" h="234" extrusionOk="0">
                  <a:moveTo>
                    <a:pt x="158" y="0"/>
                  </a:moveTo>
                  <a:cubicBezTo>
                    <a:pt x="58" y="0"/>
                    <a:pt x="1" y="129"/>
                    <a:pt x="72" y="201"/>
                  </a:cubicBezTo>
                  <a:cubicBezTo>
                    <a:pt x="99" y="223"/>
                    <a:pt x="130" y="233"/>
                    <a:pt x="160" y="233"/>
                  </a:cubicBezTo>
                  <a:cubicBezTo>
                    <a:pt x="226" y="233"/>
                    <a:pt x="287" y="184"/>
                    <a:pt x="287" y="115"/>
                  </a:cubicBezTo>
                  <a:cubicBezTo>
                    <a:pt x="287" y="43"/>
                    <a:pt x="230" y="0"/>
                    <a:pt x="158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2" name="Google Shape;4346;p64"/>
            <p:cNvSpPr/>
            <p:nvPr/>
          </p:nvSpPr>
          <p:spPr>
            <a:xfrm>
              <a:off x="4990288" y="3549138"/>
              <a:ext cx="85650" cy="63300"/>
            </a:xfrm>
            <a:custGeom>
              <a:avLst/>
              <a:gdLst/>
              <a:ahLst/>
              <a:cxnLst/>
              <a:rect l="l" t="t" r="r" b="b"/>
              <a:pathLst>
                <a:path w="3426" h="2532" extrusionOk="0">
                  <a:moveTo>
                    <a:pt x="859" y="1"/>
                  </a:moveTo>
                  <a:cubicBezTo>
                    <a:pt x="822" y="1"/>
                    <a:pt x="785" y="3"/>
                    <a:pt x="746" y="9"/>
                  </a:cubicBezTo>
                  <a:cubicBezTo>
                    <a:pt x="0" y="110"/>
                    <a:pt x="1075" y="2116"/>
                    <a:pt x="1692" y="2532"/>
                  </a:cubicBezTo>
                  <a:cubicBezTo>
                    <a:pt x="2508" y="1744"/>
                    <a:pt x="3426" y="325"/>
                    <a:pt x="2852" y="81"/>
                  </a:cubicBezTo>
                  <a:cubicBezTo>
                    <a:pt x="2796" y="59"/>
                    <a:pt x="2739" y="49"/>
                    <a:pt x="2683" y="49"/>
                  </a:cubicBezTo>
                  <a:cubicBezTo>
                    <a:pt x="2160" y="49"/>
                    <a:pt x="1692" y="927"/>
                    <a:pt x="1692" y="927"/>
                  </a:cubicBezTo>
                  <a:cubicBezTo>
                    <a:pt x="1692" y="927"/>
                    <a:pt x="1511" y="1"/>
                    <a:pt x="859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3" name="Google Shape;4347;p64"/>
            <p:cNvSpPr/>
            <p:nvPr/>
          </p:nvSpPr>
          <p:spPr>
            <a:xfrm>
              <a:off x="5025038" y="3621738"/>
              <a:ext cx="10425" cy="54125"/>
            </a:xfrm>
            <a:custGeom>
              <a:avLst/>
              <a:gdLst/>
              <a:ahLst/>
              <a:cxnLst/>
              <a:rect l="l" t="t" r="r" b="b"/>
              <a:pathLst>
                <a:path w="417" h="2165" extrusionOk="0">
                  <a:moveTo>
                    <a:pt x="259" y="1"/>
                  </a:moveTo>
                  <a:cubicBezTo>
                    <a:pt x="115" y="330"/>
                    <a:pt x="44" y="703"/>
                    <a:pt x="29" y="1076"/>
                  </a:cubicBezTo>
                  <a:cubicBezTo>
                    <a:pt x="1" y="1448"/>
                    <a:pt x="44" y="1806"/>
                    <a:pt x="144" y="2165"/>
                  </a:cubicBezTo>
                  <a:cubicBezTo>
                    <a:pt x="287" y="1821"/>
                    <a:pt x="373" y="1463"/>
                    <a:pt x="388" y="1090"/>
                  </a:cubicBezTo>
                  <a:cubicBezTo>
                    <a:pt x="416" y="717"/>
                    <a:pt x="373" y="345"/>
                    <a:pt x="259" y="1"/>
                  </a:cubicBezTo>
                  <a:close/>
                </a:path>
              </a:pathLst>
            </a:custGeom>
            <a:solidFill>
              <a:srgbClr val="FFD3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4" name="Google Shape;4348;p64"/>
            <p:cNvSpPr/>
            <p:nvPr/>
          </p:nvSpPr>
          <p:spPr>
            <a:xfrm>
              <a:off x="4983463" y="3610988"/>
              <a:ext cx="36225" cy="22250"/>
            </a:xfrm>
            <a:custGeom>
              <a:avLst/>
              <a:gdLst/>
              <a:ahLst/>
              <a:cxnLst/>
              <a:rect l="l" t="t" r="r" b="b"/>
              <a:pathLst>
                <a:path w="1449" h="890" extrusionOk="0">
                  <a:moveTo>
                    <a:pt x="1449" y="1"/>
                  </a:moveTo>
                  <a:lnTo>
                    <a:pt x="1449" y="1"/>
                  </a:lnTo>
                  <a:cubicBezTo>
                    <a:pt x="861" y="72"/>
                    <a:pt x="331" y="402"/>
                    <a:pt x="1" y="889"/>
                  </a:cubicBezTo>
                  <a:cubicBezTo>
                    <a:pt x="288" y="861"/>
                    <a:pt x="560" y="760"/>
                    <a:pt x="818" y="603"/>
                  </a:cubicBezTo>
                  <a:cubicBezTo>
                    <a:pt x="1062" y="445"/>
                    <a:pt x="1291" y="244"/>
                    <a:pt x="1449" y="1"/>
                  </a:cubicBezTo>
                  <a:close/>
                </a:path>
              </a:pathLst>
            </a:custGeom>
            <a:solidFill>
              <a:srgbClr val="FFD3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5" name="Google Shape;4349;p64"/>
            <p:cNvSpPr/>
            <p:nvPr/>
          </p:nvSpPr>
          <p:spPr>
            <a:xfrm>
              <a:off x="5042963" y="3610988"/>
              <a:ext cx="36200" cy="22250"/>
            </a:xfrm>
            <a:custGeom>
              <a:avLst/>
              <a:gdLst/>
              <a:ahLst/>
              <a:cxnLst/>
              <a:rect l="l" t="t" r="r" b="b"/>
              <a:pathLst>
                <a:path w="1448" h="890" extrusionOk="0">
                  <a:moveTo>
                    <a:pt x="0" y="1"/>
                  </a:moveTo>
                  <a:cubicBezTo>
                    <a:pt x="158" y="244"/>
                    <a:pt x="373" y="445"/>
                    <a:pt x="631" y="603"/>
                  </a:cubicBezTo>
                  <a:cubicBezTo>
                    <a:pt x="874" y="760"/>
                    <a:pt x="1161" y="861"/>
                    <a:pt x="1448" y="889"/>
                  </a:cubicBezTo>
                  <a:cubicBezTo>
                    <a:pt x="1118" y="402"/>
                    <a:pt x="588" y="72"/>
                    <a:pt x="0" y="1"/>
                  </a:cubicBezTo>
                  <a:close/>
                </a:path>
              </a:pathLst>
            </a:custGeom>
            <a:solidFill>
              <a:srgbClr val="FFD3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6" name="Google Shape;4350;p64"/>
            <p:cNvSpPr/>
            <p:nvPr/>
          </p:nvSpPr>
          <p:spPr>
            <a:xfrm>
              <a:off x="4950863" y="3492388"/>
              <a:ext cx="82450" cy="49125"/>
            </a:xfrm>
            <a:custGeom>
              <a:avLst/>
              <a:gdLst/>
              <a:ahLst/>
              <a:cxnLst/>
              <a:rect l="l" t="t" r="r" b="b"/>
              <a:pathLst>
                <a:path w="3298" h="1965" extrusionOk="0">
                  <a:moveTo>
                    <a:pt x="3297" y="1"/>
                  </a:moveTo>
                  <a:cubicBezTo>
                    <a:pt x="3125" y="1"/>
                    <a:pt x="2939" y="1"/>
                    <a:pt x="2767" y="15"/>
                  </a:cubicBezTo>
                  <a:cubicBezTo>
                    <a:pt x="2194" y="230"/>
                    <a:pt x="1663" y="502"/>
                    <a:pt x="1147" y="817"/>
                  </a:cubicBezTo>
                  <a:cubicBezTo>
                    <a:pt x="631" y="1133"/>
                    <a:pt x="201" y="1520"/>
                    <a:pt x="1" y="1964"/>
                  </a:cubicBezTo>
                  <a:cubicBezTo>
                    <a:pt x="517" y="1735"/>
                    <a:pt x="1018" y="1491"/>
                    <a:pt x="1491" y="1190"/>
                  </a:cubicBezTo>
                  <a:cubicBezTo>
                    <a:pt x="2194" y="774"/>
                    <a:pt x="2867" y="316"/>
                    <a:pt x="3297" y="1"/>
                  </a:cubicBezTo>
                  <a:close/>
                </a:path>
              </a:pathLst>
            </a:custGeom>
            <a:solidFill>
              <a:srgbClr val="FF51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7" name="Google Shape;4351;p64"/>
            <p:cNvSpPr/>
            <p:nvPr/>
          </p:nvSpPr>
          <p:spPr>
            <a:xfrm>
              <a:off x="5038288" y="3492738"/>
              <a:ext cx="88525" cy="39800"/>
            </a:xfrm>
            <a:custGeom>
              <a:avLst/>
              <a:gdLst/>
              <a:ahLst/>
              <a:cxnLst/>
              <a:rect l="l" t="t" r="r" b="b"/>
              <a:pathLst>
                <a:path w="3541" h="1592" extrusionOk="0">
                  <a:moveTo>
                    <a:pt x="1" y="1"/>
                  </a:moveTo>
                  <a:cubicBezTo>
                    <a:pt x="674" y="545"/>
                    <a:pt x="1420" y="1004"/>
                    <a:pt x="2237" y="1334"/>
                  </a:cubicBezTo>
                  <a:cubicBezTo>
                    <a:pt x="2638" y="1506"/>
                    <a:pt x="3082" y="1592"/>
                    <a:pt x="3541" y="1592"/>
                  </a:cubicBezTo>
                  <a:cubicBezTo>
                    <a:pt x="3412" y="1434"/>
                    <a:pt x="3011" y="1205"/>
                    <a:pt x="2509" y="961"/>
                  </a:cubicBezTo>
                  <a:cubicBezTo>
                    <a:pt x="1835" y="617"/>
                    <a:pt x="990" y="259"/>
                    <a:pt x="388" y="15"/>
                  </a:cubicBezTo>
                  <a:cubicBezTo>
                    <a:pt x="259" y="1"/>
                    <a:pt x="130" y="1"/>
                    <a:pt x="1" y="1"/>
                  </a:cubicBezTo>
                  <a:close/>
                </a:path>
              </a:pathLst>
            </a:custGeom>
            <a:solidFill>
              <a:srgbClr val="FF51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8" name="Google Shape;4352;p64"/>
            <p:cNvSpPr/>
            <p:nvPr/>
          </p:nvSpPr>
          <p:spPr>
            <a:xfrm>
              <a:off x="5028613" y="3492388"/>
              <a:ext cx="11850" cy="59875"/>
            </a:xfrm>
            <a:custGeom>
              <a:avLst/>
              <a:gdLst/>
              <a:ahLst/>
              <a:cxnLst/>
              <a:rect l="l" t="t" r="r" b="b"/>
              <a:pathLst>
                <a:path w="474" h="2395" extrusionOk="0">
                  <a:moveTo>
                    <a:pt x="202" y="1"/>
                  </a:moveTo>
                  <a:cubicBezTo>
                    <a:pt x="116" y="559"/>
                    <a:pt x="1" y="1434"/>
                    <a:pt x="73" y="1993"/>
                  </a:cubicBezTo>
                  <a:cubicBezTo>
                    <a:pt x="87" y="2136"/>
                    <a:pt x="130" y="2265"/>
                    <a:pt x="202" y="2394"/>
                  </a:cubicBezTo>
                  <a:cubicBezTo>
                    <a:pt x="273" y="2279"/>
                    <a:pt x="330" y="2150"/>
                    <a:pt x="345" y="2021"/>
                  </a:cubicBezTo>
                  <a:cubicBezTo>
                    <a:pt x="474" y="1477"/>
                    <a:pt x="459" y="617"/>
                    <a:pt x="373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9" name="Google Shape;4353;p64"/>
            <p:cNvSpPr/>
            <p:nvPr/>
          </p:nvSpPr>
          <p:spPr>
            <a:xfrm>
              <a:off x="4941188" y="3516763"/>
              <a:ext cx="9700" cy="8350"/>
            </a:xfrm>
            <a:custGeom>
              <a:avLst/>
              <a:gdLst/>
              <a:ahLst/>
              <a:cxnLst/>
              <a:rect l="l" t="t" r="r" b="b"/>
              <a:pathLst>
                <a:path w="388" h="334" extrusionOk="0">
                  <a:moveTo>
                    <a:pt x="216" y="0"/>
                  </a:moveTo>
                  <a:cubicBezTo>
                    <a:pt x="72" y="0"/>
                    <a:pt x="1" y="186"/>
                    <a:pt x="101" y="287"/>
                  </a:cubicBezTo>
                  <a:cubicBezTo>
                    <a:pt x="133" y="319"/>
                    <a:pt x="175" y="334"/>
                    <a:pt x="216" y="334"/>
                  </a:cubicBezTo>
                  <a:cubicBezTo>
                    <a:pt x="302" y="334"/>
                    <a:pt x="388" y="269"/>
                    <a:pt x="388" y="172"/>
                  </a:cubicBezTo>
                  <a:cubicBezTo>
                    <a:pt x="388" y="72"/>
                    <a:pt x="316" y="0"/>
                    <a:pt x="216" y="0"/>
                  </a:cubicBezTo>
                  <a:close/>
                </a:path>
              </a:pathLst>
            </a:custGeom>
            <a:solidFill>
              <a:srgbClr val="00BFB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0" name="Google Shape;4354;p64"/>
            <p:cNvSpPr/>
            <p:nvPr/>
          </p:nvSpPr>
          <p:spPr>
            <a:xfrm>
              <a:off x="4979163" y="3545063"/>
              <a:ext cx="8275" cy="8275"/>
            </a:xfrm>
            <a:custGeom>
              <a:avLst/>
              <a:gdLst/>
              <a:ahLst/>
              <a:cxnLst/>
              <a:rect l="l" t="t" r="r" b="b"/>
              <a:pathLst>
                <a:path w="331" h="331" extrusionOk="0">
                  <a:moveTo>
                    <a:pt x="159" y="0"/>
                  </a:moveTo>
                  <a:cubicBezTo>
                    <a:pt x="73" y="0"/>
                    <a:pt x="1" y="72"/>
                    <a:pt x="1" y="158"/>
                  </a:cubicBezTo>
                  <a:cubicBezTo>
                    <a:pt x="1" y="244"/>
                    <a:pt x="73" y="330"/>
                    <a:pt x="159" y="330"/>
                  </a:cubicBezTo>
                  <a:cubicBezTo>
                    <a:pt x="259" y="330"/>
                    <a:pt x="331" y="244"/>
                    <a:pt x="331" y="158"/>
                  </a:cubicBezTo>
                  <a:cubicBezTo>
                    <a:pt x="331" y="72"/>
                    <a:pt x="259" y="0"/>
                    <a:pt x="159" y="0"/>
                  </a:cubicBezTo>
                  <a:close/>
                </a:path>
              </a:pathLst>
            </a:custGeom>
            <a:solidFill>
              <a:srgbClr val="00BFB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1" name="Google Shape;4355;p64"/>
            <p:cNvSpPr/>
            <p:nvPr/>
          </p:nvSpPr>
          <p:spPr>
            <a:xfrm>
              <a:off x="5087738" y="3542638"/>
              <a:ext cx="9000" cy="8350"/>
            </a:xfrm>
            <a:custGeom>
              <a:avLst/>
              <a:gdLst/>
              <a:ahLst/>
              <a:cxnLst/>
              <a:rect l="l" t="t" r="r" b="b"/>
              <a:pathLst>
                <a:path w="360" h="334" extrusionOk="0">
                  <a:moveTo>
                    <a:pt x="180" y="1"/>
                  </a:moveTo>
                  <a:cubicBezTo>
                    <a:pt x="90" y="1"/>
                    <a:pt x="1" y="62"/>
                    <a:pt x="15" y="183"/>
                  </a:cubicBezTo>
                  <a:cubicBezTo>
                    <a:pt x="22" y="284"/>
                    <a:pt x="97" y="334"/>
                    <a:pt x="175" y="334"/>
                  </a:cubicBezTo>
                  <a:cubicBezTo>
                    <a:pt x="252" y="334"/>
                    <a:pt x="330" y="284"/>
                    <a:pt x="345" y="183"/>
                  </a:cubicBezTo>
                  <a:cubicBezTo>
                    <a:pt x="359" y="62"/>
                    <a:pt x="269" y="1"/>
                    <a:pt x="180" y="1"/>
                  </a:cubicBezTo>
                  <a:close/>
                </a:path>
              </a:pathLst>
            </a:custGeom>
            <a:solidFill>
              <a:srgbClr val="00BFB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2" name="Google Shape;4356;p64"/>
            <p:cNvSpPr/>
            <p:nvPr/>
          </p:nvSpPr>
          <p:spPr>
            <a:xfrm>
              <a:off x="5127513" y="3515313"/>
              <a:ext cx="7900" cy="6475"/>
            </a:xfrm>
            <a:custGeom>
              <a:avLst/>
              <a:gdLst/>
              <a:ahLst/>
              <a:cxnLst/>
              <a:rect l="l" t="t" r="r" b="b"/>
              <a:pathLst>
                <a:path w="316" h="259" extrusionOk="0">
                  <a:moveTo>
                    <a:pt x="29" y="1"/>
                  </a:moveTo>
                  <a:cubicBezTo>
                    <a:pt x="15" y="29"/>
                    <a:pt x="1" y="58"/>
                    <a:pt x="1" y="101"/>
                  </a:cubicBezTo>
                  <a:cubicBezTo>
                    <a:pt x="1" y="187"/>
                    <a:pt x="72" y="259"/>
                    <a:pt x="173" y="259"/>
                  </a:cubicBezTo>
                  <a:cubicBezTo>
                    <a:pt x="230" y="259"/>
                    <a:pt x="287" y="230"/>
                    <a:pt x="316" y="173"/>
                  </a:cubicBezTo>
                  <a:cubicBezTo>
                    <a:pt x="216" y="115"/>
                    <a:pt x="130" y="58"/>
                    <a:pt x="29" y="1"/>
                  </a:cubicBezTo>
                  <a:close/>
                </a:path>
              </a:pathLst>
            </a:custGeom>
            <a:solidFill>
              <a:srgbClr val="00BFB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3" name="Google Shape;4357;p64"/>
            <p:cNvSpPr/>
            <p:nvPr/>
          </p:nvSpPr>
          <p:spPr>
            <a:xfrm>
              <a:off x="5148288" y="3686913"/>
              <a:ext cx="72050" cy="68500"/>
            </a:xfrm>
            <a:custGeom>
              <a:avLst/>
              <a:gdLst/>
              <a:ahLst/>
              <a:cxnLst/>
              <a:rect l="l" t="t" r="r" b="b"/>
              <a:pathLst>
                <a:path w="2882" h="2740" extrusionOk="0">
                  <a:moveTo>
                    <a:pt x="2443" y="0"/>
                  </a:moveTo>
                  <a:cubicBezTo>
                    <a:pt x="2437" y="0"/>
                    <a:pt x="2430" y="1"/>
                    <a:pt x="2423" y="2"/>
                  </a:cubicBezTo>
                  <a:cubicBezTo>
                    <a:pt x="1965" y="74"/>
                    <a:pt x="2538" y="1923"/>
                    <a:pt x="2595" y="2123"/>
                  </a:cubicBezTo>
                  <a:cubicBezTo>
                    <a:pt x="2514" y="1934"/>
                    <a:pt x="1871" y="430"/>
                    <a:pt x="1558" y="430"/>
                  </a:cubicBezTo>
                  <a:cubicBezTo>
                    <a:pt x="1539" y="430"/>
                    <a:pt x="1522" y="435"/>
                    <a:pt x="1506" y="446"/>
                  </a:cubicBezTo>
                  <a:cubicBezTo>
                    <a:pt x="1205" y="633"/>
                    <a:pt x="2323" y="2224"/>
                    <a:pt x="2395" y="2310"/>
                  </a:cubicBezTo>
                  <a:cubicBezTo>
                    <a:pt x="2316" y="2231"/>
                    <a:pt x="1160" y="955"/>
                    <a:pt x="819" y="955"/>
                  </a:cubicBezTo>
                  <a:cubicBezTo>
                    <a:pt x="787" y="955"/>
                    <a:pt x="762" y="966"/>
                    <a:pt x="746" y="991"/>
                  </a:cubicBezTo>
                  <a:cubicBezTo>
                    <a:pt x="546" y="1278"/>
                    <a:pt x="2008" y="2338"/>
                    <a:pt x="2165" y="2467"/>
                  </a:cubicBezTo>
                  <a:cubicBezTo>
                    <a:pt x="2005" y="2399"/>
                    <a:pt x="755" y="1918"/>
                    <a:pt x="245" y="1918"/>
                  </a:cubicBezTo>
                  <a:cubicBezTo>
                    <a:pt x="117" y="1918"/>
                    <a:pt x="35" y="1948"/>
                    <a:pt x="30" y="2023"/>
                  </a:cubicBezTo>
                  <a:cubicBezTo>
                    <a:pt x="1" y="2338"/>
                    <a:pt x="1535" y="2625"/>
                    <a:pt x="2251" y="2740"/>
                  </a:cubicBezTo>
                  <a:cubicBezTo>
                    <a:pt x="2509" y="2596"/>
                    <a:pt x="2710" y="2381"/>
                    <a:pt x="2882" y="2152"/>
                  </a:cubicBezTo>
                  <a:cubicBezTo>
                    <a:pt x="2868" y="1421"/>
                    <a:pt x="2785" y="0"/>
                    <a:pt x="2443" y="0"/>
                  </a:cubicBezTo>
                  <a:close/>
                </a:path>
              </a:pathLst>
            </a:custGeom>
            <a:solidFill>
              <a:srgbClr val="FFD3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39551546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6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" dur="2000"/>
                                        <p:tgtEl>
                                          <p:spTgt spid="9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8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9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2" dur="2000"/>
                                        <p:tgtEl>
                                          <p:spTgt spid="10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5" dur="2000"/>
                                        <p:tgtEl>
                                          <p:spTgt spid="15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8" dur="2000"/>
                                        <p:tgtEl>
                                          <p:spTgt spid="16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1" dur="2000"/>
                                        <p:tgtEl>
                                          <p:spTgt spid="1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6" dur="2000"/>
                                        <p:tgtEl>
                                          <p:spTgt spid="1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9" dur="2000"/>
                                        <p:tgtEl>
                                          <p:spTgt spid="13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2" dur="2000"/>
                                        <p:tgtEl>
                                          <p:spTgt spid="13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5" dur="2000"/>
                                        <p:tgtEl>
                                          <p:spTgt spid="1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0" dur="500"/>
                                        <p:tgtEl>
                                          <p:spTgt spid="4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8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0" name="Google Shape;760;p34"/>
          <p:cNvSpPr txBox="1">
            <a:spLocks noGrp="1"/>
          </p:cNvSpPr>
          <p:nvPr>
            <p:ph type="ctrTitle"/>
          </p:nvPr>
        </p:nvSpPr>
        <p:spPr>
          <a:xfrm flipH="1">
            <a:off x="-68487" y="325113"/>
            <a:ext cx="2680318" cy="916561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TRIPLE </a:t>
            </a:r>
            <a:endParaRPr dirty="0"/>
          </a:p>
        </p:txBody>
      </p:sp>
      <p:sp>
        <p:nvSpPr>
          <p:cNvPr id="761" name="Google Shape;761;p34"/>
          <p:cNvSpPr txBox="1">
            <a:spLocks noGrp="1"/>
          </p:cNvSpPr>
          <p:nvPr>
            <p:ph type="subTitle" idx="1"/>
          </p:nvPr>
        </p:nvSpPr>
        <p:spPr>
          <a:xfrm flipH="1">
            <a:off x="25500" y="4051950"/>
            <a:ext cx="3297600" cy="670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 b="1" dirty="0"/>
              <a:t>Triple es 3 veces algo.</a:t>
            </a:r>
            <a:endParaRPr sz="2000" b="1" dirty="0"/>
          </a:p>
        </p:txBody>
      </p:sp>
      <p:grpSp>
        <p:nvGrpSpPr>
          <p:cNvPr id="762" name="Google Shape;762;p34"/>
          <p:cNvGrpSpPr/>
          <p:nvPr/>
        </p:nvGrpSpPr>
        <p:grpSpPr>
          <a:xfrm>
            <a:off x="2851388" y="3793550"/>
            <a:ext cx="3593550" cy="1349950"/>
            <a:chOff x="1953975" y="4110325"/>
            <a:chExt cx="3593550" cy="1349950"/>
          </a:xfrm>
        </p:grpSpPr>
        <p:sp>
          <p:nvSpPr>
            <p:cNvPr id="763" name="Google Shape;763;p34"/>
            <p:cNvSpPr/>
            <p:nvPr/>
          </p:nvSpPr>
          <p:spPr>
            <a:xfrm>
              <a:off x="2907550" y="4618750"/>
              <a:ext cx="1698625" cy="841525"/>
            </a:xfrm>
            <a:custGeom>
              <a:avLst/>
              <a:gdLst/>
              <a:ahLst/>
              <a:cxnLst/>
              <a:rect l="l" t="t" r="r" b="b"/>
              <a:pathLst>
                <a:path w="67945" h="33661" extrusionOk="0">
                  <a:moveTo>
                    <a:pt x="34901" y="1"/>
                  </a:moveTo>
                  <a:cubicBezTo>
                    <a:pt x="31876" y="1"/>
                    <a:pt x="28852" y="153"/>
                    <a:pt x="25843" y="461"/>
                  </a:cubicBezTo>
                  <a:cubicBezTo>
                    <a:pt x="25765" y="461"/>
                    <a:pt x="25688" y="477"/>
                    <a:pt x="25626" y="477"/>
                  </a:cubicBezTo>
                  <a:cubicBezTo>
                    <a:pt x="21314" y="910"/>
                    <a:pt x="17048" y="1636"/>
                    <a:pt x="12829" y="2625"/>
                  </a:cubicBezTo>
                  <a:cubicBezTo>
                    <a:pt x="12752" y="2641"/>
                    <a:pt x="12674" y="2656"/>
                    <a:pt x="12597" y="2687"/>
                  </a:cubicBezTo>
                  <a:cubicBezTo>
                    <a:pt x="4792" y="4526"/>
                    <a:pt x="1" y="6659"/>
                    <a:pt x="1" y="6659"/>
                  </a:cubicBezTo>
                  <a:lnTo>
                    <a:pt x="1608" y="11991"/>
                  </a:lnTo>
                  <a:lnTo>
                    <a:pt x="8177" y="33660"/>
                  </a:lnTo>
                  <a:lnTo>
                    <a:pt x="60525" y="33660"/>
                  </a:lnTo>
                  <a:cubicBezTo>
                    <a:pt x="61561" y="30832"/>
                    <a:pt x="62952" y="26674"/>
                    <a:pt x="64482" y="21110"/>
                  </a:cubicBezTo>
                  <a:cubicBezTo>
                    <a:pt x="65579" y="17061"/>
                    <a:pt x="66785" y="12254"/>
                    <a:pt x="67944" y="6659"/>
                  </a:cubicBezTo>
                  <a:cubicBezTo>
                    <a:pt x="65610" y="5624"/>
                    <a:pt x="63230" y="4727"/>
                    <a:pt x="60804" y="3954"/>
                  </a:cubicBezTo>
                  <a:cubicBezTo>
                    <a:pt x="60634" y="3877"/>
                    <a:pt x="60448" y="3831"/>
                    <a:pt x="60263" y="3784"/>
                  </a:cubicBezTo>
                  <a:cubicBezTo>
                    <a:pt x="54451" y="1945"/>
                    <a:pt x="48454" y="786"/>
                    <a:pt x="42380" y="307"/>
                  </a:cubicBezTo>
                  <a:cubicBezTo>
                    <a:pt x="42337" y="296"/>
                    <a:pt x="42293" y="285"/>
                    <a:pt x="42244" y="285"/>
                  </a:cubicBezTo>
                  <a:cubicBezTo>
                    <a:pt x="42223" y="285"/>
                    <a:pt x="42202" y="287"/>
                    <a:pt x="42179" y="291"/>
                  </a:cubicBezTo>
                  <a:cubicBezTo>
                    <a:pt x="39757" y="99"/>
                    <a:pt x="37329" y="1"/>
                    <a:pt x="34901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4" name="Google Shape;764;p34"/>
            <p:cNvSpPr/>
            <p:nvPr/>
          </p:nvSpPr>
          <p:spPr>
            <a:xfrm>
              <a:off x="2907950" y="4630650"/>
              <a:ext cx="645300" cy="408575"/>
            </a:xfrm>
            <a:custGeom>
              <a:avLst/>
              <a:gdLst/>
              <a:ahLst/>
              <a:cxnLst/>
              <a:rect l="l" t="t" r="r" b="b"/>
              <a:pathLst>
                <a:path w="25812" h="16343" extrusionOk="0">
                  <a:moveTo>
                    <a:pt x="25610" y="1"/>
                  </a:moveTo>
                  <a:lnTo>
                    <a:pt x="25610" y="1"/>
                  </a:lnTo>
                  <a:cubicBezTo>
                    <a:pt x="20819" y="495"/>
                    <a:pt x="16244" y="1237"/>
                    <a:pt x="12596" y="2211"/>
                  </a:cubicBezTo>
                  <a:cubicBezTo>
                    <a:pt x="4776" y="4050"/>
                    <a:pt x="0" y="6183"/>
                    <a:pt x="0" y="6183"/>
                  </a:cubicBezTo>
                  <a:lnTo>
                    <a:pt x="1607" y="11500"/>
                  </a:lnTo>
                  <a:cubicBezTo>
                    <a:pt x="4288" y="14075"/>
                    <a:pt x="7600" y="16342"/>
                    <a:pt x="10885" y="16342"/>
                  </a:cubicBezTo>
                  <a:cubicBezTo>
                    <a:pt x="10971" y="16342"/>
                    <a:pt x="11057" y="16341"/>
                    <a:pt x="11144" y="16338"/>
                  </a:cubicBezTo>
                  <a:cubicBezTo>
                    <a:pt x="15564" y="16183"/>
                    <a:pt x="15100" y="10588"/>
                    <a:pt x="13941" y="5905"/>
                  </a:cubicBezTo>
                  <a:lnTo>
                    <a:pt x="13941" y="5905"/>
                  </a:lnTo>
                  <a:cubicBezTo>
                    <a:pt x="15506" y="9628"/>
                    <a:pt x="17893" y="13605"/>
                    <a:pt x="20970" y="13605"/>
                  </a:cubicBezTo>
                  <a:cubicBezTo>
                    <a:pt x="21023" y="13605"/>
                    <a:pt x="21075" y="13604"/>
                    <a:pt x="21128" y="13602"/>
                  </a:cubicBezTo>
                  <a:cubicBezTo>
                    <a:pt x="25765" y="13401"/>
                    <a:pt x="25811" y="3957"/>
                    <a:pt x="25610" y="1"/>
                  </a:cubicBezTo>
                  <a:close/>
                </a:path>
              </a:pathLst>
            </a:custGeom>
            <a:solidFill>
              <a:srgbClr val="FFD3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5" name="Google Shape;765;p34"/>
            <p:cNvSpPr/>
            <p:nvPr/>
          </p:nvSpPr>
          <p:spPr>
            <a:xfrm>
              <a:off x="3553600" y="4618750"/>
              <a:ext cx="408825" cy="345575"/>
            </a:xfrm>
            <a:custGeom>
              <a:avLst/>
              <a:gdLst/>
              <a:ahLst/>
              <a:cxnLst/>
              <a:rect l="l" t="t" r="r" b="b"/>
              <a:pathLst>
                <a:path w="16353" h="13823" extrusionOk="0">
                  <a:moveTo>
                    <a:pt x="9073" y="1"/>
                  </a:moveTo>
                  <a:cubicBezTo>
                    <a:pt x="6047" y="1"/>
                    <a:pt x="3019" y="153"/>
                    <a:pt x="1" y="461"/>
                  </a:cubicBezTo>
                  <a:cubicBezTo>
                    <a:pt x="866" y="4341"/>
                    <a:pt x="3416" y="13475"/>
                    <a:pt x="8687" y="13815"/>
                  </a:cubicBezTo>
                  <a:cubicBezTo>
                    <a:pt x="8769" y="13820"/>
                    <a:pt x="8851" y="13823"/>
                    <a:pt x="8932" y="13823"/>
                  </a:cubicBezTo>
                  <a:cubicBezTo>
                    <a:pt x="13849" y="13823"/>
                    <a:pt x="15729" y="4686"/>
                    <a:pt x="16353" y="291"/>
                  </a:cubicBezTo>
                  <a:cubicBezTo>
                    <a:pt x="13931" y="99"/>
                    <a:pt x="11502" y="1"/>
                    <a:pt x="9073" y="1"/>
                  </a:cubicBezTo>
                  <a:close/>
                </a:path>
              </a:pathLst>
            </a:custGeom>
            <a:solidFill>
              <a:srgbClr val="FFD3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6" name="Google Shape;766;p34"/>
            <p:cNvSpPr/>
            <p:nvPr/>
          </p:nvSpPr>
          <p:spPr>
            <a:xfrm>
              <a:off x="3967425" y="4626400"/>
              <a:ext cx="447100" cy="386250"/>
            </a:xfrm>
            <a:custGeom>
              <a:avLst/>
              <a:gdLst/>
              <a:ahLst/>
              <a:cxnLst/>
              <a:rect l="l" t="t" r="r" b="b"/>
              <a:pathLst>
                <a:path w="17884" h="15450" extrusionOk="0">
                  <a:moveTo>
                    <a:pt x="1" y="1"/>
                  </a:moveTo>
                  <a:cubicBezTo>
                    <a:pt x="1" y="4421"/>
                    <a:pt x="619" y="13726"/>
                    <a:pt x="5812" y="15271"/>
                  </a:cubicBezTo>
                  <a:cubicBezTo>
                    <a:pt x="6220" y="15393"/>
                    <a:pt x="6625" y="15450"/>
                    <a:pt x="7027" y="15450"/>
                  </a:cubicBezTo>
                  <a:cubicBezTo>
                    <a:pt x="11789" y="15450"/>
                    <a:pt x="16059" y="7427"/>
                    <a:pt x="17883" y="3478"/>
                  </a:cubicBezTo>
                  <a:cubicBezTo>
                    <a:pt x="12072" y="1639"/>
                    <a:pt x="6075" y="480"/>
                    <a:pt x="1" y="1"/>
                  </a:cubicBezTo>
                  <a:close/>
                </a:path>
              </a:pathLst>
            </a:custGeom>
            <a:solidFill>
              <a:srgbClr val="FFD3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7" name="Google Shape;767;p34"/>
            <p:cNvSpPr/>
            <p:nvPr/>
          </p:nvSpPr>
          <p:spPr>
            <a:xfrm>
              <a:off x="4396325" y="4717600"/>
              <a:ext cx="209850" cy="428925"/>
            </a:xfrm>
            <a:custGeom>
              <a:avLst/>
              <a:gdLst/>
              <a:ahLst/>
              <a:cxnLst/>
              <a:rect l="l" t="t" r="r" b="b"/>
              <a:pathLst>
                <a:path w="8394" h="17157" extrusionOk="0">
                  <a:moveTo>
                    <a:pt x="1268" y="0"/>
                  </a:moveTo>
                  <a:lnTo>
                    <a:pt x="1268" y="0"/>
                  </a:lnTo>
                  <a:cubicBezTo>
                    <a:pt x="634" y="4405"/>
                    <a:pt x="1" y="13833"/>
                    <a:pt x="4931" y="17156"/>
                  </a:cubicBezTo>
                  <a:cubicBezTo>
                    <a:pt x="6028" y="13107"/>
                    <a:pt x="7234" y="8300"/>
                    <a:pt x="8393" y="2705"/>
                  </a:cubicBezTo>
                  <a:cubicBezTo>
                    <a:pt x="6059" y="1685"/>
                    <a:pt x="3679" y="773"/>
                    <a:pt x="1268" y="0"/>
                  </a:cubicBezTo>
                  <a:close/>
                </a:path>
              </a:pathLst>
            </a:custGeom>
            <a:solidFill>
              <a:srgbClr val="FFD3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8" name="Google Shape;768;p34"/>
            <p:cNvSpPr/>
            <p:nvPr/>
          </p:nvSpPr>
          <p:spPr>
            <a:xfrm>
              <a:off x="1953975" y="4186525"/>
              <a:ext cx="577325" cy="596625"/>
            </a:xfrm>
            <a:custGeom>
              <a:avLst/>
              <a:gdLst/>
              <a:ahLst/>
              <a:cxnLst/>
              <a:rect l="l" t="t" r="r" b="b"/>
              <a:pathLst>
                <a:path w="23093" h="23865" extrusionOk="0">
                  <a:moveTo>
                    <a:pt x="10149" y="0"/>
                  </a:moveTo>
                  <a:cubicBezTo>
                    <a:pt x="9496" y="0"/>
                    <a:pt x="8782" y="137"/>
                    <a:pt x="8007" y="413"/>
                  </a:cubicBezTo>
                  <a:cubicBezTo>
                    <a:pt x="1" y="3245"/>
                    <a:pt x="7689" y="23865"/>
                    <a:pt x="22661" y="23865"/>
                  </a:cubicBezTo>
                  <a:cubicBezTo>
                    <a:pt x="22804" y="23865"/>
                    <a:pt x="22948" y="23863"/>
                    <a:pt x="23092" y="23859"/>
                  </a:cubicBezTo>
                  <a:cubicBezTo>
                    <a:pt x="23092" y="23859"/>
                    <a:pt x="15086" y="20830"/>
                    <a:pt x="15287" y="11726"/>
                  </a:cubicBezTo>
                  <a:cubicBezTo>
                    <a:pt x="15444" y="4049"/>
                    <a:pt x="13703" y="0"/>
                    <a:pt x="10149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9" name="Google Shape;769;p34"/>
            <p:cNvSpPr/>
            <p:nvPr/>
          </p:nvSpPr>
          <p:spPr>
            <a:xfrm>
              <a:off x="2000650" y="4759575"/>
              <a:ext cx="515950" cy="207200"/>
            </a:xfrm>
            <a:custGeom>
              <a:avLst/>
              <a:gdLst/>
              <a:ahLst/>
              <a:cxnLst/>
              <a:rect l="l" t="t" r="r" b="b"/>
              <a:pathLst>
                <a:path w="20638" h="8288" extrusionOk="0">
                  <a:moveTo>
                    <a:pt x="3589" y="0"/>
                  </a:moveTo>
                  <a:cubicBezTo>
                    <a:pt x="1116" y="0"/>
                    <a:pt x="1" y="2950"/>
                    <a:pt x="2926" y="6099"/>
                  </a:cubicBezTo>
                  <a:cubicBezTo>
                    <a:pt x="4469" y="7761"/>
                    <a:pt x="7251" y="8288"/>
                    <a:pt x="10161" y="8288"/>
                  </a:cubicBezTo>
                  <a:cubicBezTo>
                    <a:pt x="15209" y="8288"/>
                    <a:pt x="20638" y="6702"/>
                    <a:pt x="20638" y="6702"/>
                  </a:cubicBezTo>
                  <a:cubicBezTo>
                    <a:pt x="20638" y="6702"/>
                    <a:pt x="11983" y="6517"/>
                    <a:pt x="7439" y="1973"/>
                  </a:cubicBezTo>
                  <a:cubicBezTo>
                    <a:pt x="6044" y="578"/>
                    <a:pt x="4684" y="0"/>
                    <a:pt x="3589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0" name="Google Shape;770;p34"/>
            <p:cNvSpPr/>
            <p:nvPr/>
          </p:nvSpPr>
          <p:spPr>
            <a:xfrm>
              <a:off x="4970225" y="4110325"/>
              <a:ext cx="577300" cy="596625"/>
            </a:xfrm>
            <a:custGeom>
              <a:avLst/>
              <a:gdLst/>
              <a:ahLst/>
              <a:cxnLst/>
              <a:rect l="l" t="t" r="r" b="b"/>
              <a:pathLst>
                <a:path w="23092" h="23865" extrusionOk="0">
                  <a:moveTo>
                    <a:pt x="12942" y="0"/>
                  </a:moveTo>
                  <a:cubicBezTo>
                    <a:pt x="9385" y="0"/>
                    <a:pt x="7636" y="4049"/>
                    <a:pt x="7805" y="11726"/>
                  </a:cubicBezTo>
                  <a:cubicBezTo>
                    <a:pt x="8006" y="20830"/>
                    <a:pt x="0" y="23859"/>
                    <a:pt x="0" y="23859"/>
                  </a:cubicBezTo>
                  <a:cubicBezTo>
                    <a:pt x="145" y="23863"/>
                    <a:pt x="288" y="23865"/>
                    <a:pt x="432" y="23865"/>
                  </a:cubicBezTo>
                  <a:cubicBezTo>
                    <a:pt x="15388" y="23865"/>
                    <a:pt x="23092" y="3245"/>
                    <a:pt x="15085" y="413"/>
                  </a:cubicBezTo>
                  <a:cubicBezTo>
                    <a:pt x="14310" y="137"/>
                    <a:pt x="13596" y="0"/>
                    <a:pt x="12942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1" name="Google Shape;771;p34"/>
            <p:cNvSpPr/>
            <p:nvPr/>
          </p:nvSpPr>
          <p:spPr>
            <a:xfrm>
              <a:off x="4984900" y="4683375"/>
              <a:ext cx="515950" cy="207200"/>
            </a:xfrm>
            <a:custGeom>
              <a:avLst/>
              <a:gdLst/>
              <a:ahLst/>
              <a:cxnLst/>
              <a:rect l="l" t="t" r="r" b="b"/>
              <a:pathLst>
                <a:path w="20638" h="8288" extrusionOk="0">
                  <a:moveTo>
                    <a:pt x="17050" y="0"/>
                  </a:moveTo>
                  <a:cubicBezTo>
                    <a:pt x="15955" y="0"/>
                    <a:pt x="14594" y="578"/>
                    <a:pt x="13200" y="1973"/>
                  </a:cubicBezTo>
                  <a:cubicBezTo>
                    <a:pt x="8656" y="6517"/>
                    <a:pt x="1" y="6702"/>
                    <a:pt x="1" y="6702"/>
                  </a:cubicBezTo>
                  <a:cubicBezTo>
                    <a:pt x="1" y="6702"/>
                    <a:pt x="5430" y="8288"/>
                    <a:pt x="10477" y="8288"/>
                  </a:cubicBezTo>
                  <a:cubicBezTo>
                    <a:pt x="13387" y="8288"/>
                    <a:pt x="16170" y="7761"/>
                    <a:pt x="17713" y="6099"/>
                  </a:cubicBezTo>
                  <a:cubicBezTo>
                    <a:pt x="20638" y="2950"/>
                    <a:pt x="19523" y="0"/>
                    <a:pt x="17050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2" name="Google Shape;772;p34"/>
            <p:cNvSpPr/>
            <p:nvPr/>
          </p:nvSpPr>
          <p:spPr>
            <a:xfrm>
              <a:off x="3263025" y="5284825"/>
              <a:ext cx="81175" cy="69250"/>
            </a:xfrm>
            <a:custGeom>
              <a:avLst/>
              <a:gdLst/>
              <a:ahLst/>
              <a:cxnLst/>
              <a:rect l="l" t="t" r="r" b="b"/>
              <a:pathLst>
                <a:path w="3247" h="2770" extrusionOk="0">
                  <a:moveTo>
                    <a:pt x="1856" y="0"/>
                  </a:moveTo>
                  <a:cubicBezTo>
                    <a:pt x="619" y="0"/>
                    <a:pt x="1" y="1484"/>
                    <a:pt x="882" y="2365"/>
                  </a:cubicBezTo>
                  <a:cubicBezTo>
                    <a:pt x="1161" y="2644"/>
                    <a:pt x="1506" y="2769"/>
                    <a:pt x="1846" y="2769"/>
                  </a:cubicBezTo>
                  <a:cubicBezTo>
                    <a:pt x="2559" y="2769"/>
                    <a:pt x="3247" y="2219"/>
                    <a:pt x="3247" y="1391"/>
                  </a:cubicBezTo>
                  <a:cubicBezTo>
                    <a:pt x="3247" y="619"/>
                    <a:pt x="2613" y="0"/>
                    <a:pt x="1856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3" name="Google Shape;773;p34"/>
            <p:cNvSpPr/>
            <p:nvPr/>
          </p:nvSpPr>
          <p:spPr>
            <a:xfrm>
              <a:off x="4200425" y="5261250"/>
              <a:ext cx="80775" cy="69250"/>
            </a:xfrm>
            <a:custGeom>
              <a:avLst/>
              <a:gdLst/>
              <a:ahLst/>
              <a:cxnLst/>
              <a:rect l="l" t="t" r="r" b="b"/>
              <a:pathLst>
                <a:path w="3231" h="2770" extrusionOk="0">
                  <a:moveTo>
                    <a:pt x="1855" y="1"/>
                  </a:moveTo>
                  <a:cubicBezTo>
                    <a:pt x="619" y="1"/>
                    <a:pt x="1" y="1500"/>
                    <a:pt x="882" y="2365"/>
                  </a:cubicBezTo>
                  <a:cubicBezTo>
                    <a:pt x="1161" y="2645"/>
                    <a:pt x="1504" y="2769"/>
                    <a:pt x="1841" y="2769"/>
                  </a:cubicBezTo>
                  <a:cubicBezTo>
                    <a:pt x="2550" y="2769"/>
                    <a:pt x="3231" y="2219"/>
                    <a:pt x="3231" y="1392"/>
                  </a:cubicBezTo>
                  <a:cubicBezTo>
                    <a:pt x="3231" y="619"/>
                    <a:pt x="2613" y="1"/>
                    <a:pt x="1855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774" name="Google Shape;774;p34"/>
          <p:cNvGrpSpPr/>
          <p:nvPr/>
        </p:nvGrpSpPr>
        <p:grpSpPr>
          <a:xfrm>
            <a:off x="1410620" y="-780225"/>
            <a:ext cx="6621275" cy="2580175"/>
            <a:chOff x="496850" y="238125"/>
            <a:chExt cx="6621275" cy="2580175"/>
          </a:xfrm>
        </p:grpSpPr>
        <p:sp>
          <p:nvSpPr>
            <p:cNvPr id="775" name="Google Shape;775;p34"/>
            <p:cNvSpPr/>
            <p:nvPr/>
          </p:nvSpPr>
          <p:spPr>
            <a:xfrm>
              <a:off x="496850" y="243900"/>
              <a:ext cx="6515775" cy="2383950"/>
            </a:xfrm>
            <a:custGeom>
              <a:avLst/>
              <a:gdLst/>
              <a:ahLst/>
              <a:cxnLst/>
              <a:rect l="l" t="t" r="r" b="b"/>
              <a:pathLst>
                <a:path w="260631" h="95358" extrusionOk="0">
                  <a:moveTo>
                    <a:pt x="0" y="1"/>
                  </a:moveTo>
                  <a:cubicBezTo>
                    <a:pt x="5502" y="18826"/>
                    <a:pt x="18052" y="36739"/>
                    <a:pt x="32905" y="49305"/>
                  </a:cubicBezTo>
                  <a:cubicBezTo>
                    <a:pt x="42302" y="57249"/>
                    <a:pt x="53291" y="63385"/>
                    <a:pt x="65053" y="67002"/>
                  </a:cubicBezTo>
                  <a:cubicBezTo>
                    <a:pt x="73719" y="69666"/>
                    <a:pt x="82423" y="70501"/>
                    <a:pt x="91255" y="70501"/>
                  </a:cubicBezTo>
                  <a:cubicBezTo>
                    <a:pt x="95182" y="70501"/>
                    <a:pt x="99135" y="70336"/>
                    <a:pt x="103121" y="70093"/>
                  </a:cubicBezTo>
                  <a:lnTo>
                    <a:pt x="106969" y="86600"/>
                  </a:lnTo>
                  <a:lnTo>
                    <a:pt x="107897" y="90603"/>
                  </a:lnTo>
                  <a:cubicBezTo>
                    <a:pt x="107897" y="90603"/>
                    <a:pt x="110632" y="91917"/>
                    <a:pt x="115223" y="93153"/>
                  </a:cubicBezTo>
                  <a:cubicBezTo>
                    <a:pt x="115393" y="93215"/>
                    <a:pt x="115578" y="93261"/>
                    <a:pt x="115748" y="93308"/>
                  </a:cubicBezTo>
                  <a:cubicBezTo>
                    <a:pt x="119241" y="94220"/>
                    <a:pt x="122796" y="94838"/>
                    <a:pt x="126397" y="95147"/>
                  </a:cubicBezTo>
                  <a:cubicBezTo>
                    <a:pt x="126505" y="95147"/>
                    <a:pt x="126629" y="95162"/>
                    <a:pt x="126722" y="95162"/>
                  </a:cubicBezTo>
                  <a:cubicBezTo>
                    <a:pt x="128326" y="95292"/>
                    <a:pt x="129934" y="95358"/>
                    <a:pt x="131545" y="95358"/>
                  </a:cubicBezTo>
                  <a:cubicBezTo>
                    <a:pt x="133007" y="95358"/>
                    <a:pt x="134470" y="95304"/>
                    <a:pt x="135934" y="95193"/>
                  </a:cubicBezTo>
                  <a:cubicBezTo>
                    <a:pt x="136892" y="95131"/>
                    <a:pt x="137865" y="95039"/>
                    <a:pt x="138855" y="94915"/>
                  </a:cubicBezTo>
                  <a:cubicBezTo>
                    <a:pt x="138947" y="94915"/>
                    <a:pt x="139025" y="94900"/>
                    <a:pt x="139117" y="94884"/>
                  </a:cubicBezTo>
                  <a:cubicBezTo>
                    <a:pt x="142811" y="94405"/>
                    <a:pt x="146459" y="93555"/>
                    <a:pt x="149983" y="92380"/>
                  </a:cubicBezTo>
                  <a:cubicBezTo>
                    <a:pt x="150261" y="92288"/>
                    <a:pt x="150539" y="92179"/>
                    <a:pt x="150817" y="92071"/>
                  </a:cubicBezTo>
                  <a:cubicBezTo>
                    <a:pt x="152858" y="91360"/>
                    <a:pt x="154851" y="90510"/>
                    <a:pt x="156783" y="89552"/>
                  </a:cubicBezTo>
                  <a:cubicBezTo>
                    <a:pt x="157278" y="86414"/>
                    <a:pt x="157834" y="82751"/>
                    <a:pt x="158360" y="79459"/>
                  </a:cubicBezTo>
                  <a:cubicBezTo>
                    <a:pt x="159194" y="74328"/>
                    <a:pt x="159890" y="70093"/>
                    <a:pt x="159890" y="70093"/>
                  </a:cubicBezTo>
                  <a:cubicBezTo>
                    <a:pt x="160790" y="70121"/>
                    <a:pt x="161685" y="70136"/>
                    <a:pt x="162575" y="70136"/>
                  </a:cubicBezTo>
                  <a:cubicBezTo>
                    <a:pt x="172824" y="70136"/>
                    <a:pt x="182477" y="68191"/>
                    <a:pt x="191435" y="62844"/>
                  </a:cubicBezTo>
                  <a:cubicBezTo>
                    <a:pt x="200709" y="57326"/>
                    <a:pt x="214325" y="47837"/>
                    <a:pt x="222625" y="40990"/>
                  </a:cubicBezTo>
                  <a:cubicBezTo>
                    <a:pt x="237880" y="28378"/>
                    <a:pt x="256751" y="10202"/>
                    <a:pt x="260631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6" name="Google Shape;776;p34"/>
            <p:cNvSpPr/>
            <p:nvPr/>
          </p:nvSpPr>
          <p:spPr>
            <a:xfrm>
              <a:off x="2985225" y="238125"/>
              <a:ext cx="4132900" cy="2385625"/>
            </a:xfrm>
            <a:custGeom>
              <a:avLst/>
              <a:gdLst/>
              <a:ahLst/>
              <a:cxnLst/>
              <a:rect l="l" t="t" r="r" b="b"/>
              <a:pathLst>
                <a:path w="165316" h="95425" extrusionOk="0">
                  <a:moveTo>
                    <a:pt x="165315" y="0"/>
                  </a:moveTo>
                  <a:lnTo>
                    <a:pt x="0" y="46"/>
                  </a:lnTo>
                  <a:cubicBezTo>
                    <a:pt x="958" y="3060"/>
                    <a:pt x="3153" y="6090"/>
                    <a:pt x="4745" y="7913"/>
                  </a:cubicBezTo>
                  <a:cubicBezTo>
                    <a:pt x="8223" y="11886"/>
                    <a:pt x="12689" y="14838"/>
                    <a:pt x="16878" y="18052"/>
                  </a:cubicBezTo>
                  <a:cubicBezTo>
                    <a:pt x="23338" y="23014"/>
                    <a:pt x="29412" y="28871"/>
                    <a:pt x="32751" y="36306"/>
                  </a:cubicBezTo>
                  <a:cubicBezTo>
                    <a:pt x="39119" y="50510"/>
                    <a:pt x="34297" y="66908"/>
                    <a:pt x="34266" y="82488"/>
                  </a:cubicBezTo>
                  <a:cubicBezTo>
                    <a:pt x="34235" y="86831"/>
                    <a:pt x="34745" y="91452"/>
                    <a:pt x="36399" y="95424"/>
                  </a:cubicBezTo>
                  <a:cubicBezTo>
                    <a:pt x="37372" y="95362"/>
                    <a:pt x="38346" y="95270"/>
                    <a:pt x="39335" y="95146"/>
                  </a:cubicBezTo>
                  <a:cubicBezTo>
                    <a:pt x="39412" y="95146"/>
                    <a:pt x="39505" y="95131"/>
                    <a:pt x="39582" y="95115"/>
                  </a:cubicBezTo>
                  <a:cubicBezTo>
                    <a:pt x="43292" y="94636"/>
                    <a:pt x="46924" y="93801"/>
                    <a:pt x="50463" y="92611"/>
                  </a:cubicBezTo>
                  <a:cubicBezTo>
                    <a:pt x="50741" y="92519"/>
                    <a:pt x="51020" y="92410"/>
                    <a:pt x="51282" y="92302"/>
                  </a:cubicBezTo>
                  <a:cubicBezTo>
                    <a:pt x="53323" y="91591"/>
                    <a:pt x="55316" y="90757"/>
                    <a:pt x="57248" y="89783"/>
                  </a:cubicBezTo>
                  <a:cubicBezTo>
                    <a:pt x="57743" y="86645"/>
                    <a:pt x="58315" y="82982"/>
                    <a:pt x="58840" y="79690"/>
                  </a:cubicBezTo>
                  <a:cubicBezTo>
                    <a:pt x="59675" y="74559"/>
                    <a:pt x="60355" y="70324"/>
                    <a:pt x="60355" y="70324"/>
                  </a:cubicBezTo>
                  <a:cubicBezTo>
                    <a:pt x="60355" y="70324"/>
                    <a:pt x="61474" y="70359"/>
                    <a:pt x="63252" y="70359"/>
                  </a:cubicBezTo>
                  <a:cubicBezTo>
                    <a:pt x="69000" y="70359"/>
                    <a:pt x="81642" y="69990"/>
                    <a:pt x="85702" y="66862"/>
                  </a:cubicBezTo>
                  <a:lnTo>
                    <a:pt x="120169" y="44389"/>
                  </a:lnTo>
                  <a:cubicBezTo>
                    <a:pt x="122796" y="42504"/>
                    <a:pt x="125269" y="40448"/>
                    <a:pt x="127618" y="38222"/>
                  </a:cubicBezTo>
                  <a:lnTo>
                    <a:pt x="165315" y="0"/>
                  </a:lnTo>
                  <a:close/>
                </a:path>
              </a:pathLst>
            </a:custGeom>
            <a:solidFill>
              <a:srgbClr val="6D2D44">
                <a:alpha val="162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7" name="Google Shape;777;p34"/>
            <p:cNvSpPr/>
            <p:nvPr/>
          </p:nvSpPr>
          <p:spPr>
            <a:xfrm>
              <a:off x="3171075" y="2224125"/>
              <a:ext cx="206350" cy="348625"/>
            </a:xfrm>
            <a:custGeom>
              <a:avLst/>
              <a:gdLst/>
              <a:ahLst/>
              <a:cxnLst/>
              <a:rect l="l" t="t" r="r" b="b"/>
              <a:pathLst>
                <a:path w="8254" h="13945" extrusionOk="0">
                  <a:moveTo>
                    <a:pt x="3314" y="1"/>
                  </a:moveTo>
                  <a:cubicBezTo>
                    <a:pt x="3281" y="1"/>
                    <a:pt x="3248" y="1"/>
                    <a:pt x="3215" y="3"/>
                  </a:cubicBezTo>
                  <a:cubicBezTo>
                    <a:pt x="758" y="96"/>
                    <a:pt x="62" y="3743"/>
                    <a:pt x="0" y="7391"/>
                  </a:cubicBezTo>
                  <a:lnTo>
                    <a:pt x="943" y="11394"/>
                  </a:lnTo>
                  <a:cubicBezTo>
                    <a:pt x="943" y="11394"/>
                    <a:pt x="3663" y="12692"/>
                    <a:pt x="8254" y="13944"/>
                  </a:cubicBezTo>
                  <a:cubicBezTo>
                    <a:pt x="7917" y="8952"/>
                    <a:pt x="6821" y="1"/>
                    <a:pt x="3314" y="1"/>
                  </a:cubicBezTo>
                  <a:close/>
                </a:path>
              </a:pathLst>
            </a:custGeom>
            <a:solidFill>
              <a:srgbClr val="FFD3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8" name="Google Shape;778;p34"/>
            <p:cNvSpPr/>
            <p:nvPr/>
          </p:nvSpPr>
          <p:spPr>
            <a:xfrm>
              <a:off x="3390925" y="2255100"/>
              <a:ext cx="266250" cy="367475"/>
            </a:xfrm>
            <a:custGeom>
              <a:avLst/>
              <a:gdLst/>
              <a:ahLst/>
              <a:cxnLst/>
              <a:rect l="l" t="t" r="r" b="b"/>
              <a:pathLst>
                <a:path w="10650" h="14699" extrusionOk="0">
                  <a:moveTo>
                    <a:pt x="5812" y="0"/>
                  </a:moveTo>
                  <a:cubicBezTo>
                    <a:pt x="2396" y="0"/>
                    <a:pt x="696" y="8223"/>
                    <a:pt x="1" y="12860"/>
                  </a:cubicBezTo>
                  <a:cubicBezTo>
                    <a:pt x="3494" y="13772"/>
                    <a:pt x="7049" y="14390"/>
                    <a:pt x="10650" y="14699"/>
                  </a:cubicBezTo>
                  <a:cubicBezTo>
                    <a:pt x="10387" y="9938"/>
                    <a:pt x="9429" y="0"/>
                    <a:pt x="5812" y="0"/>
                  </a:cubicBezTo>
                  <a:close/>
                </a:path>
              </a:pathLst>
            </a:custGeom>
            <a:solidFill>
              <a:srgbClr val="FFD3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9" name="Google Shape;779;p34"/>
            <p:cNvSpPr/>
            <p:nvPr/>
          </p:nvSpPr>
          <p:spPr>
            <a:xfrm>
              <a:off x="3665275" y="2249650"/>
              <a:ext cx="303350" cy="378375"/>
            </a:xfrm>
            <a:custGeom>
              <a:avLst/>
              <a:gdLst/>
              <a:ahLst/>
              <a:cxnLst/>
              <a:rect l="l" t="t" r="r" b="b"/>
              <a:pathLst>
                <a:path w="12134" h="15135" extrusionOk="0">
                  <a:moveTo>
                    <a:pt x="6107" y="1"/>
                  </a:moveTo>
                  <a:cubicBezTo>
                    <a:pt x="6081" y="1"/>
                    <a:pt x="6055" y="1"/>
                    <a:pt x="6028" y="2"/>
                  </a:cubicBezTo>
                  <a:cubicBezTo>
                    <a:pt x="2087" y="172"/>
                    <a:pt x="510" y="10156"/>
                    <a:pt x="0" y="14932"/>
                  </a:cubicBezTo>
                  <a:cubicBezTo>
                    <a:pt x="1608" y="15068"/>
                    <a:pt x="3221" y="15135"/>
                    <a:pt x="4834" y="15135"/>
                  </a:cubicBezTo>
                  <a:cubicBezTo>
                    <a:pt x="7269" y="15135"/>
                    <a:pt x="9707" y="14983"/>
                    <a:pt x="12133" y="14685"/>
                  </a:cubicBezTo>
                  <a:cubicBezTo>
                    <a:pt x="11504" y="9774"/>
                    <a:pt x="9838" y="1"/>
                    <a:pt x="6107" y="1"/>
                  </a:cubicBezTo>
                  <a:close/>
                </a:path>
              </a:pathLst>
            </a:custGeom>
            <a:solidFill>
              <a:srgbClr val="FFD3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0" name="Google Shape;780;p34"/>
            <p:cNvSpPr/>
            <p:nvPr/>
          </p:nvSpPr>
          <p:spPr>
            <a:xfrm>
              <a:off x="3973225" y="2223975"/>
              <a:ext cx="273600" cy="392050"/>
            </a:xfrm>
            <a:custGeom>
              <a:avLst/>
              <a:gdLst/>
              <a:ahLst/>
              <a:cxnLst/>
              <a:rect l="l" t="t" r="r" b="b"/>
              <a:pathLst>
                <a:path w="10944" h="15682" extrusionOk="0">
                  <a:moveTo>
                    <a:pt x="4685" y="1"/>
                  </a:moveTo>
                  <a:cubicBezTo>
                    <a:pt x="4618" y="1"/>
                    <a:pt x="4551" y="4"/>
                    <a:pt x="4483" y="9"/>
                  </a:cubicBezTo>
                  <a:cubicBezTo>
                    <a:pt x="325" y="318"/>
                    <a:pt x="1" y="10596"/>
                    <a:pt x="78" y="15681"/>
                  </a:cubicBezTo>
                  <a:cubicBezTo>
                    <a:pt x="3772" y="15202"/>
                    <a:pt x="7404" y="14367"/>
                    <a:pt x="10943" y="13177"/>
                  </a:cubicBezTo>
                  <a:cubicBezTo>
                    <a:pt x="10260" y="8499"/>
                    <a:pt x="8472" y="1"/>
                    <a:pt x="4685" y="1"/>
                  </a:cubicBezTo>
                  <a:close/>
                </a:path>
              </a:pathLst>
            </a:custGeom>
            <a:solidFill>
              <a:srgbClr val="FFD3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1" name="Google Shape;781;p34"/>
            <p:cNvSpPr/>
            <p:nvPr/>
          </p:nvSpPr>
          <p:spPr>
            <a:xfrm>
              <a:off x="4267275" y="2230750"/>
              <a:ext cx="188975" cy="314950"/>
            </a:xfrm>
            <a:custGeom>
              <a:avLst/>
              <a:gdLst/>
              <a:ahLst/>
              <a:cxnLst/>
              <a:rect l="l" t="t" r="r" b="b"/>
              <a:pathLst>
                <a:path w="7559" h="12598" extrusionOk="0">
                  <a:moveTo>
                    <a:pt x="7558" y="1"/>
                  </a:moveTo>
                  <a:lnTo>
                    <a:pt x="7558" y="1"/>
                  </a:lnTo>
                  <a:cubicBezTo>
                    <a:pt x="2705" y="1500"/>
                    <a:pt x="742" y="8393"/>
                    <a:pt x="0" y="12597"/>
                  </a:cubicBezTo>
                  <a:cubicBezTo>
                    <a:pt x="2041" y="11886"/>
                    <a:pt x="4034" y="11036"/>
                    <a:pt x="5982" y="10078"/>
                  </a:cubicBezTo>
                  <a:cubicBezTo>
                    <a:pt x="6461" y="6940"/>
                    <a:pt x="7033" y="3277"/>
                    <a:pt x="7558" y="1"/>
                  </a:cubicBezTo>
                  <a:close/>
                </a:path>
              </a:pathLst>
            </a:custGeom>
            <a:solidFill>
              <a:srgbClr val="FFD3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2" name="Google Shape;782;p34"/>
            <p:cNvSpPr/>
            <p:nvPr/>
          </p:nvSpPr>
          <p:spPr>
            <a:xfrm>
              <a:off x="3491400" y="1315000"/>
              <a:ext cx="629850" cy="498975"/>
            </a:xfrm>
            <a:custGeom>
              <a:avLst/>
              <a:gdLst/>
              <a:ahLst/>
              <a:cxnLst/>
              <a:rect l="l" t="t" r="r" b="b"/>
              <a:pathLst>
                <a:path w="25194" h="19959" extrusionOk="0">
                  <a:moveTo>
                    <a:pt x="13014" y="0"/>
                  </a:moveTo>
                  <a:cubicBezTo>
                    <a:pt x="13014" y="0"/>
                    <a:pt x="0" y="17342"/>
                    <a:pt x="5162" y="19614"/>
                  </a:cubicBezTo>
                  <a:cubicBezTo>
                    <a:pt x="5652" y="19829"/>
                    <a:pt x="6120" y="19927"/>
                    <a:pt x="6565" y="19927"/>
                  </a:cubicBezTo>
                  <a:cubicBezTo>
                    <a:pt x="10811" y="19927"/>
                    <a:pt x="13014" y="11051"/>
                    <a:pt x="13014" y="11051"/>
                  </a:cubicBezTo>
                  <a:cubicBezTo>
                    <a:pt x="13014" y="11051"/>
                    <a:pt x="15548" y="19958"/>
                    <a:pt x="20075" y="19958"/>
                  </a:cubicBezTo>
                  <a:cubicBezTo>
                    <a:pt x="20198" y="19958"/>
                    <a:pt x="20322" y="19952"/>
                    <a:pt x="20448" y="19938"/>
                  </a:cubicBezTo>
                  <a:cubicBezTo>
                    <a:pt x="25193" y="19428"/>
                    <a:pt x="13014" y="0"/>
                    <a:pt x="13014" y="0"/>
                  </a:cubicBezTo>
                  <a:close/>
                </a:path>
              </a:pathLst>
            </a:custGeom>
            <a:solidFill>
              <a:srgbClr val="1E032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3" name="Google Shape;783;p34"/>
            <p:cNvSpPr/>
            <p:nvPr/>
          </p:nvSpPr>
          <p:spPr>
            <a:xfrm>
              <a:off x="2558625" y="679375"/>
              <a:ext cx="849325" cy="872050"/>
            </a:xfrm>
            <a:custGeom>
              <a:avLst/>
              <a:gdLst/>
              <a:ahLst/>
              <a:cxnLst/>
              <a:rect l="l" t="t" r="r" b="b"/>
              <a:pathLst>
                <a:path w="33973" h="34882" extrusionOk="0">
                  <a:moveTo>
                    <a:pt x="18742" y="0"/>
                  </a:moveTo>
                  <a:cubicBezTo>
                    <a:pt x="12712" y="0"/>
                    <a:pt x="7360" y="4068"/>
                    <a:pt x="3927" y="8733"/>
                  </a:cubicBezTo>
                  <a:cubicBezTo>
                    <a:pt x="1" y="14065"/>
                    <a:pt x="310" y="21144"/>
                    <a:pt x="3633" y="26739"/>
                  </a:cubicBezTo>
                  <a:cubicBezTo>
                    <a:pt x="6442" y="31446"/>
                    <a:pt x="11649" y="34881"/>
                    <a:pt x="17229" y="34881"/>
                  </a:cubicBezTo>
                  <a:cubicBezTo>
                    <a:pt x="17421" y="34881"/>
                    <a:pt x="17613" y="34877"/>
                    <a:pt x="17806" y="34869"/>
                  </a:cubicBezTo>
                  <a:cubicBezTo>
                    <a:pt x="24467" y="34575"/>
                    <a:pt x="29568" y="29197"/>
                    <a:pt x="31840" y="23277"/>
                  </a:cubicBezTo>
                  <a:cubicBezTo>
                    <a:pt x="33602" y="18702"/>
                    <a:pt x="33973" y="12906"/>
                    <a:pt x="31732" y="8439"/>
                  </a:cubicBezTo>
                  <a:cubicBezTo>
                    <a:pt x="29336" y="3710"/>
                    <a:pt x="24189" y="47"/>
                    <a:pt x="18811" y="1"/>
                  </a:cubicBezTo>
                  <a:cubicBezTo>
                    <a:pt x="18788" y="0"/>
                    <a:pt x="18765" y="0"/>
                    <a:pt x="18742" y="0"/>
                  </a:cubicBezTo>
                  <a:close/>
                </a:path>
              </a:pathLst>
            </a:custGeom>
            <a:solidFill>
              <a:srgbClr val="1E032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4" name="Google Shape;784;p34"/>
            <p:cNvSpPr/>
            <p:nvPr/>
          </p:nvSpPr>
          <p:spPr>
            <a:xfrm>
              <a:off x="4162175" y="675225"/>
              <a:ext cx="779000" cy="880550"/>
            </a:xfrm>
            <a:custGeom>
              <a:avLst/>
              <a:gdLst/>
              <a:ahLst/>
              <a:cxnLst/>
              <a:rect l="l" t="t" r="r" b="b"/>
              <a:pathLst>
                <a:path w="31160" h="35222" extrusionOk="0">
                  <a:moveTo>
                    <a:pt x="14632" y="0"/>
                  </a:moveTo>
                  <a:cubicBezTo>
                    <a:pt x="14279" y="0"/>
                    <a:pt x="13920" y="9"/>
                    <a:pt x="13555" y="27"/>
                  </a:cubicBezTo>
                  <a:cubicBezTo>
                    <a:pt x="11299" y="120"/>
                    <a:pt x="9135" y="986"/>
                    <a:pt x="7435" y="2485"/>
                  </a:cubicBezTo>
                  <a:cubicBezTo>
                    <a:pt x="4328" y="5205"/>
                    <a:pt x="0" y="10692"/>
                    <a:pt x="1221" y="19455"/>
                  </a:cubicBezTo>
                  <a:cubicBezTo>
                    <a:pt x="2072" y="25669"/>
                    <a:pt x="6075" y="31480"/>
                    <a:pt x="11948" y="33999"/>
                  </a:cubicBezTo>
                  <a:cubicBezTo>
                    <a:pt x="13842" y="34803"/>
                    <a:pt x="15918" y="35222"/>
                    <a:pt x="17970" y="35222"/>
                  </a:cubicBezTo>
                  <a:cubicBezTo>
                    <a:pt x="22465" y="35222"/>
                    <a:pt x="26843" y="33214"/>
                    <a:pt x="28934" y="28853"/>
                  </a:cubicBezTo>
                  <a:cubicBezTo>
                    <a:pt x="31159" y="24169"/>
                    <a:pt x="31082" y="18312"/>
                    <a:pt x="29737" y="13397"/>
                  </a:cubicBezTo>
                  <a:cubicBezTo>
                    <a:pt x="27254" y="4394"/>
                    <a:pt x="22395" y="0"/>
                    <a:pt x="14632" y="0"/>
                  </a:cubicBezTo>
                  <a:close/>
                </a:path>
              </a:pathLst>
            </a:custGeom>
            <a:solidFill>
              <a:srgbClr val="1E032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5" name="Google Shape;785;p34"/>
            <p:cNvSpPr/>
            <p:nvPr/>
          </p:nvSpPr>
          <p:spPr>
            <a:xfrm>
              <a:off x="2339175" y="1824600"/>
              <a:ext cx="1437375" cy="993700"/>
            </a:xfrm>
            <a:custGeom>
              <a:avLst/>
              <a:gdLst/>
              <a:ahLst/>
              <a:cxnLst/>
              <a:rect l="l" t="t" r="r" b="b"/>
              <a:pathLst>
                <a:path w="57495" h="39748" extrusionOk="0">
                  <a:moveTo>
                    <a:pt x="40277" y="0"/>
                  </a:moveTo>
                  <a:cubicBezTo>
                    <a:pt x="34963" y="0"/>
                    <a:pt x="29415" y="1896"/>
                    <a:pt x="25255" y="7854"/>
                  </a:cubicBezTo>
                  <a:cubicBezTo>
                    <a:pt x="16459" y="20421"/>
                    <a:pt x="18101" y="35248"/>
                    <a:pt x="9566" y="35248"/>
                  </a:cubicBezTo>
                  <a:cubicBezTo>
                    <a:pt x="7258" y="35248"/>
                    <a:pt x="4205" y="34163"/>
                    <a:pt x="0" y="31656"/>
                  </a:cubicBezTo>
                  <a:lnTo>
                    <a:pt x="0" y="31656"/>
                  </a:lnTo>
                  <a:cubicBezTo>
                    <a:pt x="0" y="31656"/>
                    <a:pt x="7127" y="39747"/>
                    <a:pt x="17161" y="39747"/>
                  </a:cubicBezTo>
                  <a:cubicBezTo>
                    <a:pt x="20203" y="39747"/>
                    <a:pt x="23512" y="39004"/>
                    <a:pt x="26970" y="37066"/>
                  </a:cubicBezTo>
                  <a:cubicBezTo>
                    <a:pt x="39690" y="29941"/>
                    <a:pt x="38995" y="11811"/>
                    <a:pt x="38995" y="11811"/>
                  </a:cubicBezTo>
                  <a:lnTo>
                    <a:pt x="38995" y="11811"/>
                  </a:lnTo>
                  <a:cubicBezTo>
                    <a:pt x="38995" y="11811"/>
                    <a:pt x="40978" y="12084"/>
                    <a:pt x="43650" y="12084"/>
                  </a:cubicBezTo>
                  <a:cubicBezTo>
                    <a:pt x="48605" y="12084"/>
                    <a:pt x="55932" y="11145"/>
                    <a:pt x="57387" y="5783"/>
                  </a:cubicBezTo>
                  <a:cubicBezTo>
                    <a:pt x="57494" y="5366"/>
                    <a:pt x="49217" y="0"/>
                    <a:pt x="40277" y="0"/>
                  </a:cubicBezTo>
                  <a:close/>
                </a:path>
              </a:pathLst>
            </a:custGeom>
            <a:solidFill>
              <a:srgbClr val="6D2D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6" name="Google Shape;786;p34"/>
            <p:cNvSpPr/>
            <p:nvPr/>
          </p:nvSpPr>
          <p:spPr>
            <a:xfrm>
              <a:off x="2507250" y="659750"/>
              <a:ext cx="457900" cy="479850"/>
            </a:xfrm>
            <a:custGeom>
              <a:avLst/>
              <a:gdLst/>
              <a:ahLst/>
              <a:cxnLst/>
              <a:rect l="l" t="t" r="r" b="b"/>
              <a:pathLst>
                <a:path w="18316" h="19194" extrusionOk="0">
                  <a:moveTo>
                    <a:pt x="8319" y="1"/>
                  </a:moveTo>
                  <a:cubicBezTo>
                    <a:pt x="7770" y="1"/>
                    <a:pt x="7206" y="174"/>
                    <a:pt x="6631" y="554"/>
                  </a:cubicBezTo>
                  <a:cubicBezTo>
                    <a:pt x="0" y="4943"/>
                    <a:pt x="18315" y="19193"/>
                    <a:pt x="18315" y="19193"/>
                  </a:cubicBezTo>
                  <a:cubicBezTo>
                    <a:pt x="18315" y="19193"/>
                    <a:pt x="14101" y="1"/>
                    <a:pt x="8319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7" name="Google Shape;787;p34"/>
            <p:cNvSpPr/>
            <p:nvPr/>
          </p:nvSpPr>
          <p:spPr>
            <a:xfrm>
              <a:off x="2385525" y="872750"/>
              <a:ext cx="579625" cy="266850"/>
            </a:xfrm>
            <a:custGeom>
              <a:avLst/>
              <a:gdLst/>
              <a:ahLst/>
              <a:cxnLst/>
              <a:rect l="l" t="t" r="r" b="b"/>
              <a:pathLst>
                <a:path w="23185" h="10674" extrusionOk="0">
                  <a:moveTo>
                    <a:pt x="5942" y="1"/>
                  </a:moveTo>
                  <a:cubicBezTo>
                    <a:pt x="4605" y="1"/>
                    <a:pt x="3557" y="557"/>
                    <a:pt x="2999" y="1925"/>
                  </a:cubicBezTo>
                  <a:cubicBezTo>
                    <a:pt x="1" y="9282"/>
                    <a:pt x="23184" y="10673"/>
                    <a:pt x="23184" y="10673"/>
                  </a:cubicBezTo>
                  <a:cubicBezTo>
                    <a:pt x="23184" y="10673"/>
                    <a:pt x="11795" y="1"/>
                    <a:pt x="5942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8" name="Google Shape;788;p34"/>
            <p:cNvSpPr/>
            <p:nvPr/>
          </p:nvSpPr>
          <p:spPr>
            <a:xfrm>
              <a:off x="2400725" y="1126925"/>
              <a:ext cx="564425" cy="197100"/>
            </a:xfrm>
            <a:custGeom>
              <a:avLst/>
              <a:gdLst/>
              <a:ahLst/>
              <a:cxnLst/>
              <a:rect l="l" t="t" r="r" b="b"/>
              <a:pathLst>
                <a:path w="22577" h="7884" extrusionOk="0">
                  <a:moveTo>
                    <a:pt x="13701" y="0"/>
                  </a:moveTo>
                  <a:cubicBezTo>
                    <a:pt x="7312" y="0"/>
                    <a:pt x="0" y="941"/>
                    <a:pt x="1124" y="5390"/>
                  </a:cubicBezTo>
                  <a:cubicBezTo>
                    <a:pt x="1580" y="7193"/>
                    <a:pt x="3000" y="7884"/>
                    <a:pt x="4906" y="7884"/>
                  </a:cubicBezTo>
                  <a:cubicBezTo>
                    <a:pt x="11139" y="7884"/>
                    <a:pt x="22576" y="506"/>
                    <a:pt x="22576" y="506"/>
                  </a:cubicBezTo>
                  <a:cubicBezTo>
                    <a:pt x="22576" y="506"/>
                    <a:pt x="18387" y="0"/>
                    <a:pt x="13701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9" name="Google Shape;789;p34"/>
            <p:cNvSpPr/>
            <p:nvPr/>
          </p:nvSpPr>
          <p:spPr>
            <a:xfrm>
              <a:off x="2452000" y="1139575"/>
              <a:ext cx="513150" cy="434700"/>
            </a:xfrm>
            <a:custGeom>
              <a:avLst/>
              <a:gdLst/>
              <a:ahLst/>
              <a:cxnLst/>
              <a:rect l="l" t="t" r="r" b="b"/>
              <a:pathLst>
                <a:path w="20526" h="17388" extrusionOk="0">
                  <a:moveTo>
                    <a:pt x="20525" y="0"/>
                  </a:moveTo>
                  <a:cubicBezTo>
                    <a:pt x="20525" y="1"/>
                    <a:pt x="0" y="11546"/>
                    <a:pt x="6121" y="16615"/>
                  </a:cubicBezTo>
                  <a:cubicBezTo>
                    <a:pt x="6761" y="17149"/>
                    <a:pt x="7425" y="17387"/>
                    <a:pt x="8102" y="17387"/>
                  </a:cubicBezTo>
                  <a:cubicBezTo>
                    <a:pt x="13875" y="17387"/>
                    <a:pt x="20525" y="1"/>
                    <a:pt x="20525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0" name="Google Shape;790;p34"/>
            <p:cNvSpPr/>
            <p:nvPr/>
          </p:nvSpPr>
          <p:spPr>
            <a:xfrm>
              <a:off x="2722075" y="1139575"/>
              <a:ext cx="393250" cy="548500"/>
            </a:xfrm>
            <a:custGeom>
              <a:avLst/>
              <a:gdLst/>
              <a:ahLst/>
              <a:cxnLst/>
              <a:rect l="l" t="t" r="r" b="b"/>
              <a:pathLst>
                <a:path w="15730" h="21940" extrusionOk="0">
                  <a:moveTo>
                    <a:pt x="9722" y="0"/>
                  </a:moveTo>
                  <a:cubicBezTo>
                    <a:pt x="9722" y="1"/>
                    <a:pt x="1" y="21469"/>
                    <a:pt x="7930" y="21932"/>
                  </a:cubicBezTo>
                  <a:cubicBezTo>
                    <a:pt x="8013" y="21937"/>
                    <a:pt x="8096" y="21940"/>
                    <a:pt x="8176" y="21940"/>
                  </a:cubicBezTo>
                  <a:cubicBezTo>
                    <a:pt x="15729" y="21940"/>
                    <a:pt x="9723" y="1"/>
                    <a:pt x="9722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1" name="Google Shape;791;p34"/>
            <p:cNvSpPr/>
            <p:nvPr/>
          </p:nvSpPr>
          <p:spPr>
            <a:xfrm>
              <a:off x="2965125" y="1139575"/>
              <a:ext cx="455200" cy="482150"/>
            </a:xfrm>
            <a:custGeom>
              <a:avLst/>
              <a:gdLst/>
              <a:ahLst/>
              <a:cxnLst/>
              <a:rect l="l" t="t" r="r" b="b"/>
              <a:pathLst>
                <a:path w="18208" h="19286" extrusionOk="0">
                  <a:moveTo>
                    <a:pt x="0" y="0"/>
                  </a:moveTo>
                  <a:cubicBezTo>
                    <a:pt x="1" y="1"/>
                    <a:pt x="4059" y="19286"/>
                    <a:pt x="9860" y="19286"/>
                  </a:cubicBezTo>
                  <a:cubicBezTo>
                    <a:pt x="10402" y="19286"/>
                    <a:pt x="10960" y="19117"/>
                    <a:pt x="11530" y="18748"/>
                  </a:cubicBezTo>
                  <a:cubicBezTo>
                    <a:pt x="18207" y="14436"/>
                    <a:pt x="1" y="1"/>
                    <a:pt x="0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2" name="Google Shape;792;p34"/>
            <p:cNvSpPr/>
            <p:nvPr/>
          </p:nvSpPr>
          <p:spPr>
            <a:xfrm>
              <a:off x="2965125" y="1139575"/>
              <a:ext cx="580375" cy="257750"/>
            </a:xfrm>
            <a:custGeom>
              <a:avLst/>
              <a:gdLst/>
              <a:ahLst/>
              <a:cxnLst/>
              <a:rect l="l" t="t" r="r" b="b"/>
              <a:pathLst>
                <a:path w="23215" h="10310" extrusionOk="0">
                  <a:moveTo>
                    <a:pt x="0" y="0"/>
                  </a:moveTo>
                  <a:cubicBezTo>
                    <a:pt x="1" y="1"/>
                    <a:pt x="11493" y="10309"/>
                    <a:pt x="17380" y="10309"/>
                  </a:cubicBezTo>
                  <a:cubicBezTo>
                    <a:pt x="18769" y="10309"/>
                    <a:pt x="19847" y="9735"/>
                    <a:pt x="20387" y="8316"/>
                  </a:cubicBezTo>
                  <a:cubicBezTo>
                    <a:pt x="23215" y="882"/>
                    <a:pt x="1" y="0"/>
                    <a:pt x="0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3" name="Google Shape;793;p34"/>
            <p:cNvSpPr/>
            <p:nvPr/>
          </p:nvSpPr>
          <p:spPr>
            <a:xfrm>
              <a:off x="2965125" y="945425"/>
              <a:ext cx="566625" cy="202400"/>
            </a:xfrm>
            <a:custGeom>
              <a:avLst/>
              <a:gdLst/>
              <a:ahLst/>
              <a:cxnLst/>
              <a:rect l="l" t="t" r="r" b="b"/>
              <a:pathLst>
                <a:path w="22665" h="8096" extrusionOk="0">
                  <a:moveTo>
                    <a:pt x="17677" y="1"/>
                  </a:moveTo>
                  <a:cubicBezTo>
                    <a:pt x="11483" y="1"/>
                    <a:pt x="0" y="7766"/>
                    <a:pt x="0" y="7766"/>
                  </a:cubicBezTo>
                  <a:cubicBezTo>
                    <a:pt x="0" y="7766"/>
                    <a:pt x="3333" y="8096"/>
                    <a:pt x="7373" y="8096"/>
                  </a:cubicBezTo>
                  <a:cubicBezTo>
                    <a:pt x="14052" y="8096"/>
                    <a:pt x="22664" y="7196"/>
                    <a:pt x="21345" y="2419"/>
                  </a:cubicBezTo>
                  <a:cubicBezTo>
                    <a:pt x="20867" y="675"/>
                    <a:pt x="19501" y="1"/>
                    <a:pt x="17677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4" name="Google Shape;794;p34"/>
            <p:cNvSpPr/>
            <p:nvPr/>
          </p:nvSpPr>
          <p:spPr>
            <a:xfrm>
              <a:off x="2965125" y="697975"/>
              <a:ext cx="506975" cy="441625"/>
            </a:xfrm>
            <a:custGeom>
              <a:avLst/>
              <a:gdLst/>
              <a:ahLst/>
              <a:cxnLst/>
              <a:rect l="l" t="t" r="r" b="b"/>
              <a:pathLst>
                <a:path w="20279" h="17665" extrusionOk="0">
                  <a:moveTo>
                    <a:pt x="12118" y="1"/>
                  </a:moveTo>
                  <a:cubicBezTo>
                    <a:pt x="6317" y="1"/>
                    <a:pt x="0" y="17664"/>
                    <a:pt x="0" y="17664"/>
                  </a:cubicBezTo>
                  <a:cubicBezTo>
                    <a:pt x="0" y="17664"/>
                    <a:pt x="20278" y="5655"/>
                    <a:pt x="14050" y="725"/>
                  </a:cubicBezTo>
                  <a:cubicBezTo>
                    <a:pt x="13419" y="225"/>
                    <a:pt x="12771" y="1"/>
                    <a:pt x="12118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5" name="Google Shape;795;p34"/>
            <p:cNvSpPr/>
            <p:nvPr/>
          </p:nvSpPr>
          <p:spPr>
            <a:xfrm>
              <a:off x="2801425" y="590450"/>
              <a:ext cx="394800" cy="549150"/>
            </a:xfrm>
            <a:custGeom>
              <a:avLst/>
              <a:gdLst/>
              <a:ahLst/>
              <a:cxnLst/>
              <a:rect l="l" t="t" r="r" b="b"/>
              <a:pathLst>
                <a:path w="15792" h="21966" extrusionOk="0">
                  <a:moveTo>
                    <a:pt x="7716" y="0"/>
                  </a:moveTo>
                  <a:cubicBezTo>
                    <a:pt x="0" y="0"/>
                    <a:pt x="6548" y="21965"/>
                    <a:pt x="6548" y="21965"/>
                  </a:cubicBezTo>
                  <a:cubicBezTo>
                    <a:pt x="6548" y="21965"/>
                    <a:pt x="15791" y="296"/>
                    <a:pt x="7862" y="3"/>
                  </a:cubicBezTo>
                  <a:cubicBezTo>
                    <a:pt x="7813" y="1"/>
                    <a:pt x="7764" y="0"/>
                    <a:pt x="7716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6" name="Google Shape;796;p34"/>
            <p:cNvSpPr/>
            <p:nvPr/>
          </p:nvSpPr>
          <p:spPr>
            <a:xfrm>
              <a:off x="4101125" y="660125"/>
              <a:ext cx="458275" cy="479475"/>
            </a:xfrm>
            <a:custGeom>
              <a:avLst/>
              <a:gdLst/>
              <a:ahLst/>
              <a:cxnLst/>
              <a:rect l="l" t="t" r="r" b="b"/>
              <a:pathLst>
                <a:path w="18331" h="19179" extrusionOk="0">
                  <a:moveTo>
                    <a:pt x="8336" y="1"/>
                  </a:moveTo>
                  <a:cubicBezTo>
                    <a:pt x="7786" y="1"/>
                    <a:pt x="7222" y="174"/>
                    <a:pt x="6646" y="554"/>
                  </a:cubicBezTo>
                  <a:cubicBezTo>
                    <a:pt x="0" y="4928"/>
                    <a:pt x="18331" y="19178"/>
                    <a:pt x="18331" y="19178"/>
                  </a:cubicBezTo>
                  <a:cubicBezTo>
                    <a:pt x="18331" y="19178"/>
                    <a:pt x="14117" y="1"/>
                    <a:pt x="8336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7" name="Google Shape;797;p34"/>
            <p:cNvSpPr/>
            <p:nvPr/>
          </p:nvSpPr>
          <p:spPr>
            <a:xfrm>
              <a:off x="3979800" y="872750"/>
              <a:ext cx="579600" cy="266850"/>
            </a:xfrm>
            <a:custGeom>
              <a:avLst/>
              <a:gdLst/>
              <a:ahLst/>
              <a:cxnLst/>
              <a:rect l="l" t="t" r="r" b="b"/>
              <a:pathLst>
                <a:path w="23184" h="10674" extrusionOk="0">
                  <a:moveTo>
                    <a:pt x="5947" y="1"/>
                  </a:moveTo>
                  <a:cubicBezTo>
                    <a:pt x="4609" y="1"/>
                    <a:pt x="3559" y="557"/>
                    <a:pt x="2999" y="1925"/>
                  </a:cubicBezTo>
                  <a:cubicBezTo>
                    <a:pt x="0" y="9282"/>
                    <a:pt x="23184" y="10673"/>
                    <a:pt x="23184" y="10673"/>
                  </a:cubicBezTo>
                  <a:cubicBezTo>
                    <a:pt x="23184" y="10673"/>
                    <a:pt x="11805" y="1"/>
                    <a:pt x="5947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8" name="Google Shape;798;p34"/>
            <p:cNvSpPr/>
            <p:nvPr/>
          </p:nvSpPr>
          <p:spPr>
            <a:xfrm>
              <a:off x="3994975" y="1126925"/>
              <a:ext cx="564425" cy="197100"/>
            </a:xfrm>
            <a:custGeom>
              <a:avLst/>
              <a:gdLst/>
              <a:ahLst/>
              <a:cxnLst/>
              <a:rect l="l" t="t" r="r" b="b"/>
              <a:pathLst>
                <a:path w="22577" h="7884" extrusionOk="0">
                  <a:moveTo>
                    <a:pt x="13702" y="0"/>
                  </a:moveTo>
                  <a:cubicBezTo>
                    <a:pt x="7313" y="0"/>
                    <a:pt x="1" y="941"/>
                    <a:pt x="1124" y="5390"/>
                  </a:cubicBezTo>
                  <a:cubicBezTo>
                    <a:pt x="1581" y="7193"/>
                    <a:pt x="3000" y="7884"/>
                    <a:pt x="4907" y="7884"/>
                  </a:cubicBezTo>
                  <a:cubicBezTo>
                    <a:pt x="11139" y="7884"/>
                    <a:pt x="22577" y="506"/>
                    <a:pt x="22577" y="506"/>
                  </a:cubicBezTo>
                  <a:cubicBezTo>
                    <a:pt x="22577" y="506"/>
                    <a:pt x="18388" y="0"/>
                    <a:pt x="13702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9" name="Google Shape;799;p34"/>
            <p:cNvSpPr/>
            <p:nvPr/>
          </p:nvSpPr>
          <p:spPr>
            <a:xfrm>
              <a:off x="4046250" y="1139575"/>
              <a:ext cx="513150" cy="434700"/>
            </a:xfrm>
            <a:custGeom>
              <a:avLst/>
              <a:gdLst/>
              <a:ahLst/>
              <a:cxnLst/>
              <a:rect l="l" t="t" r="r" b="b"/>
              <a:pathLst>
                <a:path w="20526" h="17388" extrusionOk="0">
                  <a:moveTo>
                    <a:pt x="20526" y="0"/>
                  </a:moveTo>
                  <a:cubicBezTo>
                    <a:pt x="20525" y="1"/>
                    <a:pt x="1" y="11546"/>
                    <a:pt x="6106" y="16615"/>
                  </a:cubicBezTo>
                  <a:cubicBezTo>
                    <a:pt x="6748" y="17149"/>
                    <a:pt x="7414" y="17387"/>
                    <a:pt x="8091" y="17387"/>
                  </a:cubicBezTo>
                  <a:cubicBezTo>
                    <a:pt x="13876" y="17387"/>
                    <a:pt x="20526" y="1"/>
                    <a:pt x="20526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0" name="Google Shape;800;p34"/>
            <p:cNvSpPr/>
            <p:nvPr/>
          </p:nvSpPr>
          <p:spPr>
            <a:xfrm>
              <a:off x="4316350" y="1139575"/>
              <a:ext cx="393225" cy="548500"/>
            </a:xfrm>
            <a:custGeom>
              <a:avLst/>
              <a:gdLst/>
              <a:ahLst/>
              <a:cxnLst/>
              <a:rect l="l" t="t" r="r" b="b"/>
              <a:pathLst>
                <a:path w="15729" h="21940" extrusionOk="0">
                  <a:moveTo>
                    <a:pt x="9722" y="0"/>
                  </a:moveTo>
                  <a:lnTo>
                    <a:pt x="9722" y="0"/>
                  </a:lnTo>
                  <a:cubicBezTo>
                    <a:pt x="9722" y="1"/>
                    <a:pt x="0" y="21469"/>
                    <a:pt x="7929" y="21932"/>
                  </a:cubicBezTo>
                  <a:cubicBezTo>
                    <a:pt x="8013" y="21937"/>
                    <a:pt x="8095" y="21940"/>
                    <a:pt x="8176" y="21940"/>
                  </a:cubicBezTo>
                  <a:cubicBezTo>
                    <a:pt x="15729" y="21940"/>
                    <a:pt x="9722" y="1"/>
                    <a:pt x="9722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1" name="Google Shape;801;p34"/>
            <p:cNvSpPr/>
            <p:nvPr/>
          </p:nvSpPr>
          <p:spPr>
            <a:xfrm>
              <a:off x="4559375" y="1139575"/>
              <a:ext cx="454825" cy="482150"/>
            </a:xfrm>
            <a:custGeom>
              <a:avLst/>
              <a:gdLst/>
              <a:ahLst/>
              <a:cxnLst/>
              <a:rect l="l" t="t" r="r" b="b"/>
              <a:pathLst>
                <a:path w="18193" h="19286" extrusionOk="0">
                  <a:moveTo>
                    <a:pt x="1" y="0"/>
                  </a:moveTo>
                  <a:cubicBezTo>
                    <a:pt x="1" y="1"/>
                    <a:pt x="4060" y="19286"/>
                    <a:pt x="9860" y="19286"/>
                  </a:cubicBezTo>
                  <a:cubicBezTo>
                    <a:pt x="10403" y="19286"/>
                    <a:pt x="10960" y="19117"/>
                    <a:pt x="11531" y="18748"/>
                  </a:cubicBezTo>
                  <a:cubicBezTo>
                    <a:pt x="18192" y="14436"/>
                    <a:pt x="2" y="1"/>
                    <a:pt x="1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2" name="Google Shape;802;p34"/>
            <p:cNvSpPr/>
            <p:nvPr/>
          </p:nvSpPr>
          <p:spPr>
            <a:xfrm>
              <a:off x="4559375" y="1139575"/>
              <a:ext cx="580400" cy="257750"/>
            </a:xfrm>
            <a:custGeom>
              <a:avLst/>
              <a:gdLst/>
              <a:ahLst/>
              <a:cxnLst/>
              <a:rect l="l" t="t" r="r" b="b"/>
              <a:pathLst>
                <a:path w="23216" h="10310" extrusionOk="0">
                  <a:moveTo>
                    <a:pt x="1" y="0"/>
                  </a:moveTo>
                  <a:lnTo>
                    <a:pt x="1" y="0"/>
                  </a:lnTo>
                  <a:cubicBezTo>
                    <a:pt x="1" y="1"/>
                    <a:pt x="11494" y="10309"/>
                    <a:pt x="17381" y="10309"/>
                  </a:cubicBezTo>
                  <a:cubicBezTo>
                    <a:pt x="18770" y="10309"/>
                    <a:pt x="19847" y="9735"/>
                    <a:pt x="20387" y="8316"/>
                  </a:cubicBezTo>
                  <a:cubicBezTo>
                    <a:pt x="23215" y="882"/>
                    <a:pt x="2" y="0"/>
                    <a:pt x="1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3" name="Google Shape;803;p34"/>
            <p:cNvSpPr/>
            <p:nvPr/>
          </p:nvSpPr>
          <p:spPr>
            <a:xfrm>
              <a:off x="4559375" y="945425"/>
              <a:ext cx="566625" cy="202400"/>
            </a:xfrm>
            <a:custGeom>
              <a:avLst/>
              <a:gdLst/>
              <a:ahLst/>
              <a:cxnLst/>
              <a:rect l="l" t="t" r="r" b="b"/>
              <a:pathLst>
                <a:path w="22665" h="8096" extrusionOk="0">
                  <a:moveTo>
                    <a:pt x="17677" y="1"/>
                  </a:moveTo>
                  <a:cubicBezTo>
                    <a:pt x="11483" y="1"/>
                    <a:pt x="1" y="7766"/>
                    <a:pt x="1" y="7766"/>
                  </a:cubicBezTo>
                  <a:cubicBezTo>
                    <a:pt x="1" y="7766"/>
                    <a:pt x="3334" y="8096"/>
                    <a:pt x="7373" y="8096"/>
                  </a:cubicBezTo>
                  <a:cubicBezTo>
                    <a:pt x="14052" y="8096"/>
                    <a:pt x="22665" y="7196"/>
                    <a:pt x="21345" y="2419"/>
                  </a:cubicBezTo>
                  <a:cubicBezTo>
                    <a:pt x="20867" y="675"/>
                    <a:pt x="19502" y="1"/>
                    <a:pt x="17677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4" name="Google Shape;804;p34"/>
            <p:cNvSpPr/>
            <p:nvPr/>
          </p:nvSpPr>
          <p:spPr>
            <a:xfrm>
              <a:off x="4559375" y="697975"/>
              <a:ext cx="506975" cy="441625"/>
            </a:xfrm>
            <a:custGeom>
              <a:avLst/>
              <a:gdLst/>
              <a:ahLst/>
              <a:cxnLst/>
              <a:rect l="l" t="t" r="r" b="b"/>
              <a:pathLst>
                <a:path w="20279" h="17665" extrusionOk="0">
                  <a:moveTo>
                    <a:pt x="12118" y="1"/>
                  </a:moveTo>
                  <a:cubicBezTo>
                    <a:pt x="6317" y="1"/>
                    <a:pt x="1" y="17664"/>
                    <a:pt x="1" y="17664"/>
                  </a:cubicBezTo>
                  <a:cubicBezTo>
                    <a:pt x="1" y="17664"/>
                    <a:pt x="20279" y="5655"/>
                    <a:pt x="14050" y="725"/>
                  </a:cubicBezTo>
                  <a:cubicBezTo>
                    <a:pt x="13419" y="225"/>
                    <a:pt x="12772" y="1"/>
                    <a:pt x="12118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5" name="Google Shape;805;p34"/>
            <p:cNvSpPr/>
            <p:nvPr/>
          </p:nvSpPr>
          <p:spPr>
            <a:xfrm>
              <a:off x="4395675" y="590450"/>
              <a:ext cx="395175" cy="549150"/>
            </a:xfrm>
            <a:custGeom>
              <a:avLst/>
              <a:gdLst/>
              <a:ahLst/>
              <a:cxnLst/>
              <a:rect l="l" t="t" r="r" b="b"/>
              <a:pathLst>
                <a:path w="15807" h="21966" extrusionOk="0">
                  <a:moveTo>
                    <a:pt x="7716" y="0"/>
                  </a:moveTo>
                  <a:cubicBezTo>
                    <a:pt x="1" y="0"/>
                    <a:pt x="6549" y="21965"/>
                    <a:pt x="6549" y="21965"/>
                  </a:cubicBezTo>
                  <a:cubicBezTo>
                    <a:pt x="6549" y="21965"/>
                    <a:pt x="15807" y="296"/>
                    <a:pt x="7863" y="3"/>
                  </a:cubicBezTo>
                  <a:cubicBezTo>
                    <a:pt x="7813" y="1"/>
                    <a:pt x="7765" y="0"/>
                    <a:pt x="7716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6" name="Google Shape;806;p34"/>
            <p:cNvSpPr/>
            <p:nvPr/>
          </p:nvSpPr>
          <p:spPr>
            <a:xfrm>
              <a:off x="2749125" y="1826575"/>
              <a:ext cx="641825" cy="719125"/>
            </a:xfrm>
            <a:custGeom>
              <a:avLst/>
              <a:gdLst/>
              <a:ahLst/>
              <a:cxnLst/>
              <a:rect l="l" t="t" r="r" b="b"/>
              <a:pathLst>
                <a:path w="25673" h="28765" extrusionOk="0">
                  <a:moveTo>
                    <a:pt x="25673" y="1"/>
                  </a:moveTo>
                  <a:lnTo>
                    <a:pt x="25673" y="1"/>
                  </a:lnTo>
                  <a:cubicBezTo>
                    <a:pt x="22334" y="434"/>
                    <a:pt x="19289" y="2057"/>
                    <a:pt x="16523" y="4004"/>
                  </a:cubicBezTo>
                  <a:cubicBezTo>
                    <a:pt x="13772" y="5951"/>
                    <a:pt x="11407" y="8409"/>
                    <a:pt x="9305" y="11036"/>
                  </a:cubicBezTo>
                  <a:cubicBezTo>
                    <a:pt x="7172" y="13648"/>
                    <a:pt x="5457" y="16554"/>
                    <a:pt x="3865" y="19506"/>
                  </a:cubicBezTo>
                  <a:cubicBezTo>
                    <a:pt x="3154" y="21021"/>
                    <a:pt x="2427" y="22535"/>
                    <a:pt x="1747" y="24066"/>
                  </a:cubicBezTo>
                  <a:cubicBezTo>
                    <a:pt x="1160" y="25627"/>
                    <a:pt x="557" y="27188"/>
                    <a:pt x="1" y="28764"/>
                  </a:cubicBezTo>
                  <a:cubicBezTo>
                    <a:pt x="773" y="27265"/>
                    <a:pt x="1469" y="25766"/>
                    <a:pt x="2211" y="24267"/>
                  </a:cubicBezTo>
                  <a:lnTo>
                    <a:pt x="4560" y="19893"/>
                  </a:lnTo>
                  <a:cubicBezTo>
                    <a:pt x="6276" y="17064"/>
                    <a:pt x="7991" y="14220"/>
                    <a:pt x="10093" y="11685"/>
                  </a:cubicBezTo>
                  <a:cubicBezTo>
                    <a:pt x="12103" y="9073"/>
                    <a:pt x="14405" y="6709"/>
                    <a:pt x="16971" y="4638"/>
                  </a:cubicBezTo>
                  <a:cubicBezTo>
                    <a:pt x="17636" y="4128"/>
                    <a:pt x="18285" y="3648"/>
                    <a:pt x="18965" y="3169"/>
                  </a:cubicBezTo>
                  <a:cubicBezTo>
                    <a:pt x="19676" y="2737"/>
                    <a:pt x="20356" y="2257"/>
                    <a:pt x="21098" y="1886"/>
                  </a:cubicBezTo>
                  <a:cubicBezTo>
                    <a:pt x="22520" y="1052"/>
                    <a:pt x="24065" y="403"/>
                    <a:pt x="25673" y="1"/>
                  </a:cubicBezTo>
                  <a:close/>
                </a:path>
              </a:pathLst>
            </a:custGeom>
            <a:solidFill>
              <a:srgbClr val="1E032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7" name="Google Shape;807;p34"/>
            <p:cNvSpPr/>
            <p:nvPr/>
          </p:nvSpPr>
          <p:spPr>
            <a:xfrm>
              <a:off x="2691175" y="1857225"/>
              <a:ext cx="860525" cy="795500"/>
            </a:xfrm>
            <a:custGeom>
              <a:avLst/>
              <a:gdLst/>
              <a:ahLst/>
              <a:cxnLst/>
              <a:rect l="l" t="t" r="r" b="b"/>
              <a:pathLst>
                <a:path w="34421" h="31820" extrusionOk="0">
                  <a:moveTo>
                    <a:pt x="33325" y="0"/>
                  </a:moveTo>
                  <a:cubicBezTo>
                    <a:pt x="31664" y="0"/>
                    <a:pt x="30007" y="381"/>
                    <a:pt x="28423" y="939"/>
                  </a:cubicBezTo>
                  <a:cubicBezTo>
                    <a:pt x="26507" y="1696"/>
                    <a:pt x="24699" y="2654"/>
                    <a:pt x="23014" y="3813"/>
                  </a:cubicBezTo>
                  <a:cubicBezTo>
                    <a:pt x="19614" y="6101"/>
                    <a:pt x="16677" y="8976"/>
                    <a:pt x="13911" y="11928"/>
                  </a:cubicBezTo>
                  <a:cubicBezTo>
                    <a:pt x="11206" y="14957"/>
                    <a:pt x="8686" y="18156"/>
                    <a:pt x="6368" y="21479"/>
                  </a:cubicBezTo>
                  <a:cubicBezTo>
                    <a:pt x="4050" y="24802"/>
                    <a:pt x="1917" y="28265"/>
                    <a:pt x="0" y="31819"/>
                  </a:cubicBezTo>
                  <a:cubicBezTo>
                    <a:pt x="2272" y="28481"/>
                    <a:pt x="4560" y="25158"/>
                    <a:pt x="7002" y="21943"/>
                  </a:cubicBezTo>
                  <a:cubicBezTo>
                    <a:pt x="9444" y="18744"/>
                    <a:pt x="11932" y="15575"/>
                    <a:pt x="14668" y="12623"/>
                  </a:cubicBezTo>
                  <a:cubicBezTo>
                    <a:pt x="17357" y="9640"/>
                    <a:pt x="20247" y="6827"/>
                    <a:pt x="23462" y="4463"/>
                  </a:cubicBezTo>
                  <a:cubicBezTo>
                    <a:pt x="25054" y="3257"/>
                    <a:pt x="26785" y="2222"/>
                    <a:pt x="28609" y="1402"/>
                  </a:cubicBezTo>
                  <a:cubicBezTo>
                    <a:pt x="30433" y="552"/>
                    <a:pt x="32411" y="89"/>
                    <a:pt x="34420" y="58"/>
                  </a:cubicBezTo>
                  <a:cubicBezTo>
                    <a:pt x="34055" y="19"/>
                    <a:pt x="33690" y="0"/>
                    <a:pt x="33325" y="0"/>
                  </a:cubicBezTo>
                  <a:close/>
                </a:path>
              </a:pathLst>
            </a:custGeom>
            <a:solidFill>
              <a:srgbClr val="1E032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8" name="Google Shape;808;p34"/>
            <p:cNvSpPr/>
            <p:nvPr/>
          </p:nvSpPr>
          <p:spPr>
            <a:xfrm>
              <a:off x="2627425" y="2249700"/>
              <a:ext cx="673500" cy="448225"/>
            </a:xfrm>
            <a:custGeom>
              <a:avLst/>
              <a:gdLst/>
              <a:ahLst/>
              <a:cxnLst/>
              <a:rect l="l" t="t" r="r" b="b"/>
              <a:pathLst>
                <a:path w="26940" h="17929" extrusionOk="0">
                  <a:moveTo>
                    <a:pt x="26940" y="0"/>
                  </a:moveTo>
                  <a:cubicBezTo>
                    <a:pt x="26105" y="2782"/>
                    <a:pt x="24791" y="5379"/>
                    <a:pt x="22936" y="7527"/>
                  </a:cubicBezTo>
                  <a:cubicBezTo>
                    <a:pt x="21066" y="9660"/>
                    <a:pt x="18825" y="11453"/>
                    <a:pt x="16337" y="12813"/>
                  </a:cubicBezTo>
                  <a:cubicBezTo>
                    <a:pt x="13848" y="14204"/>
                    <a:pt x="11175" y="15239"/>
                    <a:pt x="8439" y="16090"/>
                  </a:cubicBezTo>
                  <a:cubicBezTo>
                    <a:pt x="7079" y="16522"/>
                    <a:pt x="5672" y="16862"/>
                    <a:pt x="4266" y="17156"/>
                  </a:cubicBezTo>
                  <a:cubicBezTo>
                    <a:pt x="2859" y="17496"/>
                    <a:pt x="1438" y="17743"/>
                    <a:pt x="0" y="17929"/>
                  </a:cubicBezTo>
                  <a:cubicBezTo>
                    <a:pt x="2921" y="17929"/>
                    <a:pt x="5827" y="17558"/>
                    <a:pt x="8655" y="16847"/>
                  </a:cubicBezTo>
                  <a:cubicBezTo>
                    <a:pt x="11515" y="16167"/>
                    <a:pt x="14266" y="15116"/>
                    <a:pt x="16831" y="13709"/>
                  </a:cubicBezTo>
                  <a:cubicBezTo>
                    <a:pt x="18114" y="12967"/>
                    <a:pt x="19335" y="12148"/>
                    <a:pt x="20479" y="11221"/>
                  </a:cubicBezTo>
                  <a:cubicBezTo>
                    <a:pt x="21623" y="10263"/>
                    <a:pt x="22643" y="9196"/>
                    <a:pt x="23555" y="8022"/>
                  </a:cubicBezTo>
                  <a:cubicBezTo>
                    <a:pt x="24436" y="6847"/>
                    <a:pt x="25178" y="5564"/>
                    <a:pt x="25780" y="4219"/>
                  </a:cubicBezTo>
                  <a:cubicBezTo>
                    <a:pt x="26321" y="2859"/>
                    <a:pt x="26708" y="1453"/>
                    <a:pt x="26940" y="0"/>
                  </a:cubicBezTo>
                  <a:close/>
                </a:path>
              </a:pathLst>
            </a:custGeom>
            <a:solidFill>
              <a:srgbClr val="1E032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9" name="Google Shape;809;p34"/>
            <p:cNvSpPr/>
            <p:nvPr/>
          </p:nvSpPr>
          <p:spPr>
            <a:xfrm>
              <a:off x="2709725" y="2104025"/>
              <a:ext cx="591200" cy="518550"/>
            </a:xfrm>
            <a:custGeom>
              <a:avLst/>
              <a:gdLst/>
              <a:ahLst/>
              <a:cxnLst/>
              <a:rect l="l" t="t" r="r" b="b"/>
              <a:pathLst>
                <a:path w="23648" h="20742" extrusionOk="0">
                  <a:moveTo>
                    <a:pt x="23648" y="0"/>
                  </a:moveTo>
                  <a:lnTo>
                    <a:pt x="23648" y="0"/>
                  </a:lnTo>
                  <a:cubicBezTo>
                    <a:pt x="23277" y="572"/>
                    <a:pt x="22921" y="1128"/>
                    <a:pt x="22581" y="1700"/>
                  </a:cubicBezTo>
                  <a:lnTo>
                    <a:pt x="22056" y="2550"/>
                  </a:lnTo>
                  <a:lnTo>
                    <a:pt x="21453" y="3354"/>
                  </a:lnTo>
                  <a:cubicBezTo>
                    <a:pt x="21066" y="3895"/>
                    <a:pt x="20695" y="4451"/>
                    <a:pt x="20294" y="4977"/>
                  </a:cubicBezTo>
                  <a:lnTo>
                    <a:pt x="19011" y="6507"/>
                  </a:lnTo>
                  <a:cubicBezTo>
                    <a:pt x="17280" y="8516"/>
                    <a:pt x="15394" y="10371"/>
                    <a:pt x="13354" y="12071"/>
                  </a:cubicBezTo>
                  <a:cubicBezTo>
                    <a:pt x="11329" y="13771"/>
                    <a:pt x="9181" y="15348"/>
                    <a:pt x="6955" y="16801"/>
                  </a:cubicBezTo>
                  <a:cubicBezTo>
                    <a:pt x="5842" y="17512"/>
                    <a:pt x="4699" y="18207"/>
                    <a:pt x="3540" y="18856"/>
                  </a:cubicBezTo>
                  <a:cubicBezTo>
                    <a:pt x="2396" y="19536"/>
                    <a:pt x="1190" y="20139"/>
                    <a:pt x="0" y="20742"/>
                  </a:cubicBezTo>
                  <a:cubicBezTo>
                    <a:pt x="2566" y="19954"/>
                    <a:pt x="5008" y="18779"/>
                    <a:pt x="7373" y="17465"/>
                  </a:cubicBezTo>
                  <a:cubicBezTo>
                    <a:pt x="9722" y="16136"/>
                    <a:pt x="11963" y="14590"/>
                    <a:pt x="14034" y="12859"/>
                  </a:cubicBezTo>
                  <a:cubicBezTo>
                    <a:pt x="16105" y="11128"/>
                    <a:pt x="17991" y="9165"/>
                    <a:pt x="19629" y="7002"/>
                  </a:cubicBezTo>
                  <a:cubicBezTo>
                    <a:pt x="21329" y="4884"/>
                    <a:pt x="22597" y="2473"/>
                    <a:pt x="23648" y="0"/>
                  </a:cubicBezTo>
                  <a:close/>
                </a:path>
              </a:pathLst>
            </a:custGeom>
            <a:solidFill>
              <a:srgbClr val="1E032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0" name="Google Shape;810;p34"/>
            <p:cNvSpPr/>
            <p:nvPr/>
          </p:nvSpPr>
          <p:spPr>
            <a:xfrm>
              <a:off x="2677650" y="813800"/>
              <a:ext cx="590825" cy="589725"/>
            </a:xfrm>
            <a:custGeom>
              <a:avLst/>
              <a:gdLst/>
              <a:ahLst/>
              <a:cxnLst/>
              <a:rect l="l" t="t" r="r" b="b"/>
              <a:pathLst>
                <a:path w="23633" h="23589" extrusionOk="0">
                  <a:moveTo>
                    <a:pt x="8392" y="0"/>
                  </a:moveTo>
                  <a:cubicBezTo>
                    <a:pt x="8193" y="0"/>
                    <a:pt x="7983" y="55"/>
                    <a:pt x="7759" y="172"/>
                  </a:cubicBezTo>
                  <a:cubicBezTo>
                    <a:pt x="4544" y="1872"/>
                    <a:pt x="10433" y="9755"/>
                    <a:pt x="10433" y="9755"/>
                  </a:cubicBezTo>
                  <a:cubicBezTo>
                    <a:pt x="10433" y="9755"/>
                    <a:pt x="6456" y="5200"/>
                    <a:pt x="3886" y="5200"/>
                  </a:cubicBezTo>
                  <a:cubicBezTo>
                    <a:pt x="3455" y="5200"/>
                    <a:pt x="3063" y="5328"/>
                    <a:pt x="2736" y="5628"/>
                  </a:cubicBezTo>
                  <a:cubicBezTo>
                    <a:pt x="449" y="7715"/>
                    <a:pt x="9413" y="12537"/>
                    <a:pt x="9413" y="12537"/>
                  </a:cubicBezTo>
                  <a:cubicBezTo>
                    <a:pt x="9413" y="12537"/>
                    <a:pt x="5002" y="10746"/>
                    <a:pt x="2467" y="10746"/>
                  </a:cubicBezTo>
                  <a:cubicBezTo>
                    <a:pt x="1469" y="10746"/>
                    <a:pt x="762" y="11023"/>
                    <a:pt x="727" y="11795"/>
                  </a:cubicBezTo>
                  <a:cubicBezTo>
                    <a:pt x="652" y="13279"/>
                    <a:pt x="3297" y="13621"/>
                    <a:pt x="5750" y="13621"/>
                  </a:cubicBezTo>
                  <a:cubicBezTo>
                    <a:pt x="7845" y="13621"/>
                    <a:pt x="9799" y="13372"/>
                    <a:pt x="9799" y="13371"/>
                  </a:cubicBezTo>
                  <a:lnTo>
                    <a:pt x="9799" y="13371"/>
                  </a:lnTo>
                  <a:cubicBezTo>
                    <a:pt x="9798" y="13372"/>
                    <a:pt x="0" y="14809"/>
                    <a:pt x="2272" y="18039"/>
                  </a:cubicBezTo>
                  <a:cubicBezTo>
                    <a:pt x="2672" y="18612"/>
                    <a:pt x="3198" y="18847"/>
                    <a:pt x="3793" y="18847"/>
                  </a:cubicBezTo>
                  <a:cubicBezTo>
                    <a:pt x="5599" y="18847"/>
                    <a:pt x="8040" y="16672"/>
                    <a:pt x="9509" y="15170"/>
                  </a:cubicBezTo>
                  <a:lnTo>
                    <a:pt x="9509" y="15170"/>
                  </a:lnTo>
                  <a:cubicBezTo>
                    <a:pt x="7550" y="17440"/>
                    <a:pt x="4297" y="21831"/>
                    <a:pt x="6955" y="23340"/>
                  </a:cubicBezTo>
                  <a:cubicBezTo>
                    <a:pt x="7253" y="23510"/>
                    <a:pt x="7535" y="23587"/>
                    <a:pt x="7800" y="23587"/>
                  </a:cubicBezTo>
                  <a:cubicBezTo>
                    <a:pt x="10784" y="23587"/>
                    <a:pt x="11762" y="13775"/>
                    <a:pt x="11762" y="13773"/>
                  </a:cubicBezTo>
                  <a:lnTo>
                    <a:pt x="11762" y="13773"/>
                  </a:lnTo>
                  <a:cubicBezTo>
                    <a:pt x="11762" y="13775"/>
                    <a:pt x="11106" y="23589"/>
                    <a:pt x="13950" y="23589"/>
                  </a:cubicBezTo>
                  <a:cubicBezTo>
                    <a:pt x="13968" y="23589"/>
                    <a:pt x="13985" y="23589"/>
                    <a:pt x="14003" y="23588"/>
                  </a:cubicBezTo>
                  <a:cubicBezTo>
                    <a:pt x="16893" y="23449"/>
                    <a:pt x="12844" y="13558"/>
                    <a:pt x="12844" y="13557"/>
                  </a:cubicBezTo>
                  <a:lnTo>
                    <a:pt x="12844" y="13557"/>
                  </a:lnTo>
                  <a:cubicBezTo>
                    <a:pt x="12845" y="13558"/>
                    <a:pt x="17437" y="20650"/>
                    <a:pt x="19784" y="20650"/>
                  </a:cubicBezTo>
                  <a:cubicBezTo>
                    <a:pt x="20020" y="20650"/>
                    <a:pt x="20234" y="20578"/>
                    <a:pt x="20417" y="20419"/>
                  </a:cubicBezTo>
                  <a:cubicBezTo>
                    <a:pt x="22427" y="18673"/>
                    <a:pt x="14050" y="12753"/>
                    <a:pt x="13911" y="12537"/>
                  </a:cubicBezTo>
                  <a:cubicBezTo>
                    <a:pt x="13907" y="12532"/>
                    <a:pt x="13909" y="12530"/>
                    <a:pt x="13916" y="12530"/>
                  </a:cubicBezTo>
                  <a:cubicBezTo>
                    <a:pt x="14132" y="12530"/>
                    <a:pt x="19477" y="15099"/>
                    <a:pt x="21930" y="15099"/>
                  </a:cubicBezTo>
                  <a:cubicBezTo>
                    <a:pt x="22703" y="15099"/>
                    <a:pt x="23188" y="14844"/>
                    <a:pt x="23138" y="14175"/>
                  </a:cubicBezTo>
                  <a:cubicBezTo>
                    <a:pt x="22946" y="11818"/>
                    <a:pt x="16638" y="11616"/>
                    <a:pt x="14484" y="11616"/>
                  </a:cubicBezTo>
                  <a:cubicBezTo>
                    <a:pt x="14039" y="11616"/>
                    <a:pt x="13771" y="11625"/>
                    <a:pt x="13771" y="11625"/>
                  </a:cubicBezTo>
                  <a:cubicBezTo>
                    <a:pt x="13771" y="11625"/>
                    <a:pt x="23632" y="9137"/>
                    <a:pt x="21808" y="6787"/>
                  </a:cubicBezTo>
                  <a:cubicBezTo>
                    <a:pt x="21518" y="6413"/>
                    <a:pt x="21089" y="6256"/>
                    <a:pt x="20573" y="6256"/>
                  </a:cubicBezTo>
                  <a:cubicBezTo>
                    <a:pt x="17874" y="6256"/>
                    <a:pt x="12798" y="10558"/>
                    <a:pt x="12798" y="10558"/>
                  </a:cubicBezTo>
                  <a:cubicBezTo>
                    <a:pt x="12798" y="10558"/>
                    <a:pt x="19258" y="2042"/>
                    <a:pt x="16028" y="1285"/>
                  </a:cubicBezTo>
                  <a:cubicBezTo>
                    <a:pt x="15901" y="1255"/>
                    <a:pt x="15776" y="1241"/>
                    <a:pt x="15655" y="1241"/>
                  </a:cubicBezTo>
                  <a:cubicBezTo>
                    <a:pt x="12697" y="1241"/>
                    <a:pt x="11499" y="9755"/>
                    <a:pt x="11499" y="9755"/>
                  </a:cubicBezTo>
                  <a:cubicBezTo>
                    <a:pt x="11499" y="9755"/>
                    <a:pt x="11045" y="0"/>
                    <a:pt x="8392" y="0"/>
                  </a:cubicBezTo>
                  <a:close/>
                </a:path>
              </a:pathLst>
            </a:custGeom>
            <a:solidFill>
              <a:srgbClr val="C01B4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1" name="Google Shape;811;p34"/>
            <p:cNvSpPr/>
            <p:nvPr/>
          </p:nvSpPr>
          <p:spPr>
            <a:xfrm>
              <a:off x="4285425" y="813800"/>
              <a:ext cx="590450" cy="589725"/>
            </a:xfrm>
            <a:custGeom>
              <a:avLst/>
              <a:gdLst/>
              <a:ahLst/>
              <a:cxnLst/>
              <a:rect l="l" t="t" r="r" b="b"/>
              <a:pathLst>
                <a:path w="23618" h="23589" extrusionOk="0">
                  <a:moveTo>
                    <a:pt x="8392" y="0"/>
                  </a:moveTo>
                  <a:cubicBezTo>
                    <a:pt x="8194" y="0"/>
                    <a:pt x="7983" y="55"/>
                    <a:pt x="7760" y="172"/>
                  </a:cubicBezTo>
                  <a:cubicBezTo>
                    <a:pt x="4545" y="1872"/>
                    <a:pt x="10433" y="9755"/>
                    <a:pt x="10433" y="9755"/>
                  </a:cubicBezTo>
                  <a:cubicBezTo>
                    <a:pt x="10433" y="9755"/>
                    <a:pt x="6453" y="5185"/>
                    <a:pt x="3884" y="5185"/>
                  </a:cubicBezTo>
                  <a:cubicBezTo>
                    <a:pt x="3453" y="5185"/>
                    <a:pt x="3062" y="5313"/>
                    <a:pt x="2737" y="5613"/>
                  </a:cubicBezTo>
                  <a:cubicBezTo>
                    <a:pt x="449" y="7699"/>
                    <a:pt x="9413" y="12537"/>
                    <a:pt x="9413" y="12537"/>
                  </a:cubicBezTo>
                  <a:cubicBezTo>
                    <a:pt x="9413" y="12537"/>
                    <a:pt x="5006" y="10739"/>
                    <a:pt x="2470" y="10739"/>
                  </a:cubicBezTo>
                  <a:cubicBezTo>
                    <a:pt x="1471" y="10739"/>
                    <a:pt x="762" y="11018"/>
                    <a:pt x="727" y="11795"/>
                  </a:cubicBezTo>
                  <a:cubicBezTo>
                    <a:pt x="652" y="13279"/>
                    <a:pt x="3298" y="13621"/>
                    <a:pt x="5751" y="13621"/>
                  </a:cubicBezTo>
                  <a:cubicBezTo>
                    <a:pt x="7845" y="13621"/>
                    <a:pt x="9799" y="13372"/>
                    <a:pt x="9800" y="13371"/>
                  </a:cubicBezTo>
                  <a:lnTo>
                    <a:pt x="9800" y="13371"/>
                  </a:lnTo>
                  <a:cubicBezTo>
                    <a:pt x="9798" y="13372"/>
                    <a:pt x="1" y="14794"/>
                    <a:pt x="2273" y="18039"/>
                  </a:cubicBezTo>
                  <a:cubicBezTo>
                    <a:pt x="2673" y="18612"/>
                    <a:pt x="3199" y="18847"/>
                    <a:pt x="3793" y="18847"/>
                  </a:cubicBezTo>
                  <a:cubicBezTo>
                    <a:pt x="5584" y="18847"/>
                    <a:pt x="7997" y="16710"/>
                    <a:pt x="9470" y="15210"/>
                  </a:cubicBezTo>
                  <a:lnTo>
                    <a:pt x="9470" y="15210"/>
                  </a:lnTo>
                  <a:cubicBezTo>
                    <a:pt x="7504" y="17488"/>
                    <a:pt x="4303" y="21829"/>
                    <a:pt x="6956" y="23340"/>
                  </a:cubicBezTo>
                  <a:cubicBezTo>
                    <a:pt x="7254" y="23510"/>
                    <a:pt x="7535" y="23587"/>
                    <a:pt x="7801" y="23587"/>
                  </a:cubicBezTo>
                  <a:cubicBezTo>
                    <a:pt x="10785" y="23587"/>
                    <a:pt x="11762" y="13776"/>
                    <a:pt x="11763" y="13773"/>
                  </a:cubicBezTo>
                  <a:lnTo>
                    <a:pt x="11763" y="13773"/>
                  </a:lnTo>
                  <a:cubicBezTo>
                    <a:pt x="11762" y="13776"/>
                    <a:pt x="11107" y="23589"/>
                    <a:pt x="13950" y="23589"/>
                  </a:cubicBezTo>
                  <a:cubicBezTo>
                    <a:pt x="13968" y="23589"/>
                    <a:pt x="13986" y="23589"/>
                    <a:pt x="14004" y="23588"/>
                  </a:cubicBezTo>
                  <a:cubicBezTo>
                    <a:pt x="16894" y="23449"/>
                    <a:pt x="12845" y="13558"/>
                    <a:pt x="12845" y="13557"/>
                  </a:cubicBezTo>
                  <a:lnTo>
                    <a:pt x="12845" y="13557"/>
                  </a:lnTo>
                  <a:cubicBezTo>
                    <a:pt x="12845" y="13558"/>
                    <a:pt x="17437" y="20650"/>
                    <a:pt x="19784" y="20650"/>
                  </a:cubicBezTo>
                  <a:cubicBezTo>
                    <a:pt x="20020" y="20650"/>
                    <a:pt x="20234" y="20578"/>
                    <a:pt x="20418" y="20419"/>
                  </a:cubicBezTo>
                  <a:cubicBezTo>
                    <a:pt x="22427" y="18673"/>
                    <a:pt x="14035" y="12753"/>
                    <a:pt x="13911" y="12537"/>
                  </a:cubicBezTo>
                  <a:cubicBezTo>
                    <a:pt x="13908" y="12532"/>
                    <a:pt x="13910" y="12530"/>
                    <a:pt x="13916" y="12530"/>
                  </a:cubicBezTo>
                  <a:cubicBezTo>
                    <a:pt x="14132" y="12530"/>
                    <a:pt x="19477" y="15099"/>
                    <a:pt x="21931" y="15099"/>
                  </a:cubicBezTo>
                  <a:cubicBezTo>
                    <a:pt x="22703" y="15099"/>
                    <a:pt x="23189" y="14844"/>
                    <a:pt x="23138" y="14175"/>
                  </a:cubicBezTo>
                  <a:cubicBezTo>
                    <a:pt x="22946" y="11818"/>
                    <a:pt x="16638" y="11616"/>
                    <a:pt x="14484" y="11616"/>
                  </a:cubicBezTo>
                  <a:cubicBezTo>
                    <a:pt x="14040" y="11616"/>
                    <a:pt x="13772" y="11625"/>
                    <a:pt x="13772" y="11625"/>
                  </a:cubicBezTo>
                  <a:cubicBezTo>
                    <a:pt x="13772" y="11625"/>
                    <a:pt x="23617" y="9137"/>
                    <a:pt x="21809" y="6787"/>
                  </a:cubicBezTo>
                  <a:cubicBezTo>
                    <a:pt x="21518" y="6409"/>
                    <a:pt x="21087" y="6250"/>
                    <a:pt x="20568" y="6250"/>
                  </a:cubicBezTo>
                  <a:cubicBezTo>
                    <a:pt x="17868" y="6250"/>
                    <a:pt x="12798" y="10558"/>
                    <a:pt x="12798" y="10558"/>
                  </a:cubicBezTo>
                  <a:cubicBezTo>
                    <a:pt x="12798" y="10558"/>
                    <a:pt x="19259" y="2042"/>
                    <a:pt x="16028" y="1285"/>
                  </a:cubicBezTo>
                  <a:cubicBezTo>
                    <a:pt x="15901" y="1255"/>
                    <a:pt x="15777" y="1241"/>
                    <a:pt x="15655" y="1241"/>
                  </a:cubicBezTo>
                  <a:cubicBezTo>
                    <a:pt x="12698" y="1241"/>
                    <a:pt x="11500" y="9755"/>
                    <a:pt x="11500" y="9755"/>
                  </a:cubicBezTo>
                  <a:cubicBezTo>
                    <a:pt x="11500" y="9755"/>
                    <a:pt x="11045" y="0"/>
                    <a:pt x="8392" y="0"/>
                  </a:cubicBezTo>
                  <a:close/>
                </a:path>
              </a:pathLst>
            </a:custGeom>
            <a:solidFill>
              <a:srgbClr val="C01B4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2" name="Google Shape;812;p34"/>
            <p:cNvSpPr/>
            <p:nvPr/>
          </p:nvSpPr>
          <p:spPr>
            <a:xfrm>
              <a:off x="2790850" y="983525"/>
              <a:ext cx="348950" cy="312575"/>
            </a:xfrm>
            <a:custGeom>
              <a:avLst/>
              <a:gdLst/>
              <a:ahLst/>
              <a:cxnLst/>
              <a:rect l="l" t="t" r="r" b="b"/>
              <a:pathLst>
                <a:path w="13958" h="12503" extrusionOk="0">
                  <a:moveTo>
                    <a:pt x="6985" y="0"/>
                  </a:moveTo>
                  <a:cubicBezTo>
                    <a:pt x="5520" y="0"/>
                    <a:pt x="4048" y="513"/>
                    <a:pt x="2860" y="1559"/>
                  </a:cubicBezTo>
                  <a:cubicBezTo>
                    <a:pt x="264" y="3831"/>
                    <a:pt x="1" y="7773"/>
                    <a:pt x="2273" y="10369"/>
                  </a:cubicBezTo>
                  <a:cubicBezTo>
                    <a:pt x="3508" y="11781"/>
                    <a:pt x="5241" y="12502"/>
                    <a:pt x="6982" y="12502"/>
                  </a:cubicBezTo>
                  <a:cubicBezTo>
                    <a:pt x="8445" y="12502"/>
                    <a:pt x="9913" y="11993"/>
                    <a:pt x="11098" y="10956"/>
                  </a:cubicBezTo>
                  <a:cubicBezTo>
                    <a:pt x="13695" y="8684"/>
                    <a:pt x="13957" y="4728"/>
                    <a:pt x="11685" y="2131"/>
                  </a:cubicBezTo>
                  <a:cubicBezTo>
                    <a:pt x="10453" y="722"/>
                    <a:pt x="8724" y="0"/>
                    <a:pt x="6985" y="0"/>
                  </a:cubicBezTo>
                  <a:close/>
                </a:path>
              </a:pathLst>
            </a:custGeom>
            <a:solidFill>
              <a:srgbClr val="FFD3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3" name="Google Shape;813;p34"/>
            <p:cNvSpPr/>
            <p:nvPr/>
          </p:nvSpPr>
          <p:spPr>
            <a:xfrm>
              <a:off x="4408300" y="983825"/>
              <a:ext cx="350875" cy="312400"/>
            </a:xfrm>
            <a:custGeom>
              <a:avLst/>
              <a:gdLst/>
              <a:ahLst/>
              <a:cxnLst/>
              <a:rect l="l" t="t" r="r" b="b"/>
              <a:pathLst>
                <a:path w="14035" h="12496" extrusionOk="0">
                  <a:moveTo>
                    <a:pt x="7017" y="1"/>
                  </a:moveTo>
                  <a:cubicBezTo>
                    <a:pt x="5623" y="1"/>
                    <a:pt x="4220" y="467"/>
                    <a:pt x="3061" y="1424"/>
                  </a:cubicBezTo>
                  <a:cubicBezTo>
                    <a:pt x="387" y="3603"/>
                    <a:pt x="1" y="7544"/>
                    <a:pt x="2195" y="10218"/>
                  </a:cubicBezTo>
                  <a:cubicBezTo>
                    <a:pt x="3426" y="11719"/>
                    <a:pt x="5217" y="12495"/>
                    <a:pt x="7022" y="12495"/>
                  </a:cubicBezTo>
                  <a:cubicBezTo>
                    <a:pt x="8415" y="12495"/>
                    <a:pt x="9816" y="12033"/>
                    <a:pt x="10974" y="11084"/>
                  </a:cubicBezTo>
                  <a:cubicBezTo>
                    <a:pt x="13648" y="8889"/>
                    <a:pt x="14035" y="4948"/>
                    <a:pt x="11840" y="2289"/>
                  </a:cubicBezTo>
                  <a:cubicBezTo>
                    <a:pt x="10611" y="781"/>
                    <a:pt x="8821" y="1"/>
                    <a:pt x="7017" y="1"/>
                  </a:cubicBezTo>
                  <a:close/>
                </a:path>
              </a:pathLst>
            </a:custGeom>
            <a:solidFill>
              <a:srgbClr val="FFD3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4" name="Google Shape;814;p34"/>
            <p:cNvSpPr/>
            <p:nvPr/>
          </p:nvSpPr>
          <p:spPr>
            <a:xfrm>
              <a:off x="2565600" y="1593975"/>
              <a:ext cx="205200" cy="328075"/>
            </a:xfrm>
            <a:custGeom>
              <a:avLst/>
              <a:gdLst/>
              <a:ahLst/>
              <a:cxnLst/>
              <a:rect l="l" t="t" r="r" b="b"/>
              <a:pathLst>
                <a:path w="8208" h="13123" extrusionOk="0">
                  <a:moveTo>
                    <a:pt x="8207" y="0"/>
                  </a:moveTo>
                  <a:cubicBezTo>
                    <a:pt x="8207" y="1"/>
                    <a:pt x="0" y="2396"/>
                    <a:pt x="433" y="13122"/>
                  </a:cubicBezTo>
                  <a:cubicBezTo>
                    <a:pt x="7342" y="11221"/>
                    <a:pt x="8207" y="1"/>
                    <a:pt x="8207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5" name="Google Shape;815;p34"/>
            <p:cNvSpPr/>
            <p:nvPr/>
          </p:nvSpPr>
          <p:spPr>
            <a:xfrm>
              <a:off x="2226725" y="1390900"/>
              <a:ext cx="321125" cy="123575"/>
            </a:xfrm>
            <a:custGeom>
              <a:avLst/>
              <a:gdLst/>
              <a:ahLst/>
              <a:cxnLst/>
              <a:rect l="l" t="t" r="r" b="b"/>
              <a:pathLst>
                <a:path w="12845" h="4943" extrusionOk="0">
                  <a:moveTo>
                    <a:pt x="10267" y="0"/>
                  </a:moveTo>
                  <a:cubicBezTo>
                    <a:pt x="3948" y="0"/>
                    <a:pt x="0" y="4383"/>
                    <a:pt x="0" y="4383"/>
                  </a:cubicBezTo>
                  <a:cubicBezTo>
                    <a:pt x="1040" y="4710"/>
                    <a:pt x="2508" y="4943"/>
                    <a:pt x="4093" y="4943"/>
                  </a:cubicBezTo>
                  <a:cubicBezTo>
                    <a:pt x="7529" y="4943"/>
                    <a:pt x="11511" y="3848"/>
                    <a:pt x="12844" y="241"/>
                  </a:cubicBezTo>
                  <a:cubicBezTo>
                    <a:pt x="11947" y="74"/>
                    <a:pt x="11087" y="0"/>
                    <a:pt x="10267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6" name="Google Shape;816;p34"/>
            <p:cNvSpPr/>
            <p:nvPr/>
          </p:nvSpPr>
          <p:spPr>
            <a:xfrm>
              <a:off x="4609625" y="1621800"/>
              <a:ext cx="246925" cy="269325"/>
            </a:xfrm>
            <a:custGeom>
              <a:avLst/>
              <a:gdLst/>
              <a:ahLst/>
              <a:cxnLst/>
              <a:rect l="l" t="t" r="r" b="b"/>
              <a:pathLst>
                <a:path w="9877" h="10773" extrusionOk="0">
                  <a:moveTo>
                    <a:pt x="2520" y="0"/>
                  </a:moveTo>
                  <a:lnTo>
                    <a:pt x="2520" y="0"/>
                  </a:lnTo>
                  <a:cubicBezTo>
                    <a:pt x="2519" y="1"/>
                    <a:pt x="0" y="7713"/>
                    <a:pt x="7125" y="10773"/>
                  </a:cubicBezTo>
                  <a:cubicBezTo>
                    <a:pt x="9876" y="6075"/>
                    <a:pt x="2520" y="1"/>
                    <a:pt x="2520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7" name="Google Shape;817;p34"/>
            <p:cNvSpPr/>
            <p:nvPr/>
          </p:nvSpPr>
          <p:spPr>
            <a:xfrm>
              <a:off x="4900175" y="1464925"/>
              <a:ext cx="196325" cy="90825"/>
            </a:xfrm>
            <a:custGeom>
              <a:avLst/>
              <a:gdLst/>
              <a:ahLst/>
              <a:cxnLst/>
              <a:rect l="l" t="t" r="r" b="b"/>
              <a:pathLst>
                <a:path w="7853" h="3633" extrusionOk="0">
                  <a:moveTo>
                    <a:pt x="1" y="0"/>
                  </a:moveTo>
                  <a:cubicBezTo>
                    <a:pt x="1" y="0"/>
                    <a:pt x="3417" y="3617"/>
                    <a:pt x="7852" y="3632"/>
                  </a:cubicBezTo>
                  <a:cubicBezTo>
                    <a:pt x="6245" y="0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8" name="Google Shape;818;p34"/>
            <p:cNvSpPr/>
            <p:nvPr/>
          </p:nvSpPr>
          <p:spPr>
            <a:xfrm>
              <a:off x="2887075" y="238875"/>
              <a:ext cx="1606650" cy="514725"/>
            </a:xfrm>
            <a:custGeom>
              <a:avLst/>
              <a:gdLst/>
              <a:ahLst/>
              <a:cxnLst/>
              <a:rect l="l" t="t" r="r" b="b"/>
              <a:pathLst>
                <a:path w="64266" h="20589" extrusionOk="0">
                  <a:moveTo>
                    <a:pt x="0" y="1"/>
                  </a:moveTo>
                  <a:cubicBezTo>
                    <a:pt x="1280" y="1065"/>
                    <a:pt x="10993" y="1186"/>
                    <a:pt x="15320" y="1186"/>
                  </a:cubicBezTo>
                  <a:cubicBezTo>
                    <a:pt x="16584" y="1186"/>
                    <a:pt x="17388" y="1176"/>
                    <a:pt x="17388" y="1176"/>
                  </a:cubicBezTo>
                  <a:lnTo>
                    <a:pt x="17388" y="1176"/>
                  </a:lnTo>
                  <a:cubicBezTo>
                    <a:pt x="17388" y="1176"/>
                    <a:pt x="1082" y="5550"/>
                    <a:pt x="2582" y="7791"/>
                  </a:cubicBezTo>
                  <a:cubicBezTo>
                    <a:pt x="2771" y="8076"/>
                    <a:pt x="3168" y="8201"/>
                    <a:pt x="3716" y="8201"/>
                  </a:cubicBezTo>
                  <a:cubicBezTo>
                    <a:pt x="7410" y="8201"/>
                    <a:pt x="17996" y="2530"/>
                    <a:pt x="18656" y="2180"/>
                  </a:cubicBezTo>
                  <a:lnTo>
                    <a:pt x="18656" y="2180"/>
                  </a:lnTo>
                  <a:cubicBezTo>
                    <a:pt x="18022" y="2644"/>
                    <a:pt x="7079" y="10928"/>
                    <a:pt x="9274" y="12690"/>
                  </a:cubicBezTo>
                  <a:cubicBezTo>
                    <a:pt x="9436" y="12820"/>
                    <a:pt x="9639" y="12881"/>
                    <a:pt x="9875" y="12881"/>
                  </a:cubicBezTo>
                  <a:cubicBezTo>
                    <a:pt x="12921" y="12881"/>
                    <a:pt x="21545" y="2845"/>
                    <a:pt x="21546" y="2845"/>
                  </a:cubicBezTo>
                  <a:lnTo>
                    <a:pt x="21546" y="2845"/>
                  </a:lnTo>
                  <a:cubicBezTo>
                    <a:pt x="21545" y="2846"/>
                    <a:pt x="15224" y="15426"/>
                    <a:pt x="17326" y="16848"/>
                  </a:cubicBezTo>
                  <a:cubicBezTo>
                    <a:pt x="17424" y="16913"/>
                    <a:pt x="17532" y="16944"/>
                    <a:pt x="17648" y="16944"/>
                  </a:cubicBezTo>
                  <a:cubicBezTo>
                    <a:pt x="19967" y="16944"/>
                    <a:pt x="25686" y="4452"/>
                    <a:pt x="25966" y="3834"/>
                  </a:cubicBezTo>
                  <a:lnTo>
                    <a:pt x="25966" y="3834"/>
                  </a:lnTo>
                  <a:cubicBezTo>
                    <a:pt x="25842" y="4437"/>
                    <a:pt x="22659" y="18362"/>
                    <a:pt x="25688" y="19769"/>
                  </a:cubicBezTo>
                  <a:cubicBezTo>
                    <a:pt x="25825" y="19832"/>
                    <a:pt x="25960" y="19862"/>
                    <a:pt x="26093" y="19862"/>
                  </a:cubicBezTo>
                  <a:cubicBezTo>
                    <a:pt x="28949" y="19862"/>
                    <a:pt x="30896" y="5922"/>
                    <a:pt x="30896" y="5920"/>
                  </a:cubicBezTo>
                  <a:lnTo>
                    <a:pt x="30896" y="5920"/>
                  </a:lnTo>
                  <a:cubicBezTo>
                    <a:pt x="30896" y="5922"/>
                    <a:pt x="30804" y="20588"/>
                    <a:pt x="34300" y="20588"/>
                  </a:cubicBezTo>
                  <a:cubicBezTo>
                    <a:pt x="34309" y="20588"/>
                    <a:pt x="34318" y="20588"/>
                    <a:pt x="34328" y="20588"/>
                  </a:cubicBezTo>
                  <a:cubicBezTo>
                    <a:pt x="37728" y="20511"/>
                    <a:pt x="35827" y="6353"/>
                    <a:pt x="35688" y="5364"/>
                  </a:cubicBezTo>
                  <a:lnTo>
                    <a:pt x="35688" y="5364"/>
                  </a:lnTo>
                  <a:cubicBezTo>
                    <a:pt x="35925" y="6237"/>
                    <a:pt x="39464" y="19089"/>
                    <a:pt x="43293" y="19089"/>
                  </a:cubicBezTo>
                  <a:cubicBezTo>
                    <a:pt x="43462" y="19089"/>
                    <a:pt x="43632" y="19064"/>
                    <a:pt x="43802" y="19012"/>
                  </a:cubicBezTo>
                  <a:cubicBezTo>
                    <a:pt x="47821" y="17760"/>
                    <a:pt x="40773" y="5086"/>
                    <a:pt x="40371" y="4375"/>
                  </a:cubicBezTo>
                  <a:lnTo>
                    <a:pt x="40371" y="4375"/>
                  </a:lnTo>
                  <a:cubicBezTo>
                    <a:pt x="40832" y="4994"/>
                    <a:pt x="48413" y="15040"/>
                    <a:pt x="52248" y="15040"/>
                  </a:cubicBezTo>
                  <a:cubicBezTo>
                    <a:pt x="52530" y="15040"/>
                    <a:pt x="52792" y="14986"/>
                    <a:pt x="53029" y="14869"/>
                  </a:cubicBezTo>
                  <a:cubicBezTo>
                    <a:pt x="56491" y="13185"/>
                    <a:pt x="45054" y="3247"/>
                    <a:pt x="44420" y="2706"/>
                  </a:cubicBezTo>
                  <a:lnTo>
                    <a:pt x="44420" y="2706"/>
                  </a:lnTo>
                  <a:cubicBezTo>
                    <a:pt x="45091" y="3081"/>
                    <a:pt x="55614" y="9082"/>
                    <a:pt x="60058" y="9082"/>
                  </a:cubicBezTo>
                  <a:cubicBezTo>
                    <a:pt x="60734" y="9082"/>
                    <a:pt x="61269" y="8943"/>
                    <a:pt x="61607" y="8625"/>
                  </a:cubicBezTo>
                  <a:cubicBezTo>
                    <a:pt x="64265" y="6137"/>
                    <a:pt x="49444" y="959"/>
                    <a:pt x="49443" y="959"/>
                  </a:cubicBezTo>
                  <a:lnTo>
                    <a:pt x="49443" y="959"/>
                  </a:lnTo>
                  <a:cubicBezTo>
                    <a:pt x="49444" y="959"/>
                    <a:pt x="50163" y="980"/>
                    <a:pt x="51281" y="980"/>
                  </a:cubicBezTo>
                  <a:cubicBezTo>
                    <a:pt x="54007" y="980"/>
                    <a:pt x="59104" y="856"/>
                    <a:pt x="61932" y="1"/>
                  </a:cubicBezTo>
                  <a:close/>
                </a:path>
              </a:pathLst>
            </a:custGeom>
            <a:solidFill>
              <a:srgbClr val="FFD3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9" name="Google Shape;819;p34"/>
            <p:cNvSpPr/>
            <p:nvPr/>
          </p:nvSpPr>
          <p:spPr>
            <a:xfrm>
              <a:off x="3226325" y="238875"/>
              <a:ext cx="986500" cy="167700"/>
            </a:xfrm>
            <a:custGeom>
              <a:avLst/>
              <a:gdLst/>
              <a:ahLst/>
              <a:cxnLst/>
              <a:rect l="l" t="t" r="r" b="b"/>
              <a:pathLst>
                <a:path w="39460" h="6708" extrusionOk="0">
                  <a:moveTo>
                    <a:pt x="1" y="1"/>
                  </a:moveTo>
                  <a:cubicBezTo>
                    <a:pt x="3607" y="2424"/>
                    <a:pt x="11293" y="6708"/>
                    <a:pt x="20569" y="6708"/>
                  </a:cubicBezTo>
                  <a:cubicBezTo>
                    <a:pt x="26440" y="6708"/>
                    <a:pt x="32947" y="4991"/>
                    <a:pt x="39459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0" name="Google Shape;820;p34"/>
            <p:cNvSpPr/>
            <p:nvPr/>
          </p:nvSpPr>
          <p:spPr>
            <a:xfrm>
              <a:off x="3770800" y="1824700"/>
              <a:ext cx="1357000" cy="993500"/>
            </a:xfrm>
            <a:custGeom>
              <a:avLst/>
              <a:gdLst/>
              <a:ahLst/>
              <a:cxnLst/>
              <a:rect l="l" t="t" r="r" b="b"/>
              <a:pathLst>
                <a:path w="54280" h="39740" extrusionOk="0">
                  <a:moveTo>
                    <a:pt x="17226" y="0"/>
                  </a:moveTo>
                  <a:cubicBezTo>
                    <a:pt x="8283" y="0"/>
                    <a:pt x="0" y="5372"/>
                    <a:pt x="107" y="5779"/>
                  </a:cubicBezTo>
                  <a:cubicBezTo>
                    <a:pt x="1559" y="11128"/>
                    <a:pt x="8854" y="12069"/>
                    <a:pt x="13808" y="12069"/>
                  </a:cubicBezTo>
                  <a:cubicBezTo>
                    <a:pt x="16499" y="12069"/>
                    <a:pt x="18499" y="11791"/>
                    <a:pt x="18499" y="11791"/>
                  </a:cubicBezTo>
                  <a:lnTo>
                    <a:pt x="18499" y="11791"/>
                  </a:lnTo>
                  <a:cubicBezTo>
                    <a:pt x="18499" y="11792"/>
                    <a:pt x="17804" y="29921"/>
                    <a:pt x="30524" y="37046"/>
                  </a:cubicBezTo>
                  <a:cubicBezTo>
                    <a:pt x="33990" y="38993"/>
                    <a:pt x="37305" y="39740"/>
                    <a:pt x="40351" y="39740"/>
                  </a:cubicBezTo>
                  <a:cubicBezTo>
                    <a:pt x="46323" y="39740"/>
                    <a:pt x="51260" y="36871"/>
                    <a:pt x="54279" y="34558"/>
                  </a:cubicBezTo>
                  <a:lnTo>
                    <a:pt x="54279" y="33399"/>
                  </a:lnTo>
                  <a:cubicBezTo>
                    <a:pt x="51665" y="34669"/>
                    <a:pt x="49599" y="35240"/>
                    <a:pt x="47924" y="35240"/>
                  </a:cubicBezTo>
                  <a:cubicBezTo>
                    <a:pt x="39388" y="35240"/>
                    <a:pt x="41025" y="20422"/>
                    <a:pt x="32239" y="7850"/>
                  </a:cubicBezTo>
                  <a:cubicBezTo>
                    <a:pt x="28081" y="1895"/>
                    <a:pt x="22537" y="0"/>
                    <a:pt x="17226" y="0"/>
                  </a:cubicBezTo>
                  <a:close/>
                </a:path>
              </a:pathLst>
            </a:custGeom>
            <a:solidFill>
              <a:srgbClr val="6D2D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1" name="Google Shape;821;p34"/>
            <p:cNvSpPr/>
            <p:nvPr/>
          </p:nvSpPr>
          <p:spPr>
            <a:xfrm>
              <a:off x="4389375" y="2627975"/>
              <a:ext cx="561450" cy="96225"/>
            </a:xfrm>
            <a:custGeom>
              <a:avLst/>
              <a:gdLst/>
              <a:ahLst/>
              <a:cxnLst/>
              <a:rect l="l" t="t" r="r" b="b"/>
              <a:pathLst>
                <a:path w="22458" h="3849" extrusionOk="0">
                  <a:moveTo>
                    <a:pt x="0" y="0"/>
                  </a:moveTo>
                  <a:lnTo>
                    <a:pt x="0" y="0"/>
                  </a:lnTo>
                  <a:cubicBezTo>
                    <a:pt x="3509" y="1561"/>
                    <a:pt x="7203" y="2690"/>
                    <a:pt x="10989" y="3323"/>
                  </a:cubicBezTo>
                  <a:cubicBezTo>
                    <a:pt x="12891" y="3617"/>
                    <a:pt x="14823" y="3849"/>
                    <a:pt x="16754" y="3849"/>
                  </a:cubicBezTo>
                  <a:cubicBezTo>
                    <a:pt x="18686" y="3849"/>
                    <a:pt x="20634" y="3648"/>
                    <a:pt x="22458" y="3076"/>
                  </a:cubicBezTo>
                  <a:lnTo>
                    <a:pt x="22458" y="3076"/>
                  </a:lnTo>
                  <a:cubicBezTo>
                    <a:pt x="21582" y="3148"/>
                    <a:pt x="20703" y="3183"/>
                    <a:pt x="19824" y="3183"/>
                  </a:cubicBezTo>
                  <a:cubicBezTo>
                    <a:pt x="18810" y="3183"/>
                    <a:pt x="17795" y="3136"/>
                    <a:pt x="16785" y="3045"/>
                  </a:cubicBezTo>
                  <a:cubicBezTo>
                    <a:pt x="14900" y="2906"/>
                    <a:pt x="13030" y="2612"/>
                    <a:pt x="11175" y="2319"/>
                  </a:cubicBezTo>
                  <a:cubicBezTo>
                    <a:pt x="9305" y="2010"/>
                    <a:pt x="7450" y="1623"/>
                    <a:pt x="5580" y="1237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1E032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2" name="Google Shape;822;p34"/>
            <p:cNvSpPr/>
            <p:nvPr/>
          </p:nvSpPr>
          <p:spPr>
            <a:xfrm>
              <a:off x="4246800" y="2285225"/>
              <a:ext cx="609750" cy="367500"/>
            </a:xfrm>
            <a:custGeom>
              <a:avLst/>
              <a:gdLst/>
              <a:ahLst/>
              <a:cxnLst/>
              <a:rect l="l" t="t" r="r" b="b"/>
              <a:pathLst>
                <a:path w="24390" h="14700" extrusionOk="0">
                  <a:moveTo>
                    <a:pt x="0" y="1"/>
                  </a:moveTo>
                  <a:cubicBezTo>
                    <a:pt x="1314" y="2057"/>
                    <a:pt x="2906" y="3927"/>
                    <a:pt x="4745" y="5534"/>
                  </a:cubicBezTo>
                  <a:cubicBezTo>
                    <a:pt x="6569" y="7157"/>
                    <a:pt x="8563" y="8579"/>
                    <a:pt x="10696" y="9784"/>
                  </a:cubicBezTo>
                  <a:cubicBezTo>
                    <a:pt x="12829" y="10990"/>
                    <a:pt x="15054" y="12010"/>
                    <a:pt x="17342" y="12845"/>
                  </a:cubicBezTo>
                  <a:cubicBezTo>
                    <a:pt x="19629" y="13695"/>
                    <a:pt x="21978" y="14313"/>
                    <a:pt x="24389" y="14699"/>
                  </a:cubicBezTo>
                  <a:cubicBezTo>
                    <a:pt x="23246" y="14313"/>
                    <a:pt x="22102" y="13927"/>
                    <a:pt x="20974" y="13463"/>
                  </a:cubicBezTo>
                  <a:cubicBezTo>
                    <a:pt x="19845" y="13046"/>
                    <a:pt x="18733" y="12597"/>
                    <a:pt x="17635" y="12118"/>
                  </a:cubicBezTo>
                  <a:cubicBezTo>
                    <a:pt x="15441" y="11145"/>
                    <a:pt x="13292" y="10078"/>
                    <a:pt x="11206" y="8903"/>
                  </a:cubicBezTo>
                  <a:cubicBezTo>
                    <a:pt x="9135" y="7713"/>
                    <a:pt x="7141" y="6400"/>
                    <a:pt x="5240" y="4931"/>
                  </a:cubicBezTo>
                  <a:lnTo>
                    <a:pt x="3849" y="3803"/>
                  </a:lnTo>
                  <a:cubicBezTo>
                    <a:pt x="3385" y="3432"/>
                    <a:pt x="2983" y="2984"/>
                    <a:pt x="2535" y="2582"/>
                  </a:cubicBezTo>
                  <a:cubicBezTo>
                    <a:pt x="1592" y="1809"/>
                    <a:pt x="881" y="851"/>
                    <a:pt x="0" y="1"/>
                  </a:cubicBezTo>
                  <a:close/>
                </a:path>
              </a:pathLst>
            </a:custGeom>
            <a:solidFill>
              <a:srgbClr val="1E032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3" name="Google Shape;823;p34"/>
            <p:cNvSpPr/>
            <p:nvPr/>
          </p:nvSpPr>
          <p:spPr>
            <a:xfrm>
              <a:off x="3866575" y="1910050"/>
              <a:ext cx="904975" cy="559125"/>
            </a:xfrm>
            <a:custGeom>
              <a:avLst/>
              <a:gdLst/>
              <a:ahLst/>
              <a:cxnLst/>
              <a:rect l="l" t="t" r="r" b="b"/>
              <a:pathLst>
                <a:path w="36199" h="22365" extrusionOk="0">
                  <a:moveTo>
                    <a:pt x="1" y="0"/>
                  </a:moveTo>
                  <a:cubicBezTo>
                    <a:pt x="3556" y="727"/>
                    <a:pt x="7018" y="1793"/>
                    <a:pt x="10356" y="3200"/>
                  </a:cubicBezTo>
                  <a:cubicBezTo>
                    <a:pt x="13679" y="4606"/>
                    <a:pt x="16925" y="6198"/>
                    <a:pt x="19954" y="8146"/>
                  </a:cubicBezTo>
                  <a:cubicBezTo>
                    <a:pt x="23014" y="10031"/>
                    <a:pt x="25920" y="12195"/>
                    <a:pt x="28609" y="14591"/>
                  </a:cubicBezTo>
                  <a:cubicBezTo>
                    <a:pt x="31361" y="16940"/>
                    <a:pt x="33772" y="19645"/>
                    <a:pt x="36198" y="22365"/>
                  </a:cubicBezTo>
                  <a:cubicBezTo>
                    <a:pt x="35657" y="21623"/>
                    <a:pt x="35132" y="20881"/>
                    <a:pt x="34575" y="20155"/>
                  </a:cubicBezTo>
                  <a:cubicBezTo>
                    <a:pt x="34034" y="19428"/>
                    <a:pt x="33524" y="18671"/>
                    <a:pt x="32906" y="18006"/>
                  </a:cubicBezTo>
                  <a:cubicBezTo>
                    <a:pt x="31685" y="16646"/>
                    <a:pt x="30495" y="15240"/>
                    <a:pt x="29150" y="14019"/>
                  </a:cubicBezTo>
                  <a:cubicBezTo>
                    <a:pt x="26554" y="11422"/>
                    <a:pt x="23586" y="9243"/>
                    <a:pt x="20511" y="7265"/>
                  </a:cubicBezTo>
                  <a:cubicBezTo>
                    <a:pt x="17404" y="5317"/>
                    <a:pt x="14096" y="3710"/>
                    <a:pt x="10634" y="2473"/>
                  </a:cubicBezTo>
                  <a:cubicBezTo>
                    <a:pt x="8919" y="1840"/>
                    <a:pt x="7172" y="1330"/>
                    <a:pt x="5395" y="866"/>
                  </a:cubicBezTo>
                  <a:cubicBezTo>
                    <a:pt x="3617" y="495"/>
                    <a:pt x="1825" y="124"/>
                    <a:pt x="1" y="0"/>
                  </a:cubicBezTo>
                  <a:close/>
                </a:path>
              </a:pathLst>
            </a:custGeom>
            <a:solidFill>
              <a:srgbClr val="1E032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4" name="Google Shape;824;p34"/>
            <p:cNvSpPr/>
            <p:nvPr/>
          </p:nvSpPr>
          <p:spPr>
            <a:xfrm>
              <a:off x="4030025" y="1845550"/>
              <a:ext cx="619025" cy="296750"/>
            </a:xfrm>
            <a:custGeom>
              <a:avLst/>
              <a:gdLst/>
              <a:ahLst/>
              <a:cxnLst/>
              <a:rect l="l" t="t" r="r" b="b"/>
              <a:pathLst>
                <a:path w="24761" h="11870" extrusionOk="0">
                  <a:moveTo>
                    <a:pt x="1866" y="0"/>
                  </a:moveTo>
                  <a:cubicBezTo>
                    <a:pt x="1243" y="0"/>
                    <a:pt x="621" y="34"/>
                    <a:pt x="1" y="107"/>
                  </a:cubicBezTo>
                  <a:cubicBezTo>
                    <a:pt x="1160" y="185"/>
                    <a:pt x="2319" y="339"/>
                    <a:pt x="3463" y="571"/>
                  </a:cubicBezTo>
                  <a:cubicBezTo>
                    <a:pt x="4606" y="787"/>
                    <a:pt x="5735" y="1050"/>
                    <a:pt x="6847" y="1406"/>
                  </a:cubicBezTo>
                  <a:cubicBezTo>
                    <a:pt x="9058" y="2086"/>
                    <a:pt x="11221" y="2936"/>
                    <a:pt x="13293" y="3956"/>
                  </a:cubicBezTo>
                  <a:cubicBezTo>
                    <a:pt x="14313" y="4512"/>
                    <a:pt x="15364" y="5007"/>
                    <a:pt x="16322" y="5641"/>
                  </a:cubicBezTo>
                  <a:cubicBezTo>
                    <a:pt x="16816" y="5950"/>
                    <a:pt x="17342" y="6212"/>
                    <a:pt x="17806" y="6552"/>
                  </a:cubicBezTo>
                  <a:cubicBezTo>
                    <a:pt x="18285" y="6893"/>
                    <a:pt x="18764" y="7217"/>
                    <a:pt x="19243" y="7542"/>
                  </a:cubicBezTo>
                  <a:cubicBezTo>
                    <a:pt x="21175" y="8855"/>
                    <a:pt x="22937" y="10370"/>
                    <a:pt x="24761" y="11869"/>
                  </a:cubicBezTo>
                  <a:cubicBezTo>
                    <a:pt x="23988" y="10973"/>
                    <a:pt x="23200" y="10092"/>
                    <a:pt x="22381" y="9242"/>
                  </a:cubicBezTo>
                  <a:cubicBezTo>
                    <a:pt x="21500" y="8469"/>
                    <a:pt x="20665" y="7603"/>
                    <a:pt x="19722" y="6908"/>
                  </a:cubicBezTo>
                  <a:cubicBezTo>
                    <a:pt x="17898" y="5378"/>
                    <a:pt x="15843" y="4157"/>
                    <a:pt x="13756" y="3044"/>
                  </a:cubicBezTo>
                  <a:cubicBezTo>
                    <a:pt x="11623" y="1978"/>
                    <a:pt x="9367" y="1174"/>
                    <a:pt x="7048" y="648"/>
                  </a:cubicBezTo>
                  <a:cubicBezTo>
                    <a:pt x="5342" y="262"/>
                    <a:pt x="3602" y="0"/>
                    <a:pt x="1866" y="0"/>
                  </a:cubicBezTo>
                  <a:close/>
                </a:path>
              </a:pathLst>
            </a:custGeom>
            <a:solidFill>
              <a:srgbClr val="1E032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" name="1 Flecha a la derecha con bandas"/>
          <p:cNvSpPr/>
          <p:nvPr/>
        </p:nvSpPr>
        <p:spPr>
          <a:xfrm>
            <a:off x="2676933" y="2479000"/>
            <a:ext cx="1773936" cy="795413"/>
          </a:xfrm>
          <a:prstGeom prst="stripedRightArrow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CL" dirty="0"/>
              <a:t>3 X 2= 6</a:t>
            </a:r>
          </a:p>
        </p:txBody>
      </p:sp>
      <p:sp>
        <p:nvSpPr>
          <p:cNvPr id="3" name="2 Preparación"/>
          <p:cNvSpPr/>
          <p:nvPr/>
        </p:nvSpPr>
        <p:spPr>
          <a:xfrm>
            <a:off x="890991" y="1223911"/>
            <a:ext cx="993456" cy="501031"/>
          </a:xfrm>
          <a:prstGeom prst="flowChartPreparation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CL" sz="3200" dirty="0"/>
              <a:t>2</a:t>
            </a:r>
          </a:p>
        </p:txBody>
      </p:sp>
      <p:sp>
        <p:nvSpPr>
          <p:cNvPr id="484" name="483 Preparación"/>
          <p:cNvSpPr/>
          <p:nvPr/>
        </p:nvSpPr>
        <p:spPr>
          <a:xfrm>
            <a:off x="6941281" y="1002846"/>
            <a:ext cx="993456" cy="501031"/>
          </a:xfrm>
          <a:prstGeom prst="flowChartPreparation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CL" sz="3200" dirty="0"/>
              <a:t>6</a:t>
            </a:r>
          </a:p>
        </p:txBody>
      </p:sp>
      <p:grpSp>
        <p:nvGrpSpPr>
          <p:cNvPr id="692" name="Google Shape;4280;p64"/>
          <p:cNvGrpSpPr/>
          <p:nvPr/>
        </p:nvGrpSpPr>
        <p:grpSpPr>
          <a:xfrm>
            <a:off x="139839" y="1884209"/>
            <a:ext cx="958863" cy="936562"/>
            <a:chOff x="4359838" y="3100663"/>
            <a:chExt cx="1325950" cy="1223250"/>
          </a:xfrm>
        </p:grpSpPr>
        <p:sp>
          <p:nvSpPr>
            <p:cNvPr id="693" name="Google Shape;4281;p64"/>
            <p:cNvSpPr/>
            <p:nvPr/>
          </p:nvSpPr>
          <p:spPr>
            <a:xfrm>
              <a:off x="4548488" y="3326938"/>
              <a:ext cx="908700" cy="765750"/>
            </a:xfrm>
            <a:custGeom>
              <a:avLst/>
              <a:gdLst/>
              <a:ahLst/>
              <a:cxnLst/>
              <a:rect l="l" t="t" r="r" b="b"/>
              <a:pathLst>
                <a:path w="36348" h="30630" extrusionOk="0">
                  <a:moveTo>
                    <a:pt x="16255" y="0"/>
                  </a:moveTo>
                  <a:cubicBezTo>
                    <a:pt x="14141" y="0"/>
                    <a:pt x="12326" y="1720"/>
                    <a:pt x="11997" y="3050"/>
                  </a:cubicBezTo>
                  <a:cubicBezTo>
                    <a:pt x="11347" y="2890"/>
                    <a:pt x="10756" y="2817"/>
                    <a:pt x="10223" y="2817"/>
                  </a:cubicBezTo>
                  <a:cubicBezTo>
                    <a:pt x="6787" y="2817"/>
                    <a:pt x="5768" y="5854"/>
                    <a:pt x="6822" y="8224"/>
                  </a:cubicBezTo>
                  <a:cubicBezTo>
                    <a:pt x="0" y="11062"/>
                    <a:pt x="4931" y="15304"/>
                    <a:pt x="4931" y="15304"/>
                  </a:cubicBezTo>
                  <a:cubicBezTo>
                    <a:pt x="1362" y="20220"/>
                    <a:pt x="6822" y="22370"/>
                    <a:pt x="6822" y="22370"/>
                  </a:cubicBezTo>
                  <a:cubicBezTo>
                    <a:pt x="5910" y="27321"/>
                    <a:pt x="10933" y="27546"/>
                    <a:pt x="11853" y="27546"/>
                  </a:cubicBezTo>
                  <a:cubicBezTo>
                    <a:pt x="11945" y="27546"/>
                    <a:pt x="11997" y="27544"/>
                    <a:pt x="11997" y="27544"/>
                  </a:cubicBezTo>
                  <a:cubicBezTo>
                    <a:pt x="12886" y="29946"/>
                    <a:pt x="14323" y="30629"/>
                    <a:pt x="15671" y="30629"/>
                  </a:cubicBezTo>
                  <a:cubicBezTo>
                    <a:pt x="17452" y="30629"/>
                    <a:pt x="19077" y="29436"/>
                    <a:pt x="19077" y="29436"/>
                  </a:cubicBezTo>
                  <a:cubicBezTo>
                    <a:pt x="19918" y="29896"/>
                    <a:pt x="20733" y="30087"/>
                    <a:pt x="21495" y="30087"/>
                  </a:cubicBezTo>
                  <a:cubicBezTo>
                    <a:pt x="24439" y="30087"/>
                    <a:pt x="26600" y="27240"/>
                    <a:pt x="26430" y="26011"/>
                  </a:cubicBezTo>
                  <a:lnTo>
                    <a:pt x="26430" y="26011"/>
                  </a:lnTo>
                  <a:cubicBezTo>
                    <a:pt x="26602" y="26024"/>
                    <a:pt x="26769" y="26030"/>
                    <a:pt x="26929" y="26030"/>
                  </a:cubicBezTo>
                  <a:cubicBezTo>
                    <a:pt x="30802" y="26030"/>
                    <a:pt x="31317" y="22370"/>
                    <a:pt x="31317" y="22370"/>
                  </a:cubicBezTo>
                  <a:cubicBezTo>
                    <a:pt x="36348" y="20292"/>
                    <a:pt x="33223" y="15304"/>
                    <a:pt x="33223" y="15304"/>
                  </a:cubicBezTo>
                  <a:cubicBezTo>
                    <a:pt x="35559" y="11090"/>
                    <a:pt x="31317" y="8224"/>
                    <a:pt x="31317" y="8224"/>
                  </a:cubicBezTo>
                  <a:cubicBezTo>
                    <a:pt x="31116" y="4340"/>
                    <a:pt x="28809" y="3150"/>
                    <a:pt x="26143" y="3050"/>
                  </a:cubicBezTo>
                  <a:cubicBezTo>
                    <a:pt x="25252" y="961"/>
                    <a:pt x="23792" y="225"/>
                    <a:pt x="22271" y="225"/>
                  </a:cubicBezTo>
                  <a:cubicBezTo>
                    <a:pt x="21173" y="225"/>
                    <a:pt x="20044" y="609"/>
                    <a:pt x="19077" y="1143"/>
                  </a:cubicBezTo>
                  <a:cubicBezTo>
                    <a:pt x="18145" y="324"/>
                    <a:pt x="17172" y="0"/>
                    <a:pt x="16255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4" name="Google Shape;4282;p64"/>
            <p:cNvSpPr/>
            <p:nvPr/>
          </p:nvSpPr>
          <p:spPr>
            <a:xfrm>
              <a:off x="4420913" y="3182363"/>
              <a:ext cx="1221875" cy="1040725"/>
            </a:xfrm>
            <a:custGeom>
              <a:avLst/>
              <a:gdLst/>
              <a:ahLst/>
              <a:cxnLst/>
              <a:rect l="l" t="t" r="r" b="b"/>
              <a:pathLst>
                <a:path w="48875" h="41629" extrusionOk="0">
                  <a:moveTo>
                    <a:pt x="26945" y="1"/>
                  </a:moveTo>
                  <a:cubicBezTo>
                    <a:pt x="25225" y="1"/>
                    <a:pt x="23765" y="644"/>
                    <a:pt x="22947" y="2182"/>
                  </a:cubicBezTo>
                  <a:cubicBezTo>
                    <a:pt x="21633" y="1043"/>
                    <a:pt x="20401" y="601"/>
                    <a:pt x="19281" y="601"/>
                  </a:cubicBezTo>
                  <a:cubicBezTo>
                    <a:pt x="15445" y="601"/>
                    <a:pt x="12929" y="5780"/>
                    <a:pt x="12929" y="5780"/>
                  </a:cubicBezTo>
                  <a:lnTo>
                    <a:pt x="12929" y="5794"/>
                  </a:lnTo>
                  <a:cubicBezTo>
                    <a:pt x="5562" y="6353"/>
                    <a:pt x="6952" y="13319"/>
                    <a:pt x="6952" y="13319"/>
                  </a:cubicBezTo>
                  <a:cubicBezTo>
                    <a:pt x="1" y="17819"/>
                    <a:pt x="5390" y="22807"/>
                    <a:pt x="5390" y="22807"/>
                  </a:cubicBezTo>
                  <a:cubicBezTo>
                    <a:pt x="990" y="28683"/>
                    <a:pt x="8314" y="31321"/>
                    <a:pt x="8314" y="31321"/>
                  </a:cubicBezTo>
                  <a:cubicBezTo>
                    <a:pt x="8261" y="37513"/>
                    <a:pt x="12712" y="38338"/>
                    <a:pt x="15088" y="38338"/>
                  </a:cubicBezTo>
                  <a:cubicBezTo>
                    <a:pt x="15951" y="38338"/>
                    <a:pt x="16541" y="38229"/>
                    <a:pt x="16541" y="38229"/>
                  </a:cubicBezTo>
                  <a:cubicBezTo>
                    <a:pt x="17803" y="40839"/>
                    <a:pt x="19464" y="41628"/>
                    <a:pt x="21011" y="41628"/>
                  </a:cubicBezTo>
                  <a:cubicBezTo>
                    <a:pt x="23381" y="41628"/>
                    <a:pt x="25484" y="39777"/>
                    <a:pt x="25484" y="39777"/>
                  </a:cubicBezTo>
                  <a:cubicBezTo>
                    <a:pt x="27170" y="40730"/>
                    <a:pt x="28597" y="41106"/>
                    <a:pt x="29800" y="41106"/>
                  </a:cubicBezTo>
                  <a:cubicBezTo>
                    <a:pt x="34275" y="41106"/>
                    <a:pt x="35646" y="35907"/>
                    <a:pt x="35646" y="35907"/>
                  </a:cubicBezTo>
                  <a:cubicBezTo>
                    <a:pt x="45149" y="35248"/>
                    <a:pt x="41150" y="29056"/>
                    <a:pt x="41150" y="29056"/>
                  </a:cubicBezTo>
                  <a:cubicBezTo>
                    <a:pt x="48875" y="24513"/>
                    <a:pt x="42970" y="19181"/>
                    <a:pt x="42970" y="19181"/>
                  </a:cubicBezTo>
                  <a:cubicBezTo>
                    <a:pt x="46381" y="10309"/>
                    <a:pt x="39143" y="9650"/>
                    <a:pt x="39143" y="9650"/>
                  </a:cubicBezTo>
                  <a:cubicBezTo>
                    <a:pt x="38626" y="5055"/>
                    <a:pt x="31763" y="1"/>
                    <a:pt x="26945" y="1"/>
                  </a:cubicBezTo>
                  <a:close/>
                </a:path>
              </a:pathLst>
            </a:custGeom>
            <a:solidFill>
              <a:srgbClr val="FF51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5" name="Google Shape;4283;p64"/>
            <p:cNvSpPr/>
            <p:nvPr/>
          </p:nvSpPr>
          <p:spPr>
            <a:xfrm>
              <a:off x="4985363" y="3110788"/>
              <a:ext cx="435650" cy="594475"/>
            </a:xfrm>
            <a:custGeom>
              <a:avLst/>
              <a:gdLst/>
              <a:ahLst/>
              <a:cxnLst/>
              <a:rect l="l" t="t" r="r" b="b"/>
              <a:pathLst>
                <a:path w="17426" h="23779" extrusionOk="0">
                  <a:moveTo>
                    <a:pt x="7755" y="1"/>
                  </a:moveTo>
                  <a:cubicBezTo>
                    <a:pt x="1" y="1"/>
                    <a:pt x="1387" y="23778"/>
                    <a:pt x="1387" y="23778"/>
                  </a:cubicBezTo>
                  <a:cubicBezTo>
                    <a:pt x="1387" y="23778"/>
                    <a:pt x="17425" y="1978"/>
                    <a:pt x="8654" y="101"/>
                  </a:cubicBezTo>
                  <a:cubicBezTo>
                    <a:pt x="8341" y="33"/>
                    <a:pt x="8042" y="1"/>
                    <a:pt x="7755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6" name="Google Shape;4284;p64"/>
            <p:cNvSpPr/>
            <p:nvPr/>
          </p:nvSpPr>
          <p:spPr>
            <a:xfrm>
              <a:off x="4716538" y="3100663"/>
              <a:ext cx="335100" cy="613200"/>
            </a:xfrm>
            <a:custGeom>
              <a:avLst/>
              <a:gdLst/>
              <a:ahLst/>
              <a:cxnLst/>
              <a:rect l="l" t="t" r="r" b="b"/>
              <a:pathLst>
                <a:path w="13404" h="24528" extrusionOk="0">
                  <a:moveTo>
                    <a:pt x="7333" y="1"/>
                  </a:moveTo>
                  <a:cubicBezTo>
                    <a:pt x="7141" y="1"/>
                    <a:pt x="6943" y="25"/>
                    <a:pt x="6736" y="76"/>
                  </a:cubicBezTo>
                  <a:cubicBezTo>
                    <a:pt x="0" y="1738"/>
                    <a:pt x="12326" y="24527"/>
                    <a:pt x="12326" y="24527"/>
                  </a:cubicBezTo>
                  <a:cubicBezTo>
                    <a:pt x="12326" y="24527"/>
                    <a:pt x="13404" y="1"/>
                    <a:pt x="7333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7" name="Google Shape;4285;p64"/>
            <p:cNvSpPr/>
            <p:nvPr/>
          </p:nvSpPr>
          <p:spPr>
            <a:xfrm>
              <a:off x="4421288" y="3262088"/>
              <a:ext cx="603425" cy="451775"/>
            </a:xfrm>
            <a:custGeom>
              <a:avLst/>
              <a:gdLst/>
              <a:ahLst/>
              <a:cxnLst/>
              <a:rect l="l" t="t" r="r" b="b"/>
              <a:pathLst>
                <a:path w="24137" h="18071" extrusionOk="0">
                  <a:moveTo>
                    <a:pt x="7998" y="1"/>
                  </a:moveTo>
                  <a:cubicBezTo>
                    <a:pt x="7175" y="1"/>
                    <a:pt x="6415" y="311"/>
                    <a:pt x="5747" y="1014"/>
                  </a:cubicBezTo>
                  <a:cubicBezTo>
                    <a:pt x="0" y="7091"/>
                    <a:pt x="24136" y="18070"/>
                    <a:pt x="24136" y="18070"/>
                  </a:cubicBezTo>
                  <a:cubicBezTo>
                    <a:pt x="24136" y="18070"/>
                    <a:pt x="14267" y="1"/>
                    <a:pt x="7998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8" name="Google Shape;4286;p64"/>
            <p:cNvSpPr/>
            <p:nvPr/>
          </p:nvSpPr>
          <p:spPr>
            <a:xfrm>
              <a:off x="4362513" y="3500413"/>
              <a:ext cx="662200" cy="213450"/>
            </a:xfrm>
            <a:custGeom>
              <a:avLst/>
              <a:gdLst/>
              <a:ahLst/>
              <a:cxnLst/>
              <a:rect l="l" t="t" r="r" b="b"/>
              <a:pathLst>
                <a:path w="26488" h="8538" extrusionOk="0">
                  <a:moveTo>
                    <a:pt x="5572" y="0"/>
                  </a:moveTo>
                  <a:cubicBezTo>
                    <a:pt x="3982" y="0"/>
                    <a:pt x="2816" y="481"/>
                    <a:pt x="2365" y="1672"/>
                  </a:cubicBezTo>
                  <a:cubicBezTo>
                    <a:pt x="0" y="7892"/>
                    <a:pt x="26487" y="8537"/>
                    <a:pt x="26487" y="8537"/>
                  </a:cubicBezTo>
                  <a:cubicBezTo>
                    <a:pt x="26487" y="8537"/>
                    <a:pt x="12268" y="0"/>
                    <a:pt x="5572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9" name="Google Shape;4287;p64"/>
            <p:cNvSpPr/>
            <p:nvPr/>
          </p:nvSpPr>
          <p:spPr>
            <a:xfrm>
              <a:off x="5024688" y="3253563"/>
              <a:ext cx="570100" cy="460650"/>
            </a:xfrm>
            <a:custGeom>
              <a:avLst/>
              <a:gdLst/>
              <a:ahLst/>
              <a:cxnLst/>
              <a:rect l="l" t="t" r="r" b="b"/>
              <a:pathLst>
                <a:path w="22804" h="18426" extrusionOk="0">
                  <a:moveTo>
                    <a:pt x="16118" y="1"/>
                  </a:moveTo>
                  <a:cubicBezTo>
                    <a:pt x="10304" y="1"/>
                    <a:pt x="0" y="18411"/>
                    <a:pt x="0" y="18411"/>
                  </a:cubicBezTo>
                  <a:lnTo>
                    <a:pt x="0" y="18425"/>
                  </a:lnTo>
                  <a:cubicBezTo>
                    <a:pt x="0" y="18425"/>
                    <a:pt x="22803" y="3691"/>
                    <a:pt x="17386" y="352"/>
                  </a:cubicBezTo>
                  <a:cubicBezTo>
                    <a:pt x="16995" y="112"/>
                    <a:pt x="16570" y="1"/>
                    <a:pt x="16118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0" name="Google Shape;4288;p64"/>
            <p:cNvSpPr/>
            <p:nvPr/>
          </p:nvSpPr>
          <p:spPr>
            <a:xfrm>
              <a:off x="5024688" y="3500488"/>
              <a:ext cx="661100" cy="213375"/>
            </a:xfrm>
            <a:custGeom>
              <a:avLst/>
              <a:gdLst/>
              <a:ahLst/>
              <a:cxnLst/>
              <a:rect l="l" t="t" r="r" b="b"/>
              <a:pathLst>
                <a:path w="26444" h="8535" extrusionOk="0">
                  <a:moveTo>
                    <a:pt x="20860" y="1"/>
                  </a:moveTo>
                  <a:cubicBezTo>
                    <a:pt x="14130" y="1"/>
                    <a:pt x="0" y="8534"/>
                    <a:pt x="0" y="8534"/>
                  </a:cubicBezTo>
                  <a:cubicBezTo>
                    <a:pt x="0" y="8534"/>
                    <a:pt x="26444" y="8204"/>
                    <a:pt x="24151" y="1769"/>
                  </a:cubicBezTo>
                  <a:cubicBezTo>
                    <a:pt x="23701" y="508"/>
                    <a:pt x="22500" y="1"/>
                    <a:pt x="20860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1" name="Google Shape;4289;p64"/>
            <p:cNvSpPr/>
            <p:nvPr/>
          </p:nvSpPr>
          <p:spPr>
            <a:xfrm>
              <a:off x="5024688" y="3713838"/>
              <a:ext cx="640325" cy="215100"/>
            </a:xfrm>
            <a:custGeom>
              <a:avLst/>
              <a:gdLst/>
              <a:ahLst/>
              <a:cxnLst/>
              <a:rect l="l" t="t" r="r" b="b"/>
              <a:pathLst>
                <a:path w="25613" h="8604" extrusionOk="0">
                  <a:moveTo>
                    <a:pt x="0" y="0"/>
                  </a:moveTo>
                  <a:cubicBezTo>
                    <a:pt x="0" y="0"/>
                    <a:pt x="15040" y="8604"/>
                    <a:pt x="21368" y="8604"/>
                  </a:cubicBezTo>
                  <a:cubicBezTo>
                    <a:pt x="22775" y="8604"/>
                    <a:pt x="23752" y="8178"/>
                    <a:pt x="24036" y="7138"/>
                  </a:cubicBezTo>
                  <a:cubicBezTo>
                    <a:pt x="25613" y="1419"/>
                    <a:pt x="1" y="0"/>
                    <a:pt x="0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2" name="Google Shape;4290;p64"/>
            <p:cNvSpPr/>
            <p:nvPr/>
          </p:nvSpPr>
          <p:spPr>
            <a:xfrm>
              <a:off x="5020013" y="3705238"/>
              <a:ext cx="567975" cy="454875"/>
            </a:xfrm>
            <a:custGeom>
              <a:avLst/>
              <a:gdLst/>
              <a:ahLst/>
              <a:cxnLst/>
              <a:rect l="l" t="t" r="r" b="b"/>
              <a:pathLst>
                <a:path w="22719" h="18195" extrusionOk="0">
                  <a:moveTo>
                    <a:pt x="1" y="0"/>
                  </a:moveTo>
                  <a:cubicBezTo>
                    <a:pt x="1" y="1"/>
                    <a:pt x="11600" y="18194"/>
                    <a:pt x="16972" y="18194"/>
                  </a:cubicBezTo>
                  <a:cubicBezTo>
                    <a:pt x="17520" y="18194"/>
                    <a:pt x="18004" y="18005"/>
                    <a:pt x="18404" y="17586"/>
                  </a:cubicBezTo>
                  <a:cubicBezTo>
                    <a:pt x="22718" y="13057"/>
                    <a:pt x="331" y="201"/>
                    <a:pt x="1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3" name="Google Shape;4291;p64"/>
            <p:cNvSpPr/>
            <p:nvPr/>
          </p:nvSpPr>
          <p:spPr>
            <a:xfrm>
              <a:off x="5003438" y="3712038"/>
              <a:ext cx="349125" cy="611875"/>
            </a:xfrm>
            <a:custGeom>
              <a:avLst/>
              <a:gdLst/>
              <a:ahLst/>
              <a:cxnLst/>
              <a:rect l="l" t="t" r="r" b="b"/>
              <a:pathLst>
                <a:path w="13965" h="24475" extrusionOk="0">
                  <a:moveTo>
                    <a:pt x="793" y="0"/>
                  </a:moveTo>
                  <a:cubicBezTo>
                    <a:pt x="793" y="1"/>
                    <a:pt x="0" y="24475"/>
                    <a:pt x="6314" y="24475"/>
                  </a:cubicBezTo>
                  <a:cubicBezTo>
                    <a:pt x="6520" y="24475"/>
                    <a:pt x="6734" y="24448"/>
                    <a:pt x="6956" y="24394"/>
                  </a:cubicBezTo>
                  <a:cubicBezTo>
                    <a:pt x="13964" y="22689"/>
                    <a:pt x="793" y="1"/>
                    <a:pt x="793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4" name="Google Shape;4292;p64"/>
            <p:cNvSpPr/>
            <p:nvPr/>
          </p:nvSpPr>
          <p:spPr>
            <a:xfrm>
              <a:off x="4710088" y="3712038"/>
              <a:ext cx="313175" cy="607550"/>
            </a:xfrm>
            <a:custGeom>
              <a:avLst/>
              <a:gdLst/>
              <a:ahLst/>
              <a:cxnLst/>
              <a:rect l="l" t="t" r="r" b="b"/>
              <a:pathLst>
                <a:path w="12527" h="24302" extrusionOk="0">
                  <a:moveTo>
                    <a:pt x="12527" y="0"/>
                  </a:moveTo>
                  <a:cubicBezTo>
                    <a:pt x="12526" y="1"/>
                    <a:pt x="0" y="22531"/>
                    <a:pt x="5819" y="24222"/>
                  </a:cubicBezTo>
                  <a:cubicBezTo>
                    <a:pt x="6004" y="24276"/>
                    <a:pt x="6183" y="24302"/>
                    <a:pt x="6357" y="24302"/>
                  </a:cubicBezTo>
                  <a:cubicBezTo>
                    <a:pt x="11707" y="24302"/>
                    <a:pt x="12527" y="2"/>
                    <a:pt x="12527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5" name="Google Shape;4293;p64"/>
            <p:cNvSpPr/>
            <p:nvPr/>
          </p:nvSpPr>
          <p:spPr>
            <a:xfrm>
              <a:off x="4409813" y="3712038"/>
              <a:ext cx="613450" cy="441400"/>
            </a:xfrm>
            <a:custGeom>
              <a:avLst/>
              <a:gdLst/>
              <a:ahLst/>
              <a:cxnLst/>
              <a:rect l="l" t="t" r="r" b="b"/>
              <a:pathLst>
                <a:path w="24538" h="17656" extrusionOk="0">
                  <a:moveTo>
                    <a:pt x="24538" y="0"/>
                  </a:moveTo>
                  <a:cubicBezTo>
                    <a:pt x="24537" y="1"/>
                    <a:pt x="0" y="12398"/>
                    <a:pt x="6106" y="17013"/>
                  </a:cubicBezTo>
                  <a:cubicBezTo>
                    <a:pt x="6693" y="17456"/>
                    <a:pt x="7338" y="17656"/>
                    <a:pt x="8024" y="17656"/>
                  </a:cubicBezTo>
                  <a:cubicBezTo>
                    <a:pt x="14469" y="17656"/>
                    <a:pt x="24538" y="1"/>
                    <a:pt x="24538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6" name="Google Shape;4294;p64"/>
            <p:cNvSpPr/>
            <p:nvPr/>
          </p:nvSpPr>
          <p:spPr>
            <a:xfrm>
              <a:off x="4359838" y="3711938"/>
              <a:ext cx="663425" cy="208425"/>
            </a:xfrm>
            <a:custGeom>
              <a:avLst/>
              <a:gdLst/>
              <a:ahLst/>
              <a:cxnLst/>
              <a:rect l="l" t="t" r="r" b="b"/>
              <a:pathLst>
                <a:path w="26537" h="8337" extrusionOk="0">
                  <a:moveTo>
                    <a:pt x="25753" y="0"/>
                  </a:moveTo>
                  <a:cubicBezTo>
                    <a:pt x="21353" y="0"/>
                    <a:pt x="1" y="312"/>
                    <a:pt x="2329" y="6397"/>
                  </a:cubicBezTo>
                  <a:cubicBezTo>
                    <a:pt x="2860" y="7784"/>
                    <a:pt x="4188" y="8336"/>
                    <a:pt x="5964" y="8336"/>
                  </a:cubicBezTo>
                  <a:cubicBezTo>
                    <a:pt x="12865" y="8336"/>
                    <a:pt x="26537" y="4"/>
                    <a:pt x="26537" y="4"/>
                  </a:cubicBezTo>
                  <a:cubicBezTo>
                    <a:pt x="26537" y="4"/>
                    <a:pt x="26255" y="0"/>
                    <a:pt x="25753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7" name="Google Shape;4295;p64"/>
            <p:cNvSpPr/>
            <p:nvPr/>
          </p:nvSpPr>
          <p:spPr>
            <a:xfrm>
              <a:off x="4465713" y="3158988"/>
              <a:ext cx="1109000" cy="1097775"/>
            </a:xfrm>
            <a:custGeom>
              <a:avLst/>
              <a:gdLst/>
              <a:ahLst/>
              <a:cxnLst/>
              <a:rect l="l" t="t" r="r" b="b"/>
              <a:pathLst>
                <a:path w="44360" h="43911" extrusionOk="0">
                  <a:moveTo>
                    <a:pt x="28768" y="1"/>
                  </a:moveTo>
                  <a:cubicBezTo>
                    <a:pt x="27055" y="1"/>
                    <a:pt x="26172" y="9252"/>
                    <a:pt x="26172" y="9252"/>
                  </a:cubicBezTo>
                  <a:lnTo>
                    <a:pt x="19779" y="8994"/>
                  </a:lnTo>
                  <a:cubicBezTo>
                    <a:pt x="19779" y="8994"/>
                    <a:pt x="19364" y="638"/>
                    <a:pt x="17916" y="380"/>
                  </a:cubicBezTo>
                  <a:cubicBezTo>
                    <a:pt x="17896" y="376"/>
                    <a:pt x="17876" y="375"/>
                    <a:pt x="17858" y="375"/>
                  </a:cubicBezTo>
                  <a:cubicBezTo>
                    <a:pt x="16521" y="375"/>
                    <a:pt x="18891" y="9309"/>
                    <a:pt x="18891" y="9309"/>
                  </a:cubicBezTo>
                  <a:lnTo>
                    <a:pt x="14290" y="11660"/>
                  </a:lnTo>
                  <a:cubicBezTo>
                    <a:pt x="14290" y="11660"/>
                    <a:pt x="8223" y="6400"/>
                    <a:pt x="6371" y="6400"/>
                  </a:cubicBezTo>
                  <a:cubicBezTo>
                    <a:pt x="6249" y="6400"/>
                    <a:pt x="6145" y="6422"/>
                    <a:pt x="6063" y="6471"/>
                  </a:cubicBezTo>
                  <a:cubicBezTo>
                    <a:pt x="4730" y="7245"/>
                    <a:pt x="13086" y="12677"/>
                    <a:pt x="13086" y="12677"/>
                  </a:cubicBezTo>
                  <a:lnTo>
                    <a:pt x="9388" y="16877"/>
                  </a:lnTo>
                  <a:cubicBezTo>
                    <a:pt x="9388" y="16877"/>
                    <a:pt x="4335" y="15444"/>
                    <a:pt x="1851" y="15444"/>
                  </a:cubicBezTo>
                  <a:cubicBezTo>
                    <a:pt x="1144" y="15444"/>
                    <a:pt x="645" y="15560"/>
                    <a:pt x="531" y="15859"/>
                  </a:cubicBezTo>
                  <a:cubicBezTo>
                    <a:pt x="0" y="17206"/>
                    <a:pt x="8242" y="18410"/>
                    <a:pt x="8242" y="18410"/>
                  </a:cubicBezTo>
                  <a:lnTo>
                    <a:pt x="8672" y="23613"/>
                  </a:lnTo>
                  <a:cubicBezTo>
                    <a:pt x="8672" y="23613"/>
                    <a:pt x="172" y="25677"/>
                    <a:pt x="502" y="27239"/>
                  </a:cubicBezTo>
                  <a:cubicBezTo>
                    <a:pt x="565" y="27536"/>
                    <a:pt x="913" y="27655"/>
                    <a:pt x="1434" y="27655"/>
                  </a:cubicBezTo>
                  <a:cubicBezTo>
                    <a:pt x="3636" y="27655"/>
                    <a:pt x="8929" y="25519"/>
                    <a:pt x="8929" y="25519"/>
                  </a:cubicBezTo>
                  <a:lnTo>
                    <a:pt x="11008" y="29719"/>
                  </a:lnTo>
                  <a:cubicBezTo>
                    <a:pt x="11008" y="29719"/>
                    <a:pt x="4314" y="35724"/>
                    <a:pt x="5346" y="36928"/>
                  </a:cubicBezTo>
                  <a:cubicBezTo>
                    <a:pt x="5436" y="37031"/>
                    <a:pt x="5564" y="37078"/>
                    <a:pt x="5723" y="37078"/>
                  </a:cubicBezTo>
                  <a:cubicBezTo>
                    <a:pt x="7428" y="37078"/>
                    <a:pt x="12728" y="31682"/>
                    <a:pt x="12728" y="31682"/>
                  </a:cubicBezTo>
                  <a:cubicBezTo>
                    <a:pt x="12728" y="31682"/>
                    <a:pt x="14574" y="36205"/>
                    <a:pt x="17251" y="36426"/>
                  </a:cubicBezTo>
                  <a:lnTo>
                    <a:pt x="17251" y="36426"/>
                  </a:lnTo>
                  <a:cubicBezTo>
                    <a:pt x="17127" y="36751"/>
                    <a:pt x="14883" y="42679"/>
                    <a:pt x="16096" y="43808"/>
                  </a:cubicBezTo>
                  <a:cubicBezTo>
                    <a:pt x="16170" y="43877"/>
                    <a:pt x="16244" y="43910"/>
                    <a:pt x="16320" y="43910"/>
                  </a:cubicBezTo>
                  <a:cubicBezTo>
                    <a:pt x="17522" y="43910"/>
                    <a:pt x="18905" y="35638"/>
                    <a:pt x="18905" y="35638"/>
                  </a:cubicBezTo>
                  <a:lnTo>
                    <a:pt x="24538" y="35366"/>
                  </a:lnTo>
                  <a:cubicBezTo>
                    <a:pt x="24538" y="35366"/>
                    <a:pt x="26334" y="43911"/>
                    <a:pt x="27927" y="43911"/>
                  </a:cubicBezTo>
                  <a:cubicBezTo>
                    <a:pt x="27944" y="43911"/>
                    <a:pt x="27961" y="43910"/>
                    <a:pt x="27978" y="43908"/>
                  </a:cubicBezTo>
                  <a:cubicBezTo>
                    <a:pt x="29583" y="43736"/>
                    <a:pt x="25785" y="34749"/>
                    <a:pt x="25785" y="34749"/>
                  </a:cubicBezTo>
                  <a:lnTo>
                    <a:pt x="30643" y="34362"/>
                  </a:lnTo>
                  <a:lnTo>
                    <a:pt x="32120" y="33918"/>
                  </a:lnTo>
                  <a:cubicBezTo>
                    <a:pt x="32120" y="33918"/>
                    <a:pt x="36910" y="37362"/>
                    <a:pt x="38209" y="37362"/>
                  </a:cubicBezTo>
                  <a:cubicBezTo>
                    <a:pt x="38264" y="37362"/>
                    <a:pt x="38313" y="37356"/>
                    <a:pt x="38354" y="37344"/>
                  </a:cubicBezTo>
                  <a:cubicBezTo>
                    <a:pt x="39401" y="37043"/>
                    <a:pt x="33639" y="32671"/>
                    <a:pt x="33639" y="32671"/>
                  </a:cubicBezTo>
                  <a:lnTo>
                    <a:pt x="37007" y="28300"/>
                  </a:lnTo>
                  <a:cubicBezTo>
                    <a:pt x="37007" y="28300"/>
                    <a:pt x="40697" y="29268"/>
                    <a:pt x="42627" y="29268"/>
                  </a:cubicBezTo>
                  <a:cubicBezTo>
                    <a:pt x="43237" y="29268"/>
                    <a:pt x="43672" y="29171"/>
                    <a:pt x="43758" y="28916"/>
                  </a:cubicBezTo>
                  <a:cubicBezTo>
                    <a:pt x="44116" y="27855"/>
                    <a:pt x="36978" y="27225"/>
                    <a:pt x="36978" y="27225"/>
                  </a:cubicBezTo>
                  <a:lnTo>
                    <a:pt x="38096" y="19543"/>
                  </a:lnTo>
                  <a:cubicBezTo>
                    <a:pt x="38096" y="19543"/>
                    <a:pt x="44360" y="17264"/>
                    <a:pt x="43772" y="16017"/>
                  </a:cubicBezTo>
                  <a:cubicBezTo>
                    <a:pt x="43663" y="15785"/>
                    <a:pt x="43346" y="15691"/>
                    <a:pt x="42900" y="15691"/>
                  </a:cubicBezTo>
                  <a:cubicBezTo>
                    <a:pt x="40946" y="15691"/>
                    <a:pt x="36534" y="17507"/>
                    <a:pt x="36534" y="17507"/>
                  </a:cubicBezTo>
                  <a:lnTo>
                    <a:pt x="32607" y="12018"/>
                  </a:lnTo>
                  <a:cubicBezTo>
                    <a:pt x="32607" y="12018"/>
                    <a:pt x="38985" y="7503"/>
                    <a:pt x="38469" y="6056"/>
                  </a:cubicBezTo>
                  <a:cubicBezTo>
                    <a:pt x="38421" y="5919"/>
                    <a:pt x="38318" y="5856"/>
                    <a:pt x="38171" y="5856"/>
                  </a:cubicBezTo>
                  <a:cubicBezTo>
                    <a:pt x="36754" y="5856"/>
                    <a:pt x="31245" y="11660"/>
                    <a:pt x="31245" y="11660"/>
                  </a:cubicBezTo>
                  <a:lnTo>
                    <a:pt x="27763" y="9151"/>
                  </a:lnTo>
                  <a:cubicBezTo>
                    <a:pt x="27763" y="9151"/>
                    <a:pt x="30729" y="538"/>
                    <a:pt x="28909" y="22"/>
                  </a:cubicBezTo>
                  <a:cubicBezTo>
                    <a:pt x="28861" y="8"/>
                    <a:pt x="28814" y="1"/>
                    <a:pt x="28768" y="1"/>
                  </a:cubicBezTo>
                  <a:close/>
                </a:path>
              </a:pathLst>
            </a:custGeom>
            <a:solidFill>
              <a:srgbClr val="0092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8" name="Google Shape;4296;p64"/>
            <p:cNvSpPr/>
            <p:nvPr/>
          </p:nvSpPr>
          <p:spPr>
            <a:xfrm>
              <a:off x="4502613" y="3220788"/>
              <a:ext cx="1011550" cy="973325"/>
            </a:xfrm>
            <a:custGeom>
              <a:avLst/>
              <a:gdLst/>
              <a:ahLst/>
              <a:cxnLst/>
              <a:rect l="l" t="t" r="r" b="b"/>
              <a:pathLst>
                <a:path w="40462" h="38933" extrusionOk="0">
                  <a:moveTo>
                    <a:pt x="20998" y="0"/>
                  </a:moveTo>
                  <a:cubicBezTo>
                    <a:pt x="13129" y="0"/>
                    <a:pt x="6020" y="4745"/>
                    <a:pt x="3010" y="12011"/>
                  </a:cubicBezTo>
                  <a:cubicBezTo>
                    <a:pt x="1" y="19292"/>
                    <a:pt x="1663" y="27662"/>
                    <a:pt x="7239" y="33238"/>
                  </a:cubicBezTo>
                  <a:cubicBezTo>
                    <a:pt x="10958" y="36957"/>
                    <a:pt x="15934" y="38933"/>
                    <a:pt x="21000" y="38933"/>
                  </a:cubicBezTo>
                  <a:cubicBezTo>
                    <a:pt x="23509" y="38933"/>
                    <a:pt x="26040" y="38448"/>
                    <a:pt x="28451" y="37451"/>
                  </a:cubicBezTo>
                  <a:cubicBezTo>
                    <a:pt x="35717" y="34442"/>
                    <a:pt x="40462" y="27347"/>
                    <a:pt x="40462" y="19464"/>
                  </a:cubicBezTo>
                  <a:cubicBezTo>
                    <a:pt x="40462" y="8715"/>
                    <a:pt x="31747" y="0"/>
                    <a:pt x="20998" y="0"/>
                  </a:cubicBezTo>
                  <a:close/>
                </a:path>
              </a:pathLst>
            </a:custGeom>
            <a:solidFill>
              <a:srgbClr val="FFD3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9" name="Google Shape;4297;p64"/>
            <p:cNvSpPr/>
            <p:nvPr/>
          </p:nvSpPr>
          <p:spPr>
            <a:xfrm>
              <a:off x="4614763" y="3287063"/>
              <a:ext cx="817700" cy="812700"/>
            </a:xfrm>
            <a:custGeom>
              <a:avLst/>
              <a:gdLst/>
              <a:ahLst/>
              <a:cxnLst/>
              <a:rect l="l" t="t" r="r" b="b"/>
              <a:pathLst>
                <a:path w="32708" h="32508" extrusionOk="0">
                  <a:moveTo>
                    <a:pt x="12370" y="1"/>
                  </a:moveTo>
                  <a:cubicBezTo>
                    <a:pt x="12312" y="1"/>
                    <a:pt x="12269" y="15"/>
                    <a:pt x="12212" y="15"/>
                  </a:cubicBezTo>
                  <a:cubicBezTo>
                    <a:pt x="11237" y="144"/>
                    <a:pt x="11166" y="1463"/>
                    <a:pt x="11438" y="2982"/>
                  </a:cubicBezTo>
                  <a:cubicBezTo>
                    <a:pt x="12312" y="4415"/>
                    <a:pt x="13043" y="5920"/>
                    <a:pt x="13631" y="7483"/>
                  </a:cubicBezTo>
                  <a:cubicBezTo>
                    <a:pt x="13918" y="7397"/>
                    <a:pt x="14204" y="7325"/>
                    <a:pt x="14505" y="7268"/>
                  </a:cubicBezTo>
                  <a:cubicBezTo>
                    <a:pt x="14233" y="5232"/>
                    <a:pt x="14090" y="3226"/>
                    <a:pt x="14247" y="1592"/>
                  </a:cubicBezTo>
                  <a:cubicBezTo>
                    <a:pt x="13717" y="675"/>
                    <a:pt x="13086" y="1"/>
                    <a:pt x="12370" y="1"/>
                  </a:cubicBezTo>
                  <a:close/>
                  <a:moveTo>
                    <a:pt x="20840" y="273"/>
                  </a:moveTo>
                  <a:cubicBezTo>
                    <a:pt x="20109" y="273"/>
                    <a:pt x="19450" y="1234"/>
                    <a:pt x="18920" y="2423"/>
                  </a:cubicBezTo>
                  <a:cubicBezTo>
                    <a:pt x="18934" y="4057"/>
                    <a:pt x="18819" y="5691"/>
                    <a:pt x="18576" y="7311"/>
                  </a:cubicBezTo>
                  <a:cubicBezTo>
                    <a:pt x="18948" y="7397"/>
                    <a:pt x="19307" y="7497"/>
                    <a:pt x="19665" y="7626"/>
                  </a:cubicBezTo>
                  <a:cubicBezTo>
                    <a:pt x="20253" y="6150"/>
                    <a:pt x="20969" y="4716"/>
                    <a:pt x="21801" y="3340"/>
                  </a:cubicBezTo>
                  <a:cubicBezTo>
                    <a:pt x="21915" y="1778"/>
                    <a:pt x="21772" y="345"/>
                    <a:pt x="20912" y="273"/>
                  </a:cubicBezTo>
                  <a:close/>
                  <a:moveTo>
                    <a:pt x="5213" y="4142"/>
                  </a:moveTo>
                  <a:cubicBezTo>
                    <a:pt x="4864" y="4142"/>
                    <a:pt x="4542" y="4255"/>
                    <a:pt x="4272" y="4458"/>
                  </a:cubicBezTo>
                  <a:cubicBezTo>
                    <a:pt x="3469" y="5103"/>
                    <a:pt x="3842" y="6293"/>
                    <a:pt x="4630" y="7526"/>
                  </a:cubicBezTo>
                  <a:cubicBezTo>
                    <a:pt x="6006" y="8257"/>
                    <a:pt x="7540" y="9317"/>
                    <a:pt x="9045" y="10492"/>
                  </a:cubicBezTo>
                  <a:cubicBezTo>
                    <a:pt x="9303" y="10191"/>
                    <a:pt x="9575" y="9905"/>
                    <a:pt x="9861" y="9647"/>
                  </a:cubicBezTo>
                  <a:cubicBezTo>
                    <a:pt x="8486" y="7870"/>
                    <a:pt x="7253" y="6021"/>
                    <a:pt x="6579" y="4444"/>
                  </a:cubicBezTo>
                  <a:cubicBezTo>
                    <a:pt x="6164" y="4258"/>
                    <a:pt x="5719" y="4157"/>
                    <a:pt x="5275" y="4143"/>
                  </a:cubicBezTo>
                  <a:cubicBezTo>
                    <a:pt x="5254" y="4142"/>
                    <a:pt x="5233" y="4142"/>
                    <a:pt x="5213" y="4142"/>
                  </a:cubicBezTo>
                  <a:close/>
                  <a:moveTo>
                    <a:pt x="28002" y="5073"/>
                  </a:moveTo>
                  <a:cubicBezTo>
                    <a:pt x="27985" y="5073"/>
                    <a:pt x="27967" y="5073"/>
                    <a:pt x="27949" y="5075"/>
                  </a:cubicBezTo>
                  <a:lnTo>
                    <a:pt x="27935" y="5075"/>
                  </a:lnTo>
                  <a:cubicBezTo>
                    <a:pt x="27290" y="5075"/>
                    <a:pt x="26401" y="5548"/>
                    <a:pt x="25541" y="6150"/>
                  </a:cubicBezTo>
                  <a:cubicBezTo>
                    <a:pt x="24782" y="7382"/>
                    <a:pt x="23965" y="8572"/>
                    <a:pt x="23062" y="9704"/>
                  </a:cubicBezTo>
                  <a:cubicBezTo>
                    <a:pt x="23363" y="9991"/>
                    <a:pt x="23650" y="10292"/>
                    <a:pt x="23907" y="10607"/>
                  </a:cubicBezTo>
                  <a:cubicBezTo>
                    <a:pt x="24911" y="9833"/>
                    <a:pt x="25943" y="9116"/>
                    <a:pt x="27032" y="8472"/>
                  </a:cubicBezTo>
                  <a:cubicBezTo>
                    <a:pt x="28193" y="7196"/>
                    <a:pt x="29211" y="5734"/>
                    <a:pt x="28465" y="5218"/>
                  </a:cubicBezTo>
                  <a:cubicBezTo>
                    <a:pt x="28324" y="5128"/>
                    <a:pt x="28159" y="5073"/>
                    <a:pt x="28002" y="5073"/>
                  </a:cubicBezTo>
                  <a:close/>
                  <a:moveTo>
                    <a:pt x="29770" y="11811"/>
                  </a:moveTo>
                  <a:lnTo>
                    <a:pt x="29741" y="11825"/>
                  </a:lnTo>
                  <a:cubicBezTo>
                    <a:pt x="29742" y="11825"/>
                    <a:pt x="29743" y="11825"/>
                    <a:pt x="29744" y="11825"/>
                  </a:cubicBezTo>
                  <a:lnTo>
                    <a:pt x="29743" y="11825"/>
                  </a:lnTo>
                  <a:cubicBezTo>
                    <a:pt x="29752" y="11821"/>
                    <a:pt x="29761" y="11816"/>
                    <a:pt x="29770" y="11811"/>
                  </a:cubicBezTo>
                  <a:close/>
                  <a:moveTo>
                    <a:pt x="29743" y="11825"/>
                  </a:moveTo>
                  <a:lnTo>
                    <a:pt x="29743" y="11825"/>
                  </a:lnTo>
                  <a:cubicBezTo>
                    <a:pt x="28419" y="12551"/>
                    <a:pt x="27066" y="13205"/>
                    <a:pt x="25670" y="13775"/>
                  </a:cubicBezTo>
                  <a:cubicBezTo>
                    <a:pt x="25814" y="14205"/>
                    <a:pt x="25914" y="14635"/>
                    <a:pt x="26000" y="15064"/>
                  </a:cubicBezTo>
                  <a:cubicBezTo>
                    <a:pt x="27276" y="14864"/>
                    <a:pt x="28551" y="14749"/>
                    <a:pt x="29841" y="14692"/>
                  </a:cubicBezTo>
                  <a:cubicBezTo>
                    <a:pt x="31360" y="14133"/>
                    <a:pt x="32708" y="13402"/>
                    <a:pt x="32392" y="12657"/>
                  </a:cubicBezTo>
                  <a:cubicBezTo>
                    <a:pt x="32120" y="12041"/>
                    <a:pt x="31004" y="11826"/>
                    <a:pt x="29744" y="11825"/>
                  </a:cubicBezTo>
                  <a:close/>
                  <a:moveTo>
                    <a:pt x="2996" y="11711"/>
                  </a:moveTo>
                  <a:cubicBezTo>
                    <a:pt x="1678" y="11711"/>
                    <a:pt x="488" y="11926"/>
                    <a:pt x="259" y="12657"/>
                  </a:cubicBezTo>
                  <a:cubicBezTo>
                    <a:pt x="15" y="13431"/>
                    <a:pt x="846" y="14276"/>
                    <a:pt x="1878" y="15007"/>
                  </a:cubicBezTo>
                  <a:lnTo>
                    <a:pt x="2423" y="15007"/>
                  </a:lnTo>
                  <a:cubicBezTo>
                    <a:pt x="3885" y="15021"/>
                    <a:pt x="5347" y="15122"/>
                    <a:pt x="6809" y="15308"/>
                  </a:cubicBezTo>
                  <a:cubicBezTo>
                    <a:pt x="6895" y="14764"/>
                    <a:pt x="7024" y="14219"/>
                    <a:pt x="7196" y="13689"/>
                  </a:cubicBezTo>
                  <a:cubicBezTo>
                    <a:pt x="5877" y="13115"/>
                    <a:pt x="4601" y="12470"/>
                    <a:pt x="3369" y="11739"/>
                  </a:cubicBezTo>
                  <a:lnTo>
                    <a:pt x="3010" y="11739"/>
                  </a:lnTo>
                  <a:lnTo>
                    <a:pt x="2996" y="11711"/>
                  </a:lnTo>
                  <a:close/>
                  <a:moveTo>
                    <a:pt x="25971" y="18805"/>
                  </a:moveTo>
                  <a:cubicBezTo>
                    <a:pt x="25857" y="19307"/>
                    <a:pt x="25713" y="19823"/>
                    <a:pt x="25527" y="20310"/>
                  </a:cubicBezTo>
                  <a:cubicBezTo>
                    <a:pt x="26473" y="20712"/>
                    <a:pt x="27419" y="21127"/>
                    <a:pt x="28293" y="21571"/>
                  </a:cubicBezTo>
                  <a:cubicBezTo>
                    <a:pt x="28881" y="21743"/>
                    <a:pt x="29483" y="21844"/>
                    <a:pt x="30085" y="21858"/>
                  </a:cubicBezTo>
                  <a:cubicBezTo>
                    <a:pt x="30887" y="21858"/>
                    <a:pt x="31489" y="21586"/>
                    <a:pt x="31547" y="20826"/>
                  </a:cubicBezTo>
                  <a:cubicBezTo>
                    <a:pt x="31604" y="20067"/>
                    <a:pt x="31174" y="19522"/>
                    <a:pt x="30529" y="19092"/>
                  </a:cubicBezTo>
                  <a:lnTo>
                    <a:pt x="30357" y="19092"/>
                  </a:lnTo>
                  <a:cubicBezTo>
                    <a:pt x="28895" y="19078"/>
                    <a:pt x="27433" y="18977"/>
                    <a:pt x="25986" y="18805"/>
                  </a:cubicBezTo>
                  <a:close/>
                  <a:moveTo>
                    <a:pt x="6866" y="18562"/>
                  </a:moveTo>
                  <a:cubicBezTo>
                    <a:pt x="5490" y="18691"/>
                    <a:pt x="4114" y="18777"/>
                    <a:pt x="2867" y="18791"/>
                  </a:cubicBezTo>
                  <a:cubicBezTo>
                    <a:pt x="1405" y="19508"/>
                    <a:pt x="1" y="20468"/>
                    <a:pt x="345" y="21371"/>
                  </a:cubicBezTo>
                  <a:cubicBezTo>
                    <a:pt x="502" y="21801"/>
                    <a:pt x="1047" y="21958"/>
                    <a:pt x="1778" y="21958"/>
                  </a:cubicBezTo>
                  <a:cubicBezTo>
                    <a:pt x="2638" y="21930"/>
                    <a:pt x="3483" y="21801"/>
                    <a:pt x="4300" y="21586"/>
                  </a:cubicBezTo>
                  <a:cubicBezTo>
                    <a:pt x="5246" y="21099"/>
                    <a:pt x="6264" y="20626"/>
                    <a:pt x="7310" y="20196"/>
                  </a:cubicBezTo>
                  <a:cubicBezTo>
                    <a:pt x="7124" y="19665"/>
                    <a:pt x="6966" y="19121"/>
                    <a:pt x="6866" y="18562"/>
                  </a:cubicBezTo>
                  <a:close/>
                  <a:moveTo>
                    <a:pt x="23693" y="23306"/>
                  </a:moveTo>
                  <a:cubicBezTo>
                    <a:pt x="23463" y="23564"/>
                    <a:pt x="23220" y="23807"/>
                    <a:pt x="22976" y="24037"/>
                  </a:cubicBezTo>
                  <a:cubicBezTo>
                    <a:pt x="23621" y="24854"/>
                    <a:pt x="24251" y="25699"/>
                    <a:pt x="24810" y="26516"/>
                  </a:cubicBezTo>
                  <a:cubicBezTo>
                    <a:pt x="25627" y="27176"/>
                    <a:pt x="26487" y="27691"/>
                    <a:pt x="27161" y="27691"/>
                  </a:cubicBezTo>
                  <a:cubicBezTo>
                    <a:pt x="27347" y="27691"/>
                    <a:pt x="27534" y="27649"/>
                    <a:pt x="27691" y="27563"/>
                  </a:cubicBezTo>
                  <a:cubicBezTo>
                    <a:pt x="28150" y="27290"/>
                    <a:pt x="28121" y="26717"/>
                    <a:pt x="27849" y="26043"/>
                  </a:cubicBezTo>
                  <a:cubicBezTo>
                    <a:pt x="26387" y="25241"/>
                    <a:pt x="25011" y="24323"/>
                    <a:pt x="23693" y="23306"/>
                  </a:cubicBezTo>
                  <a:close/>
                  <a:moveTo>
                    <a:pt x="9145" y="23277"/>
                  </a:moveTo>
                  <a:cubicBezTo>
                    <a:pt x="7955" y="24180"/>
                    <a:pt x="6694" y="25011"/>
                    <a:pt x="5404" y="25771"/>
                  </a:cubicBezTo>
                  <a:cubicBezTo>
                    <a:pt x="4974" y="26860"/>
                    <a:pt x="4773" y="27878"/>
                    <a:pt x="5275" y="28279"/>
                  </a:cubicBezTo>
                  <a:cubicBezTo>
                    <a:pt x="5404" y="28369"/>
                    <a:pt x="5544" y="28425"/>
                    <a:pt x="5696" y="28425"/>
                  </a:cubicBezTo>
                  <a:cubicBezTo>
                    <a:pt x="5713" y="28425"/>
                    <a:pt x="5730" y="28424"/>
                    <a:pt x="5748" y="28422"/>
                  </a:cubicBezTo>
                  <a:cubicBezTo>
                    <a:pt x="6393" y="28422"/>
                    <a:pt x="7353" y="27835"/>
                    <a:pt x="8314" y="27090"/>
                  </a:cubicBezTo>
                  <a:cubicBezTo>
                    <a:pt x="8873" y="26187"/>
                    <a:pt x="9532" y="25255"/>
                    <a:pt x="10234" y="24338"/>
                  </a:cubicBezTo>
                  <a:cubicBezTo>
                    <a:pt x="9847" y="24008"/>
                    <a:pt x="9489" y="23650"/>
                    <a:pt x="9145" y="23277"/>
                  </a:cubicBezTo>
                  <a:close/>
                  <a:moveTo>
                    <a:pt x="19493" y="26072"/>
                  </a:moveTo>
                  <a:cubicBezTo>
                    <a:pt x="19092" y="26201"/>
                    <a:pt x="18690" y="26301"/>
                    <a:pt x="18275" y="26387"/>
                  </a:cubicBezTo>
                  <a:cubicBezTo>
                    <a:pt x="18418" y="27649"/>
                    <a:pt x="18533" y="28910"/>
                    <a:pt x="18561" y="30085"/>
                  </a:cubicBezTo>
                  <a:cubicBezTo>
                    <a:pt x="19106" y="31045"/>
                    <a:pt x="19694" y="31834"/>
                    <a:pt x="20267" y="31834"/>
                  </a:cubicBezTo>
                  <a:cubicBezTo>
                    <a:pt x="20324" y="31834"/>
                    <a:pt x="20382" y="31834"/>
                    <a:pt x="20439" y="31805"/>
                  </a:cubicBezTo>
                  <a:cubicBezTo>
                    <a:pt x="21041" y="31633"/>
                    <a:pt x="21127" y="30558"/>
                    <a:pt x="21012" y="29340"/>
                  </a:cubicBezTo>
                  <a:cubicBezTo>
                    <a:pt x="20453" y="28279"/>
                    <a:pt x="19937" y="27190"/>
                    <a:pt x="19493" y="26072"/>
                  </a:cubicBezTo>
                  <a:close/>
                  <a:moveTo>
                    <a:pt x="13287" y="26043"/>
                  </a:moveTo>
                  <a:cubicBezTo>
                    <a:pt x="12685" y="27448"/>
                    <a:pt x="12026" y="28809"/>
                    <a:pt x="11266" y="30142"/>
                  </a:cubicBezTo>
                  <a:cubicBezTo>
                    <a:pt x="11309" y="31289"/>
                    <a:pt x="11567" y="32221"/>
                    <a:pt x="12226" y="32464"/>
                  </a:cubicBezTo>
                  <a:cubicBezTo>
                    <a:pt x="12312" y="32493"/>
                    <a:pt x="12398" y="32507"/>
                    <a:pt x="12499" y="32507"/>
                  </a:cubicBezTo>
                  <a:cubicBezTo>
                    <a:pt x="13273" y="32507"/>
                    <a:pt x="13946" y="31346"/>
                    <a:pt x="14491" y="29985"/>
                  </a:cubicBezTo>
                  <a:cubicBezTo>
                    <a:pt x="14520" y="28852"/>
                    <a:pt x="14634" y="27634"/>
                    <a:pt x="14792" y="26416"/>
                  </a:cubicBezTo>
                  <a:cubicBezTo>
                    <a:pt x="14276" y="26330"/>
                    <a:pt x="13774" y="26201"/>
                    <a:pt x="13287" y="26043"/>
                  </a:cubicBezTo>
                  <a:close/>
                </a:path>
              </a:pathLst>
            </a:custGeom>
            <a:solidFill>
              <a:srgbClr val="FF885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0" name="Google Shape;4298;p64"/>
            <p:cNvSpPr/>
            <p:nvPr/>
          </p:nvSpPr>
          <p:spPr>
            <a:xfrm>
              <a:off x="4895338" y="3237588"/>
              <a:ext cx="265125" cy="477350"/>
            </a:xfrm>
            <a:custGeom>
              <a:avLst/>
              <a:gdLst/>
              <a:ahLst/>
              <a:cxnLst/>
              <a:rect l="l" t="t" r="r" b="b"/>
              <a:pathLst>
                <a:path w="10605" h="19094" extrusionOk="0">
                  <a:moveTo>
                    <a:pt x="5419" y="0"/>
                  </a:moveTo>
                  <a:cubicBezTo>
                    <a:pt x="5391" y="0"/>
                    <a:pt x="5361" y="1"/>
                    <a:pt x="5332" y="2"/>
                  </a:cubicBezTo>
                  <a:cubicBezTo>
                    <a:pt x="0" y="217"/>
                    <a:pt x="5332" y="19093"/>
                    <a:pt x="5332" y="19093"/>
                  </a:cubicBezTo>
                  <a:cubicBezTo>
                    <a:pt x="5332" y="19093"/>
                    <a:pt x="10605" y="0"/>
                    <a:pt x="5419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1" name="Google Shape;4299;p64"/>
            <p:cNvSpPr/>
            <p:nvPr/>
          </p:nvSpPr>
          <p:spPr>
            <a:xfrm>
              <a:off x="4664213" y="3294288"/>
              <a:ext cx="364425" cy="420650"/>
            </a:xfrm>
            <a:custGeom>
              <a:avLst/>
              <a:gdLst/>
              <a:ahLst/>
              <a:cxnLst/>
              <a:rect l="l" t="t" r="r" b="b"/>
              <a:pathLst>
                <a:path w="14577" h="16826" extrusionOk="0">
                  <a:moveTo>
                    <a:pt x="6090" y="1"/>
                  </a:moveTo>
                  <a:cubicBezTo>
                    <a:pt x="5789" y="1"/>
                    <a:pt x="5483" y="69"/>
                    <a:pt x="5175" y="214"/>
                  </a:cubicBezTo>
                  <a:cubicBezTo>
                    <a:pt x="1" y="2636"/>
                    <a:pt x="14577" y="16825"/>
                    <a:pt x="14577" y="16825"/>
                  </a:cubicBezTo>
                  <a:cubicBezTo>
                    <a:pt x="14577" y="16825"/>
                    <a:pt x="10827" y="1"/>
                    <a:pt x="6090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2" name="Google Shape;4300;p64"/>
            <p:cNvSpPr/>
            <p:nvPr/>
          </p:nvSpPr>
          <p:spPr>
            <a:xfrm>
              <a:off x="5028613" y="3297963"/>
              <a:ext cx="358000" cy="416975"/>
            </a:xfrm>
            <a:custGeom>
              <a:avLst/>
              <a:gdLst/>
              <a:ahLst/>
              <a:cxnLst/>
              <a:rect l="l" t="t" r="r" b="b"/>
              <a:pathLst>
                <a:path w="14320" h="16679" extrusionOk="0">
                  <a:moveTo>
                    <a:pt x="8717" y="1"/>
                  </a:moveTo>
                  <a:cubicBezTo>
                    <a:pt x="4186" y="1"/>
                    <a:pt x="1" y="16678"/>
                    <a:pt x="1" y="16678"/>
                  </a:cubicBezTo>
                  <a:cubicBezTo>
                    <a:pt x="1" y="16678"/>
                    <a:pt x="14319" y="2259"/>
                    <a:pt x="9489" y="167"/>
                  </a:cubicBezTo>
                  <a:cubicBezTo>
                    <a:pt x="9231" y="54"/>
                    <a:pt x="8974" y="1"/>
                    <a:pt x="8717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3" name="Google Shape;4301;p64"/>
            <p:cNvSpPr/>
            <p:nvPr/>
          </p:nvSpPr>
          <p:spPr>
            <a:xfrm>
              <a:off x="5028613" y="3459863"/>
              <a:ext cx="489850" cy="255075"/>
            </a:xfrm>
            <a:custGeom>
              <a:avLst/>
              <a:gdLst/>
              <a:ahLst/>
              <a:cxnLst/>
              <a:rect l="l" t="t" r="r" b="b"/>
              <a:pathLst>
                <a:path w="19594" h="10203" extrusionOk="0">
                  <a:moveTo>
                    <a:pt x="14702" y="1"/>
                  </a:moveTo>
                  <a:cubicBezTo>
                    <a:pt x="9971" y="1"/>
                    <a:pt x="1" y="10202"/>
                    <a:pt x="1" y="10202"/>
                  </a:cubicBezTo>
                  <a:cubicBezTo>
                    <a:pt x="1" y="10202"/>
                    <a:pt x="19594" y="4225"/>
                    <a:pt x="16340" y="657"/>
                  </a:cubicBezTo>
                  <a:cubicBezTo>
                    <a:pt x="15925" y="201"/>
                    <a:pt x="15365" y="1"/>
                    <a:pt x="14702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4" name="Google Shape;4302;p64"/>
            <p:cNvSpPr/>
            <p:nvPr/>
          </p:nvSpPr>
          <p:spPr>
            <a:xfrm>
              <a:off x="4566388" y="3450788"/>
              <a:ext cx="462250" cy="264150"/>
            </a:xfrm>
            <a:custGeom>
              <a:avLst/>
              <a:gdLst/>
              <a:ahLst/>
              <a:cxnLst/>
              <a:rect l="l" t="t" r="r" b="b"/>
              <a:pathLst>
                <a:path w="18490" h="10566" extrusionOk="0">
                  <a:moveTo>
                    <a:pt x="3604" y="1"/>
                  </a:moveTo>
                  <a:cubicBezTo>
                    <a:pt x="2954" y="1"/>
                    <a:pt x="2454" y="248"/>
                    <a:pt x="2165" y="819"/>
                  </a:cubicBezTo>
                  <a:cubicBezTo>
                    <a:pt x="1" y="5133"/>
                    <a:pt x="18490" y="10565"/>
                    <a:pt x="18490" y="10565"/>
                  </a:cubicBezTo>
                  <a:cubicBezTo>
                    <a:pt x="18490" y="10565"/>
                    <a:pt x="7850" y="1"/>
                    <a:pt x="3604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5" name="Google Shape;4303;p64"/>
            <p:cNvSpPr/>
            <p:nvPr/>
          </p:nvSpPr>
          <p:spPr>
            <a:xfrm>
              <a:off x="4553213" y="3662238"/>
              <a:ext cx="475425" cy="94750"/>
            </a:xfrm>
            <a:custGeom>
              <a:avLst/>
              <a:gdLst/>
              <a:ahLst/>
              <a:cxnLst/>
              <a:rect l="l" t="t" r="r" b="b"/>
              <a:pathLst>
                <a:path w="19017" h="3790" extrusionOk="0">
                  <a:moveTo>
                    <a:pt x="4880" y="0"/>
                  </a:moveTo>
                  <a:cubicBezTo>
                    <a:pt x="2261" y="0"/>
                    <a:pt x="292" y="462"/>
                    <a:pt x="155" y="1820"/>
                  </a:cubicBezTo>
                  <a:cubicBezTo>
                    <a:pt x="0" y="3306"/>
                    <a:pt x="2251" y="3790"/>
                    <a:pt x="5247" y="3790"/>
                  </a:cubicBezTo>
                  <a:cubicBezTo>
                    <a:pt x="10835" y="3790"/>
                    <a:pt x="19017" y="2107"/>
                    <a:pt x="19017" y="2107"/>
                  </a:cubicBezTo>
                  <a:cubicBezTo>
                    <a:pt x="19017" y="2107"/>
                    <a:pt x="10469" y="0"/>
                    <a:pt x="4880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6" name="Google Shape;4304;p64"/>
            <p:cNvSpPr/>
            <p:nvPr/>
          </p:nvSpPr>
          <p:spPr>
            <a:xfrm>
              <a:off x="4702188" y="3714913"/>
              <a:ext cx="326450" cy="408475"/>
            </a:xfrm>
            <a:custGeom>
              <a:avLst/>
              <a:gdLst/>
              <a:ahLst/>
              <a:cxnLst/>
              <a:rect l="l" t="t" r="r" b="b"/>
              <a:pathLst>
                <a:path w="13058" h="16339" extrusionOk="0">
                  <a:moveTo>
                    <a:pt x="13058" y="0"/>
                  </a:moveTo>
                  <a:cubicBezTo>
                    <a:pt x="13057" y="1"/>
                    <a:pt x="1" y="13057"/>
                    <a:pt x="3627" y="16024"/>
                  </a:cubicBezTo>
                  <a:cubicBezTo>
                    <a:pt x="3889" y="16239"/>
                    <a:pt x="4162" y="16339"/>
                    <a:pt x="4444" y="16339"/>
                  </a:cubicBezTo>
                  <a:cubicBezTo>
                    <a:pt x="8051" y="16339"/>
                    <a:pt x="13058" y="1"/>
                    <a:pt x="13058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7" name="Google Shape;4305;p64"/>
            <p:cNvSpPr/>
            <p:nvPr/>
          </p:nvSpPr>
          <p:spPr>
            <a:xfrm>
              <a:off x="4574988" y="3714913"/>
              <a:ext cx="453650" cy="250950"/>
            </a:xfrm>
            <a:custGeom>
              <a:avLst/>
              <a:gdLst/>
              <a:ahLst/>
              <a:cxnLst/>
              <a:rect l="l" t="t" r="r" b="b"/>
              <a:pathLst>
                <a:path w="18146" h="10038" extrusionOk="0">
                  <a:moveTo>
                    <a:pt x="18146" y="0"/>
                  </a:moveTo>
                  <a:lnTo>
                    <a:pt x="18146" y="0"/>
                  </a:lnTo>
                  <a:cubicBezTo>
                    <a:pt x="18145" y="0"/>
                    <a:pt x="1" y="4759"/>
                    <a:pt x="1821" y="9159"/>
                  </a:cubicBezTo>
                  <a:cubicBezTo>
                    <a:pt x="2073" y="9773"/>
                    <a:pt x="2573" y="10037"/>
                    <a:pt x="3247" y="10037"/>
                  </a:cubicBezTo>
                  <a:cubicBezTo>
                    <a:pt x="7398" y="10037"/>
                    <a:pt x="18146" y="0"/>
                    <a:pt x="18146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8" name="Google Shape;4306;p64"/>
            <p:cNvSpPr/>
            <p:nvPr/>
          </p:nvSpPr>
          <p:spPr>
            <a:xfrm>
              <a:off x="5028613" y="3654263"/>
              <a:ext cx="473275" cy="110675"/>
            </a:xfrm>
            <a:custGeom>
              <a:avLst/>
              <a:gdLst/>
              <a:ahLst/>
              <a:cxnLst/>
              <a:rect l="l" t="t" r="r" b="b"/>
              <a:pathLst>
                <a:path w="18931" h="4427" extrusionOk="0">
                  <a:moveTo>
                    <a:pt x="14024" y="1"/>
                  </a:moveTo>
                  <a:cubicBezTo>
                    <a:pt x="8459" y="1"/>
                    <a:pt x="1" y="2426"/>
                    <a:pt x="1" y="2426"/>
                  </a:cubicBezTo>
                  <a:cubicBezTo>
                    <a:pt x="1" y="2426"/>
                    <a:pt x="8205" y="4427"/>
                    <a:pt x="13769" y="4427"/>
                  </a:cubicBezTo>
                  <a:cubicBezTo>
                    <a:pt x="16722" y="4427"/>
                    <a:pt x="18931" y="3863"/>
                    <a:pt x="18777" y="2139"/>
                  </a:cubicBezTo>
                  <a:cubicBezTo>
                    <a:pt x="18639" y="543"/>
                    <a:pt x="16655" y="1"/>
                    <a:pt x="14024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9" name="Google Shape;4307;p64"/>
            <p:cNvSpPr/>
            <p:nvPr/>
          </p:nvSpPr>
          <p:spPr>
            <a:xfrm>
              <a:off x="5028613" y="3714913"/>
              <a:ext cx="462975" cy="250275"/>
            </a:xfrm>
            <a:custGeom>
              <a:avLst/>
              <a:gdLst/>
              <a:ahLst/>
              <a:cxnLst/>
              <a:rect l="l" t="t" r="r" b="b"/>
              <a:pathLst>
                <a:path w="18519" h="10011" extrusionOk="0">
                  <a:moveTo>
                    <a:pt x="1" y="0"/>
                  </a:moveTo>
                  <a:lnTo>
                    <a:pt x="1" y="0"/>
                  </a:lnTo>
                  <a:cubicBezTo>
                    <a:pt x="1" y="0"/>
                    <a:pt x="10087" y="10011"/>
                    <a:pt x="14583" y="10011"/>
                  </a:cubicBezTo>
                  <a:cubicBezTo>
                    <a:pt x="15297" y="10011"/>
                    <a:pt x="15870" y="9758"/>
                    <a:pt x="16240" y="9173"/>
                  </a:cubicBezTo>
                  <a:cubicBezTo>
                    <a:pt x="18519" y="5518"/>
                    <a:pt x="2" y="0"/>
                    <a:pt x="1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0" name="Google Shape;4308;p64"/>
            <p:cNvSpPr/>
            <p:nvPr/>
          </p:nvSpPr>
          <p:spPr>
            <a:xfrm>
              <a:off x="5028613" y="3710963"/>
              <a:ext cx="356550" cy="408725"/>
            </a:xfrm>
            <a:custGeom>
              <a:avLst/>
              <a:gdLst/>
              <a:ahLst/>
              <a:cxnLst/>
              <a:rect l="l" t="t" r="r" b="b"/>
              <a:pathLst>
                <a:path w="14262" h="16349" extrusionOk="0">
                  <a:moveTo>
                    <a:pt x="1" y="0"/>
                  </a:moveTo>
                  <a:lnTo>
                    <a:pt x="1" y="0"/>
                  </a:lnTo>
                  <a:cubicBezTo>
                    <a:pt x="1" y="1"/>
                    <a:pt x="4005" y="16348"/>
                    <a:pt x="8542" y="16348"/>
                  </a:cubicBezTo>
                  <a:cubicBezTo>
                    <a:pt x="8823" y="16348"/>
                    <a:pt x="9105" y="16286"/>
                    <a:pt x="9389" y="16153"/>
                  </a:cubicBezTo>
                  <a:cubicBezTo>
                    <a:pt x="14262" y="13860"/>
                    <a:pt x="2" y="1"/>
                    <a:pt x="1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1" name="Google Shape;4309;p64"/>
            <p:cNvSpPr/>
            <p:nvPr/>
          </p:nvSpPr>
          <p:spPr>
            <a:xfrm>
              <a:off x="4912163" y="3710963"/>
              <a:ext cx="230350" cy="467275"/>
            </a:xfrm>
            <a:custGeom>
              <a:avLst/>
              <a:gdLst/>
              <a:ahLst/>
              <a:cxnLst/>
              <a:rect l="l" t="t" r="r" b="b"/>
              <a:pathLst>
                <a:path w="9214" h="18691" extrusionOk="0">
                  <a:moveTo>
                    <a:pt x="4659" y="0"/>
                  </a:moveTo>
                  <a:cubicBezTo>
                    <a:pt x="4659" y="1"/>
                    <a:pt x="1" y="18604"/>
                    <a:pt x="4616" y="18690"/>
                  </a:cubicBezTo>
                  <a:cubicBezTo>
                    <a:pt x="4625" y="18690"/>
                    <a:pt x="4633" y="18690"/>
                    <a:pt x="4642" y="18690"/>
                  </a:cubicBezTo>
                  <a:cubicBezTo>
                    <a:pt x="9213" y="18690"/>
                    <a:pt x="4659" y="1"/>
                    <a:pt x="4659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2" name="Google Shape;4310;p64"/>
            <p:cNvSpPr/>
            <p:nvPr/>
          </p:nvSpPr>
          <p:spPr>
            <a:xfrm>
              <a:off x="4762763" y="3464088"/>
              <a:ext cx="505950" cy="486750"/>
            </a:xfrm>
            <a:custGeom>
              <a:avLst/>
              <a:gdLst/>
              <a:ahLst/>
              <a:cxnLst/>
              <a:rect l="l" t="t" r="r" b="b"/>
              <a:pathLst>
                <a:path w="20238" h="19470" extrusionOk="0">
                  <a:moveTo>
                    <a:pt x="10506" y="0"/>
                  </a:moveTo>
                  <a:cubicBezTo>
                    <a:pt x="6564" y="0"/>
                    <a:pt x="3024" y="2365"/>
                    <a:pt x="1505" y="6006"/>
                  </a:cubicBezTo>
                  <a:cubicBezTo>
                    <a:pt x="0" y="9646"/>
                    <a:pt x="831" y="13831"/>
                    <a:pt x="3612" y="16612"/>
                  </a:cubicBezTo>
                  <a:cubicBezTo>
                    <a:pt x="5485" y="18475"/>
                    <a:pt x="7983" y="19470"/>
                    <a:pt x="10523" y="19470"/>
                  </a:cubicBezTo>
                  <a:cubicBezTo>
                    <a:pt x="11772" y="19470"/>
                    <a:pt x="13032" y="19229"/>
                    <a:pt x="14232" y="18733"/>
                  </a:cubicBezTo>
                  <a:cubicBezTo>
                    <a:pt x="17859" y="17228"/>
                    <a:pt x="20238" y="13674"/>
                    <a:pt x="20238" y="9732"/>
                  </a:cubicBezTo>
                  <a:cubicBezTo>
                    <a:pt x="20238" y="4357"/>
                    <a:pt x="15881" y="0"/>
                    <a:pt x="10506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3" name="Google Shape;4311;p64"/>
            <p:cNvSpPr/>
            <p:nvPr/>
          </p:nvSpPr>
          <p:spPr>
            <a:xfrm>
              <a:off x="5016438" y="3355863"/>
              <a:ext cx="17575" cy="108600"/>
            </a:xfrm>
            <a:custGeom>
              <a:avLst/>
              <a:gdLst/>
              <a:ahLst/>
              <a:cxnLst/>
              <a:rect l="l" t="t" r="r" b="b"/>
              <a:pathLst>
                <a:path w="703" h="4344" extrusionOk="0">
                  <a:moveTo>
                    <a:pt x="345" y="1"/>
                  </a:moveTo>
                  <a:cubicBezTo>
                    <a:pt x="347" y="22"/>
                    <a:pt x="350" y="43"/>
                    <a:pt x="352" y="64"/>
                  </a:cubicBezTo>
                  <a:lnTo>
                    <a:pt x="352" y="64"/>
                  </a:lnTo>
                  <a:cubicBezTo>
                    <a:pt x="354" y="43"/>
                    <a:pt x="357" y="22"/>
                    <a:pt x="359" y="1"/>
                  </a:cubicBezTo>
                  <a:close/>
                  <a:moveTo>
                    <a:pt x="352" y="64"/>
                  </a:moveTo>
                  <a:lnTo>
                    <a:pt x="352" y="64"/>
                  </a:lnTo>
                  <a:cubicBezTo>
                    <a:pt x="198" y="1491"/>
                    <a:pt x="85" y="2917"/>
                    <a:pt x="1" y="4344"/>
                  </a:cubicBezTo>
                  <a:lnTo>
                    <a:pt x="703" y="4344"/>
                  </a:lnTo>
                  <a:cubicBezTo>
                    <a:pt x="618" y="2917"/>
                    <a:pt x="519" y="1491"/>
                    <a:pt x="352" y="64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4" name="Google Shape;4312;p64"/>
            <p:cNvSpPr/>
            <p:nvPr/>
          </p:nvSpPr>
          <p:spPr>
            <a:xfrm>
              <a:off x="5140063" y="3403163"/>
              <a:ext cx="62000" cy="98575"/>
            </a:xfrm>
            <a:custGeom>
              <a:avLst/>
              <a:gdLst/>
              <a:ahLst/>
              <a:cxnLst/>
              <a:rect l="l" t="t" r="r" b="b"/>
              <a:pathLst>
                <a:path w="2480" h="3943" extrusionOk="0">
                  <a:moveTo>
                    <a:pt x="2480" y="1"/>
                  </a:moveTo>
                  <a:cubicBezTo>
                    <a:pt x="1620" y="1176"/>
                    <a:pt x="803" y="2380"/>
                    <a:pt x="0" y="3584"/>
                  </a:cubicBezTo>
                  <a:cubicBezTo>
                    <a:pt x="215" y="3699"/>
                    <a:pt x="416" y="3813"/>
                    <a:pt x="617" y="3942"/>
                  </a:cubicBezTo>
                  <a:cubicBezTo>
                    <a:pt x="1262" y="2638"/>
                    <a:pt x="1892" y="1334"/>
                    <a:pt x="2480" y="1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5" name="Google Shape;4313;p64"/>
            <p:cNvSpPr/>
            <p:nvPr/>
          </p:nvSpPr>
          <p:spPr>
            <a:xfrm>
              <a:off x="4848388" y="3403163"/>
              <a:ext cx="62025" cy="98575"/>
            </a:xfrm>
            <a:custGeom>
              <a:avLst/>
              <a:gdLst/>
              <a:ahLst/>
              <a:cxnLst/>
              <a:rect l="l" t="t" r="r" b="b"/>
              <a:pathLst>
                <a:path w="2481" h="3943" extrusionOk="0">
                  <a:moveTo>
                    <a:pt x="1" y="1"/>
                  </a:moveTo>
                  <a:lnTo>
                    <a:pt x="1" y="1"/>
                  </a:lnTo>
                  <a:cubicBezTo>
                    <a:pt x="588" y="1334"/>
                    <a:pt x="1219" y="2638"/>
                    <a:pt x="1878" y="3942"/>
                  </a:cubicBezTo>
                  <a:cubicBezTo>
                    <a:pt x="2079" y="3813"/>
                    <a:pt x="2279" y="3699"/>
                    <a:pt x="2480" y="3584"/>
                  </a:cubicBezTo>
                  <a:cubicBezTo>
                    <a:pt x="1692" y="2366"/>
                    <a:pt x="875" y="1162"/>
                    <a:pt x="1" y="1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6" name="Google Shape;4314;p64"/>
            <p:cNvSpPr/>
            <p:nvPr/>
          </p:nvSpPr>
          <p:spPr>
            <a:xfrm>
              <a:off x="5232513" y="3532513"/>
              <a:ext cx="99275" cy="62375"/>
            </a:xfrm>
            <a:custGeom>
              <a:avLst/>
              <a:gdLst/>
              <a:ahLst/>
              <a:cxnLst/>
              <a:rect l="l" t="t" r="r" b="b"/>
              <a:pathLst>
                <a:path w="3971" h="2495" extrusionOk="0">
                  <a:moveTo>
                    <a:pt x="3956" y="1"/>
                  </a:moveTo>
                  <a:cubicBezTo>
                    <a:pt x="2623" y="588"/>
                    <a:pt x="1304" y="1219"/>
                    <a:pt x="0" y="1878"/>
                  </a:cubicBezTo>
                  <a:cubicBezTo>
                    <a:pt x="115" y="2079"/>
                    <a:pt x="244" y="2280"/>
                    <a:pt x="358" y="2495"/>
                  </a:cubicBezTo>
                  <a:cubicBezTo>
                    <a:pt x="1577" y="1692"/>
                    <a:pt x="2781" y="875"/>
                    <a:pt x="3970" y="1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7" name="Google Shape;4315;p64"/>
            <p:cNvSpPr/>
            <p:nvPr/>
          </p:nvSpPr>
          <p:spPr>
            <a:xfrm>
              <a:off x="4719038" y="3532513"/>
              <a:ext cx="99275" cy="62375"/>
            </a:xfrm>
            <a:custGeom>
              <a:avLst/>
              <a:gdLst/>
              <a:ahLst/>
              <a:cxnLst/>
              <a:rect l="l" t="t" r="r" b="b"/>
              <a:pathLst>
                <a:path w="3971" h="2495" extrusionOk="0">
                  <a:moveTo>
                    <a:pt x="0" y="1"/>
                  </a:moveTo>
                  <a:cubicBezTo>
                    <a:pt x="1190" y="875"/>
                    <a:pt x="2394" y="1692"/>
                    <a:pt x="3612" y="2495"/>
                  </a:cubicBezTo>
                  <a:cubicBezTo>
                    <a:pt x="3727" y="2294"/>
                    <a:pt x="3842" y="2079"/>
                    <a:pt x="3971" y="1878"/>
                  </a:cubicBezTo>
                  <a:cubicBezTo>
                    <a:pt x="2666" y="1233"/>
                    <a:pt x="1348" y="588"/>
                    <a:pt x="15" y="1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8" name="Google Shape;4316;p64"/>
            <p:cNvSpPr/>
            <p:nvPr/>
          </p:nvSpPr>
          <p:spPr>
            <a:xfrm>
              <a:off x="5268688" y="3700563"/>
              <a:ext cx="110400" cy="17950"/>
            </a:xfrm>
            <a:custGeom>
              <a:avLst/>
              <a:gdLst/>
              <a:ahLst/>
              <a:cxnLst/>
              <a:rect l="l" t="t" r="r" b="b"/>
              <a:pathLst>
                <a:path w="4416" h="718" extrusionOk="0">
                  <a:moveTo>
                    <a:pt x="1" y="1"/>
                  </a:moveTo>
                  <a:lnTo>
                    <a:pt x="1" y="273"/>
                  </a:lnTo>
                  <a:lnTo>
                    <a:pt x="1" y="717"/>
                  </a:lnTo>
                  <a:cubicBezTo>
                    <a:pt x="1477" y="631"/>
                    <a:pt x="2939" y="517"/>
                    <a:pt x="4415" y="359"/>
                  </a:cubicBezTo>
                  <a:cubicBezTo>
                    <a:pt x="2939" y="187"/>
                    <a:pt x="1477" y="72"/>
                    <a:pt x="1" y="1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9" name="Google Shape;4317;p64"/>
            <p:cNvSpPr/>
            <p:nvPr/>
          </p:nvSpPr>
          <p:spPr>
            <a:xfrm>
              <a:off x="4671738" y="3700563"/>
              <a:ext cx="110375" cy="17950"/>
            </a:xfrm>
            <a:custGeom>
              <a:avLst/>
              <a:gdLst/>
              <a:ahLst/>
              <a:cxnLst/>
              <a:rect l="l" t="t" r="r" b="b"/>
              <a:pathLst>
                <a:path w="4415" h="718" extrusionOk="0">
                  <a:moveTo>
                    <a:pt x="4415" y="1"/>
                  </a:moveTo>
                  <a:cubicBezTo>
                    <a:pt x="2939" y="87"/>
                    <a:pt x="1462" y="187"/>
                    <a:pt x="1" y="359"/>
                  </a:cubicBezTo>
                  <a:cubicBezTo>
                    <a:pt x="1477" y="517"/>
                    <a:pt x="2939" y="631"/>
                    <a:pt x="4415" y="717"/>
                  </a:cubicBezTo>
                  <a:lnTo>
                    <a:pt x="4415" y="287"/>
                  </a:lnTo>
                  <a:lnTo>
                    <a:pt x="4415" y="1"/>
                  </a:ln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0" name="Google Shape;4318;p64"/>
            <p:cNvSpPr/>
            <p:nvPr/>
          </p:nvSpPr>
          <p:spPr>
            <a:xfrm>
              <a:off x="4719038" y="3822763"/>
              <a:ext cx="101075" cy="63450"/>
            </a:xfrm>
            <a:custGeom>
              <a:avLst/>
              <a:gdLst/>
              <a:ahLst/>
              <a:cxnLst/>
              <a:rect l="l" t="t" r="r" b="b"/>
              <a:pathLst>
                <a:path w="4043" h="2538" extrusionOk="0">
                  <a:moveTo>
                    <a:pt x="3684" y="0"/>
                  </a:moveTo>
                  <a:cubicBezTo>
                    <a:pt x="2437" y="817"/>
                    <a:pt x="1204" y="1648"/>
                    <a:pt x="0" y="2537"/>
                  </a:cubicBezTo>
                  <a:cubicBezTo>
                    <a:pt x="1362" y="1935"/>
                    <a:pt x="2709" y="1276"/>
                    <a:pt x="4042" y="616"/>
                  </a:cubicBezTo>
                  <a:cubicBezTo>
                    <a:pt x="3913" y="416"/>
                    <a:pt x="3784" y="215"/>
                    <a:pt x="3684" y="0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1" name="Google Shape;4319;p64"/>
            <p:cNvSpPr/>
            <p:nvPr/>
          </p:nvSpPr>
          <p:spPr>
            <a:xfrm>
              <a:off x="5230713" y="3822763"/>
              <a:ext cx="101075" cy="63450"/>
            </a:xfrm>
            <a:custGeom>
              <a:avLst/>
              <a:gdLst/>
              <a:ahLst/>
              <a:cxnLst/>
              <a:rect l="l" t="t" r="r" b="b"/>
              <a:pathLst>
                <a:path w="4043" h="2538" extrusionOk="0">
                  <a:moveTo>
                    <a:pt x="359" y="0"/>
                  </a:moveTo>
                  <a:cubicBezTo>
                    <a:pt x="244" y="215"/>
                    <a:pt x="129" y="416"/>
                    <a:pt x="0" y="616"/>
                  </a:cubicBezTo>
                  <a:cubicBezTo>
                    <a:pt x="1333" y="1290"/>
                    <a:pt x="2681" y="1935"/>
                    <a:pt x="4042" y="2537"/>
                  </a:cubicBezTo>
                  <a:cubicBezTo>
                    <a:pt x="2838" y="1648"/>
                    <a:pt x="1606" y="817"/>
                    <a:pt x="373" y="0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2" name="Google Shape;4320;p64"/>
            <p:cNvSpPr/>
            <p:nvPr/>
          </p:nvSpPr>
          <p:spPr>
            <a:xfrm>
              <a:off x="4848388" y="3914113"/>
              <a:ext cx="63800" cy="101450"/>
            </a:xfrm>
            <a:custGeom>
              <a:avLst/>
              <a:gdLst/>
              <a:ahLst/>
              <a:cxnLst/>
              <a:rect l="l" t="t" r="r" b="b"/>
              <a:pathLst>
                <a:path w="2552" h="4058" extrusionOk="0">
                  <a:moveTo>
                    <a:pt x="1935" y="1"/>
                  </a:moveTo>
                  <a:cubicBezTo>
                    <a:pt x="1262" y="1334"/>
                    <a:pt x="602" y="2681"/>
                    <a:pt x="1" y="4057"/>
                  </a:cubicBezTo>
                  <a:cubicBezTo>
                    <a:pt x="889" y="2853"/>
                    <a:pt x="1735" y="1606"/>
                    <a:pt x="2552" y="359"/>
                  </a:cubicBezTo>
                  <a:cubicBezTo>
                    <a:pt x="2351" y="245"/>
                    <a:pt x="2136" y="130"/>
                    <a:pt x="1935" y="1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3" name="Google Shape;4321;p64"/>
            <p:cNvSpPr/>
            <p:nvPr/>
          </p:nvSpPr>
          <p:spPr>
            <a:xfrm>
              <a:off x="5138263" y="3914113"/>
              <a:ext cx="63800" cy="101450"/>
            </a:xfrm>
            <a:custGeom>
              <a:avLst/>
              <a:gdLst/>
              <a:ahLst/>
              <a:cxnLst/>
              <a:rect l="l" t="t" r="r" b="b"/>
              <a:pathLst>
                <a:path w="2552" h="4058" extrusionOk="0">
                  <a:moveTo>
                    <a:pt x="631" y="1"/>
                  </a:moveTo>
                  <a:cubicBezTo>
                    <a:pt x="431" y="130"/>
                    <a:pt x="216" y="245"/>
                    <a:pt x="1" y="359"/>
                  </a:cubicBezTo>
                  <a:cubicBezTo>
                    <a:pt x="818" y="1621"/>
                    <a:pt x="1663" y="2853"/>
                    <a:pt x="2552" y="4057"/>
                  </a:cubicBezTo>
                  <a:cubicBezTo>
                    <a:pt x="1950" y="2681"/>
                    <a:pt x="1305" y="1334"/>
                    <a:pt x="631" y="1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4" name="Google Shape;4322;p64"/>
            <p:cNvSpPr/>
            <p:nvPr/>
          </p:nvSpPr>
          <p:spPr>
            <a:xfrm>
              <a:off x="5016088" y="3950663"/>
              <a:ext cx="17925" cy="112175"/>
            </a:xfrm>
            <a:custGeom>
              <a:avLst/>
              <a:gdLst/>
              <a:ahLst/>
              <a:cxnLst/>
              <a:rect l="l" t="t" r="r" b="b"/>
              <a:pathLst>
                <a:path w="717" h="4487" extrusionOk="0">
                  <a:moveTo>
                    <a:pt x="0" y="1"/>
                  </a:moveTo>
                  <a:cubicBezTo>
                    <a:pt x="86" y="1506"/>
                    <a:pt x="201" y="2996"/>
                    <a:pt x="359" y="4487"/>
                  </a:cubicBezTo>
                  <a:cubicBezTo>
                    <a:pt x="531" y="2996"/>
                    <a:pt x="645" y="1506"/>
                    <a:pt x="717" y="1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5" name="Google Shape;4323;p64"/>
            <p:cNvSpPr/>
            <p:nvPr/>
          </p:nvSpPr>
          <p:spPr>
            <a:xfrm>
              <a:off x="4782088" y="3464088"/>
              <a:ext cx="485550" cy="486250"/>
            </a:xfrm>
            <a:custGeom>
              <a:avLst/>
              <a:gdLst/>
              <a:ahLst/>
              <a:cxnLst/>
              <a:rect l="l" t="t" r="r" b="b"/>
              <a:pathLst>
                <a:path w="19422" h="19450" extrusionOk="0">
                  <a:moveTo>
                    <a:pt x="9375" y="0"/>
                  </a:moveTo>
                  <a:cubicBezTo>
                    <a:pt x="9317" y="903"/>
                    <a:pt x="9274" y="1820"/>
                    <a:pt x="9246" y="2723"/>
                  </a:cubicBezTo>
                  <a:cubicBezTo>
                    <a:pt x="9188" y="3899"/>
                    <a:pt x="9174" y="5088"/>
                    <a:pt x="9145" y="6264"/>
                  </a:cubicBezTo>
                  <a:lnTo>
                    <a:pt x="9131" y="7568"/>
                  </a:lnTo>
                  <a:lnTo>
                    <a:pt x="8457" y="6450"/>
                  </a:lnTo>
                  <a:cubicBezTo>
                    <a:pt x="7841" y="5447"/>
                    <a:pt x="7239" y="4429"/>
                    <a:pt x="6608" y="3426"/>
                  </a:cubicBezTo>
                  <a:cubicBezTo>
                    <a:pt x="6121" y="2666"/>
                    <a:pt x="5634" y="1906"/>
                    <a:pt x="5132" y="1133"/>
                  </a:cubicBezTo>
                  <a:cubicBezTo>
                    <a:pt x="4931" y="1247"/>
                    <a:pt x="4716" y="1376"/>
                    <a:pt x="4530" y="1491"/>
                  </a:cubicBezTo>
                  <a:cubicBezTo>
                    <a:pt x="4931" y="2308"/>
                    <a:pt x="5347" y="3110"/>
                    <a:pt x="5777" y="3913"/>
                  </a:cubicBezTo>
                  <a:cubicBezTo>
                    <a:pt x="6322" y="4959"/>
                    <a:pt x="6895" y="5991"/>
                    <a:pt x="7454" y="7023"/>
                  </a:cubicBezTo>
                  <a:lnTo>
                    <a:pt x="8099" y="8170"/>
                  </a:lnTo>
                  <a:lnTo>
                    <a:pt x="6967" y="7525"/>
                  </a:lnTo>
                  <a:cubicBezTo>
                    <a:pt x="5920" y="6966"/>
                    <a:pt x="4903" y="6393"/>
                    <a:pt x="3842" y="5848"/>
                  </a:cubicBezTo>
                  <a:cubicBezTo>
                    <a:pt x="3054" y="5432"/>
                    <a:pt x="2251" y="5017"/>
                    <a:pt x="1449" y="4615"/>
                  </a:cubicBezTo>
                  <a:cubicBezTo>
                    <a:pt x="1320" y="4816"/>
                    <a:pt x="1205" y="5017"/>
                    <a:pt x="1090" y="5232"/>
                  </a:cubicBezTo>
                  <a:cubicBezTo>
                    <a:pt x="1836" y="5719"/>
                    <a:pt x="2595" y="6206"/>
                    <a:pt x="3355" y="6679"/>
                  </a:cubicBezTo>
                  <a:cubicBezTo>
                    <a:pt x="4344" y="7324"/>
                    <a:pt x="5361" y="7926"/>
                    <a:pt x="6365" y="8542"/>
                  </a:cubicBezTo>
                  <a:lnTo>
                    <a:pt x="7497" y="9202"/>
                  </a:lnTo>
                  <a:lnTo>
                    <a:pt x="6193" y="9216"/>
                  </a:lnTo>
                  <a:cubicBezTo>
                    <a:pt x="5003" y="9245"/>
                    <a:pt x="3828" y="9259"/>
                    <a:pt x="2653" y="9316"/>
                  </a:cubicBezTo>
                  <a:cubicBezTo>
                    <a:pt x="1764" y="9345"/>
                    <a:pt x="875" y="9388"/>
                    <a:pt x="1" y="9445"/>
                  </a:cubicBezTo>
                  <a:lnTo>
                    <a:pt x="1" y="9732"/>
                  </a:lnTo>
                  <a:lnTo>
                    <a:pt x="1" y="10162"/>
                  </a:lnTo>
                  <a:cubicBezTo>
                    <a:pt x="875" y="10205"/>
                    <a:pt x="1764" y="10248"/>
                    <a:pt x="2638" y="10277"/>
                  </a:cubicBezTo>
                  <a:cubicBezTo>
                    <a:pt x="3828" y="10334"/>
                    <a:pt x="5003" y="10348"/>
                    <a:pt x="6178" y="10391"/>
                  </a:cubicBezTo>
                  <a:lnTo>
                    <a:pt x="7483" y="10391"/>
                  </a:lnTo>
                  <a:lnTo>
                    <a:pt x="6365" y="11065"/>
                  </a:lnTo>
                  <a:cubicBezTo>
                    <a:pt x="5361" y="11681"/>
                    <a:pt x="4344" y="12283"/>
                    <a:pt x="3355" y="12914"/>
                  </a:cubicBezTo>
                  <a:cubicBezTo>
                    <a:pt x="2610" y="13387"/>
                    <a:pt x="1879" y="13860"/>
                    <a:pt x="1148" y="14333"/>
                  </a:cubicBezTo>
                  <a:cubicBezTo>
                    <a:pt x="1262" y="14548"/>
                    <a:pt x="1377" y="14748"/>
                    <a:pt x="1506" y="14949"/>
                  </a:cubicBezTo>
                  <a:cubicBezTo>
                    <a:pt x="2280" y="14562"/>
                    <a:pt x="3054" y="14161"/>
                    <a:pt x="3828" y="13760"/>
                  </a:cubicBezTo>
                  <a:cubicBezTo>
                    <a:pt x="4874" y="13215"/>
                    <a:pt x="5906" y="12642"/>
                    <a:pt x="6952" y="12068"/>
                  </a:cubicBezTo>
                  <a:lnTo>
                    <a:pt x="8085" y="11438"/>
                  </a:lnTo>
                  <a:lnTo>
                    <a:pt x="7440" y="12570"/>
                  </a:lnTo>
                  <a:cubicBezTo>
                    <a:pt x="6881" y="13602"/>
                    <a:pt x="6307" y="14634"/>
                    <a:pt x="5763" y="15680"/>
                  </a:cubicBezTo>
                  <a:cubicBezTo>
                    <a:pt x="5361" y="16454"/>
                    <a:pt x="4960" y="17214"/>
                    <a:pt x="4573" y="17988"/>
                  </a:cubicBezTo>
                  <a:cubicBezTo>
                    <a:pt x="4774" y="18117"/>
                    <a:pt x="4989" y="18231"/>
                    <a:pt x="5204" y="18346"/>
                  </a:cubicBezTo>
                  <a:cubicBezTo>
                    <a:pt x="5677" y="17629"/>
                    <a:pt x="6135" y="16898"/>
                    <a:pt x="6594" y="16167"/>
                  </a:cubicBezTo>
                  <a:cubicBezTo>
                    <a:pt x="7239" y="15178"/>
                    <a:pt x="7841" y="14161"/>
                    <a:pt x="8457" y="13158"/>
                  </a:cubicBezTo>
                  <a:lnTo>
                    <a:pt x="9117" y="12025"/>
                  </a:lnTo>
                  <a:lnTo>
                    <a:pt x="9131" y="13330"/>
                  </a:lnTo>
                  <a:cubicBezTo>
                    <a:pt x="9160" y="14519"/>
                    <a:pt x="9174" y="15694"/>
                    <a:pt x="9231" y="16870"/>
                  </a:cubicBezTo>
                  <a:cubicBezTo>
                    <a:pt x="9260" y="17730"/>
                    <a:pt x="9303" y="18590"/>
                    <a:pt x="9346" y="19450"/>
                  </a:cubicBezTo>
                  <a:lnTo>
                    <a:pt x="10063" y="19450"/>
                  </a:lnTo>
                  <a:cubicBezTo>
                    <a:pt x="10120" y="18590"/>
                    <a:pt x="10163" y="17730"/>
                    <a:pt x="10191" y="16870"/>
                  </a:cubicBezTo>
                  <a:cubicBezTo>
                    <a:pt x="10249" y="15694"/>
                    <a:pt x="10263" y="14519"/>
                    <a:pt x="10292" y="13330"/>
                  </a:cubicBezTo>
                  <a:lnTo>
                    <a:pt x="10306" y="12025"/>
                  </a:lnTo>
                  <a:lnTo>
                    <a:pt x="10965" y="13158"/>
                  </a:lnTo>
                  <a:cubicBezTo>
                    <a:pt x="11582" y="14161"/>
                    <a:pt x="12184" y="15178"/>
                    <a:pt x="12829" y="16167"/>
                  </a:cubicBezTo>
                  <a:cubicBezTo>
                    <a:pt x="13287" y="16898"/>
                    <a:pt x="13746" y="17629"/>
                    <a:pt x="14219" y="18346"/>
                  </a:cubicBezTo>
                  <a:cubicBezTo>
                    <a:pt x="14434" y="18231"/>
                    <a:pt x="14649" y="18117"/>
                    <a:pt x="14850" y="17988"/>
                  </a:cubicBezTo>
                  <a:cubicBezTo>
                    <a:pt x="14463" y="17214"/>
                    <a:pt x="14061" y="16454"/>
                    <a:pt x="13660" y="15680"/>
                  </a:cubicBezTo>
                  <a:cubicBezTo>
                    <a:pt x="13130" y="14634"/>
                    <a:pt x="12542" y="13602"/>
                    <a:pt x="11983" y="12570"/>
                  </a:cubicBezTo>
                  <a:lnTo>
                    <a:pt x="11338" y="11438"/>
                  </a:lnTo>
                  <a:lnTo>
                    <a:pt x="12470" y="12083"/>
                  </a:lnTo>
                  <a:cubicBezTo>
                    <a:pt x="13517" y="12642"/>
                    <a:pt x="14534" y="13215"/>
                    <a:pt x="15595" y="13760"/>
                  </a:cubicBezTo>
                  <a:cubicBezTo>
                    <a:pt x="16369" y="14161"/>
                    <a:pt x="17143" y="14562"/>
                    <a:pt x="17917" y="14963"/>
                  </a:cubicBezTo>
                  <a:cubicBezTo>
                    <a:pt x="18046" y="14763"/>
                    <a:pt x="18175" y="14548"/>
                    <a:pt x="18275" y="14333"/>
                  </a:cubicBezTo>
                  <a:cubicBezTo>
                    <a:pt x="17544" y="13860"/>
                    <a:pt x="16813" y="13387"/>
                    <a:pt x="16068" y="12914"/>
                  </a:cubicBezTo>
                  <a:cubicBezTo>
                    <a:pt x="15079" y="12283"/>
                    <a:pt x="14061" y="11681"/>
                    <a:pt x="13058" y="11065"/>
                  </a:cubicBezTo>
                  <a:lnTo>
                    <a:pt x="11940" y="10406"/>
                  </a:lnTo>
                  <a:lnTo>
                    <a:pt x="13230" y="10391"/>
                  </a:lnTo>
                  <a:cubicBezTo>
                    <a:pt x="14420" y="10348"/>
                    <a:pt x="15595" y="10334"/>
                    <a:pt x="16770" y="10277"/>
                  </a:cubicBezTo>
                  <a:cubicBezTo>
                    <a:pt x="17659" y="10248"/>
                    <a:pt x="18547" y="10205"/>
                    <a:pt x="19422" y="10162"/>
                  </a:cubicBezTo>
                  <a:lnTo>
                    <a:pt x="19422" y="9732"/>
                  </a:lnTo>
                  <a:lnTo>
                    <a:pt x="19422" y="9445"/>
                  </a:lnTo>
                  <a:cubicBezTo>
                    <a:pt x="18547" y="9388"/>
                    <a:pt x="17659" y="9345"/>
                    <a:pt x="16770" y="9316"/>
                  </a:cubicBezTo>
                  <a:cubicBezTo>
                    <a:pt x="15595" y="9259"/>
                    <a:pt x="14405" y="9245"/>
                    <a:pt x="13230" y="9216"/>
                  </a:cubicBezTo>
                  <a:lnTo>
                    <a:pt x="11926" y="9202"/>
                  </a:lnTo>
                  <a:lnTo>
                    <a:pt x="13058" y="8542"/>
                  </a:lnTo>
                  <a:cubicBezTo>
                    <a:pt x="14047" y="7926"/>
                    <a:pt x="15065" y="7324"/>
                    <a:pt x="16068" y="6679"/>
                  </a:cubicBezTo>
                  <a:cubicBezTo>
                    <a:pt x="16828" y="6206"/>
                    <a:pt x="17573" y="5719"/>
                    <a:pt x="18332" y="5232"/>
                  </a:cubicBezTo>
                  <a:cubicBezTo>
                    <a:pt x="18218" y="5017"/>
                    <a:pt x="18103" y="4802"/>
                    <a:pt x="17974" y="4601"/>
                  </a:cubicBezTo>
                  <a:cubicBezTo>
                    <a:pt x="17171" y="5017"/>
                    <a:pt x="16369" y="5418"/>
                    <a:pt x="15566" y="5848"/>
                  </a:cubicBezTo>
                  <a:cubicBezTo>
                    <a:pt x="14520" y="6378"/>
                    <a:pt x="13502" y="6966"/>
                    <a:pt x="12456" y="7525"/>
                  </a:cubicBezTo>
                  <a:lnTo>
                    <a:pt x="11324" y="8170"/>
                  </a:lnTo>
                  <a:lnTo>
                    <a:pt x="11969" y="7038"/>
                  </a:lnTo>
                  <a:cubicBezTo>
                    <a:pt x="12528" y="5991"/>
                    <a:pt x="13101" y="4974"/>
                    <a:pt x="13646" y="3913"/>
                  </a:cubicBezTo>
                  <a:cubicBezTo>
                    <a:pt x="14061" y="3110"/>
                    <a:pt x="14477" y="2308"/>
                    <a:pt x="14893" y="1491"/>
                  </a:cubicBezTo>
                  <a:cubicBezTo>
                    <a:pt x="14692" y="1376"/>
                    <a:pt x="14491" y="1247"/>
                    <a:pt x="14291" y="1133"/>
                  </a:cubicBezTo>
                  <a:cubicBezTo>
                    <a:pt x="13789" y="1892"/>
                    <a:pt x="13287" y="2666"/>
                    <a:pt x="12814" y="3426"/>
                  </a:cubicBezTo>
                  <a:cubicBezTo>
                    <a:pt x="12169" y="4429"/>
                    <a:pt x="11567" y="5447"/>
                    <a:pt x="10951" y="6450"/>
                  </a:cubicBezTo>
                  <a:lnTo>
                    <a:pt x="10292" y="7568"/>
                  </a:lnTo>
                  <a:lnTo>
                    <a:pt x="10277" y="6264"/>
                  </a:lnTo>
                  <a:cubicBezTo>
                    <a:pt x="10249" y="5088"/>
                    <a:pt x="10234" y="3899"/>
                    <a:pt x="10177" y="2723"/>
                  </a:cubicBezTo>
                  <a:cubicBezTo>
                    <a:pt x="10134" y="1820"/>
                    <a:pt x="10091" y="903"/>
                    <a:pt x="10048" y="0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6" name="Google Shape;4324;p64"/>
            <p:cNvSpPr/>
            <p:nvPr/>
          </p:nvSpPr>
          <p:spPr>
            <a:xfrm>
              <a:off x="4807538" y="3492538"/>
              <a:ext cx="424275" cy="389550"/>
            </a:xfrm>
            <a:custGeom>
              <a:avLst/>
              <a:gdLst/>
              <a:ahLst/>
              <a:cxnLst/>
              <a:rect l="l" t="t" r="r" b="b"/>
              <a:pathLst>
                <a:path w="16971" h="15582" extrusionOk="0">
                  <a:moveTo>
                    <a:pt x="9034" y="1"/>
                  </a:moveTo>
                  <a:cubicBezTo>
                    <a:pt x="8203" y="1"/>
                    <a:pt x="7371" y="109"/>
                    <a:pt x="6565" y="324"/>
                  </a:cubicBezTo>
                  <a:cubicBezTo>
                    <a:pt x="4272" y="926"/>
                    <a:pt x="2308" y="2374"/>
                    <a:pt x="1047" y="4395"/>
                  </a:cubicBezTo>
                  <a:cubicBezTo>
                    <a:pt x="703" y="4939"/>
                    <a:pt x="445" y="5541"/>
                    <a:pt x="259" y="6158"/>
                  </a:cubicBezTo>
                  <a:cubicBezTo>
                    <a:pt x="216" y="6287"/>
                    <a:pt x="187" y="6430"/>
                    <a:pt x="158" y="6559"/>
                  </a:cubicBezTo>
                  <a:cubicBezTo>
                    <a:pt x="44" y="7089"/>
                    <a:pt x="1" y="7634"/>
                    <a:pt x="29" y="8178"/>
                  </a:cubicBezTo>
                  <a:cubicBezTo>
                    <a:pt x="144" y="9554"/>
                    <a:pt x="775" y="10300"/>
                    <a:pt x="1534" y="10672"/>
                  </a:cubicBezTo>
                  <a:cubicBezTo>
                    <a:pt x="2172" y="11006"/>
                    <a:pt x="2890" y="11086"/>
                    <a:pt x="3435" y="11086"/>
                  </a:cubicBezTo>
                  <a:cubicBezTo>
                    <a:pt x="3943" y="11086"/>
                    <a:pt x="4300" y="11016"/>
                    <a:pt x="4300" y="11016"/>
                  </a:cubicBezTo>
                  <a:lnTo>
                    <a:pt x="4300" y="11016"/>
                  </a:lnTo>
                  <a:cubicBezTo>
                    <a:pt x="4300" y="11016"/>
                    <a:pt x="3713" y="14814"/>
                    <a:pt x="5375" y="15359"/>
                  </a:cubicBezTo>
                  <a:cubicBezTo>
                    <a:pt x="5504" y="15402"/>
                    <a:pt x="5617" y="15422"/>
                    <a:pt x="5714" y="15422"/>
                  </a:cubicBezTo>
                  <a:cubicBezTo>
                    <a:pt x="6879" y="15422"/>
                    <a:pt x="6002" y="12593"/>
                    <a:pt x="6809" y="12593"/>
                  </a:cubicBezTo>
                  <a:cubicBezTo>
                    <a:pt x="7697" y="12593"/>
                    <a:pt x="6622" y="15230"/>
                    <a:pt x="8199" y="15560"/>
                  </a:cubicBezTo>
                  <a:cubicBezTo>
                    <a:pt x="8273" y="15575"/>
                    <a:pt x="8342" y="15582"/>
                    <a:pt x="8405" y="15582"/>
                  </a:cubicBezTo>
                  <a:cubicBezTo>
                    <a:pt x="9693" y="15582"/>
                    <a:pt x="8907" y="12679"/>
                    <a:pt x="10191" y="12679"/>
                  </a:cubicBezTo>
                  <a:cubicBezTo>
                    <a:pt x="11538" y="12679"/>
                    <a:pt x="11166" y="15459"/>
                    <a:pt x="12742" y="15560"/>
                  </a:cubicBezTo>
                  <a:cubicBezTo>
                    <a:pt x="12757" y="15560"/>
                    <a:pt x="12771" y="15561"/>
                    <a:pt x="12784" y="15561"/>
                  </a:cubicBezTo>
                  <a:cubicBezTo>
                    <a:pt x="14312" y="15561"/>
                    <a:pt x="13115" y="10873"/>
                    <a:pt x="13115" y="10873"/>
                  </a:cubicBezTo>
                  <a:lnTo>
                    <a:pt x="13115" y="10873"/>
                  </a:lnTo>
                  <a:cubicBezTo>
                    <a:pt x="13115" y="10873"/>
                    <a:pt x="13524" y="10963"/>
                    <a:pt x="14073" y="10963"/>
                  </a:cubicBezTo>
                  <a:cubicBezTo>
                    <a:pt x="14623" y="10963"/>
                    <a:pt x="15315" y="10873"/>
                    <a:pt x="15881" y="10515"/>
                  </a:cubicBezTo>
                  <a:cubicBezTo>
                    <a:pt x="16139" y="10357"/>
                    <a:pt x="16340" y="10156"/>
                    <a:pt x="16512" y="9913"/>
                  </a:cubicBezTo>
                  <a:cubicBezTo>
                    <a:pt x="16784" y="9511"/>
                    <a:pt x="16970" y="8938"/>
                    <a:pt x="16970" y="8178"/>
                  </a:cubicBezTo>
                  <a:cubicBezTo>
                    <a:pt x="16970" y="6631"/>
                    <a:pt x="16053" y="2933"/>
                    <a:pt x="13101" y="1084"/>
                  </a:cubicBezTo>
                  <a:cubicBezTo>
                    <a:pt x="13015" y="1026"/>
                    <a:pt x="12929" y="969"/>
                    <a:pt x="12828" y="926"/>
                  </a:cubicBezTo>
                  <a:cubicBezTo>
                    <a:pt x="12527" y="754"/>
                    <a:pt x="12226" y="611"/>
                    <a:pt x="11911" y="482"/>
                  </a:cubicBezTo>
                  <a:cubicBezTo>
                    <a:pt x="11194" y="224"/>
                    <a:pt x="10449" y="66"/>
                    <a:pt x="9689" y="23"/>
                  </a:cubicBezTo>
                  <a:cubicBezTo>
                    <a:pt x="9471" y="8"/>
                    <a:pt x="9253" y="1"/>
                    <a:pt x="9034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7" name="Google Shape;4325;p64"/>
            <p:cNvSpPr/>
            <p:nvPr/>
          </p:nvSpPr>
          <p:spPr>
            <a:xfrm>
              <a:off x="4989213" y="3705238"/>
              <a:ext cx="78500" cy="57900"/>
            </a:xfrm>
            <a:custGeom>
              <a:avLst/>
              <a:gdLst/>
              <a:ahLst/>
              <a:cxnLst/>
              <a:rect l="l" t="t" r="r" b="b"/>
              <a:pathLst>
                <a:path w="3140" h="2316" extrusionOk="0">
                  <a:moveTo>
                    <a:pt x="1233" y="0"/>
                  </a:moveTo>
                  <a:cubicBezTo>
                    <a:pt x="1233" y="0"/>
                    <a:pt x="0" y="1935"/>
                    <a:pt x="430" y="2236"/>
                  </a:cubicBezTo>
                  <a:cubicBezTo>
                    <a:pt x="479" y="2270"/>
                    <a:pt x="528" y="2285"/>
                    <a:pt x="577" y="2285"/>
                  </a:cubicBezTo>
                  <a:cubicBezTo>
                    <a:pt x="970" y="2285"/>
                    <a:pt x="1376" y="1347"/>
                    <a:pt x="1376" y="1347"/>
                  </a:cubicBezTo>
                  <a:cubicBezTo>
                    <a:pt x="1376" y="1347"/>
                    <a:pt x="1563" y="2316"/>
                    <a:pt x="2157" y="2316"/>
                  </a:cubicBezTo>
                  <a:cubicBezTo>
                    <a:pt x="2222" y="2316"/>
                    <a:pt x="2291" y="2304"/>
                    <a:pt x="2365" y="2279"/>
                  </a:cubicBezTo>
                  <a:cubicBezTo>
                    <a:pt x="3139" y="2035"/>
                    <a:pt x="1233" y="0"/>
                    <a:pt x="1233" y="0"/>
                  </a:cubicBezTo>
                  <a:close/>
                </a:path>
              </a:pathLst>
            </a:custGeom>
            <a:solidFill>
              <a:srgbClr val="1E032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8" name="Google Shape;4326;p64"/>
            <p:cNvSpPr/>
            <p:nvPr/>
          </p:nvSpPr>
          <p:spPr>
            <a:xfrm>
              <a:off x="4883513" y="3581088"/>
              <a:ext cx="92450" cy="133550"/>
            </a:xfrm>
            <a:custGeom>
              <a:avLst/>
              <a:gdLst/>
              <a:ahLst/>
              <a:cxnLst/>
              <a:rect l="l" t="t" r="r" b="b"/>
              <a:pathLst>
                <a:path w="3698" h="5342" extrusionOk="0">
                  <a:moveTo>
                    <a:pt x="2008" y="0"/>
                  </a:moveTo>
                  <a:cubicBezTo>
                    <a:pt x="1223" y="0"/>
                    <a:pt x="513" y="500"/>
                    <a:pt x="244" y="1240"/>
                  </a:cubicBezTo>
                  <a:cubicBezTo>
                    <a:pt x="43" y="1784"/>
                    <a:pt x="0" y="2386"/>
                    <a:pt x="100" y="2945"/>
                  </a:cubicBezTo>
                  <a:cubicBezTo>
                    <a:pt x="172" y="3332"/>
                    <a:pt x="272" y="3705"/>
                    <a:pt x="401" y="4063"/>
                  </a:cubicBezTo>
                  <a:cubicBezTo>
                    <a:pt x="502" y="4364"/>
                    <a:pt x="659" y="4665"/>
                    <a:pt x="860" y="4909"/>
                  </a:cubicBezTo>
                  <a:cubicBezTo>
                    <a:pt x="1125" y="5186"/>
                    <a:pt x="1502" y="5341"/>
                    <a:pt x="1879" y="5341"/>
                  </a:cubicBezTo>
                  <a:cubicBezTo>
                    <a:pt x="1950" y="5341"/>
                    <a:pt x="2022" y="5336"/>
                    <a:pt x="2093" y="5324"/>
                  </a:cubicBezTo>
                  <a:cubicBezTo>
                    <a:pt x="2150" y="5310"/>
                    <a:pt x="2193" y="5310"/>
                    <a:pt x="2236" y="5296"/>
                  </a:cubicBezTo>
                  <a:cubicBezTo>
                    <a:pt x="2953" y="5124"/>
                    <a:pt x="3426" y="4421"/>
                    <a:pt x="3540" y="3719"/>
                  </a:cubicBezTo>
                  <a:cubicBezTo>
                    <a:pt x="3698" y="2759"/>
                    <a:pt x="3569" y="1770"/>
                    <a:pt x="3168" y="896"/>
                  </a:cubicBezTo>
                  <a:cubicBezTo>
                    <a:pt x="3024" y="552"/>
                    <a:pt x="2766" y="265"/>
                    <a:pt x="2451" y="79"/>
                  </a:cubicBezTo>
                  <a:cubicBezTo>
                    <a:pt x="2351" y="36"/>
                    <a:pt x="2265" y="7"/>
                    <a:pt x="2164" y="7"/>
                  </a:cubicBezTo>
                  <a:cubicBezTo>
                    <a:pt x="2112" y="3"/>
                    <a:pt x="2060" y="0"/>
                    <a:pt x="2008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9" name="Google Shape;4327;p64"/>
            <p:cNvSpPr/>
            <p:nvPr/>
          </p:nvSpPr>
          <p:spPr>
            <a:xfrm>
              <a:off x="4901413" y="3583038"/>
              <a:ext cx="74550" cy="131175"/>
            </a:xfrm>
            <a:custGeom>
              <a:avLst/>
              <a:gdLst/>
              <a:ahLst/>
              <a:cxnLst/>
              <a:rect l="l" t="t" r="r" b="b"/>
              <a:pathLst>
                <a:path w="2982" h="5247" extrusionOk="0">
                  <a:moveTo>
                    <a:pt x="1735" y="1"/>
                  </a:moveTo>
                  <a:cubicBezTo>
                    <a:pt x="1047" y="115"/>
                    <a:pt x="488" y="588"/>
                    <a:pt x="244" y="1233"/>
                  </a:cubicBezTo>
                  <a:cubicBezTo>
                    <a:pt x="44" y="1778"/>
                    <a:pt x="1" y="2366"/>
                    <a:pt x="101" y="2939"/>
                  </a:cubicBezTo>
                  <a:cubicBezTo>
                    <a:pt x="173" y="3326"/>
                    <a:pt x="273" y="3698"/>
                    <a:pt x="402" y="4057"/>
                  </a:cubicBezTo>
                  <a:cubicBezTo>
                    <a:pt x="502" y="4358"/>
                    <a:pt x="646" y="4644"/>
                    <a:pt x="861" y="4902"/>
                  </a:cubicBezTo>
                  <a:cubicBezTo>
                    <a:pt x="1004" y="5060"/>
                    <a:pt x="1176" y="5175"/>
                    <a:pt x="1377" y="5246"/>
                  </a:cubicBezTo>
                  <a:cubicBezTo>
                    <a:pt x="1434" y="5232"/>
                    <a:pt x="1477" y="5232"/>
                    <a:pt x="1520" y="5218"/>
                  </a:cubicBezTo>
                  <a:cubicBezTo>
                    <a:pt x="2237" y="5046"/>
                    <a:pt x="2710" y="4343"/>
                    <a:pt x="2824" y="3641"/>
                  </a:cubicBezTo>
                  <a:cubicBezTo>
                    <a:pt x="2982" y="2681"/>
                    <a:pt x="2853" y="1692"/>
                    <a:pt x="2452" y="818"/>
                  </a:cubicBezTo>
                  <a:cubicBezTo>
                    <a:pt x="2308" y="474"/>
                    <a:pt x="2050" y="187"/>
                    <a:pt x="1735" y="1"/>
                  </a:cubicBezTo>
                  <a:close/>
                </a:path>
              </a:pathLst>
            </a:custGeom>
            <a:solidFill>
              <a:srgbClr val="1E032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0" name="Google Shape;4328;p64"/>
            <p:cNvSpPr/>
            <p:nvPr/>
          </p:nvSpPr>
          <p:spPr>
            <a:xfrm>
              <a:off x="5075213" y="3594588"/>
              <a:ext cx="86125" cy="114575"/>
            </a:xfrm>
            <a:custGeom>
              <a:avLst/>
              <a:gdLst/>
              <a:ahLst/>
              <a:cxnLst/>
              <a:rect l="l" t="t" r="r" b="b"/>
              <a:pathLst>
                <a:path w="3445" h="4583" extrusionOk="0">
                  <a:moveTo>
                    <a:pt x="1400" y="1"/>
                  </a:moveTo>
                  <a:cubicBezTo>
                    <a:pt x="1265" y="1"/>
                    <a:pt x="1130" y="28"/>
                    <a:pt x="1003" y="83"/>
                  </a:cubicBezTo>
                  <a:cubicBezTo>
                    <a:pt x="932" y="112"/>
                    <a:pt x="860" y="155"/>
                    <a:pt x="788" y="212"/>
                  </a:cubicBezTo>
                  <a:cubicBezTo>
                    <a:pt x="115" y="728"/>
                    <a:pt x="0" y="4025"/>
                    <a:pt x="1577" y="4512"/>
                  </a:cubicBezTo>
                  <a:lnTo>
                    <a:pt x="1648" y="4541"/>
                  </a:lnTo>
                  <a:cubicBezTo>
                    <a:pt x="1765" y="4569"/>
                    <a:pt x="1875" y="4582"/>
                    <a:pt x="1978" y="4582"/>
                  </a:cubicBezTo>
                  <a:cubicBezTo>
                    <a:pt x="3187" y="4582"/>
                    <a:pt x="3445" y="2757"/>
                    <a:pt x="3168" y="1832"/>
                  </a:cubicBezTo>
                  <a:cubicBezTo>
                    <a:pt x="2953" y="1187"/>
                    <a:pt x="2551" y="614"/>
                    <a:pt x="2007" y="212"/>
                  </a:cubicBezTo>
                  <a:cubicBezTo>
                    <a:pt x="1830" y="71"/>
                    <a:pt x="1616" y="1"/>
                    <a:pt x="1400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1" name="Google Shape;4329;p64"/>
            <p:cNvSpPr/>
            <p:nvPr/>
          </p:nvSpPr>
          <p:spPr>
            <a:xfrm>
              <a:off x="5075213" y="3596663"/>
              <a:ext cx="65950" cy="110750"/>
            </a:xfrm>
            <a:custGeom>
              <a:avLst/>
              <a:gdLst/>
              <a:ahLst/>
              <a:cxnLst/>
              <a:rect l="l" t="t" r="r" b="b"/>
              <a:pathLst>
                <a:path w="2638" h="4430" extrusionOk="0">
                  <a:moveTo>
                    <a:pt x="1003" y="0"/>
                  </a:moveTo>
                  <a:cubicBezTo>
                    <a:pt x="932" y="29"/>
                    <a:pt x="860" y="72"/>
                    <a:pt x="788" y="129"/>
                  </a:cubicBezTo>
                  <a:cubicBezTo>
                    <a:pt x="115" y="645"/>
                    <a:pt x="0" y="3942"/>
                    <a:pt x="1577" y="4429"/>
                  </a:cubicBezTo>
                  <a:cubicBezTo>
                    <a:pt x="2465" y="4099"/>
                    <a:pt x="2637" y="2580"/>
                    <a:pt x="2394" y="1749"/>
                  </a:cubicBezTo>
                  <a:cubicBezTo>
                    <a:pt x="2236" y="1233"/>
                    <a:pt x="1792" y="488"/>
                    <a:pt x="1233" y="129"/>
                  </a:cubicBezTo>
                  <a:cubicBezTo>
                    <a:pt x="1161" y="72"/>
                    <a:pt x="1089" y="29"/>
                    <a:pt x="1003" y="0"/>
                  </a:cubicBezTo>
                  <a:close/>
                </a:path>
              </a:pathLst>
            </a:custGeom>
            <a:solidFill>
              <a:srgbClr val="1E032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2" name="Google Shape;4330;p64"/>
            <p:cNvSpPr/>
            <p:nvPr/>
          </p:nvSpPr>
          <p:spPr>
            <a:xfrm>
              <a:off x="4938338" y="3696638"/>
              <a:ext cx="43725" cy="34425"/>
            </a:xfrm>
            <a:custGeom>
              <a:avLst/>
              <a:gdLst/>
              <a:ahLst/>
              <a:cxnLst/>
              <a:rect l="l" t="t" r="r" b="b"/>
              <a:pathLst>
                <a:path w="1749" h="1377" extrusionOk="0">
                  <a:moveTo>
                    <a:pt x="1749" y="0"/>
                  </a:moveTo>
                  <a:lnTo>
                    <a:pt x="0" y="1376"/>
                  </a:lnTo>
                  <a:cubicBezTo>
                    <a:pt x="0" y="1376"/>
                    <a:pt x="12" y="1377"/>
                    <a:pt x="33" y="1377"/>
                  </a:cubicBezTo>
                  <a:cubicBezTo>
                    <a:pt x="252" y="1377"/>
                    <a:pt x="1475" y="1317"/>
                    <a:pt x="1749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3" name="Google Shape;4331;p64"/>
            <p:cNvSpPr/>
            <p:nvPr/>
          </p:nvSpPr>
          <p:spPr>
            <a:xfrm>
              <a:off x="5079138" y="3698063"/>
              <a:ext cx="40875" cy="25825"/>
            </a:xfrm>
            <a:custGeom>
              <a:avLst/>
              <a:gdLst/>
              <a:ahLst/>
              <a:cxnLst/>
              <a:rect l="l" t="t" r="r" b="b"/>
              <a:pathLst>
                <a:path w="1635" h="1033" extrusionOk="0">
                  <a:moveTo>
                    <a:pt x="1" y="0"/>
                  </a:moveTo>
                  <a:cubicBezTo>
                    <a:pt x="1" y="1"/>
                    <a:pt x="489" y="1033"/>
                    <a:pt x="1590" y="1033"/>
                  </a:cubicBezTo>
                  <a:cubicBezTo>
                    <a:pt x="1605" y="1033"/>
                    <a:pt x="1620" y="1033"/>
                    <a:pt x="1635" y="1032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4" name="Google Shape;4332;p64"/>
            <p:cNvSpPr/>
            <p:nvPr/>
          </p:nvSpPr>
          <p:spPr>
            <a:xfrm>
              <a:off x="4807888" y="3656488"/>
              <a:ext cx="56300" cy="103225"/>
            </a:xfrm>
            <a:custGeom>
              <a:avLst/>
              <a:gdLst/>
              <a:ahLst/>
              <a:cxnLst/>
              <a:rect l="l" t="t" r="r" b="b"/>
              <a:pathLst>
                <a:path w="2252" h="4129" extrusionOk="0">
                  <a:moveTo>
                    <a:pt x="159" y="1"/>
                  </a:moveTo>
                  <a:cubicBezTo>
                    <a:pt x="101" y="187"/>
                    <a:pt x="73" y="373"/>
                    <a:pt x="58" y="574"/>
                  </a:cubicBezTo>
                  <a:cubicBezTo>
                    <a:pt x="1" y="918"/>
                    <a:pt x="1" y="1276"/>
                    <a:pt x="30" y="1635"/>
                  </a:cubicBezTo>
                  <a:cubicBezTo>
                    <a:pt x="116" y="2753"/>
                    <a:pt x="546" y="3441"/>
                    <a:pt x="1119" y="3871"/>
                  </a:cubicBezTo>
                  <a:cubicBezTo>
                    <a:pt x="1248" y="3971"/>
                    <a:pt x="1377" y="4057"/>
                    <a:pt x="1520" y="4129"/>
                  </a:cubicBezTo>
                  <a:cubicBezTo>
                    <a:pt x="2251" y="1649"/>
                    <a:pt x="646" y="330"/>
                    <a:pt x="159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5" name="Google Shape;4333;p64"/>
            <p:cNvSpPr/>
            <p:nvPr/>
          </p:nvSpPr>
          <p:spPr>
            <a:xfrm>
              <a:off x="4814338" y="3602388"/>
              <a:ext cx="23325" cy="44100"/>
            </a:xfrm>
            <a:custGeom>
              <a:avLst/>
              <a:gdLst/>
              <a:ahLst/>
              <a:cxnLst/>
              <a:rect l="l" t="t" r="r" b="b"/>
              <a:pathLst>
                <a:path w="933" h="1764" extrusionOk="0">
                  <a:moveTo>
                    <a:pt x="775" y="1"/>
                  </a:moveTo>
                  <a:lnTo>
                    <a:pt x="775" y="1"/>
                  </a:lnTo>
                  <a:cubicBezTo>
                    <a:pt x="445" y="545"/>
                    <a:pt x="173" y="1147"/>
                    <a:pt x="1" y="1764"/>
                  </a:cubicBezTo>
                  <a:cubicBezTo>
                    <a:pt x="345" y="1434"/>
                    <a:pt x="933" y="746"/>
                    <a:pt x="775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6" name="Google Shape;4334;p64"/>
            <p:cNvSpPr/>
            <p:nvPr/>
          </p:nvSpPr>
          <p:spPr>
            <a:xfrm>
              <a:off x="4826538" y="3620138"/>
              <a:ext cx="50900" cy="38175"/>
            </a:xfrm>
            <a:custGeom>
              <a:avLst/>
              <a:gdLst/>
              <a:ahLst/>
              <a:cxnLst/>
              <a:rect l="l" t="t" r="r" b="b"/>
              <a:pathLst>
                <a:path w="2036" h="1527" extrusionOk="0">
                  <a:moveTo>
                    <a:pt x="1298" y="1"/>
                  </a:moveTo>
                  <a:cubicBezTo>
                    <a:pt x="734" y="1"/>
                    <a:pt x="0" y="1527"/>
                    <a:pt x="0" y="1527"/>
                  </a:cubicBezTo>
                  <a:cubicBezTo>
                    <a:pt x="0" y="1527"/>
                    <a:pt x="2035" y="409"/>
                    <a:pt x="1462" y="50"/>
                  </a:cubicBezTo>
                  <a:cubicBezTo>
                    <a:pt x="1410" y="16"/>
                    <a:pt x="1355" y="1"/>
                    <a:pt x="1298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7" name="Google Shape;4335;p64"/>
            <p:cNvSpPr/>
            <p:nvPr/>
          </p:nvSpPr>
          <p:spPr>
            <a:xfrm>
              <a:off x="4837638" y="3654338"/>
              <a:ext cx="44100" cy="18300"/>
            </a:xfrm>
            <a:custGeom>
              <a:avLst/>
              <a:gdLst/>
              <a:ahLst/>
              <a:cxnLst/>
              <a:rect l="l" t="t" r="r" b="b"/>
              <a:pathLst>
                <a:path w="1764" h="732" extrusionOk="0">
                  <a:moveTo>
                    <a:pt x="1264" y="0"/>
                  </a:moveTo>
                  <a:cubicBezTo>
                    <a:pt x="824" y="0"/>
                    <a:pt x="1" y="732"/>
                    <a:pt x="1" y="732"/>
                  </a:cubicBezTo>
                  <a:cubicBezTo>
                    <a:pt x="1" y="732"/>
                    <a:pt x="1763" y="459"/>
                    <a:pt x="1462" y="87"/>
                  </a:cubicBezTo>
                  <a:cubicBezTo>
                    <a:pt x="1415" y="26"/>
                    <a:pt x="1346" y="0"/>
                    <a:pt x="1264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8" name="Google Shape;4336;p64"/>
            <p:cNvSpPr/>
            <p:nvPr/>
          </p:nvSpPr>
          <p:spPr>
            <a:xfrm>
              <a:off x="4848038" y="3676013"/>
              <a:ext cx="42075" cy="14225"/>
            </a:xfrm>
            <a:custGeom>
              <a:avLst/>
              <a:gdLst/>
              <a:ahLst/>
              <a:cxnLst/>
              <a:rect l="l" t="t" r="r" b="b"/>
              <a:pathLst>
                <a:path w="1683" h="569" extrusionOk="0">
                  <a:moveTo>
                    <a:pt x="1211" y="0"/>
                  </a:moveTo>
                  <a:cubicBezTo>
                    <a:pt x="765" y="0"/>
                    <a:pt x="0" y="567"/>
                    <a:pt x="0" y="567"/>
                  </a:cubicBezTo>
                  <a:cubicBezTo>
                    <a:pt x="0" y="567"/>
                    <a:pt x="41" y="568"/>
                    <a:pt x="109" y="568"/>
                  </a:cubicBezTo>
                  <a:cubicBezTo>
                    <a:pt x="483" y="568"/>
                    <a:pt x="1683" y="537"/>
                    <a:pt x="1476" y="137"/>
                  </a:cubicBezTo>
                  <a:cubicBezTo>
                    <a:pt x="1423" y="39"/>
                    <a:pt x="1328" y="0"/>
                    <a:pt x="1211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9" name="Google Shape;4337;p64"/>
            <p:cNvSpPr/>
            <p:nvPr/>
          </p:nvSpPr>
          <p:spPr>
            <a:xfrm>
              <a:off x="4854488" y="3700138"/>
              <a:ext cx="43125" cy="10050"/>
            </a:xfrm>
            <a:custGeom>
              <a:avLst/>
              <a:gdLst/>
              <a:ahLst/>
              <a:cxnLst/>
              <a:rect l="l" t="t" r="r" b="b"/>
              <a:pathLst>
                <a:path w="1725" h="402" extrusionOk="0">
                  <a:moveTo>
                    <a:pt x="1113" y="0"/>
                  </a:moveTo>
                  <a:cubicBezTo>
                    <a:pt x="624" y="0"/>
                    <a:pt x="0" y="204"/>
                    <a:pt x="0" y="204"/>
                  </a:cubicBezTo>
                  <a:cubicBezTo>
                    <a:pt x="0" y="204"/>
                    <a:pt x="835" y="402"/>
                    <a:pt x="1323" y="402"/>
                  </a:cubicBezTo>
                  <a:cubicBezTo>
                    <a:pt x="1567" y="402"/>
                    <a:pt x="1725" y="352"/>
                    <a:pt x="1648" y="204"/>
                  </a:cubicBezTo>
                  <a:cubicBezTo>
                    <a:pt x="1567" y="51"/>
                    <a:pt x="1357" y="0"/>
                    <a:pt x="1113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0" name="Google Shape;4338;p64"/>
            <p:cNvSpPr/>
            <p:nvPr/>
          </p:nvSpPr>
          <p:spPr>
            <a:xfrm>
              <a:off x="4858788" y="3718338"/>
              <a:ext cx="40000" cy="12950"/>
            </a:xfrm>
            <a:custGeom>
              <a:avLst/>
              <a:gdLst/>
              <a:ahLst/>
              <a:cxnLst/>
              <a:rect l="l" t="t" r="r" b="b"/>
              <a:pathLst>
                <a:path w="1600" h="518" extrusionOk="0">
                  <a:moveTo>
                    <a:pt x="925" y="1"/>
                  </a:moveTo>
                  <a:cubicBezTo>
                    <a:pt x="495" y="1"/>
                    <a:pt x="0" y="107"/>
                    <a:pt x="0" y="107"/>
                  </a:cubicBezTo>
                  <a:cubicBezTo>
                    <a:pt x="0" y="107"/>
                    <a:pt x="806" y="518"/>
                    <a:pt x="1252" y="518"/>
                  </a:cubicBezTo>
                  <a:cubicBezTo>
                    <a:pt x="1400" y="518"/>
                    <a:pt x="1509" y="472"/>
                    <a:pt x="1534" y="350"/>
                  </a:cubicBezTo>
                  <a:cubicBezTo>
                    <a:pt x="1599" y="76"/>
                    <a:pt x="1285" y="1"/>
                    <a:pt x="925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1" name="Google Shape;4339;p64"/>
            <p:cNvSpPr/>
            <p:nvPr/>
          </p:nvSpPr>
          <p:spPr>
            <a:xfrm>
              <a:off x="4854488" y="3743463"/>
              <a:ext cx="51875" cy="20575"/>
            </a:xfrm>
            <a:custGeom>
              <a:avLst/>
              <a:gdLst/>
              <a:ahLst/>
              <a:cxnLst/>
              <a:rect l="l" t="t" r="r" b="b"/>
              <a:pathLst>
                <a:path w="2075" h="823" extrusionOk="0">
                  <a:moveTo>
                    <a:pt x="257" y="0"/>
                  </a:moveTo>
                  <a:cubicBezTo>
                    <a:pt x="103" y="0"/>
                    <a:pt x="0" y="5"/>
                    <a:pt x="0" y="5"/>
                  </a:cubicBezTo>
                  <a:cubicBezTo>
                    <a:pt x="0" y="5"/>
                    <a:pt x="673" y="823"/>
                    <a:pt x="1215" y="823"/>
                  </a:cubicBezTo>
                  <a:cubicBezTo>
                    <a:pt x="1353" y="823"/>
                    <a:pt x="1483" y="769"/>
                    <a:pt x="1591" y="635"/>
                  </a:cubicBezTo>
                  <a:cubicBezTo>
                    <a:pt x="2075" y="62"/>
                    <a:pt x="820" y="0"/>
                    <a:pt x="257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2" name="Google Shape;4340;p64"/>
            <p:cNvSpPr/>
            <p:nvPr/>
          </p:nvSpPr>
          <p:spPr>
            <a:xfrm>
              <a:off x="4971638" y="3492388"/>
              <a:ext cx="133700" cy="50825"/>
            </a:xfrm>
            <a:custGeom>
              <a:avLst/>
              <a:gdLst/>
              <a:ahLst/>
              <a:cxnLst/>
              <a:rect l="l" t="t" r="r" b="b"/>
              <a:pathLst>
                <a:path w="5348" h="2033" extrusionOk="0">
                  <a:moveTo>
                    <a:pt x="2466" y="1"/>
                  </a:moveTo>
                  <a:cubicBezTo>
                    <a:pt x="2280" y="1"/>
                    <a:pt x="2108" y="15"/>
                    <a:pt x="1922" y="29"/>
                  </a:cubicBezTo>
                  <a:cubicBezTo>
                    <a:pt x="1277" y="58"/>
                    <a:pt x="632" y="158"/>
                    <a:pt x="1" y="330"/>
                  </a:cubicBezTo>
                  <a:cubicBezTo>
                    <a:pt x="87" y="502"/>
                    <a:pt x="202" y="660"/>
                    <a:pt x="316" y="817"/>
                  </a:cubicBezTo>
                  <a:cubicBezTo>
                    <a:pt x="417" y="946"/>
                    <a:pt x="531" y="1075"/>
                    <a:pt x="660" y="1204"/>
                  </a:cubicBezTo>
                  <a:cubicBezTo>
                    <a:pt x="1133" y="1634"/>
                    <a:pt x="1721" y="1921"/>
                    <a:pt x="2352" y="1993"/>
                  </a:cubicBezTo>
                  <a:cubicBezTo>
                    <a:pt x="2438" y="2007"/>
                    <a:pt x="2524" y="2021"/>
                    <a:pt x="2624" y="2021"/>
                  </a:cubicBezTo>
                  <a:cubicBezTo>
                    <a:pt x="2703" y="2029"/>
                    <a:pt x="2778" y="2032"/>
                    <a:pt x="2853" y="2032"/>
                  </a:cubicBezTo>
                  <a:cubicBezTo>
                    <a:pt x="2928" y="2032"/>
                    <a:pt x="3004" y="2029"/>
                    <a:pt x="3082" y="2021"/>
                  </a:cubicBezTo>
                  <a:cubicBezTo>
                    <a:pt x="4000" y="1978"/>
                    <a:pt x="4559" y="1692"/>
                    <a:pt x="4888" y="1348"/>
                  </a:cubicBezTo>
                  <a:cubicBezTo>
                    <a:pt x="5003" y="1233"/>
                    <a:pt x="5103" y="1104"/>
                    <a:pt x="5175" y="961"/>
                  </a:cubicBezTo>
                  <a:cubicBezTo>
                    <a:pt x="5261" y="817"/>
                    <a:pt x="5318" y="660"/>
                    <a:pt x="5347" y="488"/>
                  </a:cubicBezTo>
                  <a:cubicBezTo>
                    <a:pt x="4630" y="230"/>
                    <a:pt x="3871" y="58"/>
                    <a:pt x="3097" y="15"/>
                  </a:cubicBezTo>
                  <a:lnTo>
                    <a:pt x="3025" y="15"/>
                  </a:lnTo>
                  <a:cubicBezTo>
                    <a:pt x="2896" y="1"/>
                    <a:pt x="2767" y="1"/>
                    <a:pt x="2638" y="1"/>
                  </a:cubicBezTo>
                  <a:close/>
                </a:path>
              </a:pathLst>
            </a:custGeom>
            <a:solidFill>
              <a:srgbClr val="FFD3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3" name="Google Shape;4341;p64"/>
            <p:cNvSpPr/>
            <p:nvPr/>
          </p:nvSpPr>
          <p:spPr>
            <a:xfrm>
              <a:off x="4807888" y="3670463"/>
              <a:ext cx="33000" cy="82450"/>
            </a:xfrm>
            <a:custGeom>
              <a:avLst/>
              <a:gdLst/>
              <a:ahLst/>
              <a:cxnLst/>
              <a:rect l="l" t="t" r="r" b="b"/>
              <a:pathLst>
                <a:path w="1320" h="3298" extrusionOk="0">
                  <a:moveTo>
                    <a:pt x="58" y="1"/>
                  </a:moveTo>
                  <a:cubicBezTo>
                    <a:pt x="1" y="359"/>
                    <a:pt x="1" y="703"/>
                    <a:pt x="30" y="1061"/>
                  </a:cubicBezTo>
                  <a:cubicBezTo>
                    <a:pt x="116" y="2179"/>
                    <a:pt x="546" y="2882"/>
                    <a:pt x="1119" y="3297"/>
                  </a:cubicBezTo>
                  <a:cubicBezTo>
                    <a:pt x="1320" y="1291"/>
                    <a:pt x="288" y="216"/>
                    <a:pt x="58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4" name="Google Shape;4342;p64"/>
            <p:cNvSpPr/>
            <p:nvPr/>
          </p:nvSpPr>
          <p:spPr>
            <a:xfrm>
              <a:off x="5133613" y="3717763"/>
              <a:ext cx="6825" cy="6100"/>
            </a:xfrm>
            <a:custGeom>
              <a:avLst/>
              <a:gdLst/>
              <a:ahLst/>
              <a:cxnLst/>
              <a:rect l="l" t="t" r="r" b="b"/>
              <a:pathLst>
                <a:path w="273" h="244" extrusionOk="0">
                  <a:moveTo>
                    <a:pt x="158" y="1"/>
                  </a:moveTo>
                  <a:cubicBezTo>
                    <a:pt x="58" y="1"/>
                    <a:pt x="0" y="130"/>
                    <a:pt x="72" y="201"/>
                  </a:cubicBezTo>
                  <a:cubicBezTo>
                    <a:pt x="96" y="231"/>
                    <a:pt x="127" y="243"/>
                    <a:pt x="158" y="243"/>
                  </a:cubicBezTo>
                  <a:cubicBezTo>
                    <a:pt x="217" y="243"/>
                    <a:pt x="273" y="196"/>
                    <a:pt x="273" y="130"/>
                  </a:cubicBezTo>
                  <a:cubicBezTo>
                    <a:pt x="273" y="58"/>
                    <a:pt x="230" y="1"/>
                    <a:pt x="158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5" name="Google Shape;4343;p64"/>
            <p:cNvSpPr/>
            <p:nvPr/>
          </p:nvSpPr>
          <p:spPr>
            <a:xfrm>
              <a:off x="5152588" y="3699763"/>
              <a:ext cx="6125" cy="5925"/>
            </a:xfrm>
            <a:custGeom>
              <a:avLst/>
              <a:gdLst/>
              <a:ahLst/>
              <a:cxnLst/>
              <a:rect l="l" t="t" r="r" b="b"/>
              <a:pathLst>
                <a:path w="245" h="237" extrusionOk="0">
                  <a:moveTo>
                    <a:pt x="123" y="1"/>
                  </a:moveTo>
                  <a:cubicBezTo>
                    <a:pt x="62" y="1"/>
                    <a:pt x="1" y="40"/>
                    <a:pt x="1" y="119"/>
                  </a:cubicBezTo>
                  <a:cubicBezTo>
                    <a:pt x="1" y="198"/>
                    <a:pt x="62" y="237"/>
                    <a:pt x="123" y="237"/>
                  </a:cubicBezTo>
                  <a:cubicBezTo>
                    <a:pt x="184" y="237"/>
                    <a:pt x="245" y="198"/>
                    <a:pt x="245" y="119"/>
                  </a:cubicBezTo>
                  <a:cubicBezTo>
                    <a:pt x="245" y="40"/>
                    <a:pt x="184" y="1"/>
                    <a:pt x="123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6" name="Google Shape;4344;p64"/>
            <p:cNvSpPr/>
            <p:nvPr/>
          </p:nvSpPr>
          <p:spPr>
            <a:xfrm>
              <a:off x="4898913" y="3708713"/>
              <a:ext cx="6125" cy="5950"/>
            </a:xfrm>
            <a:custGeom>
              <a:avLst/>
              <a:gdLst/>
              <a:ahLst/>
              <a:cxnLst/>
              <a:rect l="l" t="t" r="r" b="b"/>
              <a:pathLst>
                <a:path w="245" h="238" extrusionOk="0">
                  <a:moveTo>
                    <a:pt x="122" y="1"/>
                  </a:moveTo>
                  <a:cubicBezTo>
                    <a:pt x="61" y="1"/>
                    <a:pt x="0" y="40"/>
                    <a:pt x="0" y="119"/>
                  </a:cubicBezTo>
                  <a:cubicBezTo>
                    <a:pt x="0" y="198"/>
                    <a:pt x="61" y="237"/>
                    <a:pt x="122" y="237"/>
                  </a:cubicBezTo>
                  <a:cubicBezTo>
                    <a:pt x="183" y="237"/>
                    <a:pt x="244" y="198"/>
                    <a:pt x="244" y="119"/>
                  </a:cubicBezTo>
                  <a:cubicBezTo>
                    <a:pt x="244" y="40"/>
                    <a:pt x="183" y="1"/>
                    <a:pt x="122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7" name="Google Shape;4345;p64"/>
            <p:cNvSpPr/>
            <p:nvPr/>
          </p:nvSpPr>
          <p:spPr>
            <a:xfrm>
              <a:off x="4925063" y="3727088"/>
              <a:ext cx="7200" cy="5850"/>
            </a:xfrm>
            <a:custGeom>
              <a:avLst/>
              <a:gdLst/>
              <a:ahLst/>
              <a:cxnLst/>
              <a:rect l="l" t="t" r="r" b="b"/>
              <a:pathLst>
                <a:path w="288" h="234" extrusionOk="0">
                  <a:moveTo>
                    <a:pt x="158" y="0"/>
                  </a:moveTo>
                  <a:cubicBezTo>
                    <a:pt x="58" y="0"/>
                    <a:pt x="1" y="129"/>
                    <a:pt x="72" y="201"/>
                  </a:cubicBezTo>
                  <a:cubicBezTo>
                    <a:pt x="99" y="223"/>
                    <a:pt x="130" y="233"/>
                    <a:pt x="160" y="233"/>
                  </a:cubicBezTo>
                  <a:cubicBezTo>
                    <a:pt x="226" y="233"/>
                    <a:pt x="287" y="184"/>
                    <a:pt x="287" y="115"/>
                  </a:cubicBezTo>
                  <a:cubicBezTo>
                    <a:pt x="287" y="43"/>
                    <a:pt x="230" y="0"/>
                    <a:pt x="158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8" name="Google Shape;4346;p64"/>
            <p:cNvSpPr/>
            <p:nvPr/>
          </p:nvSpPr>
          <p:spPr>
            <a:xfrm>
              <a:off x="4990288" y="3549138"/>
              <a:ext cx="85650" cy="63300"/>
            </a:xfrm>
            <a:custGeom>
              <a:avLst/>
              <a:gdLst/>
              <a:ahLst/>
              <a:cxnLst/>
              <a:rect l="l" t="t" r="r" b="b"/>
              <a:pathLst>
                <a:path w="3426" h="2532" extrusionOk="0">
                  <a:moveTo>
                    <a:pt x="859" y="1"/>
                  </a:moveTo>
                  <a:cubicBezTo>
                    <a:pt x="822" y="1"/>
                    <a:pt x="785" y="3"/>
                    <a:pt x="746" y="9"/>
                  </a:cubicBezTo>
                  <a:cubicBezTo>
                    <a:pt x="0" y="110"/>
                    <a:pt x="1075" y="2116"/>
                    <a:pt x="1692" y="2532"/>
                  </a:cubicBezTo>
                  <a:cubicBezTo>
                    <a:pt x="2508" y="1744"/>
                    <a:pt x="3426" y="325"/>
                    <a:pt x="2852" y="81"/>
                  </a:cubicBezTo>
                  <a:cubicBezTo>
                    <a:pt x="2796" y="59"/>
                    <a:pt x="2739" y="49"/>
                    <a:pt x="2683" y="49"/>
                  </a:cubicBezTo>
                  <a:cubicBezTo>
                    <a:pt x="2160" y="49"/>
                    <a:pt x="1692" y="927"/>
                    <a:pt x="1692" y="927"/>
                  </a:cubicBezTo>
                  <a:cubicBezTo>
                    <a:pt x="1692" y="927"/>
                    <a:pt x="1511" y="1"/>
                    <a:pt x="859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9" name="Google Shape;4347;p64"/>
            <p:cNvSpPr/>
            <p:nvPr/>
          </p:nvSpPr>
          <p:spPr>
            <a:xfrm>
              <a:off x="5025038" y="3621738"/>
              <a:ext cx="10425" cy="54125"/>
            </a:xfrm>
            <a:custGeom>
              <a:avLst/>
              <a:gdLst/>
              <a:ahLst/>
              <a:cxnLst/>
              <a:rect l="l" t="t" r="r" b="b"/>
              <a:pathLst>
                <a:path w="417" h="2165" extrusionOk="0">
                  <a:moveTo>
                    <a:pt x="259" y="1"/>
                  </a:moveTo>
                  <a:cubicBezTo>
                    <a:pt x="115" y="330"/>
                    <a:pt x="44" y="703"/>
                    <a:pt x="29" y="1076"/>
                  </a:cubicBezTo>
                  <a:cubicBezTo>
                    <a:pt x="1" y="1448"/>
                    <a:pt x="44" y="1806"/>
                    <a:pt x="144" y="2165"/>
                  </a:cubicBezTo>
                  <a:cubicBezTo>
                    <a:pt x="287" y="1821"/>
                    <a:pt x="373" y="1463"/>
                    <a:pt x="388" y="1090"/>
                  </a:cubicBezTo>
                  <a:cubicBezTo>
                    <a:pt x="416" y="717"/>
                    <a:pt x="373" y="345"/>
                    <a:pt x="259" y="1"/>
                  </a:cubicBezTo>
                  <a:close/>
                </a:path>
              </a:pathLst>
            </a:custGeom>
            <a:solidFill>
              <a:srgbClr val="FFD3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5" name="Google Shape;4348;p64"/>
            <p:cNvSpPr/>
            <p:nvPr/>
          </p:nvSpPr>
          <p:spPr>
            <a:xfrm>
              <a:off x="4983463" y="3610988"/>
              <a:ext cx="36225" cy="22250"/>
            </a:xfrm>
            <a:custGeom>
              <a:avLst/>
              <a:gdLst/>
              <a:ahLst/>
              <a:cxnLst/>
              <a:rect l="l" t="t" r="r" b="b"/>
              <a:pathLst>
                <a:path w="1449" h="890" extrusionOk="0">
                  <a:moveTo>
                    <a:pt x="1449" y="1"/>
                  </a:moveTo>
                  <a:lnTo>
                    <a:pt x="1449" y="1"/>
                  </a:lnTo>
                  <a:cubicBezTo>
                    <a:pt x="861" y="72"/>
                    <a:pt x="331" y="402"/>
                    <a:pt x="1" y="889"/>
                  </a:cubicBezTo>
                  <a:cubicBezTo>
                    <a:pt x="288" y="861"/>
                    <a:pt x="560" y="760"/>
                    <a:pt x="818" y="603"/>
                  </a:cubicBezTo>
                  <a:cubicBezTo>
                    <a:pt x="1062" y="445"/>
                    <a:pt x="1291" y="244"/>
                    <a:pt x="1449" y="1"/>
                  </a:cubicBezTo>
                  <a:close/>
                </a:path>
              </a:pathLst>
            </a:custGeom>
            <a:solidFill>
              <a:srgbClr val="FFD3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6" name="Google Shape;4349;p64"/>
            <p:cNvSpPr/>
            <p:nvPr/>
          </p:nvSpPr>
          <p:spPr>
            <a:xfrm>
              <a:off x="5042963" y="3610988"/>
              <a:ext cx="36200" cy="22250"/>
            </a:xfrm>
            <a:custGeom>
              <a:avLst/>
              <a:gdLst/>
              <a:ahLst/>
              <a:cxnLst/>
              <a:rect l="l" t="t" r="r" b="b"/>
              <a:pathLst>
                <a:path w="1448" h="890" extrusionOk="0">
                  <a:moveTo>
                    <a:pt x="0" y="1"/>
                  </a:moveTo>
                  <a:cubicBezTo>
                    <a:pt x="158" y="244"/>
                    <a:pt x="373" y="445"/>
                    <a:pt x="631" y="603"/>
                  </a:cubicBezTo>
                  <a:cubicBezTo>
                    <a:pt x="874" y="760"/>
                    <a:pt x="1161" y="861"/>
                    <a:pt x="1448" y="889"/>
                  </a:cubicBezTo>
                  <a:cubicBezTo>
                    <a:pt x="1118" y="402"/>
                    <a:pt x="588" y="72"/>
                    <a:pt x="0" y="1"/>
                  </a:cubicBezTo>
                  <a:close/>
                </a:path>
              </a:pathLst>
            </a:custGeom>
            <a:solidFill>
              <a:srgbClr val="FFD3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7" name="Google Shape;4350;p64"/>
            <p:cNvSpPr/>
            <p:nvPr/>
          </p:nvSpPr>
          <p:spPr>
            <a:xfrm>
              <a:off x="4950863" y="3492388"/>
              <a:ext cx="82450" cy="49125"/>
            </a:xfrm>
            <a:custGeom>
              <a:avLst/>
              <a:gdLst/>
              <a:ahLst/>
              <a:cxnLst/>
              <a:rect l="l" t="t" r="r" b="b"/>
              <a:pathLst>
                <a:path w="3298" h="1965" extrusionOk="0">
                  <a:moveTo>
                    <a:pt x="3297" y="1"/>
                  </a:moveTo>
                  <a:cubicBezTo>
                    <a:pt x="3125" y="1"/>
                    <a:pt x="2939" y="1"/>
                    <a:pt x="2767" y="15"/>
                  </a:cubicBezTo>
                  <a:cubicBezTo>
                    <a:pt x="2194" y="230"/>
                    <a:pt x="1663" y="502"/>
                    <a:pt x="1147" y="817"/>
                  </a:cubicBezTo>
                  <a:cubicBezTo>
                    <a:pt x="631" y="1133"/>
                    <a:pt x="201" y="1520"/>
                    <a:pt x="1" y="1964"/>
                  </a:cubicBezTo>
                  <a:cubicBezTo>
                    <a:pt x="517" y="1735"/>
                    <a:pt x="1018" y="1491"/>
                    <a:pt x="1491" y="1190"/>
                  </a:cubicBezTo>
                  <a:cubicBezTo>
                    <a:pt x="2194" y="774"/>
                    <a:pt x="2867" y="316"/>
                    <a:pt x="3297" y="1"/>
                  </a:cubicBezTo>
                  <a:close/>
                </a:path>
              </a:pathLst>
            </a:custGeom>
            <a:solidFill>
              <a:srgbClr val="FF51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8" name="Google Shape;4351;p64"/>
            <p:cNvSpPr/>
            <p:nvPr/>
          </p:nvSpPr>
          <p:spPr>
            <a:xfrm>
              <a:off x="5038288" y="3492738"/>
              <a:ext cx="88525" cy="39800"/>
            </a:xfrm>
            <a:custGeom>
              <a:avLst/>
              <a:gdLst/>
              <a:ahLst/>
              <a:cxnLst/>
              <a:rect l="l" t="t" r="r" b="b"/>
              <a:pathLst>
                <a:path w="3541" h="1592" extrusionOk="0">
                  <a:moveTo>
                    <a:pt x="1" y="1"/>
                  </a:moveTo>
                  <a:cubicBezTo>
                    <a:pt x="674" y="545"/>
                    <a:pt x="1420" y="1004"/>
                    <a:pt x="2237" y="1334"/>
                  </a:cubicBezTo>
                  <a:cubicBezTo>
                    <a:pt x="2638" y="1506"/>
                    <a:pt x="3082" y="1592"/>
                    <a:pt x="3541" y="1592"/>
                  </a:cubicBezTo>
                  <a:cubicBezTo>
                    <a:pt x="3412" y="1434"/>
                    <a:pt x="3011" y="1205"/>
                    <a:pt x="2509" y="961"/>
                  </a:cubicBezTo>
                  <a:cubicBezTo>
                    <a:pt x="1835" y="617"/>
                    <a:pt x="990" y="259"/>
                    <a:pt x="388" y="15"/>
                  </a:cubicBezTo>
                  <a:cubicBezTo>
                    <a:pt x="259" y="1"/>
                    <a:pt x="130" y="1"/>
                    <a:pt x="1" y="1"/>
                  </a:cubicBezTo>
                  <a:close/>
                </a:path>
              </a:pathLst>
            </a:custGeom>
            <a:solidFill>
              <a:srgbClr val="FF51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9" name="Google Shape;4352;p64"/>
            <p:cNvSpPr/>
            <p:nvPr/>
          </p:nvSpPr>
          <p:spPr>
            <a:xfrm>
              <a:off x="5028613" y="3492388"/>
              <a:ext cx="11850" cy="59875"/>
            </a:xfrm>
            <a:custGeom>
              <a:avLst/>
              <a:gdLst/>
              <a:ahLst/>
              <a:cxnLst/>
              <a:rect l="l" t="t" r="r" b="b"/>
              <a:pathLst>
                <a:path w="474" h="2395" extrusionOk="0">
                  <a:moveTo>
                    <a:pt x="202" y="1"/>
                  </a:moveTo>
                  <a:cubicBezTo>
                    <a:pt x="116" y="559"/>
                    <a:pt x="1" y="1434"/>
                    <a:pt x="73" y="1993"/>
                  </a:cubicBezTo>
                  <a:cubicBezTo>
                    <a:pt x="87" y="2136"/>
                    <a:pt x="130" y="2265"/>
                    <a:pt x="202" y="2394"/>
                  </a:cubicBezTo>
                  <a:cubicBezTo>
                    <a:pt x="273" y="2279"/>
                    <a:pt x="330" y="2150"/>
                    <a:pt x="345" y="2021"/>
                  </a:cubicBezTo>
                  <a:cubicBezTo>
                    <a:pt x="474" y="1477"/>
                    <a:pt x="459" y="617"/>
                    <a:pt x="373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0" name="Google Shape;4353;p64"/>
            <p:cNvSpPr/>
            <p:nvPr/>
          </p:nvSpPr>
          <p:spPr>
            <a:xfrm>
              <a:off x="4941188" y="3516763"/>
              <a:ext cx="9700" cy="8350"/>
            </a:xfrm>
            <a:custGeom>
              <a:avLst/>
              <a:gdLst/>
              <a:ahLst/>
              <a:cxnLst/>
              <a:rect l="l" t="t" r="r" b="b"/>
              <a:pathLst>
                <a:path w="388" h="334" extrusionOk="0">
                  <a:moveTo>
                    <a:pt x="216" y="0"/>
                  </a:moveTo>
                  <a:cubicBezTo>
                    <a:pt x="72" y="0"/>
                    <a:pt x="1" y="186"/>
                    <a:pt x="101" y="287"/>
                  </a:cubicBezTo>
                  <a:cubicBezTo>
                    <a:pt x="133" y="319"/>
                    <a:pt x="175" y="334"/>
                    <a:pt x="216" y="334"/>
                  </a:cubicBezTo>
                  <a:cubicBezTo>
                    <a:pt x="302" y="334"/>
                    <a:pt x="388" y="269"/>
                    <a:pt x="388" y="172"/>
                  </a:cubicBezTo>
                  <a:cubicBezTo>
                    <a:pt x="388" y="72"/>
                    <a:pt x="316" y="0"/>
                    <a:pt x="216" y="0"/>
                  </a:cubicBezTo>
                  <a:close/>
                </a:path>
              </a:pathLst>
            </a:custGeom>
            <a:solidFill>
              <a:srgbClr val="00BFB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1" name="Google Shape;4354;p64"/>
            <p:cNvSpPr/>
            <p:nvPr/>
          </p:nvSpPr>
          <p:spPr>
            <a:xfrm>
              <a:off x="4979163" y="3545063"/>
              <a:ext cx="8275" cy="8275"/>
            </a:xfrm>
            <a:custGeom>
              <a:avLst/>
              <a:gdLst/>
              <a:ahLst/>
              <a:cxnLst/>
              <a:rect l="l" t="t" r="r" b="b"/>
              <a:pathLst>
                <a:path w="331" h="331" extrusionOk="0">
                  <a:moveTo>
                    <a:pt x="159" y="0"/>
                  </a:moveTo>
                  <a:cubicBezTo>
                    <a:pt x="73" y="0"/>
                    <a:pt x="1" y="72"/>
                    <a:pt x="1" y="158"/>
                  </a:cubicBezTo>
                  <a:cubicBezTo>
                    <a:pt x="1" y="244"/>
                    <a:pt x="73" y="330"/>
                    <a:pt x="159" y="330"/>
                  </a:cubicBezTo>
                  <a:cubicBezTo>
                    <a:pt x="259" y="330"/>
                    <a:pt x="331" y="244"/>
                    <a:pt x="331" y="158"/>
                  </a:cubicBezTo>
                  <a:cubicBezTo>
                    <a:pt x="331" y="72"/>
                    <a:pt x="259" y="0"/>
                    <a:pt x="159" y="0"/>
                  </a:cubicBezTo>
                  <a:close/>
                </a:path>
              </a:pathLst>
            </a:custGeom>
            <a:solidFill>
              <a:srgbClr val="00BFB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2" name="Google Shape;4355;p64"/>
            <p:cNvSpPr/>
            <p:nvPr/>
          </p:nvSpPr>
          <p:spPr>
            <a:xfrm>
              <a:off x="5087738" y="3542638"/>
              <a:ext cx="9000" cy="8350"/>
            </a:xfrm>
            <a:custGeom>
              <a:avLst/>
              <a:gdLst/>
              <a:ahLst/>
              <a:cxnLst/>
              <a:rect l="l" t="t" r="r" b="b"/>
              <a:pathLst>
                <a:path w="360" h="334" extrusionOk="0">
                  <a:moveTo>
                    <a:pt x="180" y="1"/>
                  </a:moveTo>
                  <a:cubicBezTo>
                    <a:pt x="90" y="1"/>
                    <a:pt x="1" y="62"/>
                    <a:pt x="15" y="183"/>
                  </a:cubicBezTo>
                  <a:cubicBezTo>
                    <a:pt x="22" y="284"/>
                    <a:pt x="97" y="334"/>
                    <a:pt x="175" y="334"/>
                  </a:cubicBezTo>
                  <a:cubicBezTo>
                    <a:pt x="252" y="334"/>
                    <a:pt x="330" y="284"/>
                    <a:pt x="345" y="183"/>
                  </a:cubicBezTo>
                  <a:cubicBezTo>
                    <a:pt x="359" y="62"/>
                    <a:pt x="269" y="1"/>
                    <a:pt x="180" y="1"/>
                  </a:cubicBezTo>
                  <a:close/>
                </a:path>
              </a:pathLst>
            </a:custGeom>
            <a:solidFill>
              <a:srgbClr val="00BFB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3" name="Google Shape;4356;p64"/>
            <p:cNvSpPr/>
            <p:nvPr/>
          </p:nvSpPr>
          <p:spPr>
            <a:xfrm>
              <a:off x="5127513" y="3515313"/>
              <a:ext cx="7900" cy="6475"/>
            </a:xfrm>
            <a:custGeom>
              <a:avLst/>
              <a:gdLst/>
              <a:ahLst/>
              <a:cxnLst/>
              <a:rect l="l" t="t" r="r" b="b"/>
              <a:pathLst>
                <a:path w="316" h="259" extrusionOk="0">
                  <a:moveTo>
                    <a:pt x="29" y="1"/>
                  </a:moveTo>
                  <a:cubicBezTo>
                    <a:pt x="15" y="29"/>
                    <a:pt x="1" y="58"/>
                    <a:pt x="1" y="101"/>
                  </a:cubicBezTo>
                  <a:cubicBezTo>
                    <a:pt x="1" y="187"/>
                    <a:pt x="72" y="259"/>
                    <a:pt x="173" y="259"/>
                  </a:cubicBezTo>
                  <a:cubicBezTo>
                    <a:pt x="230" y="259"/>
                    <a:pt x="287" y="230"/>
                    <a:pt x="316" y="173"/>
                  </a:cubicBezTo>
                  <a:cubicBezTo>
                    <a:pt x="216" y="115"/>
                    <a:pt x="130" y="58"/>
                    <a:pt x="29" y="1"/>
                  </a:cubicBezTo>
                  <a:close/>
                </a:path>
              </a:pathLst>
            </a:custGeom>
            <a:solidFill>
              <a:srgbClr val="00BFB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4" name="Google Shape;4357;p64"/>
            <p:cNvSpPr/>
            <p:nvPr/>
          </p:nvSpPr>
          <p:spPr>
            <a:xfrm>
              <a:off x="5148288" y="3686913"/>
              <a:ext cx="72050" cy="68500"/>
            </a:xfrm>
            <a:custGeom>
              <a:avLst/>
              <a:gdLst/>
              <a:ahLst/>
              <a:cxnLst/>
              <a:rect l="l" t="t" r="r" b="b"/>
              <a:pathLst>
                <a:path w="2882" h="2740" extrusionOk="0">
                  <a:moveTo>
                    <a:pt x="2443" y="0"/>
                  </a:moveTo>
                  <a:cubicBezTo>
                    <a:pt x="2437" y="0"/>
                    <a:pt x="2430" y="1"/>
                    <a:pt x="2423" y="2"/>
                  </a:cubicBezTo>
                  <a:cubicBezTo>
                    <a:pt x="1965" y="74"/>
                    <a:pt x="2538" y="1923"/>
                    <a:pt x="2595" y="2123"/>
                  </a:cubicBezTo>
                  <a:cubicBezTo>
                    <a:pt x="2514" y="1934"/>
                    <a:pt x="1871" y="430"/>
                    <a:pt x="1558" y="430"/>
                  </a:cubicBezTo>
                  <a:cubicBezTo>
                    <a:pt x="1539" y="430"/>
                    <a:pt x="1522" y="435"/>
                    <a:pt x="1506" y="446"/>
                  </a:cubicBezTo>
                  <a:cubicBezTo>
                    <a:pt x="1205" y="633"/>
                    <a:pt x="2323" y="2224"/>
                    <a:pt x="2395" y="2310"/>
                  </a:cubicBezTo>
                  <a:cubicBezTo>
                    <a:pt x="2316" y="2231"/>
                    <a:pt x="1160" y="955"/>
                    <a:pt x="819" y="955"/>
                  </a:cubicBezTo>
                  <a:cubicBezTo>
                    <a:pt x="787" y="955"/>
                    <a:pt x="762" y="966"/>
                    <a:pt x="746" y="991"/>
                  </a:cubicBezTo>
                  <a:cubicBezTo>
                    <a:pt x="546" y="1278"/>
                    <a:pt x="2008" y="2338"/>
                    <a:pt x="2165" y="2467"/>
                  </a:cubicBezTo>
                  <a:cubicBezTo>
                    <a:pt x="2005" y="2399"/>
                    <a:pt x="755" y="1918"/>
                    <a:pt x="245" y="1918"/>
                  </a:cubicBezTo>
                  <a:cubicBezTo>
                    <a:pt x="117" y="1918"/>
                    <a:pt x="35" y="1948"/>
                    <a:pt x="30" y="2023"/>
                  </a:cubicBezTo>
                  <a:cubicBezTo>
                    <a:pt x="1" y="2338"/>
                    <a:pt x="1535" y="2625"/>
                    <a:pt x="2251" y="2740"/>
                  </a:cubicBezTo>
                  <a:cubicBezTo>
                    <a:pt x="2509" y="2596"/>
                    <a:pt x="2710" y="2381"/>
                    <a:pt x="2882" y="2152"/>
                  </a:cubicBezTo>
                  <a:cubicBezTo>
                    <a:pt x="2868" y="1421"/>
                    <a:pt x="2785" y="0"/>
                    <a:pt x="2443" y="0"/>
                  </a:cubicBezTo>
                  <a:close/>
                </a:path>
              </a:pathLst>
            </a:custGeom>
            <a:solidFill>
              <a:srgbClr val="FFD3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835" name="Google Shape;4299;p64"/>
          <p:cNvSpPr/>
          <p:nvPr/>
        </p:nvSpPr>
        <p:spPr>
          <a:xfrm>
            <a:off x="633914" y="2389303"/>
            <a:ext cx="263535" cy="322064"/>
          </a:xfrm>
          <a:custGeom>
            <a:avLst/>
            <a:gdLst/>
            <a:ahLst/>
            <a:cxnLst/>
            <a:rect l="l" t="t" r="r" b="b"/>
            <a:pathLst>
              <a:path w="14577" h="16826" extrusionOk="0">
                <a:moveTo>
                  <a:pt x="6090" y="1"/>
                </a:moveTo>
                <a:cubicBezTo>
                  <a:pt x="5789" y="1"/>
                  <a:pt x="5483" y="69"/>
                  <a:pt x="5175" y="214"/>
                </a:cubicBezTo>
                <a:cubicBezTo>
                  <a:pt x="1" y="2636"/>
                  <a:pt x="14577" y="16825"/>
                  <a:pt x="14577" y="16825"/>
                </a:cubicBezTo>
                <a:cubicBezTo>
                  <a:pt x="14577" y="16825"/>
                  <a:pt x="10827" y="1"/>
                  <a:pt x="6090" y="1"/>
                </a:cubicBezTo>
                <a:close/>
              </a:path>
            </a:pathLst>
          </a:custGeom>
          <a:solidFill>
            <a:srgbClr val="E7336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992" name="Google Shape;4280;p64"/>
          <p:cNvGrpSpPr/>
          <p:nvPr/>
        </p:nvGrpSpPr>
        <p:grpSpPr>
          <a:xfrm>
            <a:off x="1278293" y="1921022"/>
            <a:ext cx="958863" cy="936562"/>
            <a:chOff x="4359838" y="3100663"/>
            <a:chExt cx="1325950" cy="1223250"/>
          </a:xfrm>
        </p:grpSpPr>
        <p:sp>
          <p:nvSpPr>
            <p:cNvPr id="993" name="Google Shape;4281;p64"/>
            <p:cNvSpPr/>
            <p:nvPr/>
          </p:nvSpPr>
          <p:spPr>
            <a:xfrm>
              <a:off x="4548488" y="3326938"/>
              <a:ext cx="908700" cy="765750"/>
            </a:xfrm>
            <a:custGeom>
              <a:avLst/>
              <a:gdLst/>
              <a:ahLst/>
              <a:cxnLst/>
              <a:rect l="l" t="t" r="r" b="b"/>
              <a:pathLst>
                <a:path w="36348" h="30630" extrusionOk="0">
                  <a:moveTo>
                    <a:pt x="16255" y="0"/>
                  </a:moveTo>
                  <a:cubicBezTo>
                    <a:pt x="14141" y="0"/>
                    <a:pt x="12326" y="1720"/>
                    <a:pt x="11997" y="3050"/>
                  </a:cubicBezTo>
                  <a:cubicBezTo>
                    <a:pt x="11347" y="2890"/>
                    <a:pt x="10756" y="2817"/>
                    <a:pt x="10223" y="2817"/>
                  </a:cubicBezTo>
                  <a:cubicBezTo>
                    <a:pt x="6787" y="2817"/>
                    <a:pt x="5768" y="5854"/>
                    <a:pt x="6822" y="8224"/>
                  </a:cubicBezTo>
                  <a:cubicBezTo>
                    <a:pt x="0" y="11062"/>
                    <a:pt x="4931" y="15304"/>
                    <a:pt x="4931" y="15304"/>
                  </a:cubicBezTo>
                  <a:cubicBezTo>
                    <a:pt x="1362" y="20220"/>
                    <a:pt x="6822" y="22370"/>
                    <a:pt x="6822" y="22370"/>
                  </a:cubicBezTo>
                  <a:cubicBezTo>
                    <a:pt x="5910" y="27321"/>
                    <a:pt x="10933" y="27546"/>
                    <a:pt x="11853" y="27546"/>
                  </a:cubicBezTo>
                  <a:cubicBezTo>
                    <a:pt x="11945" y="27546"/>
                    <a:pt x="11997" y="27544"/>
                    <a:pt x="11997" y="27544"/>
                  </a:cubicBezTo>
                  <a:cubicBezTo>
                    <a:pt x="12886" y="29946"/>
                    <a:pt x="14323" y="30629"/>
                    <a:pt x="15671" y="30629"/>
                  </a:cubicBezTo>
                  <a:cubicBezTo>
                    <a:pt x="17452" y="30629"/>
                    <a:pt x="19077" y="29436"/>
                    <a:pt x="19077" y="29436"/>
                  </a:cubicBezTo>
                  <a:cubicBezTo>
                    <a:pt x="19918" y="29896"/>
                    <a:pt x="20733" y="30087"/>
                    <a:pt x="21495" y="30087"/>
                  </a:cubicBezTo>
                  <a:cubicBezTo>
                    <a:pt x="24439" y="30087"/>
                    <a:pt x="26600" y="27240"/>
                    <a:pt x="26430" y="26011"/>
                  </a:cubicBezTo>
                  <a:lnTo>
                    <a:pt x="26430" y="26011"/>
                  </a:lnTo>
                  <a:cubicBezTo>
                    <a:pt x="26602" y="26024"/>
                    <a:pt x="26769" y="26030"/>
                    <a:pt x="26929" y="26030"/>
                  </a:cubicBezTo>
                  <a:cubicBezTo>
                    <a:pt x="30802" y="26030"/>
                    <a:pt x="31317" y="22370"/>
                    <a:pt x="31317" y="22370"/>
                  </a:cubicBezTo>
                  <a:cubicBezTo>
                    <a:pt x="36348" y="20292"/>
                    <a:pt x="33223" y="15304"/>
                    <a:pt x="33223" y="15304"/>
                  </a:cubicBezTo>
                  <a:cubicBezTo>
                    <a:pt x="35559" y="11090"/>
                    <a:pt x="31317" y="8224"/>
                    <a:pt x="31317" y="8224"/>
                  </a:cubicBezTo>
                  <a:cubicBezTo>
                    <a:pt x="31116" y="4340"/>
                    <a:pt x="28809" y="3150"/>
                    <a:pt x="26143" y="3050"/>
                  </a:cubicBezTo>
                  <a:cubicBezTo>
                    <a:pt x="25252" y="961"/>
                    <a:pt x="23792" y="225"/>
                    <a:pt x="22271" y="225"/>
                  </a:cubicBezTo>
                  <a:cubicBezTo>
                    <a:pt x="21173" y="225"/>
                    <a:pt x="20044" y="609"/>
                    <a:pt x="19077" y="1143"/>
                  </a:cubicBezTo>
                  <a:cubicBezTo>
                    <a:pt x="18145" y="324"/>
                    <a:pt x="17172" y="0"/>
                    <a:pt x="16255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4" name="Google Shape;4282;p64"/>
            <p:cNvSpPr/>
            <p:nvPr/>
          </p:nvSpPr>
          <p:spPr>
            <a:xfrm>
              <a:off x="4420913" y="3182363"/>
              <a:ext cx="1221875" cy="1040725"/>
            </a:xfrm>
            <a:custGeom>
              <a:avLst/>
              <a:gdLst/>
              <a:ahLst/>
              <a:cxnLst/>
              <a:rect l="l" t="t" r="r" b="b"/>
              <a:pathLst>
                <a:path w="48875" h="41629" extrusionOk="0">
                  <a:moveTo>
                    <a:pt x="26945" y="1"/>
                  </a:moveTo>
                  <a:cubicBezTo>
                    <a:pt x="25225" y="1"/>
                    <a:pt x="23765" y="644"/>
                    <a:pt x="22947" y="2182"/>
                  </a:cubicBezTo>
                  <a:cubicBezTo>
                    <a:pt x="21633" y="1043"/>
                    <a:pt x="20401" y="601"/>
                    <a:pt x="19281" y="601"/>
                  </a:cubicBezTo>
                  <a:cubicBezTo>
                    <a:pt x="15445" y="601"/>
                    <a:pt x="12929" y="5780"/>
                    <a:pt x="12929" y="5780"/>
                  </a:cubicBezTo>
                  <a:lnTo>
                    <a:pt x="12929" y="5794"/>
                  </a:lnTo>
                  <a:cubicBezTo>
                    <a:pt x="5562" y="6353"/>
                    <a:pt x="6952" y="13319"/>
                    <a:pt x="6952" y="13319"/>
                  </a:cubicBezTo>
                  <a:cubicBezTo>
                    <a:pt x="1" y="17819"/>
                    <a:pt x="5390" y="22807"/>
                    <a:pt x="5390" y="22807"/>
                  </a:cubicBezTo>
                  <a:cubicBezTo>
                    <a:pt x="990" y="28683"/>
                    <a:pt x="8314" y="31321"/>
                    <a:pt x="8314" y="31321"/>
                  </a:cubicBezTo>
                  <a:cubicBezTo>
                    <a:pt x="8261" y="37513"/>
                    <a:pt x="12712" y="38338"/>
                    <a:pt x="15088" y="38338"/>
                  </a:cubicBezTo>
                  <a:cubicBezTo>
                    <a:pt x="15951" y="38338"/>
                    <a:pt x="16541" y="38229"/>
                    <a:pt x="16541" y="38229"/>
                  </a:cubicBezTo>
                  <a:cubicBezTo>
                    <a:pt x="17803" y="40839"/>
                    <a:pt x="19464" y="41628"/>
                    <a:pt x="21011" y="41628"/>
                  </a:cubicBezTo>
                  <a:cubicBezTo>
                    <a:pt x="23381" y="41628"/>
                    <a:pt x="25484" y="39777"/>
                    <a:pt x="25484" y="39777"/>
                  </a:cubicBezTo>
                  <a:cubicBezTo>
                    <a:pt x="27170" y="40730"/>
                    <a:pt x="28597" y="41106"/>
                    <a:pt x="29800" y="41106"/>
                  </a:cubicBezTo>
                  <a:cubicBezTo>
                    <a:pt x="34275" y="41106"/>
                    <a:pt x="35646" y="35907"/>
                    <a:pt x="35646" y="35907"/>
                  </a:cubicBezTo>
                  <a:cubicBezTo>
                    <a:pt x="45149" y="35248"/>
                    <a:pt x="41150" y="29056"/>
                    <a:pt x="41150" y="29056"/>
                  </a:cubicBezTo>
                  <a:cubicBezTo>
                    <a:pt x="48875" y="24513"/>
                    <a:pt x="42970" y="19181"/>
                    <a:pt x="42970" y="19181"/>
                  </a:cubicBezTo>
                  <a:cubicBezTo>
                    <a:pt x="46381" y="10309"/>
                    <a:pt x="39143" y="9650"/>
                    <a:pt x="39143" y="9650"/>
                  </a:cubicBezTo>
                  <a:cubicBezTo>
                    <a:pt x="38626" y="5055"/>
                    <a:pt x="31763" y="1"/>
                    <a:pt x="26945" y="1"/>
                  </a:cubicBezTo>
                  <a:close/>
                </a:path>
              </a:pathLst>
            </a:custGeom>
            <a:solidFill>
              <a:srgbClr val="FF51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5" name="Google Shape;4283;p64"/>
            <p:cNvSpPr/>
            <p:nvPr/>
          </p:nvSpPr>
          <p:spPr>
            <a:xfrm>
              <a:off x="4985363" y="3110788"/>
              <a:ext cx="435650" cy="594475"/>
            </a:xfrm>
            <a:custGeom>
              <a:avLst/>
              <a:gdLst/>
              <a:ahLst/>
              <a:cxnLst/>
              <a:rect l="l" t="t" r="r" b="b"/>
              <a:pathLst>
                <a:path w="17426" h="23779" extrusionOk="0">
                  <a:moveTo>
                    <a:pt x="7755" y="1"/>
                  </a:moveTo>
                  <a:cubicBezTo>
                    <a:pt x="1" y="1"/>
                    <a:pt x="1387" y="23778"/>
                    <a:pt x="1387" y="23778"/>
                  </a:cubicBezTo>
                  <a:cubicBezTo>
                    <a:pt x="1387" y="23778"/>
                    <a:pt x="17425" y="1978"/>
                    <a:pt x="8654" y="101"/>
                  </a:cubicBezTo>
                  <a:cubicBezTo>
                    <a:pt x="8341" y="33"/>
                    <a:pt x="8042" y="1"/>
                    <a:pt x="7755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6" name="Google Shape;4284;p64"/>
            <p:cNvSpPr/>
            <p:nvPr/>
          </p:nvSpPr>
          <p:spPr>
            <a:xfrm>
              <a:off x="4716538" y="3100663"/>
              <a:ext cx="335100" cy="613200"/>
            </a:xfrm>
            <a:custGeom>
              <a:avLst/>
              <a:gdLst/>
              <a:ahLst/>
              <a:cxnLst/>
              <a:rect l="l" t="t" r="r" b="b"/>
              <a:pathLst>
                <a:path w="13404" h="24528" extrusionOk="0">
                  <a:moveTo>
                    <a:pt x="7333" y="1"/>
                  </a:moveTo>
                  <a:cubicBezTo>
                    <a:pt x="7141" y="1"/>
                    <a:pt x="6943" y="25"/>
                    <a:pt x="6736" y="76"/>
                  </a:cubicBezTo>
                  <a:cubicBezTo>
                    <a:pt x="0" y="1738"/>
                    <a:pt x="12326" y="24527"/>
                    <a:pt x="12326" y="24527"/>
                  </a:cubicBezTo>
                  <a:cubicBezTo>
                    <a:pt x="12326" y="24527"/>
                    <a:pt x="13404" y="1"/>
                    <a:pt x="7333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7" name="Google Shape;4285;p64"/>
            <p:cNvSpPr/>
            <p:nvPr/>
          </p:nvSpPr>
          <p:spPr>
            <a:xfrm>
              <a:off x="4421288" y="3262088"/>
              <a:ext cx="603425" cy="451775"/>
            </a:xfrm>
            <a:custGeom>
              <a:avLst/>
              <a:gdLst/>
              <a:ahLst/>
              <a:cxnLst/>
              <a:rect l="l" t="t" r="r" b="b"/>
              <a:pathLst>
                <a:path w="24137" h="18071" extrusionOk="0">
                  <a:moveTo>
                    <a:pt x="7998" y="1"/>
                  </a:moveTo>
                  <a:cubicBezTo>
                    <a:pt x="7175" y="1"/>
                    <a:pt x="6415" y="311"/>
                    <a:pt x="5747" y="1014"/>
                  </a:cubicBezTo>
                  <a:cubicBezTo>
                    <a:pt x="0" y="7091"/>
                    <a:pt x="24136" y="18070"/>
                    <a:pt x="24136" y="18070"/>
                  </a:cubicBezTo>
                  <a:cubicBezTo>
                    <a:pt x="24136" y="18070"/>
                    <a:pt x="14267" y="1"/>
                    <a:pt x="7998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8" name="Google Shape;4286;p64"/>
            <p:cNvSpPr/>
            <p:nvPr/>
          </p:nvSpPr>
          <p:spPr>
            <a:xfrm>
              <a:off x="4362513" y="3500413"/>
              <a:ext cx="662200" cy="213450"/>
            </a:xfrm>
            <a:custGeom>
              <a:avLst/>
              <a:gdLst/>
              <a:ahLst/>
              <a:cxnLst/>
              <a:rect l="l" t="t" r="r" b="b"/>
              <a:pathLst>
                <a:path w="26488" h="8538" extrusionOk="0">
                  <a:moveTo>
                    <a:pt x="5572" y="0"/>
                  </a:moveTo>
                  <a:cubicBezTo>
                    <a:pt x="3982" y="0"/>
                    <a:pt x="2816" y="481"/>
                    <a:pt x="2365" y="1672"/>
                  </a:cubicBezTo>
                  <a:cubicBezTo>
                    <a:pt x="0" y="7892"/>
                    <a:pt x="26487" y="8537"/>
                    <a:pt x="26487" y="8537"/>
                  </a:cubicBezTo>
                  <a:cubicBezTo>
                    <a:pt x="26487" y="8537"/>
                    <a:pt x="12268" y="0"/>
                    <a:pt x="5572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9" name="Google Shape;4287;p64"/>
            <p:cNvSpPr/>
            <p:nvPr/>
          </p:nvSpPr>
          <p:spPr>
            <a:xfrm>
              <a:off x="5024688" y="3253563"/>
              <a:ext cx="570100" cy="460650"/>
            </a:xfrm>
            <a:custGeom>
              <a:avLst/>
              <a:gdLst/>
              <a:ahLst/>
              <a:cxnLst/>
              <a:rect l="l" t="t" r="r" b="b"/>
              <a:pathLst>
                <a:path w="22804" h="18426" extrusionOk="0">
                  <a:moveTo>
                    <a:pt x="16118" y="1"/>
                  </a:moveTo>
                  <a:cubicBezTo>
                    <a:pt x="10304" y="1"/>
                    <a:pt x="0" y="18411"/>
                    <a:pt x="0" y="18411"/>
                  </a:cubicBezTo>
                  <a:lnTo>
                    <a:pt x="0" y="18425"/>
                  </a:lnTo>
                  <a:cubicBezTo>
                    <a:pt x="0" y="18425"/>
                    <a:pt x="22803" y="3691"/>
                    <a:pt x="17386" y="352"/>
                  </a:cubicBezTo>
                  <a:cubicBezTo>
                    <a:pt x="16995" y="112"/>
                    <a:pt x="16570" y="1"/>
                    <a:pt x="16118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0" name="Google Shape;4288;p64"/>
            <p:cNvSpPr/>
            <p:nvPr/>
          </p:nvSpPr>
          <p:spPr>
            <a:xfrm>
              <a:off x="5024688" y="3500488"/>
              <a:ext cx="661100" cy="213375"/>
            </a:xfrm>
            <a:custGeom>
              <a:avLst/>
              <a:gdLst/>
              <a:ahLst/>
              <a:cxnLst/>
              <a:rect l="l" t="t" r="r" b="b"/>
              <a:pathLst>
                <a:path w="26444" h="8535" extrusionOk="0">
                  <a:moveTo>
                    <a:pt x="20860" y="1"/>
                  </a:moveTo>
                  <a:cubicBezTo>
                    <a:pt x="14130" y="1"/>
                    <a:pt x="0" y="8534"/>
                    <a:pt x="0" y="8534"/>
                  </a:cubicBezTo>
                  <a:cubicBezTo>
                    <a:pt x="0" y="8534"/>
                    <a:pt x="26444" y="8204"/>
                    <a:pt x="24151" y="1769"/>
                  </a:cubicBezTo>
                  <a:cubicBezTo>
                    <a:pt x="23701" y="508"/>
                    <a:pt x="22500" y="1"/>
                    <a:pt x="20860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1" name="Google Shape;4289;p64"/>
            <p:cNvSpPr/>
            <p:nvPr/>
          </p:nvSpPr>
          <p:spPr>
            <a:xfrm>
              <a:off x="5024688" y="3713838"/>
              <a:ext cx="640325" cy="215100"/>
            </a:xfrm>
            <a:custGeom>
              <a:avLst/>
              <a:gdLst/>
              <a:ahLst/>
              <a:cxnLst/>
              <a:rect l="l" t="t" r="r" b="b"/>
              <a:pathLst>
                <a:path w="25613" h="8604" extrusionOk="0">
                  <a:moveTo>
                    <a:pt x="0" y="0"/>
                  </a:moveTo>
                  <a:cubicBezTo>
                    <a:pt x="0" y="0"/>
                    <a:pt x="15040" y="8604"/>
                    <a:pt x="21368" y="8604"/>
                  </a:cubicBezTo>
                  <a:cubicBezTo>
                    <a:pt x="22775" y="8604"/>
                    <a:pt x="23752" y="8178"/>
                    <a:pt x="24036" y="7138"/>
                  </a:cubicBezTo>
                  <a:cubicBezTo>
                    <a:pt x="25613" y="1419"/>
                    <a:pt x="1" y="0"/>
                    <a:pt x="0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2" name="Google Shape;4290;p64"/>
            <p:cNvSpPr/>
            <p:nvPr/>
          </p:nvSpPr>
          <p:spPr>
            <a:xfrm>
              <a:off x="5020013" y="3705238"/>
              <a:ext cx="567975" cy="454875"/>
            </a:xfrm>
            <a:custGeom>
              <a:avLst/>
              <a:gdLst/>
              <a:ahLst/>
              <a:cxnLst/>
              <a:rect l="l" t="t" r="r" b="b"/>
              <a:pathLst>
                <a:path w="22719" h="18195" extrusionOk="0">
                  <a:moveTo>
                    <a:pt x="1" y="0"/>
                  </a:moveTo>
                  <a:cubicBezTo>
                    <a:pt x="1" y="1"/>
                    <a:pt x="11600" y="18194"/>
                    <a:pt x="16972" y="18194"/>
                  </a:cubicBezTo>
                  <a:cubicBezTo>
                    <a:pt x="17520" y="18194"/>
                    <a:pt x="18004" y="18005"/>
                    <a:pt x="18404" y="17586"/>
                  </a:cubicBezTo>
                  <a:cubicBezTo>
                    <a:pt x="22718" y="13057"/>
                    <a:pt x="331" y="201"/>
                    <a:pt x="1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3" name="Google Shape;4291;p64"/>
            <p:cNvSpPr/>
            <p:nvPr/>
          </p:nvSpPr>
          <p:spPr>
            <a:xfrm>
              <a:off x="5003438" y="3712038"/>
              <a:ext cx="349125" cy="611875"/>
            </a:xfrm>
            <a:custGeom>
              <a:avLst/>
              <a:gdLst/>
              <a:ahLst/>
              <a:cxnLst/>
              <a:rect l="l" t="t" r="r" b="b"/>
              <a:pathLst>
                <a:path w="13965" h="24475" extrusionOk="0">
                  <a:moveTo>
                    <a:pt x="793" y="0"/>
                  </a:moveTo>
                  <a:cubicBezTo>
                    <a:pt x="793" y="1"/>
                    <a:pt x="0" y="24475"/>
                    <a:pt x="6314" y="24475"/>
                  </a:cubicBezTo>
                  <a:cubicBezTo>
                    <a:pt x="6520" y="24475"/>
                    <a:pt x="6734" y="24448"/>
                    <a:pt x="6956" y="24394"/>
                  </a:cubicBezTo>
                  <a:cubicBezTo>
                    <a:pt x="13964" y="22689"/>
                    <a:pt x="793" y="1"/>
                    <a:pt x="793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4" name="Google Shape;4292;p64"/>
            <p:cNvSpPr/>
            <p:nvPr/>
          </p:nvSpPr>
          <p:spPr>
            <a:xfrm>
              <a:off x="4710088" y="3712038"/>
              <a:ext cx="313175" cy="607550"/>
            </a:xfrm>
            <a:custGeom>
              <a:avLst/>
              <a:gdLst/>
              <a:ahLst/>
              <a:cxnLst/>
              <a:rect l="l" t="t" r="r" b="b"/>
              <a:pathLst>
                <a:path w="12527" h="24302" extrusionOk="0">
                  <a:moveTo>
                    <a:pt x="12527" y="0"/>
                  </a:moveTo>
                  <a:cubicBezTo>
                    <a:pt x="12526" y="1"/>
                    <a:pt x="0" y="22531"/>
                    <a:pt x="5819" y="24222"/>
                  </a:cubicBezTo>
                  <a:cubicBezTo>
                    <a:pt x="6004" y="24276"/>
                    <a:pt x="6183" y="24302"/>
                    <a:pt x="6357" y="24302"/>
                  </a:cubicBezTo>
                  <a:cubicBezTo>
                    <a:pt x="11707" y="24302"/>
                    <a:pt x="12527" y="2"/>
                    <a:pt x="12527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5" name="Google Shape;4293;p64"/>
            <p:cNvSpPr/>
            <p:nvPr/>
          </p:nvSpPr>
          <p:spPr>
            <a:xfrm>
              <a:off x="4409813" y="3712038"/>
              <a:ext cx="613450" cy="441400"/>
            </a:xfrm>
            <a:custGeom>
              <a:avLst/>
              <a:gdLst/>
              <a:ahLst/>
              <a:cxnLst/>
              <a:rect l="l" t="t" r="r" b="b"/>
              <a:pathLst>
                <a:path w="24538" h="17656" extrusionOk="0">
                  <a:moveTo>
                    <a:pt x="24538" y="0"/>
                  </a:moveTo>
                  <a:cubicBezTo>
                    <a:pt x="24537" y="1"/>
                    <a:pt x="0" y="12398"/>
                    <a:pt x="6106" y="17013"/>
                  </a:cubicBezTo>
                  <a:cubicBezTo>
                    <a:pt x="6693" y="17456"/>
                    <a:pt x="7338" y="17656"/>
                    <a:pt x="8024" y="17656"/>
                  </a:cubicBezTo>
                  <a:cubicBezTo>
                    <a:pt x="14469" y="17656"/>
                    <a:pt x="24538" y="1"/>
                    <a:pt x="24538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6" name="Google Shape;4294;p64"/>
            <p:cNvSpPr/>
            <p:nvPr/>
          </p:nvSpPr>
          <p:spPr>
            <a:xfrm>
              <a:off x="4359838" y="3711938"/>
              <a:ext cx="663425" cy="208425"/>
            </a:xfrm>
            <a:custGeom>
              <a:avLst/>
              <a:gdLst/>
              <a:ahLst/>
              <a:cxnLst/>
              <a:rect l="l" t="t" r="r" b="b"/>
              <a:pathLst>
                <a:path w="26537" h="8337" extrusionOk="0">
                  <a:moveTo>
                    <a:pt x="25753" y="0"/>
                  </a:moveTo>
                  <a:cubicBezTo>
                    <a:pt x="21353" y="0"/>
                    <a:pt x="1" y="312"/>
                    <a:pt x="2329" y="6397"/>
                  </a:cubicBezTo>
                  <a:cubicBezTo>
                    <a:pt x="2860" y="7784"/>
                    <a:pt x="4188" y="8336"/>
                    <a:pt x="5964" y="8336"/>
                  </a:cubicBezTo>
                  <a:cubicBezTo>
                    <a:pt x="12865" y="8336"/>
                    <a:pt x="26537" y="4"/>
                    <a:pt x="26537" y="4"/>
                  </a:cubicBezTo>
                  <a:cubicBezTo>
                    <a:pt x="26537" y="4"/>
                    <a:pt x="26255" y="0"/>
                    <a:pt x="25753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7" name="Google Shape;4295;p64"/>
            <p:cNvSpPr/>
            <p:nvPr/>
          </p:nvSpPr>
          <p:spPr>
            <a:xfrm>
              <a:off x="4465713" y="3158988"/>
              <a:ext cx="1109000" cy="1097775"/>
            </a:xfrm>
            <a:custGeom>
              <a:avLst/>
              <a:gdLst/>
              <a:ahLst/>
              <a:cxnLst/>
              <a:rect l="l" t="t" r="r" b="b"/>
              <a:pathLst>
                <a:path w="44360" h="43911" extrusionOk="0">
                  <a:moveTo>
                    <a:pt x="28768" y="1"/>
                  </a:moveTo>
                  <a:cubicBezTo>
                    <a:pt x="27055" y="1"/>
                    <a:pt x="26172" y="9252"/>
                    <a:pt x="26172" y="9252"/>
                  </a:cubicBezTo>
                  <a:lnTo>
                    <a:pt x="19779" y="8994"/>
                  </a:lnTo>
                  <a:cubicBezTo>
                    <a:pt x="19779" y="8994"/>
                    <a:pt x="19364" y="638"/>
                    <a:pt x="17916" y="380"/>
                  </a:cubicBezTo>
                  <a:cubicBezTo>
                    <a:pt x="17896" y="376"/>
                    <a:pt x="17876" y="375"/>
                    <a:pt x="17858" y="375"/>
                  </a:cubicBezTo>
                  <a:cubicBezTo>
                    <a:pt x="16521" y="375"/>
                    <a:pt x="18891" y="9309"/>
                    <a:pt x="18891" y="9309"/>
                  </a:cubicBezTo>
                  <a:lnTo>
                    <a:pt x="14290" y="11660"/>
                  </a:lnTo>
                  <a:cubicBezTo>
                    <a:pt x="14290" y="11660"/>
                    <a:pt x="8223" y="6400"/>
                    <a:pt x="6371" y="6400"/>
                  </a:cubicBezTo>
                  <a:cubicBezTo>
                    <a:pt x="6249" y="6400"/>
                    <a:pt x="6145" y="6422"/>
                    <a:pt x="6063" y="6471"/>
                  </a:cubicBezTo>
                  <a:cubicBezTo>
                    <a:pt x="4730" y="7245"/>
                    <a:pt x="13086" y="12677"/>
                    <a:pt x="13086" y="12677"/>
                  </a:cubicBezTo>
                  <a:lnTo>
                    <a:pt x="9388" y="16877"/>
                  </a:lnTo>
                  <a:cubicBezTo>
                    <a:pt x="9388" y="16877"/>
                    <a:pt x="4335" y="15444"/>
                    <a:pt x="1851" y="15444"/>
                  </a:cubicBezTo>
                  <a:cubicBezTo>
                    <a:pt x="1144" y="15444"/>
                    <a:pt x="645" y="15560"/>
                    <a:pt x="531" y="15859"/>
                  </a:cubicBezTo>
                  <a:cubicBezTo>
                    <a:pt x="0" y="17206"/>
                    <a:pt x="8242" y="18410"/>
                    <a:pt x="8242" y="18410"/>
                  </a:cubicBezTo>
                  <a:lnTo>
                    <a:pt x="8672" y="23613"/>
                  </a:lnTo>
                  <a:cubicBezTo>
                    <a:pt x="8672" y="23613"/>
                    <a:pt x="172" y="25677"/>
                    <a:pt x="502" y="27239"/>
                  </a:cubicBezTo>
                  <a:cubicBezTo>
                    <a:pt x="565" y="27536"/>
                    <a:pt x="913" y="27655"/>
                    <a:pt x="1434" y="27655"/>
                  </a:cubicBezTo>
                  <a:cubicBezTo>
                    <a:pt x="3636" y="27655"/>
                    <a:pt x="8929" y="25519"/>
                    <a:pt x="8929" y="25519"/>
                  </a:cubicBezTo>
                  <a:lnTo>
                    <a:pt x="11008" y="29719"/>
                  </a:lnTo>
                  <a:cubicBezTo>
                    <a:pt x="11008" y="29719"/>
                    <a:pt x="4314" y="35724"/>
                    <a:pt x="5346" y="36928"/>
                  </a:cubicBezTo>
                  <a:cubicBezTo>
                    <a:pt x="5436" y="37031"/>
                    <a:pt x="5564" y="37078"/>
                    <a:pt x="5723" y="37078"/>
                  </a:cubicBezTo>
                  <a:cubicBezTo>
                    <a:pt x="7428" y="37078"/>
                    <a:pt x="12728" y="31682"/>
                    <a:pt x="12728" y="31682"/>
                  </a:cubicBezTo>
                  <a:cubicBezTo>
                    <a:pt x="12728" y="31682"/>
                    <a:pt x="14574" y="36205"/>
                    <a:pt x="17251" y="36426"/>
                  </a:cubicBezTo>
                  <a:lnTo>
                    <a:pt x="17251" y="36426"/>
                  </a:lnTo>
                  <a:cubicBezTo>
                    <a:pt x="17127" y="36751"/>
                    <a:pt x="14883" y="42679"/>
                    <a:pt x="16096" y="43808"/>
                  </a:cubicBezTo>
                  <a:cubicBezTo>
                    <a:pt x="16170" y="43877"/>
                    <a:pt x="16244" y="43910"/>
                    <a:pt x="16320" y="43910"/>
                  </a:cubicBezTo>
                  <a:cubicBezTo>
                    <a:pt x="17522" y="43910"/>
                    <a:pt x="18905" y="35638"/>
                    <a:pt x="18905" y="35638"/>
                  </a:cubicBezTo>
                  <a:lnTo>
                    <a:pt x="24538" y="35366"/>
                  </a:lnTo>
                  <a:cubicBezTo>
                    <a:pt x="24538" y="35366"/>
                    <a:pt x="26334" y="43911"/>
                    <a:pt x="27927" y="43911"/>
                  </a:cubicBezTo>
                  <a:cubicBezTo>
                    <a:pt x="27944" y="43911"/>
                    <a:pt x="27961" y="43910"/>
                    <a:pt x="27978" y="43908"/>
                  </a:cubicBezTo>
                  <a:cubicBezTo>
                    <a:pt x="29583" y="43736"/>
                    <a:pt x="25785" y="34749"/>
                    <a:pt x="25785" y="34749"/>
                  </a:cubicBezTo>
                  <a:lnTo>
                    <a:pt x="30643" y="34362"/>
                  </a:lnTo>
                  <a:lnTo>
                    <a:pt x="32120" y="33918"/>
                  </a:lnTo>
                  <a:cubicBezTo>
                    <a:pt x="32120" y="33918"/>
                    <a:pt x="36910" y="37362"/>
                    <a:pt x="38209" y="37362"/>
                  </a:cubicBezTo>
                  <a:cubicBezTo>
                    <a:pt x="38264" y="37362"/>
                    <a:pt x="38313" y="37356"/>
                    <a:pt x="38354" y="37344"/>
                  </a:cubicBezTo>
                  <a:cubicBezTo>
                    <a:pt x="39401" y="37043"/>
                    <a:pt x="33639" y="32671"/>
                    <a:pt x="33639" y="32671"/>
                  </a:cubicBezTo>
                  <a:lnTo>
                    <a:pt x="37007" y="28300"/>
                  </a:lnTo>
                  <a:cubicBezTo>
                    <a:pt x="37007" y="28300"/>
                    <a:pt x="40697" y="29268"/>
                    <a:pt x="42627" y="29268"/>
                  </a:cubicBezTo>
                  <a:cubicBezTo>
                    <a:pt x="43237" y="29268"/>
                    <a:pt x="43672" y="29171"/>
                    <a:pt x="43758" y="28916"/>
                  </a:cubicBezTo>
                  <a:cubicBezTo>
                    <a:pt x="44116" y="27855"/>
                    <a:pt x="36978" y="27225"/>
                    <a:pt x="36978" y="27225"/>
                  </a:cubicBezTo>
                  <a:lnTo>
                    <a:pt x="38096" y="19543"/>
                  </a:lnTo>
                  <a:cubicBezTo>
                    <a:pt x="38096" y="19543"/>
                    <a:pt x="44360" y="17264"/>
                    <a:pt x="43772" y="16017"/>
                  </a:cubicBezTo>
                  <a:cubicBezTo>
                    <a:pt x="43663" y="15785"/>
                    <a:pt x="43346" y="15691"/>
                    <a:pt x="42900" y="15691"/>
                  </a:cubicBezTo>
                  <a:cubicBezTo>
                    <a:pt x="40946" y="15691"/>
                    <a:pt x="36534" y="17507"/>
                    <a:pt x="36534" y="17507"/>
                  </a:cubicBezTo>
                  <a:lnTo>
                    <a:pt x="32607" y="12018"/>
                  </a:lnTo>
                  <a:cubicBezTo>
                    <a:pt x="32607" y="12018"/>
                    <a:pt x="38985" y="7503"/>
                    <a:pt x="38469" y="6056"/>
                  </a:cubicBezTo>
                  <a:cubicBezTo>
                    <a:pt x="38421" y="5919"/>
                    <a:pt x="38318" y="5856"/>
                    <a:pt x="38171" y="5856"/>
                  </a:cubicBezTo>
                  <a:cubicBezTo>
                    <a:pt x="36754" y="5856"/>
                    <a:pt x="31245" y="11660"/>
                    <a:pt x="31245" y="11660"/>
                  </a:cubicBezTo>
                  <a:lnTo>
                    <a:pt x="27763" y="9151"/>
                  </a:lnTo>
                  <a:cubicBezTo>
                    <a:pt x="27763" y="9151"/>
                    <a:pt x="30729" y="538"/>
                    <a:pt x="28909" y="22"/>
                  </a:cubicBezTo>
                  <a:cubicBezTo>
                    <a:pt x="28861" y="8"/>
                    <a:pt x="28814" y="1"/>
                    <a:pt x="28768" y="1"/>
                  </a:cubicBezTo>
                  <a:close/>
                </a:path>
              </a:pathLst>
            </a:custGeom>
            <a:solidFill>
              <a:srgbClr val="0092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8" name="Google Shape;4296;p64"/>
            <p:cNvSpPr/>
            <p:nvPr/>
          </p:nvSpPr>
          <p:spPr>
            <a:xfrm>
              <a:off x="4502613" y="3220788"/>
              <a:ext cx="1011550" cy="973325"/>
            </a:xfrm>
            <a:custGeom>
              <a:avLst/>
              <a:gdLst/>
              <a:ahLst/>
              <a:cxnLst/>
              <a:rect l="l" t="t" r="r" b="b"/>
              <a:pathLst>
                <a:path w="40462" h="38933" extrusionOk="0">
                  <a:moveTo>
                    <a:pt x="20998" y="0"/>
                  </a:moveTo>
                  <a:cubicBezTo>
                    <a:pt x="13129" y="0"/>
                    <a:pt x="6020" y="4745"/>
                    <a:pt x="3010" y="12011"/>
                  </a:cubicBezTo>
                  <a:cubicBezTo>
                    <a:pt x="1" y="19292"/>
                    <a:pt x="1663" y="27662"/>
                    <a:pt x="7239" y="33238"/>
                  </a:cubicBezTo>
                  <a:cubicBezTo>
                    <a:pt x="10958" y="36957"/>
                    <a:pt x="15934" y="38933"/>
                    <a:pt x="21000" y="38933"/>
                  </a:cubicBezTo>
                  <a:cubicBezTo>
                    <a:pt x="23509" y="38933"/>
                    <a:pt x="26040" y="38448"/>
                    <a:pt x="28451" y="37451"/>
                  </a:cubicBezTo>
                  <a:cubicBezTo>
                    <a:pt x="35717" y="34442"/>
                    <a:pt x="40462" y="27347"/>
                    <a:pt x="40462" y="19464"/>
                  </a:cubicBezTo>
                  <a:cubicBezTo>
                    <a:pt x="40462" y="8715"/>
                    <a:pt x="31747" y="0"/>
                    <a:pt x="20998" y="0"/>
                  </a:cubicBezTo>
                  <a:close/>
                </a:path>
              </a:pathLst>
            </a:custGeom>
            <a:solidFill>
              <a:srgbClr val="FFD3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9" name="Google Shape;4297;p64"/>
            <p:cNvSpPr/>
            <p:nvPr/>
          </p:nvSpPr>
          <p:spPr>
            <a:xfrm>
              <a:off x="4614763" y="3287063"/>
              <a:ext cx="817700" cy="812700"/>
            </a:xfrm>
            <a:custGeom>
              <a:avLst/>
              <a:gdLst/>
              <a:ahLst/>
              <a:cxnLst/>
              <a:rect l="l" t="t" r="r" b="b"/>
              <a:pathLst>
                <a:path w="32708" h="32508" extrusionOk="0">
                  <a:moveTo>
                    <a:pt x="12370" y="1"/>
                  </a:moveTo>
                  <a:cubicBezTo>
                    <a:pt x="12312" y="1"/>
                    <a:pt x="12269" y="15"/>
                    <a:pt x="12212" y="15"/>
                  </a:cubicBezTo>
                  <a:cubicBezTo>
                    <a:pt x="11237" y="144"/>
                    <a:pt x="11166" y="1463"/>
                    <a:pt x="11438" y="2982"/>
                  </a:cubicBezTo>
                  <a:cubicBezTo>
                    <a:pt x="12312" y="4415"/>
                    <a:pt x="13043" y="5920"/>
                    <a:pt x="13631" y="7483"/>
                  </a:cubicBezTo>
                  <a:cubicBezTo>
                    <a:pt x="13918" y="7397"/>
                    <a:pt x="14204" y="7325"/>
                    <a:pt x="14505" y="7268"/>
                  </a:cubicBezTo>
                  <a:cubicBezTo>
                    <a:pt x="14233" y="5232"/>
                    <a:pt x="14090" y="3226"/>
                    <a:pt x="14247" y="1592"/>
                  </a:cubicBezTo>
                  <a:cubicBezTo>
                    <a:pt x="13717" y="675"/>
                    <a:pt x="13086" y="1"/>
                    <a:pt x="12370" y="1"/>
                  </a:cubicBezTo>
                  <a:close/>
                  <a:moveTo>
                    <a:pt x="20840" y="273"/>
                  </a:moveTo>
                  <a:cubicBezTo>
                    <a:pt x="20109" y="273"/>
                    <a:pt x="19450" y="1234"/>
                    <a:pt x="18920" y="2423"/>
                  </a:cubicBezTo>
                  <a:cubicBezTo>
                    <a:pt x="18934" y="4057"/>
                    <a:pt x="18819" y="5691"/>
                    <a:pt x="18576" y="7311"/>
                  </a:cubicBezTo>
                  <a:cubicBezTo>
                    <a:pt x="18948" y="7397"/>
                    <a:pt x="19307" y="7497"/>
                    <a:pt x="19665" y="7626"/>
                  </a:cubicBezTo>
                  <a:cubicBezTo>
                    <a:pt x="20253" y="6150"/>
                    <a:pt x="20969" y="4716"/>
                    <a:pt x="21801" y="3340"/>
                  </a:cubicBezTo>
                  <a:cubicBezTo>
                    <a:pt x="21915" y="1778"/>
                    <a:pt x="21772" y="345"/>
                    <a:pt x="20912" y="273"/>
                  </a:cubicBezTo>
                  <a:close/>
                  <a:moveTo>
                    <a:pt x="5213" y="4142"/>
                  </a:moveTo>
                  <a:cubicBezTo>
                    <a:pt x="4864" y="4142"/>
                    <a:pt x="4542" y="4255"/>
                    <a:pt x="4272" y="4458"/>
                  </a:cubicBezTo>
                  <a:cubicBezTo>
                    <a:pt x="3469" y="5103"/>
                    <a:pt x="3842" y="6293"/>
                    <a:pt x="4630" y="7526"/>
                  </a:cubicBezTo>
                  <a:cubicBezTo>
                    <a:pt x="6006" y="8257"/>
                    <a:pt x="7540" y="9317"/>
                    <a:pt x="9045" y="10492"/>
                  </a:cubicBezTo>
                  <a:cubicBezTo>
                    <a:pt x="9303" y="10191"/>
                    <a:pt x="9575" y="9905"/>
                    <a:pt x="9861" y="9647"/>
                  </a:cubicBezTo>
                  <a:cubicBezTo>
                    <a:pt x="8486" y="7870"/>
                    <a:pt x="7253" y="6021"/>
                    <a:pt x="6579" y="4444"/>
                  </a:cubicBezTo>
                  <a:cubicBezTo>
                    <a:pt x="6164" y="4258"/>
                    <a:pt x="5719" y="4157"/>
                    <a:pt x="5275" y="4143"/>
                  </a:cubicBezTo>
                  <a:cubicBezTo>
                    <a:pt x="5254" y="4142"/>
                    <a:pt x="5233" y="4142"/>
                    <a:pt x="5213" y="4142"/>
                  </a:cubicBezTo>
                  <a:close/>
                  <a:moveTo>
                    <a:pt x="28002" y="5073"/>
                  </a:moveTo>
                  <a:cubicBezTo>
                    <a:pt x="27985" y="5073"/>
                    <a:pt x="27967" y="5073"/>
                    <a:pt x="27949" y="5075"/>
                  </a:cubicBezTo>
                  <a:lnTo>
                    <a:pt x="27935" y="5075"/>
                  </a:lnTo>
                  <a:cubicBezTo>
                    <a:pt x="27290" y="5075"/>
                    <a:pt x="26401" y="5548"/>
                    <a:pt x="25541" y="6150"/>
                  </a:cubicBezTo>
                  <a:cubicBezTo>
                    <a:pt x="24782" y="7382"/>
                    <a:pt x="23965" y="8572"/>
                    <a:pt x="23062" y="9704"/>
                  </a:cubicBezTo>
                  <a:cubicBezTo>
                    <a:pt x="23363" y="9991"/>
                    <a:pt x="23650" y="10292"/>
                    <a:pt x="23907" y="10607"/>
                  </a:cubicBezTo>
                  <a:cubicBezTo>
                    <a:pt x="24911" y="9833"/>
                    <a:pt x="25943" y="9116"/>
                    <a:pt x="27032" y="8472"/>
                  </a:cubicBezTo>
                  <a:cubicBezTo>
                    <a:pt x="28193" y="7196"/>
                    <a:pt x="29211" y="5734"/>
                    <a:pt x="28465" y="5218"/>
                  </a:cubicBezTo>
                  <a:cubicBezTo>
                    <a:pt x="28324" y="5128"/>
                    <a:pt x="28159" y="5073"/>
                    <a:pt x="28002" y="5073"/>
                  </a:cubicBezTo>
                  <a:close/>
                  <a:moveTo>
                    <a:pt x="29770" y="11811"/>
                  </a:moveTo>
                  <a:lnTo>
                    <a:pt x="29741" y="11825"/>
                  </a:lnTo>
                  <a:cubicBezTo>
                    <a:pt x="29742" y="11825"/>
                    <a:pt x="29743" y="11825"/>
                    <a:pt x="29744" y="11825"/>
                  </a:cubicBezTo>
                  <a:lnTo>
                    <a:pt x="29743" y="11825"/>
                  </a:lnTo>
                  <a:cubicBezTo>
                    <a:pt x="29752" y="11821"/>
                    <a:pt x="29761" y="11816"/>
                    <a:pt x="29770" y="11811"/>
                  </a:cubicBezTo>
                  <a:close/>
                  <a:moveTo>
                    <a:pt x="29743" y="11825"/>
                  </a:moveTo>
                  <a:lnTo>
                    <a:pt x="29743" y="11825"/>
                  </a:lnTo>
                  <a:cubicBezTo>
                    <a:pt x="28419" y="12551"/>
                    <a:pt x="27066" y="13205"/>
                    <a:pt x="25670" y="13775"/>
                  </a:cubicBezTo>
                  <a:cubicBezTo>
                    <a:pt x="25814" y="14205"/>
                    <a:pt x="25914" y="14635"/>
                    <a:pt x="26000" y="15064"/>
                  </a:cubicBezTo>
                  <a:cubicBezTo>
                    <a:pt x="27276" y="14864"/>
                    <a:pt x="28551" y="14749"/>
                    <a:pt x="29841" y="14692"/>
                  </a:cubicBezTo>
                  <a:cubicBezTo>
                    <a:pt x="31360" y="14133"/>
                    <a:pt x="32708" y="13402"/>
                    <a:pt x="32392" y="12657"/>
                  </a:cubicBezTo>
                  <a:cubicBezTo>
                    <a:pt x="32120" y="12041"/>
                    <a:pt x="31004" y="11826"/>
                    <a:pt x="29744" y="11825"/>
                  </a:cubicBezTo>
                  <a:close/>
                  <a:moveTo>
                    <a:pt x="2996" y="11711"/>
                  </a:moveTo>
                  <a:cubicBezTo>
                    <a:pt x="1678" y="11711"/>
                    <a:pt x="488" y="11926"/>
                    <a:pt x="259" y="12657"/>
                  </a:cubicBezTo>
                  <a:cubicBezTo>
                    <a:pt x="15" y="13431"/>
                    <a:pt x="846" y="14276"/>
                    <a:pt x="1878" y="15007"/>
                  </a:cubicBezTo>
                  <a:lnTo>
                    <a:pt x="2423" y="15007"/>
                  </a:lnTo>
                  <a:cubicBezTo>
                    <a:pt x="3885" y="15021"/>
                    <a:pt x="5347" y="15122"/>
                    <a:pt x="6809" y="15308"/>
                  </a:cubicBezTo>
                  <a:cubicBezTo>
                    <a:pt x="6895" y="14764"/>
                    <a:pt x="7024" y="14219"/>
                    <a:pt x="7196" y="13689"/>
                  </a:cubicBezTo>
                  <a:cubicBezTo>
                    <a:pt x="5877" y="13115"/>
                    <a:pt x="4601" y="12470"/>
                    <a:pt x="3369" y="11739"/>
                  </a:cubicBezTo>
                  <a:lnTo>
                    <a:pt x="3010" y="11739"/>
                  </a:lnTo>
                  <a:lnTo>
                    <a:pt x="2996" y="11711"/>
                  </a:lnTo>
                  <a:close/>
                  <a:moveTo>
                    <a:pt x="25971" y="18805"/>
                  </a:moveTo>
                  <a:cubicBezTo>
                    <a:pt x="25857" y="19307"/>
                    <a:pt x="25713" y="19823"/>
                    <a:pt x="25527" y="20310"/>
                  </a:cubicBezTo>
                  <a:cubicBezTo>
                    <a:pt x="26473" y="20712"/>
                    <a:pt x="27419" y="21127"/>
                    <a:pt x="28293" y="21571"/>
                  </a:cubicBezTo>
                  <a:cubicBezTo>
                    <a:pt x="28881" y="21743"/>
                    <a:pt x="29483" y="21844"/>
                    <a:pt x="30085" y="21858"/>
                  </a:cubicBezTo>
                  <a:cubicBezTo>
                    <a:pt x="30887" y="21858"/>
                    <a:pt x="31489" y="21586"/>
                    <a:pt x="31547" y="20826"/>
                  </a:cubicBezTo>
                  <a:cubicBezTo>
                    <a:pt x="31604" y="20067"/>
                    <a:pt x="31174" y="19522"/>
                    <a:pt x="30529" y="19092"/>
                  </a:cubicBezTo>
                  <a:lnTo>
                    <a:pt x="30357" y="19092"/>
                  </a:lnTo>
                  <a:cubicBezTo>
                    <a:pt x="28895" y="19078"/>
                    <a:pt x="27433" y="18977"/>
                    <a:pt x="25986" y="18805"/>
                  </a:cubicBezTo>
                  <a:close/>
                  <a:moveTo>
                    <a:pt x="6866" y="18562"/>
                  </a:moveTo>
                  <a:cubicBezTo>
                    <a:pt x="5490" y="18691"/>
                    <a:pt x="4114" y="18777"/>
                    <a:pt x="2867" y="18791"/>
                  </a:cubicBezTo>
                  <a:cubicBezTo>
                    <a:pt x="1405" y="19508"/>
                    <a:pt x="1" y="20468"/>
                    <a:pt x="345" y="21371"/>
                  </a:cubicBezTo>
                  <a:cubicBezTo>
                    <a:pt x="502" y="21801"/>
                    <a:pt x="1047" y="21958"/>
                    <a:pt x="1778" y="21958"/>
                  </a:cubicBezTo>
                  <a:cubicBezTo>
                    <a:pt x="2638" y="21930"/>
                    <a:pt x="3483" y="21801"/>
                    <a:pt x="4300" y="21586"/>
                  </a:cubicBezTo>
                  <a:cubicBezTo>
                    <a:pt x="5246" y="21099"/>
                    <a:pt x="6264" y="20626"/>
                    <a:pt x="7310" y="20196"/>
                  </a:cubicBezTo>
                  <a:cubicBezTo>
                    <a:pt x="7124" y="19665"/>
                    <a:pt x="6966" y="19121"/>
                    <a:pt x="6866" y="18562"/>
                  </a:cubicBezTo>
                  <a:close/>
                  <a:moveTo>
                    <a:pt x="23693" y="23306"/>
                  </a:moveTo>
                  <a:cubicBezTo>
                    <a:pt x="23463" y="23564"/>
                    <a:pt x="23220" y="23807"/>
                    <a:pt x="22976" y="24037"/>
                  </a:cubicBezTo>
                  <a:cubicBezTo>
                    <a:pt x="23621" y="24854"/>
                    <a:pt x="24251" y="25699"/>
                    <a:pt x="24810" y="26516"/>
                  </a:cubicBezTo>
                  <a:cubicBezTo>
                    <a:pt x="25627" y="27176"/>
                    <a:pt x="26487" y="27691"/>
                    <a:pt x="27161" y="27691"/>
                  </a:cubicBezTo>
                  <a:cubicBezTo>
                    <a:pt x="27347" y="27691"/>
                    <a:pt x="27534" y="27649"/>
                    <a:pt x="27691" y="27563"/>
                  </a:cubicBezTo>
                  <a:cubicBezTo>
                    <a:pt x="28150" y="27290"/>
                    <a:pt x="28121" y="26717"/>
                    <a:pt x="27849" y="26043"/>
                  </a:cubicBezTo>
                  <a:cubicBezTo>
                    <a:pt x="26387" y="25241"/>
                    <a:pt x="25011" y="24323"/>
                    <a:pt x="23693" y="23306"/>
                  </a:cubicBezTo>
                  <a:close/>
                  <a:moveTo>
                    <a:pt x="9145" y="23277"/>
                  </a:moveTo>
                  <a:cubicBezTo>
                    <a:pt x="7955" y="24180"/>
                    <a:pt x="6694" y="25011"/>
                    <a:pt x="5404" y="25771"/>
                  </a:cubicBezTo>
                  <a:cubicBezTo>
                    <a:pt x="4974" y="26860"/>
                    <a:pt x="4773" y="27878"/>
                    <a:pt x="5275" y="28279"/>
                  </a:cubicBezTo>
                  <a:cubicBezTo>
                    <a:pt x="5404" y="28369"/>
                    <a:pt x="5544" y="28425"/>
                    <a:pt x="5696" y="28425"/>
                  </a:cubicBezTo>
                  <a:cubicBezTo>
                    <a:pt x="5713" y="28425"/>
                    <a:pt x="5730" y="28424"/>
                    <a:pt x="5748" y="28422"/>
                  </a:cubicBezTo>
                  <a:cubicBezTo>
                    <a:pt x="6393" y="28422"/>
                    <a:pt x="7353" y="27835"/>
                    <a:pt x="8314" y="27090"/>
                  </a:cubicBezTo>
                  <a:cubicBezTo>
                    <a:pt x="8873" y="26187"/>
                    <a:pt x="9532" y="25255"/>
                    <a:pt x="10234" y="24338"/>
                  </a:cubicBezTo>
                  <a:cubicBezTo>
                    <a:pt x="9847" y="24008"/>
                    <a:pt x="9489" y="23650"/>
                    <a:pt x="9145" y="23277"/>
                  </a:cubicBezTo>
                  <a:close/>
                  <a:moveTo>
                    <a:pt x="19493" y="26072"/>
                  </a:moveTo>
                  <a:cubicBezTo>
                    <a:pt x="19092" y="26201"/>
                    <a:pt x="18690" y="26301"/>
                    <a:pt x="18275" y="26387"/>
                  </a:cubicBezTo>
                  <a:cubicBezTo>
                    <a:pt x="18418" y="27649"/>
                    <a:pt x="18533" y="28910"/>
                    <a:pt x="18561" y="30085"/>
                  </a:cubicBezTo>
                  <a:cubicBezTo>
                    <a:pt x="19106" y="31045"/>
                    <a:pt x="19694" y="31834"/>
                    <a:pt x="20267" y="31834"/>
                  </a:cubicBezTo>
                  <a:cubicBezTo>
                    <a:pt x="20324" y="31834"/>
                    <a:pt x="20382" y="31834"/>
                    <a:pt x="20439" y="31805"/>
                  </a:cubicBezTo>
                  <a:cubicBezTo>
                    <a:pt x="21041" y="31633"/>
                    <a:pt x="21127" y="30558"/>
                    <a:pt x="21012" y="29340"/>
                  </a:cubicBezTo>
                  <a:cubicBezTo>
                    <a:pt x="20453" y="28279"/>
                    <a:pt x="19937" y="27190"/>
                    <a:pt x="19493" y="26072"/>
                  </a:cubicBezTo>
                  <a:close/>
                  <a:moveTo>
                    <a:pt x="13287" y="26043"/>
                  </a:moveTo>
                  <a:cubicBezTo>
                    <a:pt x="12685" y="27448"/>
                    <a:pt x="12026" y="28809"/>
                    <a:pt x="11266" y="30142"/>
                  </a:cubicBezTo>
                  <a:cubicBezTo>
                    <a:pt x="11309" y="31289"/>
                    <a:pt x="11567" y="32221"/>
                    <a:pt x="12226" y="32464"/>
                  </a:cubicBezTo>
                  <a:cubicBezTo>
                    <a:pt x="12312" y="32493"/>
                    <a:pt x="12398" y="32507"/>
                    <a:pt x="12499" y="32507"/>
                  </a:cubicBezTo>
                  <a:cubicBezTo>
                    <a:pt x="13273" y="32507"/>
                    <a:pt x="13946" y="31346"/>
                    <a:pt x="14491" y="29985"/>
                  </a:cubicBezTo>
                  <a:cubicBezTo>
                    <a:pt x="14520" y="28852"/>
                    <a:pt x="14634" y="27634"/>
                    <a:pt x="14792" y="26416"/>
                  </a:cubicBezTo>
                  <a:cubicBezTo>
                    <a:pt x="14276" y="26330"/>
                    <a:pt x="13774" y="26201"/>
                    <a:pt x="13287" y="26043"/>
                  </a:cubicBezTo>
                  <a:close/>
                </a:path>
              </a:pathLst>
            </a:custGeom>
            <a:solidFill>
              <a:srgbClr val="FF885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0" name="Google Shape;4298;p64"/>
            <p:cNvSpPr/>
            <p:nvPr/>
          </p:nvSpPr>
          <p:spPr>
            <a:xfrm>
              <a:off x="4895338" y="3237588"/>
              <a:ext cx="265125" cy="477350"/>
            </a:xfrm>
            <a:custGeom>
              <a:avLst/>
              <a:gdLst/>
              <a:ahLst/>
              <a:cxnLst/>
              <a:rect l="l" t="t" r="r" b="b"/>
              <a:pathLst>
                <a:path w="10605" h="19094" extrusionOk="0">
                  <a:moveTo>
                    <a:pt x="5419" y="0"/>
                  </a:moveTo>
                  <a:cubicBezTo>
                    <a:pt x="5391" y="0"/>
                    <a:pt x="5361" y="1"/>
                    <a:pt x="5332" y="2"/>
                  </a:cubicBezTo>
                  <a:cubicBezTo>
                    <a:pt x="0" y="217"/>
                    <a:pt x="5332" y="19093"/>
                    <a:pt x="5332" y="19093"/>
                  </a:cubicBezTo>
                  <a:cubicBezTo>
                    <a:pt x="5332" y="19093"/>
                    <a:pt x="10605" y="0"/>
                    <a:pt x="5419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1" name="Google Shape;4299;p64"/>
            <p:cNvSpPr/>
            <p:nvPr/>
          </p:nvSpPr>
          <p:spPr>
            <a:xfrm>
              <a:off x="4664213" y="3294288"/>
              <a:ext cx="364425" cy="420650"/>
            </a:xfrm>
            <a:custGeom>
              <a:avLst/>
              <a:gdLst/>
              <a:ahLst/>
              <a:cxnLst/>
              <a:rect l="l" t="t" r="r" b="b"/>
              <a:pathLst>
                <a:path w="14577" h="16826" extrusionOk="0">
                  <a:moveTo>
                    <a:pt x="6090" y="1"/>
                  </a:moveTo>
                  <a:cubicBezTo>
                    <a:pt x="5789" y="1"/>
                    <a:pt x="5483" y="69"/>
                    <a:pt x="5175" y="214"/>
                  </a:cubicBezTo>
                  <a:cubicBezTo>
                    <a:pt x="1" y="2636"/>
                    <a:pt x="14577" y="16825"/>
                    <a:pt x="14577" y="16825"/>
                  </a:cubicBezTo>
                  <a:cubicBezTo>
                    <a:pt x="14577" y="16825"/>
                    <a:pt x="10827" y="1"/>
                    <a:pt x="6090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2" name="Google Shape;4300;p64"/>
            <p:cNvSpPr/>
            <p:nvPr/>
          </p:nvSpPr>
          <p:spPr>
            <a:xfrm>
              <a:off x="5028613" y="3297963"/>
              <a:ext cx="358000" cy="416975"/>
            </a:xfrm>
            <a:custGeom>
              <a:avLst/>
              <a:gdLst/>
              <a:ahLst/>
              <a:cxnLst/>
              <a:rect l="l" t="t" r="r" b="b"/>
              <a:pathLst>
                <a:path w="14320" h="16679" extrusionOk="0">
                  <a:moveTo>
                    <a:pt x="8717" y="1"/>
                  </a:moveTo>
                  <a:cubicBezTo>
                    <a:pt x="4186" y="1"/>
                    <a:pt x="1" y="16678"/>
                    <a:pt x="1" y="16678"/>
                  </a:cubicBezTo>
                  <a:cubicBezTo>
                    <a:pt x="1" y="16678"/>
                    <a:pt x="14319" y="2259"/>
                    <a:pt x="9489" y="167"/>
                  </a:cubicBezTo>
                  <a:cubicBezTo>
                    <a:pt x="9231" y="54"/>
                    <a:pt x="8974" y="1"/>
                    <a:pt x="8717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3" name="Google Shape;4301;p64"/>
            <p:cNvSpPr/>
            <p:nvPr/>
          </p:nvSpPr>
          <p:spPr>
            <a:xfrm>
              <a:off x="5028613" y="3459863"/>
              <a:ext cx="489850" cy="255075"/>
            </a:xfrm>
            <a:custGeom>
              <a:avLst/>
              <a:gdLst/>
              <a:ahLst/>
              <a:cxnLst/>
              <a:rect l="l" t="t" r="r" b="b"/>
              <a:pathLst>
                <a:path w="19594" h="10203" extrusionOk="0">
                  <a:moveTo>
                    <a:pt x="14702" y="1"/>
                  </a:moveTo>
                  <a:cubicBezTo>
                    <a:pt x="9971" y="1"/>
                    <a:pt x="1" y="10202"/>
                    <a:pt x="1" y="10202"/>
                  </a:cubicBezTo>
                  <a:cubicBezTo>
                    <a:pt x="1" y="10202"/>
                    <a:pt x="19594" y="4225"/>
                    <a:pt x="16340" y="657"/>
                  </a:cubicBezTo>
                  <a:cubicBezTo>
                    <a:pt x="15925" y="201"/>
                    <a:pt x="15365" y="1"/>
                    <a:pt x="14702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4" name="Google Shape;4302;p64"/>
            <p:cNvSpPr/>
            <p:nvPr/>
          </p:nvSpPr>
          <p:spPr>
            <a:xfrm>
              <a:off x="4566388" y="3450788"/>
              <a:ext cx="462250" cy="264150"/>
            </a:xfrm>
            <a:custGeom>
              <a:avLst/>
              <a:gdLst/>
              <a:ahLst/>
              <a:cxnLst/>
              <a:rect l="l" t="t" r="r" b="b"/>
              <a:pathLst>
                <a:path w="18490" h="10566" extrusionOk="0">
                  <a:moveTo>
                    <a:pt x="3604" y="1"/>
                  </a:moveTo>
                  <a:cubicBezTo>
                    <a:pt x="2954" y="1"/>
                    <a:pt x="2454" y="248"/>
                    <a:pt x="2165" y="819"/>
                  </a:cubicBezTo>
                  <a:cubicBezTo>
                    <a:pt x="1" y="5133"/>
                    <a:pt x="18490" y="10565"/>
                    <a:pt x="18490" y="10565"/>
                  </a:cubicBezTo>
                  <a:cubicBezTo>
                    <a:pt x="18490" y="10565"/>
                    <a:pt x="7850" y="1"/>
                    <a:pt x="3604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5" name="Google Shape;4303;p64"/>
            <p:cNvSpPr/>
            <p:nvPr/>
          </p:nvSpPr>
          <p:spPr>
            <a:xfrm>
              <a:off x="4553213" y="3662238"/>
              <a:ext cx="475425" cy="94750"/>
            </a:xfrm>
            <a:custGeom>
              <a:avLst/>
              <a:gdLst/>
              <a:ahLst/>
              <a:cxnLst/>
              <a:rect l="l" t="t" r="r" b="b"/>
              <a:pathLst>
                <a:path w="19017" h="3790" extrusionOk="0">
                  <a:moveTo>
                    <a:pt x="4880" y="0"/>
                  </a:moveTo>
                  <a:cubicBezTo>
                    <a:pt x="2261" y="0"/>
                    <a:pt x="292" y="462"/>
                    <a:pt x="155" y="1820"/>
                  </a:cubicBezTo>
                  <a:cubicBezTo>
                    <a:pt x="0" y="3306"/>
                    <a:pt x="2251" y="3790"/>
                    <a:pt x="5247" y="3790"/>
                  </a:cubicBezTo>
                  <a:cubicBezTo>
                    <a:pt x="10835" y="3790"/>
                    <a:pt x="19017" y="2107"/>
                    <a:pt x="19017" y="2107"/>
                  </a:cubicBezTo>
                  <a:cubicBezTo>
                    <a:pt x="19017" y="2107"/>
                    <a:pt x="10469" y="0"/>
                    <a:pt x="4880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6" name="Google Shape;4304;p64"/>
            <p:cNvSpPr/>
            <p:nvPr/>
          </p:nvSpPr>
          <p:spPr>
            <a:xfrm>
              <a:off x="4702188" y="3714913"/>
              <a:ext cx="326450" cy="408475"/>
            </a:xfrm>
            <a:custGeom>
              <a:avLst/>
              <a:gdLst/>
              <a:ahLst/>
              <a:cxnLst/>
              <a:rect l="l" t="t" r="r" b="b"/>
              <a:pathLst>
                <a:path w="13058" h="16339" extrusionOk="0">
                  <a:moveTo>
                    <a:pt x="13058" y="0"/>
                  </a:moveTo>
                  <a:cubicBezTo>
                    <a:pt x="13057" y="1"/>
                    <a:pt x="1" y="13057"/>
                    <a:pt x="3627" y="16024"/>
                  </a:cubicBezTo>
                  <a:cubicBezTo>
                    <a:pt x="3889" y="16239"/>
                    <a:pt x="4162" y="16339"/>
                    <a:pt x="4444" y="16339"/>
                  </a:cubicBezTo>
                  <a:cubicBezTo>
                    <a:pt x="8051" y="16339"/>
                    <a:pt x="13058" y="1"/>
                    <a:pt x="13058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7" name="Google Shape;4305;p64"/>
            <p:cNvSpPr/>
            <p:nvPr/>
          </p:nvSpPr>
          <p:spPr>
            <a:xfrm>
              <a:off x="4574988" y="3714913"/>
              <a:ext cx="453650" cy="250950"/>
            </a:xfrm>
            <a:custGeom>
              <a:avLst/>
              <a:gdLst/>
              <a:ahLst/>
              <a:cxnLst/>
              <a:rect l="l" t="t" r="r" b="b"/>
              <a:pathLst>
                <a:path w="18146" h="10038" extrusionOk="0">
                  <a:moveTo>
                    <a:pt x="18146" y="0"/>
                  </a:moveTo>
                  <a:lnTo>
                    <a:pt x="18146" y="0"/>
                  </a:lnTo>
                  <a:cubicBezTo>
                    <a:pt x="18145" y="0"/>
                    <a:pt x="1" y="4759"/>
                    <a:pt x="1821" y="9159"/>
                  </a:cubicBezTo>
                  <a:cubicBezTo>
                    <a:pt x="2073" y="9773"/>
                    <a:pt x="2573" y="10037"/>
                    <a:pt x="3247" y="10037"/>
                  </a:cubicBezTo>
                  <a:cubicBezTo>
                    <a:pt x="7398" y="10037"/>
                    <a:pt x="18146" y="0"/>
                    <a:pt x="18146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8" name="Google Shape;4306;p64"/>
            <p:cNvSpPr/>
            <p:nvPr/>
          </p:nvSpPr>
          <p:spPr>
            <a:xfrm>
              <a:off x="5028613" y="3654263"/>
              <a:ext cx="473275" cy="110675"/>
            </a:xfrm>
            <a:custGeom>
              <a:avLst/>
              <a:gdLst/>
              <a:ahLst/>
              <a:cxnLst/>
              <a:rect l="l" t="t" r="r" b="b"/>
              <a:pathLst>
                <a:path w="18931" h="4427" extrusionOk="0">
                  <a:moveTo>
                    <a:pt x="14024" y="1"/>
                  </a:moveTo>
                  <a:cubicBezTo>
                    <a:pt x="8459" y="1"/>
                    <a:pt x="1" y="2426"/>
                    <a:pt x="1" y="2426"/>
                  </a:cubicBezTo>
                  <a:cubicBezTo>
                    <a:pt x="1" y="2426"/>
                    <a:pt x="8205" y="4427"/>
                    <a:pt x="13769" y="4427"/>
                  </a:cubicBezTo>
                  <a:cubicBezTo>
                    <a:pt x="16722" y="4427"/>
                    <a:pt x="18931" y="3863"/>
                    <a:pt x="18777" y="2139"/>
                  </a:cubicBezTo>
                  <a:cubicBezTo>
                    <a:pt x="18639" y="543"/>
                    <a:pt x="16655" y="1"/>
                    <a:pt x="14024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9" name="Google Shape;4307;p64"/>
            <p:cNvSpPr/>
            <p:nvPr/>
          </p:nvSpPr>
          <p:spPr>
            <a:xfrm>
              <a:off x="5028613" y="3714913"/>
              <a:ext cx="462975" cy="250275"/>
            </a:xfrm>
            <a:custGeom>
              <a:avLst/>
              <a:gdLst/>
              <a:ahLst/>
              <a:cxnLst/>
              <a:rect l="l" t="t" r="r" b="b"/>
              <a:pathLst>
                <a:path w="18519" h="10011" extrusionOk="0">
                  <a:moveTo>
                    <a:pt x="1" y="0"/>
                  </a:moveTo>
                  <a:lnTo>
                    <a:pt x="1" y="0"/>
                  </a:lnTo>
                  <a:cubicBezTo>
                    <a:pt x="1" y="0"/>
                    <a:pt x="10087" y="10011"/>
                    <a:pt x="14583" y="10011"/>
                  </a:cubicBezTo>
                  <a:cubicBezTo>
                    <a:pt x="15297" y="10011"/>
                    <a:pt x="15870" y="9758"/>
                    <a:pt x="16240" y="9173"/>
                  </a:cubicBezTo>
                  <a:cubicBezTo>
                    <a:pt x="18519" y="5518"/>
                    <a:pt x="2" y="0"/>
                    <a:pt x="1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0" name="Google Shape;4308;p64"/>
            <p:cNvSpPr/>
            <p:nvPr/>
          </p:nvSpPr>
          <p:spPr>
            <a:xfrm>
              <a:off x="5028613" y="3710963"/>
              <a:ext cx="356550" cy="408725"/>
            </a:xfrm>
            <a:custGeom>
              <a:avLst/>
              <a:gdLst/>
              <a:ahLst/>
              <a:cxnLst/>
              <a:rect l="l" t="t" r="r" b="b"/>
              <a:pathLst>
                <a:path w="14262" h="16349" extrusionOk="0">
                  <a:moveTo>
                    <a:pt x="1" y="0"/>
                  </a:moveTo>
                  <a:lnTo>
                    <a:pt x="1" y="0"/>
                  </a:lnTo>
                  <a:cubicBezTo>
                    <a:pt x="1" y="1"/>
                    <a:pt x="4005" y="16348"/>
                    <a:pt x="8542" y="16348"/>
                  </a:cubicBezTo>
                  <a:cubicBezTo>
                    <a:pt x="8823" y="16348"/>
                    <a:pt x="9105" y="16286"/>
                    <a:pt x="9389" y="16153"/>
                  </a:cubicBezTo>
                  <a:cubicBezTo>
                    <a:pt x="14262" y="13860"/>
                    <a:pt x="2" y="1"/>
                    <a:pt x="1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1" name="Google Shape;4309;p64"/>
            <p:cNvSpPr/>
            <p:nvPr/>
          </p:nvSpPr>
          <p:spPr>
            <a:xfrm>
              <a:off x="4912163" y="3710963"/>
              <a:ext cx="230350" cy="467275"/>
            </a:xfrm>
            <a:custGeom>
              <a:avLst/>
              <a:gdLst/>
              <a:ahLst/>
              <a:cxnLst/>
              <a:rect l="l" t="t" r="r" b="b"/>
              <a:pathLst>
                <a:path w="9214" h="18691" extrusionOk="0">
                  <a:moveTo>
                    <a:pt x="4659" y="0"/>
                  </a:moveTo>
                  <a:cubicBezTo>
                    <a:pt x="4659" y="1"/>
                    <a:pt x="1" y="18604"/>
                    <a:pt x="4616" y="18690"/>
                  </a:cubicBezTo>
                  <a:cubicBezTo>
                    <a:pt x="4625" y="18690"/>
                    <a:pt x="4633" y="18690"/>
                    <a:pt x="4642" y="18690"/>
                  </a:cubicBezTo>
                  <a:cubicBezTo>
                    <a:pt x="9213" y="18690"/>
                    <a:pt x="4659" y="1"/>
                    <a:pt x="4659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2" name="Google Shape;4310;p64"/>
            <p:cNvSpPr/>
            <p:nvPr/>
          </p:nvSpPr>
          <p:spPr>
            <a:xfrm>
              <a:off x="4762763" y="3464088"/>
              <a:ext cx="505950" cy="486750"/>
            </a:xfrm>
            <a:custGeom>
              <a:avLst/>
              <a:gdLst/>
              <a:ahLst/>
              <a:cxnLst/>
              <a:rect l="l" t="t" r="r" b="b"/>
              <a:pathLst>
                <a:path w="20238" h="19470" extrusionOk="0">
                  <a:moveTo>
                    <a:pt x="10506" y="0"/>
                  </a:moveTo>
                  <a:cubicBezTo>
                    <a:pt x="6564" y="0"/>
                    <a:pt x="3024" y="2365"/>
                    <a:pt x="1505" y="6006"/>
                  </a:cubicBezTo>
                  <a:cubicBezTo>
                    <a:pt x="0" y="9646"/>
                    <a:pt x="831" y="13831"/>
                    <a:pt x="3612" y="16612"/>
                  </a:cubicBezTo>
                  <a:cubicBezTo>
                    <a:pt x="5485" y="18475"/>
                    <a:pt x="7983" y="19470"/>
                    <a:pt x="10523" y="19470"/>
                  </a:cubicBezTo>
                  <a:cubicBezTo>
                    <a:pt x="11772" y="19470"/>
                    <a:pt x="13032" y="19229"/>
                    <a:pt x="14232" y="18733"/>
                  </a:cubicBezTo>
                  <a:cubicBezTo>
                    <a:pt x="17859" y="17228"/>
                    <a:pt x="20238" y="13674"/>
                    <a:pt x="20238" y="9732"/>
                  </a:cubicBezTo>
                  <a:cubicBezTo>
                    <a:pt x="20238" y="4357"/>
                    <a:pt x="15881" y="0"/>
                    <a:pt x="10506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3" name="Google Shape;4311;p64"/>
            <p:cNvSpPr/>
            <p:nvPr/>
          </p:nvSpPr>
          <p:spPr>
            <a:xfrm>
              <a:off x="5016438" y="3355863"/>
              <a:ext cx="17575" cy="108600"/>
            </a:xfrm>
            <a:custGeom>
              <a:avLst/>
              <a:gdLst/>
              <a:ahLst/>
              <a:cxnLst/>
              <a:rect l="l" t="t" r="r" b="b"/>
              <a:pathLst>
                <a:path w="703" h="4344" extrusionOk="0">
                  <a:moveTo>
                    <a:pt x="345" y="1"/>
                  </a:moveTo>
                  <a:cubicBezTo>
                    <a:pt x="347" y="22"/>
                    <a:pt x="350" y="43"/>
                    <a:pt x="352" y="64"/>
                  </a:cubicBezTo>
                  <a:lnTo>
                    <a:pt x="352" y="64"/>
                  </a:lnTo>
                  <a:cubicBezTo>
                    <a:pt x="354" y="43"/>
                    <a:pt x="357" y="22"/>
                    <a:pt x="359" y="1"/>
                  </a:cubicBezTo>
                  <a:close/>
                  <a:moveTo>
                    <a:pt x="352" y="64"/>
                  </a:moveTo>
                  <a:lnTo>
                    <a:pt x="352" y="64"/>
                  </a:lnTo>
                  <a:cubicBezTo>
                    <a:pt x="198" y="1491"/>
                    <a:pt x="85" y="2917"/>
                    <a:pt x="1" y="4344"/>
                  </a:cubicBezTo>
                  <a:lnTo>
                    <a:pt x="703" y="4344"/>
                  </a:lnTo>
                  <a:cubicBezTo>
                    <a:pt x="618" y="2917"/>
                    <a:pt x="519" y="1491"/>
                    <a:pt x="352" y="64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4" name="Google Shape;4312;p64"/>
            <p:cNvSpPr/>
            <p:nvPr/>
          </p:nvSpPr>
          <p:spPr>
            <a:xfrm>
              <a:off x="5140063" y="3403163"/>
              <a:ext cx="62000" cy="98575"/>
            </a:xfrm>
            <a:custGeom>
              <a:avLst/>
              <a:gdLst/>
              <a:ahLst/>
              <a:cxnLst/>
              <a:rect l="l" t="t" r="r" b="b"/>
              <a:pathLst>
                <a:path w="2480" h="3943" extrusionOk="0">
                  <a:moveTo>
                    <a:pt x="2480" y="1"/>
                  </a:moveTo>
                  <a:cubicBezTo>
                    <a:pt x="1620" y="1176"/>
                    <a:pt x="803" y="2380"/>
                    <a:pt x="0" y="3584"/>
                  </a:cubicBezTo>
                  <a:cubicBezTo>
                    <a:pt x="215" y="3699"/>
                    <a:pt x="416" y="3813"/>
                    <a:pt x="617" y="3942"/>
                  </a:cubicBezTo>
                  <a:cubicBezTo>
                    <a:pt x="1262" y="2638"/>
                    <a:pt x="1892" y="1334"/>
                    <a:pt x="2480" y="1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5" name="Google Shape;4313;p64"/>
            <p:cNvSpPr/>
            <p:nvPr/>
          </p:nvSpPr>
          <p:spPr>
            <a:xfrm>
              <a:off x="4848388" y="3403163"/>
              <a:ext cx="62025" cy="98575"/>
            </a:xfrm>
            <a:custGeom>
              <a:avLst/>
              <a:gdLst/>
              <a:ahLst/>
              <a:cxnLst/>
              <a:rect l="l" t="t" r="r" b="b"/>
              <a:pathLst>
                <a:path w="2481" h="3943" extrusionOk="0">
                  <a:moveTo>
                    <a:pt x="1" y="1"/>
                  </a:moveTo>
                  <a:lnTo>
                    <a:pt x="1" y="1"/>
                  </a:lnTo>
                  <a:cubicBezTo>
                    <a:pt x="588" y="1334"/>
                    <a:pt x="1219" y="2638"/>
                    <a:pt x="1878" y="3942"/>
                  </a:cubicBezTo>
                  <a:cubicBezTo>
                    <a:pt x="2079" y="3813"/>
                    <a:pt x="2279" y="3699"/>
                    <a:pt x="2480" y="3584"/>
                  </a:cubicBezTo>
                  <a:cubicBezTo>
                    <a:pt x="1692" y="2366"/>
                    <a:pt x="875" y="1162"/>
                    <a:pt x="1" y="1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6" name="Google Shape;4314;p64"/>
            <p:cNvSpPr/>
            <p:nvPr/>
          </p:nvSpPr>
          <p:spPr>
            <a:xfrm>
              <a:off x="5232513" y="3532513"/>
              <a:ext cx="99275" cy="62375"/>
            </a:xfrm>
            <a:custGeom>
              <a:avLst/>
              <a:gdLst/>
              <a:ahLst/>
              <a:cxnLst/>
              <a:rect l="l" t="t" r="r" b="b"/>
              <a:pathLst>
                <a:path w="3971" h="2495" extrusionOk="0">
                  <a:moveTo>
                    <a:pt x="3956" y="1"/>
                  </a:moveTo>
                  <a:cubicBezTo>
                    <a:pt x="2623" y="588"/>
                    <a:pt x="1304" y="1219"/>
                    <a:pt x="0" y="1878"/>
                  </a:cubicBezTo>
                  <a:cubicBezTo>
                    <a:pt x="115" y="2079"/>
                    <a:pt x="244" y="2280"/>
                    <a:pt x="358" y="2495"/>
                  </a:cubicBezTo>
                  <a:cubicBezTo>
                    <a:pt x="1577" y="1692"/>
                    <a:pt x="2781" y="875"/>
                    <a:pt x="3970" y="1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7" name="Google Shape;4315;p64"/>
            <p:cNvSpPr/>
            <p:nvPr/>
          </p:nvSpPr>
          <p:spPr>
            <a:xfrm>
              <a:off x="4719038" y="3532513"/>
              <a:ext cx="99275" cy="62375"/>
            </a:xfrm>
            <a:custGeom>
              <a:avLst/>
              <a:gdLst/>
              <a:ahLst/>
              <a:cxnLst/>
              <a:rect l="l" t="t" r="r" b="b"/>
              <a:pathLst>
                <a:path w="3971" h="2495" extrusionOk="0">
                  <a:moveTo>
                    <a:pt x="0" y="1"/>
                  </a:moveTo>
                  <a:cubicBezTo>
                    <a:pt x="1190" y="875"/>
                    <a:pt x="2394" y="1692"/>
                    <a:pt x="3612" y="2495"/>
                  </a:cubicBezTo>
                  <a:cubicBezTo>
                    <a:pt x="3727" y="2294"/>
                    <a:pt x="3842" y="2079"/>
                    <a:pt x="3971" y="1878"/>
                  </a:cubicBezTo>
                  <a:cubicBezTo>
                    <a:pt x="2666" y="1233"/>
                    <a:pt x="1348" y="588"/>
                    <a:pt x="15" y="1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8" name="Google Shape;4316;p64"/>
            <p:cNvSpPr/>
            <p:nvPr/>
          </p:nvSpPr>
          <p:spPr>
            <a:xfrm>
              <a:off x="5268688" y="3700563"/>
              <a:ext cx="110400" cy="17950"/>
            </a:xfrm>
            <a:custGeom>
              <a:avLst/>
              <a:gdLst/>
              <a:ahLst/>
              <a:cxnLst/>
              <a:rect l="l" t="t" r="r" b="b"/>
              <a:pathLst>
                <a:path w="4416" h="718" extrusionOk="0">
                  <a:moveTo>
                    <a:pt x="1" y="1"/>
                  </a:moveTo>
                  <a:lnTo>
                    <a:pt x="1" y="273"/>
                  </a:lnTo>
                  <a:lnTo>
                    <a:pt x="1" y="717"/>
                  </a:lnTo>
                  <a:cubicBezTo>
                    <a:pt x="1477" y="631"/>
                    <a:pt x="2939" y="517"/>
                    <a:pt x="4415" y="359"/>
                  </a:cubicBezTo>
                  <a:cubicBezTo>
                    <a:pt x="2939" y="187"/>
                    <a:pt x="1477" y="72"/>
                    <a:pt x="1" y="1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9" name="Google Shape;4317;p64"/>
            <p:cNvSpPr/>
            <p:nvPr/>
          </p:nvSpPr>
          <p:spPr>
            <a:xfrm>
              <a:off x="4671738" y="3700563"/>
              <a:ext cx="110375" cy="17950"/>
            </a:xfrm>
            <a:custGeom>
              <a:avLst/>
              <a:gdLst/>
              <a:ahLst/>
              <a:cxnLst/>
              <a:rect l="l" t="t" r="r" b="b"/>
              <a:pathLst>
                <a:path w="4415" h="718" extrusionOk="0">
                  <a:moveTo>
                    <a:pt x="4415" y="1"/>
                  </a:moveTo>
                  <a:cubicBezTo>
                    <a:pt x="2939" y="87"/>
                    <a:pt x="1462" y="187"/>
                    <a:pt x="1" y="359"/>
                  </a:cubicBezTo>
                  <a:cubicBezTo>
                    <a:pt x="1477" y="517"/>
                    <a:pt x="2939" y="631"/>
                    <a:pt x="4415" y="717"/>
                  </a:cubicBezTo>
                  <a:lnTo>
                    <a:pt x="4415" y="287"/>
                  </a:lnTo>
                  <a:lnTo>
                    <a:pt x="4415" y="1"/>
                  </a:ln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0" name="Google Shape;4318;p64"/>
            <p:cNvSpPr/>
            <p:nvPr/>
          </p:nvSpPr>
          <p:spPr>
            <a:xfrm>
              <a:off x="4719038" y="3822763"/>
              <a:ext cx="101075" cy="63450"/>
            </a:xfrm>
            <a:custGeom>
              <a:avLst/>
              <a:gdLst/>
              <a:ahLst/>
              <a:cxnLst/>
              <a:rect l="l" t="t" r="r" b="b"/>
              <a:pathLst>
                <a:path w="4043" h="2538" extrusionOk="0">
                  <a:moveTo>
                    <a:pt x="3684" y="0"/>
                  </a:moveTo>
                  <a:cubicBezTo>
                    <a:pt x="2437" y="817"/>
                    <a:pt x="1204" y="1648"/>
                    <a:pt x="0" y="2537"/>
                  </a:cubicBezTo>
                  <a:cubicBezTo>
                    <a:pt x="1362" y="1935"/>
                    <a:pt x="2709" y="1276"/>
                    <a:pt x="4042" y="616"/>
                  </a:cubicBezTo>
                  <a:cubicBezTo>
                    <a:pt x="3913" y="416"/>
                    <a:pt x="3784" y="215"/>
                    <a:pt x="3684" y="0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1" name="Google Shape;4319;p64"/>
            <p:cNvSpPr/>
            <p:nvPr/>
          </p:nvSpPr>
          <p:spPr>
            <a:xfrm>
              <a:off x="5230713" y="3822763"/>
              <a:ext cx="101075" cy="63450"/>
            </a:xfrm>
            <a:custGeom>
              <a:avLst/>
              <a:gdLst/>
              <a:ahLst/>
              <a:cxnLst/>
              <a:rect l="l" t="t" r="r" b="b"/>
              <a:pathLst>
                <a:path w="4043" h="2538" extrusionOk="0">
                  <a:moveTo>
                    <a:pt x="359" y="0"/>
                  </a:moveTo>
                  <a:cubicBezTo>
                    <a:pt x="244" y="215"/>
                    <a:pt x="129" y="416"/>
                    <a:pt x="0" y="616"/>
                  </a:cubicBezTo>
                  <a:cubicBezTo>
                    <a:pt x="1333" y="1290"/>
                    <a:pt x="2681" y="1935"/>
                    <a:pt x="4042" y="2537"/>
                  </a:cubicBezTo>
                  <a:cubicBezTo>
                    <a:pt x="2838" y="1648"/>
                    <a:pt x="1606" y="817"/>
                    <a:pt x="373" y="0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2" name="Google Shape;4320;p64"/>
            <p:cNvSpPr/>
            <p:nvPr/>
          </p:nvSpPr>
          <p:spPr>
            <a:xfrm>
              <a:off x="4848388" y="3914113"/>
              <a:ext cx="63800" cy="101450"/>
            </a:xfrm>
            <a:custGeom>
              <a:avLst/>
              <a:gdLst/>
              <a:ahLst/>
              <a:cxnLst/>
              <a:rect l="l" t="t" r="r" b="b"/>
              <a:pathLst>
                <a:path w="2552" h="4058" extrusionOk="0">
                  <a:moveTo>
                    <a:pt x="1935" y="1"/>
                  </a:moveTo>
                  <a:cubicBezTo>
                    <a:pt x="1262" y="1334"/>
                    <a:pt x="602" y="2681"/>
                    <a:pt x="1" y="4057"/>
                  </a:cubicBezTo>
                  <a:cubicBezTo>
                    <a:pt x="889" y="2853"/>
                    <a:pt x="1735" y="1606"/>
                    <a:pt x="2552" y="359"/>
                  </a:cubicBezTo>
                  <a:cubicBezTo>
                    <a:pt x="2351" y="245"/>
                    <a:pt x="2136" y="130"/>
                    <a:pt x="1935" y="1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3" name="Google Shape;4321;p64"/>
            <p:cNvSpPr/>
            <p:nvPr/>
          </p:nvSpPr>
          <p:spPr>
            <a:xfrm>
              <a:off x="5138263" y="3914113"/>
              <a:ext cx="63800" cy="101450"/>
            </a:xfrm>
            <a:custGeom>
              <a:avLst/>
              <a:gdLst/>
              <a:ahLst/>
              <a:cxnLst/>
              <a:rect l="l" t="t" r="r" b="b"/>
              <a:pathLst>
                <a:path w="2552" h="4058" extrusionOk="0">
                  <a:moveTo>
                    <a:pt x="631" y="1"/>
                  </a:moveTo>
                  <a:cubicBezTo>
                    <a:pt x="431" y="130"/>
                    <a:pt x="216" y="245"/>
                    <a:pt x="1" y="359"/>
                  </a:cubicBezTo>
                  <a:cubicBezTo>
                    <a:pt x="818" y="1621"/>
                    <a:pt x="1663" y="2853"/>
                    <a:pt x="2552" y="4057"/>
                  </a:cubicBezTo>
                  <a:cubicBezTo>
                    <a:pt x="1950" y="2681"/>
                    <a:pt x="1305" y="1334"/>
                    <a:pt x="631" y="1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4" name="Google Shape;4322;p64"/>
            <p:cNvSpPr/>
            <p:nvPr/>
          </p:nvSpPr>
          <p:spPr>
            <a:xfrm>
              <a:off x="5016088" y="3950663"/>
              <a:ext cx="17925" cy="112175"/>
            </a:xfrm>
            <a:custGeom>
              <a:avLst/>
              <a:gdLst/>
              <a:ahLst/>
              <a:cxnLst/>
              <a:rect l="l" t="t" r="r" b="b"/>
              <a:pathLst>
                <a:path w="717" h="4487" extrusionOk="0">
                  <a:moveTo>
                    <a:pt x="0" y="1"/>
                  </a:moveTo>
                  <a:cubicBezTo>
                    <a:pt x="86" y="1506"/>
                    <a:pt x="201" y="2996"/>
                    <a:pt x="359" y="4487"/>
                  </a:cubicBezTo>
                  <a:cubicBezTo>
                    <a:pt x="531" y="2996"/>
                    <a:pt x="645" y="1506"/>
                    <a:pt x="717" y="1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5" name="Google Shape;4323;p64"/>
            <p:cNvSpPr/>
            <p:nvPr/>
          </p:nvSpPr>
          <p:spPr>
            <a:xfrm>
              <a:off x="4782088" y="3464088"/>
              <a:ext cx="485550" cy="486250"/>
            </a:xfrm>
            <a:custGeom>
              <a:avLst/>
              <a:gdLst/>
              <a:ahLst/>
              <a:cxnLst/>
              <a:rect l="l" t="t" r="r" b="b"/>
              <a:pathLst>
                <a:path w="19422" h="19450" extrusionOk="0">
                  <a:moveTo>
                    <a:pt x="9375" y="0"/>
                  </a:moveTo>
                  <a:cubicBezTo>
                    <a:pt x="9317" y="903"/>
                    <a:pt x="9274" y="1820"/>
                    <a:pt x="9246" y="2723"/>
                  </a:cubicBezTo>
                  <a:cubicBezTo>
                    <a:pt x="9188" y="3899"/>
                    <a:pt x="9174" y="5088"/>
                    <a:pt x="9145" y="6264"/>
                  </a:cubicBezTo>
                  <a:lnTo>
                    <a:pt x="9131" y="7568"/>
                  </a:lnTo>
                  <a:lnTo>
                    <a:pt x="8457" y="6450"/>
                  </a:lnTo>
                  <a:cubicBezTo>
                    <a:pt x="7841" y="5447"/>
                    <a:pt x="7239" y="4429"/>
                    <a:pt x="6608" y="3426"/>
                  </a:cubicBezTo>
                  <a:cubicBezTo>
                    <a:pt x="6121" y="2666"/>
                    <a:pt x="5634" y="1906"/>
                    <a:pt x="5132" y="1133"/>
                  </a:cubicBezTo>
                  <a:cubicBezTo>
                    <a:pt x="4931" y="1247"/>
                    <a:pt x="4716" y="1376"/>
                    <a:pt x="4530" y="1491"/>
                  </a:cubicBezTo>
                  <a:cubicBezTo>
                    <a:pt x="4931" y="2308"/>
                    <a:pt x="5347" y="3110"/>
                    <a:pt x="5777" y="3913"/>
                  </a:cubicBezTo>
                  <a:cubicBezTo>
                    <a:pt x="6322" y="4959"/>
                    <a:pt x="6895" y="5991"/>
                    <a:pt x="7454" y="7023"/>
                  </a:cubicBezTo>
                  <a:lnTo>
                    <a:pt x="8099" y="8170"/>
                  </a:lnTo>
                  <a:lnTo>
                    <a:pt x="6967" y="7525"/>
                  </a:lnTo>
                  <a:cubicBezTo>
                    <a:pt x="5920" y="6966"/>
                    <a:pt x="4903" y="6393"/>
                    <a:pt x="3842" y="5848"/>
                  </a:cubicBezTo>
                  <a:cubicBezTo>
                    <a:pt x="3054" y="5432"/>
                    <a:pt x="2251" y="5017"/>
                    <a:pt x="1449" y="4615"/>
                  </a:cubicBezTo>
                  <a:cubicBezTo>
                    <a:pt x="1320" y="4816"/>
                    <a:pt x="1205" y="5017"/>
                    <a:pt x="1090" y="5232"/>
                  </a:cubicBezTo>
                  <a:cubicBezTo>
                    <a:pt x="1836" y="5719"/>
                    <a:pt x="2595" y="6206"/>
                    <a:pt x="3355" y="6679"/>
                  </a:cubicBezTo>
                  <a:cubicBezTo>
                    <a:pt x="4344" y="7324"/>
                    <a:pt x="5361" y="7926"/>
                    <a:pt x="6365" y="8542"/>
                  </a:cubicBezTo>
                  <a:lnTo>
                    <a:pt x="7497" y="9202"/>
                  </a:lnTo>
                  <a:lnTo>
                    <a:pt x="6193" y="9216"/>
                  </a:lnTo>
                  <a:cubicBezTo>
                    <a:pt x="5003" y="9245"/>
                    <a:pt x="3828" y="9259"/>
                    <a:pt x="2653" y="9316"/>
                  </a:cubicBezTo>
                  <a:cubicBezTo>
                    <a:pt x="1764" y="9345"/>
                    <a:pt x="875" y="9388"/>
                    <a:pt x="1" y="9445"/>
                  </a:cubicBezTo>
                  <a:lnTo>
                    <a:pt x="1" y="9732"/>
                  </a:lnTo>
                  <a:lnTo>
                    <a:pt x="1" y="10162"/>
                  </a:lnTo>
                  <a:cubicBezTo>
                    <a:pt x="875" y="10205"/>
                    <a:pt x="1764" y="10248"/>
                    <a:pt x="2638" y="10277"/>
                  </a:cubicBezTo>
                  <a:cubicBezTo>
                    <a:pt x="3828" y="10334"/>
                    <a:pt x="5003" y="10348"/>
                    <a:pt x="6178" y="10391"/>
                  </a:cubicBezTo>
                  <a:lnTo>
                    <a:pt x="7483" y="10391"/>
                  </a:lnTo>
                  <a:lnTo>
                    <a:pt x="6365" y="11065"/>
                  </a:lnTo>
                  <a:cubicBezTo>
                    <a:pt x="5361" y="11681"/>
                    <a:pt x="4344" y="12283"/>
                    <a:pt x="3355" y="12914"/>
                  </a:cubicBezTo>
                  <a:cubicBezTo>
                    <a:pt x="2610" y="13387"/>
                    <a:pt x="1879" y="13860"/>
                    <a:pt x="1148" y="14333"/>
                  </a:cubicBezTo>
                  <a:cubicBezTo>
                    <a:pt x="1262" y="14548"/>
                    <a:pt x="1377" y="14748"/>
                    <a:pt x="1506" y="14949"/>
                  </a:cubicBezTo>
                  <a:cubicBezTo>
                    <a:pt x="2280" y="14562"/>
                    <a:pt x="3054" y="14161"/>
                    <a:pt x="3828" y="13760"/>
                  </a:cubicBezTo>
                  <a:cubicBezTo>
                    <a:pt x="4874" y="13215"/>
                    <a:pt x="5906" y="12642"/>
                    <a:pt x="6952" y="12068"/>
                  </a:cubicBezTo>
                  <a:lnTo>
                    <a:pt x="8085" y="11438"/>
                  </a:lnTo>
                  <a:lnTo>
                    <a:pt x="7440" y="12570"/>
                  </a:lnTo>
                  <a:cubicBezTo>
                    <a:pt x="6881" y="13602"/>
                    <a:pt x="6307" y="14634"/>
                    <a:pt x="5763" y="15680"/>
                  </a:cubicBezTo>
                  <a:cubicBezTo>
                    <a:pt x="5361" y="16454"/>
                    <a:pt x="4960" y="17214"/>
                    <a:pt x="4573" y="17988"/>
                  </a:cubicBezTo>
                  <a:cubicBezTo>
                    <a:pt x="4774" y="18117"/>
                    <a:pt x="4989" y="18231"/>
                    <a:pt x="5204" y="18346"/>
                  </a:cubicBezTo>
                  <a:cubicBezTo>
                    <a:pt x="5677" y="17629"/>
                    <a:pt x="6135" y="16898"/>
                    <a:pt x="6594" y="16167"/>
                  </a:cubicBezTo>
                  <a:cubicBezTo>
                    <a:pt x="7239" y="15178"/>
                    <a:pt x="7841" y="14161"/>
                    <a:pt x="8457" y="13158"/>
                  </a:cubicBezTo>
                  <a:lnTo>
                    <a:pt x="9117" y="12025"/>
                  </a:lnTo>
                  <a:lnTo>
                    <a:pt x="9131" y="13330"/>
                  </a:lnTo>
                  <a:cubicBezTo>
                    <a:pt x="9160" y="14519"/>
                    <a:pt x="9174" y="15694"/>
                    <a:pt x="9231" y="16870"/>
                  </a:cubicBezTo>
                  <a:cubicBezTo>
                    <a:pt x="9260" y="17730"/>
                    <a:pt x="9303" y="18590"/>
                    <a:pt x="9346" y="19450"/>
                  </a:cubicBezTo>
                  <a:lnTo>
                    <a:pt x="10063" y="19450"/>
                  </a:lnTo>
                  <a:cubicBezTo>
                    <a:pt x="10120" y="18590"/>
                    <a:pt x="10163" y="17730"/>
                    <a:pt x="10191" y="16870"/>
                  </a:cubicBezTo>
                  <a:cubicBezTo>
                    <a:pt x="10249" y="15694"/>
                    <a:pt x="10263" y="14519"/>
                    <a:pt x="10292" y="13330"/>
                  </a:cubicBezTo>
                  <a:lnTo>
                    <a:pt x="10306" y="12025"/>
                  </a:lnTo>
                  <a:lnTo>
                    <a:pt x="10965" y="13158"/>
                  </a:lnTo>
                  <a:cubicBezTo>
                    <a:pt x="11582" y="14161"/>
                    <a:pt x="12184" y="15178"/>
                    <a:pt x="12829" y="16167"/>
                  </a:cubicBezTo>
                  <a:cubicBezTo>
                    <a:pt x="13287" y="16898"/>
                    <a:pt x="13746" y="17629"/>
                    <a:pt x="14219" y="18346"/>
                  </a:cubicBezTo>
                  <a:cubicBezTo>
                    <a:pt x="14434" y="18231"/>
                    <a:pt x="14649" y="18117"/>
                    <a:pt x="14850" y="17988"/>
                  </a:cubicBezTo>
                  <a:cubicBezTo>
                    <a:pt x="14463" y="17214"/>
                    <a:pt x="14061" y="16454"/>
                    <a:pt x="13660" y="15680"/>
                  </a:cubicBezTo>
                  <a:cubicBezTo>
                    <a:pt x="13130" y="14634"/>
                    <a:pt x="12542" y="13602"/>
                    <a:pt x="11983" y="12570"/>
                  </a:cubicBezTo>
                  <a:lnTo>
                    <a:pt x="11338" y="11438"/>
                  </a:lnTo>
                  <a:lnTo>
                    <a:pt x="12470" y="12083"/>
                  </a:lnTo>
                  <a:cubicBezTo>
                    <a:pt x="13517" y="12642"/>
                    <a:pt x="14534" y="13215"/>
                    <a:pt x="15595" y="13760"/>
                  </a:cubicBezTo>
                  <a:cubicBezTo>
                    <a:pt x="16369" y="14161"/>
                    <a:pt x="17143" y="14562"/>
                    <a:pt x="17917" y="14963"/>
                  </a:cubicBezTo>
                  <a:cubicBezTo>
                    <a:pt x="18046" y="14763"/>
                    <a:pt x="18175" y="14548"/>
                    <a:pt x="18275" y="14333"/>
                  </a:cubicBezTo>
                  <a:cubicBezTo>
                    <a:pt x="17544" y="13860"/>
                    <a:pt x="16813" y="13387"/>
                    <a:pt x="16068" y="12914"/>
                  </a:cubicBezTo>
                  <a:cubicBezTo>
                    <a:pt x="15079" y="12283"/>
                    <a:pt x="14061" y="11681"/>
                    <a:pt x="13058" y="11065"/>
                  </a:cubicBezTo>
                  <a:lnTo>
                    <a:pt x="11940" y="10406"/>
                  </a:lnTo>
                  <a:lnTo>
                    <a:pt x="13230" y="10391"/>
                  </a:lnTo>
                  <a:cubicBezTo>
                    <a:pt x="14420" y="10348"/>
                    <a:pt x="15595" y="10334"/>
                    <a:pt x="16770" y="10277"/>
                  </a:cubicBezTo>
                  <a:cubicBezTo>
                    <a:pt x="17659" y="10248"/>
                    <a:pt x="18547" y="10205"/>
                    <a:pt x="19422" y="10162"/>
                  </a:cubicBezTo>
                  <a:lnTo>
                    <a:pt x="19422" y="9732"/>
                  </a:lnTo>
                  <a:lnTo>
                    <a:pt x="19422" y="9445"/>
                  </a:lnTo>
                  <a:cubicBezTo>
                    <a:pt x="18547" y="9388"/>
                    <a:pt x="17659" y="9345"/>
                    <a:pt x="16770" y="9316"/>
                  </a:cubicBezTo>
                  <a:cubicBezTo>
                    <a:pt x="15595" y="9259"/>
                    <a:pt x="14405" y="9245"/>
                    <a:pt x="13230" y="9216"/>
                  </a:cubicBezTo>
                  <a:lnTo>
                    <a:pt x="11926" y="9202"/>
                  </a:lnTo>
                  <a:lnTo>
                    <a:pt x="13058" y="8542"/>
                  </a:lnTo>
                  <a:cubicBezTo>
                    <a:pt x="14047" y="7926"/>
                    <a:pt x="15065" y="7324"/>
                    <a:pt x="16068" y="6679"/>
                  </a:cubicBezTo>
                  <a:cubicBezTo>
                    <a:pt x="16828" y="6206"/>
                    <a:pt x="17573" y="5719"/>
                    <a:pt x="18332" y="5232"/>
                  </a:cubicBezTo>
                  <a:cubicBezTo>
                    <a:pt x="18218" y="5017"/>
                    <a:pt x="18103" y="4802"/>
                    <a:pt x="17974" y="4601"/>
                  </a:cubicBezTo>
                  <a:cubicBezTo>
                    <a:pt x="17171" y="5017"/>
                    <a:pt x="16369" y="5418"/>
                    <a:pt x="15566" y="5848"/>
                  </a:cubicBezTo>
                  <a:cubicBezTo>
                    <a:pt x="14520" y="6378"/>
                    <a:pt x="13502" y="6966"/>
                    <a:pt x="12456" y="7525"/>
                  </a:cubicBezTo>
                  <a:lnTo>
                    <a:pt x="11324" y="8170"/>
                  </a:lnTo>
                  <a:lnTo>
                    <a:pt x="11969" y="7038"/>
                  </a:lnTo>
                  <a:cubicBezTo>
                    <a:pt x="12528" y="5991"/>
                    <a:pt x="13101" y="4974"/>
                    <a:pt x="13646" y="3913"/>
                  </a:cubicBezTo>
                  <a:cubicBezTo>
                    <a:pt x="14061" y="3110"/>
                    <a:pt x="14477" y="2308"/>
                    <a:pt x="14893" y="1491"/>
                  </a:cubicBezTo>
                  <a:cubicBezTo>
                    <a:pt x="14692" y="1376"/>
                    <a:pt x="14491" y="1247"/>
                    <a:pt x="14291" y="1133"/>
                  </a:cubicBezTo>
                  <a:cubicBezTo>
                    <a:pt x="13789" y="1892"/>
                    <a:pt x="13287" y="2666"/>
                    <a:pt x="12814" y="3426"/>
                  </a:cubicBezTo>
                  <a:cubicBezTo>
                    <a:pt x="12169" y="4429"/>
                    <a:pt x="11567" y="5447"/>
                    <a:pt x="10951" y="6450"/>
                  </a:cubicBezTo>
                  <a:lnTo>
                    <a:pt x="10292" y="7568"/>
                  </a:lnTo>
                  <a:lnTo>
                    <a:pt x="10277" y="6264"/>
                  </a:lnTo>
                  <a:cubicBezTo>
                    <a:pt x="10249" y="5088"/>
                    <a:pt x="10234" y="3899"/>
                    <a:pt x="10177" y="2723"/>
                  </a:cubicBezTo>
                  <a:cubicBezTo>
                    <a:pt x="10134" y="1820"/>
                    <a:pt x="10091" y="903"/>
                    <a:pt x="10048" y="0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6" name="Google Shape;4324;p64"/>
            <p:cNvSpPr/>
            <p:nvPr/>
          </p:nvSpPr>
          <p:spPr>
            <a:xfrm>
              <a:off x="4807538" y="3492538"/>
              <a:ext cx="424275" cy="389550"/>
            </a:xfrm>
            <a:custGeom>
              <a:avLst/>
              <a:gdLst/>
              <a:ahLst/>
              <a:cxnLst/>
              <a:rect l="l" t="t" r="r" b="b"/>
              <a:pathLst>
                <a:path w="16971" h="15582" extrusionOk="0">
                  <a:moveTo>
                    <a:pt x="9034" y="1"/>
                  </a:moveTo>
                  <a:cubicBezTo>
                    <a:pt x="8203" y="1"/>
                    <a:pt x="7371" y="109"/>
                    <a:pt x="6565" y="324"/>
                  </a:cubicBezTo>
                  <a:cubicBezTo>
                    <a:pt x="4272" y="926"/>
                    <a:pt x="2308" y="2374"/>
                    <a:pt x="1047" y="4395"/>
                  </a:cubicBezTo>
                  <a:cubicBezTo>
                    <a:pt x="703" y="4939"/>
                    <a:pt x="445" y="5541"/>
                    <a:pt x="259" y="6158"/>
                  </a:cubicBezTo>
                  <a:cubicBezTo>
                    <a:pt x="216" y="6287"/>
                    <a:pt x="187" y="6430"/>
                    <a:pt x="158" y="6559"/>
                  </a:cubicBezTo>
                  <a:cubicBezTo>
                    <a:pt x="44" y="7089"/>
                    <a:pt x="1" y="7634"/>
                    <a:pt x="29" y="8178"/>
                  </a:cubicBezTo>
                  <a:cubicBezTo>
                    <a:pt x="144" y="9554"/>
                    <a:pt x="775" y="10300"/>
                    <a:pt x="1534" y="10672"/>
                  </a:cubicBezTo>
                  <a:cubicBezTo>
                    <a:pt x="2172" y="11006"/>
                    <a:pt x="2890" y="11086"/>
                    <a:pt x="3435" y="11086"/>
                  </a:cubicBezTo>
                  <a:cubicBezTo>
                    <a:pt x="3943" y="11086"/>
                    <a:pt x="4300" y="11016"/>
                    <a:pt x="4300" y="11016"/>
                  </a:cubicBezTo>
                  <a:lnTo>
                    <a:pt x="4300" y="11016"/>
                  </a:lnTo>
                  <a:cubicBezTo>
                    <a:pt x="4300" y="11016"/>
                    <a:pt x="3713" y="14814"/>
                    <a:pt x="5375" y="15359"/>
                  </a:cubicBezTo>
                  <a:cubicBezTo>
                    <a:pt x="5504" y="15402"/>
                    <a:pt x="5617" y="15422"/>
                    <a:pt x="5714" y="15422"/>
                  </a:cubicBezTo>
                  <a:cubicBezTo>
                    <a:pt x="6879" y="15422"/>
                    <a:pt x="6002" y="12593"/>
                    <a:pt x="6809" y="12593"/>
                  </a:cubicBezTo>
                  <a:cubicBezTo>
                    <a:pt x="7697" y="12593"/>
                    <a:pt x="6622" y="15230"/>
                    <a:pt x="8199" y="15560"/>
                  </a:cubicBezTo>
                  <a:cubicBezTo>
                    <a:pt x="8273" y="15575"/>
                    <a:pt x="8342" y="15582"/>
                    <a:pt x="8405" y="15582"/>
                  </a:cubicBezTo>
                  <a:cubicBezTo>
                    <a:pt x="9693" y="15582"/>
                    <a:pt x="8907" y="12679"/>
                    <a:pt x="10191" y="12679"/>
                  </a:cubicBezTo>
                  <a:cubicBezTo>
                    <a:pt x="11538" y="12679"/>
                    <a:pt x="11166" y="15459"/>
                    <a:pt x="12742" y="15560"/>
                  </a:cubicBezTo>
                  <a:cubicBezTo>
                    <a:pt x="12757" y="15560"/>
                    <a:pt x="12771" y="15561"/>
                    <a:pt x="12784" y="15561"/>
                  </a:cubicBezTo>
                  <a:cubicBezTo>
                    <a:pt x="14312" y="15561"/>
                    <a:pt x="13115" y="10873"/>
                    <a:pt x="13115" y="10873"/>
                  </a:cubicBezTo>
                  <a:lnTo>
                    <a:pt x="13115" y="10873"/>
                  </a:lnTo>
                  <a:cubicBezTo>
                    <a:pt x="13115" y="10873"/>
                    <a:pt x="13524" y="10963"/>
                    <a:pt x="14073" y="10963"/>
                  </a:cubicBezTo>
                  <a:cubicBezTo>
                    <a:pt x="14623" y="10963"/>
                    <a:pt x="15315" y="10873"/>
                    <a:pt x="15881" y="10515"/>
                  </a:cubicBezTo>
                  <a:cubicBezTo>
                    <a:pt x="16139" y="10357"/>
                    <a:pt x="16340" y="10156"/>
                    <a:pt x="16512" y="9913"/>
                  </a:cubicBezTo>
                  <a:cubicBezTo>
                    <a:pt x="16784" y="9511"/>
                    <a:pt x="16970" y="8938"/>
                    <a:pt x="16970" y="8178"/>
                  </a:cubicBezTo>
                  <a:cubicBezTo>
                    <a:pt x="16970" y="6631"/>
                    <a:pt x="16053" y="2933"/>
                    <a:pt x="13101" y="1084"/>
                  </a:cubicBezTo>
                  <a:cubicBezTo>
                    <a:pt x="13015" y="1026"/>
                    <a:pt x="12929" y="969"/>
                    <a:pt x="12828" y="926"/>
                  </a:cubicBezTo>
                  <a:cubicBezTo>
                    <a:pt x="12527" y="754"/>
                    <a:pt x="12226" y="611"/>
                    <a:pt x="11911" y="482"/>
                  </a:cubicBezTo>
                  <a:cubicBezTo>
                    <a:pt x="11194" y="224"/>
                    <a:pt x="10449" y="66"/>
                    <a:pt x="9689" y="23"/>
                  </a:cubicBezTo>
                  <a:cubicBezTo>
                    <a:pt x="9471" y="8"/>
                    <a:pt x="9253" y="1"/>
                    <a:pt x="9034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7" name="Google Shape;4325;p64"/>
            <p:cNvSpPr/>
            <p:nvPr/>
          </p:nvSpPr>
          <p:spPr>
            <a:xfrm>
              <a:off x="4989213" y="3705238"/>
              <a:ext cx="78500" cy="57900"/>
            </a:xfrm>
            <a:custGeom>
              <a:avLst/>
              <a:gdLst/>
              <a:ahLst/>
              <a:cxnLst/>
              <a:rect l="l" t="t" r="r" b="b"/>
              <a:pathLst>
                <a:path w="3140" h="2316" extrusionOk="0">
                  <a:moveTo>
                    <a:pt x="1233" y="0"/>
                  </a:moveTo>
                  <a:cubicBezTo>
                    <a:pt x="1233" y="0"/>
                    <a:pt x="0" y="1935"/>
                    <a:pt x="430" y="2236"/>
                  </a:cubicBezTo>
                  <a:cubicBezTo>
                    <a:pt x="479" y="2270"/>
                    <a:pt x="528" y="2285"/>
                    <a:pt x="577" y="2285"/>
                  </a:cubicBezTo>
                  <a:cubicBezTo>
                    <a:pt x="970" y="2285"/>
                    <a:pt x="1376" y="1347"/>
                    <a:pt x="1376" y="1347"/>
                  </a:cubicBezTo>
                  <a:cubicBezTo>
                    <a:pt x="1376" y="1347"/>
                    <a:pt x="1563" y="2316"/>
                    <a:pt x="2157" y="2316"/>
                  </a:cubicBezTo>
                  <a:cubicBezTo>
                    <a:pt x="2222" y="2316"/>
                    <a:pt x="2291" y="2304"/>
                    <a:pt x="2365" y="2279"/>
                  </a:cubicBezTo>
                  <a:cubicBezTo>
                    <a:pt x="3139" y="2035"/>
                    <a:pt x="1233" y="0"/>
                    <a:pt x="1233" y="0"/>
                  </a:cubicBezTo>
                  <a:close/>
                </a:path>
              </a:pathLst>
            </a:custGeom>
            <a:solidFill>
              <a:srgbClr val="1E032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8" name="Google Shape;4326;p64"/>
            <p:cNvSpPr/>
            <p:nvPr/>
          </p:nvSpPr>
          <p:spPr>
            <a:xfrm>
              <a:off x="4883513" y="3581088"/>
              <a:ext cx="92450" cy="133550"/>
            </a:xfrm>
            <a:custGeom>
              <a:avLst/>
              <a:gdLst/>
              <a:ahLst/>
              <a:cxnLst/>
              <a:rect l="l" t="t" r="r" b="b"/>
              <a:pathLst>
                <a:path w="3698" h="5342" extrusionOk="0">
                  <a:moveTo>
                    <a:pt x="2008" y="0"/>
                  </a:moveTo>
                  <a:cubicBezTo>
                    <a:pt x="1223" y="0"/>
                    <a:pt x="513" y="500"/>
                    <a:pt x="244" y="1240"/>
                  </a:cubicBezTo>
                  <a:cubicBezTo>
                    <a:pt x="43" y="1784"/>
                    <a:pt x="0" y="2386"/>
                    <a:pt x="100" y="2945"/>
                  </a:cubicBezTo>
                  <a:cubicBezTo>
                    <a:pt x="172" y="3332"/>
                    <a:pt x="272" y="3705"/>
                    <a:pt x="401" y="4063"/>
                  </a:cubicBezTo>
                  <a:cubicBezTo>
                    <a:pt x="502" y="4364"/>
                    <a:pt x="659" y="4665"/>
                    <a:pt x="860" y="4909"/>
                  </a:cubicBezTo>
                  <a:cubicBezTo>
                    <a:pt x="1125" y="5186"/>
                    <a:pt x="1502" y="5341"/>
                    <a:pt x="1879" y="5341"/>
                  </a:cubicBezTo>
                  <a:cubicBezTo>
                    <a:pt x="1950" y="5341"/>
                    <a:pt x="2022" y="5336"/>
                    <a:pt x="2093" y="5324"/>
                  </a:cubicBezTo>
                  <a:cubicBezTo>
                    <a:pt x="2150" y="5310"/>
                    <a:pt x="2193" y="5310"/>
                    <a:pt x="2236" y="5296"/>
                  </a:cubicBezTo>
                  <a:cubicBezTo>
                    <a:pt x="2953" y="5124"/>
                    <a:pt x="3426" y="4421"/>
                    <a:pt x="3540" y="3719"/>
                  </a:cubicBezTo>
                  <a:cubicBezTo>
                    <a:pt x="3698" y="2759"/>
                    <a:pt x="3569" y="1770"/>
                    <a:pt x="3168" y="896"/>
                  </a:cubicBezTo>
                  <a:cubicBezTo>
                    <a:pt x="3024" y="552"/>
                    <a:pt x="2766" y="265"/>
                    <a:pt x="2451" y="79"/>
                  </a:cubicBezTo>
                  <a:cubicBezTo>
                    <a:pt x="2351" y="36"/>
                    <a:pt x="2265" y="7"/>
                    <a:pt x="2164" y="7"/>
                  </a:cubicBezTo>
                  <a:cubicBezTo>
                    <a:pt x="2112" y="3"/>
                    <a:pt x="2060" y="0"/>
                    <a:pt x="2008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9" name="Google Shape;4327;p64"/>
            <p:cNvSpPr/>
            <p:nvPr/>
          </p:nvSpPr>
          <p:spPr>
            <a:xfrm>
              <a:off x="4901413" y="3583038"/>
              <a:ext cx="74550" cy="131175"/>
            </a:xfrm>
            <a:custGeom>
              <a:avLst/>
              <a:gdLst/>
              <a:ahLst/>
              <a:cxnLst/>
              <a:rect l="l" t="t" r="r" b="b"/>
              <a:pathLst>
                <a:path w="2982" h="5247" extrusionOk="0">
                  <a:moveTo>
                    <a:pt x="1735" y="1"/>
                  </a:moveTo>
                  <a:cubicBezTo>
                    <a:pt x="1047" y="115"/>
                    <a:pt x="488" y="588"/>
                    <a:pt x="244" y="1233"/>
                  </a:cubicBezTo>
                  <a:cubicBezTo>
                    <a:pt x="44" y="1778"/>
                    <a:pt x="1" y="2366"/>
                    <a:pt x="101" y="2939"/>
                  </a:cubicBezTo>
                  <a:cubicBezTo>
                    <a:pt x="173" y="3326"/>
                    <a:pt x="273" y="3698"/>
                    <a:pt x="402" y="4057"/>
                  </a:cubicBezTo>
                  <a:cubicBezTo>
                    <a:pt x="502" y="4358"/>
                    <a:pt x="646" y="4644"/>
                    <a:pt x="861" y="4902"/>
                  </a:cubicBezTo>
                  <a:cubicBezTo>
                    <a:pt x="1004" y="5060"/>
                    <a:pt x="1176" y="5175"/>
                    <a:pt x="1377" y="5246"/>
                  </a:cubicBezTo>
                  <a:cubicBezTo>
                    <a:pt x="1434" y="5232"/>
                    <a:pt x="1477" y="5232"/>
                    <a:pt x="1520" y="5218"/>
                  </a:cubicBezTo>
                  <a:cubicBezTo>
                    <a:pt x="2237" y="5046"/>
                    <a:pt x="2710" y="4343"/>
                    <a:pt x="2824" y="3641"/>
                  </a:cubicBezTo>
                  <a:cubicBezTo>
                    <a:pt x="2982" y="2681"/>
                    <a:pt x="2853" y="1692"/>
                    <a:pt x="2452" y="818"/>
                  </a:cubicBezTo>
                  <a:cubicBezTo>
                    <a:pt x="2308" y="474"/>
                    <a:pt x="2050" y="187"/>
                    <a:pt x="1735" y="1"/>
                  </a:cubicBezTo>
                  <a:close/>
                </a:path>
              </a:pathLst>
            </a:custGeom>
            <a:solidFill>
              <a:srgbClr val="1E032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0" name="Google Shape;4328;p64"/>
            <p:cNvSpPr/>
            <p:nvPr/>
          </p:nvSpPr>
          <p:spPr>
            <a:xfrm>
              <a:off x="5075213" y="3594588"/>
              <a:ext cx="86125" cy="114575"/>
            </a:xfrm>
            <a:custGeom>
              <a:avLst/>
              <a:gdLst/>
              <a:ahLst/>
              <a:cxnLst/>
              <a:rect l="l" t="t" r="r" b="b"/>
              <a:pathLst>
                <a:path w="3445" h="4583" extrusionOk="0">
                  <a:moveTo>
                    <a:pt x="1400" y="1"/>
                  </a:moveTo>
                  <a:cubicBezTo>
                    <a:pt x="1265" y="1"/>
                    <a:pt x="1130" y="28"/>
                    <a:pt x="1003" y="83"/>
                  </a:cubicBezTo>
                  <a:cubicBezTo>
                    <a:pt x="932" y="112"/>
                    <a:pt x="860" y="155"/>
                    <a:pt x="788" y="212"/>
                  </a:cubicBezTo>
                  <a:cubicBezTo>
                    <a:pt x="115" y="728"/>
                    <a:pt x="0" y="4025"/>
                    <a:pt x="1577" y="4512"/>
                  </a:cubicBezTo>
                  <a:lnTo>
                    <a:pt x="1648" y="4541"/>
                  </a:lnTo>
                  <a:cubicBezTo>
                    <a:pt x="1765" y="4569"/>
                    <a:pt x="1875" y="4582"/>
                    <a:pt x="1978" y="4582"/>
                  </a:cubicBezTo>
                  <a:cubicBezTo>
                    <a:pt x="3187" y="4582"/>
                    <a:pt x="3445" y="2757"/>
                    <a:pt x="3168" y="1832"/>
                  </a:cubicBezTo>
                  <a:cubicBezTo>
                    <a:pt x="2953" y="1187"/>
                    <a:pt x="2551" y="614"/>
                    <a:pt x="2007" y="212"/>
                  </a:cubicBezTo>
                  <a:cubicBezTo>
                    <a:pt x="1830" y="71"/>
                    <a:pt x="1616" y="1"/>
                    <a:pt x="1400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1" name="Google Shape;4329;p64"/>
            <p:cNvSpPr/>
            <p:nvPr/>
          </p:nvSpPr>
          <p:spPr>
            <a:xfrm>
              <a:off x="5075213" y="3596663"/>
              <a:ext cx="65950" cy="110750"/>
            </a:xfrm>
            <a:custGeom>
              <a:avLst/>
              <a:gdLst/>
              <a:ahLst/>
              <a:cxnLst/>
              <a:rect l="l" t="t" r="r" b="b"/>
              <a:pathLst>
                <a:path w="2638" h="4430" extrusionOk="0">
                  <a:moveTo>
                    <a:pt x="1003" y="0"/>
                  </a:moveTo>
                  <a:cubicBezTo>
                    <a:pt x="932" y="29"/>
                    <a:pt x="860" y="72"/>
                    <a:pt x="788" y="129"/>
                  </a:cubicBezTo>
                  <a:cubicBezTo>
                    <a:pt x="115" y="645"/>
                    <a:pt x="0" y="3942"/>
                    <a:pt x="1577" y="4429"/>
                  </a:cubicBezTo>
                  <a:cubicBezTo>
                    <a:pt x="2465" y="4099"/>
                    <a:pt x="2637" y="2580"/>
                    <a:pt x="2394" y="1749"/>
                  </a:cubicBezTo>
                  <a:cubicBezTo>
                    <a:pt x="2236" y="1233"/>
                    <a:pt x="1792" y="488"/>
                    <a:pt x="1233" y="129"/>
                  </a:cubicBezTo>
                  <a:cubicBezTo>
                    <a:pt x="1161" y="72"/>
                    <a:pt x="1089" y="29"/>
                    <a:pt x="1003" y="0"/>
                  </a:cubicBezTo>
                  <a:close/>
                </a:path>
              </a:pathLst>
            </a:custGeom>
            <a:solidFill>
              <a:srgbClr val="1E032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2" name="Google Shape;4330;p64"/>
            <p:cNvSpPr/>
            <p:nvPr/>
          </p:nvSpPr>
          <p:spPr>
            <a:xfrm>
              <a:off x="4938338" y="3696638"/>
              <a:ext cx="43725" cy="34425"/>
            </a:xfrm>
            <a:custGeom>
              <a:avLst/>
              <a:gdLst/>
              <a:ahLst/>
              <a:cxnLst/>
              <a:rect l="l" t="t" r="r" b="b"/>
              <a:pathLst>
                <a:path w="1749" h="1377" extrusionOk="0">
                  <a:moveTo>
                    <a:pt x="1749" y="0"/>
                  </a:moveTo>
                  <a:lnTo>
                    <a:pt x="0" y="1376"/>
                  </a:lnTo>
                  <a:cubicBezTo>
                    <a:pt x="0" y="1376"/>
                    <a:pt x="12" y="1377"/>
                    <a:pt x="33" y="1377"/>
                  </a:cubicBezTo>
                  <a:cubicBezTo>
                    <a:pt x="252" y="1377"/>
                    <a:pt x="1475" y="1317"/>
                    <a:pt x="1749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3" name="Google Shape;4331;p64"/>
            <p:cNvSpPr/>
            <p:nvPr/>
          </p:nvSpPr>
          <p:spPr>
            <a:xfrm>
              <a:off x="5079138" y="3698063"/>
              <a:ext cx="40875" cy="25825"/>
            </a:xfrm>
            <a:custGeom>
              <a:avLst/>
              <a:gdLst/>
              <a:ahLst/>
              <a:cxnLst/>
              <a:rect l="l" t="t" r="r" b="b"/>
              <a:pathLst>
                <a:path w="1635" h="1033" extrusionOk="0">
                  <a:moveTo>
                    <a:pt x="1" y="0"/>
                  </a:moveTo>
                  <a:cubicBezTo>
                    <a:pt x="1" y="1"/>
                    <a:pt x="489" y="1033"/>
                    <a:pt x="1590" y="1033"/>
                  </a:cubicBezTo>
                  <a:cubicBezTo>
                    <a:pt x="1605" y="1033"/>
                    <a:pt x="1620" y="1033"/>
                    <a:pt x="1635" y="1032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4" name="Google Shape;4332;p64"/>
            <p:cNvSpPr/>
            <p:nvPr/>
          </p:nvSpPr>
          <p:spPr>
            <a:xfrm>
              <a:off x="4807888" y="3656488"/>
              <a:ext cx="56300" cy="103225"/>
            </a:xfrm>
            <a:custGeom>
              <a:avLst/>
              <a:gdLst/>
              <a:ahLst/>
              <a:cxnLst/>
              <a:rect l="l" t="t" r="r" b="b"/>
              <a:pathLst>
                <a:path w="2252" h="4129" extrusionOk="0">
                  <a:moveTo>
                    <a:pt x="159" y="1"/>
                  </a:moveTo>
                  <a:cubicBezTo>
                    <a:pt x="101" y="187"/>
                    <a:pt x="73" y="373"/>
                    <a:pt x="58" y="574"/>
                  </a:cubicBezTo>
                  <a:cubicBezTo>
                    <a:pt x="1" y="918"/>
                    <a:pt x="1" y="1276"/>
                    <a:pt x="30" y="1635"/>
                  </a:cubicBezTo>
                  <a:cubicBezTo>
                    <a:pt x="116" y="2753"/>
                    <a:pt x="546" y="3441"/>
                    <a:pt x="1119" y="3871"/>
                  </a:cubicBezTo>
                  <a:cubicBezTo>
                    <a:pt x="1248" y="3971"/>
                    <a:pt x="1377" y="4057"/>
                    <a:pt x="1520" y="4129"/>
                  </a:cubicBezTo>
                  <a:cubicBezTo>
                    <a:pt x="2251" y="1649"/>
                    <a:pt x="646" y="330"/>
                    <a:pt x="159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5" name="Google Shape;4333;p64"/>
            <p:cNvSpPr/>
            <p:nvPr/>
          </p:nvSpPr>
          <p:spPr>
            <a:xfrm>
              <a:off x="4814338" y="3602388"/>
              <a:ext cx="23325" cy="44100"/>
            </a:xfrm>
            <a:custGeom>
              <a:avLst/>
              <a:gdLst/>
              <a:ahLst/>
              <a:cxnLst/>
              <a:rect l="l" t="t" r="r" b="b"/>
              <a:pathLst>
                <a:path w="933" h="1764" extrusionOk="0">
                  <a:moveTo>
                    <a:pt x="775" y="1"/>
                  </a:moveTo>
                  <a:lnTo>
                    <a:pt x="775" y="1"/>
                  </a:lnTo>
                  <a:cubicBezTo>
                    <a:pt x="445" y="545"/>
                    <a:pt x="173" y="1147"/>
                    <a:pt x="1" y="1764"/>
                  </a:cubicBezTo>
                  <a:cubicBezTo>
                    <a:pt x="345" y="1434"/>
                    <a:pt x="933" y="746"/>
                    <a:pt x="775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6" name="Google Shape;4334;p64"/>
            <p:cNvSpPr/>
            <p:nvPr/>
          </p:nvSpPr>
          <p:spPr>
            <a:xfrm>
              <a:off x="4826538" y="3620138"/>
              <a:ext cx="50900" cy="38175"/>
            </a:xfrm>
            <a:custGeom>
              <a:avLst/>
              <a:gdLst/>
              <a:ahLst/>
              <a:cxnLst/>
              <a:rect l="l" t="t" r="r" b="b"/>
              <a:pathLst>
                <a:path w="2036" h="1527" extrusionOk="0">
                  <a:moveTo>
                    <a:pt x="1298" y="1"/>
                  </a:moveTo>
                  <a:cubicBezTo>
                    <a:pt x="734" y="1"/>
                    <a:pt x="0" y="1527"/>
                    <a:pt x="0" y="1527"/>
                  </a:cubicBezTo>
                  <a:cubicBezTo>
                    <a:pt x="0" y="1527"/>
                    <a:pt x="2035" y="409"/>
                    <a:pt x="1462" y="50"/>
                  </a:cubicBezTo>
                  <a:cubicBezTo>
                    <a:pt x="1410" y="16"/>
                    <a:pt x="1355" y="1"/>
                    <a:pt x="1298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7" name="Google Shape;4335;p64"/>
            <p:cNvSpPr/>
            <p:nvPr/>
          </p:nvSpPr>
          <p:spPr>
            <a:xfrm>
              <a:off x="4837638" y="3654338"/>
              <a:ext cx="44100" cy="18300"/>
            </a:xfrm>
            <a:custGeom>
              <a:avLst/>
              <a:gdLst/>
              <a:ahLst/>
              <a:cxnLst/>
              <a:rect l="l" t="t" r="r" b="b"/>
              <a:pathLst>
                <a:path w="1764" h="732" extrusionOk="0">
                  <a:moveTo>
                    <a:pt x="1264" y="0"/>
                  </a:moveTo>
                  <a:cubicBezTo>
                    <a:pt x="824" y="0"/>
                    <a:pt x="1" y="732"/>
                    <a:pt x="1" y="732"/>
                  </a:cubicBezTo>
                  <a:cubicBezTo>
                    <a:pt x="1" y="732"/>
                    <a:pt x="1763" y="459"/>
                    <a:pt x="1462" y="87"/>
                  </a:cubicBezTo>
                  <a:cubicBezTo>
                    <a:pt x="1415" y="26"/>
                    <a:pt x="1346" y="0"/>
                    <a:pt x="1264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8" name="Google Shape;4336;p64"/>
            <p:cNvSpPr/>
            <p:nvPr/>
          </p:nvSpPr>
          <p:spPr>
            <a:xfrm>
              <a:off x="4848038" y="3676013"/>
              <a:ext cx="42075" cy="14225"/>
            </a:xfrm>
            <a:custGeom>
              <a:avLst/>
              <a:gdLst/>
              <a:ahLst/>
              <a:cxnLst/>
              <a:rect l="l" t="t" r="r" b="b"/>
              <a:pathLst>
                <a:path w="1683" h="569" extrusionOk="0">
                  <a:moveTo>
                    <a:pt x="1211" y="0"/>
                  </a:moveTo>
                  <a:cubicBezTo>
                    <a:pt x="765" y="0"/>
                    <a:pt x="0" y="567"/>
                    <a:pt x="0" y="567"/>
                  </a:cubicBezTo>
                  <a:cubicBezTo>
                    <a:pt x="0" y="567"/>
                    <a:pt x="41" y="568"/>
                    <a:pt x="109" y="568"/>
                  </a:cubicBezTo>
                  <a:cubicBezTo>
                    <a:pt x="483" y="568"/>
                    <a:pt x="1683" y="537"/>
                    <a:pt x="1476" y="137"/>
                  </a:cubicBezTo>
                  <a:cubicBezTo>
                    <a:pt x="1423" y="39"/>
                    <a:pt x="1328" y="0"/>
                    <a:pt x="1211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9" name="Google Shape;4337;p64"/>
            <p:cNvSpPr/>
            <p:nvPr/>
          </p:nvSpPr>
          <p:spPr>
            <a:xfrm>
              <a:off x="4854488" y="3700138"/>
              <a:ext cx="43125" cy="10050"/>
            </a:xfrm>
            <a:custGeom>
              <a:avLst/>
              <a:gdLst/>
              <a:ahLst/>
              <a:cxnLst/>
              <a:rect l="l" t="t" r="r" b="b"/>
              <a:pathLst>
                <a:path w="1725" h="402" extrusionOk="0">
                  <a:moveTo>
                    <a:pt x="1113" y="0"/>
                  </a:moveTo>
                  <a:cubicBezTo>
                    <a:pt x="624" y="0"/>
                    <a:pt x="0" y="204"/>
                    <a:pt x="0" y="204"/>
                  </a:cubicBezTo>
                  <a:cubicBezTo>
                    <a:pt x="0" y="204"/>
                    <a:pt x="835" y="402"/>
                    <a:pt x="1323" y="402"/>
                  </a:cubicBezTo>
                  <a:cubicBezTo>
                    <a:pt x="1567" y="402"/>
                    <a:pt x="1725" y="352"/>
                    <a:pt x="1648" y="204"/>
                  </a:cubicBezTo>
                  <a:cubicBezTo>
                    <a:pt x="1567" y="51"/>
                    <a:pt x="1357" y="0"/>
                    <a:pt x="1113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0" name="Google Shape;4338;p64"/>
            <p:cNvSpPr/>
            <p:nvPr/>
          </p:nvSpPr>
          <p:spPr>
            <a:xfrm>
              <a:off x="4858788" y="3718338"/>
              <a:ext cx="40000" cy="12950"/>
            </a:xfrm>
            <a:custGeom>
              <a:avLst/>
              <a:gdLst/>
              <a:ahLst/>
              <a:cxnLst/>
              <a:rect l="l" t="t" r="r" b="b"/>
              <a:pathLst>
                <a:path w="1600" h="518" extrusionOk="0">
                  <a:moveTo>
                    <a:pt x="925" y="1"/>
                  </a:moveTo>
                  <a:cubicBezTo>
                    <a:pt x="495" y="1"/>
                    <a:pt x="0" y="107"/>
                    <a:pt x="0" y="107"/>
                  </a:cubicBezTo>
                  <a:cubicBezTo>
                    <a:pt x="0" y="107"/>
                    <a:pt x="806" y="518"/>
                    <a:pt x="1252" y="518"/>
                  </a:cubicBezTo>
                  <a:cubicBezTo>
                    <a:pt x="1400" y="518"/>
                    <a:pt x="1509" y="472"/>
                    <a:pt x="1534" y="350"/>
                  </a:cubicBezTo>
                  <a:cubicBezTo>
                    <a:pt x="1599" y="76"/>
                    <a:pt x="1285" y="1"/>
                    <a:pt x="925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1" name="Google Shape;4339;p64"/>
            <p:cNvSpPr/>
            <p:nvPr/>
          </p:nvSpPr>
          <p:spPr>
            <a:xfrm>
              <a:off x="4854488" y="3743463"/>
              <a:ext cx="51875" cy="20575"/>
            </a:xfrm>
            <a:custGeom>
              <a:avLst/>
              <a:gdLst/>
              <a:ahLst/>
              <a:cxnLst/>
              <a:rect l="l" t="t" r="r" b="b"/>
              <a:pathLst>
                <a:path w="2075" h="823" extrusionOk="0">
                  <a:moveTo>
                    <a:pt x="257" y="0"/>
                  </a:moveTo>
                  <a:cubicBezTo>
                    <a:pt x="103" y="0"/>
                    <a:pt x="0" y="5"/>
                    <a:pt x="0" y="5"/>
                  </a:cubicBezTo>
                  <a:cubicBezTo>
                    <a:pt x="0" y="5"/>
                    <a:pt x="673" y="823"/>
                    <a:pt x="1215" y="823"/>
                  </a:cubicBezTo>
                  <a:cubicBezTo>
                    <a:pt x="1353" y="823"/>
                    <a:pt x="1483" y="769"/>
                    <a:pt x="1591" y="635"/>
                  </a:cubicBezTo>
                  <a:cubicBezTo>
                    <a:pt x="2075" y="62"/>
                    <a:pt x="820" y="0"/>
                    <a:pt x="257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2" name="Google Shape;4340;p64"/>
            <p:cNvSpPr/>
            <p:nvPr/>
          </p:nvSpPr>
          <p:spPr>
            <a:xfrm>
              <a:off x="4971638" y="3492388"/>
              <a:ext cx="133700" cy="50825"/>
            </a:xfrm>
            <a:custGeom>
              <a:avLst/>
              <a:gdLst/>
              <a:ahLst/>
              <a:cxnLst/>
              <a:rect l="l" t="t" r="r" b="b"/>
              <a:pathLst>
                <a:path w="5348" h="2033" extrusionOk="0">
                  <a:moveTo>
                    <a:pt x="2466" y="1"/>
                  </a:moveTo>
                  <a:cubicBezTo>
                    <a:pt x="2280" y="1"/>
                    <a:pt x="2108" y="15"/>
                    <a:pt x="1922" y="29"/>
                  </a:cubicBezTo>
                  <a:cubicBezTo>
                    <a:pt x="1277" y="58"/>
                    <a:pt x="632" y="158"/>
                    <a:pt x="1" y="330"/>
                  </a:cubicBezTo>
                  <a:cubicBezTo>
                    <a:pt x="87" y="502"/>
                    <a:pt x="202" y="660"/>
                    <a:pt x="316" y="817"/>
                  </a:cubicBezTo>
                  <a:cubicBezTo>
                    <a:pt x="417" y="946"/>
                    <a:pt x="531" y="1075"/>
                    <a:pt x="660" y="1204"/>
                  </a:cubicBezTo>
                  <a:cubicBezTo>
                    <a:pt x="1133" y="1634"/>
                    <a:pt x="1721" y="1921"/>
                    <a:pt x="2352" y="1993"/>
                  </a:cubicBezTo>
                  <a:cubicBezTo>
                    <a:pt x="2438" y="2007"/>
                    <a:pt x="2524" y="2021"/>
                    <a:pt x="2624" y="2021"/>
                  </a:cubicBezTo>
                  <a:cubicBezTo>
                    <a:pt x="2703" y="2029"/>
                    <a:pt x="2778" y="2032"/>
                    <a:pt x="2853" y="2032"/>
                  </a:cubicBezTo>
                  <a:cubicBezTo>
                    <a:pt x="2928" y="2032"/>
                    <a:pt x="3004" y="2029"/>
                    <a:pt x="3082" y="2021"/>
                  </a:cubicBezTo>
                  <a:cubicBezTo>
                    <a:pt x="4000" y="1978"/>
                    <a:pt x="4559" y="1692"/>
                    <a:pt x="4888" y="1348"/>
                  </a:cubicBezTo>
                  <a:cubicBezTo>
                    <a:pt x="5003" y="1233"/>
                    <a:pt x="5103" y="1104"/>
                    <a:pt x="5175" y="961"/>
                  </a:cubicBezTo>
                  <a:cubicBezTo>
                    <a:pt x="5261" y="817"/>
                    <a:pt x="5318" y="660"/>
                    <a:pt x="5347" y="488"/>
                  </a:cubicBezTo>
                  <a:cubicBezTo>
                    <a:pt x="4630" y="230"/>
                    <a:pt x="3871" y="58"/>
                    <a:pt x="3097" y="15"/>
                  </a:cubicBezTo>
                  <a:lnTo>
                    <a:pt x="3025" y="15"/>
                  </a:lnTo>
                  <a:cubicBezTo>
                    <a:pt x="2896" y="1"/>
                    <a:pt x="2767" y="1"/>
                    <a:pt x="2638" y="1"/>
                  </a:cubicBezTo>
                  <a:close/>
                </a:path>
              </a:pathLst>
            </a:custGeom>
            <a:solidFill>
              <a:srgbClr val="FFD3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3" name="Google Shape;4341;p64"/>
            <p:cNvSpPr/>
            <p:nvPr/>
          </p:nvSpPr>
          <p:spPr>
            <a:xfrm>
              <a:off x="4807888" y="3670463"/>
              <a:ext cx="33000" cy="82450"/>
            </a:xfrm>
            <a:custGeom>
              <a:avLst/>
              <a:gdLst/>
              <a:ahLst/>
              <a:cxnLst/>
              <a:rect l="l" t="t" r="r" b="b"/>
              <a:pathLst>
                <a:path w="1320" h="3298" extrusionOk="0">
                  <a:moveTo>
                    <a:pt x="58" y="1"/>
                  </a:moveTo>
                  <a:cubicBezTo>
                    <a:pt x="1" y="359"/>
                    <a:pt x="1" y="703"/>
                    <a:pt x="30" y="1061"/>
                  </a:cubicBezTo>
                  <a:cubicBezTo>
                    <a:pt x="116" y="2179"/>
                    <a:pt x="546" y="2882"/>
                    <a:pt x="1119" y="3297"/>
                  </a:cubicBezTo>
                  <a:cubicBezTo>
                    <a:pt x="1320" y="1291"/>
                    <a:pt x="288" y="216"/>
                    <a:pt x="58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4" name="Google Shape;4342;p64"/>
            <p:cNvSpPr/>
            <p:nvPr/>
          </p:nvSpPr>
          <p:spPr>
            <a:xfrm>
              <a:off x="5133613" y="3717763"/>
              <a:ext cx="6825" cy="6100"/>
            </a:xfrm>
            <a:custGeom>
              <a:avLst/>
              <a:gdLst/>
              <a:ahLst/>
              <a:cxnLst/>
              <a:rect l="l" t="t" r="r" b="b"/>
              <a:pathLst>
                <a:path w="273" h="244" extrusionOk="0">
                  <a:moveTo>
                    <a:pt x="158" y="1"/>
                  </a:moveTo>
                  <a:cubicBezTo>
                    <a:pt x="58" y="1"/>
                    <a:pt x="0" y="130"/>
                    <a:pt x="72" y="201"/>
                  </a:cubicBezTo>
                  <a:cubicBezTo>
                    <a:pt x="96" y="231"/>
                    <a:pt x="127" y="243"/>
                    <a:pt x="158" y="243"/>
                  </a:cubicBezTo>
                  <a:cubicBezTo>
                    <a:pt x="217" y="243"/>
                    <a:pt x="273" y="196"/>
                    <a:pt x="273" y="130"/>
                  </a:cubicBezTo>
                  <a:cubicBezTo>
                    <a:pt x="273" y="58"/>
                    <a:pt x="230" y="1"/>
                    <a:pt x="158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5" name="Google Shape;4343;p64"/>
            <p:cNvSpPr/>
            <p:nvPr/>
          </p:nvSpPr>
          <p:spPr>
            <a:xfrm>
              <a:off x="5152588" y="3699763"/>
              <a:ext cx="6125" cy="5925"/>
            </a:xfrm>
            <a:custGeom>
              <a:avLst/>
              <a:gdLst/>
              <a:ahLst/>
              <a:cxnLst/>
              <a:rect l="l" t="t" r="r" b="b"/>
              <a:pathLst>
                <a:path w="245" h="237" extrusionOk="0">
                  <a:moveTo>
                    <a:pt x="123" y="1"/>
                  </a:moveTo>
                  <a:cubicBezTo>
                    <a:pt x="62" y="1"/>
                    <a:pt x="1" y="40"/>
                    <a:pt x="1" y="119"/>
                  </a:cubicBezTo>
                  <a:cubicBezTo>
                    <a:pt x="1" y="198"/>
                    <a:pt x="62" y="237"/>
                    <a:pt x="123" y="237"/>
                  </a:cubicBezTo>
                  <a:cubicBezTo>
                    <a:pt x="184" y="237"/>
                    <a:pt x="245" y="198"/>
                    <a:pt x="245" y="119"/>
                  </a:cubicBezTo>
                  <a:cubicBezTo>
                    <a:pt x="245" y="40"/>
                    <a:pt x="184" y="1"/>
                    <a:pt x="123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6" name="Google Shape;4344;p64"/>
            <p:cNvSpPr/>
            <p:nvPr/>
          </p:nvSpPr>
          <p:spPr>
            <a:xfrm>
              <a:off x="4898913" y="3708713"/>
              <a:ext cx="6125" cy="5950"/>
            </a:xfrm>
            <a:custGeom>
              <a:avLst/>
              <a:gdLst/>
              <a:ahLst/>
              <a:cxnLst/>
              <a:rect l="l" t="t" r="r" b="b"/>
              <a:pathLst>
                <a:path w="245" h="238" extrusionOk="0">
                  <a:moveTo>
                    <a:pt x="122" y="1"/>
                  </a:moveTo>
                  <a:cubicBezTo>
                    <a:pt x="61" y="1"/>
                    <a:pt x="0" y="40"/>
                    <a:pt x="0" y="119"/>
                  </a:cubicBezTo>
                  <a:cubicBezTo>
                    <a:pt x="0" y="198"/>
                    <a:pt x="61" y="237"/>
                    <a:pt x="122" y="237"/>
                  </a:cubicBezTo>
                  <a:cubicBezTo>
                    <a:pt x="183" y="237"/>
                    <a:pt x="244" y="198"/>
                    <a:pt x="244" y="119"/>
                  </a:cubicBezTo>
                  <a:cubicBezTo>
                    <a:pt x="244" y="40"/>
                    <a:pt x="183" y="1"/>
                    <a:pt x="122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7" name="Google Shape;4345;p64"/>
            <p:cNvSpPr/>
            <p:nvPr/>
          </p:nvSpPr>
          <p:spPr>
            <a:xfrm>
              <a:off x="4925063" y="3727088"/>
              <a:ext cx="7200" cy="5850"/>
            </a:xfrm>
            <a:custGeom>
              <a:avLst/>
              <a:gdLst/>
              <a:ahLst/>
              <a:cxnLst/>
              <a:rect l="l" t="t" r="r" b="b"/>
              <a:pathLst>
                <a:path w="288" h="234" extrusionOk="0">
                  <a:moveTo>
                    <a:pt x="158" y="0"/>
                  </a:moveTo>
                  <a:cubicBezTo>
                    <a:pt x="58" y="0"/>
                    <a:pt x="1" y="129"/>
                    <a:pt x="72" y="201"/>
                  </a:cubicBezTo>
                  <a:cubicBezTo>
                    <a:pt x="99" y="223"/>
                    <a:pt x="130" y="233"/>
                    <a:pt x="160" y="233"/>
                  </a:cubicBezTo>
                  <a:cubicBezTo>
                    <a:pt x="226" y="233"/>
                    <a:pt x="287" y="184"/>
                    <a:pt x="287" y="115"/>
                  </a:cubicBezTo>
                  <a:cubicBezTo>
                    <a:pt x="287" y="43"/>
                    <a:pt x="230" y="0"/>
                    <a:pt x="158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8" name="Google Shape;4346;p64"/>
            <p:cNvSpPr/>
            <p:nvPr/>
          </p:nvSpPr>
          <p:spPr>
            <a:xfrm>
              <a:off x="4990288" y="3549138"/>
              <a:ext cx="85650" cy="63300"/>
            </a:xfrm>
            <a:custGeom>
              <a:avLst/>
              <a:gdLst/>
              <a:ahLst/>
              <a:cxnLst/>
              <a:rect l="l" t="t" r="r" b="b"/>
              <a:pathLst>
                <a:path w="3426" h="2532" extrusionOk="0">
                  <a:moveTo>
                    <a:pt x="859" y="1"/>
                  </a:moveTo>
                  <a:cubicBezTo>
                    <a:pt x="822" y="1"/>
                    <a:pt x="785" y="3"/>
                    <a:pt x="746" y="9"/>
                  </a:cubicBezTo>
                  <a:cubicBezTo>
                    <a:pt x="0" y="110"/>
                    <a:pt x="1075" y="2116"/>
                    <a:pt x="1692" y="2532"/>
                  </a:cubicBezTo>
                  <a:cubicBezTo>
                    <a:pt x="2508" y="1744"/>
                    <a:pt x="3426" y="325"/>
                    <a:pt x="2852" y="81"/>
                  </a:cubicBezTo>
                  <a:cubicBezTo>
                    <a:pt x="2796" y="59"/>
                    <a:pt x="2739" y="49"/>
                    <a:pt x="2683" y="49"/>
                  </a:cubicBezTo>
                  <a:cubicBezTo>
                    <a:pt x="2160" y="49"/>
                    <a:pt x="1692" y="927"/>
                    <a:pt x="1692" y="927"/>
                  </a:cubicBezTo>
                  <a:cubicBezTo>
                    <a:pt x="1692" y="927"/>
                    <a:pt x="1511" y="1"/>
                    <a:pt x="859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9" name="Google Shape;4347;p64"/>
            <p:cNvSpPr/>
            <p:nvPr/>
          </p:nvSpPr>
          <p:spPr>
            <a:xfrm>
              <a:off x="5025038" y="3621738"/>
              <a:ext cx="10425" cy="54125"/>
            </a:xfrm>
            <a:custGeom>
              <a:avLst/>
              <a:gdLst/>
              <a:ahLst/>
              <a:cxnLst/>
              <a:rect l="l" t="t" r="r" b="b"/>
              <a:pathLst>
                <a:path w="417" h="2165" extrusionOk="0">
                  <a:moveTo>
                    <a:pt x="259" y="1"/>
                  </a:moveTo>
                  <a:cubicBezTo>
                    <a:pt x="115" y="330"/>
                    <a:pt x="44" y="703"/>
                    <a:pt x="29" y="1076"/>
                  </a:cubicBezTo>
                  <a:cubicBezTo>
                    <a:pt x="1" y="1448"/>
                    <a:pt x="44" y="1806"/>
                    <a:pt x="144" y="2165"/>
                  </a:cubicBezTo>
                  <a:cubicBezTo>
                    <a:pt x="287" y="1821"/>
                    <a:pt x="373" y="1463"/>
                    <a:pt x="388" y="1090"/>
                  </a:cubicBezTo>
                  <a:cubicBezTo>
                    <a:pt x="416" y="717"/>
                    <a:pt x="373" y="345"/>
                    <a:pt x="259" y="1"/>
                  </a:cubicBezTo>
                  <a:close/>
                </a:path>
              </a:pathLst>
            </a:custGeom>
            <a:solidFill>
              <a:srgbClr val="FFD3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0" name="Google Shape;4348;p64"/>
            <p:cNvSpPr/>
            <p:nvPr/>
          </p:nvSpPr>
          <p:spPr>
            <a:xfrm>
              <a:off x="4983463" y="3610988"/>
              <a:ext cx="36225" cy="22250"/>
            </a:xfrm>
            <a:custGeom>
              <a:avLst/>
              <a:gdLst/>
              <a:ahLst/>
              <a:cxnLst/>
              <a:rect l="l" t="t" r="r" b="b"/>
              <a:pathLst>
                <a:path w="1449" h="890" extrusionOk="0">
                  <a:moveTo>
                    <a:pt x="1449" y="1"/>
                  </a:moveTo>
                  <a:lnTo>
                    <a:pt x="1449" y="1"/>
                  </a:lnTo>
                  <a:cubicBezTo>
                    <a:pt x="861" y="72"/>
                    <a:pt x="331" y="402"/>
                    <a:pt x="1" y="889"/>
                  </a:cubicBezTo>
                  <a:cubicBezTo>
                    <a:pt x="288" y="861"/>
                    <a:pt x="560" y="760"/>
                    <a:pt x="818" y="603"/>
                  </a:cubicBezTo>
                  <a:cubicBezTo>
                    <a:pt x="1062" y="445"/>
                    <a:pt x="1291" y="244"/>
                    <a:pt x="1449" y="1"/>
                  </a:cubicBezTo>
                  <a:close/>
                </a:path>
              </a:pathLst>
            </a:custGeom>
            <a:solidFill>
              <a:srgbClr val="FFD3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1" name="Google Shape;4349;p64"/>
            <p:cNvSpPr/>
            <p:nvPr/>
          </p:nvSpPr>
          <p:spPr>
            <a:xfrm>
              <a:off x="5042963" y="3610988"/>
              <a:ext cx="36200" cy="22250"/>
            </a:xfrm>
            <a:custGeom>
              <a:avLst/>
              <a:gdLst/>
              <a:ahLst/>
              <a:cxnLst/>
              <a:rect l="l" t="t" r="r" b="b"/>
              <a:pathLst>
                <a:path w="1448" h="890" extrusionOk="0">
                  <a:moveTo>
                    <a:pt x="0" y="1"/>
                  </a:moveTo>
                  <a:cubicBezTo>
                    <a:pt x="158" y="244"/>
                    <a:pt x="373" y="445"/>
                    <a:pt x="631" y="603"/>
                  </a:cubicBezTo>
                  <a:cubicBezTo>
                    <a:pt x="874" y="760"/>
                    <a:pt x="1161" y="861"/>
                    <a:pt x="1448" y="889"/>
                  </a:cubicBezTo>
                  <a:cubicBezTo>
                    <a:pt x="1118" y="402"/>
                    <a:pt x="588" y="72"/>
                    <a:pt x="0" y="1"/>
                  </a:cubicBezTo>
                  <a:close/>
                </a:path>
              </a:pathLst>
            </a:custGeom>
            <a:solidFill>
              <a:srgbClr val="FFD3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2" name="Google Shape;4350;p64"/>
            <p:cNvSpPr/>
            <p:nvPr/>
          </p:nvSpPr>
          <p:spPr>
            <a:xfrm>
              <a:off x="4950863" y="3492388"/>
              <a:ext cx="82450" cy="49125"/>
            </a:xfrm>
            <a:custGeom>
              <a:avLst/>
              <a:gdLst/>
              <a:ahLst/>
              <a:cxnLst/>
              <a:rect l="l" t="t" r="r" b="b"/>
              <a:pathLst>
                <a:path w="3298" h="1965" extrusionOk="0">
                  <a:moveTo>
                    <a:pt x="3297" y="1"/>
                  </a:moveTo>
                  <a:cubicBezTo>
                    <a:pt x="3125" y="1"/>
                    <a:pt x="2939" y="1"/>
                    <a:pt x="2767" y="15"/>
                  </a:cubicBezTo>
                  <a:cubicBezTo>
                    <a:pt x="2194" y="230"/>
                    <a:pt x="1663" y="502"/>
                    <a:pt x="1147" y="817"/>
                  </a:cubicBezTo>
                  <a:cubicBezTo>
                    <a:pt x="631" y="1133"/>
                    <a:pt x="201" y="1520"/>
                    <a:pt x="1" y="1964"/>
                  </a:cubicBezTo>
                  <a:cubicBezTo>
                    <a:pt x="517" y="1735"/>
                    <a:pt x="1018" y="1491"/>
                    <a:pt x="1491" y="1190"/>
                  </a:cubicBezTo>
                  <a:cubicBezTo>
                    <a:pt x="2194" y="774"/>
                    <a:pt x="2867" y="316"/>
                    <a:pt x="3297" y="1"/>
                  </a:cubicBezTo>
                  <a:close/>
                </a:path>
              </a:pathLst>
            </a:custGeom>
            <a:solidFill>
              <a:srgbClr val="FF51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3" name="Google Shape;4351;p64"/>
            <p:cNvSpPr/>
            <p:nvPr/>
          </p:nvSpPr>
          <p:spPr>
            <a:xfrm>
              <a:off x="5038288" y="3492738"/>
              <a:ext cx="88525" cy="39800"/>
            </a:xfrm>
            <a:custGeom>
              <a:avLst/>
              <a:gdLst/>
              <a:ahLst/>
              <a:cxnLst/>
              <a:rect l="l" t="t" r="r" b="b"/>
              <a:pathLst>
                <a:path w="3541" h="1592" extrusionOk="0">
                  <a:moveTo>
                    <a:pt x="1" y="1"/>
                  </a:moveTo>
                  <a:cubicBezTo>
                    <a:pt x="674" y="545"/>
                    <a:pt x="1420" y="1004"/>
                    <a:pt x="2237" y="1334"/>
                  </a:cubicBezTo>
                  <a:cubicBezTo>
                    <a:pt x="2638" y="1506"/>
                    <a:pt x="3082" y="1592"/>
                    <a:pt x="3541" y="1592"/>
                  </a:cubicBezTo>
                  <a:cubicBezTo>
                    <a:pt x="3412" y="1434"/>
                    <a:pt x="3011" y="1205"/>
                    <a:pt x="2509" y="961"/>
                  </a:cubicBezTo>
                  <a:cubicBezTo>
                    <a:pt x="1835" y="617"/>
                    <a:pt x="990" y="259"/>
                    <a:pt x="388" y="15"/>
                  </a:cubicBezTo>
                  <a:cubicBezTo>
                    <a:pt x="259" y="1"/>
                    <a:pt x="130" y="1"/>
                    <a:pt x="1" y="1"/>
                  </a:cubicBezTo>
                  <a:close/>
                </a:path>
              </a:pathLst>
            </a:custGeom>
            <a:solidFill>
              <a:srgbClr val="FF51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4" name="Google Shape;4352;p64"/>
            <p:cNvSpPr/>
            <p:nvPr/>
          </p:nvSpPr>
          <p:spPr>
            <a:xfrm>
              <a:off x="5028613" y="3492388"/>
              <a:ext cx="11850" cy="59875"/>
            </a:xfrm>
            <a:custGeom>
              <a:avLst/>
              <a:gdLst/>
              <a:ahLst/>
              <a:cxnLst/>
              <a:rect l="l" t="t" r="r" b="b"/>
              <a:pathLst>
                <a:path w="474" h="2395" extrusionOk="0">
                  <a:moveTo>
                    <a:pt x="202" y="1"/>
                  </a:moveTo>
                  <a:cubicBezTo>
                    <a:pt x="116" y="559"/>
                    <a:pt x="1" y="1434"/>
                    <a:pt x="73" y="1993"/>
                  </a:cubicBezTo>
                  <a:cubicBezTo>
                    <a:pt x="87" y="2136"/>
                    <a:pt x="130" y="2265"/>
                    <a:pt x="202" y="2394"/>
                  </a:cubicBezTo>
                  <a:cubicBezTo>
                    <a:pt x="273" y="2279"/>
                    <a:pt x="330" y="2150"/>
                    <a:pt x="345" y="2021"/>
                  </a:cubicBezTo>
                  <a:cubicBezTo>
                    <a:pt x="474" y="1477"/>
                    <a:pt x="459" y="617"/>
                    <a:pt x="373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5" name="Google Shape;4353;p64"/>
            <p:cNvSpPr/>
            <p:nvPr/>
          </p:nvSpPr>
          <p:spPr>
            <a:xfrm>
              <a:off x="4941188" y="3516763"/>
              <a:ext cx="9700" cy="8350"/>
            </a:xfrm>
            <a:custGeom>
              <a:avLst/>
              <a:gdLst/>
              <a:ahLst/>
              <a:cxnLst/>
              <a:rect l="l" t="t" r="r" b="b"/>
              <a:pathLst>
                <a:path w="388" h="334" extrusionOk="0">
                  <a:moveTo>
                    <a:pt x="216" y="0"/>
                  </a:moveTo>
                  <a:cubicBezTo>
                    <a:pt x="72" y="0"/>
                    <a:pt x="1" y="186"/>
                    <a:pt x="101" y="287"/>
                  </a:cubicBezTo>
                  <a:cubicBezTo>
                    <a:pt x="133" y="319"/>
                    <a:pt x="175" y="334"/>
                    <a:pt x="216" y="334"/>
                  </a:cubicBezTo>
                  <a:cubicBezTo>
                    <a:pt x="302" y="334"/>
                    <a:pt x="388" y="269"/>
                    <a:pt x="388" y="172"/>
                  </a:cubicBezTo>
                  <a:cubicBezTo>
                    <a:pt x="388" y="72"/>
                    <a:pt x="316" y="0"/>
                    <a:pt x="216" y="0"/>
                  </a:cubicBezTo>
                  <a:close/>
                </a:path>
              </a:pathLst>
            </a:custGeom>
            <a:solidFill>
              <a:srgbClr val="00BFB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6" name="Google Shape;4354;p64"/>
            <p:cNvSpPr/>
            <p:nvPr/>
          </p:nvSpPr>
          <p:spPr>
            <a:xfrm>
              <a:off x="4979163" y="3545063"/>
              <a:ext cx="8275" cy="8275"/>
            </a:xfrm>
            <a:custGeom>
              <a:avLst/>
              <a:gdLst/>
              <a:ahLst/>
              <a:cxnLst/>
              <a:rect l="l" t="t" r="r" b="b"/>
              <a:pathLst>
                <a:path w="331" h="331" extrusionOk="0">
                  <a:moveTo>
                    <a:pt x="159" y="0"/>
                  </a:moveTo>
                  <a:cubicBezTo>
                    <a:pt x="73" y="0"/>
                    <a:pt x="1" y="72"/>
                    <a:pt x="1" y="158"/>
                  </a:cubicBezTo>
                  <a:cubicBezTo>
                    <a:pt x="1" y="244"/>
                    <a:pt x="73" y="330"/>
                    <a:pt x="159" y="330"/>
                  </a:cubicBezTo>
                  <a:cubicBezTo>
                    <a:pt x="259" y="330"/>
                    <a:pt x="331" y="244"/>
                    <a:pt x="331" y="158"/>
                  </a:cubicBezTo>
                  <a:cubicBezTo>
                    <a:pt x="331" y="72"/>
                    <a:pt x="259" y="0"/>
                    <a:pt x="159" y="0"/>
                  </a:cubicBezTo>
                  <a:close/>
                </a:path>
              </a:pathLst>
            </a:custGeom>
            <a:solidFill>
              <a:srgbClr val="00BFB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7" name="Google Shape;4355;p64"/>
            <p:cNvSpPr/>
            <p:nvPr/>
          </p:nvSpPr>
          <p:spPr>
            <a:xfrm>
              <a:off x="5087738" y="3542638"/>
              <a:ext cx="9000" cy="8350"/>
            </a:xfrm>
            <a:custGeom>
              <a:avLst/>
              <a:gdLst/>
              <a:ahLst/>
              <a:cxnLst/>
              <a:rect l="l" t="t" r="r" b="b"/>
              <a:pathLst>
                <a:path w="360" h="334" extrusionOk="0">
                  <a:moveTo>
                    <a:pt x="180" y="1"/>
                  </a:moveTo>
                  <a:cubicBezTo>
                    <a:pt x="90" y="1"/>
                    <a:pt x="1" y="62"/>
                    <a:pt x="15" y="183"/>
                  </a:cubicBezTo>
                  <a:cubicBezTo>
                    <a:pt x="22" y="284"/>
                    <a:pt x="97" y="334"/>
                    <a:pt x="175" y="334"/>
                  </a:cubicBezTo>
                  <a:cubicBezTo>
                    <a:pt x="252" y="334"/>
                    <a:pt x="330" y="284"/>
                    <a:pt x="345" y="183"/>
                  </a:cubicBezTo>
                  <a:cubicBezTo>
                    <a:pt x="359" y="62"/>
                    <a:pt x="269" y="1"/>
                    <a:pt x="180" y="1"/>
                  </a:cubicBezTo>
                  <a:close/>
                </a:path>
              </a:pathLst>
            </a:custGeom>
            <a:solidFill>
              <a:srgbClr val="00BFB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8" name="Google Shape;4356;p64"/>
            <p:cNvSpPr/>
            <p:nvPr/>
          </p:nvSpPr>
          <p:spPr>
            <a:xfrm>
              <a:off x="5127513" y="3515313"/>
              <a:ext cx="7900" cy="6475"/>
            </a:xfrm>
            <a:custGeom>
              <a:avLst/>
              <a:gdLst/>
              <a:ahLst/>
              <a:cxnLst/>
              <a:rect l="l" t="t" r="r" b="b"/>
              <a:pathLst>
                <a:path w="316" h="259" extrusionOk="0">
                  <a:moveTo>
                    <a:pt x="29" y="1"/>
                  </a:moveTo>
                  <a:cubicBezTo>
                    <a:pt x="15" y="29"/>
                    <a:pt x="1" y="58"/>
                    <a:pt x="1" y="101"/>
                  </a:cubicBezTo>
                  <a:cubicBezTo>
                    <a:pt x="1" y="187"/>
                    <a:pt x="72" y="259"/>
                    <a:pt x="173" y="259"/>
                  </a:cubicBezTo>
                  <a:cubicBezTo>
                    <a:pt x="230" y="259"/>
                    <a:pt x="287" y="230"/>
                    <a:pt x="316" y="173"/>
                  </a:cubicBezTo>
                  <a:cubicBezTo>
                    <a:pt x="216" y="115"/>
                    <a:pt x="130" y="58"/>
                    <a:pt x="29" y="1"/>
                  </a:cubicBezTo>
                  <a:close/>
                </a:path>
              </a:pathLst>
            </a:custGeom>
            <a:solidFill>
              <a:srgbClr val="00BFB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9" name="Google Shape;4357;p64"/>
            <p:cNvSpPr/>
            <p:nvPr/>
          </p:nvSpPr>
          <p:spPr>
            <a:xfrm>
              <a:off x="5148288" y="3686913"/>
              <a:ext cx="72050" cy="68500"/>
            </a:xfrm>
            <a:custGeom>
              <a:avLst/>
              <a:gdLst/>
              <a:ahLst/>
              <a:cxnLst/>
              <a:rect l="l" t="t" r="r" b="b"/>
              <a:pathLst>
                <a:path w="2882" h="2740" extrusionOk="0">
                  <a:moveTo>
                    <a:pt x="2443" y="0"/>
                  </a:moveTo>
                  <a:cubicBezTo>
                    <a:pt x="2437" y="0"/>
                    <a:pt x="2430" y="1"/>
                    <a:pt x="2423" y="2"/>
                  </a:cubicBezTo>
                  <a:cubicBezTo>
                    <a:pt x="1965" y="74"/>
                    <a:pt x="2538" y="1923"/>
                    <a:pt x="2595" y="2123"/>
                  </a:cubicBezTo>
                  <a:cubicBezTo>
                    <a:pt x="2514" y="1934"/>
                    <a:pt x="1871" y="430"/>
                    <a:pt x="1558" y="430"/>
                  </a:cubicBezTo>
                  <a:cubicBezTo>
                    <a:pt x="1539" y="430"/>
                    <a:pt x="1522" y="435"/>
                    <a:pt x="1506" y="446"/>
                  </a:cubicBezTo>
                  <a:cubicBezTo>
                    <a:pt x="1205" y="633"/>
                    <a:pt x="2323" y="2224"/>
                    <a:pt x="2395" y="2310"/>
                  </a:cubicBezTo>
                  <a:cubicBezTo>
                    <a:pt x="2316" y="2231"/>
                    <a:pt x="1160" y="955"/>
                    <a:pt x="819" y="955"/>
                  </a:cubicBezTo>
                  <a:cubicBezTo>
                    <a:pt x="787" y="955"/>
                    <a:pt x="762" y="966"/>
                    <a:pt x="746" y="991"/>
                  </a:cubicBezTo>
                  <a:cubicBezTo>
                    <a:pt x="546" y="1278"/>
                    <a:pt x="2008" y="2338"/>
                    <a:pt x="2165" y="2467"/>
                  </a:cubicBezTo>
                  <a:cubicBezTo>
                    <a:pt x="2005" y="2399"/>
                    <a:pt x="755" y="1918"/>
                    <a:pt x="245" y="1918"/>
                  </a:cubicBezTo>
                  <a:cubicBezTo>
                    <a:pt x="117" y="1918"/>
                    <a:pt x="35" y="1948"/>
                    <a:pt x="30" y="2023"/>
                  </a:cubicBezTo>
                  <a:cubicBezTo>
                    <a:pt x="1" y="2338"/>
                    <a:pt x="1535" y="2625"/>
                    <a:pt x="2251" y="2740"/>
                  </a:cubicBezTo>
                  <a:cubicBezTo>
                    <a:pt x="2509" y="2596"/>
                    <a:pt x="2710" y="2381"/>
                    <a:pt x="2882" y="2152"/>
                  </a:cubicBezTo>
                  <a:cubicBezTo>
                    <a:pt x="2868" y="1421"/>
                    <a:pt x="2785" y="0"/>
                    <a:pt x="2443" y="0"/>
                  </a:cubicBezTo>
                  <a:close/>
                </a:path>
              </a:pathLst>
            </a:custGeom>
            <a:solidFill>
              <a:srgbClr val="FFD3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070" name="Google Shape;4280;p64"/>
          <p:cNvGrpSpPr/>
          <p:nvPr/>
        </p:nvGrpSpPr>
        <p:grpSpPr>
          <a:xfrm>
            <a:off x="5061289" y="1842884"/>
            <a:ext cx="958863" cy="936562"/>
            <a:chOff x="4359838" y="3100663"/>
            <a:chExt cx="1325950" cy="1223250"/>
          </a:xfrm>
        </p:grpSpPr>
        <p:sp>
          <p:nvSpPr>
            <p:cNvPr id="1071" name="Google Shape;4281;p64"/>
            <p:cNvSpPr/>
            <p:nvPr/>
          </p:nvSpPr>
          <p:spPr>
            <a:xfrm>
              <a:off x="4548488" y="3326938"/>
              <a:ext cx="908700" cy="765750"/>
            </a:xfrm>
            <a:custGeom>
              <a:avLst/>
              <a:gdLst/>
              <a:ahLst/>
              <a:cxnLst/>
              <a:rect l="l" t="t" r="r" b="b"/>
              <a:pathLst>
                <a:path w="36348" h="30630" extrusionOk="0">
                  <a:moveTo>
                    <a:pt x="16255" y="0"/>
                  </a:moveTo>
                  <a:cubicBezTo>
                    <a:pt x="14141" y="0"/>
                    <a:pt x="12326" y="1720"/>
                    <a:pt x="11997" y="3050"/>
                  </a:cubicBezTo>
                  <a:cubicBezTo>
                    <a:pt x="11347" y="2890"/>
                    <a:pt x="10756" y="2817"/>
                    <a:pt x="10223" y="2817"/>
                  </a:cubicBezTo>
                  <a:cubicBezTo>
                    <a:pt x="6787" y="2817"/>
                    <a:pt x="5768" y="5854"/>
                    <a:pt x="6822" y="8224"/>
                  </a:cubicBezTo>
                  <a:cubicBezTo>
                    <a:pt x="0" y="11062"/>
                    <a:pt x="4931" y="15304"/>
                    <a:pt x="4931" y="15304"/>
                  </a:cubicBezTo>
                  <a:cubicBezTo>
                    <a:pt x="1362" y="20220"/>
                    <a:pt x="6822" y="22370"/>
                    <a:pt x="6822" y="22370"/>
                  </a:cubicBezTo>
                  <a:cubicBezTo>
                    <a:pt x="5910" y="27321"/>
                    <a:pt x="10933" y="27546"/>
                    <a:pt x="11853" y="27546"/>
                  </a:cubicBezTo>
                  <a:cubicBezTo>
                    <a:pt x="11945" y="27546"/>
                    <a:pt x="11997" y="27544"/>
                    <a:pt x="11997" y="27544"/>
                  </a:cubicBezTo>
                  <a:cubicBezTo>
                    <a:pt x="12886" y="29946"/>
                    <a:pt x="14323" y="30629"/>
                    <a:pt x="15671" y="30629"/>
                  </a:cubicBezTo>
                  <a:cubicBezTo>
                    <a:pt x="17452" y="30629"/>
                    <a:pt x="19077" y="29436"/>
                    <a:pt x="19077" y="29436"/>
                  </a:cubicBezTo>
                  <a:cubicBezTo>
                    <a:pt x="19918" y="29896"/>
                    <a:pt x="20733" y="30087"/>
                    <a:pt x="21495" y="30087"/>
                  </a:cubicBezTo>
                  <a:cubicBezTo>
                    <a:pt x="24439" y="30087"/>
                    <a:pt x="26600" y="27240"/>
                    <a:pt x="26430" y="26011"/>
                  </a:cubicBezTo>
                  <a:lnTo>
                    <a:pt x="26430" y="26011"/>
                  </a:lnTo>
                  <a:cubicBezTo>
                    <a:pt x="26602" y="26024"/>
                    <a:pt x="26769" y="26030"/>
                    <a:pt x="26929" y="26030"/>
                  </a:cubicBezTo>
                  <a:cubicBezTo>
                    <a:pt x="30802" y="26030"/>
                    <a:pt x="31317" y="22370"/>
                    <a:pt x="31317" y="22370"/>
                  </a:cubicBezTo>
                  <a:cubicBezTo>
                    <a:pt x="36348" y="20292"/>
                    <a:pt x="33223" y="15304"/>
                    <a:pt x="33223" y="15304"/>
                  </a:cubicBezTo>
                  <a:cubicBezTo>
                    <a:pt x="35559" y="11090"/>
                    <a:pt x="31317" y="8224"/>
                    <a:pt x="31317" y="8224"/>
                  </a:cubicBezTo>
                  <a:cubicBezTo>
                    <a:pt x="31116" y="4340"/>
                    <a:pt x="28809" y="3150"/>
                    <a:pt x="26143" y="3050"/>
                  </a:cubicBezTo>
                  <a:cubicBezTo>
                    <a:pt x="25252" y="961"/>
                    <a:pt x="23792" y="225"/>
                    <a:pt x="22271" y="225"/>
                  </a:cubicBezTo>
                  <a:cubicBezTo>
                    <a:pt x="21173" y="225"/>
                    <a:pt x="20044" y="609"/>
                    <a:pt x="19077" y="1143"/>
                  </a:cubicBezTo>
                  <a:cubicBezTo>
                    <a:pt x="18145" y="324"/>
                    <a:pt x="17172" y="0"/>
                    <a:pt x="16255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2" name="Google Shape;4282;p64"/>
            <p:cNvSpPr/>
            <p:nvPr/>
          </p:nvSpPr>
          <p:spPr>
            <a:xfrm>
              <a:off x="4420913" y="3182363"/>
              <a:ext cx="1221875" cy="1040725"/>
            </a:xfrm>
            <a:custGeom>
              <a:avLst/>
              <a:gdLst/>
              <a:ahLst/>
              <a:cxnLst/>
              <a:rect l="l" t="t" r="r" b="b"/>
              <a:pathLst>
                <a:path w="48875" h="41629" extrusionOk="0">
                  <a:moveTo>
                    <a:pt x="26945" y="1"/>
                  </a:moveTo>
                  <a:cubicBezTo>
                    <a:pt x="25225" y="1"/>
                    <a:pt x="23765" y="644"/>
                    <a:pt x="22947" y="2182"/>
                  </a:cubicBezTo>
                  <a:cubicBezTo>
                    <a:pt x="21633" y="1043"/>
                    <a:pt x="20401" y="601"/>
                    <a:pt x="19281" y="601"/>
                  </a:cubicBezTo>
                  <a:cubicBezTo>
                    <a:pt x="15445" y="601"/>
                    <a:pt x="12929" y="5780"/>
                    <a:pt x="12929" y="5780"/>
                  </a:cubicBezTo>
                  <a:lnTo>
                    <a:pt x="12929" y="5794"/>
                  </a:lnTo>
                  <a:cubicBezTo>
                    <a:pt x="5562" y="6353"/>
                    <a:pt x="6952" y="13319"/>
                    <a:pt x="6952" y="13319"/>
                  </a:cubicBezTo>
                  <a:cubicBezTo>
                    <a:pt x="1" y="17819"/>
                    <a:pt x="5390" y="22807"/>
                    <a:pt x="5390" y="22807"/>
                  </a:cubicBezTo>
                  <a:cubicBezTo>
                    <a:pt x="990" y="28683"/>
                    <a:pt x="8314" y="31321"/>
                    <a:pt x="8314" y="31321"/>
                  </a:cubicBezTo>
                  <a:cubicBezTo>
                    <a:pt x="8261" y="37513"/>
                    <a:pt x="12712" y="38338"/>
                    <a:pt x="15088" y="38338"/>
                  </a:cubicBezTo>
                  <a:cubicBezTo>
                    <a:pt x="15951" y="38338"/>
                    <a:pt x="16541" y="38229"/>
                    <a:pt x="16541" y="38229"/>
                  </a:cubicBezTo>
                  <a:cubicBezTo>
                    <a:pt x="17803" y="40839"/>
                    <a:pt x="19464" y="41628"/>
                    <a:pt x="21011" y="41628"/>
                  </a:cubicBezTo>
                  <a:cubicBezTo>
                    <a:pt x="23381" y="41628"/>
                    <a:pt x="25484" y="39777"/>
                    <a:pt x="25484" y="39777"/>
                  </a:cubicBezTo>
                  <a:cubicBezTo>
                    <a:pt x="27170" y="40730"/>
                    <a:pt x="28597" y="41106"/>
                    <a:pt x="29800" y="41106"/>
                  </a:cubicBezTo>
                  <a:cubicBezTo>
                    <a:pt x="34275" y="41106"/>
                    <a:pt x="35646" y="35907"/>
                    <a:pt x="35646" y="35907"/>
                  </a:cubicBezTo>
                  <a:cubicBezTo>
                    <a:pt x="45149" y="35248"/>
                    <a:pt x="41150" y="29056"/>
                    <a:pt x="41150" y="29056"/>
                  </a:cubicBezTo>
                  <a:cubicBezTo>
                    <a:pt x="48875" y="24513"/>
                    <a:pt x="42970" y="19181"/>
                    <a:pt x="42970" y="19181"/>
                  </a:cubicBezTo>
                  <a:cubicBezTo>
                    <a:pt x="46381" y="10309"/>
                    <a:pt x="39143" y="9650"/>
                    <a:pt x="39143" y="9650"/>
                  </a:cubicBezTo>
                  <a:cubicBezTo>
                    <a:pt x="38626" y="5055"/>
                    <a:pt x="31763" y="1"/>
                    <a:pt x="26945" y="1"/>
                  </a:cubicBezTo>
                  <a:close/>
                </a:path>
              </a:pathLst>
            </a:custGeom>
            <a:solidFill>
              <a:srgbClr val="FF51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3" name="Google Shape;4283;p64"/>
            <p:cNvSpPr/>
            <p:nvPr/>
          </p:nvSpPr>
          <p:spPr>
            <a:xfrm>
              <a:off x="4985363" y="3110788"/>
              <a:ext cx="435650" cy="594475"/>
            </a:xfrm>
            <a:custGeom>
              <a:avLst/>
              <a:gdLst/>
              <a:ahLst/>
              <a:cxnLst/>
              <a:rect l="l" t="t" r="r" b="b"/>
              <a:pathLst>
                <a:path w="17426" h="23779" extrusionOk="0">
                  <a:moveTo>
                    <a:pt x="7755" y="1"/>
                  </a:moveTo>
                  <a:cubicBezTo>
                    <a:pt x="1" y="1"/>
                    <a:pt x="1387" y="23778"/>
                    <a:pt x="1387" y="23778"/>
                  </a:cubicBezTo>
                  <a:cubicBezTo>
                    <a:pt x="1387" y="23778"/>
                    <a:pt x="17425" y="1978"/>
                    <a:pt x="8654" y="101"/>
                  </a:cubicBezTo>
                  <a:cubicBezTo>
                    <a:pt x="8341" y="33"/>
                    <a:pt x="8042" y="1"/>
                    <a:pt x="7755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4" name="Google Shape;4284;p64"/>
            <p:cNvSpPr/>
            <p:nvPr/>
          </p:nvSpPr>
          <p:spPr>
            <a:xfrm>
              <a:off x="4716538" y="3100663"/>
              <a:ext cx="335100" cy="613200"/>
            </a:xfrm>
            <a:custGeom>
              <a:avLst/>
              <a:gdLst/>
              <a:ahLst/>
              <a:cxnLst/>
              <a:rect l="l" t="t" r="r" b="b"/>
              <a:pathLst>
                <a:path w="13404" h="24528" extrusionOk="0">
                  <a:moveTo>
                    <a:pt x="7333" y="1"/>
                  </a:moveTo>
                  <a:cubicBezTo>
                    <a:pt x="7141" y="1"/>
                    <a:pt x="6943" y="25"/>
                    <a:pt x="6736" y="76"/>
                  </a:cubicBezTo>
                  <a:cubicBezTo>
                    <a:pt x="0" y="1738"/>
                    <a:pt x="12326" y="24527"/>
                    <a:pt x="12326" y="24527"/>
                  </a:cubicBezTo>
                  <a:cubicBezTo>
                    <a:pt x="12326" y="24527"/>
                    <a:pt x="13404" y="1"/>
                    <a:pt x="7333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5" name="Google Shape;4285;p64"/>
            <p:cNvSpPr/>
            <p:nvPr/>
          </p:nvSpPr>
          <p:spPr>
            <a:xfrm>
              <a:off x="4421288" y="3262088"/>
              <a:ext cx="603425" cy="451775"/>
            </a:xfrm>
            <a:custGeom>
              <a:avLst/>
              <a:gdLst/>
              <a:ahLst/>
              <a:cxnLst/>
              <a:rect l="l" t="t" r="r" b="b"/>
              <a:pathLst>
                <a:path w="24137" h="18071" extrusionOk="0">
                  <a:moveTo>
                    <a:pt x="7998" y="1"/>
                  </a:moveTo>
                  <a:cubicBezTo>
                    <a:pt x="7175" y="1"/>
                    <a:pt x="6415" y="311"/>
                    <a:pt x="5747" y="1014"/>
                  </a:cubicBezTo>
                  <a:cubicBezTo>
                    <a:pt x="0" y="7091"/>
                    <a:pt x="24136" y="18070"/>
                    <a:pt x="24136" y="18070"/>
                  </a:cubicBezTo>
                  <a:cubicBezTo>
                    <a:pt x="24136" y="18070"/>
                    <a:pt x="14267" y="1"/>
                    <a:pt x="7998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6" name="Google Shape;4286;p64"/>
            <p:cNvSpPr/>
            <p:nvPr/>
          </p:nvSpPr>
          <p:spPr>
            <a:xfrm>
              <a:off x="4362513" y="3500413"/>
              <a:ext cx="662200" cy="213450"/>
            </a:xfrm>
            <a:custGeom>
              <a:avLst/>
              <a:gdLst/>
              <a:ahLst/>
              <a:cxnLst/>
              <a:rect l="l" t="t" r="r" b="b"/>
              <a:pathLst>
                <a:path w="26488" h="8538" extrusionOk="0">
                  <a:moveTo>
                    <a:pt x="5572" y="0"/>
                  </a:moveTo>
                  <a:cubicBezTo>
                    <a:pt x="3982" y="0"/>
                    <a:pt x="2816" y="481"/>
                    <a:pt x="2365" y="1672"/>
                  </a:cubicBezTo>
                  <a:cubicBezTo>
                    <a:pt x="0" y="7892"/>
                    <a:pt x="26487" y="8537"/>
                    <a:pt x="26487" y="8537"/>
                  </a:cubicBezTo>
                  <a:cubicBezTo>
                    <a:pt x="26487" y="8537"/>
                    <a:pt x="12268" y="0"/>
                    <a:pt x="5572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7" name="Google Shape;4287;p64"/>
            <p:cNvSpPr/>
            <p:nvPr/>
          </p:nvSpPr>
          <p:spPr>
            <a:xfrm>
              <a:off x="5024688" y="3253563"/>
              <a:ext cx="570100" cy="460650"/>
            </a:xfrm>
            <a:custGeom>
              <a:avLst/>
              <a:gdLst/>
              <a:ahLst/>
              <a:cxnLst/>
              <a:rect l="l" t="t" r="r" b="b"/>
              <a:pathLst>
                <a:path w="22804" h="18426" extrusionOk="0">
                  <a:moveTo>
                    <a:pt x="16118" y="1"/>
                  </a:moveTo>
                  <a:cubicBezTo>
                    <a:pt x="10304" y="1"/>
                    <a:pt x="0" y="18411"/>
                    <a:pt x="0" y="18411"/>
                  </a:cubicBezTo>
                  <a:lnTo>
                    <a:pt x="0" y="18425"/>
                  </a:lnTo>
                  <a:cubicBezTo>
                    <a:pt x="0" y="18425"/>
                    <a:pt x="22803" y="3691"/>
                    <a:pt x="17386" y="352"/>
                  </a:cubicBezTo>
                  <a:cubicBezTo>
                    <a:pt x="16995" y="112"/>
                    <a:pt x="16570" y="1"/>
                    <a:pt x="16118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8" name="Google Shape;4288;p64"/>
            <p:cNvSpPr/>
            <p:nvPr/>
          </p:nvSpPr>
          <p:spPr>
            <a:xfrm>
              <a:off x="5024688" y="3500488"/>
              <a:ext cx="661100" cy="213375"/>
            </a:xfrm>
            <a:custGeom>
              <a:avLst/>
              <a:gdLst/>
              <a:ahLst/>
              <a:cxnLst/>
              <a:rect l="l" t="t" r="r" b="b"/>
              <a:pathLst>
                <a:path w="26444" h="8535" extrusionOk="0">
                  <a:moveTo>
                    <a:pt x="20860" y="1"/>
                  </a:moveTo>
                  <a:cubicBezTo>
                    <a:pt x="14130" y="1"/>
                    <a:pt x="0" y="8534"/>
                    <a:pt x="0" y="8534"/>
                  </a:cubicBezTo>
                  <a:cubicBezTo>
                    <a:pt x="0" y="8534"/>
                    <a:pt x="26444" y="8204"/>
                    <a:pt x="24151" y="1769"/>
                  </a:cubicBezTo>
                  <a:cubicBezTo>
                    <a:pt x="23701" y="508"/>
                    <a:pt x="22500" y="1"/>
                    <a:pt x="20860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9" name="Google Shape;4289;p64"/>
            <p:cNvSpPr/>
            <p:nvPr/>
          </p:nvSpPr>
          <p:spPr>
            <a:xfrm>
              <a:off x="5024688" y="3713838"/>
              <a:ext cx="640325" cy="215100"/>
            </a:xfrm>
            <a:custGeom>
              <a:avLst/>
              <a:gdLst/>
              <a:ahLst/>
              <a:cxnLst/>
              <a:rect l="l" t="t" r="r" b="b"/>
              <a:pathLst>
                <a:path w="25613" h="8604" extrusionOk="0">
                  <a:moveTo>
                    <a:pt x="0" y="0"/>
                  </a:moveTo>
                  <a:cubicBezTo>
                    <a:pt x="0" y="0"/>
                    <a:pt x="15040" y="8604"/>
                    <a:pt x="21368" y="8604"/>
                  </a:cubicBezTo>
                  <a:cubicBezTo>
                    <a:pt x="22775" y="8604"/>
                    <a:pt x="23752" y="8178"/>
                    <a:pt x="24036" y="7138"/>
                  </a:cubicBezTo>
                  <a:cubicBezTo>
                    <a:pt x="25613" y="1419"/>
                    <a:pt x="1" y="0"/>
                    <a:pt x="0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0" name="Google Shape;4290;p64"/>
            <p:cNvSpPr/>
            <p:nvPr/>
          </p:nvSpPr>
          <p:spPr>
            <a:xfrm>
              <a:off x="5020013" y="3705238"/>
              <a:ext cx="567975" cy="454875"/>
            </a:xfrm>
            <a:custGeom>
              <a:avLst/>
              <a:gdLst/>
              <a:ahLst/>
              <a:cxnLst/>
              <a:rect l="l" t="t" r="r" b="b"/>
              <a:pathLst>
                <a:path w="22719" h="18195" extrusionOk="0">
                  <a:moveTo>
                    <a:pt x="1" y="0"/>
                  </a:moveTo>
                  <a:cubicBezTo>
                    <a:pt x="1" y="1"/>
                    <a:pt x="11600" y="18194"/>
                    <a:pt x="16972" y="18194"/>
                  </a:cubicBezTo>
                  <a:cubicBezTo>
                    <a:pt x="17520" y="18194"/>
                    <a:pt x="18004" y="18005"/>
                    <a:pt x="18404" y="17586"/>
                  </a:cubicBezTo>
                  <a:cubicBezTo>
                    <a:pt x="22718" y="13057"/>
                    <a:pt x="331" y="201"/>
                    <a:pt x="1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1" name="Google Shape;4291;p64"/>
            <p:cNvSpPr/>
            <p:nvPr/>
          </p:nvSpPr>
          <p:spPr>
            <a:xfrm>
              <a:off x="5003438" y="3712038"/>
              <a:ext cx="349125" cy="611875"/>
            </a:xfrm>
            <a:custGeom>
              <a:avLst/>
              <a:gdLst/>
              <a:ahLst/>
              <a:cxnLst/>
              <a:rect l="l" t="t" r="r" b="b"/>
              <a:pathLst>
                <a:path w="13965" h="24475" extrusionOk="0">
                  <a:moveTo>
                    <a:pt x="793" y="0"/>
                  </a:moveTo>
                  <a:cubicBezTo>
                    <a:pt x="793" y="1"/>
                    <a:pt x="0" y="24475"/>
                    <a:pt x="6314" y="24475"/>
                  </a:cubicBezTo>
                  <a:cubicBezTo>
                    <a:pt x="6520" y="24475"/>
                    <a:pt x="6734" y="24448"/>
                    <a:pt x="6956" y="24394"/>
                  </a:cubicBezTo>
                  <a:cubicBezTo>
                    <a:pt x="13964" y="22689"/>
                    <a:pt x="793" y="1"/>
                    <a:pt x="793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2" name="Google Shape;4292;p64"/>
            <p:cNvSpPr/>
            <p:nvPr/>
          </p:nvSpPr>
          <p:spPr>
            <a:xfrm>
              <a:off x="4710088" y="3712038"/>
              <a:ext cx="313175" cy="607550"/>
            </a:xfrm>
            <a:custGeom>
              <a:avLst/>
              <a:gdLst/>
              <a:ahLst/>
              <a:cxnLst/>
              <a:rect l="l" t="t" r="r" b="b"/>
              <a:pathLst>
                <a:path w="12527" h="24302" extrusionOk="0">
                  <a:moveTo>
                    <a:pt x="12527" y="0"/>
                  </a:moveTo>
                  <a:cubicBezTo>
                    <a:pt x="12526" y="1"/>
                    <a:pt x="0" y="22531"/>
                    <a:pt x="5819" y="24222"/>
                  </a:cubicBezTo>
                  <a:cubicBezTo>
                    <a:pt x="6004" y="24276"/>
                    <a:pt x="6183" y="24302"/>
                    <a:pt x="6357" y="24302"/>
                  </a:cubicBezTo>
                  <a:cubicBezTo>
                    <a:pt x="11707" y="24302"/>
                    <a:pt x="12527" y="2"/>
                    <a:pt x="12527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3" name="Google Shape;4293;p64"/>
            <p:cNvSpPr/>
            <p:nvPr/>
          </p:nvSpPr>
          <p:spPr>
            <a:xfrm>
              <a:off x="4409813" y="3712038"/>
              <a:ext cx="613450" cy="441400"/>
            </a:xfrm>
            <a:custGeom>
              <a:avLst/>
              <a:gdLst/>
              <a:ahLst/>
              <a:cxnLst/>
              <a:rect l="l" t="t" r="r" b="b"/>
              <a:pathLst>
                <a:path w="24538" h="17656" extrusionOk="0">
                  <a:moveTo>
                    <a:pt x="24538" y="0"/>
                  </a:moveTo>
                  <a:cubicBezTo>
                    <a:pt x="24537" y="1"/>
                    <a:pt x="0" y="12398"/>
                    <a:pt x="6106" y="17013"/>
                  </a:cubicBezTo>
                  <a:cubicBezTo>
                    <a:pt x="6693" y="17456"/>
                    <a:pt x="7338" y="17656"/>
                    <a:pt x="8024" y="17656"/>
                  </a:cubicBezTo>
                  <a:cubicBezTo>
                    <a:pt x="14469" y="17656"/>
                    <a:pt x="24538" y="1"/>
                    <a:pt x="24538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4" name="Google Shape;4294;p64"/>
            <p:cNvSpPr/>
            <p:nvPr/>
          </p:nvSpPr>
          <p:spPr>
            <a:xfrm>
              <a:off x="4359838" y="3711938"/>
              <a:ext cx="663425" cy="208425"/>
            </a:xfrm>
            <a:custGeom>
              <a:avLst/>
              <a:gdLst/>
              <a:ahLst/>
              <a:cxnLst/>
              <a:rect l="l" t="t" r="r" b="b"/>
              <a:pathLst>
                <a:path w="26537" h="8337" extrusionOk="0">
                  <a:moveTo>
                    <a:pt x="25753" y="0"/>
                  </a:moveTo>
                  <a:cubicBezTo>
                    <a:pt x="21353" y="0"/>
                    <a:pt x="1" y="312"/>
                    <a:pt x="2329" y="6397"/>
                  </a:cubicBezTo>
                  <a:cubicBezTo>
                    <a:pt x="2860" y="7784"/>
                    <a:pt x="4188" y="8336"/>
                    <a:pt x="5964" y="8336"/>
                  </a:cubicBezTo>
                  <a:cubicBezTo>
                    <a:pt x="12865" y="8336"/>
                    <a:pt x="26537" y="4"/>
                    <a:pt x="26537" y="4"/>
                  </a:cubicBezTo>
                  <a:cubicBezTo>
                    <a:pt x="26537" y="4"/>
                    <a:pt x="26255" y="0"/>
                    <a:pt x="25753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5" name="Google Shape;4295;p64"/>
            <p:cNvSpPr/>
            <p:nvPr/>
          </p:nvSpPr>
          <p:spPr>
            <a:xfrm>
              <a:off x="4465713" y="3158988"/>
              <a:ext cx="1109000" cy="1097775"/>
            </a:xfrm>
            <a:custGeom>
              <a:avLst/>
              <a:gdLst/>
              <a:ahLst/>
              <a:cxnLst/>
              <a:rect l="l" t="t" r="r" b="b"/>
              <a:pathLst>
                <a:path w="44360" h="43911" extrusionOk="0">
                  <a:moveTo>
                    <a:pt x="28768" y="1"/>
                  </a:moveTo>
                  <a:cubicBezTo>
                    <a:pt x="27055" y="1"/>
                    <a:pt x="26172" y="9252"/>
                    <a:pt x="26172" y="9252"/>
                  </a:cubicBezTo>
                  <a:lnTo>
                    <a:pt x="19779" y="8994"/>
                  </a:lnTo>
                  <a:cubicBezTo>
                    <a:pt x="19779" y="8994"/>
                    <a:pt x="19364" y="638"/>
                    <a:pt x="17916" y="380"/>
                  </a:cubicBezTo>
                  <a:cubicBezTo>
                    <a:pt x="17896" y="376"/>
                    <a:pt x="17876" y="375"/>
                    <a:pt x="17858" y="375"/>
                  </a:cubicBezTo>
                  <a:cubicBezTo>
                    <a:pt x="16521" y="375"/>
                    <a:pt x="18891" y="9309"/>
                    <a:pt x="18891" y="9309"/>
                  </a:cubicBezTo>
                  <a:lnTo>
                    <a:pt x="14290" y="11660"/>
                  </a:lnTo>
                  <a:cubicBezTo>
                    <a:pt x="14290" y="11660"/>
                    <a:pt x="8223" y="6400"/>
                    <a:pt x="6371" y="6400"/>
                  </a:cubicBezTo>
                  <a:cubicBezTo>
                    <a:pt x="6249" y="6400"/>
                    <a:pt x="6145" y="6422"/>
                    <a:pt x="6063" y="6471"/>
                  </a:cubicBezTo>
                  <a:cubicBezTo>
                    <a:pt x="4730" y="7245"/>
                    <a:pt x="13086" y="12677"/>
                    <a:pt x="13086" y="12677"/>
                  </a:cubicBezTo>
                  <a:lnTo>
                    <a:pt x="9388" y="16877"/>
                  </a:lnTo>
                  <a:cubicBezTo>
                    <a:pt x="9388" y="16877"/>
                    <a:pt x="4335" y="15444"/>
                    <a:pt x="1851" y="15444"/>
                  </a:cubicBezTo>
                  <a:cubicBezTo>
                    <a:pt x="1144" y="15444"/>
                    <a:pt x="645" y="15560"/>
                    <a:pt x="531" y="15859"/>
                  </a:cubicBezTo>
                  <a:cubicBezTo>
                    <a:pt x="0" y="17206"/>
                    <a:pt x="8242" y="18410"/>
                    <a:pt x="8242" y="18410"/>
                  </a:cubicBezTo>
                  <a:lnTo>
                    <a:pt x="8672" y="23613"/>
                  </a:lnTo>
                  <a:cubicBezTo>
                    <a:pt x="8672" y="23613"/>
                    <a:pt x="172" y="25677"/>
                    <a:pt x="502" y="27239"/>
                  </a:cubicBezTo>
                  <a:cubicBezTo>
                    <a:pt x="565" y="27536"/>
                    <a:pt x="913" y="27655"/>
                    <a:pt x="1434" y="27655"/>
                  </a:cubicBezTo>
                  <a:cubicBezTo>
                    <a:pt x="3636" y="27655"/>
                    <a:pt x="8929" y="25519"/>
                    <a:pt x="8929" y="25519"/>
                  </a:cubicBezTo>
                  <a:lnTo>
                    <a:pt x="11008" y="29719"/>
                  </a:lnTo>
                  <a:cubicBezTo>
                    <a:pt x="11008" y="29719"/>
                    <a:pt x="4314" y="35724"/>
                    <a:pt x="5346" y="36928"/>
                  </a:cubicBezTo>
                  <a:cubicBezTo>
                    <a:pt x="5436" y="37031"/>
                    <a:pt x="5564" y="37078"/>
                    <a:pt x="5723" y="37078"/>
                  </a:cubicBezTo>
                  <a:cubicBezTo>
                    <a:pt x="7428" y="37078"/>
                    <a:pt x="12728" y="31682"/>
                    <a:pt x="12728" y="31682"/>
                  </a:cubicBezTo>
                  <a:cubicBezTo>
                    <a:pt x="12728" y="31682"/>
                    <a:pt x="14574" y="36205"/>
                    <a:pt x="17251" y="36426"/>
                  </a:cubicBezTo>
                  <a:lnTo>
                    <a:pt x="17251" y="36426"/>
                  </a:lnTo>
                  <a:cubicBezTo>
                    <a:pt x="17127" y="36751"/>
                    <a:pt x="14883" y="42679"/>
                    <a:pt x="16096" y="43808"/>
                  </a:cubicBezTo>
                  <a:cubicBezTo>
                    <a:pt x="16170" y="43877"/>
                    <a:pt x="16244" y="43910"/>
                    <a:pt x="16320" y="43910"/>
                  </a:cubicBezTo>
                  <a:cubicBezTo>
                    <a:pt x="17522" y="43910"/>
                    <a:pt x="18905" y="35638"/>
                    <a:pt x="18905" y="35638"/>
                  </a:cubicBezTo>
                  <a:lnTo>
                    <a:pt x="24538" y="35366"/>
                  </a:lnTo>
                  <a:cubicBezTo>
                    <a:pt x="24538" y="35366"/>
                    <a:pt x="26334" y="43911"/>
                    <a:pt x="27927" y="43911"/>
                  </a:cubicBezTo>
                  <a:cubicBezTo>
                    <a:pt x="27944" y="43911"/>
                    <a:pt x="27961" y="43910"/>
                    <a:pt x="27978" y="43908"/>
                  </a:cubicBezTo>
                  <a:cubicBezTo>
                    <a:pt x="29583" y="43736"/>
                    <a:pt x="25785" y="34749"/>
                    <a:pt x="25785" y="34749"/>
                  </a:cubicBezTo>
                  <a:lnTo>
                    <a:pt x="30643" y="34362"/>
                  </a:lnTo>
                  <a:lnTo>
                    <a:pt x="32120" y="33918"/>
                  </a:lnTo>
                  <a:cubicBezTo>
                    <a:pt x="32120" y="33918"/>
                    <a:pt x="36910" y="37362"/>
                    <a:pt x="38209" y="37362"/>
                  </a:cubicBezTo>
                  <a:cubicBezTo>
                    <a:pt x="38264" y="37362"/>
                    <a:pt x="38313" y="37356"/>
                    <a:pt x="38354" y="37344"/>
                  </a:cubicBezTo>
                  <a:cubicBezTo>
                    <a:pt x="39401" y="37043"/>
                    <a:pt x="33639" y="32671"/>
                    <a:pt x="33639" y="32671"/>
                  </a:cubicBezTo>
                  <a:lnTo>
                    <a:pt x="37007" y="28300"/>
                  </a:lnTo>
                  <a:cubicBezTo>
                    <a:pt x="37007" y="28300"/>
                    <a:pt x="40697" y="29268"/>
                    <a:pt x="42627" y="29268"/>
                  </a:cubicBezTo>
                  <a:cubicBezTo>
                    <a:pt x="43237" y="29268"/>
                    <a:pt x="43672" y="29171"/>
                    <a:pt x="43758" y="28916"/>
                  </a:cubicBezTo>
                  <a:cubicBezTo>
                    <a:pt x="44116" y="27855"/>
                    <a:pt x="36978" y="27225"/>
                    <a:pt x="36978" y="27225"/>
                  </a:cubicBezTo>
                  <a:lnTo>
                    <a:pt x="38096" y="19543"/>
                  </a:lnTo>
                  <a:cubicBezTo>
                    <a:pt x="38096" y="19543"/>
                    <a:pt x="44360" y="17264"/>
                    <a:pt x="43772" y="16017"/>
                  </a:cubicBezTo>
                  <a:cubicBezTo>
                    <a:pt x="43663" y="15785"/>
                    <a:pt x="43346" y="15691"/>
                    <a:pt x="42900" y="15691"/>
                  </a:cubicBezTo>
                  <a:cubicBezTo>
                    <a:pt x="40946" y="15691"/>
                    <a:pt x="36534" y="17507"/>
                    <a:pt x="36534" y="17507"/>
                  </a:cubicBezTo>
                  <a:lnTo>
                    <a:pt x="32607" y="12018"/>
                  </a:lnTo>
                  <a:cubicBezTo>
                    <a:pt x="32607" y="12018"/>
                    <a:pt x="38985" y="7503"/>
                    <a:pt x="38469" y="6056"/>
                  </a:cubicBezTo>
                  <a:cubicBezTo>
                    <a:pt x="38421" y="5919"/>
                    <a:pt x="38318" y="5856"/>
                    <a:pt x="38171" y="5856"/>
                  </a:cubicBezTo>
                  <a:cubicBezTo>
                    <a:pt x="36754" y="5856"/>
                    <a:pt x="31245" y="11660"/>
                    <a:pt x="31245" y="11660"/>
                  </a:cubicBezTo>
                  <a:lnTo>
                    <a:pt x="27763" y="9151"/>
                  </a:lnTo>
                  <a:cubicBezTo>
                    <a:pt x="27763" y="9151"/>
                    <a:pt x="30729" y="538"/>
                    <a:pt x="28909" y="22"/>
                  </a:cubicBezTo>
                  <a:cubicBezTo>
                    <a:pt x="28861" y="8"/>
                    <a:pt x="28814" y="1"/>
                    <a:pt x="28768" y="1"/>
                  </a:cubicBezTo>
                  <a:close/>
                </a:path>
              </a:pathLst>
            </a:custGeom>
            <a:solidFill>
              <a:srgbClr val="0092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6" name="Google Shape;4296;p64"/>
            <p:cNvSpPr/>
            <p:nvPr/>
          </p:nvSpPr>
          <p:spPr>
            <a:xfrm>
              <a:off x="4502613" y="3220788"/>
              <a:ext cx="1011550" cy="973325"/>
            </a:xfrm>
            <a:custGeom>
              <a:avLst/>
              <a:gdLst/>
              <a:ahLst/>
              <a:cxnLst/>
              <a:rect l="l" t="t" r="r" b="b"/>
              <a:pathLst>
                <a:path w="40462" h="38933" extrusionOk="0">
                  <a:moveTo>
                    <a:pt x="20998" y="0"/>
                  </a:moveTo>
                  <a:cubicBezTo>
                    <a:pt x="13129" y="0"/>
                    <a:pt x="6020" y="4745"/>
                    <a:pt x="3010" y="12011"/>
                  </a:cubicBezTo>
                  <a:cubicBezTo>
                    <a:pt x="1" y="19292"/>
                    <a:pt x="1663" y="27662"/>
                    <a:pt x="7239" y="33238"/>
                  </a:cubicBezTo>
                  <a:cubicBezTo>
                    <a:pt x="10958" y="36957"/>
                    <a:pt x="15934" y="38933"/>
                    <a:pt x="21000" y="38933"/>
                  </a:cubicBezTo>
                  <a:cubicBezTo>
                    <a:pt x="23509" y="38933"/>
                    <a:pt x="26040" y="38448"/>
                    <a:pt x="28451" y="37451"/>
                  </a:cubicBezTo>
                  <a:cubicBezTo>
                    <a:pt x="35717" y="34442"/>
                    <a:pt x="40462" y="27347"/>
                    <a:pt x="40462" y="19464"/>
                  </a:cubicBezTo>
                  <a:cubicBezTo>
                    <a:pt x="40462" y="8715"/>
                    <a:pt x="31747" y="0"/>
                    <a:pt x="20998" y="0"/>
                  </a:cubicBezTo>
                  <a:close/>
                </a:path>
              </a:pathLst>
            </a:custGeom>
            <a:solidFill>
              <a:srgbClr val="FFD3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7" name="Google Shape;4297;p64"/>
            <p:cNvSpPr/>
            <p:nvPr/>
          </p:nvSpPr>
          <p:spPr>
            <a:xfrm>
              <a:off x="4614763" y="3287063"/>
              <a:ext cx="817700" cy="812700"/>
            </a:xfrm>
            <a:custGeom>
              <a:avLst/>
              <a:gdLst/>
              <a:ahLst/>
              <a:cxnLst/>
              <a:rect l="l" t="t" r="r" b="b"/>
              <a:pathLst>
                <a:path w="32708" h="32508" extrusionOk="0">
                  <a:moveTo>
                    <a:pt x="12370" y="1"/>
                  </a:moveTo>
                  <a:cubicBezTo>
                    <a:pt x="12312" y="1"/>
                    <a:pt x="12269" y="15"/>
                    <a:pt x="12212" y="15"/>
                  </a:cubicBezTo>
                  <a:cubicBezTo>
                    <a:pt x="11237" y="144"/>
                    <a:pt x="11166" y="1463"/>
                    <a:pt x="11438" y="2982"/>
                  </a:cubicBezTo>
                  <a:cubicBezTo>
                    <a:pt x="12312" y="4415"/>
                    <a:pt x="13043" y="5920"/>
                    <a:pt x="13631" y="7483"/>
                  </a:cubicBezTo>
                  <a:cubicBezTo>
                    <a:pt x="13918" y="7397"/>
                    <a:pt x="14204" y="7325"/>
                    <a:pt x="14505" y="7268"/>
                  </a:cubicBezTo>
                  <a:cubicBezTo>
                    <a:pt x="14233" y="5232"/>
                    <a:pt x="14090" y="3226"/>
                    <a:pt x="14247" y="1592"/>
                  </a:cubicBezTo>
                  <a:cubicBezTo>
                    <a:pt x="13717" y="675"/>
                    <a:pt x="13086" y="1"/>
                    <a:pt x="12370" y="1"/>
                  </a:cubicBezTo>
                  <a:close/>
                  <a:moveTo>
                    <a:pt x="20840" y="273"/>
                  </a:moveTo>
                  <a:cubicBezTo>
                    <a:pt x="20109" y="273"/>
                    <a:pt x="19450" y="1234"/>
                    <a:pt x="18920" y="2423"/>
                  </a:cubicBezTo>
                  <a:cubicBezTo>
                    <a:pt x="18934" y="4057"/>
                    <a:pt x="18819" y="5691"/>
                    <a:pt x="18576" y="7311"/>
                  </a:cubicBezTo>
                  <a:cubicBezTo>
                    <a:pt x="18948" y="7397"/>
                    <a:pt x="19307" y="7497"/>
                    <a:pt x="19665" y="7626"/>
                  </a:cubicBezTo>
                  <a:cubicBezTo>
                    <a:pt x="20253" y="6150"/>
                    <a:pt x="20969" y="4716"/>
                    <a:pt x="21801" y="3340"/>
                  </a:cubicBezTo>
                  <a:cubicBezTo>
                    <a:pt x="21915" y="1778"/>
                    <a:pt x="21772" y="345"/>
                    <a:pt x="20912" y="273"/>
                  </a:cubicBezTo>
                  <a:close/>
                  <a:moveTo>
                    <a:pt x="5213" y="4142"/>
                  </a:moveTo>
                  <a:cubicBezTo>
                    <a:pt x="4864" y="4142"/>
                    <a:pt x="4542" y="4255"/>
                    <a:pt x="4272" y="4458"/>
                  </a:cubicBezTo>
                  <a:cubicBezTo>
                    <a:pt x="3469" y="5103"/>
                    <a:pt x="3842" y="6293"/>
                    <a:pt x="4630" y="7526"/>
                  </a:cubicBezTo>
                  <a:cubicBezTo>
                    <a:pt x="6006" y="8257"/>
                    <a:pt x="7540" y="9317"/>
                    <a:pt x="9045" y="10492"/>
                  </a:cubicBezTo>
                  <a:cubicBezTo>
                    <a:pt x="9303" y="10191"/>
                    <a:pt x="9575" y="9905"/>
                    <a:pt x="9861" y="9647"/>
                  </a:cubicBezTo>
                  <a:cubicBezTo>
                    <a:pt x="8486" y="7870"/>
                    <a:pt x="7253" y="6021"/>
                    <a:pt x="6579" y="4444"/>
                  </a:cubicBezTo>
                  <a:cubicBezTo>
                    <a:pt x="6164" y="4258"/>
                    <a:pt x="5719" y="4157"/>
                    <a:pt x="5275" y="4143"/>
                  </a:cubicBezTo>
                  <a:cubicBezTo>
                    <a:pt x="5254" y="4142"/>
                    <a:pt x="5233" y="4142"/>
                    <a:pt x="5213" y="4142"/>
                  </a:cubicBezTo>
                  <a:close/>
                  <a:moveTo>
                    <a:pt x="28002" y="5073"/>
                  </a:moveTo>
                  <a:cubicBezTo>
                    <a:pt x="27985" y="5073"/>
                    <a:pt x="27967" y="5073"/>
                    <a:pt x="27949" y="5075"/>
                  </a:cubicBezTo>
                  <a:lnTo>
                    <a:pt x="27935" y="5075"/>
                  </a:lnTo>
                  <a:cubicBezTo>
                    <a:pt x="27290" y="5075"/>
                    <a:pt x="26401" y="5548"/>
                    <a:pt x="25541" y="6150"/>
                  </a:cubicBezTo>
                  <a:cubicBezTo>
                    <a:pt x="24782" y="7382"/>
                    <a:pt x="23965" y="8572"/>
                    <a:pt x="23062" y="9704"/>
                  </a:cubicBezTo>
                  <a:cubicBezTo>
                    <a:pt x="23363" y="9991"/>
                    <a:pt x="23650" y="10292"/>
                    <a:pt x="23907" y="10607"/>
                  </a:cubicBezTo>
                  <a:cubicBezTo>
                    <a:pt x="24911" y="9833"/>
                    <a:pt x="25943" y="9116"/>
                    <a:pt x="27032" y="8472"/>
                  </a:cubicBezTo>
                  <a:cubicBezTo>
                    <a:pt x="28193" y="7196"/>
                    <a:pt x="29211" y="5734"/>
                    <a:pt x="28465" y="5218"/>
                  </a:cubicBezTo>
                  <a:cubicBezTo>
                    <a:pt x="28324" y="5128"/>
                    <a:pt x="28159" y="5073"/>
                    <a:pt x="28002" y="5073"/>
                  </a:cubicBezTo>
                  <a:close/>
                  <a:moveTo>
                    <a:pt x="29770" y="11811"/>
                  </a:moveTo>
                  <a:lnTo>
                    <a:pt x="29741" y="11825"/>
                  </a:lnTo>
                  <a:cubicBezTo>
                    <a:pt x="29742" y="11825"/>
                    <a:pt x="29743" y="11825"/>
                    <a:pt x="29744" y="11825"/>
                  </a:cubicBezTo>
                  <a:lnTo>
                    <a:pt x="29743" y="11825"/>
                  </a:lnTo>
                  <a:cubicBezTo>
                    <a:pt x="29752" y="11821"/>
                    <a:pt x="29761" y="11816"/>
                    <a:pt x="29770" y="11811"/>
                  </a:cubicBezTo>
                  <a:close/>
                  <a:moveTo>
                    <a:pt x="29743" y="11825"/>
                  </a:moveTo>
                  <a:lnTo>
                    <a:pt x="29743" y="11825"/>
                  </a:lnTo>
                  <a:cubicBezTo>
                    <a:pt x="28419" y="12551"/>
                    <a:pt x="27066" y="13205"/>
                    <a:pt x="25670" y="13775"/>
                  </a:cubicBezTo>
                  <a:cubicBezTo>
                    <a:pt x="25814" y="14205"/>
                    <a:pt x="25914" y="14635"/>
                    <a:pt x="26000" y="15064"/>
                  </a:cubicBezTo>
                  <a:cubicBezTo>
                    <a:pt x="27276" y="14864"/>
                    <a:pt x="28551" y="14749"/>
                    <a:pt x="29841" y="14692"/>
                  </a:cubicBezTo>
                  <a:cubicBezTo>
                    <a:pt x="31360" y="14133"/>
                    <a:pt x="32708" y="13402"/>
                    <a:pt x="32392" y="12657"/>
                  </a:cubicBezTo>
                  <a:cubicBezTo>
                    <a:pt x="32120" y="12041"/>
                    <a:pt x="31004" y="11826"/>
                    <a:pt x="29744" y="11825"/>
                  </a:cubicBezTo>
                  <a:close/>
                  <a:moveTo>
                    <a:pt x="2996" y="11711"/>
                  </a:moveTo>
                  <a:cubicBezTo>
                    <a:pt x="1678" y="11711"/>
                    <a:pt x="488" y="11926"/>
                    <a:pt x="259" y="12657"/>
                  </a:cubicBezTo>
                  <a:cubicBezTo>
                    <a:pt x="15" y="13431"/>
                    <a:pt x="846" y="14276"/>
                    <a:pt x="1878" y="15007"/>
                  </a:cubicBezTo>
                  <a:lnTo>
                    <a:pt x="2423" y="15007"/>
                  </a:lnTo>
                  <a:cubicBezTo>
                    <a:pt x="3885" y="15021"/>
                    <a:pt x="5347" y="15122"/>
                    <a:pt x="6809" y="15308"/>
                  </a:cubicBezTo>
                  <a:cubicBezTo>
                    <a:pt x="6895" y="14764"/>
                    <a:pt x="7024" y="14219"/>
                    <a:pt x="7196" y="13689"/>
                  </a:cubicBezTo>
                  <a:cubicBezTo>
                    <a:pt x="5877" y="13115"/>
                    <a:pt x="4601" y="12470"/>
                    <a:pt x="3369" y="11739"/>
                  </a:cubicBezTo>
                  <a:lnTo>
                    <a:pt x="3010" y="11739"/>
                  </a:lnTo>
                  <a:lnTo>
                    <a:pt x="2996" y="11711"/>
                  </a:lnTo>
                  <a:close/>
                  <a:moveTo>
                    <a:pt x="25971" y="18805"/>
                  </a:moveTo>
                  <a:cubicBezTo>
                    <a:pt x="25857" y="19307"/>
                    <a:pt x="25713" y="19823"/>
                    <a:pt x="25527" y="20310"/>
                  </a:cubicBezTo>
                  <a:cubicBezTo>
                    <a:pt x="26473" y="20712"/>
                    <a:pt x="27419" y="21127"/>
                    <a:pt x="28293" y="21571"/>
                  </a:cubicBezTo>
                  <a:cubicBezTo>
                    <a:pt x="28881" y="21743"/>
                    <a:pt x="29483" y="21844"/>
                    <a:pt x="30085" y="21858"/>
                  </a:cubicBezTo>
                  <a:cubicBezTo>
                    <a:pt x="30887" y="21858"/>
                    <a:pt x="31489" y="21586"/>
                    <a:pt x="31547" y="20826"/>
                  </a:cubicBezTo>
                  <a:cubicBezTo>
                    <a:pt x="31604" y="20067"/>
                    <a:pt x="31174" y="19522"/>
                    <a:pt x="30529" y="19092"/>
                  </a:cubicBezTo>
                  <a:lnTo>
                    <a:pt x="30357" y="19092"/>
                  </a:lnTo>
                  <a:cubicBezTo>
                    <a:pt x="28895" y="19078"/>
                    <a:pt x="27433" y="18977"/>
                    <a:pt x="25986" y="18805"/>
                  </a:cubicBezTo>
                  <a:close/>
                  <a:moveTo>
                    <a:pt x="6866" y="18562"/>
                  </a:moveTo>
                  <a:cubicBezTo>
                    <a:pt x="5490" y="18691"/>
                    <a:pt x="4114" y="18777"/>
                    <a:pt x="2867" y="18791"/>
                  </a:cubicBezTo>
                  <a:cubicBezTo>
                    <a:pt x="1405" y="19508"/>
                    <a:pt x="1" y="20468"/>
                    <a:pt x="345" y="21371"/>
                  </a:cubicBezTo>
                  <a:cubicBezTo>
                    <a:pt x="502" y="21801"/>
                    <a:pt x="1047" y="21958"/>
                    <a:pt x="1778" y="21958"/>
                  </a:cubicBezTo>
                  <a:cubicBezTo>
                    <a:pt x="2638" y="21930"/>
                    <a:pt x="3483" y="21801"/>
                    <a:pt x="4300" y="21586"/>
                  </a:cubicBezTo>
                  <a:cubicBezTo>
                    <a:pt x="5246" y="21099"/>
                    <a:pt x="6264" y="20626"/>
                    <a:pt x="7310" y="20196"/>
                  </a:cubicBezTo>
                  <a:cubicBezTo>
                    <a:pt x="7124" y="19665"/>
                    <a:pt x="6966" y="19121"/>
                    <a:pt x="6866" y="18562"/>
                  </a:cubicBezTo>
                  <a:close/>
                  <a:moveTo>
                    <a:pt x="23693" y="23306"/>
                  </a:moveTo>
                  <a:cubicBezTo>
                    <a:pt x="23463" y="23564"/>
                    <a:pt x="23220" y="23807"/>
                    <a:pt x="22976" y="24037"/>
                  </a:cubicBezTo>
                  <a:cubicBezTo>
                    <a:pt x="23621" y="24854"/>
                    <a:pt x="24251" y="25699"/>
                    <a:pt x="24810" y="26516"/>
                  </a:cubicBezTo>
                  <a:cubicBezTo>
                    <a:pt x="25627" y="27176"/>
                    <a:pt x="26487" y="27691"/>
                    <a:pt x="27161" y="27691"/>
                  </a:cubicBezTo>
                  <a:cubicBezTo>
                    <a:pt x="27347" y="27691"/>
                    <a:pt x="27534" y="27649"/>
                    <a:pt x="27691" y="27563"/>
                  </a:cubicBezTo>
                  <a:cubicBezTo>
                    <a:pt x="28150" y="27290"/>
                    <a:pt x="28121" y="26717"/>
                    <a:pt x="27849" y="26043"/>
                  </a:cubicBezTo>
                  <a:cubicBezTo>
                    <a:pt x="26387" y="25241"/>
                    <a:pt x="25011" y="24323"/>
                    <a:pt x="23693" y="23306"/>
                  </a:cubicBezTo>
                  <a:close/>
                  <a:moveTo>
                    <a:pt x="9145" y="23277"/>
                  </a:moveTo>
                  <a:cubicBezTo>
                    <a:pt x="7955" y="24180"/>
                    <a:pt x="6694" y="25011"/>
                    <a:pt x="5404" y="25771"/>
                  </a:cubicBezTo>
                  <a:cubicBezTo>
                    <a:pt x="4974" y="26860"/>
                    <a:pt x="4773" y="27878"/>
                    <a:pt x="5275" y="28279"/>
                  </a:cubicBezTo>
                  <a:cubicBezTo>
                    <a:pt x="5404" y="28369"/>
                    <a:pt x="5544" y="28425"/>
                    <a:pt x="5696" y="28425"/>
                  </a:cubicBezTo>
                  <a:cubicBezTo>
                    <a:pt x="5713" y="28425"/>
                    <a:pt x="5730" y="28424"/>
                    <a:pt x="5748" y="28422"/>
                  </a:cubicBezTo>
                  <a:cubicBezTo>
                    <a:pt x="6393" y="28422"/>
                    <a:pt x="7353" y="27835"/>
                    <a:pt x="8314" y="27090"/>
                  </a:cubicBezTo>
                  <a:cubicBezTo>
                    <a:pt x="8873" y="26187"/>
                    <a:pt x="9532" y="25255"/>
                    <a:pt x="10234" y="24338"/>
                  </a:cubicBezTo>
                  <a:cubicBezTo>
                    <a:pt x="9847" y="24008"/>
                    <a:pt x="9489" y="23650"/>
                    <a:pt x="9145" y="23277"/>
                  </a:cubicBezTo>
                  <a:close/>
                  <a:moveTo>
                    <a:pt x="19493" y="26072"/>
                  </a:moveTo>
                  <a:cubicBezTo>
                    <a:pt x="19092" y="26201"/>
                    <a:pt x="18690" y="26301"/>
                    <a:pt x="18275" y="26387"/>
                  </a:cubicBezTo>
                  <a:cubicBezTo>
                    <a:pt x="18418" y="27649"/>
                    <a:pt x="18533" y="28910"/>
                    <a:pt x="18561" y="30085"/>
                  </a:cubicBezTo>
                  <a:cubicBezTo>
                    <a:pt x="19106" y="31045"/>
                    <a:pt x="19694" y="31834"/>
                    <a:pt x="20267" y="31834"/>
                  </a:cubicBezTo>
                  <a:cubicBezTo>
                    <a:pt x="20324" y="31834"/>
                    <a:pt x="20382" y="31834"/>
                    <a:pt x="20439" y="31805"/>
                  </a:cubicBezTo>
                  <a:cubicBezTo>
                    <a:pt x="21041" y="31633"/>
                    <a:pt x="21127" y="30558"/>
                    <a:pt x="21012" y="29340"/>
                  </a:cubicBezTo>
                  <a:cubicBezTo>
                    <a:pt x="20453" y="28279"/>
                    <a:pt x="19937" y="27190"/>
                    <a:pt x="19493" y="26072"/>
                  </a:cubicBezTo>
                  <a:close/>
                  <a:moveTo>
                    <a:pt x="13287" y="26043"/>
                  </a:moveTo>
                  <a:cubicBezTo>
                    <a:pt x="12685" y="27448"/>
                    <a:pt x="12026" y="28809"/>
                    <a:pt x="11266" y="30142"/>
                  </a:cubicBezTo>
                  <a:cubicBezTo>
                    <a:pt x="11309" y="31289"/>
                    <a:pt x="11567" y="32221"/>
                    <a:pt x="12226" y="32464"/>
                  </a:cubicBezTo>
                  <a:cubicBezTo>
                    <a:pt x="12312" y="32493"/>
                    <a:pt x="12398" y="32507"/>
                    <a:pt x="12499" y="32507"/>
                  </a:cubicBezTo>
                  <a:cubicBezTo>
                    <a:pt x="13273" y="32507"/>
                    <a:pt x="13946" y="31346"/>
                    <a:pt x="14491" y="29985"/>
                  </a:cubicBezTo>
                  <a:cubicBezTo>
                    <a:pt x="14520" y="28852"/>
                    <a:pt x="14634" y="27634"/>
                    <a:pt x="14792" y="26416"/>
                  </a:cubicBezTo>
                  <a:cubicBezTo>
                    <a:pt x="14276" y="26330"/>
                    <a:pt x="13774" y="26201"/>
                    <a:pt x="13287" y="26043"/>
                  </a:cubicBezTo>
                  <a:close/>
                </a:path>
              </a:pathLst>
            </a:custGeom>
            <a:solidFill>
              <a:srgbClr val="FF885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8" name="Google Shape;4298;p64"/>
            <p:cNvSpPr/>
            <p:nvPr/>
          </p:nvSpPr>
          <p:spPr>
            <a:xfrm>
              <a:off x="4895338" y="3237588"/>
              <a:ext cx="265125" cy="477350"/>
            </a:xfrm>
            <a:custGeom>
              <a:avLst/>
              <a:gdLst/>
              <a:ahLst/>
              <a:cxnLst/>
              <a:rect l="l" t="t" r="r" b="b"/>
              <a:pathLst>
                <a:path w="10605" h="19094" extrusionOk="0">
                  <a:moveTo>
                    <a:pt x="5419" y="0"/>
                  </a:moveTo>
                  <a:cubicBezTo>
                    <a:pt x="5391" y="0"/>
                    <a:pt x="5361" y="1"/>
                    <a:pt x="5332" y="2"/>
                  </a:cubicBezTo>
                  <a:cubicBezTo>
                    <a:pt x="0" y="217"/>
                    <a:pt x="5332" y="19093"/>
                    <a:pt x="5332" y="19093"/>
                  </a:cubicBezTo>
                  <a:cubicBezTo>
                    <a:pt x="5332" y="19093"/>
                    <a:pt x="10605" y="0"/>
                    <a:pt x="5419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9" name="Google Shape;4299;p64"/>
            <p:cNvSpPr/>
            <p:nvPr/>
          </p:nvSpPr>
          <p:spPr>
            <a:xfrm>
              <a:off x="4664213" y="3294288"/>
              <a:ext cx="364425" cy="420650"/>
            </a:xfrm>
            <a:custGeom>
              <a:avLst/>
              <a:gdLst/>
              <a:ahLst/>
              <a:cxnLst/>
              <a:rect l="l" t="t" r="r" b="b"/>
              <a:pathLst>
                <a:path w="14577" h="16826" extrusionOk="0">
                  <a:moveTo>
                    <a:pt x="6090" y="1"/>
                  </a:moveTo>
                  <a:cubicBezTo>
                    <a:pt x="5789" y="1"/>
                    <a:pt x="5483" y="69"/>
                    <a:pt x="5175" y="214"/>
                  </a:cubicBezTo>
                  <a:cubicBezTo>
                    <a:pt x="1" y="2636"/>
                    <a:pt x="14577" y="16825"/>
                    <a:pt x="14577" y="16825"/>
                  </a:cubicBezTo>
                  <a:cubicBezTo>
                    <a:pt x="14577" y="16825"/>
                    <a:pt x="10827" y="1"/>
                    <a:pt x="6090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0" name="Google Shape;4300;p64"/>
            <p:cNvSpPr/>
            <p:nvPr/>
          </p:nvSpPr>
          <p:spPr>
            <a:xfrm>
              <a:off x="5028613" y="3297963"/>
              <a:ext cx="358000" cy="416975"/>
            </a:xfrm>
            <a:custGeom>
              <a:avLst/>
              <a:gdLst/>
              <a:ahLst/>
              <a:cxnLst/>
              <a:rect l="l" t="t" r="r" b="b"/>
              <a:pathLst>
                <a:path w="14320" h="16679" extrusionOk="0">
                  <a:moveTo>
                    <a:pt x="8717" y="1"/>
                  </a:moveTo>
                  <a:cubicBezTo>
                    <a:pt x="4186" y="1"/>
                    <a:pt x="1" y="16678"/>
                    <a:pt x="1" y="16678"/>
                  </a:cubicBezTo>
                  <a:cubicBezTo>
                    <a:pt x="1" y="16678"/>
                    <a:pt x="14319" y="2259"/>
                    <a:pt x="9489" y="167"/>
                  </a:cubicBezTo>
                  <a:cubicBezTo>
                    <a:pt x="9231" y="54"/>
                    <a:pt x="8974" y="1"/>
                    <a:pt x="8717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1" name="Google Shape;4301;p64"/>
            <p:cNvSpPr/>
            <p:nvPr/>
          </p:nvSpPr>
          <p:spPr>
            <a:xfrm>
              <a:off x="5028613" y="3459863"/>
              <a:ext cx="489850" cy="255075"/>
            </a:xfrm>
            <a:custGeom>
              <a:avLst/>
              <a:gdLst/>
              <a:ahLst/>
              <a:cxnLst/>
              <a:rect l="l" t="t" r="r" b="b"/>
              <a:pathLst>
                <a:path w="19594" h="10203" extrusionOk="0">
                  <a:moveTo>
                    <a:pt x="14702" y="1"/>
                  </a:moveTo>
                  <a:cubicBezTo>
                    <a:pt x="9971" y="1"/>
                    <a:pt x="1" y="10202"/>
                    <a:pt x="1" y="10202"/>
                  </a:cubicBezTo>
                  <a:cubicBezTo>
                    <a:pt x="1" y="10202"/>
                    <a:pt x="19594" y="4225"/>
                    <a:pt x="16340" y="657"/>
                  </a:cubicBezTo>
                  <a:cubicBezTo>
                    <a:pt x="15925" y="201"/>
                    <a:pt x="15365" y="1"/>
                    <a:pt x="14702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2" name="Google Shape;4302;p64"/>
            <p:cNvSpPr/>
            <p:nvPr/>
          </p:nvSpPr>
          <p:spPr>
            <a:xfrm>
              <a:off x="4566388" y="3450788"/>
              <a:ext cx="462250" cy="264150"/>
            </a:xfrm>
            <a:custGeom>
              <a:avLst/>
              <a:gdLst/>
              <a:ahLst/>
              <a:cxnLst/>
              <a:rect l="l" t="t" r="r" b="b"/>
              <a:pathLst>
                <a:path w="18490" h="10566" extrusionOk="0">
                  <a:moveTo>
                    <a:pt x="3604" y="1"/>
                  </a:moveTo>
                  <a:cubicBezTo>
                    <a:pt x="2954" y="1"/>
                    <a:pt x="2454" y="248"/>
                    <a:pt x="2165" y="819"/>
                  </a:cubicBezTo>
                  <a:cubicBezTo>
                    <a:pt x="1" y="5133"/>
                    <a:pt x="18490" y="10565"/>
                    <a:pt x="18490" y="10565"/>
                  </a:cubicBezTo>
                  <a:cubicBezTo>
                    <a:pt x="18490" y="10565"/>
                    <a:pt x="7850" y="1"/>
                    <a:pt x="3604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3" name="Google Shape;4303;p64"/>
            <p:cNvSpPr/>
            <p:nvPr/>
          </p:nvSpPr>
          <p:spPr>
            <a:xfrm>
              <a:off x="4553213" y="3662238"/>
              <a:ext cx="475425" cy="94750"/>
            </a:xfrm>
            <a:custGeom>
              <a:avLst/>
              <a:gdLst/>
              <a:ahLst/>
              <a:cxnLst/>
              <a:rect l="l" t="t" r="r" b="b"/>
              <a:pathLst>
                <a:path w="19017" h="3790" extrusionOk="0">
                  <a:moveTo>
                    <a:pt x="4880" y="0"/>
                  </a:moveTo>
                  <a:cubicBezTo>
                    <a:pt x="2261" y="0"/>
                    <a:pt x="292" y="462"/>
                    <a:pt x="155" y="1820"/>
                  </a:cubicBezTo>
                  <a:cubicBezTo>
                    <a:pt x="0" y="3306"/>
                    <a:pt x="2251" y="3790"/>
                    <a:pt x="5247" y="3790"/>
                  </a:cubicBezTo>
                  <a:cubicBezTo>
                    <a:pt x="10835" y="3790"/>
                    <a:pt x="19017" y="2107"/>
                    <a:pt x="19017" y="2107"/>
                  </a:cubicBezTo>
                  <a:cubicBezTo>
                    <a:pt x="19017" y="2107"/>
                    <a:pt x="10469" y="0"/>
                    <a:pt x="4880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4" name="Google Shape;4304;p64"/>
            <p:cNvSpPr/>
            <p:nvPr/>
          </p:nvSpPr>
          <p:spPr>
            <a:xfrm>
              <a:off x="4702188" y="3714913"/>
              <a:ext cx="326450" cy="408475"/>
            </a:xfrm>
            <a:custGeom>
              <a:avLst/>
              <a:gdLst/>
              <a:ahLst/>
              <a:cxnLst/>
              <a:rect l="l" t="t" r="r" b="b"/>
              <a:pathLst>
                <a:path w="13058" h="16339" extrusionOk="0">
                  <a:moveTo>
                    <a:pt x="13058" y="0"/>
                  </a:moveTo>
                  <a:cubicBezTo>
                    <a:pt x="13057" y="1"/>
                    <a:pt x="1" y="13057"/>
                    <a:pt x="3627" y="16024"/>
                  </a:cubicBezTo>
                  <a:cubicBezTo>
                    <a:pt x="3889" y="16239"/>
                    <a:pt x="4162" y="16339"/>
                    <a:pt x="4444" y="16339"/>
                  </a:cubicBezTo>
                  <a:cubicBezTo>
                    <a:pt x="8051" y="16339"/>
                    <a:pt x="13058" y="1"/>
                    <a:pt x="13058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5" name="Google Shape;4305;p64"/>
            <p:cNvSpPr/>
            <p:nvPr/>
          </p:nvSpPr>
          <p:spPr>
            <a:xfrm>
              <a:off x="4574988" y="3714913"/>
              <a:ext cx="453650" cy="250950"/>
            </a:xfrm>
            <a:custGeom>
              <a:avLst/>
              <a:gdLst/>
              <a:ahLst/>
              <a:cxnLst/>
              <a:rect l="l" t="t" r="r" b="b"/>
              <a:pathLst>
                <a:path w="18146" h="10038" extrusionOk="0">
                  <a:moveTo>
                    <a:pt x="18146" y="0"/>
                  </a:moveTo>
                  <a:lnTo>
                    <a:pt x="18146" y="0"/>
                  </a:lnTo>
                  <a:cubicBezTo>
                    <a:pt x="18145" y="0"/>
                    <a:pt x="1" y="4759"/>
                    <a:pt x="1821" y="9159"/>
                  </a:cubicBezTo>
                  <a:cubicBezTo>
                    <a:pt x="2073" y="9773"/>
                    <a:pt x="2573" y="10037"/>
                    <a:pt x="3247" y="10037"/>
                  </a:cubicBezTo>
                  <a:cubicBezTo>
                    <a:pt x="7398" y="10037"/>
                    <a:pt x="18146" y="0"/>
                    <a:pt x="18146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6" name="Google Shape;4306;p64"/>
            <p:cNvSpPr/>
            <p:nvPr/>
          </p:nvSpPr>
          <p:spPr>
            <a:xfrm>
              <a:off x="5028613" y="3654263"/>
              <a:ext cx="473275" cy="110675"/>
            </a:xfrm>
            <a:custGeom>
              <a:avLst/>
              <a:gdLst/>
              <a:ahLst/>
              <a:cxnLst/>
              <a:rect l="l" t="t" r="r" b="b"/>
              <a:pathLst>
                <a:path w="18931" h="4427" extrusionOk="0">
                  <a:moveTo>
                    <a:pt x="14024" y="1"/>
                  </a:moveTo>
                  <a:cubicBezTo>
                    <a:pt x="8459" y="1"/>
                    <a:pt x="1" y="2426"/>
                    <a:pt x="1" y="2426"/>
                  </a:cubicBezTo>
                  <a:cubicBezTo>
                    <a:pt x="1" y="2426"/>
                    <a:pt x="8205" y="4427"/>
                    <a:pt x="13769" y="4427"/>
                  </a:cubicBezTo>
                  <a:cubicBezTo>
                    <a:pt x="16722" y="4427"/>
                    <a:pt x="18931" y="3863"/>
                    <a:pt x="18777" y="2139"/>
                  </a:cubicBezTo>
                  <a:cubicBezTo>
                    <a:pt x="18639" y="543"/>
                    <a:pt x="16655" y="1"/>
                    <a:pt x="14024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7" name="Google Shape;4307;p64"/>
            <p:cNvSpPr/>
            <p:nvPr/>
          </p:nvSpPr>
          <p:spPr>
            <a:xfrm>
              <a:off x="5028613" y="3714913"/>
              <a:ext cx="462975" cy="250275"/>
            </a:xfrm>
            <a:custGeom>
              <a:avLst/>
              <a:gdLst/>
              <a:ahLst/>
              <a:cxnLst/>
              <a:rect l="l" t="t" r="r" b="b"/>
              <a:pathLst>
                <a:path w="18519" h="10011" extrusionOk="0">
                  <a:moveTo>
                    <a:pt x="1" y="0"/>
                  </a:moveTo>
                  <a:lnTo>
                    <a:pt x="1" y="0"/>
                  </a:lnTo>
                  <a:cubicBezTo>
                    <a:pt x="1" y="0"/>
                    <a:pt x="10087" y="10011"/>
                    <a:pt x="14583" y="10011"/>
                  </a:cubicBezTo>
                  <a:cubicBezTo>
                    <a:pt x="15297" y="10011"/>
                    <a:pt x="15870" y="9758"/>
                    <a:pt x="16240" y="9173"/>
                  </a:cubicBezTo>
                  <a:cubicBezTo>
                    <a:pt x="18519" y="5518"/>
                    <a:pt x="2" y="0"/>
                    <a:pt x="1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8" name="Google Shape;4308;p64"/>
            <p:cNvSpPr/>
            <p:nvPr/>
          </p:nvSpPr>
          <p:spPr>
            <a:xfrm>
              <a:off x="5028613" y="3710963"/>
              <a:ext cx="356550" cy="408725"/>
            </a:xfrm>
            <a:custGeom>
              <a:avLst/>
              <a:gdLst/>
              <a:ahLst/>
              <a:cxnLst/>
              <a:rect l="l" t="t" r="r" b="b"/>
              <a:pathLst>
                <a:path w="14262" h="16349" extrusionOk="0">
                  <a:moveTo>
                    <a:pt x="1" y="0"/>
                  </a:moveTo>
                  <a:lnTo>
                    <a:pt x="1" y="0"/>
                  </a:lnTo>
                  <a:cubicBezTo>
                    <a:pt x="1" y="1"/>
                    <a:pt x="4005" y="16348"/>
                    <a:pt x="8542" y="16348"/>
                  </a:cubicBezTo>
                  <a:cubicBezTo>
                    <a:pt x="8823" y="16348"/>
                    <a:pt x="9105" y="16286"/>
                    <a:pt x="9389" y="16153"/>
                  </a:cubicBezTo>
                  <a:cubicBezTo>
                    <a:pt x="14262" y="13860"/>
                    <a:pt x="2" y="1"/>
                    <a:pt x="1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9" name="Google Shape;4309;p64"/>
            <p:cNvSpPr/>
            <p:nvPr/>
          </p:nvSpPr>
          <p:spPr>
            <a:xfrm>
              <a:off x="4912163" y="3710963"/>
              <a:ext cx="230350" cy="467275"/>
            </a:xfrm>
            <a:custGeom>
              <a:avLst/>
              <a:gdLst/>
              <a:ahLst/>
              <a:cxnLst/>
              <a:rect l="l" t="t" r="r" b="b"/>
              <a:pathLst>
                <a:path w="9214" h="18691" extrusionOk="0">
                  <a:moveTo>
                    <a:pt x="4659" y="0"/>
                  </a:moveTo>
                  <a:cubicBezTo>
                    <a:pt x="4659" y="1"/>
                    <a:pt x="1" y="18604"/>
                    <a:pt x="4616" y="18690"/>
                  </a:cubicBezTo>
                  <a:cubicBezTo>
                    <a:pt x="4625" y="18690"/>
                    <a:pt x="4633" y="18690"/>
                    <a:pt x="4642" y="18690"/>
                  </a:cubicBezTo>
                  <a:cubicBezTo>
                    <a:pt x="9213" y="18690"/>
                    <a:pt x="4659" y="1"/>
                    <a:pt x="4659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0" name="Google Shape;4310;p64"/>
            <p:cNvSpPr/>
            <p:nvPr/>
          </p:nvSpPr>
          <p:spPr>
            <a:xfrm>
              <a:off x="4762763" y="3464088"/>
              <a:ext cx="505950" cy="486750"/>
            </a:xfrm>
            <a:custGeom>
              <a:avLst/>
              <a:gdLst/>
              <a:ahLst/>
              <a:cxnLst/>
              <a:rect l="l" t="t" r="r" b="b"/>
              <a:pathLst>
                <a:path w="20238" h="19470" extrusionOk="0">
                  <a:moveTo>
                    <a:pt x="10506" y="0"/>
                  </a:moveTo>
                  <a:cubicBezTo>
                    <a:pt x="6564" y="0"/>
                    <a:pt x="3024" y="2365"/>
                    <a:pt x="1505" y="6006"/>
                  </a:cubicBezTo>
                  <a:cubicBezTo>
                    <a:pt x="0" y="9646"/>
                    <a:pt x="831" y="13831"/>
                    <a:pt x="3612" y="16612"/>
                  </a:cubicBezTo>
                  <a:cubicBezTo>
                    <a:pt x="5485" y="18475"/>
                    <a:pt x="7983" y="19470"/>
                    <a:pt x="10523" y="19470"/>
                  </a:cubicBezTo>
                  <a:cubicBezTo>
                    <a:pt x="11772" y="19470"/>
                    <a:pt x="13032" y="19229"/>
                    <a:pt x="14232" y="18733"/>
                  </a:cubicBezTo>
                  <a:cubicBezTo>
                    <a:pt x="17859" y="17228"/>
                    <a:pt x="20238" y="13674"/>
                    <a:pt x="20238" y="9732"/>
                  </a:cubicBezTo>
                  <a:cubicBezTo>
                    <a:pt x="20238" y="4357"/>
                    <a:pt x="15881" y="0"/>
                    <a:pt x="10506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1" name="Google Shape;4311;p64"/>
            <p:cNvSpPr/>
            <p:nvPr/>
          </p:nvSpPr>
          <p:spPr>
            <a:xfrm>
              <a:off x="5016438" y="3355863"/>
              <a:ext cx="17575" cy="108600"/>
            </a:xfrm>
            <a:custGeom>
              <a:avLst/>
              <a:gdLst/>
              <a:ahLst/>
              <a:cxnLst/>
              <a:rect l="l" t="t" r="r" b="b"/>
              <a:pathLst>
                <a:path w="703" h="4344" extrusionOk="0">
                  <a:moveTo>
                    <a:pt x="345" y="1"/>
                  </a:moveTo>
                  <a:cubicBezTo>
                    <a:pt x="347" y="22"/>
                    <a:pt x="350" y="43"/>
                    <a:pt x="352" y="64"/>
                  </a:cubicBezTo>
                  <a:lnTo>
                    <a:pt x="352" y="64"/>
                  </a:lnTo>
                  <a:cubicBezTo>
                    <a:pt x="354" y="43"/>
                    <a:pt x="357" y="22"/>
                    <a:pt x="359" y="1"/>
                  </a:cubicBezTo>
                  <a:close/>
                  <a:moveTo>
                    <a:pt x="352" y="64"/>
                  </a:moveTo>
                  <a:lnTo>
                    <a:pt x="352" y="64"/>
                  </a:lnTo>
                  <a:cubicBezTo>
                    <a:pt x="198" y="1491"/>
                    <a:pt x="85" y="2917"/>
                    <a:pt x="1" y="4344"/>
                  </a:cubicBezTo>
                  <a:lnTo>
                    <a:pt x="703" y="4344"/>
                  </a:lnTo>
                  <a:cubicBezTo>
                    <a:pt x="618" y="2917"/>
                    <a:pt x="519" y="1491"/>
                    <a:pt x="352" y="64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2" name="Google Shape;4312;p64"/>
            <p:cNvSpPr/>
            <p:nvPr/>
          </p:nvSpPr>
          <p:spPr>
            <a:xfrm>
              <a:off x="5140063" y="3403163"/>
              <a:ext cx="62000" cy="98575"/>
            </a:xfrm>
            <a:custGeom>
              <a:avLst/>
              <a:gdLst/>
              <a:ahLst/>
              <a:cxnLst/>
              <a:rect l="l" t="t" r="r" b="b"/>
              <a:pathLst>
                <a:path w="2480" h="3943" extrusionOk="0">
                  <a:moveTo>
                    <a:pt x="2480" y="1"/>
                  </a:moveTo>
                  <a:cubicBezTo>
                    <a:pt x="1620" y="1176"/>
                    <a:pt x="803" y="2380"/>
                    <a:pt x="0" y="3584"/>
                  </a:cubicBezTo>
                  <a:cubicBezTo>
                    <a:pt x="215" y="3699"/>
                    <a:pt x="416" y="3813"/>
                    <a:pt x="617" y="3942"/>
                  </a:cubicBezTo>
                  <a:cubicBezTo>
                    <a:pt x="1262" y="2638"/>
                    <a:pt x="1892" y="1334"/>
                    <a:pt x="2480" y="1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3" name="Google Shape;4313;p64"/>
            <p:cNvSpPr/>
            <p:nvPr/>
          </p:nvSpPr>
          <p:spPr>
            <a:xfrm>
              <a:off x="4848388" y="3403163"/>
              <a:ext cx="62025" cy="98575"/>
            </a:xfrm>
            <a:custGeom>
              <a:avLst/>
              <a:gdLst/>
              <a:ahLst/>
              <a:cxnLst/>
              <a:rect l="l" t="t" r="r" b="b"/>
              <a:pathLst>
                <a:path w="2481" h="3943" extrusionOk="0">
                  <a:moveTo>
                    <a:pt x="1" y="1"/>
                  </a:moveTo>
                  <a:lnTo>
                    <a:pt x="1" y="1"/>
                  </a:lnTo>
                  <a:cubicBezTo>
                    <a:pt x="588" y="1334"/>
                    <a:pt x="1219" y="2638"/>
                    <a:pt x="1878" y="3942"/>
                  </a:cubicBezTo>
                  <a:cubicBezTo>
                    <a:pt x="2079" y="3813"/>
                    <a:pt x="2279" y="3699"/>
                    <a:pt x="2480" y="3584"/>
                  </a:cubicBezTo>
                  <a:cubicBezTo>
                    <a:pt x="1692" y="2366"/>
                    <a:pt x="875" y="1162"/>
                    <a:pt x="1" y="1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4" name="Google Shape;4314;p64"/>
            <p:cNvSpPr/>
            <p:nvPr/>
          </p:nvSpPr>
          <p:spPr>
            <a:xfrm>
              <a:off x="5232513" y="3532513"/>
              <a:ext cx="99275" cy="62375"/>
            </a:xfrm>
            <a:custGeom>
              <a:avLst/>
              <a:gdLst/>
              <a:ahLst/>
              <a:cxnLst/>
              <a:rect l="l" t="t" r="r" b="b"/>
              <a:pathLst>
                <a:path w="3971" h="2495" extrusionOk="0">
                  <a:moveTo>
                    <a:pt x="3956" y="1"/>
                  </a:moveTo>
                  <a:cubicBezTo>
                    <a:pt x="2623" y="588"/>
                    <a:pt x="1304" y="1219"/>
                    <a:pt x="0" y="1878"/>
                  </a:cubicBezTo>
                  <a:cubicBezTo>
                    <a:pt x="115" y="2079"/>
                    <a:pt x="244" y="2280"/>
                    <a:pt x="358" y="2495"/>
                  </a:cubicBezTo>
                  <a:cubicBezTo>
                    <a:pt x="1577" y="1692"/>
                    <a:pt x="2781" y="875"/>
                    <a:pt x="3970" y="1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5" name="Google Shape;4315;p64"/>
            <p:cNvSpPr/>
            <p:nvPr/>
          </p:nvSpPr>
          <p:spPr>
            <a:xfrm>
              <a:off x="4719038" y="3532513"/>
              <a:ext cx="99275" cy="62375"/>
            </a:xfrm>
            <a:custGeom>
              <a:avLst/>
              <a:gdLst/>
              <a:ahLst/>
              <a:cxnLst/>
              <a:rect l="l" t="t" r="r" b="b"/>
              <a:pathLst>
                <a:path w="3971" h="2495" extrusionOk="0">
                  <a:moveTo>
                    <a:pt x="0" y="1"/>
                  </a:moveTo>
                  <a:cubicBezTo>
                    <a:pt x="1190" y="875"/>
                    <a:pt x="2394" y="1692"/>
                    <a:pt x="3612" y="2495"/>
                  </a:cubicBezTo>
                  <a:cubicBezTo>
                    <a:pt x="3727" y="2294"/>
                    <a:pt x="3842" y="2079"/>
                    <a:pt x="3971" y="1878"/>
                  </a:cubicBezTo>
                  <a:cubicBezTo>
                    <a:pt x="2666" y="1233"/>
                    <a:pt x="1348" y="588"/>
                    <a:pt x="15" y="1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6" name="Google Shape;4316;p64"/>
            <p:cNvSpPr/>
            <p:nvPr/>
          </p:nvSpPr>
          <p:spPr>
            <a:xfrm>
              <a:off x="5268688" y="3700563"/>
              <a:ext cx="110400" cy="17950"/>
            </a:xfrm>
            <a:custGeom>
              <a:avLst/>
              <a:gdLst/>
              <a:ahLst/>
              <a:cxnLst/>
              <a:rect l="l" t="t" r="r" b="b"/>
              <a:pathLst>
                <a:path w="4416" h="718" extrusionOk="0">
                  <a:moveTo>
                    <a:pt x="1" y="1"/>
                  </a:moveTo>
                  <a:lnTo>
                    <a:pt x="1" y="273"/>
                  </a:lnTo>
                  <a:lnTo>
                    <a:pt x="1" y="717"/>
                  </a:lnTo>
                  <a:cubicBezTo>
                    <a:pt x="1477" y="631"/>
                    <a:pt x="2939" y="517"/>
                    <a:pt x="4415" y="359"/>
                  </a:cubicBezTo>
                  <a:cubicBezTo>
                    <a:pt x="2939" y="187"/>
                    <a:pt x="1477" y="72"/>
                    <a:pt x="1" y="1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7" name="Google Shape;4317;p64"/>
            <p:cNvSpPr/>
            <p:nvPr/>
          </p:nvSpPr>
          <p:spPr>
            <a:xfrm>
              <a:off x="4671738" y="3700563"/>
              <a:ext cx="110375" cy="17950"/>
            </a:xfrm>
            <a:custGeom>
              <a:avLst/>
              <a:gdLst/>
              <a:ahLst/>
              <a:cxnLst/>
              <a:rect l="l" t="t" r="r" b="b"/>
              <a:pathLst>
                <a:path w="4415" h="718" extrusionOk="0">
                  <a:moveTo>
                    <a:pt x="4415" y="1"/>
                  </a:moveTo>
                  <a:cubicBezTo>
                    <a:pt x="2939" y="87"/>
                    <a:pt x="1462" y="187"/>
                    <a:pt x="1" y="359"/>
                  </a:cubicBezTo>
                  <a:cubicBezTo>
                    <a:pt x="1477" y="517"/>
                    <a:pt x="2939" y="631"/>
                    <a:pt x="4415" y="717"/>
                  </a:cubicBezTo>
                  <a:lnTo>
                    <a:pt x="4415" y="287"/>
                  </a:lnTo>
                  <a:lnTo>
                    <a:pt x="4415" y="1"/>
                  </a:ln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8" name="Google Shape;4318;p64"/>
            <p:cNvSpPr/>
            <p:nvPr/>
          </p:nvSpPr>
          <p:spPr>
            <a:xfrm>
              <a:off x="4719038" y="3822763"/>
              <a:ext cx="101075" cy="63450"/>
            </a:xfrm>
            <a:custGeom>
              <a:avLst/>
              <a:gdLst/>
              <a:ahLst/>
              <a:cxnLst/>
              <a:rect l="l" t="t" r="r" b="b"/>
              <a:pathLst>
                <a:path w="4043" h="2538" extrusionOk="0">
                  <a:moveTo>
                    <a:pt x="3684" y="0"/>
                  </a:moveTo>
                  <a:cubicBezTo>
                    <a:pt x="2437" y="817"/>
                    <a:pt x="1204" y="1648"/>
                    <a:pt x="0" y="2537"/>
                  </a:cubicBezTo>
                  <a:cubicBezTo>
                    <a:pt x="1362" y="1935"/>
                    <a:pt x="2709" y="1276"/>
                    <a:pt x="4042" y="616"/>
                  </a:cubicBezTo>
                  <a:cubicBezTo>
                    <a:pt x="3913" y="416"/>
                    <a:pt x="3784" y="215"/>
                    <a:pt x="3684" y="0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9" name="Google Shape;4319;p64"/>
            <p:cNvSpPr/>
            <p:nvPr/>
          </p:nvSpPr>
          <p:spPr>
            <a:xfrm>
              <a:off x="5230713" y="3822763"/>
              <a:ext cx="101075" cy="63450"/>
            </a:xfrm>
            <a:custGeom>
              <a:avLst/>
              <a:gdLst/>
              <a:ahLst/>
              <a:cxnLst/>
              <a:rect l="l" t="t" r="r" b="b"/>
              <a:pathLst>
                <a:path w="4043" h="2538" extrusionOk="0">
                  <a:moveTo>
                    <a:pt x="359" y="0"/>
                  </a:moveTo>
                  <a:cubicBezTo>
                    <a:pt x="244" y="215"/>
                    <a:pt x="129" y="416"/>
                    <a:pt x="0" y="616"/>
                  </a:cubicBezTo>
                  <a:cubicBezTo>
                    <a:pt x="1333" y="1290"/>
                    <a:pt x="2681" y="1935"/>
                    <a:pt x="4042" y="2537"/>
                  </a:cubicBezTo>
                  <a:cubicBezTo>
                    <a:pt x="2838" y="1648"/>
                    <a:pt x="1606" y="817"/>
                    <a:pt x="373" y="0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0" name="Google Shape;4320;p64"/>
            <p:cNvSpPr/>
            <p:nvPr/>
          </p:nvSpPr>
          <p:spPr>
            <a:xfrm>
              <a:off x="4848388" y="3914113"/>
              <a:ext cx="63800" cy="101450"/>
            </a:xfrm>
            <a:custGeom>
              <a:avLst/>
              <a:gdLst/>
              <a:ahLst/>
              <a:cxnLst/>
              <a:rect l="l" t="t" r="r" b="b"/>
              <a:pathLst>
                <a:path w="2552" h="4058" extrusionOk="0">
                  <a:moveTo>
                    <a:pt x="1935" y="1"/>
                  </a:moveTo>
                  <a:cubicBezTo>
                    <a:pt x="1262" y="1334"/>
                    <a:pt x="602" y="2681"/>
                    <a:pt x="1" y="4057"/>
                  </a:cubicBezTo>
                  <a:cubicBezTo>
                    <a:pt x="889" y="2853"/>
                    <a:pt x="1735" y="1606"/>
                    <a:pt x="2552" y="359"/>
                  </a:cubicBezTo>
                  <a:cubicBezTo>
                    <a:pt x="2351" y="245"/>
                    <a:pt x="2136" y="130"/>
                    <a:pt x="1935" y="1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1" name="Google Shape;4321;p64"/>
            <p:cNvSpPr/>
            <p:nvPr/>
          </p:nvSpPr>
          <p:spPr>
            <a:xfrm>
              <a:off x="5138263" y="3914113"/>
              <a:ext cx="63800" cy="101450"/>
            </a:xfrm>
            <a:custGeom>
              <a:avLst/>
              <a:gdLst/>
              <a:ahLst/>
              <a:cxnLst/>
              <a:rect l="l" t="t" r="r" b="b"/>
              <a:pathLst>
                <a:path w="2552" h="4058" extrusionOk="0">
                  <a:moveTo>
                    <a:pt x="631" y="1"/>
                  </a:moveTo>
                  <a:cubicBezTo>
                    <a:pt x="431" y="130"/>
                    <a:pt x="216" y="245"/>
                    <a:pt x="1" y="359"/>
                  </a:cubicBezTo>
                  <a:cubicBezTo>
                    <a:pt x="818" y="1621"/>
                    <a:pt x="1663" y="2853"/>
                    <a:pt x="2552" y="4057"/>
                  </a:cubicBezTo>
                  <a:cubicBezTo>
                    <a:pt x="1950" y="2681"/>
                    <a:pt x="1305" y="1334"/>
                    <a:pt x="631" y="1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2" name="Google Shape;4322;p64"/>
            <p:cNvSpPr/>
            <p:nvPr/>
          </p:nvSpPr>
          <p:spPr>
            <a:xfrm>
              <a:off x="5016088" y="3950663"/>
              <a:ext cx="17925" cy="112175"/>
            </a:xfrm>
            <a:custGeom>
              <a:avLst/>
              <a:gdLst/>
              <a:ahLst/>
              <a:cxnLst/>
              <a:rect l="l" t="t" r="r" b="b"/>
              <a:pathLst>
                <a:path w="717" h="4487" extrusionOk="0">
                  <a:moveTo>
                    <a:pt x="0" y="1"/>
                  </a:moveTo>
                  <a:cubicBezTo>
                    <a:pt x="86" y="1506"/>
                    <a:pt x="201" y="2996"/>
                    <a:pt x="359" y="4487"/>
                  </a:cubicBezTo>
                  <a:cubicBezTo>
                    <a:pt x="531" y="2996"/>
                    <a:pt x="645" y="1506"/>
                    <a:pt x="717" y="1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3" name="Google Shape;4323;p64"/>
            <p:cNvSpPr/>
            <p:nvPr/>
          </p:nvSpPr>
          <p:spPr>
            <a:xfrm>
              <a:off x="4782088" y="3464088"/>
              <a:ext cx="485550" cy="486250"/>
            </a:xfrm>
            <a:custGeom>
              <a:avLst/>
              <a:gdLst/>
              <a:ahLst/>
              <a:cxnLst/>
              <a:rect l="l" t="t" r="r" b="b"/>
              <a:pathLst>
                <a:path w="19422" h="19450" extrusionOk="0">
                  <a:moveTo>
                    <a:pt x="9375" y="0"/>
                  </a:moveTo>
                  <a:cubicBezTo>
                    <a:pt x="9317" y="903"/>
                    <a:pt x="9274" y="1820"/>
                    <a:pt x="9246" y="2723"/>
                  </a:cubicBezTo>
                  <a:cubicBezTo>
                    <a:pt x="9188" y="3899"/>
                    <a:pt x="9174" y="5088"/>
                    <a:pt x="9145" y="6264"/>
                  </a:cubicBezTo>
                  <a:lnTo>
                    <a:pt x="9131" y="7568"/>
                  </a:lnTo>
                  <a:lnTo>
                    <a:pt x="8457" y="6450"/>
                  </a:lnTo>
                  <a:cubicBezTo>
                    <a:pt x="7841" y="5447"/>
                    <a:pt x="7239" y="4429"/>
                    <a:pt x="6608" y="3426"/>
                  </a:cubicBezTo>
                  <a:cubicBezTo>
                    <a:pt x="6121" y="2666"/>
                    <a:pt x="5634" y="1906"/>
                    <a:pt x="5132" y="1133"/>
                  </a:cubicBezTo>
                  <a:cubicBezTo>
                    <a:pt x="4931" y="1247"/>
                    <a:pt x="4716" y="1376"/>
                    <a:pt x="4530" y="1491"/>
                  </a:cubicBezTo>
                  <a:cubicBezTo>
                    <a:pt x="4931" y="2308"/>
                    <a:pt x="5347" y="3110"/>
                    <a:pt x="5777" y="3913"/>
                  </a:cubicBezTo>
                  <a:cubicBezTo>
                    <a:pt x="6322" y="4959"/>
                    <a:pt x="6895" y="5991"/>
                    <a:pt x="7454" y="7023"/>
                  </a:cubicBezTo>
                  <a:lnTo>
                    <a:pt x="8099" y="8170"/>
                  </a:lnTo>
                  <a:lnTo>
                    <a:pt x="6967" y="7525"/>
                  </a:lnTo>
                  <a:cubicBezTo>
                    <a:pt x="5920" y="6966"/>
                    <a:pt x="4903" y="6393"/>
                    <a:pt x="3842" y="5848"/>
                  </a:cubicBezTo>
                  <a:cubicBezTo>
                    <a:pt x="3054" y="5432"/>
                    <a:pt x="2251" y="5017"/>
                    <a:pt x="1449" y="4615"/>
                  </a:cubicBezTo>
                  <a:cubicBezTo>
                    <a:pt x="1320" y="4816"/>
                    <a:pt x="1205" y="5017"/>
                    <a:pt x="1090" y="5232"/>
                  </a:cubicBezTo>
                  <a:cubicBezTo>
                    <a:pt x="1836" y="5719"/>
                    <a:pt x="2595" y="6206"/>
                    <a:pt x="3355" y="6679"/>
                  </a:cubicBezTo>
                  <a:cubicBezTo>
                    <a:pt x="4344" y="7324"/>
                    <a:pt x="5361" y="7926"/>
                    <a:pt x="6365" y="8542"/>
                  </a:cubicBezTo>
                  <a:lnTo>
                    <a:pt x="7497" y="9202"/>
                  </a:lnTo>
                  <a:lnTo>
                    <a:pt x="6193" y="9216"/>
                  </a:lnTo>
                  <a:cubicBezTo>
                    <a:pt x="5003" y="9245"/>
                    <a:pt x="3828" y="9259"/>
                    <a:pt x="2653" y="9316"/>
                  </a:cubicBezTo>
                  <a:cubicBezTo>
                    <a:pt x="1764" y="9345"/>
                    <a:pt x="875" y="9388"/>
                    <a:pt x="1" y="9445"/>
                  </a:cubicBezTo>
                  <a:lnTo>
                    <a:pt x="1" y="9732"/>
                  </a:lnTo>
                  <a:lnTo>
                    <a:pt x="1" y="10162"/>
                  </a:lnTo>
                  <a:cubicBezTo>
                    <a:pt x="875" y="10205"/>
                    <a:pt x="1764" y="10248"/>
                    <a:pt x="2638" y="10277"/>
                  </a:cubicBezTo>
                  <a:cubicBezTo>
                    <a:pt x="3828" y="10334"/>
                    <a:pt x="5003" y="10348"/>
                    <a:pt x="6178" y="10391"/>
                  </a:cubicBezTo>
                  <a:lnTo>
                    <a:pt x="7483" y="10391"/>
                  </a:lnTo>
                  <a:lnTo>
                    <a:pt x="6365" y="11065"/>
                  </a:lnTo>
                  <a:cubicBezTo>
                    <a:pt x="5361" y="11681"/>
                    <a:pt x="4344" y="12283"/>
                    <a:pt x="3355" y="12914"/>
                  </a:cubicBezTo>
                  <a:cubicBezTo>
                    <a:pt x="2610" y="13387"/>
                    <a:pt x="1879" y="13860"/>
                    <a:pt x="1148" y="14333"/>
                  </a:cubicBezTo>
                  <a:cubicBezTo>
                    <a:pt x="1262" y="14548"/>
                    <a:pt x="1377" y="14748"/>
                    <a:pt x="1506" y="14949"/>
                  </a:cubicBezTo>
                  <a:cubicBezTo>
                    <a:pt x="2280" y="14562"/>
                    <a:pt x="3054" y="14161"/>
                    <a:pt x="3828" y="13760"/>
                  </a:cubicBezTo>
                  <a:cubicBezTo>
                    <a:pt x="4874" y="13215"/>
                    <a:pt x="5906" y="12642"/>
                    <a:pt x="6952" y="12068"/>
                  </a:cubicBezTo>
                  <a:lnTo>
                    <a:pt x="8085" y="11438"/>
                  </a:lnTo>
                  <a:lnTo>
                    <a:pt x="7440" y="12570"/>
                  </a:lnTo>
                  <a:cubicBezTo>
                    <a:pt x="6881" y="13602"/>
                    <a:pt x="6307" y="14634"/>
                    <a:pt x="5763" y="15680"/>
                  </a:cubicBezTo>
                  <a:cubicBezTo>
                    <a:pt x="5361" y="16454"/>
                    <a:pt x="4960" y="17214"/>
                    <a:pt x="4573" y="17988"/>
                  </a:cubicBezTo>
                  <a:cubicBezTo>
                    <a:pt x="4774" y="18117"/>
                    <a:pt x="4989" y="18231"/>
                    <a:pt x="5204" y="18346"/>
                  </a:cubicBezTo>
                  <a:cubicBezTo>
                    <a:pt x="5677" y="17629"/>
                    <a:pt x="6135" y="16898"/>
                    <a:pt x="6594" y="16167"/>
                  </a:cubicBezTo>
                  <a:cubicBezTo>
                    <a:pt x="7239" y="15178"/>
                    <a:pt x="7841" y="14161"/>
                    <a:pt x="8457" y="13158"/>
                  </a:cubicBezTo>
                  <a:lnTo>
                    <a:pt x="9117" y="12025"/>
                  </a:lnTo>
                  <a:lnTo>
                    <a:pt x="9131" y="13330"/>
                  </a:lnTo>
                  <a:cubicBezTo>
                    <a:pt x="9160" y="14519"/>
                    <a:pt x="9174" y="15694"/>
                    <a:pt x="9231" y="16870"/>
                  </a:cubicBezTo>
                  <a:cubicBezTo>
                    <a:pt x="9260" y="17730"/>
                    <a:pt x="9303" y="18590"/>
                    <a:pt x="9346" y="19450"/>
                  </a:cubicBezTo>
                  <a:lnTo>
                    <a:pt x="10063" y="19450"/>
                  </a:lnTo>
                  <a:cubicBezTo>
                    <a:pt x="10120" y="18590"/>
                    <a:pt x="10163" y="17730"/>
                    <a:pt x="10191" y="16870"/>
                  </a:cubicBezTo>
                  <a:cubicBezTo>
                    <a:pt x="10249" y="15694"/>
                    <a:pt x="10263" y="14519"/>
                    <a:pt x="10292" y="13330"/>
                  </a:cubicBezTo>
                  <a:lnTo>
                    <a:pt x="10306" y="12025"/>
                  </a:lnTo>
                  <a:lnTo>
                    <a:pt x="10965" y="13158"/>
                  </a:lnTo>
                  <a:cubicBezTo>
                    <a:pt x="11582" y="14161"/>
                    <a:pt x="12184" y="15178"/>
                    <a:pt x="12829" y="16167"/>
                  </a:cubicBezTo>
                  <a:cubicBezTo>
                    <a:pt x="13287" y="16898"/>
                    <a:pt x="13746" y="17629"/>
                    <a:pt x="14219" y="18346"/>
                  </a:cubicBezTo>
                  <a:cubicBezTo>
                    <a:pt x="14434" y="18231"/>
                    <a:pt x="14649" y="18117"/>
                    <a:pt x="14850" y="17988"/>
                  </a:cubicBezTo>
                  <a:cubicBezTo>
                    <a:pt x="14463" y="17214"/>
                    <a:pt x="14061" y="16454"/>
                    <a:pt x="13660" y="15680"/>
                  </a:cubicBezTo>
                  <a:cubicBezTo>
                    <a:pt x="13130" y="14634"/>
                    <a:pt x="12542" y="13602"/>
                    <a:pt x="11983" y="12570"/>
                  </a:cubicBezTo>
                  <a:lnTo>
                    <a:pt x="11338" y="11438"/>
                  </a:lnTo>
                  <a:lnTo>
                    <a:pt x="12470" y="12083"/>
                  </a:lnTo>
                  <a:cubicBezTo>
                    <a:pt x="13517" y="12642"/>
                    <a:pt x="14534" y="13215"/>
                    <a:pt x="15595" y="13760"/>
                  </a:cubicBezTo>
                  <a:cubicBezTo>
                    <a:pt x="16369" y="14161"/>
                    <a:pt x="17143" y="14562"/>
                    <a:pt x="17917" y="14963"/>
                  </a:cubicBezTo>
                  <a:cubicBezTo>
                    <a:pt x="18046" y="14763"/>
                    <a:pt x="18175" y="14548"/>
                    <a:pt x="18275" y="14333"/>
                  </a:cubicBezTo>
                  <a:cubicBezTo>
                    <a:pt x="17544" y="13860"/>
                    <a:pt x="16813" y="13387"/>
                    <a:pt x="16068" y="12914"/>
                  </a:cubicBezTo>
                  <a:cubicBezTo>
                    <a:pt x="15079" y="12283"/>
                    <a:pt x="14061" y="11681"/>
                    <a:pt x="13058" y="11065"/>
                  </a:cubicBezTo>
                  <a:lnTo>
                    <a:pt x="11940" y="10406"/>
                  </a:lnTo>
                  <a:lnTo>
                    <a:pt x="13230" y="10391"/>
                  </a:lnTo>
                  <a:cubicBezTo>
                    <a:pt x="14420" y="10348"/>
                    <a:pt x="15595" y="10334"/>
                    <a:pt x="16770" y="10277"/>
                  </a:cubicBezTo>
                  <a:cubicBezTo>
                    <a:pt x="17659" y="10248"/>
                    <a:pt x="18547" y="10205"/>
                    <a:pt x="19422" y="10162"/>
                  </a:cubicBezTo>
                  <a:lnTo>
                    <a:pt x="19422" y="9732"/>
                  </a:lnTo>
                  <a:lnTo>
                    <a:pt x="19422" y="9445"/>
                  </a:lnTo>
                  <a:cubicBezTo>
                    <a:pt x="18547" y="9388"/>
                    <a:pt x="17659" y="9345"/>
                    <a:pt x="16770" y="9316"/>
                  </a:cubicBezTo>
                  <a:cubicBezTo>
                    <a:pt x="15595" y="9259"/>
                    <a:pt x="14405" y="9245"/>
                    <a:pt x="13230" y="9216"/>
                  </a:cubicBezTo>
                  <a:lnTo>
                    <a:pt x="11926" y="9202"/>
                  </a:lnTo>
                  <a:lnTo>
                    <a:pt x="13058" y="8542"/>
                  </a:lnTo>
                  <a:cubicBezTo>
                    <a:pt x="14047" y="7926"/>
                    <a:pt x="15065" y="7324"/>
                    <a:pt x="16068" y="6679"/>
                  </a:cubicBezTo>
                  <a:cubicBezTo>
                    <a:pt x="16828" y="6206"/>
                    <a:pt x="17573" y="5719"/>
                    <a:pt x="18332" y="5232"/>
                  </a:cubicBezTo>
                  <a:cubicBezTo>
                    <a:pt x="18218" y="5017"/>
                    <a:pt x="18103" y="4802"/>
                    <a:pt x="17974" y="4601"/>
                  </a:cubicBezTo>
                  <a:cubicBezTo>
                    <a:pt x="17171" y="5017"/>
                    <a:pt x="16369" y="5418"/>
                    <a:pt x="15566" y="5848"/>
                  </a:cubicBezTo>
                  <a:cubicBezTo>
                    <a:pt x="14520" y="6378"/>
                    <a:pt x="13502" y="6966"/>
                    <a:pt x="12456" y="7525"/>
                  </a:cubicBezTo>
                  <a:lnTo>
                    <a:pt x="11324" y="8170"/>
                  </a:lnTo>
                  <a:lnTo>
                    <a:pt x="11969" y="7038"/>
                  </a:lnTo>
                  <a:cubicBezTo>
                    <a:pt x="12528" y="5991"/>
                    <a:pt x="13101" y="4974"/>
                    <a:pt x="13646" y="3913"/>
                  </a:cubicBezTo>
                  <a:cubicBezTo>
                    <a:pt x="14061" y="3110"/>
                    <a:pt x="14477" y="2308"/>
                    <a:pt x="14893" y="1491"/>
                  </a:cubicBezTo>
                  <a:cubicBezTo>
                    <a:pt x="14692" y="1376"/>
                    <a:pt x="14491" y="1247"/>
                    <a:pt x="14291" y="1133"/>
                  </a:cubicBezTo>
                  <a:cubicBezTo>
                    <a:pt x="13789" y="1892"/>
                    <a:pt x="13287" y="2666"/>
                    <a:pt x="12814" y="3426"/>
                  </a:cubicBezTo>
                  <a:cubicBezTo>
                    <a:pt x="12169" y="4429"/>
                    <a:pt x="11567" y="5447"/>
                    <a:pt x="10951" y="6450"/>
                  </a:cubicBezTo>
                  <a:lnTo>
                    <a:pt x="10292" y="7568"/>
                  </a:lnTo>
                  <a:lnTo>
                    <a:pt x="10277" y="6264"/>
                  </a:lnTo>
                  <a:cubicBezTo>
                    <a:pt x="10249" y="5088"/>
                    <a:pt x="10234" y="3899"/>
                    <a:pt x="10177" y="2723"/>
                  </a:cubicBezTo>
                  <a:cubicBezTo>
                    <a:pt x="10134" y="1820"/>
                    <a:pt x="10091" y="903"/>
                    <a:pt x="10048" y="0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4" name="Google Shape;4324;p64"/>
            <p:cNvSpPr/>
            <p:nvPr/>
          </p:nvSpPr>
          <p:spPr>
            <a:xfrm>
              <a:off x="4807538" y="3492538"/>
              <a:ext cx="424275" cy="389550"/>
            </a:xfrm>
            <a:custGeom>
              <a:avLst/>
              <a:gdLst/>
              <a:ahLst/>
              <a:cxnLst/>
              <a:rect l="l" t="t" r="r" b="b"/>
              <a:pathLst>
                <a:path w="16971" h="15582" extrusionOk="0">
                  <a:moveTo>
                    <a:pt x="9034" y="1"/>
                  </a:moveTo>
                  <a:cubicBezTo>
                    <a:pt x="8203" y="1"/>
                    <a:pt x="7371" y="109"/>
                    <a:pt x="6565" y="324"/>
                  </a:cubicBezTo>
                  <a:cubicBezTo>
                    <a:pt x="4272" y="926"/>
                    <a:pt x="2308" y="2374"/>
                    <a:pt x="1047" y="4395"/>
                  </a:cubicBezTo>
                  <a:cubicBezTo>
                    <a:pt x="703" y="4939"/>
                    <a:pt x="445" y="5541"/>
                    <a:pt x="259" y="6158"/>
                  </a:cubicBezTo>
                  <a:cubicBezTo>
                    <a:pt x="216" y="6287"/>
                    <a:pt x="187" y="6430"/>
                    <a:pt x="158" y="6559"/>
                  </a:cubicBezTo>
                  <a:cubicBezTo>
                    <a:pt x="44" y="7089"/>
                    <a:pt x="1" y="7634"/>
                    <a:pt x="29" y="8178"/>
                  </a:cubicBezTo>
                  <a:cubicBezTo>
                    <a:pt x="144" y="9554"/>
                    <a:pt x="775" y="10300"/>
                    <a:pt x="1534" y="10672"/>
                  </a:cubicBezTo>
                  <a:cubicBezTo>
                    <a:pt x="2172" y="11006"/>
                    <a:pt x="2890" y="11086"/>
                    <a:pt x="3435" y="11086"/>
                  </a:cubicBezTo>
                  <a:cubicBezTo>
                    <a:pt x="3943" y="11086"/>
                    <a:pt x="4300" y="11016"/>
                    <a:pt x="4300" y="11016"/>
                  </a:cubicBezTo>
                  <a:lnTo>
                    <a:pt x="4300" y="11016"/>
                  </a:lnTo>
                  <a:cubicBezTo>
                    <a:pt x="4300" y="11016"/>
                    <a:pt x="3713" y="14814"/>
                    <a:pt x="5375" y="15359"/>
                  </a:cubicBezTo>
                  <a:cubicBezTo>
                    <a:pt x="5504" y="15402"/>
                    <a:pt x="5617" y="15422"/>
                    <a:pt x="5714" y="15422"/>
                  </a:cubicBezTo>
                  <a:cubicBezTo>
                    <a:pt x="6879" y="15422"/>
                    <a:pt x="6002" y="12593"/>
                    <a:pt x="6809" y="12593"/>
                  </a:cubicBezTo>
                  <a:cubicBezTo>
                    <a:pt x="7697" y="12593"/>
                    <a:pt x="6622" y="15230"/>
                    <a:pt x="8199" y="15560"/>
                  </a:cubicBezTo>
                  <a:cubicBezTo>
                    <a:pt x="8273" y="15575"/>
                    <a:pt x="8342" y="15582"/>
                    <a:pt x="8405" y="15582"/>
                  </a:cubicBezTo>
                  <a:cubicBezTo>
                    <a:pt x="9693" y="15582"/>
                    <a:pt x="8907" y="12679"/>
                    <a:pt x="10191" y="12679"/>
                  </a:cubicBezTo>
                  <a:cubicBezTo>
                    <a:pt x="11538" y="12679"/>
                    <a:pt x="11166" y="15459"/>
                    <a:pt x="12742" y="15560"/>
                  </a:cubicBezTo>
                  <a:cubicBezTo>
                    <a:pt x="12757" y="15560"/>
                    <a:pt x="12771" y="15561"/>
                    <a:pt x="12784" y="15561"/>
                  </a:cubicBezTo>
                  <a:cubicBezTo>
                    <a:pt x="14312" y="15561"/>
                    <a:pt x="13115" y="10873"/>
                    <a:pt x="13115" y="10873"/>
                  </a:cubicBezTo>
                  <a:lnTo>
                    <a:pt x="13115" y="10873"/>
                  </a:lnTo>
                  <a:cubicBezTo>
                    <a:pt x="13115" y="10873"/>
                    <a:pt x="13524" y="10963"/>
                    <a:pt x="14073" y="10963"/>
                  </a:cubicBezTo>
                  <a:cubicBezTo>
                    <a:pt x="14623" y="10963"/>
                    <a:pt x="15315" y="10873"/>
                    <a:pt x="15881" y="10515"/>
                  </a:cubicBezTo>
                  <a:cubicBezTo>
                    <a:pt x="16139" y="10357"/>
                    <a:pt x="16340" y="10156"/>
                    <a:pt x="16512" y="9913"/>
                  </a:cubicBezTo>
                  <a:cubicBezTo>
                    <a:pt x="16784" y="9511"/>
                    <a:pt x="16970" y="8938"/>
                    <a:pt x="16970" y="8178"/>
                  </a:cubicBezTo>
                  <a:cubicBezTo>
                    <a:pt x="16970" y="6631"/>
                    <a:pt x="16053" y="2933"/>
                    <a:pt x="13101" y="1084"/>
                  </a:cubicBezTo>
                  <a:cubicBezTo>
                    <a:pt x="13015" y="1026"/>
                    <a:pt x="12929" y="969"/>
                    <a:pt x="12828" y="926"/>
                  </a:cubicBezTo>
                  <a:cubicBezTo>
                    <a:pt x="12527" y="754"/>
                    <a:pt x="12226" y="611"/>
                    <a:pt x="11911" y="482"/>
                  </a:cubicBezTo>
                  <a:cubicBezTo>
                    <a:pt x="11194" y="224"/>
                    <a:pt x="10449" y="66"/>
                    <a:pt x="9689" y="23"/>
                  </a:cubicBezTo>
                  <a:cubicBezTo>
                    <a:pt x="9471" y="8"/>
                    <a:pt x="9253" y="1"/>
                    <a:pt x="9034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5" name="Google Shape;4325;p64"/>
            <p:cNvSpPr/>
            <p:nvPr/>
          </p:nvSpPr>
          <p:spPr>
            <a:xfrm>
              <a:off x="4989213" y="3705238"/>
              <a:ext cx="78500" cy="57900"/>
            </a:xfrm>
            <a:custGeom>
              <a:avLst/>
              <a:gdLst/>
              <a:ahLst/>
              <a:cxnLst/>
              <a:rect l="l" t="t" r="r" b="b"/>
              <a:pathLst>
                <a:path w="3140" h="2316" extrusionOk="0">
                  <a:moveTo>
                    <a:pt x="1233" y="0"/>
                  </a:moveTo>
                  <a:cubicBezTo>
                    <a:pt x="1233" y="0"/>
                    <a:pt x="0" y="1935"/>
                    <a:pt x="430" y="2236"/>
                  </a:cubicBezTo>
                  <a:cubicBezTo>
                    <a:pt x="479" y="2270"/>
                    <a:pt x="528" y="2285"/>
                    <a:pt x="577" y="2285"/>
                  </a:cubicBezTo>
                  <a:cubicBezTo>
                    <a:pt x="970" y="2285"/>
                    <a:pt x="1376" y="1347"/>
                    <a:pt x="1376" y="1347"/>
                  </a:cubicBezTo>
                  <a:cubicBezTo>
                    <a:pt x="1376" y="1347"/>
                    <a:pt x="1563" y="2316"/>
                    <a:pt x="2157" y="2316"/>
                  </a:cubicBezTo>
                  <a:cubicBezTo>
                    <a:pt x="2222" y="2316"/>
                    <a:pt x="2291" y="2304"/>
                    <a:pt x="2365" y="2279"/>
                  </a:cubicBezTo>
                  <a:cubicBezTo>
                    <a:pt x="3139" y="2035"/>
                    <a:pt x="1233" y="0"/>
                    <a:pt x="1233" y="0"/>
                  </a:cubicBezTo>
                  <a:close/>
                </a:path>
              </a:pathLst>
            </a:custGeom>
            <a:solidFill>
              <a:srgbClr val="1E032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6" name="Google Shape;4326;p64"/>
            <p:cNvSpPr/>
            <p:nvPr/>
          </p:nvSpPr>
          <p:spPr>
            <a:xfrm>
              <a:off x="4883513" y="3581088"/>
              <a:ext cx="92450" cy="133550"/>
            </a:xfrm>
            <a:custGeom>
              <a:avLst/>
              <a:gdLst/>
              <a:ahLst/>
              <a:cxnLst/>
              <a:rect l="l" t="t" r="r" b="b"/>
              <a:pathLst>
                <a:path w="3698" h="5342" extrusionOk="0">
                  <a:moveTo>
                    <a:pt x="2008" y="0"/>
                  </a:moveTo>
                  <a:cubicBezTo>
                    <a:pt x="1223" y="0"/>
                    <a:pt x="513" y="500"/>
                    <a:pt x="244" y="1240"/>
                  </a:cubicBezTo>
                  <a:cubicBezTo>
                    <a:pt x="43" y="1784"/>
                    <a:pt x="0" y="2386"/>
                    <a:pt x="100" y="2945"/>
                  </a:cubicBezTo>
                  <a:cubicBezTo>
                    <a:pt x="172" y="3332"/>
                    <a:pt x="272" y="3705"/>
                    <a:pt x="401" y="4063"/>
                  </a:cubicBezTo>
                  <a:cubicBezTo>
                    <a:pt x="502" y="4364"/>
                    <a:pt x="659" y="4665"/>
                    <a:pt x="860" y="4909"/>
                  </a:cubicBezTo>
                  <a:cubicBezTo>
                    <a:pt x="1125" y="5186"/>
                    <a:pt x="1502" y="5341"/>
                    <a:pt x="1879" y="5341"/>
                  </a:cubicBezTo>
                  <a:cubicBezTo>
                    <a:pt x="1950" y="5341"/>
                    <a:pt x="2022" y="5336"/>
                    <a:pt x="2093" y="5324"/>
                  </a:cubicBezTo>
                  <a:cubicBezTo>
                    <a:pt x="2150" y="5310"/>
                    <a:pt x="2193" y="5310"/>
                    <a:pt x="2236" y="5296"/>
                  </a:cubicBezTo>
                  <a:cubicBezTo>
                    <a:pt x="2953" y="5124"/>
                    <a:pt x="3426" y="4421"/>
                    <a:pt x="3540" y="3719"/>
                  </a:cubicBezTo>
                  <a:cubicBezTo>
                    <a:pt x="3698" y="2759"/>
                    <a:pt x="3569" y="1770"/>
                    <a:pt x="3168" y="896"/>
                  </a:cubicBezTo>
                  <a:cubicBezTo>
                    <a:pt x="3024" y="552"/>
                    <a:pt x="2766" y="265"/>
                    <a:pt x="2451" y="79"/>
                  </a:cubicBezTo>
                  <a:cubicBezTo>
                    <a:pt x="2351" y="36"/>
                    <a:pt x="2265" y="7"/>
                    <a:pt x="2164" y="7"/>
                  </a:cubicBezTo>
                  <a:cubicBezTo>
                    <a:pt x="2112" y="3"/>
                    <a:pt x="2060" y="0"/>
                    <a:pt x="2008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7" name="Google Shape;4327;p64"/>
            <p:cNvSpPr/>
            <p:nvPr/>
          </p:nvSpPr>
          <p:spPr>
            <a:xfrm>
              <a:off x="4901413" y="3583038"/>
              <a:ext cx="74550" cy="131175"/>
            </a:xfrm>
            <a:custGeom>
              <a:avLst/>
              <a:gdLst/>
              <a:ahLst/>
              <a:cxnLst/>
              <a:rect l="l" t="t" r="r" b="b"/>
              <a:pathLst>
                <a:path w="2982" h="5247" extrusionOk="0">
                  <a:moveTo>
                    <a:pt x="1735" y="1"/>
                  </a:moveTo>
                  <a:cubicBezTo>
                    <a:pt x="1047" y="115"/>
                    <a:pt x="488" y="588"/>
                    <a:pt x="244" y="1233"/>
                  </a:cubicBezTo>
                  <a:cubicBezTo>
                    <a:pt x="44" y="1778"/>
                    <a:pt x="1" y="2366"/>
                    <a:pt x="101" y="2939"/>
                  </a:cubicBezTo>
                  <a:cubicBezTo>
                    <a:pt x="173" y="3326"/>
                    <a:pt x="273" y="3698"/>
                    <a:pt x="402" y="4057"/>
                  </a:cubicBezTo>
                  <a:cubicBezTo>
                    <a:pt x="502" y="4358"/>
                    <a:pt x="646" y="4644"/>
                    <a:pt x="861" y="4902"/>
                  </a:cubicBezTo>
                  <a:cubicBezTo>
                    <a:pt x="1004" y="5060"/>
                    <a:pt x="1176" y="5175"/>
                    <a:pt x="1377" y="5246"/>
                  </a:cubicBezTo>
                  <a:cubicBezTo>
                    <a:pt x="1434" y="5232"/>
                    <a:pt x="1477" y="5232"/>
                    <a:pt x="1520" y="5218"/>
                  </a:cubicBezTo>
                  <a:cubicBezTo>
                    <a:pt x="2237" y="5046"/>
                    <a:pt x="2710" y="4343"/>
                    <a:pt x="2824" y="3641"/>
                  </a:cubicBezTo>
                  <a:cubicBezTo>
                    <a:pt x="2982" y="2681"/>
                    <a:pt x="2853" y="1692"/>
                    <a:pt x="2452" y="818"/>
                  </a:cubicBezTo>
                  <a:cubicBezTo>
                    <a:pt x="2308" y="474"/>
                    <a:pt x="2050" y="187"/>
                    <a:pt x="1735" y="1"/>
                  </a:cubicBezTo>
                  <a:close/>
                </a:path>
              </a:pathLst>
            </a:custGeom>
            <a:solidFill>
              <a:srgbClr val="1E032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8" name="Google Shape;4328;p64"/>
            <p:cNvSpPr/>
            <p:nvPr/>
          </p:nvSpPr>
          <p:spPr>
            <a:xfrm>
              <a:off x="5075213" y="3594588"/>
              <a:ext cx="86125" cy="114575"/>
            </a:xfrm>
            <a:custGeom>
              <a:avLst/>
              <a:gdLst/>
              <a:ahLst/>
              <a:cxnLst/>
              <a:rect l="l" t="t" r="r" b="b"/>
              <a:pathLst>
                <a:path w="3445" h="4583" extrusionOk="0">
                  <a:moveTo>
                    <a:pt x="1400" y="1"/>
                  </a:moveTo>
                  <a:cubicBezTo>
                    <a:pt x="1265" y="1"/>
                    <a:pt x="1130" y="28"/>
                    <a:pt x="1003" y="83"/>
                  </a:cubicBezTo>
                  <a:cubicBezTo>
                    <a:pt x="932" y="112"/>
                    <a:pt x="860" y="155"/>
                    <a:pt x="788" y="212"/>
                  </a:cubicBezTo>
                  <a:cubicBezTo>
                    <a:pt x="115" y="728"/>
                    <a:pt x="0" y="4025"/>
                    <a:pt x="1577" y="4512"/>
                  </a:cubicBezTo>
                  <a:lnTo>
                    <a:pt x="1648" y="4541"/>
                  </a:lnTo>
                  <a:cubicBezTo>
                    <a:pt x="1765" y="4569"/>
                    <a:pt x="1875" y="4582"/>
                    <a:pt x="1978" y="4582"/>
                  </a:cubicBezTo>
                  <a:cubicBezTo>
                    <a:pt x="3187" y="4582"/>
                    <a:pt x="3445" y="2757"/>
                    <a:pt x="3168" y="1832"/>
                  </a:cubicBezTo>
                  <a:cubicBezTo>
                    <a:pt x="2953" y="1187"/>
                    <a:pt x="2551" y="614"/>
                    <a:pt x="2007" y="212"/>
                  </a:cubicBezTo>
                  <a:cubicBezTo>
                    <a:pt x="1830" y="71"/>
                    <a:pt x="1616" y="1"/>
                    <a:pt x="1400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9" name="Google Shape;4329;p64"/>
            <p:cNvSpPr/>
            <p:nvPr/>
          </p:nvSpPr>
          <p:spPr>
            <a:xfrm>
              <a:off x="5075213" y="3596663"/>
              <a:ext cx="65950" cy="110750"/>
            </a:xfrm>
            <a:custGeom>
              <a:avLst/>
              <a:gdLst/>
              <a:ahLst/>
              <a:cxnLst/>
              <a:rect l="l" t="t" r="r" b="b"/>
              <a:pathLst>
                <a:path w="2638" h="4430" extrusionOk="0">
                  <a:moveTo>
                    <a:pt x="1003" y="0"/>
                  </a:moveTo>
                  <a:cubicBezTo>
                    <a:pt x="932" y="29"/>
                    <a:pt x="860" y="72"/>
                    <a:pt x="788" y="129"/>
                  </a:cubicBezTo>
                  <a:cubicBezTo>
                    <a:pt x="115" y="645"/>
                    <a:pt x="0" y="3942"/>
                    <a:pt x="1577" y="4429"/>
                  </a:cubicBezTo>
                  <a:cubicBezTo>
                    <a:pt x="2465" y="4099"/>
                    <a:pt x="2637" y="2580"/>
                    <a:pt x="2394" y="1749"/>
                  </a:cubicBezTo>
                  <a:cubicBezTo>
                    <a:pt x="2236" y="1233"/>
                    <a:pt x="1792" y="488"/>
                    <a:pt x="1233" y="129"/>
                  </a:cubicBezTo>
                  <a:cubicBezTo>
                    <a:pt x="1161" y="72"/>
                    <a:pt x="1089" y="29"/>
                    <a:pt x="1003" y="0"/>
                  </a:cubicBezTo>
                  <a:close/>
                </a:path>
              </a:pathLst>
            </a:custGeom>
            <a:solidFill>
              <a:srgbClr val="1E032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0" name="Google Shape;4330;p64"/>
            <p:cNvSpPr/>
            <p:nvPr/>
          </p:nvSpPr>
          <p:spPr>
            <a:xfrm>
              <a:off x="4938338" y="3696638"/>
              <a:ext cx="43725" cy="34425"/>
            </a:xfrm>
            <a:custGeom>
              <a:avLst/>
              <a:gdLst/>
              <a:ahLst/>
              <a:cxnLst/>
              <a:rect l="l" t="t" r="r" b="b"/>
              <a:pathLst>
                <a:path w="1749" h="1377" extrusionOk="0">
                  <a:moveTo>
                    <a:pt x="1749" y="0"/>
                  </a:moveTo>
                  <a:lnTo>
                    <a:pt x="0" y="1376"/>
                  </a:lnTo>
                  <a:cubicBezTo>
                    <a:pt x="0" y="1376"/>
                    <a:pt x="12" y="1377"/>
                    <a:pt x="33" y="1377"/>
                  </a:cubicBezTo>
                  <a:cubicBezTo>
                    <a:pt x="252" y="1377"/>
                    <a:pt x="1475" y="1317"/>
                    <a:pt x="1749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1" name="Google Shape;4331;p64"/>
            <p:cNvSpPr/>
            <p:nvPr/>
          </p:nvSpPr>
          <p:spPr>
            <a:xfrm>
              <a:off x="5079138" y="3698063"/>
              <a:ext cx="40875" cy="25825"/>
            </a:xfrm>
            <a:custGeom>
              <a:avLst/>
              <a:gdLst/>
              <a:ahLst/>
              <a:cxnLst/>
              <a:rect l="l" t="t" r="r" b="b"/>
              <a:pathLst>
                <a:path w="1635" h="1033" extrusionOk="0">
                  <a:moveTo>
                    <a:pt x="1" y="0"/>
                  </a:moveTo>
                  <a:cubicBezTo>
                    <a:pt x="1" y="1"/>
                    <a:pt x="489" y="1033"/>
                    <a:pt x="1590" y="1033"/>
                  </a:cubicBezTo>
                  <a:cubicBezTo>
                    <a:pt x="1605" y="1033"/>
                    <a:pt x="1620" y="1033"/>
                    <a:pt x="1635" y="1032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2" name="Google Shape;4332;p64"/>
            <p:cNvSpPr/>
            <p:nvPr/>
          </p:nvSpPr>
          <p:spPr>
            <a:xfrm>
              <a:off x="4807888" y="3656488"/>
              <a:ext cx="56300" cy="103225"/>
            </a:xfrm>
            <a:custGeom>
              <a:avLst/>
              <a:gdLst/>
              <a:ahLst/>
              <a:cxnLst/>
              <a:rect l="l" t="t" r="r" b="b"/>
              <a:pathLst>
                <a:path w="2252" h="4129" extrusionOk="0">
                  <a:moveTo>
                    <a:pt x="159" y="1"/>
                  </a:moveTo>
                  <a:cubicBezTo>
                    <a:pt x="101" y="187"/>
                    <a:pt x="73" y="373"/>
                    <a:pt x="58" y="574"/>
                  </a:cubicBezTo>
                  <a:cubicBezTo>
                    <a:pt x="1" y="918"/>
                    <a:pt x="1" y="1276"/>
                    <a:pt x="30" y="1635"/>
                  </a:cubicBezTo>
                  <a:cubicBezTo>
                    <a:pt x="116" y="2753"/>
                    <a:pt x="546" y="3441"/>
                    <a:pt x="1119" y="3871"/>
                  </a:cubicBezTo>
                  <a:cubicBezTo>
                    <a:pt x="1248" y="3971"/>
                    <a:pt x="1377" y="4057"/>
                    <a:pt x="1520" y="4129"/>
                  </a:cubicBezTo>
                  <a:cubicBezTo>
                    <a:pt x="2251" y="1649"/>
                    <a:pt x="646" y="330"/>
                    <a:pt x="159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3" name="Google Shape;4333;p64"/>
            <p:cNvSpPr/>
            <p:nvPr/>
          </p:nvSpPr>
          <p:spPr>
            <a:xfrm>
              <a:off x="4814338" y="3602388"/>
              <a:ext cx="23325" cy="44100"/>
            </a:xfrm>
            <a:custGeom>
              <a:avLst/>
              <a:gdLst/>
              <a:ahLst/>
              <a:cxnLst/>
              <a:rect l="l" t="t" r="r" b="b"/>
              <a:pathLst>
                <a:path w="933" h="1764" extrusionOk="0">
                  <a:moveTo>
                    <a:pt x="775" y="1"/>
                  </a:moveTo>
                  <a:lnTo>
                    <a:pt x="775" y="1"/>
                  </a:lnTo>
                  <a:cubicBezTo>
                    <a:pt x="445" y="545"/>
                    <a:pt x="173" y="1147"/>
                    <a:pt x="1" y="1764"/>
                  </a:cubicBezTo>
                  <a:cubicBezTo>
                    <a:pt x="345" y="1434"/>
                    <a:pt x="933" y="746"/>
                    <a:pt x="775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4" name="Google Shape;4334;p64"/>
            <p:cNvSpPr/>
            <p:nvPr/>
          </p:nvSpPr>
          <p:spPr>
            <a:xfrm>
              <a:off x="4826538" y="3620138"/>
              <a:ext cx="50900" cy="38175"/>
            </a:xfrm>
            <a:custGeom>
              <a:avLst/>
              <a:gdLst/>
              <a:ahLst/>
              <a:cxnLst/>
              <a:rect l="l" t="t" r="r" b="b"/>
              <a:pathLst>
                <a:path w="2036" h="1527" extrusionOk="0">
                  <a:moveTo>
                    <a:pt x="1298" y="1"/>
                  </a:moveTo>
                  <a:cubicBezTo>
                    <a:pt x="734" y="1"/>
                    <a:pt x="0" y="1527"/>
                    <a:pt x="0" y="1527"/>
                  </a:cubicBezTo>
                  <a:cubicBezTo>
                    <a:pt x="0" y="1527"/>
                    <a:pt x="2035" y="409"/>
                    <a:pt x="1462" y="50"/>
                  </a:cubicBezTo>
                  <a:cubicBezTo>
                    <a:pt x="1410" y="16"/>
                    <a:pt x="1355" y="1"/>
                    <a:pt x="1298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5" name="Google Shape;4335;p64"/>
            <p:cNvSpPr/>
            <p:nvPr/>
          </p:nvSpPr>
          <p:spPr>
            <a:xfrm>
              <a:off x="4837638" y="3654338"/>
              <a:ext cx="44100" cy="18300"/>
            </a:xfrm>
            <a:custGeom>
              <a:avLst/>
              <a:gdLst/>
              <a:ahLst/>
              <a:cxnLst/>
              <a:rect l="l" t="t" r="r" b="b"/>
              <a:pathLst>
                <a:path w="1764" h="732" extrusionOk="0">
                  <a:moveTo>
                    <a:pt x="1264" y="0"/>
                  </a:moveTo>
                  <a:cubicBezTo>
                    <a:pt x="824" y="0"/>
                    <a:pt x="1" y="732"/>
                    <a:pt x="1" y="732"/>
                  </a:cubicBezTo>
                  <a:cubicBezTo>
                    <a:pt x="1" y="732"/>
                    <a:pt x="1763" y="459"/>
                    <a:pt x="1462" y="87"/>
                  </a:cubicBezTo>
                  <a:cubicBezTo>
                    <a:pt x="1415" y="26"/>
                    <a:pt x="1346" y="0"/>
                    <a:pt x="1264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6" name="Google Shape;4336;p64"/>
            <p:cNvSpPr/>
            <p:nvPr/>
          </p:nvSpPr>
          <p:spPr>
            <a:xfrm>
              <a:off x="4848038" y="3676013"/>
              <a:ext cx="42075" cy="14225"/>
            </a:xfrm>
            <a:custGeom>
              <a:avLst/>
              <a:gdLst/>
              <a:ahLst/>
              <a:cxnLst/>
              <a:rect l="l" t="t" r="r" b="b"/>
              <a:pathLst>
                <a:path w="1683" h="569" extrusionOk="0">
                  <a:moveTo>
                    <a:pt x="1211" y="0"/>
                  </a:moveTo>
                  <a:cubicBezTo>
                    <a:pt x="765" y="0"/>
                    <a:pt x="0" y="567"/>
                    <a:pt x="0" y="567"/>
                  </a:cubicBezTo>
                  <a:cubicBezTo>
                    <a:pt x="0" y="567"/>
                    <a:pt x="41" y="568"/>
                    <a:pt x="109" y="568"/>
                  </a:cubicBezTo>
                  <a:cubicBezTo>
                    <a:pt x="483" y="568"/>
                    <a:pt x="1683" y="537"/>
                    <a:pt x="1476" y="137"/>
                  </a:cubicBezTo>
                  <a:cubicBezTo>
                    <a:pt x="1423" y="39"/>
                    <a:pt x="1328" y="0"/>
                    <a:pt x="1211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7" name="Google Shape;4337;p64"/>
            <p:cNvSpPr/>
            <p:nvPr/>
          </p:nvSpPr>
          <p:spPr>
            <a:xfrm>
              <a:off x="4854488" y="3700138"/>
              <a:ext cx="43125" cy="10050"/>
            </a:xfrm>
            <a:custGeom>
              <a:avLst/>
              <a:gdLst/>
              <a:ahLst/>
              <a:cxnLst/>
              <a:rect l="l" t="t" r="r" b="b"/>
              <a:pathLst>
                <a:path w="1725" h="402" extrusionOk="0">
                  <a:moveTo>
                    <a:pt x="1113" y="0"/>
                  </a:moveTo>
                  <a:cubicBezTo>
                    <a:pt x="624" y="0"/>
                    <a:pt x="0" y="204"/>
                    <a:pt x="0" y="204"/>
                  </a:cubicBezTo>
                  <a:cubicBezTo>
                    <a:pt x="0" y="204"/>
                    <a:pt x="835" y="402"/>
                    <a:pt x="1323" y="402"/>
                  </a:cubicBezTo>
                  <a:cubicBezTo>
                    <a:pt x="1567" y="402"/>
                    <a:pt x="1725" y="352"/>
                    <a:pt x="1648" y="204"/>
                  </a:cubicBezTo>
                  <a:cubicBezTo>
                    <a:pt x="1567" y="51"/>
                    <a:pt x="1357" y="0"/>
                    <a:pt x="1113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8" name="Google Shape;4338;p64"/>
            <p:cNvSpPr/>
            <p:nvPr/>
          </p:nvSpPr>
          <p:spPr>
            <a:xfrm>
              <a:off x="4858788" y="3718338"/>
              <a:ext cx="40000" cy="12950"/>
            </a:xfrm>
            <a:custGeom>
              <a:avLst/>
              <a:gdLst/>
              <a:ahLst/>
              <a:cxnLst/>
              <a:rect l="l" t="t" r="r" b="b"/>
              <a:pathLst>
                <a:path w="1600" h="518" extrusionOk="0">
                  <a:moveTo>
                    <a:pt x="925" y="1"/>
                  </a:moveTo>
                  <a:cubicBezTo>
                    <a:pt x="495" y="1"/>
                    <a:pt x="0" y="107"/>
                    <a:pt x="0" y="107"/>
                  </a:cubicBezTo>
                  <a:cubicBezTo>
                    <a:pt x="0" y="107"/>
                    <a:pt x="806" y="518"/>
                    <a:pt x="1252" y="518"/>
                  </a:cubicBezTo>
                  <a:cubicBezTo>
                    <a:pt x="1400" y="518"/>
                    <a:pt x="1509" y="472"/>
                    <a:pt x="1534" y="350"/>
                  </a:cubicBezTo>
                  <a:cubicBezTo>
                    <a:pt x="1599" y="76"/>
                    <a:pt x="1285" y="1"/>
                    <a:pt x="925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9" name="Google Shape;4339;p64"/>
            <p:cNvSpPr/>
            <p:nvPr/>
          </p:nvSpPr>
          <p:spPr>
            <a:xfrm>
              <a:off x="4854488" y="3743463"/>
              <a:ext cx="51875" cy="20575"/>
            </a:xfrm>
            <a:custGeom>
              <a:avLst/>
              <a:gdLst/>
              <a:ahLst/>
              <a:cxnLst/>
              <a:rect l="l" t="t" r="r" b="b"/>
              <a:pathLst>
                <a:path w="2075" h="823" extrusionOk="0">
                  <a:moveTo>
                    <a:pt x="257" y="0"/>
                  </a:moveTo>
                  <a:cubicBezTo>
                    <a:pt x="103" y="0"/>
                    <a:pt x="0" y="5"/>
                    <a:pt x="0" y="5"/>
                  </a:cubicBezTo>
                  <a:cubicBezTo>
                    <a:pt x="0" y="5"/>
                    <a:pt x="673" y="823"/>
                    <a:pt x="1215" y="823"/>
                  </a:cubicBezTo>
                  <a:cubicBezTo>
                    <a:pt x="1353" y="823"/>
                    <a:pt x="1483" y="769"/>
                    <a:pt x="1591" y="635"/>
                  </a:cubicBezTo>
                  <a:cubicBezTo>
                    <a:pt x="2075" y="62"/>
                    <a:pt x="820" y="0"/>
                    <a:pt x="257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0" name="Google Shape;4340;p64"/>
            <p:cNvSpPr/>
            <p:nvPr/>
          </p:nvSpPr>
          <p:spPr>
            <a:xfrm>
              <a:off x="4971638" y="3492388"/>
              <a:ext cx="133700" cy="50825"/>
            </a:xfrm>
            <a:custGeom>
              <a:avLst/>
              <a:gdLst/>
              <a:ahLst/>
              <a:cxnLst/>
              <a:rect l="l" t="t" r="r" b="b"/>
              <a:pathLst>
                <a:path w="5348" h="2033" extrusionOk="0">
                  <a:moveTo>
                    <a:pt x="2466" y="1"/>
                  </a:moveTo>
                  <a:cubicBezTo>
                    <a:pt x="2280" y="1"/>
                    <a:pt x="2108" y="15"/>
                    <a:pt x="1922" y="29"/>
                  </a:cubicBezTo>
                  <a:cubicBezTo>
                    <a:pt x="1277" y="58"/>
                    <a:pt x="632" y="158"/>
                    <a:pt x="1" y="330"/>
                  </a:cubicBezTo>
                  <a:cubicBezTo>
                    <a:pt x="87" y="502"/>
                    <a:pt x="202" y="660"/>
                    <a:pt x="316" y="817"/>
                  </a:cubicBezTo>
                  <a:cubicBezTo>
                    <a:pt x="417" y="946"/>
                    <a:pt x="531" y="1075"/>
                    <a:pt x="660" y="1204"/>
                  </a:cubicBezTo>
                  <a:cubicBezTo>
                    <a:pt x="1133" y="1634"/>
                    <a:pt x="1721" y="1921"/>
                    <a:pt x="2352" y="1993"/>
                  </a:cubicBezTo>
                  <a:cubicBezTo>
                    <a:pt x="2438" y="2007"/>
                    <a:pt x="2524" y="2021"/>
                    <a:pt x="2624" y="2021"/>
                  </a:cubicBezTo>
                  <a:cubicBezTo>
                    <a:pt x="2703" y="2029"/>
                    <a:pt x="2778" y="2032"/>
                    <a:pt x="2853" y="2032"/>
                  </a:cubicBezTo>
                  <a:cubicBezTo>
                    <a:pt x="2928" y="2032"/>
                    <a:pt x="3004" y="2029"/>
                    <a:pt x="3082" y="2021"/>
                  </a:cubicBezTo>
                  <a:cubicBezTo>
                    <a:pt x="4000" y="1978"/>
                    <a:pt x="4559" y="1692"/>
                    <a:pt x="4888" y="1348"/>
                  </a:cubicBezTo>
                  <a:cubicBezTo>
                    <a:pt x="5003" y="1233"/>
                    <a:pt x="5103" y="1104"/>
                    <a:pt x="5175" y="961"/>
                  </a:cubicBezTo>
                  <a:cubicBezTo>
                    <a:pt x="5261" y="817"/>
                    <a:pt x="5318" y="660"/>
                    <a:pt x="5347" y="488"/>
                  </a:cubicBezTo>
                  <a:cubicBezTo>
                    <a:pt x="4630" y="230"/>
                    <a:pt x="3871" y="58"/>
                    <a:pt x="3097" y="15"/>
                  </a:cubicBezTo>
                  <a:lnTo>
                    <a:pt x="3025" y="15"/>
                  </a:lnTo>
                  <a:cubicBezTo>
                    <a:pt x="2896" y="1"/>
                    <a:pt x="2767" y="1"/>
                    <a:pt x="2638" y="1"/>
                  </a:cubicBezTo>
                  <a:close/>
                </a:path>
              </a:pathLst>
            </a:custGeom>
            <a:solidFill>
              <a:srgbClr val="FFD3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1" name="Google Shape;4341;p64"/>
            <p:cNvSpPr/>
            <p:nvPr/>
          </p:nvSpPr>
          <p:spPr>
            <a:xfrm>
              <a:off x="4807888" y="3670463"/>
              <a:ext cx="33000" cy="82450"/>
            </a:xfrm>
            <a:custGeom>
              <a:avLst/>
              <a:gdLst/>
              <a:ahLst/>
              <a:cxnLst/>
              <a:rect l="l" t="t" r="r" b="b"/>
              <a:pathLst>
                <a:path w="1320" h="3298" extrusionOk="0">
                  <a:moveTo>
                    <a:pt x="58" y="1"/>
                  </a:moveTo>
                  <a:cubicBezTo>
                    <a:pt x="1" y="359"/>
                    <a:pt x="1" y="703"/>
                    <a:pt x="30" y="1061"/>
                  </a:cubicBezTo>
                  <a:cubicBezTo>
                    <a:pt x="116" y="2179"/>
                    <a:pt x="546" y="2882"/>
                    <a:pt x="1119" y="3297"/>
                  </a:cubicBezTo>
                  <a:cubicBezTo>
                    <a:pt x="1320" y="1291"/>
                    <a:pt x="288" y="216"/>
                    <a:pt x="58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2" name="Google Shape;4342;p64"/>
            <p:cNvSpPr/>
            <p:nvPr/>
          </p:nvSpPr>
          <p:spPr>
            <a:xfrm>
              <a:off x="5133613" y="3717763"/>
              <a:ext cx="6825" cy="6100"/>
            </a:xfrm>
            <a:custGeom>
              <a:avLst/>
              <a:gdLst/>
              <a:ahLst/>
              <a:cxnLst/>
              <a:rect l="l" t="t" r="r" b="b"/>
              <a:pathLst>
                <a:path w="273" h="244" extrusionOk="0">
                  <a:moveTo>
                    <a:pt x="158" y="1"/>
                  </a:moveTo>
                  <a:cubicBezTo>
                    <a:pt x="58" y="1"/>
                    <a:pt x="0" y="130"/>
                    <a:pt x="72" y="201"/>
                  </a:cubicBezTo>
                  <a:cubicBezTo>
                    <a:pt x="96" y="231"/>
                    <a:pt x="127" y="243"/>
                    <a:pt x="158" y="243"/>
                  </a:cubicBezTo>
                  <a:cubicBezTo>
                    <a:pt x="217" y="243"/>
                    <a:pt x="273" y="196"/>
                    <a:pt x="273" y="130"/>
                  </a:cubicBezTo>
                  <a:cubicBezTo>
                    <a:pt x="273" y="58"/>
                    <a:pt x="230" y="1"/>
                    <a:pt x="158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3" name="Google Shape;4343;p64"/>
            <p:cNvSpPr/>
            <p:nvPr/>
          </p:nvSpPr>
          <p:spPr>
            <a:xfrm>
              <a:off x="5152588" y="3699763"/>
              <a:ext cx="6125" cy="5925"/>
            </a:xfrm>
            <a:custGeom>
              <a:avLst/>
              <a:gdLst/>
              <a:ahLst/>
              <a:cxnLst/>
              <a:rect l="l" t="t" r="r" b="b"/>
              <a:pathLst>
                <a:path w="245" h="237" extrusionOk="0">
                  <a:moveTo>
                    <a:pt x="123" y="1"/>
                  </a:moveTo>
                  <a:cubicBezTo>
                    <a:pt x="62" y="1"/>
                    <a:pt x="1" y="40"/>
                    <a:pt x="1" y="119"/>
                  </a:cubicBezTo>
                  <a:cubicBezTo>
                    <a:pt x="1" y="198"/>
                    <a:pt x="62" y="237"/>
                    <a:pt x="123" y="237"/>
                  </a:cubicBezTo>
                  <a:cubicBezTo>
                    <a:pt x="184" y="237"/>
                    <a:pt x="245" y="198"/>
                    <a:pt x="245" y="119"/>
                  </a:cubicBezTo>
                  <a:cubicBezTo>
                    <a:pt x="245" y="40"/>
                    <a:pt x="184" y="1"/>
                    <a:pt x="123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4" name="Google Shape;4344;p64"/>
            <p:cNvSpPr/>
            <p:nvPr/>
          </p:nvSpPr>
          <p:spPr>
            <a:xfrm>
              <a:off x="4898913" y="3708713"/>
              <a:ext cx="6125" cy="5950"/>
            </a:xfrm>
            <a:custGeom>
              <a:avLst/>
              <a:gdLst/>
              <a:ahLst/>
              <a:cxnLst/>
              <a:rect l="l" t="t" r="r" b="b"/>
              <a:pathLst>
                <a:path w="245" h="238" extrusionOk="0">
                  <a:moveTo>
                    <a:pt x="122" y="1"/>
                  </a:moveTo>
                  <a:cubicBezTo>
                    <a:pt x="61" y="1"/>
                    <a:pt x="0" y="40"/>
                    <a:pt x="0" y="119"/>
                  </a:cubicBezTo>
                  <a:cubicBezTo>
                    <a:pt x="0" y="198"/>
                    <a:pt x="61" y="237"/>
                    <a:pt x="122" y="237"/>
                  </a:cubicBezTo>
                  <a:cubicBezTo>
                    <a:pt x="183" y="237"/>
                    <a:pt x="244" y="198"/>
                    <a:pt x="244" y="119"/>
                  </a:cubicBezTo>
                  <a:cubicBezTo>
                    <a:pt x="244" y="40"/>
                    <a:pt x="183" y="1"/>
                    <a:pt x="122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5" name="Google Shape;4345;p64"/>
            <p:cNvSpPr/>
            <p:nvPr/>
          </p:nvSpPr>
          <p:spPr>
            <a:xfrm>
              <a:off x="4925063" y="3727088"/>
              <a:ext cx="7200" cy="5850"/>
            </a:xfrm>
            <a:custGeom>
              <a:avLst/>
              <a:gdLst/>
              <a:ahLst/>
              <a:cxnLst/>
              <a:rect l="l" t="t" r="r" b="b"/>
              <a:pathLst>
                <a:path w="288" h="234" extrusionOk="0">
                  <a:moveTo>
                    <a:pt x="158" y="0"/>
                  </a:moveTo>
                  <a:cubicBezTo>
                    <a:pt x="58" y="0"/>
                    <a:pt x="1" y="129"/>
                    <a:pt x="72" y="201"/>
                  </a:cubicBezTo>
                  <a:cubicBezTo>
                    <a:pt x="99" y="223"/>
                    <a:pt x="130" y="233"/>
                    <a:pt x="160" y="233"/>
                  </a:cubicBezTo>
                  <a:cubicBezTo>
                    <a:pt x="226" y="233"/>
                    <a:pt x="287" y="184"/>
                    <a:pt x="287" y="115"/>
                  </a:cubicBezTo>
                  <a:cubicBezTo>
                    <a:pt x="287" y="43"/>
                    <a:pt x="230" y="0"/>
                    <a:pt x="158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6" name="Google Shape;4346;p64"/>
            <p:cNvSpPr/>
            <p:nvPr/>
          </p:nvSpPr>
          <p:spPr>
            <a:xfrm>
              <a:off x="4990288" y="3549138"/>
              <a:ext cx="85650" cy="63300"/>
            </a:xfrm>
            <a:custGeom>
              <a:avLst/>
              <a:gdLst/>
              <a:ahLst/>
              <a:cxnLst/>
              <a:rect l="l" t="t" r="r" b="b"/>
              <a:pathLst>
                <a:path w="3426" h="2532" extrusionOk="0">
                  <a:moveTo>
                    <a:pt x="859" y="1"/>
                  </a:moveTo>
                  <a:cubicBezTo>
                    <a:pt x="822" y="1"/>
                    <a:pt x="785" y="3"/>
                    <a:pt x="746" y="9"/>
                  </a:cubicBezTo>
                  <a:cubicBezTo>
                    <a:pt x="0" y="110"/>
                    <a:pt x="1075" y="2116"/>
                    <a:pt x="1692" y="2532"/>
                  </a:cubicBezTo>
                  <a:cubicBezTo>
                    <a:pt x="2508" y="1744"/>
                    <a:pt x="3426" y="325"/>
                    <a:pt x="2852" y="81"/>
                  </a:cubicBezTo>
                  <a:cubicBezTo>
                    <a:pt x="2796" y="59"/>
                    <a:pt x="2739" y="49"/>
                    <a:pt x="2683" y="49"/>
                  </a:cubicBezTo>
                  <a:cubicBezTo>
                    <a:pt x="2160" y="49"/>
                    <a:pt x="1692" y="927"/>
                    <a:pt x="1692" y="927"/>
                  </a:cubicBezTo>
                  <a:cubicBezTo>
                    <a:pt x="1692" y="927"/>
                    <a:pt x="1511" y="1"/>
                    <a:pt x="859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7" name="Google Shape;4347;p64"/>
            <p:cNvSpPr/>
            <p:nvPr/>
          </p:nvSpPr>
          <p:spPr>
            <a:xfrm>
              <a:off x="5025038" y="3621738"/>
              <a:ext cx="10425" cy="54125"/>
            </a:xfrm>
            <a:custGeom>
              <a:avLst/>
              <a:gdLst/>
              <a:ahLst/>
              <a:cxnLst/>
              <a:rect l="l" t="t" r="r" b="b"/>
              <a:pathLst>
                <a:path w="417" h="2165" extrusionOk="0">
                  <a:moveTo>
                    <a:pt x="259" y="1"/>
                  </a:moveTo>
                  <a:cubicBezTo>
                    <a:pt x="115" y="330"/>
                    <a:pt x="44" y="703"/>
                    <a:pt x="29" y="1076"/>
                  </a:cubicBezTo>
                  <a:cubicBezTo>
                    <a:pt x="1" y="1448"/>
                    <a:pt x="44" y="1806"/>
                    <a:pt x="144" y="2165"/>
                  </a:cubicBezTo>
                  <a:cubicBezTo>
                    <a:pt x="287" y="1821"/>
                    <a:pt x="373" y="1463"/>
                    <a:pt x="388" y="1090"/>
                  </a:cubicBezTo>
                  <a:cubicBezTo>
                    <a:pt x="416" y="717"/>
                    <a:pt x="373" y="345"/>
                    <a:pt x="259" y="1"/>
                  </a:cubicBezTo>
                  <a:close/>
                </a:path>
              </a:pathLst>
            </a:custGeom>
            <a:solidFill>
              <a:srgbClr val="FFD3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8" name="Google Shape;4348;p64"/>
            <p:cNvSpPr/>
            <p:nvPr/>
          </p:nvSpPr>
          <p:spPr>
            <a:xfrm>
              <a:off x="4983463" y="3610988"/>
              <a:ext cx="36225" cy="22250"/>
            </a:xfrm>
            <a:custGeom>
              <a:avLst/>
              <a:gdLst/>
              <a:ahLst/>
              <a:cxnLst/>
              <a:rect l="l" t="t" r="r" b="b"/>
              <a:pathLst>
                <a:path w="1449" h="890" extrusionOk="0">
                  <a:moveTo>
                    <a:pt x="1449" y="1"/>
                  </a:moveTo>
                  <a:lnTo>
                    <a:pt x="1449" y="1"/>
                  </a:lnTo>
                  <a:cubicBezTo>
                    <a:pt x="861" y="72"/>
                    <a:pt x="331" y="402"/>
                    <a:pt x="1" y="889"/>
                  </a:cubicBezTo>
                  <a:cubicBezTo>
                    <a:pt x="288" y="861"/>
                    <a:pt x="560" y="760"/>
                    <a:pt x="818" y="603"/>
                  </a:cubicBezTo>
                  <a:cubicBezTo>
                    <a:pt x="1062" y="445"/>
                    <a:pt x="1291" y="244"/>
                    <a:pt x="1449" y="1"/>
                  </a:cubicBezTo>
                  <a:close/>
                </a:path>
              </a:pathLst>
            </a:custGeom>
            <a:solidFill>
              <a:srgbClr val="FFD3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9" name="Google Shape;4349;p64"/>
            <p:cNvSpPr/>
            <p:nvPr/>
          </p:nvSpPr>
          <p:spPr>
            <a:xfrm>
              <a:off x="5042963" y="3610988"/>
              <a:ext cx="36200" cy="22250"/>
            </a:xfrm>
            <a:custGeom>
              <a:avLst/>
              <a:gdLst/>
              <a:ahLst/>
              <a:cxnLst/>
              <a:rect l="l" t="t" r="r" b="b"/>
              <a:pathLst>
                <a:path w="1448" h="890" extrusionOk="0">
                  <a:moveTo>
                    <a:pt x="0" y="1"/>
                  </a:moveTo>
                  <a:cubicBezTo>
                    <a:pt x="158" y="244"/>
                    <a:pt x="373" y="445"/>
                    <a:pt x="631" y="603"/>
                  </a:cubicBezTo>
                  <a:cubicBezTo>
                    <a:pt x="874" y="760"/>
                    <a:pt x="1161" y="861"/>
                    <a:pt x="1448" y="889"/>
                  </a:cubicBezTo>
                  <a:cubicBezTo>
                    <a:pt x="1118" y="402"/>
                    <a:pt x="588" y="72"/>
                    <a:pt x="0" y="1"/>
                  </a:cubicBezTo>
                  <a:close/>
                </a:path>
              </a:pathLst>
            </a:custGeom>
            <a:solidFill>
              <a:srgbClr val="FFD3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0" name="Google Shape;4350;p64"/>
            <p:cNvSpPr/>
            <p:nvPr/>
          </p:nvSpPr>
          <p:spPr>
            <a:xfrm>
              <a:off x="4950863" y="3492388"/>
              <a:ext cx="82450" cy="49125"/>
            </a:xfrm>
            <a:custGeom>
              <a:avLst/>
              <a:gdLst/>
              <a:ahLst/>
              <a:cxnLst/>
              <a:rect l="l" t="t" r="r" b="b"/>
              <a:pathLst>
                <a:path w="3298" h="1965" extrusionOk="0">
                  <a:moveTo>
                    <a:pt x="3297" y="1"/>
                  </a:moveTo>
                  <a:cubicBezTo>
                    <a:pt x="3125" y="1"/>
                    <a:pt x="2939" y="1"/>
                    <a:pt x="2767" y="15"/>
                  </a:cubicBezTo>
                  <a:cubicBezTo>
                    <a:pt x="2194" y="230"/>
                    <a:pt x="1663" y="502"/>
                    <a:pt x="1147" y="817"/>
                  </a:cubicBezTo>
                  <a:cubicBezTo>
                    <a:pt x="631" y="1133"/>
                    <a:pt x="201" y="1520"/>
                    <a:pt x="1" y="1964"/>
                  </a:cubicBezTo>
                  <a:cubicBezTo>
                    <a:pt x="517" y="1735"/>
                    <a:pt x="1018" y="1491"/>
                    <a:pt x="1491" y="1190"/>
                  </a:cubicBezTo>
                  <a:cubicBezTo>
                    <a:pt x="2194" y="774"/>
                    <a:pt x="2867" y="316"/>
                    <a:pt x="3297" y="1"/>
                  </a:cubicBezTo>
                  <a:close/>
                </a:path>
              </a:pathLst>
            </a:custGeom>
            <a:solidFill>
              <a:srgbClr val="FF51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1" name="Google Shape;4351;p64"/>
            <p:cNvSpPr/>
            <p:nvPr/>
          </p:nvSpPr>
          <p:spPr>
            <a:xfrm>
              <a:off x="5038288" y="3492738"/>
              <a:ext cx="88525" cy="39800"/>
            </a:xfrm>
            <a:custGeom>
              <a:avLst/>
              <a:gdLst/>
              <a:ahLst/>
              <a:cxnLst/>
              <a:rect l="l" t="t" r="r" b="b"/>
              <a:pathLst>
                <a:path w="3541" h="1592" extrusionOk="0">
                  <a:moveTo>
                    <a:pt x="1" y="1"/>
                  </a:moveTo>
                  <a:cubicBezTo>
                    <a:pt x="674" y="545"/>
                    <a:pt x="1420" y="1004"/>
                    <a:pt x="2237" y="1334"/>
                  </a:cubicBezTo>
                  <a:cubicBezTo>
                    <a:pt x="2638" y="1506"/>
                    <a:pt x="3082" y="1592"/>
                    <a:pt x="3541" y="1592"/>
                  </a:cubicBezTo>
                  <a:cubicBezTo>
                    <a:pt x="3412" y="1434"/>
                    <a:pt x="3011" y="1205"/>
                    <a:pt x="2509" y="961"/>
                  </a:cubicBezTo>
                  <a:cubicBezTo>
                    <a:pt x="1835" y="617"/>
                    <a:pt x="990" y="259"/>
                    <a:pt x="388" y="15"/>
                  </a:cubicBezTo>
                  <a:cubicBezTo>
                    <a:pt x="259" y="1"/>
                    <a:pt x="130" y="1"/>
                    <a:pt x="1" y="1"/>
                  </a:cubicBezTo>
                  <a:close/>
                </a:path>
              </a:pathLst>
            </a:custGeom>
            <a:solidFill>
              <a:srgbClr val="FF51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2" name="Google Shape;4352;p64"/>
            <p:cNvSpPr/>
            <p:nvPr/>
          </p:nvSpPr>
          <p:spPr>
            <a:xfrm>
              <a:off x="5028613" y="3492388"/>
              <a:ext cx="11850" cy="59875"/>
            </a:xfrm>
            <a:custGeom>
              <a:avLst/>
              <a:gdLst/>
              <a:ahLst/>
              <a:cxnLst/>
              <a:rect l="l" t="t" r="r" b="b"/>
              <a:pathLst>
                <a:path w="474" h="2395" extrusionOk="0">
                  <a:moveTo>
                    <a:pt x="202" y="1"/>
                  </a:moveTo>
                  <a:cubicBezTo>
                    <a:pt x="116" y="559"/>
                    <a:pt x="1" y="1434"/>
                    <a:pt x="73" y="1993"/>
                  </a:cubicBezTo>
                  <a:cubicBezTo>
                    <a:pt x="87" y="2136"/>
                    <a:pt x="130" y="2265"/>
                    <a:pt x="202" y="2394"/>
                  </a:cubicBezTo>
                  <a:cubicBezTo>
                    <a:pt x="273" y="2279"/>
                    <a:pt x="330" y="2150"/>
                    <a:pt x="345" y="2021"/>
                  </a:cubicBezTo>
                  <a:cubicBezTo>
                    <a:pt x="474" y="1477"/>
                    <a:pt x="459" y="617"/>
                    <a:pt x="373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3" name="Google Shape;4353;p64"/>
            <p:cNvSpPr/>
            <p:nvPr/>
          </p:nvSpPr>
          <p:spPr>
            <a:xfrm>
              <a:off x="4941188" y="3516763"/>
              <a:ext cx="9700" cy="8350"/>
            </a:xfrm>
            <a:custGeom>
              <a:avLst/>
              <a:gdLst/>
              <a:ahLst/>
              <a:cxnLst/>
              <a:rect l="l" t="t" r="r" b="b"/>
              <a:pathLst>
                <a:path w="388" h="334" extrusionOk="0">
                  <a:moveTo>
                    <a:pt x="216" y="0"/>
                  </a:moveTo>
                  <a:cubicBezTo>
                    <a:pt x="72" y="0"/>
                    <a:pt x="1" y="186"/>
                    <a:pt x="101" y="287"/>
                  </a:cubicBezTo>
                  <a:cubicBezTo>
                    <a:pt x="133" y="319"/>
                    <a:pt x="175" y="334"/>
                    <a:pt x="216" y="334"/>
                  </a:cubicBezTo>
                  <a:cubicBezTo>
                    <a:pt x="302" y="334"/>
                    <a:pt x="388" y="269"/>
                    <a:pt x="388" y="172"/>
                  </a:cubicBezTo>
                  <a:cubicBezTo>
                    <a:pt x="388" y="72"/>
                    <a:pt x="316" y="0"/>
                    <a:pt x="216" y="0"/>
                  </a:cubicBezTo>
                  <a:close/>
                </a:path>
              </a:pathLst>
            </a:custGeom>
            <a:solidFill>
              <a:srgbClr val="00BFB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4" name="Google Shape;4354;p64"/>
            <p:cNvSpPr/>
            <p:nvPr/>
          </p:nvSpPr>
          <p:spPr>
            <a:xfrm>
              <a:off x="4979163" y="3545063"/>
              <a:ext cx="8275" cy="8275"/>
            </a:xfrm>
            <a:custGeom>
              <a:avLst/>
              <a:gdLst/>
              <a:ahLst/>
              <a:cxnLst/>
              <a:rect l="l" t="t" r="r" b="b"/>
              <a:pathLst>
                <a:path w="331" h="331" extrusionOk="0">
                  <a:moveTo>
                    <a:pt x="159" y="0"/>
                  </a:moveTo>
                  <a:cubicBezTo>
                    <a:pt x="73" y="0"/>
                    <a:pt x="1" y="72"/>
                    <a:pt x="1" y="158"/>
                  </a:cubicBezTo>
                  <a:cubicBezTo>
                    <a:pt x="1" y="244"/>
                    <a:pt x="73" y="330"/>
                    <a:pt x="159" y="330"/>
                  </a:cubicBezTo>
                  <a:cubicBezTo>
                    <a:pt x="259" y="330"/>
                    <a:pt x="331" y="244"/>
                    <a:pt x="331" y="158"/>
                  </a:cubicBezTo>
                  <a:cubicBezTo>
                    <a:pt x="331" y="72"/>
                    <a:pt x="259" y="0"/>
                    <a:pt x="159" y="0"/>
                  </a:cubicBezTo>
                  <a:close/>
                </a:path>
              </a:pathLst>
            </a:custGeom>
            <a:solidFill>
              <a:srgbClr val="00BFB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5" name="Google Shape;4355;p64"/>
            <p:cNvSpPr/>
            <p:nvPr/>
          </p:nvSpPr>
          <p:spPr>
            <a:xfrm>
              <a:off x="5087738" y="3542638"/>
              <a:ext cx="9000" cy="8350"/>
            </a:xfrm>
            <a:custGeom>
              <a:avLst/>
              <a:gdLst/>
              <a:ahLst/>
              <a:cxnLst/>
              <a:rect l="l" t="t" r="r" b="b"/>
              <a:pathLst>
                <a:path w="360" h="334" extrusionOk="0">
                  <a:moveTo>
                    <a:pt x="180" y="1"/>
                  </a:moveTo>
                  <a:cubicBezTo>
                    <a:pt x="90" y="1"/>
                    <a:pt x="1" y="62"/>
                    <a:pt x="15" y="183"/>
                  </a:cubicBezTo>
                  <a:cubicBezTo>
                    <a:pt x="22" y="284"/>
                    <a:pt x="97" y="334"/>
                    <a:pt x="175" y="334"/>
                  </a:cubicBezTo>
                  <a:cubicBezTo>
                    <a:pt x="252" y="334"/>
                    <a:pt x="330" y="284"/>
                    <a:pt x="345" y="183"/>
                  </a:cubicBezTo>
                  <a:cubicBezTo>
                    <a:pt x="359" y="62"/>
                    <a:pt x="269" y="1"/>
                    <a:pt x="180" y="1"/>
                  </a:cubicBezTo>
                  <a:close/>
                </a:path>
              </a:pathLst>
            </a:custGeom>
            <a:solidFill>
              <a:srgbClr val="00BFB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6" name="Google Shape;4356;p64"/>
            <p:cNvSpPr/>
            <p:nvPr/>
          </p:nvSpPr>
          <p:spPr>
            <a:xfrm>
              <a:off x="5127513" y="3515313"/>
              <a:ext cx="7900" cy="6475"/>
            </a:xfrm>
            <a:custGeom>
              <a:avLst/>
              <a:gdLst/>
              <a:ahLst/>
              <a:cxnLst/>
              <a:rect l="l" t="t" r="r" b="b"/>
              <a:pathLst>
                <a:path w="316" h="259" extrusionOk="0">
                  <a:moveTo>
                    <a:pt x="29" y="1"/>
                  </a:moveTo>
                  <a:cubicBezTo>
                    <a:pt x="15" y="29"/>
                    <a:pt x="1" y="58"/>
                    <a:pt x="1" y="101"/>
                  </a:cubicBezTo>
                  <a:cubicBezTo>
                    <a:pt x="1" y="187"/>
                    <a:pt x="72" y="259"/>
                    <a:pt x="173" y="259"/>
                  </a:cubicBezTo>
                  <a:cubicBezTo>
                    <a:pt x="230" y="259"/>
                    <a:pt x="287" y="230"/>
                    <a:pt x="316" y="173"/>
                  </a:cubicBezTo>
                  <a:cubicBezTo>
                    <a:pt x="216" y="115"/>
                    <a:pt x="130" y="58"/>
                    <a:pt x="29" y="1"/>
                  </a:cubicBezTo>
                  <a:close/>
                </a:path>
              </a:pathLst>
            </a:custGeom>
            <a:solidFill>
              <a:srgbClr val="00BFB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7" name="Google Shape;4357;p64"/>
            <p:cNvSpPr/>
            <p:nvPr/>
          </p:nvSpPr>
          <p:spPr>
            <a:xfrm>
              <a:off x="5148288" y="3686913"/>
              <a:ext cx="72050" cy="68500"/>
            </a:xfrm>
            <a:custGeom>
              <a:avLst/>
              <a:gdLst/>
              <a:ahLst/>
              <a:cxnLst/>
              <a:rect l="l" t="t" r="r" b="b"/>
              <a:pathLst>
                <a:path w="2882" h="2740" extrusionOk="0">
                  <a:moveTo>
                    <a:pt x="2443" y="0"/>
                  </a:moveTo>
                  <a:cubicBezTo>
                    <a:pt x="2437" y="0"/>
                    <a:pt x="2430" y="1"/>
                    <a:pt x="2423" y="2"/>
                  </a:cubicBezTo>
                  <a:cubicBezTo>
                    <a:pt x="1965" y="74"/>
                    <a:pt x="2538" y="1923"/>
                    <a:pt x="2595" y="2123"/>
                  </a:cubicBezTo>
                  <a:cubicBezTo>
                    <a:pt x="2514" y="1934"/>
                    <a:pt x="1871" y="430"/>
                    <a:pt x="1558" y="430"/>
                  </a:cubicBezTo>
                  <a:cubicBezTo>
                    <a:pt x="1539" y="430"/>
                    <a:pt x="1522" y="435"/>
                    <a:pt x="1506" y="446"/>
                  </a:cubicBezTo>
                  <a:cubicBezTo>
                    <a:pt x="1205" y="633"/>
                    <a:pt x="2323" y="2224"/>
                    <a:pt x="2395" y="2310"/>
                  </a:cubicBezTo>
                  <a:cubicBezTo>
                    <a:pt x="2316" y="2231"/>
                    <a:pt x="1160" y="955"/>
                    <a:pt x="819" y="955"/>
                  </a:cubicBezTo>
                  <a:cubicBezTo>
                    <a:pt x="787" y="955"/>
                    <a:pt x="762" y="966"/>
                    <a:pt x="746" y="991"/>
                  </a:cubicBezTo>
                  <a:cubicBezTo>
                    <a:pt x="546" y="1278"/>
                    <a:pt x="2008" y="2338"/>
                    <a:pt x="2165" y="2467"/>
                  </a:cubicBezTo>
                  <a:cubicBezTo>
                    <a:pt x="2005" y="2399"/>
                    <a:pt x="755" y="1918"/>
                    <a:pt x="245" y="1918"/>
                  </a:cubicBezTo>
                  <a:cubicBezTo>
                    <a:pt x="117" y="1918"/>
                    <a:pt x="35" y="1948"/>
                    <a:pt x="30" y="2023"/>
                  </a:cubicBezTo>
                  <a:cubicBezTo>
                    <a:pt x="1" y="2338"/>
                    <a:pt x="1535" y="2625"/>
                    <a:pt x="2251" y="2740"/>
                  </a:cubicBezTo>
                  <a:cubicBezTo>
                    <a:pt x="2509" y="2596"/>
                    <a:pt x="2710" y="2381"/>
                    <a:pt x="2882" y="2152"/>
                  </a:cubicBezTo>
                  <a:cubicBezTo>
                    <a:pt x="2868" y="1421"/>
                    <a:pt x="2785" y="0"/>
                    <a:pt x="2443" y="0"/>
                  </a:cubicBezTo>
                  <a:close/>
                </a:path>
              </a:pathLst>
            </a:custGeom>
            <a:solidFill>
              <a:srgbClr val="FFD3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148" name="Google Shape;4280;p64"/>
          <p:cNvGrpSpPr/>
          <p:nvPr/>
        </p:nvGrpSpPr>
        <p:grpSpPr>
          <a:xfrm>
            <a:off x="6682348" y="2898245"/>
            <a:ext cx="958863" cy="936562"/>
            <a:chOff x="4359838" y="3100663"/>
            <a:chExt cx="1325950" cy="1223250"/>
          </a:xfrm>
        </p:grpSpPr>
        <p:sp>
          <p:nvSpPr>
            <p:cNvPr id="1149" name="Google Shape;4281;p64"/>
            <p:cNvSpPr/>
            <p:nvPr/>
          </p:nvSpPr>
          <p:spPr>
            <a:xfrm>
              <a:off x="4548488" y="3326938"/>
              <a:ext cx="908700" cy="765750"/>
            </a:xfrm>
            <a:custGeom>
              <a:avLst/>
              <a:gdLst/>
              <a:ahLst/>
              <a:cxnLst/>
              <a:rect l="l" t="t" r="r" b="b"/>
              <a:pathLst>
                <a:path w="36348" h="30630" extrusionOk="0">
                  <a:moveTo>
                    <a:pt x="16255" y="0"/>
                  </a:moveTo>
                  <a:cubicBezTo>
                    <a:pt x="14141" y="0"/>
                    <a:pt x="12326" y="1720"/>
                    <a:pt x="11997" y="3050"/>
                  </a:cubicBezTo>
                  <a:cubicBezTo>
                    <a:pt x="11347" y="2890"/>
                    <a:pt x="10756" y="2817"/>
                    <a:pt x="10223" y="2817"/>
                  </a:cubicBezTo>
                  <a:cubicBezTo>
                    <a:pt x="6787" y="2817"/>
                    <a:pt x="5768" y="5854"/>
                    <a:pt x="6822" y="8224"/>
                  </a:cubicBezTo>
                  <a:cubicBezTo>
                    <a:pt x="0" y="11062"/>
                    <a:pt x="4931" y="15304"/>
                    <a:pt x="4931" y="15304"/>
                  </a:cubicBezTo>
                  <a:cubicBezTo>
                    <a:pt x="1362" y="20220"/>
                    <a:pt x="6822" y="22370"/>
                    <a:pt x="6822" y="22370"/>
                  </a:cubicBezTo>
                  <a:cubicBezTo>
                    <a:pt x="5910" y="27321"/>
                    <a:pt x="10933" y="27546"/>
                    <a:pt x="11853" y="27546"/>
                  </a:cubicBezTo>
                  <a:cubicBezTo>
                    <a:pt x="11945" y="27546"/>
                    <a:pt x="11997" y="27544"/>
                    <a:pt x="11997" y="27544"/>
                  </a:cubicBezTo>
                  <a:cubicBezTo>
                    <a:pt x="12886" y="29946"/>
                    <a:pt x="14323" y="30629"/>
                    <a:pt x="15671" y="30629"/>
                  </a:cubicBezTo>
                  <a:cubicBezTo>
                    <a:pt x="17452" y="30629"/>
                    <a:pt x="19077" y="29436"/>
                    <a:pt x="19077" y="29436"/>
                  </a:cubicBezTo>
                  <a:cubicBezTo>
                    <a:pt x="19918" y="29896"/>
                    <a:pt x="20733" y="30087"/>
                    <a:pt x="21495" y="30087"/>
                  </a:cubicBezTo>
                  <a:cubicBezTo>
                    <a:pt x="24439" y="30087"/>
                    <a:pt x="26600" y="27240"/>
                    <a:pt x="26430" y="26011"/>
                  </a:cubicBezTo>
                  <a:lnTo>
                    <a:pt x="26430" y="26011"/>
                  </a:lnTo>
                  <a:cubicBezTo>
                    <a:pt x="26602" y="26024"/>
                    <a:pt x="26769" y="26030"/>
                    <a:pt x="26929" y="26030"/>
                  </a:cubicBezTo>
                  <a:cubicBezTo>
                    <a:pt x="30802" y="26030"/>
                    <a:pt x="31317" y="22370"/>
                    <a:pt x="31317" y="22370"/>
                  </a:cubicBezTo>
                  <a:cubicBezTo>
                    <a:pt x="36348" y="20292"/>
                    <a:pt x="33223" y="15304"/>
                    <a:pt x="33223" y="15304"/>
                  </a:cubicBezTo>
                  <a:cubicBezTo>
                    <a:pt x="35559" y="11090"/>
                    <a:pt x="31317" y="8224"/>
                    <a:pt x="31317" y="8224"/>
                  </a:cubicBezTo>
                  <a:cubicBezTo>
                    <a:pt x="31116" y="4340"/>
                    <a:pt x="28809" y="3150"/>
                    <a:pt x="26143" y="3050"/>
                  </a:cubicBezTo>
                  <a:cubicBezTo>
                    <a:pt x="25252" y="961"/>
                    <a:pt x="23792" y="225"/>
                    <a:pt x="22271" y="225"/>
                  </a:cubicBezTo>
                  <a:cubicBezTo>
                    <a:pt x="21173" y="225"/>
                    <a:pt x="20044" y="609"/>
                    <a:pt x="19077" y="1143"/>
                  </a:cubicBezTo>
                  <a:cubicBezTo>
                    <a:pt x="18145" y="324"/>
                    <a:pt x="17172" y="0"/>
                    <a:pt x="16255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0" name="Google Shape;4282;p64"/>
            <p:cNvSpPr/>
            <p:nvPr/>
          </p:nvSpPr>
          <p:spPr>
            <a:xfrm>
              <a:off x="4420913" y="3182363"/>
              <a:ext cx="1221875" cy="1040725"/>
            </a:xfrm>
            <a:custGeom>
              <a:avLst/>
              <a:gdLst/>
              <a:ahLst/>
              <a:cxnLst/>
              <a:rect l="l" t="t" r="r" b="b"/>
              <a:pathLst>
                <a:path w="48875" h="41629" extrusionOk="0">
                  <a:moveTo>
                    <a:pt x="26945" y="1"/>
                  </a:moveTo>
                  <a:cubicBezTo>
                    <a:pt x="25225" y="1"/>
                    <a:pt x="23765" y="644"/>
                    <a:pt x="22947" y="2182"/>
                  </a:cubicBezTo>
                  <a:cubicBezTo>
                    <a:pt x="21633" y="1043"/>
                    <a:pt x="20401" y="601"/>
                    <a:pt x="19281" y="601"/>
                  </a:cubicBezTo>
                  <a:cubicBezTo>
                    <a:pt x="15445" y="601"/>
                    <a:pt x="12929" y="5780"/>
                    <a:pt x="12929" y="5780"/>
                  </a:cubicBezTo>
                  <a:lnTo>
                    <a:pt x="12929" y="5794"/>
                  </a:lnTo>
                  <a:cubicBezTo>
                    <a:pt x="5562" y="6353"/>
                    <a:pt x="6952" y="13319"/>
                    <a:pt x="6952" y="13319"/>
                  </a:cubicBezTo>
                  <a:cubicBezTo>
                    <a:pt x="1" y="17819"/>
                    <a:pt x="5390" y="22807"/>
                    <a:pt x="5390" y="22807"/>
                  </a:cubicBezTo>
                  <a:cubicBezTo>
                    <a:pt x="990" y="28683"/>
                    <a:pt x="8314" y="31321"/>
                    <a:pt x="8314" y="31321"/>
                  </a:cubicBezTo>
                  <a:cubicBezTo>
                    <a:pt x="8261" y="37513"/>
                    <a:pt x="12712" y="38338"/>
                    <a:pt x="15088" y="38338"/>
                  </a:cubicBezTo>
                  <a:cubicBezTo>
                    <a:pt x="15951" y="38338"/>
                    <a:pt x="16541" y="38229"/>
                    <a:pt x="16541" y="38229"/>
                  </a:cubicBezTo>
                  <a:cubicBezTo>
                    <a:pt x="17803" y="40839"/>
                    <a:pt x="19464" y="41628"/>
                    <a:pt x="21011" y="41628"/>
                  </a:cubicBezTo>
                  <a:cubicBezTo>
                    <a:pt x="23381" y="41628"/>
                    <a:pt x="25484" y="39777"/>
                    <a:pt x="25484" y="39777"/>
                  </a:cubicBezTo>
                  <a:cubicBezTo>
                    <a:pt x="27170" y="40730"/>
                    <a:pt x="28597" y="41106"/>
                    <a:pt x="29800" y="41106"/>
                  </a:cubicBezTo>
                  <a:cubicBezTo>
                    <a:pt x="34275" y="41106"/>
                    <a:pt x="35646" y="35907"/>
                    <a:pt x="35646" y="35907"/>
                  </a:cubicBezTo>
                  <a:cubicBezTo>
                    <a:pt x="45149" y="35248"/>
                    <a:pt x="41150" y="29056"/>
                    <a:pt x="41150" y="29056"/>
                  </a:cubicBezTo>
                  <a:cubicBezTo>
                    <a:pt x="48875" y="24513"/>
                    <a:pt x="42970" y="19181"/>
                    <a:pt x="42970" y="19181"/>
                  </a:cubicBezTo>
                  <a:cubicBezTo>
                    <a:pt x="46381" y="10309"/>
                    <a:pt x="39143" y="9650"/>
                    <a:pt x="39143" y="9650"/>
                  </a:cubicBezTo>
                  <a:cubicBezTo>
                    <a:pt x="38626" y="5055"/>
                    <a:pt x="31763" y="1"/>
                    <a:pt x="26945" y="1"/>
                  </a:cubicBezTo>
                  <a:close/>
                </a:path>
              </a:pathLst>
            </a:custGeom>
            <a:solidFill>
              <a:srgbClr val="FF51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1" name="Google Shape;4283;p64"/>
            <p:cNvSpPr/>
            <p:nvPr/>
          </p:nvSpPr>
          <p:spPr>
            <a:xfrm>
              <a:off x="4985363" y="3110788"/>
              <a:ext cx="435650" cy="594475"/>
            </a:xfrm>
            <a:custGeom>
              <a:avLst/>
              <a:gdLst/>
              <a:ahLst/>
              <a:cxnLst/>
              <a:rect l="l" t="t" r="r" b="b"/>
              <a:pathLst>
                <a:path w="17426" h="23779" extrusionOk="0">
                  <a:moveTo>
                    <a:pt x="7755" y="1"/>
                  </a:moveTo>
                  <a:cubicBezTo>
                    <a:pt x="1" y="1"/>
                    <a:pt x="1387" y="23778"/>
                    <a:pt x="1387" y="23778"/>
                  </a:cubicBezTo>
                  <a:cubicBezTo>
                    <a:pt x="1387" y="23778"/>
                    <a:pt x="17425" y="1978"/>
                    <a:pt x="8654" y="101"/>
                  </a:cubicBezTo>
                  <a:cubicBezTo>
                    <a:pt x="8341" y="33"/>
                    <a:pt x="8042" y="1"/>
                    <a:pt x="7755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2" name="Google Shape;4284;p64"/>
            <p:cNvSpPr/>
            <p:nvPr/>
          </p:nvSpPr>
          <p:spPr>
            <a:xfrm>
              <a:off x="4716538" y="3100663"/>
              <a:ext cx="335100" cy="613200"/>
            </a:xfrm>
            <a:custGeom>
              <a:avLst/>
              <a:gdLst/>
              <a:ahLst/>
              <a:cxnLst/>
              <a:rect l="l" t="t" r="r" b="b"/>
              <a:pathLst>
                <a:path w="13404" h="24528" extrusionOk="0">
                  <a:moveTo>
                    <a:pt x="7333" y="1"/>
                  </a:moveTo>
                  <a:cubicBezTo>
                    <a:pt x="7141" y="1"/>
                    <a:pt x="6943" y="25"/>
                    <a:pt x="6736" y="76"/>
                  </a:cubicBezTo>
                  <a:cubicBezTo>
                    <a:pt x="0" y="1738"/>
                    <a:pt x="12326" y="24527"/>
                    <a:pt x="12326" y="24527"/>
                  </a:cubicBezTo>
                  <a:cubicBezTo>
                    <a:pt x="12326" y="24527"/>
                    <a:pt x="13404" y="1"/>
                    <a:pt x="7333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3" name="Google Shape;4285;p64"/>
            <p:cNvSpPr/>
            <p:nvPr/>
          </p:nvSpPr>
          <p:spPr>
            <a:xfrm>
              <a:off x="4421288" y="3262088"/>
              <a:ext cx="603425" cy="451775"/>
            </a:xfrm>
            <a:custGeom>
              <a:avLst/>
              <a:gdLst/>
              <a:ahLst/>
              <a:cxnLst/>
              <a:rect l="l" t="t" r="r" b="b"/>
              <a:pathLst>
                <a:path w="24137" h="18071" extrusionOk="0">
                  <a:moveTo>
                    <a:pt x="7998" y="1"/>
                  </a:moveTo>
                  <a:cubicBezTo>
                    <a:pt x="7175" y="1"/>
                    <a:pt x="6415" y="311"/>
                    <a:pt x="5747" y="1014"/>
                  </a:cubicBezTo>
                  <a:cubicBezTo>
                    <a:pt x="0" y="7091"/>
                    <a:pt x="24136" y="18070"/>
                    <a:pt x="24136" y="18070"/>
                  </a:cubicBezTo>
                  <a:cubicBezTo>
                    <a:pt x="24136" y="18070"/>
                    <a:pt x="14267" y="1"/>
                    <a:pt x="7998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4" name="Google Shape;4286;p64"/>
            <p:cNvSpPr/>
            <p:nvPr/>
          </p:nvSpPr>
          <p:spPr>
            <a:xfrm>
              <a:off x="4362513" y="3500413"/>
              <a:ext cx="662200" cy="213450"/>
            </a:xfrm>
            <a:custGeom>
              <a:avLst/>
              <a:gdLst/>
              <a:ahLst/>
              <a:cxnLst/>
              <a:rect l="l" t="t" r="r" b="b"/>
              <a:pathLst>
                <a:path w="26488" h="8538" extrusionOk="0">
                  <a:moveTo>
                    <a:pt x="5572" y="0"/>
                  </a:moveTo>
                  <a:cubicBezTo>
                    <a:pt x="3982" y="0"/>
                    <a:pt x="2816" y="481"/>
                    <a:pt x="2365" y="1672"/>
                  </a:cubicBezTo>
                  <a:cubicBezTo>
                    <a:pt x="0" y="7892"/>
                    <a:pt x="26487" y="8537"/>
                    <a:pt x="26487" y="8537"/>
                  </a:cubicBezTo>
                  <a:cubicBezTo>
                    <a:pt x="26487" y="8537"/>
                    <a:pt x="12268" y="0"/>
                    <a:pt x="5572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5" name="Google Shape;4287;p64"/>
            <p:cNvSpPr/>
            <p:nvPr/>
          </p:nvSpPr>
          <p:spPr>
            <a:xfrm>
              <a:off x="5024688" y="3253563"/>
              <a:ext cx="570100" cy="460650"/>
            </a:xfrm>
            <a:custGeom>
              <a:avLst/>
              <a:gdLst/>
              <a:ahLst/>
              <a:cxnLst/>
              <a:rect l="l" t="t" r="r" b="b"/>
              <a:pathLst>
                <a:path w="22804" h="18426" extrusionOk="0">
                  <a:moveTo>
                    <a:pt x="16118" y="1"/>
                  </a:moveTo>
                  <a:cubicBezTo>
                    <a:pt x="10304" y="1"/>
                    <a:pt x="0" y="18411"/>
                    <a:pt x="0" y="18411"/>
                  </a:cubicBezTo>
                  <a:lnTo>
                    <a:pt x="0" y="18425"/>
                  </a:lnTo>
                  <a:cubicBezTo>
                    <a:pt x="0" y="18425"/>
                    <a:pt x="22803" y="3691"/>
                    <a:pt x="17386" y="352"/>
                  </a:cubicBezTo>
                  <a:cubicBezTo>
                    <a:pt x="16995" y="112"/>
                    <a:pt x="16570" y="1"/>
                    <a:pt x="16118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6" name="Google Shape;4288;p64"/>
            <p:cNvSpPr/>
            <p:nvPr/>
          </p:nvSpPr>
          <p:spPr>
            <a:xfrm>
              <a:off x="5024688" y="3500488"/>
              <a:ext cx="661100" cy="213375"/>
            </a:xfrm>
            <a:custGeom>
              <a:avLst/>
              <a:gdLst/>
              <a:ahLst/>
              <a:cxnLst/>
              <a:rect l="l" t="t" r="r" b="b"/>
              <a:pathLst>
                <a:path w="26444" h="8535" extrusionOk="0">
                  <a:moveTo>
                    <a:pt x="20860" y="1"/>
                  </a:moveTo>
                  <a:cubicBezTo>
                    <a:pt x="14130" y="1"/>
                    <a:pt x="0" y="8534"/>
                    <a:pt x="0" y="8534"/>
                  </a:cubicBezTo>
                  <a:cubicBezTo>
                    <a:pt x="0" y="8534"/>
                    <a:pt x="26444" y="8204"/>
                    <a:pt x="24151" y="1769"/>
                  </a:cubicBezTo>
                  <a:cubicBezTo>
                    <a:pt x="23701" y="508"/>
                    <a:pt x="22500" y="1"/>
                    <a:pt x="20860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7" name="Google Shape;4289;p64"/>
            <p:cNvSpPr/>
            <p:nvPr/>
          </p:nvSpPr>
          <p:spPr>
            <a:xfrm>
              <a:off x="5024688" y="3713838"/>
              <a:ext cx="640325" cy="215100"/>
            </a:xfrm>
            <a:custGeom>
              <a:avLst/>
              <a:gdLst/>
              <a:ahLst/>
              <a:cxnLst/>
              <a:rect l="l" t="t" r="r" b="b"/>
              <a:pathLst>
                <a:path w="25613" h="8604" extrusionOk="0">
                  <a:moveTo>
                    <a:pt x="0" y="0"/>
                  </a:moveTo>
                  <a:cubicBezTo>
                    <a:pt x="0" y="0"/>
                    <a:pt x="15040" y="8604"/>
                    <a:pt x="21368" y="8604"/>
                  </a:cubicBezTo>
                  <a:cubicBezTo>
                    <a:pt x="22775" y="8604"/>
                    <a:pt x="23752" y="8178"/>
                    <a:pt x="24036" y="7138"/>
                  </a:cubicBezTo>
                  <a:cubicBezTo>
                    <a:pt x="25613" y="1419"/>
                    <a:pt x="1" y="0"/>
                    <a:pt x="0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8" name="Google Shape;4290;p64"/>
            <p:cNvSpPr/>
            <p:nvPr/>
          </p:nvSpPr>
          <p:spPr>
            <a:xfrm>
              <a:off x="5020013" y="3705238"/>
              <a:ext cx="567975" cy="454875"/>
            </a:xfrm>
            <a:custGeom>
              <a:avLst/>
              <a:gdLst/>
              <a:ahLst/>
              <a:cxnLst/>
              <a:rect l="l" t="t" r="r" b="b"/>
              <a:pathLst>
                <a:path w="22719" h="18195" extrusionOk="0">
                  <a:moveTo>
                    <a:pt x="1" y="0"/>
                  </a:moveTo>
                  <a:cubicBezTo>
                    <a:pt x="1" y="1"/>
                    <a:pt x="11600" y="18194"/>
                    <a:pt x="16972" y="18194"/>
                  </a:cubicBezTo>
                  <a:cubicBezTo>
                    <a:pt x="17520" y="18194"/>
                    <a:pt x="18004" y="18005"/>
                    <a:pt x="18404" y="17586"/>
                  </a:cubicBezTo>
                  <a:cubicBezTo>
                    <a:pt x="22718" y="13057"/>
                    <a:pt x="331" y="201"/>
                    <a:pt x="1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9" name="Google Shape;4291;p64"/>
            <p:cNvSpPr/>
            <p:nvPr/>
          </p:nvSpPr>
          <p:spPr>
            <a:xfrm>
              <a:off x="5003438" y="3712038"/>
              <a:ext cx="349125" cy="611875"/>
            </a:xfrm>
            <a:custGeom>
              <a:avLst/>
              <a:gdLst/>
              <a:ahLst/>
              <a:cxnLst/>
              <a:rect l="l" t="t" r="r" b="b"/>
              <a:pathLst>
                <a:path w="13965" h="24475" extrusionOk="0">
                  <a:moveTo>
                    <a:pt x="793" y="0"/>
                  </a:moveTo>
                  <a:cubicBezTo>
                    <a:pt x="793" y="1"/>
                    <a:pt x="0" y="24475"/>
                    <a:pt x="6314" y="24475"/>
                  </a:cubicBezTo>
                  <a:cubicBezTo>
                    <a:pt x="6520" y="24475"/>
                    <a:pt x="6734" y="24448"/>
                    <a:pt x="6956" y="24394"/>
                  </a:cubicBezTo>
                  <a:cubicBezTo>
                    <a:pt x="13964" y="22689"/>
                    <a:pt x="793" y="1"/>
                    <a:pt x="793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0" name="Google Shape;4292;p64"/>
            <p:cNvSpPr/>
            <p:nvPr/>
          </p:nvSpPr>
          <p:spPr>
            <a:xfrm>
              <a:off x="4710088" y="3712038"/>
              <a:ext cx="313175" cy="607550"/>
            </a:xfrm>
            <a:custGeom>
              <a:avLst/>
              <a:gdLst/>
              <a:ahLst/>
              <a:cxnLst/>
              <a:rect l="l" t="t" r="r" b="b"/>
              <a:pathLst>
                <a:path w="12527" h="24302" extrusionOk="0">
                  <a:moveTo>
                    <a:pt x="12527" y="0"/>
                  </a:moveTo>
                  <a:cubicBezTo>
                    <a:pt x="12526" y="1"/>
                    <a:pt x="0" y="22531"/>
                    <a:pt x="5819" y="24222"/>
                  </a:cubicBezTo>
                  <a:cubicBezTo>
                    <a:pt x="6004" y="24276"/>
                    <a:pt x="6183" y="24302"/>
                    <a:pt x="6357" y="24302"/>
                  </a:cubicBezTo>
                  <a:cubicBezTo>
                    <a:pt x="11707" y="24302"/>
                    <a:pt x="12527" y="2"/>
                    <a:pt x="12527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1" name="Google Shape;4293;p64"/>
            <p:cNvSpPr/>
            <p:nvPr/>
          </p:nvSpPr>
          <p:spPr>
            <a:xfrm>
              <a:off x="4409813" y="3712038"/>
              <a:ext cx="613450" cy="441400"/>
            </a:xfrm>
            <a:custGeom>
              <a:avLst/>
              <a:gdLst/>
              <a:ahLst/>
              <a:cxnLst/>
              <a:rect l="l" t="t" r="r" b="b"/>
              <a:pathLst>
                <a:path w="24538" h="17656" extrusionOk="0">
                  <a:moveTo>
                    <a:pt x="24538" y="0"/>
                  </a:moveTo>
                  <a:cubicBezTo>
                    <a:pt x="24537" y="1"/>
                    <a:pt x="0" y="12398"/>
                    <a:pt x="6106" y="17013"/>
                  </a:cubicBezTo>
                  <a:cubicBezTo>
                    <a:pt x="6693" y="17456"/>
                    <a:pt x="7338" y="17656"/>
                    <a:pt x="8024" y="17656"/>
                  </a:cubicBezTo>
                  <a:cubicBezTo>
                    <a:pt x="14469" y="17656"/>
                    <a:pt x="24538" y="1"/>
                    <a:pt x="24538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2" name="Google Shape;4294;p64"/>
            <p:cNvSpPr/>
            <p:nvPr/>
          </p:nvSpPr>
          <p:spPr>
            <a:xfrm>
              <a:off x="4359838" y="3711938"/>
              <a:ext cx="663425" cy="208425"/>
            </a:xfrm>
            <a:custGeom>
              <a:avLst/>
              <a:gdLst/>
              <a:ahLst/>
              <a:cxnLst/>
              <a:rect l="l" t="t" r="r" b="b"/>
              <a:pathLst>
                <a:path w="26537" h="8337" extrusionOk="0">
                  <a:moveTo>
                    <a:pt x="25753" y="0"/>
                  </a:moveTo>
                  <a:cubicBezTo>
                    <a:pt x="21353" y="0"/>
                    <a:pt x="1" y="312"/>
                    <a:pt x="2329" y="6397"/>
                  </a:cubicBezTo>
                  <a:cubicBezTo>
                    <a:pt x="2860" y="7784"/>
                    <a:pt x="4188" y="8336"/>
                    <a:pt x="5964" y="8336"/>
                  </a:cubicBezTo>
                  <a:cubicBezTo>
                    <a:pt x="12865" y="8336"/>
                    <a:pt x="26537" y="4"/>
                    <a:pt x="26537" y="4"/>
                  </a:cubicBezTo>
                  <a:cubicBezTo>
                    <a:pt x="26537" y="4"/>
                    <a:pt x="26255" y="0"/>
                    <a:pt x="25753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3" name="Google Shape;4295;p64"/>
            <p:cNvSpPr/>
            <p:nvPr/>
          </p:nvSpPr>
          <p:spPr>
            <a:xfrm>
              <a:off x="4465713" y="3158988"/>
              <a:ext cx="1109000" cy="1097775"/>
            </a:xfrm>
            <a:custGeom>
              <a:avLst/>
              <a:gdLst/>
              <a:ahLst/>
              <a:cxnLst/>
              <a:rect l="l" t="t" r="r" b="b"/>
              <a:pathLst>
                <a:path w="44360" h="43911" extrusionOk="0">
                  <a:moveTo>
                    <a:pt x="28768" y="1"/>
                  </a:moveTo>
                  <a:cubicBezTo>
                    <a:pt x="27055" y="1"/>
                    <a:pt x="26172" y="9252"/>
                    <a:pt x="26172" y="9252"/>
                  </a:cubicBezTo>
                  <a:lnTo>
                    <a:pt x="19779" y="8994"/>
                  </a:lnTo>
                  <a:cubicBezTo>
                    <a:pt x="19779" y="8994"/>
                    <a:pt x="19364" y="638"/>
                    <a:pt x="17916" y="380"/>
                  </a:cubicBezTo>
                  <a:cubicBezTo>
                    <a:pt x="17896" y="376"/>
                    <a:pt x="17876" y="375"/>
                    <a:pt x="17858" y="375"/>
                  </a:cubicBezTo>
                  <a:cubicBezTo>
                    <a:pt x="16521" y="375"/>
                    <a:pt x="18891" y="9309"/>
                    <a:pt x="18891" y="9309"/>
                  </a:cubicBezTo>
                  <a:lnTo>
                    <a:pt x="14290" y="11660"/>
                  </a:lnTo>
                  <a:cubicBezTo>
                    <a:pt x="14290" y="11660"/>
                    <a:pt x="8223" y="6400"/>
                    <a:pt x="6371" y="6400"/>
                  </a:cubicBezTo>
                  <a:cubicBezTo>
                    <a:pt x="6249" y="6400"/>
                    <a:pt x="6145" y="6422"/>
                    <a:pt x="6063" y="6471"/>
                  </a:cubicBezTo>
                  <a:cubicBezTo>
                    <a:pt x="4730" y="7245"/>
                    <a:pt x="13086" y="12677"/>
                    <a:pt x="13086" y="12677"/>
                  </a:cubicBezTo>
                  <a:lnTo>
                    <a:pt x="9388" y="16877"/>
                  </a:lnTo>
                  <a:cubicBezTo>
                    <a:pt x="9388" y="16877"/>
                    <a:pt x="4335" y="15444"/>
                    <a:pt x="1851" y="15444"/>
                  </a:cubicBezTo>
                  <a:cubicBezTo>
                    <a:pt x="1144" y="15444"/>
                    <a:pt x="645" y="15560"/>
                    <a:pt x="531" y="15859"/>
                  </a:cubicBezTo>
                  <a:cubicBezTo>
                    <a:pt x="0" y="17206"/>
                    <a:pt x="8242" y="18410"/>
                    <a:pt x="8242" y="18410"/>
                  </a:cubicBezTo>
                  <a:lnTo>
                    <a:pt x="8672" y="23613"/>
                  </a:lnTo>
                  <a:cubicBezTo>
                    <a:pt x="8672" y="23613"/>
                    <a:pt x="172" y="25677"/>
                    <a:pt x="502" y="27239"/>
                  </a:cubicBezTo>
                  <a:cubicBezTo>
                    <a:pt x="565" y="27536"/>
                    <a:pt x="913" y="27655"/>
                    <a:pt x="1434" y="27655"/>
                  </a:cubicBezTo>
                  <a:cubicBezTo>
                    <a:pt x="3636" y="27655"/>
                    <a:pt x="8929" y="25519"/>
                    <a:pt x="8929" y="25519"/>
                  </a:cubicBezTo>
                  <a:lnTo>
                    <a:pt x="11008" y="29719"/>
                  </a:lnTo>
                  <a:cubicBezTo>
                    <a:pt x="11008" y="29719"/>
                    <a:pt x="4314" y="35724"/>
                    <a:pt x="5346" y="36928"/>
                  </a:cubicBezTo>
                  <a:cubicBezTo>
                    <a:pt x="5436" y="37031"/>
                    <a:pt x="5564" y="37078"/>
                    <a:pt x="5723" y="37078"/>
                  </a:cubicBezTo>
                  <a:cubicBezTo>
                    <a:pt x="7428" y="37078"/>
                    <a:pt x="12728" y="31682"/>
                    <a:pt x="12728" y="31682"/>
                  </a:cubicBezTo>
                  <a:cubicBezTo>
                    <a:pt x="12728" y="31682"/>
                    <a:pt x="14574" y="36205"/>
                    <a:pt x="17251" y="36426"/>
                  </a:cubicBezTo>
                  <a:lnTo>
                    <a:pt x="17251" y="36426"/>
                  </a:lnTo>
                  <a:cubicBezTo>
                    <a:pt x="17127" y="36751"/>
                    <a:pt x="14883" y="42679"/>
                    <a:pt x="16096" y="43808"/>
                  </a:cubicBezTo>
                  <a:cubicBezTo>
                    <a:pt x="16170" y="43877"/>
                    <a:pt x="16244" y="43910"/>
                    <a:pt x="16320" y="43910"/>
                  </a:cubicBezTo>
                  <a:cubicBezTo>
                    <a:pt x="17522" y="43910"/>
                    <a:pt x="18905" y="35638"/>
                    <a:pt x="18905" y="35638"/>
                  </a:cubicBezTo>
                  <a:lnTo>
                    <a:pt x="24538" y="35366"/>
                  </a:lnTo>
                  <a:cubicBezTo>
                    <a:pt x="24538" y="35366"/>
                    <a:pt x="26334" y="43911"/>
                    <a:pt x="27927" y="43911"/>
                  </a:cubicBezTo>
                  <a:cubicBezTo>
                    <a:pt x="27944" y="43911"/>
                    <a:pt x="27961" y="43910"/>
                    <a:pt x="27978" y="43908"/>
                  </a:cubicBezTo>
                  <a:cubicBezTo>
                    <a:pt x="29583" y="43736"/>
                    <a:pt x="25785" y="34749"/>
                    <a:pt x="25785" y="34749"/>
                  </a:cubicBezTo>
                  <a:lnTo>
                    <a:pt x="30643" y="34362"/>
                  </a:lnTo>
                  <a:lnTo>
                    <a:pt x="32120" y="33918"/>
                  </a:lnTo>
                  <a:cubicBezTo>
                    <a:pt x="32120" y="33918"/>
                    <a:pt x="36910" y="37362"/>
                    <a:pt x="38209" y="37362"/>
                  </a:cubicBezTo>
                  <a:cubicBezTo>
                    <a:pt x="38264" y="37362"/>
                    <a:pt x="38313" y="37356"/>
                    <a:pt x="38354" y="37344"/>
                  </a:cubicBezTo>
                  <a:cubicBezTo>
                    <a:pt x="39401" y="37043"/>
                    <a:pt x="33639" y="32671"/>
                    <a:pt x="33639" y="32671"/>
                  </a:cubicBezTo>
                  <a:lnTo>
                    <a:pt x="37007" y="28300"/>
                  </a:lnTo>
                  <a:cubicBezTo>
                    <a:pt x="37007" y="28300"/>
                    <a:pt x="40697" y="29268"/>
                    <a:pt x="42627" y="29268"/>
                  </a:cubicBezTo>
                  <a:cubicBezTo>
                    <a:pt x="43237" y="29268"/>
                    <a:pt x="43672" y="29171"/>
                    <a:pt x="43758" y="28916"/>
                  </a:cubicBezTo>
                  <a:cubicBezTo>
                    <a:pt x="44116" y="27855"/>
                    <a:pt x="36978" y="27225"/>
                    <a:pt x="36978" y="27225"/>
                  </a:cubicBezTo>
                  <a:lnTo>
                    <a:pt x="38096" y="19543"/>
                  </a:lnTo>
                  <a:cubicBezTo>
                    <a:pt x="38096" y="19543"/>
                    <a:pt x="44360" y="17264"/>
                    <a:pt x="43772" y="16017"/>
                  </a:cubicBezTo>
                  <a:cubicBezTo>
                    <a:pt x="43663" y="15785"/>
                    <a:pt x="43346" y="15691"/>
                    <a:pt x="42900" y="15691"/>
                  </a:cubicBezTo>
                  <a:cubicBezTo>
                    <a:pt x="40946" y="15691"/>
                    <a:pt x="36534" y="17507"/>
                    <a:pt x="36534" y="17507"/>
                  </a:cubicBezTo>
                  <a:lnTo>
                    <a:pt x="32607" y="12018"/>
                  </a:lnTo>
                  <a:cubicBezTo>
                    <a:pt x="32607" y="12018"/>
                    <a:pt x="38985" y="7503"/>
                    <a:pt x="38469" y="6056"/>
                  </a:cubicBezTo>
                  <a:cubicBezTo>
                    <a:pt x="38421" y="5919"/>
                    <a:pt x="38318" y="5856"/>
                    <a:pt x="38171" y="5856"/>
                  </a:cubicBezTo>
                  <a:cubicBezTo>
                    <a:pt x="36754" y="5856"/>
                    <a:pt x="31245" y="11660"/>
                    <a:pt x="31245" y="11660"/>
                  </a:cubicBezTo>
                  <a:lnTo>
                    <a:pt x="27763" y="9151"/>
                  </a:lnTo>
                  <a:cubicBezTo>
                    <a:pt x="27763" y="9151"/>
                    <a:pt x="30729" y="538"/>
                    <a:pt x="28909" y="22"/>
                  </a:cubicBezTo>
                  <a:cubicBezTo>
                    <a:pt x="28861" y="8"/>
                    <a:pt x="28814" y="1"/>
                    <a:pt x="28768" y="1"/>
                  </a:cubicBezTo>
                  <a:close/>
                </a:path>
              </a:pathLst>
            </a:custGeom>
            <a:solidFill>
              <a:srgbClr val="0092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4" name="Google Shape;4296;p64"/>
            <p:cNvSpPr/>
            <p:nvPr/>
          </p:nvSpPr>
          <p:spPr>
            <a:xfrm>
              <a:off x="4502613" y="3220788"/>
              <a:ext cx="1011550" cy="973325"/>
            </a:xfrm>
            <a:custGeom>
              <a:avLst/>
              <a:gdLst/>
              <a:ahLst/>
              <a:cxnLst/>
              <a:rect l="l" t="t" r="r" b="b"/>
              <a:pathLst>
                <a:path w="40462" h="38933" extrusionOk="0">
                  <a:moveTo>
                    <a:pt x="20998" y="0"/>
                  </a:moveTo>
                  <a:cubicBezTo>
                    <a:pt x="13129" y="0"/>
                    <a:pt x="6020" y="4745"/>
                    <a:pt x="3010" y="12011"/>
                  </a:cubicBezTo>
                  <a:cubicBezTo>
                    <a:pt x="1" y="19292"/>
                    <a:pt x="1663" y="27662"/>
                    <a:pt x="7239" y="33238"/>
                  </a:cubicBezTo>
                  <a:cubicBezTo>
                    <a:pt x="10958" y="36957"/>
                    <a:pt x="15934" y="38933"/>
                    <a:pt x="21000" y="38933"/>
                  </a:cubicBezTo>
                  <a:cubicBezTo>
                    <a:pt x="23509" y="38933"/>
                    <a:pt x="26040" y="38448"/>
                    <a:pt x="28451" y="37451"/>
                  </a:cubicBezTo>
                  <a:cubicBezTo>
                    <a:pt x="35717" y="34442"/>
                    <a:pt x="40462" y="27347"/>
                    <a:pt x="40462" y="19464"/>
                  </a:cubicBezTo>
                  <a:cubicBezTo>
                    <a:pt x="40462" y="8715"/>
                    <a:pt x="31747" y="0"/>
                    <a:pt x="20998" y="0"/>
                  </a:cubicBezTo>
                  <a:close/>
                </a:path>
              </a:pathLst>
            </a:custGeom>
            <a:solidFill>
              <a:srgbClr val="FFD3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5" name="Google Shape;4297;p64"/>
            <p:cNvSpPr/>
            <p:nvPr/>
          </p:nvSpPr>
          <p:spPr>
            <a:xfrm>
              <a:off x="4614763" y="3287063"/>
              <a:ext cx="817700" cy="812700"/>
            </a:xfrm>
            <a:custGeom>
              <a:avLst/>
              <a:gdLst/>
              <a:ahLst/>
              <a:cxnLst/>
              <a:rect l="l" t="t" r="r" b="b"/>
              <a:pathLst>
                <a:path w="32708" h="32508" extrusionOk="0">
                  <a:moveTo>
                    <a:pt x="12370" y="1"/>
                  </a:moveTo>
                  <a:cubicBezTo>
                    <a:pt x="12312" y="1"/>
                    <a:pt x="12269" y="15"/>
                    <a:pt x="12212" y="15"/>
                  </a:cubicBezTo>
                  <a:cubicBezTo>
                    <a:pt x="11237" y="144"/>
                    <a:pt x="11166" y="1463"/>
                    <a:pt x="11438" y="2982"/>
                  </a:cubicBezTo>
                  <a:cubicBezTo>
                    <a:pt x="12312" y="4415"/>
                    <a:pt x="13043" y="5920"/>
                    <a:pt x="13631" y="7483"/>
                  </a:cubicBezTo>
                  <a:cubicBezTo>
                    <a:pt x="13918" y="7397"/>
                    <a:pt x="14204" y="7325"/>
                    <a:pt x="14505" y="7268"/>
                  </a:cubicBezTo>
                  <a:cubicBezTo>
                    <a:pt x="14233" y="5232"/>
                    <a:pt x="14090" y="3226"/>
                    <a:pt x="14247" y="1592"/>
                  </a:cubicBezTo>
                  <a:cubicBezTo>
                    <a:pt x="13717" y="675"/>
                    <a:pt x="13086" y="1"/>
                    <a:pt x="12370" y="1"/>
                  </a:cubicBezTo>
                  <a:close/>
                  <a:moveTo>
                    <a:pt x="20840" y="273"/>
                  </a:moveTo>
                  <a:cubicBezTo>
                    <a:pt x="20109" y="273"/>
                    <a:pt x="19450" y="1234"/>
                    <a:pt x="18920" y="2423"/>
                  </a:cubicBezTo>
                  <a:cubicBezTo>
                    <a:pt x="18934" y="4057"/>
                    <a:pt x="18819" y="5691"/>
                    <a:pt x="18576" y="7311"/>
                  </a:cubicBezTo>
                  <a:cubicBezTo>
                    <a:pt x="18948" y="7397"/>
                    <a:pt x="19307" y="7497"/>
                    <a:pt x="19665" y="7626"/>
                  </a:cubicBezTo>
                  <a:cubicBezTo>
                    <a:pt x="20253" y="6150"/>
                    <a:pt x="20969" y="4716"/>
                    <a:pt x="21801" y="3340"/>
                  </a:cubicBezTo>
                  <a:cubicBezTo>
                    <a:pt x="21915" y="1778"/>
                    <a:pt x="21772" y="345"/>
                    <a:pt x="20912" y="273"/>
                  </a:cubicBezTo>
                  <a:close/>
                  <a:moveTo>
                    <a:pt x="5213" y="4142"/>
                  </a:moveTo>
                  <a:cubicBezTo>
                    <a:pt x="4864" y="4142"/>
                    <a:pt x="4542" y="4255"/>
                    <a:pt x="4272" y="4458"/>
                  </a:cubicBezTo>
                  <a:cubicBezTo>
                    <a:pt x="3469" y="5103"/>
                    <a:pt x="3842" y="6293"/>
                    <a:pt x="4630" y="7526"/>
                  </a:cubicBezTo>
                  <a:cubicBezTo>
                    <a:pt x="6006" y="8257"/>
                    <a:pt x="7540" y="9317"/>
                    <a:pt x="9045" y="10492"/>
                  </a:cubicBezTo>
                  <a:cubicBezTo>
                    <a:pt x="9303" y="10191"/>
                    <a:pt x="9575" y="9905"/>
                    <a:pt x="9861" y="9647"/>
                  </a:cubicBezTo>
                  <a:cubicBezTo>
                    <a:pt x="8486" y="7870"/>
                    <a:pt x="7253" y="6021"/>
                    <a:pt x="6579" y="4444"/>
                  </a:cubicBezTo>
                  <a:cubicBezTo>
                    <a:pt x="6164" y="4258"/>
                    <a:pt x="5719" y="4157"/>
                    <a:pt x="5275" y="4143"/>
                  </a:cubicBezTo>
                  <a:cubicBezTo>
                    <a:pt x="5254" y="4142"/>
                    <a:pt x="5233" y="4142"/>
                    <a:pt x="5213" y="4142"/>
                  </a:cubicBezTo>
                  <a:close/>
                  <a:moveTo>
                    <a:pt x="28002" y="5073"/>
                  </a:moveTo>
                  <a:cubicBezTo>
                    <a:pt x="27985" y="5073"/>
                    <a:pt x="27967" y="5073"/>
                    <a:pt x="27949" y="5075"/>
                  </a:cubicBezTo>
                  <a:lnTo>
                    <a:pt x="27935" y="5075"/>
                  </a:lnTo>
                  <a:cubicBezTo>
                    <a:pt x="27290" y="5075"/>
                    <a:pt x="26401" y="5548"/>
                    <a:pt x="25541" y="6150"/>
                  </a:cubicBezTo>
                  <a:cubicBezTo>
                    <a:pt x="24782" y="7382"/>
                    <a:pt x="23965" y="8572"/>
                    <a:pt x="23062" y="9704"/>
                  </a:cubicBezTo>
                  <a:cubicBezTo>
                    <a:pt x="23363" y="9991"/>
                    <a:pt x="23650" y="10292"/>
                    <a:pt x="23907" y="10607"/>
                  </a:cubicBezTo>
                  <a:cubicBezTo>
                    <a:pt x="24911" y="9833"/>
                    <a:pt x="25943" y="9116"/>
                    <a:pt x="27032" y="8472"/>
                  </a:cubicBezTo>
                  <a:cubicBezTo>
                    <a:pt x="28193" y="7196"/>
                    <a:pt x="29211" y="5734"/>
                    <a:pt x="28465" y="5218"/>
                  </a:cubicBezTo>
                  <a:cubicBezTo>
                    <a:pt x="28324" y="5128"/>
                    <a:pt x="28159" y="5073"/>
                    <a:pt x="28002" y="5073"/>
                  </a:cubicBezTo>
                  <a:close/>
                  <a:moveTo>
                    <a:pt x="29770" y="11811"/>
                  </a:moveTo>
                  <a:lnTo>
                    <a:pt x="29741" y="11825"/>
                  </a:lnTo>
                  <a:cubicBezTo>
                    <a:pt x="29742" y="11825"/>
                    <a:pt x="29743" y="11825"/>
                    <a:pt x="29744" y="11825"/>
                  </a:cubicBezTo>
                  <a:lnTo>
                    <a:pt x="29743" y="11825"/>
                  </a:lnTo>
                  <a:cubicBezTo>
                    <a:pt x="29752" y="11821"/>
                    <a:pt x="29761" y="11816"/>
                    <a:pt x="29770" y="11811"/>
                  </a:cubicBezTo>
                  <a:close/>
                  <a:moveTo>
                    <a:pt x="29743" y="11825"/>
                  </a:moveTo>
                  <a:lnTo>
                    <a:pt x="29743" y="11825"/>
                  </a:lnTo>
                  <a:cubicBezTo>
                    <a:pt x="28419" y="12551"/>
                    <a:pt x="27066" y="13205"/>
                    <a:pt x="25670" y="13775"/>
                  </a:cubicBezTo>
                  <a:cubicBezTo>
                    <a:pt x="25814" y="14205"/>
                    <a:pt x="25914" y="14635"/>
                    <a:pt x="26000" y="15064"/>
                  </a:cubicBezTo>
                  <a:cubicBezTo>
                    <a:pt x="27276" y="14864"/>
                    <a:pt x="28551" y="14749"/>
                    <a:pt x="29841" y="14692"/>
                  </a:cubicBezTo>
                  <a:cubicBezTo>
                    <a:pt x="31360" y="14133"/>
                    <a:pt x="32708" y="13402"/>
                    <a:pt x="32392" y="12657"/>
                  </a:cubicBezTo>
                  <a:cubicBezTo>
                    <a:pt x="32120" y="12041"/>
                    <a:pt x="31004" y="11826"/>
                    <a:pt x="29744" y="11825"/>
                  </a:cubicBezTo>
                  <a:close/>
                  <a:moveTo>
                    <a:pt x="2996" y="11711"/>
                  </a:moveTo>
                  <a:cubicBezTo>
                    <a:pt x="1678" y="11711"/>
                    <a:pt x="488" y="11926"/>
                    <a:pt x="259" y="12657"/>
                  </a:cubicBezTo>
                  <a:cubicBezTo>
                    <a:pt x="15" y="13431"/>
                    <a:pt x="846" y="14276"/>
                    <a:pt x="1878" y="15007"/>
                  </a:cubicBezTo>
                  <a:lnTo>
                    <a:pt x="2423" y="15007"/>
                  </a:lnTo>
                  <a:cubicBezTo>
                    <a:pt x="3885" y="15021"/>
                    <a:pt x="5347" y="15122"/>
                    <a:pt x="6809" y="15308"/>
                  </a:cubicBezTo>
                  <a:cubicBezTo>
                    <a:pt x="6895" y="14764"/>
                    <a:pt x="7024" y="14219"/>
                    <a:pt x="7196" y="13689"/>
                  </a:cubicBezTo>
                  <a:cubicBezTo>
                    <a:pt x="5877" y="13115"/>
                    <a:pt x="4601" y="12470"/>
                    <a:pt x="3369" y="11739"/>
                  </a:cubicBezTo>
                  <a:lnTo>
                    <a:pt x="3010" y="11739"/>
                  </a:lnTo>
                  <a:lnTo>
                    <a:pt x="2996" y="11711"/>
                  </a:lnTo>
                  <a:close/>
                  <a:moveTo>
                    <a:pt x="25971" y="18805"/>
                  </a:moveTo>
                  <a:cubicBezTo>
                    <a:pt x="25857" y="19307"/>
                    <a:pt x="25713" y="19823"/>
                    <a:pt x="25527" y="20310"/>
                  </a:cubicBezTo>
                  <a:cubicBezTo>
                    <a:pt x="26473" y="20712"/>
                    <a:pt x="27419" y="21127"/>
                    <a:pt x="28293" y="21571"/>
                  </a:cubicBezTo>
                  <a:cubicBezTo>
                    <a:pt x="28881" y="21743"/>
                    <a:pt x="29483" y="21844"/>
                    <a:pt x="30085" y="21858"/>
                  </a:cubicBezTo>
                  <a:cubicBezTo>
                    <a:pt x="30887" y="21858"/>
                    <a:pt x="31489" y="21586"/>
                    <a:pt x="31547" y="20826"/>
                  </a:cubicBezTo>
                  <a:cubicBezTo>
                    <a:pt x="31604" y="20067"/>
                    <a:pt x="31174" y="19522"/>
                    <a:pt x="30529" y="19092"/>
                  </a:cubicBezTo>
                  <a:lnTo>
                    <a:pt x="30357" y="19092"/>
                  </a:lnTo>
                  <a:cubicBezTo>
                    <a:pt x="28895" y="19078"/>
                    <a:pt x="27433" y="18977"/>
                    <a:pt x="25986" y="18805"/>
                  </a:cubicBezTo>
                  <a:close/>
                  <a:moveTo>
                    <a:pt x="6866" y="18562"/>
                  </a:moveTo>
                  <a:cubicBezTo>
                    <a:pt x="5490" y="18691"/>
                    <a:pt x="4114" y="18777"/>
                    <a:pt x="2867" y="18791"/>
                  </a:cubicBezTo>
                  <a:cubicBezTo>
                    <a:pt x="1405" y="19508"/>
                    <a:pt x="1" y="20468"/>
                    <a:pt x="345" y="21371"/>
                  </a:cubicBezTo>
                  <a:cubicBezTo>
                    <a:pt x="502" y="21801"/>
                    <a:pt x="1047" y="21958"/>
                    <a:pt x="1778" y="21958"/>
                  </a:cubicBezTo>
                  <a:cubicBezTo>
                    <a:pt x="2638" y="21930"/>
                    <a:pt x="3483" y="21801"/>
                    <a:pt x="4300" y="21586"/>
                  </a:cubicBezTo>
                  <a:cubicBezTo>
                    <a:pt x="5246" y="21099"/>
                    <a:pt x="6264" y="20626"/>
                    <a:pt x="7310" y="20196"/>
                  </a:cubicBezTo>
                  <a:cubicBezTo>
                    <a:pt x="7124" y="19665"/>
                    <a:pt x="6966" y="19121"/>
                    <a:pt x="6866" y="18562"/>
                  </a:cubicBezTo>
                  <a:close/>
                  <a:moveTo>
                    <a:pt x="23693" y="23306"/>
                  </a:moveTo>
                  <a:cubicBezTo>
                    <a:pt x="23463" y="23564"/>
                    <a:pt x="23220" y="23807"/>
                    <a:pt x="22976" y="24037"/>
                  </a:cubicBezTo>
                  <a:cubicBezTo>
                    <a:pt x="23621" y="24854"/>
                    <a:pt x="24251" y="25699"/>
                    <a:pt x="24810" y="26516"/>
                  </a:cubicBezTo>
                  <a:cubicBezTo>
                    <a:pt x="25627" y="27176"/>
                    <a:pt x="26487" y="27691"/>
                    <a:pt x="27161" y="27691"/>
                  </a:cubicBezTo>
                  <a:cubicBezTo>
                    <a:pt x="27347" y="27691"/>
                    <a:pt x="27534" y="27649"/>
                    <a:pt x="27691" y="27563"/>
                  </a:cubicBezTo>
                  <a:cubicBezTo>
                    <a:pt x="28150" y="27290"/>
                    <a:pt x="28121" y="26717"/>
                    <a:pt x="27849" y="26043"/>
                  </a:cubicBezTo>
                  <a:cubicBezTo>
                    <a:pt x="26387" y="25241"/>
                    <a:pt x="25011" y="24323"/>
                    <a:pt x="23693" y="23306"/>
                  </a:cubicBezTo>
                  <a:close/>
                  <a:moveTo>
                    <a:pt x="9145" y="23277"/>
                  </a:moveTo>
                  <a:cubicBezTo>
                    <a:pt x="7955" y="24180"/>
                    <a:pt x="6694" y="25011"/>
                    <a:pt x="5404" y="25771"/>
                  </a:cubicBezTo>
                  <a:cubicBezTo>
                    <a:pt x="4974" y="26860"/>
                    <a:pt x="4773" y="27878"/>
                    <a:pt x="5275" y="28279"/>
                  </a:cubicBezTo>
                  <a:cubicBezTo>
                    <a:pt x="5404" y="28369"/>
                    <a:pt x="5544" y="28425"/>
                    <a:pt x="5696" y="28425"/>
                  </a:cubicBezTo>
                  <a:cubicBezTo>
                    <a:pt x="5713" y="28425"/>
                    <a:pt x="5730" y="28424"/>
                    <a:pt x="5748" y="28422"/>
                  </a:cubicBezTo>
                  <a:cubicBezTo>
                    <a:pt x="6393" y="28422"/>
                    <a:pt x="7353" y="27835"/>
                    <a:pt x="8314" y="27090"/>
                  </a:cubicBezTo>
                  <a:cubicBezTo>
                    <a:pt x="8873" y="26187"/>
                    <a:pt x="9532" y="25255"/>
                    <a:pt x="10234" y="24338"/>
                  </a:cubicBezTo>
                  <a:cubicBezTo>
                    <a:pt x="9847" y="24008"/>
                    <a:pt x="9489" y="23650"/>
                    <a:pt x="9145" y="23277"/>
                  </a:cubicBezTo>
                  <a:close/>
                  <a:moveTo>
                    <a:pt x="19493" y="26072"/>
                  </a:moveTo>
                  <a:cubicBezTo>
                    <a:pt x="19092" y="26201"/>
                    <a:pt x="18690" y="26301"/>
                    <a:pt x="18275" y="26387"/>
                  </a:cubicBezTo>
                  <a:cubicBezTo>
                    <a:pt x="18418" y="27649"/>
                    <a:pt x="18533" y="28910"/>
                    <a:pt x="18561" y="30085"/>
                  </a:cubicBezTo>
                  <a:cubicBezTo>
                    <a:pt x="19106" y="31045"/>
                    <a:pt x="19694" y="31834"/>
                    <a:pt x="20267" y="31834"/>
                  </a:cubicBezTo>
                  <a:cubicBezTo>
                    <a:pt x="20324" y="31834"/>
                    <a:pt x="20382" y="31834"/>
                    <a:pt x="20439" y="31805"/>
                  </a:cubicBezTo>
                  <a:cubicBezTo>
                    <a:pt x="21041" y="31633"/>
                    <a:pt x="21127" y="30558"/>
                    <a:pt x="21012" y="29340"/>
                  </a:cubicBezTo>
                  <a:cubicBezTo>
                    <a:pt x="20453" y="28279"/>
                    <a:pt x="19937" y="27190"/>
                    <a:pt x="19493" y="26072"/>
                  </a:cubicBezTo>
                  <a:close/>
                  <a:moveTo>
                    <a:pt x="13287" y="26043"/>
                  </a:moveTo>
                  <a:cubicBezTo>
                    <a:pt x="12685" y="27448"/>
                    <a:pt x="12026" y="28809"/>
                    <a:pt x="11266" y="30142"/>
                  </a:cubicBezTo>
                  <a:cubicBezTo>
                    <a:pt x="11309" y="31289"/>
                    <a:pt x="11567" y="32221"/>
                    <a:pt x="12226" y="32464"/>
                  </a:cubicBezTo>
                  <a:cubicBezTo>
                    <a:pt x="12312" y="32493"/>
                    <a:pt x="12398" y="32507"/>
                    <a:pt x="12499" y="32507"/>
                  </a:cubicBezTo>
                  <a:cubicBezTo>
                    <a:pt x="13273" y="32507"/>
                    <a:pt x="13946" y="31346"/>
                    <a:pt x="14491" y="29985"/>
                  </a:cubicBezTo>
                  <a:cubicBezTo>
                    <a:pt x="14520" y="28852"/>
                    <a:pt x="14634" y="27634"/>
                    <a:pt x="14792" y="26416"/>
                  </a:cubicBezTo>
                  <a:cubicBezTo>
                    <a:pt x="14276" y="26330"/>
                    <a:pt x="13774" y="26201"/>
                    <a:pt x="13287" y="26043"/>
                  </a:cubicBezTo>
                  <a:close/>
                </a:path>
              </a:pathLst>
            </a:custGeom>
            <a:solidFill>
              <a:srgbClr val="FF885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6" name="Google Shape;4298;p64"/>
            <p:cNvSpPr/>
            <p:nvPr/>
          </p:nvSpPr>
          <p:spPr>
            <a:xfrm>
              <a:off x="4895338" y="3237588"/>
              <a:ext cx="265125" cy="477350"/>
            </a:xfrm>
            <a:custGeom>
              <a:avLst/>
              <a:gdLst/>
              <a:ahLst/>
              <a:cxnLst/>
              <a:rect l="l" t="t" r="r" b="b"/>
              <a:pathLst>
                <a:path w="10605" h="19094" extrusionOk="0">
                  <a:moveTo>
                    <a:pt x="5419" y="0"/>
                  </a:moveTo>
                  <a:cubicBezTo>
                    <a:pt x="5391" y="0"/>
                    <a:pt x="5361" y="1"/>
                    <a:pt x="5332" y="2"/>
                  </a:cubicBezTo>
                  <a:cubicBezTo>
                    <a:pt x="0" y="217"/>
                    <a:pt x="5332" y="19093"/>
                    <a:pt x="5332" y="19093"/>
                  </a:cubicBezTo>
                  <a:cubicBezTo>
                    <a:pt x="5332" y="19093"/>
                    <a:pt x="10605" y="0"/>
                    <a:pt x="5419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7" name="Google Shape;4299;p64"/>
            <p:cNvSpPr/>
            <p:nvPr/>
          </p:nvSpPr>
          <p:spPr>
            <a:xfrm>
              <a:off x="4664213" y="3294288"/>
              <a:ext cx="364425" cy="420650"/>
            </a:xfrm>
            <a:custGeom>
              <a:avLst/>
              <a:gdLst/>
              <a:ahLst/>
              <a:cxnLst/>
              <a:rect l="l" t="t" r="r" b="b"/>
              <a:pathLst>
                <a:path w="14577" h="16826" extrusionOk="0">
                  <a:moveTo>
                    <a:pt x="6090" y="1"/>
                  </a:moveTo>
                  <a:cubicBezTo>
                    <a:pt x="5789" y="1"/>
                    <a:pt x="5483" y="69"/>
                    <a:pt x="5175" y="214"/>
                  </a:cubicBezTo>
                  <a:cubicBezTo>
                    <a:pt x="1" y="2636"/>
                    <a:pt x="14577" y="16825"/>
                    <a:pt x="14577" y="16825"/>
                  </a:cubicBezTo>
                  <a:cubicBezTo>
                    <a:pt x="14577" y="16825"/>
                    <a:pt x="10827" y="1"/>
                    <a:pt x="6090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8" name="Google Shape;4300;p64"/>
            <p:cNvSpPr/>
            <p:nvPr/>
          </p:nvSpPr>
          <p:spPr>
            <a:xfrm>
              <a:off x="5028613" y="3297963"/>
              <a:ext cx="358000" cy="416975"/>
            </a:xfrm>
            <a:custGeom>
              <a:avLst/>
              <a:gdLst/>
              <a:ahLst/>
              <a:cxnLst/>
              <a:rect l="l" t="t" r="r" b="b"/>
              <a:pathLst>
                <a:path w="14320" h="16679" extrusionOk="0">
                  <a:moveTo>
                    <a:pt x="8717" y="1"/>
                  </a:moveTo>
                  <a:cubicBezTo>
                    <a:pt x="4186" y="1"/>
                    <a:pt x="1" y="16678"/>
                    <a:pt x="1" y="16678"/>
                  </a:cubicBezTo>
                  <a:cubicBezTo>
                    <a:pt x="1" y="16678"/>
                    <a:pt x="14319" y="2259"/>
                    <a:pt x="9489" y="167"/>
                  </a:cubicBezTo>
                  <a:cubicBezTo>
                    <a:pt x="9231" y="54"/>
                    <a:pt x="8974" y="1"/>
                    <a:pt x="8717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9" name="Google Shape;4301;p64"/>
            <p:cNvSpPr/>
            <p:nvPr/>
          </p:nvSpPr>
          <p:spPr>
            <a:xfrm>
              <a:off x="5028613" y="3459863"/>
              <a:ext cx="489850" cy="255075"/>
            </a:xfrm>
            <a:custGeom>
              <a:avLst/>
              <a:gdLst/>
              <a:ahLst/>
              <a:cxnLst/>
              <a:rect l="l" t="t" r="r" b="b"/>
              <a:pathLst>
                <a:path w="19594" h="10203" extrusionOk="0">
                  <a:moveTo>
                    <a:pt x="14702" y="1"/>
                  </a:moveTo>
                  <a:cubicBezTo>
                    <a:pt x="9971" y="1"/>
                    <a:pt x="1" y="10202"/>
                    <a:pt x="1" y="10202"/>
                  </a:cubicBezTo>
                  <a:cubicBezTo>
                    <a:pt x="1" y="10202"/>
                    <a:pt x="19594" y="4225"/>
                    <a:pt x="16340" y="657"/>
                  </a:cubicBezTo>
                  <a:cubicBezTo>
                    <a:pt x="15925" y="201"/>
                    <a:pt x="15365" y="1"/>
                    <a:pt x="14702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0" name="Google Shape;4302;p64"/>
            <p:cNvSpPr/>
            <p:nvPr/>
          </p:nvSpPr>
          <p:spPr>
            <a:xfrm>
              <a:off x="4566388" y="3450788"/>
              <a:ext cx="462250" cy="264150"/>
            </a:xfrm>
            <a:custGeom>
              <a:avLst/>
              <a:gdLst/>
              <a:ahLst/>
              <a:cxnLst/>
              <a:rect l="l" t="t" r="r" b="b"/>
              <a:pathLst>
                <a:path w="18490" h="10566" extrusionOk="0">
                  <a:moveTo>
                    <a:pt x="3604" y="1"/>
                  </a:moveTo>
                  <a:cubicBezTo>
                    <a:pt x="2954" y="1"/>
                    <a:pt x="2454" y="248"/>
                    <a:pt x="2165" y="819"/>
                  </a:cubicBezTo>
                  <a:cubicBezTo>
                    <a:pt x="1" y="5133"/>
                    <a:pt x="18490" y="10565"/>
                    <a:pt x="18490" y="10565"/>
                  </a:cubicBezTo>
                  <a:cubicBezTo>
                    <a:pt x="18490" y="10565"/>
                    <a:pt x="7850" y="1"/>
                    <a:pt x="3604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1" name="Google Shape;4303;p64"/>
            <p:cNvSpPr/>
            <p:nvPr/>
          </p:nvSpPr>
          <p:spPr>
            <a:xfrm>
              <a:off x="4553213" y="3662238"/>
              <a:ext cx="475425" cy="94750"/>
            </a:xfrm>
            <a:custGeom>
              <a:avLst/>
              <a:gdLst/>
              <a:ahLst/>
              <a:cxnLst/>
              <a:rect l="l" t="t" r="r" b="b"/>
              <a:pathLst>
                <a:path w="19017" h="3790" extrusionOk="0">
                  <a:moveTo>
                    <a:pt x="4880" y="0"/>
                  </a:moveTo>
                  <a:cubicBezTo>
                    <a:pt x="2261" y="0"/>
                    <a:pt x="292" y="462"/>
                    <a:pt x="155" y="1820"/>
                  </a:cubicBezTo>
                  <a:cubicBezTo>
                    <a:pt x="0" y="3306"/>
                    <a:pt x="2251" y="3790"/>
                    <a:pt x="5247" y="3790"/>
                  </a:cubicBezTo>
                  <a:cubicBezTo>
                    <a:pt x="10835" y="3790"/>
                    <a:pt x="19017" y="2107"/>
                    <a:pt x="19017" y="2107"/>
                  </a:cubicBezTo>
                  <a:cubicBezTo>
                    <a:pt x="19017" y="2107"/>
                    <a:pt x="10469" y="0"/>
                    <a:pt x="4880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2" name="Google Shape;4304;p64"/>
            <p:cNvSpPr/>
            <p:nvPr/>
          </p:nvSpPr>
          <p:spPr>
            <a:xfrm>
              <a:off x="4702188" y="3714913"/>
              <a:ext cx="326450" cy="408475"/>
            </a:xfrm>
            <a:custGeom>
              <a:avLst/>
              <a:gdLst/>
              <a:ahLst/>
              <a:cxnLst/>
              <a:rect l="l" t="t" r="r" b="b"/>
              <a:pathLst>
                <a:path w="13058" h="16339" extrusionOk="0">
                  <a:moveTo>
                    <a:pt x="13058" y="0"/>
                  </a:moveTo>
                  <a:cubicBezTo>
                    <a:pt x="13057" y="1"/>
                    <a:pt x="1" y="13057"/>
                    <a:pt x="3627" y="16024"/>
                  </a:cubicBezTo>
                  <a:cubicBezTo>
                    <a:pt x="3889" y="16239"/>
                    <a:pt x="4162" y="16339"/>
                    <a:pt x="4444" y="16339"/>
                  </a:cubicBezTo>
                  <a:cubicBezTo>
                    <a:pt x="8051" y="16339"/>
                    <a:pt x="13058" y="1"/>
                    <a:pt x="13058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3" name="Google Shape;4305;p64"/>
            <p:cNvSpPr/>
            <p:nvPr/>
          </p:nvSpPr>
          <p:spPr>
            <a:xfrm>
              <a:off x="4574988" y="3714913"/>
              <a:ext cx="453650" cy="250950"/>
            </a:xfrm>
            <a:custGeom>
              <a:avLst/>
              <a:gdLst/>
              <a:ahLst/>
              <a:cxnLst/>
              <a:rect l="l" t="t" r="r" b="b"/>
              <a:pathLst>
                <a:path w="18146" h="10038" extrusionOk="0">
                  <a:moveTo>
                    <a:pt x="18146" y="0"/>
                  </a:moveTo>
                  <a:lnTo>
                    <a:pt x="18146" y="0"/>
                  </a:lnTo>
                  <a:cubicBezTo>
                    <a:pt x="18145" y="0"/>
                    <a:pt x="1" y="4759"/>
                    <a:pt x="1821" y="9159"/>
                  </a:cubicBezTo>
                  <a:cubicBezTo>
                    <a:pt x="2073" y="9773"/>
                    <a:pt x="2573" y="10037"/>
                    <a:pt x="3247" y="10037"/>
                  </a:cubicBezTo>
                  <a:cubicBezTo>
                    <a:pt x="7398" y="10037"/>
                    <a:pt x="18146" y="0"/>
                    <a:pt x="18146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4" name="Google Shape;4306;p64"/>
            <p:cNvSpPr/>
            <p:nvPr/>
          </p:nvSpPr>
          <p:spPr>
            <a:xfrm>
              <a:off x="5028613" y="3654263"/>
              <a:ext cx="473275" cy="110675"/>
            </a:xfrm>
            <a:custGeom>
              <a:avLst/>
              <a:gdLst/>
              <a:ahLst/>
              <a:cxnLst/>
              <a:rect l="l" t="t" r="r" b="b"/>
              <a:pathLst>
                <a:path w="18931" h="4427" extrusionOk="0">
                  <a:moveTo>
                    <a:pt x="14024" y="1"/>
                  </a:moveTo>
                  <a:cubicBezTo>
                    <a:pt x="8459" y="1"/>
                    <a:pt x="1" y="2426"/>
                    <a:pt x="1" y="2426"/>
                  </a:cubicBezTo>
                  <a:cubicBezTo>
                    <a:pt x="1" y="2426"/>
                    <a:pt x="8205" y="4427"/>
                    <a:pt x="13769" y="4427"/>
                  </a:cubicBezTo>
                  <a:cubicBezTo>
                    <a:pt x="16722" y="4427"/>
                    <a:pt x="18931" y="3863"/>
                    <a:pt x="18777" y="2139"/>
                  </a:cubicBezTo>
                  <a:cubicBezTo>
                    <a:pt x="18639" y="543"/>
                    <a:pt x="16655" y="1"/>
                    <a:pt x="14024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5" name="Google Shape;4307;p64"/>
            <p:cNvSpPr/>
            <p:nvPr/>
          </p:nvSpPr>
          <p:spPr>
            <a:xfrm>
              <a:off x="5028613" y="3714913"/>
              <a:ext cx="462975" cy="250275"/>
            </a:xfrm>
            <a:custGeom>
              <a:avLst/>
              <a:gdLst/>
              <a:ahLst/>
              <a:cxnLst/>
              <a:rect l="l" t="t" r="r" b="b"/>
              <a:pathLst>
                <a:path w="18519" h="10011" extrusionOk="0">
                  <a:moveTo>
                    <a:pt x="1" y="0"/>
                  </a:moveTo>
                  <a:lnTo>
                    <a:pt x="1" y="0"/>
                  </a:lnTo>
                  <a:cubicBezTo>
                    <a:pt x="1" y="0"/>
                    <a:pt x="10087" y="10011"/>
                    <a:pt x="14583" y="10011"/>
                  </a:cubicBezTo>
                  <a:cubicBezTo>
                    <a:pt x="15297" y="10011"/>
                    <a:pt x="15870" y="9758"/>
                    <a:pt x="16240" y="9173"/>
                  </a:cubicBezTo>
                  <a:cubicBezTo>
                    <a:pt x="18519" y="5518"/>
                    <a:pt x="2" y="0"/>
                    <a:pt x="1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6" name="Google Shape;4308;p64"/>
            <p:cNvSpPr/>
            <p:nvPr/>
          </p:nvSpPr>
          <p:spPr>
            <a:xfrm>
              <a:off x="5028613" y="3710963"/>
              <a:ext cx="356550" cy="408725"/>
            </a:xfrm>
            <a:custGeom>
              <a:avLst/>
              <a:gdLst/>
              <a:ahLst/>
              <a:cxnLst/>
              <a:rect l="l" t="t" r="r" b="b"/>
              <a:pathLst>
                <a:path w="14262" h="16349" extrusionOk="0">
                  <a:moveTo>
                    <a:pt x="1" y="0"/>
                  </a:moveTo>
                  <a:lnTo>
                    <a:pt x="1" y="0"/>
                  </a:lnTo>
                  <a:cubicBezTo>
                    <a:pt x="1" y="1"/>
                    <a:pt x="4005" y="16348"/>
                    <a:pt x="8542" y="16348"/>
                  </a:cubicBezTo>
                  <a:cubicBezTo>
                    <a:pt x="8823" y="16348"/>
                    <a:pt x="9105" y="16286"/>
                    <a:pt x="9389" y="16153"/>
                  </a:cubicBezTo>
                  <a:cubicBezTo>
                    <a:pt x="14262" y="13860"/>
                    <a:pt x="2" y="1"/>
                    <a:pt x="1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7" name="Google Shape;4309;p64"/>
            <p:cNvSpPr/>
            <p:nvPr/>
          </p:nvSpPr>
          <p:spPr>
            <a:xfrm>
              <a:off x="4912163" y="3710963"/>
              <a:ext cx="230350" cy="467275"/>
            </a:xfrm>
            <a:custGeom>
              <a:avLst/>
              <a:gdLst/>
              <a:ahLst/>
              <a:cxnLst/>
              <a:rect l="l" t="t" r="r" b="b"/>
              <a:pathLst>
                <a:path w="9214" h="18691" extrusionOk="0">
                  <a:moveTo>
                    <a:pt x="4659" y="0"/>
                  </a:moveTo>
                  <a:cubicBezTo>
                    <a:pt x="4659" y="1"/>
                    <a:pt x="1" y="18604"/>
                    <a:pt x="4616" y="18690"/>
                  </a:cubicBezTo>
                  <a:cubicBezTo>
                    <a:pt x="4625" y="18690"/>
                    <a:pt x="4633" y="18690"/>
                    <a:pt x="4642" y="18690"/>
                  </a:cubicBezTo>
                  <a:cubicBezTo>
                    <a:pt x="9213" y="18690"/>
                    <a:pt x="4659" y="1"/>
                    <a:pt x="4659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8" name="Google Shape;4310;p64"/>
            <p:cNvSpPr/>
            <p:nvPr/>
          </p:nvSpPr>
          <p:spPr>
            <a:xfrm>
              <a:off x="4762763" y="3464088"/>
              <a:ext cx="505950" cy="486750"/>
            </a:xfrm>
            <a:custGeom>
              <a:avLst/>
              <a:gdLst/>
              <a:ahLst/>
              <a:cxnLst/>
              <a:rect l="l" t="t" r="r" b="b"/>
              <a:pathLst>
                <a:path w="20238" h="19470" extrusionOk="0">
                  <a:moveTo>
                    <a:pt x="10506" y="0"/>
                  </a:moveTo>
                  <a:cubicBezTo>
                    <a:pt x="6564" y="0"/>
                    <a:pt x="3024" y="2365"/>
                    <a:pt x="1505" y="6006"/>
                  </a:cubicBezTo>
                  <a:cubicBezTo>
                    <a:pt x="0" y="9646"/>
                    <a:pt x="831" y="13831"/>
                    <a:pt x="3612" y="16612"/>
                  </a:cubicBezTo>
                  <a:cubicBezTo>
                    <a:pt x="5485" y="18475"/>
                    <a:pt x="7983" y="19470"/>
                    <a:pt x="10523" y="19470"/>
                  </a:cubicBezTo>
                  <a:cubicBezTo>
                    <a:pt x="11772" y="19470"/>
                    <a:pt x="13032" y="19229"/>
                    <a:pt x="14232" y="18733"/>
                  </a:cubicBezTo>
                  <a:cubicBezTo>
                    <a:pt x="17859" y="17228"/>
                    <a:pt x="20238" y="13674"/>
                    <a:pt x="20238" y="9732"/>
                  </a:cubicBezTo>
                  <a:cubicBezTo>
                    <a:pt x="20238" y="4357"/>
                    <a:pt x="15881" y="0"/>
                    <a:pt x="10506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9" name="Google Shape;4311;p64"/>
            <p:cNvSpPr/>
            <p:nvPr/>
          </p:nvSpPr>
          <p:spPr>
            <a:xfrm>
              <a:off x="5016438" y="3355863"/>
              <a:ext cx="17575" cy="108600"/>
            </a:xfrm>
            <a:custGeom>
              <a:avLst/>
              <a:gdLst/>
              <a:ahLst/>
              <a:cxnLst/>
              <a:rect l="l" t="t" r="r" b="b"/>
              <a:pathLst>
                <a:path w="703" h="4344" extrusionOk="0">
                  <a:moveTo>
                    <a:pt x="345" y="1"/>
                  </a:moveTo>
                  <a:cubicBezTo>
                    <a:pt x="347" y="22"/>
                    <a:pt x="350" y="43"/>
                    <a:pt x="352" y="64"/>
                  </a:cubicBezTo>
                  <a:lnTo>
                    <a:pt x="352" y="64"/>
                  </a:lnTo>
                  <a:cubicBezTo>
                    <a:pt x="354" y="43"/>
                    <a:pt x="357" y="22"/>
                    <a:pt x="359" y="1"/>
                  </a:cubicBezTo>
                  <a:close/>
                  <a:moveTo>
                    <a:pt x="352" y="64"/>
                  </a:moveTo>
                  <a:lnTo>
                    <a:pt x="352" y="64"/>
                  </a:lnTo>
                  <a:cubicBezTo>
                    <a:pt x="198" y="1491"/>
                    <a:pt x="85" y="2917"/>
                    <a:pt x="1" y="4344"/>
                  </a:cubicBezTo>
                  <a:lnTo>
                    <a:pt x="703" y="4344"/>
                  </a:lnTo>
                  <a:cubicBezTo>
                    <a:pt x="618" y="2917"/>
                    <a:pt x="519" y="1491"/>
                    <a:pt x="352" y="64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0" name="Google Shape;4312;p64"/>
            <p:cNvSpPr/>
            <p:nvPr/>
          </p:nvSpPr>
          <p:spPr>
            <a:xfrm>
              <a:off x="5140063" y="3403163"/>
              <a:ext cx="62000" cy="98575"/>
            </a:xfrm>
            <a:custGeom>
              <a:avLst/>
              <a:gdLst/>
              <a:ahLst/>
              <a:cxnLst/>
              <a:rect l="l" t="t" r="r" b="b"/>
              <a:pathLst>
                <a:path w="2480" h="3943" extrusionOk="0">
                  <a:moveTo>
                    <a:pt x="2480" y="1"/>
                  </a:moveTo>
                  <a:cubicBezTo>
                    <a:pt x="1620" y="1176"/>
                    <a:pt x="803" y="2380"/>
                    <a:pt x="0" y="3584"/>
                  </a:cubicBezTo>
                  <a:cubicBezTo>
                    <a:pt x="215" y="3699"/>
                    <a:pt x="416" y="3813"/>
                    <a:pt x="617" y="3942"/>
                  </a:cubicBezTo>
                  <a:cubicBezTo>
                    <a:pt x="1262" y="2638"/>
                    <a:pt x="1892" y="1334"/>
                    <a:pt x="2480" y="1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1" name="Google Shape;4313;p64"/>
            <p:cNvSpPr/>
            <p:nvPr/>
          </p:nvSpPr>
          <p:spPr>
            <a:xfrm>
              <a:off x="4848388" y="3403163"/>
              <a:ext cx="62025" cy="98575"/>
            </a:xfrm>
            <a:custGeom>
              <a:avLst/>
              <a:gdLst/>
              <a:ahLst/>
              <a:cxnLst/>
              <a:rect l="l" t="t" r="r" b="b"/>
              <a:pathLst>
                <a:path w="2481" h="3943" extrusionOk="0">
                  <a:moveTo>
                    <a:pt x="1" y="1"/>
                  </a:moveTo>
                  <a:lnTo>
                    <a:pt x="1" y="1"/>
                  </a:lnTo>
                  <a:cubicBezTo>
                    <a:pt x="588" y="1334"/>
                    <a:pt x="1219" y="2638"/>
                    <a:pt x="1878" y="3942"/>
                  </a:cubicBezTo>
                  <a:cubicBezTo>
                    <a:pt x="2079" y="3813"/>
                    <a:pt x="2279" y="3699"/>
                    <a:pt x="2480" y="3584"/>
                  </a:cubicBezTo>
                  <a:cubicBezTo>
                    <a:pt x="1692" y="2366"/>
                    <a:pt x="875" y="1162"/>
                    <a:pt x="1" y="1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2" name="Google Shape;4314;p64"/>
            <p:cNvSpPr/>
            <p:nvPr/>
          </p:nvSpPr>
          <p:spPr>
            <a:xfrm>
              <a:off x="5232513" y="3532513"/>
              <a:ext cx="99275" cy="62375"/>
            </a:xfrm>
            <a:custGeom>
              <a:avLst/>
              <a:gdLst/>
              <a:ahLst/>
              <a:cxnLst/>
              <a:rect l="l" t="t" r="r" b="b"/>
              <a:pathLst>
                <a:path w="3971" h="2495" extrusionOk="0">
                  <a:moveTo>
                    <a:pt x="3956" y="1"/>
                  </a:moveTo>
                  <a:cubicBezTo>
                    <a:pt x="2623" y="588"/>
                    <a:pt x="1304" y="1219"/>
                    <a:pt x="0" y="1878"/>
                  </a:cubicBezTo>
                  <a:cubicBezTo>
                    <a:pt x="115" y="2079"/>
                    <a:pt x="244" y="2280"/>
                    <a:pt x="358" y="2495"/>
                  </a:cubicBezTo>
                  <a:cubicBezTo>
                    <a:pt x="1577" y="1692"/>
                    <a:pt x="2781" y="875"/>
                    <a:pt x="3970" y="1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3" name="Google Shape;4315;p64"/>
            <p:cNvSpPr/>
            <p:nvPr/>
          </p:nvSpPr>
          <p:spPr>
            <a:xfrm>
              <a:off x="4719038" y="3532513"/>
              <a:ext cx="99275" cy="62375"/>
            </a:xfrm>
            <a:custGeom>
              <a:avLst/>
              <a:gdLst/>
              <a:ahLst/>
              <a:cxnLst/>
              <a:rect l="l" t="t" r="r" b="b"/>
              <a:pathLst>
                <a:path w="3971" h="2495" extrusionOk="0">
                  <a:moveTo>
                    <a:pt x="0" y="1"/>
                  </a:moveTo>
                  <a:cubicBezTo>
                    <a:pt x="1190" y="875"/>
                    <a:pt x="2394" y="1692"/>
                    <a:pt x="3612" y="2495"/>
                  </a:cubicBezTo>
                  <a:cubicBezTo>
                    <a:pt x="3727" y="2294"/>
                    <a:pt x="3842" y="2079"/>
                    <a:pt x="3971" y="1878"/>
                  </a:cubicBezTo>
                  <a:cubicBezTo>
                    <a:pt x="2666" y="1233"/>
                    <a:pt x="1348" y="588"/>
                    <a:pt x="15" y="1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4" name="Google Shape;4316;p64"/>
            <p:cNvSpPr/>
            <p:nvPr/>
          </p:nvSpPr>
          <p:spPr>
            <a:xfrm>
              <a:off x="5268688" y="3700563"/>
              <a:ext cx="110400" cy="17950"/>
            </a:xfrm>
            <a:custGeom>
              <a:avLst/>
              <a:gdLst/>
              <a:ahLst/>
              <a:cxnLst/>
              <a:rect l="l" t="t" r="r" b="b"/>
              <a:pathLst>
                <a:path w="4416" h="718" extrusionOk="0">
                  <a:moveTo>
                    <a:pt x="1" y="1"/>
                  </a:moveTo>
                  <a:lnTo>
                    <a:pt x="1" y="273"/>
                  </a:lnTo>
                  <a:lnTo>
                    <a:pt x="1" y="717"/>
                  </a:lnTo>
                  <a:cubicBezTo>
                    <a:pt x="1477" y="631"/>
                    <a:pt x="2939" y="517"/>
                    <a:pt x="4415" y="359"/>
                  </a:cubicBezTo>
                  <a:cubicBezTo>
                    <a:pt x="2939" y="187"/>
                    <a:pt x="1477" y="72"/>
                    <a:pt x="1" y="1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5" name="Google Shape;4317;p64"/>
            <p:cNvSpPr/>
            <p:nvPr/>
          </p:nvSpPr>
          <p:spPr>
            <a:xfrm>
              <a:off x="4671738" y="3700563"/>
              <a:ext cx="110375" cy="17950"/>
            </a:xfrm>
            <a:custGeom>
              <a:avLst/>
              <a:gdLst/>
              <a:ahLst/>
              <a:cxnLst/>
              <a:rect l="l" t="t" r="r" b="b"/>
              <a:pathLst>
                <a:path w="4415" h="718" extrusionOk="0">
                  <a:moveTo>
                    <a:pt x="4415" y="1"/>
                  </a:moveTo>
                  <a:cubicBezTo>
                    <a:pt x="2939" y="87"/>
                    <a:pt x="1462" y="187"/>
                    <a:pt x="1" y="359"/>
                  </a:cubicBezTo>
                  <a:cubicBezTo>
                    <a:pt x="1477" y="517"/>
                    <a:pt x="2939" y="631"/>
                    <a:pt x="4415" y="717"/>
                  </a:cubicBezTo>
                  <a:lnTo>
                    <a:pt x="4415" y="287"/>
                  </a:lnTo>
                  <a:lnTo>
                    <a:pt x="4415" y="1"/>
                  </a:ln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6" name="Google Shape;4318;p64"/>
            <p:cNvSpPr/>
            <p:nvPr/>
          </p:nvSpPr>
          <p:spPr>
            <a:xfrm>
              <a:off x="4719038" y="3822763"/>
              <a:ext cx="101075" cy="63450"/>
            </a:xfrm>
            <a:custGeom>
              <a:avLst/>
              <a:gdLst/>
              <a:ahLst/>
              <a:cxnLst/>
              <a:rect l="l" t="t" r="r" b="b"/>
              <a:pathLst>
                <a:path w="4043" h="2538" extrusionOk="0">
                  <a:moveTo>
                    <a:pt x="3684" y="0"/>
                  </a:moveTo>
                  <a:cubicBezTo>
                    <a:pt x="2437" y="817"/>
                    <a:pt x="1204" y="1648"/>
                    <a:pt x="0" y="2537"/>
                  </a:cubicBezTo>
                  <a:cubicBezTo>
                    <a:pt x="1362" y="1935"/>
                    <a:pt x="2709" y="1276"/>
                    <a:pt x="4042" y="616"/>
                  </a:cubicBezTo>
                  <a:cubicBezTo>
                    <a:pt x="3913" y="416"/>
                    <a:pt x="3784" y="215"/>
                    <a:pt x="3684" y="0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7" name="Google Shape;4319;p64"/>
            <p:cNvSpPr/>
            <p:nvPr/>
          </p:nvSpPr>
          <p:spPr>
            <a:xfrm>
              <a:off x="5230713" y="3822763"/>
              <a:ext cx="101075" cy="63450"/>
            </a:xfrm>
            <a:custGeom>
              <a:avLst/>
              <a:gdLst/>
              <a:ahLst/>
              <a:cxnLst/>
              <a:rect l="l" t="t" r="r" b="b"/>
              <a:pathLst>
                <a:path w="4043" h="2538" extrusionOk="0">
                  <a:moveTo>
                    <a:pt x="359" y="0"/>
                  </a:moveTo>
                  <a:cubicBezTo>
                    <a:pt x="244" y="215"/>
                    <a:pt x="129" y="416"/>
                    <a:pt x="0" y="616"/>
                  </a:cubicBezTo>
                  <a:cubicBezTo>
                    <a:pt x="1333" y="1290"/>
                    <a:pt x="2681" y="1935"/>
                    <a:pt x="4042" y="2537"/>
                  </a:cubicBezTo>
                  <a:cubicBezTo>
                    <a:pt x="2838" y="1648"/>
                    <a:pt x="1606" y="817"/>
                    <a:pt x="373" y="0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8" name="Google Shape;4320;p64"/>
            <p:cNvSpPr/>
            <p:nvPr/>
          </p:nvSpPr>
          <p:spPr>
            <a:xfrm>
              <a:off x="4848388" y="3914113"/>
              <a:ext cx="63800" cy="101450"/>
            </a:xfrm>
            <a:custGeom>
              <a:avLst/>
              <a:gdLst/>
              <a:ahLst/>
              <a:cxnLst/>
              <a:rect l="l" t="t" r="r" b="b"/>
              <a:pathLst>
                <a:path w="2552" h="4058" extrusionOk="0">
                  <a:moveTo>
                    <a:pt x="1935" y="1"/>
                  </a:moveTo>
                  <a:cubicBezTo>
                    <a:pt x="1262" y="1334"/>
                    <a:pt x="602" y="2681"/>
                    <a:pt x="1" y="4057"/>
                  </a:cubicBezTo>
                  <a:cubicBezTo>
                    <a:pt x="889" y="2853"/>
                    <a:pt x="1735" y="1606"/>
                    <a:pt x="2552" y="359"/>
                  </a:cubicBezTo>
                  <a:cubicBezTo>
                    <a:pt x="2351" y="245"/>
                    <a:pt x="2136" y="130"/>
                    <a:pt x="1935" y="1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9" name="Google Shape;4321;p64"/>
            <p:cNvSpPr/>
            <p:nvPr/>
          </p:nvSpPr>
          <p:spPr>
            <a:xfrm>
              <a:off x="5138263" y="3914113"/>
              <a:ext cx="63800" cy="101450"/>
            </a:xfrm>
            <a:custGeom>
              <a:avLst/>
              <a:gdLst/>
              <a:ahLst/>
              <a:cxnLst/>
              <a:rect l="l" t="t" r="r" b="b"/>
              <a:pathLst>
                <a:path w="2552" h="4058" extrusionOk="0">
                  <a:moveTo>
                    <a:pt x="631" y="1"/>
                  </a:moveTo>
                  <a:cubicBezTo>
                    <a:pt x="431" y="130"/>
                    <a:pt x="216" y="245"/>
                    <a:pt x="1" y="359"/>
                  </a:cubicBezTo>
                  <a:cubicBezTo>
                    <a:pt x="818" y="1621"/>
                    <a:pt x="1663" y="2853"/>
                    <a:pt x="2552" y="4057"/>
                  </a:cubicBezTo>
                  <a:cubicBezTo>
                    <a:pt x="1950" y="2681"/>
                    <a:pt x="1305" y="1334"/>
                    <a:pt x="631" y="1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0" name="Google Shape;4322;p64"/>
            <p:cNvSpPr/>
            <p:nvPr/>
          </p:nvSpPr>
          <p:spPr>
            <a:xfrm>
              <a:off x="5016088" y="3950663"/>
              <a:ext cx="17925" cy="112175"/>
            </a:xfrm>
            <a:custGeom>
              <a:avLst/>
              <a:gdLst/>
              <a:ahLst/>
              <a:cxnLst/>
              <a:rect l="l" t="t" r="r" b="b"/>
              <a:pathLst>
                <a:path w="717" h="4487" extrusionOk="0">
                  <a:moveTo>
                    <a:pt x="0" y="1"/>
                  </a:moveTo>
                  <a:cubicBezTo>
                    <a:pt x="86" y="1506"/>
                    <a:pt x="201" y="2996"/>
                    <a:pt x="359" y="4487"/>
                  </a:cubicBezTo>
                  <a:cubicBezTo>
                    <a:pt x="531" y="2996"/>
                    <a:pt x="645" y="1506"/>
                    <a:pt x="717" y="1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1" name="Google Shape;4323;p64"/>
            <p:cNvSpPr/>
            <p:nvPr/>
          </p:nvSpPr>
          <p:spPr>
            <a:xfrm>
              <a:off x="4782088" y="3464088"/>
              <a:ext cx="485550" cy="486250"/>
            </a:xfrm>
            <a:custGeom>
              <a:avLst/>
              <a:gdLst/>
              <a:ahLst/>
              <a:cxnLst/>
              <a:rect l="l" t="t" r="r" b="b"/>
              <a:pathLst>
                <a:path w="19422" h="19450" extrusionOk="0">
                  <a:moveTo>
                    <a:pt x="9375" y="0"/>
                  </a:moveTo>
                  <a:cubicBezTo>
                    <a:pt x="9317" y="903"/>
                    <a:pt x="9274" y="1820"/>
                    <a:pt x="9246" y="2723"/>
                  </a:cubicBezTo>
                  <a:cubicBezTo>
                    <a:pt x="9188" y="3899"/>
                    <a:pt x="9174" y="5088"/>
                    <a:pt x="9145" y="6264"/>
                  </a:cubicBezTo>
                  <a:lnTo>
                    <a:pt x="9131" y="7568"/>
                  </a:lnTo>
                  <a:lnTo>
                    <a:pt x="8457" y="6450"/>
                  </a:lnTo>
                  <a:cubicBezTo>
                    <a:pt x="7841" y="5447"/>
                    <a:pt x="7239" y="4429"/>
                    <a:pt x="6608" y="3426"/>
                  </a:cubicBezTo>
                  <a:cubicBezTo>
                    <a:pt x="6121" y="2666"/>
                    <a:pt x="5634" y="1906"/>
                    <a:pt x="5132" y="1133"/>
                  </a:cubicBezTo>
                  <a:cubicBezTo>
                    <a:pt x="4931" y="1247"/>
                    <a:pt x="4716" y="1376"/>
                    <a:pt x="4530" y="1491"/>
                  </a:cubicBezTo>
                  <a:cubicBezTo>
                    <a:pt x="4931" y="2308"/>
                    <a:pt x="5347" y="3110"/>
                    <a:pt x="5777" y="3913"/>
                  </a:cubicBezTo>
                  <a:cubicBezTo>
                    <a:pt x="6322" y="4959"/>
                    <a:pt x="6895" y="5991"/>
                    <a:pt x="7454" y="7023"/>
                  </a:cubicBezTo>
                  <a:lnTo>
                    <a:pt x="8099" y="8170"/>
                  </a:lnTo>
                  <a:lnTo>
                    <a:pt x="6967" y="7525"/>
                  </a:lnTo>
                  <a:cubicBezTo>
                    <a:pt x="5920" y="6966"/>
                    <a:pt x="4903" y="6393"/>
                    <a:pt x="3842" y="5848"/>
                  </a:cubicBezTo>
                  <a:cubicBezTo>
                    <a:pt x="3054" y="5432"/>
                    <a:pt x="2251" y="5017"/>
                    <a:pt x="1449" y="4615"/>
                  </a:cubicBezTo>
                  <a:cubicBezTo>
                    <a:pt x="1320" y="4816"/>
                    <a:pt x="1205" y="5017"/>
                    <a:pt x="1090" y="5232"/>
                  </a:cubicBezTo>
                  <a:cubicBezTo>
                    <a:pt x="1836" y="5719"/>
                    <a:pt x="2595" y="6206"/>
                    <a:pt x="3355" y="6679"/>
                  </a:cubicBezTo>
                  <a:cubicBezTo>
                    <a:pt x="4344" y="7324"/>
                    <a:pt x="5361" y="7926"/>
                    <a:pt x="6365" y="8542"/>
                  </a:cubicBezTo>
                  <a:lnTo>
                    <a:pt x="7497" y="9202"/>
                  </a:lnTo>
                  <a:lnTo>
                    <a:pt x="6193" y="9216"/>
                  </a:lnTo>
                  <a:cubicBezTo>
                    <a:pt x="5003" y="9245"/>
                    <a:pt x="3828" y="9259"/>
                    <a:pt x="2653" y="9316"/>
                  </a:cubicBezTo>
                  <a:cubicBezTo>
                    <a:pt x="1764" y="9345"/>
                    <a:pt x="875" y="9388"/>
                    <a:pt x="1" y="9445"/>
                  </a:cubicBezTo>
                  <a:lnTo>
                    <a:pt x="1" y="9732"/>
                  </a:lnTo>
                  <a:lnTo>
                    <a:pt x="1" y="10162"/>
                  </a:lnTo>
                  <a:cubicBezTo>
                    <a:pt x="875" y="10205"/>
                    <a:pt x="1764" y="10248"/>
                    <a:pt x="2638" y="10277"/>
                  </a:cubicBezTo>
                  <a:cubicBezTo>
                    <a:pt x="3828" y="10334"/>
                    <a:pt x="5003" y="10348"/>
                    <a:pt x="6178" y="10391"/>
                  </a:cubicBezTo>
                  <a:lnTo>
                    <a:pt x="7483" y="10391"/>
                  </a:lnTo>
                  <a:lnTo>
                    <a:pt x="6365" y="11065"/>
                  </a:lnTo>
                  <a:cubicBezTo>
                    <a:pt x="5361" y="11681"/>
                    <a:pt x="4344" y="12283"/>
                    <a:pt x="3355" y="12914"/>
                  </a:cubicBezTo>
                  <a:cubicBezTo>
                    <a:pt x="2610" y="13387"/>
                    <a:pt x="1879" y="13860"/>
                    <a:pt x="1148" y="14333"/>
                  </a:cubicBezTo>
                  <a:cubicBezTo>
                    <a:pt x="1262" y="14548"/>
                    <a:pt x="1377" y="14748"/>
                    <a:pt x="1506" y="14949"/>
                  </a:cubicBezTo>
                  <a:cubicBezTo>
                    <a:pt x="2280" y="14562"/>
                    <a:pt x="3054" y="14161"/>
                    <a:pt x="3828" y="13760"/>
                  </a:cubicBezTo>
                  <a:cubicBezTo>
                    <a:pt x="4874" y="13215"/>
                    <a:pt x="5906" y="12642"/>
                    <a:pt x="6952" y="12068"/>
                  </a:cubicBezTo>
                  <a:lnTo>
                    <a:pt x="8085" y="11438"/>
                  </a:lnTo>
                  <a:lnTo>
                    <a:pt x="7440" y="12570"/>
                  </a:lnTo>
                  <a:cubicBezTo>
                    <a:pt x="6881" y="13602"/>
                    <a:pt x="6307" y="14634"/>
                    <a:pt x="5763" y="15680"/>
                  </a:cubicBezTo>
                  <a:cubicBezTo>
                    <a:pt x="5361" y="16454"/>
                    <a:pt x="4960" y="17214"/>
                    <a:pt x="4573" y="17988"/>
                  </a:cubicBezTo>
                  <a:cubicBezTo>
                    <a:pt x="4774" y="18117"/>
                    <a:pt x="4989" y="18231"/>
                    <a:pt x="5204" y="18346"/>
                  </a:cubicBezTo>
                  <a:cubicBezTo>
                    <a:pt x="5677" y="17629"/>
                    <a:pt x="6135" y="16898"/>
                    <a:pt x="6594" y="16167"/>
                  </a:cubicBezTo>
                  <a:cubicBezTo>
                    <a:pt x="7239" y="15178"/>
                    <a:pt x="7841" y="14161"/>
                    <a:pt x="8457" y="13158"/>
                  </a:cubicBezTo>
                  <a:lnTo>
                    <a:pt x="9117" y="12025"/>
                  </a:lnTo>
                  <a:lnTo>
                    <a:pt x="9131" y="13330"/>
                  </a:lnTo>
                  <a:cubicBezTo>
                    <a:pt x="9160" y="14519"/>
                    <a:pt x="9174" y="15694"/>
                    <a:pt x="9231" y="16870"/>
                  </a:cubicBezTo>
                  <a:cubicBezTo>
                    <a:pt x="9260" y="17730"/>
                    <a:pt x="9303" y="18590"/>
                    <a:pt x="9346" y="19450"/>
                  </a:cubicBezTo>
                  <a:lnTo>
                    <a:pt x="10063" y="19450"/>
                  </a:lnTo>
                  <a:cubicBezTo>
                    <a:pt x="10120" y="18590"/>
                    <a:pt x="10163" y="17730"/>
                    <a:pt x="10191" y="16870"/>
                  </a:cubicBezTo>
                  <a:cubicBezTo>
                    <a:pt x="10249" y="15694"/>
                    <a:pt x="10263" y="14519"/>
                    <a:pt x="10292" y="13330"/>
                  </a:cubicBezTo>
                  <a:lnTo>
                    <a:pt x="10306" y="12025"/>
                  </a:lnTo>
                  <a:lnTo>
                    <a:pt x="10965" y="13158"/>
                  </a:lnTo>
                  <a:cubicBezTo>
                    <a:pt x="11582" y="14161"/>
                    <a:pt x="12184" y="15178"/>
                    <a:pt x="12829" y="16167"/>
                  </a:cubicBezTo>
                  <a:cubicBezTo>
                    <a:pt x="13287" y="16898"/>
                    <a:pt x="13746" y="17629"/>
                    <a:pt x="14219" y="18346"/>
                  </a:cubicBezTo>
                  <a:cubicBezTo>
                    <a:pt x="14434" y="18231"/>
                    <a:pt x="14649" y="18117"/>
                    <a:pt x="14850" y="17988"/>
                  </a:cubicBezTo>
                  <a:cubicBezTo>
                    <a:pt x="14463" y="17214"/>
                    <a:pt x="14061" y="16454"/>
                    <a:pt x="13660" y="15680"/>
                  </a:cubicBezTo>
                  <a:cubicBezTo>
                    <a:pt x="13130" y="14634"/>
                    <a:pt x="12542" y="13602"/>
                    <a:pt x="11983" y="12570"/>
                  </a:cubicBezTo>
                  <a:lnTo>
                    <a:pt x="11338" y="11438"/>
                  </a:lnTo>
                  <a:lnTo>
                    <a:pt x="12470" y="12083"/>
                  </a:lnTo>
                  <a:cubicBezTo>
                    <a:pt x="13517" y="12642"/>
                    <a:pt x="14534" y="13215"/>
                    <a:pt x="15595" y="13760"/>
                  </a:cubicBezTo>
                  <a:cubicBezTo>
                    <a:pt x="16369" y="14161"/>
                    <a:pt x="17143" y="14562"/>
                    <a:pt x="17917" y="14963"/>
                  </a:cubicBezTo>
                  <a:cubicBezTo>
                    <a:pt x="18046" y="14763"/>
                    <a:pt x="18175" y="14548"/>
                    <a:pt x="18275" y="14333"/>
                  </a:cubicBezTo>
                  <a:cubicBezTo>
                    <a:pt x="17544" y="13860"/>
                    <a:pt x="16813" y="13387"/>
                    <a:pt x="16068" y="12914"/>
                  </a:cubicBezTo>
                  <a:cubicBezTo>
                    <a:pt x="15079" y="12283"/>
                    <a:pt x="14061" y="11681"/>
                    <a:pt x="13058" y="11065"/>
                  </a:cubicBezTo>
                  <a:lnTo>
                    <a:pt x="11940" y="10406"/>
                  </a:lnTo>
                  <a:lnTo>
                    <a:pt x="13230" y="10391"/>
                  </a:lnTo>
                  <a:cubicBezTo>
                    <a:pt x="14420" y="10348"/>
                    <a:pt x="15595" y="10334"/>
                    <a:pt x="16770" y="10277"/>
                  </a:cubicBezTo>
                  <a:cubicBezTo>
                    <a:pt x="17659" y="10248"/>
                    <a:pt x="18547" y="10205"/>
                    <a:pt x="19422" y="10162"/>
                  </a:cubicBezTo>
                  <a:lnTo>
                    <a:pt x="19422" y="9732"/>
                  </a:lnTo>
                  <a:lnTo>
                    <a:pt x="19422" y="9445"/>
                  </a:lnTo>
                  <a:cubicBezTo>
                    <a:pt x="18547" y="9388"/>
                    <a:pt x="17659" y="9345"/>
                    <a:pt x="16770" y="9316"/>
                  </a:cubicBezTo>
                  <a:cubicBezTo>
                    <a:pt x="15595" y="9259"/>
                    <a:pt x="14405" y="9245"/>
                    <a:pt x="13230" y="9216"/>
                  </a:cubicBezTo>
                  <a:lnTo>
                    <a:pt x="11926" y="9202"/>
                  </a:lnTo>
                  <a:lnTo>
                    <a:pt x="13058" y="8542"/>
                  </a:lnTo>
                  <a:cubicBezTo>
                    <a:pt x="14047" y="7926"/>
                    <a:pt x="15065" y="7324"/>
                    <a:pt x="16068" y="6679"/>
                  </a:cubicBezTo>
                  <a:cubicBezTo>
                    <a:pt x="16828" y="6206"/>
                    <a:pt x="17573" y="5719"/>
                    <a:pt x="18332" y="5232"/>
                  </a:cubicBezTo>
                  <a:cubicBezTo>
                    <a:pt x="18218" y="5017"/>
                    <a:pt x="18103" y="4802"/>
                    <a:pt x="17974" y="4601"/>
                  </a:cubicBezTo>
                  <a:cubicBezTo>
                    <a:pt x="17171" y="5017"/>
                    <a:pt x="16369" y="5418"/>
                    <a:pt x="15566" y="5848"/>
                  </a:cubicBezTo>
                  <a:cubicBezTo>
                    <a:pt x="14520" y="6378"/>
                    <a:pt x="13502" y="6966"/>
                    <a:pt x="12456" y="7525"/>
                  </a:cubicBezTo>
                  <a:lnTo>
                    <a:pt x="11324" y="8170"/>
                  </a:lnTo>
                  <a:lnTo>
                    <a:pt x="11969" y="7038"/>
                  </a:lnTo>
                  <a:cubicBezTo>
                    <a:pt x="12528" y="5991"/>
                    <a:pt x="13101" y="4974"/>
                    <a:pt x="13646" y="3913"/>
                  </a:cubicBezTo>
                  <a:cubicBezTo>
                    <a:pt x="14061" y="3110"/>
                    <a:pt x="14477" y="2308"/>
                    <a:pt x="14893" y="1491"/>
                  </a:cubicBezTo>
                  <a:cubicBezTo>
                    <a:pt x="14692" y="1376"/>
                    <a:pt x="14491" y="1247"/>
                    <a:pt x="14291" y="1133"/>
                  </a:cubicBezTo>
                  <a:cubicBezTo>
                    <a:pt x="13789" y="1892"/>
                    <a:pt x="13287" y="2666"/>
                    <a:pt x="12814" y="3426"/>
                  </a:cubicBezTo>
                  <a:cubicBezTo>
                    <a:pt x="12169" y="4429"/>
                    <a:pt x="11567" y="5447"/>
                    <a:pt x="10951" y="6450"/>
                  </a:cubicBezTo>
                  <a:lnTo>
                    <a:pt x="10292" y="7568"/>
                  </a:lnTo>
                  <a:lnTo>
                    <a:pt x="10277" y="6264"/>
                  </a:lnTo>
                  <a:cubicBezTo>
                    <a:pt x="10249" y="5088"/>
                    <a:pt x="10234" y="3899"/>
                    <a:pt x="10177" y="2723"/>
                  </a:cubicBezTo>
                  <a:cubicBezTo>
                    <a:pt x="10134" y="1820"/>
                    <a:pt x="10091" y="903"/>
                    <a:pt x="10048" y="0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2" name="Google Shape;4324;p64"/>
            <p:cNvSpPr/>
            <p:nvPr/>
          </p:nvSpPr>
          <p:spPr>
            <a:xfrm>
              <a:off x="4807538" y="3492538"/>
              <a:ext cx="424275" cy="389550"/>
            </a:xfrm>
            <a:custGeom>
              <a:avLst/>
              <a:gdLst/>
              <a:ahLst/>
              <a:cxnLst/>
              <a:rect l="l" t="t" r="r" b="b"/>
              <a:pathLst>
                <a:path w="16971" h="15582" extrusionOk="0">
                  <a:moveTo>
                    <a:pt x="9034" y="1"/>
                  </a:moveTo>
                  <a:cubicBezTo>
                    <a:pt x="8203" y="1"/>
                    <a:pt x="7371" y="109"/>
                    <a:pt x="6565" y="324"/>
                  </a:cubicBezTo>
                  <a:cubicBezTo>
                    <a:pt x="4272" y="926"/>
                    <a:pt x="2308" y="2374"/>
                    <a:pt x="1047" y="4395"/>
                  </a:cubicBezTo>
                  <a:cubicBezTo>
                    <a:pt x="703" y="4939"/>
                    <a:pt x="445" y="5541"/>
                    <a:pt x="259" y="6158"/>
                  </a:cubicBezTo>
                  <a:cubicBezTo>
                    <a:pt x="216" y="6287"/>
                    <a:pt x="187" y="6430"/>
                    <a:pt x="158" y="6559"/>
                  </a:cubicBezTo>
                  <a:cubicBezTo>
                    <a:pt x="44" y="7089"/>
                    <a:pt x="1" y="7634"/>
                    <a:pt x="29" y="8178"/>
                  </a:cubicBezTo>
                  <a:cubicBezTo>
                    <a:pt x="144" y="9554"/>
                    <a:pt x="775" y="10300"/>
                    <a:pt x="1534" y="10672"/>
                  </a:cubicBezTo>
                  <a:cubicBezTo>
                    <a:pt x="2172" y="11006"/>
                    <a:pt x="2890" y="11086"/>
                    <a:pt x="3435" y="11086"/>
                  </a:cubicBezTo>
                  <a:cubicBezTo>
                    <a:pt x="3943" y="11086"/>
                    <a:pt x="4300" y="11016"/>
                    <a:pt x="4300" y="11016"/>
                  </a:cubicBezTo>
                  <a:lnTo>
                    <a:pt x="4300" y="11016"/>
                  </a:lnTo>
                  <a:cubicBezTo>
                    <a:pt x="4300" y="11016"/>
                    <a:pt x="3713" y="14814"/>
                    <a:pt x="5375" y="15359"/>
                  </a:cubicBezTo>
                  <a:cubicBezTo>
                    <a:pt x="5504" y="15402"/>
                    <a:pt x="5617" y="15422"/>
                    <a:pt x="5714" y="15422"/>
                  </a:cubicBezTo>
                  <a:cubicBezTo>
                    <a:pt x="6879" y="15422"/>
                    <a:pt x="6002" y="12593"/>
                    <a:pt x="6809" y="12593"/>
                  </a:cubicBezTo>
                  <a:cubicBezTo>
                    <a:pt x="7697" y="12593"/>
                    <a:pt x="6622" y="15230"/>
                    <a:pt x="8199" y="15560"/>
                  </a:cubicBezTo>
                  <a:cubicBezTo>
                    <a:pt x="8273" y="15575"/>
                    <a:pt x="8342" y="15582"/>
                    <a:pt x="8405" y="15582"/>
                  </a:cubicBezTo>
                  <a:cubicBezTo>
                    <a:pt x="9693" y="15582"/>
                    <a:pt x="8907" y="12679"/>
                    <a:pt x="10191" y="12679"/>
                  </a:cubicBezTo>
                  <a:cubicBezTo>
                    <a:pt x="11538" y="12679"/>
                    <a:pt x="11166" y="15459"/>
                    <a:pt x="12742" y="15560"/>
                  </a:cubicBezTo>
                  <a:cubicBezTo>
                    <a:pt x="12757" y="15560"/>
                    <a:pt x="12771" y="15561"/>
                    <a:pt x="12784" y="15561"/>
                  </a:cubicBezTo>
                  <a:cubicBezTo>
                    <a:pt x="14312" y="15561"/>
                    <a:pt x="13115" y="10873"/>
                    <a:pt x="13115" y="10873"/>
                  </a:cubicBezTo>
                  <a:lnTo>
                    <a:pt x="13115" y="10873"/>
                  </a:lnTo>
                  <a:cubicBezTo>
                    <a:pt x="13115" y="10873"/>
                    <a:pt x="13524" y="10963"/>
                    <a:pt x="14073" y="10963"/>
                  </a:cubicBezTo>
                  <a:cubicBezTo>
                    <a:pt x="14623" y="10963"/>
                    <a:pt x="15315" y="10873"/>
                    <a:pt x="15881" y="10515"/>
                  </a:cubicBezTo>
                  <a:cubicBezTo>
                    <a:pt x="16139" y="10357"/>
                    <a:pt x="16340" y="10156"/>
                    <a:pt x="16512" y="9913"/>
                  </a:cubicBezTo>
                  <a:cubicBezTo>
                    <a:pt x="16784" y="9511"/>
                    <a:pt x="16970" y="8938"/>
                    <a:pt x="16970" y="8178"/>
                  </a:cubicBezTo>
                  <a:cubicBezTo>
                    <a:pt x="16970" y="6631"/>
                    <a:pt x="16053" y="2933"/>
                    <a:pt x="13101" y="1084"/>
                  </a:cubicBezTo>
                  <a:cubicBezTo>
                    <a:pt x="13015" y="1026"/>
                    <a:pt x="12929" y="969"/>
                    <a:pt x="12828" y="926"/>
                  </a:cubicBezTo>
                  <a:cubicBezTo>
                    <a:pt x="12527" y="754"/>
                    <a:pt x="12226" y="611"/>
                    <a:pt x="11911" y="482"/>
                  </a:cubicBezTo>
                  <a:cubicBezTo>
                    <a:pt x="11194" y="224"/>
                    <a:pt x="10449" y="66"/>
                    <a:pt x="9689" y="23"/>
                  </a:cubicBezTo>
                  <a:cubicBezTo>
                    <a:pt x="9471" y="8"/>
                    <a:pt x="9253" y="1"/>
                    <a:pt x="9034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3" name="Google Shape;4325;p64"/>
            <p:cNvSpPr/>
            <p:nvPr/>
          </p:nvSpPr>
          <p:spPr>
            <a:xfrm>
              <a:off x="4989213" y="3705238"/>
              <a:ext cx="78500" cy="57900"/>
            </a:xfrm>
            <a:custGeom>
              <a:avLst/>
              <a:gdLst/>
              <a:ahLst/>
              <a:cxnLst/>
              <a:rect l="l" t="t" r="r" b="b"/>
              <a:pathLst>
                <a:path w="3140" h="2316" extrusionOk="0">
                  <a:moveTo>
                    <a:pt x="1233" y="0"/>
                  </a:moveTo>
                  <a:cubicBezTo>
                    <a:pt x="1233" y="0"/>
                    <a:pt x="0" y="1935"/>
                    <a:pt x="430" y="2236"/>
                  </a:cubicBezTo>
                  <a:cubicBezTo>
                    <a:pt x="479" y="2270"/>
                    <a:pt x="528" y="2285"/>
                    <a:pt x="577" y="2285"/>
                  </a:cubicBezTo>
                  <a:cubicBezTo>
                    <a:pt x="970" y="2285"/>
                    <a:pt x="1376" y="1347"/>
                    <a:pt x="1376" y="1347"/>
                  </a:cubicBezTo>
                  <a:cubicBezTo>
                    <a:pt x="1376" y="1347"/>
                    <a:pt x="1563" y="2316"/>
                    <a:pt x="2157" y="2316"/>
                  </a:cubicBezTo>
                  <a:cubicBezTo>
                    <a:pt x="2222" y="2316"/>
                    <a:pt x="2291" y="2304"/>
                    <a:pt x="2365" y="2279"/>
                  </a:cubicBezTo>
                  <a:cubicBezTo>
                    <a:pt x="3139" y="2035"/>
                    <a:pt x="1233" y="0"/>
                    <a:pt x="1233" y="0"/>
                  </a:cubicBezTo>
                  <a:close/>
                </a:path>
              </a:pathLst>
            </a:custGeom>
            <a:solidFill>
              <a:srgbClr val="1E032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4" name="Google Shape;4326;p64"/>
            <p:cNvSpPr/>
            <p:nvPr/>
          </p:nvSpPr>
          <p:spPr>
            <a:xfrm>
              <a:off x="4883513" y="3581088"/>
              <a:ext cx="92450" cy="133550"/>
            </a:xfrm>
            <a:custGeom>
              <a:avLst/>
              <a:gdLst/>
              <a:ahLst/>
              <a:cxnLst/>
              <a:rect l="l" t="t" r="r" b="b"/>
              <a:pathLst>
                <a:path w="3698" h="5342" extrusionOk="0">
                  <a:moveTo>
                    <a:pt x="2008" y="0"/>
                  </a:moveTo>
                  <a:cubicBezTo>
                    <a:pt x="1223" y="0"/>
                    <a:pt x="513" y="500"/>
                    <a:pt x="244" y="1240"/>
                  </a:cubicBezTo>
                  <a:cubicBezTo>
                    <a:pt x="43" y="1784"/>
                    <a:pt x="0" y="2386"/>
                    <a:pt x="100" y="2945"/>
                  </a:cubicBezTo>
                  <a:cubicBezTo>
                    <a:pt x="172" y="3332"/>
                    <a:pt x="272" y="3705"/>
                    <a:pt x="401" y="4063"/>
                  </a:cubicBezTo>
                  <a:cubicBezTo>
                    <a:pt x="502" y="4364"/>
                    <a:pt x="659" y="4665"/>
                    <a:pt x="860" y="4909"/>
                  </a:cubicBezTo>
                  <a:cubicBezTo>
                    <a:pt x="1125" y="5186"/>
                    <a:pt x="1502" y="5341"/>
                    <a:pt x="1879" y="5341"/>
                  </a:cubicBezTo>
                  <a:cubicBezTo>
                    <a:pt x="1950" y="5341"/>
                    <a:pt x="2022" y="5336"/>
                    <a:pt x="2093" y="5324"/>
                  </a:cubicBezTo>
                  <a:cubicBezTo>
                    <a:pt x="2150" y="5310"/>
                    <a:pt x="2193" y="5310"/>
                    <a:pt x="2236" y="5296"/>
                  </a:cubicBezTo>
                  <a:cubicBezTo>
                    <a:pt x="2953" y="5124"/>
                    <a:pt x="3426" y="4421"/>
                    <a:pt x="3540" y="3719"/>
                  </a:cubicBezTo>
                  <a:cubicBezTo>
                    <a:pt x="3698" y="2759"/>
                    <a:pt x="3569" y="1770"/>
                    <a:pt x="3168" y="896"/>
                  </a:cubicBezTo>
                  <a:cubicBezTo>
                    <a:pt x="3024" y="552"/>
                    <a:pt x="2766" y="265"/>
                    <a:pt x="2451" y="79"/>
                  </a:cubicBezTo>
                  <a:cubicBezTo>
                    <a:pt x="2351" y="36"/>
                    <a:pt x="2265" y="7"/>
                    <a:pt x="2164" y="7"/>
                  </a:cubicBezTo>
                  <a:cubicBezTo>
                    <a:pt x="2112" y="3"/>
                    <a:pt x="2060" y="0"/>
                    <a:pt x="2008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5" name="Google Shape;4327;p64"/>
            <p:cNvSpPr/>
            <p:nvPr/>
          </p:nvSpPr>
          <p:spPr>
            <a:xfrm>
              <a:off x="4901413" y="3583038"/>
              <a:ext cx="74550" cy="131175"/>
            </a:xfrm>
            <a:custGeom>
              <a:avLst/>
              <a:gdLst/>
              <a:ahLst/>
              <a:cxnLst/>
              <a:rect l="l" t="t" r="r" b="b"/>
              <a:pathLst>
                <a:path w="2982" h="5247" extrusionOk="0">
                  <a:moveTo>
                    <a:pt x="1735" y="1"/>
                  </a:moveTo>
                  <a:cubicBezTo>
                    <a:pt x="1047" y="115"/>
                    <a:pt x="488" y="588"/>
                    <a:pt x="244" y="1233"/>
                  </a:cubicBezTo>
                  <a:cubicBezTo>
                    <a:pt x="44" y="1778"/>
                    <a:pt x="1" y="2366"/>
                    <a:pt x="101" y="2939"/>
                  </a:cubicBezTo>
                  <a:cubicBezTo>
                    <a:pt x="173" y="3326"/>
                    <a:pt x="273" y="3698"/>
                    <a:pt x="402" y="4057"/>
                  </a:cubicBezTo>
                  <a:cubicBezTo>
                    <a:pt x="502" y="4358"/>
                    <a:pt x="646" y="4644"/>
                    <a:pt x="861" y="4902"/>
                  </a:cubicBezTo>
                  <a:cubicBezTo>
                    <a:pt x="1004" y="5060"/>
                    <a:pt x="1176" y="5175"/>
                    <a:pt x="1377" y="5246"/>
                  </a:cubicBezTo>
                  <a:cubicBezTo>
                    <a:pt x="1434" y="5232"/>
                    <a:pt x="1477" y="5232"/>
                    <a:pt x="1520" y="5218"/>
                  </a:cubicBezTo>
                  <a:cubicBezTo>
                    <a:pt x="2237" y="5046"/>
                    <a:pt x="2710" y="4343"/>
                    <a:pt x="2824" y="3641"/>
                  </a:cubicBezTo>
                  <a:cubicBezTo>
                    <a:pt x="2982" y="2681"/>
                    <a:pt x="2853" y="1692"/>
                    <a:pt x="2452" y="818"/>
                  </a:cubicBezTo>
                  <a:cubicBezTo>
                    <a:pt x="2308" y="474"/>
                    <a:pt x="2050" y="187"/>
                    <a:pt x="1735" y="1"/>
                  </a:cubicBezTo>
                  <a:close/>
                </a:path>
              </a:pathLst>
            </a:custGeom>
            <a:solidFill>
              <a:srgbClr val="1E032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6" name="Google Shape;4328;p64"/>
            <p:cNvSpPr/>
            <p:nvPr/>
          </p:nvSpPr>
          <p:spPr>
            <a:xfrm>
              <a:off x="5075213" y="3594588"/>
              <a:ext cx="86125" cy="114575"/>
            </a:xfrm>
            <a:custGeom>
              <a:avLst/>
              <a:gdLst/>
              <a:ahLst/>
              <a:cxnLst/>
              <a:rect l="l" t="t" r="r" b="b"/>
              <a:pathLst>
                <a:path w="3445" h="4583" extrusionOk="0">
                  <a:moveTo>
                    <a:pt x="1400" y="1"/>
                  </a:moveTo>
                  <a:cubicBezTo>
                    <a:pt x="1265" y="1"/>
                    <a:pt x="1130" y="28"/>
                    <a:pt x="1003" y="83"/>
                  </a:cubicBezTo>
                  <a:cubicBezTo>
                    <a:pt x="932" y="112"/>
                    <a:pt x="860" y="155"/>
                    <a:pt x="788" y="212"/>
                  </a:cubicBezTo>
                  <a:cubicBezTo>
                    <a:pt x="115" y="728"/>
                    <a:pt x="0" y="4025"/>
                    <a:pt x="1577" y="4512"/>
                  </a:cubicBezTo>
                  <a:lnTo>
                    <a:pt x="1648" y="4541"/>
                  </a:lnTo>
                  <a:cubicBezTo>
                    <a:pt x="1765" y="4569"/>
                    <a:pt x="1875" y="4582"/>
                    <a:pt x="1978" y="4582"/>
                  </a:cubicBezTo>
                  <a:cubicBezTo>
                    <a:pt x="3187" y="4582"/>
                    <a:pt x="3445" y="2757"/>
                    <a:pt x="3168" y="1832"/>
                  </a:cubicBezTo>
                  <a:cubicBezTo>
                    <a:pt x="2953" y="1187"/>
                    <a:pt x="2551" y="614"/>
                    <a:pt x="2007" y="212"/>
                  </a:cubicBezTo>
                  <a:cubicBezTo>
                    <a:pt x="1830" y="71"/>
                    <a:pt x="1616" y="1"/>
                    <a:pt x="1400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7" name="Google Shape;4329;p64"/>
            <p:cNvSpPr/>
            <p:nvPr/>
          </p:nvSpPr>
          <p:spPr>
            <a:xfrm>
              <a:off x="5075213" y="3596663"/>
              <a:ext cx="65950" cy="110750"/>
            </a:xfrm>
            <a:custGeom>
              <a:avLst/>
              <a:gdLst/>
              <a:ahLst/>
              <a:cxnLst/>
              <a:rect l="l" t="t" r="r" b="b"/>
              <a:pathLst>
                <a:path w="2638" h="4430" extrusionOk="0">
                  <a:moveTo>
                    <a:pt x="1003" y="0"/>
                  </a:moveTo>
                  <a:cubicBezTo>
                    <a:pt x="932" y="29"/>
                    <a:pt x="860" y="72"/>
                    <a:pt x="788" y="129"/>
                  </a:cubicBezTo>
                  <a:cubicBezTo>
                    <a:pt x="115" y="645"/>
                    <a:pt x="0" y="3942"/>
                    <a:pt x="1577" y="4429"/>
                  </a:cubicBezTo>
                  <a:cubicBezTo>
                    <a:pt x="2465" y="4099"/>
                    <a:pt x="2637" y="2580"/>
                    <a:pt x="2394" y="1749"/>
                  </a:cubicBezTo>
                  <a:cubicBezTo>
                    <a:pt x="2236" y="1233"/>
                    <a:pt x="1792" y="488"/>
                    <a:pt x="1233" y="129"/>
                  </a:cubicBezTo>
                  <a:cubicBezTo>
                    <a:pt x="1161" y="72"/>
                    <a:pt x="1089" y="29"/>
                    <a:pt x="1003" y="0"/>
                  </a:cubicBezTo>
                  <a:close/>
                </a:path>
              </a:pathLst>
            </a:custGeom>
            <a:solidFill>
              <a:srgbClr val="1E032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8" name="Google Shape;4330;p64"/>
            <p:cNvSpPr/>
            <p:nvPr/>
          </p:nvSpPr>
          <p:spPr>
            <a:xfrm>
              <a:off x="4938338" y="3696638"/>
              <a:ext cx="43725" cy="34425"/>
            </a:xfrm>
            <a:custGeom>
              <a:avLst/>
              <a:gdLst/>
              <a:ahLst/>
              <a:cxnLst/>
              <a:rect l="l" t="t" r="r" b="b"/>
              <a:pathLst>
                <a:path w="1749" h="1377" extrusionOk="0">
                  <a:moveTo>
                    <a:pt x="1749" y="0"/>
                  </a:moveTo>
                  <a:lnTo>
                    <a:pt x="0" y="1376"/>
                  </a:lnTo>
                  <a:cubicBezTo>
                    <a:pt x="0" y="1376"/>
                    <a:pt x="12" y="1377"/>
                    <a:pt x="33" y="1377"/>
                  </a:cubicBezTo>
                  <a:cubicBezTo>
                    <a:pt x="252" y="1377"/>
                    <a:pt x="1475" y="1317"/>
                    <a:pt x="1749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9" name="Google Shape;4331;p64"/>
            <p:cNvSpPr/>
            <p:nvPr/>
          </p:nvSpPr>
          <p:spPr>
            <a:xfrm>
              <a:off x="5079138" y="3698063"/>
              <a:ext cx="40875" cy="25825"/>
            </a:xfrm>
            <a:custGeom>
              <a:avLst/>
              <a:gdLst/>
              <a:ahLst/>
              <a:cxnLst/>
              <a:rect l="l" t="t" r="r" b="b"/>
              <a:pathLst>
                <a:path w="1635" h="1033" extrusionOk="0">
                  <a:moveTo>
                    <a:pt x="1" y="0"/>
                  </a:moveTo>
                  <a:cubicBezTo>
                    <a:pt x="1" y="1"/>
                    <a:pt x="489" y="1033"/>
                    <a:pt x="1590" y="1033"/>
                  </a:cubicBezTo>
                  <a:cubicBezTo>
                    <a:pt x="1605" y="1033"/>
                    <a:pt x="1620" y="1033"/>
                    <a:pt x="1635" y="1032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0" name="Google Shape;4332;p64"/>
            <p:cNvSpPr/>
            <p:nvPr/>
          </p:nvSpPr>
          <p:spPr>
            <a:xfrm>
              <a:off x="4807888" y="3656488"/>
              <a:ext cx="56300" cy="103225"/>
            </a:xfrm>
            <a:custGeom>
              <a:avLst/>
              <a:gdLst/>
              <a:ahLst/>
              <a:cxnLst/>
              <a:rect l="l" t="t" r="r" b="b"/>
              <a:pathLst>
                <a:path w="2252" h="4129" extrusionOk="0">
                  <a:moveTo>
                    <a:pt x="159" y="1"/>
                  </a:moveTo>
                  <a:cubicBezTo>
                    <a:pt x="101" y="187"/>
                    <a:pt x="73" y="373"/>
                    <a:pt x="58" y="574"/>
                  </a:cubicBezTo>
                  <a:cubicBezTo>
                    <a:pt x="1" y="918"/>
                    <a:pt x="1" y="1276"/>
                    <a:pt x="30" y="1635"/>
                  </a:cubicBezTo>
                  <a:cubicBezTo>
                    <a:pt x="116" y="2753"/>
                    <a:pt x="546" y="3441"/>
                    <a:pt x="1119" y="3871"/>
                  </a:cubicBezTo>
                  <a:cubicBezTo>
                    <a:pt x="1248" y="3971"/>
                    <a:pt x="1377" y="4057"/>
                    <a:pt x="1520" y="4129"/>
                  </a:cubicBezTo>
                  <a:cubicBezTo>
                    <a:pt x="2251" y="1649"/>
                    <a:pt x="646" y="330"/>
                    <a:pt x="159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1" name="Google Shape;4333;p64"/>
            <p:cNvSpPr/>
            <p:nvPr/>
          </p:nvSpPr>
          <p:spPr>
            <a:xfrm>
              <a:off x="4814338" y="3602388"/>
              <a:ext cx="23325" cy="44100"/>
            </a:xfrm>
            <a:custGeom>
              <a:avLst/>
              <a:gdLst/>
              <a:ahLst/>
              <a:cxnLst/>
              <a:rect l="l" t="t" r="r" b="b"/>
              <a:pathLst>
                <a:path w="933" h="1764" extrusionOk="0">
                  <a:moveTo>
                    <a:pt x="775" y="1"/>
                  </a:moveTo>
                  <a:lnTo>
                    <a:pt x="775" y="1"/>
                  </a:lnTo>
                  <a:cubicBezTo>
                    <a:pt x="445" y="545"/>
                    <a:pt x="173" y="1147"/>
                    <a:pt x="1" y="1764"/>
                  </a:cubicBezTo>
                  <a:cubicBezTo>
                    <a:pt x="345" y="1434"/>
                    <a:pt x="933" y="746"/>
                    <a:pt x="775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2" name="Google Shape;4334;p64"/>
            <p:cNvSpPr/>
            <p:nvPr/>
          </p:nvSpPr>
          <p:spPr>
            <a:xfrm>
              <a:off x="4826538" y="3620138"/>
              <a:ext cx="50900" cy="38175"/>
            </a:xfrm>
            <a:custGeom>
              <a:avLst/>
              <a:gdLst/>
              <a:ahLst/>
              <a:cxnLst/>
              <a:rect l="l" t="t" r="r" b="b"/>
              <a:pathLst>
                <a:path w="2036" h="1527" extrusionOk="0">
                  <a:moveTo>
                    <a:pt x="1298" y="1"/>
                  </a:moveTo>
                  <a:cubicBezTo>
                    <a:pt x="734" y="1"/>
                    <a:pt x="0" y="1527"/>
                    <a:pt x="0" y="1527"/>
                  </a:cubicBezTo>
                  <a:cubicBezTo>
                    <a:pt x="0" y="1527"/>
                    <a:pt x="2035" y="409"/>
                    <a:pt x="1462" y="50"/>
                  </a:cubicBezTo>
                  <a:cubicBezTo>
                    <a:pt x="1410" y="16"/>
                    <a:pt x="1355" y="1"/>
                    <a:pt x="1298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3" name="Google Shape;4335;p64"/>
            <p:cNvSpPr/>
            <p:nvPr/>
          </p:nvSpPr>
          <p:spPr>
            <a:xfrm>
              <a:off x="4837638" y="3654338"/>
              <a:ext cx="44100" cy="18300"/>
            </a:xfrm>
            <a:custGeom>
              <a:avLst/>
              <a:gdLst/>
              <a:ahLst/>
              <a:cxnLst/>
              <a:rect l="l" t="t" r="r" b="b"/>
              <a:pathLst>
                <a:path w="1764" h="732" extrusionOk="0">
                  <a:moveTo>
                    <a:pt x="1264" y="0"/>
                  </a:moveTo>
                  <a:cubicBezTo>
                    <a:pt x="824" y="0"/>
                    <a:pt x="1" y="732"/>
                    <a:pt x="1" y="732"/>
                  </a:cubicBezTo>
                  <a:cubicBezTo>
                    <a:pt x="1" y="732"/>
                    <a:pt x="1763" y="459"/>
                    <a:pt x="1462" y="87"/>
                  </a:cubicBezTo>
                  <a:cubicBezTo>
                    <a:pt x="1415" y="26"/>
                    <a:pt x="1346" y="0"/>
                    <a:pt x="1264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4" name="Google Shape;4336;p64"/>
            <p:cNvSpPr/>
            <p:nvPr/>
          </p:nvSpPr>
          <p:spPr>
            <a:xfrm>
              <a:off x="4848038" y="3676013"/>
              <a:ext cx="42075" cy="14225"/>
            </a:xfrm>
            <a:custGeom>
              <a:avLst/>
              <a:gdLst/>
              <a:ahLst/>
              <a:cxnLst/>
              <a:rect l="l" t="t" r="r" b="b"/>
              <a:pathLst>
                <a:path w="1683" h="569" extrusionOk="0">
                  <a:moveTo>
                    <a:pt x="1211" y="0"/>
                  </a:moveTo>
                  <a:cubicBezTo>
                    <a:pt x="765" y="0"/>
                    <a:pt x="0" y="567"/>
                    <a:pt x="0" y="567"/>
                  </a:cubicBezTo>
                  <a:cubicBezTo>
                    <a:pt x="0" y="567"/>
                    <a:pt x="41" y="568"/>
                    <a:pt x="109" y="568"/>
                  </a:cubicBezTo>
                  <a:cubicBezTo>
                    <a:pt x="483" y="568"/>
                    <a:pt x="1683" y="537"/>
                    <a:pt x="1476" y="137"/>
                  </a:cubicBezTo>
                  <a:cubicBezTo>
                    <a:pt x="1423" y="39"/>
                    <a:pt x="1328" y="0"/>
                    <a:pt x="1211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5" name="Google Shape;4337;p64"/>
            <p:cNvSpPr/>
            <p:nvPr/>
          </p:nvSpPr>
          <p:spPr>
            <a:xfrm>
              <a:off x="4854488" y="3700138"/>
              <a:ext cx="43125" cy="10050"/>
            </a:xfrm>
            <a:custGeom>
              <a:avLst/>
              <a:gdLst/>
              <a:ahLst/>
              <a:cxnLst/>
              <a:rect l="l" t="t" r="r" b="b"/>
              <a:pathLst>
                <a:path w="1725" h="402" extrusionOk="0">
                  <a:moveTo>
                    <a:pt x="1113" y="0"/>
                  </a:moveTo>
                  <a:cubicBezTo>
                    <a:pt x="624" y="0"/>
                    <a:pt x="0" y="204"/>
                    <a:pt x="0" y="204"/>
                  </a:cubicBezTo>
                  <a:cubicBezTo>
                    <a:pt x="0" y="204"/>
                    <a:pt x="835" y="402"/>
                    <a:pt x="1323" y="402"/>
                  </a:cubicBezTo>
                  <a:cubicBezTo>
                    <a:pt x="1567" y="402"/>
                    <a:pt x="1725" y="352"/>
                    <a:pt x="1648" y="204"/>
                  </a:cubicBezTo>
                  <a:cubicBezTo>
                    <a:pt x="1567" y="51"/>
                    <a:pt x="1357" y="0"/>
                    <a:pt x="1113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6" name="Google Shape;4338;p64"/>
            <p:cNvSpPr/>
            <p:nvPr/>
          </p:nvSpPr>
          <p:spPr>
            <a:xfrm>
              <a:off x="4858788" y="3718338"/>
              <a:ext cx="40000" cy="12950"/>
            </a:xfrm>
            <a:custGeom>
              <a:avLst/>
              <a:gdLst/>
              <a:ahLst/>
              <a:cxnLst/>
              <a:rect l="l" t="t" r="r" b="b"/>
              <a:pathLst>
                <a:path w="1600" h="518" extrusionOk="0">
                  <a:moveTo>
                    <a:pt x="925" y="1"/>
                  </a:moveTo>
                  <a:cubicBezTo>
                    <a:pt x="495" y="1"/>
                    <a:pt x="0" y="107"/>
                    <a:pt x="0" y="107"/>
                  </a:cubicBezTo>
                  <a:cubicBezTo>
                    <a:pt x="0" y="107"/>
                    <a:pt x="806" y="518"/>
                    <a:pt x="1252" y="518"/>
                  </a:cubicBezTo>
                  <a:cubicBezTo>
                    <a:pt x="1400" y="518"/>
                    <a:pt x="1509" y="472"/>
                    <a:pt x="1534" y="350"/>
                  </a:cubicBezTo>
                  <a:cubicBezTo>
                    <a:pt x="1599" y="76"/>
                    <a:pt x="1285" y="1"/>
                    <a:pt x="925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7" name="Google Shape;4339;p64"/>
            <p:cNvSpPr/>
            <p:nvPr/>
          </p:nvSpPr>
          <p:spPr>
            <a:xfrm>
              <a:off x="4854488" y="3743463"/>
              <a:ext cx="51875" cy="20575"/>
            </a:xfrm>
            <a:custGeom>
              <a:avLst/>
              <a:gdLst/>
              <a:ahLst/>
              <a:cxnLst/>
              <a:rect l="l" t="t" r="r" b="b"/>
              <a:pathLst>
                <a:path w="2075" h="823" extrusionOk="0">
                  <a:moveTo>
                    <a:pt x="257" y="0"/>
                  </a:moveTo>
                  <a:cubicBezTo>
                    <a:pt x="103" y="0"/>
                    <a:pt x="0" y="5"/>
                    <a:pt x="0" y="5"/>
                  </a:cubicBezTo>
                  <a:cubicBezTo>
                    <a:pt x="0" y="5"/>
                    <a:pt x="673" y="823"/>
                    <a:pt x="1215" y="823"/>
                  </a:cubicBezTo>
                  <a:cubicBezTo>
                    <a:pt x="1353" y="823"/>
                    <a:pt x="1483" y="769"/>
                    <a:pt x="1591" y="635"/>
                  </a:cubicBezTo>
                  <a:cubicBezTo>
                    <a:pt x="2075" y="62"/>
                    <a:pt x="820" y="0"/>
                    <a:pt x="257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8" name="Google Shape;4340;p64"/>
            <p:cNvSpPr/>
            <p:nvPr/>
          </p:nvSpPr>
          <p:spPr>
            <a:xfrm>
              <a:off x="4971638" y="3492388"/>
              <a:ext cx="133700" cy="50825"/>
            </a:xfrm>
            <a:custGeom>
              <a:avLst/>
              <a:gdLst/>
              <a:ahLst/>
              <a:cxnLst/>
              <a:rect l="l" t="t" r="r" b="b"/>
              <a:pathLst>
                <a:path w="5348" h="2033" extrusionOk="0">
                  <a:moveTo>
                    <a:pt x="2466" y="1"/>
                  </a:moveTo>
                  <a:cubicBezTo>
                    <a:pt x="2280" y="1"/>
                    <a:pt x="2108" y="15"/>
                    <a:pt x="1922" y="29"/>
                  </a:cubicBezTo>
                  <a:cubicBezTo>
                    <a:pt x="1277" y="58"/>
                    <a:pt x="632" y="158"/>
                    <a:pt x="1" y="330"/>
                  </a:cubicBezTo>
                  <a:cubicBezTo>
                    <a:pt x="87" y="502"/>
                    <a:pt x="202" y="660"/>
                    <a:pt x="316" y="817"/>
                  </a:cubicBezTo>
                  <a:cubicBezTo>
                    <a:pt x="417" y="946"/>
                    <a:pt x="531" y="1075"/>
                    <a:pt x="660" y="1204"/>
                  </a:cubicBezTo>
                  <a:cubicBezTo>
                    <a:pt x="1133" y="1634"/>
                    <a:pt x="1721" y="1921"/>
                    <a:pt x="2352" y="1993"/>
                  </a:cubicBezTo>
                  <a:cubicBezTo>
                    <a:pt x="2438" y="2007"/>
                    <a:pt x="2524" y="2021"/>
                    <a:pt x="2624" y="2021"/>
                  </a:cubicBezTo>
                  <a:cubicBezTo>
                    <a:pt x="2703" y="2029"/>
                    <a:pt x="2778" y="2032"/>
                    <a:pt x="2853" y="2032"/>
                  </a:cubicBezTo>
                  <a:cubicBezTo>
                    <a:pt x="2928" y="2032"/>
                    <a:pt x="3004" y="2029"/>
                    <a:pt x="3082" y="2021"/>
                  </a:cubicBezTo>
                  <a:cubicBezTo>
                    <a:pt x="4000" y="1978"/>
                    <a:pt x="4559" y="1692"/>
                    <a:pt x="4888" y="1348"/>
                  </a:cubicBezTo>
                  <a:cubicBezTo>
                    <a:pt x="5003" y="1233"/>
                    <a:pt x="5103" y="1104"/>
                    <a:pt x="5175" y="961"/>
                  </a:cubicBezTo>
                  <a:cubicBezTo>
                    <a:pt x="5261" y="817"/>
                    <a:pt x="5318" y="660"/>
                    <a:pt x="5347" y="488"/>
                  </a:cubicBezTo>
                  <a:cubicBezTo>
                    <a:pt x="4630" y="230"/>
                    <a:pt x="3871" y="58"/>
                    <a:pt x="3097" y="15"/>
                  </a:cubicBezTo>
                  <a:lnTo>
                    <a:pt x="3025" y="15"/>
                  </a:lnTo>
                  <a:cubicBezTo>
                    <a:pt x="2896" y="1"/>
                    <a:pt x="2767" y="1"/>
                    <a:pt x="2638" y="1"/>
                  </a:cubicBezTo>
                  <a:close/>
                </a:path>
              </a:pathLst>
            </a:custGeom>
            <a:solidFill>
              <a:srgbClr val="FFD3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9" name="Google Shape;4341;p64"/>
            <p:cNvSpPr/>
            <p:nvPr/>
          </p:nvSpPr>
          <p:spPr>
            <a:xfrm>
              <a:off x="4807888" y="3670463"/>
              <a:ext cx="33000" cy="82450"/>
            </a:xfrm>
            <a:custGeom>
              <a:avLst/>
              <a:gdLst/>
              <a:ahLst/>
              <a:cxnLst/>
              <a:rect l="l" t="t" r="r" b="b"/>
              <a:pathLst>
                <a:path w="1320" h="3298" extrusionOk="0">
                  <a:moveTo>
                    <a:pt x="58" y="1"/>
                  </a:moveTo>
                  <a:cubicBezTo>
                    <a:pt x="1" y="359"/>
                    <a:pt x="1" y="703"/>
                    <a:pt x="30" y="1061"/>
                  </a:cubicBezTo>
                  <a:cubicBezTo>
                    <a:pt x="116" y="2179"/>
                    <a:pt x="546" y="2882"/>
                    <a:pt x="1119" y="3297"/>
                  </a:cubicBezTo>
                  <a:cubicBezTo>
                    <a:pt x="1320" y="1291"/>
                    <a:pt x="288" y="216"/>
                    <a:pt x="58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0" name="Google Shape;4342;p64"/>
            <p:cNvSpPr/>
            <p:nvPr/>
          </p:nvSpPr>
          <p:spPr>
            <a:xfrm>
              <a:off x="5133613" y="3717763"/>
              <a:ext cx="6825" cy="6100"/>
            </a:xfrm>
            <a:custGeom>
              <a:avLst/>
              <a:gdLst/>
              <a:ahLst/>
              <a:cxnLst/>
              <a:rect l="l" t="t" r="r" b="b"/>
              <a:pathLst>
                <a:path w="273" h="244" extrusionOk="0">
                  <a:moveTo>
                    <a:pt x="158" y="1"/>
                  </a:moveTo>
                  <a:cubicBezTo>
                    <a:pt x="58" y="1"/>
                    <a:pt x="0" y="130"/>
                    <a:pt x="72" y="201"/>
                  </a:cubicBezTo>
                  <a:cubicBezTo>
                    <a:pt x="96" y="231"/>
                    <a:pt x="127" y="243"/>
                    <a:pt x="158" y="243"/>
                  </a:cubicBezTo>
                  <a:cubicBezTo>
                    <a:pt x="217" y="243"/>
                    <a:pt x="273" y="196"/>
                    <a:pt x="273" y="130"/>
                  </a:cubicBezTo>
                  <a:cubicBezTo>
                    <a:pt x="273" y="58"/>
                    <a:pt x="230" y="1"/>
                    <a:pt x="158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1" name="Google Shape;4343;p64"/>
            <p:cNvSpPr/>
            <p:nvPr/>
          </p:nvSpPr>
          <p:spPr>
            <a:xfrm>
              <a:off x="5152588" y="3699763"/>
              <a:ext cx="6125" cy="5925"/>
            </a:xfrm>
            <a:custGeom>
              <a:avLst/>
              <a:gdLst/>
              <a:ahLst/>
              <a:cxnLst/>
              <a:rect l="l" t="t" r="r" b="b"/>
              <a:pathLst>
                <a:path w="245" h="237" extrusionOk="0">
                  <a:moveTo>
                    <a:pt x="123" y="1"/>
                  </a:moveTo>
                  <a:cubicBezTo>
                    <a:pt x="62" y="1"/>
                    <a:pt x="1" y="40"/>
                    <a:pt x="1" y="119"/>
                  </a:cubicBezTo>
                  <a:cubicBezTo>
                    <a:pt x="1" y="198"/>
                    <a:pt x="62" y="237"/>
                    <a:pt x="123" y="237"/>
                  </a:cubicBezTo>
                  <a:cubicBezTo>
                    <a:pt x="184" y="237"/>
                    <a:pt x="245" y="198"/>
                    <a:pt x="245" y="119"/>
                  </a:cubicBezTo>
                  <a:cubicBezTo>
                    <a:pt x="245" y="40"/>
                    <a:pt x="184" y="1"/>
                    <a:pt x="123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2" name="Google Shape;4344;p64"/>
            <p:cNvSpPr/>
            <p:nvPr/>
          </p:nvSpPr>
          <p:spPr>
            <a:xfrm>
              <a:off x="4898913" y="3708713"/>
              <a:ext cx="6125" cy="5950"/>
            </a:xfrm>
            <a:custGeom>
              <a:avLst/>
              <a:gdLst/>
              <a:ahLst/>
              <a:cxnLst/>
              <a:rect l="l" t="t" r="r" b="b"/>
              <a:pathLst>
                <a:path w="245" h="238" extrusionOk="0">
                  <a:moveTo>
                    <a:pt x="122" y="1"/>
                  </a:moveTo>
                  <a:cubicBezTo>
                    <a:pt x="61" y="1"/>
                    <a:pt x="0" y="40"/>
                    <a:pt x="0" y="119"/>
                  </a:cubicBezTo>
                  <a:cubicBezTo>
                    <a:pt x="0" y="198"/>
                    <a:pt x="61" y="237"/>
                    <a:pt x="122" y="237"/>
                  </a:cubicBezTo>
                  <a:cubicBezTo>
                    <a:pt x="183" y="237"/>
                    <a:pt x="244" y="198"/>
                    <a:pt x="244" y="119"/>
                  </a:cubicBezTo>
                  <a:cubicBezTo>
                    <a:pt x="244" y="40"/>
                    <a:pt x="183" y="1"/>
                    <a:pt x="122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3" name="Google Shape;4345;p64"/>
            <p:cNvSpPr/>
            <p:nvPr/>
          </p:nvSpPr>
          <p:spPr>
            <a:xfrm>
              <a:off x="4925063" y="3727088"/>
              <a:ext cx="7200" cy="5850"/>
            </a:xfrm>
            <a:custGeom>
              <a:avLst/>
              <a:gdLst/>
              <a:ahLst/>
              <a:cxnLst/>
              <a:rect l="l" t="t" r="r" b="b"/>
              <a:pathLst>
                <a:path w="288" h="234" extrusionOk="0">
                  <a:moveTo>
                    <a:pt x="158" y="0"/>
                  </a:moveTo>
                  <a:cubicBezTo>
                    <a:pt x="58" y="0"/>
                    <a:pt x="1" y="129"/>
                    <a:pt x="72" y="201"/>
                  </a:cubicBezTo>
                  <a:cubicBezTo>
                    <a:pt x="99" y="223"/>
                    <a:pt x="130" y="233"/>
                    <a:pt x="160" y="233"/>
                  </a:cubicBezTo>
                  <a:cubicBezTo>
                    <a:pt x="226" y="233"/>
                    <a:pt x="287" y="184"/>
                    <a:pt x="287" y="115"/>
                  </a:cubicBezTo>
                  <a:cubicBezTo>
                    <a:pt x="287" y="43"/>
                    <a:pt x="230" y="0"/>
                    <a:pt x="158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4" name="Google Shape;4346;p64"/>
            <p:cNvSpPr/>
            <p:nvPr/>
          </p:nvSpPr>
          <p:spPr>
            <a:xfrm>
              <a:off x="4990288" y="3549138"/>
              <a:ext cx="85650" cy="63300"/>
            </a:xfrm>
            <a:custGeom>
              <a:avLst/>
              <a:gdLst/>
              <a:ahLst/>
              <a:cxnLst/>
              <a:rect l="l" t="t" r="r" b="b"/>
              <a:pathLst>
                <a:path w="3426" h="2532" extrusionOk="0">
                  <a:moveTo>
                    <a:pt x="859" y="1"/>
                  </a:moveTo>
                  <a:cubicBezTo>
                    <a:pt x="822" y="1"/>
                    <a:pt x="785" y="3"/>
                    <a:pt x="746" y="9"/>
                  </a:cubicBezTo>
                  <a:cubicBezTo>
                    <a:pt x="0" y="110"/>
                    <a:pt x="1075" y="2116"/>
                    <a:pt x="1692" y="2532"/>
                  </a:cubicBezTo>
                  <a:cubicBezTo>
                    <a:pt x="2508" y="1744"/>
                    <a:pt x="3426" y="325"/>
                    <a:pt x="2852" y="81"/>
                  </a:cubicBezTo>
                  <a:cubicBezTo>
                    <a:pt x="2796" y="59"/>
                    <a:pt x="2739" y="49"/>
                    <a:pt x="2683" y="49"/>
                  </a:cubicBezTo>
                  <a:cubicBezTo>
                    <a:pt x="2160" y="49"/>
                    <a:pt x="1692" y="927"/>
                    <a:pt x="1692" y="927"/>
                  </a:cubicBezTo>
                  <a:cubicBezTo>
                    <a:pt x="1692" y="927"/>
                    <a:pt x="1511" y="1"/>
                    <a:pt x="859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5" name="Google Shape;4347;p64"/>
            <p:cNvSpPr/>
            <p:nvPr/>
          </p:nvSpPr>
          <p:spPr>
            <a:xfrm>
              <a:off x="5025038" y="3621738"/>
              <a:ext cx="10425" cy="54125"/>
            </a:xfrm>
            <a:custGeom>
              <a:avLst/>
              <a:gdLst/>
              <a:ahLst/>
              <a:cxnLst/>
              <a:rect l="l" t="t" r="r" b="b"/>
              <a:pathLst>
                <a:path w="417" h="2165" extrusionOk="0">
                  <a:moveTo>
                    <a:pt x="259" y="1"/>
                  </a:moveTo>
                  <a:cubicBezTo>
                    <a:pt x="115" y="330"/>
                    <a:pt x="44" y="703"/>
                    <a:pt x="29" y="1076"/>
                  </a:cubicBezTo>
                  <a:cubicBezTo>
                    <a:pt x="1" y="1448"/>
                    <a:pt x="44" y="1806"/>
                    <a:pt x="144" y="2165"/>
                  </a:cubicBezTo>
                  <a:cubicBezTo>
                    <a:pt x="287" y="1821"/>
                    <a:pt x="373" y="1463"/>
                    <a:pt x="388" y="1090"/>
                  </a:cubicBezTo>
                  <a:cubicBezTo>
                    <a:pt x="416" y="717"/>
                    <a:pt x="373" y="345"/>
                    <a:pt x="259" y="1"/>
                  </a:cubicBezTo>
                  <a:close/>
                </a:path>
              </a:pathLst>
            </a:custGeom>
            <a:solidFill>
              <a:srgbClr val="FFD3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6" name="Google Shape;4348;p64"/>
            <p:cNvSpPr/>
            <p:nvPr/>
          </p:nvSpPr>
          <p:spPr>
            <a:xfrm>
              <a:off x="4983463" y="3610988"/>
              <a:ext cx="36225" cy="22250"/>
            </a:xfrm>
            <a:custGeom>
              <a:avLst/>
              <a:gdLst/>
              <a:ahLst/>
              <a:cxnLst/>
              <a:rect l="l" t="t" r="r" b="b"/>
              <a:pathLst>
                <a:path w="1449" h="890" extrusionOk="0">
                  <a:moveTo>
                    <a:pt x="1449" y="1"/>
                  </a:moveTo>
                  <a:lnTo>
                    <a:pt x="1449" y="1"/>
                  </a:lnTo>
                  <a:cubicBezTo>
                    <a:pt x="861" y="72"/>
                    <a:pt x="331" y="402"/>
                    <a:pt x="1" y="889"/>
                  </a:cubicBezTo>
                  <a:cubicBezTo>
                    <a:pt x="288" y="861"/>
                    <a:pt x="560" y="760"/>
                    <a:pt x="818" y="603"/>
                  </a:cubicBezTo>
                  <a:cubicBezTo>
                    <a:pt x="1062" y="445"/>
                    <a:pt x="1291" y="244"/>
                    <a:pt x="1449" y="1"/>
                  </a:cubicBezTo>
                  <a:close/>
                </a:path>
              </a:pathLst>
            </a:custGeom>
            <a:solidFill>
              <a:srgbClr val="FFD3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7" name="Google Shape;4349;p64"/>
            <p:cNvSpPr/>
            <p:nvPr/>
          </p:nvSpPr>
          <p:spPr>
            <a:xfrm>
              <a:off x="5042963" y="3610988"/>
              <a:ext cx="36200" cy="22250"/>
            </a:xfrm>
            <a:custGeom>
              <a:avLst/>
              <a:gdLst/>
              <a:ahLst/>
              <a:cxnLst/>
              <a:rect l="l" t="t" r="r" b="b"/>
              <a:pathLst>
                <a:path w="1448" h="890" extrusionOk="0">
                  <a:moveTo>
                    <a:pt x="0" y="1"/>
                  </a:moveTo>
                  <a:cubicBezTo>
                    <a:pt x="158" y="244"/>
                    <a:pt x="373" y="445"/>
                    <a:pt x="631" y="603"/>
                  </a:cubicBezTo>
                  <a:cubicBezTo>
                    <a:pt x="874" y="760"/>
                    <a:pt x="1161" y="861"/>
                    <a:pt x="1448" y="889"/>
                  </a:cubicBezTo>
                  <a:cubicBezTo>
                    <a:pt x="1118" y="402"/>
                    <a:pt x="588" y="72"/>
                    <a:pt x="0" y="1"/>
                  </a:cubicBezTo>
                  <a:close/>
                </a:path>
              </a:pathLst>
            </a:custGeom>
            <a:solidFill>
              <a:srgbClr val="FFD3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8" name="Google Shape;4350;p64"/>
            <p:cNvSpPr/>
            <p:nvPr/>
          </p:nvSpPr>
          <p:spPr>
            <a:xfrm>
              <a:off x="4950863" y="3492388"/>
              <a:ext cx="82450" cy="49125"/>
            </a:xfrm>
            <a:custGeom>
              <a:avLst/>
              <a:gdLst/>
              <a:ahLst/>
              <a:cxnLst/>
              <a:rect l="l" t="t" r="r" b="b"/>
              <a:pathLst>
                <a:path w="3298" h="1965" extrusionOk="0">
                  <a:moveTo>
                    <a:pt x="3297" y="1"/>
                  </a:moveTo>
                  <a:cubicBezTo>
                    <a:pt x="3125" y="1"/>
                    <a:pt x="2939" y="1"/>
                    <a:pt x="2767" y="15"/>
                  </a:cubicBezTo>
                  <a:cubicBezTo>
                    <a:pt x="2194" y="230"/>
                    <a:pt x="1663" y="502"/>
                    <a:pt x="1147" y="817"/>
                  </a:cubicBezTo>
                  <a:cubicBezTo>
                    <a:pt x="631" y="1133"/>
                    <a:pt x="201" y="1520"/>
                    <a:pt x="1" y="1964"/>
                  </a:cubicBezTo>
                  <a:cubicBezTo>
                    <a:pt x="517" y="1735"/>
                    <a:pt x="1018" y="1491"/>
                    <a:pt x="1491" y="1190"/>
                  </a:cubicBezTo>
                  <a:cubicBezTo>
                    <a:pt x="2194" y="774"/>
                    <a:pt x="2867" y="316"/>
                    <a:pt x="3297" y="1"/>
                  </a:cubicBezTo>
                  <a:close/>
                </a:path>
              </a:pathLst>
            </a:custGeom>
            <a:solidFill>
              <a:srgbClr val="FF51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9" name="Google Shape;4351;p64"/>
            <p:cNvSpPr/>
            <p:nvPr/>
          </p:nvSpPr>
          <p:spPr>
            <a:xfrm>
              <a:off x="5038288" y="3492738"/>
              <a:ext cx="88525" cy="39800"/>
            </a:xfrm>
            <a:custGeom>
              <a:avLst/>
              <a:gdLst/>
              <a:ahLst/>
              <a:cxnLst/>
              <a:rect l="l" t="t" r="r" b="b"/>
              <a:pathLst>
                <a:path w="3541" h="1592" extrusionOk="0">
                  <a:moveTo>
                    <a:pt x="1" y="1"/>
                  </a:moveTo>
                  <a:cubicBezTo>
                    <a:pt x="674" y="545"/>
                    <a:pt x="1420" y="1004"/>
                    <a:pt x="2237" y="1334"/>
                  </a:cubicBezTo>
                  <a:cubicBezTo>
                    <a:pt x="2638" y="1506"/>
                    <a:pt x="3082" y="1592"/>
                    <a:pt x="3541" y="1592"/>
                  </a:cubicBezTo>
                  <a:cubicBezTo>
                    <a:pt x="3412" y="1434"/>
                    <a:pt x="3011" y="1205"/>
                    <a:pt x="2509" y="961"/>
                  </a:cubicBezTo>
                  <a:cubicBezTo>
                    <a:pt x="1835" y="617"/>
                    <a:pt x="990" y="259"/>
                    <a:pt x="388" y="15"/>
                  </a:cubicBezTo>
                  <a:cubicBezTo>
                    <a:pt x="259" y="1"/>
                    <a:pt x="130" y="1"/>
                    <a:pt x="1" y="1"/>
                  </a:cubicBezTo>
                  <a:close/>
                </a:path>
              </a:pathLst>
            </a:custGeom>
            <a:solidFill>
              <a:srgbClr val="FF51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0" name="Google Shape;4352;p64"/>
            <p:cNvSpPr/>
            <p:nvPr/>
          </p:nvSpPr>
          <p:spPr>
            <a:xfrm>
              <a:off x="5028613" y="3492388"/>
              <a:ext cx="11850" cy="59875"/>
            </a:xfrm>
            <a:custGeom>
              <a:avLst/>
              <a:gdLst/>
              <a:ahLst/>
              <a:cxnLst/>
              <a:rect l="l" t="t" r="r" b="b"/>
              <a:pathLst>
                <a:path w="474" h="2395" extrusionOk="0">
                  <a:moveTo>
                    <a:pt x="202" y="1"/>
                  </a:moveTo>
                  <a:cubicBezTo>
                    <a:pt x="116" y="559"/>
                    <a:pt x="1" y="1434"/>
                    <a:pt x="73" y="1993"/>
                  </a:cubicBezTo>
                  <a:cubicBezTo>
                    <a:pt x="87" y="2136"/>
                    <a:pt x="130" y="2265"/>
                    <a:pt x="202" y="2394"/>
                  </a:cubicBezTo>
                  <a:cubicBezTo>
                    <a:pt x="273" y="2279"/>
                    <a:pt x="330" y="2150"/>
                    <a:pt x="345" y="2021"/>
                  </a:cubicBezTo>
                  <a:cubicBezTo>
                    <a:pt x="474" y="1477"/>
                    <a:pt x="459" y="617"/>
                    <a:pt x="373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1" name="Google Shape;4353;p64"/>
            <p:cNvSpPr/>
            <p:nvPr/>
          </p:nvSpPr>
          <p:spPr>
            <a:xfrm>
              <a:off x="4941188" y="3516763"/>
              <a:ext cx="9700" cy="8350"/>
            </a:xfrm>
            <a:custGeom>
              <a:avLst/>
              <a:gdLst/>
              <a:ahLst/>
              <a:cxnLst/>
              <a:rect l="l" t="t" r="r" b="b"/>
              <a:pathLst>
                <a:path w="388" h="334" extrusionOk="0">
                  <a:moveTo>
                    <a:pt x="216" y="0"/>
                  </a:moveTo>
                  <a:cubicBezTo>
                    <a:pt x="72" y="0"/>
                    <a:pt x="1" y="186"/>
                    <a:pt x="101" y="287"/>
                  </a:cubicBezTo>
                  <a:cubicBezTo>
                    <a:pt x="133" y="319"/>
                    <a:pt x="175" y="334"/>
                    <a:pt x="216" y="334"/>
                  </a:cubicBezTo>
                  <a:cubicBezTo>
                    <a:pt x="302" y="334"/>
                    <a:pt x="388" y="269"/>
                    <a:pt x="388" y="172"/>
                  </a:cubicBezTo>
                  <a:cubicBezTo>
                    <a:pt x="388" y="72"/>
                    <a:pt x="316" y="0"/>
                    <a:pt x="216" y="0"/>
                  </a:cubicBezTo>
                  <a:close/>
                </a:path>
              </a:pathLst>
            </a:custGeom>
            <a:solidFill>
              <a:srgbClr val="00BFB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2" name="Google Shape;4354;p64"/>
            <p:cNvSpPr/>
            <p:nvPr/>
          </p:nvSpPr>
          <p:spPr>
            <a:xfrm>
              <a:off x="4979163" y="3545063"/>
              <a:ext cx="8275" cy="8275"/>
            </a:xfrm>
            <a:custGeom>
              <a:avLst/>
              <a:gdLst/>
              <a:ahLst/>
              <a:cxnLst/>
              <a:rect l="l" t="t" r="r" b="b"/>
              <a:pathLst>
                <a:path w="331" h="331" extrusionOk="0">
                  <a:moveTo>
                    <a:pt x="159" y="0"/>
                  </a:moveTo>
                  <a:cubicBezTo>
                    <a:pt x="73" y="0"/>
                    <a:pt x="1" y="72"/>
                    <a:pt x="1" y="158"/>
                  </a:cubicBezTo>
                  <a:cubicBezTo>
                    <a:pt x="1" y="244"/>
                    <a:pt x="73" y="330"/>
                    <a:pt x="159" y="330"/>
                  </a:cubicBezTo>
                  <a:cubicBezTo>
                    <a:pt x="259" y="330"/>
                    <a:pt x="331" y="244"/>
                    <a:pt x="331" y="158"/>
                  </a:cubicBezTo>
                  <a:cubicBezTo>
                    <a:pt x="331" y="72"/>
                    <a:pt x="259" y="0"/>
                    <a:pt x="159" y="0"/>
                  </a:cubicBezTo>
                  <a:close/>
                </a:path>
              </a:pathLst>
            </a:custGeom>
            <a:solidFill>
              <a:srgbClr val="00BFB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3" name="Google Shape;4355;p64"/>
            <p:cNvSpPr/>
            <p:nvPr/>
          </p:nvSpPr>
          <p:spPr>
            <a:xfrm>
              <a:off x="5087738" y="3542638"/>
              <a:ext cx="9000" cy="8350"/>
            </a:xfrm>
            <a:custGeom>
              <a:avLst/>
              <a:gdLst/>
              <a:ahLst/>
              <a:cxnLst/>
              <a:rect l="l" t="t" r="r" b="b"/>
              <a:pathLst>
                <a:path w="360" h="334" extrusionOk="0">
                  <a:moveTo>
                    <a:pt x="180" y="1"/>
                  </a:moveTo>
                  <a:cubicBezTo>
                    <a:pt x="90" y="1"/>
                    <a:pt x="1" y="62"/>
                    <a:pt x="15" y="183"/>
                  </a:cubicBezTo>
                  <a:cubicBezTo>
                    <a:pt x="22" y="284"/>
                    <a:pt x="97" y="334"/>
                    <a:pt x="175" y="334"/>
                  </a:cubicBezTo>
                  <a:cubicBezTo>
                    <a:pt x="252" y="334"/>
                    <a:pt x="330" y="284"/>
                    <a:pt x="345" y="183"/>
                  </a:cubicBezTo>
                  <a:cubicBezTo>
                    <a:pt x="359" y="62"/>
                    <a:pt x="269" y="1"/>
                    <a:pt x="180" y="1"/>
                  </a:cubicBezTo>
                  <a:close/>
                </a:path>
              </a:pathLst>
            </a:custGeom>
            <a:solidFill>
              <a:srgbClr val="00BFB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4" name="Google Shape;4356;p64"/>
            <p:cNvSpPr/>
            <p:nvPr/>
          </p:nvSpPr>
          <p:spPr>
            <a:xfrm>
              <a:off x="5127513" y="3515313"/>
              <a:ext cx="7900" cy="6475"/>
            </a:xfrm>
            <a:custGeom>
              <a:avLst/>
              <a:gdLst/>
              <a:ahLst/>
              <a:cxnLst/>
              <a:rect l="l" t="t" r="r" b="b"/>
              <a:pathLst>
                <a:path w="316" h="259" extrusionOk="0">
                  <a:moveTo>
                    <a:pt x="29" y="1"/>
                  </a:moveTo>
                  <a:cubicBezTo>
                    <a:pt x="15" y="29"/>
                    <a:pt x="1" y="58"/>
                    <a:pt x="1" y="101"/>
                  </a:cubicBezTo>
                  <a:cubicBezTo>
                    <a:pt x="1" y="187"/>
                    <a:pt x="72" y="259"/>
                    <a:pt x="173" y="259"/>
                  </a:cubicBezTo>
                  <a:cubicBezTo>
                    <a:pt x="230" y="259"/>
                    <a:pt x="287" y="230"/>
                    <a:pt x="316" y="173"/>
                  </a:cubicBezTo>
                  <a:cubicBezTo>
                    <a:pt x="216" y="115"/>
                    <a:pt x="130" y="58"/>
                    <a:pt x="29" y="1"/>
                  </a:cubicBezTo>
                  <a:close/>
                </a:path>
              </a:pathLst>
            </a:custGeom>
            <a:solidFill>
              <a:srgbClr val="00BFB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5" name="Google Shape;4357;p64"/>
            <p:cNvSpPr/>
            <p:nvPr/>
          </p:nvSpPr>
          <p:spPr>
            <a:xfrm>
              <a:off x="5148288" y="3686913"/>
              <a:ext cx="72050" cy="68500"/>
            </a:xfrm>
            <a:custGeom>
              <a:avLst/>
              <a:gdLst/>
              <a:ahLst/>
              <a:cxnLst/>
              <a:rect l="l" t="t" r="r" b="b"/>
              <a:pathLst>
                <a:path w="2882" h="2740" extrusionOk="0">
                  <a:moveTo>
                    <a:pt x="2443" y="0"/>
                  </a:moveTo>
                  <a:cubicBezTo>
                    <a:pt x="2437" y="0"/>
                    <a:pt x="2430" y="1"/>
                    <a:pt x="2423" y="2"/>
                  </a:cubicBezTo>
                  <a:cubicBezTo>
                    <a:pt x="1965" y="74"/>
                    <a:pt x="2538" y="1923"/>
                    <a:pt x="2595" y="2123"/>
                  </a:cubicBezTo>
                  <a:cubicBezTo>
                    <a:pt x="2514" y="1934"/>
                    <a:pt x="1871" y="430"/>
                    <a:pt x="1558" y="430"/>
                  </a:cubicBezTo>
                  <a:cubicBezTo>
                    <a:pt x="1539" y="430"/>
                    <a:pt x="1522" y="435"/>
                    <a:pt x="1506" y="446"/>
                  </a:cubicBezTo>
                  <a:cubicBezTo>
                    <a:pt x="1205" y="633"/>
                    <a:pt x="2323" y="2224"/>
                    <a:pt x="2395" y="2310"/>
                  </a:cubicBezTo>
                  <a:cubicBezTo>
                    <a:pt x="2316" y="2231"/>
                    <a:pt x="1160" y="955"/>
                    <a:pt x="819" y="955"/>
                  </a:cubicBezTo>
                  <a:cubicBezTo>
                    <a:pt x="787" y="955"/>
                    <a:pt x="762" y="966"/>
                    <a:pt x="746" y="991"/>
                  </a:cubicBezTo>
                  <a:cubicBezTo>
                    <a:pt x="546" y="1278"/>
                    <a:pt x="2008" y="2338"/>
                    <a:pt x="2165" y="2467"/>
                  </a:cubicBezTo>
                  <a:cubicBezTo>
                    <a:pt x="2005" y="2399"/>
                    <a:pt x="755" y="1918"/>
                    <a:pt x="245" y="1918"/>
                  </a:cubicBezTo>
                  <a:cubicBezTo>
                    <a:pt x="117" y="1918"/>
                    <a:pt x="35" y="1948"/>
                    <a:pt x="30" y="2023"/>
                  </a:cubicBezTo>
                  <a:cubicBezTo>
                    <a:pt x="1" y="2338"/>
                    <a:pt x="1535" y="2625"/>
                    <a:pt x="2251" y="2740"/>
                  </a:cubicBezTo>
                  <a:cubicBezTo>
                    <a:pt x="2509" y="2596"/>
                    <a:pt x="2710" y="2381"/>
                    <a:pt x="2882" y="2152"/>
                  </a:cubicBezTo>
                  <a:cubicBezTo>
                    <a:pt x="2868" y="1421"/>
                    <a:pt x="2785" y="0"/>
                    <a:pt x="2443" y="0"/>
                  </a:cubicBezTo>
                  <a:close/>
                </a:path>
              </a:pathLst>
            </a:custGeom>
            <a:solidFill>
              <a:srgbClr val="FFD3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226" name="Google Shape;4280;p64"/>
          <p:cNvGrpSpPr/>
          <p:nvPr/>
        </p:nvGrpSpPr>
        <p:grpSpPr>
          <a:xfrm>
            <a:off x="7948163" y="2870357"/>
            <a:ext cx="958863" cy="936562"/>
            <a:chOff x="4359838" y="3100663"/>
            <a:chExt cx="1325950" cy="1223250"/>
          </a:xfrm>
        </p:grpSpPr>
        <p:sp>
          <p:nvSpPr>
            <p:cNvPr id="1227" name="Google Shape;4281;p64"/>
            <p:cNvSpPr/>
            <p:nvPr/>
          </p:nvSpPr>
          <p:spPr>
            <a:xfrm>
              <a:off x="4548488" y="3326938"/>
              <a:ext cx="908700" cy="765750"/>
            </a:xfrm>
            <a:custGeom>
              <a:avLst/>
              <a:gdLst/>
              <a:ahLst/>
              <a:cxnLst/>
              <a:rect l="l" t="t" r="r" b="b"/>
              <a:pathLst>
                <a:path w="36348" h="30630" extrusionOk="0">
                  <a:moveTo>
                    <a:pt x="16255" y="0"/>
                  </a:moveTo>
                  <a:cubicBezTo>
                    <a:pt x="14141" y="0"/>
                    <a:pt x="12326" y="1720"/>
                    <a:pt x="11997" y="3050"/>
                  </a:cubicBezTo>
                  <a:cubicBezTo>
                    <a:pt x="11347" y="2890"/>
                    <a:pt x="10756" y="2817"/>
                    <a:pt x="10223" y="2817"/>
                  </a:cubicBezTo>
                  <a:cubicBezTo>
                    <a:pt x="6787" y="2817"/>
                    <a:pt x="5768" y="5854"/>
                    <a:pt x="6822" y="8224"/>
                  </a:cubicBezTo>
                  <a:cubicBezTo>
                    <a:pt x="0" y="11062"/>
                    <a:pt x="4931" y="15304"/>
                    <a:pt x="4931" y="15304"/>
                  </a:cubicBezTo>
                  <a:cubicBezTo>
                    <a:pt x="1362" y="20220"/>
                    <a:pt x="6822" y="22370"/>
                    <a:pt x="6822" y="22370"/>
                  </a:cubicBezTo>
                  <a:cubicBezTo>
                    <a:pt x="5910" y="27321"/>
                    <a:pt x="10933" y="27546"/>
                    <a:pt x="11853" y="27546"/>
                  </a:cubicBezTo>
                  <a:cubicBezTo>
                    <a:pt x="11945" y="27546"/>
                    <a:pt x="11997" y="27544"/>
                    <a:pt x="11997" y="27544"/>
                  </a:cubicBezTo>
                  <a:cubicBezTo>
                    <a:pt x="12886" y="29946"/>
                    <a:pt x="14323" y="30629"/>
                    <a:pt x="15671" y="30629"/>
                  </a:cubicBezTo>
                  <a:cubicBezTo>
                    <a:pt x="17452" y="30629"/>
                    <a:pt x="19077" y="29436"/>
                    <a:pt x="19077" y="29436"/>
                  </a:cubicBezTo>
                  <a:cubicBezTo>
                    <a:pt x="19918" y="29896"/>
                    <a:pt x="20733" y="30087"/>
                    <a:pt x="21495" y="30087"/>
                  </a:cubicBezTo>
                  <a:cubicBezTo>
                    <a:pt x="24439" y="30087"/>
                    <a:pt x="26600" y="27240"/>
                    <a:pt x="26430" y="26011"/>
                  </a:cubicBezTo>
                  <a:lnTo>
                    <a:pt x="26430" y="26011"/>
                  </a:lnTo>
                  <a:cubicBezTo>
                    <a:pt x="26602" y="26024"/>
                    <a:pt x="26769" y="26030"/>
                    <a:pt x="26929" y="26030"/>
                  </a:cubicBezTo>
                  <a:cubicBezTo>
                    <a:pt x="30802" y="26030"/>
                    <a:pt x="31317" y="22370"/>
                    <a:pt x="31317" y="22370"/>
                  </a:cubicBezTo>
                  <a:cubicBezTo>
                    <a:pt x="36348" y="20292"/>
                    <a:pt x="33223" y="15304"/>
                    <a:pt x="33223" y="15304"/>
                  </a:cubicBezTo>
                  <a:cubicBezTo>
                    <a:pt x="35559" y="11090"/>
                    <a:pt x="31317" y="8224"/>
                    <a:pt x="31317" y="8224"/>
                  </a:cubicBezTo>
                  <a:cubicBezTo>
                    <a:pt x="31116" y="4340"/>
                    <a:pt x="28809" y="3150"/>
                    <a:pt x="26143" y="3050"/>
                  </a:cubicBezTo>
                  <a:cubicBezTo>
                    <a:pt x="25252" y="961"/>
                    <a:pt x="23792" y="225"/>
                    <a:pt x="22271" y="225"/>
                  </a:cubicBezTo>
                  <a:cubicBezTo>
                    <a:pt x="21173" y="225"/>
                    <a:pt x="20044" y="609"/>
                    <a:pt x="19077" y="1143"/>
                  </a:cubicBezTo>
                  <a:cubicBezTo>
                    <a:pt x="18145" y="324"/>
                    <a:pt x="17172" y="0"/>
                    <a:pt x="16255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8" name="Google Shape;4282;p64"/>
            <p:cNvSpPr/>
            <p:nvPr/>
          </p:nvSpPr>
          <p:spPr>
            <a:xfrm>
              <a:off x="4420913" y="3182363"/>
              <a:ext cx="1221875" cy="1040725"/>
            </a:xfrm>
            <a:custGeom>
              <a:avLst/>
              <a:gdLst/>
              <a:ahLst/>
              <a:cxnLst/>
              <a:rect l="l" t="t" r="r" b="b"/>
              <a:pathLst>
                <a:path w="48875" h="41629" extrusionOk="0">
                  <a:moveTo>
                    <a:pt x="26945" y="1"/>
                  </a:moveTo>
                  <a:cubicBezTo>
                    <a:pt x="25225" y="1"/>
                    <a:pt x="23765" y="644"/>
                    <a:pt x="22947" y="2182"/>
                  </a:cubicBezTo>
                  <a:cubicBezTo>
                    <a:pt x="21633" y="1043"/>
                    <a:pt x="20401" y="601"/>
                    <a:pt x="19281" y="601"/>
                  </a:cubicBezTo>
                  <a:cubicBezTo>
                    <a:pt x="15445" y="601"/>
                    <a:pt x="12929" y="5780"/>
                    <a:pt x="12929" y="5780"/>
                  </a:cubicBezTo>
                  <a:lnTo>
                    <a:pt x="12929" y="5794"/>
                  </a:lnTo>
                  <a:cubicBezTo>
                    <a:pt x="5562" y="6353"/>
                    <a:pt x="6952" y="13319"/>
                    <a:pt x="6952" y="13319"/>
                  </a:cubicBezTo>
                  <a:cubicBezTo>
                    <a:pt x="1" y="17819"/>
                    <a:pt x="5390" y="22807"/>
                    <a:pt x="5390" y="22807"/>
                  </a:cubicBezTo>
                  <a:cubicBezTo>
                    <a:pt x="990" y="28683"/>
                    <a:pt x="8314" y="31321"/>
                    <a:pt x="8314" y="31321"/>
                  </a:cubicBezTo>
                  <a:cubicBezTo>
                    <a:pt x="8261" y="37513"/>
                    <a:pt x="12712" y="38338"/>
                    <a:pt x="15088" y="38338"/>
                  </a:cubicBezTo>
                  <a:cubicBezTo>
                    <a:pt x="15951" y="38338"/>
                    <a:pt x="16541" y="38229"/>
                    <a:pt x="16541" y="38229"/>
                  </a:cubicBezTo>
                  <a:cubicBezTo>
                    <a:pt x="17803" y="40839"/>
                    <a:pt x="19464" y="41628"/>
                    <a:pt x="21011" y="41628"/>
                  </a:cubicBezTo>
                  <a:cubicBezTo>
                    <a:pt x="23381" y="41628"/>
                    <a:pt x="25484" y="39777"/>
                    <a:pt x="25484" y="39777"/>
                  </a:cubicBezTo>
                  <a:cubicBezTo>
                    <a:pt x="27170" y="40730"/>
                    <a:pt x="28597" y="41106"/>
                    <a:pt x="29800" y="41106"/>
                  </a:cubicBezTo>
                  <a:cubicBezTo>
                    <a:pt x="34275" y="41106"/>
                    <a:pt x="35646" y="35907"/>
                    <a:pt x="35646" y="35907"/>
                  </a:cubicBezTo>
                  <a:cubicBezTo>
                    <a:pt x="45149" y="35248"/>
                    <a:pt x="41150" y="29056"/>
                    <a:pt x="41150" y="29056"/>
                  </a:cubicBezTo>
                  <a:cubicBezTo>
                    <a:pt x="48875" y="24513"/>
                    <a:pt x="42970" y="19181"/>
                    <a:pt x="42970" y="19181"/>
                  </a:cubicBezTo>
                  <a:cubicBezTo>
                    <a:pt x="46381" y="10309"/>
                    <a:pt x="39143" y="9650"/>
                    <a:pt x="39143" y="9650"/>
                  </a:cubicBezTo>
                  <a:cubicBezTo>
                    <a:pt x="38626" y="5055"/>
                    <a:pt x="31763" y="1"/>
                    <a:pt x="26945" y="1"/>
                  </a:cubicBezTo>
                  <a:close/>
                </a:path>
              </a:pathLst>
            </a:custGeom>
            <a:solidFill>
              <a:srgbClr val="FF51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9" name="Google Shape;4283;p64"/>
            <p:cNvSpPr/>
            <p:nvPr/>
          </p:nvSpPr>
          <p:spPr>
            <a:xfrm>
              <a:off x="4985363" y="3110788"/>
              <a:ext cx="435650" cy="594475"/>
            </a:xfrm>
            <a:custGeom>
              <a:avLst/>
              <a:gdLst/>
              <a:ahLst/>
              <a:cxnLst/>
              <a:rect l="l" t="t" r="r" b="b"/>
              <a:pathLst>
                <a:path w="17426" h="23779" extrusionOk="0">
                  <a:moveTo>
                    <a:pt x="7755" y="1"/>
                  </a:moveTo>
                  <a:cubicBezTo>
                    <a:pt x="1" y="1"/>
                    <a:pt x="1387" y="23778"/>
                    <a:pt x="1387" y="23778"/>
                  </a:cubicBezTo>
                  <a:cubicBezTo>
                    <a:pt x="1387" y="23778"/>
                    <a:pt x="17425" y="1978"/>
                    <a:pt x="8654" y="101"/>
                  </a:cubicBezTo>
                  <a:cubicBezTo>
                    <a:pt x="8341" y="33"/>
                    <a:pt x="8042" y="1"/>
                    <a:pt x="7755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0" name="Google Shape;4284;p64"/>
            <p:cNvSpPr/>
            <p:nvPr/>
          </p:nvSpPr>
          <p:spPr>
            <a:xfrm>
              <a:off x="4716538" y="3100663"/>
              <a:ext cx="335100" cy="613200"/>
            </a:xfrm>
            <a:custGeom>
              <a:avLst/>
              <a:gdLst/>
              <a:ahLst/>
              <a:cxnLst/>
              <a:rect l="l" t="t" r="r" b="b"/>
              <a:pathLst>
                <a:path w="13404" h="24528" extrusionOk="0">
                  <a:moveTo>
                    <a:pt x="7333" y="1"/>
                  </a:moveTo>
                  <a:cubicBezTo>
                    <a:pt x="7141" y="1"/>
                    <a:pt x="6943" y="25"/>
                    <a:pt x="6736" y="76"/>
                  </a:cubicBezTo>
                  <a:cubicBezTo>
                    <a:pt x="0" y="1738"/>
                    <a:pt x="12326" y="24527"/>
                    <a:pt x="12326" y="24527"/>
                  </a:cubicBezTo>
                  <a:cubicBezTo>
                    <a:pt x="12326" y="24527"/>
                    <a:pt x="13404" y="1"/>
                    <a:pt x="7333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1" name="Google Shape;4285;p64"/>
            <p:cNvSpPr/>
            <p:nvPr/>
          </p:nvSpPr>
          <p:spPr>
            <a:xfrm>
              <a:off x="4421288" y="3262088"/>
              <a:ext cx="603425" cy="451775"/>
            </a:xfrm>
            <a:custGeom>
              <a:avLst/>
              <a:gdLst/>
              <a:ahLst/>
              <a:cxnLst/>
              <a:rect l="l" t="t" r="r" b="b"/>
              <a:pathLst>
                <a:path w="24137" h="18071" extrusionOk="0">
                  <a:moveTo>
                    <a:pt x="7998" y="1"/>
                  </a:moveTo>
                  <a:cubicBezTo>
                    <a:pt x="7175" y="1"/>
                    <a:pt x="6415" y="311"/>
                    <a:pt x="5747" y="1014"/>
                  </a:cubicBezTo>
                  <a:cubicBezTo>
                    <a:pt x="0" y="7091"/>
                    <a:pt x="24136" y="18070"/>
                    <a:pt x="24136" y="18070"/>
                  </a:cubicBezTo>
                  <a:cubicBezTo>
                    <a:pt x="24136" y="18070"/>
                    <a:pt x="14267" y="1"/>
                    <a:pt x="7998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2" name="Google Shape;4286;p64"/>
            <p:cNvSpPr/>
            <p:nvPr/>
          </p:nvSpPr>
          <p:spPr>
            <a:xfrm>
              <a:off x="4362513" y="3500413"/>
              <a:ext cx="662200" cy="213450"/>
            </a:xfrm>
            <a:custGeom>
              <a:avLst/>
              <a:gdLst/>
              <a:ahLst/>
              <a:cxnLst/>
              <a:rect l="l" t="t" r="r" b="b"/>
              <a:pathLst>
                <a:path w="26488" h="8538" extrusionOk="0">
                  <a:moveTo>
                    <a:pt x="5572" y="0"/>
                  </a:moveTo>
                  <a:cubicBezTo>
                    <a:pt x="3982" y="0"/>
                    <a:pt x="2816" y="481"/>
                    <a:pt x="2365" y="1672"/>
                  </a:cubicBezTo>
                  <a:cubicBezTo>
                    <a:pt x="0" y="7892"/>
                    <a:pt x="26487" y="8537"/>
                    <a:pt x="26487" y="8537"/>
                  </a:cubicBezTo>
                  <a:cubicBezTo>
                    <a:pt x="26487" y="8537"/>
                    <a:pt x="12268" y="0"/>
                    <a:pt x="5572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3" name="Google Shape;4287;p64"/>
            <p:cNvSpPr/>
            <p:nvPr/>
          </p:nvSpPr>
          <p:spPr>
            <a:xfrm>
              <a:off x="5024688" y="3253563"/>
              <a:ext cx="570100" cy="460650"/>
            </a:xfrm>
            <a:custGeom>
              <a:avLst/>
              <a:gdLst/>
              <a:ahLst/>
              <a:cxnLst/>
              <a:rect l="l" t="t" r="r" b="b"/>
              <a:pathLst>
                <a:path w="22804" h="18426" extrusionOk="0">
                  <a:moveTo>
                    <a:pt x="16118" y="1"/>
                  </a:moveTo>
                  <a:cubicBezTo>
                    <a:pt x="10304" y="1"/>
                    <a:pt x="0" y="18411"/>
                    <a:pt x="0" y="18411"/>
                  </a:cubicBezTo>
                  <a:lnTo>
                    <a:pt x="0" y="18425"/>
                  </a:lnTo>
                  <a:cubicBezTo>
                    <a:pt x="0" y="18425"/>
                    <a:pt x="22803" y="3691"/>
                    <a:pt x="17386" y="352"/>
                  </a:cubicBezTo>
                  <a:cubicBezTo>
                    <a:pt x="16995" y="112"/>
                    <a:pt x="16570" y="1"/>
                    <a:pt x="16118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4" name="Google Shape;4288;p64"/>
            <p:cNvSpPr/>
            <p:nvPr/>
          </p:nvSpPr>
          <p:spPr>
            <a:xfrm>
              <a:off x="5024688" y="3500488"/>
              <a:ext cx="661100" cy="213375"/>
            </a:xfrm>
            <a:custGeom>
              <a:avLst/>
              <a:gdLst/>
              <a:ahLst/>
              <a:cxnLst/>
              <a:rect l="l" t="t" r="r" b="b"/>
              <a:pathLst>
                <a:path w="26444" h="8535" extrusionOk="0">
                  <a:moveTo>
                    <a:pt x="20860" y="1"/>
                  </a:moveTo>
                  <a:cubicBezTo>
                    <a:pt x="14130" y="1"/>
                    <a:pt x="0" y="8534"/>
                    <a:pt x="0" y="8534"/>
                  </a:cubicBezTo>
                  <a:cubicBezTo>
                    <a:pt x="0" y="8534"/>
                    <a:pt x="26444" y="8204"/>
                    <a:pt x="24151" y="1769"/>
                  </a:cubicBezTo>
                  <a:cubicBezTo>
                    <a:pt x="23701" y="508"/>
                    <a:pt x="22500" y="1"/>
                    <a:pt x="20860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5" name="Google Shape;4289;p64"/>
            <p:cNvSpPr/>
            <p:nvPr/>
          </p:nvSpPr>
          <p:spPr>
            <a:xfrm>
              <a:off x="5024688" y="3713838"/>
              <a:ext cx="640325" cy="215100"/>
            </a:xfrm>
            <a:custGeom>
              <a:avLst/>
              <a:gdLst/>
              <a:ahLst/>
              <a:cxnLst/>
              <a:rect l="l" t="t" r="r" b="b"/>
              <a:pathLst>
                <a:path w="25613" h="8604" extrusionOk="0">
                  <a:moveTo>
                    <a:pt x="0" y="0"/>
                  </a:moveTo>
                  <a:cubicBezTo>
                    <a:pt x="0" y="0"/>
                    <a:pt x="15040" y="8604"/>
                    <a:pt x="21368" y="8604"/>
                  </a:cubicBezTo>
                  <a:cubicBezTo>
                    <a:pt x="22775" y="8604"/>
                    <a:pt x="23752" y="8178"/>
                    <a:pt x="24036" y="7138"/>
                  </a:cubicBezTo>
                  <a:cubicBezTo>
                    <a:pt x="25613" y="1419"/>
                    <a:pt x="1" y="0"/>
                    <a:pt x="0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6" name="Google Shape;4290;p64"/>
            <p:cNvSpPr/>
            <p:nvPr/>
          </p:nvSpPr>
          <p:spPr>
            <a:xfrm>
              <a:off x="5020013" y="3705238"/>
              <a:ext cx="567975" cy="454875"/>
            </a:xfrm>
            <a:custGeom>
              <a:avLst/>
              <a:gdLst/>
              <a:ahLst/>
              <a:cxnLst/>
              <a:rect l="l" t="t" r="r" b="b"/>
              <a:pathLst>
                <a:path w="22719" h="18195" extrusionOk="0">
                  <a:moveTo>
                    <a:pt x="1" y="0"/>
                  </a:moveTo>
                  <a:cubicBezTo>
                    <a:pt x="1" y="1"/>
                    <a:pt x="11600" y="18194"/>
                    <a:pt x="16972" y="18194"/>
                  </a:cubicBezTo>
                  <a:cubicBezTo>
                    <a:pt x="17520" y="18194"/>
                    <a:pt x="18004" y="18005"/>
                    <a:pt x="18404" y="17586"/>
                  </a:cubicBezTo>
                  <a:cubicBezTo>
                    <a:pt x="22718" y="13057"/>
                    <a:pt x="331" y="201"/>
                    <a:pt x="1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7" name="Google Shape;4291;p64"/>
            <p:cNvSpPr/>
            <p:nvPr/>
          </p:nvSpPr>
          <p:spPr>
            <a:xfrm>
              <a:off x="5003438" y="3712038"/>
              <a:ext cx="349125" cy="611875"/>
            </a:xfrm>
            <a:custGeom>
              <a:avLst/>
              <a:gdLst/>
              <a:ahLst/>
              <a:cxnLst/>
              <a:rect l="l" t="t" r="r" b="b"/>
              <a:pathLst>
                <a:path w="13965" h="24475" extrusionOk="0">
                  <a:moveTo>
                    <a:pt x="793" y="0"/>
                  </a:moveTo>
                  <a:cubicBezTo>
                    <a:pt x="793" y="1"/>
                    <a:pt x="0" y="24475"/>
                    <a:pt x="6314" y="24475"/>
                  </a:cubicBezTo>
                  <a:cubicBezTo>
                    <a:pt x="6520" y="24475"/>
                    <a:pt x="6734" y="24448"/>
                    <a:pt x="6956" y="24394"/>
                  </a:cubicBezTo>
                  <a:cubicBezTo>
                    <a:pt x="13964" y="22689"/>
                    <a:pt x="793" y="1"/>
                    <a:pt x="793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8" name="Google Shape;4292;p64"/>
            <p:cNvSpPr/>
            <p:nvPr/>
          </p:nvSpPr>
          <p:spPr>
            <a:xfrm>
              <a:off x="4710088" y="3712038"/>
              <a:ext cx="313175" cy="607550"/>
            </a:xfrm>
            <a:custGeom>
              <a:avLst/>
              <a:gdLst/>
              <a:ahLst/>
              <a:cxnLst/>
              <a:rect l="l" t="t" r="r" b="b"/>
              <a:pathLst>
                <a:path w="12527" h="24302" extrusionOk="0">
                  <a:moveTo>
                    <a:pt x="12527" y="0"/>
                  </a:moveTo>
                  <a:cubicBezTo>
                    <a:pt x="12526" y="1"/>
                    <a:pt x="0" y="22531"/>
                    <a:pt x="5819" y="24222"/>
                  </a:cubicBezTo>
                  <a:cubicBezTo>
                    <a:pt x="6004" y="24276"/>
                    <a:pt x="6183" y="24302"/>
                    <a:pt x="6357" y="24302"/>
                  </a:cubicBezTo>
                  <a:cubicBezTo>
                    <a:pt x="11707" y="24302"/>
                    <a:pt x="12527" y="2"/>
                    <a:pt x="12527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9" name="Google Shape;4293;p64"/>
            <p:cNvSpPr/>
            <p:nvPr/>
          </p:nvSpPr>
          <p:spPr>
            <a:xfrm>
              <a:off x="4409813" y="3712038"/>
              <a:ext cx="613450" cy="441400"/>
            </a:xfrm>
            <a:custGeom>
              <a:avLst/>
              <a:gdLst/>
              <a:ahLst/>
              <a:cxnLst/>
              <a:rect l="l" t="t" r="r" b="b"/>
              <a:pathLst>
                <a:path w="24538" h="17656" extrusionOk="0">
                  <a:moveTo>
                    <a:pt x="24538" y="0"/>
                  </a:moveTo>
                  <a:cubicBezTo>
                    <a:pt x="24537" y="1"/>
                    <a:pt x="0" y="12398"/>
                    <a:pt x="6106" y="17013"/>
                  </a:cubicBezTo>
                  <a:cubicBezTo>
                    <a:pt x="6693" y="17456"/>
                    <a:pt x="7338" y="17656"/>
                    <a:pt x="8024" y="17656"/>
                  </a:cubicBezTo>
                  <a:cubicBezTo>
                    <a:pt x="14469" y="17656"/>
                    <a:pt x="24538" y="1"/>
                    <a:pt x="24538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0" name="Google Shape;4294;p64"/>
            <p:cNvSpPr/>
            <p:nvPr/>
          </p:nvSpPr>
          <p:spPr>
            <a:xfrm>
              <a:off x="4359838" y="3711938"/>
              <a:ext cx="663425" cy="208425"/>
            </a:xfrm>
            <a:custGeom>
              <a:avLst/>
              <a:gdLst/>
              <a:ahLst/>
              <a:cxnLst/>
              <a:rect l="l" t="t" r="r" b="b"/>
              <a:pathLst>
                <a:path w="26537" h="8337" extrusionOk="0">
                  <a:moveTo>
                    <a:pt x="25753" y="0"/>
                  </a:moveTo>
                  <a:cubicBezTo>
                    <a:pt x="21353" y="0"/>
                    <a:pt x="1" y="312"/>
                    <a:pt x="2329" y="6397"/>
                  </a:cubicBezTo>
                  <a:cubicBezTo>
                    <a:pt x="2860" y="7784"/>
                    <a:pt x="4188" y="8336"/>
                    <a:pt x="5964" y="8336"/>
                  </a:cubicBezTo>
                  <a:cubicBezTo>
                    <a:pt x="12865" y="8336"/>
                    <a:pt x="26537" y="4"/>
                    <a:pt x="26537" y="4"/>
                  </a:cubicBezTo>
                  <a:cubicBezTo>
                    <a:pt x="26537" y="4"/>
                    <a:pt x="26255" y="0"/>
                    <a:pt x="25753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1" name="Google Shape;4295;p64"/>
            <p:cNvSpPr/>
            <p:nvPr/>
          </p:nvSpPr>
          <p:spPr>
            <a:xfrm>
              <a:off x="4465713" y="3158988"/>
              <a:ext cx="1109000" cy="1097775"/>
            </a:xfrm>
            <a:custGeom>
              <a:avLst/>
              <a:gdLst/>
              <a:ahLst/>
              <a:cxnLst/>
              <a:rect l="l" t="t" r="r" b="b"/>
              <a:pathLst>
                <a:path w="44360" h="43911" extrusionOk="0">
                  <a:moveTo>
                    <a:pt x="28768" y="1"/>
                  </a:moveTo>
                  <a:cubicBezTo>
                    <a:pt x="27055" y="1"/>
                    <a:pt x="26172" y="9252"/>
                    <a:pt x="26172" y="9252"/>
                  </a:cubicBezTo>
                  <a:lnTo>
                    <a:pt x="19779" y="8994"/>
                  </a:lnTo>
                  <a:cubicBezTo>
                    <a:pt x="19779" y="8994"/>
                    <a:pt x="19364" y="638"/>
                    <a:pt x="17916" y="380"/>
                  </a:cubicBezTo>
                  <a:cubicBezTo>
                    <a:pt x="17896" y="376"/>
                    <a:pt x="17876" y="375"/>
                    <a:pt x="17858" y="375"/>
                  </a:cubicBezTo>
                  <a:cubicBezTo>
                    <a:pt x="16521" y="375"/>
                    <a:pt x="18891" y="9309"/>
                    <a:pt x="18891" y="9309"/>
                  </a:cubicBezTo>
                  <a:lnTo>
                    <a:pt x="14290" y="11660"/>
                  </a:lnTo>
                  <a:cubicBezTo>
                    <a:pt x="14290" y="11660"/>
                    <a:pt x="8223" y="6400"/>
                    <a:pt x="6371" y="6400"/>
                  </a:cubicBezTo>
                  <a:cubicBezTo>
                    <a:pt x="6249" y="6400"/>
                    <a:pt x="6145" y="6422"/>
                    <a:pt x="6063" y="6471"/>
                  </a:cubicBezTo>
                  <a:cubicBezTo>
                    <a:pt x="4730" y="7245"/>
                    <a:pt x="13086" y="12677"/>
                    <a:pt x="13086" y="12677"/>
                  </a:cubicBezTo>
                  <a:lnTo>
                    <a:pt x="9388" y="16877"/>
                  </a:lnTo>
                  <a:cubicBezTo>
                    <a:pt x="9388" y="16877"/>
                    <a:pt x="4335" y="15444"/>
                    <a:pt x="1851" y="15444"/>
                  </a:cubicBezTo>
                  <a:cubicBezTo>
                    <a:pt x="1144" y="15444"/>
                    <a:pt x="645" y="15560"/>
                    <a:pt x="531" y="15859"/>
                  </a:cubicBezTo>
                  <a:cubicBezTo>
                    <a:pt x="0" y="17206"/>
                    <a:pt x="8242" y="18410"/>
                    <a:pt x="8242" y="18410"/>
                  </a:cubicBezTo>
                  <a:lnTo>
                    <a:pt x="8672" y="23613"/>
                  </a:lnTo>
                  <a:cubicBezTo>
                    <a:pt x="8672" y="23613"/>
                    <a:pt x="172" y="25677"/>
                    <a:pt x="502" y="27239"/>
                  </a:cubicBezTo>
                  <a:cubicBezTo>
                    <a:pt x="565" y="27536"/>
                    <a:pt x="913" y="27655"/>
                    <a:pt x="1434" y="27655"/>
                  </a:cubicBezTo>
                  <a:cubicBezTo>
                    <a:pt x="3636" y="27655"/>
                    <a:pt x="8929" y="25519"/>
                    <a:pt x="8929" y="25519"/>
                  </a:cubicBezTo>
                  <a:lnTo>
                    <a:pt x="11008" y="29719"/>
                  </a:lnTo>
                  <a:cubicBezTo>
                    <a:pt x="11008" y="29719"/>
                    <a:pt x="4314" y="35724"/>
                    <a:pt x="5346" y="36928"/>
                  </a:cubicBezTo>
                  <a:cubicBezTo>
                    <a:pt x="5436" y="37031"/>
                    <a:pt x="5564" y="37078"/>
                    <a:pt x="5723" y="37078"/>
                  </a:cubicBezTo>
                  <a:cubicBezTo>
                    <a:pt x="7428" y="37078"/>
                    <a:pt x="12728" y="31682"/>
                    <a:pt x="12728" y="31682"/>
                  </a:cubicBezTo>
                  <a:cubicBezTo>
                    <a:pt x="12728" y="31682"/>
                    <a:pt x="14574" y="36205"/>
                    <a:pt x="17251" y="36426"/>
                  </a:cubicBezTo>
                  <a:lnTo>
                    <a:pt x="17251" y="36426"/>
                  </a:lnTo>
                  <a:cubicBezTo>
                    <a:pt x="17127" y="36751"/>
                    <a:pt x="14883" y="42679"/>
                    <a:pt x="16096" y="43808"/>
                  </a:cubicBezTo>
                  <a:cubicBezTo>
                    <a:pt x="16170" y="43877"/>
                    <a:pt x="16244" y="43910"/>
                    <a:pt x="16320" y="43910"/>
                  </a:cubicBezTo>
                  <a:cubicBezTo>
                    <a:pt x="17522" y="43910"/>
                    <a:pt x="18905" y="35638"/>
                    <a:pt x="18905" y="35638"/>
                  </a:cubicBezTo>
                  <a:lnTo>
                    <a:pt x="24538" y="35366"/>
                  </a:lnTo>
                  <a:cubicBezTo>
                    <a:pt x="24538" y="35366"/>
                    <a:pt x="26334" y="43911"/>
                    <a:pt x="27927" y="43911"/>
                  </a:cubicBezTo>
                  <a:cubicBezTo>
                    <a:pt x="27944" y="43911"/>
                    <a:pt x="27961" y="43910"/>
                    <a:pt x="27978" y="43908"/>
                  </a:cubicBezTo>
                  <a:cubicBezTo>
                    <a:pt x="29583" y="43736"/>
                    <a:pt x="25785" y="34749"/>
                    <a:pt x="25785" y="34749"/>
                  </a:cubicBezTo>
                  <a:lnTo>
                    <a:pt x="30643" y="34362"/>
                  </a:lnTo>
                  <a:lnTo>
                    <a:pt x="32120" y="33918"/>
                  </a:lnTo>
                  <a:cubicBezTo>
                    <a:pt x="32120" y="33918"/>
                    <a:pt x="36910" y="37362"/>
                    <a:pt x="38209" y="37362"/>
                  </a:cubicBezTo>
                  <a:cubicBezTo>
                    <a:pt x="38264" y="37362"/>
                    <a:pt x="38313" y="37356"/>
                    <a:pt x="38354" y="37344"/>
                  </a:cubicBezTo>
                  <a:cubicBezTo>
                    <a:pt x="39401" y="37043"/>
                    <a:pt x="33639" y="32671"/>
                    <a:pt x="33639" y="32671"/>
                  </a:cubicBezTo>
                  <a:lnTo>
                    <a:pt x="37007" y="28300"/>
                  </a:lnTo>
                  <a:cubicBezTo>
                    <a:pt x="37007" y="28300"/>
                    <a:pt x="40697" y="29268"/>
                    <a:pt x="42627" y="29268"/>
                  </a:cubicBezTo>
                  <a:cubicBezTo>
                    <a:pt x="43237" y="29268"/>
                    <a:pt x="43672" y="29171"/>
                    <a:pt x="43758" y="28916"/>
                  </a:cubicBezTo>
                  <a:cubicBezTo>
                    <a:pt x="44116" y="27855"/>
                    <a:pt x="36978" y="27225"/>
                    <a:pt x="36978" y="27225"/>
                  </a:cubicBezTo>
                  <a:lnTo>
                    <a:pt x="38096" y="19543"/>
                  </a:lnTo>
                  <a:cubicBezTo>
                    <a:pt x="38096" y="19543"/>
                    <a:pt x="44360" y="17264"/>
                    <a:pt x="43772" y="16017"/>
                  </a:cubicBezTo>
                  <a:cubicBezTo>
                    <a:pt x="43663" y="15785"/>
                    <a:pt x="43346" y="15691"/>
                    <a:pt x="42900" y="15691"/>
                  </a:cubicBezTo>
                  <a:cubicBezTo>
                    <a:pt x="40946" y="15691"/>
                    <a:pt x="36534" y="17507"/>
                    <a:pt x="36534" y="17507"/>
                  </a:cubicBezTo>
                  <a:lnTo>
                    <a:pt x="32607" y="12018"/>
                  </a:lnTo>
                  <a:cubicBezTo>
                    <a:pt x="32607" y="12018"/>
                    <a:pt x="38985" y="7503"/>
                    <a:pt x="38469" y="6056"/>
                  </a:cubicBezTo>
                  <a:cubicBezTo>
                    <a:pt x="38421" y="5919"/>
                    <a:pt x="38318" y="5856"/>
                    <a:pt x="38171" y="5856"/>
                  </a:cubicBezTo>
                  <a:cubicBezTo>
                    <a:pt x="36754" y="5856"/>
                    <a:pt x="31245" y="11660"/>
                    <a:pt x="31245" y="11660"/>
                  </a:cubicBezTo>
                  <a:lnTo>
                    <a:pt x="27763" y="9151"/>
                  </a:lnTo>
                  <a:cubicBezTo>
                    <a:pt x="27763" y="9151"/>
                    <a:pt x="30729" y="538"/>
                    <a:pt x="28909" y="22"/>
                  </a:cubicBezTo>
                  <a:cubicBezTo>
                    <a:pt x="28861" y="8"/>
                    <a:pt x="28814" y="1"/>
                    <a:pt x="28768" y="1"/>
                  </a:cubicBezTo>
                  <a:close/>
                </a:path>
              </a:pathLst>
            </a:custGeom>
            <a:solidFill>
              <a:srgbClr val="0092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2" name="Google Shape;4296;p64"/>
            <p:cNvSpPr/>
            <p:nvPr/>
          </p:nvSpPr>
          <p:spPr>
            <a:xfrm>
              <a:off x="4502613" y="3220788"/>
              <a:ext cx="1011550" cy="973325"/>
            </a:xfrm>
            <a:custGeom>
              <a:avLst/>
              <a:gdLst/>
              <a:ahLst/>
              <a:cxnLst/>
              <a:rect l="l" t="t" r="r" b="b"/>
              <a:pathLst>
                <a:path w="40462" h="38933" extrusionOk="0">
                  <a:moveTo>
                    <a:pt x="20998" y="0"/>
                  </a:moveTo>
                  <a:cubicBezTo>
                    <a:pt x="13129" y="0"/>
                    <a:pt x="6020" y="4745"/>
                    <a:pt x="3010" y="12011"/>
                  </a:cubicBezTo>
                  <a:cubicBezTo>
                    <a:pt x="1" y="19292"/>
                    <a:pt x="1663" y="27662"/>
                    <a:pt x="7239" y="33238"/>
                  </a:cubicBezTo>
                  <a:cubicBezTo>
                    <a:pt x="10958" y="36957"/>
                    <a:pt x="15934" y="38933"/>
                    <a:pt x="21000" y="38933"/>
                  </a:cubicBezTo>
                  <a:cubicBezTo>
                    <a:pt x="23509" y="38933"/>
                    <a:pt x="26040" y="38448"/>
                    <a:pt x="28451" y="37451"/>
                  </a:cubicBezTo>
                  <a:cubicBezTo>
                    <a:pt x="35717" y="34442"/>
                    <a:pt x="40462" y="27347"/>
                    <a:pt x="40462" y="19464"/>
                  </a:cubicBezTo>
                  <a:cubicBezTo>
                    <a:pt x="40462" y="8715"/>
                    <a:pt x="31747" y="0"/>
                    <a:pt x="20998" y="0"/>
                  </a:cubicBezTo>
                  <a:close/>
                </a:path>
              </a:pathLst>
            </a:custGeom>
            <a:solidFill>
              <a:srgbClr val="FFD3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3" name="Google Shape;4297;p64"/>
            <p:cNvSpPr/>
            <p:nvPr/>
          </p:nvSpPr>
          <p:spPr>
            <a:xfrm>
              <a:off x="4614763" y="3287063"/>
              <a:ext cx="817700" cy="812700"/>
            </a:xfrm>
            <a:custGeom>
              <a:avLst/>
              <a:gdLst/>
              <a:ahLst/>
              <a:cxnLst/>
              <a:rect l="l" t="t" r="r" b="b"/>
              <a:pathLst>
                <a:path w="32708" h="32508" extrusionOk="0">
                  <a:moveTo>
                    <a:pt x="12370" y="1"/>
                  </a:moveTo>
                  <a:cubicBezTo>
                    <a:pt x="12312" y="1"/>
                    <a:pt x="12269" y="15"/>
                    <a:pt x="12212" y="15"/>
                  </a:cubicBezTo>
                  <a:cubicBezTo>
                    <a:pt x="11237" y="144"/>
                    <a:pt x="11166" y="1463"/>
                    <a:pt x="11438" y="2982"/>
                  </a:cubicBezTo>
                  <a:cubicBezTo>
                    <a:pt x="12312" y="4415"/>
                    <a:pt x="13043" y="5920"/>
                    <a:pt x="13631" y="7483"/>
                  </a:cubicBezTo>
                  <a:cubicBezTo>
                    <a:pt x="13918" y="7397"/>
                    <a:pt x="14204" y="7325"/>
                    <a:pt x="14505" y="7268"/>
                  </a:cubicBezTo>
                  <a:cubicBezTo>
                    <a:pt x="14233" y="5232"/>
                    <a:pt x="14090" y="3226"/>
                    <a:pt x="14247" y="1592"/>
                  </a:cubicBezTo>
                  <a:cubicBezTo>
                    <a:pt x="13717" y="675"/>
                    <a:pt x="13086" y="1"/>
                    <a:pt x="12370" y="1"/>
                  </a:cubicBezTo>
                  <a:close/>
                  <a:moveTo>
                    <a:pt x="20840" y="273"/>
                  </a:moveTo>
                  <a:cubicBezTo>
                    <a:pt x="20109" y="273"/>
                    <a:pt x="19450" y="1234"/>
                    <a:pt x="18920" y="2423"/>
                  </a:cubicBezTo>
                  <a:cubicBezTo>
                    <a:pt x="18934" y="4057"/>
                    <a:pt x="18819" y="5691"/>
                    <a:pt x="18576" y="7311"/>
                  </a:cubicBezTo>
                  <a:cubicBezTo>
                    <a:pt x="18948" y="7397"/>
                    <a:pt x="19307" y="7497"/>
                    <a:pt x="19665" y="7626"/>
                  </a:cubicBezTo>
                  <a:cubicBezTo>
                    <a:pt x="20253" y="6150"/>
                    <a:pt x="20969" y="4716"/>
                    <a:pt x="21801" y="3340"/>
                  </a:cubicBezTo>
                  <a:cubicBezTo>
                    <a:pt x="21915" y="1778"/>
                    <a:pt x="21772" y="345"/>
                    <a:pt x="20912" y="273"/>
                  </a:cubicBezTo>
                  <a:close/>
                  <a:moveTo>
                    <a:pt x="5213" y="4142"/>
                  </a:moveTo>
                  <a:cubicBezTo>
                    <a:pt x="4864" y="4142"/>
                    <a:pt x="4542" y="4255"/>
                    <a:pt x="4272" y="4458"/>
                  </a:cubicBezTo>
                  <a:cubicBezTo>
                    <a:pt x="3469" y="5103"/>
                    <a:pt x="3842" y="6293"/>
                    <a:pt x="4630" y="7526"/>
                  </a:cubicBezTo>
                  <a:cubicBezTo>
                    <a:pt x="6006" y="8257"/>
                    <a:pt x="7540" y="9317"/>
                    <a:pt x="9045" y="10492"/>
                  </a:cubicBezTo>
                  <a:cubicBezTo>
                    <a:pt x="9303" y="10191"/>
                    <a:pt x="9575" y="9905"/>
                    <a:pt x="9861" y="9647"/>
                  </a:cubicBezTo>
                  <a:cubicBezTo>
                    <a:pt x="8486" y="7870"/>
                    <a:pt x="7253" y="6021"/>
                    <a:pt x="6579" y="4444"/>
                  </a:cubicBezTo>
                  <a:cubicBezTo>
                    <a:pt x="6164" y="4258"/>
                    <a:pt x="5719" y="4157"/>
                    <a:pt x="5275" y="4143"/>
                  </a:cubicBezTo>
                  <a:cubicBezTo>
                    <a:pt x="5254" y="4142"/>
                    <a:pt x="5233" y="4142"/>
                    <a:pt x="5213" y="4142"/>
                  </a:cubicBezTo>
                  <a:close/>
                  <a:moveTo>
                    <a:pt x="28002" y="5073"/>
                  </a:moveTo>
                  <a:cubicBezTo>
                    <a:pt x="27985" y="5073"/>
                    <a:pt x="27967" y="5073"/>
                    <a:pt x="27949" y="5075"/>
                  </a:cubicBezTo>
                  <a:lnTo>
                    <a:pt x="27935" y="5075"/>
                  </a:lnTo>
                  <a:cubicBezTo>
                    <a:pt x="27290" y="5075"/>
                    <a:pt x="26401" y="5548"/>
                    <a:pt x="25541" y="6150"/>
                  </a:cubicBezTo>
                  <a:cubicBezTo>
                    <a:pt x="24782" y="7382"/>
                    <a:pt x="23965" y="8572"/>
                    <a:pt x="23062" y="9704"/>
                  </a:cubicBezTo>
                  <a:cubicBezTo>
                    <a:pt x="23363" y="9991"/>
                    <a:pt x="23650" y="10292"/>
                    <a:pt x="23907" y="10607"/>
                  </a:cubicBezTo>
                  <a:cubicBezTo>
                    <a:pt x="24911" y="9833"/>
                    <a:pt x="25943" y="9116"/>
                    <a:pt x="27032" y="8472"/>
                  </a:cubicBezTo>
                  <a:cubicBezTo>
                    <a:pt x="28193" y="7196"/>
                    <a:pt x="29211" y="5734"/>
                    <a:pt x="28465" y="5218"/>
                  </a:cubicBezTo>
                  <a:cubicBezTo>
                    <a:pt x="28324" y="5128"/>
                    <a:pt x="28159" y="5073"/>
                    <a:pt x="28002" y="5073"/>
                  </a:cubicBezTo>
                  <a:close/>
                  <a:moveTo>
                    <a:pt x="29770" y="11811"/>
                  </a:moveTo>
                  <a:lnTo>
                    <a:pt x="29741" y="11825"/>
                  </a:lnTo>
                  <a:cubicBezTo>
                    <a:pt x="29742" y="11825"/>
                    <a:pt x="29743" y="11825"/>
                    <a:pt x="29744" y="11825"/>
                  </a:cubicBezTo>
                  <a:lnTo>
                    <a:pt x="29743" y="11825"/>
                  </a:lnTo>
                  <a:cubicBezTo>
                    <a:pt x="29752" y="11821"/>
                    <a:pt x="29761" y="11816"/>
                    <a:pt x="29770" y="11811"/>
                  </a:cubicBezTo>
                  <a:close/>
                  <a:moveTo>
                    <a:pt x="29743" y="11825"/>
                  </a:moveTo>
                  <a:lnTo>
                    <a:pt x="29743" y="11825"/>
                  </a:lnTo>
                  <a:cubicBezTo>
                    <a:pt x="28419" y="12551"/>
                    <a:pt x="27066" y="13205"/>
                    <a:pt x="25670" y="13775"/>
                  </a:cubicBezTo>
                  <a:cubicBezTo>
                    <a:pt x="25814" y="14205"/>
                    <a:pt x="25914" y="14635"/>
                    <a:pt x="26000" y="15064"/>
                  </a:cubicBezTo>
                  <a:cubicBezTo>
                    <a:pt x="27276" y="14864"/>
                    <a:pt x="28551" y="14749"/>
                    <a:pt x="29841" y="14692"/>
                  </a:cubicBezTo>
                  <a:cubicBezTo>
                    <a:pt x="31360" y="14133"/>
                    <a:pt x="32708" y="13402"/>
                    <a:pt x="32392" y="12657"/>
                  </a:cubicBezTo>
                  <a:cubicBezTo>
                    <a:pt x="32120" y="12041"/>
                    <a:pt x="31004" y="11826"/>
                    <a:pt x="29744" y="11825"/>
                  </a:cubicBezTo>
                  <a:close/>
                  <a:moveTo>
                    <a:pt x="2996" y="11711"/>
                  </a:moveTo>
                  <a:cubicBezTo>
                    <a:pt x="1678" y="11711"/>
                    <a:pt x="488" y="11926"/>
                    <a:pt x="259" y="12657"/>
                  </a:cubicBezTo>
                  <a:cubicBezTo>
                    <a:pt x="15" y="13431"/>
                    <a:pt x="846" y="14276"/>
                    <a:pt x="1878" y="15007"/>
                  </a:cubicBezTo>
                  <a:lnTo>
                    <a:pt x="2423" y="15007"/>
                  </a:lnTo>
                  <a:cubicBezTo>
                    <a:pt x="3885" y="15021"/>
                    <a:pt x="5347" y="15122"/>
                    <a:pt x="6809" y="15308"/>
                  </a:cubicBezTo>
                  <a:cubicBezTo>
                    <a:pt x="6895" y="14764"/>
                    <a:pt x="7024" y="14219"/>
                    <a:pt x="7196" y="13689"/>
                  </a:cubicBezTo>
                  <a:cubicBezTo>
                    <a:pt x="5877" y="13115"/>
                    <a:pt x="4601" y="12470"/>
                    <a:pt x="3369" y="11739"/>
                  </a:cubicBezTo>
                  <a:lnTo>
                    <a:pt x="3010" y="11739"/>
                  </a:lnTo>
                  <a:lnTo>
                    <a:pt x="2996" y="11711"/>
                  </a:lnTo>
                  <a:close/>
                  <a:moveTo>
                    <a:pt x="25971" y="18805"/>
                  </a:moveTo>
                  <a:cubicBezTo>
                    <a:pt x="25857" y="19307"/>
                    <a:pt x="25713" y="19823"/>
                    <a:pt x="25527" y="20310"/>
                  </a:cubicBezTo>
                  <a:cubicBezTo>
                    <a:pt x="26473" y="20712"/>
                    <a:pt x="27419" y="21127"/>
                    <a:pt x="28293" y="21571"/>
                  </a:cubicBezTo>
                  <a:cubicBezTo>
                    <a:pt x="28881" y="21743"/>
                    <a:pt x="29483" y="21844"/>
                    <a:pt x="30085" y="21858"/>
                  </a:cubicBezTo>
                  <a:cubicBezTo>
                    <a:pt x="30887" y="21858"/>
                    <a:pt x="31489" y="21586"/>
                    <a:pt x="31547" y="20826"/>
                  </a:cubicBezTo>
                  <a:cubicBezTo>
                    <a:pt x="31604" y="20067"/>
                    <a:pt x="31174" y="19522"/>
                    <a:pt x="30529" y="19092"/>
                  </a:cubicBezTo>
                  <a:lnTo>
                    <a:pt x="30357" y="19092"/>
                  </a:lnTo>
                  <a:cubicBezTo>
                    <a:pt x="28895" y="19078"/>
                    <a:pt x="27433" y="18977"/>
                    <a:pt x="25986" y="18805"/>
                  </a:cubicBezTo>
                  <a:close/>
                  <a:moveTo>
                    <a:pt x="6866" y="18562"/>
                  </a:moveTo>
                  <a:cubicBezTo>
                    <a:pt x="5490" y="18691"/>
                    <a:pt x="4114" y="18777"/>
                    <a:pt x="2867" y="18791"/>
                  </a:cubicBezTo>
                  <a:cubicBezTo>
                    <a:pt x="1405" y="19508"/>
                    <a:pt x="1" y="20468"/>
                    <a:pt x="345" y="21371"/>
                  </a:cubicBezTo>
                  <a:cubicBezTo>
                    <a:pt x="502" y="21801"/>
                    <a:pt x="1047" y="21958"/>
                    <a:pt x="1778" y="21958"/>
                  </a:cubicBezTo>
                  <a:cubicBezTo>
                    <a:pt x="2638" y="21930"/>
                    <a:pt x="3483" y="21801"/>
                    <a:pt x="4300" y="21586"/>
                  </a:cubicBezTo>
                  <a:cubicBezTo>
                    <a:pt x="5246" y="21099"/>
                    <a:pt x="6264" y="20626"/>
                    <a:pt x="7310" y="20196"/>
                  </a:cubicBezTo>
                  <a:cubicBezTo>
                    <a:pt x="7124" y="19665"/>
                    <a:pt x="6966" y="19121"/>
                    <a:pt x="6866" y="18562"/>
                  </a:cubicBezTo>
                  <a:close/>
                  <a:moveTo>
                    <a:pt x="23693" y="23306"/>
                  </a:moveTo>
                  <a:cubicBezTo>
                    <a:pt x="23463" y="23564"/>
                    <a:pt x="23220" y="23807"/>
                    <a:pt x="22976" y="24037"/>
                  </a:cubicBezTo>
                  <a:cubicBezTo>
                    <a:pt x="23621" y="24854"/>
                    <a:pt x="24251" y="25699"/>
                    <a:pt x="24810" y="26516"/>
                  </a:cubicBezTo>
                  <a:cubicBezTo>
                    <a:pt x="25627" y="27176"/>
                    <a:pt x="26487" y="27691"/>
                    <a:pt x="27161" y="27691"/>
                  </a:cubicBezTo>
                  <a:cubicBezTo>
                    <a:pt x="27347" y="27691"/>
                    <a:pt x="27534" y="27649"/>
                    <a:pt x="27691" y="27563"/>
                  </a:cubicBezTo>
                  <a:cubicBezTo>
                    <a:pt x="28150" y="27290"/>
                    <a:pt x="28121" y="26717"/>
                    <a:pt x="27849" y="26043"/>
                  </a:cubicBezTo>
                  <a:cubicBezTo>
                    <a:pt x="26387" y="25241"/>
                    <a:pt x="25011" y="24323"/>
                    <a:pt x="23693" y="23306"/>
                  </a:cubicBezTo>
                  <a:close/>
                  <a:moveTo>
                    <a:pt x="9145" y="23277"/>
                  </a:moveTo>
                  <a:cubicBezTo>
                    <a:pt x="7955" y="24180"/>
                    <a:pt x="6694" y="25011"/>
                    <a:pt x="5404" y="25771"/>
                  </a:cubicBezTo>
                  <a:cubicBezTo>
                    <a:pt x="4974" y="26860"/>
                    <a:pt x="4773" y="27878"/>
                    <a:pt x="5275" y="28279"/>
                  </a:cubicBezTo>
                  <a:cubicBezTo>
                    <a:pt x="5404" y="28369"/>
                    <a:pt x="5544" y="28425"/>
                    <a:pt x="5696" y="28425"/>
                  </a:cubicBezTo>
                  <a:cubicBezTo>
                    <a:pt x="5713" y="28425"/>
                    <a:pt x="5730" y="28424"/>
                    <a:pt x="5748" y="28422"/>
                  </a:cubicBezTo>
                  <a:cubicBezTo>
                    <a:pt x="6393" y="28422"/>
                    <a:pt x="7353" y="27835"/>
                    <a:pt x="8314" y="27090"/>
                  </a:cubicBezTo>
                  <a:cubicBezTo>
                    <a:pt x="8873" y="26187"/>
                    <a:pt x="9532" y="25255"/>
                    <a:pt x="10234" y="24338"/>
                  </a:cubicBezTo>
                  <a:cubicBezTo>
                    <a:pt x="9847" y="24008"/>
                    <a:pt x="9489" y="23650"/>
                    <a:pt x="9145" y="23277"/>
                  </a:cubicBezTo>
                  <a:close/>
                  <a:moveTo>
                    <a:pt x="19493" y="26072"/>
                  </a:moveTo>
                  <a:cubicBezTo>
                    <a:pt x="19092" y="26201"/>
                    <a:pt x="18690" y="26301"/>
                    <a:pt x="18275" y="26387"/>
                  </a:cubicBezTo>
                  <a:cubicBezTo>
                    <a:pt x="18418" y="27649"/>
                    <a:pt x="18533" y="28910"/>
                    <a:pt x="18561" y="30085"/>
                  </a:cubicBezTo>
                  <a:cubicBezTo>
                    <a:pt x="19106" y="31045"/>
                    <a:pt x="19694" y="31834"/>
                    <a:pt x="20267" y="31834"/>
                  </a:cubicBezTo>
                  <a:cubicBezTo>
                    <a:pt x="20324" y="31834"/>
                    <a:pt x="20382" y="31834"/>
                    <a:pt x="20439" y="31805"/>
                  </a:cubicBezTo>
                  <a:cubicBezTo>
                    <a:pt x="21041" y="31633"/>
                    <a:pt x="21127" y="30558"/>
                    <a:pt x="21012" y="29340"/>
                  </a:cubicBezTo>
                  <a:cubicBezTo>
                    <a:pt x="20453" y="28279"/>
                    <a:pt x="19937" y="27190"/>
                    <a:pt x="19493" y="26072"/>
                  </a:cubicBezTo>
                  <a:close/>
                  <a:moveTo>
                    <a:pt x="13287" y="26043"/>
                  </a:moveTo>
                  <a:cubicBezTo>
                    <a:pt x="12685" y="27448"/>
                    <a:pt x="12026" y="28809"/>
                    <a:pt x="11266" y="30142"/>
                  </a:cubicBezTo>
                  <a:cubicBezTo>
                    <a:pt x="11309" y="31289"/>
                    <a:pt x="11567" y="32221"/>
                    <a:pt x="12226" y="32464"/>
                  </a:cubicBezTo>
                  <a:cubicBezTo>
                    <a:pt x="12312" y="32493"/>
                    <a:pt x="12398" y="32507"/>
                    <a:pt x="12499" y="32507"/>
                  </a:cubicBezTo>
                  <a:cubicBezTo>
                    <a:pt x="13273" y="32507"/>
                    <a:pt x="13946" y="31346"/>
                    <a:pt x="14491" y="29985"/>
                  </a:cubicBezTo>
                  <a:cubicBezTo>
                    <a:pt x="14520" y="28852"/>
                    <a:pt x="14634" y="27634"/>
                    <a:pt x="14792" y="26416"/>
                  </a:cubicBezTo>
                  <a:cubicBezTo>
                    <a:pt x="14276" y="26330"/>
                    <a:pt x="13774" y="26201"/>
                    <a:pt x="13287" y="26043"/>
                  </a:cubicBezTo>
                  <a:close/>
                </a:path>
              </a:pathLst>
            </a:custGeom>
            <a:solidFill>
              <a:srgbClr val="FF885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4" name="Google Shape;4298;p64"/>
            <p:cNvSpPr/>
            <p:nvPr/>
          </p:nvSpPr>
          <p:spPr>
            <a:xfrm>
              <a:off x="4895338" y="3237588"/>
              <a:ext cx="265125" cy="477350"/>
            </a:xfrm>
            <a:custGeom>
              <a:avLst/>
              <a:gdLst/>
              <a:ahLst/>
              <a:cxnLst/>
              <a:rect l="l" t="t" r="r" b="b"/>
              <a:pathLst>
                <a:path w="10605" h="19094" extrusionOk="0">
                  <a:moveTo>
                    <a:pt x="5419" y="0"/>
                  </a:moveTo>
                  <a:cubicBezTo>
                    <a:pt x="5391" y="0"/>
                    <a:pt x="5361" y="1"/>
                    <a:pt x="5332" y="2"/>
                  </a:cubicBezTo>
                  <a:cubicBezTo>
                    <a:pt x="0" y="217"/>
                    <a:pt x="5332" y="19093"/>
                    <a:pt x="5332" y="19093"/>
                  </a:cubicBezTo>
                  <a:cubicBezTo>
                    <a:pt x="5332" y="19093"/>
                    <a:pt x="10605" y="0"/>
                    <a:pt x="5419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5" name="Google Shape;4299;p64"/>
            <p:cNvSpPr/>
            <p:nvPr/>
          </p:nvSpPr>
          <p:spPr>
            <a:xfrm>
              <a:off x="4664213" y="3294288"/>
              <a:ext cx="364425" cy="420650"/>
            </a:xfrm>
            <a:custGeom>
              <a:avLst/>
              <a:gdLst/>
              <a:ahLst/>
              <a:cxnLst/>
              <a:rect l="l" t="t" r="r" b="b"/>
              <a:pathLst>
                <a:path w="14577" h="16826" extrusionOk="0">
                  <a:moveTo>
                    <a:pt x="6090" y="1"/>
                  </a:moveTo>
                  <a:cubicBezTo>
                    <a:pt x="5789" y="1"/>
                    <a:pt x="5483" y="69"/>
                    <a:pt x="5175" y="214"/>
                  </a:cubicBezTo>
                  <a:cubicBezTo>
                    <a:pt x="1" y="2636"/>
                    <a:pt x="14577" y="16825"/>
                    <a:pt x="14577" y="16825"/>
                  </a:cubicBezTo>
                  <a:cubicBezTo>
                    <a:pt x="14577" y="16825"/>
                    <a:pt x="10827" y="1"/>
                    <a:pt x="6090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6" name="Google Shape;4300;p64"/>
            <p:cNvSpPr/>
            <p:nvPr/>
          </p:nvSpPr>
          <p:spPr>
            <a:xfrm>
              <a:off x="5028613" y="3297963"/>
              <a:ext cx="358000" cy="416975"/>
            </a:xfrm>
            <a:custGeom>
              <a:avLst/>
              <a:gdLst/>
              <a:ahLst/>
              <a:cxnLst/>
              <a:rect l="l" t="t" r="r" b="b"/>
              <a:pathLst>
                <a:path w="14320" h="16679" extrusionOk="0">
                  <a:moveTo>
                    <a:pt x="8717" y="1"/>
                  </a:moveTo>
                  <a:cubicBezTo>
                    <a:pt x="4186" y="1"/>
                    <a:pt x="1" y="16678"/>
                    <a:pt x="1" y="16678"/>
                  </a:cubicBezTo>
                  <a:cubicBezTo>
                    <a:pt x="1" y="16678"/>
                    <a:pt x="14319" y="2259"/>
                    <a:pt x="9489" y="167"/>
                  </a:cubicBezTo>
                  <a:cubicBezTo>
                    <a:pt x="9231" y="54"/>
                    <a:pt x="8974" y="1"/>
                    <a:pt x="8717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7" name="Google Shape;4301;p64"/>
            <p:cNvSpPr/>
            <p:nvPr/>
          </p:nvSpPr>
          <p:spPr>
            <a:xfrm>
              <a:off x="5028613" y="3459863"/>
              <a:ext cx="489850" cy="255075"/>
            </a:xfrm>
            <a:custGeom>
              <a:avLst/>
              <a:gdLst/>
              <a:ahLst/>
              <a:cxnLst/>
              <a:rect l="l" t="t" r="r" b="b"/>
              <a:pathLst>
                <a:path w="19594" h="10203" extrusionOk="0">
                  <a:moveTo>
                    <a:pt x="14702" y="1"/>
                  </a:moveTo>
                  <a:cubicBezTo>
                    <a:pt x="9971" y="1"/>
                    <a:pt x="1" y="10202"/>
                    <a:pt x="1" y="10202"/>
                  </a:cubicBezTo>
                  <a:cubicBezTo>
                    <a:pt x="1" y="10202"/>
                    <a:pt x="19594" y="4225"/>
                    <a:pt x="16340" y="657"/>
                  </a:cubicBezTo>
                  <a:cubicBezTo>
                    <a:pt x="15925" y="201"/>
                    <a:pt x="15365" y="1"/>
                    <a:pt x="14702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8" name="Google Shape;4302;p64"/>
            <p:cNvSpPr/>
            <p:nvPr/>
          </p:nvSpPr>
          <p:spPr>
            <a:xfrm>
              <a:off x="4566388" y="3450788"/>
              <a:ext cx="462250" cy="264150"/>
            </a:xfrm>
            <a:custGeom>
              <a:avLst/>
              <a:gdLst/>
              <a:ahLst/>
              <a:cxnLst/>
              <a:rect l="l" t="t" r="r" b="b"/>
              <a:pathLst>
                <a:path w="18490" h="10566" extrusionOk="0">
                  <a:moveTo>
                    <a:pt x="3604" y="1"/>
                  </a:moveTo>
                  <a:cubicBezTo>
                    <a:pt x="2954" y="1"/>
                    <a:pt x="2454" y="248"/>
                    <a:pt x="2165" y="819"/>
                  </a:cubicBezTo>
                  <a:cubicBezTo>
                    <a:pt x="1" y="5133"/>
                    <a:pt x="18490" y="10565"/>
                    <a:pt x="18490" y="10565"/>
                  </a:cubicBezTo>
                  <a:cubicBezTo>
                    <a:pt x="18490" y="10565"/>
                    <a:pt x="7850" y="1"/>
                    <a:pt x="3604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9" name="Google Shape;4303;p64"/>
            <p:cNvSpPr/>
            <p:nvPr/>
          </p:nvSpPr>
          <p:spPr>
            <a:xfrm>
              <a:off x="4553213" y="3662238"/>
              <a:ext cx="475425" cy="94750"/>
            </a:xfrm>
            <a:custGeom>
              <a:avLst/>
              <a:gdLst/>
              <a:ahLst/>
              <a:cxnLst/>
              <a:rect l="l" t="t" r="r" b="b"/>
              <a:pathLst>
                <a:path w="19017" h="3790" extrusionOk="0">
                  <a:moveTo>
                    <a:pt x="4880" y="0"/>
                  </a:moveTo>
                  <a:cubicBezTo>
                    <a:pt x="2261" y="0"/>
                    <a:pt x="292" y="462"/>
                    <a:pt x="155" y="1820"/>
                  </a:cubicBezTo>
                  <a:cubicBezTo>
                    <a:pt x="0" y="3306"/>
                    <a:pt x="2251" y="3790"/>
                    <a:pt x="5247" y="3790"/>
                  </a:cubicBezTo>
                  <a:cubicBezTo>
                    <a:pt x="10835" y="3790"/>
                    <a:pt x="19017" y="2107"/>
                    <a:pt x="19017" y="2107"/>
                  </a:cubicBezTo>
                  <a:cubicBezTo>
                    <a:pt x="19017" y="2107"/>
                    <a:pt x="10469" y="0"/>
                    <a:pt x="4880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0" name="Google Shape;4304;p64"/>
            <p:cNvSpPr/>
            <p:nvPr/>
          </p:nvSpPr>
          <p:spPr>
            <a:xfrm>
              <a:off x="4702188" y="3714913"/>
              <a:ext cx="326450" cy="408475"/>
            </a:xfrm>
            <a:custGeom>
              <a:avLst/>
              <a:gdLst/>
              <a:ahLst/>
              <a:cxnLst/>
              <a:rect l="l" t="t" r="r" b="b"/>
              <a:pathLst>
                <a:path w="13058" h="16339" extrusionOk="0">
                  <a:moveTo>
                    <a:pt x="13058" y="0"/>
                  </a:moveTo>
                  <a:cubicBezTo>
                    <a:pt x="13057" y="1"/>
                    <a:pt x="1" y="13057"/>
                    <a:pt x="3627" y="16024"/>
                  </a:cubicBezTo>
                  <a:cubicBezTo>
                    <a:pt x="3889" y="16239"/>
                    <a:pt x="4162" y="16339"/>
                    <a:pt x="4444" y="16339"/>
                  </a:cubicBezTo>
                  <a:cubicBezTo>
                    <a:pt x="8051" y="16339"/>
                    <a:pt x="13058" y="1"/>
                    <a:pt x="13058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1" name="Google Shape;4305;p64"/>
            <p:cNvSpPr/>
            <p:nvPr/>
          </p:nvSpPr>
          <p:spPr>
            <a:xfrm>
              <a:off x="4574988" y="3714913"/>
              <a:ext cx="453650" cy="250950"/>
            </a:xfrm>
            <a:custGeom>
              <a:avLst/>
              <a:gdLst/>
              <a:ahLst/>
              <a:cxnLst/>
              <a:rect l="l" t="t" r="r" b="b"/>
              <a:pathLst>
                <a:path w="18146" h="10038" extrusionOk="0">
                  <a:moveTo>
                    <a:pt x="18146" y="0"/>
                  </a:moveTo>
                  <a:lnTo>
                    <a:pt x="18146" y="0"/>
                  </a:lnTo>
                  <a:cubicBezTo>
                    <a:pt x="18145" y="0"/>
                    <a:pt x="1" y="4759"/>
                    <a:pt x="1821" y="9159"/>
                  </a:cubicBezTo>
                  <a:cubicBezTo>
                    <a:pt x="2073" y="9773"/>
                    <a:pt x="2573" y="10037"/>
                    <a:pt x="3247" y="10037"/>
                  </a:cubicBezTo>
                  <a:cubicBezTo>
                    <a:pt x="7398" y="10037"/>
                    <a:pt x="18146" y="0"/>
                    <a:pt x="18146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2" name="Google Shape;4306;p64"/>
            <p:cNvSpPr/>
            <p:nvPr/>
          </p:nvSpPr>
          <p:spPr>
            <a:xfrm>
              <a:off x="5028613" y="3654263"/>
              <a:ext cx="473275" cy="110675"/>
            </a:xfrm>
            <a:custGeom>
              <a:avLst/>
              <a:gdLst/>
              <a:ahLst/>
              <a:cxnLst/>
              <a:rect l="l" t="t" r="r" b="b"/>
              <a:pathLst>
                <a:path w="18931" h="4427" extrusionOk="0">
                  <a:moveTo>
                    <a:pt x="14024" y="1"/>
                  </a:moveTo>
                  <a:cubicBezTo>
                    <a:pt x="8459" y="1"/>
                    <a:pt x="1" y="2426"/>
                    <a:pt x="1" y="2426"/>
                  </a:cubicBezTo>
                  <a:cubicBezTo>
                    <a:pt x="1" y="2426"/>
                    <a:pt x="8205" y="4427"/>
                    <a:pt x="13769" y="4427"/>
                  </a:cubicBezTo>
                  <a:cubicBezTo>
                    <a:pt x="16722" y="4427"/>
                    <a:pt x="18931" y="3863"/>
                    <a:pt x="18777" y="2139"/>
                  </a:cubicBezTo>
                  <a:cubicBezTo>
                    <a:pt x="18639" y="543"/>
                    <a:pt x="16655" y="1"/>
                    <a:pt x="14024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3" name="Google Shape;4307;p64"/>
            <p:cNvSpPr/>
            <p:nvPr/>
          </p:nvSpPr>
          <p:spPr>
            <a:xfrm>
              <a:off x="5028613" y="3714913"/>
              <a:ext cx="462975" cy="250275"/>
            </a:xfrm>
            <a:custGeom>
              <a:avLst/>
              <a:gdLst/>
              <a:ahLst/>
              <a:cxnLst/>
              <a:rect l="l" t="t" r="r" b="b"/>
              <a:pathLst>
                <a:path w="18519" h="10011" extrusionOk="0">
                  <a:moveTo>
                    <a:pt x="1" y="0"/>
                  </a:moveTo>
                  <a:lnTo>
                    <a:pt x="1" y="0"/>
                  </a:lnTo>
                  <a:cubicBezTo>
                    <a:pt x="1" y="0"/>
                    <a:pt x="10087" y="10011"/>
                    <a:pt x="14583" y="10011"/>
                  </a:cubicBezTo>
                  <a:cubicBezTo>
                    <a:pt x="15297" y="10011"/>
                    <a:pt x="15870" y="9758"/>
                    <a:pt x="16240" y="9173"/>
                  </a:cubicBezTo>
                  <a:cubicBezTo>
                    <a:pt x="18519" y="5518"/>
                    <a:pt x="2" y="0"/>
                    <a:pt x="1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4" name="Google Shape;4308;p64"/>
            <p:cNvSpPr/>
            <p:nvPr/>
          </p:nvSpPr>
          <p:spPr>
            <a:xfrm>
              <a:off x="5028613" y="3710963"/>
              <a:ext cx="356550" cy="408725"/>
            </a:xfrm>
            <a:custGeom>
              <a:avLst/>
              <a:gdLst/>
              <a:ahLst/>
              <a:cxnLst/>
              <a:rect l="l" t="t" r="r" b="b"/>
              <a:pathLst>
                <a:path w="14262" h="16349" extrusionOk="0">
                  <a:moveTo>
                    <a:pt x="1" y="0"/>
                  </a:moveTo>
                  <a:lnTo>
                    <a:pt x="1" y="0"/>
                  </a:lnTo>
                  <a:cubicBezTo>
                    <a:pt x="1" y="1"/>
                    <a:pt x="4005" y="16348"/>
                    <a:pt x="8542" y="16348"/>
                  </a:cubicBezTo>
                  <a:cubicBezTo>
                    <a:pt x="8823" y="16348"/>
                    <a:pt x="9105" y="16286"/>
                    <a:pt x="9389" y="16153"/>
                  </a:cubicBezTo>
                  <a:cubicBezTo>
                    <a:pt x="14262" y="13860"/>
                    <a:pt x="2" y="1"/>
                    <a:pt x="1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5" name="Google Shape;4309;p64"/>
            <p:cNvSpPr/>
            <p:nvPr/>
          </p:nvSpPr>
          <p:spPr>
            <a:xfrm>
              <a:off x="4912163" y="3710963"/>
              <a:ext cx="230350" cy="467275"/>
            </a:xfrm>
            <a:custGeom>
              <a:avLst/>
              <a:gdLst/>
              <a:ahLst/>
              <a:cxnLst/>
              <a:rect l="l" t="t" r="r" b="b"/>
              <a:pathLst>
                <a:path w="9214" h="18691" extrusionOk="0">
                  <a:moveTo>
                    <a:pt x="4659" y="0"/>
                  </a:moveTo>
                  <a:cubicBezTo>
                    <a:pt x="4659" y="1"/>
                    <a:pt x="1" y="18604"/>
                    <a:pt x="4616" y="18690"/>
                  </a:cubicBezTo>
                  <a:cubicBezTo>
                    <a:pt x="4625" y="18690"/>
                    <a:pt x="4633" y="18690"/>
                    <a:pt x="4642" y="18690"/>
                  </a:cubicBezTo>
                  <a:cubicBezTo>
                    <a:pt x="9213" y="18690"/>
                    <a:pt x="4659" y="1"/>
                    <a:pt x="4659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6" name="Google Shape;4310;p64"/>
            <p:cNvSpPr/>
            <p:nvPr/>
          </p:nvSpPr>
          <p:spPr>
            <a:xfrm>
              <a:off x="4762763" y="3464088"/>
              <a:ext cx="505950" cy="486750"/>
            </a:xfrm>
            <a:custGeom>
              <a:avLst/>
              <a:gdLst/>
              <a:ahLst/>
              <a:cxnLst/>
              <a:rect l="l" t="t" r="r" b="b"/>
              <a:pathLst>
                <a:path w="20238" h="19470" extrusionOk="0">
                  <a:moveTo>
                    <a:pt x="10506" y="0"/>
                  </a:moveTo>
                  <a:cubicBezTo>
                    <a:pt x="6564" y="0"/>
                    <a:pt x="3024" y="2365"/>
                    <a:pt x="1505" y="6006"/>
                  </a:cubicBezTo>
                  <a:cubicBezTo>
                    <a:pt x="0" y="9646"/>
                    <a:pt x="831" y="13831"/>
                    <a:pt x="3612" y="16612"/>
                  </a:cubicBezTo>
                  <a:cubicBezTo>
                    <a:pt x="5485" y="18475"/>
                    <a:pt x="7983" y="19470"/>
                    <a:pt x="10523" y="19470"/>
                  </a:cubicBezTo>
                  <a:cubicBezTo>
                    <a:pt x="11772" y="19470"/>
                    <a:pt x="13032" y="19229"/>
                    <a:pt x="14232" y="18733"/>
                  </a:cubicBezTo>
                  <a:cubicBezTo>
                    <a:pt x="17859" y="17228"/>
                    <a:pt x="20238" y="13674"/>
                    <a:pt x="20238" y="9732"/>
                  </a:cubicBezTo>
                  <a:cubicBezTo>
                    <a:pt x="20238" y="4357"/>
                    <a:pt x="15881" y="0"/>
                    <a:pt x="10506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7" name="Google Shape;4311;p64"/>
            <p:cNvSpPr/>
            <p:nvPr/>
          </p:nvSpPr>
          <p:spPr>
            <a:xfrm>
              <a:off x="5016438" y="3355863"/>
              <a:ext cx="17575" cy="108600"/>
            </a:xfrm>
            <a:custGeom>
              <a:avLst/>
              <a:gdLst/>
              <a:ahLst/>
              <a:cxnLst/>
              <a:rect l="l" t="t" r="r" b="b"/>
              <a:pathLst>
                <a:path w="703" h="4344" extrusionOk="0">
                  <a:moveTo>
                    <a:pt x="345" y="1"/>
                  </a:moveTo>
                  <a:cubicBezTo>
                    <a:pt x="347" y="22"/>
                    <a:pt x="350" y="43"/>
                    <a:pt x="352" y="64"/>
                  </a:cubicBezTo>
                  <a:lnTo>
                    <a:pt x="352" y="64"/>
                  </a:lnTo>
                  <a:cubicBezTo>
                    <a:pt x="354" y="43"/>
                    <a:pt x="357" y="22"/>
                    <a:pt x="359" y="1"/>
                  </a:cubicBezTo>
                  <a:close/>
                  <a:moveTo>
                    <a:pt x="352" y="64"/>
                  </a:moveTo>
                  <a:lnTo>
                    <a:pt x="352" y="64"/>
                  </a:lnTo>
                  <a:cubicBezTo>
                    <a:pt x="198" y="1491"/>
                    <a:pt x="85" y="2917"/>
                    <a:pt x="1" y="4344"/>
                  </a:cubicBezTo>
                  <a:lnTo>
                    <a:pt x="703" y="4344"/>
                  </a:lnTo>
                  <a:cubicBezTo>
                    <a:pt x="618" y="2917"/>
                    <a:pt x="519" y="1491"/>
                    <a:pt x="352" y="64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8" name="Google Shape;4312;p64"/>
            <p:cNvSpPr/>
            <p:nvPr/>
          </p:nvSpPr>
          <p:spPr>
            <a:xfrm>
              <a:off x="5140063" y="3403163"/>
              <a:ext cx="62000" cy="98575"/>
            </a:xfrm>
            <a:custGeom>
              <a:avLst/>
              <a:gdLst/>
              <a:ahLst/>
              <a:cxnLst/>
              <a:rect l="l" t="t" r="r" b="b"/>
              <a:pathLst>
                <a:path w="2480" h="3943" extrusionOk="0">
                  <a:moveTo>
                    <a:pt x="2480" y="1"/>
                  </a:moveTo>
                  <a:cubicBezTo>
                    <a:pt x="1620" y="1176"/>
                    <a:pt x="803" y="2380"/>
                    <a:pt x="0" y="3584"/>
                  </a:cubicBezTo>
                  <a:cubicBezTo>
                    <a:pt x="215" y="3699"/>
                    <a:pt x="416" y="3813"/>
                    <a:pt x="617" y="3942"/>
                  </a:cubicBezTo>
                  <a:cubicBezTo>
                    <a:pt x="1262" y="2638"/>
                    <a:pt x="1892" y="1334"/>
                    <a:pt x="2480" y="1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9" name="Google Shape;4313;p64"/>
            <p:cNvSpPr/>
            <p:nvPr/>
          </p:nvSpPr>
          <p:spPr>
            <a:xfrm>
              <a:off x="4848388" y="3403163"/>
              <a:ext cx="62025" cy="98575"/>
            </a:xfrm>
            <a:custGeom>
              <a:avLst/>
              <a:gdLst/>
              <a:ahLst/>
              <a:cxnLst/>
              <a:rect l="l" t="t" r="r" b="b"/>
              <a:pathLst>
                <a:path w="2481" h="3943" extrusionOk="0">
                  <a:moveTo>
                    <a:pt x="1" y="1"/>
                  </a:moveTo>
                  <a:lnTo>
                    <a:pt x="1" y="1"/>
                  </a:lnTo>
                  <a:cubicBezTo>
                    <a:pt x="588" y="1334"/>
                    <a:pt x="1219" y="2638"/>
                    <a:pt x="1878" y="3942"/>
                  </a:cubicBezTo>
                  <a:cubicBezTo>
                    <a:pt x="2079" y="3813"/>
                    <a:pt x="2279" y="3699"/>
                    <a:pt x="2480" y="3584"/>
                  </a:cubicBezTo>
                  <a:cubicBezTo>
                    <a:pt x="1692" y="2366"/>
                    <a:pt x="875" y="1162"/>
                    <a:pt x="1" y="1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0" name="Google Shape;4314;p64"/>
            <p:cNvSpPr/>
            <p:nvPr/>
          </p:nvSpPr>
          <p:spPr>
            <a:xfrm>
              <a:off x="5232513" y="3532513"/>
              <a:ext cx="99275" cy="62375"/>
            </a:xfrm>
            <a:custGeom>
              <a:avLst/>
              <a:gdLst/>
              <a:ahLst/>
              <a:cxnLst/>
              <a:rect l="l" t="t" r="r" b="b"/>
              <a:pathLst>
                <a:path w="3971" h="2495" extrusionOk="0">
                  <a:moveTo>
                    <a:pt x="3956" y="1"/>
                  </a:moveTo>
                  <a:cubicBezTo>
                    <a:pt x="2623" y="588"/>
                    <a:pt x="1304" y="1219"/>
                    <a:pt x="0" y="1878"/>
                  </a:cubicBezTo>
                  <a:cubicBezTo>
                    <a:pt x="115" y="2079"/>
                    <a:pt x="244" y="2280"/>
                    <a:pt x="358" y="2495"/>
                  </a:cubicBezTo>
                  <a:cubicBezTo>
                    <a:pt x="1577" y="1692"/>
                    <a:pt x="2781" y="875"/>
                    <a:pt x="3970" y="1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1" name="Google Shape;4315;p64"/>
            <p:cNvSpPr/>
            <p:nvPr/>
          </p:nvSpPr>
          <p:spPr>
            <a:xfrm>
              <a:off x="4719038" y="3532513"/>
              <a:ext cx="99275" cy="62375"/>
            </a:xfrm>
            <a:custGeom>
              <a:avLst/>
              <a:gdLst/>
              <a:ahLst/>
              <a:cxnLst/>
              <a:rect l="l" t="t" r="r" b="b"/>
              <a:pathLst>
                <a:path w="3971" h="2495" extrusionOk="0">
                  <a:moveTo>
                    <a:pt x="0" y="1"/>
                  </a:moveTo>
                  <a:cubicBezTo>
                    <a:pt x="1190" y="875"/>
                    <a:pt x="2394" y="1692"/>
                    <a:pt x="3612" y="2495"/>
                  </a:cubicBezTo>
                  <a:cubicBezTo>
                    <a:pt x="3727" y="2294"/>
                    <a:pt x="3842" y="2079"/>
                    <a:pt x="3971" y="1878"/>
                  </a:cubicBezTo>
                  <a:cubicBezTo>
                    <a:pt x="2666" y="1233"/>
                    <a:pt x="1348" y="588"/>
                    <a:pt x="15" y="1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2" name="Google Shape;4316;p64"/>
            <p:cNvSpPr/>
            <p:nvPr/>
          </p:nvSpPr>
          <p:spPr>
            <a:xfrm>
              <a:off x="5268688" y="3700563"/>
              <a:ext cx="110400" cy="17950"/>
            </a:xfrm>
            <a:custGeom>
              <a:avLst/>
              <a:gdLst/>
              <a:ahLst/>
              <a:cxnLst/>
              <a:rect l="l" t="t" r="r" b="b"/>
              <a:pathLst>
                <a:path w="4416" h="718" extrusionOk="0">
                  <a:moveTo>
                    <a:pt x="1" y="1"/>
                  </a:moveTo>
                  <a:lnTo>
                    <a:pt x="1" y="273"/>
                  </a:lnTo>
                  <a:lnTo>
                    <a:pt x="1" y="717"/>
                  </a:lnTo>
                  <a:cubicBezTo>
                    <a:pt x="1477" y="631"/>
                    <a:pt x="2939" y="517"/>
                    <a:pt x="4415" y="359"/>
                  </a:cubicBezTo>
                  <a:cubicBezTo>
                    <a:pt x="2939" y="187"/>
                    <a:pt x="1477" y="72"/>
                    <a:pt x="1" y="1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3" name="Google Shape;4317;p64"/>
            <p:cNvSpPr/>
            <p:nvPr/>
          </p:nvSpPr>
          <p:spPr>
            <a:xfrm>
              <a:off x="4671738" y="3700563"/>
              <a:ext cx="110375" cy="17950"/>
            </a:xfrm>
            <a:custGeom>
              <a:avLst/>
              <a:gdLst/>
              <a:ahLst/>
              <a:cxnLst/>
              <a:rect l="l" t="t" r="r" b="b"/>
              <a:pathLst>
                <a:path w="4415" h="718" extrusionOk="0">
                  <a:moveTo>
                    <a:pt x="4415" y="1"/>
                  </a:moveTo>
                  <a:cubicBezTo>
                    <a:pt x="2939" y="87"/>
                    <a:pt x="1462" y="187"/>
                    <a:pt x="1" y="359"/>
                  </a:cubicBezTo>
                  <a:cubicBezTo>
                    <a:pt x="1477" y="517"/>
                    <a:pt x="2939" y="631"/>
                    <a:pt x="4415" y="717"/>
                  </a:cubicBezTo>
                  <a:lnTo>
                    <a:pt x="4415" y="287"/>
                  </a:lnTo>
                  <a:lnTo>
                    <a:pt x="4415" y="1"/>
                  </a:ln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4" name="Google Shape;4318;p64"/>
            <p:cNvSpPr/>
            <p:nvPr/>
          </p:nvSpPr>
          <p:spPr>
            <a:xfrm>
              <a:off x="4719038" y="3822763"/>
              <a:ext cx="101075" cy="63450"/>
            </a:xfrm>
            <a:custGeom>
              <a:avLst/>
              <a:gdLst/>
              <a:ahLst/>
              <a:cxnLst/>
              <a:rect l="l" t="t" r="r" b="b"/>
              <a:pathLst>
                <a:path w="4043" h="2538" extrusionOk="0">
                  <a:moveTo>
                    <a:pt x="3684" y="0"/>
                  </a:moveTo>
                  <a:cubicBezTo>
                    <a:pt x="2437" y="817"/>
                    <a:pt x="1204" y="1648"/>
                    <a:pt x="0" y="2537"/>
                  </a:cubicBezTo>
                  <a:cubicBezTo>
                    <a:pt x="1362" y="1935"/>
                    <a:pt x="2709" y="1276"/>
                    <a:pt x="4042" y="616"/>
                  </a:cubicBezTo>
                  <a:cubicBezTo>
                    <a:pt x="3913" y="416"/>
                    <a:pt x="3784" y="215"/>
                    <a:pt x="3684" y="0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5" name="Google Shape;4319;p64"/>
            <p:cNvSpPr/>
            <p:nvPr/>
          </p:nvSpPr>
          <p:spPr>
            <a:xfrm>
              <a:off x="5230713" y="3822763"/>
              <a:ext cx="101075" cy="63450"/>
            </a:xfrm>
            <a:custGeom>
              <a:avLst/>
              <a:gdLst/>
              <a:ahLst/>
              <a:cxnLst/>
              <a:rect l="l" t="t" r="r" b="b"/>
              <a:pathLst>
                <a:path w="4043" h="2538" extrusionOk="0">
                  <a:moveTo>
                    <a:pt x="359" y="0"/>
                  </a:moveTo>
                  <a:cubicBezTo>
                    <a:pt x="244" y="215"/>
                    <a:pt x="129" y="416"/>
                    <a:pt x="0" y="616"/>
                  </a:cubicBezTo>
                  <a:cubicBezTo>
                    <a:pt x="1333" y="1290"/>
                    <a:pt x="2681" y="1935"/>
                    <a:pt x="4042" y="2537"/>
                  </a:cubicBezTo>
                  <a:cubicBezTo>
                    <a:pt x="2838" y="1648"/>
                    <a:pt x="1606" y="817"/>
                    <a:pt x="373" y="0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6" name="Google Shape;4320;p64"/>
            <p:cNvSpPr/>
            <p:nvPr/>
          </p:nvSpPr>
          <p:spPr>
            <a:xfrm>
              <a:off x="4848388" y="3914113"/>
              <a:ext cx="63800" cy="101450"/>
            </a:xfrm>
            <a:custGeom>
              <a:avLst/>
              <a:gdLst/>
              <a:ahLst/>
              <a:cxnLst/>
              <a:rect l="l" t="t" r="r" b="b"/>
              <a:pathLst>
                <a:path w="2552" h="4058" extrusionOk="0">
                  <a:moveTo>
                    <a:pt x="1935" y="1"/>
                  </a:moveTo>
                  <a:cubicBezTo>
                    <a:pt x="1262" y="1334"/>
                    <a:pt x="602" y="2681"/>
                    <a:pt x="1" y="4057"/>
                  </a:cubicBezTo>
                  <a:cubicBezTo>
                    <a:pt x="889" y="2853"/>
                    <a:pt x="1735" y="1606"/>
                    <a:pt x="2552" y="359"/>
                  </a:cubicBezTo>
                  <a:cubicBezTo>
                    <a:pt x="2351" y="245"/>
                    <a:pt x="2136" y="130"/>
                    <a:pt x="1935" y="1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7" name="Google Shape;4321;p64"/>
            <p:cNvSpPr/>
            <p:nvPr/>
          </p:nvSpPr>
          <p:spPr>
            <a:xfrm>
              <a:off x="5138263" y="3914113"/>
              <a:ext cx="63800" cy="101450"/>
            </a:xfrm>
            <a:custGeom>
              <a:avLst/>
              <a:gdLst/>
              <a:ahLst/>
              <a:cxnLst/>
              <a:rect l="l" t="t" r="r" b="b"/>
              <a:pathLst>
                <a:path w="2552" h="4058" extrusionOk="0">
                  <a:moveTo>
                    <a:pt x="631" y="1"/>
                  </a:moveTo>
                  <a:cubicBezTo>
                    <a:pt x="431" y="130"/>
                    <a:pt x="216" y="245"/>
                    <a:pt x="1" y="359"/>
                  </a:cubicBezTo>
                  <a:cubicBezTo>
                    <a:pt x="818" y="1621"/>
                    <a:pt x="1663" y="2853"/>
                    <a:pt x="2552" y="4057"/>
                  </a:cubicBezTo>
                  <a:cubicBezTo>
                    <a:pt x="1950" y="2681"/>
                    <a:pt x="1305" y="1334"/>
                    <a:pt x="631" y="1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8" name="Google Shape;4322;p64"/>
            <p:cNvSpPr/>
            <p:nvPr/>
          </p:nvSpPr>
          <p:spPr>
            <a:xfrm>
              <a:off x="5016088" y="3950663"/>
              <a:ext cx="17925" cy="112175"/>
            </a:xfrm>
            <a:custGeom>
              <a:avLst/>
              <a:gdLst/>
              <a:ahLst/>
              <a:cxnLst/>
              <a:rect l="l" t="t" r="r" b="b"/>
              <a:pathLst>
                <a:path w="717" h="4487" extrusionOk="0">
                  <a:moveTo>
                    <a:pt x="0" y="1"/>
                  </a:moveTo>
                  <a:cubicBezTo>
                    <a:pt x="86" y="1506"/>
                    <a:pt x="201" y="2996"/>
                    <a:pt x="359" y="4487"/>
                  </a:cubicBezTo>
                  <a:cubicBezTo>
                    <a:pt x="531" y="2996"/>
                    <a:pt x="645" y="1506"/>
                    <a:pt x="717" y="1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9" name="Google Shape;4323;p64"/>
            <p:cNvSpPr/>
            <p:nvPr/>
          </p:nvSpPr>
          <p:spPr>
            <a:xfrm>
              <a:off x="4782088" y="3464088"/>
              <a:ext cx="485550" cy="486250"/>
            </a:xfrm>
            <a:custGeom>
              <a:avLst/>
              <a:gdLst/>
              <a:ahLst/>
              <a:cxnLst/>
              <a:rect l="l" t="t" r="r" b="b"/>
              <a:pathLst>
                <a:path w="19422" h="19450" extrusionOk="0">
                  <a:moveTo>
                    <a:pt x="9375" y="0"/>
                  </a:moveTo>
                  <a:cubicBezTo>
                    <a:pt x="9317" y="903"/>
                    <a:pt x="9274" y="1820"/>
                    <a:pt x="9246" y="2723"/>
                  </a:cubicBezTo>
                  <a:cubicBezTo>
                    <a:pt x="9188" y="3899"/>
                    <a:pt x="9174" y="5088"/>
                    <a:pt x="9145" y="6264"/>
                  </a:cubicBezTo>
                  <a:lnTo>
                    <a:pt x="9131" y="7568"/>
                  </a:lnTo>
                  <a:lnTo>
                    <a:pt x="8457" y="6450"/>
                  </a:lnTo>
                  <a:cubicBezTo>
                    <a:pt x="7841" y="5447"/>
                    <a:pt x="7239" y="4429"/>
                    <a:pt x="6608" y="3426"/>
                  </a:cubicBezTo>
                  <a:cubicBezTo>
                    <a:pt x="6121" y="2666"/>
                    <a:pt x="5634" y="1906"/>
                    <a:pt x="5132" y="1133"/>
                  </a:cubicBezTo>
                  <a:cubicBezTo>
                    <a:pt x="4931" y="1247"/>
                    <a:pt x="4716" y="1376"/>
                    <a:pt x="4530" y="1491"/>
                  </a:cubicBezTo>
                  <a:cubicBezTo>
                    <a:pt x="4931" y="2308"/>
                    <a:pt x="5347" y="3110"/>
                    <a:pt x="5777" y="3913"/>
                  </a:cubicBezTo>
                  <a:cubicBezTo>
                    <a:pt x="6322" y="4959"/>
                    <a:pt x="6895" y="5991"/>
                    <a:pt x="7454" y="7023"/>
                  </a:cubicBezTo>
                  <a:lnTo>
                    <a:pt x="8099" y="8170"/>
                  </a:lnTo>
                  <a:lnTo>
                    <a:pt x="6967" y="7525"/>
                  </a:lnTo>
                  <a:cubicBezTo>
                    <a:pt x="5920" y="6966"/>
                    <a:pt x="4903" y="6393"/>
                    <a:pt x="3842" y="5848"/>
                  </a:cubicBezTo>
                  <a:cubicBezTo>
                    <a:pt x="3054" y="5432"/>
                    <a:pt x="2251" y="5017"/>
                    <a:pt x="1449" y="4615"/>
                  </a:cubicBezTo>
                  <a:cubicBezTo>
                    <a:pt x="1320" y="4816"/>
                    <a:pt x="1205" y="5017"/>
                    <a:pt x="1090" y="5232"/>
                  </a:cubicBezTo>
                  <a:cubicBezTo>
                    <a:pt x="1836" y="5719"/>
                    <a:pt x="2595" y="6206"/>
                    <a:pt x="3355" y="6679"/>
                  </a:cubicBezTo>
                  <a:cubicBezTo>
                    <a:pt x="4344" y="7324"/>
                    <a:pt x="5361" y="7926"/>
                    <a:pt x="6365" y="8542"/>
                  </a:cubicBezTo>
                  <a:lnTo>
                    <a:pt x="7497" y="9202"/>
                  </a:lnTo>
                  <a:lnTo>
                    <a:pt x="6193" y="9216"/>
                  </a:lnTo>
                  <a:cubicBezTo>
                    <a:pt x="5003" y="9245"/>
                    <a:pt x="3828" y="9259"/>
                    <a:pt x="2653" y="9316"/>
                  </a:cubicBezTo>
                  <a:cubicBezTo>
                    <a:pt x="1764" y="9345"/>
                    <a:pt x="875" y="9388"/>
                    <a:pt x="1" y="9445"/>
                  </a:cubicBezTo>
                  <a:lnTo>
                    <a:pt x="1" y="9732"/>
                  </a:lnTo>
                  <a:lnTo>
                    <a:pt x="1" y="10162"/>
                  </a:lnTo>
                  <a:cubicBezTo>
                    <a:pt x="875" y="10205"/>
                    <a:pt x="1764" y="10248"/>
                    <a:pt x="2638" y="10277"/>
                  </a:cubicBezTo>
                  <a:cubicBezTo>
                    <a:pt x="3828" y="10334"/>
                    <a:pt x="5003" y="10348"/>
                    <a:pt x="6178" y="10391"/>
                  </a:cubicBezTo>
                  <a:lnTo>
                    <a:pt x="7483" y="10391"/>
                  </a:lnTo>
                  <a:lnTo>
                    <a:pt x="6365" y="11065"/>
                  </a:lnTo>
                  <a:cubicBezTo>
                    <a:pt x="5361" y="11681"/>
                    <a:pt x="4344" y="12283"/>
                    <a:pt x="3355" y="12914"/>
                  </a:cubicBezTo>
                  <a:cubicBezTo>
                    <a:pt x="2610" y="13387"/>
                    <a:pt x="1879" y="13860"/>
                    <a:pt x="1148" y="14333"/>
                  </a:cubicBezTo>
                  <a:cubicBezTo>
                    <a:pt x="1262" y="14548"/>
                    <a:pt x="1377" y="14748"/>
                    <a:pt x="1506" y="14949"/>
                  </a:cubicBezTo>
                  <a:cubicBezTo>
                    <a:pt x="2280" y="14562"/>
                    <a:pt x="3054" y="14161"/>
                    <a:pt x="3828" y="13760"/>
                  </a:cubicBezTo>
                  <a:cubicBezTo>
                    <a:pt x="4874" y="13215"/>
                    <a:pt x="5906" y="12642"/>
                    <a:pt x="6952" y="12068"/>
                  </a:cubicBezTo>
                  <a:lnTo>
                    <a:pt x="8085" y="11438"/>
                  </a:lnTo>
                  <a:lnTo>
                    <a:pt x="7440" y="12570"/>
                  </a:lnTo>
                  <a:cubicBezTo>
                    <a:pt x="6881" y="13602"/>
                    <a:pt x="6307" y="14634"/>
                    <a:pt x="5763" y="15680"/>
                  </a:cubicBezTo>
                  <a:cubicBezTo>
                    <a:pt x="5361" y="16454"/>
                    <a:pt x="4960" y="17214"/>
                    <a:pt x="4573" y="17988"/>
                  </a:cubicBezTo>
                  <a:cubicBezTo>
                    <a:pt x="4774" y="18117"/>
                    <a:pt x="4989" y="18231"/>
                    <a:pt x="5204" y="18346"/>
                  </a:cubicBezTo>
                  <a:cubicBezTo>
                    <a:pt x="5677" y="17629"/>
                    <a:pt x="6135" y="16898"/>
                    <a:pt x="6594" y="16167"/>
                  </a:cubicBezTo>
                  <a:cubicBezTo>
                    <a:pt x="7239" y="15178"/>
                    <a:pt x="7841" y="14161"/>
                    <a:pt x="8457" y="13158"/>
                  </a:cubicBezTo>
                  <a:lnTo>
                    <a:pt x="9117" y="12025"/>
                  </a:lnTo>
                  <a:lnTo>
                    <a:pt x="9131" y="13330"/>
                  </a:lnTo>
                  <a:cubicBezTo>
                    <a:pt x="9160" y="14519"/>
                    <a:pt x="9174" y="15694"/>
                    <a:pt x="9231" y="16870"/>
                  </a:cubicBezTo>
                  <a:cubicBezTo>
                    <a:pt x="9260" y="17730"/>
                    <a:pt x="9303" y="18590"/>
                    <a:pt x="9346" y="19450"/>
                  </a:cubicBezTo>
                  <a:lnTo>
                    <a:pt x="10063" y="19450"/>
                  </a:lnTo>
                  <a:cubicBezTo>
                    <a:pt x="10120" y="18590"/>
                    <a:pt x="10163" y="17730"/>
                    <a:pt x="10191" y="16870"/>
                  </a:cubicBezTo>
                  <a:cubicBezTo>
                    <a:pt x="10249" y="15694"/>
                    <a:pt x="10263" y="14519"/>
                    <a:pt x="10292" y="13330"/>
                  </a:cubicBezTo>
                  <a:lnTo>
                    <a:pt x="10306" y="12025"/>
                  </a:lnTo>
                  <a:lnTo>
                    <a:pt x="10965" y="13158"/>
                  </a:lnTo>
                  <a:cubicBezTo>
                    <a:pt x="11582" y="14161"/>
                    <a:pt x="12184" y="15178"/>
                    <a:pt x="12829" y="16167"/>
                  </a:cubicBezTo>
                  <a:cubicBezTo>
                    <a:pt x="13287" y="16898"/>
                    <a:pt x="13746" y="17629"/>
                    <a:pt x="14219" y="18346"/>
                  </a:cubicBezTo>
                  <a:cubicBezTo>
                    <a:pt x="14434" y="18231"/>
                    <a:pt x="14649" y="18117"/>
                    <a:pt x="14850" y="17988"/>
                  </a:cubicBezTo>
                  <a:cubicBezTo>
                    <a:pt x="14463" y="17214"/>
                    <a:pt x="14061" y="16454"/>
                    <a:pt x="13660" y="15680"/>
                  </a:cubicBezTo>
                  <a:cubicBezTo>
                    <a:pt x="13130" y="14634"/>
                    <a:pt x="12542" y="13602"/>
                    <a:pt x="11983" y="12570"/>
                  </a:cubicBezTo>
                  <a:lnTo>
                    <a:pt x="11338" y="11438"/>
                  </a:lnTo>
                  <a:lnTo>
                    <a:pt x="12470" y="12083"/>
                  </a:lnTo>
                  <a:cubicBezTo>
                    <a:pt x="13517" y="12642"/>
                    <a:pt x="14534" y="13215"/>
                    <a:pt x="15595" y="13760"/>
                  </a:cubicBezTo>
                  <a:cubicBezTo>
                    <a:pt x="16369" y="14161"/>
                    <a:pt x="17143" y="14562"/>
                    <a:pt x="17917" y="14963"/>
                  </a:cubicBezTo>
                  <a:cubicBezTo>
                    <a:pt x="18046" y="14763"/>
                    <a:pt x="18175" y="14548"/>
                    <a:pt x="18275" y="14333"/>
                  </a:cubicBezTo>
                  <a:cubicBezTo>
                    <a:pt x="17544" y="13860"/>
                    <a:pt x="16813" y="13387"/>
                    <a:pt x="16068" y="12914"/>
                  </a:cubicBezTo>
                  <a:cubicBezTo>
                    <a:pt x="15079" y="12283"/>
                    <a:pt x="14061" y="11681"/>
                    <a:pt x="13058" y="11065"/>
                  </a:cubicBezTo>
                  <a:lnTo>
                    <a:pt x="11940" y="10406"/>
                  </a:lnTo>
                  <a:lnTo>
                    <a:pt x="13230" y="10391"/>
                  </a:lnTo>
                  <a:cubicBezTo>
                    <a:pt x="14420" y="10348"/>
                    <a:pt x="15595" y="10334"/>
                    <a:pt x="16770" y="10277"/>
                  </a:cubicBezTo>
                  <a:cubicBezTo>
                    <a:pt x="17659" y="10248"/>
                    <a:pt x="18547" y="10205"/>
                    <a:pt x="19422" y="10162"/>
                  </a:cubicBezTo>
                  <a:lnTo>
                    <a:pt x="19422" y="9732"/>
                  </a:lnTo>
                  <a:lnTo>
                    <a:pt x="19422" y="9445"/>
                  </a:lnTo>
                  <a:cubicBezTo>
                    <a:pt x="18547" y="9388"/>
                    <a:pt x="17659" y="9345"/>
                    <a:pt x="16770" y="9316"/>
                  </a:cubicBezTo>
                  <a:cubicBezTo>
                    <a:pt x="15595" y="9259"/>
                    <a:pt x="14405" y="9245"/>
                    <a:pt x="13230" y="9216"/>
                  </a:cubicBezTo>
                  <a:lnTo>
                    <a:pt x="11926" y="9202"/>
                  </a:lnTo>
                  <a:lnTo>
                    <a:pt x="13058" y="8542"/>
                  </a:lnTo>
                  <a:cubicBezTo>
                    <a:pt x="14047" y="7926"/>
                    <a:pt x="15065" y="7324"/>
                    <a:pt x="16068" y="6679"/>
                  </a:cubicBezTo>
                  <a:cubicBezTo>
                    <a:pt x="16828" y="6206"/>
                    <a:pt x="17573" y="5719"/>
                    <a:pt x="18332" y="5232"/>
                  </a:cubicBezTo>
                  <a:cubicBezTo>
                    <a:pt x="18218" y="5017"/>
                    <a:pt x="18103" y="4802"/>
                    <a:pt x="17974" y="4601"/>
                  </a:cubicBezTo>
                  <a:cubicBezTo>
                    <a:pt x="17171" y="5017"/>
                    <a:pt x="16369" y="5418"/>
                    <a:pt x="15566" y="5848"/>
                  </a:cubicBezTo>
                  <a:cubicBezTo>
                    <a:pt x="14520" y="6378"/>
                    <a:pt x="13502" y="6966"/>
                    <a:pt x="12456" y="7525"/>
                  </a:cubicBezTo>
                  <a:lnTo>
                    <a:pt x="11324" y="8170"/>
                  </a:lnTo>
                  <a:lnTo>
                    <a:pt x="11969" y="7038"/>
                  </a:lnTo>
                  <a:cubicBezTo>
                    <a:pt x="12528" y="5991"/>
                    <a:pt x="13101" y="4974"/>
                    <a:pt x="13646" y="3913"/>
                  </a:cubicBezTo>
                  <a:cubicBezTo>
                    <a:pt x="14061" y="3110"/>
                    <a:pt x="14477" y="2308"/>
                    <a:pt x="14893" y="1491"/>
                  </a:cubicBezTo>
                  <a:cubicBezTo>
                    <a:pt x="14692" y="1376"/>
                    <a:pt x="14491" y="1247"/>
                    <a:pt x="14291" y="1133"/>
                  </a:cubicBezTo>
                  <a:cubicBezTo>
                    <a:pt x="13789" y="1892"/>
                    <a:pt x="13287" y="2666"/>
                    <a:pt x="12814" y="3426"/>
                  </a:cubicBezTo>
                  <a:cubicBezTo>
                    <a:pt x="12169" y="4429"/>
                    <a:pt x="11567" y="5447"/>
                    <a:pt x="10951" y="6450"/>
                  </a:cubicBezTo>
                  <a:lnTo>
                    <a:pt x="10292" y="7568"/>
                  </a:lnTo>
                  <a:lnTo>
                    <a:pt x="10277" y="6264"/>
                  </a:lnTo>
                  <a:cubicBezTo>
                    <a:pt x="10249" y="5088"/>
                    <a:pt x="10234" y="3899"/>
                    <a:pt x="10177" y="2723"/>
                  </a:cubicBezTo>
                  <a:cubicBezTo>
                    <a:pt x="10134" y="1820"/>
                    <a:pt x="10091" y="903"/>
                    <a:pt x="10048" y="0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0" name="Google Shape;4324;p64"/>
            <p:cNvSpPr/>
            <p:nvPr/>
          </p:nvSpPr>
          <p:spPr>
            <a:xfrm>
              <a:off x="4807538" y="3492538"/>
              <a:ext cx="424275" cy="389550"/>
            </a:xfrm>
            <a:custGeom>
              <a:avLst/>
              <a:gdLst/>
              <a:ahLst/>
              <a:cxnLst/>
              <a:rect l="l" t="t" r="r" b="b"/>
              <a:pathLst>
                <a:path w="16971" h="15582" extrusionOk="0">
                  <a:moveTo>
                    <a:pt x="9034" y="1"/>
                  </a:moveTo>
                  <a:cubicBezTo>
                    <a:pt x="8203" y="1"/>
                    <a:pt x="7371" y="109"/>
                    <a:pt x="6565" y="324"/>
                  </a:cubicBezTo>
                  <a:cubicBezTo>
                    <a:pt x="4272" y="926"/>
                    <a:pt x="2308" y="2374"/>
                    <a:pt x="1047" y="4395"/>
                  </a:cubicBezTo>
                  <a:cubicBezTo>
                    <a:pt x="703" y="4939"/>
                    <a:pt x="445" y="5541"/>
                    <a:pt x="259" y="6158"/>
                  </a:cubicBezTo>
                  <a:cubicBezTo>
                    <a:pt x="216" y="6287"/>
                    <a:pt x="187" y="6430"/>
                    <a:pt x="158" y="6559"/>
                  </a:cubicBezTo>
                  <a:cubicBezTo>
                    <a:pt x="44" y="7089"/>
                    <a:pt x="1" y="7634"/>
                    <a:pt x="29" y="8178"/>
                  </a:cubicBezTo>
                  <a:cubicBezTo>
                    <a:pt x="144" y="9554"/>
                    <a:pt x="775" y="10300"/>
                    <a:pt x="1534" y="10672"/>
                  </a:cubicBezTo>
                  <a:cubicBezTo>
                    <a:pt x="2172" y="11006"/>
                    <a:pt x="2890" y="11086"/>
                    <a:pt x="3435" y="11086"/>
                  </a:cubicBezTo>
                  <a:cubicBezTo>
                    <a:pt x="3943" y="11086"/>
                    <a:pt x="4300" y="11016"/>
                    <a:pt x="4300" y="11016"/>
                  </a:cubicBezTo>
                  <a:lnTo>
                    <a:pt x="4300" y="11016"/>
                  </a:lnTo>
                  <a:cubicBezTo>
                    <a:pt x="4300" y="11016"/>
                    <a:pt x="3713" y="14814"/>
                    <a:pt x="5375" y="15359"/>
                  </a:cubicBezTo>
                  <a:cubicBezTo>
                    <a:pt x="5504" y="15402"/>
                    <a:pt x="5617" y="15422"/>
                    <a:pt x="5714" y="15422"/>
                  </a:cubicBezTo>
                  <a:cubicBezTo>
                    <a:pt x="6879" y="15422"/>
                    <a:pt x="6002" y="12593"/>
                    <a:pt x="6809" y="12593"/>
                  </a:cubicBezTo>
                  <a:cubicBezTo>
                    <a:pt x="7697" y="12593"/>
                    <a:pt x="6622" y="15230"/>
                    <a:pt x="8199" y="15560"/>
                  </a:cubicBezTo>
                  <a:cubicBezTo>
                    <a:pt x="8273" y="15575"/>
                    <a:pt x="8342" y="15582"/>
                    <a:pt x="8405" y="15582"/>
                  </a:cubicBezTo>
                  <a:cubicBezTo>
                    <a:pt x="9693" y="15582"/>
                    <a:pt x="8907" y="12679"/>
                    <a:pt x="10191" y="12679"/>
                  </a:cubicBezTo>
                  <a:cubicBezTo>
                    <a:pt x="11538" y="12679"/>
                    <a:pt x="11166" y="15459"/>
                    <a:pt x="12742" y="15560"/>
                  </a:cubicBezTo>
                  <a:cubicBezTo>
                    <a:pt x="12757" y="15560"/>
                    <a:pt x="12771" y="15561"/>
                    <a:pt x="12784" y="15561"/>
                  </a:cubicBezTo>
                  <a:cubicBezTo>
                    <a:pt x="14312" y="15561"/>
                    <a:pt x="13115" y="10873"/>
                    <a:pt x="13115" y="10873"/>
                  </a:cubicBezTo>
                  <a:lnTo>
                    <a:pt x="13115" y="10873"/>
                  </a:lnTo>
                  <a:cubicBezTo>
                    <a:pt x="13115" y="10873"/>
                    <a:pt x="13524" y="10963"/>
                    <a:pt x="14073" y="10963"/>
                  </a:cubicBezTo>
                  <a:cubicBezTo>
                    <a:pt x="14623" y="10963"/>
                    <a:pt x="15315" y="10873"/>
                    <a:pt x="15881" y="10515"/>
                  </a:cubicBezTo>
                  <a:cubicBezTo>
                    <a:pt x="16139" y="10357"/>
                    <a:pt x="16340" y="10156"/>
                    <a:pt x="16512" y="9913"/>
                  </a:cubicBezTo>
                  <a:cubicBezTo>
                    <a:pt x="16784" y="9511"/>
                    <a:pt x="16970" y="8938"/>
                    <a:pt x="16970" y="8178"/>
                  </a:cubicBezTo>
                  <a:cubicBezTo>
                    <a:pt x="16970" y="6631"/>
                    <a:pt x="16053" y="2933"/>
                    <a:pt x="13101" y="1084"/>
                  </a:cubicBezTo>
                  <a:cubicBezTo>
                    <a:pt x="13015" y="1026"/>
                    <a:pt x="12929" y="969"/>
                    <a:pt x="12828" y="926"/>
                  </a:cubicBezTo>
                  <a:cubicBezTo>
                    <a:pt x="12527" y="754"/>
                    <a:pt x="12226" y="611"/>
                    <a:pt x="11911" y="482"/>
                  </a:cubicBezTo>
                  <a:cubicBezTo>
                    <a:pt x="11194" y="224"/>
                    <a:pt x="10449" y="66"/>
                    <a:pt x="9689" y="23"/>
                  </a:cubicBezTo>
                  <a:cubicBezTo>
                    <a:pt x="9471" y="8"/>
                    <a:pt x="9253" y="1"/>
                    <a:pt x="9034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1" name="Google Shape;4325;p64"/>
            <p:cNvSpPr/>
            <p:nvPr/>
          </p:nvSpPr>
          <p:spPr>
            <a:xfrm>
              <a:off x="4989213" y="3705238"/>
              <a:ext cx="78500" cy="57900"/>
            </a:xfrm>
            <a:custGeom>
              <a:avLst/>
              <a:gdLst/>
              <a:ahLst/>
              <a:cxnLst/>
              <a:rect l="l" t="t" r="r" b="b"/>
              <a:pathLst>
                <a:path w="3140" h="2316" extrusionOk="0">
                  <a:moveTo>
                    <a:pt x="1233" y="0"/>
                  </a:moveTo>
                  <a:cubicBezTo>
                    <a:pt x="1233" y="0"/>
                    <a:pt x="0" y="1935"/>
                    <a:pt x="430" y="2236"/>
                  </a:cubicBezTo>
                  <a:cubicBezTo>
                    <a:pt x="479" y="2270"/>
                    <a:pt x="528" y="2285"/>
                    <a:pt x="577" y="2285"/>
                  </a:cubicBezTo>
                  <a:cubicBezTo>
                    <a:pt x="970" y="2285"/>
                    <a:pt x="1376" y="1347"/>
                    <a:pt x="1376" y="1347"/>
                  </a:cubicBezTo>
                  <a:cubicBezTo>
                    <a:pt x="1376" y="1347"/>
                    <a:pt x="1563" y="2316"/>
                    <a:pt x="2157" y="2316"/>
                  </a:cubicBezTo>
                  <a:cubicBezTo>
                    <a:pt x="2222" y="2316"/>
                    <a:pt x="2291" y="2304"/>
                    <a:pt x="2365" y="2279"/>
                  </a:cubicBezTo>
                  <a:cubicBezTo>
                    <a:pt x="3139" y="2035"/>
                    <a:pt x="1233" y="0"/>
                    <a:pt x="1233" y="0"/>
                  </a:cubicBezTo>
                  <a:close/>
                </a:path>
              </a:pathLst>
            </a:custGeom>
            <a:solidFill>
              <a:srgbClr val="1E032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2" name="Google Shape;4326;p64"/>
            <p:cNvSpPr/>
            <p:nvPr/>
          </p:nvSpPr>
          <p:spPr>
            <a:xfrm>
              <a:off x="4883513" y="3581088"/>
              <a:ext cx="92450" cy="133550"/>
            </a:xfrm>
            <a:custGeom>
              <a:avLst/>
              <a:gdLst/>
              <a:ahLst/>
              <a:cxnLst/>
              <a:rect l="l" t="t" r="r" b="b"/>
              <a:pathLst>
                <a:path w="3698" h="5342" extrusionOk="0">
                  <a:moveTo>
                    <a:pt x="2008" y="0"/>
                  </a:moveTo>
                  <a:cubicBezTo>
                    <a:pt x="1223" y="0"/>
                    <a:pt x="513" y="500"/>
                    <a:pt x="244" y="1240"/>
                  </a:cubicBezTo>
                  <a:cubicBezTo>
                    <a:pt x="43" y="1784"/>
                    <a:pt x="0" y="2386"/>
                    <a:pt x="100" y="2945"/>
                  </a:cubicBezTo>
                  <a:cubicBezTo>
                    <a:pt x="172" y="3332"/>
                    <a:pt x="272" y="3705"/>
                    <a:pt x="401" y="4063"/>
                  </a:cubicBezTo>
                  <a:cubicBezTo>
                    <a:pt x="502" y="4364"/>
                    <a:pt x="659" y="4665"/>
                    <a:pt x="860" y="4909"/>
                  </a:cubicBezTo>
                  <a:cubicBezTo>
                    <a:pt x="1125" y="5186"/>
                    <a:pt x="1502" y="5341"/>
                    <a:pt x="1879" y="5341"/>
                  </a:cubicBezTo>
                  <a:cubicBezTo>
                    <a:pt x="1950" y="5341"/>
                    <a:pt x="2022" y="5336"/>
                    <a:pt x="2093" y="5324"/>
                  </a:cubicBezTo>
                  <a:cubicBezTo>
                    <a:pt x="2150" y="5310"/>
                    <a:pt x="2193" y="5310"/>
                    <a:pt x="2236" y="5296"/>
                  </a:cubicBezTo>
                  <a:cubicBezTo>
                    <a:pt x="2953" y="5124"/>
                    <a:pt x="3426" y="4421"/>
                    <a:pt x="3540" y="3719"/>
                  </a:cubicBezTo>
                  <a:cubicBezTo>
                    <a:pt x="3698" y="2759"/>
                    <a:pt x="3569" y="1770"/>
                    <a:pt x="3168" y="896"/>
                  </a:cubicBezTo>
                  <a:cubicBezTo>
                    <a:pt x="3024" y="552"/>
                    <a:pt x="2766" y="265"/>
                    <a:pt x="2451" y="79"/>
                  </a:cubicBezTo>
                  <a:cubicBezTo>
                    <a:pt x="2351" y="36"/>
                    <a:pt x="2265" y="7"/>
                    <a:pt x="2164" y="7"/>
                  </a:cubicBezTo>
                  <a:cubicBezTo>
                    <a:pt x="2112" y="3"/>
                    <a:pt x="2060" y="0"/>
                    <a:pt x="2008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3" name="Google Shape;4327;p64"/>
            <p:cNvSpPr/>
            <p:nvPr/>
          </p:nvSpPr>
          <p:spPr>
            <a:xfrm>
              <a:off x="4901413" y="3583038"/>
              <a:ext cx="74550" cy="131175"/>
            </a:xfrm>
            <a:custGeom>
              <a:avLst/>
              <a:gdLst/>
              <a:ahLst/>
              <a:cxnLst/>
              <a:rect l="l" t="t" r="r" b="b"/>
              <a:pathLst>
                <a:path w="2982" h="5247" extrusionOk="0">
                  <a:moveTo>
                    <a:pt x="1735" y="1"/>
                  </a:moveTo>
                  <a:cubicBezTo>
                    <a:pt x="1047" y="115"/>
                    <a:pt x="488" y="588"/>
                    <a:pt x="244" y="1233"/>
                  </a:cubicBezTo>
                  <a:cubicBezTo>
                    <a:pt x="44" y="1778"/>
                    <a:pt x="1" y="2366"/>
                    <a:pt x="101" y="2939"/>
                  </a:cubicBezTo>
                  <a:cubicBezTo>
                    <a:pt x="173" y="3326"/>
                    <a:pt x="273" y="3698"/>
                    <a:pt x="402" y="4057"/>
                  </a:cubicBezTo>
                  <a:cubicBezTo>
                    <a:pt x="502" y="4358"/>
                    <a:pt x="646" y="4644"/>
                    <a:pt x="861" y="4902"/>
                  </a:cubicBezTo>
                  <a:cubicBezTo>
                    <a:pt x="1004" y="5060"/>
                    <a:pt x="1176" y="5175"/>
                    <a:pt x="1377" y="5246"/>
                  </a:cubicBezTo>
                  <a:cubicBezTo>
                    <a:pt x="1434" y="5232"/>
                    <a:pt x="1477" y="5232"/>
                    <a:pt x="1520" y="5218"/>
                  </a:cubicBezTo>
                  <a:cubicBezTo>
                    <a:pt x="2237" y="5046"/>
                    <a:pt x="2710" y="4343"/>
                    <a:pt x="2824" y="3641"/>
                  </a:cubicBezTo>
                  <a:cubicBezTo>
                    <a:pt x="2982" y="2681"/>
                    <a:pt x="2853" y="1692"/>
                    <a:pt x="2452" y="818"/>
                  </a:cubicBezTo>
                  <a:cubicBezTo>
                    <a:pt x="2308" y="474"/>
                    <a:pt x="2050" y="187"/>
                    <a:pt x="1735" y="1"/>
                  </a:cubicBezTo>
                  <a:close/>
                </a:path>
              </a:pathLst>
            </a:custGeom>
            <a:solidFill>
              <a:srgbClr val="1E032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4" name="Google Shape;4328;p64"/>
            <p:cNvSpPr/>
            <p:nvPr/>
          </p:nvSpPr>
          <p:spPr>
            <a:xfrm>
              <a:off x="5075213" y="3594588"/>
              <a:ext cx="86125" cy="114575"/>
            </a:xfrm>
            <a:custGeom>
              <a:avLst/>
              <a:gdLst/>
              <a:ahLst/>
              <a:cxnLst/>
              <a:rect l="l" t="t" r="r" b="b"/>
              <a:pathLst>
                <a:path w="3445" h="4583" extrusionOk="0">
                  <a:moveTo>
                    <a:pt x="1400" y="1"/>
                  </a:moveTo>
                  <a:cubicBezTo>
                    <a:pt x="1265" y="1"/>
                    <a:pt x="1130" y="28"/>
                    <a:pt x="1003" y="83"/>
                  </a:cubicBezTo>
                  <a:cubicBezTo>
                    <a:pt x="932" y="112"/>
                    <a:pt x="860" y="155"/>
                    <a:pt x="788" y="212"/>
                  </a:cubicBezTo>
                  <a:cubicBezTo>
                    <a:pt x="115" y="728"/>
                    <a:pt x="0" y="4025"/>
                    <a:pt x="1577" y="4512"/>
                  </a:cubicBezTo>
                  <a:lnTo>
                    <a:pt x="1648" y="4541"/>
                  </a:lnTo>
                  <a:cubicBezTo>
                    <a:pt x="1765" y="4569"/>
                    <a:pt x="1875" y="4582"/>
                    <a:pt x="1978" y="4582"/>
                  </a:cubicBezTo>
                  <a:cubicBezTo>
                    <a:pt x="3187" y="4582"/>
                    <a:pt x="3445" y="2757"/>
                    <a:pt x="3168" y="1832"/>
                  </a:cubicBezTo>
                  <a:cubicBezTo>
                    <a:pt x="2953" y="1187"/>
                    <a:pt x="2551" y="614"/>
                    <a:pt x="2007" y="212"/>
                  </a:cubicBezTo>
                  <a:cubicBezTo>
                    <a:pt x="1830" y="71"/>
                    <a:pt x="1616" y="1"/>
                    <a:pt x="1400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5" name="Google Shape;4329;p64"/>
            <p:cNvSpPr/>
            <p:nvPr/>
          </p:nvSpPr>
          <p:spPr>
            <a:xfrm>
              <a:off x="5075213" y="3596663"/>
              <a:ext cx="65950" cy="110750"/>
            </a:xfrm>
            <a:custGeom>
              <a:avLst/>
              <a:gdLst/>
              <a:ahLst/>
              <a:cxnLst/>
              <a:rect l="l" t="t" r="r" b="b"/>
              <a:pathLst>
                <a:path w="2638" h="4430" extrusionOk="0">
                  <a:moveTo>
                    <a:pt x="1003" y="0"/>
                  </a:moveTo>
                  <a:cubicBezTo>
                    <a:pt x="932" y="29"/>
                    <a:pt x="860" y="72"/>
                    <a:pt x="788" y="129"/>
                  </a:cubicBezTo>
                  <a:cubicBezTo>
                    <a:pt x="115" y="645"/>
                    <a:pt x="0" y="3942"/>
                    <a:pt x="1577" y="4429"/>
                  </a:cubicBezTo>
                  <a:cubicBezTo>
                    <a:pt x="2465" y="4099"/>
                    <a:pt x="2637" y="2580"/>
                    <a:pt x="2394" y="1749"/>
                  </a:cubicBezTo>
                  <a:cubicBezTo>
                    <a:pt x="2236" y="1233"/>
                    <a:pt x="1792" y="488"/>
                    <a:pt x="1233" y="129"/>
                  </a:cubicBezTo>
                  <a:cubicBezTo>
                    <a:pt x="1161" y="72"/>
                    <a:pt x="1089" y="29"/>
                    <a:pt x="1003" y="0"/>
                  </a:cubicBezTo>
                  <a:close/>
                </a:path>
              </a:pathLst>
            </a:custGeom>
            <a:solidFill>
              <a:srgbClr val="1E032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6" name="Google Shape;4330;p64"/>
            <p:cNvSpPr/>
            <p:nvPr/>
          </p:nvSpPr>
          <p:spPr>
            <a:xfrm>
              <a:off x="4938338" y="3696638"/>
              <a:ext cx="43725" cy="34425"/>
            </a:xfrm>
            <a:custGeom>
              <a:avLst/>
              <a:gdLst/>
              <a:ahLst/>
              <a:cxnLst/>
              <a:rect l="l" t="t" r="r" b="b"/>
              <a:pathLst>
                <a:path w="1749" h="1377" extrusionOk="0">
                  <a:moveTo>
                    <a:pt x="1749" y="0"/>
                  </a:moveTo>
                  <a:lnTo>
                    <a:pt x="0" y="1376"/>
                  </a:lnTo>
                  <a:cubicBezTo>
                    <a:pt x="0" y="1376"/>
                    <a:pt x="12" y="1377"/>
                    <a:pt x="33" y="1377"/>
                  </a:cubicBezTo>
                  <a:cubicBezTo>
                    <a:pt x="252" y="1377"/>
                    <a:pt x="1475" y="1317"/>
                    <a:pt x="1749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7" name="Google Shape;4331;p64"/>
            <p:cNvSpPr/>
            <p:nvPr/>
          </p:nvSpPr>
          <p:spPr>
            <a:xfrm>
              <a:off x="5079138" y="3698063"/>
              <a:ext cx="40875" cy="25825"/>
            </a:xfrm>
            <a:custGeom>
              <a:avLst/>
              <a:gdLst/>
              <a:ahLst/>
              <a:cxnLst/>
              <a:rect l="l" t="t" r="r" b="b"/>
              <a:pathLst>
                <a:path w="1635" h="1033" extrusionOk="0">
                  <a:moveTo>
                    <a:pt x="1" y="0"/>
                  </a:moveTo>
                  <a:cubicBezTo>
                    <a:pt x="1" y="1"/>
                    <a:pt x="489" y="1033"/>
                    <a:pt x="1590" y="1033"/>
                  </a:cubicBezTo>
                  <a:cubicBezTo>
                    <a:pt x="1605" y="1033"/>
                    <a:pt x="1620" y="1033"/>
                    <a:pt x="1635" y="1032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8" name="Google Shape;4332;p64"/>
            <p:cNvSpPr/>
            <p:nvPr/>
          </p:nvSpPr>
          <p:spPr>
            <a:xfrm>
              <a:off x="4807888" y="3656488"/>
              <a:ext cx="56300" cy="103225"/>
            </a:xfrm>
            <a:custGeom>
              <a:avLst/>
              <a:gdLst/>
              <a:ahLst/>
              <a:cxnLst/>
              <a:rect l="l" t="t" r="r" b="b"/>
              <a:pathLst>
                <a:path w="2252" h="4129" extrusionOk="0">
                  <a:moveTo>
                    <a:pt x="159" y="1"/>
                  </a:moveTo>
                  <a:cubicBezTo>
                    <a:pt x="101" y="187"/>
                    <a:pt x="73" y="373"/>
                    <a:pt x="58" y="574"/>
                  </a:cubicBezTo>
                  <a:cubicBezTo>
                    <a:pt x="1" y="918"/>
                    <a:pt x="1" y="1276"/>
                    <a:pt x="30" y="1635"/>
                  </a:cubicBezTo>
                  <a:cubicBezTo>
                    <a:pt x="116" y="2753"/>
                    <a:pt x="546" y="3441"/>
                    <a:pt x="1119" y="3871"/>
                  </a:cubicBezTo>
                  <a:cubicBezTo>
                    <a:pt x="1248" y="3971"/>
                    <a:pt x="1377" y="4057"/>
                    <a:pt x="1520" y="4129"/>
                  </a:cubicBezTo>
                  <a:cubicBezTo>
                    <a:pt x="2251" y="1649"/>
                    <a:pt x="646" y="330"/>
                    <a:pt x="159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9" name="Google Shape;4333;p64"/>
            <p:cNvSpPr/>
            <p:nvPr/>
          </p:nvSpPr>
          <p:spPr>
            <a:xfrm>
              <a:off x="4814338" y="3602388"/>
              <a:ext cx="23325" cy="44100"/>
            </a:xfrm>
            <a:custGeom>
              <a:avLst/>
              <a:gdLst/>
              <a:ahLst/>
              <a:cxnLst/>
              <a:rect l="l" t="t" r="r" b="b"/>
              <a:pathLst>
                <a:path w="933" h="1764" extrusionOk="0">
                  <a:moveTo>
                    <a:pt x="775" y="1"/>
                  </a:moveTo>
                  <a:lnTo>
                    <a:pt x="775" y="1"/>
                  </a:lnTo>
                  <a:cubicBezTo>
                    <a:pt x="445" y="545"/>
                    <a:pt x="173" y="1147"/>
                    <a:pt x="1" y="1764"/>
                  </a:cubicBezTo>
                  <a:cubicBezTo>
                    <a:pt x="345" y="1434"/>
                    <a:pt x="933" y="746"/>
                    <a:pt x="775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0" name="Google Shape;4334;p64"/>
            <p:cNvSpPr/>
            <p:nvPr/>
          </p:nvSpPr>
          <p:spPr>
            <a:xfrm>
              <a:off x="4826538" y="3620138"/>
              <a:ext cx="50900" cy="38175"/>
            </a:xfrm>
            <a:custGeom>
              <a:avLst/>
              <a:gdLst/>
              <a:ahLst/>
              <a:cxnLst/>
              <a:rect l="l" t="t" r="r" b="b"/>
              <a:pathLst>
                <a:path w="2036" h="1527" extrusionOk="0">
                  <a:moveTo>
                    <a:pt x="1298" y="1"/>
                  </a:moveTo>
                  <a:cubicBezTo>
                    <a:pt x="734" y="1"/>
                    <a:pt x="0" y="1527"/>
                    <a:pt x="0" y="1527"/>
                  </a:cubicBezTo>
                  <a:cubicBezTo>
                    <a:pt x="0" y="1527"/>
                    <a:pt x="2035" y="409"/>
                    <a:pt x="1462" y="50"/>
                  </a:cubicBezTo>
                  <a:cubicBezTo>
                    <a:pt x="1410" y="16"/>
                    <a:pt x="1355" y="1"/>
                    <a:pt x="1298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1" name="Google Shape;4335;p64"/>
            <p:cNvSpPr/>
            <p:nvPr/>
          </p:nvSpPr>
          <p:spPr>
            <a:xfrm>
              <a:off x="4837638" y="3654338"/>
              <a:ext cx="44100" cy="18300"/>
            </a:xfrm>
            <a:custGeom>
              <a:avLst/>
              <a:gdLst/>
              <a:ahLst/>
              <a:cxnLst/>
              <a:rect l="l" t="t" r="r" b="b"/>
              <a:pathLst>
                <a:path w="1764" h="732" extrusionOk="0">
                  <a:moveTo>
                    <a:pt x="1264" y="0"/>
                  </a:moveTo>
                  <a:cubicBezTo>
                    <a:pt x="824" y="0"/>
                    <a:pt x="1" y="732"/>
                    <a:pt x="1" y="732"/>
                  </a:cubicBezTo>
                  <a:cubicBezTo>
                    <a:pt x="1" y="732"/>
                    <a:pt x="1763" y="459"/>
                    <a:pt x="1462" y="87"/>
                  </a:cubicBezTo>
                  <a:cubicBezTo>
                    <a:pt x="1415" y="26"/>
                    <a:pt x="1346" y="0"/>
                    <a:pt x="1264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2" name="Google Shape;4336;p64"/>
            <p:cNvSpPr/>
            <p:nvPr/>
          </p:nvSpPr>
          <p:spPr>
            <a:xfrm>
              <a:off x="4848038" y="3676013"/>
              <a:ext cx="42075" cy="14225"/>
            </a:xfrm>
            <a:custGeom>
              <a:avLst/>
              <a:gdLst/>
              <a:ahLst/>
              <a:cxnLst/>
              <a:rect l="l" t="t" r="r" b="b"/>
              <a:pathLst>
                <a:path w="1683" h="569" extrusionOk="0">
                  <a:moveTo>
                    <a:pt x="1211" y="0"/>
                  </a:moveTo>
                  <a:cubicBezTo>
                    <a:pt x="765" y="0"/>
                    <a:pt x="0" y="567"/>
                    <a:pt x="0" y="567"/>
                  </a:cubicBezTo>
                  <a:cubicBezTo>
                    <a:pt x="0" y="567"/>
                    <a:pt x="41" y="568"/>
                    <a:pt x="109" y="568"/>
                  </a:cubicBezTo>
                  <a:cubicBezTo>
                    <a:pt x="483" y="568"/>
                    <a:pt x="1683" y="537"/>
                    <a:pt x="1476" y="137"/>
                  </a:cubicBezTo>
                  <a:cubicBezTo>
                    <a:pt x="1423" y="39"/>
                    <a:pt x="1328" y="0"/>
                    <a:pt x="1211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3" name="Google Shape;4337;p64"/>
            <p:cNvSpPr/>
            <p:nvPr/>
          </p:nvSpPr>
          <p:spPr>
            <a:xfrm>
              <a:off x="4854488" y="3700138"/>
              <a:ext cx="43125" cy="10050"/>
            </a:xfrm>
            <a:custGeom>
              <a:avLst/>
              <a:gdLst/>
              <a:ahLst/>
              <a:cxnLst/>
              <a:rect l="l" t="t" r="r" b="b"/>
              <a:pathLst>
                <a:path w="1725" h="402" extrusionOk="0">
                  <a:moveTo>
                    <a:pt x="1113" y="0"/>
                  </a:moveTo>
                  <a:cubicBezTo>
                    <a:pt x="624" y="0"/>
                    <a:pt x="0" y="204"/>
                    <a:pt x="0" y="204"/>
                  </a:cubicBezTo>
                  <a:cubicBezTo>
                    <a:pt x="0" y="204"/>
                    <a:pt x="835" y="402"/>
                    <a:pt x="1323" y="402"/>
                  </a:cubicBezTo>
                  <a:cubicBezTo>
                    <a:pt x="1567" y="402"/>
                    <a:pt x="1725" y="352"/>
                    <a:pt x="1648" y="204"/>
                  </a:cubicBezTo>
                  <a:cubicBezTo>
                    <a:pt x="1567" y="51"/>
                    <a:pt x="1357" y="0"/>
                    <a:pt x="1113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4" name="Google Shape;4338;p64"/>
            <p:cNvSpPr/>
            <p:nvPr/>
          </p:nvSpPr>
          <p:spPr>
            <a:xfrm>
              <a:off x="4858788" y="3718338"/>
              <a:ext cx="40000" cy="12950"/>
            </a:xfrm>
            <a:custGeom>
              <a:avLst/>
              <a:gdLst/>
              <a:ahLst/>
              <a:cxnLst/>
              <a:rect l="l" t="t" r="r" b="b"/>
              <a:pathLst>
                <a:path w="1600" h="518" extrusionOk="0">
                  <a:moveTo>
                    <a:pt x="925" y="1"/>
                  </a:moveTo>
                  <a:cubicBezTo>
                    <a:pt x="495" y="1"/>
                    <a:pt x="0" y="107"/>
                    <a:pt x="0" y="107"/>
                  </a:cubicBezTo>
                  <a:cubicBezTo>
                    <a:pt x="0" y="107"/>
                    <a:pt x="806" y="518"/>
                    <a:pt x="1252" y="518"/>
                  </a:cubicBezTo>
                  <a:cubicBezTo>
                    <a:pt x="1400" y="518"/>
                    <a:pt x="1509" y="472"/>
                    <a:pt x="1534" y="350"/>
                  </a:cubicBezTo>
                  <a:cubicBezTo>
                    <a:pt x="1599" y="76"/>
                    <a:pt x="1285" y="1"/>
                    <a:pt x="925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5" name="Google Shape;4339;p64"/>
            <p:cNvSpPr/>
            <p:nvPr/>
          </p:nvSpPr>
          <p:spPr>
            <a:xfrm>
              <a:off x="4854488" y="3743463"/>
              <a:ext cx="51875" cy="20575"/>
            </a:xfrm>
            <a:custGeom>
              <a:avLst/>
              <a:gdLst/>
              <a:ahLst/>
              <a:cxnLst/>
              <a:rect l="l" t="t" r="r" b="b"/>
              <a:pathLst>
                <a:path w="2075" h="823" extrusionOk="0">
                  <a:moveTo>
                    <a:pt x="257" y="0"/>
                  </a:moveTo>
                  <a:cubicBezTo>
                    <a:pt x="103" y="0"/>
                    <a:pt x="0" y="5"/>
                    <a:pt x="0" y="5"/>
                  </a:cubicBezTo>
                  <a:cubicBezTo>
                    <a:pt x="0" y="5"/>
                    <a:pt x="673" y="823"/>
                    <a:pt x="1215" y="823"/>
                  </a:cubicBezTo>
                  <a:cubicBezTo>
                    <a:pt x="1353" y="823"/>
                    <a:pt x="1483" y="769"/>
                    <a:pt x="1591" y="635"/>
                  </a:cubicBezTo>
                  <a:cubicBezTo>
                    <a:pt x="2075" y="62"/>
                    <a:pt x="820" y="0"/>
                    <a:pt x="257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6" name="Google Shape;4340;p64"/>
            <p:cNvSpPr/>
            <p:nvPr/>
          </p:nvSpPr>
          <p:spPr>
            <a:xfrm>
              <a:off x="4971638" y="3492388"/>
              <a:ext cx="133700" cy="50825"/>
            </a:xfrm>
            <a:custGeom>
              <a:avLst/>
              <a:gdLst/>
              <a:ahLst/>
              <a:cxnLst/>
              <a:rect l="l" t="t" r="r" b="b"/>
              <a:pathLst>
                <a:path w="5348" h="2033" extrusionOk="0">
                  <a:moveTo>
                    <a:pt x="2466" y="1"/>
                  </a:moveTo>
                  <a:cubicBezTo>
                    <a:pt x="2280" y="1"/>
                    <a:pt x="2108" y="15"/>
                    <a:pt x="1922" y="29"/>
                  </a:cubicBezTo>
                  <a:cubicBezTo>
                    <a:pt x="1277" y="58"/>
                    <a:pt x="632" y="158"/>
                    <a:pt x="1" y="330"/>
                  </a:cubicBezTo>
                  <a:cubicBezTo>
                    <a:pt x="87" y="502"/>
                    <a:pt x="202" y="660"/>
                    <a:pt x="316" y="817"/>
                  </a:cubicBezTo>
                  <a:cubicBezTo>
                    <a:pt x="417" y="946"/>
                    <a:pt x="531" y="1075"/>
                    <a:pt x="660" y="1204"/>
                  </a:cubicBezTo>
                  <a:cubicBezTo>
                    <a:pt x="1133" y="1634"/>
                    <a:pt x="1721" y="1921"/>
                    <a:pt x="2352" y="1993"/>
                  </a:cubicBezTo>
                  <a:cubicBezTo>
                    <a:pt x="2438" y="2007"/>
                    <a:pt x="2524" y="2021"/>
                    <a:pt x="2624" y="2021"/>
                  </a:cubicBezTo>
                  <a:cubicBezTo>
                    <a:pt x="2703" y="2029"/>
                    <a:pt x="2778" y="2032"/>
                    <a:pt x="2853" y="2032"/>
                  </a:cubicBezTo>
                  <a:cubicBezTo>
                    <a:pt x="2928" y="2032"/>
                    <a:pt x="3004" y="2029"/>
                    <a:pt x="3082" y="2021"/>
                  </a:cubicBezTo>
                  <a:cubicBezTo>
                    <a:pt x="4000" y="1978"/>
                    <a:pt x="4559" y="1692"/>
                    <a:pt x="4888" y="1348"/>
                  </a:cubicBezTo>
                  <a:cubicBezTo>
                    <a:pt x="5003" y="1233"/>
                    <a:pt x="5103" y="1104"/>
                    <a:pt x="5175" y="961"/>
                  </a:cubicBezTo>
                  <a:cubicBezTo>
                    <a:pt x="5261" y="817"/>
                    <a:pt x="5318" y="660"/>
                    <a:pt x="5347" y="488"/>
                  </a:cubicBezTo>
                  <a:cubicBezTo>
                    <a:pt x="4630" y="230"/>
                    <a:pt x="3871" y="58"/>
                    <a:pt x="3097" y="15"/>
                  </a:cubicBezTo>
                  <a:lnTo>
                    <a:pt x="3025" y="15"/>
                  </a:lnTo>
                  <a:cubicBezTo>
                    <a:pt x="2896" y="1"/>
                    <a:pt x="2767" y="1"/>
                    <a:pt x="2638" y="1"/>
                  </a:cubicBezTo>
                  <a:close/>
                </a:path>
              </a:pathLst>
            </a:custGeom>
            <a:solidFill>
              <a:srgbClr val="FFD3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7" name="Google Shape;4341;p64"/>
            <p:cNvSpPr/>
            <p:nvPr/>
          </p:nvSpPr>
          <p:spPr>
            <a:xfrm>
              <a:off x="4807888" y="3670463"/>
              <a:ext cx="33000" cy="82450"/>
            </a:xfrm>
            <a:custGeom>
              <a:avLst/>
              <a:gdLst/>
              <a:ahLst/>
              <a:cxnLst/>
              <a:rect l="l" t="t" r="r" b="b"/>
              <a:pathLst>
                <a:path w="1320" h="3298" extrusionOk="0">
                  <a:moveTo>
                    <a:pt x="58" y="1"/>
                  </a:moveTo>
                  <a:cubicBezTo>
                    <a:pt x="1" y="359"/>
                    <a:pt x="1" y="703"/>
                    <a:pt x="30" y="1061"/>
                  </a:cubicBezTo>
                  <a:cubicBezTo>
                    <a:pt x="116" y="2179"/>
                    <a:pt x="546" y="2882"/>
                    <a:pt x="1119" y="3297"/>
                  </a:cubicBezTo>
                  <a:cubicBezTo>
                    <a:pt x="1320" y="1291"/>
                    <a:pt x="288" y="216"/>
                    <a:pt x="58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8" name="Google Shape;4342;p64"/>
            <p:cNvSpPr/>
            <p:nvPr/>
          </p:nvSpPr>
          <p:spPr>
            <a:xfrm>
              <a:off x="5133613" y="3717763"/>
              <a:ext cx="6825" cy="6100"/>
            </a:xfrm>
            <a:custGeom>
              <a:avLst/>
              <a:gdLst/>
              <a:ahLst/>
              <a:cxnLst/>
              <a:rect l="l" t="t" r="r" b="b"/>
              <a:pathLst>
                <a:path w="273" h="244" extrusionOk="0">
                  <a:moveTo>
                    <a:pt x="158" y="1"/>
                  </a:moveTo>
                  <a:cubicBezTo>
                    <a:pt x="58" y="1"/>
                    <a:pt x="0" y="130"/>
                    <a:pt x="72" y="201"/>
                  </a:cubicBezTo>
                  <a:cubicBezTo>
                    <a:pt x="96" y="231"/>
                    <a:pt x="127" y="243"/>
                    <a:pt x="158" y="243"/>
                  </a:cubicBezTo>
                  <a:cubicBezTo>
                    <a:pt x="217" y="243"/>
                    <a:pt x="273" y="196"/>
                    <a:pt x="273" y="130"/>
                  </a:cubicBezTo>
                  <a:cubicBezTo>
                    <a:pt x="273" y="58"/>
                    <a:pt x="230" y="1"/>
                    <a:pt x="158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9" name="Google Shape;4343;p64"/>
            <p:cNvSpPr/>
            <p:nvPr/>
          </p:nvSpPr>
          <p:spPr>
            <a:xfrm>
              <a:off x="5152588" y="3699763"/>
              <a:ext cx="6125" cy="5925"/>
            </a:xfrm>
            <a:custGeom>
              <a:avLst/>
              <a:gdLst/>
              <a:ahLst/>
              <a:cxnLst/>
              <a:rect l="l" t="t" r="r" b="b"/>
              <a:pathLst>
                <a:path w="245" h="237" extrusionOk="0">
                  <a:moveTo>
                    <a:pt x="123" y="1"/>
                  </a:moveTo>
                  <a:cubicBezTo>
                    <a:pt x="62" y="1"/>
                    <a:pt x="1" y="40"/>
                    <a:pt x="1" y="119"/>
                  </a:cubicBezTo>
                  <a:cubicBezTo>
                    <a:pt x="1" y="198"/>
                    <a:pt x="62" y="237"/>
                    <a:pt x="123" y="237"/>
                  </a:cubicBezTo>
                  <a:cubicBezTo>
                    <a:pt x="184" y="237"/>
                    <a:pt x="245" y="198"/>
                    <a:pt x="245" y="119"/>
                  </a:cubicBezTo>
                  <a:cubicBezTo>
                    <a:pt x="245" y="40"/>
                    <a:pt x="184" y="1"/>
                    <a:pt x="123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0" name="Google Shape;4344;p64"/>
            <p:cNvSpPr/>
            <p:nvPr/>
          </p:nvSpPr>
          <p:spPr>
            <a:xfrm>
              <a:off x="4898913" y="3708713"/>
              <a:ext cx="6125" cy="5950"/>
            </a:xfrm>
            <a:custGeom>
              <a:avLst/>
              <a:gdLst/>
              <a:ahLst/>
              <a:cxnLst/>
              <a:rect l="l" t="t" r="r" b="b"/>
              <a:pathLst>
                <a:path w="245" h="238" extrusionOk="0">
                  <a:moveTo>
                    <a:pt x="122" y="1"/>
                  </a:moveTo>
                  <a:cubicBezTo>
                    <a:pt x="61" y="1"/>
                    <a:pt x="0" y="40"/>
                    <a:pt x="0" y="119"/>
                  </a:cubicBezTo>
                  <a:cubicBezTo>
                    <a:pt x="0" y="198"/>
                    <a:pt x="61" y="237"/>
                    <a:pt x="122" y="237"/>
                  </a:cubicBezTo>
                  <a:cubicBezTo>
                    <a:pt x="183" y="237"/>
                    <a:pt x="244" y="198"/>
                    <a:pt x="244" y="119"/>
                  </a:cubicBezTo>
                  <a:cubicBezTo>
                    <a:pt x="244" y="40"/>
                    <a:pt x="183" y="1"/>
                    <a:pt x="122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1" name="Google Shape;4345;p64"/>
            <p:cNvSpPr/>
            <p:nvPr/>
          </p:nvSpPr>
          <p:spPr>
            <a:xfrm>
              <a:off x="4925063" y="3727088"/>
              <a:ext cx="7200" cy="5850"/>
            </a:xfrm>
            <a:custGeom>
              <a:avLst/>
              <a:gdLst/>
              <a:ahLst/>
              <a:cxnLst/>
              <a:rect l="l" t="t" r="r" b="b"/>
              <a:pathLst>
                <a:path w="288" h="234" extrusionOk="0">
                  <a:moveTo>
                    <a:pt x="158" y="0"/>
                  </a:moveTo>
                  <a:cubicBezTo>
                    <a:pt x="58" y="0"/>
                    <a:pt x="1" y="129"/>
                    <a:pt x="72" y="201"/>
                  </a:cubicBezTo>
                  <a:cubicBezTo>
                    <a:pt x="99" y="223"/>
                    <a:pt x="130" y="233"/>
                    <a:pt x="160" y="233"/>
                  </a:cubicBezTo>
                  <a:cubicBezTo>
                    <a:pt x="226" y="233"/>
                    <a:pt x="287" y="184"/>
                    <a:pt x="287" y="115"/>
                  </a:cubicBezTo>
                  <a:cubicBezTo>
                    <a:pt x="287" y="43"/>
                    <a:pt x="230" y="0"/>
                    <a:pt x="158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2" name="Google Shape;4346;p64"/>
            <p:cNvSpPr/>
            <p:nvPr/>
          </p:nvSpPr>
          <p:spPr>
            <a:xfrm>
              <a:off x="4990288" y="3549138"/>
              <a:ext cx="85650" cy="63300"/>
            </a:xfrm>
            <a:custGeom>
              <a:avLst/>
              <a:gdLst/>
              <a:ahLst/>
              <a:cxnLst/>
              <a:rect l="l" t="t" r="r" b="b"/>
              <a:pathLst>
                <a:path w="3426" h="2532" extrusionOk="0">
                  <a:moveTo>
                    <a:pt x="859" y="1"/>
                  </a:moveTo>
                  <a:cubicBezTo>
                    <a:pt x="822" y="1"/>
                    <a:pt x="785" y="3"/>
                    <a:pt x="746" y="9"/>
                  </a:cubicBezTo>
                  <a:cubicBezTo>
                    <a:pt x="0" y="110"/>
                    <a:pt x="1075" y="2116"/>
                    <a:pt x="1692" y="2532"/>
                  </a:cubicBezTo>
                  <a:cubicBezTo>
                    <a:pt x="2508" y="1744"/>
                    <a:pt x="3426" y="325"/>
                    <a:pt x="2852" y="81"/>
                  </a:cubicBezTo>
                  <a:cubicBezTo>
                    <a:pt x="2796" y="59"/>
                    <a:pt x="2739" y="49"/>
                    <a:pt x="2683" y="49"/>
                  </a:cubicBezTo>
                  <a:cubicBezTo>
                    <a:pt x="2160" y="49"/>
                    <a:pt x="1692" y="927"/>
                    <a:pt x="1692" y="927"/>
                  </a:cubicBezTo>
                  <a:cubicBezTo>
                    <a:pt x="1692" y="927"/>
                    <a:pt x="1511" y="1"/>
                    <a:pt x="859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3" name="Google Shape;4347;p64"/>
            <p:cNvSpPr/>
            <p:nvPr/>
          </p:nvSpPr>
          <p:spPr>
            <a:xfrm>
              <a:off x="5025038" y="3621738"/>
              <a:ext cx="10425" cy="54125"/>
            </a:xfrm>
            <a:custGeom>
              <a:avLst/>
              <a:gdLst/>
              <a:ahLst/>
              <a:cxnLst/>
              <a:rect l="l" t="t" r="r" b="b"/>
              <a:pathLst>
                <a:path w="417" h="2165" extrusionOk="0">
                  <a:moveTo>
                    <a:pt x="259" y="1"/>
                  </a:moveTo>
                  <a:cubicBezTo>
                    <a:pt x="115" y="330"/>
                    <a:pt x="44" y="703"/>
                    <a:pt x="29" y="1076"/>
                  </a:cubicBezTo>
                  <a:cubicBezTo>
                    <a:pt x="1" y="1448"/>
                    <a:pt x="44" y="1806"/>
                    <a:pt x="144" y="2165"/>
                  </a:cubicBezTo>
                  <a:cubicBezTo>
                    <a:pt x="287" y="1821"/>
                    <a:pt x="373" y="1463"/>
                    <a:pt x="388" y="1090"/>
                  </a:cubicBezTo>
                  <a:cubicBezTo>
                    <a:pt x="416" y="717"/>
                    <a:pt x="373" y="345"/>
                    <a:pt x="259" y="1"/>
                  </a:cubicBezTo>
                  <a:close/>
                </a:path>
              </a:pathLst>
            </a:custGeom>
            <a:solidFill>
              <a:srgbClr val="FFD3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4" name="Google Shape;4348;p64"/>
            <p:cNvSpPr/>
            <p:nvPr/>
          </p:nvSpPr>
          <p:spPr>
            <a:xfrm>
              <a:off x="4983463" y="3610988"/>
              <a:ext cx="36225" cy="22250"/>
            </a:xfrm>
            <a:custGeom>
              <a:avLst/>
              <a:gdLst/>
              <a:ahLst/>
              <a:cxnLst/>
              <a:rect l="l" t="t" r="r" b="b"/>
              <a:pathLst>
                <a:path w="1449" h="890" extrusionOk="0">
                  <a:moveTo>
                    <a:pt x="1449" y="1"/>
                  </a:moveTo>
                  <a:lnTo>
                    <a:pt x="1449" y="1"/>
                  </a:lnTo>
                  <a:cubicBezTo>
                    <a:pt x="861" y="72"/>
                    <a:pt x="331" y="402"/>
                    <a:pt x="1" y="889"/>
                  </a:cubicBezTo>
                  <a:cubicBezTo>
                    <a:pt x="288" y="861"/>
                    <a:pt x="560" y="760"/>
                    <a:pt x="818" y="603"/>
                  </a:cubicBezTo>
                  <a:cubicBezTo>
                    <a:pt x="1062" y="445"/>
                    <a:pt x="1291" y="244"/>
                    <a:pt x="1449" y="1"/>
                  </a:cubicBezTo>
                  <a:close/>
                </a:path>
              </a:pathLst>
            </a:custGeom>
            <a:solidFill>
              <a:srgbClr val="FFD3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5" name="Google Shape;4349;p64"/>
            <p:cNvSpPr/>
            <p:nvPr/>
          </p:nvSpPr>
          <p:spPr>
            <a:xfrm>
              <a:off x="5042963" y="3610988"/>
              <a:ext cx="36200" cy="22250"/>
            </a:xfrm>
            <a:custGeom>
              <a:avLst/>
              <a:gdLst/>
              <a:ahLst/>
              <a:cxnLst/>
              <a:rect l="l" t="t" r="r" b="b"/>
              <a:pathLst>
                <a:path w="1448" h="890" extrusionOk="0">
                  <a:moveTo>
                    <a:pt x="0" y="1"/>
                  </a:moveTo>
                  <a:cubicBezTo>
                    <a:pt x="158" y="244"/>
                    <a:pt x="373" y="445"/>
                    <a:pt x="631" y="603"/>
                  </a:cubicBezTo>
                  <a:cubicBezTo>
                    <a:pt x="874" y="760"/>
                    <a:pt x="1161" y="861"/>
                    <a:pt x="1448" y="889"/>
                  </a:cubicBezTo>
                  <a:cubicBezTo>
                    <a:pt x="1118" y="402"/>
                    <a:pt x="588" y="72"/>
                    <a:pt x="0" y="1"/>
                  </a:cubicBezTo>
                  <a:close/>
                </a:path>
              </a:pathLst>
            </a:custGeom>
            <a:solidFill>
              <a:srgbClr val="FFD3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6" name="Google Shape;4350;p64"/>
            <p:cNvSpPr/>
            <p:nvPr/>
          </p:nvSpPr>
          <p:spPr>
            <a:xfrm>
              <a:off x="4950863" y="3492388"/>
              <a:ext cx="82450" cy="49125"/>
            </a:xfrm>
            <a:custGeom>
              <a:avLst/>
              <a:gdLst/>
              <a:ahLst/>
              <a:cxnLst/>
              <a:rect l="l" t="t" r="r" b="b"/>
              <a:pathLst>
                <a:path w="3298" h="1965" extrusionOk="0">
                  <a:moveTo>
                    <a:pt x="3297" y="1"/>
                  </a:moveTo>
                  <a:cubicBezTo>
                    <a:pt x="3125" y="1"/>
                    <a:pt x="2939" y="1"/>
                    <a:pt x="2767" y="15"/>
                  </a:cubicBezTo>
                  <a:cubicBezTo>
                    <a:pt x="2194" y="230"/>
                    <a:pt x="1663" y="502"/>
                    <a:pt x="1147" y="817"/>
                  </a:cubicBezTo>
                  <a:cubicBezTo>
                    <a:pt x="631" y="1133"/>
                    <a:pt x="201" y="1520"/>
                    <a:pt x="1" y="1964"/>
                  </a:cubicBezTo>
                  <a:cubicBezTo>
                    <a:pt x="517" y="1735"/>
                    <a:pt x="1018" y="1491"/>
                    <a:pt x="1491" y="1190"/>
                  </a:cubicBezTo>
                  <a:cubicBezTo>
                    <a:pt x="2194" y="774"/>
                    <a:pt x="2867" y="316"/>
                    <a:pt x="3297" y="1"/>
                  </a:cubicBezTo>
                  <a:close/>
                </a:path>
              </a:pathLst>
            </a:custGeom>
            <a:solidFill>
              <a:srgbClr val="FF51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7" name="Google Shape;4351;p64"/>
            <p:cNvSpPr/>
            <p:nvPr/>
          </p:nvSpPr>
          <p:spPr>
            <a:xfrm>
              <a:off x="5038288" y="3492738"/>
              <a:ext cx="88525" cy="39800"/>
            </a:xfrm>
            <a:custGeom>
              <a:avLst/>
              <a:gdLst/>
              <a:ahLst/>
              <a:cxnLst/>
              <a:rect l="l" t="t" r="r" b="b"/>
              <a:pathLst>
                <a:path w="3541" h="1592" extrusionOk="0">
                  <a:moveTo>
                    <a:pt x="1" y="1"/>
                  </a:moveTo>
                  <a:cubicBezTo>
                    <a:pt x="674" y="545"/>
                    <a:pt x="1420" y="1004"/>
                    <a:pt x="2237" y="1334"/>
                  </a:cubicBezTo>
                  <a:cubicBezTo>
                    <a:pt x="2638" y="1506"/>
                    <a:pt x="3082" y="1592"/>
                    <a:pt x="3541" y="1592"/>
                  </a:cubicBezTo>
                  <a:cubicBezTo>
                    <a:pt x="3412" y="1434"/>
                    <a:pt x="3011" y="1205"/>
                    <a:pt x="2509" y="961"/>
                  </a:cubicBezTo>
                  <a:cubicBezTo>
                    <a:pt x="1835" y="617"/>
                    <a:pt x="990" y="259"/>
                    <a:pt x="388" y="15"/>
                  </a:cubicBezTo>
                  <a:cubicBezTo>
                    <a:pt x="259" y="1"/>
                    <a:pt x="130" y="1"/>
                    <a:pt x="1" y="1"/>
                  </a:cubicBezTo>
                  <a:close/>
                </a:path>
              </a:pathLst>
            </a:custGeom>
            <a:solidFill>
              <a:srgbClr val="FF51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8" name="Google Shape;4352;p64"/>
            <p:cNvSpPr/>
            <p:nvPr/>
          </p:nvSpPr>
          <p:spPr>
            <a:xfrm>
              <a:off x="5028613" y="3492388"/>
              <a:ext cx="11850" cy="59875"/>
            </a:xfrm>
            <a:custGeom>
              <a:avLst/>
              <a:gdLst/>
              <a:ahLst/>
              <a:cxnLst/>
              <a:rect l="l" t="t" r="r" b="b"/>
              <a:pathLst>
                <a:path w="474" h="2395" extrusionOk="0">
                  <a:moveTo>
                    <a:pt x="202" y="1"/>
                  </a:moveTo>
                  <a:cubicBezTo>
                    <a:pt x="116" y="559"/>
                    <a:pt x="1" y="1434"/>
                    <a:pt x="73" y="1993"/>
                  </a:cubicBezTo>
                  <a:cubicBezTo>
                    <a:pt x="87" y="2136"/>
                    <a:pt x="130" y="2265"/>
                    <a:pt x="202" y="2394"/>
                  </a:cubicBezTo>
                  <a:cubicBezTo>
                    <a:pt x="273" y="2279"/>
                    <a:pt x="330" y="2150"/>
                    <a:pt x="345" y="2021"/>
                  </a:cubicBezTo>
                  <a:cubicBezTo>
                    <a:pt x="474" y="1477"/>
                    <a:pt x="459" y="617"/>
                    <a:pt x="373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9" name="Google Shape;4353;p64"/>
            <p:cNvSpPr/>
            <p:nvPr/>
          </p:nvSpPr>
          <p:spPr>
            <a:xfrm>
              <a:off x="4941188" y="3516763"/>
              <a:ext cx="9700" cy="8350"/>
            </a:xfrm>
            <a:custGeom>
              <a:avLst/>
              <a:gdLst/>
              <a:ahLst/>
              <a:cxnLst/>
              <a:rect l="l" t="t" r="r" b="b"/>
              <a:pathLst>
                <a:path w="388" h="334" extrusionOk="0">
                  <a:moveTo>
                    <a:pt x="216" y="0"/>
                  </a:moveTo>
                  <a:cubicBezTo>
                    <a:pt x="72" y="0"/>
                    <a:pt x="1" y="186"/>
                    <a:pt x="101" y="287"/>
                  </a:cubicBezTo>
                  <a:cubicBezTo>
                    <a:pt x="133" y="319"/>
                    <a:pt x="175" y="334"/>
                    <a:pt x="216" y="334"/>
                  </a:cubicBezTo>
                  <a:cubicBezTo>
                    <a:pt x="302" y="334"/>
                    <a:pt x="388" y="269"/>
                    <a:pt x="388" y="172"/>
                  </a:cubicBezTo>
                  <a:cubicBezTo>
                    <a:pt x="388" y="72"/>
                    <a:pt x="316" y="0"/>
                    <a:pt x="216" y="0"/>
                  </a:cubicBezTo>
                  <a:close/>
                </a:path>
              </a:pathLst>
            </a:custGeom>
            <a:solidFill>
              <a:srgbClr val="00BFB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0" name="Google Shape;4354;p64"/>
            <p:cNvSpPr/>
            <p:nvPr/>
          </p:nvSpPr>
          <p:spPr>
            <a:xfrm>
              <a:off x="4979163" y="3545063"/>
              <a:ext cx="8275" cy="8275"/>
            </a:xfrm>
            <a:custGeom>
              <a:avLst/>
              <a:gdLst/>
              <a:ahLst/>
              <a:cxnLst/>
              <a:rect l="l" t="t" r="r" b="b"/>
              <a:pathLst>
                <a:path w="331" h="331" extrusionOk="0">
                  <a:moveTo>
                    <a:pt x="159" y="0"/>
                  </a:moveTo>
                  <a:cubicBezTo>
                    <a:pt x="73" y="0"/>
                    <a:pt x="1" y="72"/>
                    <a:pt x="1" y="158"/>
                  </a:cubicBezTo>
                  <a:cubicBezTo>
                    <a:pt x="1" y="244"/>
                    <a:pt x="73" y="330"/>
                    <a:pt x="159" y="330"/>
                  </a:cubicBezTo>
                  <a:cubicBezTo>
                    <a:pt x="259" y="330"/>
                    <a:pt x="331" y="244"/>
                    <a:pt x="331" y="158"/>
                  </a:cubicBezTo>
                  <a:cubicBezTo>
                    <a:pt x="331" y="72"/>
                    <a:pt x="259" y="0"/>
                    <a:pt x="159" y="0"/>
                  </a:cubicBezTo>
                  <a:close/>
                </a:path>
              </a:pathLst>
            </a:custGeom>
            <a:solidFill>
              <a:srgbClr val="00BFB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1" name="Google Shape;4355;p64"/>
            <p:cNvSpPr/>
            <p:nvPr/>
          </p:nvSpPr>
          <p:spPr>
            <a:xfrm>
              <a:off x="5087738" y="3542638"/>
              <a:ext cx="9000" cy="8350"/>
            </a:xfrm>
            <a:custGeom>
              <a:avLst/>
              <a:gdLst/>
              <a:ahLst/>
              <a:cxnLst/>
              <a:rect l="l" t="t" r="r" b="b"/>
              <a:pathLst>
                <a:path w="360" h="334" extrusionOk="0">
                  <a:moveTo>
                    <a:pt x="180" y="1"/>
                  </a:moveTo>
                  <a:cubicBezTo>
                    <a:pt x="90" y="1"/>
                    <a:pt x="1" y="62"/>
                    <a:pt x="15" y="183"/>
                  </a:cubicBezTo>
                  <a:cubicBezTo>
                    <a:pt x="22" y="284"/>
                    <a:pt x="97" y="334"/>
                    <a:pt x="175" y="334"/>
                  </a:cubicBezTo>
                  <a:cubicBezTo>
                    <a:pt x="252" y="334"/>
                    <a:pt x="330" y="284"/>
                    <a:pt x="345" y="183"/>
                  </a:cubicBezTo>
                  <a:cubicBezTo>
                    <a:pt x="359" y="62"/>
                    <a:pt x="269" y="1"/>
                    <a:pt x="180" y="1"/>
                  </a:cubicBezTo>
                  <a:close/>
                </a:path>
              </a:pathLst>
            </a:custGeom>
            <a:solidFill>
              <a:srgbClr val="00BFB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2" name="Google Shape;4356;p64"/>
            <p:cNvSpPr/>
            <p:nvPr/>
          </p:nvSpPr>
          <p:spPr>
            <a:xfrm>
              <a:off x="5127513" y="3515313"/>
              <a:ext cx="7900" cy="6475"/>
            </a:xfrm>
            <a:custGeom>
              <a:avLst/>
              <a:gdLst/>
              <a:ahLst/>
              <a:cxnLst/>
              <a:rect l="l" t="t" r="r" b="b"/>
              <a:pathLst>
                <a:path w="316" h="259" extrusionOk="0">
                  <a:moveTo>
                    <a:pt x="29" y="1"/>
                  </a:moveTo>
                  <a:cubicBezTo>
                    <a:pt x="15" y="29"/>
                    <a:pt x="1" y="58"/>
                    <a:pt x="1" y="101"/>
                  </a:cubicBezTo>
                  <a:cubicBezTo>
                    <a:pt x="1" y="187"/>
                    <a:pt x="72" y="259"/>
                    <a:pt x="173" y="259"/>
                  </a:cubicBezTo>
                  <a:cubicBezTo>
                    <a:pt x="230" y="259"/>
                    <a:pt x="287" y="230"/>
                    <a:pt x="316" y="173"/>
                  </a:cubicBezTo>
                  <a:cubicBezTo>
                    <a:pt x="216" y="115"/>
                    <a:pt x="130" y="58"/>
                    <a:pt x="29" y="1"/>
                  </a:cubicBezTo>
                  <a:close/>
                </a:path>
              </a:pathLst>
            </a:custGeom>
            <a:solidFill>
              <a:srgbClr val="00BFB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3" name="Google Shape;4357;p64"/>
            <p:cNvSpPr/>
            <p:nvPr/>
          </p:nvSpPr>
          <p:spPr>
            <a:xfrm>
              <a:off x="5148288" y="3686913"/>
              <a:ext cx="72050" cy="68500"/>
            </a:xfrm>
            <a:custGeom>
              <a:avLst/>
              <a:gdLst/>
              <a:ahLst/>
              <a:cxnLst/>
              <a:rect l="l" t="t" r="r" b="b"/>
              <a:pathLst>
                <a:path w="2882" h="2740" extrusionOk="0">
                  <a:moveTo>
                    <a:pt x="2443" y="0"/>
                  </a:moveTo>
                  <a:cubicBezTo>
                    <a:pt x="2437" y="0"/>
                    <a:pt x="2430" y="1"/>
                    <a:pt x="2423" y="2"/>
                  </a:cubicBezTo>
                  <a:cubicBezTo>
                    <a:pt x="1965" y="74"/>
                    <a:pt x="2538" y="1923"/>
                    <a:pt x="2595" y="2123"/>
                  </a:cubicBezTo>
                  <a:cubicBezTo>
                    <a:pt x="2514" y="1934"/>
                    <a:pt x="1871" y="430"/>
                    <a:pt x="1558" y="430"/>
                  </a:cubicBezTo>
                  <a:cubicBezTo>
                    <a:pt x="1539" y="430"/>
                    <a:pt x="1522" y="435"/>
                    <a:pt x="1506" y="446"/>
                  </a:cubicBezTo>
                  <a:cubicBezTo>
                    <a:pt x="1205" y="633"/>
                    <a:pt x="2323" y="2224"/>
                    <a:pt x="2395" y="2310"/>
                  </a:cubicBezTo>
                  <a:cubicBezTo>
                    <a:pt x="2316" y="2231"/>
                    <a:pt x="1160" y="955"/>
                    <a:pt x="819" y="955"/>
                  </a:cubicBezTo>
                  <a:cubicBezTo>
                    <a:pt x="787" y="955"/>
                    <a:pt x="762" y="966"/>
                    <a:pt x="746" y="991"/>
                  </a:cubicBezTo>
                  <a:cubicBezTo>
                    <a:pt x="546" y="1278"/>
                    <a:pt x="2008" y="2338"/>
                    <a:pt x="2165" y="2467"/>
                  </a:cubicBezTo>
                  <a:cubicBezTo>
                    <a:pt x="2005" y="2399"/>
                    <a:pt x="755" y="1918"/>
                    <a:pt x="245" y="1918"/>
                  </a:cubicBezTo>
                  <a:cubicBezTo>
                    <a:pt x="117" y="1918"/>
                    <a:pt x="35" y="1948"/>
                    <a:pt x="30" y="2023"/>
                  </a:cubicBezTo>
                  <a:cubicBezTo>
                    <a:pt x="1" y="2338"/>
                    <a:pt x="1535" y="2625"/>
                    <a:pt x="2251" y="2740"/>
                  </a:cubicBezTo>
                  <a:cubicBezTo>
                    <a:pt x="2509" y="2596"/>
                    <a:pt x="2710" y="2381"/>
                    <a:pt x="2882" y="2152"/>
                  </a:cubicBezTo>
                  <a:cubicBezTo>
                    <a:pt x="2868" y="1421"/>
                    <a:pt x="2785" y="0"/>
                    <a:pt x="2443" y="0"/>
                  </a:cubicBezTo>
                  <a:close/>
                </a:path>
              </a:pathLst>
            </a:custGeom>
            <a:solidFill>
              <a:srgbClr val="FFD3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460" name="Google Shape;4280;p64"/>
          <p:cNvGrpSpPr/>
          <p:nvPr/>
        </p:nvGrpSpPr>
        <p:grpSpPr>
          <a:xfrm>
            <a:off x="7935400" y="1821643"/>
            <a:ext cx="958863" cy="936562"/>
            <a:chOff x="4359838" y="3100663"/>
            <a:chExt cx="1325950" cy="1223250"/>
          </a:xfrm>
        </p:grpSpPr>
        <p:sp>
          <p:nvSpPr>
            <p:cNvPr id="1461" name="Google Shape;4281;p64"/>
            <p:cNvSpPr/>
            <p:nvPr/>
          </p:nvSpPr>
          <p:spPr>
            <a:xfrm>
              <a:off x="4548488" y="3326938"/>
              <a:ext cx="908700" cy="765750"/>
            </a:xfrm>
            <a:custGeom>
              <a:avLst/>
              <a:gdLst/>
              <a:ahLst/>
              <a:cxnLst/>
              <a:rect l="l" t="t" r="r" b="b"/>
              <a:pathLst>
                <a:path w="36348" h="30630" extrusionOk="0">
                  <a:moveTo>
                    <a:pt x="16255" y="0"/>
                  </a:moveTo>
                  <a:cubicBezTo>
                    <a:pt x="14141" y="0"/>
                    <a:pt x="12326" y="1720"/>
                    <a:pt x="11997" y="3050"/>
                  </a:cubicBezTo>
                  <a:cubicBezTo>
                    <a:pt x="11347" y="2890"/>
                    <a:pt x="10756" y="2817"/>
                    <a:pt x="10223" y="2817"/>
                  </a:cubicBezTo>
                  <a:cubicBezTo>
                    <a:pt x="6787" y="2817"/>
                    <a:pt x="5768" y="5854"/>
                    <a:pt x="6822" y="8224"/>
                  </a:cubicBezTo>
                  <a:cubicBezTo>
                    <a:pt x="0" y="11062"/>
                    <a:pt x="4931" y="15304"/>
                    <a:pt x="4931" y="15304"/>
                  </a:cubicBezTo>
                  <a:cubicBezTo>
                    <a:pt x="1362" y="20220"/>
                    <a:pt x="6822" y="22370"/>
                    <a:pt x="6822" y="22370"/>
                  </a:cubicBezTo>
                  <a:cubicBezTo>
                    <a:pt x="5910" y="27321"/>
                    <a:pt x="10933" y="27546"/>
                    <a:pt x="11853" y="27546"/>
                  </a:cubicBezTo>
                  <a:cubicBezTo>
                    <a:pt x="11945" y="27546"/>
                    <a:pt x="11997" y="27544"/>
                    <a:pt x="11997" y="27544"/>
                  </a:cubicBezTo>
                  <a:cubicBezTo>
                    <a:pt x="12886" y="29946"/>
                    <a:pt x="14323" y="30629"/>
                    <a:pt x="15671" y="30629"/>
                  </a:cubicBezTo>
                  <a:cubicBezTo>
                    <a:pt x="17452" y="30629"/>
                    <a:pt x="19077" y="29436"/>
                    <a:pt x="19077" y="29436"/>
                  </a:cubicBezTo>
                  <a:cubicBezTo>
                    <a:pt x="19918" y="29896"/>
                    <a:pt x="20733" y="30087"/>
                    <a:pt x="21495" y="30087"/>
                  </a:cubicBezTo>
                  <a:cubicBezTo>
                    <a:pt x="24439" y="30087"/>
                    <a:pt x="26600" y="27240"/>
                    <a:pt x="26430" y="26011"/>
                  </a:cubicBezTo>
                  <a:lnTo>
                    <a:pt x="26430" y="26011"/>
                  </a:lnTo>
                  <a:cubicBezTo>
                    <a:pt x="26602" y="26024"/>
                    <a:pt x="26769" y="26030"/>
                    <a:pt x="26929" y="26030"/>
                  </a:cubicBezTo>
                  <a:cubicBezTo>
                    <a:pt x="30802" y="26030"/>
                    <a:pt x="31317" y="22370"/>
                    <a:pt x="31317" y="22370"/>
                  </a:cubicBezTo>
                  <a:cubicBezTo>
                    <a:pt x="36348" y="20292"/>
                    <a:pt x="33223" y="15304"/>
                    <a:pt x="33223" y="15304"/>
                  </a:cubicBezTo>
                  <a:cubicBezTo>
                    <a:pt x="35559" y="11090"/>
                    <a:pt x="31317" y="8224"/>
                    <a:pt x="31317" y="8224"/>
                  </a:cubicBezTo>
                  <a:cubicBezTo>
                    <a:pt x="31116" y="4340"/>
                    <a:pt x="28809" y="3150"/>
                    <a:pt x="26143" y="3050"/>
                  </a:cubicBezTo>
                  <a:cubicBezTo>
                    <a:pt x="25252" y="961"/>
                    <a:pt x="23792" y="225"/>
                    <a:pt x="22271" y="225"/>
                  </a:cubicBezTo>
                  <a:cubicBezTo>
                    <a:pt x="21173" y="225"/>
                    <a:pt x="20044" y="609"/>
                    <a:pt x="19077" y="1143"/>
                  </a:cubicBezTo>
                  <a:cubicBezTo>
                    <a:pt x="18145" y="324"/>
                    <a:pt x="17172" y="0"/>
                    <a:pt x="16255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62" name="Google Shape;4282;p64"/>
            <p:cNvSpPr/>
            <p:nvPr/>
          </p:nvSpPr>
          <p:spPr>
            <a:xfrm>
              <a:off x="4420913" y="3182363"/>
              <a:ext cx="1221875" cy="1040725"/>
            </a:xfrm>
            <a:custGeom>
              <a:avLst/>
              <a:gdLst/>
              <a:ahLst/>
              <a:cxnLst/>
              <a:rect l="l" t="t" r="r" b="b"/>
              <a:pathLst>
                <a:path w="48875" h="41629" extrusionOk="0">
                  <a:moveTo>
                    <a:pt x="26945" y="1"/>
                  </a:moveTo>
                  <a:cubicBezTo>
                    <a:pt x="25225" y="1"/>
                    <a:pt x="23765" y="644"/>
                    <a:pt x="22947" y="2182"/>
                  </a:cubicBezTo>
                  <a:cubicBezTo>
                    <a:pt x="21633" y="1043"/>
                    <a:pt x="20401" y="601"/>
                    <a:pt x="19281" y="601"/>
                  </a:cubicBezTo>
                  <a:cubicBezTo>
                    <a:pt x="15445" y="601"/>
                    <a:pt x="12929" y="5780"/>
                    <a:pt x="12929" y="5780"/>
                  </a:cubicBezTo>
                  <a:lnTo>
                    <a:pt x="12929" y="5794"/>
                  </a:lnTo>
                  <a:cubicBezTo>
                    <a:pt x="5562" y="6353"/>
                    <a:pt x="6952" y="13319"/>
                    <a:pt x="6952" y="13319"/>
                  </a:cubicBezTo>
                  <a:cubicBezTo>
                    <a:pt x="1" y="17819"/>
                    <a:pt x="5390" y="22807"/>
                    <a:pt x="5390" y="22807"/>
                  </a:cubicBezTo>
                  <a:cubicBezTo>
                    <a:pt x="990" y="28683"/>
                    <a:pt x="8314" y="31321"/>
                    <a:pt x="8314" y="31321"/>
                  </a:cubicBezTo>
                  <a:cubicBezTo>
                    <a:pt x="8261" y="37513"/>
                    <a:pt x="12712" y="38338"/>
                    <a:pt x="15088" y="38338"/>
                  </a:cubicBezTo>
                  <a:cubicBezTo>
                    <a:pt x="15951" y="38338"/>
                    <a:pt x="16541" y="38229"/>
                    <a:pt x="16541" y="38229"/>
                  </a:cubicBezTo>
                  <a:cubicBezTo>
                    <a:pt x="17803" y="40839"/>
                    <a:pt x="19464" y="41628"/>
                    <a:pt x="21011" y="41628"/>
                  </a:cubicBezTo>
                  <a:cubicBezTo>
                    <a:pt x="23381" y="41628"/>
                    <a:pt x="25484" y="39777"/>
                    <a:pt x="25484" y="39777"/>
                  </a:cubicBezTo>
                  <a:cubicBezTo>
                    <a:pt x="27170" y="40730"/>
                    <a:pt x="28597" y="41106"/>
                    <a:pt x="29800" y="41106"/>
                  </a:cubicBezTo>
                  <a:cubicBezTo>
                    <a:pt x="34275" y="41106"/>
                    <a:pt x="35646" y="35907"/>
                    <a:pt x="35646" y="35907"/>
                  </a:cubicBezTo>
                  <a:cubicBezTo>
                    <a:pt x="45149" y="35248"/>
                    <a:pt x="41150" y="29056"/>
                    <a:pt x="41150" y="29056"/>
                  </a:cubicBezTo>
                  <a:cubicBezTo>
                    <a:pt x="48875" y="24513"/>
                    <a:pt x="42970" y="19181"/>
                    <a:pt x="42970" y="19181"/>
                  </a:cubicBezTo>
                  <a:cubicBezTo>
                    <a:pt x="46381" y="10309"/>
                    <a:pt x="39143" y="9650"/>
                    <a:pt x="39143" y="9650"/>
                  </a:cubicBezTo>
                  <a:cubicBezTo>
                    <a:pt x="38626" y="5055"/>
                    <a:pt x="31763" y="1"/>
                    <a:pt x="26945" y="1"/>
                  </a:cubicBezTo>
                  <a:close/>
                </a:path>
              </a:pathLst>
            </a:custGeom>
            <a:solidFill>
              <a:srgbClr val="FF51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63" name="Google Shape;4283;p64"/>
            <p:cNvSpPr/>
            <p:nvPr/>
          </p:nvSpPr>
          <p:spPr>
            <a:xfrm>
              <a:off x="4985363" y="3110788"/>
              <a:ext cx="435650" cy="594475"/>
            </a:xfrm>
            <a:custGeom>
              <a:avLst/>
              <a:gdLst/>
              <a:ahLst/>
              <a:cxnLst/>
              <a:rect l="l" t="t" r="r" b="b"/>
              <a:pathLst>
                <a:path w="17426" h="23779" extrusionOk="0">
                  <a:moveTo>
                    <a:pt x="7755" y="1"/>
                  </a:moveTo>
                  <a:cubicBezTo>
                    <a:pt x="1" y="1"/>
                    <a:pt x="1387" y="23778"/>
                    <a:pt x="1387" y="23778"/>
                  </a:cubicBezTo>
                  <a:cubicBezTo>
                    <a:pt x="1387" y="23778"/>
                    <a:pt x="17425" y="1978"/>
                    <a:pt x="8654" y="101"/>
                  </a:cubicBezTo>
                  <a:cubicBezTo>
                    <a:pt x="8341" y="33"/>
                    <a:pt x="8042" y="1"/>
                    <a:pt x="7755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64" name="Google Shape;4284;p64"/>
            <p:cNvSpPr/>
            <p:nvPr/>
          </p:nvSpPr>
          <p:spPr>
            <a:xfrm>
              <a:off x="4716538" y="3100663"/>
              <a:ext cx="335100" cy="613200"/>
            </a:xfrm>
            <a:custGeom>
              <a:avLst/>
              <a:gdLst/>
              <a:ahLst/>
              <a:cxnLst/>
              <a:rect l="l" t="t" r="r" b="b"/>
              <a:pathLst>
                <a:path w="13404" h="24528" extrusionOk="0">
                  <a:moveTo>
                    <a:pt x="7333" y="1"/>
                  </a:moveTo>
                  <a:cubicBezTo>
                    <a:pt x="7141" y="1"/>
                    <a:pt x="6943" y="25"/>
                    <a:pt x="6736" y="76"/>
                  </a:cubicBezTo>
                  <a:cubicBezTo>
                    <a:pt x="0" y="1738"/>
                    <a:pt x="12326" y="24527"/>
                    <a:pt x="12326" y="24527"/>
                  </a:cubicBezTo>
                  <a:cubicBezTo>
                    <a:pt x="12326" y="24527"/>
                    <a:pt x="13404" y="1"/>
                    <a:pt x="7333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65" name="Google Shape;4285;p64"/>
            <p:cNvSpPr/>
            <p:nvPr/>
          </p:nvSpPr>
          <p:spPr>
            <a:xfrm>
              <a:off x="4421288" y="3262088"/>
              <a:ext cx="603425" cy="451775"/>
            </a:xfrm>
            <a:custGeom>
              <a:avLst/>
              <a:gdLst/>
              <a:ahLst/>
              <a:cxnLst/>
              <a:rect l="l" t="t" r="r" b="b"/>
              <a:pathLst>
                <a:path w="24137" h="18071" extrusionOk="0">
                  <a:moveTo>
                    <a:pt x="7998" y="1"/>
                  </a:moveTo>
                  <a:cubicBezTo>
                    <a:pt x="7175" y="1"/>
                    <a:pt x="6415" y="311"/>
                    <a:pt x="5747" y="1014"/>
                  </a:cubicBezTo>
                  <a:cubicBezTo>
                    <a:pt x="0" y="7091"/>
                    <a:pt x="24136" y="18070"/>
                    <a:pt x="24136" y="18070"/>
                  </a:cubicBezTo>
                  <a:cubicBezTo>
                    <a:pt x="24136" y="18070"/>
                    <a:pt x="14267" y="1"/>
                    <a:pt x="7998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66" name="Google Shape;4286;p64"/>
            <p:cNvSpPr/>
            <p:nvPr/>
          </p:nvSpPr>
          <p:spPr>
            <a:xfrm>
              <a:off x="4362513" y="3500413"/>
              <a:ext cx="662200" cy="213450"/>
            </a:xfrm>
            <a:custGeom>
              <a:avLst/>
              <a:gdLst/>
              <a:ahLst/>
              <a:cxnLst/>
              <a:rect l="l" t="t" r="r" b="b"/>
              <a:pathLst>
                <a:path w="26488" h="8538" extrusionOk="0">
                  <a:moveTo>
                    <a:pt x="5572" y="0"/>
                  </a:moveTo>
                  <a:cubicBezTo>
                    <a:pt x="3982" y="0"/>
                    <a:pt x="2816" y="481"/>
                    <a:pt x="2365" y="1672"/>
                  </a:cubicBezTo>
                  <a:cubicBezTo>
                    <a:pt x="0" y="7892"/>
                    <a:pt x="26487" y="8537"/>
                    <a:pt x="26487" y="8537"/>
                  </a:cubicBezTo>
                  <a:cubicBezTo>
                    <a:pt x="26487" y="8537"/>
                    <a:pt x="12268" y="0"/>
                    <a:pt x="5572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67" name="Google Shape;4287;p64"/>
            <p:cNvSpPr/>
            <p:nvPr/>
          </p:nvSpPr>
          <p:spPr>
            <a:xfrm>
              <a:off x="5024688" y="3253563"/>
              <a:ext cx="570100" cy="460650"/>
            </a:xfrm>
            <a:custGeom>
              <a:avLst/>
              <a:gdLst/>
              <a:ahLst/>
              <a:cxnLst/>
              <a:rect l="l" t="t" r="r" b="b"/>
              <a:pathLst>
                <a:path w="22804" h="18426" extrusionOk="0">
                  <a:moveTo>
                    <a:pt x="16118" y="1"/>
                  </a:moveTo>
                  <a:cubicBezTo>
                    <a:pt x="10304" y="1"/>
                    <a:pt x="0" y="18411"/>
                    <a:pt x="0" y="18411"/>
                  </a:cubicBezTo>
                  <a:lnTo>
                    <a:pt x="0" y="18425"/>
                  </a:lnTo>
                  <a:cubicBezTo>
                    <a:pt x="0" y="18425"/>
                    <a:pt x="22803" y="3691"/>
                    <a:pt x="17386" y="352"/>
                  </a:cubicBezTo>
                  <a:cubicBezTo>
                    <a:pt x="16995" y="112"/>
                    <a:pt x="16570" y="1"/>
                    <a:pt x="16118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68" name="Google Shape;4288;p64"/>
            <p:cNvSpPr/>
            <p:nvPr/>
          </p:nvSpPr>
          <p:spPr>
            <a:xfrm>
              <a:off x="5024688" y="3500488"/>
              <a:ext cx="661100" cy="213375"/>
            </a:xfrm>
            <a:custGeom>
              <a:avLst/>
              <a:gdLst/>
              <a:ahLst/>
              <a:cxnLst/>
              <a:rect l="l" t="t" r="r" b="b"/>
              <a:pathLst>
                <a:path w="26444" h="8535" extrusionOk="0">
                  <a:moveTo>
                    <a:pt x="20860" y="1"/>
                  </a:moveTo>
                  <a:cubicBezTo>
                    <a:pt x="14130" y="1"/>
                    <a:pt x="0" y="8534"/>
                    <a:pt x="0" y="8534"/>
                  </a:cubicBezTo>
                  <a:cubicBezTo>
                    <a:pt x="0" y="8534"/>
                    <a:pt x="26444" y="8204"/>
                    <a:pt x="24151" y="1769"/>
                  </a:cubicBezTo>
                  <a:cubicBezTo>
                    <a:pt x="23701" y="508"/>
                    <a:pt x="22500" y="1"/>
                    <a:pt x="20860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69" name="Google Shape;4289;p64"/>
            <p:cNvSpPr/>
            <p:nvPr/>
          </p:nvSpPr>
          <p:spPr>
            <a:xfrm>
              <a:off x="5024688" y="3713838"/>
              <a:ext cx="640325" cy="215100"/>
            </a:xfrm>
            <a:custGeom>
              <a:avLst/>
              <a:gdLst/>
              <a:ahLst/>
              <a:cxnLst/>
              <a:rect l="l" t="t" r="r" b="b"/>
              <a:pathLst>
                <a:path w="25613" h="8604" extrusionOk="0">
                  <a:moveTo>
                    <a:pt x="0" y="0"/>
                  </a:moveTo>
                  <a:cubicBezTo>
                    <a:pt x="0" y="0"/>
                    <a:pt x="15040" y="8604"/>
                    <a:pt x="21368" y="8604"/>
                  </a:cubicBezTo>
                  <a:cubicBezTo>
                    <a:pt x="22775" y="8604"/>
                    <a:pt x="23752" y="8178"/>
                    <a:pt x="24036" y="7138"/>
                  </a:cubicBezTo>
                  <a:cubicBezTo>
                    <a:pt x="25613" y="1419"/>
                    <a:pt x="1" y="0"/>
                    <a:pt x="0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70" name="Google Shape;4290;p64"/>
            <p:cNvSpPr/>
            <p:nvPr/>
          </p:nvSpPr>
          <p:spPr>
            <a:xfrm>
              <a:off x="5020013" y="3705238"/>
              <a:ext cx="567975" cy="454875"/>
            </a:xfrm>
            <a:custGeom>
              <a:avLst/>
              <a:gdLst/>
              <a:ahLst/>
              <a:cxnLst/>
              <a:rect l="l" t="t" r="r" b="b"/>
              <a:pathLst>
                <a:path w="22719" h="18195" extrusionOk="0">
                  <a:moveTo>
                    <a:pt x="1" y="0"/>
                  </a:moveTo>
                  <a:cubicBezTo>
                    <a:pt x="1" y="1"/>
                    <a:pt x="11600" y="18194"/>
                    <a:pt x="16972" y="18194"/>
                  </a:cubicBezTo>
                  <a:cubicBezTo>
                    <a:pt x="17520" y="18194"/>
                    <a:pt x="18004" y="18005"/>
                    <a:pt x="18404" y="17586"/>
                  </a:cubicBezTo>
                  <a:cubicBezTo>
                    <a:pt x="22718" y="13057"/>
                    <a:pt x="331" y="201"/>
                    <a:pt x="1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71" name="Google Shape;4291;p64"/>
            <p:cNvSpPr/>
            <p:nvPr/>
          </p:nvSpPr>
          <p:spPr>
            <a:xfrm>
              <a:off x="5003438" y="3712038"/>
              <a:ext cx="349125" cy="611875"/>
            </a:xfrm>
            <a:custGeom>
              <a:avLst/>
              <a:gdLst/>
              <a:ahLst/>
              <a:cxnLst/>
              <a:rect l="l" t="t" r="r" b="b"/>
              <a:pathLst>
                <a:path w="13965" h="24475" extrusionOk="0">
                  <a:moveTo>
                    <a:pt x="793" y="0"/>
                  </a:moveTo>
                  <a:cubicBezTo>
                    <a:pt x="793" y="1"/>
                    <a:pt x="0" y="24475"/>
                    <a:pt x="6314" y="24475"/>
                  </a:cubicBezTo>
                  <a:cubicBezTo>
                    <a:pt x="6520" y="24475"/>
                    <a:pt x="6734" y="24448"/>
                    <a:pt x="6956" y="24394"/>
                  </a:cubicBezTo>
                  <a:cubicBezTo>
                    <a:pt x="13964" y="22689"/>
                    <a:pt x="793" y="1"/>
                    <a:pt x="793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72" name="Google Shape;4292;p64"/>
            <p:cNvSpPr/>
            <p:nvPr/>
          </p:nvSpPr>
          <p:spPr>
            <a:xfrm>
              <a:off x="4710088" y="3712038"/>
              <a:ext cx="313175" cy="607550"/>
            </a:xfrm>
            <a:custGeom>
              <a:avLst/>
              <a:gdLst/>
              <a:ahLst/>
              <a:cxnLst/>
              <a:rect l="l" t="t" r="r" b="b"/>
              <a:pathLst>
                <a:path w="12527" h="24302" extrusionOk="0">
                  <a:moveTo>
                    <a:pt x="12527" y="0"/>
                  </a:moveTo>
                  <a:cubicBezTo>
                    <a:pt x="12526" y="1"/>
                    <a:pt x="0" y="22531"/>
                    <a:pt x="5819" y="24222"/>
                  </a:cubicBezTo>
                  <a:cubicBezTo>
                    <a:pt x="6004" y="24276"/>
                    <a:pt x="6183" y="24302"/>
                    <a:pt x="6357" y="24302"/>
                  </a:cubicBezTo>
                  <a:cubicBezTo>
                    <a:pt x="11707" y="24302"/>
                    <a:pt x="12527" y="2"/>
                    <a:pt x="12527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73" name="Google Shape;4293;p64"/>
            <p:cNvSpPr/>
            <p:nvPr/>
          </p:nvSpPr>
          <p:spPr>
            <a:xfrm>
              <a:off x="4409813" y="3712038"/>
              <a:ext cx="613450" cy="441400"/>
            </a:xfrm>
            <a:custGeom>
              <a:avLst/>
              <a:gdLst/>
              <a:ahLst/>
              <a:cxnLst/>
              <a:rect l="l" t="t" r="r" b="b"/>
              <a:pathLst>
                <a:path w="24538" h="17656" extrusionOk="0">
                  <a:moveTo>
                    <a:pt x="24538" y="0"/>
                  </a:moveTo>
                  <a:cubicBezTo>
                    <a:pt x="24537" y="1"/>
                    <a:pt x="0" y="12398"/>
                    <a:pt x="6106" y="17013"/>
                  </a:cubicBezTo>
                  <a:cubicBezTo>
                    <a:pt x="6693" y="17456"/>
                    <a:pt x="7338" y="17656"/>
                    <a:pt x="8024" y="17656"/>
                  </a:cubicBezTo>
                  <a:cubicBezTo>
                    <a:pt x="14469" y="17656"/>
                    <a:pt x="24538" y="1"/>
                    <a:pt x="24538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74" name="Google Shape;4294;p64"/>
            <p:cNvSpPr/>
            <p:nvPr/>
          </p:nvSpPr>
          <p:spPr>
            <a:xfrm>
              <a:off x="4359838" y="3711938"/>
              <a:ext cx="663425" cy="208425"/>
            </a:xfrm>
            <a:custGeom>
              <a:avLst/>
              <a:gdLst/>
              <a:ahLst/>
              <a:cxnLst/>
              <a:rect l="l" t="t" r="r" b="b"/>
              <a:pathLst>
                <a:path w="26537" h="8337" extrusionOk="0">
                  <a:moveTo>
                    <a:pt x="25753" y="0"/>
                  </a:moveTo>
                  <a:cubicBezTo>
                    <a:pt x="21353" y="0"/>
                    <a:pt x="1" y="312"/>
                    <a:pt x="2329" y="6397"/>
                  </a:cubicBezTo>
                  <a:cubicBezTo>
                    <a:pt x="2860" y="7784"/>
                    <a:pt x="4188" y="8336"/>
                    <a:pt x="5964" y="8336"/>
                  </a:cubicBezTo>
                  <a:cubicBezTo>
                    <a:pt x="12865" y="8336"/>
                    <a:pt x="26537" y="4"/>
                    <a:pt x="26537" y="4"/>
                  </a:cubicBezTo>
                  <a:cubicBezTo>
                    <a:pt x="26537" y="4"/>
                    <a:pt x="26255" y="0"/>
                    <a:pt x="25753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75" name="Google Shape;4295;p64"/>
            <p:cNvSpPr/>
            <p:nvPr/>
          </p:nvSpPr>
          <p:spPr>
            <a:xfrm>
              <a:off x="4465713" y="3158988"/>
              <a:ext cx="1109000" cy="1097775"/>
            </a:xfrm>
            <a:custGeom>
              <a:avLst/>
              <a:gdLst/>
              <a:ahLst/>
              <a:cxnLst/>
              <a:rect l="l" t="t" r="r" b="b"/>
              <a:pathLst>
                <a:path w="44360" h="43911" extrusionOk="0">
                  <a:moveTo>
                    <a:pt x="28768" y="1"/>
                  </a:moveTo>
                  <a:cubicBezTo>
                    <a:pt x="27055" y="1"/>
                    <a:pt x="26172" y="9252"/>
                    <a:pt x="26172" y="9252"/>
                  </a:cubicBezTo>
                  <a:lnTo>
                    <a:pt x="19779" y="8994"/>
                  </a:lnTo>
                  <a:cubicBezTo>
                    <a:pt x="19779" y="8994"/>
                    <a:pt x="19364" y="638"/>
                    <a:pt x="17916" y="380"/>
                  </a:cubicBezTo>
                  <a:cubicBezTo>
                    <a:pt x="17896" y="376"/>
                    <a:pt x="17876" y="375"/>
                    <a:pt x="17858" y="375"/>
                  </a:cubicBezTo>
                  <a:cubicBezTo>
                    <a:pt x="16521" y="375"/>
                    <a:pt x="18891" y="9309"/>
                    <a:pt x="18891" y="9309"/>
                  </a:cubicBezTo>
                  <a:lnTo>
                    <a:pt x="14290" y="11660"/>
                  </a:lnTo>
                  <a:cubicBezTo>
                    <a:pt x="14290" y="11660"/>
                    <a:pt x="8223" y="6400"/>
                    <a:pt x="6371" y="6400"/>
                  </a:cubicBezTo>
                  <a:cubicBezTo>
                    <a:pt x="6249" y="6400"/>
                    <a:pt x="6145" y="6422"/>
                    <a:pt x="6063" y="6471"/>
                  </a:cubicBezTo>
                  <a:cubicBezTo>
                    <a:pt x="4730" y="7245"/>
                    <a:pt x="13086" y="12677"/>
                    <a:pt x="13086" y="12677"/>
                  </a:cubicBezTo>
                  <a:lnTo>
                    <a:pt x="9388" y="16877"/>
                  </a:lnTo>
                  <a:cubicBezTo>
                    <a:pt x="9388" y="16877"/>
                    <a:pt x="4335" y="15444"/>
                    <a:pt x="1851" y="15444"/>
                  </a:cubicBezTo>
                  <a:cubicBezTo>
                    <a:pt x="1144" y="15444"/>
                    <a:pt x="645" y="15560"/>
                    <a:pt x="531" y="15859"/>
                  </a:cubicBezTo>
                  <a:cubicBezTo>
                    <a:pt x="0" y="17206"/>
                    <a:pt x="8242" y="18410"/>
                    <a:pt x="8242" y="18410"/>
                  </a:cubicBezTo>
                  <a:lnTo>
                    <a:pt x="8672" y="23613"/>
                  </a:lnTo>
                  <a:cubicBezTo>
                    <a:pt x="8672" y="23613"/>
                    <a:pt x="172" y="25677"/>
                    <a:pt x="502" y="27239"/>
                  </a:cubicBezTo>
                  <a:cubicBezTo>
                    <a:pt x="565" y="27536"/>
                    <a:pt x="913" y="27655"/>
                    <a:pt x="1434" y="27655"/>
                  </a:cubicBezTo>
                  <a:cubicBezTo>
                    <a:pt x="3636" y="27655"/>
                    <a:pt x="8929" y="25519"/>
                    <a:pt x="8929" y="25519"/>
                  </a:cubicBezTo>
                  <a:lnTo>
                    <a:pt x="11008" y="29719"/>
                  </a:lnTo>
                  <a:cubicBezTo>
                    <a:pt x="11008" y="29719"/>
                    <a:pt x="4314" y="35724"/>
                    <a:pt x="5346" y="36928"/>
                  </a:cubicBezTo>
                  <a:cubicBezTo>
                    <a:pt x="5436" y="37031"/>
                    <a:pt x="5564" y="37078"/>
                    <a:pt x="5723" y="37078"/>
                  </a:cubicBezTo>
                  <a:cubicBezTo>
                    <a:pt x="7428" y="37078"/>
                    <a:pt x="12728" y="31682"/>
                    <a:pt x="12728" y="31682"/>
                  </a:cubicBezTo>
                  <a:cubicBezTo>
                    <a:pt x="12728" y="31682"/>
                    <a:pt x="14574" y="36205"/>
                    <a:pt x="17251" y="36426"/>
                  </a:cubicBezTo>
                  <a:lnTo>
                    <a:pt x="17251" y="36426"/>
                  </a:lnTo>
                  <a:cubicBezTo>
                    <a:pt x="17127" y="36751"/>
                    <a:pt x="14883" y="42679"/>
                    <a:pt x="16096" y="43808"/>
                  </a:cubicBezTo>
                  <a:cubicBezTo>
                    <a:pt x="16170" y="43877"/>
                    <a:pt x="16244" y="43910"/>
                    <a:pt x="16320" y="43910"/>
                  </a:cubicBezTo>
                  <a:cubicBezTo>
                    <a:pt x="17522" y="43910"/>
                    <a:pt x="18905" y="35638"/>
                    <a:pt x="18905" y="35638"/>
                  </a:cubicBezTo>
                  <a:lnTo>
                    <a:pt x="24538" y="35366"/>
                  </a:lnTo>
                  <a:cubicBezTo>
                    <a:pt x="24538" y="35366"/>
                    <a:pt x="26334" y="43911"/>
                    <a:pt x="27927" y="43911"/>
                  </a:cubicBezTo>
                  <a:cubicBezTo>
                    <a:pt x="27944" y="43911"/>
                    <a:pt x="27961" y="43910"/>
                    <a:pt x="27978" y="43908"/>
                  </a:cubicBezTo>
                  <a:cubicBezTo>
                    <a:pt x="29583" y="43736"/>
                    <a:pt x="25785" y="34749"/>
                    <a:pt x="25785" y="34749"/>
                  </a:cubicBezTo>
                  <a:lnTo>
                    <a:pt x="30643" y="34362"/>
                  </a:lnTo>
                  <a:lnTo>
                    <a:pt x="32120" y="33918"/>
                  </a:lnTo>
                  <a:cubicBezTo>
                    <a:pt x="32120" y="33918"/>
                    <a:pt x="36910" y="37362"/>
                    <a:pt x="38209" y="37362"/>
                  </a:cubicBezTo>
                  <a:cubicBezTo>
                    <a:pt x="38264" y="37362"/>
                    <a:pt x="38313" y="37356"/>
                    <a:pt x="38354" y="37344"/>
                  </a:cubicBezTo>
                  <a:cubicBezTo>
                    <a:pt x="39401" y="37043"/>
                    <a:pt x="33639" y="32671"/>
                    <a:pt x="33639" y="32671"/>
                  </a:cubicBezTo>
                  <a:lnTo>
                    <a:pt x="37007" y="28300"/>
                  </a:lnTo>
                  <a:cubicBezTo>
                    <a:pt x="37007" y="28300"/>
                    <a:pt x="40697" y="29268"/>
                    <a:pt x="42627" y="29268"/>
                  </a:cubicBezTo>
                  <a:cubicBezTo>
                    <a:pt x="43237" y="29268"/>
                    <a:pt x="43672" y="29171"/>
                    <a:pt x="43758" y="28916"/>
                  </a:cubicBezTo>
                  <a:cubicBezTo>
                    <a:pt x="44116" y="27855"/>
                    <a:pt x="36978" y="27225"/>
                    <a:pt x="36978" y="27225"/>
                  </a:cubicBezTo>
                  <a:lnTo>
                    <a:pt x="38096" y="19543"/>
                  </a:lnTo>
                  <a:cubicBezTo>
                    <a:pt x="38096" y="19543"/>
                    <a:pt x="44360" y="17264"/>
                    <a:pt x="43772" y="16017"/>
                  </a:cubicBezTo>
                  <a:cubicBezTo>
                    <a:pt x="43663" y="15785"/>
                    <a:pt x="43346" y="15691"/>
                    <a:pt x="42900" y="15691"/>
                  </a:cubicBezTo>
                  <a:cubicBezTo>
                    <a:pt x="40946" y="15691"/>
                    <a:pt x="36534" y="17507"/>
                    <a:pt x="36534" y="17507"/>
                  </a:cubicBezTo>
                  <a:lnTo>
                    <a:pt x="32607" y="12018"/>
                  </a:lnTo>
                  <a:cubicBezTo>
                    <a:pt x="32607" y="12018"/>
                    <a:pt x="38985" y="7503"/>
                    <a:pt x="38469" y="6056"/>
                  </a:cubicBezTo>
                  <a:cubicBezTo>
                    <a:pt x="38421" y="5919"/>
                    <a:pt x="38318" y="5856"/>
                    <a:pt x="38171" y="5856"/>
                  </a:cubicBezTo>
                  <a:cubicBezTo>
                    <a:pt x="36754" y="5856"/>
                    <a:pt x="31245" y="11660"/>
                    <a:pt x="31245" y="11660"/>
                  </a:cubicBezTo>
                  <a:lnTo>
                    <a:pt x="27763" y="9151"/>
                  </a:lnTo>
                  <a:cubicBezTo>
                    <a:pt x="27763" y="9151"/>
                    <a:pt x="30729" y="538"/>
                    <a:pt x="28909" y="22"/>
                  </a:cubicBezTo>
                  <a:cubicBezTo>
                    <a:pt x="28861" y="8"/>
                    <a:pt x="28814" y="1"/>
                    <a:pt x="28768" y="1"/>
                  </a:cubicBezTo>
                  <a:close/>
                </a:path>
              </a:pathLst>
            </a:custGeom>
            <a:solidFill>
              <a:srgbClr val="0092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76" name="Google Shape;4296;p64"/>
            <p:cNvSpPr/>
            <p:nvPr/>
          </p:nvSpPr>
          <p:spPr>
            <a:xfrm>
              <a:off x="4502613" y="3220788"/>
              <a:ext cx="1011550" cy="973325"/>
            </a:xfrm>
            <a:custGeom>
              <a:avLst/>
              <a:gdLst/>
              <a:ahLst/>
              <a:cxnLst/>
              <a:rect l="l" t="t" r="r" b="b"/>
              <a:pathLst>
                <a:path w="40462" h="38933" extrusionOk="0">
                  <a:moveTo>
                    <a:pt x="20998" y="0"/>
                  </a:moveTo>
                  <a:cubicBezTo>
                    <a:pt x="13129" y="0"/>
                    <a:pt x="6020" y="4745"/>
                    <a:pt x="3010" y="12011"/>
                  </a:cubicBezTo>
                  <a:cubicBezTo>
                    <a:pt x="1" y="19292"/>
                    <a:pt x="1663" y="27662"/>
                    <a:pt x="7239" y="33238"/>
                  </a:cubicBezTo>
                  <a:cubicBezTo>
                    <a:pt x="10958" y="36957"/>
                    <a:pt x="15934" y="38933"/>
                    <a:pt x="21000" y="38933"/>
                  </a:cubicBezTo>
                  <a:cubicBezTo>
                    <a:pt x="23509" y="38933"/>
                    <a:pt x="26040" y="38448"/>
                    <a:pt x="28451" y="37451"/>
                  </a:cubicBezTo>
                  <a:cubicBezTo>
                    <a:pt x="35717" y="34442"/>
                    <a:pt x="40462" y="27347"/>
                    <a:pt x="40462" y="19464"/>
                  </a:cubicBezTo>
                  <a:cubicBezTo>
                    <a:pt x="40462" y="8715"/>
                    <a:pt x="31747" y="0"/>
                    <a:pt x="20998" y="0"/>
                  </a:cubicBezTo>
                  <a:close/>
                </a:path>
              </a:pathLst>
            </a:custGeom>
            <a:solidFill>
              <a:srgbClr val="FFD3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77" name="Google Shape;4297;p64"/>
            <p:cNvSpPr/>
            <p:nvPr/>
          </p:nvSpPr>
          <p:spPr>
            <a:xfrm>
              <a:off x="4614763" y="3287063"/>
              <a:ext cx="817700" cy="812700"/>
            </a:xfrm>
            <a:custGeom>
              <a:avLst/>
              <a:gdLst/>
              <a:ahLst/>
              <a:cxnLst/>
              <a:rect l="l" t="t" r="r" b="b"/>
              <a:pathLst>
                <a:path w="32708" h="32508" extrusionOk="0">
                  <a:moveTo>
                    <a:pt x="12370" y="1"/>
                  </a:moveTo>
                  <a:cubicBezTo>
                    <a:pt x="12312" y="1"/>
                    <a:pt x="12269" y="15"/>
                    <a:pt x="12212" y="15"/>
                  </a:cubicBezTo>
                  <a:cubicBezTo>
                    <a:pt x="11237" y="144"/>
                    <a:pt x="11166" y="1463"/>
                    <a:pt x="11438" y="2982"/>
                  </a:cubicBezTo>
                  <a:cubicBezTo>
                    <a:pt x="12312" y="4415"/>
                    <a:pt x="13043" y="5920"/>
                    <a:pt x="13631" y="7483"/>
                  </a:cubicBezTo>
                  <a:cubicBezTo>
                    <a:pt x="13918" y="7397"/>
                    <a:pt x="14204" y="7325"/>
                    <a:pt x="14505" y="7268"/>
                  </a:cubicBezTo>
                  <a:cubicBezTo>
                    <a:pt x="14233" y="5232"/>
                    <a:pt x="14090" y="3226"/>
                    <a:pt x="14247" y="1592"/>
                  </a:cubicBezTo>
                  <a:cubicBezTo>
                    <a:pt x="13717" y="675"/>
                    <a:pt x="13086" y="1"/>
                    <a:pt x="12370" y="1"/>
                  </a:cubicBezTo>
                  <a:close/>
                  <a:moveTo>
                    <a:pt x="20840" y="273"/>
                  </a:moveTo>
                  <a:cubicBezTo>
                    <a:pt x="20109" y="273"/>
                    <a:pt x="19450" y="1234"/>
                    <a:pt x="18920" y="2423"/>
                  </a:cubicBezTo>
                  <a:cubicBezTo>
                    <a:pt x="18934" y="4057"/>
                    <a:pt x="18819" y="5691"/>
                    <a:pt x="18576" y="7311"/>
                  </a:cubicBezTo>
                  <a:cubicBezTo>
                    <a:pt x="18948" y="7397"/>
                    <a:pt x="19307" y="7497"/>
                    <a:pt x="19665" y="7626"/>
                  </a:cubicBezTo>
                  <a:cubicBezTo>
                    <a:pt x="20253" y="6150"/>
                    <a:pt x="20969" y="4716"/>
                    <a:pt x="21801" y="3340"/>
                  </a:cubicBezTo>
                  <a:cubicBezTo>
                    <a:pt x="21915" y="1778"/>
                    <a:pt x="21772" y="345"/>
                    <a:pt x="20912" y="273"/>
                  </a:cubicBezTo>
                  <a:close/>
                  <a:moveTo>
                    <a:pt x="5213" y="4142"/>
                  </a:moveTo>
                  <a:cubicBezTo>
                    <a:pt x="4864" y="4142"/>
                    <a:pt x="4542" y="4255"/>
                    <a:pt x="4272" y="4458"/>
                  </a:cubicBezTo>
                  <a:cubicBezTo>
                    <a:pt x="3469" y="5103"/>
                    <a:pt x="3842" y="6293"/>
                    <a:pt x="4630" y="7526"/>
                  </a:cubicBezTo>
                  <a:cubicBezTo>
                    <a:pt x="6006" y="8257"/>
                    <a:pt x="7540" y="9317"/>
                    <a:pt x="9045" y="10492"/>
                  </a:cubicBezTo>
                  <a:cubicBezTo>
                    <a:pt x="9303" y="10191"/>
                    <a:pt x="9575" y="9905"/>
                    <a:pt x="9861" y="9647"/>
                  </a:cubicBezTo>
                  <a:cubicBezTo>
                    <a:pt x="8486" y="7870"/>
                    <a:pt x="7253" y="6021"/>
                    <a:pt x="6579" y="4444"/>
                  </a:cubicBezTo>
                  <a:cubicBezTo>
                    <a:pt x="6164" y="4258"/>
                    <a:pt x="5719" y="4157"/>
                    <a:pt x="5275" y="4143"/>
                  </a:cubicBezTo>
                  <a:cubicBezTo>
                    <a:pt x="5254" y="4142"/>
                    <a:pt x="5233" y="4142"/>
                    <a:pt x="5213" y="4142"/>
                  </a:cubicBezTo>
                  <a:close/>
                  <a:moveTo>
                    <a:pt x="28002" y="5073"/>
                  </a:moveTo>
                  <a:cubicBezTo>
                    <a:pt x="27985" y="5073"/>
                    <a:pt x="27967" y="5073"/>
                    <a:pt x="27949" y="5075"/>
                  </a:cubicBezTo>
                  <a:lnTo>
                    <a:pt x="27935" y="5075"/>
                  </a:lnTo>
                  <a:cubicBezTo>
                    <a:pt x="27290" y="5075"/>
                    <a:pt x="26401" y="5548"/>
                    <a:pt x="25541" y="6150"/>
                  </a:cubicBezTo>
                  <a:cubicBezTo>
                    <a:pt x="24782" y="7382"/>
                    <a:pt x="23965" y="8572"/>
                    <a:pt x="23062" y="9704"/>
                  </a:cubicBezTo>
                  <a:cubicBezTo>
                    <a:pt x="23363" y="9991"/>
                    <a:pt x="23650" y="10292"/>
                    <a:pt x="23907" y="10607"/>
                  </a:cubicBezTo>
                  <a:cubicBezTo>
                    <a:pt x="24911" y="9833"/>
                    <a:pt x="25943" y="9116"/>
                    <a:pt x="27032" y="8472"/>
                  </a:cubicBezTo>
                  <a:cubicBezTo>
                    <a:pt x="28193" y="7196"/>
                    <a:pt x="29211" y="5734"/>
                    <a:pt x="28465" y="5218"/>
                  </a:cubicBezTo>
                  <a:cubicBezTo>
                    <a:pt x="28324" y="5128"/>
                    <a:pt x="28159" y="5073"/>
                    <a:pt x="28002" y="5073"/>
                  </a:cubicBezTo>
                  <a:close/>
                  <a:moveTo>
                    <a:pt x="29770" y="11811"/>
                  </a:moveTo>
                  <a:lnTo>
                    <a:pt x="29741" y="11825"/>
                  </a:lnTo>
                  <a:cubicBezTo>
                    <a:pt x="29742" y="11825"/>
                    <a:pt x="29743" y="11825"/>
                    <a:pt x="29744" y="11825"/>
                  </a:cubicBezTo>
                  <a:lnTo>
                    <a:pt x="29743" y="11825"/>
                  </a:lnTo>
                  <a:cubicBezTo>
                    <a:pt x="29752" y="11821"/>
                    <a:pt x="29761" y="11816"/>
                    <a:pt x="29770" y="11811"/>
                  </a:cubicBezTo>
                  <a:close/>
                  <a:moveTo>
                    <a:pt x="29743" y="11825"/>
                  </a:moveTo>
                  <a:lnTo>
                    <a:pt x="29743" y="11825"/>
                  </a:lnTo>
                  <a:cubicBezTo>
                    <a:pt x="28419" y="12551"/>
                    <a:pt x="27066" y="13205"/>
                    <a:pt x="25670" y="13775"/>
                  </a:cubicBezTo>
                  <a:cubicBezTo>
                    <a:pt x="25814" y="14205"/>
                    <a:pt x="25914" y="14635"/>
                    <a:pt x="26000" y="15064"/>
                  </a:cubicBezTo>
                  <a:cubicBezTo>
                    <a:pt x="27276" y="14864"/>
                    <a:pt x="28551" y="14749"/>
                    <a:pt x="29841" y="14692"/>
                  </a:cubicBezTo>
                  <a:cubicBezTo>
                    <a:pt x="31360" y="14133"/>
                    <a:pt x="32708" y="13402"/>
                    <a:pt x="32392" y="12657"/>
                  </a:cubicBezTo>
                  <a:cubicBezTo>
                    <a:pt x="32120" y="12041"/>
                    <a:pt x="31004" y="11826"/>
                    <a:pt x="29744" y="11825"/>
                  </a:cubicBezTo>
                  <a:close/>
                  <a:moveTo>
                    <a:pt x="2996" y="11711"/>
                  </a:moveTo>
                  <a:cubicBezTo>
                    <a:pt x="1678" y="11711"/>
                    <a:pt x="488" y="11926"/>
                    <a:pt x="259" y="12657"/>
                  </a:cubicBezTo>
                  <a:cubicBezTo>
                    <a:pt x="15" y="13431"/>
                    <a:pt x="846" y="14276"/>
                    <a:pt x="1878" y="15007"/>
                  </a:cubicBezTo>
                  <a:lnTo>
                    <a:pt x="2423" y="15007"/>
                  </a:lnTo>
                  <a:cubicBezTo>
                    <a:pt x="3885" y="15021"/>
                    <a:pt x="5347" y="15122"/>
                    <a:pt x="6809" y="15308"/>
                  </a:cubicBezTo>
                  <a:cubicBezTo>
                    <a:pt x="6895" y="14764"/>
                    <a:pt x="7024" y="14219"/>
                    <a:pt x="7196" y="13689"/>
                  </a:cubicBezTo>
                  <a:cubicBezTo>
                    <a:pt x="5877" y="13115"/>
                    <a:pt x="4601" y="12470"/>
                    <a:pt x="3369" y="11739"/>
                  </a:cubicBezTo>
                  <a:lnTo>
                    <a:pt x="3010" y="11739"/>
                  </a:lnTo>
                  <a:lnTo>
                    <a:pt x="2996" y="11711"/>
                  </a:lnTo>
                  <a:close/>
                  <a:moveTo>
                    <a:pt x="25971" y="18805"/>
                  </a:moveTo>
                  <a:cubicBezTo>
                    <a:pt x="25857" y="19307"/>
                    <a:pt x="25713" y="19823"/>
                    <a:pt x="25527" y="20310"/>
                  </a:cubicBezTo>
                  <a:cubicBezTo>
                    <a:pt x="26473" y="20712"/>
                    <a:pt x="27419" y="21127"/>
                    <a:pt x="28293" y="21571"/>
                  </a:cubicBezTo>
                  <a:cubicBezTo>
                    <a:pt x="28881" y="21743"/>
                    <a:pt x="29483" y="21844"/>
                    <a:pt x="30085" y="21858"/>
                  </a:cubicBezTo>
                  <a:cubicBezTo>
                    <a:pt x="30887" y="21858"/>
                    <a:pt x="31489" y="21586"/>
                    <a:pt x="31547" y="20826"/>
                  </a:cubicBezTo>
                  <a:cubicBezTo>
                    <a:pt x="31604" y="20067"/>
                    <a:pt x="31174" y="19522"/>
                    <a:pt x="30529" y="19092"/>
                  </a:cubicBezTo>
                  <a:lnTo>
                    <a:pt x="30357" y="19092"/>
                  </a:lnTo>
                  <a:cubicBezTo>
                    <a:pt x="28895" y="19078"/>
                    <a:pt x="27433" y="18977"/>
                    <a:pt x="25986" y="18805"/>
                  </a:cubicBezTo>
                  <a:close/>
                  <a:moveTo>
                    <a:pt x="6866" y="18562"/>
                  </a:moveTo>
                  <a:cubicBezTo>
                    <a:pt x="5490" y="18691"/>
                    <a:pt x="4114" y="18777"/>
                    <a:pt x="2867" y="18791"/>
                  </a:cubicBezTo>
                  <a:cubicBezTo>
                    <a:pt x="1405" y="19508"/>
                    <a:pt x="1" y="20468"/>
                    <a:pt x="345" y="21371"/>
                  </a:cubicBezTo>
                  <a:cubicBezTo>
                    <a:pt x="502" y="21801"/>
                    <a:pt x="1047" y="21958"/>
                    <a:pt x="1778" y="21958"/>
                  </a:cubicBezTo>
                  <a:cubicBezTo>
                    <a:pt x="2638" y="21930"/>
                    <a:pt x="3483" y="21801"/>
                    <a:pt x="4300" y="21586"/>
                  </a:cubicBezTo>
                  <a:cubicBezTo>
                    <a:pt x="5246" y="21099"/>
                    <a:pt x="6264" y="20626"/>
                    <a:pt x="7310" y="20196"/>
                  </a:cubicBezTo>
                  <a:cubicBezTo>
                    <a:pt x="7124" y="19665"/>
                    <a:pt x="6966" y="19121"/>
                    <a:pt x="6866" y="18562"/>
                  </a:cubicBezTo>
                  <a:close/>
                  <a:moveTo>
                    <a:pt x="23693" y="23306"/>
                  </a:moveTo>
                  <a:cubicBezTo>
                    <a:pt x="23463" y="23564"/>
                    <a:pt x="23220" y="23807"/>
                    <a:pt x="22976" y="24037"/>
                  </a:cubicBezTo>
                  <a:cubicBezTo>
                    <a:pt x="23621" y="24854"/>
                    <a:pt x="24251" y="25699"/>
                    <a:pt x="24810" y="26516"/>
                  </a:cubicBezTo>
                  <a:cubicBezTo>
                    <a:pt x="25627" y="27176"/>
                    <a:pt x="26487" y="27691"/>
                    <a:pt x="27161" y="27691"/>
                  </a:cubicBezTo>
                  <a:cubicBezTo>
                    <a:pt x="27347" y="27691"/>
                    <a:pt x="27534" y="27649"/>
                    <a:pt x="27691" y="27563"/>
                  </a:cubicBezTo>
                  <a:cubicBezTo>
                    <a:pt x="28150" y="27290"/>
                    <a:pt x="28121" y="26717"/>
                    <a:pt x="27849" y="26043"/>
                  </a:cubicBezTo>
                  <a:cubicBezTo>
                    <a:pt x="26387" y="25241"/>
                    <a:pt x="25011" y="24323"/>
                    <a:pt x="23693" y="23306"/>
                  </a:cubicBezTo>
                  <a:close/>
                  <a:moveTo>
                    <a:pt x="9145" y="23277"/>
                  </a:moveTo>
                  <a:cubicBezTo>
                    <a:pt x="7955" y="24180"/>
                    <a:pt x="6694" y="25011"/>
                    <a:pt x="5404" y="25771"/>
                  </a:cubicBezTo>
                  <a:cubicBezTo>
                    <a:pt x="4974" y="26860"/>
                    <a:pt x="4773" y="27878"/>
                    <a:pt x="5275" y="28279"/>
                  </a:cubicBezTo>
                  <a:cubicBezTo>
                    <a:pt x="5404" y="28369"/>
                    <a:pt x="5544" y="28425"/>
                    <a:pt x="5696" y="28425"/>
                  </a:cubicBezTo>
                  <a:cubicBezTo>
                    <a:pt x="5713" y="28425"/>
                    <a:pt x="5730" y="28424"/>
                    <a:pt x="5748" y="28422"/>
                  </a:cubicBezTo>
                  <a:cubicBezTo>
                    <a:pt x="6393" y="28422"/>
                    <a:pt x="7353" y="27835"/>
                    <a:pt x="8314" y="27090"/>
                  </a:cubicBezTo>
                  <a:cubicBezTo>
                    <a:pt x="8873" y="26187"/>
                    <a:pt x="9532" y="25255"/>
                    <a:pt x="10234" y="24338"/>
                  </a:cubicBezTo>
                  <a:cubicBezTo>
                    <a:pt x="9847" y="24008"/>
                    <a:pt x="9489" y="23650"/>
                    <a:pt x="9145" y="23277"/>
                  </a:cubicBezTo>
                  <a:close/>
                  <a:moveTo>
                    <a:pt x="19493" y="26072"/>
                  </a:moveTo>
                  <a:cubicBezTo>
                    <a:pt x="19092" y="26201"/>
                    <a:pt x="18690" y="26301"/>
                    <a:pt x="18275" y="26387"/>
                  </a:cubicBezTo>
                  <a:cubicBezTo>
                    <a:pt x="18418" y="27649"/>
                    <a:pt x="18533" y="28910"/>
                    <a:pt x="18561" y="30085"/>
                  </a:cubicBezTo>
                  <a:cubicBezTo>
                    <a:pt x="19106" y="31045"/>
                    <a:pt x="19694" y="31834"/>
                    <a:pt x="20267" y="31834"/>
                  </a:cubicBezTo>
                  <a:cubicBezTo>
                    <a:pt x="20324" y="31834"/>
                    <a:pt x="20382" y="31834"/>
                    <a:pt x="20439" y="31805"/>
                  </a:cubicBezTo>
                  <a:cubicBezTo>
                    <a:pt x="21041" y="31633"/>
                    <a:pt x="21127" y="30558"/>
                    <a:pt x="21012" y="29340"/>
                  </a:cubicBezTo>
                  <a:cubicBezTo>
                    <a:pt x="20453" y="28279"/>
                    <a:pt x="19937" y="27190"/>
                    <a:pt x="19493" y="26072"/>
                  </a:cubicBezTo>
                  <a:close/>
                  <a:moveTo>
                    <a:pt x="13287" y="26043"/>
                  </a:moveTo>
                  <a:cubicBezTo>
                    <a:pt x="12685" y="27448"/>
                    <a:pt x="12026" y="28809"/>
                    <a:pt x="11266" y="30142"/>
                  </a:cubicBezTo>
                  <a:cubicBezTo>
                    <a:pt x="11309" y="31289"/>
                    <a:pt x="11567" y="32221"/>
                    <a:pt x="12226" y="32464"/>
                  </a:cubicBezTo>
                  <a:cubicBezTo>
                    <a:pt x="12312" y="32493"/>
                    <a:pt x="12398" y="32507"/>
                    <a:pt x="12499" y="32507"/>
                  </a:cubicBezTo>
                  <a:cubicBezTo>
                    <a:pt x="13273" y="32507"/>
                    <a:pt x="13946" y="31346"/>
                    <a:pt x="14491" y="29985"/>
                  </a:cubicBezTo>
                  <a:cubicBezTo>
                    <a:pt x="14520" y="28852"/>
                    <a:pt x="14634" y="27634"/>
                    <a:pt x="14792" y="26416"/>
                  </a:cubicBezTo>
                  <a:cubicBezTo>
                    <a:pt x="14276" y="26330"/>
                    <a:pt x="13774" y="26201"/>
                    <a:pt x="13287" y="26043"/>
                  </a:cubicBezTo>
                  <a:close/>
                </a:path>
              </a:pathLst>
            </a:custGeom>
            <a:solidFill>
              <a:srgbClr val="FF885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78" name="Google Shape;4298;p64"/>
            <p:cNvSpPr/>
            <p:nvPr/>
          </p:nvSpPr>
          <p:spPr>
            <a:xfrm>
              <a:off x="4895338" y="3237588"/>
              <a:ext cx="265125" cy="477350"/>
            </a:xfrm>
            <a:custGeom>
              <a:avLst/>
              <a:gdLst/>
              <a:ahLst/>
              <a:cxnLst/>
              <a:rect l="l" t="t" r="r" b="b"/>
              <a:pathLst>
                <a:path w="10605" h="19094" extrusionOk="0">
                  <a:moveTo>
                    <a:pt x="5419" y="0"/>
                  </a:moveTo>
                  <a:cubicBezTo>
                    <a:pt x="5391" y="0"/>
                    <a:pt x="5361" y="1"/>
                    <a:pt x="5332" y="2"/>
                  </a:cubicBezTo>
                  <a:cubicBezTo>
                    <a:pt x="0" y="217"/>
                    <a:pt x="5332" y="19093"/>
                    <a:pt x="5332" y="19093"/>
                  </a:cubicBezTo>
                  <a:cubicBezTo>
                    <a:pt x="5332" y="19093"/>
                    <a:pt x="10605" y="0"/>
                    <a:pt x="5419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79" name="Google Shape;4299;p64"/>
            <p:cNvSpPr/>
            <p:nvPr/>
          </p:nvSpPr>
          <p:spPr>
            <a:xfrm>
              <a:off x="4664213" y="3294288"/>
              <a:ext cx="364425" cy="420650"/>
            </a:xfrm>
            <a:custGeom>
              <a:avLst/>
              <a:gdLst/>
              <a:ahLst/>
              <a:cxnLst/>
              <a:rect l="l" t="t" r="r" b="b"/>
              <a:pathLst>
                <a:path w="14577" h="16826" extrusionOk="0">
                  <a:moveTo>
                    <a:pt x="6090" y="1"/>
                  </a:moveTo>
                  <a:cubicBezTo>
                    <a:pt x="5789" y="1"/>
                    <a:pt x="5483" y="69"/>
                    <a:pt x="5175" y="214"/>
                  </a:cubicBezTo>
                  <a:cubicBezTo>
                    <a:pt x="1" y="2636"/>
                    <a:pt x="14577" y="16825"/>
                    <a:pt x="14577" y="16825"/>
                  </a:cubicBezTo>
                  <a:cubicBezTo>
                    <a:pt x="14577" y="16825"/>
                    <a:pt x="10827" y="1"/>
                    <a:pt x="6090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80" name="Google Shape;4300;p64"/>
            <p:cNvSpPr/>
            <p:nvPr/>
          </p:nvSpPr>
          <p:spPr>
            <a:xfrm>
              <a:off x="5028613" y="3297963"/>
              <a:ext cx="358000" cy="416975"/>
            </a:xfrm>
            <a:custGeom>
              <a:avLst/>
              <a:gdLst/>
              <a:ahLst/>
              <a:cxnLst/>
              <a:rect l="l" t="t" r="r" b="b"/>
              <a:pathLst>
                <a:path w="14320" h="16679" extrusionOk="0">
                  <a:moveTo>
                    <a:pt x="8717" y="1"/>
                  </a:moveTo>
                  <a:cubicBezTo>
                    <a:pt x="4186" y="1"/>
                    <a:pt x="1" y="16678"/>
                    <a:pt x="1" y="16678"/>
                  </a:cubicBezTo>
                  <a:cubicBezTo>
                    <a:pt x="1" y="16678"/>
                    <a:pt x="14319" y="2259"/>
                    <a:pt x="9489" y="167"/>
                  </a:cubicBezTo>
                  <a:cubicBezTo>
                    <a:pt x="9231" y="54"/>
                    <a:pt x="8974" y="1"/>
                    <a:pt x="8717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81" name="Google Shape;4301;p64"/>
            <p:cNvSpPr/>
            <p:nvPr/>
          </p:nvSpPr>
          <p:spPr>
            <a:xfrm>
              <a:off x="5028613" y="3459863"/>
              <a:ext cx="489850" cy="255075"/>
            </a:xfrm>
            <a:custGeom>
              <a:avLst/>
              <a:gdLst/>
              <a:ahLst/>
              <a:cxnLst/>
              <a:rect l="l" t="t" r="r" b="b"/>
              <a:pathLst>
                <a:path w="19594" h="10203" extrusionOk="0">
                  <a:moveTo>
                    <a:pt x="14702" y="1"/>
                  </a:moveTo>
                  <a:cubicBezTo>
                    <a:pt x="9971" y="1"/>
                    <a:pt x="1" y="10202"/>
                    <a:pt x="1" y="10202"/>
                  </a:cubicBezTo>
                  <a:cubicBezTo>
                    <a:pt x="1" y="10202"/>
                    <a:pt x="19594" y="4225"/>
                    <a:pt x="16340" y="657"/>
                  </a:cubicBezTo>
                  <a:cubicBezTo>
                    <a:pt x="15925" y="201"/>
                    <a:pt x="15365" y="1"/>
                    <a:pt x="14702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82" name="Google Shape;4302;p64"/>
            <p:cNvSpPr/>
            <p:nvPr/>
          </p:nvSpPr>
          <p:spPr>
            <a:xfrm>
              <a:off x="4566388" y="3450788"/>
              <a:ext cx="462250" cy="264150"/>
            </a:xfrm>
            <a:custGeom>
              <a:avLst/>
              <a:gdLst/>
              <a:ahLst/>
              <a:cxnLst/>
              <a:rect l="l" t="t" r="r" b="b"/>
              <a:pathLst>
                <a:path w="18490" h="10566" extrusionOk="0">
                  <a:moveTo>
                    <a:pt x="3604" y="1"/>
                  </a:moveTo>
                  <a:cubicBezTo>
                    <a:pt x="2954" y="1"/>
                    <a:pt x="2454" y="248"/>
                    <a:pt x="2165" y="819"/>
                  </a:cubicBezTo>
                  <a:cubicBezTo>
                    <a:pt x="1" y="5133"/>
                    <a:pt x="18490" y="10565"/>
                    <a:pt x="18490" y="10565"/>
                  </a:cubicBezTo>
                  <a:cubicBezTo>
                    <a:pt x="18490" y="10565"/>
                    <a:pt x="7850" y="1"/>
                    <a:pt x="3604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83" name="Google Shape;4303;p64"/>
            <p:cNvSpPr/>
            <p:nvPr/>
          </p:nvSpPr>
          <p:spPr>
            <a:xfrm>
              <a:off x="4553213" y="3662238"/>
              <a:ext cx="475425" cy="94750"/>
            </a:xfrm>
            <a:custGeom>
              <a:avLst/>
              <a:gdLst/>
              <a:ahLst/>
              <a:cxnLst/>
              <a:rect l="l" t="t" r="r" b="b"/>
              <a:pathLst>
                <a:path w="19017" h="3790" extrusionOk="0">
                  <a:moveTo>
                    <a:pt x="4880" y="0"/>
                  </a:moveTo>
                  <a:cubicBezTo>
                    <a:pt x="2261" y="0"/>
                    <a:pt x="292" y="462"/>
                    <a:pt x="155" y="1820"/>
                  </a:cubicBezTo>
                  <a:cubicBezTo>
                    <a:pt x="0" y="3306"/>
                    <a:pt x="2251" y="3790"/>
                    <a:pt x="5247" y="3790"/>
                  </a:cubicBezTo>
                  <a:cubicBezTo>
                    <a:pt x="10835" y="3790"/>
                    <a:pt x="19017" y="2107"/>
                    <a:pt x="19017" y="2107"/>
                  </a:cubicBezTo>
                  <a:cubicBezTo>
                    <a:pt x="19017" y="2107"/>
                    <a:pt x="10469" y="0"/>
                    <a:pt x="4880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84" name="Google Shape;4304;p64"/>
            <p:cNvSpPr/>
            <p:nvPr/>
          </p:nvSpPr>
          <p:spPr>
            <a:xfrm>
              <a:off x="4702188" y="3714913"/>
              <a:ext cx="326450" cy="408475"/>
            </a:xfrm>
            <a:custGeom>
              <a:avLst/>
              <a:gdLst/>
              <a:ahLst/>
              <a:cxnLst/>
              <a:rect l="l" t="t" r="r" b="b"/>
              <a:pathLst>
                <a:path w="13058" h="16339" extrusionOk="0">
                  <a:moveTo>
                    <a:pt x="13058" y="0"/>
                  </a:moveTo>
                  <a:cubicBezTo>
                    <a:pt x="13057" y="1"/>
                    <a:pt x="1" y="13057"/>
                    <a:pt x="3627" y="16024"/>
                  </a:cubicBezTo>
                  <a:cubicBezTo>
                    <a:pt x="3889" y="16239"/>
                    <a:pt x="4162" y="16339"/>
                    <a:pt x="4444" y="16339"/>
                  </a:cubicBezTo>
                  <a:cubicBezTo>
                    <a:pt x="8051" y="16339"/>
                    <a:pt x="13058" y="1"/>
                    <a:pt x="13058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85" name="Google Shape;4305;p64"/>
            <p:cNvSpPr/>
            <p:nvPr/>
          </p:nvSpPr>
          <p:spPr>
            <a:xfrm>
              <a:off x="4574988" y="3714913"/>
              <a:ext cx="453650" cy="250950"/>
            </a:xfrm>
            <a:custGeom>
              <a:avLst/>
              <a:gdLst/>
              <a:ahLst/>
              <a:cxnLst/>
              <a:rect l="l" t="t" r="r" b="b"/>
              <a:pathLst>
                <a:path w="18146" h="10038" extrusionOk="0">
                  <a:moveTo>
                    <a:pt x="18146" y="0"/>
                  </a:moveTo>
                  <a:lnTo>
                    <a:pt x="18146" y="0"/>
                  </a:lnTo>
                  <a:cubicBezTo>
                    <a:pt x="18145" y="0"/>
                    <a:pt x="1" y="4759"/>
                    <a:pt x="1821" y="9159"/>
                  </a:cubicBezTo>
                  <a:cubicBezTo>
                    <a:pt x="2073" y="9773"/>
                    <a:pt x="2573" y="10037"/>
                    <a:pt x="3247" y="10037"/>
                  </a:cubicBezTo>
                  <a:cubicBezTo>
                    <a:pt x="7398" y="10037"/>
                    <a:pt x="18146" y="0"/>
                    <a:pt x="18146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86" name="Google Shape;4306;p64"/>
            <p:cNvSpPr/>
            <p:nvPr/>
          </p:nvSpPr>
          <p:spPr>
            <a:xfrm>
              <a:off x="5028613" y="3654263"/>
              <a:ext cx="473275" cy="110675"/>
            </a:xfrm>
            <a:custGeom>
              <a:avLst/>
              <a:gdLst/>
              <a:ahLst/>
              <a:cxnLst/>
              <a:rect l="l" t="t" r="r" b="b"/>
              <a:pathLst>
                <a:path w="18931" h="4427" extrusionOk="0">
                  <a:moveTo>
                    <a:pt x="14024" y="1"/>
                  </a:moveTo>
                  <a:cubicBezTo>
                    <a:pt x="8459" y="1"/>
                    <a:pt x="1" y="2426"/>
                    <a:pt x="1" y="2426"/>
                  </a:cubicBezTo>
                  <a:cubicBezTo>
                    <a:pt x="1" y="2426"/>
                    <a:pt x="8205" y="4427"/>
                    <a:pt x="13769" y="4427"/>
                  </a:cubicBezTo>
                  <a:cubicBezTo>
                    <a:pt x="16722" y="4427"/>
                    <a:pt x="18931" y="3863"/>
                    <a:pt x="18777" y="2139"/>
                  </a:cubicBezTo>
                  <a:cubicBezTo>
                    <a:pt x="18639" y="543"/>
                    <a:pt x="16655" y="1"/>
                    <a:pt x="14024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87" name="Google Shape;4307;p64"/>
            <p:cNvSpPr/>
            <p:nvPr/>
          </p:nvSpPr>
          <p:spPr>
            <a:xfrm>
              <a:off x="5028613" y="3714913"/>
              <a:ext cx="462975" cy="250275"/>
            </a:xfrm>
            <a:custGeom>
              <a:avLst/>
              <a:gdLst/>
              <a:ahLst/>
              <a:cxnLst/>
              <a:rect l="l" t="t" r="r" b="b"/>
              <a:pathLst>
                <a:path w="18519" h="10011" extrusionOk="0">
                  <a:moveTo>
                    <a:pt x="1" y="0"/>
                  </a:moveTo>
                  <a:lnTo>
                    <a:pt x="1" y="0"/>
                  </a:lnTo>
                  <a:cubicBezTo>
                    <a:pt x="1" y="0"/>
                    <a:pt x="10087" y="10011"/>
                    <a:pt x="14583" y="10011"/>
                  </a:cubicBezTo>
                  <a:cubicBezTo>
                    <a:pt x="15297" y="10011"/>
                    <a:pt x="15870" y="9758"/>
                    <a:pt x="16240" y="9173"/>
                  </a:cubicBezTo>
                  <a:cubicBezTo>
                    <a:pt x="18519" y="5518"/>
                    <a:pt x="2" y="0"/>
                    <a:pt x="1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88" name="Google Shape;4308;p64"/>
            <p:cNvSpPr/>
            <p:nvPr/>
          </p:nvSpPr>
          <p:spPr>
            <a:xfrm>
              <a:off x="5028613" y="3710963"/>
              <a:ext cx="356550" cy="408725"/>
            </a:xfrm>
            <a:custGeom>
              <a:avLst/>
              <a:gdLst/>
              <a:ahLst/>
              <a:cxnLst/>
              <a:rect l="l" t="t" r="r" b="b"/>
              <a:pathLst>
                <a:path w="14262" h="16349" extrusionOk="0">
                  <a:moveTo>
                    <a:pt x="1" y="0"/>
                  </a:moveTo>
                  <a:lnTo>
                    <a:pt x="1" y="0"/>
                  </a:lnTo>
                  <a:cubicBezTo>
                    <a:pt x="1" y="1"/>
                    <a:pt x="4005" y="16348"/>
                    <a:pt x="8542" y="16348"/>
                  </a:cubicBezTo>
                  <a:cubicBezTo>
                    <a:pt x="8823" y="16348"/>
                    <a:pt x="9105" y="16286"/>
                    <a:pt x="9389" y="16153"/>
                  </a:cubicBezTo>
                  <a:cubicBezTo>
                    <a:pt x="14262" y="13860"/>
                    <a:pt x="2" y="1"/>
                    <a:pt x="1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89" name="Google Shape;4309;p64"/>
            <p:cNvSpPr/>
            <p:nvPr/>
          </p:nvSpPr>
          <p:spPr>
            <a:xfrm>
              <a:off x="4912163" y="3710963"/>
              <a:ext cx="230350" cy="467275"/>
            </a:xfrm>
            <a:custGeom>
              <a:avLst/>
              <a:gdLst/>
              <a:ahLst/>
              <a:cxnLst/>
              <a:rect l="l" t="t" r="r" b="b"/>
              <a:pathLst>
                <a:path w="9214" h="18691" extrusionOk="0">
                  <a:moveTo>
                    <a:pt x="4659" y="0"/>
                  </a:moveTo>
                  <a:cubicBezTo>
                    <a:pt x="4659" y="1"/>
                    <a:pt x="1" y="18604"/>
                    <a:pt x="4616" y="18690"/>
                  </a:cubicBezTo>
                  <a:cubicBezTo>
                    <a:pt x="4625" y="18690"/>
                    <a:pt x="4633" y="18690"/>
                    <a:pt x="4642" y="18690"/>
                  </a:cubicBezTo>
                  <a:cubicBezTo>
                    <a:pt x="9213" y="18690"/>
                    <a:pt x="4659" y="1"/>
                    <a:pt x="4659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90" name="Google Shape;4310;p64"/>
            <p:cNvSpPr/>
            <p:nvPr/>
          </p:nvSpPr>
          <p:spPr>
            <a:xfrm>
              <a:off x="4762763" y="3464088"/>
              <a:ext cx="505950" cy="486750"/>
            </a:xfrm>
            <a:custGeom>
              <a:avLst/>
              <a:gdLst/>
              <a:ahLst/>
              <a:cxnLst/>
              <a:rect l="l" t="t" r="r" b="b"/>
              <a:pathLst>
                <a:path w="20238" h="19470" extrusionOk="0">
                  <a:moveTo>
                    <a:pt x="10506" y="0"/>
                  </a:moveTo>
                  <a:cubicBezTo>
                    <a:pt x="6564" y="0"/>
                    <a:pt x="3024" y="2365"/>
                    <a:pt x="1505" y="6006"/>
                  </a:cubicBezTo>
                  <a:cubicBezTo>
                    <a:pt x="0" y="9646"/>
                    <a:pt x="831" y="13831"/>
                    <a:pt x="3612" y="16612"/>
                  </a:cubicBezTo>
                  <a:cubicBezTo>
                    <a:pt x="5485" y="18475"/>
                    <a:pt x="7983" y="19470"/>
                    <a:pt x="10523" y="19470"/>
                  </a:cubicBezTo>
                  <a:cubicBezTo>
                    <a:pt x="11772" y="19470"/>
                    <a:pt x="13032" y="19229"/>
                    <a:pt x="14232" y="18733"/>
                  </a:cubicBezTo>
                  <a:cubicBezTo>
                    <a:pt x="17859" y="17228"/>
                    <a:pt x="20238" y="13674"/>
                    <a:pt x="20238" y="9732"/>
                  </a:cubicBezTo>
                  <a:cubicBezTo>
                    <a:pt x="20238" y="4357"/>
                    <a:pt x="15881" y="0"/>
                    <a:pt x="10506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91" name="Google Shape;4311;p64"/>
            <p:cNvSpPr/>
            <p:nvPr/>
          </p:nvSpPr>
          <p:spPr>
            <a:xfrm>
              <a:off x="5016438" y="3355863"/>
              <a:ext cx="17575" cy="108600"/>
            </a:xfrm>
            <a:custGeom>
              <a:avLst/>
              <a:gdLst/>
              <a:ahLst/>
              <a:cxnLst/>
              <a:rect l="l" t="t" r="r" b="b"/>
              <a:pathLst>
                <a:path w="703" h="4344" extrusionOk="0">
                  <a:moveTo>
                    <a:pt x="345" y="1"/>
                  </a:moveTo>
                  <a:cubicBezTo>
                    <a:pt x="347" y="22"/>
                    <a:pt x="350" y="43"/>
                    <a:pt x="352" y="64"/>
                  </a:cubicBezTo>
                  <a:lnTo>
                    <a:pt x="352" y="64"/>
                  </a:lnTo>
                  <a:cubicBezTo>
                    <a:pt x="354" y="43"/>
                    <a:pt x="357" y="22"/>
                    <a:pt x="359" y="1"/>
                  </a:cubicBezTo>
                  <a:close/>
                  <a:moveTo>
                    <a:pt x="352" y="64"/>
                  </a:moveTo>
                  <a:lnTo>
                    <a:pt x="352" y="64"/>
                  </a:lnTo>
                  <a:cubicBezTo>
                    <a:pt x="198" y="1491"/>
                    <a:pt x="85" y="2917"/>
                    <a:pt x="1" y="4344"/>
                  </a:cubicBezTo>
                  <a:lnTo>
                    <a:pt x="703" y="4344"/>
                  </a:lnTo>
                  <a:cubicBezTo>
                    <a:pt x="618" y="2917"/>
                    <a:pt x="519" y="1491"/>
                    <a:pt x="352" y="64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92" name="Google Shape;4312;p64"/>
            <p:cNvSpPr/>
            <p:nvPr/>
          </p:nvSpPr>
          <p:spPr>
            <a:xfrm>
              <a:off x="5140063" y="3403163"/>
              <a:ext cx="62000" cy="98575"/>
            </a:xfrm>
            <a:custGeom>
              <a:avLst/>
              <a:gdLst/>
              <a:ahLst/>
              <a:cxnLst/>
              <a:rect l="l" t="t" r="r" b="b"/>
              <a:pathLst>
                <a:path w="2480" h="3943" extrusionOk="0">
                  <a:moveTo>
                    <a:pt x="2480" y="1"/>
                  </a:moveTo>
                  <a:cubicBezTo>
                    <a:pt x="1620" y="1176"/>
                    <a:pt x="803" y="2380"/>
                    <a:pt x="0" y="3584"/>
                  </a:cubicBezTo>
                  <a:cubicBezTo>
                    <a:pt x="215" y="3699"/>
                    <a:pt x="416" y="3813"/>
                    <a:pt x="617" y="3942"/>
                  </a:cubicBezTo>
                  <a:cubicBezTo>
                    <a:pt x="1262" y="2638"/>
                    <a:pt x="1892" y="1334"/>
                    <a:pt x="2480" y="1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93" name="Google Shape;4313;p64"/>
            <p:cNvSpPr/>
            <p:nvPr/>
          </p:nvSpPr>
          <p:spPr>
            <a:xfrm>
              <a:off x="4848388" y="3403163"/>
              <a:ext cx="62025" cy="98575"/>
            </a:xfrm>
            <a:custGeom>
              <a:avLst/>
              <a:gdLst/>
              <a:ahLst/>
              <a:cxnLst/>
              <a:rect l="l" t="t" r="r" b="b"/>
              <a:pathLst>
                <a:path w="2481" h="3943" extrusionOk="0">
                  <a:moveTo>
                    <a:pt x="1" y="1"/>
                  </a:moveTo>
                  <a:lnTo>
                    <a:pt x="1" y="1"/>
                  </a:lnTo>
                  <a:cubicBezTo>
                    <a:pt x="588" y="1334"/>
                    <a:pt x="1219" y="2638"/>
                    <a:pt x="1878" y="3942"/>
                  </a:cubicBezTo>
                  <a:cubicBezTo>
                    <a:pt x="2079" y="3813"/>
                    <a:pt x="2279" y="3699"/>
                    <a:pt x="2480" y="3584"/>
                  </a:cubicBezTo>
                  <a:cubicBezTo>
                    <a:pt x="1692" y="2366"/>
                    <a:pt x="875" y="1162"/>
                    <a:pt x="1" y="1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94" name="Google Shape;4314;p64"/>
            <p:cNvSpPr/>
            <p:nvPr/>
          </p:nvSpPr>
          <p:spPr>
            <a:xfrm>
              <a:off x="5232513" y="3532513"/>
              <a:ext cx="99275" cy="62375"/>
            </a:xfrm>
            <a:custGeom>
              <a:avLst/>
              <a:gdLst/>
              <a:ahLst/>
              <a:cxnLst/>
              <a:rect l="l" t="t" r="r" b="b"/>
              <a:pathLst>
                <a:path w="3971" h="2495" extrusionOk="0">
                  <a:moveTo>
                    <a:pt x="3956" y="1"/>
                  </a:moveTo>
                  <a:cubicBezTo>
                    <a:pt x="2623" y="588"/>
                    <a:pt x="1304" y="1219"/>
                    <a:pt x="0" y="1878"/>
                  </a:cubicBezTo>
                  <a:cubicBezTo>
                    <a:pt x="115" y="2079"/>
                    <a:pt x="244" y="2280"/>
                    <a:pt x="358" y="2495"/>
                  </a:cubicBezTo>
                  <a:cubicBezTo>
                    <a:pt x="1577" y="1692"/>
                    <a:pt x="2781" y="875"/>
                    <a:pt x="3970" y="1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95" name="Google Shape;4315;p64"/>
            <p:cNvSpPr/>
            <p:nvPr/>
          </p:nvSpPr>
          <p:spPr>
            <a:xfrm>
              <a:off x="4719038" y="3532513"/>
              <a:ext cx="99275" cy="62375"/>
            </a:xfrm>
            <a:custGeom>
              <a:avLst/>
              <a:gdLst/>
              <a:ahLst/>
              <a:cxnLst/>
              <a:rect l="l" t="t" r="r" b="b"/>
              <a:pathLst>
                <a:path w="3971" h="2495" extrusionOk="0">
                  <a:moveTo>
                    <a:pt x="0" y="1"/>
                  </a:moveTo>
                  <a:cubicBezTo>
                    <a:pt x="1190" y="875"/>
                    <a:pt x="2394" y="1692"/>
                    <a:pt x="3612" y="2495"/>
                  </a:cubicBezTo>
                  <a:cubicBezTo>
                    <a:pt x="3727" y="2294"/>
                    <a:pt x="3842" y="2079"/>
                    <a:pt x="3971" y="1878"/>
                  </a:cubicBezTo>
                  <a:cubicBezTo>
                    <a:pt x="2666" y="1233"/>
                    <a:pt x="1348" y="588"/>
                    <a:pt x="15" y="1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96" name="Google Shape;4316;p64"/>
            <p:cNvSpPr/>
            <p:nvPr/>
          </p:nvSpPr>
          <p:spPr>
            <a:xfrm>
              <a:off x="5268688" y="3700563"/>
              <a:ext cx="110400" cy="17950"/>
            </a:xfrm>
            <a:custGeom>
              <a:avLst/>
              <a:gdLst/>
              <a:ahLst/>
              <a:cxnLst/>
              <a:rect l="l" t="t" r="r" b="b"/>
              <a:pathLst>
                <a:path w="4416" h="718" extrusionOk="0">
                  <a:moveTo>
                    <a:pt x="1" y="1"/>
                  </a:moveTo>
                  <a:lnTo>
                    <a:pt x="1" y="273"/>
                  </a:lnTo>
                  <a:lnTo>
                    <a:pt x="1" y="717"/>
                  </a:lnTo>
                  <a:cubicBezTo>
                    <a:pt x="1477" y="631"/>
                    <a:pt x="2939" y="517"/>
                    <a:pt x="4415" y="359"/>
                  </a:cubicBezTo>
                  <a:cubicBezTo>
                    <a:pt x="2939" y="187"/>
                    <a:pt x="1477" y="72"/>
                    <a:pt x="1" y="1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97" name="Google Shape;4317;p64"/>
            <p:cNvSpPr/>
            <p:nvPr/>
          </p:nvSpPr>
          <p:spPr>
            <a:xfrm>
              <a:off x="4671738" y="3700563"/>
              <a:ext cx="110375" cy="17950"/>
            </a:xfrm>
            <a:custGeom>
              <a:avLst/>
              <a:gdLst/>
              <a:ahLst/>
              <a:cxnLst/>
              <a:rect l="l" t="t" r="r" b="b"/>
              <a:pathLst>
                <a:path w="4415" h="718" extrusionOk="0">
                  <a:moveTo>
                    <a:pt x="4415" y="1"/>
                  </a:moveTo>
                  <a:cubicBezTo>
                    <a:pt x="2939" y="87"/>
                    <a:pt x="1462" y="187"/>
                    <a:pt x="1" y="359"/>
                  </a:cubicBezTo>
                  <a:cubicBezTo>
                    <a:pt x="1477" y="517"/>
                    <a:pt x="2939" y="631"/>
                    <a:pt x="4415" y="717"/>
                  </a:cubicBezTo>
                  <a:lnTo>
                    <a:pt x="4415" y="287"/>
                  </a:lnTo>
                  <a:lnTo>
                    <a:pt x="4415" y="1"/>
                  </a:ln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98" name="Google Shape;4318;p64"/>
            <p:cNvSpPr/>
            <p:nvPr/>
          </p:nvSpPr>
          <p:spPr>
            <a:xfrm>
              <a:off x="4719038" y="3822763"/>
              <a:ext cx="101075" cy="63450"/>
            </a:xfrm>
            <a:custGeom>
              <a:avLst/>
              <a:gdLst/>
              <a:ahLst/>
              <a:cxnLst/>
              <a:rect l="l" t="t" r="r" b="b"/>
              <a:pathLst>
                <a:path w="4043" h="2538" extrusionOk="0">
                  <a:moveTo>
                    <a:pt x="3684" y="0"/>
                  </a:moveTo>
                  <a:cubicBezTo>
                    <a:pt x="2437" y="817"/>
                    <a:pt x="1204" y="1648"/>
                    <a:pt x="0" y="2537"/>
                  </a:cubicBezTo>
                  <a:cubicBezTo>
                    <a:pt x="1362" y="1935"/>
                    <a:pt x="2709" y="1276"/>
                    <a:pt x="4042" y="616"/>
                  </a:cubicBezTo>
                  <a:cubicBezTo>
                    <a:pt x="3913" y="416"/>
                    <a:pt x="3784" y="215"/>
                    <a:pt x="3684" y="0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99" name="Google Shape;4319;p64"/>
            <p:cNvSpPr/>
            <p:nvPr/>
          </p:nvSpPr>
          <p:spPr>
            <a:xfrm>
              <a:off x="5230713" y="3822763"/>
              <a:ext cx="101075" cy="63450"/>
            </a:xfrm>
            <a:custGeom>
              <a:avLst/>
              <a:gdLst/>
              <a:ahLst/>
              <a:cxnLst/>
              <a:rect l="l" t="t" r="r" b="b"/>
              <a:pathLst>
                <a:path w="4043" h="2538" extrusionOk="0">
                  <a:moveTo>
                    <a:pt x="359" y="0"/>
                  </a:moveTo>
                  <a:cubicBezTo>
                    <a:pt x="244" y="215"/>
                    <a:pt x="129" y="416"/>
                    <a:pt x="0" y="616"/>
                  </a:cubicBezTo>
                  <a:cubicBezTo>
                    <a:pt x="1333" y="1290"/>
                    <a:pt x="2681" y="1935"/>
                    <a:pt x="4042" y="2537"/>
                  </a:cubicBezTo>
                  <a:cubicBezTo>
                    <a:pt x="2838" y="1648"/>
                    <a:pt x="1606" y="817"/>
                    <a:pt x="373" y="0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00" name="Google Shape;4320;p64"/>
            <p:cNvSpPr/>
            <p:nvPr/>
          </p:nvSpPr>
          <p:spPr>
            <a:xfrm>
              <a:off x="4848388" y="3914113"/>
              <a:ext cx="63800" cy="101450"/>
            </a:xfrm>
            <a:custGeom>
              <a:avLst/>
              <a:gdLst/>
              <a:ahLst/>
              <a:cxnLst/>
              <a:rect l="l" t="t" r="r" b="b"/>
              <a:pathLst>
                <a:path w="2552" h="4058" extrusionOk="0">
                  <a:moveTo>
                    <a:pt x="1935" y="1"/>
                  </a:moveTo>
                  <a:cubicBezTo>
                    <a:pt x="1262" y="1334"/>
                    <a:pt x="602" y="2681"/>
                    <a:pt x="1" y="4057"/>
                  </a:cubicBezTo>
                  <a:cubicBezTo>
                    <a:pt x="889" y="2853"/>
                    <a:pt x="1735" y="1606"/>
                    <a:pt x="2552" y="359"/>
                  </a:cubicBezTo>
                  <a:cubicBezTo>
                    <a:pt x="2351" y="245"/>
                    <a:pt x="2136" y="130"/>
                    <a:pt x="1935" y="1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01" name="Google Shape;4321;p64"/>
            <p:cNvSpPr/>
            <p:nvPr/>
          </p:nvSpPr>
          <p:spPr>
            <a:xfrm>
              <a:off x="5138263" y="3914113"/>
              <a:ext cx="63800" cy="101450"/>
            </a:xfrm>
            <a:custGeom>
              <a:avLst/>
              <a:gdLst/>
              <a:ahLst/>
              <a:cxnLst/>
              <a:rect l="l" t="t" r="r" b="b"/>
              <a:pathLst>
                <a:path w="2552" h="4058" extrusionOk="0">
                  <a:moveTo>
                    <a:pt x="631" y="1"/>
                  </a:moveTo>
                  <a:cubicBezTo>
                    <a:pt x="431" y="130"/>
                    <a:pt x="216" y="245"/>
                    <a:pt x="1" y="359"/>
                  </a:cubicBezTo>
                  <a:cubicBezTo>
                    <a:pt x="818" y="1621"/>
                    <a:pt x="1663" y="2853"/>
                    <a:pt x="2552" y="4057"/>
                  </a:cubicBezTo>
                  <a:cubicBezTo>
                    <a:pt x="1950" y="2681"/>
                    <a:pt x="1305" y="1334"/>
                    <a:pt x="631" y="1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02" name="Google Shape;4322;p64"/>
            <p:cNvSpPr/>
            <p:nvPr/>
          </p:nvSpPr>
          <p:spPr>
            <a:xfrm>
              <a:off x="5016088" y="3950663"/>
              <a:ext cx="17925" cy="112175"/>
            </a:xfrm>
            <a:custGeom>
              <a:avLst/>
              <a:gdLst/>
              <a:ahLst/>
              <a:cxnLst/>
              <a:rect l="l" t="t" r="r" b="b"/>
              <a:pathLst>
                <a:path w="717" h="4487" extrusionOk="0">
                  <a:moveTo>
                    <a:pt x="0" y="1"/>
                  </a:moveTo>
                  <a:cubicBezTo>
                    <a:pt x="86" y="1506"/>
                    <a:pt x="201" y="2996"/>
                    <a:pt x="359" y="4487"/>
                  </a:cubicBezTo>
                  <a:cubicBezTo>
                    <a:pt x="531" y="2996"/>
                    <a:pt x="645" y="1506"/>
                    <a:pt x="717" y="1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03" name="Google Shape;4323;p64"/>
            <p:cNvSpPr/>
            <p:nvPr/>
          </p:nvSpPr>
          <p:spPr>
            <a:xfrm>
              <a:off x="4782088" y="3464088"/>
              <a:ext cx="485550" cy="486250"/>
            </a:xfrm>
            <a:custGeom>
              <a:avLst/>
              <a:gdLst/>
              <a:ahLst/>
              <a:cxnLst/>
              <a:rect l="l" t="t" r="r" b="b"/>
              <a:pathLst>
                <a:path w="19422" h="19450" extrusionOk="0">
                  <a:moveTo>
                    <a:pt x="9375" y="0"/>
                  </a:moveTo>
                  <a:cubicBezTo>
                    <a:pt x="9317" y="903"/>
                    <a:pt x="9274" y="1820"/>
                    <a:pt x="9246" y="2723"/>
                  </a:cubicBezTo>
                  <a:cubicBezTo>
                    <a:pt x="9188" y="3899"/>
                    <a:pt x="9174" y="5088"/>
                    <a:pt x="9145" y="6264"/>
                  </a:cubicBezTo>
                  <a:lnTo>
                    <a:pt x="9131" y="7568"/>
                  </a:lnTo>
                  <a:lnTo>
                    <a:pt x="8457" y="6450"/>
                  </a:lnTo>
                  <a:cubicBezTo>
                    <a:pt x="7841" y="5447"/>
                    <a:pt x="7239" y="4429"/>
                    <a:pt x="6608" y="3426"/>
                  </a:cubicBezTo>
                  <a:cubicBezTo>
                    <a:pt x="6121" y="2666"/>
                    <a:pt x="5634" y="1906"/>
                    <a:pt x="5132" y="1133"/>
                  </a:cubicBezTo>
                  <a:cubicBezTo>
                    <a:pt x="4931" y="1247"/>
                    <a:pt x="4716" y="1376"/>
                    <a:pt x="4530" y="1491"/>
                  </a:cubicBezTo>
                  <a:cubicBezTo>
                    <a:pt x="4931" y="2308"/>
                    <a:pt x="5347" y="3110"/>
                    <a:pt x="5777" y="3913"/>
                  </a:cubicBezTo>
                  <a:cubicBezTo>
                    <a:pt x="6322" y="4959"/>
                    <a:pt x="6895" y="5991"/>
                    <a:pt x="7454" y="7023"/>
                  </a:cubicBezTo>
                  <a:lnTo>
                    <a:pt x="8099" y="8170"/>
                  </a:lnTo>
                  <a:lnTo>
                    <a:pt x="6967" y="7525"/>
                  </a:lnTo>
                  <a:cubicBezTo>
                    <a:pt x="5920" y="6966"/>
                    <a:pt x="4903" y="6393"/>
                    <a:pt x="3842" y="5848"/>
                  </a:cubicBezTo>
                  <a:cubicBezTo>
                    <a:pt x="3054" y="5432"/>
                    <a:pt x="2251" y="5017"/>
                    <a:pt x="1449" y="4615"/>
                  </a:cubicBezTo>
                  <a:cubicBezTo>
                    <a:pt x="1320" y="4816"/>
                    <a:pt x="1205" y="5017"/>
                    <a:pt x="1090" y="5232"/>
                  </a:cubicBezTo>
                  <a:cubicBezTo>
                    <a:pt x="1836" y="5719"/>
                    <a:pt x="2595" y="6206"/>
                    <a:pt x="3355" y="6679"/>
                  </a:cubicBezTo>
                  <a:cubicBezTo>
                    <a:pt x="4344" y="7324"/>
                    <a:pt x="5361" y="7926"/>
                    <a:pt x="6365" y="8542"/>
                  </a:cubicBezTo>
                  <a:lnTo>
                    <a:pt x="7497" y="9202"/>
                  </a:lnTo>
                  <a:lnTo>
                    <a:pt x="6193" y="9216"/>
                  </a:lnTo>
                  <a:cubicBezTo>
                    <a:pt x="5003" y="9245"/>
                    <a:pt x="3828" y="9259"/>
                    <a:pt x="2653" y="9316"/>
                  </a:cubicBezTo>
                  <a:cubicBezTo>
                    <a:pt x="1764" y="9345"/>
                    <a:pt x="875" y="9388"/>
                    <a:pt x="1" y="9445"/>
                  </a:cubicBezTo>
                  <a:lnTo>
                    <a:pt x="1" y="9732"/>
                  </a:lnTo>
                  <a:lnTo>
                    <a:pt x="1" y="10162"/>
                  </a:lnTo>
                  <a:cubicBezTo>
                    <a:pt x="875" y="10205"/>
                    <a:pt x="1764" y="10248"/>
                    <a:pt x="2638" y="10277"/>
                  </a:cubicBezTo>
                  <a:cubicBezTo>
                    <a:pt x="3828" y="10334"/>
                    <a:pt x="5003" y="10348"/>
                    <a:pt x="6178" y="10391"/>
                  </a:cubicBezTo>
                  <a:lnTo>
                    <a:pt x="7483" y="10391"/>
                  </a:lnTo>
                  <a:lnTo>
                    <a:pt x="6365" y="11065"/>
                  </a:lnTo>
                  <a:cubicBezTo>
                    <a:pt x="5361" y="11681"/>
                    <a:pt x="4344" y="12283"/>
                    <a:pt x="3355" y="12914"/>
                  </a:cubicBezTo>
                  <a:cubicBezTo>
                    <a:pt x="2610" y="13387"/>
                    <a:pt x="1879" y="13860"/>
                    <a:pt x="1148" y="14333"/>
                  </a:cubicBezTo>
                  <a:cubicBezTo>
                    <a:pt x="1262" y="14548"/>
                    <a:pt x="1377" y="14748"/>
                    <a:pt x="1506" y="14949"/>
                  </a:cubicBezTo>
                  <a:cubicBezTo>
                    <a:pt x="2280" y="14562"/>
                    <a:pt x="3054" y="14161"/>
                    <a:pt x="3828" y="13760"/>
                  </a:cubicBezTo>
                  <a:cubicBezTo>
                    <a:pt x="4874" y="13215"/>
                    <a:pt x="5906" y="12642"/>
                    <a:pt x="6952" y="12068"/>
                  </a:cubicBezTo>
                  <a:lnTo>
                    <a:pt x="8085" y="11438"/>
                  </a:lnTo>
                  <a:lnTo>
                    <a:pt x="7440" y="12570"/>
                  </a:lnTo>
                  <a:cubicBezTo>
                    <a:pt x="6881" y="13602"/>
                    <a:pt x="6307" y="14634"/>
                    <a:pt x="5763" y="15680"/>
                  </a:cubicBezTo>
                  <a:cubicBezTo>
                    <a:pt x="5361" y="16454"/>
                    <a:pt x="4960" y="17214"/>
                    <a:pt x="4573" y="17988"/>
                  </a:cubicBezTo>
                  <a:cubicBezTo>
                    <a:pt x="4774" y="18117"/>
                    <a:pt x="4989" y="18231"/>
                    <a:pt x="5204" y="18346"/>
                  </a:cubicBezTo>
                  <a:cubicBezTo>
                    <a:pt x="5677" y="17629"/>
                    <a:pt x="6135" y="16898"/>
                    <a:pt x="6594" y="16167"/>
                  </a:cubicBezTo>
                  <a:cubicBezTo>
                    <a:pt x="7239" y="15178"/>
                    <a:pt x="7841" y="14161"/>
                    <a:pt x="8457" y="13158"/>
                  </a:cubicBezTo>
                  <a:lnTo>
                    <a:pt x="9117" y="12025"/>
                  </a:lnTo>
                  <a:lnTo>
                    <a:pt x="9131" y="13330"/>
                  </a:lnTo>
                  <a:cubicBezTo>
                    <a:pt x="9160" y="14519"/>
                    <a:pt x="9174" y="15694"/>
                    <a:pt x="9231" y="16870"/>
                  </a:cubicBezTo>
                  <a:cubicBezTo>
                    <a:pt x="9260" y="17730"/>
                    <a:pt x="9303" y="18590"/>
                    <a:pt x="9346" y="19450"/>
                  </a:cubicBezTo>
                  <a:lnTo>
                    <a:pt x="10063" y="19450"/>
                  </a:lnTo>
                  <a:cubicBezTo>
                    <a:pt x="10120" y="18590"/>
                    <a:pt x="10163" y="17730"/>
                    <a:pt x="10191" y="16870"/>
                  </a:cubicBezTo>
                  <a:cubicBezTo>
                    <a:pt x="10249" y="15694"/>
                    <a:pt x="10263" y="14519"/>
                    <a:pt x="10292" y="13330"/>
                  </a:cubicBezTo>
                  <a:lnTo>
                    <a:pt x="10306" y="12025"/>
                  </a:lnTo>
                  <a:lnTo>
                    <a:pt x="10965" y="13158"/>
                  </a:lnTo>
                  <a:cubicBezTo>
                    <a:pt x="11582" y="14161"/>
                    <a:pt x="12184" y="15178"/>
                    <a:pt x="12829" y="16167"/>
                  </a:cubicBezTo>
                  <a:cubicBezTo>
                    <a:pt x="13287" y="16898"/>
                    <a:pt x="13746" y="17629"/>
                    <a:pt x="14219" y="18346"/>
                  </a:cubicBezTo>
                  <a:cubicBezTo>
                    <a:pt x="14434" y="18231"/>
                    <a:pt x="14649" y="18117"/>
                    <a:pt x="14850" y="17988"/>
                  </a:cubicBezTo>
                  <a:cubicBezTo>
                    <a:pt x="14463" y="17214"/>
                    <a:pt x="14061" y="16454"/>
                    <a:pt x="13660" y="15680"/>
                  </a:cubicBezTo>
                  <a:cubicBezTo>
                    <a:pt x="13130" y="14634"/>
                    <a:pt x="12542" y="13602"/>
                    <a:pt x="11983" y="12570"/>
                  </a:cubicBezTo>
                  <a:lnTo>
                    <a:pt x="11338" y="11438"/>
                  </a:lnTo>
                  <a:lnTo>
                    <a:pt x="12470" y="12083"/>
                  </a:lnTo>
                  <a:cubicBezTo>
                    <a:pt x="13517" y="12642"/>
                    <a:pt x="14534" y="13215"/>
                    <a:pt x="15595" y="13760"/>
                  </a:cubicBezTo>
                  <a:cubicBezTo>
                    <a:pt x="16369" y="14161"/>
                    <a:pt x="17143" y="14562"/>
                    <a:pt x="17917" y="14963"/>
                  </a:cubicBezTo>
                  <a:cubicBezTo>
                    <a:pt x="18046" y="14763"/>
                    <a:pt x="18175" y="14548"/>
                    <a:pt x="18275" y="14333"/>
                  </a:cubicBezTo>
                  <a:cubicBezTo>
                    <a:pt x="17544" y="13860"/>
                    <a:pt x="16813" y="13387"/>
                    <a:pt x="16068" y="12914"/>
                  </a:cubicBezTo>
                  <a:cubicBezTo>
                    <a:pt x="15079" y="12283"/>
                    <a:pt x="14061" y="11681"/>
                    <a:pt x="13058" y="11065"/>
                  </a:cubicBezTo>
                  <a:lnTo>
                    <a:pt x="11940" y="10406"/>
                  </a:lnTo>
                  <a:lnTo>
                    <a:pt x="13230" y="10391"/>
                  </a:lnTo>
                  <a:cubicBezTo>
                    <a:pt x="14420" y="10348"/>
                    <a:pt x="15595" y="10334"/>
                    <a:pt x="16770" y="10277"/>
                  </a:cubicBezTo>
                  <a:cubicBezTo>
                    <a:pt x="17659" y="10248"/>
                    <a:pt x="18547" y="10205"/>
                    <a:pt x="19422" y="10162"/>
                  </a:cubicBezTo>
                  <a:lnTo>
                    <a:pt x="19422" y="9732"/>
                  </a:lnTo>
                  <a:lnTo>
                    <a:pt x="19422" y="9445"/>
                  </a:lnTo>
                  <a:cubicBezTo>
                    <a:pt x="18547" y="9388"/>
                    <a:pt x="17659" y="9345"/>
                    <a:pt x="16770" y="9316"/>
                  </a:cubicBezTo>
                  <a:cubicBezTo>
                    <a:pt x="15595" y="9259"/>
                    <a:pt x="14405" y="9245"/>
                    <a:pt x="13230" y="9216"/>
                  </a:cubicBezTo>
                  <a:lnTo>
                    <a:pt x="11926" y="9202"/>
                  </a:lnTo>
                  <a:lnTo>
                    <a:pt x="13058" y="8542"/>
                  </a:lnTo>
                  <a:cubicBezTo>
                    <a:pt x="14047" y="7926"/>
                    <a:pt x="15065" y="7324"/>
                    <a:pt x="16068" y="6679"/>
                  </a:cubicBezTo>
                  <a:cubicBezTo>
                    <a:pt x="16828" y="6206"/>
                    <a:pt x="17573" y="5719"/>
                    <a:pt x="18332" y="5232"/>
                  </a:cubicBezTo>
                  <a:cubicBezTo>
                    <a:pt x="18218" y="5017"/>
                    <a:pt x="18103" y="4802"/>
                    <a:pt x="17974" y="4601"/>
                  </a:cubicBezTo>
                  <a:cubicBezTo>
                    <a:pt x="17171" y="5017"/>
                    <a:pt x="16369" y="5418"/>
                    <a:pt x="15566" y="5848"/>
                  </a:cubicBezTo>
                  <a:cubicBezTo>
                    <a:pt x="14520" y="6378"/>
                    <a:pt x="13502" y="6966"/>
                    <a:pt x="12456" y="7525"/>
                  </a:cubicBezTo>
                  <a:lnTo>
                    <a:pt x="11324" y="8170"/>
                  </a:lnTo>
                  <a:lnTo>
                    <a:pt x="11969" y="7038"/>
                  </a:lnTo>
                  <a:cubicBezTo>
                    <a:pt x="12528" y="5991"/>
                    <a:pt x="13101" y="4974"/>
                    <a:pt x="13646" y="3913"/>
                  </a:cubicBezTo>
                  <a:cubicBezTo>
                    <a:pt x="14061" y="3110"/>
                    <a:pt x="14477" y="2308"/>
                    <a:pt x="14893" y="1491"/>
                  </a:cubicBezTo>
                  <a:cubicBezTo>
                    <a:pt x="14692" y="1376"/>
                    <a:pt x="14491" y="1247"/>
                    <a:pt x="14291" y="1133"/>
                  </a:cubicBezTo>
                  <a:cubicBezTo>
                    <a:pt x="13789" y="1892"/>
                    <a:pt x="13287" y="2666"/>
                    <a:pt x="12814" y="3426"/>
                  </a:cubicBezTo>
                  <a:cubicBezTo>
                    <a:pt x="12169" y="4429"/>
                    <a:pt x="11567" y="5447"/>
                    <a:pt x="10951" y="6450"/>
                  </a:cubicBezTo>
                  <a:lnTo>
                    <a:pt x="10292" y="7568"/>
                  </a:lnTo>
                  <a:lnTo>
                    <a:pt x="10277" y="6264"/>
                  </a:lnTo>
                  <a:cubicBezTo>
                    <a:pt x="10249" y="5088"/>
                    <a:pt x="10234" y="3899"/>
                    <a:pt x="10177" y="2723"/>
                  </a:cubicBezTo>
                  <a:cubicBezTo>
                    <a:pt x="10134" y="1820"/>
                    <a:pt x="10091" y="903"/>
                    <a:pt x="10048" y="0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04" name="Google Shape;4324;p64"/>
            <p:cNvSpPr/>
            <p:nvPr/>
          </p:nvSpPr>
          <p:spPr>
            <a:xfrm>
              <a:off x="4807538" y="3492538"/>
              <a:ext cx="424275" cy="389550"/>
            </a:xfrm>
            <a:custGeom>
              <a:avLst/>
              <a:gdLst/>
              <a:ahLst/>
              <a:cxnLst/>
              <a:rect l="l" t="t" r="r" b="b"/>
              <a:pathLst>
                <a:path w="16971" h="15582" extrusionOk="0">
                  <a:moveTo>
                    <a:pt x="9034" y="1"/>
                  </a:moveTo>
                  <a:cubicBezTo>
                    <a:pt x="8203" y="1"/>
                    <a:pt x="7371" y="109"/>
                    <a:pt x="6565" y="324"/>
                  </a:cubicBezTo>
                  <a:cubicBezTo>
                    <a:pt x="4272" y="926"/>
                    <a:pt x="2308" y="2374"/>
                    <a:pt x="1047" y="4395"/>
                  </a:cubicBezTo>
                  <a:cubicBezTo>
                    <a:pt x="703" y="4939"/>
                    <a:pt x="445" y="5541"/>
                    <a:pt x="259" y="6158"/>
                  </a:cubicBezTo>
                  <a:cubicBezTo>
                    <a:pt x="216" y="6287"/>
                    <a:pt x="187" y="6430"/>
                    <a:pt x="158" y="6559"/>
                  </a:cubicBezTo>
                  <a:cubicBezTo>
                    <a:pt x="44" y="7089"/>
                    <a:pt x="1" y="7634"/>
                    <a:pt x="29" y="8178"/>
                  </a:cubicBezTo>
                  <a:cubicBezTo>
                    <a:pt x="144" y="9554"/>
                    <a:pt x="775" y="10300"/>
                    <a:pt x="1534" y="10672"/>
                  </a:cubicBezTo>
                  <a:cubicBezTo>
                    <a:pt x="2172" y="11006"/>
                    <a:pt x="2890" y="11086"/>
                    <a:pt x="3435" y="11086"/>
                  </a:cubicBezTo>
                  <a:cubicBezTo>
                    <a:pt x="3943" y="11086"/>
                    <a:pt x="4300" y="11016"/>
                    <a:pt x="4300" y="11016"/>
                  </a:cubicBezTo>
                  <a:lnTo>
                    <a:pt x="4300" y="11016"/>
                  </a:lnTo>
                  <a:cubicBezTo>
                    <a:pt x="4300" y="11016"/>
                    <a:pt x="3713" y="14814"/>
                    <a:pt x="5375" y="15359"/>
                  </a:cubicBezTo>
                  <a:cubicBezTo>
                    <a:pt x="5504" y="15402"/>
                    <a:pt x="5617" y="15422"/>
                    <a:pt x="5714" y="15422"/>
                  </a:cubicBezTo>
                  <a:cubicBezTo>
                    <a:pt x="6879" y="15422"/>
                    <a:pt x="6002" y="12593"/>
                    <a:pt x="6809" y="12593"/>
                  </a:cubicBezTo>
                  <a:cubicBezTo>
                    <a:pt x="7697" y="12593"/>
                    <a:pt x="6622" y="15230"/>
                    <a:pt x="8199" y="15560"/>
                  </a:cubicBezTo>
                  <a:cubicBezTo>
                    <a:pt x="8273" y="15575"/>
                    <a:pt x="8342" y="15582"/>
                    <a:pt x="8405" y="15582"/>
                  </a:cubicBezTo>
                  <a:cubicBezTo>
                    <a:pt x="9693" y="15582"/>
                    <a:pt x="8907" y="12679"/>
                    <a:pt x="10191" y="12679"/>
                  </a:cubicBezTo>
                  <a:cubicBezTo>
                    <a:pt x="11538" y="12679"/>
                    <a:pt x="11166" y="15459"/>
                    <a:pt x="12742" y="15560"/>
                  </a:cubicBezTo>
                  <a:cubicBezTo>
                    <a:pt x="12757" y="15560"/>
                    <a:pt x="12771" y="15561"/>
                    <a:pt x="12784" y="15561"/>
                  </a:cubicBezTo>
                  <a:cubicBezTo>
                    <a:pt x="14312" y="15561"/>
                    <a:pt x="13115" y="10873"/>
                    <a:pt x="13115" y="10873"/>
                  </a:cubicBezTo>
                  <a:lnTo>
                    <a:pt x="13115" y="10873"/>
                  </a:lnTo>
                  <a:cubicBezTo>
                    <a:pt x="13115" y="10873"/>
                    <a:pt x="13524" y="10963"/>
                    <a:pt x="14073" y="10963"/>
                  </a:cubicBezTo>
                  <a:cubicBezTo>
                    <a:pt x="14623" y="10963"/>
                    <a:pt x="15315" y="10873"/>
                    <a:pt x="15881" y="10515"/>
                  </a:cubicBezTo>
                  <a:cubicBezTo>
                    <a:pt x="16139" y="10357"/>
                    <a:pt x="16340" y="10156"/>
                    <a:pt x="16512" y="9913"/>
                  </a:cubicBezTo>
                  <a:cubicBezTo>
                    <a:pt x="16784" y="9511"/>
                    <a:pt x="16970" y="8938"/>
                    <a:pt x="16970" y="8178"/>
                  </a:cubicBezTo>
                  <a:cubicBezTo>
                    <a:pt x="16970" y="6631"/>
                    <a:pt x="16053" y="2933"/>
                    <a:pt x="13101" y="1084"/>
                  </a:cubicBezTo>
                  <a:cubicBezTo>
                    <a:pt x="13015" y="1026"/>
                    <a:pt x="12929" y="969"/>
                    <a:pt x="12828" y="926"/>
                  </a:cubicBezTo>
                  <a:cubicBezTo>
                    <a:pt x="12527" y="754"/>
                    <a:pt x="12226" y="611"/>
                    <a:pt x="11911" y="482"/>
                  </a:cubicBezTo>
                  <a:cubicBezTo>
                    <a:pt x="11194" y="224"/>
                    <a:pt x="10449" y="66"/>
                    <a:pt x="9689" y="23"/>
                  </a:cubicBezTo>
                  <a:cubicBezTo>
                    <a:pt x="9471" y="8"/>
                    <a:pt x="9253" y="1"/>
                    <a:pt x="9034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05" name="Google Shape;4325;p64"/>
            <p:cNvSpPr/>
            <p:nvPr/>
          </p:nvSpPr>
          <p:spPr>
            <a:xfrm>
              <a:off x="4989213" y="3705238"/>
              <a:ext cx="78500" cy="57900"/>
            </a:xfrm>
            <a:custGeom>
              <a:avLst/>
              <a:gdLst/>
              <a:ahLst/>
              <a:cxnLst/>
              <a:rect l="l" t="t" r="r" b="b"/>
              <a:pathLst>
                <a:path w="3140" h="2316" extrusionOk="0">
                  <a:moveTo>
                    <a:pt x="1233" y="0"/>
                  </a:moveTo>
                  <a:cubicBezTo>
                    <a:pt x="1233" y="0"/>
                    <a:pt x="0" y="1935"/>
                    <a:pt x="430" y="2236"/>
                  </a:cubicBezTo>
                  <a:cubicBezTo>
                    <a:pt x="479" y="2270"/>
                    <a:pt x="528" y="2285"/>
                    <a:pt x="577" y="2285"/>
                  </a:cubicBezTo>
                  <a:cubicBezTo>
                    <a:pt x="970" y="2285"/>
                    <a:pt x="1376" y="1347"/>
                    <a:pt x="1376" y="1347"/>
                  </a:cubicBezTo>
                  <a:cubicBezTo>
                    <a:pt x="1376" y="1347"/>
                    <a:pt x="1563" y="2316"/>
                    <a:pt x="2157" y="2316"/>
                  </a:cubicBezTo>
                  <a:cubicBezTo>
                    <a:pt x="2222" y="2316"/>
                    <a:pt x="2291" y="2304"/>
                    <a:pt x="2365" y="2279"/>
                  </a:cubicBezTo>
                  <a:cubicBezTo>
                    <a:pt x="3139" y="2035"/>
                    <a:pt x="1233" y="0"/>
                    <a:pt x="1233" y="0"/>
                  </a:cubicBezTo>
                  <a:close/>
                </a:path>
              </a:pathLst>
            </a:custGeom>
            <a:solidFill>
              <a:srgbClr val="1E032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06" name="Google Shape;4326;p64"/>
            <p:cNvSpPr/>
            <p:nvPr/>
          </p:nvSpPr>
          <p:spPr>
            <a:xfrm>
              <a:off x="4883513" y="3581088"/>
              <a:ext cx="92450" cy="133550"/>
            </a:xfrm>
            <a:custGeom>
              <a:avLst/>
              <a:gdLst/>
              <a:ahLst/>
              <a:cxnLst/>
              <a:rect l="l" t="t" r="r" b="b"/>
              <a:pathLst>
                <a:path w="3698" h="5342" extrusionOk="0">
                  <a:moveTo>
                    <a:pt x="2008" y="0"/>
                  </a:moveTo>
                  <a:cubicBezTo>
                    <a:pt x="1223" y="0"/>
                    <a:pt x="513" y="500"/>
                    <a:pt x="244" y="1240"/>
                  </a:cubicBezTo>
                  <a:cubicBezTo>
                    <a:pt x="43" y="1784"/>
                    <a:pt x="0" y="2386"/>
                    <a:pt x="100" y="2945"/>
                  </a:cubicBezTo>
                  <a:cubicBezTo>
                    <a:pt x="172" y="3332"/>
                    <a:pt x="272" y="3705"/>
                    <a:pt x="401" y="4063"/>
                  </a:cubicBezTo>
                  <a:cubicBezTo>
                    <a:pt x="502" y="4364"/>
                    <a:pt x="659" y="4665"/>
                    <a:pt x="860" y="4909"/>
                  </a:cubicBezTo>
                  <a:cubicBezTo>
                    <a:pt x="1125" y="5186"/>
                    <a:pt x="1502" y="5341"/>
                    <a:pt x="1879" y="5341"/>
                  </a:cubicBezTo>
                  <a:cubicBezTo>
                    <a:pt x="1950" y="5341"/>
                    <a:pt x="2022" y="5336"/>
                    <a:pt x="2093" y="5324"/>
                  </a:cubicBezTo>
                  <a:cubicBezTo>
                    <a:pt x="2150" y="5310"/>
                    <a:pt x="2193" y="5310"/>
                    <a:pt x="2236" y="5296"/>
                  </a:cubicBezTo>
                  <a:cubicBezTo>
                    <a:pt x="2953" y="5124"/>
                    <a:pt x="3426" y="4421"/>
                    <a:pt x="3540" y="3719"/>
                  </a:cubicBezTo>
                  <a:cubicBezTo>
                    <a:pt x="3698" y="2759"/>
                    <a:pt x="3569" y="1770"/>
                    <a:pt x="3168" y="896"/>
                  </a:cubicBezTo>
                  <a:cubicBezTo>
                    <a:pt x="3024" y="552"/>
                    <a:pt x="2766" y="265"/>
                    <a:pt x="2451" y="79"/>
                  </a:cubicBezTo>
                  <a:cubicBezTo>
                    <a:pt x="2351" y="36"/>
                    <a:pt x="2265" y="7"/>
                    <a:pt x="2164" y="7"/>
                  </a:cubicBezTo>
                  <a:cubicBezTo>
                    <a:pt x="2112" y="3"/>
                    <a:pt x="2060" y="0"/>
                    <a:pt x="2008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07" name="Google Shape;4327;p64"/>
            <p:cNvSpPr/>
            <p:nvPr/>
          </p:nvSpPr>
          <p:spPr>
            <a:xfrm>
              <a:off x="4901413" y="3583038"/>
              <a:ext cx="74550" cy="131175"/>
            </a:xfrm>
            <a:custGeom>
              <a:avLst/>
              <a:gdLst/>
              <a:ahLst/>
              <a:cxnLst/>
              <a:rect l="l" t="t" r="r" b="b"/>
              <a:pathLst>
                <a:path w="2982" h="5247" extrusionOk="0">
                  <a:moveTo>
                    <a:pt x="1735" y="1"/>
                  </a:moveTo>
                  <a:cubicBezTo>
                    <a:pt x="1047" y="115"/>
                    <a:pt x="488" y="588"/>
                    <a:pt x="244" y="1233"/>
                  </a:cubicBezTo>
                  <a:cubicBezTo>
                    <a:pt x="44" y="1778"/>
                    <a:pt x="1" y="2366"/>
                    <a:pt x="101" y="2939"/>
                  </a:cubicBezTo>
                  <a:cubicBezTo>
                    <a:pt x="173" y="3326"/>
                    <a:pt x="273" y="3698"/>
                    <a:pt x="402" y="4057"/>
                  </a:cubicBezTo>
                  <a:cubicBezTo>
                    <a:pt x="502" y="4358"/>
                    <a:pt x="646" y="4644"/>
                    <a:pt x="861" y="4902"/>
                  </a:cubicBezTo>
                  <a:cubicBezTo>
                    <a:pt x="1004" y="5060"/>
                    <a:pt x="1176" y="5175"/>
                    <a:pt x="1377" y="5246"/>
                  </a:cubicBezTo>
                  <a:cubicBezTo>
                    <a:pt x="1434" y="5232"/>
                    <a:pt x="1477" y="5232"/>
                    <a:pt x="1520" y="5218"/>
                  </a:cubicBezTo>
                  <a:cubicBezTo>
                    <a:pt x="2237" y="5046"/>
                    <a:pt x="2710" y="4343"/>
                    <a:pt x="2824" y="3641"/>
                  </a:cubicBezTo>
                  <a:cubicBezTo>
                    <a:pt x="2982" y="2681"/>
                    <a:pt x="2853" y="1692"/>
                    <a:pt x="2452" y="818"/>
                  </a:cubicBezTo>
                  <a:cubicBezTo>
                    <a:pt x="2308" y="474"/>
                    <a:pt x="2050" y="187"/>
                    <a:pt x="1735" y="1"/>
                  </a:cubicBezTo>
                  <a:close/>
                </a:path>
              </a:pathLst>
            </a:custGeom>
            <a:solidFill>
              <a:srgbClr val="1E032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08" name="Google Shape;4328;p64"/>
            <p:cNvSpPr/>
            <p:nvPr/>
          </p:nvSpPr>
          <p:spPr>
            <a:xfrm>
              <a:off x="5075213" y="3594588"/>
              <a:ext cx="86125" cy="114575"/>
            </a:xfrm>
            <a:custGeom>
              <a:avLst/>
              <a:gdLst/>
              <a:ahLst/>
              <a:cxnLst/>
              <a:rect l="l" t="t" r="r" b="b"/>
              <a:pathLst>
                <a:path w="3445" h="4583" extrusionOk="0">
                  <a:moveTo>
                    <a:pt x="1400" y="1"/>
                  </a:moveTo>
                  <a:cubicBezTo>
                    <a:pt x="1265" y="1"/>
                    <a:pt x="1130" y="28"/>
                    <a:pt x="1003" y="83"/>
                  </a:cubicBezTo>
                  <a:cubicBezTo>
                    <a:pt x="932" y="112"/>
                    <a:pt x="860" y="155"/>
                    <a:pt x="788" y="212"/>
                  </a:cubicBezTo>
                  <a:cubicBezTo>
                    <a:pt x="115" y="728"/>
                    <a:pt x="0" y="4025"/>
                    <a:pt x="1577" y="4512"/>
                  </a:cubicBezTo>
                  <a:lnTo>
                    <a:pt x="1648" y="4541"/>
                  </a:lnTo>
                  <a:cubicBezTo>
                    <a:pt x="1765" y="4569"/>
                    <a:pt x="1875" y="4582"/>
                    <a:pt x="1978" y="4582"/>
                  </a:cubicBezTo>
                  <a:cubicBezTo>
                    <a:pt x="3187" y="4582"/>
                    <a:pt x="3445" y="2757"/>
                    <a:pt x="3168" y="1832"/>
                  </a:cubicBezTo>
                  <a:cubicBezTo>
                    <a:pt x="2953" y="1187"/>
                    <a:pt x="2551" y="614"/>
                    <a:pt x="2007" y="212"/>
                  </a:cubicBezTo>
                  <a:cubicBezTo>
                    <a:pt x="1830" y="71"/>
                    <a:pt x="1616" y="1"/>
                    <a:pt x="1400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09" name="Google Shape;4329;p64"/>
            <p:cNvSpPr/>
            <p:nvPr/>
          </p:nvSpPr>
          <p:spPr>
            <a:xfrm>
              <a:off x="5075213" y="3596663"/>
              <a:ext cx="65950" cy="110750"/>
            </a:xfrm>
            <a:custGeom>
              <a:avLst/>
              <a:gdLst/>
              <a:ahLst/>
              <a:cxnLst/>
              <a:rect l="l" t="t" r="r" b="b"/>
              <a:pathLst>
                <a:path w="2638" h="4430" extrusionOk="0">
                  <a:moveTo>
                    <a:pt x="1003" y="0"/>
                  </a:moveTo>
                  <a:cubicBezTo>
                    <a:pt x="932" y="29"/>
                    <a:pt x="860" y="72"/>
                    <a:pt x="788" y="129"/>
                  </a:cubicBezTo>
                  <a:cubicBezTo>
                    <a:pt x="115" y="645"/>
                    <a:pt x="0" y="3942"/>
                    <a:pt x="1577" y="4429"/>
                  </a:cubicBezTo>
                  <a:cubicBezTo>
                    <a:pt x="2465" y="4099"/>
                    <a:pt x="2637" y="2580"/>
                    <a:pt x="2394" y="1749"/>
                  </a:cubicBezTo>
                  <a:cubicBezTo>
                    <a:pt x="2236" y="1233"/>
                    <a:pt x="1792" y="488"/>
                    <a:pt x="1233" y="129"/>
                  </a:cubicBezTo>
                  <a:cubicBezTo>
                    <a:pt x="1161" y="72"/>
                    <a:pt x="1089" y="29"/>
                    <a:pt x="1003" y="0"/>
                  </a:cubicBezTo>
                  <a:close/>
                </a:path>
              </a:pathLst>
            </a:custGeom>
            <a:solidFill>
              <a:srgbClr val="1E032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10" name="Google Shape;4330;p64"/>
            <p:cNvSpPr/>
            <p:nvPr/>
          </p:nvSpPr>
          <p:spPr>
            <a:xfrm>
              <a:off x="4938338" y="3696638"/>
              <a:ext cx="43725" cy="34425"/>
            </a:xfrm>
            <a:custGeom>
              <a:avLst/>
              <a:gdLst/>
              <a:ahLst/>
              <a:cxnLst/>
              <a:rect l="l" t="t" r="r" b="b"/>
              <a:pathLst>
                <a:path w="1749" h="1377" extrusionOk="0">
                  <a:moveTo>
                    <a:pt x="1749" y="0"/>
                  </a:moveTo>
                  <a:lnTo>
                    <a:pt x="0" y="1376"/>
                  </a:lnTo>
                  <a:cubicBezTo>
                    <a:pt x="0" y="1376"/>
                    <a:pt x="12" y="1377"/>
                    <a:pt x="33" y="1377"/>
                  </a:cubicBezTo>
                  <a:cubicBezTo>
                    <a:pt x="252" y="1377"/>
                    <a:pt x="1475" y="1317"/>
                    <a:pt x="1749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11" name="Google Shape;4331;p64"/>
            <p:cNvSpPr/>
            <p:nvPr/>
          </p:nvSpPr>
          <p:spPr>
            <a:xfrm>
              <a:off x="5079138" y="3698063"/>
              <a:ext cx="40875" cy="25825"/>
            </a:xfrm>
            <a:custGeom>
              <a:avLst/>
              <a:gdLst/>
              <a:ahLst/>
              <a:cxnLst/>
              <a:rect l="l" t="t" r="r" b="b"/>
              <a:pathLst>
                <a:path w="1635" h="1033" extrusionOk="0">
                  <a:moveTo>
                    <a:pt x="1" y="0"/>
                  </a:moveTo>
                  <a:cubicBezTo>
                    <a:pt x="1" y="1"/>
                    <a:pt x="489" y="1033"/>
                    <a:pt x="1590" y="1033"/>
                  </a:cubicBezTo>
                  <a:cubicBezTo>
                    <a:pt x="1605" y="1033"/>
                    <a:pt x="1620" y="1033"/>
                    <a:pt x="1635" y="1032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12" name="Google Shape;4332;p64"/>
            <p:cNvSpPr/>
            <p:nvPr/>
          </p:nvSpPr>
          <p:spPr>
            <a:xfrm>
              <a:off x="4807888" y="3656488"/>
              <a:ext cx="56300" cy="103225"/>
            </a:xfrm>
            <a:custGeom>
              <a:avLst/>
              <a:gdLst/>
              <a:ahLst/>
              <a:cxnLst/>
              <a:rect l="l" t="t" r="r" b="b"/>
              <a:pathLst>
                <a:path w="2252" h="4129" extrusionOk="0">
                  <a:moveTo>
                    <a:pt x="159" y="1"/>
                  </a:moveTo>
                  <a:cubicBezTo>
                    <a:pt x="101" y="187"/>
                    <a:pt x="73" y="373"/>
                    <a:pt x="58" y="574"/>
                  </a:cubicBezTo>
                  <a:cubicBezTo>
                    <a:pt x="1" y="918"/>
                    <a:pt x="1" y="1276"/>
                    <a:pt x="30" y="1635"/>
                  </a:cubicBezTo>
                  <a:cubicBezTo>
                    <a:pt x="116" y="2753"/>
                    <a:pt x="546" y="3441"/>
                    <a:pt x="1119" y="3871"/>
                  </a:cubicBezTo>
                  <a:cubicBezTo>
                    <a:pt x="1248" y="3971"/>
                    <a:pt x="1377" y="4057"/>
                    <a:pt x="1520" y="4129"/>
                  </a:cubicBezTo>
                  <a:cubicBezTo>
                    <a:pt x="2251" y="1649"/>
                    <a:pt x="646" y="330"/>
                    <a:pt x="159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13" name="Google Shape;4333;p64"/>
            <p:cNvSpPr/>
            <p:nvPr/>
          </p:nvSpPr>
          <p:spPr>
            <a:xfrm>
              <a:off x="4814338" y="3602388"/>
              <a:ext cx="23325" cy="44100"/>
            </a:xfrm>
            <a:custGeom>
              <a:avLst/>
              <a:gdLst/>
              <a:ahLst/>
              <a:cxnLst/>
              <a:rect l="l" t="t" r="r" b="b"/>
              <a:pathLst>
                <a:path w="933" h="1764" extrusionOk="0">
                  <a:moveTo>
                    <a:pt x="775" y="1"/>
                  </a:moveTo>
                  <a:lnTo>
                    <a:pt x="775" y="1"/>
                  </a:lnTo>
                  <a:cubicBezTo>
                    <a:pt x="445" y="545"/>
                    <a:pt x="173" y="1147"/>
                    <a:pt x="1" y="1764"/>
                  </a:cubicBezTo>
                  <a:cubicBezTo>
                    <a:pt x="345" y="1434"/>
                    <a:pt x="933" y="746"/>
                    <a:pt x="775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14" name="Google Shape;4334;p64"/>
            <p:cNvSpPr/>
            <p:nvPr/>
          </p:nvSpPr>
          <p:spPr>
            <a:xfrm>
              <a:off x="4826538" y="3620138"/>
              <a:ext cx="50900" cy="38175"/>
            </a:xfrm>
            <a:custGeom>
              <a:avLst/>
              <a:gdLst/>
              <a:ahLst/>
              <a:cxnLst/>
              <a:rect l="l" t="t" r="r" b="b"/>
              <a:pathLst>
                <a:path w="2036" h="1527" extrusionOk="0">
                  <a:moveTo>
                    <a:pt x="1298" y="1"/>
                  </a:moveTo>
                  <a:cubicBezTo>
                    <a:pt x="734" y="1"/>
                    <a:pt x="0" y="1527"/>
                    <a:pt x="0" y="1527"/>
                  </a:cubicBezTo>
                  <a:cubicBezTo>
                    <a:pt x="0" y="1527"/>
                    <a:pt x="2035" y="409"/>
                    <a:pt x="1462" y="50"/>
                  </a:cubicBezTo>
                  <a:cubicBezTo>
                    <a:pt x="1410" y="16"/>
                    <a:pt x="1355" y="1"/>
                    <a:pt x="1298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15" name="Google Shape;4335;p64"/>
            <p:cNvSpPr/>
            <p:nvPr/>
          </p:nvSpPr>
          <p:spPr>
            <a:xfrm>
              <a:off x="4837638" y="3654338"/>
              <a:ext cx="44100" cy="18300"/>
            </a:xfrm>
            <a:custGeom>
              <a:avLst/>
              <a:gdLst/>
              <a:ahLst/>
              <a:cxnLst/>
              <a:rect l="l" t="t" r="r" b="b"/>
              <a:pathLst>
                <a:path w="1764" h="732" extrusionOk="0">
                  <a:moveTo>
                    <a:pt x="1264" y="0"/>
                  </a:moveTo>
                  <a:cubicBezTo>
                    <a:pt x="824" y="0"/>
                    <a:pt x="1" y="732"/>
                    <a:pt x="1" y="732"/>
                  </a:cubicBezTo>
                  <a:cubicBezTo>
                    <a:pt x="1" y="732"/>
                    <a:pt x="1763" y="459"/>
                    <a:pt x="1462" y="87"/>
                  </a:cubicBezTo>
                  <a:cubicBezTo>
                    <a:pt x="1415" y="26"/>
                    <a:pt x="1346" y="0"/>
                    <a:pt x="1264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16" name="Google Shape;4336;p64"/>
            <p:cNvSpPr/>
            <p:nvPr/>
          </p:nvSpPr>
          <p:spPr>
            <a:xfrm>
              <a:off x="4848038" y="3676013"/>
              <a:ext cx="42075" cy="14225"/>
            </a:xfrm>
            <a:custGeom>
              <a:avLst/>
              <a:gdLst/>
              <a:ahLst/>
              <a:cxnLst/>
              <a:rect l="l" t="t" r="r" b="b"/>
              <a:pathLst>
                <a:path w="1683" h="569" extrusionOk="0">
                  <a:moveTo>
                    <a:pt x="1211" y="0"/>
                  </a:moveTo>
                  <a:cubicBezTo>
                    <a:pt x="765" y="0"/>
                    <a:pt x="0" y="567"/>
                    <a:pt x="0" y="567"/>
                  </a:cubicBezTo>
                  <a:cubicBezTo>
                    <a:pt x="0" y="567"/>
                    <a:pt x="41" y="568"/>
                    <a:pt x="109" y="568"/>
                  </a:cubicBezTo>
                  <a:cubicBezTo>
                    <a:pt x="483" y="568"/>
                    <a:pt x="1683" y="537"/>
                    <a:pt x="1476" y="137"/>
                  </a:cubicBezTo>
                  <a:cubicBezTo>
                    <a:pt x="1423" y="39"/>
                    <a:pt x="1328" y="0"/>
                    <a:pt x="1211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17" name="Google Shape;4337;p64"/>
            <p:cNvSpPr/>
            <p:nvPr/>
          </p:nvSpPr>
          <p:spPr>
            <a:xfrm>
              <a:off x="4854488" y="3700138"/>
              <a:ext cx="43125" cy="10050"/>
            </a:xfrm>
            <a:custGeom>
              <a:avLst/>
              <a:gdLst/>
              <a:ahLst/>
              <a:cxnLst/>
              <a:rect l="l" t="t" r="r" b="b"/>
              <a:pathLst>
                <a:path w="1725" h="402" extrusionOk="0">
                  <a:moveTo>
                    <a:pt x="1113" y="0"/>
                  </a:moveTo>
                  <a:cubicBezTo>
                    <a:pt x="624" y="0"/>
                    <a:pt x="0" y="204"/>
                    <a:pt x="0" y="204"/>
                  </a:cubicBezTo>
                  <a:cubicBezTo>
                    <a:pt x="0" y="204"/>
                    <a:pt x="835" y="402"/>
                    <a:pt x="1323" y="402"/>
                  </a:cubicBezTo>
                  <a:cubicBezTo>
                    <a:pt x="1567" y="402"/>
                    <a:pt x="1725" y="352"/>
                    <a:pt x="1648" y="204"/>
                  </a:cubicBezTo>
                  <a:cubicBezTo>
                    <a:pt x="1567" y="51"/>
                    <a:pt x="1357" y="0"/>
                    <a:pt x="1113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18" name="Google Shape;4338;p64"/>
            <p:cNvSpPr/>
            <p:nvPr/>
          </p:nvSpPr>
          <p:spPr>
            <a:xfrm>
              <a:off x="4858788" y="3718338"/>
              <a:ext cx="40000" cy="12950"/>
            </a:xfrm>
            <a:custGeom>
              <a:avLst/>
              <a:gdLst/>
              <a:ahLst/>
              <a:cxnLst/>
              <a:rect l="l" t="t" r="r" b="b"/>
              <a:pathLst>
                <a:path w="1600" h="518" extrusionOk="0">
                  <a:moveTo>
                    <a:pt x="925" y="1"/>
                  </a:moveTo>
                  <a:cubicBezTo>
                    <a:pt x="495" y="1"/>
                    <a:pt x="0" y="107"/>
                    <a:pt x="0" y="107"/>
                  </a:cubicBezTo>
                  <a:cubicBezTo>
                    <a:pt x="0" y="107"/>
                    <a:pt x="806" y="518"/>
                    <a:pt x="1252" y="518"/>
                  </a:cubicBezTo>
                  <a:cubicBezTo>
                    <a:pt x="1400" y="518"/>
                    <a:pt x="1509" y="472"/>
                    <a:pt x="1534" y="350"/>
                  </a:cubicBezTo>
                  <a:cubicBezTo>
                    <a:pt x="1599" y="76"/>
                    <a:pt x="1285" y="1"/>
                    <a:pt x="925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19" name="Google Shape;4339;p64"/>
            <p:cNvSpPr/>
            <p:nvPr/>
          </p:nvSpPr>
          <p:spPr>
            <a:xfrm>
              <a:off x="4854488" y="3743463"/>
              <a:ext cx="51875" cy="20575"/>
            </a:xfrm>
            <a:custGeom>
              <a:avLst/>
              <a:gdLst/>
              <a:ahLst/>
              <a:cxnLst/>
              <a:rect l="l" t="t" r="r" b="b"/>
              <a:pathLst>
                <a:path w="2075" h="823" extrusionOk="0">
                  <a:moveTo>
                    <a:pt x="257" y="0"/>
                  </a:moveTo>
                  <a:cubicBezTo>
                    <a:pt x="103" y="0"/>
                    <a:pt x="0" y="5"/>
                    <a:pt x="0" y="5"/>
                  </a:cubicBezTo>
                  <a:cubicBezTo>
                    <a:pt x="0" y="5"/>
                    <a:pt x="673" y="823"/>
                    <a:pt x="1215" y="823"/>
                  </a:cubicBezTo>
                  <a:cubicBezTo>
                    <a:pt x="1353" y="823"/>
                    <a:pt x="1483" y="769"/>
                    <a:pt x="1591" y="635"/>
                  </a:cubicBezTo>
                  <a:cubicBezTo>
                    <a:pt x="2075" y="62"/>
                    <a:pt x="820" y="0"/>
                    <a:pt x="257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20" name="Google Shape;4340;p64"/>
            <p:cNvSpPr/>
            <p:nvPr/>
          </p:nvSpPr>
          <p:spPr>
            <a:xfrm>
              <a:off x="4971638" y="3492388"/>
              <a:ext cx="133700" cy="50825"/>
            </a:xfrm>
            <a:custGeom>
              <a:avLst/>
              <a:gdLst/>
              <a:ahLst/>
              <a:cxnLst/>
              <a:rect l="l" t="t" r="r" b="b"/>
              <a:pathLst>
                <a:path w="5348" h="2033" extrusionOk="0">
                  <a:moveTo>
                    <a:pt x="2466" y="1"/>
                  </a:moveTo>
                  <a:cubicBezTo>
                    <a:pt x="2280" y="1"/>
                    <a:pt x="2108" y="15"/>
                    <a:pt x="1922" y="29"/>
                  </a:cubicBezTo>
                  <a:cubicBezTo>
                    <a:pt x="1277" y="58"/>
                    <a:pt x="632" y="158"/>
                    <a:pt x="1" y="330"/>
                  </a:cubicBezTo>
                  <a:cubicBezTo>
                    <a:pt x="87" y="502"/>
                    <a:pt x="202" y="660"/>
                    <a:pt x="316" y="817"/>
                  </a:cubicBezTo>
                  <a:cubicBezTo>
                    <a:pt x="417" y="946"/>
                    <a:pt x="531" y="1075"/>
                    <a:pt x="660" y="1204"/>
                  </a:cubicBezTo>
                  <a:cubicBezTo>
                    <a:pt x="1133" y="1634"/>
                    <a:pt x="1721" y="1921"/>
                    <a:pt x="2352" y="1993"/>
                  </a:cubicBezTo>
                  <a:cubicBezTo>
                    <a:pt x="2438" y="2007"/>
                    <a:pt x="2524" y="2021"/>
                    <a:pt x="2624" y="2021"/>
                  </a:cubicBezTo>
                  <a:cubicBezTo>
                    <a:pt x="2703" y="2029"/>
                    <a:pt x="2778" y="2032"/>
                    <a:pt x="2853" y="2032"/>
                  </a:cubicBezTo>
                  <a:cubicBezTo>
                    <a:pt x="2928" y="2032"/>
                    <a:pt x="3004" y="2029"/>
                    <a:pt x="3082" y="2021"/>
                  </a:cubicBezTo>
                  <a:cubicBezTo>
                    <a:pt x="4000" y="1978"/>
                    <a:pt x="4559" y="1692"/>
                    <a:pt x="4888" y="1348"/>
                  </a:cubicBezTo>
                  <a:cubicBezTo>
                    <a:pt x="5003" y="1233"/>
                    <a:pt x="5103" y="1104"/>
                    <a:pt x="5175" y="961"/>
                  </a:cubicBezTo>
                  <a:cubicBezTo>
                    <a:pt x="5261" y="817"/>
                    <a:pt x="5318" y="660"/>
                    <a:pt x="5347" y="488"/>
                  </a:cubicBezTo>
                  <a:cubicBezTo>
                    <a:pt x="4630" y="230"/>
                    <a:pt x="3871" y="58"/>
                    <a:pt x="3097" y="15"/>
                  </a:cubicBezTo>
                  <a:lnTo>
                    <a:pt x="3025" y="15"/>
                  </a:lnTo>
                  <a:cubicBezTo>
                    <a:pt x="2896" y="1"/>
                    <a:pt x="2767" y="1"/>
                    <a:pt x="2638" y="1"/>
                  </a:cubicBezTo>
                  <a:close/>
                </a:path>
              </a:pathLst>
            </a:custGeom>
            <a:solidFill>
              <a:srgbClr val="FFD3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21" name="Google Shape;4341;p64"/>
            <p:cNvSpPr/>
            <p:nvPr/>
          </p:nvSpPr>
          <p:spPr>
            <a:xfrm>
              <a:off x="4807888" y="3670463"/>
              <a:ext cx="33000" cy="82450"/>
            </a:xfrm>
            <a:custGeom>
              <a:avLst/>
              <a:gdLst/>
              <a:ahLst/>
              <a:cxnLst/>
              <a:rect l="l" t="t" r="r" b="b"/>
              <a:pathLst>
                <a:path w="1320" h="3298" extrusionOk="0">
                  <a:moveTo>
                    <a:pt x="58" y="1"/>
                  </a:moveTo>
                  <a:cubicBezTo>
                    <a:pt x="1" y="359"/>
                    <a:pt x="1" y="703"/>
                    <a:pt x="30" y="1061"/>
                  </a:cubicBezTo>
                  <a:cubicBezTo>
                    <a:pt x="116" y="2179"/>
                    <a:pt x="546" y="2882"/>
                    <a:pt x="1119" y="3297"/>
                  </a:cubicBezTo>
                  <a:cubicBezTo>
                    <a:pt x="1320" y="1291"/>
                    <a:pt x="288" y="216"/>
                    <a:pt x="58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22" name="Google Shape;4342;p64"/>
            <p:cNvSpPr/>
            <p:nvPr/>
          </p:nvSpPr>
          <p:spPr>
            <a:xfrm>
              <a:off x="5133613" y="3717763"/>
              <a:ext cx="6825" cy="6100"/>
            </a:xfrm>
            <a:custGeom>
              <a:avLst/>
              <a:gdLst/>
              <a:ahLst/>
              <a:cxnLst/>
              <a:rect l="l" t="t" r="r" b="b"/>
              <a:pathLst>
                <a:path w="273" h="244" extrusionOk="0">
                  <a:moveTo>
                    <a:pt x="158" y="1"/>
                  </a:moveTo>
                  <a:cubicBezTo>
                    <a:pt x="58" y="1"/>
                    <a:pt x="0" y="130"/>
                    <a:pt x="72" y="201"/>
                  </a:cubicBezTo>
                  <a:cubicBezTo>
                    <a:pt x="96" y="231"/>
                    <a:pt x="127" y="243"/>
                    <a:pt x="158" y="243"/>
                  </a:cubicBezTo>
                  <a:cubicBezTo>
                    <a:pt x="217" y="243"/>
                    <a:pt x="273" y="196"/>
                    <a:pt x="273" y="130"/>
                  </a:cubicBezTo>
                  <a:cubicBezTo>
                    <a:pt x="273" y="58"/>
                    <a:pt x="230" y="1"/>
                    <a:pt x="158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23" name="Google Shape;4343;p64"/>
            <p:cNvSpPr/>
            <p:nvPr/>
          </p:nvSpPr>
          <p:spPr>
            <a:xfrm>
              <a:off x="5152588" y="3699763"/>
              <a:ext cx="6125" cy="5925"/>
            </a:xfrm>
            <a:custGeom>
              <a:avLst/>
              <a:gdLst/>
              <a:ahLst/>
              <a:cxnLst/>
              <a:rect l="l" t="t" r="r" b="b"/>
              <a:pathLst>
                <a:path w="245" h="237" extrusionOk="0">
                  <a:moveTo>
                    <a:pt x="123" y="1"/>
                  </a:moveTo>
                  <a:cubicBezTo>
                    <a:pt x="62" y="1"/>
                    <a:pt x="1" y="40"/>
                    <a:pt x="1" y="119"/>
                  </a:cubicBezTo>
                  <a:cubicBezTo>
                    <a:pt x="1" y="198"/>
                    <a:pt x="62" y="237"/>
                    <a:pt x="123" y="237"/>
                  </a:cubicBezTo>
                  <a:cubicBezTo>
                    <a:pt x="184" y="237"/>
                    <a:pt x="245" y="198"/>
                    <a:pt x="245" y="119"/>
                  </a:cubicBezTo>
                  <a:cubicBezTo>
                    <a:pt x="245" y="40"/>
                    <a:pt x="184" y="1"/>
                    <a:pt x="123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24" name="Google Shape;4344;p64"/>
            <p:cNvSpPr/>
            <p:nvPr/>
          </p:nvSpPr>
          <p:spPr>
            <a:xfrm>
              <a:off x="4898913" y="3708713"/>
              <a:ext cx="6125" cy="5950"/>
            </a:xfrm>
            <a:custGeom>
              <a:avLst/>
              <a:gdLst/>
              <a:ahLst/>
              <a:cxnLst/>
              <a:rect l="l" t="t" r="r" b="b"/>
              <a:pathLst>
                <a:path w="245" h="238" extrusionOk="0">
                  <a:moveTo>
                    <a:pt x="122" y="1"/>
                  </a:moveTo>
                  <a:cubicBezTo>
                    <a:pt x="61" y="1"/>
                    <a:pt x="0" y="40"/>
                    <a:pt x="0" y="119"/>
                  </a:cubicBezTo>
                  <a:cubicBezTo>
                    <a:pt x="0" y="198"/>
                    <a:pt x="61" y="237"/>
                    <a:pt x="122" y="237"/>
                  </a:cubicBezTo>
                  <a:cubicBezTo>
                    <a:pt x="183" y="237"/>
                    <a:pt x="244" y="198"/>
                    <a:pt x="244" y="119"/>
                  </a:cubicBezTo>
                  <a:cubicBezTo>
                    <a:pt x="244" y="40"/>
                    <a:pt x="183" y="1"/>
                    <a:pt x="122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25" name="Google Shape;4345;p64"/>
            <p:cNvSpPr/>
            <p:nvPr/>
          </p:nvSpPr>
          <p:spPr>
            <a:xfrm>
              <a:off x="4925063" y="3727088"/>
              <a:ext cx="7200" cy="5850"/>
            </a:xfrm>
            <a:custGeom>
              <a:avLst/>
              <a:gdLst/>
              <a:ahLst/>
              <a:cxnLst/>
              <a:rect l="l" t="t" r="r" b="b"/>
              <a:pathLst>
                <a:path w="288" h="234" extrusionOk="0">
                  <a:moveTo>
                    <a:pt x="158" y="0"/>
                  </a:moveTo>
                  <a:cubicBezTo>
                    <a:pt x="58" y="0"/>
                    <a:pt x="1" y="129"/>
                    <a:pt x="72" y="201"/>
                  </a:cubicBezTo>
                  <a:cubicBezTo>
                    <a:pt x="99" y="223"/>
                    <a:pt x="130" y="233"/>
                    <a:pt x="160" y="233"/>
                  </a:cubicBezTo>
                  <a:cubicBezTo>
                    <a:pt x="226" y="233"/>
                    <a:pt x="287" y="184"/>
                    <a:pt x="287" y="115"/>
                  </a:cubicBezTo>
                  <a:cubicBezTo>
                    <a:pt x="287" y="43"/>
                    <a:pt x="230" y="0"/>
                    <a:pt x="158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26" name="Google Shape;4346;p64"/>
            <p:cNvSpPr/>
            <p:nvPr/>
          </p:nvSpPr>
          <p:spPr>
            <a:xfrm>
              <a:off x="4990288" y="3549138"/>
              <a:ext cx="85650" cy="63300"/>
            </a:xfrm>
            <a:custGeom>
              <a:avLst/>
              <a:gdLst/>
              <a:ahLst/>
              <a:cxnLst/>
              <a:rect l="l" t="t" r="r" b="b"/>
              <a:pathLst>
                <a:path w="3426" h="2532" extrusionOk="0">
                  <a:moveTo>
                    <a:pt x="859" y="1"/>
                  </a:moveTo>
                  <a:cubicBezTo>
                    <a:pt x="822" y="1"/>
                    <a:pt x="785" y="3"/>
                    <a:pt x="746" y="9"/>
                  </a:cubicBezTo>
                  <a:cubicBezTo>
                    <a:pt x="0" y="110"/>
                    <a:pt x="1075" y="2116"/>
                    <a:pt x="1692" y="2532"/>
                  </a:cubicBezTo>
                  <a:cubicBezTo>
                    <a:pt x="2508" y="1744"/>
                    <a:pt x="3426" y="325"/>
                    <a:pt x="2852" y="81"/>
                  </a:cubicBezTo>
                  <a:cubicBezTo>
                    <a:pt x="2796" y="59"/>
                    <a:pt x="2739" y="49"/>
                    <a:pt x="2683" y="49"/>
                  </a:cubicBezTo>
                  <a:cubicBezTo>
                    <a:pt x="2160" y="49"/>
                    <a:pt x="1692" y="927"/>
                    <a:pt x="1692" y="927"/>
                  </a:cubicBezTo>
                  <a:cubicBezTo>
                    <a:pt x="1692" y="927"/>
                    <a:pt x="1511" y="1"/>
                    <a:pt x="859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27" name="Google Shape;4347;p64"/>
            <p:cNvSpPr/>
            <p:nvPr/>
          </p:nvSpPr>
          <p:spPr>
            <a:xfrm>
              <a:off x="5025038" y="3621738"/>
              <a:ext cx="10425" cy="54125"/>
            </a:xfrm>
            <a:custGeom>
              <a:avLst/>
              <a:gdLst/>
              <a:ahLst/>
              <a:cxnLst/>
              <a:rect l="l" t="t" r="r" b="b"/>
              <a:pathLst>
                <a:path w="417" h="2165" extrusionOk="0">
                  <a:moveTo>
                    <a:pt x="259" y="1"/>
                  </a:moveTo>
                  <a:cubicBezTo>
                    <a:pt x="115" y="330"/>
                    <a:pt x="44" y="703"/>
                    <a:pt x="29" y="1076"/>
                  </a:cubicBezTo>
                  <a:cubicBezTo>
                    <a:pt x="1" y="1448"/>
                    <a:pt x="44" y="1806"/>
                    <a:pt x="144" y="2165"/>
                  </a:cubicBezTo>
                  <a:cubicBezTo>
                    <a:pt x="287" y="1821"/>
                    <a:pt x="373" y="1463"/>
                    <a:pt x="388" y="1090"/>
                  </a:cubicBezTo>
                  <a:cubicBezTo>
                    <a:pt x="416" y="717"/>
                    <a:pt x="373" y="345"/>
                    <a:pt x="259" y="1"/>
                  </a:cubicBezTo>
                  <a:close/>
                </a:path>
              </a:pathLst>
            </a:custGeom>
            <a:solidFill>
              <a:srgbClr val="FFD3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28" name="Google Shape;4348;p64"/>
            <p:cNvSpPr/>
            <p:nvPr/>
          </p:nvSpPr>
          <p:spPr>
            <a:xfrm>
              <a:off x="4983463" y="3610988"/>
              <a:ext cx="36225" cy="22250"/>
            </a:xfrm>
            <a:custGeom>
              <a:avLst/>
              <a:gdLst/>
              <a:ahLst/>
              <a:cxnLst/>
              <a:rect l="l" t="t" r="r" b="b"/>
              <a:pathLst>
                <a:path w="1449" h="890" extrusionOk="0">
                  <a:moveTo>
                    <a:pt x="1449" y="1"/>
                  </a:moveTo>
                  <a:lnTo>
                    <a:pt x="1449" y="1"/>
                  </a:lnTo>
                  <a:cubicBezTo>
                    <a:pt x="861" y="72"/>
                    <a:pt x="331" y="402"/>
                    <a:pt x="1" y="889"/>
                  </a:cubicBezTo>
                  <a:cubicBezTo>
                    <a:pt x="288" y="861"/>
                    <a:pt x="560" y="760"/>
                    <a:pt x="818" y="603"/>
                  </a:cubicBezTo>
                  <a:cubicBezTo>
                    <a:pt x="1062" y="445"/>
                    <a:pt x="1291" y="244"/>
                    <a:pt x="1449" y="1"/>
                  </a:cubicBezTo>
                  <a:close/>
                </a:path>
              </a:pathLst>
            </a:custGeom>
            <a:solidFill>
              <a:srgbClr val="FFD3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29" name="Google Shape;4349;p64"/>
            <p:cNvSpPr/>
            <p:nvPr/>
          </p:nvSpPr>
          <p:spPr>
            <a:xfrm>
              <a:off x="5042963" y="3610988"/>
              <a:ext cx="36200" cy="22250"/>
            </a:xfrm>
            <a:custGeom>
              <a:avLst/>
              <a:gdLst/>
              <a:ahLst/>
              <a:cxnLst/>
              <a:rect l="l" t="t" r="r" b="b"/>
              <a:pathLst>
                <a:path w="1448" h="890" extrusionOk="0">
                  <a:moveTo>
                    <a:pt x="0" y="1"/>
                  </a:moveTo>
                  <a:cubicBezTo>
                    <a:pt x="158" y="244"/>
                    <a:pt x="373" y="445"/>
                    <a:pt x="631" y="603"/>
                  </a:cubicBezTo>
                  <a:cubicBezTo>
                    <a:pt x="874" y="760"/>
                    <a:pt x="1161" y="861"/>
                    <a:pt x="1448" y="889"/>
                  </a:cubicBezTo>
                  <a:cubicBezTo>
                    <a:pt x="1118" y="402"/>
                    <a:pt x="588" y="72"/>
                    <a:pt x="0" y="1"/>
                  </a:cubicBezTo>
                  <a:close/>
                </a:path>
              </a:pathLst>
            </a:custGeom>
            <a:solidFill>
              <a:srgbClr val="FFD3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30" name="Google Shape;4350;p64"/>
            <p:cNvSpPr/>
            <p:nvPr/>
          </p:nvSpPr>
          <p:spPr>
            <a:xfrm>
              <a:off x="4950863" y="3492388"/>
              <a:ext cx="82450" cy="49125"/>
            </a:xfrm>
            <a:custGeom>
              <a:avLst/>
              <a:gdLst/>
              <a:ahLst/>
              <a:cxnLst/>
              <a:rect l="l" t="t" r="r" b="b"/>
              <a:pathLst>
                <a:path w="3298" h="1965" extrusionOk="0">
                  <a:moveTo>
                    <a:pt x="3297" y="1"/>
                  </a:moveTo>
                  <a:cubicBezTo>
                    <a:pt x="3125" y="1"/>
                    <a:pt x="2939" y="1"/>
                    <a:pt x="2767" y="15"/>
                  </a:cubicBezTo>
                  <a:cubicBezTo>
                    <a:pt x="2194" y="230"/>
                    <a:pt x="1663" y="502"/>
                    <a:pt x="1147" y="817"/>
                  </a:cubicBezTo>
                  <a:cubicBezTo>
                    <a:pt x="631" y="1133"/>
                    <a:pt x="201" y="1520"/>
                    <a:pt x="1" y="1964"/>
                  </a:cubicBezTo>
                  <a:cubicBezTo>
                    <a:pt x="517" y="1735"/>
                    <a:pt x="1018" y="1491"/>
                    <a:pt x="1491" y="1190"/>
                  </a:cubicBezTo>
                  <a:cubicBezTo>
                    <a:pt x="2194" y="774"/>
                    <a:pt x="2867" y="316"/>
                    <a:pt x="3297" y="1"/>
                  </a:cubicBezTo>
                  <a:close/>
                </a:path>
              </a:pathLst>
            </a:custGeom>
            <a:solidFill>
              <a:srgbClr val="FF51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31" name="Google Shape;4351;p64"/>
            <p:cNvSpPr/>
            <p:nvPr/>
          </p:nvSpPr>
          <p:spPr>
            <a:xfrm>
              <a:off x="5038288" y="3492738"/>
              <a:ext cx="88525" cy="39800"/>
            </a:xfrm>
            <a:custGeom>
              <a:avLst/>
              <a:gdLst/>
              <a:ahLst/>
              <a:cxnLst/>
              <a:rect l="l" t="t" r="r" b="b"/>
              <a:pathLst>
                <a:path w="3541" h="1592" extrusionOk="0">
                  <a:moveTo>
                    <a:pt x="1" y="1"/>
                  </a:moveTo>
                  <a:cubicBezTo>
                    <a:pt x="674" y="545"/>
                    <a:pt x="1420" y="1004"/>
                    <a:pt x="2237" y="1334"/>
                  </a:cubicBezTo>
                  <a:cubicBezTo>
                    <a:pt x="2638" y="1506"/>
                    <a:pt x="3082" y="1592"/>
                    <a:pt x="3541" y="1592"/>
                  </a:cubicBezTo>
                  <a:cubicBezTo>
                    <a:pt x="3412" y="1434"/>
                    <a:pt x="3011" y="1205"/>
                    <a:pt x="2509" y="961"/>
                  </a:cubicBezTo>
                  <a:cubicBezTo>
                    <a:pt x="1835" y="617"/>
                    <a:pt x="990" y="259"/>
                    <a:pt x="388" y="15"/>
                  </a:cubicBezTo>
                  <a:cubicBezTo>
                    <a:pt x="259" y="1"/>
                    <a:pt x="130" y="1"/>
                    <a:pt x="1" y="1"/>
                  </a:cubicBezTo>
                  <a:close/>
                </a:path>
              </a:pathLst>
            </a:custGeom>
            <a:solidFill>
              <a:srgbClr val="FF51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32" name="Google Shape;4352;p64"/>
            <p:cNvSpPr/>
            <p:nvPr/>
          </p:nvSpPr>
          <p:spPr>
            <a:xfrm>
              <a:off x="5028613" y="3492388"/>
              <a:ext cx="11850" cy="59875"/>
            </a:xfrm>
            <a:custGeom>
              <a:avLst/>
              <a:gdLst/>
              <a:ahLst/>
              <a:cxnLst/>
              <a:rect l="l" t="t" r="r" b="b"/>
              <a:pathLst>
                <a:path w="474" h="2395" extrusionOk="0">
                  <a:moveTo>
                    <a:pt x="202" y="1"/>
                  </a:moveTo>
                  <a:cubicBezTo>
                    <a:pt x="116" y="559"/>
                    <a:pt x="1" y="1434"/>
                    <a:pt x="73" y="1993"/>
                  </a:cubicBezTo>
                  <a:cubicBezTo>
                    <a:pt x="87" y="2136"/>
                    <a:pt x="130" y="2265"/>
                    <a:pt x="202" y="2394"/>
                  </a:cubicBezTo>
                  <a:cubicBezTo>
                    <a:pt x="273" y="2279"/>
                    <a:pt x="330" y="2150"/>
                    <a:pt x="345" y="2021"/>
                  </a:cubicBezTo>
                  <a:cubicBezTo>
                    <a:pt x="474" y="1477"/>
                    <a:pt x="459" y="617"/>
                    <a:pt x="373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33" name="Google Shape;4353;p64"/>
            <p:cNvSpPr/>
            <p:nvPr/>
          </p:nvSpPr>
          <p:spPr>
            <a:xfrm>
              <a:off x="4941188" y="3516763"/>
              <a:ext cx="9700" cy="8350"/>
            </a:xfrm>
            <a:custGeom>
              <a:avLst/>
              <a:gdLst/>
              <a:ahLst/>
              <a:cxnLst/>
              <a:rect l="l" t="t" r="r" b="b"/>
              <a:pathLst>
                <a:path w="388" h="334" extrusionOk="0">
                  <a:moveTo>
                    <a:pt x="216" y="0"/>
                  </a:moveTo>
                  <a:cubicBezTo>
                    <a:pt x="72" y="0"/>
                    <a:pt x="1" y="186"/>
                    <a:pt x="101" y="287"/>
                  </a:cubicBezTo>
                  <a:cubicBezTo>
                    <a:pt x="133" y="319"/>
                    <a:pt x="175" y="334"/>
                    <a:pt x="216" y="334"/>
                  </a:cubicBezTo>
                  <a:cubicBezTo>
                    <a:pt x="302" y="334"/>
                    <a:pt x="388" y="269"/>
                    <a:pt x="388" y="172"/>
                  </a:cubicBezTo>
                  <a:cubicBezTo>
                    <a:pt x="388" y="72"/>
                    <a:pt x="316" y="0"/>
                    <a:pt x="216" y="0"/>
                  </a:cubicBezTo>
                  <a:close/>
                </a:path>
              </a:pathLst>
            </a:custGeom>
            <a:solidFill>
              <a:srgbClr val="00BFB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34" name="Google Shape;4354;p64"/>
            <p:cNvSpPr/>
            <p:nvPr/>
          </p:nvSpPr>
          <p:spPr>
            <a:xfrm>
              <a:off x="4979163" y="3545063"/>
              <a:ext cx="8275" cy="8275"/>
            </a:xfrm>
            <a:custGeom>
              <a:avLst/>
              <a:gdLst/>
              <a:ahLst/>
              <a:cxnLst/>
              <a:rect l="l" t="t" r="r" b="b"/>
              <a:pathLst>
                <a:path w="331" h="331" extrusionOk="0">
                  <a:moveTo>
                    <a:pt x="159" y="0"/>
                  </a:moveTo>
                  <a:cubicBezTo>
                    <a:pt x="73" y="0"/>
                    <a:pt x="1" y="72"/>
                    <a:pt x="1" y="158"/>
                  </a:cubicBezTo>
                  <a:cubicBezTo>
                    <a:pt x="1" y="244"/>
                    <a:pt x="73" y="330"/>
                    <a:pt x="159" y="330"/>
                  </a:cubicBezTo>
                  <a:cubicBezTo>
                    <a:pt x="259" y="330"/>
                    <a:pt x="331" y="244"/>
                    <a:pt x="331" y="158"/>
                  </a:cubicBezTo>
                  <a:cubicBezTo>
                    <a:pt x="331" y="72"/>
                    <a:pt x="259" y="0"/>
                    <a:pt x="159" y="0"/>
                  </a:cubicBezTo>
                  <a:close/>
                </a:path>
              </a:pathLst>
            </a:custGeom>
            <a:solidFill>
              <a:srgbClr val="00BFB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35" name="Google Shape;4355;p64"/>
            <p:cNvSpPr/>
            <p:nvPr/>
          </p:nvSpPr>
          <p:spPr>
            <a:xfrm>
              <a:off x="5087738" y="3542638"/>
              <a:ext cx="9000" cy="8350"/>
            </a:xfrm>
            <a:custGeom>
              <a:avLst/>
              <a:gdLst/>
              <a:ahLst/>
              <a:cxnLst/>
              <a:rect l="l" t="t" r="r" b="b"/>
              <a:pathLst>
                <a:path w="360" h="334" extrusionOk="0">
                  <a:moveTo>
                    <a:pt x="180" y="1"/>
                  </a:moveTo>
                  <a:cubicBezTo>
                    <a:pt x="90" y="1"/>
                    <a:pt x="1" y="62"/>
                    <a:pt x="15" y="183"/>
                  </a:cubicBezTo>
                  <a:cubicBezTo>
                    <a:pt x="22" y="284"/>
                    <a:pt x="97" y="334"/>
                    <a:pt x="175" y="334"/>
                  </a:cubicBezTo>
                  <a:cubicBezTo>
                    <a:pt x="252" y="334"/>
                    <a:pt x="330" y="284"/>
                    <a:pt x="345" y="183"/>
                  </a:cubicBezTo>
                  <a:cubicBezTo>
                    <a:pt x="359" y="62"/>
                    <a:pt x="269" y="1"/>
                    <a:pt x="180" y="1"/>
                  </a:cubicBezTo>
                  <a:close/>
                </a:path>
              </a:pathLst>
            </a:custGeom>
            <a:solidFill>
              <a:srgbClr val="00BFB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36" name="Google Shape;4356;p64"/>
            <p:cNvSpPr/>
            <p:nvPr/>
          </p:nvSpPr>
          <p:spPr>
            <a:xfrm>
              <a:off x="5127513" y="3515313"/>
              <a:ext cx="7900" cy="6475"/>
            </a:xfrm>
            <a:custGeom>
              <a:avLst/>
              <a:gdLst/>
              <a:ahLst/>
              <a:cxnLst/>
              <a:rect l="l" t="t" r="r" b="b"/>
              <a:pathLst>
                <a:path w="316" h="259" extrusionOk="0">
                  <a:moveTo>
                    <a:pt x="29" y="1"/>
                  </a:moveTo>
                  <a:cubicBezTo>
                    <a:pt x="15" y="29"/>
                    <a:pt x="1" y="58"/>
                    <a:pt x="1" y="101"/>
                  </a:cubicBezTo>
                  <a:cubicBezTo>
                    <a:pt x="1" y="187"/>
                    <a:pt x="72" y="259"/>
                    <a:pt x="173" y="259"/>
                  </a:cubicBezTo>
                  <a:cubicBezTo>
                    <a:pt x="230" y="259"/>
                    <a:pt x="287" y="230"/>
                    <a:pt x="316" y="173"/>
                  </a:cubicBezTo>
                  <a:cubicBezTo>
                    <a:pt x="216" y="115"/>
                    <a:pt x="130" y="58"/>
                    <a:pt x="29" y="1"/>
                  </a:cubicBezTo>
                  <a:close/>
                </a:path>
              </a:pathLst>
            </a:custGeom>
            <a:solidFill>
              <a:srgbClr val="00BFB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37" name="Google Shape;4357;p64"/>
            <p:cNvSpPr/>
            <p:nvPr/>
          </p:nvSpPr>
          <p:spPr>
            <a:xfrm>
              <a:off x="5148288" y="3686913"/>
              <a:ext cx="72050" cy="68500"/>
            </a:xfrm>
            <a:custGeom>
              <a:avLst/>
              <a:gdLst/>
              <a:ahLst/>
              <a:cxnLst/>
              <a:rect l="l" t="t" r="r" b="b"/>
              <a:pathLst>
                <a:path w="2882" h="2740" extrusionOk="0">
                  <a:moveTo>
                    <a:pt x="2443" y="0"/>
                  </a:moveTo>
                  <a:cubicBezTo>
                    <a:pt x="2437" y="0"/>
                    <a:pt x="2430" y="1"/>
                    <a:pt x="2423" y="2"/>
                  </a:cubicBezTo>
                  <a:cubicBezTo>
                    <a:pt x="1965" y="74"/>
                    <a:pt x="2538" y="1923"/>
                    <a:pt x="2595" y="2123"/>
                  </a:cubicBezTo>
                  <a:cubicBezTo>
                    <a:pt x="2514" y="1934"/>
                    <a:pt x="1871" y="430"/>
                    <a:pt x="1558" y="430"/>
                  </a:cubicBezTo>
                  <a:cubicBezTo>
                    <a:pt x="1539" y="430"/>
                    <a:pt x="1522" y="435"/>
                    <a:pt x="1506" y="446"/>
                  </a:cubicBezTo>
                  <a:cubicBezTo>
                    <a:pt x="1205" y="633"/>
                    <a:pt x="2323" y="2224"/>
                    <a:pt x="2395" y="2310"/>
                  </a:cubicBezTo>
                  <a:cubicBezTo>
                    <a:pt x="2316" y="2231"/>
                    <a:pt x="1160" y="955"/>
                    <a:pt x="819" y="955"/>
                  </a:cubicBezTo>
                  <a:cubicBezTo>
                    <a:pt x="787" y="955"/>
                    <a:pt x="762" y="966"/>
                    <a:pt x="746" y="991"/>
                  </a:cubicBezTo>
                  <a:cubicBezTo>
                    <a:pt x="546" y="1278"/>
                    <a:pt x="2008" y="2338"/>
                    <a:pt x="2165" y="2467"/>
                  </a:cubicBezTo>
                  <a:cubicBezTo>
                    <a:pt x="2005" y="2399"/>
                    <a:pt x="755" y="1918"/>
                    <a:pt x="245" y="1918"/>
                  </a:cubicBezTo>
                  <a:cubicBezTo>
                    <a:pt x="117" y="1918"/>
                    <a:pt x="35" y="1948"/>
                    <a:pt x="30" y="2023"/>
                  </a:cubicBezTo>
                  <a:cubicBezTo>
                    <a:pt x="1" y="2338"/>
                    <a:pt x="1535" y="2625"/>
                    <a:pt x="2251" y="2740"/>
                  </a:cubicBezTo>
                  <a:cubicBezTo>
                    <a:pt x="2509" y="2596"/>
                    <a:pt x="2710" y="2381"/>
                    <a:pt x="2882" y="2152"/>
                  </a:cubicBezTo>
                  <a:cubicBezTo>
                    <a:pt x="2868" y="1421"/>
                    <a:pt x="2785" y="0"/>
                    <a:pt x="2443" y="0"/>
                  </a:cubicBezTo>
                  <a:close/>
                </a:path>
              </a:pathLst>
            </a:custGeom>
            <a:solidFill>
              <a:srgbClr val="FFD3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538" name="Google Shape;4280;p64"/>
          <p:cNvGrpSpPr/>
          <p:nvPr/>
        </p:nvGrpSpPr>
        <p:grpSpPr>
          <a:xfrm>
            <a:off x="6606635" y="1817617"/>
            <a:ext cx="958863" cy="936562"/>
            <a:chOff x="4359838" y="3100663"/>
            <a:chExt cx="1325950" cy="1223250"/>
          </a:xfrm>
        </p:grpSpPr>
        <p:sp>
          <p:nvSpPr>
            <p:cNvPr id="1539" name="Google Shape;4281;p64"/>
            <p:cNvSpPr/>
            <p:nvPr/>
          </p:nvSpPr>
          <p:spPr>
            <a:xfrm>
              <a:off x="4548488" y="3326938"/>
              <a:ext cx="908700" cy="765750"/>
            </a:xfrm>
            <a:custGeom>
              <a:avLst/>
              <a:gdLst/>
              <a:ahLst/>
              <a:cxnLst/>
              <a:rect l="l" t="t" r="r" b="b"/>
              <a:pathLst>
                <a:path w="36348" h="30630" extrusionOk="0">
                  <a:moveTo>
                    <a:pt x="16255" y="0"/>
                  </a:moveTo>
                  <a:cubicBezTo>
                    <a:pt x="14141" y="0"/>
                    <a:pt x="12326" y="1720"/>
                    <a:pt x="11997" y="3050"/>
                  </a:cubicBezTo>
                  <a:cubicBezTo>
                    <a:pt x="11347" y="2890"/>
                    <a:pt x="10756" y="2817"/>
                    <a:pt x="10223" y="2817"/>
                  </a:cubicBezTo>
                  <a:cubicBezTo>
                    <a:pt x="6787" y="2817"/>
                    <a:pt x="5768" y="5854"/>
                    <a:pt x="6822" y="8224"/>
                  </a:cubicBezTo>
                  <a:cubicBezTo>
                    <a:pt x="0" y="11062"/>
                    <a:pt x="4931" y="15304"/>
                    <a:pt x="4931" y="15304"/>
                  </a:cubicBezTo>
                  <a:cubicBezTo>
                    <a:pt x="1362" y="20220"/>
                    <a:pt x="6822" y="22370"/>
                    <a:pt x="6822" y="22370"/>
                  </a:cubicBezTo>
                  <a:cubicBezTo>
                    <a:pt x="5910" y="27321"/>
                    <a:pt x="10933" y="27546"/>
                    <a:pt x="11853" y="27546"/>
                  </a:cubicBezTo>
                  <a:cubicBezTo>
                    <a:pt x="11945" y="27546"/>
                    <a:pt x="11997" y="27544"/>
                    <a:pt x="11997" y="27544"/>
                  </a:cubicBezTo>
                  <a:cubicBezTo>
                    <a:pt x="12886" y="29946"/>
                    <a:pt x="14323" y="30629"/>
                    <a:pt x="15671" y="30629"/>
                  </a:cubicBezTo>
                  <a:cubicBezTo>
                    <a:pt x="17452" y="30629"/>
                    <a:pt x="19077" y="29436"/>
                    <a:pt x="19077" y="29436"/>
                  </a:cubicBezTo>
                  <a:cubicBezTo>
                    <a:pt x="19918" y="29896"/>
                    <a:pt x="20733" y="30087"/>
                    <a:pt x="21495" y="30087"/>
                  </a:cubicBezTo>
                  <a:cubicBezTo>
                    <a:pt x="24439" y="30087"/>
                    <a:pt x="26600" y="27240"/>
                    <a:pt x="26430" y="26011"/>
                  </a:cubicBezTo>
                  <a:lnTo>
                    <a:pt x="26430" y="26011"/>
                  </a:lnTo>
                  <a:cubicBezTo>
                    <a:pt x="26602" y="26024"/>
                    <a:pt x="26769" y="26030"/>
                    <a:pt x="26929" y="26030"/>
                  </a:cubicBezTo>
                  <a:cubicBezTo>
                    <a:pt x="30802" y="26030"/>
                    <a:pt x="31317" y="22370"/>
                    <a:pt x="31317" y="22370"/>
                  </a:cubicBezTo>
                  <a:cubicBezTo>
                    <a:pt x="36348" y="20292"/>
                    <a:pt x="33223" y="15304"/>
                    <a:pt x="33223" y="15304"/>
                  </a:cubicBezTo>
                  <a:cubicBezTo>
                    <a:pt x="35559" y="11090"/>
                    <a:pt x="31317" y="8224"/>
                    <a:pt x="31317" y="8224"/>
                  </a:cubicBezTo>
                  <a:cubicBezTo>
                    <a:pt x="31116" y="4340"/>
                    <a:pt x="28809" y="3150"/>
                    <a:pt x="26143" y="3050"/>
                  </a:cubicBezTo>
                  <a:cubicBezTo>
                    <a:pt x="25252" y="961"/>
                    <a:pt x="23792" y="225"/>
                    <a:pt x="22271" y="225"/>
                  </a:cubicBezTo>
                  <a:cubicBezTo>
                    <a:pt x="21173" y="225"/>
                    <a:pt x="20044" y="609"/>
                    <a:pt x="19077" y="1143"/>
                  </a:cubicBezTo>
                  <a:cubicBezTo>
                    <a:pt x="18145" y="324"/>
                    <a:pt x="17172" y="0"/>
                    <a:pt x="16255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40" name="Google Shape;4282;p64"/>
            <p:cNvSpPr/>
            <p:nvPr/>
          </p:nvSpPr>
          <p:spPr>
            <a:xfrm>
              <a:off x="4420913" y="3182363"/>
              <a:ext cx="1221875" cy="1040725"/>
            </a:xfrm>
            <a:custGeom>
              <a:avLst/>
              <a:gdLst/>
              <a:ahLst/>
              <a:cxnLst/>
              <a:rect l="l" t="t" r="r" b="b"/>
              <a:pathLst>
                <a:path w="48875" h="41629" extrusionOk="0">
                  <a:moveTo>
                    <a:pt x="26945" y="1"/>
                  </a:moveTo>
                  <a:cubicBezTo>
                    <a:pt x="25225" y="1"/>
                    <a:pt x="23765" y="644"/>
                    <a:pt x="22947" y="2182"/>
                  </a:cubicBezTo>
                  <a:cubicBezTo>
                    <a:pt x="21633" y="1043"/>
                    <a:pt x="20401" y="601"/>
                    <a:pt x="19281" y="601"/>
                  </a:cubicBezTo>
                  <a:cubicBezTo>
                    <a:pt x="15445" y="601"/>
                    <a:pt x="12929" y="5780"/>
                    <a:pt x="12929" y="5780"/>
                  </a:cubicBezTo>
                  <a:lnTo>
                    <a:pt x="12929" y="5794"/>
                  </a:lnTo>
                  <a:cubicBezTo>
                    <a:pt x="5562" y="6353"/>
                    <a:pt x="6952" y="13319"/>
                    <a:pt x="6952" y="13319"/>
                  </a:cubicBezTo>
                  <a:cubicBezTo>
                    <a:pt x="1" y="17819"/>
                    <a:pt x="5390" y="22807"/>
                    <a:pt x="5390" y="22807"/>
                  </a:cubicBezTo>
                  <a:cubicBezTo>
                    <a:pt x="990" y="28683"/>
                    <a:pt x="8314" y="31321"/>
                    <a:pt x="8314" y="31321"/>
                  </a:cubicBezTo>
                  <a:cubicBezTo>
                    <a:pt x="8261" y="37513"/>
                    <a:pt x="12712" y="38338"/>
                    <a:pt x="15088" y="38338"/>
                  </a:cubicBezTo>
                  <a:cubicBezTo>
                    <a:pt x="15951" y="38338"/>
                    <a:pt x="16541" y="38229"/>
                    <a:pt x="16541" y="38229"/>
                  </a:cubicBezTo>
                  <a:cubicBezTo>
                    <a:pt x="17803" y="40839"/>
                    <a:pt x="19464" y="41628"/>
                    <a:pt x="21011" y="41628"/>
                  </a:cubicBezTo>
                  <a:cubicBezTo>
                    <a:pt x="23381" y="41628"/>
                    <a:pt x="25484" y="39777"/>
                    <a:pt x="25484" y="39777"/>
                  </a:cubicBezTo>
                  <a:cubicBezTo>
                    <a:pt x="27170" y="40730"/>
                    <a:pt x="28597" y="41106"/>
                    <a:pt x="29800" y="41106"/>
                  </a:cubicBezTo>
                  <a:cubicBezTo>
                    <a:pt x="34275" y="41106"/>
                    <a:pt x="35646" y="35907"/>
                    <a:pt x="35646" y="35907"/>
                  </a:cubicBezTo>
                  <a:cubicBezTo>
                    <a:pt x="45149" y="35248"/>
                    <a:pt x="41150" y="29056"/>
                    <a:pt x="41150" y="29056"/>
                  </a:cubicBezTo>
                  <a:cubicBezTo>
                    <a:pt x="48875" y="24513"/>
                    <a:pt x="42970" y="19181"/>
                    <a:pt x="42970" y="19181"/>
                  </a:cubicBezTo>
                  <a:cubicBezTo>
                    <a:pt x="46381" y="10309"/>
                    <a:pt x="39143" y="9650"/>
                    <a:pt x="39143" y="9650"/>
                  </a:cubicBezTo>
                  <a:cubicBezTo>
                    <a:pt x="38626" y="5055"/>
                    <a:pt x="31763" y="1"/>
                    <a:pt x="26945" y="1"/>
                  </a:cubicBezTo>
                  <a:close/>
                </a:path>
              </a:pathLst>
            </a:custGeom>
            <a:solidFill>
              <a:srgbClr val="FF51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41" name="Google Shape;4283;p64"/>
            <p:cNvSpPr/>
            <p:nvPr/>
          </p:nvSpPr>
          <p:spPr>
            <a:xfrm>
              <a:off x="4985363" y="3110788"/>
              <a:ext cx="435650" cy="594475"/>
            </a:xfrm>
            <a:custGeom>
              <a:avLst/>
              <a:gdLst/>
              <a:ahLst/>
              <a:cxnLst/>
              <a:rect l="l" t="t" r="r" b="b"/>
              <a:pathLst>
                <a:path w="17426" h="23779" extrusionOk="0">
                  <a:moveTo>
                    <a:pt x="7755" y="1"/>
                  </a:moveTo>
                  <a:cubicBezTo>
                    <a:pt x="1" y="1"/>
                    <a:pt x="1387" y="23778"/>
                    <a:pt x="1387" y="23778"/>
                  </a:cubicBezTo>
                  <a:cubicBezTo>
                    <a:pt x="1387" y="23778"/>
                    <a:pt x="17425" y="1978"/>
                    <a:pt x="8654" y="101"/>
                  </a:cubicBezTo>
                  <a:cubicBezTo>
                    <a:pt x="8341" y="33"/>
                    <a:pt x="8042" y="1"/>
                    <a:pt x="7755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42" name="Google Shape;4284;p64"/>
            <p:cNvSpPr/>
            <p:nvPr/>
          </p:nvSpPr>
          <p:spPr>
            <a:xfrm>
              <a:off x="4716538" y="3100663"/>
              <a:ext cx="335100" cy="613200"/>
            </a:xfrm>
            <a:custGeom>
              <a:avLst/>
              <a:gdLst/>
              <a:ahLst/>
              <a:cxnLst/>
              <a:rect l="l" t="t" r="r" b="b"/>
              <a:pathLst>
                <a:path w="13404" h="24528" extrusionOk="0">
                  <a:moveTo>
                    <a:pt x="7333" y="1"/>
                  </a:moveTo>
                  <a:cubicBezTo>
                    <a:pt x="7141" y="1"/>
                    <a:pt x="6943" y="25"/>
                    <a:pt x="6736" y="76"/>
                  </a:cubicBezTo>
                  <a:cubicBezTo>
                    <a:pt x="0" y="1738"/>
                    <a:pt x="12326" y="24527"/>
                    <a:pt x="12326" y="24527"/>
                  </a:cubicBezTo>
                  <a:cubicBezTo>
                    <a:pt x="12326" y="24527"/>
                    <a:pt x="13404" y="1"/>
                    <a:pt x="7333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43" name="Google Shape;4285;p64"/>
            <p:cNvSpPr/>
            <p:nvPr/>
          </p:nvSpPr>
          <p:spPr>
            <a:xfrm>
              <a:off x="4421288" y="3262088"/>
              <a:ext cx="603425" cy="451775"/>
            </a:xfrm>
            <a:custGeom>
              <a:avLst/>
              <a:gdLst/>
              <a:ahLst/>
              <a:cxnLst/>
              <a:rect l="l" t="t" r="r" b="b"/>
              <a:pathLst>
                <a:path w="24137" h="18071" extrusionOk="0">
                  <a:moveTo>
                    <a:pt x="7998" y="1"/>
                  </a:moveTo>
                  <a:cubicBezTo>
                    <a:pt x="7175" y="1"/>
                    <a:pt x="6415" y="311"/>
                    <a:pt x="5747" y="1014"/>
                  </a:cubicBezTo>
                  <a:cubicBezTo>
                    <a:pt x="0" y="7091"/>
                    <a:pt x="24136" y="18070"/>
                    <a:pt x="24136" y="18070"/>
                  </a:cubicBezTo>
                  <a:cubicBezTo>
                    <a:pt x="24136" y="18070"/>
                    <a:pt x="14267" y="1"/>
                    <a:pt x="7998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44" name="Google Shape;4286;p64"/>
            <p:cNvSpPr/>
            <p:nvPr/>
          </p:nvSpPr>
          <p:spPr>
            <a:xfrm>
              <a:off x="4362513" y="3500413"/>
              <a:ext cx="662200" cy="213450"/>
            </a:xfrm>
            <a:custGeom>
              <a:avLst/>
              <a:gdLst/>
              <a:ahLst/>
              <a:cxnLst/>
              <a:rect l="l" t="t" r="r" b="b"/>
              <a:pathLst>
                <a:path w="26488" h="8538" extrusionOk="0">
                  <a:moveTo>
                    <a:pt x="5572" y="0"/>
                  </a:moveTo>
                  <a:cubicBezTo>
                    <a:pt x="3982" y="0"/>
                    <a:pt x="2816" y="481"/>
                    <a:pt x="2365" y="1672"/>
                  </a:cubicBezTo>
                  <a:cubicBezTo>
                    <a:pt x="0" y="7892"/>
                    <a:pt x="26487" y="8537"/>
                    <a:pt x="26487" y="8537"/>
                  </a:cubicBezTo>
                  <a:cubicBezTo>
                    <a:pt x="26487" y="8537"/>
                    <a:pt x="12268" y="0"/>
                    <a:pt x="5572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45" name="Google Shape;4287;p64"/>
            <p:cNvSpPr/>
            <p:nvPr/>
          </p:nvSpPr>
          <p:spPr>
            <a:xfrm>
              <a:off x="5024688" y="3253563"/>
              <a:ext cx="570100" cy="460650"/>
            </a:xfrm>
            <a:custGeom>
              <a:avLst/>
              <a:gdLst/>
              <a:ahLst/>
              <a:cxnLst/>
              <a:rect l="l" t="t" r="r" b="b"/>
              <a:pathLst>
                <a:path w="22804" h="18426" extrusionOk="0">
                  <a:moveTo>
                    <a:pt x="16118" y="1"/>
                  </a:moveTo>
                  <a:cubicBezTo>
                    <a:pt x="10304" y="1"/>
                    <a:pt x="0" y="18411"/>
                    <a:pt x="0" y="18411"/>
                  </a:cubicBezTo>
                  <a:lnTo>
                    <a:pt x="0" y="18425"/>
                  </a:lnTo>
                  <a:cubicBezTo>
                    <a:pt x="0" y="18425"/>
                    <a:pt x="22803" y="3691"/>
                    <a:pt x="17386" y="352"/>
                  </a:cubicBezTo>
                  <a:cubicBezTo>
                    <a:pt x="16995" y="112"/>
                    <a:pt x="16570" y="1"/>
                    <a:pt x="16118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46" name="Google Shape;4288;p64"/>
            <p:cNvSpPr/>
            <p:nvPr/>
          </p:nvSpPr>
          <p:spPr>
            <a:xfrm>
              <a:off x="5024688" y="3500488"/>
              <a:ext cx="661100" cy="213375"/>
            </a:xfrm>
            <a:custGeom>
              <a:avLst/>
              <a:gdLst/>
              <a:ahLst/>
              <a:cxnLst/>
              <a:rect l="l" t="t" r="r" b="b"/>
              <a:pathLst>
                <a:path w="26444" h="8535" extrusionOk="0">
                  <a:moveTo>
                    <a:pt x="20860" y="1"/>
                  </a:moveTo>
                  <a:cubicBezTo>
                    <a:pt x="14130" y="1"/>
                    <a:pt x="0" y="8534"/>
                    <a:pt x="0" y="8534"/>
                  </a:cubicBezTo>
                  <a:cubicBezTo>
                    <a:pt x="0" y="8534"/>
                    <a:pt x="26444" y="8204"/>
                    <a:pt x="24151" y="1769"/>
                  </a:cubicBezTo>
                  <a:cubicBezTo>
                    <a:pt x="23701" y="508"/>
                    <a:pt x="22500" y="1"/>
                    <a:pt x="20860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47" name="Google Shape;4289;p64"/>
            <p:cNvSpPr/>
            <p:nvPr/>
          </p:nvSpPr>
          <p:spPr>
            <a:xfrm>
              <a:off x="5024688" y="3713838"/>
              <a:ext cx="640325" cy="215100"/>
            </a:xfrm>
            <a:custGeom>
              <a:avLst/>
              <a:gdLst/>
              <a:ahLst/>
              <a:cxnLst/>
              <a:rect l="l" t="t" r="r" b="b"/>
              <a:pathLst>
                <a:path w="25613" h="8604" extrusionOk="0">
                  <a:moveTo>
                    <a:pt x="0" y="0"/>
                  </a:moveTo>
                  <a:cubicBezTo>
                    <a:pt x="0" y="0"/>
                    <a:pt x="15040" y="8604"/>
                    <a:pt x="21368" y="8604"/>
                  </a:cubicBezTo>
                  <a:cubicBezTo>
                    <a:pt x="22775" y="8604"/>
                    <a:pt x="23752" y="8178"/>
                    <a:pt x="24036" y="7138"/>
                  </a:cubicBezTo>
                  <a:cubicBezTo>
                    <a:pt x="25613" y="1419"/>
                    <a:pt x="1" y="0"/>
                    <a:pt x="0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48" name="Google Shape;4290;p64"/>
            <p:cNvSpPr/>
            <p:nvPr/>
          </p:nvSpPr>
          <p:spPr>
            <a:xfrm>
              <a:off x="5020013" y="3705238"/>
              <a:ext cx="567975" cy="454875"/>
            </a:xfrm>
            <a:custGeom>
              <a:avLst/>
              <a:gdLst/>
              <a:ahLst/>
              <a:cxnLst/>
              <a:rect l="l" t="t" r="r" b="b"/>
              <a:pathLst>
                <a:path w="22719" h="18195" extrusionOk="0">
                  <a:moveTo>
                    <a:pt x="1" y="0"/>
                  </a:moveTo>
                  <a:cubicBezTo>
                    <a:pt x="1" y="1"/>
                    <a:pt x="11600" y="18194"/>
                    <a:pt x="16972" y="18194"/>
                  </a:cubicBezTo>
                  <a:cubicBezTo>
                    <a:pt x="17520" y="18194"/>
                    <a:pt x="18004" y="18005"/>
                    <a:pt x="18404" y="17586"/>
                  </a:cubicBezTo>
                  <a:cubicBezTo>
                    <a:pt x="22718" y="13057"/>
                    <a:pt x="331" y="201"/>
                    <a:pt x="1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49" name="Google Shape;4291;p64"/>
            <p:cNvSpPr/>
            <p:nvPr/>
          </p:nvSpPr>
          <p:spPr>
            <a:xfrm>
              <a:off x="5003438" y="3712038"/>
              <a:ext cx="349125" cy="611875"/>
            </a:xfrm>
            <a:custGeom>
              <a:avLst/>
              <a:gdLst/>
              <a:ahLst/>
              <a:cxnLst/>
              <a:rect l="l" t="t" r="r" b="b"/>
              <a:pathLst>
                <a:path w="13965" h="24475" extrusionOk="0">
                  <a:moveTo>
                    <a:pt x="793" y="0"/>
                  </a:moveTo>
                  <a:cubicBezTo>
                    <a:pt x="793" y="1"/>
                    <a:pt x="0" y="24475"/>
                    <a:pt x="6314" y="24475"/>
                  </a:cubicBezTo>
                  <a:cubicBezTo>
                    <a:pt x="6520" y="24475"/>
                    <a:pt x="6734" y="24448"/>
                    <a:pt x="6956" y="24394"/>
                  </a:cubicBezTo>
                  <a:cubicBezTo>
                    <a:pt x="13964" y="22689"/>
                    <a:pt x="793" y="1"/>
                    <a:pt x="793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50" name="Google Shape;4292;p64"/>
            <p:cNvSpPr/>
            <p:nvPr/>
          </p:nvSpPr>
          <p:spPr>
            <a:xfrm>
              <a:off x="4710088" y="3712038"/>
              <a:ext cx="313175" cy="607550"/>
            </a:xfrm>
            <a:custGeom>
              <a:avLst/>
              <a:gdLst/>
              <a:ahLst/>
              <a:cxnLst/>
              <a:rect l="l" t="t" r="r" b="b"/>
              <a:pathLst>
                <a:path w="12527" h="24302" extrusionOk="0">
                  <a:moveTo>
                    <a:pt x="12527" y="0"/>
                  </a:moveTo>
                  <a:cubicBezTo>
                    <a:pt x="12526" y="1"/>
                    <a:pt x="0" y="22531"/>
                    <a:pt x="5819" y="24222"/>
                  </a:cubicBezTo>
                  <a:cubicBezTo>
                    <a:pt x="6004" y="24276"/>
                    <a:pt x="6183" y="24302"/>
                    <a:pt x="6357" y="24302"/>
                  </a:cubicBezTo>
                  <a:cubicBezTo>
                    <a:pt x="11707" y="24302"/>
                    <a:pt x="12527" y="2"/>
                    <a:pt x="12527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51" name="Google Shape;4293;p64"/>
            <p:cNvSpPr/>
            <p:nvPr/>
          </p:nvSpPr>
          <p:spPr>
            <a:xfrm>
              <a:off x="4409813" y="3712038"/>
              <a:ext cx="613450" cy="441400"/>
            </a:xfrm>
            <a:custGeom>
              <a:avLst/>
              <a:gdLst/>
              <a:ahLst/>
              <a:cxnLst/>
              <a:rect l="l" t="t" r="r" b="b"/>
              <a:pathLst>
                <a:path w="24538" h="17656" extrusionOk="0">
                  <a:moveTo>
                    <a:pt x="24538" y="0"/>
                  </a:moveTo>
                  <a:cubicBezTo>
                    <a:pt x="24537" y="1"/>
                    <a:pt x="0" y="12398"/>
                    <a:pt x="6106" y="17013"/>
                  </a:cubicBezTo>
                  <a:cubicBezTo>
                    <a:pt x="6693" y="17456"/>
                    <a:pt x="7338" y="17656"/>
                    <a:pt x="8024" y="17656"/>
                  </a:cubicBezTo>
                  <a:cubicBezTo>
                    <a:pt x="14469" y="17656"/>
                    <a:pt x="24538" y="1"/>
                    <a:pt x="24538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52" name="Google Shape;4294;p64"/>
            <p:cNvSpPr/>
            <p:nvPr/>
          </p:nvSpPr>
          <p:spPr>
            <a:xfrm>
              <a:off x="4359838" y="3711938"/>
              <a:ext cx="663425" cy="208425"/>
            </a:xfrm>
            <a:custGeom>
              <a:avLst/>
              <a:gdLst/>
              <a:ahLst/>
              <a:cxnLst/>
              <a:rect l="l" t="t" r="r" b="b"/>
              <a:pathLst>
                <a:path w="26537" h="8337" extrusionOk="0">
                  <a:moveTo>
                    <a:pt x="25753" y="0"/>
                  </a:moveTo>
                  <a:cubicBezTo>
                    <a:pt x="21353" y="0"/>
                    <a:pt x="1" y="312"/>
                    <a:pt x="2329" y="6397"/>
                  </a:cubicBezTo>
                  <a:cubicBezTo>
                    <a:pt x="2860" y="7784"/>
                    <a:pt x="4188" y="8336"/>
                    <a:pt x="5964" y="8336"/>
                  </a:cubicBezTo>
                  <a:cubicBezTo>
                    <a:pt x="12865" y="8336"/>
                    <a:pt x="26537" y="4"/>
                    <a:pt x="26537" y="4"/>
                  </a:cubicBezTo>
                  <a:cubicBezTo>
                    <a:pt x="26537" y="4"/>
                    <a:pt x="26255" y="0"/>
                    <a:pt x="25753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53" name="Google Shape;4295;p64"/>
            <p:cNvSpPr/>
            <p:nvPr/>
          </p:nvSpPr>
          <p:spPr>
            <a:xfrm>
              <a:off x="4465713" y="3158988"/>
              <a:ext cx="1109000" cy="1097775"/>
            </a:xfrm>
            <a:custGeom>
              <a:avLst/>
              <a:gdLst/>
              <a:ahLst/>
              <a:cxnLst/>
              <a:rect l="l" t="t" r="r" b="b"/>
              <a:pathLst>
                <a:path w="44360" h="43911" extrusionOk="0">
                  <a:moveTo>
                    <a:pt x="28768" y="1"/>
                  </a:moveTo>
                  <a:cubicBezTo>
                    <a:pt x="27055" y="1"/>
                    <a:pt x="26172" y="9252"/>
                    <a:pt x="26172" y="9252"/>
                  </a:cubicBezTo>
                  <a:lnTo>
                    <a:pt x="19779" y="8994"/>
                  </a:lnTo>
                  <a:cubicBezTo>
                    <a:pt x="19779" y="8994"/>
                    <a:pt x="19364" y="638"/>
                    <a:pt x="17916" y="380"/>
                  </a:cubicBezTo>
                  <a:cubicBezTo>
                    <a:pt x="17896" y="376"/>
                    <a:pt x="17876" y="375"/>
                    <a:pt x="17858" y="375"/>
                  </a:cubicBezTo>
                  <a:cubicBezTo>
                    <a:pt x="16521" y="375"/>
                    <a:pt x="18891" y="9309"/>
                    <a:pt x="18891" y="9309"/>
                  </a:cubicBezTo>
                  <a:lnTo>
                    <a:pt x="14290" y="11660"/>
                  </a:lnTo>
                  <a:cubicBezTo>
                    <a:pt x="14290" y="11660"/>
                    <a:pt x="8223" y="6400"/>
                    <a:pt x="6371" y="6400"/>
                  </a:cubicBezTo>
                  <a:cubicBezTo>
                    <a:pt x="6249" y="6400"/>
                    <a:pt x="6145" y="6422"/>
                    <a:pt x="6063" y="6471"/>
                  </a:cubicBezTo>
                  <a:cubicBezTo>
                    <a:pt x="4730" y="7245"/>
                    <a:pt x="13086" y="12677"/>
                    <a:pt x="13086" y="12677"/>
                  </a:cubicBezTo>
                  <a:lnTo>
                    <a:pt x="9388" y="16877"/>
                  </a:lnTo>
                  <a:cubicBezTo>
                    <a:pt x="9388" y="16877"/>
                    <a:pt x="4335" y="15444"/>
                    <a:pt x="1851" y="15444"/>
                  </a:cubicBezTo>
                  <a:cubicBezTo>
                    <a:pt x="1144" y="15444"/>
                    <a:pt x="645" y="15560"/>
                    <a:pt x="531" y="15859"/>
                  </a:cubicBezTo>
                  <a:cubicBezTo>
                    <a:pt x="0" y="17206"/>
                    <a:pt x="8242" y="18410"/>
                    <a:pt x="8242" y="18410"/>
                  </a:cubicBezTo>
                  <a:lnTo>
                    <a:pt x="8672" y="23613"/>
                  </a:lnTo>
                  <a:cubicBezTo>
                    <a:pt x="8672" y="23613"/>
                    <a:pt x="172" y="25677"/>
                    <a:pt x="502" y="27239"/>
                  </a:cubicBezTo>
                  <a:cubicBezTo>
                    <a:pt x="565" y="27536"/>
                    <a:pt x="913" y="27655"/>
                    <a:pt x="1434" y="27655"/>
                  </a:cubicBezTo>
                  <a:cubicBezTo>
                    <a:pt x="3636" y="27655"/>
                    <a:pt x="8929" y="25519"/>
                    <a:pt x="8929" y="25519"/>
                  </a:cubicBezTo>
                  <a:lnTo>
                    <a:pt x="11008" y="29719"/>
                  </a:lnTo>
                  <a:cubicBezTo>
                    <a:pt x="11008" y="29719"/>
                    <a:pt x="4314" y="35724"/>
                    <a:pt x="5346" y="36928"/>
                  </a:cubicBezTo>
                  <a:cubicBezTo>
                    <a:pt x="5436" y="37031"/>
                    <a:pt x="5564" y="37078"/>
                    <a:pt x="5723" y="37078"/>
                  </a:cubicBezTo>
                  <a:cubicBezTo>
                    <a:pt x="7428" y="37078"/>
                    <a:pt x="12728" y="31682"/>
                    <a:pt x="12728" y="31682"/>
                  </a:cubicBezTo>
                  <a:cubicBezTo>
                    <a:pt x="12728" y="31682"/>
                    <a:pt x="14574" y="36205"/>
                    <a:pt x="17251" y="36426"/>
                  </a:cubicBezTo>
                  <a:lnTo>
                    <a:pt x="17251" y="36426"/>
                  </a:lnTo>
                  <a:cubicBezTo>
                    <a:pt x="17127" y="36751"/>
                    <a:pt x="14883" y="42679"/>
                    <a:pt x="16096" y="43808"/>
                  </a:cubicBezTo>
                  <a:cubicBezTo>
                    <a:pt x="16170" y="43877"/>
                    <a:pt x="16244" y="43910"/>
                    <a:pt x="16320" y="43910"/>
                  </a:cubicBezTo>
                  <a:cubicBezTo>
                    <a:pt x="17522" y="43910"/>
                    <a:pt x="18905" y="35638"/>
                    <a:pt x="18905" y="35638"/>
                  </a:cubicBezTo>
                  <a:lnTo>
                    <a:pt x="24538" y="35366"/>
                  </a:lnTo>
                  <a:cubicBezTo>
                    <a:pt x="24538" y="35366"/>
                    <a:pt x="26334" y="43911"/>
                    <a:pt x="27927" y="43911"/>
                  </a:cubicBezTo>
                  <a:cubicBezTo>
                    <a:pt x="27944" y="43911"/>
                    <a:pt x="27961" y="43910"/>
                    <a:pt x="27978" y="43908"/>
                  </a:cubicBezTo>
                  <a:cubicBezTo>
                    <a:pt x="29583" y="43736"/>
                    <a:pt x="25785" y="34749"/>
                    <a:pt x="25785" y="34749"/>
                  </a:cubicBezTo>
                  <a:lnTo>
                    <a:pt x="30643" y="34362"/>
                  </a:lnTo>
                  <a:lnTo>
                    <a:pt x="32120" y="33918"/>
                  </a:lnTo>
                  <a:cubicBezTo>
                    <a:pt x="32120" y="33918"/>
                    <a:pt x="36910" y="37362"/>
                    <a:pt x="38209" y="37362"/>
                  </a:cubicBezTo>
                  <a:cubicBezTo>
                    <a:pt x="38264" y="37362"/>
                    <a:pt x="38313" y="37356"/>
                    <a:pt x="38354" y="37344"/>
                  </a:cubicBezTo>
                  <a:cubicBezTo>
                    <a:pt x="39401" y="37043"/>
                    <a:pt x="33639" y="32671"/>
                    <a:pt x="33639" y="32671"/>
                  </a:cubicBezTo>
                  <a:lnTo>
                    <a:pt x="37007" y="28300"/>
                  </a:lnTo>
                  <a:cubicBezTo>
                    <a:pt x="37007" y="28300"/>
                    <a:pt x="40697" y="29268"/>
                    <a:pt x="42627" y="29268"/>
                  </a:cubicBezTo>
                  <a:cubicBezTo>
                    <a:pt x="43237" y="29268"/>
                    <a:pt x="43672" y="29171"/>
                    <a:pt x="43758" y="28916"/>
                  </a:cubicBezTo>
                  <a:cubicBezTo>
                    <a:pt x="44116" y="27855"/>
                    <a:pt x="36978" y="27225"/>
                    <a:pt x="36978" y="27225"/>
                  </a:cubicBezTo>
                  <a:lnTo>
                    <a:pt x="38096" y="19543"/>
                  </a:lnTo>
                  <a:cubicBezTo>
                    <a:pt x="38096" y="19543"/>
                    <a:pt x="44360" y="17264"/>
                    <a:pt x="43772" y="16017"/>
                  </a:cubicBezTo>
                  <a:cubicBezTo>
                    <a:pt x="43663" y="15785"/>
                    <a:pt x="43346" y="15691"/>
                    <a:pt x="42900" y="15691"/>
                  </a:cubicBezTo>
                  <a:cubicBezTo>
                    <a:pt x="40946" y="15691"/>
                    <a:pt x="36534" y="17507"/>
                    <a:pt x="36534" y="17507"/>
                  </a:cubicBezTo>
                  <a:lnTo>
                    <a:pt x="32607" y="12018"/>
                  </a:lnTo>
                  <a:cubicBezTo>
                    <a:pt x="32607" y="12018"/>
                    <a:pt x="38985" y="7503"/>
                    <a:pt x="38469" y="6056"/>
                  </a:cubicBezTo>
                  <a:cubicBezTo>
                    <a:pt x="38421" y="5919"/>
                    <a:pt x="38318" y="5856"/>
                    <a:pt x="38171" y="5856"/>
                  </a:cubicBezTo>
                  <a:cubicBezTo>
                    <a:pt x="36754" y="5856"/>
                    <a:pt x="31245" y="11660"/>
                    <a:pt x="31245" y="11660"/>
                  </a:cubicBezTo>
                  <a:lnTo>
                    <a:pt x="27763" y="9151"/>
                  </a:lnTo>
                  <a:cubicBezTo>
                    <a:pt x="27763" y="9151"/>
                    <a:pt x="30729" y="538"/>
                    <a:pt x="28909" y="22"/>
                  </a:cubicBezTo>
                  <a:cubicBezTo>
                    <a:pt x="28861" y="8"/>
                    <a:pt x="28814" y="1"/>
                    <a:pt x="28768" y="1"/>
                  </a:cubicBezTo>
                  <a:close/>
                </a:path>
              </a:pathLst>
            </a:custGeom>
            <a:solidFill>
              <a:srgbClr val="0092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54" name="Google Shape;4296;p64"/>
            <p:cNvSpPr/>
            <p:nvPr/>
          </p:nvSpPr>
          <p:spPr>
            <a:xfrm>
              <a:off x="4502613" y="3220788"/>
              <a:ext cx="1011550" cy="973325"/>
            </a:xfrm>
            <a:custGeom>
              <a:avLst/>
              <a:gdLst/>
              <a:ahLst/>
              <a:cxnLst/>
              <a:rect l="l" t="t" r="r" b="b"/>
              <a:pathLst>
                <a:path w="40462" h="38933" extrusionOk="0">
                  <a:moveTo>
                    <a:pt x="20998" y="0"/>
                  </a:moveTo>
                  <a:cubicBezTo>
                    <a:pt x="13129" y="0"/>
                    <a:pt x="6020" y="4745"/>
                    <a:pt x="3010" y="12011"/>
                  </a:cubicBezTo>
                  <a:cubicBezTo>
                    <a:pt x="1" y="19292"/>
                    <a:pt x="1663" y="27662"/>
                    <a:pt x="7239" y="33238"/>
                  </a:cubicBezTo>
                  <a:cubicBezTo>
                    <a:pt x="10958" y="36957"/>
                    <a:pt x="15934" y="38933"/>
                    <a:pt x="21000" y="38933"/>
                  </a:cubicBezTo>
                  <a:cubicBezTo>
                    <a:pt x="23509" y="38933"/>
                    <a:pt x="26040" y="38448"/>
                    <a:pt x="28451" y="37451"/>
                  </a:cubicBezTo>
                  <a:cubicBezTo>
                    <a:pt x="35717" y="34442"/>
                    <a:pt x="40462" y="27347"/>
                    <a:pt x="40462" y="19464"/>
                  </a:cubicBezTo>
                  <a:cubicBezTo>
                    <a:pt x="40462" y="8715"/>
                    <a:pt x="31747" y="0"/>
                    <a:pt x="20998" y="0"/>
                  </a:cubicBezTo>
                  <a:close/>
                </a:path>
              </a:pathLst>
            </a:custGeom>
            <a:solidFill>
              <a:srgbClr val="FFD3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55" name="Google Shape;4297;p64"/>
            <p:cNvSpPr/>
            <p:nvPr/>
          </p:nvSpPr>
          <p:spPr>
            <a:xfrm>
              <a:off x="4614763" y="3287063"/>
              <a:ext cx="817700" cy="812700"/>
            </a:xfrm>
            <a:custGeom>
              <a:avLst/>
              <a:gdLst/>
              <a:ahLst/>
              <a:cxnLst/>
              <a:rect l="l" t="t" r="r" b="b"/>
              <a:pathLst>
                <a:path w="32708" h="32508" extrusionOk="0">
                  <a:moveTo>
                    <a:pt x="12370" y="1"/>
                  </a:moveTo>
                  <a:cubicBezTo>
                    <a:pt x="12312" y="1"/>
                    <a:pt x="12269" y="15"/>
                    <a:pt x="12212" y="15"/>
                  </a:cubicBezTo>
                  <a:cubicBezTo>
                    <a:pt x="11237" y="144"/>
                    <a:pt x="11166" y="1463"/>
                    <a:pt x="11438" y="2982"/>
                  </a:cubicBezTo>
                  <a:cubicBezTo>
                    <a:pt x="12312" y="4415"/>
                    <a:pt x="13043" y="5920"/>
                    <a:pt x="13631" y="7483"/>
                  </a:cubicBezTo>
                  <a:cubicBezTo>
                    <a:pt x="13918" y="7397"/>
                    <a:pt x="14204" y="7325"/>
                    <a:pt x="14505" y="7268"/>
                  </a:cubicBezTo>
                  <a:cubicBezTo>
                    <a:pt x="14233" y="5232"/>
                    <a:pt x="14090" y="3226"/>
                    <a:pt x="14247" y="1592"/>
                  </a:cubicBezTo>
                  <a:cubicBezTo>
                    <a:pt x="13717" y="675"/>
                    <a:pt x="13086" y="1"/>
                    <a:pt x="12370" y="1"/>
                  </a:cubicBezTo>
                  <a:close/>
                  <a:moveTo>
                    <a:pt x="20840" y="273"/>
                  </a:moveTo>
                  <a:cubicBezTo>
                    <a:pt x="20109" y="273"/>
                    <a:pt x="19450" y="1234"/>
                    <a:pt x="18920" y="2423"/>
                  </a:cubicBezTo>
                  <a:cubicBezTo>
                    <a:pt x="18934" y="4057"/>
                    <a:pt x="18819" y="5691"/>
                    <a:pt x="18576" y="7311"/>
                  </a:cubicBezTo>
                  <a:cubicBezTo>
                    <a:pt x="18948" y="7397"/>
                    <a:pt x="19307" y="7497"/>
                    <a:pt x="19665" y="7626"/>
                  </a:cubicBezTo>
                  <a:cubicBezTo>
                    <a:pt x="20253" y="6150"/>
                    <a:pt x="20969" y="4716"/>
                    <a:pt x="21801" y="3340"/>
                  </a:cubicBezTo>
                  <a:cubicBezTo>
                    <a:pt x="21915" y="1778"/>
                    <a:pt x="21772" y="345"/>
                    <a:pt x="20912" y="273"/>
                  </a:cubicBezTo>
                  <a:close/>
                  <a:moveTo>
                    <a:pt x="5213" y="4142"/>
                  </a:moveTo>
                  <a:cubicBezTo>
                    <a:pt x="4864" y="4142"/>
                    <a:pt x="4542" y="4255"/>
                    <a:pt x="4272" y="4458"/>
                  </a:cubicBezTo>
                  <a:cubicBezTo>
                    <a:pt x="3469" y="5103"/>
                    <a:pt x="3842" y="6293"/>
                    <a:pt x="4630" y="7526"/>
                  </a:cubicBezTo>
                  <a:cubicBezTo>
                    <a:pt x="6006" y="8257"/>
                    <a:pt x="7540" y="9317"/>
                    <a:pt x="9045" y="10492"/>
                  </a:cubicBezTo>
                  <a:cubicBezTo>
                    <a:pt x="9303" y="10191"/>
                    <a:pt x="9575" y="9905"/>
                    <a:pt x="9861" y="9647"/>
                  </a:cubicBezTo>
                  <a:cubicBezTo>
                    <a:pt x="8486" y="7870"/>
                    <a:pt x="7253" y="6021"/>
                    <a:pt x="6579" y="4444"/>
                  </a:cubicBezTo>
                  <a:cubicBezTo>
                    <a:pt x="6164" y="4258"/>
                    <a:pt x="5719" y="4157"/>
                    <a:pt x="5275" y="4143"/>
                  </a:cubicBezTo>
                  <a:cubicBezTo>
                    <a:pt x="5254" y="4142"/>
                    <a:pt x="5233" y="4142"/>
                    <a:pt x="5213" y="4142"/>
                  </a:cubicBezTo>
                  <a:close/>
                  <a:moveTo>
                    <a:pt x="28002" y="5073"/>
                  </a:moveTo>
                  <a:cubicBezTo>
                    <a:pt x="27985" y="5073"/>
                    <a:pt x="27967" y="5073"/>
                    <a:pt x="27949" y="5075"/>
                  </a:cubicBezTo>
                  <a:lnTo>
                    <a:pt x="27935" y="5075"/>
                  </a:lnTo>
                  <a:cubicBezTo>
                    <a:pt x="27290" y="5075"/>
                    <a:pt x="26401" y="5548"/>
                    <a:pt x="25541" y="6150"/>
                  </a:cubicBezTo>
                  <a:cubicBezTo>
                    <a:pt x="24782" y="7382"/>
                    <a:pt x="23965" y="8572"/>
                    <a:pt x="23062" y="9704"/>
                  </a:cubicBezTo>
                  <a:cubicBezTo>
                    <a:pt x="23363" y="9991"/>
                    <a:pt x="23650" y="10292"/>
                    <a:pt x="23907" y="10607"/>
                  </a:cubicBezTo>
                  <a:cubicBezTo>
                    <a:pt x="24911" y="9833"/>
                    <a:pt x="25943" y="9116"/>
                    <a:pt x="27032" y="8472"/>
                  </a:cubicBezTo>
                  <a:cubicBezTo>
                    <a:pt x="28193" y="7196"/>
                    <a:pt x="29211" y="5734"/>
                    <a:pt x="28465" y="5218"/>
                  </a:cubicBezTo>
                  <a:cubicBezTo>
                    <a:pt x="28324" y="5128"/>
                    <a:pt x="28159" y="5073"/>
                    <a:pt x="28002" y="5073"/>
                  </a:cubicBezTo>
                  <a:close/>
                  <a:moveTo>
                    <a:pt x="29770" y="11811"/>
                  </a:moveTo>
                  <a:lnTo>
                    <a:pt x="29741" y="11825"/>
                  </a:lnTo>
                  <a:cubicBezTo>
                    <a:pt x="29742" y="11825"/>
                    <a:pt x="29743" y="11825"/>
                    <a:pt x="29744" y="11825"/>
                  </a:cubicBezTo>
                  <a:lnTo>
                    <a:pt x="29743" y="11825"/>
                  </a:lnTo>
                  <a:cubicBezTo>
                    <a:pt x="29752" y="11821"/>
                    <a:pt x="29761" y="11816"/>
                    <a:pt x="29770" y="11811"/>
                  </a:cubicBezTo>
                  <a:close/>
                  <a:moveTo>
                    <a:pt x="29743" y="11825"/>
                  </a:moveTo>
                  <a:lnTo>
                    <a:pt x="29743" y="11825"/>
                  </a:lnTo>
                  <a:cubicBezTo>
                    <a:pt x="28419" y="12551"/>
                    <a:pt x="27066" y="13205"/>
                    <a:pt x="25670" y="13775"/>
                  </a:cubicBezTo>
                  <a:cubicBezTo>
                    <a:pt x="25814" y="14205"/>
                    <a:pt x="25914" y="14635"/>
                    <a:pt x="26000" y="15064"/>
                  </a:cubicBezTo>
                  <a:cubicBezTo>
                    <a:pt x="27276" y="14864"/>
                    <a:pt x="28551" y="14749"/>
                    <a:pt x="29841" y="14692"/>
                  </a:cubicBezTo>
                  <a:cubicBezTo>
                    <a:pt x="31360" y="14133"/>
                    <a:pt x="32708" y="13402"/>
                    <a:pt x="32392" y="12657"/>
                  </a:cubicBezTo>
                  <a:cubicBezTo>
                    <a:pt x="32120" y="12041"/>
                    <a:pt x="31004" y="11826"/>
                    <a:pt x="29744" y="11825"/>
                  </a:cubicBezTo>
                  <a:close/>
                  <a:moveTo>
                    <a:pt x="2996" y="11711"/>
                  </a:moveTo>
                  <a:cubicBezTo>
                    <a:pt x="1678" y="11711"/>
                    <a:pt x="488" y="11926"/>
                    <a:pt x="259" y="12657"/>
                  </a:cubicBezTo>
                  <a:cubicBezTo>
                    <a:pt x="15" y="13431"/>
                    <a:pt x="846" y="14276"/>
                    <a:pt x="1878" y="15007"/>
                  </a:cubicBezTo>
                  <a:lnTo>
                    <a:pt x="2423" y="15007"/>
                  </a:lnTo>
                  <a:cubicBezTo>
                    <a:pt x="3885" y="15021"/>
                    <a:pt x="5347" y="15122"/>
                    <a:pt x="6809" y="15308"/>
                  </a:cubicBezTo>
                  <a:cubicBezTo>
                    <a:pt x="6895" y="14764"/>
                    <a:pt x="7024" y="14219"/>
                    <a:pt x="7196" y="13689"/>
                  </a:cubicBezTo>
                  <a:cubicBezTo>
                    <a:pt x="5877" y="13115"/>
                    <a:pt x="4601" y="12470"/>
                    <a:pt x="3369" y="11739"/>
                  </a:cubicBezTo>
                  <a:lnTo>
                    <a:pt x="3010" y="11739"/>
                  </a:lnTo>
                  <a:lnTo>
                    <a:pt x="2996" y="11711"/>
                  </a:lnTo>
                  <a:close/>
                  <a:moveTo>
                    <a:pt x="25971" y="18805"/>
                  </a:moveTo>
                  <a:cubicBezTo>
                    <a:pt x="25857" y="19307"/>
                    <a:pt x="25713" y="19823"/>
                    <a:pt x="25527" y="20310"/>
                  </a:cubicBezTo>
                  <a:cubicBezTo>
                    <a:pt x="26473" y="20712"/>
                    <a:pt x="27419" y="21127"/>
                    <a:pt x="28293" y="21571"/>
                  </a:cubicBezTo>
                  <a:cubicBezTo>
                    <a:pt x="28881" y="21743"/>
                    <a:pt x="29483" y="21844"/>
                    <a:pt x="30085" y="21858"/>
                  </a:cubicBezTo>
                  <a:cubicBezTo>
                    <a:pt x="30887" y="21858"/>
                    <a:pt x="31489" y="21586"/>
                    <a:pt x="31547" y="20826"/>
                  </a:cubicBezTo>
                  <a:cubicBezTo>
                    <a:pt x="31604" y="20067"/>
                    <a:pt x="31174" y="19522"/>
                    <a:pt x="30529" y="19092"/>
                  </a:cubicBezTo>
                  <a:lnTo>
                    <a:pt x="30357" y="19092"/>
                  </a:lnTo>
                  <a:cubicBezTo>
                    <a:pt x="28895" y="19078"/>
                    <a:pt x="27433" y="18977"/>
                    <a:pt x="25986" y="18805"/>
                  </a:cubicBezTo>
                  <a:close/>
                  <a:moveTo>
                    <a:pt x="6866" y="18562"/>
                  </a:moveTo>
                  <a:cubicBezTo>
                    <a:pt x="5490" y="18691"/>
                    <a:pt x="4114" y="18777"/>
                    <a:pt x="2867" y="18791"/>
                  </a:cubicBezTo>
                  <a:cubicBezTo>
                    <a:pt x="1405" y="19508"/>
                    <a:pt x="1" y="20468"/>
                    <a:pt x="345" y="21371"/>
                  </a:cubicBezTo>
                  <a:cubicBezTo>
                    <a:pt x="502" y="21801"/>
                    <a:pt x="1047" y="21958"/>
                    <a:pt x="1778" y="21958"/>
                  </a:cubicBezTo>
                  <a:cubicBezTo>
                    <a:pt x="2638" y="21930"/>
                    <a:pt x="3483" y="21801"/>
                    <a:pt x="4300" y="21586"/>
                  </a:cubicBezTo>
                  <a:cubicBezTo>
                    <a:pt x="5246" y="21099"/>
                    <a:pt x="6264" y="20626"/>
                    <a:pt x="7310" y="20196"/>
                  </a:cubicBezTo>
                  <a:cubicBezTo>
                    <a:pt x="7124" y="19665"/>
                    <a:pt x="6966" y="19121"/>
                    <a:pt x="6866" y="18562"/>
                  </a:cubicBezTo>
                  <a:close/>
                  <a:moveTo>
                    <a:pt x="23693" y="23306"/>
                  </a:moveTo>
                  <a:cubicBezTo>
                    <a:pt x="23463" y="23564"/>
                    <a:pt x="23220" y="23807"/>
                    <a:pt x="22976" y="24037"/>
                  </a:cubicBezTo>
                  <a:cubicBezTo>
                    <a:pt x="23621" y="24854"/>
                    <a:pt x="24251" y="25699"/>
                    <a:pt x="24810" y="26516"/>
                  </a:cubicBezTo>
                  <a:cubicBezTo>
                    <a:pt x="25627" y="27176"/>
                    <a:pt x="26487" y="27691"/>
                    <a:pt x="27161" y="27691"/>
                  </a:cubicBezTo>
                  <a:cubicBezTo>
                    <a:pt x="27347" y="27691"/>
                    <a:pt x="27534" y="27649"/>
                    <a:pt x="27691" y="27563"/>
                  </a:cubicBezTo>
                  <a:cubicBezTo>
                    <a:pt x="28150" y="27290"/>
                    <a:pt x="28121" y="26717"/>
                    <a:pt x="27849" y="26043"/>
                  </a:cubicBezTo>
                  <a:cubicBezTo>
                    <a:pt x="26387" y="25241"/>
                    <a:pt x="25011" y="24323"/>
                    <a:pt x="23693" y="23306"/>
                  </a:cubicBezTo>
                  <a:close/>
                  <a:moveTo>
                    <a:pt x="9145" y="23277"/>
                  </a:moveTo>
                  <a:cubicBezTo>
                    <a:pt x="7955" y="24180"/>
                    <a:pt x="6694" y="25011"/>
                    <a:pt x="5404" y="25771"/>
                  </a:cubicBezTo>
                  <a:cubicBezTo>
                    <a:pt x="4974" y="26860"/>
                    <a:pt x="4773" y="27878"/>
                    <a:pt x="5275" y="28279"/>
                  </a:cubicBezTo>
                  <a:cubicBezTo>
                    <a:pt x="5404" y="28369"/>
                    <a:pt x="5544" y="28425"/>
                    <a:pt x="5696" y="28425"/>
                  </a:cubicBezTo>
                  <a:cubicBezTo>
                    <a:pt x="5713" y="28425"/>
                    <a:pt x="5730" y="28424"/>
                    <a:pt x="5748" y="28422"/>
                  </a:cubicBezTo>
                  <a:cubicBezTo>
                    <a:pt x="6393" y="28422"/>
                    <a:pt x="7353" y="27835"/>
                    <a:pt x="8314" y="27090"/>
                  </a:cubicBezTo>
                  <a:cubicBezTo>
                    <a:pt x="8873" y="26187"/>
                    <a:pt x="9532" y="25255"/>
                    <a:pt x="10234" y="24338"/>
                  </a:cubicBezTo>
                  <a:cubicBezTo>
                    <a:pt x="9847" y="24008"/>
                    <a:pt x="9489" y="23650"/>
                    <a:pt x="9145" y="23277"/>
                  </a:cubicBezTo>
                  <a:close/>
                  <a:moveTo>
                    <a:pt x="19493" y="26072"/>
                  </a:moveTo>
                  <a:cubicBezTo>
                    <a:pt x="19092" y="26201"/>
                    <a:pt x="18690" y="26301"/>
                    <a:pt x="18275" y="26387"/>
                  </a:cubicBezTo>
                  <a:cubicBezTo>
                    <a:pt x="18418" y="27649"/>
                    <a:pt x="18533" y="28910"/>
                    <a:pt x="18561" y="30085"/>
                  </a:cubicBezTo>
                  <a:cubicBezTo>
                    <a:pt x="19106" y="31045"/>
                    <a:pt x="19694" y="31834"/>
                    <a:pt x="20267" y="31834"/>
                  </a:cubicBezTo>
                  <a:cubicBezTo>
                    <a:pt x="20324" y="31834"/>
                    <a:pt x="20382" y="31834"/>
                    <a:pt x="20439" y="31805"/>
                  </a:cubicBezTo>
                  <a:cubicBezTo>
                    <a:pt x="21041" y="31633"/>
                    <a:pt x="21127" y="30558"/>
                    <a:pt x="21012" y="29340"/>
                  </a:cubicBezTo>
                  <a:cubicBezTo>
                    <a:pt x="20453" y="28279"/>
                    <a:pt x="19937" y="27190"/>
                    <a:pt x="19493" y="26072"/>
                  </a:cubicBezTo>
                  <a:close/>
                  <a:moveTo>
                    <a:pt x="13287" y="26043"/>
                  </a:moveTo>
                  <a:cubicBezTo>
                    <a:pt x="12685" y="27448"/>
                    <a:pt x="12026" y="28809"/>
                    <a:pt x="11266" y="30142"/>
                  </a:cubicBezTo>
                  <a:cubicBezTo>
                    <a:pt x="11309" y="31289"/>
                    <a:pt x="11567" y="32221"/>
                    <a:pt x="12226" y="32464"/>
                  </a:cubicBezTo>
                  <a:cubicBezTo>
                    <a:pt x="12312" y="32493"/>
                    <a:pt x="12398" y="32507"/>
                    <a:pt x="12499" y="32507"/>
                  </a:cubicBezTo>
                  <a:cubicBezTo>
                    <a:pt x="13273" y="32507"/>
                    <a:pt x="13946" y="31346"/>
                    <a:pt x="14491" y="29985"/>
                  </a:cubicBezTo>
                  <a:cubicBezTo>
                    <a:pt x="14520" y="28852"/>
                    <a:pt x="14634" y="27634"/>
                    <a:pt x="14792" y="26416"/>
                  </a:cubicBezTo>
                  <a:cubicBezTo>
                    <a:pt x="14276" y="26330"/>
                    <a:pt x="13774" y="26201"/>
                    <a:pt x="13287" y="26043"/>
                  </a:cubicBezTo>
                  <a:close/>
                </a:path>
              </a:pathLst>
            </a:custGeom>
            <a:solidFill>
              <a:srgbClr val="FF885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56" name="Google Shape;4298;p64"/>
            <p:cNvSpPr/>
            <p:nvPr/>
          </p:nvSpPr>
          <p:spPr>
            <a:xfrm>
              <a:off x="4895338" y="3237588"/>
              <a:ext cx="265125" cy="477350"/>
            </a:xfrm>
            <a:custGeom>
              <a:avLst/>
              <a:gdLst/>
              <a:ahLst/>
              <a:cxnLst/>
              <a:rect l="l" t="t" r="r" b="b"/>
              <a:pathLst>
                <a:path w="10605" h="19094" extrusionOk="0">
                  <a:moveTo>
                    <a:pt x="5419" y="0"/>
                  </a:moveTo>
                  <a:cubicBezTo>
                    <a:pt x="5391" y="0"/>
                    <a:pt x="5361" y="1"/>
                    <a:pt x="5332" y="2"/>
                  </a:cubicBezTo>
                  <a:cubicBezTo>
                    <a:pt x="0" y="217"/>
                    <a:pt x="5332" y="19093"/>
                    <a:pt x="5332" y="19093"/>
                  </a:cubicBezTo>
                  <a:cubicBezTo>
                    <a:pt x="5332" y="19093"/>
                    <a:pt x="10605" y="0"/>
                    <a:pt x="5419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57" name="Google Shape;4299;p64"/>
            <p:cNvSpPr/>
            <p:nvPr/>
          </p:nvSpPr>
          <p:spPr>
            <a:xfrm>
              <a:off x="4664213" y="3294288"/>
              <a:ext cx="364425" cy="420650"/>
            </a:xfrm>
            <a:custGeom>
              <a:avLst/>
              <a:gdLst/>
              <a:ahLst/>
              <a:cxnLst/>
              <a:rect l="l" t="t" r="r" b="b"/>
              <a:pathLst>
                <a:path w="14577" h="16826" extrusionOk="0">
                  <a:moveTo>
                    <a:pt x="6090" y="1"/>
                  </a:moveTo>
                  <a:cubicBezTo>
                    <a:pt x="5789" y="1"/>
                    <a:pt x="5483" y="69"/>
                    <a:pt x="5175" y="214"/>
                  </a:cubicBezTo>
                  <a:cubicBezTo>
                    <a:pt x="1" y="2636"/>
                    <a:pt x="14577" y="16825"/>
                    <a:pt x="14577" y="16825"/>
                  </a:cubicBezTo>
                  <a:cubicBezTo>
                    <a:pt x="14577" y="16825"/>
                    <a:pt x="10827" y="1"/>
                    <a:pt x="6090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58" name="Google Shape;4300;p64"/>
            <p:cNvSpPr/>
            <p:nvPr/>
          </p:nvSpPr>
          <p:spPr>
            <a:xfrm>
              <a:off x="5028613" y="3297963"/>
              <a:ext cx="358000" cy="416975"/>
            </a:xfrm>
            <a:custGeom>
              <a:avLst/>
              <a:gdLst/>
              <a:ahLst/>
              <a:cxnLst/>
              <a:rect l="l" t="t" r="r" b="b"/>
              <a:pathLst>
                <a:path w="14320" h="16679" extrusionOk="0">
                  <a:moveTo>
                    <a:pt x="8717" y="1"/>
                  </a:moveTo>
                  <a:cubicBezTo>
                    <a:pt x="4186" y="1"/>
                    <a:pt x="1" y="16678"/>
                    <a:pt x="1" y="16678"/>
                  </a:cubicBezTo>
                  <a:cubicBezTo>
                    <a:pt x="1" y="16678"/>
                    <a:pt x="14319" y="2259"/>
                    <a:pt x="9489" y="167"/>
                  </a:cubicBezTo>
                  <a:cubicBezTo>
                    <a:pt x="9231" y="54"/>
                    <a:pt x="8974" y="1"/>
                    <a:pt x="8717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59" name="Google Shape;4301;p64"/>
            <p:cNvSpPr/>
            <p:nvPr/>
          </p:nvSpPr>
          <p:spPr>
            <a:xfrm>
              <a:off x="5028613" y="3459863"/>
              <a:ext cx="489850" cy="255075"/>
            </a:xfrm>
            <a:custGeom>
              <a:avLst/>
              <a:gdLst/>
              <a:ahLst/>
              <a:cxnLst/>
              <a:rect l="l" t="t" r="r" b="b"/>
              <a:pathLst>
                <a:path w="19594" h="10203" extrusionOk="0">
                  <a:moveTo>
                    <a:pt x="14702" y="1"/>
                  </a:moveTo>
                  <a:cubicBezTo>
                    <a:pt x="9971" y="1"/>
                    <a:pt x="1" y="10202"/>
                    <a:pt x="1" y="10202"/>
                  </a:cubicBezTo>
                  <a:cubicBezTo>
                    <a:pt x="1" y="10202"/>
                    <a:pt x="19594" y="4225"/>
                    <a:pt x="16340" y="657"/>
                  </a:cubicBezTo>
                  <a:cubicBezTo>
                    <a:pt x="15925" y="201"/>
                    <a:pt x="15365" y="1"/>
                    <a:pt x="14702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60" name="Google Shape;4302;p64"/>
            <p:cNvSpPr/>
            <p:nvPr/>
          </p:nvSpPr>
          <p:spPr>
            <a:xfrm>
              <a:off x="4566388" y="3450788"/>
              <a:ext cx="462250" cy="264150"/>
            </a:xfrm>
            <a:custGeom>
              <a:avLst/>
              <a:gdLst/>
              <a:ahLst/>
              <a:cxnLst/>
              <a:rect l="l" t="t" r="r" b="b"/>
              <a:pathLst>
                <a:path w="18490" h="10566" extrusionOk="0">
                  <a:moveTo>
                    <a:pt x="3604" y="1"/>
                  </a:moveTo>
                  <a:cubicBezTo>
                    <a:pt x="2954" y="1"/>
                    <a:pt x="2454" y="248"/>
                    <a:pt x="2165" y="819"/>
                  </a:cubicBezTo>
                  <a:cubicBezTo>
                    <a:pt x="1" y="5133"/>
                    <a:pt x="18490" y="10565"/>
                    <a:pt x="18490" y="10565"/>
                  </a:cubicBezTo>
                  <a:cubicBezTo>
                    <a:pt x="18490" y="10565"/>
                    <a:pt x="7850" y="1"/>
                    <a:pt x="3604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61" name="Google Shape;4303;p64"/>
            <p:cNvSpPr/>
            <p:nvPr/>
          </p:nvSpPr>
          <p:spPr>
            <a:xfrm>
              <a:off x="4553213" y="3662238"/>
              <a:ext cx="475425" cy="94750"/>
            </a:xfrm>
            <a:custGeom>
              <a:avLst/>
              <a:gdLst/>
              <a:ahLst/>
              <a:cxnLst/>
              <a:rect l="l" t="t" r="r" b="b"/>
              <a:pathLst>
                <a:path w="19017" h="3790" extrusionOk="0">
                  <a:moveTo>
                    <a:pt x="4880" y="0"/>
                  </a:moveTo>
                  <a:cubicBezTo>
                    <a:pt x="2261" y="0"/>
                    <a:pt x="292" y="462"/>
                    <a:pt x="155" y="1820"/>
                  </a:cubicBezTo>
                  <a:cubicBezTo>
                    <a:pt x="0" y="3306"/>
                    <a:pt x="2251" y="3790"/>
                    <a:pt x="5247" y="3790"/>
                  </a:cubicBezTo>
                  <a:cubicBezTo>
                    <a:pt x="10835" y="3790"/>
                    <a:pt x="19017" y="2107"/>
                    <a:pt x="19017" y="2107"/>
                  </a:cubicBezTo>
                  <a:cubicBezTo>
                    <a:pt x="19017" y="2107"/>
                    <a:pt x="10469" y="0"/>
                    <a:pt x="4880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62" name="Google Shape;4304;p64"/>
            <p:cNvSpPr/>
            <p:nvPr/>
          </p:nvSpPr>
          <p:spPr>
            <a:xfrm>
              <a:off x="4702188" y="3714913"/>
              <a:ext cx="326450" cy="408475"/>
            </a:xfrm>
            <a:custGeom>
              <a:avLst/>
              <a:gdLst/>
              <a:ahLst/>
              <a:cxnLst/>
              <a:rect l="l" t="t" r="r" b="b"/>
              <a:pathLst>
                <a:path w="13058" h="16339" extrusionOk="0">
                  <a:moveTo>
                    <a:pt x="13058" y="0"/>
                  </a:moveTo>
                  <a:cubicBezTo>
                    <a:pt x="13057" y="1"/>
                    <a:pt x="1" y="13057"/>
                    <a:pt x="3627" y="16024"/>
                  </a:cubicBezTo>
                  <a:cubicBezTo>
                    <a:pt x="3889" y="16239"/>
                    <a:pt x="4162" y="16339"/>
                    <a:pt x="4444" y="16339"/>
                  </a:cubicBezTo>
                  <a:cubicBezTo>
                    <a:pt x="8051" y="16339"/>
                    <a:pt x="13058" y="1"/>
                    <a:pt x="13058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63" name="Google Shape;4305;p64"/>
            <p:cNvSpPr/>
            <p:nvPr/>
          </p:nvSpPr>
          <p:spPr>
            <a:xfrm>
              <a:off x="4574988" y="3714913"/>
              <a:ext cx="453650" cy="250950"/>
            </a:xfrm>
            <a:custGeom>
              <a:avLst/>
              <a:gdLst/>
              <a:ahLst/>
              <a:cxnLst/>
              <a:rect l="l" t="t" r="r" b="b"/>
              <a:pathLst>
                <a:path w="18146" h="10038" extrusionOk="0">
                  <a:moveTo>
                    <a:pt x="18146" y="0"/>
                  </a:moveTo>
                  <a:lnTo>
                    <a:pt x="18146" y="0"/>
                  </a:lnTo>
                  <a:cubicBezTo>
                    <a:pt x="18145" y="0"/>
                    <a:pt x="1" y="4759"/>
                    <a:pt x="1821" y="9159"/>
                  </a:cubicBezTo>
                  <a:cubicBezTo>
                    <a:pt x="2073" y="9773"/>
                    <a:pt x="2573" y="10037"/>
                    <a:pt x="3247" y="10037"/>
                  </a:cubicBezTo>
                  <a:cubicBezTo>
                    <a:pt x="7398" y="10037"/>
                    <a:pt x="18146" y="0"/>
                    <a:pt x="18146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64" name="Google Shape;4306;p64"/>
            <p:cNvSpPr/>
            <p:nvPr/>
          </p:nvSpPr>
          <p:spPr>
            <a:xfrm>
              <a:off x="5028613" y="3654263"/>
              <a:ext cx="473275" cy="110675"/>
            </a:xfrm>
            <a:custGeom>
              <a:avLst/>
              <a:gdLst/>
              <a:ahLst/>
              <a:cxnLst/>
              <a:rect l="l" t="t" r="r" b="b"/>
              <a:pathLst>
                <a:path w="18931" h="4427" extrusionOk="0">
                  <a:moveTo>
                    <a:pt x="14024" y="1"/>
                  </a:moveTo>
                  <a:cubicBezTo>
                    <a:pt x="8459" y="1"/>
                    <a:pt x="1" y="2426"/>
                    <a:pt x="1" y="2426"/>
                  </a:cubicBezTo>
                  <a:cubicBezTo>
                    <a:pt x="1" y="2426"/>
                    <a:pt x="8205" y="4427"/>
                    <a:pt x="13769" y="4427"/>
                  </a:cubicBezTo>
                  <a:cubicBezTo>
                    <a:pt x="16722" y="4427"/>
                    <a:pt x="18931" y="3863"/>
                    <a:pt x="18777" y="2139"/>
                  </a:cubicBezTo>
                  <a:cubicBezTo>
                    <a:pt x="18639" y="543"/>
                    <a:pt x="16655" y="1"/>
                    <a:pt x="14024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65" name="Google Shape;4307;p64"/>
            <p:cNvSpPr/>
            <p:nvPr/>
          </p:nvSpPr>
          <p:spPr>
            <a:xfrm>
              <a:off x="5028613" y="3714913"/>
              <a:ext cx="462975" cy="250275"/>
            </a:xfrm>
            <a:custGeom>
              <a:avLst/>
              <a:gdLst/>
              <a:ahLst/>
              <a:cxnLst/>
              <a:rect l="l" t="t" r="r" b="b"/>
              <a:pathLst>
                <a:path w="18519" h="10011" extrusionOk="0">
                  <a:moveTo>
                    <a:pt x="1" y="0"/>
                  </a:moveTo>
                  <a:lnTo>
                    <a:pt x="1" y="0"/>
                  </a:lnTo>
                  <a:cubicBezTo>
                    <a:pt x="1" y="0"/>
                    <a:pt x="10087" y="10011"/>
                    <a:pt x="14583" y="10011"/>
                  </a:cubicBezTo>
                  <a:cubicBezTo>
                    <a:pt x="15297" y="10011"/>
                    <a:pt x="15870" y="9758"/>
                    <a:pt x="16240" y="9173"/>
                  </a:cubicBezTo>
                  <a:cubicBezTo>
                    <a:pt x="18519" y="5518"/>
                    <a:pt x="2" y="0"/>
                    <a:pt x="1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66" name="Google Shape;4308;p64"/>
            <p:cNvSpPr/>
            <p:nvPr/>
          </p:nvSpPr>
          <p:spPr>
            <a:xfrm>
              <a:off x="5028613" y="3710963"/>
              <a:ext cx="356550" cy="408725"/>
            </a:xfrm>
            <a:custGeom>
              <a:avLst/>
              <a:gdLst/>
              <a:ahLst/>
              <a:cxnLst/>
              <a:rect l="l" t="t" r="r" b="b"/>
              <a:pathLst>
                <a:path w="14262" h="16349" extrusionOk="0">
                  <a:moveTo>
                    <a:pt x="1" y="0"/>
                  </a:moveTo>
                  <a:lnTo>
                    <a:pt x="1" y="0"/>
                  </a:lnTo>
                  <a:cubicBezTo>
                    <a:pt x="1" y="1"/>
                    <a:pt x="4005" y="16348"/>
                    <a:pt x="8542" y="16348"/>
                  </a:cubicBezTo>
                  <a:cubicBezTo>
                    <a:pt x="8823" y="16348"/>
                    <a:pt x="9105" y="16286"/>
                    <a:pt x="9389" y="16153"/>
                  </a:cubicBezTo>
                  <a:cubicBezTo>
                    <a:pt x="14262" y="13860"/>
                    <a:pt x="2" y="1"/>
                    <a:pt x="1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67" name="Google Shape;4309;p64"/>
            <p:cNvSpPr/>
            <p:nvPr/>
          </p:nvSpPr>
          <p:spPr>
            <a:xfrm>
              <a:off x="4912163" y="3710963"/>
              <a:ext cx="230350" cy="467275"/>
            </a:xfrm>
            <a:custGeom>
              <a:avLst/>
              <a:gdLst/>
              <a:ahLst/>
              <a:cxnLst/>
              <a:rect l="l" t="t" r="r" b="b"/>
              <a:pathLst>
                <a:path w="9214" h="18691" extrusionOk="0">
                  <a:moveTo>
                    <a:pt x="4659" y="0"/>
                  </a:moveTo>
                  <a:cubicBezTo>
                    <a:pt x="4659" y="1"/>
                    <a:pt x="1" y="18604"/>
                    <a:pt x="4616" y="18690"/>
                  </a:cubicBezTo>
                  <a:cubicBezTo>
                    <a:pt x="4625" y="18690"/>
                    <a:pt x="4633" y="18690"/>
                    <a:pt x="4642" y="18690"/>
                  </a:cubicBezTo>
                  <a:cubicBezTo>
                    <a:pt x="9213" y="18690"/>
                    <a:pt x="4659" y="1"/>
                    <a:pt x="4659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68" name="Google Shape;4310;p64"/>
            <p:cNvSpPr/>
            <p:nvPr/>
          </p:nvSpPr>
          <p:spPr>
            <a:xfrm>
              <a:off x="4762763" y="3464088"/>
              <a:ext cx="505950" cy="486750"/>
            </a:xfrm>
            <a:custGeom>
              <a:avLst/>
              <a:gdLst/>
              <a:ahLst/>
              <a:cxnLst/>
              <a:rect l="l" t="t" r="r" b="b"/>
              <a:pathLst>
                <a:path w="20238" h="19470" extrusionOk="0">
                  <a:moveTo>
                    <a:pt x="10506" y="0"/>
                  </a:moveTo>
                  <a:cubicBezTo>
                    <a:pt x="6564" y="0"/>
                    <a:pt x="3024" y="2365"/>
                    <a:pt x="1505" y="6006"/>
                  </a:cubicBezTo>
                  <a:cubicBezTo>
                    <a:pt x="0" y="9646"/>
                    <a:pt x="831" y="13831"/>
                    <a:pt x="3612" y="16612"/>
                  </a:cubicBezTo>
                  <a:cubicBezTo>
                    <a:pt x="5485" y="18475"/>
                    <a:pt x="7983" y="19470"/>
                    <a:pt x="10523" y="19470"/>
                  </a:cubicBezTo>
                  <a:cubicBezTo>
                    <a:pt x="11772" y="19470"/>
                    <a:pt x="13032" y="19229"/>
                    <a:pt x="14232" y="18733"/>
                  </a:cubicBezTo>
                  <a:cubicBezTo>
                    <a:pt x="17859" y="17228"/>
                    <a:pt x="20238" y="13674"/>
                    <a:pt x="20238" y="9732"/>
                  </a:cubicBezTo>
                  <a:cubicBezTo>
                    <a:pt x="20238" y="4357"/>
                    <a:pt x="15881" y="0"/>
                    <a:pt x="10506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69" name="Google Shape;4311;p64"/>
            <p:cNvSpPr/>
            <p:nvPr/>
          </p:nvSpPr>
          <p:spPr>
            <a:xfrm>
              <a:off x="5016438" y="3355863"/>
              <a:ext cx="17575" cy="108600"/>
            </a:xfrm>
            <a:custGeom>
              <a:avLst/>
              <a:gdLst/>
              <a:ahLst/>
              <a:cxnLst/>
              <a:rect l="l" t="t" r="r" b="b"/>
              <a:pathLst>
                <a:path w="703" h="4344" extrusionOk="0">
                  <a:moveTo>
                    <a:pt x="345" y="1"/>
                  </a:moveTo>
                  <a:cubicBezTo>
                    <a:pt x="347" y="22"/>
                    <a:pt x="350" y="43"/>
                    <a:pt x="352" y="64"/>
                  </a:cubicBezTo>
                  <a:lnTo>
                    <a:pt x="352" y="64"/>
                  </a:lnTo>
                  <a:cubicBezTo>
                    <a:pt x="354" y="43"/>
                    <a:pt x="357" y="22"/>
                    <a:pt x="359" y="1"/>
                  </a:cubicBezTo>
                  <a:close/>
                  <a:moveTo>
                    <a:pt x="352" y="64"/>
                  </a:moveTo>
                  <a:lnTo>
                    <a:pt x="352" y="64"/>
                  </a:lnTo>
                  <a:cubicBezTo>
                    <a:pt x="198" y="1491"/>
                    <a:pt x="85" y="2917"/>
                    <a:pt x="1" y="4344"/>
                  </a:cubicBezTo>
                  <a:lnTo>
                    <a:pt x="703" y="4344"/>
                  </a:lnTo>
                  <a:cubicBezTo>
                    <a:pt x="618" y="2917"/>
                    <a:pt x="519" y="1491"/>
                    <a:pt x="352" y="64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70" name="Google Shape;4312;p64"/>
            <p:cNvSpPr/>
            <p:nvPr/>
          </p:nvSpPr>
          <p:spPr>
            <a:xfrm>
              <a:off x="5140063" y="3403163"/>
              <a:ext cx="62000" cy="98575"/>
            </a:xfrm>
            <a:custGeom>
              <a:avLst/>
              <a:gdLst/>
              <a:ahLst/>
              <a:cxnLst/>
              <a:rect l="l" t="t" r="r" b="b"/>
              <a:pathLst>
                <a:path w="2480" h="3943" extrusionOk="0">
                  <a:moveTo>
                    <a:pt x="2480" y="1"/>
                  </a:moveTo>
                  <a:cubicBezTo>
                    <a:pt x="1620" y="1176"/>
                    <a:pt x="803" y="2380"/>
                    <a:pt x="0" y="3584"/>
                  </a:cubicBezTo>
                  <a:cubicBezTo>
                    <a:pt x="215" y="3699"/>
                    <a:pt x="416" y="3813"/>
                    <a:pt x="617" y="3942"/>
                  </a:cubicBezTo>
                  <a:cubicBezTo>
                    <a:pt x="1262" y="2638"/>
                    <a:pt x="1892" y="1334"/>
                    <a:pt x="2480" y="1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71" name="Google Shape;4313;p64"/>
            <p:cNvSpPr/>
            <p:nvPr/>
          </p:nvSpPr>
          <p:spPr>
            <a:xfrm>
              <a:off x="4848388" y="3403163"/>
              <a:ext cx="62025" cy="98575"/>
            </a:xfrm>
            <a:custGeom>
              <a:avLst/>
              <a:gdLst/>
              <a:ahLst/>
              <a:cxnLst/>
              <a:rect l="l" t="t" r="r" b="b"/>
              <a:pathLst>
                <a:path w="2481" h="3943" extrusionOk="0">
                  <a:moveTo>
                    <a:pt x="1" y="1"/>
                  </a:moveTo>
                  <a:lnTo>
                    <a:pt x="1" y="1"/>
                  </a:lnTo>
                  <a:cubicBezTo>
                    <a:pt x="588" y="1334"/>
                    <a:pt x="1219" y="2638"/>
                    <a:pt x="1878" y="3942"/>
                  </a:cubicBezTo>
                  <a:cubicBezTo>
                    <a:pt x="2079" y="3813"/>
                    <a:pt x="2279" y="3699"/>
                    <a:pt x="2480" y="3584"/>
                  </a:cubicBezTo>
                  <a:cubicBezTo>
                    <a:pt x="1692" y="2366"/>
                    <a:pt x="875" y="1162"/>
                    <a:pt x="1" y="1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72" name="Google Shape;4314;p64"/>
            <p:cNvSpPr/>
            <p:nvPr/>
          </p:nvSpPr>
          <p:spPr>
            <a:xfrm>
              <a:off x="5232513" y="3532513"/>
              <a:ext cx="99275" cy="62375"/>
            </a:xfrm>
            <a:custGeom>
              <a:avLst/>
              <a:gdLst/>
              <a:ahLst/>
              <a:cxnLst/>
              <a:rect l="l" t="t" r="r" b="b"/>
              <a:pathLst>
                <a:path w="3971" h="2495" extrusionOk="0">
                  <a:moveTo>
                    <a:pt x="3956" y="1"/>
                  </a:moveTo>
                  <a:cubicBezTo>
                    <a:pt x="2623" y="588"/>
                    <a:pt x="1304" y="1219"/>
                    <a:pt x="0" y="1878"/>
                  </a:cubicBezTo>
                  <a:cubicBezTo>
                    <a:pt x="115" y="2079"/>
                    <a:pt x="244" y="2280"/>
                    <a:pt x="358" y="2495"/>
                  </a:cubicBezTo>
                  <a:cubicBezTo>
                    <a:pt x="1577" y="1692"/>
                    <a:pt x="2781" y="875"/>
                    <a:pt x="3970" y="1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73" name="Google Shape;4315;p64"/>
            <p:cNvSpPr/>
            <p:nvPr/>
          </p:nvSpPr>
          <p:spPr>
            <a:xfrm>
              <a:off x="4719038" y="3532513"/>
              <a:ext cx="99275" cy="62375"/>
            </a:xfrm>
            <a:custGeom>
              <a:avLst/>
              <a:gdLst/>
              <a:ahLst/>
              <a:cxnLst/>
              <a:rect l="l" t="t" r="r" b="b"/>
              <a:pathLst>
                <a:path w="3971" h="2495" extrusionOk="0">
                  <a:moveTo>
                    <a:pt x="0" y="1"/>
                  </a:moveTo>
                  <a:cubicBezTo>
                    <a:pt x="1190" y="875"/>
                    <a:pt x="2394" y="1692"/>
                    <a:pt x="3612" y="2495"/>
                  </a:cubicBezTo>
                  <a:cubicBezTo>
                    <a:pt x="3727" y="2294"/>
                    <a:pt x="3842" y="2079"/>
                    <a:pt x="3971" y="1878"/>
                  </a:cubicBezTo>
                  <a:cubicBezTo>
                    <a:pt x="2666" y="1233"/>
                    <a:pt x="1348" y="588"/>
                    <a:pt x="15" y="1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74" name="Google Shape;4316;p64"/>
            <p:cNvSpPr/>
            <p:nvPr/>
          </p:nvSpPr>
          <p:spPr>
            <a:xfrm>
              <a:off x="5268688" y="3700563"/>
              <a:ext cx="110400" cy="17950"/>
            </a:xfrm>
            <a:custGeom>
              <a:avLst/>
              <a:gdLst/>
              <a:ahLst/>
              <a:cxnLst/>
              <a:rect l="l" t="t" r="r" b="b"/>
              <a:pathLst>
                <a:path w="4416" h="718" extrusionOk="0">
                  <a:moveTo>
                    <a:pt x="1" y="1"/>
                  </a:moveTo>
                  <a:lnTo>
                    <a:pt x="1" y="273"/>
                  </a:lnTo>
                  <a:lnTo>
                    <a:pt x="1" y="717"/>
                  </a:lnTo>
                  <a:cubicBezTo>
                    <a:pt x="1477" y="631"/>
                    <a:pt x="2939" y="517"/>
                    <a:pt x="4415" y="359"/>
                  </a:cubicBezTo>
                  <a:cubicBezTo>
                    <a:pt x="2939" y="187"/>
                    <a:pt x="1477" y="72"/>
                    <a:pt x="1" y="1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75" name="Google Shape;4317;p64"/>
            <p:cNvSpPr/>
            <p:nvPr/>
          </p:nvSpPr>
          <p:spPr>
            <a:xfrm>
              <a:off x="4671738" y="3700563"/>
              <a:ext cx="110375" cy="17950"/>
            </a:xfrm>
            <a:custGeom>
              <a:avLst/>
              <a:gdLst/>
              <a:ahLst/>
              <a:cxnLst/>
              <a:rect l="l" t="t" r="r" b="b"/>
              <a:pathLst>
                <a:path w="4415" h="718" extrusionOk="0">
                  <a:moveTo>
                    <a:pt x="4415" y="1"/>
                  </a:moveTo>
                  <a:cubicBezTo>
                    <a:pt x="2939" y="87"/>
                    <a:pt x="1462" y="187"/>
                    <a:pt x="1" y="359"/>
                  </a:cubicBezTo>
                  <a:cubicBezTo>
                    <a:pt x="1477" y="517"/>
                    <a:pt x="2939" y="631"/>
                    <a:pt x="4415" y="717"/>
                  </a:cubicBezTo>
                  <a:lnTo>
                    <a:pt x="4415" y="287"/>
                  </a:lnTo>
                  <a:lnTo>
                    <a:pt x="4415" y="1"/>
                  </a:ln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76" name="Google Shape;4318;p64"/>
            <p:cNvSpPr/>
            <p:nvPr/>
          </p:nvSpPr>
          <p:spPr>
            <a:xfrm>
              <a:off x="4719038" y="3822763"/>
              <a:ext cx="101075" cy="63450"/>
            </a:xfrm>
            <a:custGeom>
              <a:avLst/>
              <a:gdLst/>
              <a:ahLst/>
              <a:cxnLst/>
              <a:rect l="l" t="t" r="r" b="b"/>
              <a:pathLst>
                <a:path w="4043" h="2538" extrusionOk="0">
                  <a:moveTo>
                    <a:pt x="3684" y="0"/>
                  </a:moveTo>
                  <a:cubicBezTo>
                    <a:pt x="2437" y="817"/>
                    <a:pt x="1204" y="1648"/>
                    <a:pt x="0" y="2537"/>
                  </a:cubicBezTo>
                  <a:cubicBezTo>
                    <a:pt x="1362" y="1935"/>
                    <a:pt x="2709" y="1276"/>
                    <a:pt x="4042" y="616"/>
                  </a:cubicBezTo>
                  <a:cubicBezTo>
                    <a:pt x="3913" y="416"/>
                    <a:pt x="3784" y="215"/>
                    <a:pt x="3684" y="0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77" name="Google Shape;4319;p64"/>
            <p:cNvSpPr/>
            <p:nvPr/>
          </p:nvSpPr>
          <p:spPr>
            <a:xfrm>
              <a:off x="5230713" y="3822763"/>
              <a:ext cx="101075" cy="63450"/>
            </a:xfrm>
            <a:custGeom>
              <a:avLst/>
              <a:gdLst/>
              <a:ahLst/>
              <a:cxnLst/>
              <a:rect l="l" t="t" r="r" b="b"/>
              <a:pathLst>
                <a:path w="4043" h="2538" extrusionOk="0">
                  <a:moveTo>
                    <a:pt x="359" y="0"/>
                  </a:moveTo>
                  <a:cubicBezTo>
                    <a:pt x="244" y="215"/>
                    <a:pt x="129" y="416"/>
                    <a:pt x="0" y="616"/>
                  </a:cubicBezTo>
                  <a:cubicBezTo>
                    <a:pt x="1333" y="1290"/>
                    <a:pt x="2681" y="1935"/>
                    <a:pt x="4042" y="2537"/>
                  </a:cubicBezTo>
                  <a:cubicBezTo>
                    <a:pt x="2838" y="1648"/>
                    <a:pt x="1606" y="817"/>
                    <a:pt x="373" y="0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78" name="Google Shape;4320;p64"/>
            <p:cNvSpPr/>
            <p:nvPr/>
          </p:nvSpPr>
          <p:spPr>
            <a:xfrm>
              <a:off x="4848388" y="3914113"/>
              <a:ext cx="63800" cy="101450"/>
            </a:xfrm>
            <a:custGeom>
              <a:avLst/>
              <a:gdLst/>
              <a:ahLst/>
              <a:cxnLst/>
              <a:rect l="l" t="t" r="r" b="b"/>
              <a:pathLst>
                <a:path w="2552" h="4058" extrusionOk="0">
                  <a:moveTo>
                    <a:pt x="1935" y="1"/>
                  </a:moveTo>
                  <a:cubicBezTo>
                    <a:pt x="1262" y="1334"/>
                    <a:pt x="602" y="2681"/>
                    <a:pt x="1" y="4057"/>
                  </a:cubicBezTo>
                  <a:cubicBezTo>
                    <a:pt x="889" y="2853"/>
                    <a:pt x="1735" y="1606"/>
                    <a:pt x="2552" y="359"/>
                  </a:cubicBezTo>
                  <a:cubicBezTo>
                    <a:pt x="2351" y="245"/>
                    <a:pt x="2136" y="130"/>
                    <a:pt x="1935" y="1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79" name="Google Shape;4321;p64"/>
            <p:cNvSpPr/>
            <p:nvPr/>
          </p:nvSpPr>
          <p:spPr>
            <a:xfrm>
              <a:off x="5138263" y="3914113"/>
              <a:ext cx="63800" cy="101450"/>
            </a:xfrm>
            <a:custGeom>
              <a:avLst/>
              <a:gdLst/>
              <a:ahLst/>
              <a:cxnLst/>
              <a:rect l="l" t="t" r="r" b="b"/>
              <a:pathLst>
                <a:path w="2552" h="4058" extrusionOk="0">
                  <a:moveTo>
                    <a:pt x="631" y="1"/>
                  </a:moveTo>
                  <a:cubicBezTo>
                    <a:pt x="431" y="130"/>
                    <a:pt x="216" y="245"/>
                    <a:pt x="1" y="359"/>
                  </a:cubicBezTo>
                  <a:cubicBezTo>
                    <a:pt x="818" y="1621"/>
                    <a:pt x="1663" y="2853"/>
                    <a:pt x="2552" y="4057"/>
                  </a:cubicBezTo>
                  <a:cubicBezTo>
                    <a:pt x="1950" y="2681"/>
                    <a:pt x="1305" y="1334"/>
                    <a:pt x="631" y="1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80" name="Google Shape;4322;p64"/>
            <p:cNvSpPr/>
            <p:nvPr/>
          </p:nvSpPr>
          <p:spPr>
            <a:xfrm>
              <a:off x="5016088" y="3950663"/>
              <a:ext cx="17925" cy="112175"/>
            </a:xfrm>
            <a:custGeom>
              <a:avLst/>
              <a:gdLst/>
              <a:ahLst/>
              <a:cxnLst/>
              <a:rect l="l" t="t" r="r" b="b"/>
              <a:pathLst>
                <a:path w="717" h="4487" extrusionOk="0">
                  <a:moveTo>
                    <a:pt x="0" y="1"/>
                  </a:moveTo>
                  <a:cubicBezTo>
                    <a:pt x="86" y="1506"/>
                    <a:pt x="201" y="2996"/>
                    <a:pt x="359" y="4487"/>
                  </a:cubicBezTo>
                  <a:cubicBezTo>
                    <a:pt x="531" y="2996"/>
                    <a:pt x="645" y="1506"/>
                    <a:pt x="717" y="1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81" name="Google Shape;4323;p64"/>
            <p:cNvSpPr/>
            <p:nvPr/>
          </p:nvSpPr>
          <p:spPr>
            <a:xfrm>
              <a:off x="4782088" y="3464088"/>
              <a:ext cx="485550" cy="486250"/>
            </a:xfrm>
            <a:custGeom>
              <a:avLst/>
              <a:gdLst/>
              <a:ahLst/>
              <a:cxnLst/>
              <a:rect l="l" t="t" r="r" b="b"/>
              <a:pathLst>
                <a:path w="19422" h="19450" extrusionOk="0">
                  <a:moveTo>
                    <a:pt x="9375" y="0"/>
                  </a:moveTo>
                  <a:cubicBezTo>
                    <a:pt x="9317" y="903"/>
                    <a:pt x="9274" y="1820"/>
                    <a:pt x="9246" y="2723"/>
                  </a:cubicBezTo>
                  <a:cubicBezTo>
                    <a:pt x="9188" y="3899"/>
                    <a:pt x="9174" y="5088"/>
                    <a:pt x="9145" y="6264"/>
                  </a:cubicBezTo>
                  <a:lnTo>
                    <a:pt x="9131" y="7568"/>
                  </a:lnTo>
                  <a:lnTo>
                    <a:pt x="8457" y="6450"/>
                  </a:lnTo>
                  <a:cubicBezTo>
                    <a:pt x="7841" y="5447"/>
                    <a:pt x="7239" y="4429"/>
                    <a:pt x="6608" y="3426"/>
                  </a:cubicBezTo>
                  <a:cubicBezTo>
                    <a:pt x="6121" y="2666"/>
                    <a:pt x="5634" y="1906"/>
                    <a:pt x="5132" y="1133"/>
                  </a:cubicBezTo>
                  <a:cubicBezTo>
                    <a:pt x="4931" y="1247"/>
                    <a:pt x="4716" y="1376"/>
                    <a:pt x="4530" y="1491"/>
                  </a:cubicBezTo>
                  <a:cubicBezTo>
                    <a:pt x="4931" y="2308"/>
                    <a:pt x="5347" y="3110"/>
                    <a:pt x="5777" y="3913"/>
                  </a:cubicBezTo>
                  <a:cubicBezTo>
                    <a:pt x="6322" y="4959"/>
                    <a:pt x="6895" y="5991"/>
                    <a:pt x="7454" y="7023"/>
                  </a:cubicBezTo>
                  <a:lnTo>
                    <a:pt x="8099" y="8170"/>
                  </a:lnTo>
                  <a:lnTo>
                    <a:pt x="6967" y="7525"/>
                  </a:lnTo>
                  <a:cubicBezTo>
                    <a:pt x="5920" y="6966"/>
                    <a:pt x="4903" y="6393"/>
                    <a:pt x="3842" y="5848"/>
                  </a:cubicBezTo>
                  <a:cubicBezTo>
                    <a:pt x="3054" y="5432"/>
                    <a:pt x="2251" y="5017"/>
                    <a:pt x="1449" y="4615"/>
                  </a:cubicBezTo>
                  <a:cubicBezTo>
                    <a:pt x="1320" y="4816"/>
                    <a:pt x="1205" y="5017"/>
                    <a:pt x="1090" y="5232"/>
                  </a:cubicBezTo>
                  <a:cubicBezTo>
                    <a:pt x="1836" y="5719"/>
                    <a:pt x="2595" y="6206"/>
                    <a:pt x="3355" y="6679"/>
                  </a:cubicBezTo>
                  <a:cubicBezTo>
                    <a:pt x="4344" y="7324"/>
                    <a:pt x="5361" y="7926"/>
                    <a:pt x="6365" y="8542"/>
                  </a:cubicBezTo>
                  <a:lnTo>
                    <a:pt x="7497" y="9202"/>
                  </a:lnTo>
                  <a:lnTo>
                    <a:pt x="6193" y="9216"/>
                  </a:lnTo>
                  <a:cubicBezTo>
                    <a:pt x="5003" y="9245"/>
                    <a:pt x="3828" y="9259"/>
                    <a:pt x="2653" y="9316"/>
                  </a:cubicBezTo>
                  <a:cubicBezTo>
                    <a:pt x="1764" y="9345"/>
                    <a:pt x="875" y="9388"/>
                    <a:pt x="1" y="9445"/>
                  </a:cubicBezTo>
                  <a:lnTo>
                    <a:pt x="1" y="9732"/>
                  </a:lnTo>
                  <a:lnTo>
                    <a:pt x="1" y="10162"/>
                  </a:lnTo>
                  <a:cubicBezTo>
                    <a:pt x="875" y="10205"/>
                    <a:pt x="1764" y="10248"/>
                    <a:pt x="2638" y="10277"/>
                  </a:cubicBezTo>
                  <a:cubicBezTo>
                    <a:pt x="3828" y="10334"/>
                    <a:pt x="5003" y="10348"/>
                    <a:pt x="6178" y="10391"/>
                  </a:cubicBezTo>
                  <a:lnTo>
                    <a:pt x="7483" y="10391"/>
                  </a:lnTo>
                  <a:lnTo>
                    <a:pt x="6365" y="11065"/>
                  </a:lnTo>
                  <a:cubicBezTo>
                    <a:pt x="5361" y="11681"/>
                    <a:pt x="4344" y="12283"/>
                    <a:pt x="3355" y="12914"/>
                  </a:cubicBezTo>
                  <a:cubicBezTo>
                    <a:pt x="2610" y="13387"/>
                    <a:pt x="1879" y="13860"/>
                    <a:pt x="1148" y="14333"/>
                  </a:cubicBezTo>
                  <a:cubicBezTo>
                    <a:pt x="1262" y="14548"/>
                    <a:pt x="1377" y="14748"/>
                    <a:pt x="1506" y="14949"/>
                  </a:cubicBezTo>
                  <a:cubicBezTo>
                    <a:pt x="2280" y="14562"/>
                    <a:pt x="3054" y="14161"/>
                    <a:pt x="3828" y="13760"/>
                  </a:cubicBezTo>
                  <a:cubicBezTo>
                    <a:pt x="4874" y="13215"/>
                    <a:pt x="5906" y="12642"/>
                    <a:pt x="6952" y="12068"/>
                  </a:cubicBezTo>
                  <a:lnTo>
                    <a:pt x="8085" y="11438"/>
                  </a:lnTo>
                  <a:lnTo>
                    <a:pt x="7440" y="12570"/>
                  </a:lnTo>
                  <a:cubicBezTo>
                    <a:pt x="6881" y="13602"/>
                    <a:pt x="6307" y="14634"/>
                    <a:pt x="5763" y="15680"/>
                  </a:cubicBezTo>
                  <a:cubicBezTo>
                    <a:pt x="5361" y="16454"/>
                    <a:pt x="4960" y="17214"/>
                    <a:pt x="4573" y="17988"/>
                  </a:cubicBezTo>
                  <a:cubicBezTo>
                    <a:pt x="4774" y="18117"/>
                    <a:pt x="4989" y="18231"/>
                    <a:pt x="5204" y="18346"/>
                  </a:cubicBezTo>
                  <a:cubicBezTo>
                    <a:pt x="5677" y="17629"/>
                    <a:pt x="6135" y="16898"/>
                    <a:pt x="6594" y="16167"/>
                  </a:cubicBezTo>
                  <a:cubicBezTo>
                    <a:pt x="7239" y="15178"/>
                    <a:pt x="7841" y="14161"/>
                    <a:pt x="8457" y="13158"/>
                  </a:cubicBezTo>
                  <a:lnTo>
                    <a:pt x="9117" y="12025"/>
                  </a:lnTo>
                  <a:lnTo>
                    <a:pt x="9131" y="13330"/>
                  </a:lnTo>
                  <a:cubicBezTo>
                    <a:pt x="9160" y="14519"/>
                    <a:pt x="9174" y="15694"/>
                    <a:pt x="9231" y="16870"/>
                  </a:cubicBezTo>
                  <a:cubicBezTo>
                    <a:pt x="9260" y="17730"/>
                    <a:pt x="9303" y="18590"/>
                    <a:pt x="9346" y="19450"/>
                  </a:cubicBezTo>
                  <a:lnTo>
                    <a:pt x="10063" y="19450"/>
                  </a:lnTo>
                  <a:cubicBezTo>
                    <a:pt x="10120" y="18590"/>
                    <a:pt x="10163" y="17730"/>
                    <a:pt x="10191" y="16870"/>
                  </a:cubicBezTo>
                  <a:cubicBezTo>
                    <a:pt x="10249" y="15694"/>
                    <a:pt x="10263" y="14519"/>
                    <a:pt x="10292" y="13330"/>
                  </a:cubicBezTo>
                  <a:lnTo>
                    <a:pt x="10306" y="12025"/>
                  </a:lnTo>
                  <a:lnTo>
                    <a:pt x="10965" y="13158"/>
                  </a:lnTo>
                  <a:cubicBezTo>
                    <a:pt x="11582" y="14161"/>
                    <a:pt x="12184" y="15178"/>
                    <a:pt x="12829" y="16167"/>
                  </a:cubicBezTo>
                  <a:cubicBezTo>
                    <a:pt x="13287" y="16898"/>
                    <a:pt x="13746" y="17629"/>
                    <a:pt x="14219" y="18346"/>
                  </a:cubicBezTo>
                  <a:cubicBezTo>
                    <a:pt x="14434" y="18231"/>
                    <a:pt x="14649" y="18117"/>
                    <a:pt x="14850" y="17988"/>
                  </a:cubicBezTo>
                  <a:cubicBezTo>
                    <a:pt x="14463" y="17214"/>
                    <a:pt x="14061" y="16454"/>
                    <a:pt x="13660" y="15680"/>
                  </a:cubicBezTo>
                  <a:cubicBezTo>
                    <a:pt x="13130" y="14634"/>
                    <a:pt x="12542" y="13602"/>
                    <a:pt x="11983" y="12570"/>
                  </a:cubicBezTo>
                  <a:lnTo>
                    <a:pt x="11338" y="11438"/>
                  </a:lnTo>
                  <a:lnTo>
                    <a:pt x="12470" y="12083"/>
                  </a:lnTo>
                  <a:cubicBezTo>
                    <a:pt x="13517" y="12642"/>
                    <a:pt x="14534" y="13215"/>
                    <a:pt x="15595" y="13760"/>
                  </a:cubicBezTo>
                  <a:cubicBezTo>
                    <a:pt x="16369" y="14161"/>
                    <a:pt x="17143" y="14562"/>
                    <a:pt x="17917" y="14963"/>
                  </a:cubicBezTo>
                  <a:cubicBezTo>
                    <a:pt x="18046" y="14763"/>
                    <a:pt x="18175" y="14548"/>
                    <a:pt x="18275" y="14333"/>
                  </a:cubicBezTo>
                  <a:cubicBezTo>
                    <a:pt x="17544" y="13860"/>
                    <a:pt x="16813" y="13387"/>
                    <a:pt x="16068" y="12914"/>
                  </a:cubicBezTo>
                  <a:cubicBezTo>
                    <a:pt x="15079" y="12283"/>
                    <a:pt x="14061" y="11681"/>
                    <a:pt x="13058" y="11065"/>
                  </a:cubicBezTo>
                  <a:lnTo>
                    <a:pt x="11940" y="10406"/>
                  </a:lnTo>
                  <a:lnTo>
                    <a:pt x="13230" y="10391"/>
                  </a:lnTo>
                  <a:cubicBezTo>
                    <a:pt x="14420" y="10348"/>
                    <a:pt x="15595" y="10334"/>
                    <a:pt x="16770" y="10277"/>
                  </a:cubicBezTo>
                  <a:cubicBezTo>
                    <a:pt x="17659" y="10248"/>
                    <a:pt x="18547" y="10205"/>
                    <a:pt x="19422" y="10162"/>
                  </a:cubicBezTo>
                  <a:lnTo>
                    <a:pt x="19422" y="9732"/>
                  </a:lnTo>
                  <a:lnTo>
                    <a:pt x="19422" y="9445"/>
                  </a:lnTo>
                  <a:cubicBezTo>
                    <a:pt x="18547" y="9388"/>
                    <a:pt x="17659" y="9345"/>
                    <a:pt x="16770" y="9316"/>
                  </a:cubicBezTo>
                  <a:cubicBezTo>
                    <a:pt x="15595" y="9259"/>
                    <a:pt x="14405" y="9245"/>
                    <a:pt x="13230" y="9216"/>
                  </a:cubicBezTo>
                  <a:lnTo>
                    <a:pt x="11926" y="9202"/>
                  </a:lnTo>
                  <a:lnTo>
                    <a:pt x="13058" y="8542"/>
                  </a:lnTo>
                  <a:cubicBezTo>
                    <a:pt x="14047" y="7926"/>
                    <a:pt x="15065" y="7324"/>
                    <a:pt x="16068" y="6679"/>
                  </a:cubicBezTo>
                  <a:cubicBezTo>
                    <a:pt x="16828" y="6206"/>
                    <a:pt x="17573" y="5719"/>
                    <a:pt x="18332" y="5232"/>
                  </a:cubicBezTo>
                  <a:cubicBezTo>
                    <a:pt x="18218" y="5017"/>
                    <a:pt x="18103" y="4802"/>
                    <a:pt x="17974" y="4601"/>
                  </a:cubicBezTo>
                  <a:cubicBezTo>
                    <a:pt x="17171" y="5017"/>
                    <a:pt x="16369" y="5418"/>
                    <a:pt x="15566" y="5848"/>
                  </a:cubicBezTo>
                  <a:cubicBezTo>
                    <a:pt x="14520" y="6378"/>
                    <a:pt x="13502" y="6966"/>
                    <a:pt x="12456" y="7525"/>
                  </a:cubicBezTo>
                  <a:lnTo>
                    <a:pt x="11324" y="8170"/>
                  </a:lnTo>
                  <a:lnTo>
                    <a:pt x="11969" y="7038"/>
                  </a:lnTo>
                  <a:cubicBezTo>
                    <a:pt x="12528" y="5991"/>
                    <a:pt x="13101" y="4974"/>
                    <a:pt x="13646" y="3913"/>
                  </a:cubicBezTo>
                  <a:cubicBezTo>
                    <a:pt x="14061" y="3110"/>
                    <a:pt x="14477" y="2308"/>
                    <a:pt x="14893" y="1491"/>
                  </a:cubicBezTo>
                  <a:cubicBezTo>
                    <a:pt x="14692" y="1376"/>
                    <a:pt x="14491" y="1247"/>
                    <a:pt x="14291" y="1133"/>
                  </a:cubicBezTo>
                  <a:cubicBezTo>
                    <a:pt x="13789" y="1892"/>
                    <a:pt x="13287" y="2666"/>
                    <a:pt x="12814" y="3426"/>
                  </a:cubicBezTo>
                  <a:cubicBezTo>
                    <a:pt x="12169" y="4429"/>
                    <a:pt x="11567" y="5447"/>
                    <a:pt x="10951" y="6450"/>
                  </a:cubicBezTo>
                  <a:lnTo>
                    <a:pt x="10292" y="7568"/>
                  </a:lnTo>
                  <a:lnTo>
                    <a:pt x="10277" y="6264"/>
                  </a:lnTo>
                  <a:cubicBezTo>
                    <a:pt x="10249" y="5088"/>
                    <a:pt x="10234" y="3899"/>
                    <a:pt x="10177" y="2723"/>
                  </a:cubicBezTo>
                  <a:cubicBezTo>
                    <a:pt x="10134" y="1820"/>
                    <a:pt x="10091" y="903"/>
                    <a:pt x="10048" y="0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82" name="Google Shape;4324;p64"/>
            <p:cNvSpPr/>
            <p:nvPr/>
          </p:nvSpPr>
          <p:spPr>
            <a:xfrm>
              <a:off x="4807538" y="3492538"/>
              <a:ext cx="424275" cy="389550"/>
            </a:xfrm>
            <a:custGeom>
              <a:avLst/>
              <a:gdLst/>
              <a:ahLst/>
              <a:cxnLst/>
              <a:rect l="l" t="t" r="r" b="b"/>
              <a:pathLst>
                <a:path w="16971" h="15582" extrusionOk="0">
                  <a:moveTo>
                    <a:pt x="9034" y="1"/>
                  </a:moveTo>
                  <a:cubicBezTo>
                    <a:pt x="8203" y="1"/>
                    <a:pt x="7371" y="109"/>
                    <a:pt x="6565" y="324"/>
                  </a:cubicBezTo>
                  <a:cubicBezTo>
                    <a:pt x="4272" y="926"/>
                    <a:pt x="2308" y="2374"/>
                    <a:pt x="1047" y="4395"/>
                  </a:cubicBezTo>
                  <a:cubicBezTo>
                    <a:pt x="703" y="4939"/>
                    <a:pt x="445" y="5541"/>
                    <a:pt x="259" y="6158"/>
                  </a:cubicBezTo>
                  <a:cubicBezTo>
                    <a:pt x="216" y="6287"/>
                    <a:pt x="187" y="6430"/>
                    <a:pt x="158" y="6559"/>
                  </a:cubicBezTo>
                  <a:cubicBezTo>
                    <a:pt x="44" y="7089"/>
                    <a:pt x="1" y="7634"/>
                    <a:pt x="29" y="8178"/>
                  </a:cubicBezTo>
                  <a:cubicBezTo>
                    <a:pt x="144" y="9554"/>
                    <a:pt x="775" y="10300"/>
                    <a:pt x="1534" y="10672"/>
                  </a:cubicBezTo>
                  <a:cubicBezTo>
                    <a:pt x="2172" y="11006"/>
                    <a:pt x="2890" y="11086"/>
                    <a:pt x="3435" y="11086"/>
                  </a:cubicBezTo>
                  <a:cubicBezTo>
                    <a:pt x="3943" y="11086"/>
                    <a:pt x="4300" y="11016"/>
                    <a:pt x="4300" y="11016"/>
                  </a:cubicBezTo>
                  <a:lnTo>
                    <a:pt x="4300" y="11016"/>
                  </a:lnTo>
                  <a:cubicBezTo>
                    <a:pt x="4300" y="11016"/>
                    <a:pt x="3713" y="14814"/>
                    <a:pt x="5375" y="15359"/>
                  </a:cubicBezTo>
                  <a:cubicBezTo>
                    <a:pt x="5504" y="15402"/>
                    <a:pt x="5617" y="15422"/>
                    <a:pt x="5714" y="15422"/>
                  </a:cubicBezTo>
                  <a:cubicBezTo>
                    <a:pt x="6879" y="15422"/>
                    <a:pt x="6002" y="12593"/>
                    <a:pt x="6809" y="12593"/>
                  </a:cubicBezTo>
                  <a:cubicBezTo>
                    <a:pt x="7697" y="12593"/>
                    <a:pt x="6622" y="15230"/>
                    <a:pt x="8199" y="15560"/>
                  </a:cubicBezTo>
                  <a:cubicBezTo>
                    <a:pt x="8273" y="15575"/>
                    <a:pt x="8342" y="15582"/>
                    <a:pt x="8405" y="15582"/>
                  </a:cubicBezTo>
                  <a:cubicBezTo>
                    <a:pt x="9693" y="15582"/>
                    <a:pt x="8907" y="12679"/>
                    <a:pt x="10191" y="12679"/>
                  </a:cubicBezTo>
                  <a:cubicBezTo>
                    <a:pt x="11538" y="12679"/>
                    <a:pt x="11166" y="15459"/>
                    <a:pt x="12742" y="15560"/>
                  </a:cubicBezTo>
                  <a:cubicBezTo>
                    <a:pt x="12757" y="15560"/>
                    <a:pt x="12771" y="15561"/>
                    <a:pt x="12784" y="15561"/>
                  </a:cubicBezTo>
                  <a:cubicBezTo>
                    <a:pt x="14312" y="15561"/>
                    <a:pt x="13115" y="10873"/>
                    <a:pt x="13115" y="10873"/>
                  </a:cubicBezTo>
                  <a:lnTo>
                    <a:pt x="13115" y="10873"/>
                  </a:lnTo>
                  <a:cubicBezTo>
                    <a:pt x="13115" y="10873"/>
                    <a:pt x="13524" y="10963"/>
                    <a:pt x="14073" y="10963"/>
                  </a:cubicBezTo>
                  <a:cubicBezTo>
                    <a:pt x="14623" y="10963"/>
                    <a:pt x="15315" y="10873"/>
                    <a:pt x="15881" y="10515"/>
                  </a:cubicBezTo>
                  <a:cubicBezTo>
                    <a:pt x="16139" y="10357"/>
                    <a:pt x="16340" y="10156"/>
                    <a:pt x="16512" y="9913"/>
                  </a:cubicBezTo>
                  <a:cubicBezTo>
                    <a:pt x="16784" y="9511"/>
                    <a:pt x="16970" y="8938"/>
                    <a:pt x="16970" y="8178"/>
                  </a:cubicBezTo>
                  <a:cubicBezTo>
                    <a:pt x="16970" y="6631"/>
                    <a:pt x="16053" y="2933"/>
                    <a:pt x="13101" y="1084"/>
                  </a:cubicBezTo>
                  <a:cubicBezTo>
                    <a:pt x="13015" y="1026"/>
                    <a:pt x="12929" y="969"/>
                    <a:pt x="12828" y="926"/>
                  </a:cubicBezTo>
                  <a:cubicBezTo>
                    <a:pt x="12527" y="754"/>
                    <a:pt x="12226" y="611"/>
                    <a:pt x="11911" y="482"/>
                  </a:cubicBezTo>
                  <a:cubicBezTo>
                    <a:pt x="11194" y="224"/>
                    <a:pt x="10449" y="66"/>
                    <a:pt x="9689" y="23"/>
                  </a:cubicBezTo>
                  <a:cubicBezTo>
                    <a:pt x="9471" y="8"/>
                    <a:pt x="9253" y="1"/>
                    <a:pt x="9034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83" name="Google Shape;4325;p64"/>
            <p:cNvSpPr/>
            <p:nvPr/>
          </p:nvSpPr>
          <p:spPr>
            <a:xfrm>
              <a:off x="4989213" y="3705238"/>
              <a:ext cx="78500" cy="57900"/>
            </a:xfrm>
            <a:custGeom>
              <a:avLst/>
              <a:gdLst/>
              <a:ahLst/>
              <a:cxnLst/>
              <a:rect l="l" t="t" r="r" b="b"/>
              <a:pathLst>
                <a:path w="3140" h="2316" extrusionOk="0">
                  <a:moveTo>
                    <a:pt x="1233" y="0"/>
                  </a:moveTo>
                  <a:cubicBezTo>
                    <a:pt x="1233" y="0"/>
                    <a:pt x="0" y="1935"/>
                    <a:pt x="430" y="2236"/>
                  </a:cubicBezTo>
                  <a:cubicBezTo>
                    <a:pt x="479" y="2270"/>
                    <a:pt x="528" y="2285"/>
                    <a:pt x="577" y="2285"/>
                  </a:cubicBezTo>
                  <a:cubicBezTo>
                    <a:pt x="970" y="2285"/>
                    <a:pt x="1376" y="1347"/>
                    <a:pt x="1376" y="1347"/>
                  </a:cubicBezTo>
                  <a:cubicBezTo>
                    <a:pt x="1376" y="1347"/>
                    <a:pt x="1563" y="2316"/>
                    <a:pt x="2157" y="2316"/>
                  </a:cubicBezTo>
                  <a:cubicBezTo>
                    <a:pt x="2222" y="2316"/>
                    <a:pt x="2291" y="2304"/>
                    <a:pt x="2365" y="2279"/>
                  </a:cubicBezTo>
                  <a:cubicBezTo>
                    <a:pt x="3139" y="2035"/>
                    <a:pt x="1233" y="0"/>
                    <a:pt x="1233" y="0"/>
                  </a:cubicBezTo>
                  <a:close/>
                </a:path>
              </a:pathLst>
            </a:custGeom>
            <a:solidFill>
              <a:srgbClr val="1E032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84" name="Google Shape;4326;p64"/>
            <p:cNvSpPr/>
            <p:nvPr/>
          </p:nvSpPr>
          <p:spPr>
            <a:xfrm>
              <a:off x="4883513" y="3581088"/>
              <a:ext cx="92450" cy="133550"/>
            </a:xfrm>
            <a:custGeom>
              <a:avLst/>
              <a:gdLst/>
              <a:ahLst/>
              <a:cxnLst/>
              <a:rect l="l" t="t" r="r" b="b"/>
              <a:pathLst>
                <a:path w="3698" h="5342" extrusionOk="0">
                  <a:moveTo>
                    <a:pt x="2008" y="0"/>
                  </a:moveTo>
                  <a:cubicBezTo>
                    <a:pt x="1223" y="0"/>
                    <a:pt x="513" y="500"/>
                    <a:pt x="244" y="1240"/>
                  </a:cubicBezTo>
                  <a:cubicBezTo>
                    <a:pt x="43" y="1784"/>
                    <a:pt x="0" y="2386"/>
                    <a:pt x="100" y="2945"/>
                  </a:cubicBezTo>
                  <a:cubicBezTo>
                    <a:pt x="172" y="3332"/>
                    <a:pt x="272" y="3705"/>
                    <a:pt x="401" y="4063"/>
                  </a:cubicBezTo>
                  <a:cubicBezTo>
                    <a:pt x="502" y="4364"/>
                    <a:pt x="659" y="4665"/>
                    <a:pt x="860" y="4909"/>
                  </a:cubicBezTo>
                  <a:cubicBezTo>
                    <a:pt x="1125" y="5186"/>
                    <a:pt x="1502" y="5341"/>
                    <a:pt x="1879" y="5341"/>
                  </a:cubicBezTo>
                  <a:cubicBezTo>
                    <a:pt x="1950" y="5341"/>
                    <a:pt x="2022" y="5336"/>
                    <a:pt x="2093" y="5324"/>
                  </a:cubicBezTo>
                  <a:cubicBezTo>
                    <a:pt x="2150" y="5310"/>
                    <a:pt x="2193" y="5310"/>
                    <a:pt x="2236" y="5296"/>
                  </a:cubicBezTo>
                  <a:cubicBezTo>
                    <a:pt x="2953" y="5124"/>
                    <a:pt x="3426" y="4421"/>
                    <a:pt x="3540" y="3719"/>
                  </a:cubicBezTo>
                  <a:cubicBezTo>
                    <a:pt x="3698" y="2759"/>
                    <a:pt x="3569" y="1770"/>
                    <a:pt x="3168" y="896"/>
                  </a:cubicBezTo>
                  <a:cubicBezTo>
                    <a:pt x="3024" y="552"/>
                    <a:pt x="2766" y="265"/>
                    <a:pt x="2451" y="79"/>
                  </a:cubicBezTo>
                  <a:cubicBezTo>
                    <a:pt x="2351" y="36"/>
                    <a:pt x="2265" y="7"/>
                    <a:pt x="2164" y="7"/>
                  </a:cubicBezTo>
                  <a:cubicBezTo>
                    <a:pt x="2112" y="3"/>
                    <a:pt x="2060" y="0"/>
                    <a:pt x="2008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85" name="Google Shape;4327;p64"/>
            <p:cNvSpPr/>
            <p:nvPr/>
          </p:nvSpPr>
          <p:spPr>
            <a:xfrm>
              <a:off x="4901413" y="3583038"/>
              <a:ext cx="74550" cy="131175"/>
            </a:xfrm>
            <a:custGeom>
              <a:avLst/>
              <a:gdLst/>
              <a:ahLst/>
              <a:cxnLst/>
              <a:rect l="l" t="t" r="r" b="b"/>
              <a:pathLst>
                <a:path w="2982" h="5247" extrusionOk="0">
                  <a:moveTo>
                    <a:pt x="1735" y="1"/>
                  </a:moveTo>
                  <a:cubicBezTo>
                    <a:pt x="1047" y="115"/>
                    <a:pt x="488" y="588"/>
                    <a:pt x="244" y="1233"/>
                  </a:cubicBezTo>
                  <a:cubicBezTo>
                    <a:pt x="44" y="1778"/>
                    <a:pt x="1" y="2366"/>
                    <a:pt x="101" y="2939"/>
                  </a:cubicBezTo>
                  <a:cubicBezTo>
                    <a:pt x="173" y="3326"/>
                    <a:pt x="273" y="3698"/>
                    <a:pt x="402" y="4057"/>
                  </a:cubicBezTo>
                  <a:cubicBezTo>
                    <a:pt x="502" y="4358"/>
                    <a:pt x="646" y="4644"/>
                    <a:pt x="861" y="4902"/>
                  </a:cubicBezTo>
                  <a:cubicBezTo>
                    <a:pt x="1004" y="5060"/>
                    <a:pt x="1176" y="5175"/>
                    <a:pt x="1377" y="5246"/>
                  </a:cubicBezTo>
                  <a:cubicBezTo>
                    <a:pt x="1434" y="5232"/>
                    <a:pt x="1477" y="5232"/>
                    <a:pt x="1520" y="5218"/>
                  </a:cubicBezTo>
                  <a:cubicBezTo>
                    <a:pt x="2237" y="5046"/>
                    <a:pt x="2710" y="4343"/>
                    <a:pt x="2824" y="3641"/>
                  </a:cubicBezTo>
                  <a:cubicBezTo>
                    <a:pt x="2982" y="2681"/>
                    <a:pt x="2853" y="1692"/>
                    <a:pt x="2452" y="818"/>
                  </a:cubicBezTo>
                  <a:cubicBezTo>
                    <a:pt x="2308" y="474"/>
                    <a:pt x="2050" y="187"/>
                    <a:pt x="1735" y="1"/>
                  </a:cubicBezTo>
                  <a:close/>
                </a:path>
              </a:pathLst>
            </a:custGeom>
            <a:solidFill>
              <a:srgbClr val="1E032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86" name="Google Shape;4328;p64"/>
            <p:cNvSpPr/>
            <p:nvPr/>
          </p:nvSpPr>
          <p:spPr>
            <a:xfrm>
              <a:off x="5075213" y="3594588"/>
              <a:ext cx="86125" cy="114575"/>
            </a:xfrm>
            <a:custGeom>
              <a:avLst/>
              <a:gdLst/>
              <a:ahLst/>
              <a:cxnLst/>
              <a:rect l="l" t="t" r="r" b="b"/>
              <a:pathLst>
                <a:path w="3445" h="4583" extrusionOk="0">
                  <a:moveTo>
                    <a:pt x="1400" y="1"/>
                  </a:moveTo>
                  <a:cubicBezTo>
                    <a:pt x="1265" y="1"/>
                    <a:pt x="1130" y="28"/>
                    <a:pt x="1003" y="83"/>
                  </a:cubicBezTo>
                  <a:cubicBezTo>
                    <a:pt x="932" y="112"/>
                    <a:pt x="860" y="155"/>
                    <a:pt x="788" y="212"/>
                  </a:cubicBezTo>
                  <a:cubicBezTo>
                    <a:pt x="115" y="728"/>
                    <a:pt x="0" y="4025"/>
                    <a:pt x="1577" y="4512"/>
                  </a:cubicBezTo>
                  <a:lnTo>
                    <a:pt x="1648" y="4541"/>
                  </a:lnTo>
                  <a:cubicBezTo>
                    <a:pt x="1765" y="4569"/>
                    <a:pt x="1875" y="4582"/>
                    <a:pt x="1978" y="4582"/>
                  </a:cubicBezTo>
                  <a:cubicBezTo>
                    <a:pt x="3187" y="4582"/>
                    <a:pt x="3445" y="2757"/>
                    <a:pt x="3168" y="1832"/>
                  </a:cubicBezTo>
                  <a:cubicBezTo>
                    <a:pt x="2953" y="1187"/>
                    <a:pt x="2551" y="614"/>
                    <a:pt x="2007" y="212"/>
                  </a:cubicBezTo>
                  <a:cubicBezTo>
                    <a:pt x="1830" y="71"/>
                    <a:pt x="1616" y="1"/>
                    <a:pt x="1400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87" name="Google Shape;4329;p64"/>
            <p:cNvSpPr/>
            <p:nvPr/>
          </p:nvSpPr>
          <p:spPr>
            <a:xfrm>
              <a:off x="5075213" y="3596663"/>
              <a:ext cx="65950" cy="110750"/>
            </a:xfrm>
            <a:custGeom>
              <a:avLst/>
              <a:gdLst/>
              <a:ahLst/>
              <a:cxnLst/>
              <a:rect l="l" t="t" r="r" b="b"/>
              <a:pathLst>
                <a:path w="2638" h="4430" extrusionOk="0">
                  <a:moveTo>
                    <a:pt x="1003" y="0"/>
                  </a:moveTo>
                  <a:cubicBezTo>
                    <a:pt x="932" y="29"/>
                    <a:pt x="860" y="72"/>
                    <a:pt x="788" y="129"/>
                  </a:cubicBezTo>
                  <a:cubicBezTo>
                    <a:pt x="115" y="645"/>
                    <a:pt x="0" y="3942"/>
                    <a:pt x="1577" y="4429"/>
                  </a:cubicBezTo>
                  <a:cubicBezTo>
                    <a:pt x="2465" y="4099"/>
                    <a:pt x="2637" y="2580"/>
                    <a:pt x="2394" y="1749"/>
                  </a:cubicBezTo>
                  <a:cubicBezTo>
                    <a:pt x="2236" y="1233"/>
                    <a:pt x="1792" y="488"/>
                    <a:pt x="1233" y="129"/>
                  </a:cubicBezTo>
                  <a:cubicBezTo>
                    <a:pt x="1161" y="72"/>
                    <a:pt x="1089" y="29"/>
                    <a:pt x="1003" y="0"/>
                  </a:cubicBezTo>
                  <a:close/>
                </a:path>
              </a:pathLst>
            </a:custGeom>
            <a:solidFill>
              <a:srgbClr val="1E032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88" name="Google Shape;4330;p64"/>
            <p:cNvSpPr/>
            <p:nvPr/>
          </p:nvSpPr>
          <p:spPr>
            <a:xfrm>
              <a:off x="4938338" y="3696638"/>
              <a:ext cx="43725" cy="34425"/>
            </a:xfrm>
            <a:custGeom>
              <a:avLst/>
              <a:gdLst/>
              <a:ahLst/>
              <a:cxnLst/>
              <a:rect l="l" t="t" r="r" b="b"/>
              <a:pathLst>
                <a:path w="1749" h="1377" extrusionOk="0">
                  <a:moveTo>
                    <a:pt x="1749" y="0"/>
                  </a:moveTo>
                  <a:lnTo>
                    <a:pt x="0" y="1376"/>
                  </a:lnTo>
                  <a:cubicBezTo>
                    <a:pt x="0" y="1376"/>
                    <a:pt x="12" y="1377"/>
                    <a:pt x="33" y="1377"/>
                  </a:cubicBezTo>
                  <a:cubicBezTo>
                    <a:pt x="252" y="1377"/>
                    <a:pt x="1475" y="1317"/>
                    <a:pt x="1749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89" name="Google Shape;4331;p64"/>
            <p:cNvSpPr/>
            <p:nvPr/>
          </p:nvSpPr>
          <p:spPr>
            <a:xfrm>
              <a:off x="5079138" y="3698063"/>
              <a:ext cx="40875" cy="25825"/>
            </a:xfrm>
            <a:custGeom>
              <a:avLst/>
              <a:gdLst/>
              <a:ahLst/>
              <a:cxnLst/>
              <a:rect l="l" t="t" r="r" b="b"/>
              <a:pathLst>
                <a:path w="1635" h="1033" extrusionOk="0">
                  <a:moveTo>
                    <a:pt x="1" y="0"/>
                  </a:moveTo>
                  <a:cubicBezTo>
                    <a:pt x="1" y="1"/>
                    <a:pt x="489" y="1033"/>
                    <a:pt x="1590" y="1033"/>
                  </a:cubicBezTo>
                  <a:cubicBezTo>
                    <a:pt x="1605" y="1033"/>
                    <a:pt x="1620" y="1033"/>
                    <a:pt x="1635" y="1032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90" name="Google Shape;4332;p64"/>
            <p:cNvSpPr/>
            <p:nvPr/>
          </p:nvSpPr>
          <p:spPr>
            <a:xfrm>
              <a:off x="4807888" y="3656488"/>
              <a:ext cx="56300" cy="103225"/>
            </a:xfrm>
            <a:custGeom>
              <a:avLst/>
              <a:gdLst/>
              <a:ahLst/>
              <a:cxnLst/>
              <a:rect l="l" t="t" r="r" b="b"/>
              <a:pathLst>
                <a:path w="2252" h="4129" extrusionOk="0">
                  <a:moveTo>
                    <a:pt x="159" y="1"/>
                  </a:moveTo>
                  <a:cubicBezTo>
                    <a:pt x="101" y="187"/>
                    <a:pt x="73" y="373"/>
                    <a:pt x="58" y="574"/>
                  </a:cubicBezTo>
                  <a:cubicBezTo>
                    <a:pt x="1" y="918"/>
                    <a:pt x="1" y="1276"/>
                    <a:pt x="30" y="1635"/>
                  </a:cubicBezTo>
                  <a:cubicBezTo>
                    <a:pt x="116" y="2753"/>
                    <a:pt x="546" y="3441"/>
                    <a:pt x="1119" y="3871"/>
                  </a:cubicBezTo>
                  <a:cubicBezTo>
                    <a:pt x="1248" y="3971"/>
                    <a:pt x="1377" y="4057"/>
                    <a:pt x="1520" y="4129"/>
                  </a:cubicBezTo>
                  <a:cubicBezTo>
                    <a:pt x="2251" y="1649"/>
                    <a:pt x="646" y="330"/>
                    <a:pt x="159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91" name="Google Shape;4333;p64"/>
            <p:cNvSpPr/>
            <p:nvPr/>
          </p:nvSpPr>
          <p:spPr>
            <a:xfrm>
              <a:off x="4814338" y="3602388"/>
              <a:ext cx="23325" cy="44100"/>
            </a:xfrm>
            <a:custGeom>
              <a:avLst/>
              <a:gdLst/>
              <a:ahLst/>
              <a:cxnLst/>
              <a:rect l="l" t="t" r="r" b="b"/>
              <a:pathLst>
                <a:path w="933" h="1764" extrusionOk="0">
                  <a:moveTo>
                    <a:pt x="775" y="1"/>
                  </a:moveTo>
                  <a:lnTo>
                    <a:pt x="775" y="1"/>
                  </a:lnTo>
                  <a:cubicBezTo>
                    <a:pt x="445" y="545"/>
                    <a:pt x="173" y="1147"/>
                    <a:pt x="1" y="1764"/>
                  </a:cubicBezTo>
                  <a:cubicBezTo>
                    <a:pt x="345" y="1434"/>
                    <a:pt x="933" y="746"/>
                    <a:pt x="775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92" name="Google Shape;4334;p64"/>
            <p:cNvSpPr/>
            <p:nvPr/>
          </p:nvSpPr>
          <p:spPr>
            <a:xfrm>
              <a:off x="4826538" y="3620138"/>
              <a:ext cx="50900" cy="38175"/>
            </a:xfrm>
            <a:custGeom>
              <a:avLst/>
              <a:gdLst/>
              <a:ahLst/>
              <a:cxnLst/>
              <a:rect l="l" t="t" r="r" b="b"/>
              <a:pathLst>
                <a:path w="2036" h="1527" extrusionOk="0">
                  <a:moveTo>
                    <a:pt x="1298" y="1"/>
                  </a:moveTo>
                  <a:cubicBezTo>
                    <a:pt x="734" y="1"/>
                    <a:pt x="0" y="1527"/>
                    <a:pt x="0" y="1527"/>
                  </a:cubicBezTo>
                  <a:cubicBezTo>
                    <a:pt x="0" y="1527"/>
                    <a:pt x="2035" y="409"/>
                    <a:pt x="1462" y="50"/>
                  </a:cubicBezTo>
                  <a:cubicBezTo>
                    <a:pt x="1410" y="16"/>
                    <a:pt x="1355" y="1"/>
                    <a:pt x="1298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93" name="Google Shape;4335;p64"/>
            <p:cNvSpPr/>
            <p:nvPr/>
          </p:nvSpPr>
          <p:spPr>
            <a:xfrm>
              <a:off x="4837638" y="3654338"/>
              <a:ext cx="44100" cy="18300"/>
            </a:xfrm>
            <a:custGeom>
              <a:avLst/>
              <a:gdLst/>
              <a:ahLst/>
              <a:cxnLst/>
              <a:rect l="l" t="t" r="r" b="b"/>
              <a:pathLst>
                <a:path w="1764" h="732" extrusionOk="0">
                  <a:moveTo>
                    <a:pt x="1264" y="0"/>
                  </a:moveTo>
                  <a:cubicBezTo>
                    <a:pt x="824" y="0"/>
                    <a:pt x="1" y="732"/>
                    <a:pt x="1" y="732"/>
                  </a:cubicBezTo>
                  <a:cubicBezTo>
                    <a:pt x="1" y="732"/>
                    <a:pt x="1763" y="459"/>
                    <a:pt x="1462" y="87"/>
                  </a:cubicBezTo>
                  <a:cubicBezTo>
                    <a:pt x="1415" y="26"/>
                    <a:pt x="1346" y="0"/>
                    <a:pt x="1264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94" name="Google Shape;4336;p64"/>
            <p:cNvSpPr/>
            <p:nvPr/>
          </p:nvSpPr>
          <p:spPr>
            <a:xfrm>
              <a:off x="4848038" y="3676013"/>
              <a:ext cx="42075" cy="14225"/>
            </a:xfrm>
            <a:custGeom>
              <a:avLst/>
              <a:gdLst/>
              <a:ahLst/>
              <a:cxnLst/>
              <a:rect l="l" t="t" r="r" b="b"/>
              <a:pathLst>
                <a:path w="1683" h="569" extrusionOk="0">
                  <a:moveTo>
                    <a:pt x="1211" y="0"/>
                  </a:moveTo>
                  <a:cubicBezTo>
                    <a:pt x="765" y="0"/>
                    <a:pt x="0" y="567"/>
                    <a:pt x="0" y="567"/>
                  </a:cubicBezTo>
                  <a:cubicBezTo>
                    <a:pt x="0" y="567"/>
                    <a:pt x="41" y="568"/>
                    <a:pt x="109" y="568"/>
                  </a:cubicBezTo>
                  <a:cubicBezTo>
                    <a:pt x="483" y="568"/>
                    <a:pt x="1683" y="537"/>
                    <a:pt x="1476" y="137"/>
                  </a:cubicBezTo>
                  <a:cubicBezTo>
                    <a:pt x="1423" y="39"/>
                    <a:pt x="1328" y="0"/>
                    <a:pt x="1211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95" name="Google Shape;4337;p64"/>
            <p:cNvSpPr/>
            <p:nvPr/>
          </p:nvSpPr>
          <p:spPr>
            <a:xfrm>
              <a:off x="4854488" y="3700138"/>
              <a:ext cx="43125" cy="10050"/>
            </a:xfrm>
            <a:custGeom>
              <a:avLst/>
              <a:gdLst/>
              <a:ahLst/>
              <a:cxnLst/>
              <a:rect l="l" t="t" r="r" b="b"/>
              <a:pathLst>
                <a:path w="1725" h="402" extrusionOk="0">
                  <a:moveTo>
                    <a:pt x="1113" y="0"/>
                  </a:moveTo>
                  <a:cubicBezTo>
                    <a:pt x="624" y="0"/>
                    <a:pt x="0" y="204"/>
                    <a:pt x="0" y="204"/>
                  </a:cubicBezTo>
                  <a:cubicBezTo>
                    <a:pt x="0" y="204"/>
                    <a:pt x="835" y="402"/>
                    <a:pt x="1323" y="402"/>
                  </a:cubicBezTo>
                  <a:cubicBezTo>
                    <a:pt x="1567" y="402"/>
                    <a:pt x="1725" y="352"/>
                    <a:pt x="1648" y="204"/>
                  </a:cubicBezTo>
                  <a:cubicBezTo>
                    <a:pt x="1567" y="51"/>
                    <a:pt x="1357" y="0"/>
                    <a:pt x="1113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96" name="Google Shape;4338;p64"/>
            <p:cNvSpPr/>
            <p:nvPr/>
          </p:nvSpPr>
          <p:spPr>
            <a:xfrm>
              <a:off x="4858788" y="3718338"/>
              <a:ext cx="40000" cy="12950"/>
            </a:xfrm>
            <a:custGeom>
              <a:avLst/>
              <a:gdLst/>
              <a:ahLst/>
              <a:cxnLst/>
              <a:rect l="l" t="t" r="r" b="b"/>
              <a:pathLst>
                <a:path w="1600" h="518" extrusionOk="0">
                  <a:moveTo>
                    <a:pt x="925" y="1"/>
                  </a:moveTo>
                  <a:cubicBezTo>
                    <a:pt x="495" y="1"/>
                    <a:pt x="0" y="107"/>
                    <a:pt x="0" y="107"/>
                  </a:cubicBezTo>
                  <a:cubicBezTo>
                    <a:pt x="0" y="107"/>
                    <a:pt x="806" y="518"/>
                    <a:pt x="1252" y="518"/>
                  </a:cubicBezTo>
                  <a:cubicBezTo>
                    <a:pt x="1400" y="518"/>
                    <a:pt x="1509" y="472"/>
                    <a:pt x="1534" y="350"/>
                  </a:cubicBezTo>
                  <a:cubicBezTo>
                    <a:pt x="1599" y="76"/>
                    <a:pt x="1285" y="1"/>
                    <a:pt x="925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97" name="Google Shape;4339;p64"/>
            <p:cNvSpPr/>
            <p:nvPr/>
          </p:nvSpPr>
          <p:spPr>
            <a:xfrm>
              <a:off x="4854488" y="3743463"/>
              <a:ext cx="51875" cy="20575"/>
            </a:xfrm>
            <a:custGeom>
              <a:avLst/>
              <a:gdLst/>
              <a:ahLst/>
              <a:cxnLst/>
              <a:rect l="l" t="t" r="r" b="b"/>
              <a:pathLst>
                <a:path w="2075" h="823" extrusionOk="0">
                  <a:moveTo>
                    <a:pt x="257" y="0"/>
                  </a:moveTo>
                  <a:cubicBezTo>
                    <a:pt x="103" y="0"/>
                    <a:pt x="0" y="5"/>
                    <a:pt x="0" y="5"/>
                  </a:cubicBezTo>
                  <a:cubicBezTo>
                    <a:pt x="0" y="5"/>
                    <a:pt x="673" y="823"/>
                    <a:pt x="1215" y="823"/>
                  </a:cubicBezTo>
                  <a:cubicBezTo>
                    <a:pt x="1353" y="823"/>
                    <a:pt x="1483" y="769"/>
                    <a:pt x="1591" y="635"/>
                  </a:cubicBezTo>
                  <a:cubicBezTo>
                    <a:pt x="2075" y="62"/>
                    <a:pt x="820" y="0"/>
                    <a:pt x="257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98" name="Google Shape;4340;p64"/>
            <p:cNvSpPr/>
            <p:nvPr/>
          </p:nvSpPr>
          <p:spPr>
            <a:xfrm>
              <a:off x="4971638" y="3492388"/>
              <a:ext cx="133700" cy="50825"/>
            </a:xfrm>
            <a:custGeom>
              <a:avLst/>
              <a:gdLst/>
              <a:ahLst/>
              <a:cxnLst/>
              <a:rect l="l" t="t" r="r" b="b"/>
              <a:pathLst>
                <a:path w="5348" h="2033" extrusionOk="0">
                  <a:moveTo>
                    <a:pt x="2466" y="1"/>
                  </a:moveTo>
                  <a:cubicBezTo>
                    <a:pt x="2280" y="1"/>
                    <a:pt x="2108" y="15"/>
                    <a:pt x="1922" y="29"/>
                  </a:cubicBezTo>
                  <a:cubicBezTo>
                    <a:pt x="1277" y="58"/>
                    <a:pt x="632" y="158"/>
                    <a:pt x="1" y="330"/>
                  </a:cubicBezTo>
                  <a:cubicBezTo>
                    <a:pt x="87" y="502"/>
                    <a:pt x="202" y="660"/>
                    <a:pt x="316" y="817"/>
                  </a:cubicBezTo>
                  <a:cubicBezTo>
                    <a:pt x="417" y="946"/>
                    <a:pt x="531" y="1075"/>
                    <a:pt x="660" y="1204"/>
                  </a:cubicBezTo>
                  <a:cubicBezTo>
                    <a:pt x="1133" y="1634"/>
                    <a:pt x="1721" y="1921"/>
                    <a:pt x="2352" y="1993"/>
                  </a:cubicBezTo>
                  <a:cubicBezTo>
                    <a:pt x="2438" y="2007"/>
                    <a:pt x="2524" y="2021"/>
                    <a:pt x="2624" y="2021"/>
                  </a:cubicBezTo>
                  <a:cubicBezTo>
                    <a:pt x="2703" y="2029"/>
                    <a:pt x="2778" y="2032"/>
                    <a:pt x="2853" y="2032"/>
                  </a:cubicBezTo>
                  <a:cubicBezTo>
                    <a:pt x="2928" y="2032"/>
                    <a:pt x="3004" y="2029"/>
                    <a:pt x="3082" y="2021"/>
                  </a:cubicBezTo>
                  <a:cubicBezTo>
                    <a:pt x="4000" y="1978"/>
                    <a:pt x="4559" y="1692"/>
                    <a:pt x="4888" y="1348"/>
                  </a:cubicBezTo>
                  <a:cubicBezTo>
                    <a:pt x="5003" y="1233"/>
                    <a:pt x="5103" y="1104"/>
                    <a:pt x="5175" y="961"/>
                  </a:cubicBezTo>
                  <a:cubicBezTo>
                    <a:pt x="5261" y="817"/>
                    <a:pt x="5318" y="660"/>
                    <a:pt x="5347" y="488"/>
                  </a:cubicBezTo>
                  <a:cubicBezTo>
                    <a:pt x="4630" y="230"/>
                    <a:pt x="3871" y="58"/>
                    <a:pt x="3097" y="15"/>
                  </a:cubicBezTo>
                  <a:lnTo>
                    <a:pt x="3025" y="15"/>
                  </a:lnTo>
                  <a:cubicBezTo>
                    <a:pt x="2896" y="1"/>
                    <a:pt x="2767" y="1"/>
                    <a:pt x="2638" y="1"/>
                  </a:cubicBezTo>
                  <a:close/>
                </a:path>
              </a:pathLst>
            </a:custGeom>
            <a:solidFill>
              <a:srgbClr val="FFD3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99" name="Google Shape;4341;p64"/>
            <p:cNvSpPr/>
            <p:nvPr/>
          </p:nvSpPr>
          <p:spPr>
            <a:xfrm>
              <a:off x="4807888" y="3670463"/>
              <a:ext cx="33000" cy="82450"/>
            </a:xfrm>
            <a:custGeom>
              <a:avLst/>
              <a:gdLst/>
              <a:ahLst/>
              <a:cxnLst/>
              <a:rect l="l" t="t" r="r" b="b"/>
              <a:pathLst>
                <a:path w="1320" h="3298" extrusionOk="0">
                  <a:moveTo>
                    <a:pt x="58" y="1"/>
                  </a:moveTo>
                  <a:cubicBezTo>
                    <a:pt x="1" y="359"/>
                    <a:pt x="1" y="703"/>
                    <a:pt x="30" y="1061"/>
                  </a:cubicBezTo>
                  <a:cubicBezTo>
                    <a:pt x="116" y="2179"/>
                    <a:pt x="546" y="2882"/>
                    <a:pt x="1119" y="3297"/>
                  </a:cubicBezTo>
                  <a:cubicBezTo>
                    <a:pt x="1320" y="1291"/>
                    <a:pt x="288" y="216"/>
                    <a:pt x="58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00" name="Google Shape;4342;p64"/>
            <p:cNvSpPr/>
            <p:nvPr/>
          </p:nvSpPr>
          <p:spPr>
            <a:xfrm>
              <a:off x="5133613" y="3717763"/>
              <a:ext cx="6825" cy="6100"/>
            </a:xfrm>
            <a:custGeom>
              <a:avLst/>
              <a:gdLst/>
              <a:ahLst/>
              <a:cxnLst/>
              <a:rect l="l" t="t" r="r" b="b"/>
              <a:pathLst>
                <a:path w="273" h="244" extrusionOk="0">
                  <a:moveTo>
                    <a:pt x="158" y="1"/>
                  </a:moveTo>
                  <a:cubicBezTo>
                    <a:pt x="58" y="1"/>
                    <a:pt x="0" y="130"/>
                    <a:pt x="72" y="201"/>
                  </a:cubicBezTo>
                  <a:cubicBezTo>
                    <a:pt x="96" y="231"/>
                    <a:pt x="127" y="243"/>
                    <a:pt x="158" y="243"/>
                  </a:cubicBezTo>
                  <a:cubicBezTo>
                    <a:pt x="217" y="243"/>
                    <a:pt x="273" y="196"/>
                    <a:pt x="273" y="130"/>
                  </a:cubicBezTo>
                  <a:cubicBezTo>
                    <a:pt x="273" y="58"/>
                    <a:pt x="230" y="1"/>
                    <a:pt x="158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01" name="Google Shape;4343;p64"/>
            <p:cNvSpPr/>
            <p:nvPr/>
          </p:nvSpPr>
          <p:spPr>
            <a:xfrm>
              <a:off x="5152588" y="3699763"/>
              <a:ext cx="6125" cy="5925"/>
            </a:xfrm>
            <a:custGeom>
              <a:avLst/>
              <a:gdLst/>
              <a:ahLst/>
              <a:cxnLst/>
              <a:rect l="l" t="t" r="r" b="b"/>
              <a:pathLst>
                <a:path w="245" h="237" extrusionOk="0">
                  <a:moveTo>
                    <a:pt x="123" y="1"/>
                  </a:moveTo>
                  <a:cubicBezTo>
                    <a:pt x="62" y="1"/>
                    <a:pt x="1" y="40"/>
                    <a:pt x="1" y="119"/>
                  </a:cubicBezTo>
                  <a:cubicBezTo>
                    <a:pt x="1" y="198"/>
                    <a:pt x="62" y="237"/>
                    <a:pt x="123" y="237"/>
                  </a:cubicBezTo>
                  <a:cubicBezTo>
                    <a:pt x="184" y="237"/>
                    <a:pt x="245" y="198"/>
                    <a:pt x="245" y="119"/>
                  </a:cubicBezTo>
                  <a:cubicBezTo>
                    <a:pt x="245" y="40"/>
                    <a:pt x="184" y="1"/>
                    <a:pt x="123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02" name="Google Shape;4344;p64"/>
            <p:cNvSpPr/>
            <p:nvPr/>
          </p:nvSpPr>
          <p:spPr>
            <a:xfrm>
              <a:off x="4898913" y="3708713"/>
              <a:ext cx="6125" cy="5950"/>
            </a:xfrm>
            <a:custGeom>
              <a:avLst/>
              <a:gdLst/>
              <a:ahLst/>
              <a:cxnLst/>
              <a:rect l="l" t="t" r="r" b="b"/>
              <a:pathLst>
                <a:path w="245" h="238" extrusionOk="0">
                  <a:moveTo>
                    <a:pt x="122" y="1"/>
                  </a:moveTo>
                  <a:cubicBezTo>
                    <a:pt x="61" y="1"/>
                    <a:pt x="0" y="40"/>
                    <a:pt x="0" y="119"/>
                  </a:cubicBezTo>
                  <a:cubicBezTo>
                    <a:pt x="0" y="198"/>
                    <a:pt x="61" y="237"/>
                    <a:pt x="122" y="237"/>
                  </a:cubicBezTo>
                  <a:cubicBezTo>
                    <a:pt x="183" y="237"/>
                    <a:pt x="244" y="198"/>
                    <a:pt x="244" y="119"/>
                  </a:cubicBezTo>
                  <a:cubicBezTo>
                    <a:pt x="244" y="40"/>
                    <a:pt x="183" y="1"/>
                    <a:pt x="122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03" name="Google Shape;4345;p64"/>
            <p:cNvSpPr/>
            <p:nvPr/>
          </p:nvSpPr>
          <p:spPr>
            <a:xfrm>
              <a:off x="4925063" y="3727088"/>
              <a:ext cx="7200" cy="5850"/>
            </a:xfrm>
            <a:custGeom>
              <a:avLst/>
              <a:gdLst/>
              <a:ahLst/>
              <a:cxnLst/>
              <a:rect l="l" t="t" r="r" b="b"/>
              <a:pathLst>
                <a:path w="288" h="234" extrusionOk="0">
                  <a:moveTo>
                    <a:pt x="158" y="0"/>
                  </a:moveTo>
                  <a:cubicBezTo>
                    <a:pt x="58" y="0"/>
                    <a:pt x="1" y="129"/>
                    <a:pt x="72" y="201"/>
                  </a:cubicBezTo>
                  <a:cubicBezTo>
                    <a:pt x="99" y="223"/>
                    <a:pt x="130" y="233"/>
                    <a:pt x="160" y="233"/>
                  </a:cubicBezTo>
                  <a:cubicBezTo>
                    <a:pt x="226" y="233"/>
                    <a:pt x="287" y="184"/>
                    <a:pt x="287" y="115"/>
                  </a:cubicBezTo>
                  <a:cubicBezTo>
                    <a:pt x="287" y="43"/>
                    <a:pt x="230" y="0"/>
                    <a:pt x="158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04" name="Google Shape;4346;p64"/>
            <p:cNvSpPr/>
            <p:nvPr/>
          </p:nvSpPr>
          <p:spPr>
            <a:xfrm>
              <a:off x="4990288" y="3549138"/>
              <a:ext cx="85650" cy="63300"/>
            </a:xfrm>
            <a:custGeom>
              <a:avLst/>
              <a:gdLst/>
              <a:ahLst/>
              <a:cxnLst/>
              <a:rect l="l" t="t" r="r" b="b"/>
              <a:pathLst>
                <a:path w="3426" h="2532" extrusionOk="0">
                  <a:moveTo>
                    <a:pt x="859" y="1"/>
                  </a:moveTo>
                  <a:cubicBezTo>
                    <a:pt x="822" y="1"/>
                    <a:pt x="785" y="3"/>
                    <a:pt x="746" y="9"/>
                  </a:cubicBezTo>
                  <a:cubicBezTo>
                    <a:pt x="0" y="110"/>
                    <a:pt x="1075" y="2116"/>
                    <a:pt x="1692" y="2532"/>
                  </a:cubicBezTo>
                  <a:cubicBezTo>
                    <a:pt x="2508" y="1744"/>
                    <a:pt x="3426" y="325"/>
                    <a:pt x="2852" y="81"/>
                  </a:cubicBezTo>
                  <a:cubicBezTo>
                    <a:pt x="2796" y="59"/>
                    <a:pt x="2739" y="49"/>
                    <a:pt x="2683" y="49"/>
                  </a:cubicBezTo>
                  <a:cubicBezTo>
                    <a:pt x="2160" y="49"/>
                    <a:pt x="1692" y="927"/>
                    <a:pt x="1692" y="927"/>
                  </a:cubicBezTo>
                  <a:cubicBezTo>
                    <a:pt x="1692" y="927"/>
                    <a:pt x="1511" y="1"/>
                    <a:pt x="859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05" name="Google Shape;4347;p64"/>
            <p:cNvSpPr/>
            <p:nvPr/>
          </p:nvSpPr>
          <p:spPr>
            <a:xfrm>
              <a:off x="5025038" y="3621738"/>
              <a:ext cx="10425" cy="54125"/>
            </a:xfrm>
            <a:custGeom>
              <a:avLst/>
              <a:gdLst/>
              <a:ahLst/>
              <a:cxnLst/>
              <a:rect l="l" t="t" r="r" b="b"/>
              <a:pathLst>
                <a:path w="417" h="2165" extrusionOk="0">
                  <a:moveTo>
                    <a:pt x="259" y="1"/>
                  </a:moveTo>
                  <a:cubicBezTo>
                    <a:pt x="115" y="330"/>
                    <a:pt x="44" y="703"/>
                    <a:pt x="29" y="1076"/>
                  </a:cubicBezTo>
                  <a:cubicBezTo>
                    <a:pt x="1" y="1448"/>
                    <a:pt x="44" y="1806"/>
                    <a:pt x="144" y="2165"/>
                  </a:cubicBezTo>
                  <a:cubicBezTo>
                    <a:pt x="287" y="1821"/>
                    <a:pt x="373" y="1463"/>
                    <a:pt x="388" y="1090"/>
                  </a:cubicBezTo>
                  <a:cubicBezTo>
                    <a:pt x="416" y="717"/>
                    <a:pt x="373" y="345"/>
                    <a:pt x="259" y="1"/>
                  </a:cubicBezTo>
                  <a:close/>
                </a:path>
              </a:pathLst>
            </a:custGeom>
            <a:solidFill>
              <a:srgbClr val="FFD3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06" name="Google Shape;4348;p64"/>
            <p:cNvSpPr/>
            <p:nvPr/>
          </p:nvSpPr>
          <p:spPr>
            <a:xfrm>
              <a:off x="4983463" y="3610988"/>
              <a:ext cx="36225" cy="22250"/>
            </a:xfrm>
            <a:custGeom>
              <a:avLst/>
              <a:gdLst/>
              <a:ahLst/>
              <a:cxnLst/>
              <a:rect l="l" t="t" r="r" b="b"/>
              <a:pathLst>
                <a:path w="1449" h="890" extrusionOk="0">
                  <a:moveTo>
                    <a:pt x="1449" y="1"/>
                  </a:moveTo>
                  <a:lnTo>
                    <a:pt x="1449" y="1"/>
                  </a:lnTo>
                  <a:cubicBezTo>
                    <a:pt x="861" y="72"/>
                    <a:pt x="331" y="402"/>
                    <a:pt x="1" y="889"/>
                  </a:cubicBezTo>
                  <a:cubicBezTo>
                    <a:pt x="288" y="861"/>
                    <a:pt x="560" y="760"/>
                    <a:pt x="818" y="603"/>
                  </a:cubicBezTo>
                  <a:cubicBezTo>
                    <a:pt x="1062" y="445"/>
                    <a:pt x="1291" y="244"/>
                    <a:pt x="1449" y="1"/>
                  </a:cubicBezTo>
                  <a:close/>
                </a:path>
              </a:pathLst>
            </a:custGeom>
            <a:solidFill>
              <a:srgbClr val="FFD3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07" name="Google Shape;4349;p64"/>
            <p:cNvSpPr/>
            <p:nvPr/>
          </p:nvSpPr>
          <p:spPr>
            <a:xfrm>
              <a:off x="5042963" y="3610988"/>
              <a:ext cx="36200" cy="22250"/>
            </a:xfrm>
            <a:custGeom>
              <a:avLst/>
              <a:gdLst/>
              <a:ahLst/>
              <a:cxnLst/>
              <a:rect l="l" t="t" r="r" b="b"/>
              <a:pathLst>
                <a:path w="1448" h="890" extrusionOk="0">
                  <a:moveTo>
                    <a:pt x="0" y="1"/>
                  </a:moveTo>
                  <a:cubicBezTo>
                    <a:pt x="158" y="244"/>
                    <a:pt x="373" y="445"/>
                    <a:pt x="631" y="603"/>
                  </a:cubicBezTo>
                  <a:cubicBezTo>
                    <a:pt x="874" y="760"/>
                    <a:pt x="1161" y="861"/>
                    <a:pt x="1448" y="889"/>
                  </a:cubicBezTo>
                  <a:cubicBezTo>
                    <a:pt x="1118" y="402"/>
                    <a:pt x="588" y="72"/>
                    <a:pt x="0" y="1"/>
                  </a:cubicBezTo>
                  <a:close/>
                </a:path>
              </a:pathLst>
            </a:custGeom>
            <a:solidFill>
              <a:srgbClr val="FFD3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08" name="Google Shape;4350;p64"/>
            <p:cNvSpPr/>
            <p:nvPr/>
          </p:nvSpPr>
          <p:spPr>
            <a:xfrm>
              <a:off x="4950863" y="3492388"/>
              <a:ext cx="82450" cy="49125"/>
            </a:xfrm>
            <a:custGeom>
              <a:avLst/>
              <a:gdLst/>
              <a:ahLst/>
              <a:cxnLst/>
              <a:rect l="l" t="t" r="r" b="b"/>
              <a:pathLst>
                <a:path w="3298" h="1965" extrusionOk="0">
                  <a:moveTo>
                    <a:pt x="3297" y="1"/>
                  </a:moveTo>
                  <a:cubicBezTo>
                    <a:pt x="3125" y="1"/>
                    <a:pt x="2939" y="1"/>
                    <a:pt x="2767" y="15"/>
                  </a:cubicBezTo>
                  <a:cubicBezTo>
                    <a:pt x="2194" y="230"/>
                    <a:pt x="1663" y="502"/>
                    <a:pt x="1147" y="817"/>
                  </a:cubicBezTo>
                  <a:cubicBezTo>
                    <a:pt x="631" y="1133"/>
                    <a:pt x="201" y="1520"/>
                    <a:pt x="1" y="1964"/>
                  </a:cubicBezTo>
                  <a:cubicBezTo>
                    <a:pt x="517" y="1735"/>
                    <a:pt x="1018" y="1491"/>
                    <a:pt x="1491" y="1190"/>
                  </a:cubicBezTo>
                  <a:cubicBezTo>
                    <a:pt x="2194" y="774"/>
                    <a:pt x="2867" y="316"/>
                    <a:pt x="3297" y="1"/>
                  </a:cubicBezTo>
                  <a:close/>
                </a:path>
              </a:pathLst>
            </a:custGeom>
            <a:solidFill>
              <a:srgbClr val="FF51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09" name="Google Shape;4351;p64"/>
            <p:cNvSpPr/>
            <p:nvPr/>
          </p:nvSpPr>
          <p:spPr>
            <a:xfrm>
              <a:off x="5038288" y="3492738"/>
              <a:ext cx="88525" cy="39800"/>
            </a:xfrm>
            <a:custGeom>
              <a:avLst/>
              <a:gdLst/>
              <a:ahLst/>
              <a:cxnLst/>
              <a:rect l="l" t="t" r="r" b="b"/>
              <a:pathLst>
                <a:path w="3541" h="1592" extrusionOk="0">
                  <a:moveTo>
                    <a:pt x="1" y="1"/>
                  </a:moveTo>
                  <a:cubicBezTo>
                    <a:pt x="674" y="545"/>
                    <a:pt x="1420" y="1004"/>
                    <a:pt x="2237" y="1334"/>
                  </a:cubicBezTo>
                  <a:cubicBezTo>
                    <a:pt x="2638" y="1506"/>
                    <a:pt x="3082" y="1592"/>
                    <a:pt x="3541" y="1592"/>
                  </a:cubicBezTo>
                  <a:cubicBezTo>
                    <a:pt x="3412" y="1434"/>
                    <a:pt x="3011" y="1205"/>
                    <a:pt x="2509" y="961"/>
                  </a:cubicBezTo>
                  <a:cubicBezTo>
                    <a:pt x="1835" y="617"/>
                    <a:pt x="990" y="259"/>
                    <a:pt x="388" y="15"/>
                  </a:cubicBezTo>
                  <a:cubicBezTo>
                    <a:pt x="259" y="1"/>
                    <a:pt x="130" y="1"/>
                    <a:pt x="1" y="1"/>
                  </a:cubicBezTo>
                  <a:close/>
                </a:path>
              </a:pathLst>
            </a:custGeom>
            <a:solidFill>
              <a:srgbClr val="FF51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10" name="Google Shape;4352;p64"/>
            <p:cNvSpPr/>
            <p:nvPr/>
          </p:nvSpPr>
          <p:spPr>
            <a:xfrm>
              <a:off x="5028613" y="3492388"/>
              <a:ext cx="11850" cy="59875"/>
            </a:xfrm>
            <a:custGeom>
              <a:avLst/>
              <a:gdLst/>
              <a:ahLst/>
              <a:cxnLst/>
              <a:rect l="l" t="t" r="r" b="b"/>
              <a:pathLst>
                <a:path w="474" h="2395" extrusionOk="0">
                  <a:moveTo>
                    <a:pt x="202" y="1"/>
                  </a:moveTo>
                  <a:cubicBezTo>
                    <a:pt x="116" y="559"/>
                    <a:pt x="1" y="1434"/>
                    <a:pt x="73" y="1993"/>
                  </a:cubicBezTo>
                  <a:cubicBezTo>
                    <a:pt x="87" y="2136"/>
                    <a:pt x="130" y="2265"/>
                    <a:pt x="202" y="2394"/>
                  </a:cubicBezTo>
                  <a:cubicBezTo>
                    <a:pt x="273" y="2279"/>
                    <a:pt x="330" y="2150"/>
                    <a:pt x="345" y="2021"/>
                  </a:cubicBezTo>
                  <a:cubicBezTo>
                    <a:pt x="474" y="1477"/>
                    <a:pt x="459" y="617"/>
                    <a:pt x="373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11" name="Google Shape;4353;p64"/>
            <p:cNvSpPr/>
            <p:nvPr/>
          </p:nvSpPr>
          <p:spPr>
            <a:xfrm>
              <a:off x="4941188" y="3516763"/>
              <a:ext cx="9700" cy="8350"/>
            </a:xfrm>
            <a:custGeom>
              <a:avLst/>
              <a:gdLst/>
              <a:ahLst/>
              <a:cxnLst/>
              <a:rect l="l" t="t" r="r" b="b"/>
              <a:pathLst>
                <a:path w="388" h="334" extrusionOk="0">
                  <a:moveTo>
                    <a:pt x="216" y="0"/>
                  </a:moveTo>
                  <a:cubicBezTo>
                    <a:pt x="72" y="0"/>
                    <a:pt x="1" y="186"/>
                    <a:pt x="101" y="287"/>
                  </a:cubicBezTo>
                  <a:cubicBezTo>
                    <a:pt x="133" y="319"/>
                    <a:pt x="175" y="334"/>
                    <a:pt x="216" y="334"/>
                  </a:cubicBezTo>
                  <a:cubicBezTo>
                    <a:pt x="302" y="334"/>
                    <a:pt x="388" y="269"/>
                    <a:pt x="388" y="172"/>
                  </a:cubicBezTo>
                  <a:cubicBezTo>
                    <a:pt x="388" y="72"/>
                    <a:pt x="316" y="0"/>
                    <a:pt x="216" y="0"/>
                  </a:cubicBezTo>
                  <a:close/>
                </a:path>
              </a:pathLst>
            </a:custGeom>
            <a:solidFill>
              <a:srgbClr val="00BFB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12" name="Google Shape;4354;p64"/>
            <p:cNvSpPr/>
            <p:nvPr/>
          </p:nvSpPr>
          <p:spPr>
            <a:xfrm>
              <a:off x="4979163" y="3545063"/>
              <a:ext cx="8275" cy="8275"/>
            </a:xfrm>
            <a:custGeom>
              <a:avLst/>
              <a:gdLst/>
              <a:ahLst/>
              <a:cxnLst/>
              <a:rect l="l" t="t" r="r" b="b"/>
              <a:pathLst>
                <a:path w="331" h="331" extrusionOk="0">
                  <a:moveTo>
                    <a:pt x="159" y="0"/>
                  </a:moveTo>
                  <a:cubicBezTo>
                    <a:pt x="73" y="0"/>
                    <a:pt x="1" y="72"/>
                    <a:pt x="1" y="158"/>
                  </a:cubicBezTo>
                  <a:cubicBezTo>
                    <a:pt x="1" y="244"/>
                    <a:pt x="73" y="330"/>
                    <a:pt x="159" y="330"/>
                  </a:cubicBezTo>
                  <a:cubicBezTo>
                    <a:pt x="259" y="330"/>
                    <a:pt x="331" y="244"/>
                    <a:pt x="331" y="158"/>
                  </a:cubicBezTo>
                  <a:cubicBezTo>
                    <a:pt x="331" y="72"/>
                    <a:pt x="259" y="0"/>
                    <a:pt x="159" y="0"/>
                  </a:cubicBezTo>
                  <a:close/>
                </a:path>
              </a:pathLst>
            </a:custGeom>
            <a:solidFill>
              <a:srgbClr val="00BFB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13" name="Google Shape;4355;p64"/>
            <p:cNvSpPr/>
            <p:nvPr/>
          </p:nvSpPr>
          <p:spPr>
            <a:xfrm>
              <a:off x="5087738" y="3542638"/>
              <a:ext cx="9000" cy="8350"/>
            </a:xfrm>
            <a:custGeom>
              <a:avLst/>
              <a:gdLst/>
              <a:ahLst/>
              <a:cxnLst/>
              <a:rect l="l" t="t" r="r" b="b"/>
              <a:pathLst>
                <a:path w="360" h="334" extrusionOk="0">
                  <a:moveTo>
                    <a:pt x="180" y="1"/>
                  </a:moveTo>
                  <a:cubicBezTo>
                    <a:pt x="90" y="1"/>
                    <a:pt x="1" y="62"/>
                    <a:pt x="15" y="183"/>
                  </a:cubicBezTo>
                  <a:cubicBezTo>
                    <a:pt x="22" y="284"/>
                    <a:pt x="97" y="334"/>
                    <a:pt x="175" y="334"/>
                  </a:cubicBezTo>
                  <a:cubicBezTo>
                    <a:pt x="252" y="334"/>
                    <a:pt x="330" y="284"/>
                    <a:pt x="345" y="183"/>
                  </a:cubicBezTo>
                  <a:cubicBezTo>
                    <a:pt x="359" y="62"/>
                    <a:pt x="269" y="1"/>
                    <a:pt x="180" y="1"/>
                  </a:cubicBezTo>
                  <a:close/>
                </a:path>
              </a:pathLst>
            </a:custGeom>
            <a:solidFill>
              <a:srgbClr val="00BFB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14" name="Google Shape;4356;p64"/>
            <p:cNvSpPr/>
            <p:nvPr/>
          </p:nvSpPr>
          <p:spPr>
            <a:xfrm>
              <a:off x="5127513" y="3515313"/>
              <a:ext cx="7900" cy="6475"/>
            </a:xfrm>
            <a:custGeom>
              <a:avLst/>
              <a:gdLst/>
              <a:ahLst/>
              <a:cxnLst/>
              <a:rect l="l" t="t" r="r" b="b"/>
              <a:pathLst>
                <a:path w="316" h="259" extrusionOk="0">
                  <a:moveTo>
                    <a:pt x="29" y="1"/>
                  </a:moveTo>
                  <a:cubicBezTo>
                    <a:pt x="15" y="29"/>
                    <a:pt x="1" y="58"/>
                    <a:pt x="1" y="101"/>
                  </a:cubicBezTo>
                  <a:cubicBezTo>
                    <a:pt x="1" y="187"/>
                    <a:pt x="72" y="259"/>
                    <a:pt x="173" y="259"/>
                  </a:cubicBezTo>
                  <a:cubicBezTo>
                    <a:pt x="230" y="259"/>
                    <a:pt x="287" y="230"/>
                    <a:pt x="316" y="173"/>
                  </a:cubicBezTo>
                  <a:cubicBezTo>
                    <a:pt x="216" y="115"/>
                    <a:pt x="130" y="58"/>
                    <a:pt x="29" y="1"/>
                  </a:cubicBezTo>
                  <a:close/>
                </a:path>
              </a:pathLst>
            </a:custGeom>
            <a:solidFill>
              <a:srgbClr val="00BFB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15" name="Google Shape;4357;p64"/>
            <p:cNvSpPr/>
            <p:nvPr/>
          </p:nvSpPr>
          <p:spPr>
            <a:xfrm>
              <a:off x="5148288" y="3686913"/>
              <a:ext cx="72050" cy="68500"/>
            </a:xfrm>
            <a:custGeom>
              <a:avLst/>
              <a:gdLst/>
              <a:ahLst/>
              <a:cxnLst/>
              <a:rect l="l" t="t" r="r" b="b"/>
              <a:pathLst>
                <a:path w="2882" h="2740" extrusionOk="0">
                  <a:moveTo>
                    <a:pt x="2443" y="0"/>
                  </a:moveTo>
                  <a:cubicBezTo>
                    <a:pt x="2437" y="0"/>
                    <a:pt x="2430" y="1"/>
                    <a:pt x="2423" y="2"/>
                  </a:cubicBezTo>
                  <a:cubicBezTo>
                    <a:pt x="1965" y="74"/>
                    <a:pt x="2538" y="1923"/>
                    <a:pt x="2595" y="2123"/>
                  </a:cubicBezTo>
                  <a:cubicBezTo>
                    <a:pt x="2514" y="1934"/>
                    <a:pt x="1871" y="430"/>
                    <a:pt x="1558" y="430"/>
                  </a:cubicBezTo>
                  <a:cubicBezTo>
                    <a:pt x="1539" y="430"/>
                    <a:pt x="1522" y="435"/>
                    <a:pt x="1506" y="446"/>
                  </a:cubicBezTo>
                  <a:cubicBezTo>
                    <a:pt x="1205" y="633"/>
                    <a:pt x="2323" y="2224"/>
                    <a:pt x="2395" y="2310"/>
                  </a:cubicBezTo>
                  <a:cubicBezTo>
                    <a:pt x="2316" y="2231"/>
                    <a:pt x="1160" y="955"/>
                    <a:pt x="819" y="955"/>
                  </a:cubicBezTo>
                  <a:cubicBezTo>
                    <a:pt x="787" y="955"/>
                    <a:pt x="762" y="966"/>
                    <a:pt x="746" y="991"/>
                  </a:cubicBezTo>
                  <a:cubicBezTo>
                    <a:pt x="546" y="1278"/>
                    <a:pt x="2008" y="2338"/>
                    <a:pt x="2165" y="2467"/>
                  </a:cubicBezTo>
                  <a:cubicBezTo>
                    <a:pt x="2005" y="2399"/>
                    <a:pt x="755" y="1918"/>
                    <a:pt x="245" y="1918"/>
                  </a:cubicBezTo>
                  <a:cubicBezTo>
                    <a:pt x="117" y="1918"/>
                    <a:pt x="35" y="1948"/>
                    <a:pt x="30" y="2023"/>
                  </a:cubicBezTo>
                  <a:cubicBezTo>
                    <a:pt x="1" y="2338"/>
                    <a:pt x="1535" y="2625"/>
                    <a:pt x="2251" y="2740"/>
                  </a:cubicBezTo>
                  <a:cubicBezTo>
                    <a:pt x="2509" y="2596"/>
                    <a:pt x="2710" y="2381"/>
                    <a:pt x="2882" y="2152"/>
                  </a:cubicBezTo>
                  <a:cubicBezTo>
                    <a:pt x="2868" y="1421"/>
                    <a:pt x="2785" y="0"/>
                    <a:pt x="2443" y="0"/>
                  </a:cubicBezTo>
                  <a:close/>
                </a:path>
              </a:pathLst>
            </a:custGeom>
            <a:solidFill>
              <a:srgbClr val="FFD3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616" name="Google Shape;4280;p64"/>
          <p:cNvGrpSpPr/>
          <p:nvPr/>
        </p:nvGrpSpPr>
        <p:grpSpPr>
          <a:xfrm>
            <a:off x="5057526" y="2947006"/>
            <a:ext cx="958863" cy="936562"/>
            <a:chOff x="4359838" y="3100663"/>
            <a:chExt cx="1325950" cy="1223250"/>
          </a:xfrm>
        </p:grpSpPr>
        <p:sp>
          <p:nvSpPr>
            <p:cNvPr id="1617" name="Google Shape;4281;p64"/>
            <p:cNvSpPr/>
            <p:nvPr/>
          </p:nvSpPr>
          <p:spPr>
            <a:xfrm>
              <a:off x="4548488" y="3326938"/>
              <a:ext cx="908700" cy="765750"/>
            </a:xfrm>
            <a:custGeom>
              <a:avLst/>
              <a:gdLst/>
              <a:ahLst/>
              <a:cxnLst/>
              <a:rect l="l" t="t" r="r" b="b"/>
              <a:pathLst>
                <a:path w="36348" h="30630" extrusionOk="0">
                  <a:moveTo>
                    <a:pt x="16255" y="0"/>
                  </a:moveTo>
                  <a:cubicBezTo>
                    <a:pt x="14141" y="0"/>
                    <a:pt x="12326" y="1720"/>
                    <a:pt x="11997" y="3050"/>
                  </a:cubicBezTo>
                  <a:cubicBezTo>
                    <a:pt x="11347" y="2890"/>
                    <a:pt x="10756" y="2817"/>
                    <a:pt x="10223" y="2817"/>
                  </a:cubicBezTo>
                  <a:cubicBezTo>
                    <a:pt x="6787" y="2817"/>
                    <a:pt x="5768" y="5854"/>
                    <a:pt x="6822" y="8224"/>
                  </a:cubicBezTo>
                  <a:cubicBezTo>
                    <a:pt x="0" y="11062"/>
                    <a:pt x="4931" y="15304"/>
                    <a:pt x="4931" y="15304"/>
                  </a:cubicBezTo>
                  <a:cubicBezTo>
                    <a:pt x="1362" y="20220"/>
                    <a:pt x="6822" y="22370"/>
                    <a:pt x="6822" y="22370"/>
                  </a:cubicBezTo>
                  <a:cubicBezTo>
                    <a:pt x="5910" y="27321"/>
                    <a:pt x="10933" y="27546"/>
                    <a:pt x="11853" y="27546"/>
                  </a:cubicBezTo>
                  <a:cubicBezTo>
                    <a:pt x="11945" y="27546"/>
                    <a:pt x="11997" y="27544"/>
                    <a:pt x="11997" y="27544"/>
                  </a:cubicBezTo>
                  <a:cubicBezTo>
                    <a:pt x="12886" y="29946"/>
                    <a:pt x="14323" y="30629"/>
                    <a:pt x="15671" y="30629"/>
                  </a:cubicBezTo>
                  <a:cubicBezTo>
                    <a:pt x="17452" y="30629"/>
                    <a:pt x="19077" y="29436"/>
                    <a:pt x="19077" y="29436"/>
                  </a:cubicBezTo>
                  <a:cubicBezTo>
                    <a:pt x="19918" y="29896"/>
                    <a:pt x="20733" y="30087"/>
                    <a:pt x="21495" y="30087"/>
                  </a:cubicBezTo>
                  <a:cubicBezTo>
                    <a:pt x="24439" y="30087"/>
                    <a:pt x="26600" y="27240"/>
                    <a:pt x="26430" y="26011"/>
                  </a:cubicBezTo>
                  <a:lnTo>
                    <a:pt x="26430" y="26011"/>
                  </a:lnTo>
                  <a:cubicBezTo>
                    <a:pt x="26602" y="26024"/>
                    <a:pt x="26769" y="26030"/>
                    <a:pt x="26929" y="26030"/>
                  </a:cubicBezTo>
                  <a:cubicBezTo>
                    <a:pt x="30802" y="26030"/>
                    <a:pt x="31317" y="22370"/>
                    <a:pt x="31317" y="22370"/>
                  </a:cubicBezTo>
                  <a:cubicBezTo>
                    <a:pt x="36348" y="20292"/>
                    <a:pt x="33223" y="15304"/>
                    <a:pt x="33223" y="15304"/>
                  </a:cubicBezTo>
                  <a:cubicBezTo>
                    <a:pt x="35559" y="11090"/>
                    <a:pt x="31317" y="8224"/>
                    <a:pt x="31317" y="8224"/>
                  </a:cubicBezTo>
                  <a:cubicBezTo>
                    <a:pt x="31116" y="4340"/>
                    <a:pt x="28809" y="3150"/>
                    <a:pt x="26143" y="3050"/>
                  </a:cubicBezTo>
                  <a:cubicBezTo>
                    <a:pt x="25252" y="961"/>
                    <a:pt x="23792" y="225"/>
                    <a:pt x="22271" y="225"/>
                  </a:cubicBezTo>
                  <a:cubicBezTo>
                    <a:pt x="21173" y="225"/>
                    <a:pt x="20044" y="609"/>
                    <a:pt x="19077" y="1143"/>
                  </a:cubicBezTo>
                  <a:cubicBezTo>
                    <a:pt x="18145" y="324"/>
                    <a:pt x="17172" y="0"/>
                    <a:pt x="16255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18" name="Google Shape;4282;p64"/>
            <p:cNvSpPr/>
            <p:nvPr/>
          </p:nvSpPr>
          <p:spPr>
            <a:xfrm>
              <a:off x="4420913" y="3182363"/>
              <a:ext cx="1221875" cy="1040725"/>
            </a:xfrm>
            <a:custGeom>
              <a:avLst/>
              <a:gdLst/>
              <a:ahLst/>
              <a:cxnLst/>
              <a:rect l="l" t="t" r="r" b="b"/>
              <a:pathLst>
                <a:path w="48875" h="41629" extrusionOk="0">
                  <a:moveTo>
                    <a:pt x="26945" y="1"/>
                  </a:moveTo>
                  <a:cubicBezTo>
                    <a:pt x="25225" y="1"/>
                    <a:pt x="23765" y="644"/>
                    <a:pt x="22947" y="2182"/>
                  </a:cubicBezTo>
                  <a:cubicBezTo>
                    <a:pt x="21633" y="1043"/>
                    <a:pt x="20401" y="601"/>
                    <a:pt x="19281" y="601"/>
                  </a:cubicBezTo>
                  <a:cubicBezTo>
                    <a:pt x="15445" y="601"/>
                    <a:pt x="12929" y="5780"/>
                    <a:pt x="12929" y="5780"/>
                  </a:cubicBezTo>
                  <a:lnTo>
                    <a:pt x="12929" y="5794"/>
                  </a:lnTo>
                  <a:cubicBezTo>
                    <a:pt x="5562" y="6353"/>
                    <a:pt x="6952" y="13319"/>
                    <a:pt x="6952" y="13319"/>
                  </a:cubicBezTo>
                  <a:cubicBezTo>
                    <a:pt x="1" y="17819"/>
                    <a:pt x="5390" y="22807"/>
                    <a:pt x="5390" y="22807"/>
                  </a:cubicBezTo>
                  <a:cubicBezTo>
                    <a:pt x="990" y="28683"/>
                    <a:pt x="8314" y="31321"/>
                    <a:pt x="8314" y="31321"/>
                  </a:cubicBezTo>
                  <a:cubicBezTo>
                    <a:pt x="8261" y="37513"/>
                    <a:pt x="12712" y="38338"/>
                    <a:pt x="15088" y="38338"/>
                  </a:cubicBezTo>
                  <a:cubicBezTo>
                    <a:pt x="15951" y="38338"/>
                    <a:pt x="16541" y="38229"/>
                    <a:pt x="16541" y="38229"/>
                  </a:cubicBezTo>
                  <a:cubicBezTo>
                    <a:pt x="17803" y="40839"/>
                    <a:pt x="19464" y="41628"/>
                    <a:pt x="21011" y="41628"/>
                  </a:cubicBezTo>
                  <a:cubicBezTo>
                    <a:pt x="23381" y="41628"/>
                    <a:pt x="25484" y="39777"/>
                    <a:pt x="25484" y="39777"/>
                  </a:cubicBezTo>
                  <a:cubicBezTo>
                    <a:pt x="27170" y="40730"/>
                    <a:pt x="28597" y="41106"/>
                    <a:pt x="29800" y="41106"/>
                  </a:cubicBezTo>
                  <a:cubicBezTo>
                    <a:pt x="34275" y="41106"/>
                    <a:pt x="35646" y="35907"/>
                    <a:pt x="35646" y="35907"/>
                  </a:cubicBezTo>
                  <a:cubicBezTo>
                    <a:pt x="45149" y="35248"/>
                    <a:pt x="41150" y="29056"/>
                    <a:pt x="41150" y="29056"/>
                  </a:cubicBezTo>
                  <a:cubicBezTo>
                    <a:pt x="48875" y="24513"/>
                    <a:pt x="42970" y="19181"/>
                    <a:pt x="42970" y="19181"/>
                  </a:cubicBezTo>
                  <a:cubicBezTo>
                    <a:pt x="46381" y="10309"/>
                    <a:pt x="39143" y="9650"/>
                    <a:pt x="39143" y="9650"/>
                  </a:cubicBezTo>
                  <a:cubicBezTo>
                    <a:pt x="38626" y="5055"/>
                    <a:pt x="31763" y="1"/>
                    <a:pt x="26945" y="1"/>
                  </a:cubicBezTo>
                  <a:close/>
                </a:path>
              </a:pathLst>
            </a:custGeom>
            <a:solidFill>
              <a:srgbClr val="FF51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19" name="Google Shape;4283;p64"/>
            <p:cNvSpPr/>
            <p:nvPr/>
          </p:nvSpPr>
          <p:spPr>
            <a:xfrm>
              <a:off x="4985363" y="3110788"/>
              <a:ext cx="435650" cy="594475"/>
            </a:xfrm>
            <a:custGeom>
              <a:avLst/>
              <a:gdLst/>
              <a:ahLst/>
              <a:cxnLst/>
              <a:rect l="l" t="t" r="r" b="b"/>
              <a:pathLst>
                <a:path w="17426" h="23779" extrusionOk="0">
                  <a:moveTo>
                    <a:pt x="7755" y="1"/>
                  </a:moveTo>
                  <a:cubicBezTo>
                    <a:pt x="1" y="1"/>
                    <a:pt x="1387" y="23778"/>
                    <a:pt x="1387" y="23778"/>
                  </a:cubicBezTo>
                  <a:cubicBezTo>
                    <a:pt x="1387" y="23778"/>
                    <a:pt x="17425" y="1978"/>
                    <a:pt x="8654" y="101"/>
                  </a:cubicBezTo>
                  <a:cubicBezTo>
                    <a:pt x="8341" y="33"/>
                    <a:pt x="8042" y="1"/>
                    <a:pt x="7755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20" name="Google Shape;4284;p64"/>
            <p:cNvSpPr/>
            <p:nvPr/>
          </p:nvSpPr>
          <p:spPr>
            <a:xfrm>
              <a:off x="4716538" y="3100663"/>
              <a:ext cx="335100" cy="613200"/>
            </a:xfrm>
            <a:custGeom>
              <a:avLst/>
              <a:gdLst/>
              <a:ahLst/>
              <a:cxnLst/>
              <a:rect l="l" t="t" r="r" b="b"/>
              <a:pathLst>
                <a:path w="13404" h="24528" extrusionOk="0">
                  <a:moveTo>
                    <a:pt x="7333" y="1"/>
                  </a:moveTo>
                  <a:cubicBezTo>
                    <a:pt x="7141" y="1"/>
                    <a:pt x="6943" y="25"/>
                    <a:pt x="6736" y="76"/>
                  </a:cubicBezTo>
                  <a:cubicBezTo>
                    <a:pt x="0" y="1738"/>
                    <a:pt x="12326" y="24527"/>
                    <a:pt x="12326" y="24527"/>
                  </a:cubicBezTo>
                  <a:cubicBezTo>
                    <a:pt x="12326" y="24527"/>
                    <a:pt x="13404" y="1"/>
                    <a:pt x="7333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21" name="Google Shape;4285;p64"/>
            <p:cNvSpPr/>
            <p:nvPr/>
          </p:nvSpPr>
          <p:spPr>
            <a:xfrm>
              <a:off x="4421288" y="3262088"/>
              <a:ext cx="603425" cy="451775"/>
            </a:xfrm>
            <a:custGeom>
              <a:avLst/>
              <a:gdLst/>
              <a:ahLst/>
              <a:cxnLst/>
              <a:rect l="l" t="t" r="r" b="b"/>
              <a:pathLst>
                <a:path w="24137" h="18071" extrusionOk="0">
                  <a:moveTo>
                    <a:pt x="7998" y="1"/>
                  </a:moveTo>
                  <a:cubicBezTo>
                    <a:pt x="7175" y="1"/>
                    <a:pt x="6415" y="311"/>
                    <a:pt x="5747" y="1014"/>
                  </a:cubicBezTo>
                  <a:cubicBezTo>
                    <a:pt x="0" y="7091"/>
                    <a:pt x="24136" y="18070"/>
                    <a:pt x="24136" y="18070"/>
                  </a:cubicBezTo>
                  <a:cubicBezTo>
                    <a:pt x="24136" y="18070"/>
                    <a:pt x="14267" y="1"/>
                    <a:pt x="7998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22" name="Google Shape;4286;p64"/>
            <p:cNvSpPr/>
            <p:nvPr/>
          </p:nvSpPr>
          <p:spPr>
            <a:xfrm>
              <a:off x="4362513" y="3500413"/>
              <a:ext cx="662200" cy="213450"/>
            </a:xfrm>
            <a:custGeom>
              <a:avLst/>
              <a:gdLst/>
              <a:ahLst/>
              <a:cxnLst/>
              <a:rect l="l" t="t" r="r" b="b"/>
              <a:pathLst>
                <a:path w="26488" h="8538" extrusionOk="0">
                  <a:moveTo>
                    <a:pt x="5572" y="0"/>
                  </a:moveTo>
                  <a:cubicBezTo>
                    <a:pt x="3982" y="0"/>
                    <a:pt x="2816" y="481"/>
                    <a:pt x="2365" y="1672"/>
                  </a:cubicBezTo>
                  <a:cubicBezTo>
                    <a:pt x="0" y="7892"/>
                    <a:pt x="26487" y="8537"/>
                    <a:pt x="26487" y="8537"/>
                  </a:cubicBezTo>
                  <a:cubicBezTo>
                    <a:pt x="26487" y="8537"/>
                    <a:pt x="12268" y="0"/>
                    <a:pt x="5572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23" name="Google Shape;4287;p64"/>
            <p:cNvSpPr/>
            <p:nvPr/>
          </p:nvSpPr>
          <p:spPr>
            <a:xfrm>
              <a:off x="5024688" y="3253563"/>
              <a:ext cx="570100" cy="460650"/>
            </a:xfrm>
            <a:custGeom>
              <a:avLst/>
              <a:gdLst/>
              <a:ahLst/>
              <a:cxnLst/>
              <a:rect l="l" t="t" r="r" b="b"/>
              <a:pathLst>
                <a:path w="22804" h="18426" extrusionOk="0">
                  <a:moveTo>
                    <a:pt x="16118" y="1"/>
                  </a:moveTo>
                  <a:cubicBezTo>
                    <a:pt x="10304" y="1"/>
                    <a:pt x="0" y="18411"/>
                    <a:pt x="0" y="18411"/>
                  </a:cubicBezTo>
                  <a:lnTo>
                    <a:pt x="0" y="18425"/>
                  </a:lnTo>
                  <a:cubicBezTo>
                    <a:pt x="0" y="18425"/>
                    <a:pt x="22803" y="3691"/>
                    <a:pt x="17386" y="352"/>
                  </a:cubicBezTo>
                  <a:cubicBezTo>
                    <a:pt x="16995" y="112"/>
                    <a:pt x="16570" y="1"/>
                    <a:pt x="16118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24" name="Google Shape;4288;p64"/>
            <p:cNvSpPr/>
            <p:nvPr/>
          </p:nvSpPr>
          <p:spPr>
            <a:xfrm>
              <a:off x="5024688" y="3500488"/>
              <a:ext cx="661100" cy="213375"/>
            </a:xfrm>
            <a:custGeom>
              <a:avLst/>
              <a:gdLst/>
              <a:ahLst/>
              <a:cxnLst/>
              <a:rect l="l" t="t" r="r" b="b"/>
              <a:pathLst>
                <a:path w="26444" h="8535" extrusionOk="0">
                  <a:moveTo>
                    <a:pt x="20860" y="1"/>
                  </a:moveTo>
                  <a:cubicBezTo>
                    <a:pt x="14130" y="1"/>
                    <a:pt x="0" y="8534"/>
                    <a:pt x="0" y="8534"/>
                  </a:cubicBezTo>
                  <a:cubicBezTo>
                    <a:pt x="0" y="8534"/>
                    <a:pt x="26444" y="8204"/>
                    <a:pt x="24151" y="1769"/>
                  </a:cubicBezTo>
                  <a:cubicBezTo>
                    <a:pt x="23701" y="508"/>
                    <a:pt x="22500" y="1"/>
                    <a:pt x="20860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25" name="Google Shape;4289;p64"/>
            <p:cNvSpPr/>
            <p:nvPr/>
          </p:nvSpPr>
          <p:spPr>
            <a:xfrm>
              <a:off x="5024688" y="3713838"/>
              <a:ext cx="640325" cy="215100"/>
            </a:xfrm>
            <a:custGeom>
              <a:avLst/>
              <a:gdLst/>
              <a:ahLst/>
              <a:cxnLst/>
              <a:rect l="l" t="t" r="r" b="b"/>
              <a:pathLst>
                <a:path w="25613" h="8604" extrusionOk="0">
                  <a:moveTo>
                    <a:pt x="0" y="0"/>
                  </a:moveTo>
                  <a:cubicBezTo>
                    <a:pt x="0" y="0"/>
                    <a:pt x="15040" y="8604"/>
                    <a:pt x="21368" y="8604"/>
                  </a:cubicBezTo>
                  <a:cubicBezTo>
                    <a:pt x="22775" y="8604"/>
                    <a:pt x="23752" y="8178"/>
                    <a:pt x="24036" y="7138"/>
                  </a:cubicBezTo>
                  <a:cubicBezTo>
                    <a:pt x="25613" y="1419"/>
                    <a:pt x="1" y="0"/>
                    <a:pt x="0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26" name="Google Shape;4290;p64"/>
            <p:cNvSpPr/>
            <p:nvPr/>
          </p:nvSpPr>
          <p:spPr>
            <a:xfrm>
              <a:off x="5020013" y="3705238"/>
              <a:ext cx="567975" cy="454875"/>
            </a:xfrm>
            <a:custGeom>
              <a:avLst/>
              <a:gdLst/>
              <a:ahLst/>
              <a:cxnLst/>
              <a:rect l="l" t="t" r="r" b="b"/>
              <a:pathLst>
                <a:path w="22719" h="18195" extrusionOk="0">
                  <a:moveTo>
                    <a:pt x="1" y="0"/>
                  </a:moveTo>
                  <a:cubicBezTo>
                    <a:pt x="1" y="1"/>
                    <a:pt x="11600" y="18194"/>
                    <a:pt x="16972" y="18194"/>
                  </a:cubicBezTo>
                  <a:cubicBezTo>
                    <a:pt x="17520" y="18194"/>
                    <a:pt x="18004" y="18005"/>
                    <a:pt x="18404" y="17586"/>
                  </a:cubicBezTo>
                  <a:cubicBezTo>
                    <a:pt x="22718" y="13057"/>
                    <a:pt x="331" y="201"/>
                    <a:pt x="1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27" name="Google Shape;4291;p64"/>
            <p:cNvSpPr/>
            <p:nvPr/>
          </p:nvSpPr>
          <p:spPr>
            <a:xfrm>
              <a:off x="5003438" y="3712038"/>
              <a:ext cx="349125" cy="611875"/>
            </a:xfrm>
            <a:custGeom>
              <a:avLst/>
              <a:gdLst/>
              <a:ahLst/>
              <a:cxnLst/>
              <a:rect l="l" t="t" r="r" b="b"/>
              <a:pathLst>
                <a:path w="13965" h="24475" extrusionOk="0">
                  <a:moveTo>
                    <a:pt x="793" y="0"/>
                  </a:moveTo>
                  <a:cubicBezTo>
                    <a:pt x="793" y="1"/>
                    <a:pt x="0" y="24475"/>
                    <a:pt x="6314" y="24475"/>
                  </a:cubicBezTo>
                  <a:cubicBezTo>
                    <a:pt x="6520" y="24475"/>
                    <a:pt x="6734" y="24448"/>
                    <a:pt x="6956" y="24394"/>
                  </a:cubicBezTo>
                  <a:cubicBezTo>
                    <a:pt x="13964" y="22689"/>
                    <a:pt x="793" y="1"/>
                    <a:pt x="793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28" name="Google Shape;4292;p64"/>
            <p:cNvSpPr/>
            <p:nvPr/>
          </p:nvSpPr>
          <p:spPr>
            <a:xfrm>
              <a:off x="4710088" y="3712038"/>
              <a:ext cx="313175" cy="607550"/>
            </a:xfrm>
            <a:custGeom>
              <a:avLst/>
              <a:gdLst/>
              <a:ahLst/>
              <a:cxnLst/>
              <a:rect l="l" t="t" r="r" b="b"/>
              <a:pathLst>
                <a:path w="12527" h="24302" extrusionOk="0">
                  <a:moveTo>
                    <a:pt x="12527" y="0"/>
                  </a:moveTo>
                  <a:cubicBezTo>
                    <a:pt x="12526" y="1"/>
                    <a:pt x="0" y="22531"/>
                    <a:pt x="5819" y="24222"/>
                  </a:cubicBezTo>
                  <a:cubicBezTo>
                    <a:pt x="6004" y="24276"/>
                    <a:pt x="6183" y="24302"/>
                    <a:pt x="6357" y="24302"/>
                  </a:cubicBezTo>
                  <a:cubicBezTo>
                    <a:pt x="11707" y="24302"/>
                    <a:pt x="12527" y="2"/>
                    <a:pt x="12527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29" name="Google Shape;4293;p64"/>
            <p:cNvSpPr/>
            <p:nvPr/>
          </p:nvSpPr>
          <p:spPr>
            <a:xfrm>
              <a:off x="4409813" y="3712038"/>
              <a:ext cx="613450" cy="441400"/>
            </a:xfrm>
            <a:custGeom>
              <a:avLst/>
              <a:gdLst/>
              <a:ahLst/>
              <a:cxnLst/>
              <a:rect l="l" t="t" r="r" b="b"/>
              <a:pathLst>
                <a:path w="24538" h="17656" extrusionOk="0">
                  <a:moveTo>
                    <a:pt x="24538" y="0"/>
                  </a:moveTo>
                  <a:cubicBezTo>
                    <a:pt x="24537" y="1"/>
                    <a:pt x="0" y="12398"/>
                    <a:pt x="6106" y="17013"/>
                  </a:cubicBezTo>
                  <a:cubicBezTo>
                    <a:pt x="6693" y="17456"/>
                    <a:pt x="7338" y="17656"/>
                    <a:pt x="8024" y="17656"/>
                  </a:cubicBezTo>
                  <a:cubicBezTo>
                    <a:pt x="14469" y="17656"/>
                    <a:pt x="24538" y="1"/>
                    <a:pt x="24538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30" name="Google Shape;4294;p64"/>
            <p:cNvSpPr/>
            <p:nvPr/>
          </p:nvSpPr>
          <p:spPr>
            <a:xfrm>
              <a:off x="4359838" y="3711938"/>
              <a:ext cx="663425" cy="208425"/>
            </a:xfrm>
            <a:custGeom>
              <a:avLst/>
              <a:gdLst/>
              <a:ahLst/>
              <a:cxnLst/>
              <a:rect l="l" t="t" r="r" b="b"/>
              <a:pathLst>
                <a:path w="26537" h="8337" extrusionOk="0">
                  <a:moveTo>
                    <a:pt x="25753" y="0"/>
                  </a:moveTo>
                  <a:cubicBezTo>
                    <a:pt x="21353" y="0"/>
                    <a:pt x="1" y="312"/>
                    <a:pt x="2329" y="6397"/>
                  </a:cubicBezTo>
                  <a:cubicBezTo>
                    <a:pt x="2860" y="7784"/>
                    <a:pt x="4188" y="8336"/>
                    <a:pt x="5964" y="8336"/>
                  </a:cubicBezTo>
                  <a:cubicBezTo>
                    <a:pt x="12865" y="8336"/>
                    <a:pt x="26537" y="4"/>
                    <a:pt x="26537" y="4"/>
                  </a:cubicBezTo>
                  <a:cubicBezTo>
                    <a:pt x="26537" y="4"/>
                    <a:pt x="26255" y="0"/>
                    <a:pt x="25753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31" name="Google Shape;4295;p64"/>
            <p:cNvSpPr/>
            <p:nvPr/>
          </p:nvSpPr>
          <p:spPr>
            <a:xfrm>
              <a:off x="4465713" y="3158988"/>
              <a:ext cx="1109000" cy="1097775"/>
            </a:xfrm>
            <a:custGeom>
              <a:avLst/>
              <a:gdLst/>
              <a:ahLst/>
              <a:cxnLst/>
              <a:rect l="l" t="t" r="r" b="b"/>
              <a:pathLst>
                <a:path w="44360" h="43911" extrusionOk="0">
                  <a:moveTo>
                    <a:pt x="28768" y="1"/>
                  </a:moveTo>
                  <a:cubicBezTo>
                    <a:pt x="27055" y="1"/>
                    <a:pt x="26172" y="9252"/>
                    <a:pt x="26172" y="9252"/>
                  </a:cubicBezTo>
                  <a:lnTo>
                    <a:pt x="19779" y="8994"/>
                  </a:lnTo>
                  <a:cubicBezTo>
                    <a:pt x="19779" y="8994"/>
                    <a:pt x="19364" y="638"/>
                    <a:pt x="17916" y="380"/>
                  </a:cubicBezTo>
                  <a:cubicBezTo>
                    <a:pt x="17896" y="376"/>
                    <a:pt x="17876" y="375"/>
                    <a:pt x="17858" y="375"/>
                  </a:cubicBezTo>
                  <a:cubicBezTo>
                    <a:pt x="16521" y="375"/>
                    <a:pt x="18891" y="9309"/>
                    <a:pt x="18891" y="9309"/>
                  </a:cubicBezTo>
                  <a:lnTo>
                    <a:pt x="14290" y="11660"/>
                  </a:lnTo>
                  <a:cubicBezTo>
                    <a:pt x="14290" y="11660"/>
                    <a:pt x="8223" y="6400"/>
                    <a:pt x="6371" y="6400"/>
                  </a:cubicBezTo>
                  <a:cubicBezTo>
                    <a:pt x="6249" y="6400"/>
                    <a:pt x="6145" y="6422"/>
                    <a:pt x="6063" y="6471"/>
                  </a:cubicBezTo>
                  <a:cubicBezTo>
                    <a:pt x="4730" y="7245"/>
                    <a:pt x="13086" y="12677"/>
                    <a:pt x="13086" y="12677"/>
                  </a:cubicBezTo>
                  <a:lnTo>
                    <a:pt x="9388" y="16877"/>
                  </a:lnTo>
                  <a:cubicBezTo>
                    <a:pt x="9388" y="16877"/>
                    <a:pt x="4335" y="15444"/>
                    <a:pt x="1851" y="15444"/>
                  </a:cubicBezTo>
                  <a:cubicBezTo>
                    <a:pt x="1144" y="15444"/>
                    <a:pt x="645" y="15560"/>
                    <a:pt x="531" y="15859"/>
                  </a:cubicBezTo>
                  <a:cubicBezTo>
                    <a:pt x="0" y="17206"/>
                    <a:pt x="8242" y="18410"/>
                    <a:pt x="8242" y="18410"/>
                  </a:cubicBezTo>
                  <a:lnTo>
                    <a:pt x="8672" y="23613"/>
                  </a:lnTo>
                  <a:cubicBezTo>
                    <a:pt x="8672" y="23613"/>
                    <a:pt x="172" y="25677"/>
                    <a:pt x="502" y="27239"/>
                  </a:cubicBezTo>
                  <a:cubicBezTo>
                    <a:pt x="565" y="27536"/>
                    <a:pt x="913" y="27655"/>
                    <a:pt x="1434" y="27655"/>
                  </a:cubicBezTo>
                  <a:cubicBezTo>
                    <a:pt x="3636" y="27655"/>
                    <a:pt x="8929" y="25519"/>
                    <a:pt x="8929" y="25519"/>
                  </a:cubicBezTo>
                  <a:lnTo>
                    <a:pt x="11008" y="29719"/>
                  </a:lnTo>
                  <a:cubicBezTo>
                    <a:pt x="11008" y="29719"/>
                    <a:pt x="4314" y="35724"/>
                    <a:pt x="5346" y="36928"/>
                  </a:cubicBezTo>
                  <a:cubicBezTo>
                    <a:pt x="5436" y="37031"/>
                    <a:pt x="5564" y="37078"/>
                    <a:pt x="5723" y="37078"/>
                  </a:cubicBezTo>
                  <a:cubicBezTo>
                    <a:pt x="7428" y="37078"/>
                    <a:pt x="12728" y="31682"/>
                    <a:pt x="12728" y="31682"/>
                  </a:cubicBezTo>
                  <a:cubicBezTo>
                    <a:pt x="12728" y="31682"/>
                    <a:pt x="14574" y="36205"/>
                    <a:pt x="17251" y="36426"/>
                  </a:cubicBezTo>
                  <a:lnTo>
                    <a:pt x="17251" y="36426"/>
                  </a:lnTo>
                  <a:cubicBezTo>
                    <a:pt x="17127" y="36751"/>
                    <a:pt x="14883" y="42679"/>
                    <a:pt x="16096" y="43808"/>
                  </a:cubicBezTo>
                  <a:cubicBezTo>
                    <a:pt x="16170" y="43877"/>
                    <a:pt x="16244" y="43910"/>
                    <a:pt x="16320" y="43910"/>
                  </a:cubicBezTo>
                  <a:cubicBezTo>
                    <a:pt x="17522" y="43910"/>
                    <a:pt x="18905" y="35638"/>
                    <a:pt x="18905" y="35638"/>
                  </a:cubicBezTo>
                  <a:lnTo>
                    <a:pt x="24538" y="35366"/>
                  </a:lnTo>
                  <a:cubicBezTo>
                    <a:pt x="24538" y="35366"/>
                    <a:pt x="26334" y="43911"/>
                    <a:pt x="27927" y="43911"/>
                  </a:cubicBezTo>
                  <a:cubicBezTo>
                    <a:pt x="27944" y="43911"/>
                    <a:pt x="27961" y="43910"/>
                    <a:pt x="27978" y="43908"/>
                  </a:cubicBezTo>
                  <a:cubicBezTo>
                    <a:pt x="29583" y="43736"/>
                    <a:pt x="25785" y="34749"/>
                    <a:pt x="25785" y="34749"/>
                  </a:cubicBezTo>
                  <a:lnTo>
                    <a:pt x="30643" y="34362"/>
                  </a:lnTo>
                  <a:lnTo>
                    <a:pt x="32120" y="33918"/>
                  </a:lnTo>
                  <a:cubicBezTo>
                    <a:pt x="32120" y="33918"/>
                    <a:pt x="36910" y="37362"/>
                    <a:pt x="38209" y="37362"/>
                  </a:cubicBezTo>
                  <a:cubicBezTo>
                    <a:pt x="38264" y="37362"/>
                    <a:pt x="38313" y="37356"/>
                    <a:pt x="38354" y="37344"/>
                  </a:cubicBezTo>
                  <a:cubicBezTo>
                    <a:pt x="39401" y="37043"/>
                    <a:pt x="33639" y="32671"/>
                    <a:pt x="33639" y="32671"/>
                  </a:cubicBezTo>
                  <a:lnTo>
                    <a:pt x="37007" y="28300"/>
                  </a:lnTo>
                  <a:cubicBezTo>
                    <a:pt x="37007" y="28300"/>
                    <a:pt x="40697" y="29268"/>
                    <a:pt x="42627" y="29268"/>
                  </a:cubicBezTo>
                  <a:cubicBezTo>
                    <a:pt x="43237" y="29268"/>
                    <a:pt x="43672" y="29171"/>
                    <a:pt x="43758" y="28916"/>
                  </a:cubicBezTo>
                  <a:cubicBezTo>
                    <a:pt x="44116" y="27855"/>
                    <a:pt x="36978" y="27225"/>
                    <a:pt x="36978" y="27225"/>
                  </a:cubicBezTo>
                  <a:lnTo>
                    <a:pt x="38096" y="19543"/>
                  </a:lnTo>
                  <a:cubicBezTo>
                    <a:pt x="38096" y="19543"/>
                    <a:pt x="44360" y="17264"/>
                    <a:pt x="43772" y="16017"/>
                  </a:cubicBezTo>
                  <a:cubicBezTo>
                    <a:pt x="43663" y="15785"/>
                    <a:pt x="43346" y="15691"/>
                    <a:pt x="42900" y="15691"/>
                  </a:cubicBezTo>
                  <a:cubicBezTo>
                    <a:pt x="40946" y="15691"/>
                    <a:pt x="36534" y="17507"/>
                    <a:pt x="36534" y="17507"/>
                  </a:cubicBezTo>
                  <a:lnTo>
                    <a:pt x="32607" y="12018"/>
                  </a:lnTo>
                  <a:cubicBezTo>
                    <a:pt x="32607" y="12018"/>
                    <a:pt x="38985" y="7503"/>
                    <a:pt x="38469" y="6056"/>
                  </a:cubicBezTo>
                  <a:cubicBezTo>
                    <a:pt x="38421" y="5919"/>
                    <a:pt x="38318" y="5856"/>
                    <a:pt x="38171" y="5856"/>
                  </a:cubicBezTo>
                  <a:cubicBezTo>
                    <a:pt x="36754" y="5856"/>
                    <a:pt x="31245" y="11660"/>
                    <a:pt x="31245" y="11660"/>
                  </a:cubicBezTo>
                  <a:lnTo>
                    <a:pt x="27763" y="9151"/>
                  </a:lnTo>
                  <a:cubicBezTo>
                    <a:pt x="27763" y="9151"/>
                    <a:pt x="30729" y="538"/>
                    <a:pt x="28909" y="22"/>
                  </a:cubicBezTo>
                  <a:cubicBezTo>
                    <a:pt x="28861" y="8"/>
                    <a:pt x="28814" y="1"/>
                    <a:pt x="28768" y="1"/>
                  </a:cubicBezTo>
                  <a:close/>
                </a:path>
              </a:pathLst>
            </a:custGeom>
            <a:solidFill>
              <a:srgbClr val="0092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32" name="Google Shape;4296;p64"/>
            <p:cNvSpPr/>
            <p:nvPr/>
          </p:nvSpPr>
          <p:spPr>
            <a:xfrm>
              <a:off x="4502613" y="3220788"/>
              <a:ext cx="1011550" cy="973325"/>
            </a:xfrm>
            <a:custGeom>
              <a:avLst/>
              <a:gdLst/>
              <a:ahLst/>
              <a:cxnLst/>
              <a:rect l="l" t="t" r="r" b="b"/>
              <a:pathLst>
                <a:path w="40462" h="38933" extrusionOk="0">
                  <a:moveTo>
                    <a:pt x="20998" y="0"/>
                  </a:moveTo>
                  <a:cubicBezTo>
                    <a:pt x="13129" y="0"/>
                    <a:pt x="6020" y="4745"/>
                    <a:pt x="3010" y="12011"/>
                  </a:cubicBezTo>
                  <a:cubicBezTo>
                    <a:pt x="1" y="19292"/>
                    <a:pt x="1663" y="27662"/>
                    <a:pt x="7239" y="33238"/>
                  </a:cubicBezTo>
                  <a:cubicBezTo>
                    <a:pt x="10958" y="36957"/>
                    <a:pt x="15934" y="38933"/>
                    <a:pt x="21000" y="38933"/>
                  </a:cubicBezTo>
                  <a:cubicBezTo>
                    <a:pt x="23509" y="38933"/>
                    <a:pt x="26040" y="38448"/>
                    <a:pt x="28451" y="37451"/>
                  </a:cubicBezTo>
                  <a:cubicBezTo>
                    <a:pt x="35717" y="34442"/>
                    <a:pt x="40462" y="27347"/>
                    <a:pt x="40462" y="19464"/>
                  </a:cubicBezTo>
                  <a:cubicBezTo>
                    <a:pt x="40462" y="8715"/>
                    <a:pt x="31747" y="0"/>
                    <a:pt x="20998" y="0"/>
                  </a:cubicBezTo>
                  <a:close/>
                </a:path>
              </a:pathLst>
            </a:custGeom>
            <a:solidFill>
              <a:srgbClr val="FFD3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33" name="Google Shape;4297;p64"/>
            <p:cNvSpPr/>
            <p:nvPr/>
          </p:nvSpPr>
          <p:spPr>
            <a:xfrm>
              <a:off x="4614763" y="3287063"/>
              <a:ext cx="817700" cy="812700"/>
            </a:xfrm>
            <a:custGeom>
              <a:avLst/>
              <a:gdLst/>
              <a:ahLst/>
              <a:cxnLst/>
              <a:rect l="l" t="t" r="r" b="b"/>
              <a:pathLst>
                <a:path w="32708" h="32508" extrusionOk="0">
                  <a:moveTo>
                    <a:pt x="12370" y="1"/>
                  </a:moveTo>
                  <a:cubicBezTo>
                    <a:pt x="12312" y="1"/>
                    <a:pt x="12269" y="15"/>
                    <a:pt x="12212" y="15"/>
                  </a:cubicBezTo>
                  <a:cubicBezTo>
                    <a:pt x="11237" y="144"/>
                    <a:pt x="11166" y="1463"/>
                    <a:pt x="11438" y="2982"/>
                  </a:cubicBezTo>
                  <a:cubicBezTo>
                    <a:pt x="12312" y="4415"/>
                    <a:pt x="13043" y="5920"/>
                    <a:pt x="13631" y="7483"/>
                  </a:cubicBezTo>
                  <a:cubicBezTo>
                    <a:pt x="13918" y="7397"/>
                    <a:pt x="14204" y="7325"/>
                    <a:pt x="14505" y="7268"/>
                  </a:cubicBezTo>
                  <a:cubicBezTo>
                    <a:pt x="14233" y="5232"/>
                    <a:pt x="14090" y="3226"/>
                    <a:pt x="14247" y="1592"/>
                  </a:cubicBezTo>
                  <a:cubicBezTo>
                    <a:pt x="13717" y="675"/>
                    <a:pt x="13086" y="1"/>
                    <a:pt x="12370" y="1"/>
                  </a:cubicBezTo>
                  <a:close/>
                  <a:moveTo>
                    <a:pt x="20840" y="273"/>
                  </a:moveTo>
                  <a:cubicBezTo>
                    <a:pt x="20109" y="273"/>
                    <a:pt x="19450" y="1234"/>
                    <a:pt x="18920" y="2423"/>
                  </a:cubicBezTo>
                  <a:cubicBezTo>
                    <a:pt x="18934" y="4057"/>
                    <a:pt x="18819" y="5691"/>
                    <a:pt x="18576" y="7311"/>
                  </a:cubicBezTo>
                  <a:cubicBezTo>
                    <a:pt x="18948" y="7397"/>
                    <a:pt x="19307" y="7497"/>
                    <a:pt x="19665" y="7626"/>
                  </a:cubicBezTo>
                  <a:cubicBezTo>
                    <a:pt x="20253" y="6150"/>
                    <a:pt x="20969" y="4716"/>
                    <a:pt x="21801" y="3340"/>
                  </a:cubicBezTo>
                  <a:cubicBezTo>
                    <a:pt x="21915" y="1778"/>
                    <a:pt x="21772" y="345"/>
                    <a:pt x="20912" y="273"/>
                  </a:cubicBezTo>
                  <a:close/>
                  <a:moveTo>
                    <a:pt x="5213" y="4142"/>
                  </a:moveTo>
                  <a:cubicBezTo>
                    <a:pt x="4864" y="4142"/>
                    <a:pt x="4542" y="4255"/>
                    <a:pt x="4272" y="4458"/>
                  </a:cubicBezTo>
                  <a:cubicBezTo>
                    <a:pt x="3469" y="5103"/>
                    <a:pt x="3842" y="6293"/>
                    <a:pt x="4630" y="7526"/>
                  </a:cubicBezTo>
                  <a:cubicBezTo>
                    <a:pt x="6006" y="8257"/>
                    <a:pt x="7540" y="9317"/>
                    <a:pt x="9045" y="10492"/>
                  </a:cubicBezTo>
                  <a:cubicBezTo>
                    <a:pt x="9303" y="10191"/>
                    <a:pt x="9575" y="9905"/>
                    <a:pt x="9861" y="9647"/>
                  </a:cubicBezTo>
                  <a:cubicBezTo>
                    <a:pt x="8486" y="7870"/>
                    <a:pt x="7253" y="6021"/>
                    <a:pt x="6579" y="4444"/>
                  </a:cubicBezTo>
                  <a:cubicBezTo>
                    <a:pt x="6164" y="4258"/>
                    <a:pt x="5719" y="4157"/>
                    <a:pt x="5275" y="4143"/>
                  </a:cubicBezTo>
                  <a:cubicBezTo>
                    <a:pt x="5254" y="4142"/>
                    <a:pt x="5233" y="4142"/>
                    <a:pt x="5213" y="4142"/>
                  </a:cubicBezTo>
                  <a:close/>
                  <a:moveTo>
                    <a:pt x="28002" y="5073"/>
                  </a:moveTo>
                  <a:cubicBezTo>
                    <a:pt x="27985" y="5073"/>
                    <a:pt x="27967" y="5073"/>
                    <a:pt x="27949" y="5075"/>
                  </a:cubicBezTo>
                  <a:lnTo>
                    <a:pt x="27935" y="5075"/>
                  </a:lnTo>
                  <a:cubicBezTo>
                    <a:pt x="27290" y="5075"/>
                    <a:pt x="26401" y="5548"/>
                    <a:pt x="25541" y="6150"/>
                  </a:cubicBezTo>
                  <a:cubicBezTo>
                    <a:pt x="24782" y="7382"/>
                    <a:pt x="23965" y="8572"/>
                    <a:pt x="23062" y="9704"/>
                  </a:cubicBezTo>
                  <a:cubicBezTo>
                    <a:pt x="23363" y="9991"/>
                    <a:pt x="23650" y="10292"/>
                    <a:pt x="23907" y="10607"/>
                  </a:cubicBezTo>
                  <a:cubicBezTo>
                    <a:pt x="24911" y="9833"/>
                    <a:pt x="25943" y="9116"/>
                    <a:pt x="27032" y="8472"/>
                  </a:cubicBezTo>
                  <a:cubicBezTo>
                    <a:pt x="28193" y="7196"/>
                    <a:pt x="29211" y="5734"/>
                    <a:pt x="28465" y="5218"/>
                  </a:cubicBezTo>
                  <a:cubicBezTo>
                    <a:pt x="28324" y="5128"/>
                    <a:pt x="28159" y="5073"/>
                    <a:pt x="28002" y="5073"/>
                  </a:cubicBezTo>
                  <a:close/>
                  <a:moveTo>
                    <a:pt x="29770" y="11811"/>
                  </a:moveTo>
                  <a:lnTo>
                    <a:pt x="29741" y="11825"/>
                  </a:lnTo>
                  <a:cubicBezTo>
                    <a:pt x="29742" y="11825"/>
                    <a:pt x="29743" y="11825"/>
                    <a:pt x="29744" y="11825"/>
                  </a:cubicBezTo>
                  <a:lnTo>
                    <a:pt x="29743" y="11825"/>
                  </a:lnTo>
                  <a:cubicBezTo>
                    <a:pt x="29752" y="11821"/>
                    <a:pt x="29761" y="11816"/>
                    <a:pt x="29770" y="11811"/>
                  </a:cubicBezTo>
                  <a:close/>
                  <a:moveTo>
                    <a:pt x="29743" y="11825"/>
                  </a:moveTo>
                  <a:lnTo>
                    <a:pt x="29743" y="11825"/>
                  </a:lnTo>
                  <a:cubicBezTo>
                    <a:pt x="28419" y="12551"/>
                    <a:pt x="27066" y="13205"/>
                    <a:pt x="25670" y="13775"/>
                  </a:cubicBezTo>
                  <a:cubicBezTo>
                    <a:pt x="25814" y="14205"/>
                    <a:pt x="25914" y="14635"/>
                    <a:pt x="26000" y="15064"/>
                  </a:cubicBezTo>
                  <a:cubicBezTo>
                    <a:pt x="27276" y="14864"/>
                    <a:pt x="28551" y="14749"/>
                    <a:pt x="29841" y="14692"/>
                  </a:cubicBezTo>
                  <a:cubicBezTo>
                    <a:pt x="31360" y="14133"/>
                    <a:pt x="32708" y="13402"/>
                    <a:pt x="32392" y="12657"/>
                  </a:cubicBezTo>
                  <a:cubicBezTo>
                    <a:pt x="32120" y="12041"/>
                    <a:pt x="31004" y="11826"/>
                    <a:pt x="29744" y="11825"/>
                  </a:cubicBezTo>
                  <a:close/>
                  <a:moveTo>
                    <a:pt x="2996" y="11711"/>
                  </a:moveTo>
                  <a:cubicBezTo>
                    <a:pt x="1678" y="11711"/>
                    <a:pt x="488" y="11926"/>
                    <a:pt x="259" y="12657"/>
                  </a:cubicBezTo>
                  <a:cubicBezTo>
                    <a:pt x="15" y="13431"/>
                    <a:pt x="846" y="14276"/>
                    <a:pt x="1878" y="15007"/>
                  </a:cubicBezTo>
                  <a:lnTo>
                    <a:pt x="2423" y="15007"/>
                  </a:lnTo>
                  <a:cubicBezTo>
                    <a:pt x="3885" y="15021"/>
                    <a:pt x="5347" y="15122"/>
                    <a:pt x="6809" y="15308"/>
                  </a:cubicBezTo>
                  <a:cubicBezTo>
                    <a:pt x="6895" y="14764"/>
                    <a:pt x="7024" y="14219"/>
                    <a:pt x="7196" y="13689"/>
                  </a:cubicBezTo>
                  <a:cubicBezTo>
                    <a:pt x="5877" y="13115"/>
                    <a:pt x="4601" y="12470"/>
                    <a:pt x="3369" y="11739"/>
                  </a:cubicBezTo>
                  <a:lnTo>
                    <a:pt x="3010" y="11739"/>
                  </a:lnTo>
                  <a:lnTo>
                    <a:pt x="2996" y="11711"/>
                  </a:lnTo>
                  <a:close/>
                  <a:moveTo>
                    <a:pt x="25971" y="18805"/>
                  </a:moveTo>
                  <a:cubicBezTo>
                    <a:pt x="25857" y="19307"/>
                    <a:pt x="25713" y="19823"/>
                    <a:pt x="25527" y="20310"/>
                  </a:cubicBezTo>
                  <a:cubicBezTo>
                    <a:pt x="26473" y="20712"/>
                    <a:pt x="27419" y="21127"/>
                    <a:pt x="28293" y="21571"/>
                  </a:cubicBezTo>
                  <a:cubicBezTo>
                    <a:pt x="28881" y="21743"/>
                    <a:pt x="29483" y="21844"/>
                    <a:pt x="30085" y="21858"/>
                  </a:cubicBezTo>
                  <a:cubicBezTo>
                    <a:pt x="30887" y="21858"/>
                    <a:pt x="31489" y="21586"/>
                    <a:pt x="31547" y="20826"/>
                  </a:cubicBezTo>
                  <a:cubicBezTo>
                    <a:pt x="31604" y="20067"/>
                    <a:pt x="31174" y="19522"/>
                    <a:pt x="30529" y="19092"/>
                  </a:cubicBezTo>
                  <a:lnTo>
                    <a:pt x="30357" y="19092"/>
                  </a:lnTo>
                  <a:cubicBezTo>
                    <a:pt x="28895" y="19078"/>
                    <a:pt x="27433" y="18977"/>
                    <a:pt x="25986" y="18805"/>
                  </a:cubicBezTo>
                  <a:close/>
                  <a:moveTo>
                    <a:pt x="6866" y="18562"/>
                  </a:moveTo>
                  <a:cubicBezTo>
                    <a:pt x="5490" y="18691"/>
                    <a:pt x="4114" y="18777"/>
                    <a:pt x="2867" y="18791"/>
                  </a:cubicBezTo>
                  <a:cubicBezTo>
                    <a:pt x="1405" y="19508"/>
                    <a:pt x="1" y="20468"/>
                    <a:pt x="345" y="21371"/>
                  </a:cubicBezTo>
                  <a:cubicBezTo>
                    <a:pt x="502" y="21801"/>
                    <a:pt x="1047" y="21958"/>
                    <a:pt x="1778" y="21958"/>
                  </a:cubicBezTo>
                  <a:cubicBezTo>
                    <a:pt x="2638" y="21930"/>
                    <a:pt x="3483" y="21801"/>
                    <a:pt x="4300" y="21586"/>
                  </a:cubicBezTo>
                  <a:cubicBezTo>
                    <a:pt x="5246" y="21099"/>
                    <a:pt x="6264" y="20626"/>
                    <a:pt x="7310" y="20196"/>
                  </a:cubicBezTo>
                  <a:cubicBezTo>
                    <a:pt x="7124" y="19665"/>
                    <a:pt x="6966" y="19121"/>
                    <a:pt x="6866" y="18562"/>
                  </a:cubicBezTo>
                  <a:close/>
                  <a:moveTo>
                    <a:pt x="23693" y="23306"/>
                  </a:moveTo>
                  <a:cubicBezTo>
                    <a:pt x="23463" y="23564"/>
                    <a:pt x="23220" y="23807"/>
                    <a:pt x="22976" y="24037"/>
                  </a:cubicBezTo>
                  <a:cubicBezTo>
                    <a:pt x="23621" y="24854"/>
                    <a:pt x="24251" y="25699"/>
                    <a:pt x="24810" y="26516"/>
                  </a:cubicBezTo>
                  <a:cubicBezTo>
                    <a:pt x="25627" y="27176"/>
                    <a:pt x="26487" y="27691"/>
                    <a:pt x="27161" y="27691"/>
                  </a:cubicBezTo>
                  <a:cubicBezTo>
                    <a:pt x="27347" y="27691"/>
                    <a:pt x="27534" y="27649"/>
                    <a:pt x="27691" y="27563"/>
                  </a:cubicBezTo>
                  <a:cubicBezTo>
                    <a:pt x="28150" y="27290"/>
                    <a:pt x="28121" y="26717"/>
                    <a:pt x="27849" y="26043"/>
                  </a:cubicBezTo>
                  <a:cubicBezTo>
                    <a:pt x="26387" y="25241"/>
                    <a:pt x="25011" y="24323"/>
                    <a:pt x="23693" y="23306"/>
                  </a:cubicBezTo>
                  <a:close/>
                  <a:moveTo>
                    <a:pt x="9145" y="23277"/>
                  </a:moveTo>
                  <a:cubicBezTo>
                    <a:pt x="7955" y="24180"/>
                    <a:pt x="6694" y="25011"/>
                    <a:pt x="5404" y="25771"/>
                  </a:cubicBezTo>
                  <a:cubicBezTo>
                    <a:pt x="4974" y="26860"/>
                    <a:pt x="4773" y="27878"/>
                    <a:pt x="5275" y="28279"/>
                  </a:cubicBezTo>
                  <a:cubicBezTo>
                    <a:pt x="5404" y="28369"/>
                    <a:pt x="5544" y="28425"/>
                    <a:pt x="5696" y="28425"/>
                  </a:cubicBezTo>
                  <a:cubicBezTo>
                    <a:pt x="5713" y="28425"/>
                    <a:pt x="5730" y="28424"/>
                    <a:pt x="5748" y="28422"/>
                  </a:cubicBezTo>
                  <a:cubicBezTo>
                    <a:pt x="6393" y="28422"/>
                    <a:pt x="7353" y="27835"/>
                    <a:pt x="8314" y="27090"/>
                  </a:cubicBezTo>
                  <a:cubicBezTo>
                    <a:pt x="8873" y="26187"/>
                    <a:pt x="9532" y="25255"/>
                    <a:pt x="10234" y="24338"/>
                  </a:cubicBezTo>
                  <a:cubicBezTo>
                    <a:pt x="9847" y="24008"/>
                    <a:pt x="9489" y="23650"/>
                    <a:pt x="9145" y="23277"/>
                  </a:cubicBezTo>
                  <a:close/>
                  <a:moveTo>
                    <a:pt x="19493" y="26072"/>
                  </a:moveTo>
                  <a:cubicBezTo>
                    <a:pt x="19092" y="26201"/>
                    <a:pt x="18690" y="26301"/>
                    <a:pt x="18275" y="26387"/>
                  </a:cubicBezTo>
                  <a:cubicBezTo>
                    <a:pt x="18418" y="27649"/>
                    <a:pt x="18533" y="28910"/>
                    <a:pt x="18561" y="30085"/>
                  </a:cubicBezTo>
                  <a:cubicBezTo>
                    <a:pt x="19106" y="31045"/>
                    <a:pt x="19694" y="31834"/>
                    <a:pt x="20267" y="31834"/>
                  </a:cubicBezTo>
                  <a:cubicBezTo>
                    <a:pt x="20324" y="31834"/>
                    <a:pt x="20382" y="31834"/>
                    <a:pt x="20439" y="31805"/>
                  </a:cubicBezTo>
                  <a:cubicBezTo>
                    <a:pt x="21041" y="31633"/>
                    <a:pt x="21127" y="30558"/>
                    <a:pt x="21012" y="29340"/>
                  </a:cubicBezTo>
                  <a:cubicBezTo>
                    <a:pt x="20453" y="28279"/>
                    <a:pt x="19937" y="27190"/>
                    <a:pt x="19493" y="26072"/>
                  </a:cubicBezTo>
                  <a:close/>
                  <a:moveTo>
                    <a:pt x="13287" y="26043"/>
                  </a:moveTo>
                  <a:cubicBezTo>
                    <a:pt x="12685" y="27448"/>
                    <a:pt x="12026" y="28809"/>
                    <a:pt x="11266" y="30142"/>
                  </a:cubicBezTo>
                  <a:cubicBezTo>
                    <a:pt x="11309" y="31289"/>
                    <a:pt x="11567" y="32221"/>
                    <a:pt x="12226" y="32464"/>
                  </a:cubicBezTo>
                  <a:cubicBezTo>
                    <a:pt x="12312" y="32493"/>
                    <a:pt x="12398" y="32507"/>
                    <a:pt x="12499" y="32507"/>
                  </a:cubicBezTo>
                  <a:cubicBezTo>
                    <a:pt x="13273" y="32507"/>
                    <a:pt x="13946" y="31346"/>
                    <a:pt x="14491" y="29985"/>
                  </a:cubicBezTo>
                  <a:cubicBezTo>
                    <a:pt x="14520" y="28852"/>
                    <a:pt x="14634" y="27634"/>
                    <a:pt x="14792" y="26416"/>
                  </a:cubicBezTo>
                  <a:cubicBezTo>
                    <a:pt x="14276" y="26330"/>
                    <a:pt x="13774" y="26201"/>
                    <a:pt x="13287" y="26043"/>
                  </a:cubicBezTo>
                  <a:close/>
                </a:path>
              </a:pathLst>
            </a:custGeom>
            <a:solidFill>
              <a:srgbClr val="FF885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34" name="Google Shape;4298;p64"/>
            <p:cNvSpPr/>
            <p:nvPr/>
          </p:nvSpPr>
          <p:spPr>
            <a:xfrm>
              <a:off x="4895338" y="3237588"/>
              <a:ext cx="265125" cy="477350"/>
            </a:xfrm>
            <a:custGeom>
              <a:avLst/>
              <a:gdLst/>
              <a:ahLst/>
              <a:cxnLst/>
              <a:rect l="l" t="t" r="r" b="b"/>
              <a:pathLst>
                <a:path w="10605" h="19094" extrusionOk="0">
                  <a:moveTo>
                    <a:pt x="5419" y="0"/>
                  </a:moveTo>
                  <a:cubicBezTo>
                    <a:pt x="5391" y="0"/>
                    <a:pt x="5361" y="1"/>
                    <a:pt x="5332" y="2"/>
                  </a:cubicBezTo>
                  <a:cubicBezTo>
                    <a:pt x="0" y="217"/>
                    <a:pt x="5332" y="19093"/>
                    <a:pt x="5332" y="19093"/>
                  </a:cubicBezTo>
                  <a:cubicBezTo>
                    <a:pt x="5332" y="19093"/>
                    <a:pt x="10605" y="0"/>
                    <a:pt x="5419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35" name="Google Shape;4299;p64"/>
            <p:cNvSpPr/>
            <p:nvPr/>
          </p:nvSpPr>
          <p:spPr>
            <a:xfrm>
              <a:off x="4664213" y="3294288"/>
              <a:ext cx="364425" cy="420650"/>
            </a:xfrm>
            <a:custGeom>
              <a:avLst/>
              <a:gdLst/>
              <a:ahLst/>
              <a:cxnLst/>
              <a:rect l="l" t="t" r="r" b="b"/>
              <a:pathLst>
                <a:path w="14577" h="16826" extrusionOk="0">
                  <a:moveTo>
                    <a:pt x="6090" y="1"/>
                  </a:moveTo>
                  <a:cubicBezTo>
                    <a:pt x="5789" y="1"/>
                    <a:pt x="5483" y="69"/>
                    <a:pt x="5175" y="214"/>
                  </a:cubicBezTo>
                  <a:cubicBezTo>
                    <a:pt x="1" y="2636"/>
                    <a:pt x="14577" y="16825"/>
                    <a:pt x="14577" y="16825"/>
                  </a:cubicBezTo>
                  <a:cubicBezTo>
                    <a:pt x="14577" y="16825"/>
                    <a:pt x="10827" y="1"/>
                    <a:pt x="6090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36" name="Google Shape;4300;p64"/>
            <p:cNvSpPr/>
            <p:nvPr/>
          </p:nvSpPr>
          <p:spPr>
            <a:xfrm>
              <a:off x="5028613" y="3297963"/>
              <a:ext cx="358000" cy="416975"/>
            </a:xfrm>
            <a:custGeom>
              <a:avLst/>
              <a:gdLst/>
              <a:ahLst/>
              <a:cxnLst/>
              <a:rect l="l" t="t" r="r" b="b"/>
              <a:pathLst>
                <a:path w="14320" h="16679" extrusionOk="0">
                  <a:moveTo>
                    <a:pt x="8717" y="1"/>
                  </a:moveTo>
                  <a:cubicBezTo>
                    <a:pt x="4186" y="1"/>
                    <a:pt x="1" y="16678"/>
                    <a:pt x="1" y="16678"/>
                  </a:cubicBezTo>
                  <a:cubicBezTo>
                    <a:pt x="1" y="16678"/>
                    <a:pt x="14319" y="2259"/>
                    <a:pt x="9489" y="167"/>
                  </a:cubicBezTo>
                  <a:cubicBezTo>
                    <a:pt x="9231" y="54"/>
                    <a:pt x="8974" y="1"/>
                    <a:pt x="8717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37" name="Google Shape;4301;p64"/>
            <p:cNvSpPr/>
            <p:nvPr/>
          </p:nvSpPr>
          <p:spPr>
            <a:xfrm>
              <a:off x="5028613" y="3459863"/>
              <a:ext cx="489850" cy="255075"/>
            </a:xfrm>
            <a:custGeom>
              <a:avLst/>
              <a:gdLst/>
              <a:ahLst/>
              <a:cxnLst/>
              <a:rect l="l" t="t" r="r" b="b"/>
              <a:pathLst>
                <a:path w="19594" h="10203" extrusionOk="0">
                  <a:moveTo>
                    <a:pt x="14702" y="1"/>
                  </a:moveTo>
                  <a:cubicBezTo>
                    <a:pt x="9971" y="1"/>
                    <a:pt x="1" y="10202"/>
                    <a:pt x="1" y="10202"/>
                  </a:cubicBezTo>
                  <a:cubicBezTo>
                    <a:pt x="1" y="10202"/>
                    <a:pt x="19594" y="4225"/>
                    <a:pt x="16340" y="657"/>
                  </a:cubicBezTo>
                  <a:cubicBezTo>
                    <a:pt x="15925" y="201"/>
                    <a:pt x="15365" y="1"/>
                    <a:pt x="14702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38" name="Google Shape;4302;p64"/>
            <p:cNvSpPr/>
            <p:nvPr/>
          </p:nvSpPr>
          <p:spPr>
            <a:xfrm>
              <a:off x="4566388" y="3450788"/>
              <a:ext cx="462250" cy="264150"/>
            </a:xfrm>
            <a:custGeom>
              <a:avLst/>
              <a:gdLst/>
              <a:ahLst/>
              <a:cxnLst/>
              <a:rect l="l" t="t" r="r" b="b"/>
              <a:pathLst>
                <a:path w="18490" h="10566" extrusionOk="0">
                  <a:moveTo>
                    <a:pt x="3604" y="1"/>
                  </a:moveTo>
                  <a:cubicBezTo>
                    <a:pt x="2954" y="1"/>
                    <a:pt x="2454" y="248"/>
                    <a:pt x="2165" y="819"/>
                  </a:cubicBezTo>
                  <a:cubicBezTo>
                    <a:pt x="1" y="5133"/>
                    <a:pt x="18490" y="10565"/>
                    <a:pt x="18490" y="10565"/>
                  </a:cubicBezTo>
                  <a:cubicBezTo>
                    <a:pt x="18490" y="10565"/>
                    <a:pt x="7850" y="1"/>
                    <a:pt x="3604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39" name="Google Shape;4303;p64"/>
            <p:cNvSpPr/>
            <p:nvPr/>
          </p:nvSpPr>
          <p:spPr>
            <a:xfrm>
              <a:off x="4553213" y="3662238"/>
              <a:ext cx="475425" cy="94750"/>
            </a:xfrm>
            <a:custGeom>
              <a:avLst/>
              <a:gdLst/>
              <a:ahLst/>
              <a:cxnLst/>
              <a:rect l="l" t="t" r="r" b="b"/>
              <a:pathLst>
                <a:path w="19017" h="3790" extrusionOk="0">
                  <a:moveTo>
                    <a:pt x="4880" y="0"/>
                  </a:moveTo>
                  <a:cubicBezTo>
                    <a:pt x="2261" y="0"/>
                    <a:pt x="292" y="462"/>
                    <a:pt x="155" y="1820"/>
                  </a:cubicBezTo>
                  <a:cubicBezTo>
                    <a:pt x="0" y="3306"/>
                    <a:pt x="2251" y="3790"/>
                    <a:pt x="5247" y="3790"/>
                  </a:cubicBezTo>
                  <a:cubicBezTo>
                    <a:pt x="10835" y="3790"/>
                    <a:pt x="19017" y="2107"/>
                    <a:pt x="19017" y="2107"/>
                  </a:cubicBezTo>
                  <a:cubicBezTo>
                    <a:pt x="19017" y="2107"/>
                    <a:pt x="10469" y="0"/>
                    <a:pt x="4880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40" name="Google Shape;4304;p64"/>
            <p:cNvSpPr/>
            <p:nvPr/>
          </p:nvSpPr>
          <p:spPr>
            <a:xfrm>
              <a:off x="4702188" y="3714913"/>
              <a:ext cx="326450" cy="408475"/>
            </a:xfrm>
            <a:custGeom>
              <a:avLst/>
              <a:gdLst/>
              <a:ahLst/>
              <a:cxnLst/>
              <a:rect l="l" t="t" r="r" b="b"/>
              <a:pathLst>
                <a:path w="13058" h="16339" extrusionOk="0">
                  <a:moveTo>
                    <a:pt x="13058" y="0"/>
                  </a:moveTo>
                  <a:cubicBezTo>
                    <a:pt x="13057" y="1"/>
                    <a:pt x="1" y="13057"/>
                    <a:pt x="3627" y="16024"/>
                  </a:cubicBezTo>
                  <a:cubicBezTo>
                    <a:pt x="3889" y="16239"/>
                    <a:pt x="4162" y="16339"/>
                    <a:pt x="4444" y="16339"/>
                  </a:cubicBezTo>
                  <a:cubicBezTo>
                    <a:pt x="8051" y="16339"/>
                    <a:pt x="13058" y="1"/>
                    <a:pt x="13058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41" name="Google Shape;4305;p64"/>
            <p:cNvSpPr/>
            <p:nvPr/>
          </p:nvSpPr>
          <p:spPr>
            <a:xfrm>
              <a:off x="4574988" y="3714913"/>
              <a:ext cx="453650" cy="250950"/>
            </a:xfrm>
            <a:custGeom>
              <a:avLst/>
              <a:gdLst/>
              <a:ahLst/>
              <a:cxnLst/>
              <a:rect l="l" t="t" r="r" b="b"/>
              <a:pathLst>
                <a:path w="18146" h="10038" extrusionOk="0">
                  <a:moveTo>
                    <a:pt x="18146" y="0"/>
                  </a:moveTo>
                  <a:lnTo>
                    <a:pt x="18146" y="0"/>
                  </a:lnTo>
                  <a:cubicBezTo>
                    <a:pt x="18145" y="0"/>
                    <a:pt x="1" y="4759"/>
                    <a:pt x="1821" y="9159"/>
                  </a:cubicBezTo>
                  <a:cubicBezTo>
                    <a:pt x="2073" y="9773"/>
                    <a:pt x="2573" y="10037"/>
                    <a:pt x="3247" y="10037"/>
                  </a:cubicBezTo>
                  <a:cubicBezTo>
                    <a:pt x="7398" y="10037"/>
                    <a:pt x="18146" y="0"/>
                    <a:pt x="18146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42" name="Google Shape;4306;p64"/>
            <p:cNvSpPr/>
            <p:nvPr/>
          </p:nvSpPr>
          <p:spPr>
            <a:xfrm>
              <a:off x="5028613" y="3654263"/>
              <a:ext cx="473275" cy="110675"/>
            </a:xfrm>
            <a:custGeom>
              <a:avLst/>
              <a:gdLst/>
              <a:ahLst/>
              <a:cxnLst/>
              <a:rect l="l" t="t" r="r" b="b"/>
              <a:pathLst>
                <a:path w="18931" h="4427" extrusionOk="0">
                  <a:moveTo>
                    <a:pt x="14024" y="1"/>
                  </a:moveTo>
                  <a:cubicBezTo>
                    <a:pt x="8459" y="1"/>
                    <a:pt x="1" y="2426"/>
                    <a:pt x="1" y="2426"/>
                  </a:cubicBezTo>
                  <a:cubicBezTo>
                    <a:pt x="1" y="2426"/>
                    <a:pt x="8205" y="4427"/>
                    <a:pt x="13769" y="4427"/>
                  </a:cubicBezTo>
                  <a:cubicBezTo>
                    <a:pt x="16722" y="4427"/>
                    <a:pt x="18931" y="3863"/>
                    <a:pt x="18777" y="2139"/>
                  </a:cubicBezTo>
                  <a:cubicBezTo>
                    <a:pt x="18639" y="543"/>
                    <a:pt x="16655" y="1"/>
                    <a:pt x="14024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43" name="Google Shape;4307;p64"/>
            <p:cNvSpPr/>
            <p:nvPr/>
          </p:nvSpPr>
          <p:spPr>
            <a:xfrm>
              <a:off x="5028613" y="3714913"/>
              <a:ext cx="462975" cy="250275"/>
            </a:xfrm>
            <a:custGeom>
              <a:avLst/>
              <a:gdLst/>
              <a:ahLst/>
              <a:cxnLst/>
              <a:rect l="l" t="t" r="r" b="b"/>
              <a:pathLst>
                <a:path w="18519" h="10011" extrusionOk="0">
                  <a:moveTo>
                    <a:pt x="1" y="0"/>
                  </a:moveTo>
                  <a:lnTo>
                    <a:pt x="1" y="0"/>
                  </a:lnTo>
                  <a:cubicBezTo>
                    <a:pt x="1" y="0"/>
                    <a:pt x="10087" y="10011"/>
                    <a:pt x="14583" y="10011"/>
                  </a:cubicBezTo>
                  <a:cubicBezTo>
                    <a:pt x="15297" y="10011"/>
                    <a:pt x="15870" y="9758"/>
                    <a:pt x="16240" y="9173"/>
                  </a:cubicBezTo>
                  <a:cubicBezTo>
                    <a:pt x="18519" y="5518"/>
                    <a:pt x="2" y="0"/>
                    <a:pt x="1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44" name="Google Shape;4308;p64"/>
            <p:cNvSpPr/>
            <p:nvPr/>
          </p:nvSpPr>
          <p:spPr>
            <a:xfrm>
              <a:off x="5028613" y="3710963"/>
              <a:ext cx="356550" cy="408725"/>
            </a:xfrm>
            <a:custGeom>
              <a:avLst/>
              <a:gdLst/>
              <a:ahLst/>
              <a:cxnLst/>
              <a:rect l="l" t="t" r="r" b="b"/>
              <a:pathLst>
                <a:path w="14262" h="16349" extrusionOk="0">
                  <a:moveTo>
                    <a:pt x="1" y="0"/>
                  </a:moveTo>
                  <a:lnTo>
                    <a:pt x="1" y="0"/>
                  </a:lnTo>
                  <a:cubicBezTo>
                    <a:pt x="1" y="1"/>
                    <a:pt x="4005" y="16348"/>
                    <a:pt x="8542" y="16348"/>
                  </a:cubicBezTo>
                  <a:cubicBezTo>
                    <a:pt x="8823" y="16348"/>
                    <a:pt x="9105" y="16286"/>
                    <a:pt x="9389" y="16153"/>
                  </a:cubicBezTo>
                  <a:cubicBezTo>
                    <a:pt x="14262" y="13860"/>
                    <a:pt x="2" y="1"/>
                    <a:pt x="1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45" name="Google Shape;4309;p64"/>
            <p:cNvSpPr/>
            <p:nvPr/>
          </p:nvSpPr>
          <p:spPr>
            <a:xfrm>
              <a:off x="4912163" y="3710963"/>
              <a:ext cx="230350" cy="467275"/>
            </a:xfrm>
            <a:custGeom>
              <a:avLst/>
              <a:gdLst/>
              <a:ahLst/>
              <a:cxnLst/>
              <a:rect l="l" t="t" r="r" b="b"/>
              <a:pathLst>
                <a:path w="9214" h="18691" extrusionOk="0">
                  <a:moveTo>
                    <a:pt x="4659" y="0"/>
                  </a:moveTo>
                  <a:cubicBezTo>
                    <a:pt x="4659" y="1"/>
                    <a:pt x="1" y="18604"/>
                    <a:pt x="4616" y="18690"/>
                  </a:cubicBezTo>
                  <a:cubicBezTo>
                    <a:pt x="4625" y="18690"/>
                    <a:pt x="4633" y="18690"/>
                    <a:pt x="4642" y="18690"/>
                  </a:cubicBezTo>
                  <a:cubicBezTo>
                    <a:pt x="9213" y="18690"/>
                    <a:pt x="4659" y="1"/>
                    <a:pt x="4659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46" name="Google Shape;4310;p64"/>
            <p:cNvSpPr/>
            <p:nvPr/>
          </p:nvSpPr>
          <p:spPr>
            <a:xfrm>
              <a:off x="4762763" y="3464088"/>
              <a:ext cx="505950" cy="486750"/>
            </a:xfrm>
            <a:custGeom>
              <a:avLst/>
              <a:gdLst/>
              <a:ahLst/>
              <a:cxnLst/>
              <a:rect l="l" t="t" r="r" b="b"/>
              <a:pathLst>
                <a:path w="20238" h="19470" extrusionOk="0">
                  <a:moveTo>
                    <a:pt x="10506" y="0"/>
                  </a:moveTo>
                  <a:cubicBezTo>
                    <a:pt x="6564" y="0"/>
                    <a:pt x="3024" y="2365"/>
                    <a:pt x="1505" y="6006"/>
                  </a:cubicBezTo>
                  <a:cubicBezTo>
                    <a:pt x="0" y="9646"/>
                    <a:pt x="831" y="13831"/>
                    <a:pt x="3612" y="16612"/>
                  </a:cubicBezTo>
                  <a:cubicBezTo>
                    <a:pt x="5485" y="18475"/>
                    <a:pt x="7983" y="19470"/>
                    <a:pt x="10523" y="19470"/>
                  </a:cubicBezTo>
                  <a:cubicBezTo>
                    <a:pt x="11772" y="19470"/>
                    <a:pt x="13032" y="19229"/>
                    <a:pt x="14232" y="18733"/>
                  </a:cubicBezTo>
                  <a:cubicBezTo>
                    <a:pt x="17859" y="17228"/>
                    <a:pt x="20238" y="13674"/>
                    <a:pt x="20238" y="9732"/>
                  </a:cubicBezTo>
                  <a:cubicBezTo>
                    <a:pt x="20238" y="4357"/>
                    <a:pt x="15881" y="0"/>
                    <a:pt x="10506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47" name="Google Shape;4311;p64"/>
            <p:cNvSpPr/>
            <p:nvPr/>
          </p:nvSpPr>
          <p:spPr>
            <a:xfrm>
              <a:off x="5016438" y="3355863"/>
              <a:ext cx="17575" cy="108600"/>
            </a:xfrm>
            <a:custGeom>
              <a:avLst/>
              <a:gdLst/>
              <a:ahLst/>
              <a:cxnLst/>
              <a:rect l="l" t="t" r="r" b="b"/>
              <a:pathLst>
                <a:path w="703" h="4344" extrusionOk="0">
                  <a:moveTo>
                    <a:pt x="345" y="1"/>
                  </a:moveTo>
                  <a:cubicBezTo>
                    <a:pt x="347" y="22"/>
                    <a:pt x="350" y="43"/>
                    <a:pt x="352" y="64"/>
                  </a:cubicBezTo>
                  <a:lnTo>
                    <a:pt x="352" y="64"/>
                  </a:lnTo>
                  <a:cubicBezTo>
                    <a:pt x="354" y="43"/>
                    <a:pt x="357" y="22"/>
                    <a:pt x="359" y="1"/>
                  </a:cubicBezTo>
                  <a:close/>
                  <a:moveTo>
                    <a:pt x="352" y="64"/>
                  </a:moveTo>
                  <a:lnTo>
                    <a:pt x="352" y="64"/>
                  </a:lnTo>
                  <a:cubicBezTo>
                    <a:pt x="198" y="1491"/>
                    <a:pt x="85" y="2917"/>
                    <a:pt x="1" y="4344"/>
                  </a:cubicBezTo>
                  <a:lnTo>
                    <a:pt x="703" y="4344"/>
                  </a:lnTo>
                  <a:cubicBezTo>
                    <a:pt x="618" y="2917"/>
                    <a:pt x="519" y="1491"/>
                    <a:pt x="352" y="64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48" name="Google Shape;4312;p64"/>
            <p:cNvSpPr/>
            <p:nvPr/>
          </p:nvSpPr>
          <p:spPr>
            <a:xfrm>
              <a:off x="5140063" y="3403163"/>
              <a:ext cx="62000" cy="98575"/>
            </a:xfrm>
            <a:custGeom>
              <a:avLst/>
              <a:gdLst/>
              <a:ahLst/>
              <a:cxnLst/>
              <a:rect l="l" t="t" r="r" b="b"/>
              <a:pathLst>
                <a:path w="2480" h="3943" extrusionOk="0">
                  <a:moveTo>
                    <a:pt x="2480" y="1"/>
                  </a:moveTo>
                  <a:cubicBezTo>
                    <a:pt x="1620" y="1176"/>
                    <a:pt x="803" y="2380"/>
                    <a:pt x="0" y="3584"/>
                  </a:cubicBezTo>
                  <a:cubicBezTo>
                    <a:pt x="215" y="3699"/>
                    <a:pt x="416" y="3813"/>
                    <a:pt x="617" y="3942"/>
                  </a:cubicBezTo>
                  <a:cubicBezTo>
                    <a:pt x="1262" y="2638"/>
                    <a:pt x="1892" y="1334"/>
                    <a:pt x="2480" y="1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49" name="Google Shape;4313;p64"/>
            <p:cNvSpPr/>
            <p:nvPr/>
          </p:nvSpPr>
          <p:spPr>
            <a:xfrm>
              <a:off x="4848388" y="3403163"/>
              <a:ext cx="62025" cy="98575"/>
            </a:xfrm>
            <a:custGeom>
              <a:avLst/>
              <a:gdLst/>
              <a:ahLst/>
              <a:cxnLst/>
              <a:rect l="l" t="t" r="r" b="b"/>
              <a:pathLst>
                <a:path w="2481" h="3943" extrusionOk="0">
                  <a:moveTo>
                    <a:pt x="1" y="1"/>
                  </a:moveTo>
                  <a:lnTo>
                    <a:pt x="1" y="1"/>
                  </a:lnTo>
                  <a:cubicBezTo>
                    <a:pt x="588" y="1334"/>
                    <a:pt x="1219" y="2638"/>
                    <a:pt x="1878" y="3942"/>
                  </a:cubicBezTo>
                  <a:cubicBezTo>
                    <a:pt x="2079" y="3813"/>
                    <a:pt x="2279" y="3699"/>
                    <a:pt x="2480" y="3584"/>
                  </a:cubicBezTo>
                  <a:cubicBezTo>
                    <a:pt x="1692" y="2366"/>
                    <a:pt x="875" y="1162"/>
                    <a:pt x="1" y="1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50" name="Google Shape;4314;p64"/>
            <p:cNvSpPr/>
            <p:nvPr/>
          </p:nvSpPr>
          <p:spPr>
            <a:xfrm>
              <a:off x="5232513" y="3532513"/>
              <a:ext cx="99275" cy="62375"/>
            </a:xfrm>
            <a:custGeom>
              <a:avLst/>
              <a:gdLst/>
              <a:ahLst/>
              <a:cxnLst/>
              <a:rect l="l" t="t" r="r" b="b"/>
              <a:pathLst>
                <a:path w="3971" h="2495" extrusionOk="0">
                  <a:moveTo>
                    <a:pt x="3956" y="1"/>
                  </a:moveTo>
                  <a:cubicBezTo>
                    <a:pt x="2623" y="588"/>
                    <a:pt x="1304" y="1219"/>
                    <a:pt x="0" y="1878"/>
                  </a:cubicBezTo>
                  <a:cubicBezTo>
                    <a:pt x="115" y="2079"/>
                    <a:pt x="244" y="2280"/>
                    <a:pt x="358" y="2495"/>
                  </a:cubicBezTo>
                  <a:cubicBezTo>
                    <a:pt x="1577" y="1692"/>
                    <a:pt x="2781" y="875"/>
                    <a:pt x="3970" y="1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51" name="Google Shape;4315;p64"/>
            <p:cNvSpPr/>
            <p:nvPr/>
          </p:nvSpPr>
          <p:spPr>
            <a:xfrm>
              <a:off x="4719038" y="3532513"/>
              <a:ext cx="99275" cy="62375"/>
            </a:xfrm>
            <a:custGeom>
              <a:avLst/>
              <a:gdLst/>
              <a:ahLst/>
              <a:cxnLst/>
              <a:rect l="l" t="t" r="r" b="b"/>
              <a:pathLst>
                <a:path w="3971" h="2495" extrusionOk="0">
                  <a:moveTo>
                    <a:pt x="0" y="1"/>
                  </a:moveTo>
                  <a:cubicBezTo>
                    <a:pt x="1190" y="875"/>
                    <a:pt x="2394" y="1692"/>
                    <a:pt x="3612" y="2495"/>
                  </a:cubicBezTo>
                  <a:cubicBezTo>
                    <a:pt x="3727" y="2294"/>
                    <a:pt x="3842" y="2079"/>
                    <a:pt x="3971" y="1878"/>
                  </a:cubicBezTo>
                  <a:cubicBezTo>
                    <a:pt x="2666" y="1233"/>
                    <a:pt x="1348" y="588"/>
                    <a:pt x="15" y="1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52" name="Google Shape;4316;p64"/>
            <p:cNvSpPr/>
            <p:nvPr/>
          </p:nvSpPr>
          <p:spPr>
            <a:xfrm>
              <a:off x="5268688" y="3700563"/>
              <a:ext cx="110400" cy="17950"/>
            </a:xfrm>
            <a:custGeom>
              <a:avLst/>
              <a:gdLst/>
              <a:ahLst/>
              <a:cxnLst/>
              <a:rect l="l" t="t" r="r" b="b"/>
              <a:pathLst>
                <a:path w="4416" h="718" extrusionOk="0">
                  <a:moveTo>
                    <a:pt x="1" y="1"/>
                  </a:moveTo>
                  <a:lnTo>
                    <a:pt x="1" y="273"/>
                  </a:lnTo>
                  <a:lnTo>
                    <a:pt x="1" y="717"/>
                  </a:lnTo>
                  <a:cubicBezTo>
                    <a:pt x="1477" y="631"/>
                    <a:pt x="2939" y="517"/>
                    <a:pt x="4415" y="359"/>
                  </a:cubicBezTo>
                  <a:cubicBezTo>
                    <a:pt x="2939" y="187"/>
                    <a:pt x="1477" y="72"/>
                    <a:pt x="1" y="1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53" name="Google Shape;4317;p64"/>
            <p:cNvSpPr/>
            <p:nvPr/>
          </p:nvSpPr>
          <p:spPr>
            <a:xfrm>
              <a:off x="4671738" y="3700563"/>
              <a:ext cx="110375" cy="17950"/>
            </a:xfrm>
            <a:custGeom>
              <a:avLst/>
              <a:gdLst/>
              <a:ahLst/>
              <a:cxnLst/>
              <a:rect l="l" t="t" r="r" b="b"/>
              <a:pathLst>
                <a:path w="4415" h="718" extrusionOk="0">
                  <a:moveTo>
                    <a:pt x="4415" y="1"/>
                  </a:moveTo>
                  <a:cubicBezTo>
                    <a:pt x="2939" y="87"/>
                    <a:pt x="1462" y="187"/>
                    <a:pt x="1" y="359"/>
                  </a:cubicBezTo>
                  <a:cubicBezTo>
                    <a:pt x="1477" y="517"/>
                    <a:pt x="2939" y="631"/>
                    <a:pt x="4415" y="717"/>
                  </a:cubicBezTo>
                  <a:lnTo>
                    <a:pt x="4415" y="287"/>
                  </a:lnTo>
                  <a:lnTo>
                    <a:pt x="4415" y="1"/>
                  </a:ln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54" name="Google Shape;4318;p64"/>
            <p:cNvSpPr/>
            <p:nvPr/>
          </p:nvSpPr>
          <p:spPr>
            <a:xfrm>
              <a:off x="4719038" y="3822763"/>
              <a:ext cx="101075" cy="63450"/>
            </a:xfrm>
            <a:custGeom>
              <a:avLst/>
              <a:gdLst/>
              <a:ahLst/>
              <a:cxnLst/>
              <a:rect l="l" t="t" r="r" b="b"/>
              <a:pathLst>
                <a:path w="4043" h="2538" extrusionOk="0">
                  <a:moveTo>
                    <a:pt x="3684" y="0"/>
                  </a:moveTo>
                  <a:cubicBezTo>
                    <a:pt x="2437" y="817"/>
                    <a:pt x="1204" y="1648"/>
                    <a:pt x="0" y="2537"/>
                  </a:cubicBezTo>
                  <a:cubicBezTo>
                    <a:pt x="1362" y="1935"/>
                    <a:pt x="2709" y="1276"/>
                    <a:pt x="4042" y="616"/>
                  </a:cubicBezTo>
                  <a:cubicBezTo>
                    <a:pt x="3913" y="416"/>
                    <a:pt x="3784" y="215"/>
                    <a:pt x="3684" y="0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55" name="Google Shape;4319;p64"/>
            <p:cNvSpPr/>
            <p:nvPr/>
          </p:nvSpPr>
          <p:spPr>
            <a:xfrm>
              <a:off x="5230713" y="3822763"/>
              <a:ext cx="101075" cy="63450"/>
            </a:xfrm>
            <a:custGeom>
              <a:avLst/>
              <a:gdLst/>
              <a:ahLst/>
              <a:cxnLst/>
              <a:rect l="l" t="t" r="r" b="b"/>
              <a:pathLst>
                <a:path w="4043" h="2538" extrusionOk="0">
                  <a:moveTo>
                    <a:pt x="359" y="0"/>
                  </a:moveTo>
                  <a:cubicBezTo>
                    <a:pt x="244" y="215"/>
                    <a:pt x="129" y="416"/>
                    <a:pt x="0" y="616"/>
                  </a:cubicBezTo>
                  <a:cubicBezTo>
                    <a:pt x="1333" y="1290"/>
                    <a:pt x="2681" y="1935"/>
                    <a:pt x="4042" y="2537"/>
                  </a:cubicBezTo>
                  <a:cubicBezTo>
                    <a:pt x="2838" y="1648"/>
                    <a:pt x="1606" y="817"/>
                    <a:pt x="373" y="0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56" name="Google Shape;4320;p64"/>
            <p:cNvSpPr/>
            <p:nvPr/>
          </p:nvSpPr>
          <p:spPr>
            <a:xfrm>
              <a:off x="4848388" y="3914113"/>
              <a:ext cx="63800" cy="101450"/>
            </a:xfrm>
            <a:custGeom>
              <a:avLst/>
              <a:gdLst/>
              <a:ahLst/>
              <a:cxnLst/>
              <a:rect l="l" t="t" r="r" b="b"/>
              <a:pathLst>
                <a:path w="2552" h="4058" extrusionOk="0">
                  <a:moveTo>
                    <a:pt x="1935" y="1"/>
                  </a:moveTo>
                  <a:cubicBezTo>
                    <a:pt x="1262" y="1334"/>
                    <a:pt x="602" y="2681"/>
                    <a:pt x="1" y="4057"/>
                  </a:cubicBezTo>
                  <a:cubicBezTo>
                    <a:pt x="889" y="2853"/>
                    <a:pt x="1735" y="1606"/>
                    <a:pt x="2552" y="359"/>
                  </a:cubicBezTo>
                  <a:cubicBezTo>
                    <a:pt x="2351" y="245"/>
                    <a:pt x="2136" y="130"/>
                    <a:pt x="1935" y="1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57" name="Google Shape;4321;p64"/>
            <p:cNvSpPr/>
            <p:nvPr/>
          </p:nvSpPr>
          <p:spPr>
            <a:xfrm>
              <a:off x="5138263" y="3914113"/>
              <a:ext cx="63800" cy="101450"/>
            </a:xfrm>
            <a:custGeom>
              <a:avLst/>
              <a:gdLst/>
              <a:ahLst/>
              <a:cxnLst/>
              <a:rect l="l" t="t" r="r" b="b"/>
              <a:pathLst>
                <a:path w="2552" h="4058" extrusionOk="0">
                  <a:moveTo>
                    <a:pt x="631" y="1"/>
                  </a:moveTo>
                  <a:cubicBezTo>
                    <a:pt x="431" y="130"/>
                    <a:pt x="216" y="245"/>
                    <a:pt x="1" y="359"/>
                  </a:cubicBezTo>
                  <a:cubicBezTo>
                    <a:pt x="818" y="1621"/>
                    <a:pt x="1663" y="2853"/>
                    <a:pt x="2552" y="4057"/>
                  </a:cubicBezTo>
                  <a:cubicBezTo>
                    <a:pt x="1950" y="2681"/>
                    <a:pt x="1305" y="1334"/>
                    <a:pt x="631" y="1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58" name="Google Shape;4322;p64"/>
            <p:cNvSpPr/>
            <p:nvPr/>
          </p:nvSpPr>
          <p:spPr>
            <a:xfrm>
              <a:off x="5016088" y="3950663"/>
              <a:ext cx="17925" cy="112175"/>
            </a:xfrm>
            <a:custGeom>
              <a:avLst/>
              <a:gdLst/>
              <a:ahLst/>
              <a:cxnLst/>
              <a:rect l="l" t="t" r="r" b="b"/>
              <a:pathLst>
                <a:path w="717" h="4487" extrusionOk="0">
                  <a:moveTo>
                    <a:pt x="0" y="1"/>
                  </a:moveTo>
                  <a:cubicBezTo>
                    <a:pt x="86" y="1506"/>
                    <a:pt x="201" y="2996"/>
                    <a:pt x="359" y="4487"/>
                  </a:cubicBezTo>
                  <a:cubicBezTo>
                    <a:pt x="531" y="2996"/>
                    <a:pt x="645" y="1506"/>
                    <a:pt x="717" y="1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59" name="Google Shape;4323;p64"/>
            <p:cNvSpPr/>
            <p:nvPr/>
          </p:nvSpPr>
          <p:spPr>
            <a:xfrm>
              <a:off x="4782088" y="3464088"/>
              <a:ext cx="485550" cy="486250"/>
            </a:xfrm>
            <a:custGeom>
              <a:avLst/>
              <a:gdLst/>
              <a:ahLst/>
              <a:cxnLst/>
              <a:rect l="l" t="t" r="r" b="b"/>
              <a:pathLst>
                <a:path w="19422" h="19450" extrusionOk="0">
                  <a:moveTo>
                    <a:pt x="9375" y="0"/>
                  </a:moveTo>
                  <a:cubicBezTo>
                    <a:pt x="9317" y="903"/>
                    <a:pt x="9274" y="1820"/>
                    <a:pt x="9246" y="2723"/>
                  </a:cubicBezTo>
                  <a:cubicBezTo>
                    <a:pt x="9188" y="3899"/>
                    <a:pt x="9174" y="5088"/>
                    <a:pt x="9145" y="6264"/>
                  </a:cubicBezTo>
                  <a:lnTo>
                    <a:pt x="9131" y="7568"/>
                  </a:lnTo>
                  <a:lnTo>
                    <a:pt x="8457" y="6450"/>
                  </a:lnTo>
                  <a:cubicBezTo>
                    <a:pt x="7841" y="5447"/>
                    <a:pt x="7239" y="4429"/>
                    <a:pt x="6608" y="3426"/>
                  </a:cubicBezTo>
                  <a:cubicBezTo>
                    <a:pt x="6121" y="2666"/>
                    <a:pt x="5634" y="1906"/>
                    <a:pt x="5132" y="1133"/>
                  </a:cubicBezTo>
                  <a:cubicBezTo>
                    <a:pt x="4931" y="1247"/>
                    <a:pt x="4716" y="1376"/>
                    <a:pt x="4530" y="1491"/>
                  </a:cubicBezTo>
                  <a:cubicBezTo>
                    <a:pt x="4931" y="2308"/>
                    <a:pt x="5347" y="3110"/>
                    <a:pt x="5777" y="3913"/>
                  </a:cubicBezTo>
                  <a:cubicBezTo>
                    <a:pt x="6322" y="4959"/>
                    <a:pt x="6895" y="5991"/>
                    <a:pt x="7454" y="7023"/>
                  </a:cubicBezTo>
                  <a:lnTo>
                    <a:pt x="8099" y="8170"/>
                  </a:lnTo>
                  <a:lnTo>
                    <a:pt x="6967" y="7525"/>
                  </a:lnTo>
                  <a:cubicBezTo>
                    <a:pt x="5920" y="6966"/>
                    <a:pt x="4903" y="6393"/>
                    <a:pt x="3842" y="5848"/>
                  </a:cubicBezTo>
                  <a:cubicBezTo>
                    <a:pt x="3054" y="5432"/>
                    <a:pt x="2251" y="5017"/>
                    <a:pt x="1449" y="4615"/>
                  </a:cubicBezTo>
                  <a:cubicBezTo>
                    <a:pt x="1320" y="4816"/>
                    <a:pt x="1205" y="5017"/>
                    <a:pt x="1090" y="5232"/>
                  </a:cubicBezTo>
                  <a:cubicBezTo>
                    <a:pt x="1836" y="5719"/>
                    <a:pt x="2595" y="6206"/>
                    <a:pt x="3355" y="6679"/>
                  </a:cubicBezTo>
                  <a:cubicBezTo>
                    <a:pt x="4344" y="7324"/>
                    <a:pt x="5361" y="7926"/>
                    <a:pt x="6365" y="8542"/>
                  </a:cubicBezTo>
                  <a:lnTo>
                    <a:pt x="7497" y="9202"/>
                  </a:lnTo>
                  <a:lnTo>
                    <a:pt x="6193" y="9216"/>
                  </a:lnTo>
                  <a:cubicBezTo>
                    <a:pt x="5003" y="9245"/>
                    <a:pt x="3828" y="9259"/>
                    <a:pt x="2653" y="9316"/>
                  </a:cubicBezTo>
                  <a:cubicBezTo>
                    <a:pt x="1764" y="9345"/>
                    <a:pt x="875" y="9388"/>
                    <a:pt x="1" y="9445"/>
                  </a:cubicBezTo>
                  <a:lnTo>
                    <a:pt x="1" y="9732"/>
                  </a:lnTo>
                  <a:lnTo>
                    <a:pt x="1" y="10162"/>
                  </a:lnTo>
                  <a:cubicBezTo>
                    <a:pt x="875" y="10205"/>
                    <a:pt x="1764" y="10248"/>
                    <a:pt x="2638" y="10277"/>
                  </a:cubicBezTo>
                  <a:cubicBezTo>
                    <a:pt x="3828" y="10334"/>
                    <a:pt x="5003" y="10348"/>
                    <a:pt x="6178" y="10391"/>
                  </a:cubicBezTo>
                  <a:lnTo>
                    <a:pt x="7483" y="10391"/>
                  </a:lnTo>
                  <a:lnTo>
                    <a:pt x="6365" y="11065"/>
                  </a:lnTo>
                  <a:cubicBezTo>
                    <a:pt x="5361" y="11681"/>
                    <a:pt x="4344" y="12283"/>
                    <a:pt x="3355" y="12914"/>
                  </a:cubicBezTo>
                  <a:cubicBezTo>
                    <a:pt x="2610" y="13387"/>
                    <a:pt x="1879" y="13860"/>
                    <a:pt x="1148" y="14333"/>
                  </a:cubicBezTo>
                  <a:cubicBezTo>
                    <a:pt x="1262" y="14548"/>
                    <a:pt x="1377" y="14748"/>
                    <a:pt x="1506" y="14949"/>
                  </a:cubicBezTo>
                  <a:cubicBezTo>
                    <a:pt x="2280" y="14562"/>
                    <a:pt x="3054" y="14161"/>
                    <a:pt x="3828" y="13760"/>
                  </a:cubicBezTo>
                  <a:cubicBezTo>
                    <a:pt x="4874" y="13215"/>
                    <a:pt x="5906" y="12642"/>
                    <a:pt x="6952" y="12068"/>
                  </a:cubicBezTo>
                  <a:lnTo>
                    <a:pt x="8085" y="11438"/>
                  </a:lnTo>
                  <a:lnTo>
                    <a:pt x="7440" y="12570"/>
                  </a:lnTo>
                  <a:cubicBezTo>
                    <a:pt x="6881" y="13602"/>
                    <a:pt x="6307" y="14634"/>
                    <a:pt x="5763" y="15680"/>
                  </a:cubicBezTo>
                  <a:cubicBezTo>
                    <a:pt x="5361" y="16454"/>
                    <a:pt x="4960" y="17214"/>
                    <a:pt x="4573" y="17988"/>
                  </a:cubicBezTo>
                  <a:cubicBezTo>
                    <a:pt x="4774" y="18117"/>
                    <a:pt x="4989" y="18231"/>
                    <a:pt x="5204" y="18346"/>
                  </a:cubicBezTo>
                  <a:cubicBezTo>
                    <a:pt x="5677" y="17629"/>
                    <a:pt x="6135" y="16898"/>
                    <a:pt x="6594" y="16167"/>
                  </a:cubicBezTo>
                  <a:cubicBezTo>
                    <a:pt x="7239" y="15178"/>
                    <a:pt x="7841" y="14161"/>
                    <a:pt x="8457" y="13158"/>
                  </a:cubicBezTo>
                  <a:lnTo>
                    <a:pt x="9117" y="12025"/>
                  </a:lnTo>
                  <a:lnTo>
                    <a:pt x="9131" y="13330"/>
                  </a:lnTo>
                  <a:cubicBezTo>
                    <a:pt x="9160" y="14519"/>
                    <a:pt x="9174" y="15694"/>
                    <a:pt x="9231" y="16870"/>
                  </a:cubicBezTo>
                  <a:cubicBezTo>
                    <a:pt x="9260" y="17730"/>
                    <a:pt x="9303" y="18590"/>
                    <a:pt x="9346" y="19450"/>
                  </a:cubicBezTo>
                  <a:lnTo>
                    <a:pt x="10063" y="19450"/>
                  </a:lnTo>
                  <a:cubicBezTo>
                    <a:pt x="10120" y="18590"/>
                    <a:pt x="10163" y="17730"/>
                    <a:pt x="10191" y="16870"/>
                  </a:cubicBezTo>
                  <a:cubicBezTo>
                    <a:pt x="10249" y="15694"/>
                    <a:pt x="10263" y="14519"/>
                    <a:pt x="10292" y="13330"/>
                  </a:cubicBezTo>
                  <a:lnTo>
                    <a:pt x="10306" y="12025"/>
                  </a:lnTo>
                  <a:lnTo>
                    <a:pt x="10965" y="13158"/>
                  </a:lnTo>
                  <a:cubicBezTo>
                    <a:pt x="11582" y="14161"/>
                    <a:pt x="12184" y="15178"/>
                    <a:pt x="12829" y="16167"/>
                  </a:cubicBezTo>
                  <a:cubicBezTo>
                    <a:pt x="13287" y="16898"/>
                    <a:pt x="13746" y="17629"/>
                    <a:pt x="14219" y="18346"/>
                  </a:cubicBezTo>
                  <a:cubicBezTo>
                    <a:pt x="14434" y="18231"/>
                    <a:pt x="14649" y="18117"/>
                    <a:pt x="14850" y="17988"/>
                  </a:cubicBezTo>
                  <a:cubicBezTo>
                    <a:pt x="14463" y="17214"/>
                    <a:pt x="14061" y="16454"/>
                    <a:pt x="13660" y="15680"/>
                  </a:cubicBezTo>
                  <a:cubicBezTo>
                    <a:pt x="13130" y="14634"/>
                    <a:pt x="12542" y="13602"/>
                    <a:pt x="11983" y="12570"/>
                  </a:cubicBezTo>
                  <a:lnTo>
                    <a:pt x="11338" y="11438"/>
                  </a:lnTo>
                  <a:lnTo>
                    <a:pt x="12470" y="12083"/>
                  </a:lnTo>
                  <a:cubicBezTo>
                    <a:pt x="13517" y="12642"/>
                    <a:pt x="14534" y="13215"/>
                    <a:pt x="15595" y="13760"/>
                  </a:cubicBezTo>
                  <a:cubicBezTo>
                    <a:pt x="16369" y="14161"/>
                    <a:pt x="17143" y="14562"/>
                    <a:pt x="17917" y="14963"/>
                  </a:cubicBezTo>
                  <a:cubicBezTo>
                    <a:pt x="18046" y="14763"/>
                    <a:pt x="18175" y="14548"/>
                    <a:pt x="18275" y="14333"/>
                  </a:cubicBezTo>
                  <a:cubicBezTo>
                    <a:pt x="17544" y="13860"/>
                    <a:pt x="16813" y="13387"/>
                    <a:pt x="16068" y="12914"/>
                  </a:cubicBezTo>
                  <a:cubicBezTo>
                    <a:pt x="15079" y="12283"/>
                    <a:pt x="14061" y="11681"/>
                    <a:pt x="13058" y="11065"/>
                  </a:cubicBezTo>
                  <a:lnTo>
                    <a:pt x="11940" y="10406"/>
                  </a:lnTo>
                  <a:lnTo>
                    <a:pt x="13230" y="10391"/>
                  </a:lnTo>
                  <a:cubicBezTo>
                    <a:pt x="14420" y="10348"/>
                    <a:pt x="15595" y="10334"/>
                    <a:pt x="16770" y="10277"/>
                  </a:cubicBezTo>
                  <a:cubicBezTo>
                    <a:pt x="17659" y="10248"/>
                    <a:pt x="18547" y="10205"/>
                    <a:pt x="19422" y="10162"/>
                  </a:cubicBezTo>
                  <a:lnTo>
                    <a:pt x="19422" y="9732"/>
                  </a:lnTo>
                  <a:lnTo>
                    <a:pt x="19422" y="9445"/>
                  </a:lnTo>
                  <a:cubicBezTo>
                    <a:pt x="18547" y="9388"/>
                    <a:pt x="17659" y="9345"/>
                    <a:pt x="16770" y="9316"/>
                  </a:cubicBezTo>
                  <a:cubicBezTo>
                    <a:pt x="15595" y="9259"/>
                    <a:pt x="14405" y="9245"/>
                    <a:pt x="13230" y="9216"/>
                  </a:cubicBezTo>
                  <a:lnTo>
                    <a:pt x="11926" y="9202"/>
                  </a:lnTo>
                  <a:lnTo>
                    <a:pt x="13058" y="8542"/>
                  </a:lnTo>
                  <a:cubicBezTo>
                    <a:pt x="14047" y="7926"/>
                    <a:pt x="15065" y="7324"/>
                    <a:pt x="16068" y="6679"/>
                  </a:cubicBezTo>
                  <a:cubicBezTo>
                    <a:pt x="16828" y="6206"/>
                    <a:pt x="17573" y="5719"/>
                    <a:pt x="18332" y="5232"/>
                  </a:cubicBezTo>
                  <a:cubicBezTo>
                    <a:pt x="18218" y="5017"/>
                    <a:pt x="18103" y="4802"/>
                    <a:pt x="17974" y="4601"/>
                  </a:cubicBezTo>
                  <a:cubicBezTo>
                    <a:pt x="17171" y="5017"/>
                    <a:pt x="16369" y="5418"/>
                    <a:pt x="15566" y="5848"/>
                  </a:cubicBezTo>
                  <a:cubicBezTo>
                    <a:pt x="14520" y="6378"/>
                    <a:pt x="13502" y="6966"/>
                    <a:pt x="12456" y="7525"/>
                  </a:cubicBezTo>
                  <a:lnTo>
                    <a:pt x="11324" y="8170"/>
                  </a:lnTo>
                  <a:lnTo>
                    <a:pt x="11969" y="7038"/>
                  </a:lnTo>
                  <a:cubicBezTo>
                    <a:pt x="12528" y="5991"/>
                    <a:pt x="13101" y="4974"/>
                    <a:pt x="13646" y="3913"/>
                  </a:cubicBezTo>
                  <a:cubicBezTo>
                    <a:pt x="14061" y="3110"/>
                    <a:pt x="14477" y="2308"/>
                    <a:pt x="14893" y="1491"/>
                  </a:cubicBezTo>
                  <a:cubicBezTo>
                    <a:pt x="14692" y="1376"/>
                    <a:pt x="14491" y="1247"/>
                    <a:pt x="14291" y="1133"/>
                  </a:cubicBezTo>
                  <a:cubicBezTo>
                    <a:pt x="13789" y="1892"/>
                    <a:pt x="13287" y="2666"/>
                    <a:pt x="12814" y="3426"/>
                  </a:cubicBezTo>
                  <a:cubicBezTo>
                    <a:pt x="12169" y="4429"/>
                    <a:pt x="11567" y="5447"/>
                    <a:pt x="10951" y="6450"/>
                  </a:cubicBezTo>
                  <a:lnTo>
                    <a:pt x="10292" y="7568"/>
                  </a:lnTo>
                  <a:lnTo>
                    <a:pt x="10277" y="6264"/>
                  </a:lnTo>
                  <a:cubicBezTo>
                    <a:pt x="10249" y="5088"/>
                    <a:pt x="10234" y="3899"/>
                    <a:pt x="10177" y="2723"/>
                  </a:cubicBezTo>
                  <a:cubicBezTo>
                    <a:pt x="10134" y="1820"/>
                    <a:pt x="10091" y="903"/>
                    <a:pt x="10048" y="0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60" name="Google Shape;4324;p64"/>
            <p:cNvSpPr/>
            <p:nvPr/>
          </p:nvSpPr>
          <p:spPr>
            <a:xfrm>
              <a:off x="4807538" y="3492538"/>
              <a:ext cx="424275" cy="389550"/>
            </a:xfrm>
            <a:custGeom>
              <a:avLst/>
              <a:gdLst/>
              <a:ahLst/>
              <a:cxnLst/>
              <a:rect l="l" t="t" r="r" b="b"/>
              <a:pathLst>
                <a:path w="16971" h="15582" extrusionOk="0">
                  <a:moveTo>
                    <a:pt x="9034" y="1"/>
                  </a:moveTo>
                  <a:cubicBezTo>
                    <a:pt x="8203" y="1"/>
                    <a:pt x="7371" y="109"/>
                    <a:pt x="6565" y="324"/>
                  </a:cubicBezTo>
                  <a:cubicBezTo>
                    <a:pt x="4272" y="926"/>
                    <a:pt x="2308" y="2374"/>
                    <a:pt x="1047" y="4395"/>
                  </a:cubicBezTo>
                  <a:cubicBezTo>
                    <a:pt x="703" y="4939"/>
                    <a:pt x="445" y="5541"/>
                    <a:pt x="259" y="6158"/>
                  </a:cubicBezTo>
                  <a:cubicBezTo>
                    <a:pt x="216" y="6287"/>
                    <a:pt x="187" y="6430"/>
                    <a:pt x="158" y="6559"/>
                  </a:cubicBezTo>
                  <a:cubicBezTo>
                    <a:pt x="44" y="7089"/>
                    <a:pt x="1" y="7634"/>
                    <a:pt x="29" y="8178"/>
                  </a:cubicBezTo>
                  <a:cubicBezTo>
                    <a:pt x="144" y="9554"/>
                    <a:pt x="775" y="10300"/>
                    <a:pt x="1534" y="10672"/>
                  </a:cubicBezTo>
                  <a:cubicBezTo>
                    <a:pt x="2172" y="11006"/>
                    <a:pt x="2890" y="11086"/>
                    <a:pt x="3435" y="11086"/>
                  </a:cubicBezTo>
                  <a:cubicBezTo>
                    <a:pt x="3943" y="11086"/>
                    <a:pt x="4300" y="11016"/>
                    <a:pt x="4300" y="11016"/>
                  </a:cubicBezTo>
                  <a:lnTo>
                    <a:pt x="4300" y="11016"/>
                  </a:lnTo>
                  <a:cubicBezTo>
                    <a:pt x="4300" y="11016"/>
                    <a:pt x="3713" y="14814"/>
                    <a:pt x="5375" y="15359"/>
                  </a:cubicBezTo>
                  <a:cubicBezTo>
                    <a:pt x="5504" y="15402"/>
                    <a:pt x="5617" y="15422"/>
                    <a:pt x="5714" y="15422"/>
                  </a:cubicBezTo>
                  <a:cubicBezTo>
                    <a:pt x="6879" y="15422"/>
                    <a:pt x="6002" y="12593"/>
                    <a:pt x="6809" y="12593"/>
                  </a:cubicBezTo>
                  <a:cubicBezTo>
                    <a:pt x="7697" y="12593"/>
                    <a:pt x="6622" y="15230"/>
                    <a:pt x="8199" y="15560"/>
                  </a:cubicBezTo>
                  <a:cubicBezTo>
                    <a:pt x="8273" y="15575"/>
                    <a:pt x="8342" y="15582"/>
                    <a:pt x="8405" y="15582"/>
                  </a:cubicBezTo>
                  <a:cubicBezTo>
                    <a:pt x="9693" y="15582"/>
                    <a:pt x="8907" y="12679"/>
                    <a:pt x="10191" y="12679"/>
                  </a:cubicBezTo>
                  <a:cubicBezTo>
                    <a:pt x="11538" y="12679"/>
                    <a:pt x="11166" y="15459"/>
                    <a:pt x="12742" y="15560"/>
                  </a:cubicBezTo>
                  <a:cubicBezTo>
                    <a:pt x="12757" y="15560"/>
                    <a:pt x="12771" y="15561"/>
                    <a:pt x="12784" y="15561"/>
                  </a:cubicBezTo>
                  <a:cubicBezTo>
                    <a:pt x="14312" y="15561"/>
                    <a:pt x="13115" y="10873"/>
                    <a:pt x="13115" y="10873"/>
                  </a:cubicBezTo>
                  <a:lnTo>
                    <a:pt x="13115" y="10873"/>
                  </a:lnTo>
                  <a:cubicBezTo>
                    <a:pt x="13115" y="10873"/>
                    <a:pt x="13524" y="10963"/>
                    <a:pt x="14073" y="10963"/>
                  </a:cubicBezTo>
                  <a:cubicBezTo>
                    <a:pt x="14623" y="10963"/>
                    <a:pt x="15315" y="10873"/>
                    <a:pt x="15881" y="10515"/>
                  </a:cubicBezTo>
                  <a:cubicBezTo>
                    <a:pt x="16139" y="10357"/>
                    <a:pt x="16340" y="10156"/>
                    <a:pt x="16512" y="9913"/>
                  </a:cubicBezTo>
                  <a:cubicBezTo>
                    <a:pt x="16784" y="9511"/>
                    <a:pt x="16970" y="8938"/>
                    <a:pt x="16970" y="8178"/>
                  </a:cubicBezTo>
                  <a:cubicBezTo>
                    <a:pt x="16970" y="6631"/>
                    <a:pt x="16053" y="2933"/>
                    <a:pt x="13101" y="1084"/>
                  </a:cubicBezTo>
                  <a:cubicBezTo>
                    <a:pt x="13015" y="1026"/>
                    <a:pt x="12929" y="969"/>
                    <a:pt x="12828" y="926"/>
                  </a:cubicBezTo>
                  <a:cubicBezTo>
                    <a:pt x="12527" y="754"/>
                    <a:pt x="12226" y="611"/>
                    <a:pt x="11911" y="482"/>
                  </a:cubicBezTo>
                  <a:cubicBezTo>
                    <a:pt x="11194" y="224"/>
                    <a:pt x="10449" y="66"/>
                    <a:pt x="9689" y="23"/>
                  </a:cubicBezTo>
                  <a:cubicBezTo>
                    <a:pt x="9471" y="8"/>
                    <a:pt x="9253" y="1"/>
                    <a:pt x="9034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61" name="Google Shape;4325;p64"/>
            <p:cNvSpPr/>
            <p:nvPr/>
          </p:nvSpPr>
          <p:spPr>
            <a:xfrm>
              <a:off x="4989213" y="3705238"/>
              <a:ext cx="78500" cy="57900"/>
            </a:xfrm>
            <a:custGeom>
              <a:avLst/>
              <a:gdLst/>
              <a:ahLst/>
              <a:cxnLst/>
              <a:rect l="l" t="t" r="r" b="b"/>
              <a:pathLst>
                <a:path w="3140" h="2316" extrusionOk="0">
                  <a:moveTo>
                    <a:pt x="1233" y="0"/>
                  </a:moveTo>
                  <a:cubicBezTo>
                    <a:pt x="1233" y="0"/>
                    <a:pt x="0" y="1935"/>
                    <a:pt x="430" y="2236"/>
                  </a:cubicBezTo>
                  <a:cubicBezTo>
                    <a:pt x="479" y="2270"/>
                    <a:pt x="528" y="2285"/>
                    <a:pt x="577" y="2285"/>
                  </a:cubicBezTo>
                  <a:cubicBezTo>
                    <a:pt x="970" y="2285"/>
                    <a:pt x="1376" y="1347"/>
                    <a:pt x="1376" y="1347"/>
                  </a:cubicBezTo>
                  <a:cubicBezTo>
                    <a:pt x="1376" y="1347"/>
                    <a:pt x="1563" y="2316"/>
                    <a:pt x="2157" y="2316"/>
                  </a:cubicBezTo>
                  <a:cubicBezTo>
                    <a:pt x="2222" y="2316"/>
                    <a:pt x="2291" y="2304"/>
                    <a:pt x="2365" y="2279"/>
                  </a:cubicBezTo>
                  <a:cubicBezTo>
                    <a:pt x="3139" y="2035"/>
                    <a:pt x="1233" y="0"/>
                    <a:pt x="1233" y="0"/>
                  </a:cubicBezTo>
                  <a:close/>
                </a:path>
              </a:pathLst>
            </a:custGeom>
            <a:solidFill>
              <a:srgbClr val="1E032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62" name="Google Shape;4326;p64"/>
            <p:cNvSpPr/>
            <p:nvPr/>
          </p:nvSpPr>
          <p:spPr>
            <a:xfrm>
              <a:off x="4883513" y="3581088"/>
              <a:ext cx="92450" cy="133550"/>
            </a:xfrm>
            <a:custGeom>
              <a:avLst/>
              <a:gdLst/>
              <a:ahLst/>
              <a:cxnLst/>
              <a:rect l="l" t="t" r="r" b="b"/>
              <a:pathLst>
                <a:path w="3698" h="5342" extrusionOk="0">
                  <a:moveTo>
                    <a:pt x="2008" y="0"/>
                  </a:moveTo>
                  <a:cubicBezTo>
                    <a:pt x="1223" y="0"/>
                    <a:pt x="513" y="500"/>
                    <a:pt x="244" y="1240"/>
                  </a:cubicBezTo>
                  <a:cubicBezTo>
                    <a:pt x="43" y="1784"/>
                    <a:pt x="0" y="2386"/>
                    <a:pt x="100" y="2945"/>
                  </a:cubicBezTo>
                  <a:cubicBezTo>
                    <a:pt x="172" y="3332"/>
                    <a:pt x="272" y="3705"/>
                    <a:pt x="401" y="4063"/>
                  </a:cubicBezTo>
                  <a:cubicBezTo>
                    <a:pt x="502" y="4364"/>
                    <a:pt x="659" y="4665"/>
                    <a:pt x="860" y="4909"/>
                  </a:cubicBezTo>
                  <a:cubicBezTo>
                    <a:pt x="1125" y="5186"/>
                    <a:pt x="1502" y="5341"/>
                    <a:pt x="1879" y="5341"/>
                  </a:cubicBezTo>
                  <a:cubicBezTo>
                    <a:pt x="1950" y="5341"/>
                    <a:pt x="2022" y="5336"/>
                    <a:pt x="2093" y="5324"/>
                  </a:cubicBezTo>
                  <a:cubicBezTo>
                    <a:pt x="2150" y="5310"/>
                    <a:pt x="2193" y="5310"/>
                    <a:pt x="2236" y="5296"/>
                  </a:cubicBezTo>
                  <a:cubicBezTo>
                    <a:pt x="2953" y="5124"/>
                    <a:pt x="3426" y="4421"/>
                    <a:pt x="3540" y="3719"/>
                  </a:cubicBezTo>
                  <a:cubicBezTo>
                    <a:pt x="3698" y="2759"/>
                    <a:pt x="3569" y="1770"/>
                    <a:pt x="3168" y="896"/>
                  </a:cubicBezTo>
                  <a:cubicBezTo>
                    <a:pt x="3024" y="552"/>
                    <a:pt x="2766" y="265"/>
                    <a:pt x="2451" y="79"/>
                  </a:cubicBezTo>
                  <a:cubicBezTo>
                    <a:pt x="2351" y="36"/>
                    <a:pt x="2265" y="7"/>
                    <a:pt x="2164" y="7"/>
                  </a:cubicBezTo>
                  <a:cubicBezTo>
                    <a:pt x="2112" y="3"/>
                    <a:pt x="2060" y="0"/>
                    <a:pt x="2008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63" name="Google Shape;4327;p64"/>
            <p:cNvSpPr/>
            <p:nvPr/>
          </p:nvSpPr>
          <p:spPr>
            <a:xfrm>
              <a:off x="4901413" y="3583038"/>
              <a:ext cx="74550" cy="131175"/>
            </a:xfrm>
            <a:custGeom>
              <a:avLst/>
              <a:gdLst/>
              <a:ahLst/>
              <a:cxnLst/>
              <a:rect l="l" t="t" r="r" b="b"/>
              <a:pathLst>
                <a:path w="2982" h="5247" extrusionOk="0">
                  <a:moveTo>
                    <a:pt x="1735" y="1"/>
                  </a:moveTo>
                  <a:cubicBezTo>
                    <a:pt x="1047" y="115"/>
                    <a:pt x="488" y="588"/>
                    <a:pt x="244" y="1233"/>
                  </a:cubicBezTo>
                  <a:cubicBezTo>
                    <a:pt x="44" y="1778"/>
                    <a:pt x="1" y="2366"/>
                    <a:pt x="101" y="2939"/>
                  </a:cubicBezTo>
                  <a:cubicBezTo>
                    <a:pt x="173" y="3326"/>
                    <a:pt x="273" y="3698"/>
                    <a:pt x="402" y="4057"/>
                  </a:cubicBezTo>
                  <a:cubicBezTo>
                    <a:pt x="502" y="4358"/>
                    <a:pt x="646" y="4644"/>
                    <a:pt x="861" y="4902"/>
                  </a:cubicBezTo>
                  <a:cubicBezTo>
                    <a:pt x="1004" y="5060"/>
                    <a:pt x="1176" y="5175"/>
                    <a:pt x="1377" y="5246"/>
                  </a:cubicBezTo>
                  <a:cubicBezTo>
                    <a:pt x="1434" y="5232"/>
                    <a:pt x="1477" y="5232"/>
                    <a:pt x="1520" y="5218"/>
                  </a:cubicBezTo>
                  <a:cubicBezTo>
                    <a:pt x="2237" y="5046"/>
                    <a:pt x="2710" y="4343"/>
                    <a:pt x="2824" y="3641"/>
                  </a:cubicBezTo>
                  <a:cubicBezTo>
                    <a:pt x="2982" y="2681"/>
                    <a:pt x="2853" y="1692"/>
                    <a:pt x="2452" y="818"/>
                  </a:cubicBezTo>
                  <a:cubicBezTo>
                    <a:pt x="2308" y="474"/>
                    <a:pt x="2050" y="187"/>
                    <a:pt x="1735" y="1"/>
                  </a:cubicBezTo>
                  <a:close/>
                </a:path>
              </a:pathLst>
            </a:custGeom>
            <a:solidFill>
              <a:srgbClr val="1E032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64" name="Google Shape;4328;p64"/>
            <p:cNvSpPr/>
            <p:nvPr/>
          </p:nvSpPr>
          <p:spPr>
            <a:xfrm>
              <a:off x="5075213" y="3594588"/>
              <a:ext cx="86125" cy="114575"/>
            </a:xfrm>
            <a:custGeom>
              <a:avLst/>
              <a:gdLst/>
              <a:ahLst/>
              <a:cxnLst/>
              <a:rect l="l" t="t" r="r" b="b"/>
              <a:pathLst>
                <a:path w="3445" h="4583" extrusionOk="0">
                  <a:moveTo>
                    <a:pt x="1400" y="1"/>
                  </a:moveTo>
                  <a:cubicBezTo>
                    <a:pt x="1265" y="1"/>
                    <a:pt x="1130" y="28"/>
                    <a:pt x="1003" y="83"/>
                  </a:cubicBezTo>
                  <a:cubicBezTo>
                    <a:pt x="932" y="112"/>
                    <a:pt x="860" y="155"/>
                    <a:pt x="788" y="212"/>
                  </a:cubicBezTo>
                  <a:cubicBezTo>
                    <a:pt x="115" y="728"/>
                    <a:pt x="0" y="4025"/>
                    <a:pt x="1577" y="4512"/>
                  </a:cubicBezTo>
                  <a:lnTo>
                    <a:pt x="1648" y="4541"/>
                  </a:lnTo>
                  <a:cubicBezTo>
                    <a:pt x="1765" y="4569"/>
                    <a:pt x="1875" y="4582"/>
                    <a:pt x="1978" y="4582"/>
                  </a:cubicBezTo>
                  <a:cubicBezTo>
                    <a:pt x="3187" y="4582"/>
                    <a:pt x="3445" y="2757"/>
                    <a:pt x="3168" y="1832"/>
                  </a:cubicBezTo>
                  <a:cubicBezTo>
                    <a:pt x="2953" y="1187"/>
                    <a:pt x="2551" y="614"/>
                    <a:pt x="2007" y="212"/>
                  </a:cubicBezTo>
                  <a:cubicBezTo>
                    <a:pt x="1830" y="71"/>
                    <a:pt x="1616" y="1"/>
                    <a:pt x="1400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65" name="Google Shape;4329;p64"/>
            <p:cNvSpPr/>
            <p:nvPr/>
          </p:nvSpPr>
          <p:spPr>
            <a:xfrm>
              <a:off x="5075213" y="3596663"/>
              <a:ext cx="65950" cy="110750"/>
            </a:xfrm>
            <a:custGeom>
              <a:avLst/>
              <a:gdLst/>
              <a:ahLst/>
              <a:cxnLst/>
              <a:rect l="l" t="t" r="r" b="b"/>
              <a:pathLst>
                <a:path w="2638" h="4430" extrusionOk="0">
                  <a:moveTo>
                    <a:pt x="1003" y="0"/>
                  </a:moveTo>
                  <a:cubicBezTo>
                    <a:pt x="932" y="29"/>
                    <a:pt x="860" y="72"/>
                    <a:pt x="788" y="129"/>
                  </a:cubicBezTo>
                  <a:cubicBezTo>
                    <a:pt x="115" y="645"/>
                    <a:pt x="0" y="3942"/>
                    <a:pt x="1577" y="4429"/>
                  </a:cubicBezTo>
                  <a:cubicBezTo>
                    <a:pt x="2465" y="4099"/>
                    <a:pt x="2637" y="2580"/>
                    <a:pt x="2394" y="1749"/>
                  </a:cubicBezTo>
                  <a:cubicBezTo>
                    <a:pt x="2236" y="1233"/>
                    <a:pt x="1792" y="488"/>
                    <a:pt x="1233" y="129"/>
                  </a:cubicBezTo>
                  <a:cubicBezTo>
                    <a:pt x="1161" y="72"/>
                    <a:pt x="1089" y="29"/>
                    <a:pt x="1003" y="0"/>
                  </a:cubicBezTo>
                  <a:close/>
                </a:path>
              </a:pathLst>
            </a:custGeom>
            <a:solidFill>
              <a:srgbClr val="1E032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66" name="Google Shape;4330;p64"/>
            <p:cNvSpPr/>
            <p:nvPr/>
          </p:nvSpPr>
          <p:spPr>
            <a:xfrm>
              <a:off x="4938338" y="3696638"/>
              <a:ext cx="43725" cy="34425"/>
            </a:xfrm>
            <a:custGeom>
              <a:avLst/>
              <a:gdLst/>
              <a:ahLst/>
              <a:cxnLst/>
              <a:rect l="l" t="t" r="r" b="b"/>
              <a:pathLst>
                <a:path w="1749" h="1377" extrusionOk="0">
                  <a:moveTo>
                    <a:pt x="1749" y="0"/>
                  </a:moveTo>
                  <a:lnTo>
                    <a:pt x="0" y="1376"/>
                  </a:lnTo>
                  <a:cubicBezTo>
                    <a:pt x="0" y="1376"/>
                    <a:pt x="12" y="1377"/>
                    <a:pt x="33" y="1377"/>
                  </a:cubicBezTo>
                  <a:cubicBezTo>
                    <a:pt x="252" y="1377"/>
                    <a:pt x="1475" y="1317"/>
                    <a:pt x="1749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67" name="Google Shape;4331;p64"/>
            <p:cNvSpPr/>
            <p:nvPr/>
          </p:nvSpPr>
          <p:spPr>
            <a:xfrm>
              <a:off x="5079138" y="3698063"/>
              <a:ext cx="40875" cy="25825"/>
            </a:xfrm>
            <a:custGeom>
              <a:avLst/>
              <a:gdLst/>
              <a:ahLst/>
              <a:cxnLst/>
              <a:rect l="l" t="t" r="r" b="b"/>
              <a:pathLst>
                <a:path w="1635" h="1033" extrusionOk="0">
                  <a:moveTo>
                    <a:pt x="1" y="0"/>
                  </a:moveTo>
                  <a:cubicBezTo>
                    <a:pt x="1" y="1"/>
                    <a:pt x="489" y="1033"/>
                    <a:pt x="1590" y="1033"/>
                  </a:cubicBezTo>
                  <a:cubicBezTo>
                    <a:pt x="1605" y="1033"/>
                    <a:pt x="1620" y="1033"/>
                    <a:pt x="1635" y="1032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68" name="Google Shape;4332;p64"/>
            <p:cNvSpPr/>
            <p:nvPr/>
          </p:nvSpPr>
          <p:spPr>
            <a:xfrm>
              <a:off x="4807888" y="3656488"/>
              <a:ext cx="56300" cy="103225"/>
            </a:xfrm>
            <a:custGeom>
              <a:avLst/>
              <a:gdLst/>
              <a:ahLst/>
              <a:cxnLst/>
              <a:rect l="l" t="t" r="r" b="b"/>
              <a:pathLst>
                <a:path w="2252" h="4129" extrusionOk="0">
                  <a:moveTo>
                    <a:pt x="159" y="1"/>
                  </a:moveTo>
                  <a:cubicBezTo>
                    <a:pt x="101" y="187"/>
                    <a:pt x="73" y="373"/>
                    <a:pt x="58" y="574"/>
                  </a:cubicBezTo>
                  <a:cubicBezTo>
                    <a:pt x="1" y="918"/>
                    <a:pt x="1" y="1276"/>
                    <a:pt x="30" y="1635"/>
                  </a:cubicBezTo>
                  <a:cubicBezTo>
                    <a:pt x="116" y="2753"/>
                    <a:pt x="546" y="3441"/>
                    <a:pt x="1119" y="3871"/>
                  </a:cubicBezTo>
                  <a:cubicBezTo>
                    <a:pt x="1248" y="3971"/>
                    <a:pt x="1377" y="4057"/>
                    <a:pt x="1520" y="4129"/>
                  </a:cubicBezTo>
                  <a:cubicBezTo>
                    <a:pt x="2251" y="1649"/>
                    <a:pt x="646" y="330"/>
                    <a:pt x="159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69" name="Google Shape;4333;p64"/>
            <p:cNvSpPr/>
            <p:nvPr/>
          </p:nvSpPr>
          <p:spPr>
            <a:xfrm>
              <a:off x="4814338" y="3602388"/>
              <a:ext cx="23325" cy="44100"/>
            </a:xfrm>
            <a:custGeom>
              <a:avLst/>
              <a:gdLst/>
              <a:ahLst/>
              <a:cxnLst/>
              <a:rect l="l" t="t" r="r" b="b"/>
              <a:pathLst>
                <a:path w="933" h="1764" extrusionOk="0">
                  <a:moveTo>
                    <a:pt x="775" y="1"/>
                  </a:moveTo>
                  <a:lnTo>
                    <a:pt x="775" y="1"/>
                  </a:lnTo>
                  <a:cubicBezTo>
                    <a:pt x="445" y="545"/>
                    <a:pt x="173" y="1147"/>
                    <a:pt x="1" y="1764"/>
                  </a:cubicBezTo>
                  <a:cubicBezTo>
                    <a:pt x="345" y="1434"/>
                    <a:pt x="933" y="746"/>
                    <a:pt x="775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70" name="Google Shape;4334;p64"/>
            <p:cNvSpPr/>
            <p:nvPr/>
          </p:nvSpPr>
          <p:spPr>
            <a:xfrm>
              <a:off x="4826538" y="3620138"/>
              <a:ext cx="50900" cy="38175"/>
            </a:xfrm>
            <a:custGeom>
              <a:avLst/>
              <a:gdLst/>
              <a:ahLst/>
              <a:cxnLst/>
              <a:rect l="l" t="t" r="r" b="b"/>
              <a:pathLst>
                <a:path w="2036" h="1527" extrusionOk="0">
                  <a:moveTo>
                    <a:pt x="1298" y="1"/>
                  </a:moveTo>
                  <a:cubicBezTo>
                    <a:pt x="734" y="1"/>
                    <a:pt x="0" y="1527"/>
                    <a:pt x="0" y="1527"/>
                  </a:cubicBezTo>
                  <a:cubicBezTo>
                    <a:pt x="0" y="1527"/>
                    <a:pt x="2035" y="409"/>
                    <a:pt x="1462" y="50"/>
                  </a:cubicBezTo>
                  <a:cubicBezTo>
                    <a:pt x="1410" y="16"/>
                    <a:pt x="1355" y="1"/>
                    <a:pt x="1298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71" name="Google Shape;4335;p64"/>
            <p:cNvSpPr/>
            <p:nvPr/>
          </p:nvSpPr>
          <p:spPr>
            <a:xfrm>
              <a:off x="4837638" y="3654338"/>
              <a:ext cx="44100" cy="18300"/>
            </a:xfrm>
            <a:custGeom>
              <a:avLst/>
              <a:gdLst/>
              <a:ahLst/>
              <a:cxnLst/>
              <a:rect l="l" t="t" r="r" b="b"/>
              <a:pathLst>
                <a:path w="1764" h="732" extrusionOk="0">
                  <a:moveTo>
                    <a:pt x="1264" y="0"/>
                  </a:moveTo>
                  <a:cubicBezTo>
                    <a:pt x="824" y="0"/>
                    <a:pt x="1" y="732"/>
                    <a:pt x="1" y="732"/>
                  </a:cubicBezTo>
                  <a:cubicBezTo>
                    <a:pt x="1" y="732"/>
                    <a:pt x="1763" y="459"/>
                    <a:pt x="1462" y="87"/>
                  </a:cubicBezTo>
                  <a:cubicBezTo>
                    <a:pt x="1415" y="26"/>
                    <a:pt x="1346" y="0"/>
                    <a:pt x="1264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72" name="Google Shape;4336;p64"/>
            <p:cNvSpPr/>
            <p:nvPr/>
          </p:nvSpPr>
          <p:spPr>
            <a:xfrm>
              <a:off x="4848038" y="3676013"/>
              <a:ext cx="42075" cy="14225"/>
            </a:xfrm>
            <a:custGeom>
              <a:avLst/>
              <a:gdLst/>
              <a:ahLst/>
              <a:cxnLst/>
              <a:rect l="l" t="t" r="r" b="b"/>
              <a:pathLst>
                <a:path w="1683" h="569" extrusionOk="0">
                  <a:moveTo>
                    <a:pt x="1211" y="0"/>
                  </a:moveTo>
                  <a:cubicBezTo>
                    <a:pt x="765" y="0"/>
                    <a:pt x="0" y="567"/>
                    <a:pt x="0" y="567"/>
                  </a:cubicBezTo>
                  <a:cubicBezTo>
                    <a:pt x="0" y="567"/>
                    <a:pt x="41" y="568"/>
                    <a:pt x="109" y="568"/>
                  </a:cubicBezTo>
                  <a:cubicBezTo>
                    <a:pt x="483" y="568"/>
                    <a:pt x="1683" y="537"/>
                    <a:pt x="1476" y="137"/>
                  </a:cubicBezTo>
                  <a:cubicBezTo>
                    <a:pt x="1423" y="39"/>
                    <a:pt x="1328" y="0"/>
                    <a:pt x="1211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73" name="Google Shape;4337;p64"/>
            <p:cNvSpPr/>
            <p:nvPr/>
          </p:nvSpPr>
          <p:spPr>
            <a:xfrm>
              <a:off x="4854488" y="3700138"/>
              <a:ext cx="43125" cy="10050"/>
            </a:xfrm>
            <a:custGeom>
              <a:avLst/>
              <a:gdLst/>
              <a:ahLst/>
              <a:cxnLst/>
              <a:rect l="l" t="t" r="r" b="b"/>
              <a:pathLst>
                <a:path w="1725" h="402" extrusionOk="0">
                  <a:moveTo>
                    <a:pt x="1113" y="0"/>
                  </a:moveTo>
                  <a:cubicBezTo>
                    <a:pt x="624" y="0"/>
                    <a:pt x="0" y="204"/>
                    <a:pt x="0" y="204"/>
                  </a:cubicBezTo>
                  <a:cubicBezTo>
                    <a:pt x="0" y="204"/>
                    <a:pt x="835" y="402"/>
                    <a:pt x="1323" y="402"/>
                  </a:cubicBezTo>
                  <a:cubicBezTo>
                    <a:pt x="1567" y="402"/>
                    <a:pt x="1725" y="352"/>
                    <a:pt x="1648" y="204"/>
                  </a:cubicBezTo>
                  <a:cubicBezTo>
                    <a:pt x="1567" y="51"/>
                    <a:pt x="1357" y="0"/>
                    <a:pt x="1113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74" name="Google Shape;4338;p64"/>
            <p:cNvSpPr/>
            <p:nvPr/>
          </p:nvSpPr>
          <p:spPr>
            <a:xfrm>
              <a:off x="4858788" y="3718338"/>
              <a:ext cx="40000" cy="12950"/>
            </a:xfrm>
            <a:custGeom>
              <a:avLst/>
              <a:gdLst/>
              <a:ahLst/>
              <a:cxnLst/>
              <a:rect l="l" t="t" r="r" b="b"/>
              <a:pathLst>
                <a:path w="1600" h="518" extrusionOk="0">
                  <a:moveTo>
                    <a:pt x="925" y="1"/>
                  </a:moveTo>
                  <a:cubicBezTo>
                    <a:pt x="495" y="1"/>
                    <a:pt x="0" y="107"/>
                    <a:pt x="0" y="107"/>
                  </a:cubicBezTo>
                  <a:cubicBezTo>
                    <a:pt x="0" y="107"/>
                    <a:pt x="806" y="518"/>
                    <a:pt x="1252" y="518"/>
                  </a:cubicBezTo>
                  <a:cubicBezTo>
                    <a:pt x="1400" y="518"/>
                    <a:pt x="1509" y="472"/>
                    <a:pt x="1534" y="350"/>
                  </a:cubicBezTo>
                  <a:cubicBezTo>
                    <a:pt x="1599" y="76"/>
                    <a:pt x="1285" y="1"/>
                    <a:pt x="925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75" name="Google Shape;4339;p64"/>
            <p:cNvSpPr/>
            <p:nvPr/>
          </p:nvSpPr>
          <p:spPr>
            <a:xfrm>
              <a:off x="4854488" y="3743463"/>
              <a:ext cx="51875" cy="20575"/>
            </a:xfrm>
            <a:custGeom>
              <a:avLst/>
              <a:gdLst/>
              <a:ahLst/>
              <a:cxnLst/>
              <a:rect l="l" t="t" r="r" b="b"/>
              <a:pathLst>
                <a:path w="2075" h="823" extrusionOk="0">
                  <a:moveTo>
                    <a:pt x="257" y="0"/>
                  </a:moveTo>
                  <a:cubicBezTo>
                    <a:pt x="103" y="0"/>
                    <a:pt x="0" y="5"/>
                    <a:pt x="0" y="5"/>
                  </a:cubicBezTo>
                  <a:cubicBezTo>
                    <a:pt x="0" y="5"/>
                    <a:pt x="673" y="823"/>
                    <a:pt x="1215" y="823"/>
                  </a:cubicBezTo>
                  <a:cubicBezTo>
                    <a:pt x="1353" y="823"/>
                    <a:pt x="1483" y="769"/>
                    <a:pt x="1591" y="635"/>
                  </a:cubicBezTo>
                  <a:cubicBezTo>
                    <a:pt x="2075" y="62"/>
                    <a:pt x="820" y="0"/>
                    <a:pt x="257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76" name="Google Shape;4340;p64"/>
            <p:cNvSpPr/>
            <p:nvPr/>
          </p:nvSpPr>
          <p:spPr>
            <a:xfrm>
              <a:off x="4971638" y="3492388"/>
              <a:ext cx="133700" cy="50825"/>
            </a:xfrm>
            <a:custGeom>
              <a:avLst/>
              <a:gdLst/>
              <a:ahLst/>
              <a:cxnLst/>
              <a:rect l="l" t="t" r="r" b="b"/>
              <a:pathLst>
                <a:path w="5348" h="2033" extrusionOk="0">
                  <a:moveTo>
                    <a:pt x="2466" y="1"/>
                  </a:moveTo>
                  <a:cubicBezTo>
                    <a:pt x="2280" y="1"/>
                    <a:pt x="2108" y="15"/>
                    <a:pt x="1922" y="29"/>
                  </a:cubicBezTo>
                  <a:cubicBezTo>
                    <a:pt x="1277" y="58"/>
                    <a:pt x="632" y="158"/>
                    <a:pt x="1" y="330"/>
                  </a:cubicBezTo>
                  <a:cubicBezTo>
                    <a:pt x="87" y="502"/>
                    <a:pt x="202" y="660"/>
                    <a:pt x="316" y="817"/>
                  </a:cubicBezTo>
                  <a:cubicBezTo>
                    <a:pt x="417" y="946"/>
                    <a:pt x="531" y="1075"/>
                    <a:pt x="660" y="1204"/>
                  </a:cubicBezTo>
                  <a:cubicBezTo>
                    <a:pt x="1133" y="1634"/>
                    <a:pt x="1721" y="1921"/>
                    <a:pt x="2352" y="1993"/>
                  </a:cubicBezTo>
                  <a:cubicBezTo>
                    <a:pt x="2438" y="2007"/>
                    <a:pt x="2524" y="2021"/>
                    <a:pt x="2624" y="2021"/>
                  </a:cubicBezTo>
                  <a:cubicBezTo>
                    <a:pt x="2703" y="2029"/>
                    <a:pt x="2778" y="2032"/>
                    <a:pt x="2853" y="2032"/>
                  </a:cubicBezTo>
                  <a:cubicBezTo>
                    <a:pt x="2928" y="2032"/>
                    <a:pt x="3004" y="2029"/>
                    <a:pt x="3082" y="2021"/>
                  </a:cubicBezTo>
                  <a:cubicBezTo>
                    <a:pt x="4000" y="1978"/>
                    <a:pt x="4559" y="1692"/>
                    <a:pt x="4888" y="1348"/>
                  </a:cubicBezTo>
                  <a:cubicBezTo>
                    <a:pt x="5003" y="1233"/>
                    <a:pt x="5103" y="1104"/>
                    <a:pt x="5175" y="961"/>
                  </a:cubicBezTo>
                  <a:cubicBezTo>
                    <a:pt x="5261" y="817"/>
                    <a:pt x="5318" y="660"/>
                    <a:pt x="5347" y="488"/>
                  </a:cubicBezTo>
                  <a:cubicBezTo>
                    <a:pt x="4630" y="230"/>
                    <a:pt x="3871" y="58"/>
                    <a:pt x="3097" y="15"/>
                  </a:cubicBezTo>
                  <a:lnTo>
                    <a:pt x="3025" y="15"/>
                  </a:lnTo>
                  <a:cubicBezTo>
                    <a:pt x="2896" y="1"/>
                    <a:pt x="2767" y="1"/>
                    <a:pt x="2638" y="1"/>
                  </a:cubicBezTo>
                  <a:close/>
                </a:path>
              </a:pathLst>
            </a:custGeom>
            <a:solidFill>
              <a:srgbClr val="FFD3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77" name="Google Shape;4341;p64"/>
            <p:cNvSpPr/>
            <p:nvPr/>
          </p:nvSpPr>
          <p:spPr>
            <a:xfrm>
              <a:off x="4807888" y="3670463"/>
              <a:ext cx="33000" cy="82450"/>
            </a:xfrm>
            <a:custGeom>
              <a:avLst/>
              <a:gdLst/>
              <a:ahLst/>
              <a:cxnLst/>
              <a:rect l="l" t="t" r="r" b="b"/>
              <a:pathLst>
                <a:path w="1320" h="3298" extrusionOk="0">
                  <a:moveTo>
                    <a:pt x="58" y="1"/>
                  </a:moveTo>
                  <a:cubicBezTo>
                    <a:pt x="1" y="359"/>
                    <a:pt x="1" y="703"/>
                    <a:pt x="30" y="1061"/>
                  </a:cubicBezTo>
                  <a:cubicBezTo>
                    <a:pt x="116" y="2179"/>
                    <a:pt x="546" y="2882"/>
                    <a:pt x="1119" y="3297"/>
                  </a:cubicBezTo>
                  <a:cubicBezTo>
                    <a:pt x="1320" y="1291"/>
                    <a:pt x="288" y="216"/>
                    <a:pt x="58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78" name="Google Shape;4342;p64"/>
            <p:cNvSpPr/>
            <p:nvPr/>
          </p:nvSpPr>
          <p:spPr>
            <a:xfrm>
              <a:off x="5133613" y="3717763"/>
              <a:ext cx="6825" cy="6100"/>
            </a:xfrm>
            <a:custGeom>
              <a:avLst/>
              <a:gdLst/>
              <a:ahLst/>
              <a:cxnLst/>
              <a:rect l="l" t="t" r="r" b="b"/>
              <a:pathLst>
                <a:path w="273" h="244" extrusionOk="0">
                  <a:moveTo>
                    <a:pt x="158" y="1"/>
                  </a:moveTo>
                  <a:cubicBezTo>
                    <a:pt x="58" y="1"/>
                    <a:pt x="0" y="130"/>
                    <a:pt x="72" y="201"/>
                  </a:cubicBezTo>
                  <a:cubicBezTo>
                    <a:pt x="96" y="231"/>
                    <a:pt x="127" y="243"/>
                    <a:pt x="158" y="243"/>
                  </a:cubicBezTo>
                  <a:cubicBezTo>
                    <a:pt x="217" y="243"/>
                    <a:pt x="273" y="196"/>
                    <a:pt x="273" y="130"/>
                  </a:cubicBezTo>
                  <a:cubicBezTo>
                    <a:pt x="273" y="58"/>
                    <a:pt x="230" y="1"/>
                    <a:pt x="158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79" name="Google Shape;4343;p64"/>
            <p:cNvSpPr/>
            <p:nvPr/>
          </p:nvSpPr>
          <p:spPr>
            <a:xfrm>
              <a:off x="5152588" y="3699763"/>
              <a:ext cx="6125" cy="5925"/>
            </a:xfrm>
            <a:custGeom>
              <a:avLst/>
              <a:gdLst/>
              <a:ahLst/>
              <a:cxnLst/>
              <a:rect l="l" t="t" r="r" b="b"/>
              <a:pathLst>
                <a:path w="245" h="237" extrusionOk="0">
                  <a:moveTo>
                    <a:pt x="123" y="1"/>
                  </a:moveTo>
                  <a:cubicBezTo>
                    <a:pt x="62" y="1"/>
                    <a:pt x="1" y="40"/>
                    <a:pt x="1" y="119"/>
                  </a:cubicBezTo>
                  <a:cubicBezTo>
                    <a:pt x="1" y="198"/>
                    <a:pt x="62" y="237"/>
                    <a:pt x="123" y="237"/>
                  </a:cubicBezTo>
                  <a:cubicBezTo>
                    <a:pt x="184" y="237"/>
                    <a:pt x="245" y="198"/>
                    <a:pt x="245" y="119"/>
                  </a:cubicBezTo>
                  <a:cubicBezTo>
                    <a:pt x="245" y="40"/>
                    <a:pt x="184" y="1"/>
                    <a:pt x="123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0" name="Google Shape;4344;p64"/>
            <p:cNvSpPr/>
            <p:nvPr/>
          </p:nvSpPr>
          <p:spPr>
            <a:xfrm>
              <a:off x="4898913" y="3708713"/>
              <a:ext cx="6125" cy="5950"/>
            </a:xfrm>
            <a:custGeom>
              <a:avLst/>
              <a:gdLst/>
              <a:ahLst/>
              <a:cxnLst/>
              <a:rect l="l" t="t" r="r" b="b"/>
              <a:pathLst>
                <a:path w="245" h="238" extrusionOk="0">
                  <a:moveTo>
                    <a:pt x="122" y="1"/>
                  </a:moveTo>
                  <a:cubicBezTo>
                    <a:pt x="61" y="1"/>
                    <a:pt x="0" y="40"/>
                    <a:pt x="0" y="119"/>
                  </a:cubicBezTo>
                  <a:cubicBezTo>
                    <a:pt x="0" y="198"/>
                    <a:pt x="61" y="237"/>
                    <a:pt x="122" y="237"/>
                  </a:cubicBezTo>
                  <a:cubicBezTo>
                    <a:pt x="183" y="237"/>
                    <a:pt x="244" y="198"/>
                    <a:pt x="244" y="119"/>
                  </a:cubicBezTo>
                  <a:cubicBezTo>
                    <a:pt x="244" y="40"/>
                    <a:pt x="183" y="1"/>
                    <a:pt x="122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1" name="Google Shape;4345;p64"/>
            <p:cNvSpPr/>
            <p:nvPr/>
          </p:nvSpPr>
          <p:spPr>
            <a:xfrm>
              <a:off x="4925063" y="3727088"/>
              <a:ext cx="7200" cy="5850"/>
            </a:xfrm>
            <a:custGeom>
              <a:avLst/>
              <a:gdLst/>
              <a:ahLst/>
              <a:cxnLst/>
              <a:rect l="l" t="t" r="r" b="b"/>
              <a:pathLst>
                <a:path w="288" h="234" extrusionOk="0">
                  <a:moveTo>
                    <a:pt x="158" y="0"/>
                  </a:moveTo>
                  <a:cubicBezTo>
                    <a:pt x="58" y="0"/>
                    <a:pt x="1" y="129"/>
                    <a:pt x="72" y="201"/>
                  </a:cubicBezTo>
                  <a:cubicBezTo>
                    <a:pt x="99" y="223"/>
                    <a:pt x="130" y="233"/>
                    <a:pt x="160" y="233"/>
                  </a:cubicBezTo>
                  <a:cubicBezTo>
                    <a:pt x="226" y="233"/>
                    <a:pt x="287" y="184"/>
                    <a:pt x="287" y="115"/>
                  </a:cubicBezTo>
                  <a:cubicBezTo>
                    <a:pt x="287" y="43"/>
                    <a:pt x="230" y="0"/>
                    <a:pt x="158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2" name="Google Shape;4346;p64"/>
            <p:cNvSpPr/>
            <p:nvPr/>
          </p:nvSpPr>
          <p:spPr>
            <a:xfrm>
              <a:off x="4990288" y="3549138"/>
              <a:ext cx="85650" cy="63300"/>
            </a:xfrm>
            <a:custGeom>
              <a:avLst/>
              <a:gdLst/>
              <a:ahLst/>
              <a:cxnLst/>
              <a:rect l="l" t="t" r="r" b="b"/>
              <a:pathLst>
                <a:path w="3426" h="2532" extrusionOk="0">
                  <a:moveTo>
                    <a:pt x="859" y="1"/>
                  </a:moveTo>
                  <a:cubicBezTo>
                    <a:pt x="822" y="1"/>
                    <a:pt x="785" y="3"/>
                    <a:pt x="746" y="9"/>
                  </a:cubicBezTo>
                  <a:cubicBezTo>
                    <a:pt x="0" y="110"/>
                    <a:pt x="1075" y="2116"/>
                    <a:pt x="1692" y="2532"/>
                  </a:cubicBezTo>
                  <a:cubicBezTo>
                    <a:pt x="2508" y="1744"/>
                    <a:pt x="3426" y="325"/>
                    <a:pt x="2852" y="81"/>
                  </a:cubicBezTo>
                  <a:cubicBezTo>
                    <a:pt x="2796" y="59"/>
                    <a:pt x="2739" y="49"/>
                    <a:pt x="2683" y="49"/>
                  </a:cubicBezTo>
                  <a:cubicBezTo>
                    <a:pt x="2160" y="49"/>
                    <a:pt x="1692" y="927"/>
                    <a:pt x="1692" y="927"/>
                  </a:cubicBezTo>
                  <a:cubicBezTo>
                    <a:pt x="1692" y="927"/>
                    <a:pt x="1511" y="1"/>
                    <a:pt x="859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3" name="Google Shape;4347;p64"/>
            <p:cNvSpPr/>
            <p:nvPr/>
          </p:nvSpPr>
          <p:spPr>
            <a:xfrm>
              <a:off x="5025038" y="3621738"/>
              <a:ext cx="10425" cy="54125"/>
            </a:xfrm>
            <a:custGeom>
              <a:avLst/>
              <a:gdLst/>
              <a:ahLst/>
              <a:cxnLst/>
              <a:rect l="l" t="t" r="r" b="b"/>
              <a:pathLst>
                <a:path w="417" h="2165" extrusionOk="0">
                  <a:moveTo>
                    <a:pt x="259" y="1"/>
                  </a:moveTo>
                  <a:cubicBezTo>
                    <a:pt x="115" y="330"/>
                    <a:pt x="44" y="703"/>
                    <a:pt x="29" y="1076"/>
                  </a:cubicBezTo>
                  <a:cubicBezTo>
                    <a:pt x="1" y="1448"/>
                    <a:pt x="44" y="1806"/>
                    <a:pt x="144" y="2165"/>
                  </a:cubicBezTo>
                  <a:cubicBezTo>
                    <a:pt x="287" y="1821"/>
                    <a:pt x="373" y="1463"/>
                    <a:pt x="388" y="1090"/>
                  </a:cubicBezTo>
                  <a:cubicBezTo>
                    <a:pt x="416" y="717"/>
                    <a:pt x="373" y="345"/>
                    <a:pt x="259" y="1"/>
                  </a:cubicBezTo>
                  <a:close/>
                </a:path>
              </a:pathLst>
            </a:custGeom>
            <a:solidFill>
              <a:srgbClr val="FFD3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4" name="Google Shape;4348;p64"/>
            <p:cNvSpPr/>
            <p:nvPr/>
          </p:nvSpPr>
          <p:spPr>
            <a:xfrm>
              <a:off x="4983463" y="3610988"/>
              <a:ext cx="36225" cy="22250"/>
            </a:xfrm>
            <a:custGeom>
              <a:avLst/>
              <a:gdLst/>
              <a:ahLst/>
              <a:cxnLst/>
              <a:rect l="l" t="t" r="r" b="b"/>
              <a:pathLst>
                <a:path w="1449" h="890" extrusionOk="0">
                  <a:moveTo>
                    <a:pt x="1449" y="1"/>
                  </a:moveTo>
                  <a:lnTo>
                    <a:pt x="1449" y="1"/>
                  </a:lnTo>
                  <a:cubicBezTo>
                    <a:pt x="861" y="72"/>
                    <a:pt x="331" y="402"/>
                    <a:pt x="1" y="889"/>
                  </a:cubicBezTo>
                  <a:cubicBezTo>
                    <a:pt x="288" y="861"/>
                    <a:pt x="560" y="760"/>
                    <a:pt x="818" y="603"/>
                  </a:cubicBezTo>
                  <a:cubicBezTo>
                    <a:pt x="1062" y="445"/>
                    <a:pt x="1291" y="244"/>
                    <a:pt x="1449" y="1"/>
                  </a:cubicBezTo>
                  <a:close/>
                </a:path>
              </a:pathLst>
            </a:custGeom>
            <a:solidFill>
              <a:srgbClr val="FFD3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5" name="Google Shape;4349;p64"/>
            <p:cNvSpPr/>
            <p:nvPr/>
          </p:nvSpPr>
          <p:spPr>
            <a:xfrm>
              <a:off x="5042963" y="3610988"/>
              <a:ext cx="36200" cy="22250"/>
            </a:xfrm>
            <a:custGeom>
              <a:avLst/>
              <a:gdLst/>
              <a:ahLst/>
              <a:cxnLst/>
              <a:rect l="l" t="t" r="r" b="b"/>
              <a:pathLst>
                <a:path w="1448" h="890" extrusionOk="0">
                  <a:moveTo>
                    <a:pt x="0" y="1"/>
                  </a:moveTo>
                  <a:cubicBezTo>
                    <a:pt x="158" y="244"/>
                    <a:pt x="373" y="445"/>
                    <a:pt x="631" y="603"/>
                  </a:cubicBezTo>
                  <a:cubicBezTo>
                    <a:pt x="874" y="760"/>
                    <a:pt x="1161" y="861"/>
                    <a:pt x="1448" y="889"/>
                  </a:cubicBezTo>
                  <a:cubicBezTo>
                    <a:pt x="1118" y="402"/>
                    <a:pt x="588" y="72"/>
                    <a:pt x="0" y="1"/>
                  </a:cubicBezTo>
                  <a:close/>
                </a:path>
              </a:pathLst>
            </a:custGeom>
            <a:solidFill>
              <a:srgbClr val="FFD3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6" name="Google Shape;4350;p64"/>
            <p:cNvSpPr/>
            <p:nvPr/>
          </p:nvSpPr>
          <p:spPr>
            <a:xfrm>
              <a:off x="4950863" y="3492388"/>
              <a:ext cx="82450" cy="49125"/>
            </a:xfrm>
            <a:custGeom>
              <a:avLst/>
              <a:gdLst/>
              <a:ahLst/>
              <a:cxnLst/>
              <a:rect l="l" t="t" r="r" b="b"/>
              <a:pathLst>
                <a:path w="3298" h="1965" extrusionOk="0">
                  <a:moveTo>
                    <a:pt x="3297" y="1"/>
                  </a:moveTo>
                  <a:cubicBezTo>
                    <a:pt x="3125" y="1"/>
                    <a:pt x="2939" y="1"/>
                    <a:pt x="2767" y="15"/>
                  </a:cubicBezTo>
                  <a:cubicBezTo>
                    <a:pt x="2194" y="230"/>
                    <a:pt x="1663" y="502"/>
                    <a:pt x="1147" y="817"/>
                  </a:cubicBezTo>
                  <a:cubicBezTo>
                    <a:pt x="631" y="1133"/>
                    <a:pt x="201" y="1520"/>
                    <a:pt x="1" y="1964"/>
                  </a:cubicBezTo>
                  <a:cubicBezTo>
                    <a:pt x="517" y="1735"/>
                    <a:pt x="1018" y="1491"/>
                    <a:pt x="1491" y="1190"/>
                  </a:cubicBezTo>
                  <a:cubicBezTo>
                    <a:pt x="2194" y="774"/>
                    <a:pt x="2867" y="316"/>
                    <a:pt x="3297" y="1"/>
                  </a:cubicBezTo>
                  <a:close/>
                </a:path>
              </a:pathLst>
            </a:custGeom>
            <a:solidFill>
              <a:srgbClr val="FF51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7" name="Google Shape;4351;p64"/>
            <p:cNvSpPr/>
            <p:nvPr/>
          </p:nvSpPr>
          <p:spPr>
            <a:xfrm>
              <a:off x="5038288" y="3492738"/>
              <a:ext cx="88525" cy="39800"/>
            </a:xfrm>
            <a:custGeom>
              <a:avLst/>
              <a:gdLst/>
              <a:ahLst/>
              <a:cxnLst/>
              <a:rect l="l" t="t" r="r" b="b"/>
              <a:pathLst>
                <a:path w="3541" h="1592" extrusionOk="0">
                  <a:moveTo>
                    <a:pt x="1" y="1"/>
                  </a:moveTo>
                  <a:cubicBezTo>
                    <a:pt x="674" y="545"/>
                    <a:pt x="1420" y="1004"/>
                    <a:pt x="2237" y="1334"/>
                  </a:cubicBezTo>
                  <a:cubicBezTo>
                    <a:pt x="2638" y="1506"/>
                    <a:pt x="3082" y="1592"/>
                    <a:pt x="3541" y="1592"/>
                  </a:cubicBezTo>
                  <a:cubicBezTo>
                    <a:pt x="3412" y="1434"/>
                    <a:pt x="3011" y="1205"/>
                    <a:pt x="2509" y="961"/>
                  </a:cubicBezTo>
                  <a:cubicBezTo>
                    <a:pt x="1835" y="617"/>
                    <a:pt x="990" y="259"/>
                    <a:pt x="388" y="15"/>
                  </a:cubicBezTo>
                  <a:cubicBezTo>
                    <a:pt x="259" y="1"/>
                    <a:pt x="130" y="1"/>
                    <a:pt x="1" y="1"/>
                  </a:cubicBezTo>
                  <a:close/>
                </a:path>
              </a:pathLst>
            </a:custGeom>
            <a:solidFill>
              <a:srgbClr val="FF51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8" name="Google Shape;4352;p64"/>
            <p:cNvSpPr/>
            <p:nvPr/>
          </p:nvSpPr>
          <p:spPr>
            <a:xfrm>
              <a:off x="5028613" y="3492388"/>
              <a:ext cx="11850" cy="59875"/>
            </a:xfrm>
            <a:custGeom>
              <a:avLst/>
              <a:gdLst/>
              <a:ahLst/>
              <a:cxnLst/>
              <a:rect l="l" t="t" r="r" b="b"/>
              <a:pathLst>
                <a:path w="474" h="2395" extrusionOk="0">
                  <a:moveTo>
                    <a:pt x="202" y="1"/>
                  </a:moveTo>
                  <a:cubicBezTo>
                    <a:pt x="116" y="559"/>
                    <a:pt x="1" y="1434"/>
                    <a:pt x="73" y="1993"/>
                  </a:cubicBezTo>
                  <a:cubicBezTo>
                    <a:pt x="87" y="2136"/>
                    <a:pt x="130" y="2265"/>
                    <a:pt x="202" y="2394"/>
                  </a:cubicBezTo>
                  <a:cubicBezTo>
                    <a:pt x="273" y="2279"/>
                    <a:pt x="330" y="2150"/>
                    <a:pt x="345" y="2021"/>
                  </a:cubicBezTo>
                  <a:cubicBezTo>
                    <a:pt x="474" y="1477"/>
                    <a:pt x="459" y="617"/>
                    <a:pt x="373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9" name="Google Shape;4353;p64"/>
            <p:cNvSpPr/>
            <p:nvPr/>
          </p:nvSpPr>
          <p:spPr>
            <a:xfrm>
              <a:off x="4941188" y="3516763"/>
              <a:ext cx="9700" cy="8350"/>
            </a:xfrm>
            <a:custGeom>
              <a:avLst/>
              <a:gdLst/>
              <a:ahLst/>
              <a:cxnLst/>
              <a:rect l="l" t="t" r="r" b="b"/>
              <a:pathLst>
                <a:path w="388" h="334" extrusionOk="0">
                  <a:moveTo>
                    <a:pt x="216" y="0"/>
                  </a:moveTo>
                  <a:cubicBezTo>
                    <a:pt x="72" y="0"/>
                    <a:pt x="1" y="186"/>
                    <a:pt x="101" y="287"/>
                  </a:cubicBezTo>
                  <a:cubicBezTo>
                    <a:pt x="133" y="319"/>
                    <a:pt x="175" y="334"/>
                    <a:pt x="216" y="334"/>
                  </a:cubicBezTo>
                  <a:cubicBezTo>
                    <a:pt x="302" y="334"/>
                    <a:pt x="388" y="269"/>
                    <a:pt x="388" y="172"/>
                  </a:cubicBezTo>
                  <a:cubicBezTo>
                    <a:pt x="388" y="72"/>
                    <a:pt x="316" y="0"/>
                    <a:pt x="216" y="0"/>
                  </a:cubicBezTo>
                  <a:close/>
                </a:path>
              </a:pathLst>
            </a:custGeom>
            <a:solidFill>
              <a:srgbClr val="00BFB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0" name="Google Shape;4354;p64"/>
            <p:cNvSpPr/>
            <p:nvPr/>
          </p:nvSpPr>
          <p:spPr>
            <a:xfrm>
              <a:off x="4979163" y="3545063"/>
              <a:ext cx="8275" cy="8275"/>
            </a:xfrm>
            <a:custGeom>
              <a:avLst/>
              <a:gdLst/>
              <a:ahLst/>
              <a:cxnLst/>
              <a:rect l="l" t="t" r="r" b="b"/>
              <a:pathLst>
                <a:path w="331" h="331" extrusionOk="0">
                  <a:moveTo>
                    <a:pt x="159" y="0"/>
                  </a:moveTo>
                  <a:cubicBezTo>
                    <a:pt x="73" y="0"/>
                    <a:pt x="1" y="72"/>
                    <a:pt x="1" y="158"/>
                  </a:cubicBezTo>
                  <a:cubicBezTo>
                    <a:pt x="1" y="244"/>
                    <a:pt x="73" y="330"/>
                    <a:pt x="159" y="330"/>
                  </a:cubicBezTo>
                  <a:cubicBezTo>
                    <a:pt x="259" y="330"/>
                    <a:pt x="331" y="244"/>
                    <a:pt x="331" y="158"/>
                  </a:cubicBezTo>
                  <a:cubicBezTo>
                    <a:pt x="331" y="72"/>
                    <a:pt x="259" y="0"/>
                    <a:pt x="159" y="0"/>
                  </a:cubicBezTo>
                  <a:close/>
                </a:path>
              </a:pathLst>
            </a:custGeom>
            <a:solidFill>
              <a:srgbClr val="00BFB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1" name="Google Shape;4355;p64"/>
            <p:cNvSpPr/>
            <p:nvPr/>
          </p:nvSpPr>
          <p:spPr>
            <a:xfrm>
              <a:off x="5087738" y="3542638"/>
              <a:ext cx="9000" cy="8350"/>
            </a:xfrm>
            <a:custGeom>
              <a:avLst/>
              <a:gdLst/>
              <a:ahLst/>
              <a:cxnLst/>
              <a:rect l="l" t="t" r="r" b="b"/>
              <a:pathLst>
                <a:path w="360" h="334" extrusionOk="0">
                  <a:moveTo>
                    <a:pt x="180" y="1"/>
                  </a:moveTo>
                  <a:cubicBezTo>
                    <a:pt x="90" y="1"/>
                    <a:pt x="1" y="62"/>
                    <a:pt x="15" y="183"/>
                  </a:cubicBezTo>
                  <a:cubicBezTo>
                    <a:pt x="22" y="284"/>
                    <a:pt x="97" y="334"/>
                    <a:pt x="175" y="334"/>
                  </a:cubicBezTo>
                  <a:cubicBezTo>
                    <a:pt x="252" y="334"/>
                    <a:pt x="330" y="284"/>
                    <a:pt x="345" y="183"/>
                  </a:cubicBezTo>
                  <a:cubicBezTo>
                    <a:pt x="359" y="62"/>
                    <a:pt x="269" y="1"/>
                    <a:pt x="180" y="1"/>
                  </a:cubicBezTo>
                  <a:close/>
                </a:path>
              </a:pathLst>
            </a:custGeom>
            <a:solidFill>
              <a:srgbClr val="00BFB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2" name="Google Shape;4356;p64"/>
            <p:cNvSpPr/>
            <p:nvPr/>
          </p:nvSpPr>
          <p:spPr>
            <a:xfrm>
              <a:off x="5127513" y="3515313"/>
              <a:ext cx="7900" cy="6475"/>
            </a:xfrm>
            <a:custGeom>
              <a:avLst/>
              <a:gdLst/>
              <a:ahLst/>
              <a:cxnLst/>
              <a:rect l="l" t="t" r="r" b="b"/>
              <a:pathLst>
                <a:path w="316" h="259" extrusionOk="0">
                  <a:moveTo>
                    <a:pt x="29" y="1"/>
                  </a:moveTo>
                  <a:cubicBezTo>
                    <a:pt x="15" y="29"/>
                    <a:pt x="1" y="58"/>
                    <a:pt x="1" y="101"/>
                  </a:cubicBezTo>
                  <a:cubicBezTo>
                    <a:pt x="1" y="187"/>
                    <a:pt x="72" y="259"/>
                    <a:pt x="173" y="259"/>
                  </a:cubicBezTo>
                  <a:cubicBezTo>
                    <a:pt x="230" y="259"/>
                    <a:pt x="287" y="230"/>
                    <a:pt x="316" y="173"/>
                  </a:cubicBezTo>
                  <a:cubicBezTo>
                    <a:pt x="216" y="115"/>
                    <a:pt x="130" y="58"/>
                    <a:pt x="29" y="1"/>
                  </a:cubicBezTo>
                  <a:close/>
                </a:path>
              </a:pathLst>
            </a:custGeom>
            <a:solidFill>
              <a:srgbClr val="00BFB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3" name="Google Shape;4357;p64"/>
            <p:cNvSpPr/>
            <p:nvPr/>
          </p:nvSpPr>
          <p:spPr>
            <a:xfrm>
              <a:off x="5148288" y="3686913"/>
              <a:ext cx="72050" cy="68500"/>
            </a:xfrm>
            <a:custGeom>
              <a:avLst/>
              <a:gdLst/>
              <a:ahLst/>
              <a:cxnLst/>
              <a:rect l="l" t="t" r="r" b="b"/>
              <a:pathLst>
                <a:path w="2882" h="2740" extrusionOk="0">
                  <a:moveTo>
                    <a:pt x="2443" y="0"/>
                  </a:moveTo>
                  <a:cubicBezTo>
                    <a:pt x="2437" y="0"/>
                    <a:pt x="2430" y="1"/>
                    <a:pt x="2423" y="2"/>
                  </a:cubicBezTo>
                  <a:cubicBezTo>
                    <a:pt x="1965" y="74"/>
                    <a:pt x="2538" y="1923"/>
                    <a:pt x="2595" y="2123"/>
                  </a:cubicBezTo>
                  <a:cubicBezTo>
                    <a:pt x="2514" y="1934"/>
                    <a:pt x="1871" y="430"/>
                    <a:pt x="1558" y="430"/>
                  </a:cubicBezTo>
                  <a:cubicBezTo>
                    <a:pt x="1539" y="430"/>
                    <a:pt x="1522" y="435"/>
                    <a:pt x="1506" y="446"/>
                  </a:cubicBezTo>
                  <a:cubicBezTo>
                    <a:pt x="1205" y="633"/>
                    <a:pt x="2323" y="2224"/>
                    <a:pt x="2395" y="2310"/>
                  </a:cubicBezTo>
                  <a:cubicBezTo>
                    <a:pt x="2316" y="2231"/>
                    <a:pt x="1160" y="955"/>
                    <a:pt x="819" y="955"/>
                  </a:cubicBezTo>
                  <a:cubicBezTo>
                    <a:pt x="787" y="955"/>
                    <a:pt x="762" y="966"/>
                    <a:pt x="746" y="991"/>
                  </a:cubicBezTo>
                  <a:cubicBezTo>
                    <a:pt x="546" y="1278"/>
                    <a:pt x="2008" y="2338"/>
                    <a:pt x="2165" y="2467"/>
                  </a:cubicBezTo>
                  <a:cubicBezTo>
                    <a:pt x="2005" y="2399"/>
                    <a:pt x="755" y="1918"/>
                    <a:pt x="245" y="1918"/>
                  </a:cubicBezTo>
                  <a:cubicBezTo>
                    <a:pt x="117" y="1918"/>
                    <a:pt x="35" y="1948"/>
                    <a:pt x="30" y="2023"/>
                  </a:cubicBezTo>
                  <a:cubicBezTo>
                    <a:pt x="1" y="2338"/>
                    <a:pt x="1535" y="2625"/>
                    <a:pt x="2251" y="2740"/>
                  </a:cubicBezTo>
                  <a:cubicBezTo>
                    <a:pt x="2509" y="2596"/>
                    <a:pt x="2710" y="2381"/>
                    <a:pt x="2882" y="2152"/>
                  </a:cubicBezTo>
                  <a:cubicBezTo>
                    <a:pt x="2868" y="1421"/>
                    <a:pt x="2785" y="0"/>
                    <a:pt x="2443" y="0"/>
                  </a:cubicBezTo>
                  <a:close/>
                </a:path>
              </a:pathLst>
            </a:custGeom>
            <a:solidFill>
              <a:srgbClr val="FFD3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35078245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6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" dur="2000"/>
                                        <p:tgtEl>
                                          <p:spTgt spid="9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6" dur="2000"/>
                                        <p:tgtEl>
                                          <p:spTgt spid="10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9" dur="2000"/>
                                        <p:tgtEl>
                                          <p:spTgt spid="16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4" dur="2000"/>
                                        <p:tgtEl>
                                          <p:spTgt spid="15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7" dur="2000"/>
                                        <p:tgtEl>
                                          <p:spTgt spid="1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2" dur="2000"/>
                                        <p:tgtEl>
                                          <p:spTgt spid="1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5" dur="2000"/>
                                        <p:tgtEl>
                                          <p:spTgt spid="1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0" dur="500"/>
                                        <p:tgtEl>
                                          <p:spTgt spid="4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8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0" name="Google Shape;760;p34"/>
          <p:cNvSpPr txBox="1">
            <a:spLocks noGrp="1"/>
          </p:cNvSpPr>
          <p:nvPr>
            <p:ph type="ctrTitle"/>
          </p:nvPr>
        </p:nvSpPr>
        <p:spPr>
          <a:xfrm flipH="1">
            <a:off x="-68487" y="325113"/>
            <a:ext cx="2680318" cy="916561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TRIPLE </a:t>
            </a:r>
            <a:endParaRPr dirty="0"/>
          </a:p>
        </p:txBody>
      </p:sp>
      <p:grpSp>
        <p:nvGrpSpPr>
          <p:cNvPr id="762" name="Google Shape;762;p34"/>
          <p:cNvGrpSpPr/>
          <p:nvPr/>
        </p:nvGrpSpPr>
        <p:grpSpPr>
          <a:xfrm>
            <a:off x="2851388" y="3793550"/>
            <a:ext cx="3593550" cy="1349950"/>
            <a:chOff x="1953975" y="4110325"/>
            <a:chExt cx="3593550" cy="1349950"/>
          </a:xfrm>
        </p:grpSpPr>
        <p:sp>
          <p:nvSpPr>
            <p:cNvPr id="763" name="Google Shape;763;p34"/>
            <p:cNvSpPr/>
            <p:nvPr/>
          </p:nvSpPr>
          <p:spPr>
            <a:xfrm>
              <a:off x="2907550" y="4618750"/>
              <a:ext cx="1698625" cy="841525"/>
            </a:xfrm>
            <a:custGeom>
              <a:avLst/>
              <a:gdLst/>
              <a:ahLst/>
              <a:cxnLst/>
              <a:rect l="l" t="t" r="r" b="b"/>
              <a:pathLst>
                <a:path w="67945" h="33661" extrusionOk="0">
                  <a:moveTo>
                    <a:pt x="34901" y="1"/>
                  </a:moveTo>
                  <a:cubicBezTo>
                    <a:pt x="31876" y="1"/>
                    <a:pt x="28852" y="153"/>
                    <a:pt x="25843" y="461"/>
                  </a:cubicBezTo>
                  <a:cubicBezTo>
                    <a:pt x="25765" y="461"/>
                    <a:pt x="25688" y="477"/>
                    <a:pt x="25626" y="477"/>
                  </a:cubicBezTo>
                  <a:cubicBezTo>
                    <a:pt x="21314" y="910"/>
                    <a:pt x="17048" y="1636"/>
                    <a:pt x="12829" y="2625"/>
                  </a:cubicBezTo>
                  <a:cubicBezTo>
                    <a:pt x="12752" y="2641"/>
                    <a:pt x="12674" y="2656"/>
                    <a:pt x="12597" y="2687"/>
                  </a:cubicBezTo>
                  <a:cubicBezTo>
                    <a:pt x="4792" y="4526"/>
                    <a:pt x="1" y="6659"/>
                    <a:pt x="1" y="6659"/>
                  </a:cubicBezTo>
                  <a:lnTo>
                    <a:pt x="1608" y="11991"/>
                  </a:lnTo>
                  <a:lnTo>
                    <a:pt x="8177" y="33660"/>
                  </a:lnTo>
                  <a:lnTo>
                    <a:pt x="60525" y="33660"/>
                  </a:lnTo>
                  <a:cubicBezTo>
                    <a:pt x="61561" y="30832"/>
                    <a:pt x="62952" y="26674"/>
                    <a:pt x="64482" y="21110"/>
                  </a:cubicBezTo>
                  <a:cubicBezTo>
                    <a:pt x="65579" y="17061"/>
                    <a:pt x="66785" y="12254"/>
                    <a:pt x="67944" y="6659"/>
                  </a:cubicBezTo>
                  <a:cubicBezTo>
                    <a:pt x="65610" y="5624"/>
                    <a:pt x="63230" y="4727"/>
                    <a:pt x="60804" y="3954"/>
                  </a:cubicBezTo>
                  <a:cubicBezTo>
                    <a:pt x="60634" y="3877"/>
                    <a:pt x="60448" y="3831"/>
                    <a:pt x="60263" y="3784"/>
                  </a:cubicBezTo>
                  <a:cubicBezTo>
                    <a:pt x="54451" y="1945"/>
                    <a:pt x="48454" y="786"/>
                    <a:pt x="42380" y="307"/>
                  </a:cubicBezTo>
                  <a:cubicBezTo>
                    <a:pt x="42337" y="296"/>
                    <a:pt x="42293" y="285"/>
                    <a:pt x="42244" y="285"/>
                  </a:cubicBezTo>
                  <a:cubicBezTo>
                    <a:pt x="42223" y="285"/>
                    <a:pt x="42202" y="287"/>
                    <a:pt x="42179" y="291"/>
                  </a:cubicBezTo>
                  <a:cubicBezTo>
                    <a:pt x="39757" y="99"/>
                    <a:pt x="37329" y="1"/>
                    <a:pt x="34901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4" name="Google Shape;764;p34"/>
            <p:cNvSpPr/>
            <p:nvPr/>
          </p:nvSpPr>
          <p:spPr>
            <a:xfrm>
              <a:off x="2907950" y="4630650"/>
              <a:ext cx="645300" cy="408575"/>
            </a:xfrm>
            <a:custGeom>
              <a:avLst/>
              <a:gdLst/>
              <a:ahLst/>
              <a:cxnLst/>
              <a:rect l="l" t="t" r="r" b="b"/>
              <a:pathLst>
                <a:path w="25812" h="16343" extrusionOk="0">
                  <a:moveTo>
                    <a:pt x="25610" y="1"/>
                  </a:moveTo>
                  <a:lnTo>
                    <a:pt x="25610" y="1"/>
                  </a:lnTo>
                  <a:cubicBezTo>
                    <a:pt x="20819" y="495"/>
                    <a:pt x="16244" y="1237"/>
                    <a:pt x="12596" y="2211"/>
                  </a:cubicBezTo>
                  <a:cubicBezTo>
                    <a:pt x="4776" y="4050"/>
                    <a:pt x="0" y="6183"/>
                    <a:pt x="0" y="6183"/>
                  </a:cubicBezTo>
                  <a:lnTo>
                    <a:pt x="1607" y="11500"/>
                  </a:lnTo>
                  <a:cubicBezTo>
                    <a:pt x="4288" y="14075"/>
                    <a:pt x="7600" y="16342"/>
                    <a:pt x="10885" y="16342"/>
                  </a:cubicBezTo>
                  <a:cubicBezTo>
                    <a:pt x="10971" y="16342"/>
                    <a:pt x="11057" y="16341"/>
                    <a:pt x="11144" y="16338"/>
                  </a:cubicBezTo>
                  <a:cubicBezTo>
                    <a:pt x="15564" y="16183"/>
                    <a:pt x="15100" y="10588"/>
                    <a:pt x="13941" y="5905"/>
                  </a:cubicBezTo>
                  <a:lnTo>
                    <a:pt x="13941" y="5905"/>
                  </a:lnTo>
                  <a:cubicBezTo>
                    <a:pt x="15506" y="9628"/>
                    <a:pt x="17893" y="13605"/>
                    <a:pt x="20970" y="13605"/>
                  </a:cubicBezTo>
                  <a:cubicBezTo>
                    <a:pt x="21023" y="13605"/>
                    <a:pt x="21075" y="13604"/>
                    <a:pt x="21128" y="13602"/>
                  </a:cubicBezTo>
                  <a:cubicBezTo>
                    <a:pt x="25765" y="13401"/>
                    <a:pt x="25811" y="3957"/>
                    <a:pt x="25610" y="1"/>
                  </a:cubicBezTo>
                  <a:close/>
                </a:path>
              </a:pathLst>
            </a:custGeom>
            <a:solidFill>
              <a:srgbClr val="FFD3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5" name="Google Shape;765;p34"/>
            <p:cNvSpPr/>
            <p:nvPr/>
          </p:nvSpPr>
          <p:spPr>
            <a:xfrm>
              <a:off x="3553600" y="4618750"/>
              <a:ext cx="408825" cy="345575"/>
            </a:xfrm>
            <a:custGeom>
              <a:avLst/>
              <a:gdLst/>
              <a:ahLst/>
              <a:cxnLst/>
              <a:rect l="l" t="t" r="r" b="b"/>
              <a:pathLst>
                <a:path w="16353" h="13823" extrusionOk="0">
                  <a:moveTo>
                    <a:pt x="9073" y="1"/>
                  </a:moveTo>
                  <a:cubicBezTo>
                    <a:pt x="6047" y="1"/>
                    <a:pt x="3019" y="153"/>
                    <a:pt x="1" y="461"/>
                  </a:cubicBezTo>
                  <a:cubicBezTo>
                    <a:pt x="866" y="4341"/>
                    <a:pt x="3416" y="13475"/>
                    <a:pt x="8687" y="13815"/>
                  </a:cubicBezTo>
                  <a:cubicBezTo>
                    <a:pt x="8769" y="13820"/>
                    <a:pt x="8851" y="13823"/>
                    <a:pt x="8932" y="13823"/>
                  </a:cubicBezTo>
                  <a:cubicBezTo>
                    <a:pt x="13849" y="13823"/>
                    <a:pt x="15729" y="4686"/>
                    <a:pt x="16353" y="291"/>
                  </a:cubicBezTo>
                  <a:cubicBezTo>
                    <a:pt x="13931" y="99"/>
                    <a:pt x="11502" y="1"/>
                    <a:pt x="9073" y="1"/>
                  </a:cubicBezTo>
                  <a:close/>
                </a:path>
              </a:pathLst>
            </a:custGeom>
            <a:solidFill>
              <a:srgbClr val="FFD3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6" name="Google Shape;766;p34"/>
            <p:cNvSpPr/>
            <p:nvPr/>
          </p:nvSpPr>
          <p:spPr>
            <a:xfrm>
              <a:off x="3967425" y="4626400"/>
              <a:ext cx="447100" cy="386250"/>
            </a:xfrm>
            <a:custGeom>
              <a:avLst/>
              <a:gdLst/>
              <a:ahLst/>
              <a:cxnLst/>
              <a:rect l="l" t="t" r="r" b="b"/>
              <a:pathLst>
                <a:path w="17884" h="15450" extrusionOk="0">
                  <a:moveTo>
                    <a:pt x="1" y="1"/>
                  </a:moveTo>
                  <a:cubicBezTo>
                    <a:pt x="1" y="4421"/>
                    <a:pt x="619" y="13726"/>
                    <a:pt x="5812" y="15271"/>
                  </a:cubicBezTo>
                  <a:cubicBezTo>
                    <a:pt x="6220" y="15393"/>
                    <a:pt x="6625" y="15450"/>
                    <a:pt x="7027" y="15450"/>
                  </a:cubicBezTo>
                  <a:cubicBezTo>
                    <a:pt x="11789" y="15450"/>
                    <a:pt x="16059" y="7427"/>
                    <a:pt x="17883" y="3478"/>
                  </a:cubicBezTo>
                  <a:cubicBezTo>
                    <a:pt x="12072" y="1639"/>
                    <a:pt x="6075" y="480"/>
                    <a:pt x="1" y="1"/>
                  </a:cubicBezTo>
                  <a:close/>
                </a:path>
              </a:pathLst>
            </a:custGeom>
            <a:solidFill>
              <a:srgbClr val="FFD3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7" name="Google Shape;767;p34"/>
            <p:cNvSpPr/>
            <p:nvPr/>
          </p:nvSpPr>
          <p:spPr>
            <a:xfrm>
              <a:off x="4396325" y="4717600"/>
              <a:ext cx="209850" cy="428925"/>
            </a:xfrm>
            <a:custGeom>
              <a:avLst/>
              <a:gdLst/>
              <a:ahLst/>
              <a:cxnLst/>
              <a:rect l="l" t="t" r="r" b="b"/>
              <a:pathLst>
                <a:path w="8394" h="17157" extrusionOk="0">
                  <a:moveTo>
                    <a:pt x="1268" y="0"/>
                  </a:moveTo>
                  <a:lnTo>
                    <a:pt x="1268" y="0"/>
                  </a:lnTo>
                  <a:cubicBezTo>
                    <a:pt x="634" y="4405"/>
                    <a:pt x="1" y="13833"/>
                    <a:pt x="4931" y="17156"/>
                  </a:cubicBezTo>
                  <a:cubicBezTo>
                    <a:pt x="6028" y="13107"/>
                    <a:pt x="7234" y="8300"/>
                    <a:pt x="8393" y="2705"/>
                  </a:cubicBezTo>
                  <a:cubicBezTo>
                    <a:pt x="6059" y="1685"/>
                    <a:pt x="3679" y="773"/>
                    <a:pt x="1268" y="0"/>
                  </a:cubicBezTo>
                  <a:close/>
                </a:path>
              </a:pathLst>
            </a:custGeom>
            <a:solidFill>
              <a:srgbClr val="FFD3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8" name="Google Shape;768;p34"/>
            <p:cNvSpPr/>
            <p:nvPr/>
          </p:nvSpPr>
          <p:spPr>
            <a:xfrm>
              <a:off x="1953975" y="4186525"/>
              <a:ext cx="577325" cy="596625"/>
            </a:xfrm>
            <a:custGeom>
              <a:avLst/>
              <a:gdLst/>
              <a:ahLst/>
              <a:cxnLst/>
              <a:rect l="l" t="t" r="r" b="b"/>
              <a:pathLst>
                <a:path w="23093" h="23865" extrusionOk="0">
                  <a:moveTo>
                    <a:pt x="10149" y="0"/>
                  </a:moveTo>
                  <a:cubicBezTo>
                    <a:pt x="9496" y="0"/>
                    <a:pt x="8782" y="137"/>
                    <a:pt x="8007" y="413"/>
                  </a:cubicBezTo>
                  <a:cubicBezTo>
                    <a:pt x="1" y="3245"/>
                    <a:pt x="7689" y="23865"/>
                    <a:pt x="22661" y="23865"/>
                  </a:cubicBezTo>
                  <a:cubicBezTo>
                    <a:pt x="22804" y="23865"/>
                    <a:pt x="22948" y="23863"/>
                    <a:pt x="23092" y="23859"/>
                  </a:cubicBezTo>
                  <a:cubicBezTo>
                    <a:pt x="23092" y="23859"/>
                    <a:pt x="15086" y="20830"/>
                    <a:pt x="15287" y="11726"/>
                  </a:cubicBezTo>
                  <a:cubicBezTo>
                    <a:pt x="15444" y="4049"/>
                    <a:pt x="13703" y="0"/>
                    <a:pt x="10149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9" name="Google Shape;769;p34"/>
            <p:cNvSpPr/>
            <p:nvPr/>
          </p:nvSpPr>
          <p:spPr>
            <a:xfrm>
              <a:off x="2000650" y="4759575"/>
              <a:ext cx="515950" cy="207200"/>
            </a:xfrm>
            <a:custGeom>
              <a:avLst/>
              <a:gdLst/>
              <a:ahLst/>
              <a:cxnLst/>
              <a:rect l="l" t="t" r="r" b="b"/>
              <a:pathLst>
                <a:path w="20638" h="8288" extrusionOk="0">
                  <a:moveTo>
                    <a:pt x="3589" y="0"/>
                  </a:moveTo>
                  <a:cubicBezTo>
                    <a:pt x="1116" y="0"/>
                    <a:pt x="1" y="2950"/>
                    <a:pt x="2926" y="6099"/>
                  </a:cubicBezTo>
                  <a:cubicBezTo>
                    <a:pt x="4469" y="7761"/>
                    <a:pt x="7251" y="8288"/>
                    <a:pt x="10161" y="8288"/>
                  </a:cubicBezTo>
                  <a:cubicBezTo>
                    <a:pt x="15209" y="8288"/>
                    <a:pt x="20638" y="6702"/>
                    <a:pt x="20638" y="6702"/>
                  </a:cubicBezTo>
                  <a:cubicBezTo>
                    <a:pt x="20638" y="6702"/>
                    <a:pt x="11983" y="6517"/>
                    <a:pt x="7439" y="1973"/>
                  </a:cubicBezTo>
                  <a:cubicBezTo>
                    <a:pt x="6044" y="578"/>
                    <a:pt x="4684" y="0"/>
                    <a:pt x="3589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0" name="Google Shape;770;p34"/>
            <p:cNvSpPr/>
            <p:nvPr/>
          </p:nvSpPr>
          <p:spPr>
            <a:xfrm>
              <a:off x="4970225" y="4110325"/>
              <a:ext cx="577300" cy="596625"/>
            </a:xfrm>
            <a:custGeom>
              <a:avLst/>
              <a:gdLst/>
              <a:ahLst/>
              <a:cxnLst/>
              <a:rect l="l" t="t" r="r" b="b"/>
              <a:pathLst>
                <a:path w="23092" h="23865" extrusionOk="0">
                  <a:moveTo>
                    <a:pt x="12942" y="0"/>
                  </a:moveTo>
                  <a:cubicBezTo>
                    <a:pt x="9385" y="0"/>
                    <a:pt x="7636" y="4049"/>
                    <a:pt x="7805" y="11726"/>
                  </a:cubicBezTo>
                  <a:cubicBezTo>
                    <a:pt x="8006" y="20830"/>
                    <a:pt x="0" y="23859"/>
                    <a:pt x="0" y="23859"/>
                  </a:cubicBezTo>
                  <a:cubicBezTo>
                    <a:pt x="145" y="23863"/>
                    <a:pt x="288" y="23865"/>
                    <a:pt x="432" y="23865"/>
                  </a:cubicBezTo>
                  <a:cubicBezTo>
                    <a:pt x="15388" y="23865"/>
                    <a:pt x="23092" y="3245"/>
                    <a:pt x="15085" y="413"/>
                  </a:cubicBezTo>
                  <a:cubicBezTo>
                    <a:pt x="14310" y="137"/>
                    <a:pt x="13596" y="0"/>
                    <a:pt x="12942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1" name="Google Shape;771;p34"/>
            <p:cNvSpPr/>
            <p:nvPr/>
          </p:nvSpPr>
          <p:spPr>
            <a:xfrm>
              <a:off x="4984900" y="4683375"/>
              <a:ext cx="515950" cy="207200"/>
            </a:xfrm>
            <a:custGeom>
              <a:avLst/>
              <a:gdLst/>
              <a:ahLst/>
              <a:cxnLst/>
              <a:rect l="l" t="t" r="r" b="b"/>
              <a:pathLst>
                <a:path w="20638" h="8288" extrusionOk="0">
                  <a:moveTo>
                    <a:pt x="17050" y="0"/>
                  </a:moveTo>
                  <a:cubicBezTo>
                    <a:pt x="15955" y="0"/>
                    <a:pt x="14594" y="578"/>
                    <a:pt x="13200" y="1973"/>
                  </a:cubicBezTo>
                  <a:cubicBezTo>
                    <a:pt x="8656" y="6517"/>
                    <a:pt x="1" y="6702"/>
                    <a:pt x="1" y="6702"/>
                  </a:cubicBezTo>
                  <a:cubicBezTo>
                    <a:pt x="1" y="6702"/>
                    <a:pt x="5430" y="8288"/>
                    <a:pt x="10477" y="8288"/>
                  </a:cubicBezTo>
                  <a:cubicBezTo>
                    <a:pt x="13387" y="8288"/>
                    <a:pt x="16170" y="7761"/>
                    <a:pt x="17713" y="6099"/>
                  </a:cubicBezTo>
                  <a:cubicBezTo>
                    <a:pt x="20638" y="2950"/>
                    <a:pt x="19523" y="0"/>
                    <a:pt x="17050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2" name="Google Shape;772;p34"/>
            <p:cNvSpPr/>
            <p:nvPr/>
          </p:nvSpPr>
          <p:spPr>
            <a:xfrm>
              <a:off x="3263025" y="5284825"/>
              <a:ext cx="81175" cy="69250"/>
            </a:xfrm>
            <a:custGeom>
              <a:avLst/>
              <a:gdLst/>
              <a:ahLst/>
              <a:cxnLst/>
              <a:rect l="l" t="t" r="r" b="b"/>
              <a:pathLst>
                <a:path w="3247" h="2770" extrusionOk="0">
                  <a:moveTo>
                    <a:pt x="1856" y="0"/>
                  </a:moveTo>
                  <a:cubicBezTo>
                    <a:pt x="619" y="0"/>
                    <a:pt x="1" y="1484"/>
                    <a:pt x="882" y="2365"/>
                  </a:cubicBezTo>
                  <a:cubicBezTo>
                    <a:pt x="1161" y="2644"/>
                    <a:pt x="1506" y="2769"/>
                    <a:pt x="1846" y="2769"/>
                  </a:cubicBezTo>
                  <a:cubicBezTo>
                    <a:pt x="2559" y="2769"/>
                    <a:pt x="3247" y="2219"/>
                    <a:pt x="3247" y="1391"/>
                  </a:cubicBezTo>
                  <a:cubicBezTo>
                    <a:pt x="3247" y="619"/>
                    <a:pt x="2613" y="0"/>
                    <a:pt x="1856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3" name="Google Shape;773;p34"/>
            <p:cNvSpPr/>
            <p:nvPr/>
          </p:nvSpPr>
          <p:spPr>
            <a:xfrm>
              <a:off x="4200425" y="5261250"/>
              <a:ext cx="80775" cy="69250"/>
            </a:xfrm>
            <a:custGeom>
              <a:avLst/>
              <a:gdLst/>
              <a:ahLst/>
              <a:cxnLst/>
              <a:rect l="l" t="t" r="r" b="b"/>
              <a:pathLst>
                <a:path w="3231" h="2770" extrusionOk="0">
                  <a:moveTo>
                    <a:pt x="1855" y="1"/>
                  </a:moveTo>
                  <a:cubicBezTo>
                    <a:pt x="619" y="1"/>
                    <a:pt x="1" y="1500"/>
                    <a:pt x="882" y="2365"/>
                  </a:cubicBezTo>
                  <a:cubicBezTo>
                    <a:pt x="1161" y="2645"/>
                    <a:pt x="1504" y="2769"/>
                    <a:pt x="1841" y="2769"/>
                  </a:cubicBezTo>
                  <a:cubicBezTo>
                    <a:pt x="2550" y="2769"/>
                    <a:pt x="3231" y="2219"/>
                    <a:pt x="3231" y="1392"/>
                  </a:cubicBezTo>
                  <a:cubicBezTo>
                    <a:pt x="3231" y="619"/>
                    <a:pt x="2613" y="1"/>
                    <a:pt x="1855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774" name="Google Shape;774;p34"/>
          <p:cNvGrpSpPr/>
          <p:nvPr/>
        </p:nvGrpSpPr>
        <p:grpSpPr>
          <a:xfrm>
            <a:off x="1410620" y="-780225"/>
            <a:ext cx="6621275" cy="2580175"/>
            <a:chOff x="496850" y="238125"/>
            <a:chExt cx="6621275" cy="2580175"/>
          </a:xfrm>
        </p:grpSpPr>
        <p:sp>
          <p:nvSpPr>
            <p:cNvPr id="775" name="Google Shape;775;p34"/>
            <p:cNvSpPr/>
            <p:nvPr/>
          </p:nvSpPr>
          <p:spPr>
            <a:xfrm>
              <a:off x="496850" y="243900"/>
              <a:ext cx="6515775" cy="2383950"/>
            </a:xfrm>
            <a:custGeom>
              <a:avLst/>
              <a:gdLst/>
              <a:ahLst/>
              <a:cxnLst/>
              <a:rect l="l" t="t" r="r" b="b"/>
              <a:pathLst>
                <a:path w="260631" h="95358" extrusionOk="0">
                  <a:moveTo>
                    <a:pt x="0" y="1"/>
                  </a:moveTo>
                  <a:cubicBezTo>
                    <a:pt x="5502" y="18826"/>
                    <a:pt x="18052" y="36739"/>
                    <a:pt x="32905" y="49305"/>
                  </a:cubicBezTo>
                  <a:cubicBezTo>
                    <a:pt x="42302" y="57249"/>
                    <a:pt x="53291" y="63385"/>
                    <a:pt x="65053" y="67002"/>
                  </a:cubicBezTo>
                  <a:cubicBezTo>
                    <a:pt x="73719" y="69666"/>
                    <a:pt x="82423" y="70501"/>
                    <a:pt x="91255" y="70501"/>
                  </a:cubicBezTo>
                  <a:cubicBezTo>
                    <a:pt x="95182" y="70501"/>
                    <a:pt x="99135" y="70336"/>
                    <a:pt x="103121" y="70093"/>
                  </a:cubicBezTo>
                  <a:lnTo>
                    <a:pt x="106969" y="86600"/>
                  </a:lnTo>
                  <a:lnTo>
                    <a:pt x="107897" y="90603"/>
                  </a:lnTo>
                  <a:cubicBezTo>
                    <a:pt x="107897" y="90603"/>
                    <a:pt x="110632" y="91917"/>
                    <a:pt x="115223" y="93153"/>
                  </a:cubicBezTo>
                  <a:cubicBezTo>
                    <a:pt x="115393" y="93215"/>
                    <a:pt x="115578" y="93261"/>
                    <a:pt x="115748" y="93308"/>
                  </a:cubicBezTo>
                  <a:cubicBezTo>
                    <a:pt x="119241" y="94220"/>
                    <a:pt x="122796" y="94838"/>
                    <a:pt x="126397" y="95147"/>
                  </a:cubicBezTo>
                  <a:cubicBezTo>
                    <a:pt x="126505" y="95147"/>
                    <a:pt x="126629" y="95162"/>
                    <a:pt x="126722" y="95162"/>
                  </a:cubicBezTo>
                  <a:cubicBezTo>
                    <a:pt x="128326" y="95292"/>
                    <a:pt x="129934" y="95358"/>
                    <a:pt x="131545" y="95358"/>
                  </a:cubicBezTo>
                  <a:cubicBezTo>
                    <a:pt x="133007" y="95358"/>
                    <a:pt x="134470" y="95304"/>
                    <a:pt x="135934" y="95193"/>
                  </a:cubicBezTo>
                  <a:cubicBezTo>
                    <a:pt x="136892" y="95131"/>
                    <a:pt x="137865" y="95039"/>
                    <a:pt x="138855" y="94915"/>
                  </a:cubicBezTo>
                  <a:cubicBezTo>
                    <a:pt x="138947" y="94915"/>
                    <a:pt x="139025" y="94900"/>
                    <a:pt x="139117" y="94884"/>
                  </a:cubicBezTo>
                  <a:cubicBezTo>
                    <a:pt x="142811" y="94405"/>
                    <a:pt x="146459" y="93555"/>
                    <a:pt x="149983" y="92380"/>
                  </a:cubicBezTo>
                  <a:cubicBezTo>
                    <a:pt x="150261" y="92288"/>
                    <a:pt x="150539" y="92179"/>
                    <a:pt x="150817" y="92071"/>
                  </a:cubicBezTo>
                  <a:cubicBezTo>
                    <a:pt x="152858" y="91360"/>
                    <a:pt x="154851" y="90510"/>
                    <a:pt x="156783" y="89552"/>
                  </a:cubicBezTo>
                  <a:cubicBezTo>
                    <a:pt x="157278" y="86414"/>
                    <a:pt x="157834" y="82751"/>
                    <a:pt x="158360" y="79459"/>
                  </a:cubicBezTo>
                  <a:cubicBezTo>
                    <a:pt x="159194" y="74328"/>
                    <a:pt x="159890" y="70093"/>
                    <a:pt x="159890" y="70093"/>
                  </a:cubicBezTo>
                  <a:cubicBezTo>
                    <a:pt x="160790" y="70121"/>
                    <a:pt x="161685" y="70136"/>
                    <a:pt x="162575" y="70136"/>
                  </a:cubicBezTo>
                  <a:cubicBezTo>
                    <a:pt x="172824" y="70136"/>
                    <a:pt x="182477" y="68191"/>
                    <a:pt x="191435" y="62844"/>
                  </a:cubicBezTo>
                  <a:cubicBezTo>
                    <a:pt x="200709" y="57326"/>
                    <a:pt x="214325" y="47837"/>
                    <a:pt x="222625" y="40990"/>
                  </a:cubicBezTo>
                  <a:cubicBezTo>
                    <a:pt x="237880" y="28378"/>
                    <a:pt x="256751" y="10202"/>
                    <a:pt x="260631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6" name="Google Shape;776;p34"/>
            <p:cNvSpPr/>
            <p:nvPr/>
          </p:nvSpPr>
          <p:spPr>
            <a:xfrm>
              <a:off x="2985225" y="238125"/>
              <a:ext cx="4132900" cy="2385625"/>
            </a:xfrm>
            <a:custGeom>
              <a:avLst/>
              <a:gdLst/>
              <a:ahLst/>
              <a:cxnLst/>
              <a:rect l="l" t="t" r="r" b="b"/>
              <a:pathLst>
                <a:path w="165316" h="95425" extrusionOk="0">
                  <a:moveTo>
                    <a:pt x="165315" y="0"/>
                  </a:moveTo>
                  <a:lnTo>
                    <a:pt x="0" y="46"/>
                  </a:lnTo>
                  <a:cubicBezTo>
                    <a:pt x="958" y="3060"/>
                    <a:pt x="3153" y="6090"/>
                    <a:pt x="4745" y="7913"/>
                  </a:cubicBezTo>
                  <a:cubicBezTo>
                    <a:pt x="8223" y="11886"/>
                    <a:pt x="12689" y="14838"/>
                    <a:pt x="16878" y="18052"/>
                  </a:cubicBezTo>
                  <a:cubicBezTo>
                    <a:pt x="23338" y="23014"/>
                    <a:pt x="29412" y="28871"/>
                    <a:pt x="32751" y="36306"/>
                  </a:cubicBezTo>
                  <a:cubicBezTo>
                    <a:pt x="39119" y="50510"/>
                    <a:pt x="34297" y="66908"/>
                    <a:pt x="34266" y="82488"/>
                  </a:cubicBezTo>
                  <a:cubicBezTo>
                    <a:pt x="34235" y="86831"/>
                    <a:pt x="34745" y="91452"/>
                    <a:pt x="36399" y="95424"/>
                  </a:cubicBezTo>
                  <a:cubicBezTo>
                    <a:pt x="37372" y="95362"/>
                    <a:pt x="38346" y="95270"/>
                    <a:pt x="39335" y="95146"/>
                  </a:cubicBezTo>
                  <a:cubicBezTo>
                    <a:pt x="39412" y="95146"/>
                    <a:pt x="39505" y="95131"/>
                    <a:pt x="39582" y="95115"/>
                  </a:cubicBezTo>
                  <a:cubicBezTo>
                    <a:pt x="43292" y="94636"/>
                    <a:pt x="46924" y="93801"/>
                    <a:pt x="50463" y="92611"/>
                  </a:cubicBezTo>
                  <a:cubicBezTo>
                    <a:pt x="50741" y="92519"/>
                    <a:pt x="51020" y="92410"/>
                    <a:pt x="51282" y="92302"/>
                  </a:cubicBezTo>
                  <a:cubicBezTo>
                    <a:pt x="53323" y="91591"/>
                    <a:pt x="55316" y="90757"/>
                    <a:pt x="57248" y="89783"/>
                  </a:cubicBezTo>
                  <a:cubicBezTo>
                    <a:pt x="57743" y="86645"/>
                    <a:pt x="58315" y="82982"/>
                    <a:pt x="58840" y="79690"/>
                  </a:cubicBezTo>
                  <a:cubicBezTo>
                    <a:pt x="59675" y="74559"/>
                    <a:pt x="60355" y="70324"/>
                    <a:pt x="60355" y="70324"/>
                  </a:cubicBezTo>
                  <a:cubicBezTo>
                    <a:pt x="60355" y="70324"/>
                    <a:pt x="61474" y="70359"/>
                    <a:pt x="63252" y="70359"/>
                  </a:cubicBezTo>
                  <a:cubicBezTo>
                    <a:pt x="69000" y="70359"/>
                    <a:pt x="81642" y="69990"/>
                    <a:pt x="85702" y="66862"/>
                  </a:cubicBezTo>
                  <a:lnTo>
                    <a:pt x="120169" y="44389"/>
                  </a:lnTo>
                  <a:cubicBezTo>
                    <a:pt x="122796" y="42504"/>
                    <a:pt x="125269" y="40448"/>
                    <a:pt x="127618" y="38222"/>
                  </a:cubicBezTo>
                  <a:lnTo>
                    <a:pt x="165315" y="0"/>
                  </a:lnTo>
                  <a:close/>
                </a:path>
              </a:pathLst>
            </a:custGeom>
            <a:solidFill>
              <a:srgbClr val="6D2D44">
                <a:alpha val="162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7" name="Google Shape;777;p34"/>
            <p:cNvSpPr/>
            <p:nvPr/>
          </p:nvSpPr>
          <p:spPr>
            <a:xfrm>
              <a:off x="3171075" y="2224125"/>
              <a:ext cx="206350" cy="348625"/>
            </a:xfrm>
            <a:custGeom>
              <a:avLst/>
              <a:gdLst/>
              <a:ahLst/>
              <a:cxnLst/>
              <a:rect l="l" t="t" r="r" b="b"/>
              <a:pathLst>
                <a:path w="8254" h="13945" extrusionOk="0">
                  <a:moveTo>
                    <a:pt x="3314" y="1"/>
                  </a:moveTo>
                  <a:cubicBezTo>
                    <a:pt x="3281" y="1"/>
                    <a:pt x="3248" y="1"/>
                    <a:pt x="3215" y="3"/>
                  </a:cubicBezTo>
                  <a:cubicBezTo>
                    <a:pt x="758" y="96"/>
                    <a:pt x="62" y="3743"/>
                    <a:pt x="0" y="7391"/>
                  </a:cubicBezTo>
                  <a:lnTo>
                    <a:pt x="943" y="11394"/>
                  </a:lnTo>
                  <a:cubicBezTo>
                    <a:pt x="943" y="11394"/>
                    <a:pt x="3663" y="12692"/>
                    <a:pt x="8254" y="13944"/>
                  </a:cubicBezTo>
                  <a:cubicBezTo>
                    <a:pt x="7917" y="8952"/>
                    <a:pt x="6821" y="1"/>
                    <a:pt x="3314" y="1"/>
                  </a:cubicBezTo>
                  <a:close/>
                </a:path>
              </a:pathLst>
            </a:custGeom>
            <a:solidFill>
              <a:srgbClr val="FFD3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8" name="Google Shape;778;p34"/>
            <p:cNvSpPr/>
            <p:nvPr/>
          </p:nvSpPr>
          <p:spPr>
            <a:xfrm>
              <a:off x="3390925" y="2255100"/>
              <a:ext cx="266250" cy="367475"/>
            </a:xfrm>
            <a:custGeom>
              <a:avLst/>
              <a:gdLst/>
              <a:ahLst/>
              <a:cxnLst/>
              <a:rect l="l" t="t" r="r" b="b"/>
              <a:pathLst>
                <a:path w="10650" h="14699" extrusionOk="0">
                  <a:moveTo>
                    <a:pt x="5812" y="0"/>
                  </a:moveTo>
                  <a:cubicBezTo>
                    <a:pt x="2396" y="0"/>
                    <a:pt x="696" y="8223"/>
                    <a:pt x="1" y="12860"/>
                  </a:cubicBezTo>
                  <a:cubicBezTo>
                    <a:pt x="3494" y="13772"/>
                    <a:pt x="7049" y="14390"/>
                    <a:pt x="10650" y="14699"/>
                  </a:cubicBezTo>
                  <a:cubicBezTo>
                    <a:pt x="10387" y="9938"/>
                    <a:pt x="9429" y="0"/>
                    <a:pt x="5812" y="0"/>
                  </a:cubicBezTo>
                  <a:close/>
                </a:path>
              </a:pathLst>
            </a:custGeom>
            <a:solidFill>
              <a:srgbClr val="FFD3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9" name="Google Shape;779;p34"/>
            <p:cNvSpPr/>
            <p:nvPr/>
          </p:nvSpPr>
          <p:spPr>
            <a:xfrm>
              <a:off x="3665275" y="2249650"/>
              <a:ext cx="303350" cy="378375"/>
            </a:xfrm>
            <a:custGeom>
              <a:avLst/>
              <a:gdLst/>
              <a:ahLst/>
              <a:cxnLst/>
              <a:rect l="l" t="t" r="r" b="b"/>
              <a:pathLst>
                <a:path w="12134" h="15135" extrusionOk="0">
                  <a:moveTo>
                    <a:pt x="6107" y="1"/>
                  </a:moveTo>
                  <a:cubicBezTo>
                    <a:pt x="6081" y="1"/>
                    <a:pt x="6055" y="1"/>
                    <a:pt x="6028" y="2"/>
                  </a:cubicBezTo>
                  <a:cubicBezTo>
                    <a:pt x="2087" y="172"/>
                    <a:pt x="510" y="10156"/>
                    <a:pt x="0" y="14932"/>
                  </a:cubicBezTo>
                  <a:cubicBezTo>
                    <a:pt x="1608" y="15068"/>
                    <a:pt x="3221" y="15135"/>
                    <a:pt x="4834" y="15135"/>
                  </a:cubicBezTo>
                  <a:cubicBezTo>
                    <a:pt x="7269" y="15135"/>
                    <a:pt x="9707" y="14983"/>
                    <a:pt x="12133" y="14685"/>
                  </a:cubicBezTo>
                  <a:cubicBezTo>
                    <a:pt x="11504" y="9774"/>
                    <a:pt x="9838" y="1"/>
                    <a:pt x="6107" y="1"/>
                  </a:cubicBezTo>
                  <a:close/>
                </a:path>
              </a:pathLst>
            </a:custGeom>
            <a:solidFill>
              <a:srgbClr val="FFD3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0" name="Google Shape;780;p34"/>
            <p:cNvSpPr/>
            <p:nvPr/>
          </p:nvSpPr>
          <p:spPr>
            <a:xfrm>
              <a:off x="3973225" y="2223975"/>
              <a:ext cx="273600" cy="392050"/>
            </a:xfrm>
            <a:custGeom>
              <a:avLst/>
              <a:gdLst/>
              <a:ahLst/>
              <a:cxnLst/>
              <a:rect l="l" t="t" r="r" b="b"/>
              <a:pathLst>
                <a:path w="10944" h="15682" extrusionOk="0">
                  <a:moveTo>
                    <a:pt x="4685" y="1"/>
                  </a:moveTo>
                  <a:cubicBezTo>
                    <a:pt x="4618" y="1"/>
                    <a:pt x="4551" y="4"/>
                    <a:pt x="4483" y="9"/>
                  </a:cubicBezTo>
                  <a:cubicBezTo>
                    <a:pt x="325" y="318"/>
                    <a:pt x="1" y="10596"/>
                    <a:pt x="78" y="15681"/>
                  </a:cubicBezTo>
                  <a:cubicBezTo>
                    <a:pt x="3772" y="15202"/>
                    <a:pt x="7404" y="14367"/>
                    <a:pt x="10943" y="13177"/>
                  </a:cubicBezTo>
                  <a:cubicBezTo>
                    <a:pt x="10260" y="8499"/>
                    <a:pt x="8472" y="1"/>
                    <a:pt x="4685" y="1"/>
                  </a:cubicBezTo>
                  <a:close/>
                </a:path>
              </a:pathLst>
            </a:custGeom>
            <a:solidFill>
              <a:srgbClr val="FFD3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1" name="Google Shape;781;p34"/>
            <p:cNvSpPr/>
            <p:nvPr/>
          </p:nvSpPr>
          <p:spPr>
            <a:xfrm>
              <a:off x="4267275" y="2230750"/>
              <a:ext cx="188975" cy="314950"/>
            </a:xfrm>
            <a:custGeom>
              <a:avLst/>
              <a:gdLst/>
              <a:ahLst/>
              <a:cxnLst/>
              <a:rect l="l" t="t" r="r" b="b"/>
              <a:pathLst>
                <a:path w="7559" h="12598" extrusionOk="0">
                  <a:moveTo>
                    <a:pt x="7558" y="1"/>
                  </a:moveTo>
                  <a:lnTo>
                    <a:pt x="7558" y="1"/>
                  </a:lnTo>
                  <a:cubicBezTo>
                    <a:pt x="2705" y="1500"/>
                    <a:pt x="742" y="8393"/>
                    <a:pt x="0" y="12597"/>
                  </a:cubicBezTo>
                  <a:cubicBezTo>
                    <a:pt x="2041" y="11886"/>
                    <a:pt x="4034" y="11036"/>
                    <a:pt x="5982" y="10078"/>
                  </a:cubicBezTo>
                  <a:cubicBezTo>
                    <a:pt x="6461" y="6940"/>
                    <a:pt x="7033" y="3277"/>
                    <a:pt x="7558" y="1"/>
                  </a:cubicBezTo>
                  <a:close/>
                </a:path>
              </a:pathLst>
            </a:custGeom>
            <a:solidFill>
              <a:srgbClr val="FFD3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2" name="Google Shape;782;p34"/>
            <p:cNvSpPr/>
            <p:nvPr/>
          </p:nvSpPr>
          <p:spPr>
            <a:xfrm>
              <a:off x="3491400" y="1315000"/>
              <a:ext cx="629850" cy="498975"/>
            </a:xfrm>
            <a:custGeom>
              <a:avLst/>
              <a:gdLst/>
              <a:ahLst/>
              <a:cxnLst/>
              <a:rect l="l" t="t" r="r" b="b"/>
              <a:pathLst>
                <a:path w="25194" h="19959" extrusionOk="0">
                  <a:moveTo>
                    <a:pt x="13014" y="0"/>
                  </a:moveTo>
                  <a:cubicBezTo>
                    <a:pt x="13014" y="0"/>
                    <a:pt x="0" y="17342"/>
                    <a:pt x="5162" y="19614"/>
                  </a:cubicBezTo>
                  <a:cubicBezTo>
                    <a:pt x="5652" y="19829"/>
                    <a:pt x="6120" y="19927"/>
                    <a:pt x="6565" y="19927"/>
                  </a:cubicBezTo>
                  <a:cubicBezTo>
                    <a:pt x="10811" y="19927"/>
                    <a:pt x="13014" y="11051"/>
                    <a:pt x="13014" y="11051"/>
                  </a:cubicBezTo>
                  <a:cubicBezTo>
                    <a:pt x="13014" y="11051"/>
                    <a:pt x="15548" y="19958"/>
                    <a:pt x="20075" y="19958"/>
                  </a:cubicBezTo>
                  <a:cubicBezTo>
                    <a:pt x="20198" y="19958"/>
                    <a:pt x="20322" y="19952"/>
                    <a:pt x="20448" y="19938"/>
                  </a:cubicBezTo>
                  <a:cubicBezTo>
                    <a:pt x="25193" y="19428"/>
                    <a:pt x="13014" y="0"/>
                    <a:pt x="13014" y="0"/>
                  </a:cubicBezTo>
                  <a:close/>
                </a:path>
              </a:pathLst>
            </a:custGeom>
            <a:solidFill>
              <a:srgbClr val="1E032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3" name="Google Shape;783;p34"/>
            <p:cNvSpPr/>
            <p:nvPr/>
          </p:nvSpPr>
          <p:spPr>
            <a:xfrm>
              <a:off x="2558625" y="679375"/>
              <a:ext cx="849325" cy="872050"/>
            </a:xfrm>
            <a:custGeom>
              <a:avLst/>
              <a:gdLst/>
              <a:ahLst/>
              <a:cxnLst/>
              <a:rect l="l" t="t" r="r" b="b"/>
              <a:pathLst>
                <a:path w="33973" h="34882" extrusionOk="0">
                  <a:moveTo>
                    <a:pt x="18742" y="0"/>
                  </a:moveTo>
                  <a:cubicBezTo>
                    <a:pt x="12712" y="0"/>
                    <a:pt x="7360" y="4068"/>
                    <a:pt x="3927" y="8733"/>
                  </a:cubicBezTo>
                  <a:cubicBezTo>
                    <a:pt x="1" y="14065"/>
                    <a:pt x="310" y="21144"/>
                    <a:pt x="3633" y="26739"/>
                  </a:cubicBezTo>
                  <a:cubicBezTo>
                    <a:pt x="6442" y="31446"/>
                    <a:pt x="11649" y="34881"/>
                    <a:pt x="17229" y="34881"/>
                  </a:cubicBezTo>
                  <a:cubicBezTo>
                    <a:pt x="17421" y="34881"/>
                    <a:pt x="17613" y="34877"/>
                    <a:pt x="17806" y="34869"/>
                  </a:cubicBezTo>
                  <a:cubicBezTo>
                    <a:pt x="24467" y="34575"/>
                    <a:pt x="29568" y="29197"/>
                    <a:pt x="31840" y="23277"/>
                  </a:cubicBezTo>
                  <a:cubicBezTo>
                    <a:pt x="33602" y="18702"/>
                    <a:pt x="33973" y="12906"/>
                    <a:pt x="31732" y="8439"/>
                  </a:cubicBezTo>
                  <a:cubicBezTo>
                    <a:pt x="29336" y="3710"/>
                    <a:pt x="24189" y="47"/>
                    <a:pt x="18811" y="1"/>
                  </a:cubicBezTo>
                  <a:cubicBezTo>
                    <a:pt x="18788" y="0"/>
                    <a:pt x="18765" y="0"/>
                    <a:pt x="18742" y="0"/>
                  </a:cubicBezTo>
                  <a:close/>
                </a:path>
              </a:pathLst>
            </a:custGeom>
            <a:solidFill>
              <a:srgbClr val="1E032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4" name="Google Shape;784;p34"/>
            <p:cNvSpPr/>
            <p:nvPr/>
          </p:nvSpPr>
          <p:spPr>
            <a:xfrm>
              <a:off x="4162175" y="675225"/>
              <a:ext cx="779000" cy="880550"/>
            </a:xfrm>
            <a:custGeom>
              <a:avLst/>
              <a:gdLst/>
              <a:ahLst/>
              <a:cxnLst/>
              <a:rect l="l" t="t" r="r" b="b"/>
              <a:pathLst>
                <a:path w="31160" h="35222" extrusionOk="0">
                  <a:moveTo>
                    <a:pt x="14632" y="0"/>
                  </a:moveTo>
                  <a:cubicBezTo>
                    <a:pt x="14279" y="0"/>
                    <a:pt x="13920" y="9"/>
                    <a:pt x="13555" y="27"/>
                  </a:cubicBezTo>
                  <a:cubicBezTo>
                    <a:pt x="11299" y="120"/>
                    <a:pt x="9135" y="986"/>
                    <a:pt x="7435" y="2485"/>
                  </a:cubicBezTo>
                  <a:cubicBezTo>
                    <a:pt x="4328" y="5205"/>
                    <a:pt x="0" y="10692"/>
                    <a:pt x="1221" y="19455"/>
                  </a:cubicBezTo>
                  <a:cubicBezTo>
                    <a:pt x="2072" y="25669"/>
                    <a:pt x="6075" y="31480"/>
                    <a:pt x="11948" y="33999"/>
                  </a:cubicBezTo>
                  <a:cubicBezTo>
                    <a:pt x="13842" y="34803"/>
                    <a:pt x="15918" y="35222"/>
                    <a:pt x="17970" y="35222"/>
                  </a:cubicBezTo>
                  <a:cubicBezTo>
                    <a:pt x="22465" y="35222"/>
                    <a:pt x="26843" y="33214"/>
                    <a:pt x="28934" y="28853"/>
                  </a:cubicBezTo>
                  <a:cubicBezTo>
                    <a:pt x="31159" y="24169"/>
                    <a:pt x="31082" y="18312"/>
                    <a:pt x="29737" y="13397"/>
                  </a:cubicBezTo>
                  <a:cubicBezTo>
                    <a:pt x="27254" y="4394"/>
                    <a:pt x="22395" y="0"/>
                    <a:pt x="14632" y="0"/>
                  </a:cubicBezTo>
                  <a:close/>
                </a:path>
              </a:pathLst>
            </a:custGeom>
            <a:solidFill>
              <a:srgbClr val="1E032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5" name="Google Shape;785;p34"/>
            <p:cNvSpPr/>
            <p:nvPr/>
          </p:nvSpPr>
          <p:spPr>
            <a:xfrm>
              <a:off x="2339175" y="1824600"/>
              <a:ext cx="1437375" cy="993700"/>
            </a:xfrm>
            <a:custGeom>
              <a:avLst/>
              <a:gdLst/>
              <a:ahLst/>
              <a:cxnLst/>
              <a:rect l="l" t="t" r="r" b="b"/>
              <a:pathLst>
                <a:path w="57495" h="39748" extrusionOk="0">
                  <a:moveTo>
                    <a:pt x="40277" y="0"/>
                  </a:moveTo>
                  <a:cubicBezTo>
                    <a:pt x="34963" y="0"/>
                    <a:pt x="29415" y="1896"/>
                    <a:pt x="25255" y="7854"/>
                  </a:cubicBezTo>
                  <a:cubicBezTo>
                    <a:pt x="16459" y="20421"/>
                    <a:pt x="18101" y="35248"/>
                    <a:pt x="9566" y="35248"/>
                  </a:cubicBezTo>
                  <a:cubicBezTo>
                    <a:pt x="7258" y="35248"/>
                    <a:pt x="4205" y="34163"/>
                    <a:pt x="0" y="31656"/>
                  </a:cubicBezTo>
                  <a:lnTo>
                    <a:pt x="0" y="31656"/>
                  </a:lnTo>
                  <a:cubicBezTo>
                    <a:pt x="0" y="31656"/>
                    <a:pt x="7127" y="39747"/>
                    <a:pt x="17161" y="39747"/>
                  </a:cubicBezTo>
                  <a:cubicBezTo>
                    <a:pt x="20203" y="39747"/>
                    <a:pt x="23512" y="39004"/>
                    <a:pt x="26970" y="37066"/>
                  </a:cubicBezTo>
                  <a:cubicBezTo>
                    <a:pt x="39690" y="29941"/>
                    <a:pt x="38995" y="11811"/>
                    <a:pt x="38995" y="11811"/>
                  </a:cubicBezTo>
                  <a:lnTo>
                    <a:pt x="38995" y="11811"/>
                  </a:lnTo>
                  <a:cubicBezTo>
                    <a:pt x="38995" y="11811"/>
                    <a:pt x="40978" y="12084"/>
                    <a:pt x="43650" y="12084"/>
                  </a:cubicBezTo>
                  <a:cubicBezTo>
                    <a:pt x="48605" y="12084"/>
                    <a:pt x="55932" y="11145"/>
                    <a:pt x="57387" y="5783"/>
                  </a:cubicBezTo>
                  <a:cubicBezTo>
                    <a:pt x="57494" y="5366"/>
                    <a:pt x="49217" y="0"/>
                    <a:pt x="40277" y="0"/>
                  </a:cubicBezTo>
                  <a:close/>
                </a:path>
              </a:pathLst>
            </a:custGeom>
            <a:solidFill>
              <a:srgbClr val="6D2D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6" name="Google Shape;786;p34"/>
            <p:cNvSpPr/>
            <p:nvPr/>
          </p:nvSpPr>
          <p:spPr>
            <a:xfrm>
              <a:off x="2507250" y="659750"/>
              <a:ext cx="457900" cy="479850"/>
            </a:xfrm>
            <a:custGeom>
              <a:avLst/>
              <a:gdLst/>
              <a:ahLst/>
              <a:cxnLst/>
              <a:rect l="l" t="t" r="r" b="b"/>
              <a:pathLst>
                <a:path w="18316" h="19194" extrusionOk="0">
                  <a:moveTo>
                    <a:pt x="8319" y="1"/>
                  </a:moveTo>
                  <a:cubicBezTo>
                    <a:pt x="7770" y="1"/>
                    <a:pt x="7206" y="174"/>
                    <a:pt x="6631" y="554"/>
                  </a:cubicBezTo>
                  <a:cubicBezTo>
                    <a:pt x="0" y="4943"/>
                    <a:pt x="18315" y="19193"/>
                    <a:pt x="18315" y="19193"/>
                  </a:cubicBezTo>
                  <a:cubicBezTo>
                    <a:pt x="18315" y="19193"/>
                    <a:pt x="14101" y="1"/>
                    <a:pt x="8319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7" name="Google Shape;787;p34"/>
            <p:cNvSpPr/>
            <p:nvPr/>
          </p:nvSpPr>
          <p:spPr>
            <a:xfrm>
              <a:off x="2385525" y="872750"/>
              <a:ext cx="579625" cy="266850"/>
            </a:xfrm>
            <a:custGeom>
              <a:avLst/>
              <a:gdLst/>
              <a:ahLst/>
              <a:cxnLst/>
              <a:rect l="l" t="t" r="r" b="b"/>
              <a:pathLst>
                <a:path w="23185" h="10674" extrusionOk="0">
                  <a:moveTo>
                    <a:pt x="5942" y="1"/>
                  </a:moveTo>
                  <a:cubicBezTo>
                    <a:pt x="4605" y="1"/>
                    <a:pt x="3557" y="557"/>
                    <a:pt x="2999" y="1925"/>
                  </a:cubicBezTo>
                  <a:cubicBezTo>
                    <a:pt x="1" y="9282"/>
                    <a:pt x="23184" y="10673"/>
                    <a:pt x="23184" y="10673"/>
                  </a:cubicBezTo>
                  <a:cubicBezTo>
                    <a:pt x="23184" y="10673"/>
                    <a:pt x="11795" y="1"/>
                    <a:pt x="5942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8" name="Google Shape;788;p34"/>
            <p:cNvSpPr/>
            <p:nvPr/>
          </p:nvSpPr>
          <p:spPr>
            <a:xfrm>
              <a:off x="2400725" y="1126925"/>
              <a:ext cx="564425" cy="197100"/>
            </a:xfrm>
            <a:custGeom>
              <a:avLst/>
              <a:gdLst/>
              <a:ahLst/>
              <a:cxnLst/>
              <a:rect l="l" t="t" r="r" b="b"/>
              <a:pathLst>
                <a:path w="22577" h="7884" extrusionOk="0">
                  <a:moveTo>
                    <a:pt x="13701" y="0"/>
                  </a:moveTo>
                  <a:cubicBezTo>
                    <a:pt x="7312" y="0"/>
                    <a:pt x="0" y="941"/>
                    <a:pt x="1124" y="5390"/>
                  </a:cubicBezTo>
                  <a:cubicBezTo>
                    <a:pt x="1580" y="7193"/>
                    <a:pt x="3000" y="7884"/>
                    <a:pt x="4906" y="7884"/>
                  </a:cubicBezTo>
                  <a:cubicBezTo>
                    <a:pt x="11139" y="7884"/>
                    <a:pt x="22576" y="506"/>
                    <a:pt x="22576" y="506"/>
                  </a:cubicBezTo>
                  <a:cubicBezTo>
                    <a:pt x="22576" y="506"/>
                    <a:pt x="18387" y="0"/>
                    <a:pt x="13701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9" name="Google Shape;789;p34"/>
            <p:cNvSpPr/>
            <p:nvPr/>
          </p:nvSpPr>
          <p:spPr>
            <a:xfrm>
              <a:off x="2452000" y="1139575"/>
              <a:ext cx="513150" cy="434700"/>
            </a:xfrm>
            <a:custGeom>
              <a:avLst/>
              <a:gdLst/>
              <a:ahLst/>
              <a:cxnLst/>
              <a:rect l="l" t="t" r="r" b="b"/>
              <a:pathLst>
                <a:path w="20526" h="17388" extrusionOk="0">
                  <a:moveTo>
                    <a:pt x="20525" y="0"/>
                  </a:moveTo>
                  <a:cubicBezTo>
                    <a:pt x="20525" y="1"/>
                    <a:pt x="0" y="11546"/>
                    <a:pt x="6121" y="16615"/>
                  </a:cubicBezTo>
                  <a:cubicBezTo>
                    <a:pt x="6761" y="17149"/>
                    <a:pt x="7425" y="17387"/>
                    <a:pt x="8102" y="17387"/>
                  </a:cubicBezTo>
                  <a:cubicBezTo>
                    <a:pt x="13875" y="17387"/>
                    <a:pt x="20525" y="1"/>
                    <a:pt x="20525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0" name="Google Shape;790;p34"/>
            <p:cNvSpPr/>
            <p:nvPr/>
          </p:nvSpPr>
          <p:spPr>
            <a:xfrm>
              <a:off x="2722075" y="1139575"/>
              <a:ext cx="393250" cy="548500"/>
            </a:xfrm>
            <a:custGeom>
              <a:avLst/>
              <a:gdLst/>
              <a:ahLst/>
              <a:cxnLst/>
              <a:rect l="l" t="t" r="r" b="b"/>
              <a:pathLst>
                <a:path w="15730" h="21940" extrusionOk="0">
                  <a:moveTo>
                    <a:pt x="9722" y="0"/>
                  </a:moveTo>
                  <a:cubicBezTo>
                    <a:pt x="9722" y="1"/>
                    <a:pt x="1" y="21469"/>
                    <a:pt x="7930" y="21932"/>
                  </a:cubicBezTo>
                  <a:cubicBezTo>
                    <a:pt x="8013" y="21937"/>
                    <a:pt x="8096" y="21940"/>
                    <a:pt x="8176" y="21940"/>
                  </a:cubicBezTo>
                  <a:cubicBezTo>
                    <a:pt x="15729" y="21940"/>
                    <a:pt x="9723" y="1"/>
                    <a:pt x="9722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1" name="Google Shape;791;p34"/>
            <p:cNvSpPr/>
            <p:nvPr/>
          </p:nvSpPr>
          <p:spPr>
            <a:xfrm>
              <a:off x="2965125" y="1139575"/>
              <a:ext cx="455200" cy="482150"/>
            </a:xfrm>
            <a:custGeom>
              <a:avLst/>
              <a:gdLst/>
              <a:ahLst/>
              <a:cxnLst/>
              <a:rect l="l" t="t" r="r" b="b"/>
              <a:pathLst>
                <a:path w="18208" h="19286" extrusionOk="0">
                  <a:moveTo>
                    <a:pt x="0" y="0"/>
                  </a:moveTo>
                  <a:cubicBezTo>
                    <a:pt x="1" y="1"/>
                    <a:pt x="4059" y="19286"/>
                    <a:pt x="9860" y="19286"/>
                  </a:cubicBezTo>
                  <a:cubicBezTo>
                    <a:pt x="10402" y="19286"/>
                    <a:pt x="10960" y="19117"/>
                    <a:pt x="11530" y="18748"/>
                  </a:cubicBezTo>
                  <a:cubicBezTo>
                    <a:pt x="18207" y="14436"/>
                    <a:pt x="1" y="1"/>
                    <a:pt x="0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2" name="Google Shape;792;p34"/>
            <p:cNvSpPr/>
            <p:nvPr/>
          </p:nvSpPr>
          <p:spPr>
            <a:xfrm>
              <a:off x="2965125" y="1139575"/>
              <a:ext cx="580375" cy="257750"/>
            </a:xfrm>
            <a:custGeom>
              <a:avLst/>
              <a:gdLst/>
              <a:ahLst/>
              <a:cxnLst/>
              <a:rect l="l" t="t" r="r" b="b"/>
              <a:pathLst>
                <a:path w="23215" h="10310" extrusionOk="0">
                  <a:moveTo>
                    <a:pt x="0" y="0"/>
                  </a:moveTo>
                  <a:cubicBezTo>
                    <a:pt x="1" y="1"/>
                    <a:pt x="11493" y="10309"/>
                    <a:pt x="17380" y="10309"/>
                  </a:cubicBezTo>
                  <a:cubicBezTo>
                    <a:pt x="18769" y="10309"/>
                    <a:pt x="19847" y="9735"/>
                    <a:pt x="20387" y="8316"/>
                  </a:cubicBezTo>
                  <a:cubicBezTo>
                    <a:pt x="23215" y="882"/>
                    <a:pt x="1" y="0"/>
                    <a:pt x="0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3" name="Google Shape;793;p34"/>
            <p:cNvSpPr/>
            <p:nvPr/>
          </p:nvSpPr>
          <p:spPr>
            <a:xfrm>
              <a:off x="2965125" y="945425"/>
              <a:ext cx="566625" cy="202400"/>
            </a:xfrm>
            <a:custGeom>
              <a:avLst/>
              <a:gdLst/>
              <a:ahLst/>
              <a:cxnLst/>
              <a:rect l="l" t="t" r="r" b="b"/>
              <a:pathLst>
                <a:path w="22665" h="8096" extrusionOk="0">
                  <a:moveTo>
                    <a:pt x="17677" y="1"/>
                  </a:moveTo>
                  <a:cubicBezTo>
                    <a:pt x="11483" y="1"/>
                    <a:pt x="0" y="7766"/>
                    <a:pt x="0" y="7766"/>
                  </a:cubicBezTo>
                  <a:cubicBezTo>
                    <a:pt x="0" y="7766"/>
                    <a:pt x="3333" y="8096"/>
                    <a:pt x="7373" y="8096"/>
                  </a:cubicBezTo>
                  <a:cubicBezTo>
                    <a:pt x="14052" y="8096"/>
                    <a:pt x="22664" y="7196"/>
                    <a:pt x="21345" y="2419"/>
                  </a:cubicBezTo>
                  <a:cubicBezTo>
                    <a:pt x="20867" y="675"/>
                    <a:pt x="19501" y="1"/>
                    <a:pt x="17677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4" name="Google Shape;794;p34"/>
            <p:cNvSpPr/>
            <p:nvPr/>
          </p:nvSpPr>
          <p:spPr>
            <a:xfrm>
              <a:off x="2965125" y="697975"/>
              <a:ext cx="506975" cy="441625"/>
            </a:xfrm>
            <a:custGeom>
              <a:avLst/>
              <a:gdLst/>
              <a:ahLst/>
              <a:cxnLst/>
              <a:rect l="l" t="t" r="r" b="b"/>
              <a:pathLst>
                <a:path w="20279" h="17665" extrusionOk="0">
                  <a:moveTo>
                    <a:pt x="12118" y="1"/>
                  </a:moveTo>
                  <a:cubicBezTo>
                    <a:pt x="6317" y="1"/>
                    <a:pt x="0" y="17664"/>
                    <a:pt x="0" y="17664"/>
                  </a:cubicBezTo>
                  <a:cubicBezTo>
                    <a:pt x="0" y="17664"/>
                    <a:pt x="20278" y="5655"/>
                    <a:pt x="14050" y="725"/>
                  </a:cubicBezTo>
                  <a:cubicBezTo>
                    <a:pt x="13419" y="225"/>
                    <a:pt x="12771" y="1"/>
                    <a:pt x="12118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5" name="Google Shape;795;p34"/>
            <p:cNvSpPr/>
            <p:nvPr/>
          </p:nvSpPr>
          <p:spPr>
            <a:xfrm>
              <a:off x="2801425" y="590450"/>
              <a:ext cx="394800" cy="549150"/>
            </a:xfrm>
            <a:custGeom>
              <a:avLst/>
              <a:gdLst/>
              <a:ahLst/>
              <a:cxnLst/>
              <a:rect l="l" t="t" r="r" b="b"/>
              <a:pathLst>
                <a:path w="15792" h="21966" extrusionOk="0">
                  <a:moveTo>
                    <a:pt x="7716" y="0"/>
                  </a:moveTo>
                  <a:cubicBezTo>
                    <a:pt x="0" y="0"/>
                    <a:pt x="6548" y="21965"/>
                    <a:pt x="6548" y="21965"/>
                  </a:cubicBezTo>
                  <a:cubicBezTo>
                    <a:pt x="6548" y="21965"/>
                    <a:pt x="15791" y="296"/>
                    <a:pt x="7862" y="3"/>
                  </a:cubicBezTo>
                  <a:cubicBezTo>
                    <a:pt x="7813" y="1"/>
                    <a:pt x="7764" y="0"/>
                    <a:pt x="7716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6" name="Google Shape;796;p34"/>
            <p:cNvSpPr/>
            <p:nvPr/>
          </p:nvSpPr>
          <p:spPr>
            <a:xfrm>
              <a:off x="4101125" y="660125"/>
              <a:ext cx="458275" cy="479475"/>
            </a:xfrm>
            <a:custGeom>
              <a:avLst/>
              <a:gdLst/>
              <a:ahLst/>
              <a:cxnLst/>
              <a:rect l="l" t="t" r="r" b="b"/>
              <a:pathLst>
                <a:path w="18331" h="19179" extrusionOk="0">
                  <a:moveTo>
                    <a:pt x="8336" y="1"/>
                  </a:moveTo>
                  <a:cubicBezTo>
                    <a:pt x="7786" y="1"/>
                    <a:pt x="7222" y="174"/>
                    <a:pt x="6646" y="554"/>
                  </a:cubicBezTo>
                  <a:cubicBezTo>
                    <a:pt x="0" y="4928"/>
                    <a:pt x="18331" y="19178"/>
                    <a:pt x="18331" y="19178"/>
                  </a:cubicBezTo>
                  <a:cubicBezTo>
                    <a:pt x="18331" y="19178"/>
                    <a:pt x="14117" y="1"/>
                    <a:pt x="8336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7" name="Google Shape;797;p34"/>
            <p:cNvSpPr/>
            <p:nvPr/>
          </p:nvSpPr>
          <p:spPr>
            <a:xfrm>
              <a:off x="3979800" y="872750"/>
              <a:ext cx="579600" cy="266850"/>
            </a:xfrm>
            <a:custGeom>
              <a:avLst/>
              <a:gdLst/>
              <a:ahLst/>
              <a:cxnLst/>
              <a:rect l="l" t="t" r="r" b="b"/>
              <a:pathLst>
                <a:path w="23184" h="10674" extrusionOk="0">
                  <a:moveTo>
                    <a:pt x="5947" y="1"/>
                  </a:moveTo>
                  <a:cubicBezTo>
                    <a:pt x="4609" y="1"/>
                    <a:pt x="3559" y="557"/>
                    <a:pt x="2999" y="1925"/>
                  </a:cubicBezTo>
                  <a:cubicBezTo>
                    <a:pt x="0" y="9282"/>
                    <a:pt x="23184" y="10673"/>
                    <a:pt x="23184" y="10673"/>
                  </a:cubicBezTo>
                  <a:cubicBezTo>
                    <a:pt x="23184" y="10673"/>
                    <a:pt x="11805" y="1"/>
                    <a:pt x="5947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8" name="Google Shape;798;p34"/>
            <p:cNvSpPr/>
            <p:nvPr/>
          </p:nvSpPr>
          <p:spPr>
            <a:xfrm>
              <a:off x="3994975" y="1126925"/>
              <a:ext cx="564425" cy="197100"/>
            </a:xfrm>
            <a:custGeom>
              <a:avLst/>
              <a:gdLst/>
              <a:ahLst/>
              <a:cxnLst/>
              <a:rect l="l" t="t" r="r" b="b"/>
              <a:pathLst>
                <a:path w="22577" h="7884" extrusionOk="0">
                  <a:moveTo>
                    <a:pt x="13702" y="0"/>
                  </a:moveTo>
                  <a:cubicBezTo>
                    <a:pt x="7313" y="0"/>
                    <a:pt x="1" y="941"/>
                    <a:pt x="1124" y="5390"/>
                  </a:cubicBezTo>
                  <a:cubicBezTo>
                    <a:pt x="1581" y="7193"/>
                    <a:pt x="3000" y="7884"/>
                    <a:pt x="4907" y="7884"/>
                  </a:cubicBezTo>
                  <a:cubicBezTo>
                    <a:pt x="11139" y="7884"/>
                    <a:pt x="22577" y="506"/>
                    <a:pt x="22577" y="506"/>
                  </a:cubicBezTo>
                  <a:cubicBezTo>
                    <a:pt x="22577" y="506"/>
                    <a:pt x="18388" y="0"/>
                    <a:pt x="13702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9" name="Google Shape;799;p34"/>
            <p:cNvSpPr/>
            <p:nvPr/>
          </p:nvSpPr>
          <p:spPr>
            <a:xfrm>
              <a:off x="4046250" y="1139575"/>
              <a:ext cx="513150" cy="434700"/>
            </a:xfrm>
            <a:custGeom>
              <a:avLst/>
              <a:gdLst/>
              <a:ahLst/>
              <a:cxnLst/>
              <a:rect l="l" t="t" r="r" b="b"/>
              <a:pathLst>
                <a:path w="20526" h="17388" extrusionOk="0">
                  <a:moveTo>
                    <a:pt x="20526" y="0"/>
                  </a:moveTo>
                  <a:cubicBezTo>
                    <a:pt x="20525" y="1"/>
                    <a:pt x="1" y="11546"/>
                    <a:pt x="6106" y="16615"/>
                  </a:cubicBezTo>
                  <a:cubicBezTo>
                    <a:pt x="6748" y="17149"/>
                    <a:pt x="7414" y="17387"/>
                    <a:pt x="8091" y="17387"/>
                  </a:cubicBezTo>
                  <a:cubicBezTo>
                    <a:pt x="13876" y="17387"/>
                    <a:pt x="20526" y="1"/>
                    <a:pt x="20526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0" name="Google Shape;800;p34"/>
            <p:cNvSpPr/>
            <p:nvPr/>
          </p:nvSpPr>
          <p:spPr>
            <a:xfrm>
              <a:off x="4316350" y="1139575"/>
              <a:ext cx="393225" cy="548500"/>
            </a:xfrm>
            <a:custGeom>
              <a:avLst/>
              <a:gdLst/>
              <a:ahLst/>
              <a:cxnLst/>
              <a:rect l="l" t="t" r="r" b="b"/>
              <a:pathLst>
                <a:path w="15729" h="21940" extrusionOk="0">
                  <a:moveTo>
                    <a:pt x="9722" y="0"/>
                  </a:moveTo>
                  <a:lnTo>
                    <a:pt x="9722" y="0"/>
                  </a:lnTo>
                  <a:cubicBezTo>
                    <a:pt x="9722" y="1"/>
                    <a:pt x="0" y="21469"/>
                    <a:pt x="7929" y="21932"/>
                  </a:cubicBezTo>
                  <a:cubicBezTo>
                    <a:pt x="8013" y="21937"/>
                    <a:pt x="8095" y="21940"/>
                    <a:pt x="8176" y="21940"/>
                  </a:cubicBezTo>
                  <a:cubicBezTo>
                    <a:pt x="15729" y="21940"/>
                    <a:pt x="9722" y="1"/>
                    <a:pt x="9722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1" name="Google Shape;801;p34"/>
            <p:cNvSpPr/>
            <p:nvPr/>
          </p:nvSpPr>
          <p:spPr>
            <a:xfrm>
              <a:off x="4559375" y="1139575"/>
              <a:ext cx="454825" cy="482150"/>
            </a:xfrm>
            <a:custGeom>
              <a:avLst/>
              <a:gdLst/>
              <a:ahLst/>
              <a:cxnLst/>
              <a:rect l="l" t="t" r="r" b="b"/>
              <a:pathLst>
                <a:path w="18193" h="19286" extrusionOk="0">
                  <a:moveTo>
                    <a:pt x="1" y="0"/>
                  </a:moveTo>
                  <a:cubicBezTo>
                    <a:pt x="1" y="1"/>
                    <a:pt x="4060" y="19286"/>
                    <a:pt x="9860" y="19286"/>
                  </a:cubicBezTo>
                  <a:cubicBezTo>
                    <a:pt x="10403" y="19286"/>
                    <a:pt x="10960" y="19117"/>
                    <a:pt x="11531" y="18748"/>
                  </a:cubicBezTo>
                  <a:cubicBezTo>
                    <a:pt x="18192" y="14436"/>
                    <a:pt x="2" y="1"/>
                    <a:pt x="1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2" name="Google Shape;802;p34"/>
            <p:cNvSpPr/>
            <p:nvPr/>
          </p:nvSpPr>
          <p:spPr>
            <a:xfrm>
              <a:off x="4559375" y="1139575"/>
              <a:ext cx="580400" cy="257750"/>
            </a:xfrm>
            <a:custGeom>
              <a:avLst/>
              <a:gdLst/>
              <a:ahLst/>
              <a:cxnLst/>
              <a:rect l="l" t="t" r="r" b="b"/>
              <a:pathLst>
                <a:path w="23216" h="10310" extrusionOk="0">
                  <a:moveTo>
                    <a:pt x="1" y="0"/>
                  </a:moveTo>
                  <a:lnTo>
                    <a:pt x="1" y="0"/>
                  </a:lnTo>
                  <a:cubicBezTo>
                    <a:pt x="1" y="1"/>
                    <a:pt x="11494" y="10309"/>
                    <a:pt x="17381" y="10309"/>
                  </a:cubicBezTo>
                  <a:cubicBezTo>
                    <a:pt x="18770" y="10309"/>
                    <a:pt x="19847" y="9735"/>
                    <a:pt x="20387" y="8316"/>
                  </a:cubicBezTo>
                  <a:cubicBezTo>
                    <a:pt x="23215" y="882"/>
                    <a:pt x="2" y="0"/>
                    <a:pt x="1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3" name="Google Shape;803;p34"/>
            <p:cNvSpPr/>
            <p:nvPr/>
          </p:nvSpPr>
          <p:spPr>
            <a:xfrm>
              <a:off x="4559375" y="945425"/>
              <a:ext cx="566625" cy="202400"/>
            </a:xfrm>
            <a:custGeom>
              <a:avLst/>
              <a:gdLst/>
              <a:ahLst/>
              <a:cxnLst/>
              <a:rect l="l" t="t" r="r" b="b"/>
              <a:pathLst>
                <a:path w="22665" h="8096" extrusionOk="0">
                  <a:moveTo>
                    <a:pt x="17677" y="1"/>
                  </a:moveTo>
                  <a:cubicBezTo>
                    <a:pt x="11483" y="1"/>
                    <a:pt x="1" y="7766"/>
                    <a:pt x="1" y="7766"/>
                  </a:cubicBezTo>
                  <a:cubicBezTo>
                    <a:pt x="1" y="7766"/>
                    <a:pt x="3334" y="8096"/>
                    <a:pt x="7373" y="8096"/>
                  </a:cubicBezTo>
                  <a:cubicBezTo>
                    <a:pt x="14052" y="8096"/>
                    <a:pt x="22665" y="7196"/>
                    <a:pt x="21345" y="2419"/>
                  </a:cubicBezTo>
                  <a:cubicBezTo>
                    <a:pt x="20867" y="675"/>
                    <a:pt x="19502" y="1"/>
                    <a:pt x="17677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4" name="Google Shape;804;p34"/>
            <p:cNvSpPr/>
            <p:nvPr/>
          </p:nvSpPr>
          <p:spPr>
            <a:xfrm>
              <a:off x="4559375" y="697975"/>
              <a:ext cx="506975" cy="441625"/>
            </a:xfrm>
            <a:custGeom>
              <a:avLst/>
              <a:gdLst/>
              <a:ahLst/>
              <a:cxnLst/>
              <a:rect l="l" t="t" r="r" b="b"/>
              <a:pathLst>
                <a:path w="20279" h="17665" extrusionOk="0">
                  <a:moveTo>
                    <a:pt x="12118" y="1"/>
                  </a:moveTo>
                  <a:cubicBezTo>
                    <a:pt x="6317" y="1"/>
                    <a:pt x="1" y="17664"/>
                    <a:pt x="1" y="17664"/>
                  </a:cubicBezTo>
                  <a:cubicBezTo>
                    <a:pt x="1" y="17664"/>
                    <a:pt x="20279" y="5655"/>
                    <a:pt x="14050" y="725"/>
                  </a:cubicBezTo>
                  <a:cubicBezTo>
                    <a:pt x="13419" y="225"/>
                    <a:pt x="12772" y="1"/>
                    <a:pt x="12118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5" name="Google Shape;805;p34"/>
            <p:cNvSpPr/>
            <p:nvPr/>
          </p:nvSpPr>
          <p:spPr>
            <a:xfrm>
              <a:off x="4395675" y="590450"/>
              <a:ext cx="395175" cy="549150"/>
            </a:xfrm>
            <a:custGeom>
              <a:avLst/>
              <a:gdLst/>
              <a:ahLst/>
              <a:cxnLst/>
              <a:rect l="l" t="t" r="r" b="b"/>
              <a:pathLst>
                <a:path w="15807" h="21966" extrusionOk="0">
                  <a:moveTo>
                    <a:pt x="7716" y="0"/>
                  </a:moveTo>
                  <a:cubicBezTo>
                    <a:pt x="1" y="0"/>
                    <a:pt x="6549" y="21965"/>
                    <a:pt x="6549" y="21965"/>
                  </a:cubicBezTo>
                  <a:cubicBezTo>
                    <a:pt x="6549" y="21965"/>
                    <a:pt x="15807" y="296"/>
                    <a:pt x="7863" y="3"/>
                  </a:cubicBezTo>
                  <a:cubicBezTo>
                    <a:pt x="7813" y="1"/>
                    <a:pt x="7765" y="0"/>
                    <a:pt x="7716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6" name="Google Shape;806;p34"/>
            <p:cNvSpPr/>
            <p:nvPr/>
          </p:nvSpPr>
          <p:spPr>
            <a:xfrm>
              <a:off x="2749125" y="1826575"/>
              <a:ext cx="641825" cy="719125"/>
            </a:xfrm>
            <a:custGeom>
              <a:avLst/>
              <a:gdLst/>
              <a:ahLst/>
              <a:cxnLst/>
              <a:rect l="l" t="t" r="r" b="b"/>
              <a:pathLst>
                <a:path w="25673" h="28765" extrusionOk="0">
                  <a:moveTo>
                    <a:pt x="25673" y="1"/>
                  </a:moveTo>
                  <a:lnTo>
                    <a:pt x="25673" y="1"/>
                  </a:lnTo>
                  <a:cubicBezTo>
                    <a:pt x="22334" y="434"/>
                    <a:pt x="19289" y="2057"/>
                    <a:pt x="16523" y="4004"/>
                  </a:cubicBezTo>
                  <a:cubicBezTo>
                    <a:pt x="13772" y="5951"/>
                    <a:pt x="11407" y="8409"/>
                    <a:pt x="9305" y="11036"/>
                  </a:cubicBezTo>
                  <a:cubicBezTo>
                    <a:pt x="7172" y="13648"/>
                    <a:pt x="5457" y="16554"/>
                    <a:pt x="3865" y="19506"/>
                  </a:cubicBezTo>
                  <a:cubicBezTo>
                    <a:pt x="3154" y="21021"/>
                    <a:pt x="2427" y="22535"/>
                    <a:pt x="1747" y="24066"/>
                  </a:cubicBezTo>
                  <a:cubicBezTo>
                    <a:pt x="1160" y="25627"/>
                    <a:pt x="557" y="27188"/>
                    <a:pt x="1" y="28764"/>
                  </a:cubicBezTo>
                  <a:cubicBezTo>
                    <a:pt x="773" y="27265"/>
                    <a:pt x="1469" y="25766"/>
                    <a:pt x="2211" y="24267"/>
                  </a:cubicBezTo>
                  <a:lnTo>
                    <a:pt x="4560" y="19893"/>
                  </a:lnTo>
                  <a:cubicBezTo>
                    <a:pt x="6276" y="17064"/>
                    <a:pt x="7991" y="14220"/>
                    <a:pt x="10093" y="11685"/>
                  </a:cubicBezTo>
                  <a:cubicBezTo>
                    <a:pt x="12103" y="9073"/>
                    <a:pt x="14405" y="6709"/>
                    <a:pt x="16971" y="4638"/>
                  </a:cubicBezTo>
                  <a:cubicBezTo>
                    <a:pt x="17636" y="4128"/>
                    <a:pt x="18285" y="3648"/>
                    <a:pt x="18965" y="3169"/>
                  </a:cubicBezTo>
                  <a:cubicBezTo>
                    <a:pt x="19676" y="2737"/>
                    <a:pt x="20356" y="2257"/>
                    <a:pt x="21098" y="1886"/>
                  </a:cubicBezTo>
                  <a:cubicBezTo>
                    <a:pt x="22520" y="1052"/>
                    <a:pt x="24065" y="403"/>
                    <a:pt x="25673" y="1"/>
                  </a:cubicBezTo>
                  <a:close/>
                </a:path>
              </a:pathLst>
            </a:custGeom>
            <a:solidFill>
              <a:srgbClr val="1E032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7" name="Google Shape;807;p34"/>
            <p:cNvSpPr/>
            <p:nvPr/>
          </p:nvSpPr>
          <p:spPr>
            <a:xfrm>
              <a:off x="2691175" y="1857225"/>
              <a:ext cx="860525" cy="795500"/>
            </a:xfrm>
            <a:custGeom>
              <a:avLst/>
              <a:gdLst/>
              <a:ahLst/>
              <a:cxnLst/>
              <a:rect l="l" t="t" r="r" b="b"/>
              <a:pathLst>
                <a:path w="34421" h="31820" extrusionOk="0">
                  <a:moveTo>
                    <a:pt x="33325" y="0"/>
                  </a:moveTo>
                  <a:cubicBezTo>
                    <a:pt x="31664" y="0"/>
                    <a:pt x="30007" y="381"/>
                    <a:pt x="28423" y="939"/>
                  </a:cubicBezTo>
                  <a:cubicBezTo>
                    <a:pt x="26507" y="1696"/>
                    <a:pt x="24699" y="2654"/>
                    <a:pt x="23014" y="3813"/>
                  </a:cubicBezTo>
                  <a:cubicBezTo>
                    <a:pt x="19614" y="6101"/>
                    <a:pt x="16677" y="8976"/>
                    <a:pt x="13911" y="11928"/>
                  </a:cubicBezTo>
                  <a:cubicBezTo>
                    <a:pt x="11206" y="14957"/>
                    <a:pt x="8686" y="18156"/>
                    <a:pt x="6368" y="21479"/>
                  </a:cubicBezTo>
                  <a:cubicBezTo>
                    <a:pt x="4050" y="24802"/>
                    <a:pt x="1917" y="28265"/>
                    <a:pt x="0" y="31819"/>
                  </a:cubicBezTo>
                  <a:cubicBezTo>
                    <a:pt x="2272" y="28481"/>
                    <a:pt x="4560" y="25158"/>
                    <a:pt x="7002" y="21943"/>
                  </a:cubicBezTo>
                  <a:cubicBezTo>
                    <a:pt x="9444" y="18744"/>
                    <a:pt x="11932" y="15575"/>
                    <a:pt x="14668" y="12623"/>
                  </a:cubicBezTo>
                  <a:cubicBezTo>
                    <a:pt x="17357" y="9640"/>
                    <a:pt x="20247" y="6827"/>
                    <a:pt x="23462" y="4463"/>
                  </a:cubicBezTo>
                  <a:cubicBezTo>
                    <a:pt x="25054" y="3257"/>
                    <a:pt x="26785" y="2222"/>
                    <a:pt x="28609" y="1402"/>
                  </a:cubicBezTo>
                  <a:cubicBezTo>
                    <a:pt x="30433" y="552"/>
                    <a:pt x="32411" y="89"/>
                    <a:pt x="34420" y="58"/>
                  </a:cubicBezTo>
                  <a:cubicBezTo>
                    <a:pt x="34055" y="19"/>
                    <a:pt x="33690" y="0"/>
                    <a:pt x="33325" y="0"/>
                  </a:cubicBezTo>
                  <a:close/>
                </a:path>
              </a:pathLst>
            </a:custGeom>
            <a:solidFill>
              <a:srgbClr val="1E032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8" name="Google Shape;808;p34"/>
            <p:cNvSpPr/>
            <p:nvPr/>
          </p:nvSpPr>
          <p:spPr>
            <a:xfrm>
              <a:off x="2627425" y="2249700"/>
              <a:ext cx="673500" cy="448225"/>
            </a:xfrm>
            <a:custGeom>
              <a:avLst/>
              <a:gdLst/>
              <a:ahLst/>
              <a:cxnLst/>
              <a:rect l="l" t="t" r="r" b="b"/>
              <a:pathLst>
                <a:path w="26940" h="17929" extrusionOk="0">
                  <a:moveTo>
                    <a:pt x="26940" y="0"/>
                  </a:moveTo>
                  <a:cubicBezTo>
                    <a:pt x="26105" y="2782"/>
                    <a:pt x="24791" y="5379"/>
                    <a:pt x="22936" y="7527"/>
                  </a:cubicBezTo>
                  <a:cubicBezTo>
                    <a:pt x="21066" y="9660"/>
                    <a:pt x="18825" y="11453"/>
                    <a:pt x="16337" y="12813"/>
                  </a:cubicBezTo>
                  <a:cubicBezTo>
                    <a:pt x="13848" y="14204"/>
                    <a:pt x="11175" y="15239"/>
                    <a:pt x="8439" y="16090"/>
                  </a:cubicBezTo>
                  <a:cubicBezTo>
                    <a:pt x="7079" y="16522"/>
                    <a:pt x="5672" y="16862"/>
                    <a:pt x="4266" y="17156"/>
                  </a:cubicBezTo>
                  <a:cubicBezTo>
                    <a:pt x="2859" y="17496"/>
                    <a:pt x="1438" y="17743"/>
                    <a:pt x="0" y="17929"/>
                  </a:cubicBezTo>
                  <a:cubicBezTo>
                    <a:pt x="2921" y="17929"/>
                    <a:pt x="5827" y="17558"/>
                    <a:pt x="8655" y="16847"/>
                  </a:cubicBezTo>
                  <a:cubicBezTo>
                    <a:pt x="11515" y="16167"/>
                    <a:pt x="14266" y="15116"/>
                    <a:pt x="16831" y="13709"/>
                  </a:cubicBezTo>
                  <a:cubicBezTo>
                    <a:pt x="18114" y="12967"/>
                    <a:pt x="19335" y="12148"/>
                    <a:pt x="20479" y="11221"/>
                  </a:cubicBezTo>
                  <a:cubicBezTo>
                    <a:pt x="21623" y="10263"/>
                    <a:pt x="22643" y="9196"/>
                    <a:pt x="23555" y="8022"/>
                  </a:cubicBezTo>
                  <a:cubicBezTo>
                    <a:pt x="24436" y="6847"/>
                    <a:pt x="25178" y="5564"/>
                    <a:pt x="25780" y="4219"/>
                  </a:cubicBezTo>
                  <a:cubicBezTo>
                    <a:pt x="26321" y="2859"/>
                    <a:pt x="26708" y="1453"/>
                    <a:pt x="26940" y="0"/>
                  </a:cubicBezTo>
                  <a:close/>
                </a:path>
              </a:pathLst>
            </a:custGeom>
            <a:solidFill>
              <a:srgbClr val="1E032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9" name="Google Shape;809;p34"/>
            <p:cNvSpPr/>
            <p:nvPr/>
          </p:nvSpPr>
          <p:spPr>
            <a:xfrm>
              <a:off x="2709725" y="2104025"/>
              <a:ext cx="591200" cy="518550"/>
            </a:xfrm>
            <a:custGeom>
              <a:avLst/>
              <a:gdLst/>
              <a:ahLst/>
              <a:cxnLst/>
              <a:rect l="l" t="t" r="r" b="b"/>
              <a:pathLst>
                <a:path w="23648" h="20742" extrusionOk="0">
                  <a:moveTo>
                    <a:pt x="23648" y="0"/>
                  </a:moveTo>
                  <a:lnTo>
                    <a:pt x="23648" y="0"/>
                  </a:lnTo>
                  <a:cubicBezTo>
                    <a:pt x="23277" y="572"/>
                    <a:pt x="22921" y="1128"/>
                    <a:pt x="22581" y="1700"/>
                  </a:cubicBezTo>
                  <a:lnTo>
                    <a:pt x="22056" y="2550"/>
                  </a:lnTo>
                  <a:lnTo>
                    <a:pt x="21453" y="3354"/>
                  </a:lnTo>
                  <a:cubicBezTo>
                    <a:pt x="21066" y="3895"/>
                    <a:pt x="20695" y="4451"/>
                    <a:pt x="20294" y="4977"/>
                  </a:cubicBezTo>
                  <a:lnTo>
                    <a:pt x="19011" y="6507"/>
                  </a:lnTo>
                  <a:cubicBezTo>
                    <a:pt x="17280" y="8516"/>
                    <a:pt x="15394" y="10371"/>
                    <a:pt x="13354" y="12071"/>
                  </a:cubicBezTo>
                  <a:cubicBezTo>
                    <a:pt x="11329" y="13771"/>
                    <a:pt x="9181" y="15348"/>
                    <a:pt x="6955" y="16801"/>
                  </a:cubicBezTo>
                  <a:cubicBezTo>
                    <a:pt x="5842" y="17512"/>
                    <a:pt x="4699" y="18207"/>
                    <a:pt x="3540" y="18856"/>
                  </a:cubicBezTo>
                  <a:cubicBezTo>
                    <a:pt x="2396" y="19536"/>
                    <a:pt x="1190" y="20139"/>
                    <a:pt x="0" y="20742"/>
                  </a:cubicBezTo>
                  <a:cubicBezTo>
                    <a:pt x="2566" y="19954"/>
                    <a:pt x="5008" y="18779"/>
                    <a:pt x="7373" y="17465"/>
                  </a:cubicBezTo>
                  <a:cubicBezTo>
                    <a:pt x="9722" y="16136"/>
                    <a:pt x="11963" y="14590"/>
                    <a:pt x="14034" y="12859"/>
                  </a:cubicBezTo>
                  <a:cubicBezTo>
                    <a:pt x="16105" y="11128"/>
                    <a:pt x="17991" y="9165"/>
                    <a:pt x="19629" y="7002"/>
                  </a:cubicBezTo>
                  <a:cubicBezTo>
                    <a:pt x="21329" y="4884"/>
                    <a:pt x="22597" y="2473"/>
                    <a:pt x="23648" y="0"/>
                  </a:cubicBezTo>
                  <a:close/>
                </a:path>
              </a:pathLst>
            </a:custGeom>
            <a:solidFill>
              <a:srgbClr val="1E032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0" name="Google Shape;810;p34"/>
            <p:cNvSpPr/>
            <p:nvPr/>
          </p:nvSpPr>
          <p:spPr>
            <a:xfrm>
              <a:off x="2677650" y="813800"/>
              <a:ext cx="590825" cy="589725"/>
            </a:xfrm>
            <a:custGeom>
              <a:avLst/>
              <a:gdLst/>
              <a:ahLst/>
              <a:cxnLst/>
              <a:rect l="l" t="t" r="r" b="b"/>
              <a:pathLst>
                <a:path w="23633" h="23589" extrusionOk="0">
                  <a:moveTo>
                    <a:pt x="8392" y="0"/>
                  </a:moveTo>
                  <a:cubicBezTo>
                    <a:pt x="8193" y="0"/>
                    <a:pt x="7983" y="55"/>
                    <a:pt x="7759" y="172"/>
                  </a:cubicBezTo>
                  <a:cubicBezTo>
                    <a:pt x="4544" y="1872"/>
                    <a:pt x="10433" y="9755"/>
                    <a:pt x="10433" y="9755"/>
                  </a:cubicBezTo>
                  <a:cubicBezTo>
                    <a:pt x="10433" y="9755"/>
                    <a:pt x="6456" y="5200"/>
                    <a:pt x="3886" y="5200"/>
                  </a:cubicBezTo>
                  <a:cubicBezTo>
                    <a:pt x="3455" y="5200"/>
                    <a:pt x="3063" y="5328"/>
                    <a:pt x="2736" y="5628"/>
                  </a:cubicBezTo>
                  <a:cubicBezTo>
                    <a:pt x="449" y="7715"/>
                    <a:pt x="9413" y="12537"/>
                    <a:pt x="9413" y="12537"/>
                  </a:cubicBezTo>
                  <a:cubicBezTo>
                    <a:pt x="9413" y="12537"/>
                    <a:pt x="5002" y="10746"/>
                    <a:pt x="2467" y="10746"/>
                  </a:cubicBezTo>
                  <a:cubicBezTo>
                    <a:pt x="1469" y="10746"/>
                    <a:pt x="762" y="11023"/>
                    <a:pt x="727" y="11795"/>
                  </a:cubicBezTo>
                  <a:cubicBezTo>
                    <a:pt x="652" y="13279"/>
                    <a:pt x="3297" y="13621"/>
                    <a:pt x="5750" y="13621"/>
                  </a:cubicBezTo>
                  <a:cubicBezTo>
                    <a:pt x="7845" y="13621"/>
                    <a:pt x="9799" y="13372"/>
                    <a:pt x="9799" y="13371"/>
                  </a:cubicBezTo>
                  <a:lnTo>
                    <a:pt x="9799" y="13371"/>
                  </a:lnTo>
                  <a:cubicBezTo>
                    <a:pt x="9798" y="13372"/>
                    <a:pt x="0" y="14809"/>
                    <a:pt x="2272" y="18039"/>
                  </a:cubicBezTo>
                  <a:cubicBezTo>
                    <a:pt x="2672" y="18612"/>
                    <a:pt x="3198" y="18847"/>
                    <a:pt x="3793" y="18847"/>
                  </a:cubicBezTo>
                  <a:cubicBezTo>
                    <a:pt x="5599" y="18847"/>
                    <a:pt x="8040" y="16672"/>
                    <a:pt x="9509" y="15170"/>
                  </a:cubicBezTo>
                  <a:lnTo>
                    <a:pt x="9509" y="15170"/>
                  </a:lnTo>
                  <a:cubicBezTo>
                    <a:pt x="7550" y="17440"/>
                    <a:pt x="4297" y="21831"/>
                    <a:pt x="6955" y="23340"/>
                  </a:cubicBezTo>
                  <a:cubicBezTo>
                    <a:pt x="7253" y="23510"/>
                    <a:pt x="7535" y="23587"/>
                    <a:pt x="7800" y="23587"/>
                  </a:cubicBezTo>
                  <a:cubicBezTo>
                    <a:pt x="10784" y="23587"/>
                    <a:pt x="11762" y="13775"/>
                    <a:pt x="11762" y="13773"/>
                  </a:cubicBezTo>
                  <a:lnTo>
                    <a:pt x="11762" y="13773"/>
                  </a:lnTo>
                  <a:cubicBezTo>
                    <a:pt x="11762" y="13775"/>
                    <a:pt x="11106" y="23589"/>
                    <a:pt x="13950" y="23589"/>
                  </a:cubicBezTo>
                  <a:cubicBezTo>
                    <a:pt x="13968" y="23589"/>
                    <a:pt x="13985" y="23589"/>
                    <a:pt x="14003" y="23588"/>
                  </a:cubicBezTo>
                  <a:cubicBezTo>
                    <a:pt x="16893" y="23449"/>
                    <a:pt x="12844" y="13558"/>
                    <a:pt x="12844" y="13557"/>
                  </a:cubicBezTo>
                  <a:lnTo>
                    <a:pt x="12844" y="13557"/>
                  </a:lnTo>
                  <a:cubicBezTo>
                    <a:pt x="12845" y="13558"/>
                    <a:pt x="17437" y="20650"/>
                    <a:pt x="19784" y="20650"/>
                  </a:cubicBezTo>
                  <a:cubicBezTo>
                    <a:pt x="20020" y="20650"/>
                    <a:pt x="20234" y="20578"/>
                    <a:pt x="20417" y="20419"/>
                  </a:cubicBezTo>
                  <a:cubicBezTo>
                    <a:pt x="22427" y="18673"/>
                    <a:pt x="14050" y="12753"/>
                    <a:pt x="13911" y="12537"/>
                  </a:cubicBezTo>
                  <a:cubicBezTo>
                    <a:pt x="13907" y="12532"/>
                    <a:pt x="13909" y="12530"/>
                    <a:pt x="13916" y="12530"/>
                  </a:cubicBezTo>
                  <a:cubicBezTo>
                    <a:pt x="14132" y="12530"/>
                    <a:pt x="19477" y="15099"/>
                    <a:pt x="21930" y="15099"/>
                  </a:cubicBezTo>
                  <a:cubicBezTo>
                    <a:pt x="22703" y="15099"/>
                    <a:pt x="23188" y="14844"/>
                    <a:pt x="23138" y="14175"/>
                  </a:cubicBezTo>
                  <a:cubicBezTo>
                    <a:pt x="22946" y="11818"/>
                    <a:pt x="16638" y="11616"/>
                    <a:pt x="14484" y="11616"/>
                  </a:cubicBezTo>
                  <a:cubicBezTo>
                    <a:pt x="14039" y="11616"/>
                    <a:pt x="13771" y="11625"/>
                    <a:pt x="13771" y="11625"/>
                  </a:cubicBezTo>
                  <a:cubicBezTo>
                    <a:pt x="13771" y="11625"/>
                    <a:pt x="23632" y="9137"/>
                    <a:pt x="21808" y="6787"/>
                  </a:cubicBezTo>
                  <a:cubicBezTo>
                    <a:pt x="21518" y="6413"/>
                    <a:pt x="21089" y="6256"/>
                    <a:pt x="20573" y="6256"/>
                  </a:cubicBezTo>
                  <a:cubicBezTo>
                    <a:pt x="17874" y="6256"/>
                    <a:pt x="12798" y="10558"/>
                    <a:pt x="12798" y="10558"/>
                  </a:cubicBezTo>
                  <a:cubicBezTo>
                    <a:pt x="12798" y="10558"/>
                    <a:pt x="19258" y="2042"/>
                    <a:pt x="16028" y="1285"/>
                  </a:cubicBezTo>
                  <a:cubicBezTo>
                    <a:pt x="15901" y="1255"/>
                    <a:pt x="15776" y="1241"/>
                    <a:pt x="15655" y="1241"/>
                  </a:cubicBezTo>
                  <a:cubicBezTo>
                    <a:pt x="12697" y="1241"/>
                    <a:pt x="11499" y="9755"/>
                    <a:pt x="11499" y="9755"/>
                  </a:cubicBezTo>
                  <a:cubicBezTo>
                    <a:pt x="11499" y="9755"/>
                    <a:pt x="11045" y="0"/>
                    <a:pt x="8392" y="0"/>
                  </a:cubicBezTo>
                  <a:close/>
                </a:path>
              </a:pathLst>
            </a:custGeom>
            <a:solidFill>
              <a:srgbClr val="C01B4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1" name="Google Shape;811;p34"/>
            <p:cNvSpPr/>
            <p:nvPr/>
          </p:nvSpPr>
          <p:spPr>
            <a:xfrm>
              <a:off x="4285425" y="813800"/>
              <a:ext cx="590450" cy="589725"/>
            </a:xfrm>
            <a:custGeom>
              <a:avLst/>
              <a:gdLst/>
              <a:ahLst/>
              <a:cxnLst/>
              <a:rect l="l" t="t" r="r" b="b"/>
              <a:pathLst>
                <a:path w="23618" h="23589" extrusionOk="0">
                  <a:moveTo>
                    <a:pt x="8392" y="0"/>
                  </a:moveTo>
                  <a:cubicBezTo>
                    <a:pt x="8194" y="0"/>
                    <a:pt x="7983" y="55"/>
                    <a:pt x="7760" y="172"/>
                  </a:cubicBezTo>
                  <a:cubicBezTo>
                    <a:pt x="4545" y="1872"/>
                    <a:pt x="10433" y="9755"/>
                    <a:pt x="10433" y="9755"/>
                  </a:cubicBezTo>
                  <a:cubicBezTo>
                    <a:pt x="10433" y="9755"/>
                    <a:pt x="6453" y="5185"/>
                    <a:pt x="3884" y="5185"/>
                  </a:cubicBezTo>
                  <a:cubicBezTo>
                    <a:pt x="3453" y="5185"/>
                    <a:pt x="3062" y="5313"/>
                    <a:pt x="2737" y="5613"/>
                  </a:cubicBezTo>
                  <a:cubicBezTo>
                    <a:pt x="449" y="7699"/>
                    <a:pt x="9413" y="12537"/>
                    <a:pt x="9413" y="12537"/>
                  </a:cubicBezTo>
                  <a:cubicBezTo>
                    <a:pt x="9413" y="12537"/>
                    <a:pt x="5006" y="10739"/>
                    <a:pt x="2470" y="10739"/>
                  </a:cubicBezTo>
                  <a:cubicBezTo>
                    <a:pt x="1471" y="10739"/>
                    <a:pt x="762" y="11018"/>
                    <a:pt x="727" y="11795"/>
                  </a:cubicBezTo>
                  <a:cubicBezTo>
                    <a:pt x="652" y="13279"/>
                    <a:pt x="3298" y="13621"/>
                    <a:pt x="5751" y="13621"/>
                  </a:cubicBezTo>
                  <a:cubicBezTo>
                    <a:pt x="7845" y="13621"/>
                    <a:pt x="9799" y="13372"/>
                    <a:pt x="9800" y="13371"/>
                  </a:cubicBezTo>
                  <a:lnTo>
                    <a:pt x="9800" y="13371"/>
                  </a:lnTo>
                  <a:cubicBezTo>
                    <a:pt x="9798" y="13372"/>
                    <a:pt x="1" y="14794"/>
                    <a:pt x="2273" y="18039"/>
                  </a:cubicBezTo>
                  <a:cubicBezTo>
                    <a:pt x="2673" y="18612"/>
                    <a:pt x="3199" y="18847"/>
                    <a:pt x="3793" y="18847"/>
                  </a:cubicBezTo>
                  <a:cubicBezTo>
                    <a:pt x="5584" y="18847"/>
                    <a:pt x="7997" y="16710"/>
                    <a:pt x="9470" y="15210"/>
                  </a:cubicBezTo>
                  <a:lnTo>
                    <a:pt x="9470" y="15210"/>
                  </a:lnTo>
                  <a:cubicBezTo>
                    <a:pt x="7504" y="17488"/>
                    <a:pt x="4303" y="21829"/>
                    <a:pt x="6956" y="23340"/>
                  </a:cubicBezTo>
                  <a:cubicBezTo>
                    <a:pt x="7254" y="23510"/>
                    <a:pt x="7535" y="23587"/>
                    <a:pt x="7801" y="23587"/>
                  </a:cubicBezTo>
                  <a:cubicBezTo>
                    <a:pt x="10785" y="23587"/>
                    <a:pt x="11762" y="13776"/>
                    <a:pt x="11763" y="13773"/>
                  </a:cubicBezTo>
                  <a:lnTo>
                    <a:pt x="11763" y="13773"/>
                  </a:lnTo>
                  <a:cubicBezTo>
                    <a:pt x="11762" y="13776"/>
                    <a:pt x="11107" y="23589"/>
                    <a:pt x="13950" y="23589"/>
                  </a:cubicBezTo>
                  <a:cubicBezTo>
                    <a:pt x="13968" y="23589"/>
                    <a:pt x="13986" y="23589"/>
                    <a:pt x="14004" y="23588"/>
                  </a:cubicBezTo>
                  <a:cubicBezTo>
                    <a:pt x="16894" y="23449"/>
                    <a:pt x="12845" y="13558"/>
                    <a:pt x="12845" y="13557"/>
                  </a:cubicBezTo>
                  <a:lnTo>
                    <a:pt x="12845" y="13557"/>
                  </a:lnTo>
                  <a:cubicBezTo>
                    <a:pt x="12845" y="13558"/>
                    <a:pt x="17437" y="20650"/>
                    <a:pt x="19784" y="20650"/>
                  </a:cubicBezTo>
                  <a:cubicBezTo>
                    <a:pt x="20020" y="20650"/>
                    <a:pt x="20234" y="20578"/>
                    <a:pt x="20418" y="20419"/>
                  </a:cubicBezTo>
                  <a:cubicBezTo>
                    <a:pt x="22427" y="18673"/>
                    <a:pt x="14035" y="12753"/>
                    <a:pt x="13911" y="12537"/>
                  </a:cubicBezTo>
                  <a:cubicBezTo>
                    <a:pt x="13908" y="12532"/>
                    <a:pt x="13910" y="12530"/>
                    <a:pt x="13916" y="12530"/>
                  </a:cubicBezTo>
                  <a:cubicBezTo>
                    <a:pt x="14132" y="12530"/>
                    <a:pt x="19477" y="15099"/>
                    <a:pt x="21931" y="15099"/>
                  </a:cubicBezTo>
                  <a:cubicBezTo>
                    <a:pt x="22703" y="15099"/>
                    <a:pt x="23189" y="14844"/>
                    <a:pt x="23138" y="14175"/>
                  </a:cubicBezTo>
                  <a:cubicBezTo>
                    <a:pt x="22946" y="11818"/>
                    <a:pt x="16638" y="11616"/>
                    <a:pt x="14484" y="11616"/>
                  </a:cubicBezTo>
                  <a:cubicBezTo>
                    <a:pt x="14040" y="11616"/>
                    <a:pt x="13772" y="11625"/>
                    <a:pt x="13772" y="11625"/>
                  </a:cubicBezTo>
                  <a:cubicBezTo>
                    <a:pt x="13772" y="11625"/>
                    <a:pt x="23617" y="9137"/>
                    <a:pt x="21809" y="6787"/>
                  </a:cubicBezTo>
                  <a:cubicBezTo>
                    <a:pt x="21518" y="6409"/>
                    <a:pt x="21087" y="6250"/>
                    <a:pt x="20568" y="6250"/>
                  </a:cubicBezTo>
                  <a:cubicBezTo>
                    <a:pt x="17868" y="6250"/>
                    <a:pt x="12798" y="10558"/>
                    <a:pt x="12798" y="10558"/>
                  </a:cubicBezTo>
                  <a:cubicBezTo>
                    <a:pt x="12798" y="10558"/>
                    <a:pt x="19259" y="2042"/>
                    <a:pt x="16028" y="1285"/>
                  </a:cubicBezTo>
                  <a:cubicBezTo>
                    <a:pt x="15901" y="1255"/>
                    <a:pt x="15777" y="1241"/>
                    <a:pt x="15655" y="1241"/>
                  </a:cubicBezTo>
                  <a:cubicBezTo>
                    <a:pt x="12698" y="1241"/>
                    <a:pt x="11500" y="9755"/>
                    <a:pt x="11500" y="9755"/>
                  </a:cubicBezTo>
                  <a:cubicBezTo>
                    <a:pt x="11500" y="9755"/>
                    <a:pt x="11045" y="0"/>
                    <a:pt x="8392" y="0"/>
                  </a:cubicBezTo>
                  <a:close/>
                </a:path>
              </a:pathLst>
            </a:custGeom>
            <a:solidFill>
              <a:srgbClr val="C01B4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2" name="Google Shape;812;p34"/>
            <p:cNvSpPr/>
            <p:nvPr/>
          </p:nvSpPr>
          <p:spPr>
            <a:xfrm>
              <a:off x="2790850" y="983525"/>
              <a:ext cx="348950" cy="312575"/>
            </a:xfrm>
            <a:custGeom>
              <a:avLst/>
              <a:gdLst/>
              <a:ahLst/>
              <a:cxnLst/>
              <a:rect l="l" t="t" r="r" b="b"/>
              <a:pathLst>
                <a:path w="13958" h="12503" extrusionOk="0">
                  <a:moveTo>
                    <a:pt x="6985" y="0"/>
                  </a:moveTo>
                  <a:cubicBezTo>
                    <a:pt x="5520" y="0"/>
                    <a:pt x="4048" y="513"/>
                    <a:pt x="2860" y="1559"/>
                  </a:cubicBezTo>
                  <a:cubicBezTo>
                    <a:pt x="264" y="3831"/>
                    <a:pt x="1" y="7773"/>
                    <a:pt x="2273" y="10369"/>
                  </a:cubicBezTo>
                  <a:cubicBezTo>
                    <a:pt x="3508" y="11781"/>
                    <a:pt x="5241" y="12502"/>
                    <a:pt x="6982" y="12502"/>
                  </a:cubicBezTo>
                  <a:cubicBezTo>
                    <a:pt x="8445" y="12502"/>
                    <a:pt x="9913" y="11993"/>
                    <a:pt x="11098" y="10956"/>
                  </a:cubicBezTo>
                  <a:cubicBezTo>
                    <a:pt x="13695" y="8684"/>
                    <a:pt x="13957" y="4728"/>
                    <a:pt x="11685" y="2131"/>
                  </a:cubicBezTo>
                  <a:cubicBezTo>
                    <a:pt x="10453" y="722"/>
                    <a:pt x="8724" y="0"/>
                    <a:pt x="6985" y="0"/>
                  </a:cubicBezTo>
                  <a:close/>
                </a:path>
              </a:pathLst>
            </a:custGeom>
            <a:solidFill>
              <a:srgbClr val="FFD3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3" name="Google Shape;813;p34"/>
            <p:cNvSpPr/>
            <p:nvPr/>
          </p:nvSpPr>
          <p:spPr>
            <a:xfrm>
              <a:off x="4408300" y="983825"/>
              <a:ext cx="350875" cy="312400"/>
            </a:xfrm>
            <a:custGeom>
              <a:avLst/>
              <a:gdLst/>
              <a:ahLst/>
              <a:cxnLst/>
              <a:rect l="l" t="t" r="r" b="b"/>
              <a:pathLst>
                <a:path w="14035" h="12496" extrusionOk="0">
                  <a:moveTo>
                    <a:pt x="7017" y="1"/>
                  </a:moveTo>
                  <a:cubicBezTo>
                    <a:pt x="5623" y="1"/>
                    <a:pt x="4220" y="467"/>
                    <a:pt x="3061" y="1424"/>
                  </a:cubicBezTo>
                  <a:cubicBezTo>
                    <a:pt x="387" y="3603"/>
                    <a:pt x="1" y="7544"/>
                    <a:pt x="2195" y="10218"/>
                  </a:cubicBezTo>
                  <a:cubicBezTo>
                    <a:pt x="3426" y="11719"/>
                    <a:pt x="5217" y="12495"/>
                    <a:pt x="7022" y="12495"/>
                  </a:cubicBezTo>
                  <a:cubicBezTo>
                    <a:pt x="8415" y="12495"/>
                    <a:pt x="9816" y="12033"/>
                    <a:pt x="10974" y="11084"/>
                  </a:cubicBezTo>
                  <a:cubicBezTo>
                    <a:pt x="13648" y="8889"/>
                    <a:pt x="14035" y="4948"/>
                    <a:pt x="11840" y="2289"/>
                  </a:cubicBezTo>
                  <a:cubicBezTo>
                    <a:pt x="10611" y="781"/>
                    <a:pt x="8821" y="1"/>
                    <a:pt x="7017" y="1"/>
                  </a:cubicBezTo>
                  <a:close/>
                </a:path>
              </a:pathLst>
            </a:custGeom>
            <a:solidFill>
              <a:srgbClr val="FFD3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4" name="Google Shape;814;p34"/>
            <p:cNvSpPr/>
            <p:nvPr/>
          </p:nvSpPr>
          <p:spPr>
            <a:xfrm>
              <a:off x="2565600" y="1593975"/>
              <a:ext cx="205200" cy="328075"/>
            </a:xfrm>
            <a:custGeom>
              <a:avLst/>
              <a:gdLst/>
              <a:ahLst/>
              <a:cxnLst/>
              <a:rect l="l" t="t" r="r" b="b"/>
              <a:pathLst>
                <a:path w="8208" h="13123" extrusionOk="0">
                  <a:moveTo>
                    <a:pt x="8207" y="0"/>
                  </a:moveTo>
                  <a:cubicBezTo>
                    <a:pt x="8207" y="1"/>
                    <a:pt x="0" y="2396"/>
                    <a:pt x="433" y="13122"/>
                  </a:cubicBezTo>
                  <a:cubicBezTo>
                    <a:pt x="7342" y="11221"/>
                    <a:pt x="8207" y="1"/>
                    <a:pt x="8207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5" name="Google Shape;815;p34"/>
            <p:cNvSpPr/>
            <p:nvPr/>
          </p:nvSpPr>
          <p:spPr>
            <a:xfrm>
              <a:off x="2226725" y="1390900"/>
              <a:ext cx="321125" cy="123575"/>
            </a:xfrm>
            <a:custGeom>
              <a:avLst/>
              <a:gdLst/>
              <a:ahLst/>
              <a:cxnLst/>
              <a:rect l="l" t="t" r="r" b="b"/>
              <a:pathLst>
                <a:path w="12845" h="4943" extrusionOk="0">
                  <a:moveTo>
                    <a:pt x="10267" y="0"/>
                  </a:moveTo>
                  <a:cubicBezTo>
                    <a:pt x="3948" y="0"/>
                    <a:pt x="0" y="4383"/>
                    <a:pt x="0" y="4383"/>
                  </a:cubicBezTo>
                  <a:cubicBezTo>
                    <a:pt x="1040" y="4710"/>
                    <a:pt x="2508" y="4943"/>
                    <a:pt x="4093" y="4943"/>
                  </a:cubicBezTo>
                  <a:cubicBezTo>
                    <a:pt x="7529" y="4943"/>
                    <a:pt x="11511" y="3848"/>
                    <a:pt x="12844" y="241"/>
                  </a:cubicBezTo>
                  <a:cubicBezTo>
                    <a:pt x="11947" y="74"/>
                    <a:pt x="11087" y="0"/>
                    <a:pt x="10267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6" name="Google Shape;816;p34"/>
            <p:cNvSpPr/>
            <p:nvPr/>
          </p:nvSpPr>
          <p:spPr>
            <a:xfrm>
              <a:off x="4609625" y="1621800"/>
              <a:ext cx="246925" cy="269325"/>
            </a:xfrm>
            <a:custGeom>
              <a:avLst/>
              <a:gdLst/>
              <a:ahLst/>
              <a:cxnLst/>
              <a:rect l="l" t="t" r="r" b="b"/>
              <a:pathLst>
                <a:path w="9877" h="10773" extrusionOk="0">
                  <a:moveTo>
                    <a:pt x="2520" y="0"/>
                  </a:moveTo>
                  <a:lnTo>
                    <a:pt x="2520" y="0"/>
                  </a:lnTo>
                  <a:cubicBezTo>
                    <a:pt x="2519" y="1"/>
                    <a:pt x="0" y="7713"/>
                    <a:pt x="7125" y="10773"/>
                  </a:cubicBezTo>
                  <a:cubicBezTo>
                    <a:pt x="9876" y="6075"/>
                    <a:pt x="2520" y="1"/>
                    <a:pt x="2520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7" name="Google Shape;817;p34"/>
            <p:cNvSpPr/>
            <p:nvPr/>
          </p:nvSpPr>
          <p:spPr>
            <a:xfrm>
              <a:off x="4900175" y="1464925"/>
              <a:ext cx="196325" cy="90825"/>
            </a:xfrm>
            <a:custGeom>
              <a:avLst/>
              <a:gdLst/>
              <a:ahLst/>
              <a:cxnLst/>
              <a:rect l="l" t="t" r="r" b="b"/>
              <a:pathLst>
                <a:path w="7853" h="3633" extrusionOk="0">
                  <a:moveTo>
                    <a:pt x="1" y="0"/>
                  </a:moveTo>
                  <a:cubicBezTo>
                    <a:pt x="1" y="0"/>
                    <a:pt x="3417" y="3617"/>
                    <a:pt x="7852" y="3632"/>
                  </a:cubicBezTo>
                  <a:cubicBezTo>
                    <a:pt x="6245" y="0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8" name="Google Shape;818;p34"/>
            <p:cNvSpPr/>
            <p:nvPr/>
          </p:nvSpPr>
          <p:spPr>
            <a:xfrm>
              <a:off x="2887075" y="238875"/>
              <a:ext cx="1606650" cy="514725"/>
            </a:xfrm>
            <a:custGeom>
              <a:avLst/>
              <a:gdLst/>
              <a:ahLst/>
              <a:cxnLst/>
              <a:rect l="l" t="t" r="r" b="b"/>
              <a:pathLst>
                <a:path w="64266" h="20589" extrusionOk="0">
                  <a:moveTo>
                    <a:pt x="0" y="1"/>
                  </a:moveTo>
                  <a:cubicBezTo>
                    <a:pt x="1280" y="1065"/>
                    <a:pt x="10993" y="1186"/>
                    <a:pt x="15320" y="1186"/>
                  </a:cubicBezTo>
                  <a:cubicBezTo>
                    <a:pt x="16584" y="1186"/>
                    <a:pt x="17388" y="1176"/>
                    <a:pt x="17388" y="1176"/>
                  </a:cubicBezTo>
                  <a:lnTo>
                    <a:pt x="17388" y="1176"/>
                  </a:lnTo>
                  <a:cubicBezTo>
                    <a:pt x="17388" y="1176"/>
                    <a:pt x="1082" y="5550"/>
                    <a:pt x="2582" y="7791"/>
                  </a:cubicBezTo>
                  <a:cubicBezTo>
                    <a:pt x="2771" y="8076"/>
                    <a:pt x="3168" y="8201"/>
                    <a:pt x="3716" y="8201"/>
                  </a:cubicBezTo>
                  <a:cubicBezTo>
                    <a:pt x="7410" y="8201"/>
                    <a:pt x="17996" y="2530"/>
                    <a:pt x="18656" y="2180"/>
                  </a:cubicBezTo>
                  <a:lnTo>
                    <a:pt x="18656" y="2180"/>
                  </a:lnTo>
                  <a:cubicBezTo>
                    <a:pt x="18022" y="2644"/>
                    <a:pt x="7079" y="10928"/>
                    <a:pt x="9274" y="12690"/>
                  </a:cubicBezTo>
                  <a:cubicBezTo>
                    <a:pt x="9436" y="12820"/>
                    <a:pt x="9639" y="12881"/>
                    <a:pt x="9875" y="12881"/>
                  </a:cubicBezTo>
                  <a:cubicBezTo>
                    <a:pt x="12921" y="12881"/>
                    <a:pt x="21545" y="2845"/>
                    <a:pt x="21546" y="2845"/>
                  </a:cubicBezTo>
                  <a:lnTo>
                    <a:pt x="21546" y="2845"/>
                  </a:lnTo>
                  <a:cubicBezTo>
                    <a:pt x="21545" y="2846"/>
                    <a:pt x="15224" y="15426"/>
                    <a:pt x="17326" y="16848"/>
                  </a:cubicBezTo>
                  <a:cubicBezTo>
                    <a:pt x="17424" y="16913"/>
                    <a:pt x="17532" y="16944"/>
                    <a:pt x="17648" y="16944"/>
                  </a:cubicBezTo>
                  <a:cubicBezTo>
                    <a:pt x="19967" y="16944"/>
                    <a:pt x="25686" y="4452"/>
                    <a:pt x="25966" y="3834"/>
                  </a:cubicBezTo>
                  <a:lnTo>
                    <a:pt x="25966" y="3834"/>
                  </a:lnTo>
                  <a:cubicBezTo>
                    <a:pt x="25842" y="4437"/>
                    <a:pt x="22659" y="18362"/>
                    <a:pt x="25688" y="19769"/>
                  </a:cubicBezTo>
                  <a:cubicBezTo>
                    <a:pt x="25825" y="19832"/>
                    <a:pt x="25960" y="19862"/>
                    <a:pt x="26093" y="19862"/>
                  </a:cubicBezTo>
                  <a:cubicBezTo>
                    <a:pt x="28949" y="19862"/>
                    <a:pt x="30896" y="5922"/>
                    <a:pt x="30896" y="5920"/>
                  </a:cubicBezTo>
                  <a:lnTo>
                    <a:pt x="30896" y="5920"/>
                  </a:lnTo>
                  <a:cubicBezTo>
                    <a:pt x="30896" y="5922"/>
                    <a:pt x="30804" y="20588"/>
                    <a:pt x="34300" y="20588"/>
                  </a:cubicBezTo>
                  <a:cubicBezTo>
                    <a:pt x="34309" y="20588"/>
                    <a:pt x="34318" y="20588"/>
                    <a:pt x="34328" y="20588"/>
                  </a:cubicBezTo>
                  <a:cubicBezTo>
                    <a:pt x="37728" y="20511"/>
                    <a:pt x="35827" y="6353"/>
                    <a:pt x="35688" y="5364"/>
                  </a:cubicBezTo>
                  <a:lnTo>
                    <a:pt x="35688" y="5364"/>
                  </a:lnTo>
                  <a:cubicBezTo>
                    <a:pt x="35925" y="6237"/>
                    <a:pt x="39464" y="19089"/>
                    <a:pt x="43293" y="19089"/>
                  </a:cubicBezTo>
                  <a:cubicBezTo>
                    <a:pt x="43462" y="19089"/>
                    <a:pt x="43632" y="19064"/>
                    <a:pt x="43802" y="19012"/>
                  </a:cubicBezTo>
                  <a:cubicBezTo>
                    <a:pt x="47821" y="17760"/>
                    <a:pt x="40773" y="5086"/>
                    <a:pt x="40371" y="4375"/>
                  </a:cubicBezTo>
                  <a:lnTo>
                    <a:pt x="40371" y="4375"/>
                  </a:lnTo>
                  <a:cubicBezTo>
                    <a:pt x="40832" y="4994"/>
                    <a:pt x="48413" y="15040"/>
                    <a:pt x="52248" y="15040"/>
                  </a:cubicBezTo>
                  <a:cubicBezTo>
                    <a:pt x="52530" y="15040"/>
                    <a:pt x="52792" y="14986"/>
                    <a:pt x="53029" y="14869"/>
                  </a:cubicBezTo>
                  <a:cubicBezTo>
                    <a:pt x="56491" y="13185"/>
                    <a:pt x="45054" y="3247"/>
                    <a:pt x="44420" y="2706"/>
                  </a:cubicBezTo>
                  <a:lnTo>
                    <a:pt x="44420" y="2706"/>
                  </a:lnTo>
                  <a:cubicBezTo>
                    <a:pt x="45091" y="3081"/>
                    <a:pt x="55614" y="9082"/>
                    <a:pt x="60058" y="9082"/>
                  </a:cubicBezTo>
                  <a:cubicBezTo>
                    <a:pt x="60734" y="9082"/>
                    <a:pt x="61269" y="8943"/>
                    <a:pt x="61607" y="8625"/>
                  </a:cubicBezTo>
                  <a:cubicBezTo>
                    <a:pt x="64265" y="6137"/>
                    <a:pt x="49444" y="959"/>
                    <a:pt x="49443" y="959"/>
                  </a:cubicBezTo>
                  <a:lnTo>
                    <a:pt x="49443" y="959"/>
                  </a:lnTo>
                  <a:cubicBezTo>
                    <a:pt x="49444" y="959"/>
                    <a:pt x="50163" y="980"/>
                    <a:pt x="51281" y="980"/>
                  </a:cubicBezTo>
                  <a:cubicBezTo>
                    <a:pt x="54007" y="980"/>
                    <a:pt x="59104" y="856"/>
                    <a:pt x="61932" y="1"/>
                  </a:cubicBezTo>
                  <a:close/>
                </a:path>
              </a:pathLst>
            </a:custGeom>
            <a:solidFill>
              <a:srgbClr val="FFD3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9" name="Google Shape;819;p34"/>
            <p:cNvSpPr/>
            <p:nvPr/>
          </p:nvSpPr>
          <p:spPr>
            <a:xfrm>
              <a:off x="3226325" y="238875"/>
              <a:ext cx="986500" cy="167700"/>
            </a:xfrm>
            <a:custGeom>
              <a:avLst/>
              <a:gdLst/>
              <a:ahLst/>
              <a:cxnLst/>
              <a:rect l="l" t="t" r="r" b="b"/>
              <a:pathLst>
                <a:path w="39460" h="6708" extrusionOk="0">
                  <a:moveTo>
                    <a:pt x="1" y="1"/>
                  </a:moveTo>
                  <a:cubicBezTo>
                    <a:pt x="3607" y="2424"/>
                    <a:pt x="11293" y="6708"/>
                    <a:pt x="20569" y="6708"/>
                  </a:cubicBezTo>
                  <a:cubicBezTo>
                    <a:pt x="26440" y="6708"/>
                    <a:pt x="32947" y="4991"/>
                    <a:pt x="39459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0" name="Google Shape;820;p34"/>
            <p:cNvSpPr/>
            <p:nvPr/>
          </p:nvSpPr>
          <p:spPr>
            <a:xfrm>
              <a:off x="3770800" y="1824700"/>
              <a:ext cx="1357000" cy="993500"/>
            </a:xfrm>
            <a:custGeom>
              <a:avLst/>
              <a:gdLst/>
              <a:ahLst/>
              <a:cxnLst/>
              <a:rect l="l" t="t" r="r" b="b"/>
              <a:pathLst>
                <a:path w="54280" h="39740" extrusionOk="0">
                  <a:moveTo>
                    <a:pt x="17226" y="0"/>
                  </a:moveTo>
                  <a:cubicBezTo>
                    <a:pt x="8283" y="0"/>
                    <a:pt x="0" y="5372"/>
                    <a:pt x="107" y="5779"/>
                  </a:cubicBezTo>
                  <a:cubicBezTo>
                    <a:pt x="1559" y="11128"/>
                    <a:pt x="8854" y="12069"/>
                    <a:pt x="13808" y="12069"/>
                  </a:cubicBezTo>
                  <a:cubicBezTo>
                    <a:pt x="16499" y="12069"/>
                    <a:pt x="18499" y="11791"/>
                    <a:pt x="18499" y="11791"/>
                  </a:cubicBezTo>
                  <a:lnTo>
                    <a:pt x="18499" y="11791"/>
                  </a:lnTo>
                  <a:cubicBezTo>
                    <a:pt x="18499" y="11792"/>
                    <a:pt x="17804" y="29921"/>
                    <a:pt x="30524" y="37046"/>
                  </a:cubicBezTo>
                  <a:cubicBezTo>
                    <a:pt x="33990" y="38993"/>
                    <a:pt x="37305" y="39740"/>
                    <a:pt x="40351" y="39740"/>
                  </a:cubicBezTo>
                  <a:cubicBezTo>
                    <a:pt x="46323" y="39740"/>
                    <a:pt x="51260" y="36871"/>
                    <a:pt x="54279" y="34558"/>
                  </a:cubicBezTo>
                  <a:lnTo>
                    <a:pt x="54279" y="33399"/>
                  </a:lnTo>
                  <a:cubicBezTo>
                    <a:pt x="51665" y="34669"/>
                    <a:pt x="49599" y="35240"/>
                    <a:pt x="47924" y="35240"/>
                  </a:cubicBezTo>
                  <a:cubicBezTo>
                    <a:pt x="39388" y="35240"/>
                    <a:pt x="41025" y="20422"/>
                    <a:pt x="32239" y="7850"/>
                  </a:cubicBezTo>
                  <a:cubicBezTo>
                    <a:pt x="28081" y="1895"/>
                    <a:pt x="22537" y="0"/>
                    <a:pt x="17226" y="0"/>
                  </a:cubicBezTo>
                  <a:close/>
                </a:path>
              </a:pathLst>
            </a:custGeom>
            <a:solidFill>
              <a:srgbClr val="6D2D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1" name="Google Shape;821;p34"/>
            <p:cNvSpPr/>
            <p:nvPr/>
          </p:nvSpPr>
          <p:spPr>
            <a:xfrm>
              <a:off x="4389375" y="2627975"/>
              <a:ext cx="561450" cy="96225"/>
            </a:xfrm>
            <a:custGeom>
              <a:avLst/>
              <a:gdLst/>
              <a:ahLst/>
              <a:cxnLst/>
              <a:rect l="l" t="t" r="r" b="b"/>
              <a:pathLst>
                <a:path w="22458" h="3849" extrusionOk="0">
                  <a:moveTo>
                    <a:pt x="0" y="0"/>
                  </a:moveTo>
                  <a:lnTo>
                    <a:pt x="0" y="0"/>
                  </a:lnTo>
                  <a:cubicBezTo>
                    <a:pt x="3509" y="1561"/>
                    <a:pt x="7203" y="2690"/>
                    <a:pt x="10989" y="3323"/>
                  </a:cubicBezTo>
                  <a:cubicBezTo>
                    <a:pt x="12891" y="3617"/>
                    <a:pt x="14823" y="3849"/>
                    <a:pt x="16754" y="3849"/>
                  </a:cubicBezTo>
                  <a:cubicBezTo>
                    <a:pt x="18686" y="3849"/>
                    <a:pt x="20634" y="3648"/>
                    <a:pt x="22458" y="3076"/>
                  </a:cubicBezTo>
                  <a:lnTo>
                    <a:pt x="22458" y="3076"/>
                  </a:lnTo>
                  <a:cubicBezTo>
                    <a:pt x="21582" y="3148"/>
                    <a:pt x="20703" y="3183"/>
                    <a:pt x="19824" y="3183"/>
                  </a:cubicBezTo>
                  <a:cubicBezTo>
                    <a:pt x="18810" y="3183"/>
                    <a:pt x="17795" y="3136"/>
                    <a:pt x="16785" y="3045"/>
                  </a:cubicBezTo>
                  <a:cubicBezTo>
                    <a:pt x="14900" y="2906"/>
                    <a:pt x="13030" y="2612"/>
                    <a:pt x="11175" y="2319"/>
                  </a:cubicBezTo>
                  <a:cubicBezTo>
                    <a:pt x="9305" y="2010"/>
                    <a:pt x="7450" y="1623"/>
                    <a:pt x="5580" y="1237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1E032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2" name="Google Shape;822;p34"/>
            <p:cNvSpPr/>
            <p:nvPr/>
          </p:nvSpPr>
          <p:spPr>
            <a:xfrm>
              <a:off x="4246800" y="2285225"/>
              <a:ext cx="609750" cy="367500"/>
            </a:xfrm>
            <a:custGeom>
              <a:avLst/>
              <a:gdLst/>
              <a:ahLst/>
              <a:cxnLst/>
              <a:rect l="l" t="t" r="r" b="b"/>
              <a:pathLst>
                <a:path w="24390" h="14700" extrusionOk="0">
                  <a:moveTo>
                    <a:pt x="0" y="1"/>
                  </a:moveTo>
                  <a:cubicBezTo>
                    <a:pt x="1314" y="2057"/>
                    <a:pt x="2906" y="3927"/>
                    <a:pt x="4745" y="5534"/>
                  </a:cubicBezTo>
                  <a:cubicBezTo>
                    <a:pt x="6569" y="7157"/>
                    <a:pt x="8563" y="8579"/>
                    <a:pt x="10696" y="9784"/>
                  </a:cubicBezTo>
                  <a:cubicBezTo>
                    <a:pt x="12829" y="10990"/>
                    <a:pt x="15054" y="12010"/>
                    <a:pt x="17342" y="12845"/>
                  </a:cubicBezTo>
                  <a:cubicBezTo>
                    <a:pt x="19629" y="13695"/>
                    <a:pt x="21978" y="14313"/>
                    <a:pt x="24389" y="14699"/>
                  </a:cubicBezTo>
                  <a:cubicBezTo>
                    <a:pt x="23246" y="14313"/>
                    <a:pt x="22102" y="13927"/>
                    <a:pt x="20974" y="13463"/>
                  </a:cubicBezTo>
                  <a:cubicBezTo>
                    <a:pt x="19845" y="13046"/>
                    <a:pt x="18733" y="12597"/>
                    <a:pt x="17635" y="12118"/>
                  </a:cubicBezTo>
                  <a:cubicBezTo>
                    <a:pt x="15441" y="11145"/>
                    <a:pt x="13292" y="10078"/>
                    <a:pt x="11206" y="8903"/>
                  </a:cubicBezTo>
                  <a:cubicBezTo>
                    <a:pt x="9135" y="7713"/>
                    <a:pt x="7141" y="6400"/>
                    <a:pt x="5240" y="4931"/>
                  </a:cubicBezTo>
                  <a:lnTo>
                    <a:pt x="3849" y="3803"/>
                  </a:lnTo>
                  <a:cubicBezTo>
                    <a:pt x="3385" y="3432"/>
                    <a:pt x="2983" y="2984"/>
                    <a:pt x="2535" y="2582"/>
                  </a:cubicBezTo>
                  <a:cubicBezTo>
                    <a:pt x="1592" y="1809"/>
                    <a:pt x="881" y="851"/>
                    <a:pt x="0" y="1"/>
                  </a:cubicBezTo>
                  <a:close/>
                </a:path>
              </a:pathLst>
            </a:custGeom>
            <a:solidFill>
              <a:srgbClr val="1E032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3" name="Google Shape;823;p34"/>
            <p:cNvSpPr/>
            <p:nvPr/>
          </p:nvSpPr>
          <p:spPr>
            <a:xfrm>
              <a:off x="3866575" y="1910050"/>
              <a:ext cx="904975" cy="559125"/>
            </a:xfrm>
            <a:custGeom>
              <a:avLst/>
              <a:gdLst/>
              <a:ahLst/>
              <a:cxnLst/>
              <a:rect l="l" t="t" r="r" b="b"/>
              <a:pathLst>
                <a:path w="36199" h="22365" extrusionOk="0">
                  <a:moveTo>
                    <a:pt x="1" y="0"/>
                  </a:moveTo>
                  <a:cubicBezTo>
                    <a:pt x="3556" y="727"/>
                    <a:pt x="7018" y="1793"/>
                    <a:pt x="10356" y="3200"/>
                  </a:cubicBezTo>
                  <a:cubicBezTo>
                    <a:pt x="13679" y="4606"/>
                    <a:pt x="16925" y="6198"/>
                    <a:pt x="19954" y="8146"/>
                  </a:cubicBezTo>
                  <a:cubicBezTo>
                    <a:pt x="23014" y="10031"/>
                    <a:pt x="25920" y="12195"/>
                    <a:pt x="28609" y="14591"/>
                  </a:cubicBezTo>
                  <a:cubicBezTo>
                    <a:pt x="31361" y="16940"/>
                    <a:pt x="33772" y="19645"/>
                    <a:pt x="36198" y="22365"/>
                  </a:cubicBezTo>
                  <a:cubicBezTo>
                    <a:pt x="35657" y="21623"/>
                    <a:pt x="35132" y="20881"/>
                    <a:pt x="34575" y="20155"/>
                  </a:cubicBezTo>
                  <a:cubicBezTo>
                    <a:pt x="34034" y="19428"/>
                    <a:pt x="33524" y="18671"/>
                    <a:pt x="32906" y="18006"/>
                  </a:cubicBezTo>
                  <a:cubicBezTo>
                    <a:pt x="31685" y="16646"/>
                    <a:pt x="30495" y="15240"/>
                    <a:pt x="29150" y="14019"/>
                  </a:cubicBezTo>
                  <a:cubicBezTo>
                    <a:pt x="26554" y="11422"/>
                    <a:pt x="23586" y="9243"/>
                    <a:pt x="20511" y="7265"/>
                  </a:cubicBezTo>
                  <a:cubicBezTo>
                    <a:pt x="17404" y="5317"/>
                    <a:pt x="14096" y="3710"/>
                    <a:pt x="10634" y="2473"/>
                  </a:cubicBezTo>
                  <a:cubicBezTo>
                    <a:pt x="8919" y="1840"/>
                    <a:pt x="7172" y="1330"/>
                    <a:pt x="5395" y="866"/>
                  </a:cubicBezTo>
                  <a:cubicBezTo>
                    <a:pt x="3617" y="495"/>
                    <a:pt x="1825" y="124"/>
                    <a:pt x="1" y="0"/>
                  </a:cubicBezTo>
                  <a:close/>
                </a:path>
              </a:pathLst>
            </a:custGeom>
            <a:solidFill>
              <a:srgbClr val="1E032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4" name="Google Shape;824;p34"/>
            <p:cNvSpPr/>
            <p:nvPr/>
          </p:nvSpPr>
          <p:spPr>
            <a:xfrm>
              <a:off x="4030025" y="1845550"/>
              <a:ext cx="619025" cy="296750"/>
            </a:xfrm>
            <a:custGeom>
              <a:avLst/>
              <a:gdLst/>
              <a:ahLst/>
              <a:cxnLst/>
              <a:rect l="l" t="t" r="r" b="b"/>
              <a:pathLst>
                <a:path w="24761" h="11870" extrusionOk="0">
                  <a:moveTo>
                    <a:pt x="1866" y="0"/>
                  </a:moveTo>
                  <a:cubicBezTo>
                    <a:pt x="1243" y="0"/>
                    <a:pt x="621" y="34"/>
                    <a:pt x="1" y="107"/>
                  </a:cubicBezTo>
                  <a:cubicBezTo>
                    <a:pt x="1160" y="185"/>
                    <a:pt x="2319" y="339"/>
                    <a:pt x="3463" y="571"/>
                  </a:cubicBezTo>
                  <a:cubicBezTo>
                    <a:pt x="4606" y="787"/>
                    <a:pt x="5735" y="1050"/>
                    <a:pt x="6847" y="1406"/>
                  </a:cubicBezTo>
                  <a:cubicBezTo>
                    <a:pt x="9058" y="2086"/>
                    <a:pt x="11221" y="2936"/>
                    <a:pt x="13293" y="3956"/>
                  </a:cubicBezTo>
                  <a:cubicBezTo>
                    <a:pt x="14313" y="4512"/>
                    <a:pt x="15364" y="5007"/>
                    <a:pt x="16322" y="5641"/>
                  </a:cubicBezTo>
                  <a:cubicBezTo>
                    <a:pt x="16816" y="5950"/>
                    <a:pt x="17342" y="6212"/>
                    <a:pt x="17806" y="6552"/>
                  </a:cubicBezTo>
                  <a:cubicBezTo>
                    <a:pt x="18285" y="6893"/>
                    <a:pt x="18764" y="7217"/>
                    <a:pt x="19243" y="7542"/>
                  </a:cubicBezTo>
                  <a:cubicBezTo>
                    <a:pt x="21175" y="8855"/>
                    <a:pt x="22937" y="10370"/>
                    <a:pt x="24761" y="11869"/>
                  </a:cubicBezTo>
                  <a:cubicBezTo>
                    <a:pt x="23988" y="10973"/>
                    <a:pt x="23200" y="10092"/>
                    <a:pt x="22381" y="9242"/>
                  </a:cubicBezTo>
                  <a:cubicBezTo>
                    <a:pt x="21500" y="8469"/>
                    <a:pt x="20665" y="7603"/>
                    <a:pt x="19722" y="6908"/>
                  </a:cubicBezTo>
                  <a:cubicBezTo>
                    <a:pt x="17898" y="5378"/>
                    <a:pt x="15843" y="4157"/>
                    <a:pt x="13756" y="3044"/>
                  </a:cubicBezTo>
                  <a:cubicBezTo>
                    <a:pt x="11623" y="1978"/>
                    <a:pt x="9367" y="1174"/>
                    <a:pt x="7048" y="648"/>
                  </a:cubicBezTo>
                  <a:cubicBezTo>
                    <a:pt x="5342" y="262"/>
                    <a:pt x="3602" y="0"/>
                    <a:pt x="1866" y="0"/>
                  </a:cubicBezTo>
                  <a:close/>
                </a:path>
              </a:pathLst>
            </a:custGeom>
            <a:solidFill>
              <a:srgbClr val="1E032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" name="1 Flecha a la derecha con bandas"/>
          <p:cNvSpPr/>
          <p:nvPr/>
        </p:nvSpPr>
        <p:spPr>
          <a:xfrm>
            <a:off x="2676933" y="2479000"/>
            <a:ext cx="1773936" cy="795413"/>
          </a:xfrm>
          <a:prstGeom prst="stripedRightArrow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CL" dirty="0"/>
              <a:t>3 X 3= 9</a:t>
            </a:r>
          </a:p>
        </p:txBody>
      </p:sp>
      <p:sp>
        <p:nvSpPr>
          <p:cNvPr id="3" name="2 Preparación"/>
          <p:cNvSpPr/>
          <p:nvPr/>
        </p:nvSpPr>
        <p:spPr>
          <a:xfrm>
            <a:off x="890991" y="1223911"/>
            <a:ext cx="993456" cy="501031"/>
          </a:xfrm>
          <a:prstGeom prst="flowChartPreparation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CL" sz="3200" dirty="0"/>
              <a:t>3</a:t>
            </a:r>
          </a:p>
        </p:txBody>
      </p:sp>
      <p:sp>
        <p:nvSpPr>
          <p:cNvPr id="484" name="483 Preparación"/>
          <p:cNvSpPr/>
          <p:nvPr/>
        </p:nvSpPr>
        <p:spPr>
          <a:xfrm>
            <a:off x="6941281" y="1002846"/>
            <a:ext cx="993456" cy="501031"/>
          </a:xfrm>
          <a:prstGeom prst="flowChartPreparation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CL" sz="3200" dirty="0"/>
              <a:t>9</a:t>
            </a:r>
          </a:p>
        </p:txBody>
      </p:sp>
      <p:grpSp>
        <p:nvGrpSpPr>
          <p:cNvPr id="692" name="Google Shape;4280;p64"/>
          <p:cNvGrpSpPr/>
          <p:nvPr/>
        </p:nvGrpSpPr>
        <p:grpSpPr>
          <a:xfrm>
            <a:off x="139839" y="1884209"/>
            <a:ext cx="958863" cy="936562"/>
            <a:chOff x="4359838" y="3100663"/>
            <a:chExt cx="1325950" cy="1223250"/>
          </a:xfrm>
        </p:grpSpPr>
        <p:sp>
          <p:nvSpPr>
            <p:cNvPr id="693" name="Google Shape;4281;p64"/>
            <p:cNvSpPr/>
            <p:nvPr/>
          </p:nvSpPr>
          <p:spPr>
            <a:xfrm>
              <a:off x="4548488" y="3326938"/>
              <a:ext cx="908700" cy="765750"/>
            </a:xfrm>
            <a:custGeom>
              <a:avLst/>
              <a:gdLst/>
              <a:ahLst/>
              <a:cxnLst/>
              <a:rect l="l" t="t" r="r" b="b"/>
              <a:pathLst>
                <a:path w="36348" h="30630" extrusionOk="0">
                  <a:moveTo>
                    <a:pt x="16255" y="0"/>
                  </a:moveTo>
                  <a:cubicBezTo>
                    <a:pt x="14141" y="0"/>
                    <a:pt x="12326" y="1720"/>
                    <a:pt x="11997" y="3050"/>
                  </a:cubicBezTo>
                  <a:cubicBezTo>
                    <a:pt x="11347" y="2890"/>
                    <a:pt x="10756" y="2817"/>
                    <a:pt x="10223" y="2817"/>
                  </a:cubicBezTo>
                  <a:cubicBezTo>
                    <a:pt x="6787" y="2817"/>
                    <a:pt x="5768" y="5854"/>
                    <a:pt x="6822" y="8224"/>
                  </a:cubicBezTo>
                  <a:cubicBezTo>
                    <a:pt x="0" y="11062"/>
                    <a:pt x="4931" y="15304"/>
                    <a:pt x="4931" y="15304"/>
                  </a:cubicBezTo>
                  <a:cubicBezTo>
                    <a:pt x="1362" y="20220"/>
                    <a:pt x="6822" y="22370"/>
                    <a:pt x="6822" y="22370"/>
                  </a:cubicBezTo>
                  <a:cubicBezTo>
                    <a:pt x="5910" y="27321"/>
                    <a:pt x="10933" y="27546"/>
                    <a:pt x="11853" y="27546"/>
                  </a:cubicBezTo>
                  <a:cubicBezTo>
                    <a:pt x="11945" y="27546"/>
                    <a:pt x="11997" y="27544"/>
                    <a:pt x="11997" y="27544"/>
                  </a:cubicBezTo>
                  <a:cubicBezTo>
                    <a:pt x="12886" y="29946"/>
                    <a:pt x="14323" y="30629"/>
                    <a:pt x="15671" y="30629"/>
                  </a:cubicBezTo>
                  <a:cubicBezTo>
                    <a:pt x="17452" y="30629"/>
                    <a:pt x="19077" y="29436"/>
                    <a:pt x="19077" y="29436"/>
                  </a:cubicBezTo>
                  <a:cubicBezTo>
                    <a:pt x="19918" y="29896"/>
                    <a:pt x="20733" y="30087"/>
                    <a:pt x="21495" y="30087"/>
                  </a:cubicBezTo>
                  <a:cubicBezTo>
                    <a:pt x="24439" y="30087"/>
                    <a:pt x="26600" y="27240"/>
                    <a:pt x="26430" y="26011"/>
                  </a:cubicBezTo>
                  <a:lnTo>
                    <a:pt x="26430" y="26011"/>
                  </a:lnTo>
                  <a:cubicBezTo>
                    <a:pt x="26602" y="26024"/>
                    <a:pt x="26769" y="26030"/>
                    <a:pt x="26929" y="26030"/>
                  </a:cubicBezTo>
                  <a:cubicBezTo>
                    <a:pt x="30802" y="26030"/>
                    <a:pt x="31317" y="22370"/>
                    <a:pt x="31317" y="22370"/>
                  </a:cubicBezTo>
                  <a:cubicBezTo>
                    <a:pt x="36348" y="20292"/>
                    <a:pt x="33223" y="15304"/>
                    <a:pt x="33223" y="15304"/>
                  </a:cubicBezTo>
                  <a:cubicBezTo>
                    <a:pt x="35559" y="11090"/>
                    <a:pt x="31317" y="8224"/>
                    <a:pt x="31317" y="8224"/>
                  </a:cubicBezTo>
                  <a:cubicBezTo>
                    <a:pt x="31116" y="4340"/>
                    <a:pt x="28809" y="3150"/>
                    <a:pt x="26143" y="3050"/>
                  </a:cubicBezTo>
                  <a:cubicBezTo>
                    <a:pt x="25252" y="961"/>
                    <a:pt x="23792" y="225"/>
                    <a:pt x="22271" y="225"/>
                  </a:cubicBezTo>
                  <a:cubicBezTo>
                    <a:pt x="21173" y="225"/>
                    <a:pt x="20044" y="609"/>
                    <a:pt x="19077" y="1143"/>
                  </a:cubicBezTo>
                  <a:cubicBezTo>
                    <a:pt x="18145" y="324"/>
                    <a:pt x="17172" y="0"/>
                    <a:pt x="16255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4" name="Google Shape;4282;p64"/>
            <p:cNvSpPr/>
            <p:nvPr/>
          </p:nvSpPr>
          <p:spPr>
            <a:xfrm>
              <a:off x="4420913" y="3182363"/>
              <a:ext cx="1221875" cy="1040725"/>
            </a:xfrm>
            <a:custGeom>
              <a:avLst/>
              <a:gdLst/>
              <a:ahLst/>
              <a:cxnLst/>
              <a:rect l="l" t="t" r="r" b="b"/>
              <a:pathLst>
                <a:path w="48875" h="41629" extrusionOk="0">
                  <a:moveTo>
                    <a:pt x="26945" y="1"/>
                  </a:moveTo>
                  <a:cubicBezTo>
                    <a:pt x="25225" y="1"/>
                    <a:pt x="23765" y="644"/>
                    <a:pt x="22947" y="2182"/>
                  </a:cubicBezTo>
                  <a:cubicBezTo>
                    <a:pt x="21633" y="1043"/>
                    <a:pt x="20401" y="601"/>
                    <a:pt x="19281" y="601"/>
                  </a:cubicBezTo>
                  <a:cubicBezTo>
                    <a:pt x="15445" y="601"/>
                    <a:pt x="12929" y="5780"/>
                    <a:pt x="12929" y="5780"/>
                  </a:cubicBezTo>
                  <a:lnTo>
                    <a:pt x="12929" y="5794"/>
                  </a:lnTo>
                  <a:cubicBezTo>
                    <a:pt x="5562" y="6353"/>
                    <a:pt x="6952" y="13319"/>
                    <a:pt x="6952" y="13319"/>
                  </a:cubicBezTo>
                  <a:cubicBezTo>
                    <a:pt x="1" y="17819"/>
                    <a:pt x="5390" y="22807"/>
                    <a:pt x="5390" y="22807"/>
                  </a:cubicBezTo>
                  <a:cubicBezTo>
                    <a:pt x="990" y="28683"/>
                    <a:pt x="8314" y="31321"/>
                    <a:pt x="8314" y="31321"/>
                  </a:cubicBezTo>
                  <a:cubicBezTo>
                    <a:pt x="8261" y="37513"/>
                    <a:pt x="12712" y="38338"/>
                    <a:pt x="15088" y="38338"/>
                  </a:cubicBezTo>
                  <a:cubicBezTo>
                    <a:pt x="15951" y="38338"/>
                    <a:pt x="16541" y="38229"/>
                    <a:pt x="16541" y="38229"/>
                  </a:cubicBezTo>
                  <a:cubicBezTo>
                    <a:pt x="17803" y="40839"/>
                    <a:pt x="19464" y="41628"/>
                    <a:pt x="21011" y="41628"/>
                  </a:cubicBezTo>
                  <a:cubicBezTo>
                    <a:pt x="23381" y="41628"/>
                    <a:pt x="25484" y="39777"/>
                    <a:pt x="25484" y="39777"/>
                  </a:cubicBezTo>
                  <a:cubicBezTo>
                    <a:pt x="27170" y="40730"/>
                    <a:pt x="28597" y="41106"/>
                    <a:pt x="29800" y="41106"/>
                  </a:cubicBezTo>
                  <a:cubicBezTo>
                    <a:pt x="34275" y="41106"/>
                    <a:pt x="35646" y="35907"/>
                    <a:pt x="35646" y="35907"/>
                  </a:cubicBezTo>
                  <a:cubicBezTo>
                    <a:pt x="45149" y="35248"/>
                    <a:pt x="41150" y="29056"/>
                    <a:pt x="41150" y="29056"/>
                  </a:cubicBezTo>
                  <a:cubicBezTo>
                    <a:pt x="48875" y="24513"/>
                    <a:pt x="42970" y="19181"/>
                    <a:pt x="42970" y="19181"/>
                  </a:cubicBezTo>
                  <a:cubicBezTo>
                    <a:pt x="46381" y="10309"/>
                    <a:pt x="39143" y="9650"/>
                    <a:pt x="39143" y="9650"/>
                  </a:cubicBezTo>
                  <a:cubicBezTo>
                    <a:pt x="38626" y="5055"/>
                    <a:pt x="31763" y="1"/>
                    <a:pt x="26945" y="1"/>
                  </a:cubicBezTo>
                  <a:close/>
                </a:path>
              </a:pathLst>
            </a:custGeom>
            <a:solidFill>
              <a:srgbClr val="FF51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5" name="Google Shape;4283;p64"/>
            <p:cNvSpPr/>
            <p:nvPr/>
          </p:nvSpPr>
          <p:spPr>
            <a:xfrm>
              <a:off x="4985363" y="3110788"/>
              <a:ext cx="435650" cy="594475"/>
            </a:xfrm>
            <a:custGeom>
              <a:avLst/>
              <a:gdLst/>
              <a:ahLst/>
              <a:cxnLst/>
              <a:rect l="l" t="t" r="r" b="b"/>
              <a:pathLst>
                <a:path w="17426" h="23779" extrusionOk="0">
                  <a:moveTo>
                    <a:pt x="7755" y="1"/>
                  </a:moveTo>
                  <a:cubicBezTo>
                    <a:pt x="1" y="1"/>
                    <a:pt x="1387" y="23778"/>
                    <a:pt x="1387" y="23778"/>
                  </a:cubicBezTo>
                  <a:cubicBezTo>
                    <a:pt x="1387" y="23778"/>
                    <a:pt x="17425" y="1978"/>
                    <a:pt x="8654" y="101"/>
                  </a:cubicBezTo>
                  <a:cubicBezTo>
                    <a:pt x="8341" y="33"/>
                    <a:pt x="8042" y="1"/>
                    <a:pt x="7755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6" name="Google Shape;4284;p64"/>
            <p:cNvSpPr/>
            <p:nvPr/>
          </p:nvSpPr>
          <p:spPr>
            <a:xfrm>
              <a:off x="4716538" y="3100663"/>
              <a:ext cx="335100" cy="613200"/>
            </a:xfrm>
            <a:custGeom>
              <a:avLst/>
              <a:gdLst/>
              <a:ahLst/>
              <a:cxnLst/>
              <a:rect l="l" t="t" r="r" b="b"/>
              <a:pathLst>
                <a:path w="13404" h="24528" extrusionOk="0">
                  <a:moveTo>
                    <a:pt x="7333" y="1"/>
                  </a:moveTo>
                  <a:cubicBezTo>
                    <a:pt x="7141" y="1"/>
                    <a:pt x="6943" y="25"/>
                    <a:pt x="6736" y="76"/>
                  </a:cubicBezTo>
                  <a:cubicBezTo>
                    <a:pt x="0" y="1738"/>
                    <a:pt x="12326" y="24527"/>
                    <a:pt x="12326" y="24527"/>
                  </a:cubicBezTo>
                  <a:cubicBezTo>
                    <a:pt x="12326" y="24527"/>
                    <a:pt x="13404" y="1"/>
                    <a:pt x="7333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7" name="Google Shape;4285;p64"/>
            <p:cNvSpPr/>
            <p:nvPr/>
          </p:nvSpPr>
          <p:spPr>
            <a:xfrm>
              <a:off x="4421288" y="3262088"/>
              <a:ext cx="603425" cy="451775"/>
            </a:xfrm>
            <a:custGeom>
              <a:avLst/>
              <a:gdLst/>
              <a:ahLst/>
              <a:cxnLst/>
              <a:rect l="l" t="t" r="r" b="b"/>
              <a:pathLst>
                <a:path w="24137" h="18071" extrusionOk="0">
                  <a:moveTo>
                    <a:pt x="7998" y="1"/>
                  </a:moveTo>
                  <a:cubicBezTo>
                    <a:pt x="7175" y="1"/>
                    <a:pt x="6415" y="311"/>
                    <a:pt x="5747" y="1014"/>
                  </a:cubicBezTo>
                  <a:cubicBezTo>
                    <a:pt x="0" y="7091"/>
                    <a:pt x="24136" y="18070"/>
                    <a:pt x="24136" y="18070"/>
                  </a:cubicBezTo>
                  <a:cubicBezTo>
                    <a:pt x="24136" y="18070"/>
                    <a:pt x="14267" y="1"/>
                    <a:pt x="7998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8" name="Google Shape;4286;p64"/>
            <p:cNvSpPr/>
            <p:nvPr/>
          </p:nvSpPr>
          <p:spPr>
            <a:xfrm>
              <a:off x="4362513" y="3500413"/>
              <a:ext cx="662200" cy="213450"/>
            </a:xfrm>
            <a:custGeom>
              <a:avLst/>
              <a:gdLst/>
              <a:ahLst/>
              <a:cxnLst/>
              <a:rect l="l" t="t" r="r" b="b"/>
              <a:pathLst>
                <a:path w="26488" h="8538" extrusionOk="0">
                  <a:moveTo>
                    <a:pt x="5572" y="0"/>
                  </a:moveTo>
                  <a:cubicBezTo>
                    <a:pt x="3982" y="0"/>
                    <a:pt x="2816" y="481"/>
                    <a:pt x="2365" y="1672"/>
                  </a:cubicBezTo>
                  <a:cubicBezTo>
                    <a:pt x="0" y="7892"/>
                    <a:pt x="26487" y="8537"/>
                    <a:pt x="26487" y="8537"/>
                  </a:cubicBezTo>
                  <a:cubicBezTo>
                    <a:pt x="26487" y="8537"/>
                    <a:pt x="12268" y="0"/>
                    <a:pt x="5572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9" name="Google Shape;4287;p64"/>
            <p:cNvSpPr/>
            <p:nvPr/>
          </p:nvSpPr>
          <p:spPr>
            <a:xfrm>
              <a:off x="5024688" y="3253563"/>
              <a:ext cx="570100" cy="460650"/>
            </a:xfrm>
            <a:custGeom>
              <a:avLst/>
              <a:gdLst/>
              <a:ahLst/>
              <a:cxnLst/>
              <a:rect l="l" t="t" r="r" b="b"/>
              <a:pathLst>
                <a:path w="22804" h="18426" extrusionOk="0">
                  <a:moveTo>
                    <a:pt x="16118" y="1"/>
                  </a:moveTo>
                  <a:cubicBezTo>
                    <a:pt x="10304" y="1"/>
                    <a:pt x="0" y="18411"/>
                    <a:pt x="0" y="18411"/>
                  </a:cubicBezTo>
                  <a:lnTo>
                    <a:pt x="0" y="18425"/>
                  </a:lnTo>
                  <a:cubicBezTo>
                    <a:pt x="0" y="18425"/>
                    <a:pt x="22803" y="3691"/>
                    <a:pt x="17386" y="352"/>
                  </a:cubicBezTo>
                  <a:cubicBezTo>
                    <a:pt x="16995" y="112"/>
                    <a:pt x="16570" y="1"/>
                    <a:pt x="16118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0" name="Google Shape;4288;p64"/>
            <p:cNvSpPr/>
            <p:nvPr/>
          </p:nvSpPr>
          <p:spPr>
            <a:xfrm>
              <a:off x="5024688" y="3500488"/>
              <a:ext cx="661100" cy="213375"/>
            </a:xfrm>
            <a:custGeom>
              <a:avLst/>
              <a:gdLst/>
              <a:ahLst/>
              <a:cxnLst/>
              <a:rect l="l" t="t" r="r" b="b"/>
              <a:pathLst>
                <a:path w="26444" h="8535" extrusionOk="0">
                  <a:moveTo>
                    <a:pt x="20860" y="1"/>
                  </a:moveTo>
                  <a:cubicBezTo>
                    <a:pt x="14130" y="1"/>
                    <a:pt x="0" y="8534"/>
                    <a:pt x="0" y="8534"/>
                  </a:cubicBezTo>
                  <a:cubicBezTo>
                    <a:pt x="0" y="8534"/>
                    <a:pt x="26444" y="8204"/>
                    <a:pt x="24151" y="1769"/>
                  </a:cubicBezTo>
                  <a:cubicBezTo>
                    <a:pt x="23701" y="508"/>
                    <a:pt x="22500" y="1"/>
                    <a:pt x="20860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1" name="Google Shape;4289;p64"/>
            <p:cNvSpPr/>
            <p:nvPr/>
          </p:nvSpPr>
          <p:spPr>
            <a:xfrm>
              <a:off x="5024688" y="3713838"/>
              <a:ext cx="640325" cy="215100"/>
            </a:xfrm>
            <a:custGeom>
              <a:avLst/>
              <a:gdLst/>
              <a:ahLst/>
              <a:cxnLst/>
              <a:rect l="l" t="t" r="r" b="b"/>
              <a:pathLst>
                <a:path w="25613" h="8604" extrusionOk="0">
                  <a:moveTo>
                    <a:pt x="0" y="0"/>
                  </a:moveTo>
                  <a:cubicBezTo>
                    <a:pt x="0" y="0"/>
                    <a:pt x="15040" y="8604"/>
                    <a:pt x="21368" y="8604"/>
                  </a:cubicBezTo>
                  <a:cubicBezTo>
                    <a:pt x="22775" y="8604"/>
                    <a:pt x="23752" y="8178"/>
                    <a:pt x="24036" y="7138"/>
                  </a:cubicBezTo>
                  <a:cubicBezTo>
                    <a:pt x="25613" y="1419"/>
                    <a:pt x="1" y="0"/>
                    <a:pt x="0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2" name="Google Shape;4290;p64"/>
            <p:cNvSpPr/>
            <p:nvPr/>
          </p:nvSpPr>
          <p:spPr>
            <a:xfrm>
              <a:off x="5020013" y="3705238"/>
              <a:ext cx="567975" cy="454875"/>
            </a:xfrm>
            <a:custGeom>
              <a:avLst/>
              <a:gdLst/>
              <a:ahLst/>
              <a:cxnLst/>
              <a:rect l="l" t="t" r="r" b="b"/>
              <a:pathLst>
                <a:path w="22719" h="18195" extrusionOk="0">
                  <a:moveTo>
                    <a:pt x="1" y="0"/>
                  </a:moveTo>
                  <a:cubicBezTo>
                    <a:pt x="1" y="1"/>
                    <a:pt x="11600" y="18194"/>
                    <a:pt x="16972" y="18194"/>
                  </a:cubicBezTo>
                  <a:cubicBezTo>
                    <a:pt x="17520" y="18194"/>
                    <a:pt x="18004" y="18005"/>
                    <a:pt x="18404" y="17586"/>
                  </a:cubicBezTo>
                  <a:cubicBezTo>
                    <a:pt x="22718" y="13057"/>
                    <a:pt x="331" y="201"/>
                    <a:pt x="1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3" name="Google Shape;4291;p64"/>
            <p:cNvSpPr/>
            <p:nvPr/>
          </p:nvSpPr>
          <p:spPr>
            <a:xfrm>
              <a:off x="5003438" y="3712038"/>
              <a:ext cx="349125" cy="611875"/>
            </a:xfrm>
            <a:custGeom>
              <a:avLst/>
              <a:gdLst/>
              <a:ahLst/>
              <a:cxnLst/>
              <a:rect l="l" t="t" r="r" b="b"/>
              <a:pathLst>
                <a:path w="13965" h="24475" extrusionOk="0">
                  <a:moveTo>
                    <a:pt x="793" y="0"/>
                  </a:moveTo>
                  <a:cubicBezTo>
                    <a:pt x="793" y="1"/>
                    <a:pt x="0" y="24475"/>
                    <a:pt x="6314" y="24475"/>
                  </a:cubicBezTo>
                  <a:cubicBezTo>
                    <a:pt x="6520" y="24475"/>
                    <a:pt x="6734" y="24448"/>
                    <a:pt x="6956" y="24394"/>
                  </a:cubicBezTo>
                  <a:cubicBezTo>
                    <a:pt x="13964" y="22689"/>
                    <a:pt x="793" y="1"/>
                    <a:pt x="793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4" name="Google Shape;4292;p64"/>
            <p:cNvSpPr/>
            <p:nvPr/>
          </p:nvSpPr>
          <p:spPr>
            <a:xfrm>
              <a:off x="4710088" y="3712038"/>
              <a:ext cx="313175" cy="607550"/>
            </a:xfrm>
            <a:custGeom>
              <a:avLst/>
              <a:gdLst/>
              <a:ahLst/>
              <a:cxnLst/>
              <a:rect l="l" t="t" r="r" b="b"/>
              <a:pathLst>
                <a:path w="12527" h="24302" extrusionOk="0">
                  <a:moveTo>
                    <a:pt x="12527" y="0"/>
                  </a:moveTo>
                  <a:cubicBezTo>
                    <a:pt x="12526" y="1"/>
                    <a:pt x="0" y="22531"/>
                    <a:pt x="5819" y="24222"/>
                  </a:cubicBezTo>
                  <a:cubicBezTo>
                    <a:pt x="6004" y="24276"/>
                    <a:pt x="6183" y="24302"/>
                    <a:pt x="6357" y="24302"/>
                  </a:cubicBezTo>
                  <a:cubicBezTo>
                    <a:pt x="11707" y="24302"/>
                    <a:pt x="12527" y="2"/>
                    <a:pt x="12527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5" name="Google Shape;4293;p64"/>
            <p:cNvSpPr/>
            <p:nvPr/>
          </p:nvSpPr>
          <p:spPr>
            <a:xfrm>
              <a:off x="4409813" y="3712038"/>
              <a:ext cx="613450" cy="441400"/>
            </a:xfrm>
            <a:custGeom>
              <a:avLst/>
              <a:gdLst/>
              <a:ahLst/>
              <a:cxnLst/>
              <a:rect l="l" t="t" r="r" b="b"/>
              <a:pathLst>
                <a:path w="24538" h="17656" extrusionOk="0">
                  <a:moveTo>
                    <a:pt x="24538" y="0"/>
                  </a:moveTo>
                  <a:cubicBezTo>
                    <a:pt x="24537" y="1"/>
                    <a:pt x="0" y="12398"/>
                    <a:pt x="6106" y="17013"/>
                  </a:cubicBezTo>
                  <a:cubicBezTo>
                    <a:pt x="6693" y="17456"/>
                    <a:pt x="7338" y="17656"/>
                    <a:pt x="8024" y="17656"/>
                  </a:cubicBezTo>
                  <a:cubicBezTo>
                    <a:pt x="14469" y="17656"/>
                    <a:pt x="24538" y="1"/>
                    <a:pt x="24538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6" name="Google Shape;4294;p64"/>
            <p:cNvSpPr/>
            <p:nvPr/>
          </p:nvSpPr>
          <p:spPr>
            <a:xfrm>
              <a:off x="4359838" y="3711938"/>
              <a:ext cx="663425" cy="208425"/>
            </a:xfrm>
            <a:custGeom>
              <a:avLst/>
              <a:gdLst/>
              <a:ahLst/>
              <a:cxnLst/>
              <a:rect l="l" t="t" r="r" b="b"/>
              <a:pathLst>
                <a:path w="26537" h="8337" extrusionOk="0">
                  <a:moveTo>
                    <a:pt x="25753" y="0"/>
                  </a:moveTo>
                  <a:cubicBezTo>
                    <a:pt x="21353" y="0"/>
                    <a:pt x="1" y="312"/>
                    <a:pt x="2329" y="6397"/>
                  </a:cubicBezTo>
                  <a:cubicBezTo>
                    <a:pt x="2860" y="7784"/>
                    <a:pt x="4188" y="8336"/>
                    <a:pt x="5964" y="8336"/>
                  </a:cubicBezTo>
                  <a:cubicBezTo>
                    <a:pt x="12865" y="8336"/>
                    <a:pt x="26537" y="4"/>
                    <a:pt x="26537" y="4"/>
                  </a:cubicBezTo>
                  <a:cubicBezTo>
                    <a:pt x="26537" y="4"/>
                    <a:pt x="26255" y="0"/>
                    <a:pt x="25753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7" name="Google Shape;4295;p64"/>
            <p:cNvSpPr/>
            <p:nvPr/>
          </p:nvSpPr>
          <p:spPr>
            <a:xfrm>
              <a:off x="4465713" y="3158988"/>
              <a:ext cx="1109000" cy="1097775"/>
            </a:xfrm>
            <a:custGeom>
              <a:avLst/>
              <a:gdLst/>
              <a:ahLst/>
              <a:cxnLst/>
              <a:rect l="l" t="t" r="r" b="b"/>
              <a:pathLst>
                <a:path w="44360" h="43911" extrusionOk="0">
                  <a:moveTo>
                    <a:pt x="28768" y="1"/>
                  </a:moveTo>
                  <a:cubicBezTo>
                    <a:pt x="27055" y="1"/>
                    <a:pt x="26172" y="9252"/>
                    <a:pt x="26172" y="9252"/>
                  </a:cubicBezTo>
                  <a:lnTo>
                    <a:pt x="19779" y="8994"/>
                  </a:lnTo>
                  <a:cubicBezTo>
                    <a:pt x="19779" y="8994"/>
                    <a:pt x="19364" y="638"/>
                    <a:pt x="17916" y="380"/>
                  </a:cubicBezTo>
                  <a:cubicBezTo>
                    <a:pt x="17896" y="376"/>
                    <a:pt x="17876" y="375"/>
                    <a:pt x="17858" y="375"/>
                  </a:cubicBezTo>
                  <a:cubicBezTo>
                    <a:pt x="16521" y="375"/>
                    <a:pt x="18891" y="9309"/>
                    <a:pt x="18891" y="9309"/>
                  </a:cubicBezTo>
                  <a:lnTo>
                    <a:pt x="14290" y="11660"/>
                  </a:lnTo>
                  <a:cubicBezTo>
                    <a:pt x="14290" y="11660"/>
                    <a:pt x="8223" y="6400"/>
                    <a:pt x="6371" y="6400"/>
                  </a:cubicBezTo>
                  <a:cubicBezTo>
                    <a:pt x="6249" y="6400"/>
                    <a:pt x="6145" y="6422"/>
                    <a:pt x="6063" y="6471"/>
                  </a:cubicBezTo>
                  <a:cubicBezTo>
                    <a:pt x="4730" y="7245"/>
                    <a:pt x="13086" y="12677"/>
                    <a:pt x="13086" y="12677"/>
                  </a:cubicBezTo>
                  <a:lnTo>
                    <a:pt x="9388" y="16877"/>
                  </a:lnTo>
                  <a:cubicBezTo>
                    <a:pt x="9388" y="16877"/>
                    <a:pt x="4335" y="15444"/>
                    <a:pt x="1851" y="15444"/>
                  </a:cubicBezTo>
                  <a:cubicBezTo>
                    <a:pt x="1144" y="15444"/>
                    <a:pt x="645" y="15560"/>
                    <a:pt x="531" y="15859"/>
                  </a:cubicBezTo>
                  <a:cubicBezTo>
                    <a:pt x="0" y="17206"/>
                    <a:pt x="8242" y="18410"/>
                    <a:pt x="8242" y="18410"/>
                  </a:cubicBezTo>
                  <a:lnTo>
                    <a:pt x="8672" y="23613"/>
                  </a:lnTo>
                  <a:cubicBezTo>
                    <a:pt x="8672" y="23613"/>
                    <a:pt x="172" y="25677"/>
                    <a:pt x="502" y="27239"/>
                  </a:cubicBezTo>
                  <a:cubicBezTo>
                    <a:pt x="565" y="27536"/>
                    <a:pt x="913" y="27655"/>
                    <a:pt x="1434" y="27655"/>
                  </a:cubicBezTo>
                  <a:cubicBezTo>
                    <a:pt x="3636" y="27655"/>
                    <a:pt x="8929" y="25519"/>
                    <a:pt x="8929" y="25519"/>
                  </a:cubicBezTo>
                  <a:lnTo>
                    <a:pt x="11008" y="29719"/>
                  </a:lnTo>
                  <a:cubicBezTo>
                    <a:pt x="11008" y="29719"/>
                    <a:pt x="4314" y="35724"/>
                    <a:pt x="5346" y="36928"/>
                  </a:cubicBezTo>
                  <a:cubicBezTo>
                    <a:pt x="5436" y="37031"/>
                    <a:pt x="5564" y="37078"/>
                    <a:pt x="5723" y="37078"/>
                  </a:cubicBezTo>
                  <a:cubicBezTo>
                    <a:pt x="7428" y="37078"/>
                    <a:pt x="12728" y="31682"/>
                    <a:pt x="12728" y="31682"/>
                  </a:cubicBezTo>
                  <a:cubicBezTo>
                    <a:pt x="12728" y="31682"/>
                    <a:pt x="14574" y="36205"/>
                    <a:pt x="17251" y="36426"/>
                  </a:cubicBezTo>
                  <a:lnTo>
                    <a:pt x="17251" y="36426"/>
                  </a:lnTo>
                  <a:cubicBezTo>
                    <a:pt x="17127" y="36751"/>
                    <a:pt x="14883" y="42679"/>
                    <a:pt x="16096" y="43808"/>
                  </a:cubicBezTo>
                  <a:cubicBezTo>
                    <a:pt x="16170" y="43877"/>
                    <a:pt x="16244" y="43910"/>
                    <a:pt x="16320" y="43910"/>
                  </a:cubicBezTo>
                  <a:cubicBezTo>
                    <a:pt x="17522" y="43910"/>
                    <a:pt x="18905" y="35638"/>
                    <a:pt x="18905" y="35638"/>
                  </a:cubicBezTo>
                  <a:lnTo>
                    <a:pt x="24538" y="35366"/>
                  </a:lnTo>
                  <a:cubicBezTo>
                    <a:pt x="24538" y="35366"/>
                    <a:pt x="26334" y="43911"/>
                    <a:pt x="27927" y="43911"/>
                  </a:cubicBezTo>
                  <a:cubicBezTo>
                    <a:pt x="27944" y="43911"/>
                    <a:pt x="27961" y="43910"/>
                    <a:pt x="27978" y="43908"/>
                  </a:cubicBezTo>
                  <a:cubicBezTo>
                    <a:pt x="29583" y="43736"/>
                    <a:pt x="25785" y="34749"/>
                    <a:pt x="25785" y="34749"/>
                  </a:cubicBezTo>
                  <a:lnTo>
                    <a:pt x="30643" y="34362"/>
                  </a:lnTo>
                  <a:lnTo>
                    <a:pt x="32120" y="33918"/>
                  </a:lnTo>
                  <a:cubicBezTo>
                    <a:pt x="32120" y="33918"/>
                    <a:pt x="36910" y="37362"/>
                    <a:pt x="38209" y="37362"/>
                  </a:cubicBezTo>
                  <a:cubicBezTo>
                    <a:pt x="38264" y="37362"/>
                    <a:pt x="38313" y="37356"/>
                    <a:pt x="38354" y="37344"/>
                  </a:cubicBezTo>
                  <a:cubicBezTo>
                    <a:pt x="39401" y="37043"/>
                    <a:pt x="33639" y="32671"/>
                    <a:pt x="33639" y="32671"/>
                  </a:cubicBezTo>
                  <a:lnTo>
                    <a:pt x="37007" y="28300"/>
                  </a:lnTo>
                  <a:cubicBezTo>
                    <a:pt x="37007" y="28300"/>
                    <a:pt x="40697" y="29268"/>
                    <a:pt x="42627" y="29268"/>
                  </a:cubicBezTo>
                  <a:cubicBezTo>
                    <a:pt x="43237" y="29268"/>
                    <a:pt x="43672" y="29171"/>
                    <a:pt x="43758" y="28916"/>
                  </a:cubicBezTo>
                  <a:cubicBezTo>
                    <a:pt x="44116" y="27855"/>
                    <a:pt x="36978" y="27225"/>
                    <a:pt x="36978" y="27225"/>
                  </a:cubicBezTo>
                  <a:lnTo>
                    <a:pt x="38096" y="19543"/>
                  </a:lnTo>
                  <a:cubicBezTo>
                    <a:pt x="38096" y="19543"/>
                    <a:pt x="44360" y="17264"/>
                    <a:pt x="43772" y="16017"/>
                  </a:cubicBezTo>
                  <a:cubicBezTo>
                    <a:pt x="43663" y="15785"/>
                    <a:pt x="43346" y="15691"/>
                    <a:pt x="42900" y="15691"/>
                  </a:cubicBezTo>
                  <a:cubicBezTo>
                    <a:pt x="40946" y="15691"/>
                    <a:pt x="36534" y="17507"/>
                    <a:pt x="36534" y="17507"/>
                  </a:cubicBezTo>
                  <a:lnTo>
                    <a:pt x="32607" y="12018"/>
                  </a:lnTo>
                  <a:cubicBezTo>
                    <a:pt x="32607" y="12018"/>
                    <a:pt x="38985" y="7503"/>
                    <a:pt x="38469" y="6056"/>
                  </a:cubicBezTo>
                  <a:cubicBezTo>
                    <a:pt x="38421" y="5919"/>
                    <a:pt x="38318" y="5856"/>
                    <a:pt x="38171" y="5856"/>
                  </a:cubicBezTo>
                  <a:cubicBezTo>
                    <a:pt x="36754" y="5856"/>
                    <a:pt x="31245" y="11660"/>
                    <a:pt x="31245" y="11660"/>
                  </a:cubicBezTo>
                  <a:lnTo>
                    <a:pt x="27763" y="9151"/>
                  </a:lnTo>
                  <a:cubicBezTo>
                    <a:pt x="27763" y="9151"/>
                    <a:pt x="30729" y="538"/>
                    <a:pt x="28909" y="22"/>
                  </a:cubicBezTo>
                  <a:cubicBezTo>
                    <a:pt x="28861" y="8"/>
                    <a:pt x="28814" y="1"/>
                    <a:pt x="28768" y="1"/>
                  </a:cubicBezTo>
                  <a:close/>
                </a:path>
              </a:pathLst>
            </a:custGeom>
            <a:solidFill>
              <a:srgbClr val="0092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8" name="Google Shape;4296;p64"/>
            <p:cNvSpPr/>
            <p:nvPr/>
          </p:nvSpPr>
          <p:spPr>
            <a:xfrm>
              <a:off x="4502613" y="3220788"/>
              <a:ext cx="1011550" cy="973325"/>
            </a:xfrm>
            <a:custGeom>
              <a:avLst/>
              <a:gdLst/>
              <a:ahLst/>
              <a:cxnLst/>
              <a:rect l="l" t="t" r="r" b="b"/>
              <a:pathLst>
                <a:path w="40462" h="38933" extrusionOk="0">
                  <a:moveTo>
                    <a:pt x="20998" y="0"/>
                  </a:moveTo>
                  <a:cubicBezTo>
                    <a:pt x="13129" y="0"/>
                    <a:pt x="6020" y="4745"/>
                    <a:pt x="3010" y="12011"/>
                  </a:cubicBezTo>
                  <a:cubicBezTo>
                    <a:pt x="1" y="19292"/>
                    <a:pt x="1663" y="27662"/>
                    <a:pt x="7239" y="33238"/>
                  </a:cubicBezTo>
                  <a:cubicBezTo>
                    <a:pt x="10958" y="36957"/>
                    <a:pt x="15934" y="38933"/>
                    <a:pt x="21000" y="38933"/>
                  </a:cubicBezTo>
                  <a:cubicBezTo>
                    <a:pt x="23509" y="38933"/>
                    <a:pt x="26040" y="38448"/>
                    <a:pt x="28451" y="37451"/>
                  </a:cubicBezTo>
                  <a:cubicBezTo>
                    <a:pt x="35717" y="34442"/>
                    <a:pt x="40462" y="27347"/>
                    <a:pt x="40462" y="19464"/>
                  </a:cubicBezTo>
                  <a:cubicBezTo>
                    <a:pt x="40462" y="8715"/>
                    <a:pt x="31747" y="0"/>
                    <a:pt x="20998" y="0"/>
                  </a:cubicBezTo>
                  <a:close/>
                </a:path>
              </a:pathLst>
            </a:custGeom>
            <a:solidFill>
              <a:srgbClr val="FFD3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9" name="Google Shape;4297;p64"/>
            <p:cNvSpPr/>
            <p:nvPr/>
          </p:nvSpPr>
          <p:spPr>
            <a:xfrm>
              <a:off x="4614763" y="3287063"/>
              <a:ext cx="817700" cy="812700"/>
            </a:xfrm>
            <a:custGeom>
              <a:avLst/>
              <a:gdLst/>
              <a:ahLst/>
              <a:cxnLst/>
              <a:rect l="l" t="t" r="r" b="b"/>
              <a:pathLst>
                <a:path w="32708" h="32508" extrusionOk="0">
                  <a:moveTo>
                    <a:pt x="12370" y="1"/>
                  </a:moveTo>
                  <a:cubicBezTo>
                    <a:pt x="12312" y="1"/>
                    <a:pt x="12269" y="15"/>
                    <a:pt x="12212" y="15"/>
                  </a:cubicBezTo>
                  <a:cubicBezTo>
                    <a:pt x="11237" y="144"/>
                    <a:pt x="11166" y="1463"/>
                    <a:pt x="11438" y="2982"/>
                  </a:cubicBezTo>
                  <a:cubicBezTo>
                    <a:pt x="12312" y="4415"/>
                    <a:pt x="13043" y="5920"/>
                    <a:pt x="13631" y="7483"/>
                  </a:cubicBezTo>
                  <a:cubicBezTo>
                    <a:pt x="13918" y="7397"/>
                    <a:pt x="14204" y="7325"/>
                    <a:pt x="14505" y="7268"/>
                  </a:cubicBezTo>
                  <a:cubicBezTo>
                    <a:pt x="14233" y="5232"/>
                    <a:pt x="14090" y="3226"/>
                    <a:pt x="14247" y="1592"/>
                  </a:cubicBezTo>
                  <a:cubicBezTo>
                    <a:pt x="13717" y="675"/>
                    <a:pt x="13086" y="1"/>
                    <a:pt x="12370" y="1"/>
                  </a:cubicBezTo>
                  <a:close/>
                  <a:moveTo>
                    <a:pt x="20840" y="273"/>
                  </a:moveTo>
                  <a:cubicBezTo>
                    <a:pt x="20109" y="273"/>
                    <a:pt x="19450" y="1234"/>
                    <a:pt x="18920" y="2423"/>
                  </a:cubicBezTo>
                  <a:cubicBezTo>
                    <a:pt x="18934" y="4057"/>
                    <a:pt x="18819" y="5691"/>
                    <a:pt x="18576" y="7311"/>
                  </a:cubicBezTo>
                  <a:cubicBezTo>
                    <a:pt x="18948" y="7397"/>
                    <a:pt x="19307" y="7497"/>
                    <a:pt x="19665" y="7626"/>
                  </a:cubicBezTo>
                  <a:cubicBezTo>
                    <a:pt x="20253" y="6150"/>
                    <a:pt x="20969" y="4716"/>
                    <a:pt x="21801" y="3340"/>
                  </a:cubicBezTo>
                  <a:cubicBezTo>
                    <a:pt x="21915" y="1778"/>
                    <a:pt x="21772" y="345"/>
                    <a:pt x="20912" y="273"/>
                  </a:cubicBezTo>
                  <a:close/>
                  <a:moveTo>
                    <a:pt x="5213" y="4142"/>
                  </a:moveTo>
                  <a:cubicBezTo>
                    <a:pt x="4864" y="4142"/>
                    <a:pt x="4542" y="4255"/>
                    <a:pt x="4272" y="4458"/>
                  </a:cubicBezTo>
                  <a:cubicBezTo>
                    <a:pt x="3469" y="5103"/>
                    <a:pt x="3842" y="6293"/>
                    <a:pt x="4630" y="7526"/>
                  </a:cubicBezTo>
                  <a:cubicBezTo>
                    <a:pt x="6006" y="8257"/>
                    <a:pt x="7540" y="9317"/>
                    <a:pt x="9045" y="10492"/>
                  </a:cubicBezTo>
                  <a:cubicBezTo>
                    <a:pt x="9303" y="10191"/>
                    <a:pt x="9575" y="9905"/>
                    <a:pt x="9861" y="9647"/>
                  </a:cubicBezTo>
                  <a:cubicBezTo>
                    <a:pt x="8486" y="7870"/>
                    <a:pt x="7253" y="6021"/>
                    <a:pt x="6579" y="4444"/>
                  </a:cubicBezTo>
                  <a:cubicBezTo>
                    <a:pt x="6164" y="4258"/>
                    <a:pt x="5719" y="4157"/>
                    <a:pt x="5275" y="4143"/>
                  </a:cubicBezTo>
                  <a:cubicBezTo>
                    <a:pt x="5254" y="4142"/>
                    <a:pt x="5233" y="4142"/>
                    <a:pt x="5213" y="4142"/>
                  </a:cubicBezTo>
                  <a:close/>
                  <a:moveTo>
                    <a:pt x="28002" y="5073"/>
                  </a:moveTo>
                  <a:cubicBezTo>
                    <a:pt x="27985" y="5073"/>
                    <a:pt x="27967" y="5073"/>
                    <a:pt x="27949" y="5075"/>
                  </a:cubicBezTo>
                  <a:lnTo>
                    <a:pt x="27935" y="5075"/>
                  </a:lnTo>
                  <a:cubicBezTo>
                    <a:pt x="27290" y="5075"/>
                    <a:pt x="26401" y="5548"/>
                    <a:pt x="25541" y="6150"/>
                  </a:cubicBezTo>
                  <a:cubicBezTo>
                    <a:pt x="24782" y="7382"/>
                    <a:pt x="23965" y="8572"/>
                    <a:pt x="23062" y="9704"/>
                  </a:cubicBezTo>
                  <a:cubicBezTo>
                    <a:pt x="23363" y="9991"/>
                    <a:pt x="23650" y="10292"/>
                    <a:pt x="23907" y="10607"/>
                  </a:cubicBezTo>
                  <a:cubicBezTo>
                    <a:pt x="24911" y="9833"/>
                    <a:pt x="25943" y="9116"/>
                    <a:pt x="27032" y="8472"/>
                  </a:cubicBezTo>
                  <a:cubicBezTo>
                    <a:pt x="28193" y="7196"/>
                    <a:pt x="29211" y="5734"/>
                    <a:pt x="28465" y="5218"/>
                  </a:cubicBezTo>
                  <a:cubicBezTo>
                    <a:pt x="28324" y="5128"/>
                    <a:pt x="28159" y="5073"/>
                    <a:pt x="28002" y="5073"/>
                  </a:cubicBezTo>
                  <a:close/>
                  <a:moveTo>
                    <a:pt x="29770" y="11811"/>
                  </a:moveTo>
                  <a:lnTo>
                    <a:pt x="29741" y="11825"/>
                  </a:lnTo>
                  <a:cubicBezTo>
                    <a:pt x="29742" y="11825"/>
                    <a:pt x="29743" y="11825"/>
                    <a:pt x="29744" y="11825"/>
                  </a:cubicBezTo>
                  <a:lnTo>
                    <a:pt x="29743" y="11825"/>
                  </a:lnTo>
                  <a:cubicBezTo>
                    <a:pt x="29752" y="11821"/>
                    <a:pt x="29761" y="11816"/>
                    <a:pt x="29770" y="11811"/>
                  </a:cubicBezTo>
                  <a:close/>
                  <a:moveTo>
                    <a:pt x="29743" y="11825"/>
                  </a:moveTo>
                  <a:lnTo>
                    <a:pt x="29743" y="11825"/>
                  </a:lnTo>
                  <a:cubicBezTo>
                    <a:pt x="28419" y="12551"/>
                    <a:pt x="27066" y="13205"/>
                    <a:pt x="25670" y="13775"/>
                  </a:cubicBezTo>
                  <a:cubicBezTo>
                    <a:pt x="25814" y="14205"/>
                    <a:pt x="25914" y="14635"/>
                    <a:pt x="26000" y="15064"/>
                  </a:cubicBezTo>
                  <a:cubicBezTo>
                    <a:pt x="27276" y="14864"/>
                    <a:pt x="28551" y="14749"/>
                    <a:pt x="29841" y="14692"/>
                  </a:cubicBezTo>
                  <a:cubicBezTo>
                    <a:pt x="31360" y="14133"/>
                    <a:pt x="32708" y="13402"/>
                    <a:pt x="32392" y="12657"/>
                  </a:cubicBezTo>
                  <a:cubicBezTo>
                    <a:pt x="32120" y="12041"/>
                    <a:pt x="31004" y="11826"/>
                    <a:pt x="29744" y="11825"/>
                  </a:cubicBezTo>
                  <a:close/>
                  <a:moveTo>
                    <a:pt x="2996" y="11711"/>
                  </a:moveTo>
                  <a:cubicBezTo>
                    <a:pt x="1678" y="11711"/>
                    <a:pt x="488" y="11926"/>
                    <a:pt x="259" y="12657"/>
                  </a:cubicBezTo>
                  <a:cubicBezTo>
                    <a:pt x="15" y="13431"/>
                    <a:pt x="846" y="14276"/>
                    <a:pt x="1878" y="15007"/>
                  </a:cubicBezTo>
                  <a:lnTo>
                    <a:pt x="2423" y="15007"/>
                  </a:lnTo>
                  <a:cubicBezTo>
                    <a:pt x="3885" y="15021"/>
                    <a:pt x="5347" y="15122"/>
                    <a:pt x="6809" y="15308"/>
                  </a:cubicBezTo>
                  <a:cubicBezTo>
                    <a:pt x="6895" y="14764"/>
                    <a:pt x="7024" y="14219"/>
                    <a:pt x="7196" y="13689"/>
                  </a:cubicBezTo>
                  <a:cubicBezTo>
                    <a:pt x="5877" y="13115"/>
                    <a:pt x="4601" y="12470"/>
                    <a:pt x="3369" y="11739"/>
                  </a:cubicBezTo>
                  <a:lnTo>
                    <a:pt x="3010" y="11739"/>
                  </a:lnTo>
                  <a:lnTo>
                    <a:pt x="2996" y="11711"/>
                  </a:lnTo>
                  <a:close/>
                  <a:moveTo>
                    <a:pt x="25971" y="18805"/>
                  </a:moveTo>
                  <a:cubicBezTo>
                    <a:pt x="25857" y="19307"/>
                    <a:pt x="25713" y="19823"/>
                    <a:pt x="25527" y="20310"/>
                  </a:cubicBezTo>
                  <a:cubicBezTo>
                    <a:pt x="26473" y="20712"/>
                    <a:pt x="27419" y="21127"/>
                    <a:pt x="28293" y="21571"/>
                  </a:cubicBezTo>
                  <a:cubicBezTo>
                    <a:pt x="28881" y="21743"/>
                    <a:pt x="29483" y="21844"/>
                    <a:pt x="30085" y="21858"/>
                  </a:cubicBezTo>
                  <a:cubicBezTo>
                    <a:pt x="30887" y="21858"/>
                    <a:pt x="31489" y="21586"/>
                    <a:pt x="31547" y="20826"/>
                  </a:cubicBezTo>
                  <a:cubicBezTo>
                    <a:pt x="31604" y="20067"/>
                    <a:pt x="31174" y="19522"/>
                    <a:pt x="30529" y="19092"/>
                  </a:cubicBezTo>
                  <a:lnTo>
                    <a:pt x="30357" y="19092"/>
                  </a:lnTo>
                  <a:cubicBezTo>
                    <a:pt x="28895" y="19078"/>
                    <a:pt x="27433" y="18977"/>
                    <a:pt x="25986" y="18805"/>
                  </a:cubicBezTo>
                  <a:close/>
                  <a:moveTo>
                    <a:pt x="6866" y="18562"/>
                  </a:moveTo>
                  <a:cubicBezTo>
                    <a:pt x="5490" y="18691"/>
                    <a:pt x="4114" y="18777"/>
                    <a:pt x="2867" y="18791"/>
                  </a:cubicBezTo>
                  <a:cubicBezTo>
                    <a:pt x="1405" y="19508"/>
                    <a:pt x="1" y="20468"/>
                    <a:pt x="345" y="21371"/>
                  </a:cubicBezTo>
                  <a:cubicBezTo>
                    <a:pt x="502" y="21801"/>
                    <a:pt x="1047" y="21958"/>
                    <a:pt x="1778" y="21958"/>
                  </a:cubicBezTo>
                  <a:cubicBezTo>
                    <a:pt x="2638" y="21930"/>
                    <a:pt x="3483" y="21801"/>
                    <a:pt x="4300" y="21586"/>
                  </a:cubicBezTo>
                  <a:cubicBezTo>
                    <a:pt x="5246" y="21099"/>
                    <a:pt x="6264" y="20626"/>
                    <a:pt x="7310" y="20196"/>
                  </a:cubicBezTo>
                  <a:cubicBezTo>
                    <a:pt x="7124" y="19665"/>
                    <a:pt x="6966" y="19121"/>
                    <a:pt x="6866" y="18562"/>
                  </a:cubicBezTo>
                  <a:close/>
                  <a:moveTo>
                    <a:pt x="23693" y="23306"/>
                  </a:moveTo>
                  <a:cubicBezTo>
                    <a:pt x="23463" y="23564"/>
                    <a:pt x="23220" y="23807"/>
                    <a:pt x="22976" y="24037"/>
                  </a:cubicBezTo>
                  <a:cubicBezTo>
                    <a:pt x="23621" y="24854"/>
                    <a:pt x="24251" y="25699"/>
                    <a:pt x="24810" y="26516"/>
                  </a:cubicBezTo>
                  <a:cubicBezTo>
                    <a:pt x="25627" y="27176"/>
                    <a:pt x="26487" y="27691"/>
                    <a:pt x="27161" y="27691"/>
                  </a:cubicBezTo>
                  <a:cubicBezTo>
                    <a:pt x="27347" y="27691"/>
                    <a:pt x="27534" y="27649"/>
                    <a:pt x="27691" y="27563"/>
                  </a:cubicBezTo>
                  <a:cubicBezTo>
                    <a:pt x="28150" y="27290"/>
                    <a:pt x="28121" y="26717"/>
                    <a:pt x="27849" y="26043"/>
                  </a:cubicBezTo>
                  <a:cubicBezTo>
                    <a:pt x="26387" y="25241"/>
                    <a:pt x="25011" y="24323"/>
                    <a:pt x="23693" y="23306"/>
                  </a:cubicBezTo>
                  <a:close/>
                  <a:moveTo>
                    <a:pt x="9145" y="23277"/>
                  </a:moveTo>
                  <a:cubicBezTo>
                    <a:pt x="7955" y="24180"/>
                    <a:pt x="6694" y="25011"/>
                    <a:pt x="5404" y="25771"/>
                  </a:cubicBezTo>
                  <a:cubicBezTo>
                    <a:pt x="4974" y="26860"/>
                    <a:pt x="4773" y="27878"/>
                    <a:pt x="5275" y="28279"/>
                  </a:cubicBezTo>
                  <a:cubicBezTo>
                    <a:pt x="5404" y="28369"/>
                    <a:pt x="5544" y="28425"/>
                    <a:pt x="5696" y="28425"/>
                  </a:cubicBezTo>
                  <a:cubicBezTo>
                    <a:pt x="5713" y="28425"/>
                    <a:pt x="5730" y="28424"/>
                    <a:pt x="5748" y="28422"/>
                  </a:cubicBezTo>
                  <a:cubicBezTo>
                    <a:pt x="6393" y="28422"/>
                    <a:pt x="7353" y="27835"/>
                    <a:pt x="8314" y="27090"/>
                  </a:cubicBezTo>
                  <a:cubicBezTo>
                    <a:pt x="8873" y="26187"/>
                    <a:pt x="9532" y="25255"/>
                    <a:pt x="10234" y="24338"/>
                  </a:cubicBezTo>
                  <a:cubicBezTo>
                    <a:pt x="9847" y="24008"/>
                    <a:pt x="9489" y="23650"/>
                    <a:pt x="9145" y="23277"/>
                  </a:cubicBezTo>
                  <a:close/>
                  <a:moveTo>
                    <a:pt x="19493" y="26072"/>
                  </a:moveTo>
                  <a:cubicBezTo>
                    <a:pt x="19092" y="26201"/>
                    <a:pt x="18690" y="26301"/>
                    <a:pt x="18275" y="26387"/>
                  </a:cubicBezTo>
                  <a:cubicBezTo>
                    <a:pt x="18418" y="27649"/>
                    <a:pt x="18533" y="28910"/>
                    <a:pt x="18561" y="30085"/>
                  </a:cubicBezTo>
                  <a:cubicBezTo>
                    <a:pt x="19106" y="31045"/>
                    <a:pt x="19694" y="31834"/>
                    <a:pt x="20267" y="31834"/>
                  </a:cubicBezTo>
                  <a:cubicBezTo>
                    <a:pt x="20324" y="31834"/>
                    <a:pt x="20382" y="31834"/>
                    <a:pt x="20439" y="31805"/>
                  </a:cubicBezTo>
                  <a:cubicBezTo>
                    <a:pt x="21041" y="31633"/>
                    <a:pt x="21127" y="30558"/>
                    <a:pt x="21012" y="29340"/>
                  </a:cubicBezTo>
                  <a:cubicBezTo>
                    <a:pt x="20453" y="28279"/>
                    <a:pt x="19937" y="27190"/>
                    <a:pt x="19493" y="26072"/>
                  </a:cubicBezTo>
                  <a:close/>
                  <a:moveTo>
                    <a:pt x="13287" y="26043"/>
                  </a:moveTo>
                  <a:cubicBezTo>
                    <a:pt x="12685" y="27448"/>
                    <a:pt x="12026" y="28809"/>
                    <a:pt x="11266" y="30142"/>
                  </a:cubicBezTo>
                  <a:cubicBezTo>
                    <a:pt x="11309" y="31289"/>
                    <a:pt x="11567" y="32221"/>
                    <a:pt x="12226" y="32464"/>
                  </a:cubicBezTo>
                  <a:cubicBezTo>
                    <a:pt x="12312" y="32493"/>
                    <a:pt x="12398" y="32507"/>
                    <a:pt x="12499" y="32507"/>
                  </a:cubicBezTo>
                  <a:cubicBezTo>
                    <a:pt x="13273" y="32507"/>
                    <a:pt x="13946" y="31346"/>
                    <a:pt x="14491" y="29985"/>
                  </a:cubicBezTo>
                  <a:cubicBezTo>
                    <a:pt x="14520" y="28852"/>
                    <a:pt x="14634" y="27634"/>
                    <a:pt x="14792" y="26416"/>
                  </a:cubicBezTo>
                  <a:cubicBezTo>
                    <a:pt x="14276" y="26330"/>
                    <a:pt x="13774" y="26201"/>
                    <a:pt x="13287" y="26043"/>
                  </a:cubicBezTo>
                  <a:close/>
                </a:path>
              </a:pathLst>
            </a:custGeom>
            <a:solidFill>
              <a:srgbClr val="FF885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0" name="Google Shape;4298;p64"/>
            <p:cNvSpPr/>
            <p:nvPr/>
          </p:nvSpPr>
          <p:spPr>
            <a:xfrm>
              <a:off x="4895338" y="3237588"/>
              <a:ext cx="265125" cy="477350"/>
            </a:xfrm>
            <a:custGeom>
              <a:avLst/>
              <a:gdLst/>
              <a:ahLst/>
              <a:cxnLst/>
              <a:rect l="l" t="t" r="r" b="b"/>
              <a:pathLst>
                <a:path w="10605" h="19094" extrusionOk="0">
                  <a:moveTo>
                    <a:pt x="5419" y="0"/>
                  </a:moveTo>
                  <a:cubicBezTo>
                    <a:pt x="5391" y="0"/>
                    <a:pt x="5361" y="1"/>
                    <a:pt x="5332" y="2"/>
                  </a:cubicBezTo>
                  <a:cubicBezTo>
                    <a:pt x="0" y="217"/>
                    <a:pt x="5332" y="19093"/>
                    <a:pt x="5332" y="19093"/>
                  </a:cubicBezTo>
                  <a:cubicBezTo>
                    <a:pt x="5332" y="19093"/>
                    <a:pt x="10605" y="0"/>
                    <a:pt x="5419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1" name="Google Shape;4299;p64"/>
            <p:cNvSpPr/>
            <p:nvPr/>
          </p:nvSpPr>
          <p:spPr>
            <a:xfrm>
              <a:off x="4664213" y="3294288"/>
              <a:ext cx="364425" cy="420650"/>
            </a:xfrm>
            <a:custGeom>
              <a:avLst/>
              <a:gdLst/>
              <a:ahLst/>
              <a:cxnLst/>
              <a:rect l="l" t="t" r="r" b="b"/>
              <a:pathLst>
                <a:path w="14577" h="16826" extrusionOk="0">
                  <a:moveTo>
                    <a:pt x="6090" y="1"/>
                  </a:moveTo>
                  <a:cubicBezTo>
                    <a:pt x="5789" y="1"/>
                    <a:pt x="5483" y="69"/>
                    <a:pt x="5175" y="214"/>
                  </a:cubicBezTo>
                  <a:cubicBezTo>
                    <a:pt x="1" y="2636"/>
                    <a:pt x="14577" y="16825"/>
                    <a:pt x="14577" y="16825"/>
                  </a:cubicBezTo>
                  <a:cubicBezTo>
                    <a:pt x="14577" y="16825"/>
                    <a:pt x="10827" y="1"/>
                    <a:pt x="6090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2" name="Google Shape;4300;p64"/>
            <p:cNvSpPr/>
            <p:nvPr/>
          </p:nvSpPr>
          <p:spPr>
            <a:xfrm>
              <a:off x="5028613" y="3297963"/>
              <a:ext cx="358000" cy="416975"/>
            </a:xfrm>
            <a:custGeom>
              <a:avLst/>
              <a:gdLst/>
              <a:ahLst/>
              <a:cxnLst/>
              <a:rect l="l" t="t" r="r" b="b"/>
              <a:pathLst>
                <a:path w="14320" h="16679" extrusionOk="0">
                  <a:moveTo>
                    <a:pt x="8717" y="1"/>
                  </a:moveTo>
                  <a:cubicBezTo>
                    <a:pt x="4186" y="1"/>
                    <a:pt x="1" y="16678"/>
                    <a:pt x="1" y="16678"/>
                  </a:cubicBezTo>
                  <a:cubicBezTo>
                    <a:pt x="1" y="16678"/>
                    <a:pt x="14319" y="2259"/>
                    <a:pt x="9489" y="167"/>
                  </a:cubicBezTo>
                  <a:cubicBezTo>
                    <a:pt x="9231" y="54"/>
                    <a:pt x="8974" y="1"/>
                    <a:pt x="8717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3" name="Google Shape;4301;p64"/>
            <p:cNvSpPr/>
            <p:nvPr/>
          </p:nvSpPr>
          <p:spPr>
            <a:xfrm>
              <a:off x="5028613" y="3459863"/>
              <a:ext cx="489850" cy="255075"/>
            </a:xfrm>
            <a:custGeom>
              <a:avLst/>
              <a:gdLst/>
              <a:ahLst/>
              <a:cxnLst/>
              <a:rect l="l" t="t" r="r" b="b"/>
              <a:pathLst>
                <a:path w="19594" h="10203" extrusionOk="0">
                  <a:moveTo>
                    <a:pt x="14702" y="1"/>
                  </a:moveTo>
                  <a:cubicBezTo>
                    <a:pt x="9971" y="1"/>
                    <a:pt x="1" y="10202"/>
                    <a:pt x="1" y="10202"/>
                  </a:cubicBezTo>
                  <a:cubicBezTo>
                    <a:pt x="1" y="10202"/>
                    <a:pt x="19594" y="4225"/>
                    <a:pt x="16340" y="657"/>
                  </a:cubicBezTo>
                  <a:cubicBezTo>
                    <a:pt x="15925" y="201"/>
                    <a:pt x="15365" y="1"/>
                    <a:pt x="14702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4" name="Google Shape;4302;p64"/>
            <p:cNvSpPr/>
            <p:nvPr/>
          </p:nvSpPr>
          <p:spPr>
            <a:xfrm>
              <a:off x="4566388" y="3450788"/>
              <a:ext cx="462250" cy="264150"/>
            </a:xfrm>
            <a:custGeom>
              <a:avLst/>
              <a:gdLst/>
              <a:ahLst/>
              <a:cxnLst/>
              <a:rect l="l" t="t" r="r" b="b"/>
              <a:pathLst>
                <a:path w="18490" h="10566" extrusionOk="0">
                  <a:moveTo>
                    <a:pt x="3604" y="1"/>
                  </a:moveTo>
                  <a:cubicBezTo>
                    <a:pt x="2954" y="1"/>
                    <a:pt x="2454" y="248"/>
                    <a:pt x="2165" y="819"/>
                  </a:cubicBezTo>
                  <a:cubicBezTo>
                    <a:pt x="1" y="5133"/>
                    <a:pt x="18490" y="10565"/>
                    <a:pt x="18490" y="10565"/>
                  </a:cubicBezTo>
                  <a:cubicBezTo>
                    <a:pt x="18490" y="10565"/>
                    <a:pt x="7850" y="1"/>
                    <a:pt x="3604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5" name="Google Shape;4303;p64"/>
            <p:cNvSpPr/>
            <p:nvPr/>
          </p:nvSpPr>
          <p:spPr>
            <a:xfrm>
              <a:off x="4553213" y="3662238"/>
              <a:ext cx="475425" cy="94750"/>
            </a:xfrm>
            <a:custGeom>
              <a:avLst/>
              <a:gdLst/>
              <a:ahLst/>
              <a:cxnLst/>
              <a:rect l="l" t="t" r="r" b="b"/>
              <a:pathLst>
                <a:path w="19017" h="3790" extrusionOk="0">
                  <a:moveTo>
                    <a:pt x="4880" y="0"/>
                  </a:moveTo>
                  <a:cubicBezTo>
                    <a:pt x="2261" y="0"/>
                    <a:pt x="292" y="462"/>
                    <a:pt x="155" y="1820"/>
                  </a:cubicBezTo>
                  <a:cubicBezTo>
                    <a:pt x="0" y="3306"/>
                    <a:pt x="2251" y="3790"/>
                    <a:pt x="5247" y="3790"/>
                  </a:cubicBezTo>
                  <a:cubicBezTo>
                    <a:pt x="10835" y="3790"/>
                    <a:pt x="19017" y="2107"/>
                    <a:pt x="19017" y="2107"/>
                  </a:cubicBezTo>
                  <a:cubicBezTo>
                    <a:pt x="19017" y="2107"/>
                    <a:pt x="10469" y="0"/>
                    <a:pt x="4880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6" name="Google Shape;4304;p64"/>
            <p:cNvSpPr/>
            <p:nvPr/>
          </p:nvSpPr>
          <p:spPr>
            <a:xfrm>
              <a:off x="4702188" y="3714913"/>
              <a:ext cx="326450" cy="408475"/>
            </a:xfrm>
            <a:custGeom>
              <a:avLst/>
              <a:gdLst/>
              <a:ahLst/>
              <a:cxnLst/>
              <a:rect l="l" t="t" r="r" b="b"/>
              <a:pathLst>
                <a:path w="13058" h="16339" extrusionOk="0">
                  <a:moveTo>
                    <a:pt x="13058" y="0"/>
                  </a:moveTo>
                  <a:cubicBezTo>
                    <a:pt x="13057" y="1"/>
                    <a:pt x="1" y="13057"/>
                    <a:pt x="3627" y="16024"/>
                  </a:cubicBezTo>
                  <a:cubicBezTo>
                    <a:pt x="3889" y="16239"/>
                    <a:pt x="4162" y="16339"/>
                    <a:pt x="4444" y="16339"/>
                  </a:cubicBezTo>
                  <a:cubicBezTo>
                    <a:pt x="8051" y="16339"/>
                    <a:pt x="13058" y="1"/>
                    <a:pt x="13058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7" name="Google Shape;4305;p64"/>
            <p:cNvSpPr/>
            <p:nvPr/>
          </p:nvSpPr>
          <p:spPr>
            <a:xfrm>
              <a:off x="4574988" y="3714913"/>
              <a:ext cx="453650" cy="250950"/>
            </a:xfrm>
            <a:custGeom>
              <a:avLst/>
              <a:gdLst/>
              <a:ahLst/>
              <a:cxnLst/>
              <a:rect l="l" t="t" r="r" b="b"/>
              <a:pathLst>
                <a:path w="18146" h="10038" extrusionOk="0">
                  <a:moveTo>
                    <a:pt x="18146" y="0"/>
                  </a:moveTo>
                  <a:lnTo>
                    <a:pt x="18146" y="0"/>
                  </a:lnTo>
                  <a:cubicBezTo>
                    <a:pt x="18145" y="0"/>
                    <a:pt x="1" y="4759"/>
                    <a:pt x="1821" y="9159"/>
                  </a:cubicBezTo>
                  <a:cubicBezTo>
                    <a:pt x="2073" y="9773"/>
                    <a:pt x="2573" y="10037"/>
                    <a:pt x="3247" y="10037"/>
                  </a:cubicBezTo>
                  <a:cubicBezTo>
                    <a:pt x="7398" y="10037"/>
                    <a:pt x="18146" y="0"/>
                    <a:pt x="18146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8" name="Google Shape;4306;p64"/>
            <p:cNvSpPr/>
            <p:nvPr/>
          </p:nvSpPr>
          <p:spPr>
            <a:xfrm>
              <a:off x="5028613" y="3654263"/>
              <a:ext cx="473275" cy="110675"/>
            </a:xfrm>
            <a:custGeom>
              <a:avLst/>
              <a:gdLst/>
              <a:ahLst/>
              <a:cxnLst/>
              <a:rect l="l" t="t" r="r" b="b"/>
              <a:pathLst>
                <a:path w="18931" h="4427" extrusionOk="0">
                  <a:moveTo>
                    <a:pt x="14024" y="1"/>
                  </a:moveTo>
                  <a:cubicBezTo>
                    <a:pt x="8459" y="1"/>
                    <a:pt x="1" y="2426"/>
                    <a:pt x="1" y="2426"/>
                  </a:cubicBezTo>
                  <a:cubicBezTo>
                    <a:pt x="1" y="2426"/>
                    <a:pt x="8205" y="4427"/>
                    <a:pt x="13769" y="4427"/>
                  </a:cubicBezTo>
                  <a:cubicBezTo>
                    <a:pt x="16722" y="4427"/>
                    <a:pt x="18931" y="3863"/>
                    <a:pt x="18777" y="2139"/>
                  </a:cubicBezTo>
                  <a:cubicBezTo>
                    <a:pt x="18639" y="543"/>
                    <a:pt x="16655" y="1"/>
                    <a:pt x="14024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9" name="Google Shape;4307;p64"/>
            <p:cNvSpPr/>
            <p:nvPr/>
          </p:nvSpPr>
          <p:spPr>
            <a:xfrm>
              <a:off x="5028613" y="3714913"/>
              <a:ext cx="462975" cy="250275"/>
            </a:xfrm>
            <a:custGeom>
              <a:avLst/>
              <a:gdLst/>
              <a:ahLst/>
              <a:cxnLst/>
              <a:rect l="l" t="t" r="r" b="b"/>
              <a:pathLst>
                <a:path w="18519" h="10011" extrusionOk="0">
                  <a:moveTo>
                    <a:pt x="1" y="0"/>
                  </a:moveTo>
                  <a:lnTo>
                    <a:pt x="1" y="0"/>
                  </a:lnTo>
                  <a:cubicBezTo>
                    <a:pt x="1" y="0"/>
                    <a:pt x="10087" y="10011"/>
                    <a:pt x="14583" y="10011"/>
                  </a:cubicBezTo>
                  <a:cubicBezTo>
                    <a:pt x="15297" y="10011"/>
                    <a:pt x="15870" y="9758"/>
                    <a:pt x="16240" y="9173"/>
                  </a:cubicBezTo>
                  <a:cubicBezTo>
                    <a:pt x="18519" y="5518"/>
                    <a:pt x="2" y="0"/>
                    <a:pt x="1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0" name="Google Shape;4308;p64"/>
            <p:cNvSpPr/>
            <p:nvPr/>
          </p:nvSpPr>
          <p:spPr>
            <a:xfrm>
              <a:off x="5028613" y="3710963"/>
              <a:ext cx="356550" cy="408725"/>
            </a:xfrm>
            <a:custGeom>
              <a:avLst/>
              <a:gdLst/>
              <a:ahLst/>
              <a:cxnLst/>
              <a:rect l="l" t="t" r="r" b="b"/>
              <a:pathLst>
                <a:path w="14262" h="16349" extrusionOk="0">
                  <a:moveTo>
                    <a:pt x="1" y="0"/>
                  </a:moveTo>
                  <a:lnTo>
                    <a:pt x="1" y="0"/>
                  </a:lnTo>
                  <a:cubicBezTo>
                    <a:pt x="1" y="1"/>
                    <a:pt x="4005" y="16348"/>
                    <a:pt x="8542" y="16348"/>
                  </a:cubicBezTo>
                  <a:cubicBezTo>
                    <a:pt x="8823" y="16348"/>
                    <a:pt x="9105" y="16286"/>
                    <a:pt x="9389" y="16153"/>
                  </a:cubicBezTo>
                  <a:cubicBezTo>
                    <a:pt x="14262" y="13860"/>
                    <a:pt x="2" y="1"/>
                    <a:pt x="1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1" name="Google Shape;4309;p64"/>
            <p:cNvSpPr/>
            <p:nvPr/>
          </p:nvSpPr>
          <p:spPr>
            <a:xfrm>
              <a:off x="4912163" y="3710963"/>
              <a:ext cx="230350" cy="467275"/>
            </a:xfrm>
            <a:custGeom>
              <a:avLst/>
              <a:gdLst/>
              <a:ahLst/>
              <a:cxnLst/>
              <a:rect l="l" t="t" r="r" b="b"/>
              <a:pathLst>
                <a:path w="9214" h="18691" extrusionOk="0">
                  <a:moveTo>
                    <a:pt x="4659" y="0"/>
                  </a:moveTo>
                  <a:cubicBezTo>
                    <a:pt x="4659" y="1"/>
                    <a:pt x="1" y="18604"/>
                    <a:pt x="4616" y="18690"/>
                  </a:cubicBezTo>
                  <a:cubicBezTo>
                    <a:pt x="4625" y="18690"/>
                    <a:pt x="4633" y="18690"/>
                    <a:pt x="4642" y="18690"/>
                  </a:cubicBezTo>
                  <a:cubicBezTo>
                    <a:pt x="9213" y="18690"/>
                    <a:pt x="4659" y="1"/>
                    <a:pt x="4659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2" name="Google Shape;4310;p64"/>
            <p:cNvSpPr/>
            <p:nvPr/>
          </p:nvSpPr>
          <p:spPr>
            <a:xfrm>
              <a:off x="4762763" y="3464088"/>
              <a:ext cx="505950" cy="486750"/>
            </a:xfrm>
            <a:custGeom>
              <a:avLst/>
              <a:gdLst/>
              <a:ahLst/>
              <a:cxnLst/>
              <a:rect l="l" t="t" r="r" b="b"/>
              <a:pathLst>
                <a:path w="20238" h="19470" extrusionOk="0">
                  <a:moveTo>
                    <a:pt x="10506" y="0"/>
                  </a:moveTo>
                  <a:cubicBezTo>
                    <a:pt x="6564" y="0"/>
                    <a:pt x="3024" y="2365"/>
                    <a:pt x="1505" y="6006"/>
                  </a:cubicBezTo>
                  <a:cubicBezTo>
                    <a:pt x="0" y="9646"/>
                    <a:pt x="831" y="13831"/>
                    <a:pt x="3612" y="16612"/>
                  </a:cubicBezTo>
                  <a:cubicBezTo>
                    <a:pt x="5485" y="18475"/>
                    <a:pt x="7983" y="19470"/>
                    <a:pt x="10523" y="19470"/>
                  </a:cubicBezTo>
                  <a:cubicBezTo>
                    <a:pt x="11772" y="19470"/>
                    <a:pt x="13032" y="19229"/>
                    <a:pt x="14232" y="18733"/>
                  </a:cubicBezTo>
                  <a:cubicBezTo>
                    <a:pt x="17859" y="17228"/>
                    <a:pt x="20238" y="13674"/>
                    <a:pt x="20238" y="9732"/>
                  </a:cubicBezTo>
                  <a:cubicBezTo>
                    <a:pt x="20238" y="4357"/>
                    <a:pt x="15881" y="0"/>
                    <a:pt x="10506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3" name="Google Shape;4311;p64"/>
            <p:cNvSpPr/>
            <p:nvPr/>
          </p:nvSpPr>
          <p:spPr>
            <a:xfrm>
              <a:off x="5016438" y="3355863"/>
              <a:ext cx="17575" cy="108600"/>
            </a:xfrm>
            <a:custGeom>
              <a:avLst/>
              <a:gdLst/>
              <a:ahLst/>
              <a:cxnLst/>
              <a:rect l="l" t="t" r="r" b="b"/>
              <a:pathLst>
                <a:path w="703" h="4344" extrusionOk="0">
                  <a:moveTo>
                    <a:pt x="345" y="1"/>
                  </a:moveTo>
                  <a:cubicBezTo>
                    <a:pt x="347" y="22"/>
                    <a:pt x="350" y="43"/>
                    <a:pt x="352" y="64"/>
                  </a:cubicBezTo>
                  <a:lnTo>
                    <a:pt x="352" y="64"/>
                  </a:lnTo>
                  <a:cubicBezTo>
                    <a:pt x="354" y="43"/>
                    <a:pt x="357" y="22"/>
                    <a:pt x="359" y="1"/>
                  </a:cubicBezTo>
                  <a:close/>
                  <a:moveTo>
                    <a:pt x="352" y="64"/>
                  </a:moveTo>
                  <a:lnTo>
                    <a:pt x="352" y="64"/>
                  </a:lnTo>
                  <a:cubicBezTo>
                    <a:pt x="198" y="1491"/>
                    <a:pt x="85" y="2917"/>
                    <a:pt x="1" y="4344"/>
                  </a:cubicBezTo>
                  <a:lnTo>
                    <a:pt x="703" y="4344"/>
                  </a:lnTo>
                  <a:cubicBezTo>
                    <a:pt x="618" y="2917"/>
                    <a:pt x="519" y="1491"/>
                    <a:pt x="352" y="64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4" name="Google Shape;4312;p64"/>
            <p:cNvSpPr/>
            <p:nvPr/>
          </p:nvSpPr>
          <p:spPr>
            <a:xfrm>
              <a:off x="5140063" y="3403163"/>
              <a:ext cx="62000" cy="98575"/>
            </a:xfrm>
            <a:custGeom>
              <a:avLst/>
              <a:gdLst/>
              <a:ahLst/>
              <a:cxnLst/>
              <a:rect l="l" t="t" r="r" b="b"/>
              <a:pathLst>
                <a:path w="2480" h="3943" extrusionOk="0">
                  <a:moveTo>
                    <a:pt x="2480" y="1"/>
                  </a:moveTo>
                  <a:cubicBezTo>
                    <a:pt x="1620" y="1176"/>
                    <a:pt x="803" y="2380"/>
                    <a:pt x="0" y="3584"/>
                  </a:cubicBezTo>
                  <a:cubicBezTo>
                    <a:pt x="215" y="3699"/>
                    <a:pt x="416" y="3813"/>
                    <a:pt x="617" y="3942"/>
                  </a:cubicBezTo>
                  <a:cubicBezTo>
                    <a:pt x="1262" y="2638"/>
                    <a:pt x="1892" y="1334"/>
                    <a:pt x="2480" y="1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5" name="Google Shape;4313;p64"/>
            <p:cNvSpPr/>
            <p:nvPr/>
          </p:nvSpPr>
          <p:spPr>
            <a:xfrm>
              <a:off x="4848388" y="3403163"/>
              <a:ext cx="62025" cy="98575"/>
            </a:xfrm>
            <a:custGeom>
              <a:avLst/>
              <a:gdLst/>
              <a:ahLst/>
              <a:cxnLst/>
              <a:rect l="l" t="t" r="r" b="b"/>
              <a:pathLst>
                <a:path w="2481" h="3943" extrusionOk="0">
                  <a:moveTo>
                    <a:pt x="1" y="1"/>
                  </a:moveTo>
                  <a:lnTo>
                    <a:pt x="1" y="1"/>
                  </a:lnTo>
                  <a:cubicBezTo>
                    <a:pt x="588" y="1334"/>
                    <a:pt x="1219" y="2638"/>
                    <a:pt x="1878" y="3942"/>
                  </a:cubicBezTo>
                  <a:cubicBezTo>
                    <a:pt x="2079" y="3813"/>
                    <a:pt x="2279" y="3699"/>
                    <a:pt x="2480" y="3584"/>
                  </a:cubicBezTo>
                  <a:cubicBezTo>
                    <a:pt x="1692" y="2366"/>
                    <a:pt x="875" y="1162"/>
                    <a:pt x="1" y="1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6" name="Google Shape;4314;p64"/>
            <p:cNvSpPr/>
            <p:nvPr/>
          </p:nvSpPr>
          <p:spPr>
            <a:xfrm>
              <a:off x="5232513" y="3532513"/>
              <a:ext cx="99275" cy="62375"/>
            </a:xfrm>
            <a:custGeom>
              <a:avLst/>
              <a:gdLst/>
              <a:ahLst/>
              <a:cxnLst/>
              <a:rect l="l" t="t" r="r" b="b"/>
              <a:pathLst>
                <a:path w="3971" h="2495" extrusionOk="0">
                  <a:moveTo>
                    <a:pt x="3956" y="1"/>
                  </a:moveTo>
                  <a:cubicBezTo>
                    <a:pt x="2623" y="588"/>
                    <a:pt x="1304" y="1219"/>
                    <a:pt x="0" y="1878"/>
                  </a:cubicBezTo>
                  <a:cubicBezTo>
                    <a:pt x="115" y="2079"/>
                    <a:pt x="244" y="2280"/>
                    <a:pt x="358" y="2495"/>
                  </a:cubicBezTo>
                  <a:cubicBezTo>
                    <a:pt x="1577" y="1692"/>
                    <a:pt x="2781" y="875"/>
                    <a:pt x="3970" y="1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7" name="Google Shape;4315;p64"/>
            <p:cNvSpPr/>
            <p:nvPr/>
          </p:nvSpPr>
          <p:spPr>
            <a:xfrm>
              <a:off x="4719038" y="3532513"/>
              <a:ext cx="99275" cy="62375"/>
            </a:xfrm>
            <a:custGeom>
              <a:avLst/>
              <a:gdLst/>
              <a:ahLst/>
              <a:cxnLst/>
              <a:rect l="l" t="t" r="r" b="b"/>
              <a:pathLst>
                <a:path w="3971" h="2495" extrusionOk="0">
                  <a:moveTo>
                    <a:pt x="0" y="1"/>
                  </a:moveTo>
                  <a:cubicBezTo>
                    <a:pt x="1190" y="875"/>
                    <a:pt x="2394" y="1692"/>
                    <a:pt x="3612" y="2495"/>
                  </a:cubicBezTo>
                  <a:cubicBezTo>
                    <a:pt x="3727" y="2294"/>
                    <a:pt x="3842" y="2079"/>
                    <a:pt x="3971" y="1878"/>
                  </a:cubicBezTo>
                  <a:cubicBezTo>
                    <a:pt x="2666" y="1233"/>
                    <a:pt x="1348" y="588"/>
                    <a:pt x="15" y="1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8" name="Google Shape;4316;p64"/>
            <p:cNvSpPr/>
            <p:nvPr/>
          </p:nvSpPr>
          <p:spPr>
            <a:xfrm>
              <a:off x="5268688" y="3700563"/>
              <a:ext cx="110400" cy="17950"/>
            </a:xfrm>
            <a:custGeom>
              <a:avLst/>
              <a:gdLst/>
              <a:ahLst/>
              <a:cxnLst/>
              <a:rect l="l" t="t" r="r" b="b"/>
              <a:pathLst>
                <a:path w="4416" h="718" extrusionOk="0">
                  <a:moveTo>
                    <a:pt x="1" y="1"/>
                  </a:moveTo>
                  <a:lnTo>
                    <a:pt x="1" y="273"/>
                  </a:lnTo>
                  <a:lnTo>
                    <a:pt x="1" y="717"/>
                  </a:lnTo>
                  <a:cubicBezTo>
                    <a:pt x="1477" y="631"/>
                    <a:pt x="2939" y="517"/>
                    <a:pt x="4415" y="359"/>
                  </a:cubicBezTo>
                  <a:cubicBezTo>
                    <a:pt x="2939" y="187"/>
                    <a:pt x="1477" y="72"/>
                    <a:pt x="1" y="1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9" name="Google Shape;4317;p64"/>
            <p:cNvSpPr/>
            <p:nvPr/>
          </p:nvSpPr>
          <p:spPr>
            <a:xfrm>
              <a:off x="4671738" y="3700563"/>
              <a:ext cx="110375" cy="17950"/>
            </a:xfrm>
            <a:custGeom>
              <a:avLst/>
              <a:gdLst/>
              <a:ahLst/>
              <a:cxnLst/>
              <a:rect l="l" t="t" r="r" b="b"/>
              <a:pathLst>
                <a:path w="4415" h="718" extrusionOk="0">
                  <a:moveTo>
                    <a:pt x="4415" y="1"/>
                  </a:moveTo>
                  <a:cubicBezTo>
                    <a:pt x="2939" y="87"/>
                    <a:pt x="1462" y="187"/>
                    <a:pt x="1" y="359"/>
                  </a:cubicBezTo>
                  <a:cubicBezTo>
                    <a:pt x="1477" y="517"/>
                    <a:pt x="2939" y="631"/>
                    <a:pt x="4415" y="717"/>
                  </a:cubicBezTo>
                  <a:lnTo>
                    <a:pt x="4415" y="287"/>
                  </a:lnTo>
                  <a:lnTo>
                    <a:pt x="4415" y="1"/>
                  </a:ln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0" name="Google Shape;4318;p64"/>
            <p:cNvSpPr/>
            <p:nvPr/>
          </p:nvSpPr>
          <p:spPr>
            <a:xfrm>
              <a:off x="4719038" y="3822763"/>
              <a:ext cx="101075" cy="63450"/>
            </a:xfrm>
            <a:custGeom>
              <a:avLst/>
              <a:gdLst/>
              <a:ahLst/>
              <a:cxnLst/>
              <a:rect l="l" t="t" r="r" b="b"/>
              <a:pathLst>
                <a:path w="4043" h="2538" extrusionOk="0">
                  <a:moveTo>
                    <a:pt x="3684" y="0"/>
                  </a:moveTo>
                  <a:cubicBezTo>
                    <a:pt x="2437" y="817"/>
                    <a:pt x="1204" y="1648"/>
                    <a:pt x="0" y="2537"/>
                  </a:cubicBezTo>
                  <a:cubicBezTo>
                    <a:pt x="1362" y="1935"/>
                    <a:pt x="2709" y="1276"/>
                    <a:pt x="4042" y="616"/>
                  </a:cubicBezTo>
                  <a:cubicBezTo>
                    <a:pt x="3913" y="416"/>
                    <a:pt x="3784" y="215"/>
                    <a:pt x="3684" y="0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1" name="Google Shape;4319;p64"/>
            <p:cNvSpPr/>
            <p:nvPr/>
          </p:nvSpPr>
          <p:spPr>
            <a:xfrm>
              <a:off x="5230713" y="3822763"/>
              <a:ext cx="101075" cy="63450"/>
            </a:xfrm>
            <a:custGeom>
              <a:avLst/>
              <a:gdLst/>
              <a:ahLst/>
              <a:cxnLst/>
              <a:rect l="l" t="t" r="r" b="b"/>
              <a:pathLst>
                <a:path w="4043" h="2538" extrusionOk="0">
                  <a:moveTo>
                    <a:pt x="359" y="0"/>
                  </a:moveTo>
                  <a:cubicBezTo>
                    <a:pt x="244" y="215"/>
                    <a:pt x="129" y="416"/>
                    <a:pt x="0" y="616"/>
                  </a:cubicBezTo>
                  <a:cubicBezTo>
                    <a:pt x="1333" y="1290"/>
                    <a:pt x="2681" y="1935"/>
                    <a:pt x="4042" y="2537"/>
                  </a:cubicBezTo>
                  <a:cubicBezTo>
                    <a:pt x="2838" y="1648"/>
                    <a:pt x="1606" y="817"/>
                    <a:pt x="373" y="0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2" name="Google Shape;4320;p64"/>
            <p:cNvSpPr/>
            <p:nvPr/>
          </p:nvSpPr>
          <p:spPr>
            <a:xfrm>
              <a:off x="4848388" y="3914113"/>
              <a:ext cx="63800" cy="101450"/>
            </a:xfrm>
            <a:custGeom>
              <a:avLst/>
              <a:gdLst/>
              <a:ahLst/>
              <a:cxnLst/>
              <a:rect l="l" t="t" r="r" b="b"/>
              <a:pathLst>
                <a:path w="2552" h="4058" extrusionOk="0">
                  <a:moveTo>
                    <a:pt x="1935" y="1"/>
                  </a:moveTo>
                  <a:cubicBezTo>
                    <a:pt x="1262" y="1334"/>
                    <a:pt x="602" y="2681"/>
                    <a:pt x="1" y="4057"/>
                  </a:cubicBezTo>
                  <a:cubicBezTo>
                    <a:pt x="889" y="2853"/>
                    <a:pt x="1735" y="1606"/>
                    <a:pt x="2552" y="359"/>
                  </a:cubicBezTo>
                  <a:cubicBezTo>
                    <a:pt x="2351" y="245"/>
                    <a:pt x="2136" y="130"/>
                    <a:pt x="1935" y="1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3" name="Google Shape;4321;p64"/>
            <p:cNvSpPr/>
            <p:nvPr/>
          </p:nvSpPr>
          <p:spPr>
            <a:xfrm>
              <a:off x="5138263" y="3914113"/>
              <a:ext cx="63800" cy="101450"/>
            </a:xfrm>
            <a:custGeom>
              <a:avLst/>
              <a:gdLst/>
              <a:ahLst/>
              <a:cxnLst/>
              <a:rect l="l" t="t" r="r" b="b"/>
              <a:pathLst>
                <a:path w="2552" h="4058" extrusionOk="0">
                  <a:moveTo>
                    <a:pt x="631" y="1"/>
                  </a:moveTo>
                  <a:cubicBezTo>
                    <a:pt x="431" y="130"/>
                    <a:pt x="216" y="245"/>
                    <a:pt x="1" y="359"/>
                  </a:cubicBezTo>
                  <a:cubicBezTo>
                    <a:pt x="818" y="1621"/>
                    <a:pt x="1663" y="2853"/>
                    <a:pt x="2552" y="4057"/>
                  </a:cubicBezTo>
                  <a:cubicBezTo>
                    <a:pt x="1950" y="2681"/>
                    <a:pt x="1305" y="1334"/>
                    <a:pt x="631" y="1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4" name="Google Shape;4322;p64"/>
            <p:cNvSpPr/>
            <p:nvPr/>
          </p:nvSpPr>
          <p:spPr>
            <a:xfrm>
              <a:off x="5016088" y="3950663"/>
              <a:ext cx="17925" cy="112175"/>
            </a:xfrm>
            <a:custGeom>
              <a:avLst/>
              <a:gdLst/>
              <a:ahLst/>
              <a:cxnLst/>
              <a:rect l="l" t="t" r="r" b="b"/>
              <a:pathLst>
                <a:path w="717" h="4487" extrusionOk="0">
                  <a:moveTo>
                    <a:pt x="0" y="1"/>
                  </a:moveTo>
                  <a:cubicBezTo>
                    <a:pt x="86" y="1506"/>
                    <a:pt x="201" y="2996"/>
                    <a:pt x="359" y="4487"/>
                  </a:cubicBezTo>
                  <a:cubicBezTo>
                    <a:pt x="531" y="2996"/>
                    <a:pt x="645" y="1506"/>
                    <a:pt x="717" y="1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5" name="Google Shape;4323;p64"/>
            <p:cNvSpPr/>
            <p:nvPr/>
          </p:nvSpPr>
          <p:spPr>
            <a:xfrm>
              <a:off x="4782088" y="3464088"/>
              <a:ext cx="485550" cy="486250"/>
            </a:xfrm>
            <a:custGeom>
              <a:avLst/>
              <a:gdLst/>
              <a:ahLst/>
              <a:cxnLst/>
              <a:rect l="l" t="t" r="r" b="b"/>
              <a:pathLst>
                <a:path w="19422" h="19450" extrusionOk="0">
                  <a:moveTo>
                    <a:pt x="9375" y="0"/>
                  </a:moveTo>
                  <a:cubicBezTo>
                    <a:pt x="9317" y="903"/>
                    <a:pt x="9274" y="1820"/>
                    <a:pt x="9246" y="2723"/>
                  </a:cubicBezTo>
                  <a:cubicBezTo>
                    <a:pt x="9188" y="3899"/>
                    <a:pt x="9174" y="5088"/>
                    <a:pt x="9145" y="6264"/>
                  </a:cubicBezTo>
                  <a:lnTo>
                    <a:pt x="9131" y="7568"/>
                  </a:lnTo>
                  <a:lnTo>
                    <a:pt x="8457" y="6450"/>
                  </a:lnTo>
                  <a:cubicBezTo>
                    <a:pt x="7841" y="5447"/>
                    <a:pt x="7239" y="4429"/>
                    <a:pt x="6608" y="3426"/>
                  </a:cubicBezTo>
                  <a:cubicBezTo>
                    <a:pt x="6121" y="2666"/>
                    <a:pt x="5634" y="1906"/>
                    <a:pt x="5132" y="1133"/>
                  </a:cubicBezTo>
                  <a:cubicBezTo>
                    <a:pt x="4931" y="1247"/>
                    <a:pt x="4716" y="1376"/>
                    <a:pt x="4530" y="1491"/>
                  </a:cubicBezTo>
                  <a:cubicBezTo>
                    <a:pt x="4931" y="2308"/>
                    <a:pt x="5347" y="3110"/>
                    <a:pt x="5777" y="3913"/>
                  </a:cubicBezTo>
                  <a:cubicBezTo>
                    <a:pt x="6322" y="4959"/>
                    <a:pt x="6895" y="5991"/>
                    <a:pt x="7454" y="7023"/>
                  </a:cubicBezTo>
                  <a:lnTo>
                    <a:pt x="8099" y="8170"/>
                  </a:lnTo>
                  <a:lnTo>
                    <a:pt x="6967" y="7525"/>
                  </a:lnTo>
                  <a:cubicBezTo>
                    <a:pt x="5920" y="6966"/>
                    <a:pt x="4903" y="6393"/>
                    <a:pt x="3842" y="5848"/>
                  </a:cubicBezTo>
                  <a:cubicBezTo>
                    <a:pt x="3054" y="5432"/>
                    <a:pt x="2251" y="5017"/>
                    <a:pt x="1449" y="4615"/>
                  </a:cubicBezTo>
                  <a:cubicBezTo>
                    <a:pt x="1320" y="4816"/>
                    <a:pt x="1205" y="5017"/>
                    <a:pt x="1090" y="5232"/>
                  </a:cubicBezTo>
                  <a:cubicBezTo>
                    <a:pt x="1836" y="5719"/>
                    <a:pt x="2595" y="6206"/>
                    <a:pt x="3355" y="6679"/>
                  </a:cubicBezTo>
                  <a:cubicBezTo>
                    <a:pt x="4344" y="7324"/>
                    <a:pt x="5361" y="7926"/>
                    <a:pt x="6365" y="8542"/>
                  </a:cubicBezTo>
                  <a:lnTo>
                    <a:pt x="7497" y="9202"/>
                  </a:lnTo>
                  <a:lnTo>
                    <a:pt x="6193" y="9216"/>
                  </a:lnTo>
                  <a:cubicBezTo>
                    <a:pt x="5003" y="9245"/>
                    <a:pt x="3828" y="9259"/>
                    <a:pt x="2653" y="9316"/>
                  </a:cubicBezTo>
                  <a:cubicBezTo>
                    <a:pt x="1764" y="9345"/>
                    <a:pt x="875" y="9388"/>
                    <a:pt x="1" y="9445"/>
                  </a:cubicBezTo>
                  <a:lnTo>
                    <a:pt x="1" y="9732"/>
                  </a:lnTo>
                  <a:lnTo>
                    <a:pt x="1" y="10162"/>
                  </a:lnTo>
                  <a:cubicBezTo>
                    <a:pt x="875" y="10205"/>
                    <a:pt x="1764" y="10248"/>
                    <a:pt x="2638" y="10277"/>
                  </a:cubicBezTo>
                  <a:cubicBezTo>
                    <a:pt x="3828" y="10334"/>
                    <a:pt x="5003" y="10348"/>
                    <a:pt x="6178" y="10391"/>
                  </a:cubicBezTo>
                  <a:lnTo>
                    <a:pt x="7483" y="10391"/>
                  </a:lnTo>
                  <a:lnTo>
                    <a:pt x="6365" y="11065"/>
                  </a:lnTo>
                  <a:cubicBezTo>
                    <a:pt x="5361" y="11681"/>
                    <a:pt x="4344" y="12283"/>
                    <a:pt x="3355" y="12914"/>
                  </a:cubicBezTo>
                  <a:cubicBezTo>
                    <a:pt x="2610" y="13387"/>
                    <a:pt x="1879" y="13860"/>
                    <a:pt x="1148" y="14333"/>
                  </a:cubicBezTo>
                  <a:cubicBezTo>
                    <a:pt x="1262" y="14548"/>
                    <a:pt x="1377" y="14748"/>
                    <a:pt x="1506" y="14949"/>
                  </a:cubicBezTo>
                  <a:cubicBezTo>
                    <a:pt x="2280" y="14562"/>
                    <a:pt x="3054" y="14161"/>
                    <a:pt x="3828" y="13760"/>
                  </a:cubicBezTo>
                  <a:cubicBezTo>
                    <a:pt x="4874" y="13215"/>
                    <a:pt x="5906" y="12642"/>
                    <a:pt x="6952" y="12068"/>
                  </a:cubicBezTo>
                  <a:lnTo>
                    <a:pt x="8085" y="11438"/>
                  </a:lnTo>
                  <a:lnTo>
                    <a:pt x="7440" y="12570"/>
                  </a:lnTo>
                  <a:cubicBezTo>
                    <a:pt x="6881" y="13602"/>
                    <a:pt x="6307" y="14634"/>
                    <a:pt x="5763" y="15680"/>
                  </a:cubicBezTo>
                  <a:cubicBezTo>
                    <a:pt x="5361" y="16454"/>
                    <a:pt x="4960" y="17214"/>
                    <a:pt x="4573" y="17988"/>
                  </a:cubicBezTo>
                  <a:cubicBezTo>
                    <a:pt x="4774" y="18117"/>
                    <a:pt x="4989" y="18231"/>
                    <a:pt x="5204" y="18346"/>
                  </a:cubicBezTo>
                  <a:cubicBezTo>
                    <a:pt x="5677" y="17629"/>
                    <a:pt x="6135" y="16898"/>
                    <a:pt x="6594" y="16167"/>
                  </a:cubicBezTo>
                  <a:cubicBezTo>
                    <a:pt x="7239" y="15178"/>
                    <a:pt x="7841" y="14161"/>
                    <a:pt x="8457" y="13158"/>
                  </a:cubicBezTo>
                  <a:lnTo>
                    <a:pt x="9117" y="12025"/>
                  </a:lnTo>
                  <a:lnTo>
                    <a:pt x="9131" y="13330"/>
                  </a:lnTo>
                  <a:cubicBezTo>
                    <a:pt x="9160" y="14519"/>
                    <a:pt x="9174" y="15694"/>
                    <a:pt x="9231" y="16870"/>
                  </a:cubicBezTo>
                  <a:cubicBezTo>
                    <a:pt x="9260" y="17730"/>
                    <a:pt x="9303" y="18590"/>
                    <a:pt x="9346" y="19450"/>
                  </a:cubicBezTo>
                  <a:lnTo>
                    <a:pt x="10063" y="19450"/>
                  </a:lnTo>
                  <a:cubicBezTo>
                    <a:pt x="10120" y="18590"/>
                    <a:pt x="10163" y="17730"/>
                    <a:pt x="10191" y="16870"/>
                  </a:cubicBezTo>
                  <a:cubicBezTo>
                    <a:pt x="10249" y="15694"/>
                    <a:pt x="10263" y="14519"/>
                    <a:pt x="10292" y="13330"/>
                  </a:cubicBezTo>
                  <a:lnTo>
                    <a:pt x="10306" y="12025"/>
                  </a:lnTo>
                  <a:lnTo>
                    <a:pt x="10965" y="13158"/>
                  </a:lnTo>
                  <a:cubicBezTo>
                    <a:pt x="11582" y="14161"/>
                    <a:pt x="12184" y="15178"/>
                    <a:pt x="12829" y="16167"/>
                  </a:cubicBezTo>
                  <a:cubicBezTo>
                    <a:pt x="13287" y="16898"/>
                    <a:pt x="13746" y="17629"/>
                    <a:pt x="14219" y="18346"/>
                  </a:cubicBezTo>
                  <a:cubicBezTo>
                    <a:pt x="14434" y="18231"/>
                    <a:pt x="14649" y="18117"/>
                    <a:pt x="14850" y="17988"/>
                  </a:cubicBezTo>
                  <a:cubicBezTo>
                    <a:pt x="14463" y="17214"/>
                    <a:pt x="14061" y="16454"/>
                    <a:pt x="13660" y="15680"/>
                  </a:cubicBezTo>
                  <a:cubicBezTo>
                    <a:pt x="13130" y="14634"/>
                    <a:pt x="12542" y="13602"/>
                    <a:pt x="11983" y="12570"/>
                  </a:cubicBezTo>
                  <a:lnTo>
                    <a:pt x="11338" y="11438"/>
                  </a:lnTo>
                  <a:lnTo>
                    <a:pt x="12470" y="12083"/>
                  </a:lnTo>
                  <a:cubicBezTo>
                    <a:pt x="13517" y="12642"/>
                    <a:pt x="14534" y="13215"/>
                    <a:pt x="15595" y="13760"/>
                  </a:cubicBezTo>
                  <a:cubicBezTo>
                    <a:pt x="16369" y="14161"/>
                    <a:pt x="17143" y="14562"/>
                    <a:pt x="17917" y="14963"/>
                  </a:cubicBezTo>
                  <a:cubicBezTo>
                    <a:pt x="18046" y="14763"/>
                    <a:pt x="18175" y="14548"/>
                    <a:pt x="18275" y="14333"/>
                  </a:cubicBezTo>
                  <a:cubicBezTo>
                    <a:pt x="17544" y="13860"/>
                    <a:pt x="16813" y="13387"/>
                    <a:pt x="16068" y="12914"/>
                  </a:cubicBezTo>
                  <a:cubicBezTo>
                    <a:pt x="15079" y="12283"/>
                    <a:pt x="14061" y="11681"/>
                    <a:pt x="13058" y="11065"/>
                  </a:cubicBezTo>
                  <a:lnTo>
                    <a:pt x="11940" y="10406"/>
                  </a:lnTo>
                  <a:lnTo>
                    <a:pt x="13230" y="10391"/>
                  </a:lnTo>
                  <a:cubicBezTo>
                    <a:pt x="14420" y="10348"/>
                    <a:pt x="15595" y="10334"/>
                    <a:pt x="16770" y="10277"/>
                  </a:cubicBezTo>
                  <a:cubicBezTo>
                    <a:pt x="17659" y="10248"/>
                    <a:pt x="18547" y="10205"/>
                    <a:pt x="19422" y="10162"/>
                  </a:cubicBezTo>
                  <a:lnTo>
                    <a:pt x="19422" y="9732"/>
                  </a:lnTo>
                  <a:lnTo>
                    <a:pt x="19422" y="9445"/>
                  </a:lnTo>
                  <a:cubicBezTo>
                    <a:pt x="18547" y="9388"/>
                    <a:pt x="17659" y="9345"/>
                    <a:pt x="16770" y="9316"/>
                  </a:cubicBezTo>
                  <a:cubicBezTo>
                    <a:pt x="15595" y="9259"/>
                    <a:pt x="14405" y="9245"/>
                    <a:pt x="13230" y="9216"/>
                  </a:cubicBezTo>
                  <a:lnTo>
                    <a:pt x="11926" y="9202"/>
                  </a:lnTo>
                  <a:lnTo>
                    <a:pt x="13058" y="8542"/>
                  </a:lnTo>
                  <a:cubicBezTo>
                    <a:pt x="14047" y="7926"/>
                    <a:pt x="15065" y="7324"/>
                    <a:pt x="16068" y="6679"/>
                  </a:cubicBezTo>
                  <a:cubicBezTo>
                    <a:pt x="16828" y="6206"/>
                    <a:pt x="17573" y="5719"/>
                    <a:pt x="18332" y="5232"/>
                  </a:cubicBezTo>
                  <a:cubicBezTo>
                    <a:pt x="18218" y="5017"/>
                    <a:pt x="18103" y="4802"/>
                    <a:pt x="17974" y="4601"/>
                  </a:cubicBezTo>
                  <a:cubicBezTo>
                    <a:pt x="17171" y="5017"/>
                    <a:pt x="16369" y="5418"/>
                    <a:pt x="15566" y="5848"/>
                  </a:cubicBezTo>
                  <a:cubicBezTo>
                    <a:pt x="14520" y="6378"/>
                    <a:pt x="13502" y="6966"/>
                    <a:pt x="12456" y="7525"/>
                  </a:cubicBezTo>
                  <a:lnTo>
                    <a:pt x="11324" y="8170"/>
                  </a:lnTo>
                  <a:lnTo>
                    <a:pt x="11969" y="7038"/>
                  </a:lnTo>
                  <a:cubicBezTo>
                    <a:pt x="12528" y="5991"/>
                    <a:pt x="13101" y="4974"/>
                    <a:pt x="13646" y="3913"/>
                  </a:cubicBezTo>
                  <a:cubicBezTo>
                    <a:pt x="14061" y="3110"/>
                    <a:pt x="14477" y="2308"/>
                    <a:pt x="14893" y="1491"/>
                  </a:cubicBezTo>
                  <a:cubicBezTo>
                    <a:pt x="14692" y="1376"/>
                    <a:pt x="14491" y="1247"/>
                    <a:pt x="14291" y="1133"/>
                  </a:cubicBezTo>
                  <a:cubicBezTo>
                    <a:pt x="13789" y="1892"/>
                    <a:pt x="13287" y="2666"/>
                    <a:pt x="12814" y="3426"/>
                  </a:cubicBezTo>
                  <a:cubicBezTo>
                    <a:pt x="12169" y="4429"/>
                    <a:pt x="11567" y="5447"/>
                    <a:pt x="10951" y="6450"/>
                  </a:cubicBezTo>
                  <a:lnTo>
                    <a:pt x="10292" y="7568"/>
                  </a:lnTo>
                  <a:lnTo>
                    <a:pt x="10277" y="6264"/>
                  </a:lnTo>
                  <a:cubicBezTo>
                    <a:pt x="10249" y="5088"/>
                    <a:pt x="10234" y="3899"/>
                    <a:pt x="10177" y="2723"/>
                  </a:cubicBezTo>
                  <a:cubicBezTo>
                    <a:pt x="10134" y="1820"/>
                    <a:pt x="10091" y="903"/>
                    <a:pt x="10048" y="0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6" name="Google Shape;4324;p64"/>
            <p:cNvSpPr/>
            <p:nvPr/>
          </p:nvSpPr>
          <p:spPr>
            <a:xfrm>
              <a:off x="4807538" y="3492538"/>
              <a:ext cx="424275" cy="389550"/>
            </a:xfrm>
            <a:custGeom>
              <a:avLst/>
              <a:gdLst/>
              <a:ahLst/>
              <a:cxnLst/>
              <a:rect l="l" t="t" r="r" b="b"/>
              <a:pathLst>
                <a:path w="16971" h="15582" extrusionOk="0">
                  <a:moveTo>
                    <a:pt x="9034" y="1"/>
                  </a:moveTo>
                  <a:cubicBezTo>
                    <a:pt x="8203" y="1"/>
                    <a:pt x="7371" y="109"/>
                    <a:pt x="6565" y="324"/>
                  </a:cubicBezTo>
                  <a:cubicBezTo>
                    <a:pt x="4272" y="926"/>
                    <a:pt x="2308" y="2374"/>
                    <a:pt x="1047" y="4395"/>
                  </a:cubicBezTo>
                  <a:cubicBezTo>
                    <a:pt x="703" y="4939"/>
                    <a:pt x="445" y="5541"/>
                    <a:pt x="259" y="6158"/>
                  </a:cubicBezTo>
                  <a:cubicBezTo>
                    <a:pt x="216" y="6287"/>
                    <a:pt x="187" y="6430"/>
                    <a:pt x="158" y="6559"/>
                  </a:cubicBezTo>
                  <a:cubicBezTo>
                    <a:pt x="44" y="7089"/>
                    <a:pt x="1" y="7634"/>
                    <a:pt x="29" y="8178"/>
                  </a:cubicBezTo>
                  <a:cubicBezTo>
                    <a:pt x="144" y="9554"/>
                    <a:pt x="775" y="10300"/>
                    <a:pt x="1534" y="10672"/>
                  </a:cubicBezTo>
                  <a:cubicBezTo>
                    <a:pt x="2172" y="11006"/>
                    <a:pt x="2890" y="11086"/>
                    <a:pt x="3435" y="11086"/>
                  </a:cubicBezTo>
                  <a:cubicBezTo>
                    <a:pt x="3943" y="11086"/>
                    <a:pt x="4300" y="11016"/>
                    <a:pt x="4300" y="11016"/>
                  </a:cubicBezTo>
                  <a:lnTo>
                    <a:pt x="4300" y="11016"/>
                  </a:lnTo>
                  <a:cubicBezTo>
                    <a:pt x="4300" y="11016"/>
                    <a:pt x="3713" y="14814"/>
                    <a:pt x="5375" y="15359"/>
                  </a:cubicBezTo>
                  <a:cubicBezTo>
                    <a:pt x="5504" y="15402"/>
                    <a:pt x="5617" y="15422"/>
                    <a:pt x="5714" y="15422"/>
                  </a:cubicBezTo>
                  <a:cubicBezTo>
                    <a:pt x="6879" y="15422"/>
                    <a:pt x="6002" y="12593"/>
                    <a:pt x="6809" y="12593"/>
                  </a:cubicBezTo>
                  <a:cubicBezTo>
                    <a:pt x="7697" y="12593"/>
                    <a:pt x="6622" y="15230"/>
                    <a:pt x="8199" y="15560"/>
                  </a:cubicBezTo>
                  <a:cubicBezTo>
                    <a:pt x="8273" y="15575"/>
                    <a:pt x="8342" y="15582"/>
                    <a:pt x="8405" y="15582"/>
                  </a:cubicBezTo>
                  <a:cubicBezTo>
                    <a:pt x="9693" y="15582"/>
                    <a:pt x="8907" y="12679"/>
                    <a:pt x="10191" y="12679"/>
                  </a:cubicBezTo>
                  <a:cubicBezTo>
                    <a:pt x="11538" y="12679"/>
                    <a:pt x="11166" y="15459"/>
                    <a:pt x="12742" y="15560"/>
                  </a:cubicBezTo>
                  <a:cubicBezTo>
                    <a:pt x="12757" y="15560"/>
                    <a:pt x="12771" y="15561"/>
                    <a:pt x="12784" y="15561"/>
                  </a:cubicBezTo>
                  <a:cubicBezTo>
                    <a:pt x="14312" y="15561"/>
                    <a:pt x="13115" y="10873"/>
                    <a:pt x="13115" y="10873"/>
                  </a:cubicBezTo>
                  <a:lnTo>
                    <a:pt x="13115" y="10873"/>
                  </a:lnTo>
                  <a:cubicBezTo>
                    <a:pt x="13115" y="10873"/>
                    <a:pt x="13524" y="10963"/>
                    <a:pt x="14073" y="10963"/>
                  </a:cubicBezTo>
                  <a:cubicBezTo>
                    <a:pt x="14623" y="10963"/>
                    <a:pt x="15315" y="10873"/>
                    <a:pt x="15881" y="10515"/>
                  </a:cubicBezTo>
                  <a:cubicBezTo>
                    <a:pt x="16139" y="10357"/>
                    <a:pt x="16340" y="10156"/>
                    <a:pt x="16512" y="9913"/>
                  </a:cubicBezTo>
                  <a:cubicBezTo>
                    <a:pt x="16784" y="9511"/>
                    <a:pt x="16970" y="8938"/>
                    <a:pt x="16970" y="8178"/>
                  </a:cubicBezTo>
                  <a:cubicBezTo>
                    <a:pt x="16970" y="6631"/>
                    <a:pt x="16053" y="2933"/>
                    <a:pt x="13101" y="1084"/>
                  </a:cubicBezTo>
                  <a:cubicBezTo>
                    <a:pt x="13015" y="1026"/>
                    <a:pt x="12929" y="969"/>
                    <a:pt x="12828" y="926"/>
                  </a:cubicBezTo>
                  <a:cubicBezTo>
                    <a:pt x="12527" y="754"/>
                    <a:pt x="12226" y="611"/>
                    <a:pt x="11911" y="482"/>
                  </a:cubicBezTo>
                  <a:cubicBezTo>
                    <a:pt x="11194" y="224"/>
                    <a:pt x="10449" y="66"/>
                    <a:pt x="9689" y="23"/>
                  </a:cubicBezTo>
                  <a:cubicBezTo>
                    <a:pt x="9471" y="8"/>
                    <a:pt x="9253" y="1"/>
                    <a:pt x="9034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7" name="Google Shape;4325;p64"/>
            <p:cNvSpPr/>
            <p:nvPr/>
          </p:nvSpPr>
          <p:spPr>
            <a:xfrm>
              <a:off x="4989213" y="3705238"/>
              <a:ext cx="78500" cy="57900"/>
            </a:xfrm>
            <a:custGeom>
              <a:avLst/>
              <a:gdLst/>
              <a:ahLst/>
              <a:cxnLst/>
              <a:rect l="l" t="t" r="r" b="b"/>
              <a:pathLst>
                <a:path w="3140" h="2316" extrusionOk="0">
                  <a:moveTo>
                    <a:pt x="1233" y="0"/>
                  </a:moveTo>
                  <a:cubicBezTo>
                    <a:pt x="1233" y="0"/>
                    <a:pt x="0" y="1935"/>
                    <a:pt x="430" y="2236"/>
                  </a:cubicBezTo>
                  <a:cubicBezTo>
                    <a:pt x="479" y="2270"/>
                    <a:pt x="528" y="2285"/>
                    <a:pt x="577" y="2285"/>
                  </a:cubicBezTo>
                  <a:cubicBezTo>
                    <a:pt x="970" y="2285"/>
                    <a:pt x="1376" y="1347"/>
                    <a:pt x="1376" y="1347"/>
                  </a:cubicBezTo>
                  <a:cubicBezTo>
                    <a:pt x="1376" y="1347"/>
                    <a:pt x="1563" y="2316"/>
                    <a:pt x="2157" y="2316"/>
                  </a:cubicBezTo>
                  <a:cubicBezTo>
                    <a:pt x="2222" y="2316"/>
                    <a:pt x="2291" y="2304"/>
                    <a:pt x="2365" y="2279"/>
                  </a:cubicBezTo>
                  <a:cubicBezTo>
                    <a:pt x="3139" y="2035"/>
                    <a:pt x="1233" y="0"/>
                    <a:pt x="1233" y="0"/>
                  </a:cubicBezTo>
                  <a:close/>
                </a:path>
              </a:pathLst>
            </a:custGeom>
            <a:solidFill>
              <a:srgbClr val="1E032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8" name="Google Shape;4326;p64"/>
            <p:cNvSpPr/>
            <p:nvPr/>
          </p:nvSpPr>
          <p:spPr>
            <a:xfrm>
              <a:off x="4883513" y="3581088"/>
              <a:ext cx="92450" cy="133550"/>
            </a:xfrm>
            <a:custGeom>
              <a:avLst/>
              <a:gdLst/>
              <a:ahLst/>
              <a:cxnLst/>
              <a:rect l="l" t="t" r="r" b="b"/>
              <a:pathLst>
                <a:path w="3698" h="5342" extrusionOk="0">
                  <a:moveTo>
                    <a:pt x="2008" y="0"/>
                  </a:moveTo>
                  <a:cubicBezTo>
                    <a:pt x="1223" y="0"/>
                    <a:pt x="513" y="500"/>
                    <a:pt x="244" y="1240"/>
                  </a:cubicBezTo>
                  <a:cubicBezTo>
                    <a:pt x="43" y="1784"/>
                    <a:pt x="0" y="2386"/>
                    <a:pt x="100" y="2945"/>
                  </a:cubicBezTo>
                  <a:cubicBezTo>
                    <a:pt x="172" y="3332"/>
                    <a:pt x="272" y="3705"/>
                    <a:pt x="401" y="4063"/>
                  </a:cubicBezTo>
                  <a:cubicBezTo>
                    <a:pt x="502" y="4364"/>
                    <a:pt x="659" y="4665"/>
                    <a:pt x="860" y="4909"/>
                  </a:cubicBezTo>
                  <a:cubicBezTo>
                    <a:pt x="1125" y="5186"/>
                    <a:pt x="1502" y="5341"/>
                    <a:pt x="1879" y="5341"/>
                  </a:cubicBezTo>
                  <a:cubicBezTo>
                    <a:pt x="1950" y="5341"/>
                    <a:pt x="2022" y="5336"/>
                    <a:pt x="2093" y="5324"/>
                  </a:cubicBezTo>
                  <a:cubicBezTo>
                    <a:pt x="2150" y="5310"/>
                    <a:pt x="2193" y="5310"/>
                    <a:pt x="2236" y="5296"/>
                  </a:cubicBezTo>
                  <a:cubicBezTo>
                    <a:pt x="2953" y="5124"/>
                    <a:pt x="3426" y="4421"/>
                    <a:pt x="3540" y="3719"/>
                  </a:cubicBezTo>
                  <a:cubicBezTo>
                    <a:pt x="3698" y="2759"/>
                    <a:pt x="3569" y="1770"/>
                    <a:pt x="3168" y="896"/>
                  </a:cubicBezTo>
                  <a:cubicBezTo>
                    <a:pt x="3024" y="552"/>
                    <a:pt x="2766" y="265"/>
                    <a:pt x="2451" y="79"/>
                  </a:cubicBezTo>
                  <a:cubicBezTo>
                    <a:pt x="2351" y="36"/>
                    <a:pt x="2265" y="7"/>
                    <a:pt x="2164" y="7"/>
                  </a:cubicBezTo>
                  <a:cubicBezTo>
                    <a:pt x="2112" y="3"/>
                    <a:pt x="2060" y="0"/>
                    <a:pt x="2008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9" name="Google Shape;4327;p64"/>
            <p:cNvSpPr/>
            <p:nvPr/>
          </p:nvSpPr>
          <p:spPr>
            <a:xfrm>
              <a:off x="4901413" y="3583038"/>
              <a:ext cx="74550" cy="131175"/>
            </a:xfrm>
            <a:custGeom>
              <a:avLst/>
              <a:gdLst/>
              <a:ahLst/>
              <a:cxnLst/>
              <a:rect l="l" t="t" r="r" b="b"/>
              <a:pathLst>
                <a:path w="2982" h="5247" extrusionOk="0">
                  <a:moveTo>
                    <a:pt x="1735" y="1"/>
                  </a:moveTo>
                  <a:cubicBezTo>
                    <a:pt x="1047" y="115"/>
                    <a:pt x="488" y="588"/>
                    <a:pt x="244" y="1233"/>
                  </a:cubicBezTo>
                  <a:cubicBezTo>
                    <a:pt x="44" y="1778"/>
                    <a:pt x="1" y="2366"/>
                    <a:pt x="101" y="2939"/>
                  </a:cubicBezTo>
                  <a:cubicBezTo>
                    <a:pt x="173" y="3326"/>
                    <a:pt x="273" y="3698"/>
                    <a:pt x="402" y="4057"/>
                  </a:cubicBezTo>
                  <a:cubicBezTo>
                    <a:pt x="502" y="4358"/>
                    <a:pt x="646" y="4644"/>
                    <a:pt x="861" y="4902"/>
                  </a:cubicBezTo>
                  <a:cubicBezTo>
                    <a:pt x="1004" y="5060"/>
                    <a:pt x="1176" y="5175"/>
                    <a:pt x="1377" y="5246"/>
                  </a:cubicBezTo>
                  <a:cubicBezTo>
                    <a:pt x="1434" y="5232"/>
                    <a:pt x="1477" y="5232"/>
                    <a:pt x="1520" y="5218"/>
                  </a:cubicBezTo>
                  <a:cubicBezTo>
                    <a:pt x="2237" y="5046"/>
                    <a:pt x="2710" y="4343"/>
                    <a:pt x="2824" y="3641"/>
                  </a:cubicBezTo>
                  <a:cubicBezTo>
                    <a:pt x="2982" y="2681"/>
                    <a:pt x="2853" y="1692"/>
                    <a:pt x="2452" y="818"/>
                  </a:cubicBezTo>
                  <a:cubicBezTo>
                    <a:pt x="2308" y="474"/>
                    <a:pt x="2050" y="187"/>
                    <a:pt x="1735" y="1"/>
                  </a:cubicBezTo>
                  <a:close/>
                </a:path>
              </a:pathLst>
            </a:custGeom>
            <a:solidFill>
              <a:srgbClr val="1E032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0" name="Google Shape;4328;p64"/>
            <p:cNvSpPr/>
            <p:nvPr/>
          </p:nvSpPr>
          <p:spPr>
            <a:xfrm>
              <a:off x="5075213" y="3594588"/>
              <a:ext cx="86125" cy="114575"/>
            </a:xfrm>
            <a:custGeom>
              <a:avLst/>
              <a:gdLst/>
              <a:ahLst/>
              <a:cxnLst/>
              <a:rect l="l" t="t" r="r" b="b"/>
              <a:pathLst>
                <a:path w="3445" h="4583" extrusionOk="0">
                  <a:moveTo>
                    <a:pt x="1400" y="1"/>
                  </a:moveTo>
                  <a:cubicBezTo>
                    <a:pt x="1265" y="1"/>
                    <a:pt x="1130" y="28"/>
                    <a:pt x="1003" y="83"/>
                  </a:cubicBezTo>
                  <a:cubicBezTo>
                    <a:pt x="932" y="112"/>
                    <a:pt x="860" y="155"/>
                    <a:pt x="788" y="212"/>
                  </a:cubicBezTo>
                  <a:cubicBezTo>
                    <a:pt x="115" y="728"/>
                    <a:pt x="0" y="4025"/>
                    <a:pt x="1577" y="4512"/>
                  </a:cubicBezTo>
                  <a:lnTo>
                    <a:pt x="1648" y="4541"/>
                  </a:lnTo>
                  <a:cubicBezTo>
                    <a:pt x="1765" y="4569"/>
                    <a:pt x="1875" y="4582"/>
                    <a:pt x="1978" y="4582"/>
                  </a:cubicBezTo>
                  <a:cubicBezTo>
                    <a:pt x="3187" y="4582"/>
                    <a:pt x="3445" y="2757"/>
                    <a:pt x="3168" y="1832"/>
                  </a:cubicBezTo>
                  <a:cubicBezTo>
                    <a:pt x="2953" y="1187"/>
                    <a:pt x="2551" y="614"/>
                    <a:pt x="2007" y="212"/>
                  </a:cubicBezTo>
                  <a:cubicBezTo>
                    <a:pt x="1830" y="71"/>
                    <a:pt x="1616" y="1"/>
                    <a:pt x="1400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1" name="Google Shape;4329;p64"/>
            <p:cNvSpPr/>
            <p:nvPr/>
          </p:nvSpPr>
          <p:spPr>
            <a:xfrm>
              <a:off x="5075213" y="3596663"/>
              <a:ext cx="65950" cy="110750"/>
            </a:xfrm>
            <a:custGeom>
              <a:avLst/>
              <a:gdLst/>
              <a:ahLst/>
              <a:cxnLst/>
              <a:rect l="l" t="t" r="r" b="b"/>
              <a:pathLst>
                <a:path w="2638" h="4430" extrusionOk="0">
                  <a:moveTo>
                    <a:pt x="1003" y="0"/>
                  </a:moveTo>
                  <a:cubicBezTo>
                    <a:pt x="932" y="29"/>
                    <a:pt x="860" y="72"/>
                    <a:pt x="788" y="129"/>
                  </a:cubicBezTo>
                  <a:cubicBezTo>
                    <a:pt x="115" y="645"/>
                    <a:pt x="0" y="3942"/>
                    <a:pt x="1577" y="4429"/>
                  </a:cubicBezTo>
                  <a:cubicBezTo>
                    <a:pt x="2465" y="4099"/>
                    <a:pt x="2637" y="2580"/>
                    <a:pt x="2394" y="1749"/>
                  </a:cubicBezTo>
                  <a:cubicBezTo>
                    <a:pt x="2236" y="1233"/>
                    <a:pt x="1792" y="488"/>
                    <a:pt x="1233" y="129"/>
                  </a:cubicBezTo>
                  <a:cubicBezTo>
                    <a:pt x="1161" y="72"/>
                    <a:pt x="1089" y="29"/>
                    <a:pt x="1003" y="0"/>
                  </a:cubicBezTo>
                  <a:close/>
                </a:path>
              </a:pathLst>
            </a:custGeom>
            <a:solidFill>
              <a:srgbClr val="1E032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2" name="Google Shape;4330;p64"/>
            <p:cNvSpPr/>
            <p:nvPr/>
          </p:nvSpPr>
          <p:spPr>
            <a:xfrm>
              <a:off x="4938338" y="3696638"/>
              <a:ext cx="43725" cy="34425"/>
            </a:xfrm>
            <a:custGeom>
              <a:avLst/>
              <a:gdLst/>
              <a:ahLst/>
              <a:cxnLst/>
              <a:rect l="l" t="t" r="r" b="b"/>
              <a:pathLst>
                <a:path w="1749" h="1377" extrusionOk="0">
                  <a:moveTo>
                    <a:pt x="1749" y="0"/>
                  </a:moveTo>
                  <a:lnTo>
                    <a:pt x="0" y="1376"/>
                  </a:lnTo>
                  <a:cubicBezTo>
                    <a:pt x="0" y="1376"/>
                    <a:pt x="12" y="1377"/>
                    <a:pt x="33" y="1377"/>
                  </a:cubicBezTo>
                  <a:cubicBezTo>
                    <a:pt x="252" y="1377"/>
                    <a:pt x="1475" y="1317"/>
                    <a:pt x="1749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3" name="Google Shape;4331;p64"/>
            <p:cNvSpPr/>
            <p:nvPr/>
          </p:nvSpPr>
          <p:spPr>
            <a:xfrm>
              <a:off x="5079138" y="3698063"/>
              <a:ext cx="40875" cy="25825"/>
            </a:xfrm>
            <a:custGeom>
              <a:avLst/>
              <a:gdLst/>
              <a:ahLst/>
              <a:cxnLst/>
              <a:rect l="l" t="t" r="r" b="b"/>
              <a:pathLst>
                <a:path w="1635" h="1033" extrusionOk="0">
                  <a:moveTo>
                    <a:pt x="1" y="0"/>
                  </a:moveTo>
                  <a:cubicBezTo>
                    <a:pt x="1" y="1"/>
                    <a:pt x="489" y="1033"/>
                    <a:pt x="1590" y="1033"/>
                  </a:cubicBezTo>
                  <a:cubicBezTo>
                    <a:pt x="1605" y="1033"/>
                    <a:pt x="1620" y="1033"/>
                    <a:pt x="1635" y="1032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4" name="Google Shape;4332;p64"/>
            <p:cNvSpPr/>
            <p:nvPr/>
          </p:nvSpPr>
          <p:spPr>
            <a:xfrm>
              <a:off x="4807888" y="3656488"/>
              <a:ext cx="56300" cy="103225"/>
            </a:xfrm>
            <a:custGeom>
              <a:avLst/>
              <a:gdLst/>
              <a:ahLst/>
              <a:cxnLst/>
              <a:rect l="l" t="t" r="r" b="b"/>
              <a:pathLst>
                <a:path w="2252" h="4129" extrusionOk="0">
                  <a:moveTo>
                    <a:pt x="159" y="1"/>
                  </a:moveTo>
                  <a:cubicBezTo>
                    <a:pt x="101" y="187"/>
                    <a:pt x="73" y="373"/>
                    <a:pt x="58" y="574"/>
                  </a:cubicBezTo>
                  <a:cubicBezTo>
                    <a:pt x="1" y="918"/>
                    <a:pt x="1" y="1276"/>
                    <a:pt x="30" y="1635"/>
                  </a:cubicBezTo>
                  <a:cubicBezTo>
                    <a:pt x="116" y="2753"/>
                    <a:pt x="546" y="3441"/>
                    <a:pt x="1119" y="3871"/>
                  </a:cubicBezTo>
                  <a:cubicBezTo>
                    <a:pt x="1248" y="3971"/>
                    <a:pt x="1377" y="4057"/>
                    <a:pt x="1520" y="4129"/>
                  </a:cubicBezTo>
                  <a:cubicBezTo>
                    <a:pt x="2251" y="1649"/>
                    <a:pt x="646" y="330"/>
                    <a:pt x="159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5" name="Google Shape;4333;p64"/>
            <p:cNvSpPr/>
            <p:nvPr/>
          </p:nvSpPr>
          <p:spPr>
            <a:xfrm>
              <a:off x="4814338" y="3602388"/>
              <a:ext cx="23325" cy="44100"/>
            </a:xfrm>
            <a:custGeom>
              <a:avLst/>
              <a:gdLst/>
              <a:ahLst/>
              <a:cxnLst/>
              <a:rect l="l" t="t" r="r" b="b"/>
              <a:pathLst>
                <a:path w="933" h="1764" extrusionOk="0">
                  <a:moveTo>
                    <a:pt x="775" y="1"/>
                  </a:moveTo>
                  <a:lnTo>
                    <a:pt x="775" y="1"/>
                  </a:lnTo>
                  <a:cubicBezTo>
                    <a:pt x="445" y="545"/>
                    <a:pt x="173" y="1147"/>
                    <a:pt x="1" y="1764"/>
                  </a:cubicBezTo>
                  <a:cubicBezTo>
                    <a:pt x="345" y="1434"/>
                    <a:pt x="933" y="746"/>
                    <a:pt x="775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6" name="Google Shape;4334;p64"/>
            <p:cNvSpPr/>
            <p:nvPr/>
          </p:nvSpPr>
          <p:spPr>
            <a:xfrm>
              <a:off x="4826538" y="3620138"/>
              <a:ext cx="50900" cy="38175"/>
            </a:xfrm>
            <a:custGeom>
              <a:avLst/>
              <a:gdLst/>
              <a:ahLst/>
              <a:cxnLst/>
              <a:rect l="l" t="t" r="r" b="b"/>
              <a:pathLst>
                <a:path w="2036" h="1527" extrusionOk="0">
                  <a:moveTo>
                    <a:pt x="1298" y="1"/>
                  </a:moveTo>
                  <a:cubicBezTo>
                    <a:pt x="734" y="1"/>
                    <a:pt x="0" y="1527"/>
                    <a:pt x="0" y="1527"/>
                  </a:cubicBezTo>
                  <a:cubicBezTo>
                    <a:pt x="0" y="1527"/>
                    <a:pt x="2035" y="409"/>
                    <a:pt x="1462" y="50"/>
                  </a:cubicBezTo>
                  <a:cubicBezTo>
                    <a:pt x="1410" y="16"/>
                    <a:pt x="1355" y="1"/>
                    <a:pt x="1298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7" name="Google Shape;4335;p64"/>
            <p:cNvSpPr/>
            <p:nvPr/>
          </p:nvSpPr>
          <p:spPr>
            <a:xfrm>
              <a:off x="4837638" y="3654338"/>
              <a:ext cx="44100" cy="18300"/>
            </a:xfrm>
            <a:custGeom>
              <a:avLst/>
              <a:gdLst/>
              <a:ahLst/>
              <a:cxnLst/>
              <a:rect l="l" t="t" r="r" b="b"/>
              <a:pathLst>
                <a:path w="1764" h="732" extrusionOk="0">
                  <a:moveTo>
                    <a:pt x="1264" y="0"/>
                  </a:moveTo>
                  <a:cubicBezTo>
                    <a:pt x="824" y="0"/>
                    <a:pt x="1" y="732"/>
                    <a:pt x="1" y="732"/>
                  </a:cubicBezTo>
                  <a:cubicBezTo>
                    <a:pt x="1" y="732"/>
                    <a:pt x="1763" y="459"/>
                    <a:pt x="1462" y="87"/>
                  </a:cubicBezTo>
                  <a:cubicBezTo>
                    <a:pt x="1415" y="26"/>
                    <a:pt x="1346" y="0"/>
                    <a:pt x="1264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8" name="Google Shape;4336;p64"/>
            <p:cNvSpPr/>
            <p:nvPr/>
          </p:nvSpPr>
          <p:spPr>
            <a:xfrm>
              <a:off x="4848038" y="3676013"/>
              <a:ext cx="42075" cy="14225"/>
            </a:xfrm>
            <a:custGeom>
              <a:avLst/>
              <a:gdLst/>
              <a:ahLst/>
              <a:cxnLst/>
              <a:rect l="l" t="t" r="r" b="b"/>
              <a:pathLst>
                <a:path w="1683" h="569" extrusionOk="0">
                  <a:moveTo>
                    <a:pt x="1211" y="0"/>
                  </a:moveTo>
                  <a:cubicBezTo>
                    <a:pt x="765" y="0"/>
                    <a:pt x="0" y="567"/>
                    <a:pt x="0" y="567"/>
                  </a:cubicBezTo>
                  <a:cubicBezTo>
                    <a:pt x="0" y="567"/>
                    <a:pt x="41" y="568"/>
                    <a:pt x="109" y="568"/>
                  </a:cubicBezTo>
                  <a:cubicBezTo>
                    <a:pt x="483" y="568"/>
                    <a:pt x="1683" y="537"/>
                    <a:pt x="1476" y="137"/>
                  </a:cubicBezTo>
                  <a:cubicBezTo>
                    <a:pt x="1423" y="39"/>
                    <a:pt x="1328" y="0"/>
                    <a:pt x="1211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9" name="Google Shape;4337;p64"/>
            <p:cNvSpPr/>
            <p:nvPr/>
          </p:nvSpPr>
          <p:spPr>
            <a:xfrm>
              <a:off x="4854488" y="3700138"/>
              <a:ext cx="43125" cy="10050"/>
            </a:xfrm>
            <a:custGeom>
              <a:avLst/>
              <a:gdLst/>
              <a:ahLst/>
              <a:cxnLst/>
              <a:rect l="l" t="t" r="r" b="b"/>
              <a:pathLst>
                <a:path w="1725" h="402" extrusionOk="0">
                  <a:moveTo>
                    <a:pt x="1113" y="0"/>
                  </a:moveTo>
                  <a:cubicBezTo>
                    <a:pt x="624" y="0"/>
                    <a:pt x="0" y="204"/>
                    <a:pt x="0" y="204"/>
                  </a:cubicBezTo>
                  <a:cubicBezTo>
                    <a:pt x="0" y="204"/>
                    <a:pt x="835" y="402"/>
                    <a:pt x="1323" y="402"/>
                  </a:cubicBezTo>
                  <a:cubicBezTo>
                    <a:pt x="1567" y="402"/>
                    <a:pt x="1725" y="352"/>
                    <a:pt x="1648" y="204"/>
                  </a:cubicBezTo>
                  <a:cubicBezTo>
                    <a:pt x="1567" y="51"/>
                    <a:pt x="1357" y="0"/>
                    <a:pt x="1113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0" name="Google Shape;4338;p64"/>
            <p:cNvSpPr/>
            <p:nvPr/>
          </p:nvSpPr>
          <p:spPr>
            <a:xfrm>
              <a:off x="4858788" y="3718338"/>
              <a:ext cx="40000" cy="12950"/>
            </a:xfrm>
            <a:custGeom>
              <a:avLst/>
              <a:gdLst/>
              <a:ahLst/>
              <a:cxnLst/>
              <a:rect l="l" t="t" r="r" b="b"/>
              <a:pathLst>
                <a:path w="1600" h="518" extrusionOk="0">
                  <a:moveTo>
                    <a:pt x="925" y="1"/>
                  </a:moveTo>
                  <a:cubicBezTo>
                    <a:pt x="495" y="1"/>
                    <a:pt x="0" y="107"/>
                    <a:pt x="0" y="107"/>
                  </a:cubicBezTo>
                  <a:cubicBezTo>
                    <a:pt x="0" y="107"/>
                    <a:pt x="806" y="518"/>
                    <a:pt x="1252" y="518"/>
                  </a:cubicBezTo>
                  <a:cubicBezTo>
                    <a:pt x="1400" y="518"/>
                    <a:pt x="1509" y="472"/>
                    <a:pt x="1534" y="350"/>
                  </a:cubicBezTo>
                  <a:cubicBezTo>
                    <a:pt x="1599" y="76"/>
                    <a:pt x="1285" y="1"/>
                    <a:pt x="925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1" name="Google Shape;4339;p64"/>
            <p:cNvSpPr/>
            <p:nvPr/>
          </p:nvSpPr>
          <p:spPr>
            <a:xfrm>
              <a:off x="4854488" y="3743463"/>
              <a:ext cx="51875" cy="20575"/>
            </a:xfrm>
            <a:custGeom>
              <a:avLst/>
              <a:gdLst/>
              <a:ahLst/>
              <a:cxnLst/>
              <a:rect l="l" t="t" r="r" b="b"/>
              <a:pathLst>
                <a:path w="2075" h="823" extrusionOk="0">
                  <a:moveTo>
                    <a:pt x="257" y="0"/>
                  </a:moveTo>
                  <a:cubicBezTo>
                    <a:pt x="103" y="0"/>
                    <a:pt x="0" y="5"/>
                    <a:pt x="0" y="5"/>
                  </a:cubicBezTo>
                  <a:cubicBezTo>
                    <a:pt x="0" y="5"/>
                    <a:pt x="673" y="823"/>
                    <a:pt x="1215" y="823"/>
                  </a:cubicBezTo>
                  <a:cubicBezTo>
                    <a:pt x="1353" y="823"/>
                    <a:pt x="1483" y="769"/>
                    <a:pt x="1591" y="635"/>
                  </a:cubicBezTo>
                  <a:cubicBezTo>
                    <a:pt x="2075" y="62"/>
                    <a:pt x="820" y="0"/>
                    <a:pt x="257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2" name="Google Shape;4340;p64"/>
            <p:cNvSpPr/>
            <p:nvPr/>
          </p:nvSpPr>
          <p:spPr>
            <a:xfrm>
              <a:off x="4971638" y="3492388"/>
              <a:ext cx="133700" cy="50825"/>
            </a:xfrm>
            <a:custGeom>
              <a:avLst/>
              <a:gdLst/>
              <a:ahLst/>
              <a:cxnLst/>
              <a:rect l="l" t="t" r="r" b="b"/>
              <a:pathLst>
                <a:path w="5348" h="2033" extrusionOk="0">
                  <a:moveTo>
                    <a:pt x="2466" y="1"/>
                  </a:moveTo>
                  <a:cubicBezTo>
                    <a:pt x="2280" y="1"/>
                    <a:pt x="2108" y="15"/>
                    <a:pt x="1922" y="29"/>
                  </a:cubicBezTo>
                  <a:cubicBezTo>
                    <a:pt x="1277" y="58"/>
                    <a:pt x="632" y="158"/>
                    <a:pt x="1" y="330"/>
                  </a:cubicBezTo>
                  <a:cubicBezTo>
                    <a:pt x="87" y="502"/>
                    <a:pt x="202" y="660"/>
                    <a:pt x="316" y="817"/>
                  </a:cubicBezTo>
                  <a:cubicBezTo>
                    <a:pt x="417" y="946"/>
                    <a:pt x="531" y="1075"/>
                    <a:pt x="660" y="1204"/>
                  </a:cubicBezTo>
                  <a:cubicBezTo>
                    <a:pt x="1133" y="1634"/>
                    <a:pt x="1721" y="1921"/>
                    <a:pt x="2352" y="1993"/>
                  </a:cubicBezTo>
                  <a:cubicBezTo>
                    <a:pt x="2438" y="2007"/>
                    <a:pt x="2524" y="2021"/>
                    <a:pt x="2624" y="2021"/>
                  </a:cubicBezTo>
                  <a:cubicBezTo>
                    <a:pt x="2703" y="2029"/>
                    <a:pt x="2778" y="2032"/>
                    <a:pt x="2853" y="2032"/>
                  </a:cubicBezTo>
                  <a:cubicBezTo>
                    <a:pt x="2928" y="2032"/>
                    <a:pt x="3004" y="2029"/>
                    <a:pt x="3082" y="2021"/>
                  </a:cubicBezTo>
                  <a:cubicBezTo>
                    <a:pt x="4000" y="1978"/>
                    <a:pt x="4559" y="1692"/>
                    <a:pt x="4888" y="1348"/>
                  </a:cubicBezTo>
                  <a:cubicBezTo>
                    <a:pt x="5003" y="1233"/>
                    <a:pt x="5103" y="1104"/>
                    <a:pt x="5175" y="961"/>
                  </a:cubicBezTo>
                  <a:cubicBezTo>
                    <a:pt x="5261" y="817"/>
                    <a:pt x="5318" y="660"/>
                    <a:pt x="5347" y="488"/>
                  </a:cubicBezTo>
                  <a:cubicBezTo>
                    <a:pt x="4630" y="230"/>
                    <a:pt x="3871" y="58"/>
                    <a:pt x="3097" y="15"/>
                  </a:cubicBezTo>
                  <a:lnTo>
                    <a:pt x="3025" y="15"/>
                  </a:lnTo>
                  <a:cubicBezTo>
                    <a:pt x="2896" y="1"/>
                    <a:pt x="2767" y="1"/>
                    <a:pt x="2638" y="1"/>
                  </a:cubicBezTo>
                  <a:close/>
                </a:path>
              </a:pathLst>
            </a:custGeom>
            <a:solidFill>
              <a:srgbClr val="FFD3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3" name="Google Shape;4341;p64"/>
            <p:cNvSpPr/>
            <p:nvPr/>
          </p:nvSpPr>
          <p:spPr>
            <a:xfrm>
              <a:off x="4807888" y="3670463"/>
              <a:ext cx="33000" cy="82450"/>
            </a:xfrm>
            <a:custGeom>
              <a:avLst/>
              <a:gdLst/>
              <a:ahLst/>
              <a:cxnLst/>
              <a:rect l="l" t="t" r="r" b="b"/>
              <a:pathLst>
                <a:path w="1320" h="3298" extrusionOk="0">
                  <a:moveTo>
                    <a:pt x="58" y="1"/>
                  </a:moveTo>
                  <a:cubicBezTo>
                    <a:pt x="1" y="359"/>
                    <a:pt x="1" y="703"/>
                    <a:pt x="30" y="1061"/>
                  </a:cubicBezTo>
                  <a:cubicBezTo>
                    <a:pt x="116" y="2179"/>
                    <a:pt x="546" y="2882"/>
                    <a:pt x="1119" y="3297"/>
                  </a:cubicBezTo>
                  <a:cubicBezTo>
                    <a:pt x="1320" y="1291"/>
                    <a:pt x="288" y="216"/>
                    <a:pt x="58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4" name="Google Shape;4342;p64"/>
            <p:cNvSpPr/>
            <p:nvPr/>
          </p:nvSpPr>
          <p:spPr>
            <a:xfrm>
              <a:off x="5133613" y="3717763"/>
              <a:ext cx="6825" cy="6100"/>
            </a:xfrm>
            <a:custGeom>
              <a:avLst/>
              <a:gdLst/>
              <a:ahLst/>
              <a:cxnLst/>
              <a:rect l="l" t="t" r="r" b="b"/>
              <a:pathLst>
                <a:path w="273" h="244" extrusionOk="0">
                  <a:moveTo>
                    <a:pt x="158" y="1"/>
                  </a:moveTo>
                  <a:cubicBezTo>
                    <a:pt x="58" y="1"/>
                    <a:pt x="0" y="130"/>
                    <a:pt x="72" y="201"/>
                  </a:cubicBezTo>
                  <a:cubicBezTo>
                    <a:pt x="96" y="231"/>
                    <a:pt x="127" y="243"/>
                    <a:pt x="158" y="243"/>
                  </a:cubicBezTo>
                  <a:cubicBezTo>
                    <a:pt x="217" y="243"/>
                    <a:pt x="273" y="196"/>
                    <a:pt x="273" y="130"/>
                  </a:cubicBezTo>
                  <a:cubicBezTo>
                    <a:pt x="273" y="58"/>
                    <a:pt x="230" y="1"/>
                    <a:pt x="158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5" name="Google Shape;4343;p64"/>
            <p:cNvSpPr/>
            <p:nvPr/>
          </p:nvSpPr>
          <p:spPr>
            <a:xfrm>
              <a:off x="5152588" y="3699763"/>
              <a:ext cx="6125" cy="5925"/>
            </a:xfrm>
            <a:custGeom>
              <a:avLst/>
              <a:gdLst/>
              <a:ahLst/>
              <a:cxnLst/>
              <a:rect l="l" t="t" r="r" b="b"/>
              <a:pathLst>
                <a:path w="245" h="237" extrusionOk="0">
                  <a:moveTo>
                    <a:pt x="123" y="1"/>
                  </a:moveTo>
                  <a:cubicBezTo>
                    <a:pt x="62" y="1"/>
                    <a:pt x="1" y="40"/>
                    <a:pt x="1" y="119"/>
                  </a:cubicBezTo>
                  <a:cubicBezTo>
                    <a:pt x="1" y="198"/>
                    <a:pt x="62" y="237"/>
                    <a:pt x="123" y="237"/>
                  </a:cubicBezTo>
                  <a:cubicBezTo>
                    <a:pt x="184" y="237"/>
                    <a:pt x="245" y="198"/>
                    <a:pt x="245" y="119"/>
                  </a:cubicBezTo>
                  <a:cubicBezTo>
                    <a:pt x="245" y="40"/>
                    <a:pt x="184" y="1"/>
                    <a:pt x="123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6" name="Google Shape;4344;p64"/>
            <p:cNvSpPr/>
            <p:nvPr/>
          </p:nvSpPr>
          <p:spPr>
            <a:xfrm>
              <a:off x="4898913" y="3708713"/>
              <a:ext cx="6125" cy="5950"/>
            </a:xfrm>
            <a:custGeom>
              <a:avLst/>
              <a:gdLst/>
              <a:ahLst/>
              <a:cxnLst/>
              <a:rect l="l" t="t" r="r" b="b"/>
              <a:pathLst>
                <a:path w="245" h="238" extrusionOk="0">
                  <a:moveTo>
                    <a:pt x="122" y="1"/>
                  </a:moveTo>
                  <a:cubicBezTo>
                    <a:pt x="61" y="1"/>
                    <a:pt x="0" y="40"/>
                    <a:pt x="0" y="119"/>
                  </a:cubicBezTo>
                  <a:cubicBezTo>
                    <a:pt x="0" y="198"/>
                    <a:pt x="61" y="237"/>
                    <a:pt x="122" y="237"/>
                  </a:cubicBezTo>
                  <a:cubicBezTo>
                    <a:pt x="183" y="237"/>
                    <a:pt x="244" y="198"/>
                    <a:pt x="244" y="119"/>
                  </a:cubicBezTo>
                  <a:cubicBezTo>
                    <a:pt x="244" y="40"/>
                    <a:pt x="183" y="1"/>
                    <a:pt x="122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7" name="Google Shape;4345;p64"/>
            <p:cNvSpPr/>
            <p:nvPr/>
          </p:nvSpPr>
          <p:spPr>
            <a:xfrm>
              <a:off x="4925063" y="3727088"/>
              <a:ext cx="7200" cy="5850"/>
            </a:xfrm>
            <a:custGeom>
              <a:avLst/>
              <a:gdLst/>
              <a:ahLst/>
              <a:cxnLst/>
              <a:rect l="l" t="t" r="r" b="b"/>
              <a:pathLst>
                <a:path w="288" h="234" extrusionOk="0">
                  <a:moveTo>
                    <a:pt x="158" y="0"/>
                  </a:moveTo>
                  <a:cubicBezTo>
                    <a:pt x="58" y="0"/>
                    <a:pt x="1" y="129"/>
                    <a:pt x="72" y="201"/>
                  </a:cubicBezTo>
                  <a:cubicBezTo>
                    <a:pt x="99" y="223"/>
                    <a:pt x="130" y="233"/>
                    <a:pt x="160" y="233"/>
                  </a:cubicBezTo>
                  <a:cubicBezTo>
                    <a:pt x="226" y="233"/>
                    <a:pt x="287" y="184"/>
                    <a:pt x="287" y="115"/>
                  </a:cubicBezTo>
                  <a:cubicBezTo>
                    <a:pt x="287" y="43"/>
                    <a:pt x="230" y="0"/>
                    <a:pt x="158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8" name="Google Shape;4346;p64"/>
            <p:cNvSpPr/>
            <p:nvPr/>
          </p:nvSpPr>
          <p:spPr>
            <a:xfrm>
              <a:off x="4990288" y="3549138"/>
              <a:ext cx="85650" cy="63300"/>
            </a:xfrm>
            <a:custGeom>
              <a:avLst/>
              <a:gdLst/>
              <a:ahLst/>
              <a:cxnLst/>
              <a:rect l="l" t="t" r="r" b="b"/>
              <a:pathLst>
                <a:path w="3426" h="2532" extrusionOk="0">
                  <a:moveTo>
                    <a:pt x="859" y="1"/>
                  </a:moveTo>
                  <a:cubicBezTo>
                    <a:pt x="822" y="1"/>
                    <a:pt x="785" y="3"/>
                    <a:pt x="746" y="9"/>
                  </a:cubicBezTo>
                  <a:cubicBezTo>
                    <a:pt x="0" y="110"/>
                    <a:pt x="1075" y="2116"/>
                    <a:pt x="1692" y="2532"/>
                  </a:cubicBezTo>
                  <a:cubicBezTo>
                    <a:pt x="2508" y="1744"/>
                    <a:pt x="3426" y="325"/>
                    <a:pt x="2852" y="81"/>
                  </a:cubicBezTo>
                  <a:cubicBezTo>
                    <a:pt x="2796" y="59"/>
                    <a:pt x="2739" y="49"/>
                    <a:pt x="2683" y="49"/>
                  </a:cubicBezTo>
                  <a:cubicBezTo>
                    <a:pt x="2160" y="49"/>
                    <a:pt x="1692" y="927"/>
                    <a:pt x="1692" y="927"/>
                  </a:cubicBezTo>
                  <a:cubicBezTo>
                    <a:pt x="1692" y="927"/>
                    <a:pt x="1511" y="1"/>
                    <a:pt x="859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9" name="Google Shape;4347;p64"/>
            <p:cNvSpPr/>
            <p:nvPr/>
          </p:nvSpPr>
          <p:spPr>
            <a:xfrm>
              <a:off x="5025038" y="3621738"/>
              <a:ext cx="10425" cy="54125"/>
            </a:xfrm>
            <a:custGeom>
              <a:avLst/>
              <a:gdLst/>
              <a:ahLst/>
              <a:cxnLst/>
              <a:rect l="l" t="t" r="r" b="b"/>
              <a:pathLst>
                <a:path w="417" h="2165" extrusionOk="0">
                  <a:moveTo>
                    <a:pt x="259" y="1"/>
                  </a:moveTo>
                  <a:cubicBezTo>
                    <a:pt x="115" y="330"/>
                    <a:pt x="44" y="703"/>
                    <a:pt x="29" y="1076"/>
                  </a:cubicBezTo>
                  <a:cubicBezTo>
                    <a:pt x="1" y="1448"/>
                    <a:pt x="44" y="1806"/>
                    <a:pt x="144" y="2165"/>
                  </a:cubicBezTo>
                  <a:cubicBezTo>
                    <a:pt x="287" y="1821"/>
                    <a:pt x="373" y="1463"/>
                    <a:pt x="388" y="1090"/>
                  </a:cubicBezTo>
                  <a:cubicBezTo>
                    <a:pt x="416" y="717"/>
                    <a:pt x="373" y="345"/>
                    <a:pt x="259" y="1"/>
                  </a:cubicBezTo>
                  <a:close/>
                </a:path>
              </a:pathLst>
            </a:custGeom>
            <a:solidFill>
              <a:srgbClr val="FFD3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5" name="Google Shape;4348;p64"/>
            <p:cNvSpPr/>
            <p:nvPr/>
          </p:nvSpPr>
          <p:spPr>
            <a:xfrm>
              <a:off x="4983463" y="3610988"/>
              <a:ext cx="36225" cy="22250"/>
            </a:xfrm>
            <a:custGeom>
              <a:avLst/>
              <a:gdLst/>
              <a:ahLst/>
              <a:cxnLst/>
              <a:rect l="l" t="t" r="r" b="b"/>
              <a:pathLst>
                <a:path w="1449" h="890" extrusionOk="0">
                  <a:moveTo>
                    <a:pt x="1449" y="1"/>
                  </a:moveTo>
                  <a:lnTo>
                    <a:pt x="1449" y="1"/>
                  </a:lnTo>
                  <a:cubicBezTo>
                    <a:pt x="861" y="72"/>
                    <a:pt x="331" y="402"/>
                    <a:pt x="1" y="889"/>
                  </a:cubicBezTo>
                  <a:cubicBezTo>
                    <a:pt x="288" y="861"/>
                    <a:pt x="560" y="760"/>
                    <a:pt x="818" y="603"/>
                  </a:cubicBezTo>
                  <a:cubicBezTo>
                    <a:pt x="1062" y="445"/>
                    <a:pt x="1291" y="244"/>
                    <a:pt x="1449" y="1"/>
                  </a:cubicBezTo>
                  <a:close/>
                </a:path>
              </a:pathLst>
            </a:custGeom>
            <a:solidFill>
              <a:srgbClr val="FFD3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6" name="Google Shape;4349;p64"/>
            <p:cNvSpPr/>
            <p:nvPr/>
          </p:nvSpPr>
          <p:spPr>
            <a:xfrm>
              <a:off x="5042963" y="3610988"/>
              <a:ext cx="36200" cy="22250"/>
            </a:xfrm>
            <a:custGeom>
              <a:avLst/>
              <a:gdLst/>
              <a:ahLst/>
              <a:cxnLst/>
              <a:rect l="l" t="t" r="r" b="b"/>
              <a:pathLst>
                <a:path w="1448" h="890" extrusionOk="0">
                  <a:moveTo>
                    <a:pt x="0" y="1"/>
                  </a:moveTo>
                  <a:cubicBezTo>
                    <a:pt x="158" y="244"/>
                    <a:pt x="373" y="445"/>
                    <a:pt x="631" y="603"/>
                  </a:cubicBezTo>
                  <a:cubicBezTo>
                    <a:pt x="874" y="760"/>
                    <a:pt x="1161" y="861"/>
                    <a:pt x="1448" y="889"/>
                  </a:cubicBezTo>
                  <a:cubicBezTo>
                    <a:pt x="1118" y="402"/>
                    <a:pt x="588" y="72"/>
                    <a:pt x="0" y="1"/>
                  </a:cubicBezTo>
                  <a:close/>
                </a:path>
              </a:pathLst>
            </a:custGeom>
            <a:solidFill>
              <a:srgbClr val="FFD3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7" name="Google Shape;4350;p64"/>
            <p:cNvSpPr/>
            <p:nvPr/>
          </p:nvSpPr>
          <p:spPr>
            <a:xfrm>
              <a:off x="4950863" y="3492388"/>
              <a:ext cx="82450" cy="49125"/>
            </a:xfrm>
            <a:custGeom>
              <a:avLst/>
              <a:gdLst/>
              <a:ahLst/>
              <a:cxnLst/>
              <a:rect l="l" t="t" r="r" b="b"/>
              <a:pathLst>
                <a:path w="3298" h="1965" extrusionOk="0">
                  <a:moveTo>
                    <a:pt x="3297" y="1"/>
                  </a:moveTo>
                  <a:cubicBezTo>
                    <a:pt x="3125" y="1"/>
                    <a:pt x="2939" y="1"/>
                    <a:pt x="2767" y="15"/>
                  </a:cubicBezTo>
                  <a:cubicBezTo>
                    <a:pt x="2194" y="230"/>
                    <a:pt x="1663" y="502"/>
                    <a:pt x="1147" y="817"/>
                  </a:cubicBezTo>
                  <a:cubicBezTo>
                    <a:pt x="631" y="1133"/>
                    <a:pt x="201" y="1520"/>
                    <a:pt x="1" y="1964"/>
                  </a:cubicBezTo>
                  <a:cubicBezTo>
                    <a:pt x="517" y="1735"/>
                    <a:pt x="1018" y="1491"/>
                    <a:pt x="1491" y="1190"/>
                  </a:cubicBezTo>
                  <a:cubicBezTo>
                    <a:pt x="2194" y="774"/>
                    <a:pt x="2867" y="316"/>
                    <a:pt x="3297" y="1"/>
                  </a:cubicBezTo>
                  <a:close/>
                </a:path>
              </a:pathLst>
            </a:custGeom>
            <a:solidFill>
              <a:srgbClr val="FF51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8" name="Google Shape;4351;p64"/>
            <p:cNvSpPr/>
            <p:nvPr/>
          </p:nvSpPr>
          <p:spPr>
            <a:xfrm>
              <a:off x="5038288" y="3492738"/>
              <a:ext cx="88525" cy="39800"/>
            </a:xfrm>
            <a:custGeom>
              <a:avLst/>
              <a:gdLst/>
              <a:ahLst/>
              <a:cxnLst/>
              <a:rect l="l" t="t" r="r" b="b"/>
              <a:pathLst>
                <a:path w="3541" h="1592" extrusionOk="0">
                  <a:moveTo>
                    <a:pt x="1" y="1"/>
                  </a:moveTo>
                  <a:cubicBezTo>
                    <a:pt x="674" y="545"/>
                    <a:pt x="1420" y="1004"/>
                    <a:pt x="2237" y="1334"/>
                  </a:cubicBezTo>
                  <a:cubicBezTo>
                    <a:pt x="2638" y="1506"/>
                    <a:pt x="3082" y="1592"/>
                    <a:pt x="3541" y="1592"/>
                  </a:cubicBezTo>
                  <a:cubicBezTo>
                    <a:pt x="3412" y="1434"/>
                    <a:pt x="3011" y="1205"/>
                    <a:pt x="2509" y="961"/>
                  </a:cubicBezTo>
                  <a:cubicBezTo>
                    <a:pt x="1835" y="617"/>
                    <a:pt x="990" y="259"/>
                    <a:pt x="388" y="15"/>
                  </a:cubicBezTo>
                  <a:cubicBezTo>
                    <a:pt x="259" y="1"/>
                    <a:pt x="130" y="1"/>
                    <a:pt x="1" y="1"/>
                  </a:cubicBezTo>
                  <a:close/>
                </a:path>
              </a:pathLst>
            </a:custGeom>
            <a:solidFill>
              <a:srgbClr val="FF51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9" name="Google Shape;4352;p64"/>
            <p:cNvSpPr/>
            <p:nvPr/>
          </p:nvSpPr>
          <p:spPr>
            <a:xfrm>
              <a:off x="5028613" y="3492388"/>
              <a:ext cx="11850" cy="59875"/>
            </a:xfrm>
            <a:custGeom>
              <a:avLst/>
              <a:gdLst/>
              <a:ahLst/>
              <a:cxnLst/>
              <a:rect l="l" t="t" r="r" b="b"/>
              <a:pathLst>
                <a:path w="474" h="2395" extrusionOk="0">
                  <a:moveTo>
                    <a:pt x="202" y="1"/>
                  </a:moveTo>
                  <a:cubicBezTo>
                    <a:pt x="116" y="559"/>
                    <a:pt x="1" y="1434"/>
                    <a:pt x="73" y="1993"/>
                  </a:cubicBezTo>
                  <a:cubicBezTo>
                    <a:pt x="87" y="2136"/>
                    <a:pt x="130" y="2265"/>
                    <a:pt x="202" y="2394"/>
                  </a:cubicBezTo>
                  <a:cubicBezTo>
                    <a:pt x="273" y="2279"/>
                    <a:pt x="330" y="2150"/>
                    <a:pt x="345" y="2021"/>
                  </a:cubicBezTo>
                  <a:cubicBezTo>
                    <a:pt x="474" y="1477"/>
                    <a:pt x="459" y="617"/>
                    <a:pt x="373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0" name="Google Shape;4353;p64"/>
            <p:cNvSpPr/>
            <p:nvPr/>
          </p:nvSpPr>
          <p:spPr>
            <a:xfrm>
              <a:off x="4941188" y="3516763"/>
              <a:ext cx="9700" cy="8350"/>
            </a:xfrm>
            <a:custGeom>
              <a:avLst/>
              <a:gdLst/>
              <a:ahLst/>
              <a:cxnLst/>
              <a:rect l="l" t="t" r="r" b="b"/>
              <a:pathLst>
                <a:path w="388" h="334" extrusionOk="0">
                  <a:moveTo>
                    <a:pt x="216" y="0"/>
                  </a:moveTo>
                  <a:cubicBezTo>
                    <a:pt x="72" y="0"/>
                    <a:pt x="1" y="186"/>
                    <a:pt x="101" y="287"/>
                  </a:cubicBezTo>
                  <a:cubicBezTo>
                    <a:pt x="133" y="319"/>
                    <a:pt x="175" y="334"/>
                    <a:pt x="216" y="334"/>
                  </a:cubicBezTo>
                  <a:cubicBezTo>
                    <a:pt x="302" y="334"/>
                    <a:pt x="388" y="269"/>
                    <a:pt x="388" y="172"/>
                  </a:cubicBezTo>
                  <a:cubicBezTo>
                    <a:pt x="388" y="72"/>
                    <a:pt x="316" y="0"/>
                    <a:pt x="216" y="0"/>
                  </a:cubicBezTo>
                  <a:close/>
                </a:path>
              </a:pathLst>
            </a:custGeom>
            <a:solidFill>
              <a:srgbClr val="00BFB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1" name="Google Shape;4354;p64"/>
            <p:cNvSpPr/>
            <p:nvPr/>
          </p:nvSpPr>
          <p:spPr>
            <a:xfrm>
              <a:off x="4979163" y="3545063"/>
              <a:ext cx="8275" cy="8275"/>
            </a:xfrm>
            <a:custGeom>
              <a:avLst/>
              <a:gdLst/>
              <a:ahLst/>
              <a:cxnLst/>
              <a:rect l="l" t="t" r="r" b="b"/>
              <a:pathLst>
                <a:path w="331" h="331" extrusionOk="0">
                  <a:moveTo>
                    <a:pt x="159" y="0"/>
                  </a:moveTo>
                  <a:cubicBezTo>
                    <a:pt x="73" y="0"/>
                    <a:pt x="1" y="72"/>
                    <a:pt x="1" y="158"/>
                  </a:cubicBezTo>
                  <a:cubicBezTo>
                    <a:pt x="1" y="244"/>
                    <a:pt x="73" y="330"/>
                    <a:pt x="159" y="330"/>
                  </a:cubicBezTo>
                  <a:cubicBezTo>
                    <a:pt x="259" y="330"/>
                    <a:pt x="331" y="244"/>
                    <a:pt x="331" y="158"/>
                  </a:cubicBezTo>
                  <a:cubicBezTo>
                    <a:pt x="331" y="72"/>
                    <a:pt x="259" y="0"/>
                    <a:pt x="159" y="0"/>
                  </a:cubicBezTo>
                  <a:close/>
                </a:path>
              </a:pathLst>
            </a:custGeom>
            <a:solidFill>
              <a:srgbClr val="00BFB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2" name="Google Shape;4355;p64"/>
            <p:cNvSpPr/>
            <p:nvPr/>
          </p:nvSpPr>
          <p:spPr>
            <a:xfrm>
              <a:off x="5087738" y="3542638"/>
              <a:ext cx="9000" cy="8350"/>
            </a:xfrm>
            <a:custGeom>
              <a:avLst/>
              <a:gdLst/>
              <a:ahLst/>
              <a:cxnLst/>
              <a:rect l="l" t="t" r="r" b="b"/>
              <a:pathLst>
                <a:path w="360" h="334" extrusionOk="0">
                  <a:moveTo>
                    <a:pt x="180" y="1"/>
                  </a:moveTo>
                  <a:cubicBezTo>
                    <a:pt x="90" y="1"/>
                    <a:pt x="1" y="62"/>
                    <a:pt x="15" y="183"/>
                  </a:cubicBezTo>
                  <a:cubicBezTo>
                    <a:pt x="22" y="284"/>
                    <a:pt x="97" y="334"/>
                    <a:pt x="175" y="334"/>
                  </a:cubicBezTo>
                  <a:cubicBezTo>
                    <a:pt x="252" y="334"/>
                    <a:pt x="330" y="284"/>
                    <a:pt x="345" y="183"/>
                  </a:cubicBezTo>
                  <a:cubicBezTo>
                    <a:pt x="359" y="62"/>
                    <a:pt x="269" y="1"/>
                    <a:pt x="180" y="1"/>
                  </a:cubicBezTo>
                  <a:close/>
                </a:path>
              </a:pathLst>
            </a:custGeom>
            <a:solidFill>
              <a:srgbClr val="00BFB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3" name="Google Shape;4356;p64"/>
            <p:cNvSpPr/>
            <p:nvPr/>
          </p:nvSpPr>
          <p:spPr>
            <a:xfrm>
              <a:off x="5127513" y="3515313"/>
              <a:ext cx="7900" cy="6475"/>
            </a:xfrm>
            <a:custGeom>
              <a:avLst/>
              <a:gdLst/>
              <a:ahLst/>
              <a:cxnLst/>
              <a:rect l="l" t="t" r="r" b="b"/>
              <a:pathLst>
                <a:path w="316" h="259" extrusionOk="0">
                  <a:moveTo>
                    <a:pt x="29" y="1"/>
                  </a:moveTo>
                  <a:cubicBezTo>
                    <a:pt x="15" y="29"/>
                    <a:pt x="1" y="58"/>
                    <a:pt x="1" y="101"/>
                  </a:cubicBezTo>
                  <a:cubicBezTo>
                    <a:pt x="1" y="187"/>
                    <a:pt x="72" y="259"/>
                    <a:pt x="173" y="259"/>
                  </a:cubicBezTo>
                  <a:cubicBezTo>
                    <a:pt x="230" y="259"/>
                    <a:pt x="287" y="230"/>
                    <a:pt x="316" y="173"/>
                  </a:cubicBezTo>
                  <a:cubicBezTo>
                    <a:pt x="216" y="115"/>
                    <a:pt x="130" y="58"/>
                    <a:pt x="29" y="1"/>
                  </a:cubicBezTo>
                  <a:close/>
                </a:path>
              </a:pathLst>
            </a:custGeom>
            <a:solidFill>
              <a:srgbClr val="00BFB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4" name="Google Shape;4357;p64"/>
            <p:cNvSpPr/>
            <p:nvPr/>
          </p:nvSpPr>
          <p:spPr>
            <a:xfrm>
              <a:off x="5148288" y="3686913"/>
              <a:ext cx="72050" cy="68500"/>
            </a:xfrm>
            <a:custGeom>
              <a:avLst/>
              <a:gdLst/>
              <a:ahLst/>
              <a:cxnLst/>
              <a:rect l="l" t="t" r="r" b="b"/>
              <a:pathLst>
                <a:path w="2882" h="2740" extrusionOk="0">
                  <a:moveTo>
                    <a:pt x="2443" y="0"/>
                  </a:moveTo>
                  <a:cubicBezTo>
                    <a:pt x="2437" y="0"/>
                    <a:pt x="2430" y="1"/>
                    <a:pt x="2423" y="2"/>
                  </a:cubicBezTo>
                  <a:cubicBezTo>
                    <a:pt x="1965" y="74"/>
                    <a:pt x="2538" y="1923"/>
                    <a:pt x="2595" y="2123"/>
                  </a:cubicBezTo>
                  <a:cubicBezTo>
                    <a:pt x="2514" y="1934"/>
                    <a:pt x="1871" y="430"/>
                    <a:pt x="1558" y="430"/>
                  </a:cubicBezTo>
                  <a:cubicBezTo>
                    <a:pt x="1539" y="430"/>
                    <a:pt x="1522" y="435"/>
                    <a:pt x="1506" y="446"/>
                  </a:cubicBezTo>
                  <a:cubicBezTo>
                    <a:pt x="1205" y="633"/>
                    <a:pt x="2323" y="2224"/>
                    <a:pt x="2395" y="2310"/>
                  </a:cubicBezTo>
                  <a:cubicBezTo>
                    <a:pt x="2316" y="2231"/>
                    <a:pt x="1160" y="955"/>
                    <a:pt x="819" y="955"/>
                  </a:cubicBezTo>
                  <a:cubicBezTo>
                    <a:pt x="787" y="955"/>
                    <a:pt x="762" y="966"/>
                    <a:pt x="746" y="991"/>
                  </a:cubicBezTo>
                  <a:cubicBezTo>
                    <a:pt x="546" y="1278"/>
                    <a:pt x="2008" y="2338"/>
                    <a:pt x="2165" y="2467"/>
                  </a:cubicBezTo>
                  <a:cubicBezTo>
                    <a:pt x="2005" y="2399"/>
                    <a:pt x="755" y="1918"/>
                    <a:pt x="245" y="1918"/>
                  </a:cubicBezTo>
                  <a:cubicBezTo>
                    <a:pt x="117" y="1918"/>
                    <a:pt x="35" y="1948"/>
                    <a:pt x="30" y="2023"/>
                  </a:cubicBezTo>
                  <a:cubicBezTo>
                    <a:pt x="1" y="2338"/>
                    <a:pt x="1535" y="2625"/>
                    <a:pt x="2251" y="2740"/>
                  </a:cubicBezTo>
                  <a:cubicBezTo>
                    <a:pt x="2509" y="2596"/>
                    <a:pt x="2710" y="2381"/>
                    <a:pt x="2882" y="2152"/>
                  </a:cubicBezTo>
                  <a:cubicBezTo>
                    <a:pt x="2868" y="1421"/>
                    <a:pt x="2785" y="0"/>
                    <a:pt x="2443" y="0"/>
                  </a:cubicBezTo>
                  <a:close/>
                </a:path>
              </a:pathLst>
            </a:custGeom>
            <a:solidFill>
              <a:srgbClr val="FFD3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835" name="Google Shape;4299;p64"/>
          <p:cNvSpPr/>
          <p:nvPr/>
        </p:nvSpPr>
        <p:spPr>
          <a:xfrm>
            <a:off x="633914" y="2389303"/>
            <a:ext cx="263535" cy="322064"/>
          </a:xfrm>
          <a:custGeom>
            <a:avLst/>
            <a:gdLst/>
            <a:ahLst/>
            <a:cxnLst/>
            <a:rect l="l" t="t" r="r" b="b"/>
            <a:pathLst>
              <a:path w="14577" h="16826" extrusionOk="0">
                <a:moveTo>
                  <a:pt x="6090" y="1"/>
                </a:moveTo>
                <a:cubicBezTo>
                  <a:pt x="5789" y="1"/>
                  <a:pt x="5483" y="69"/>
                  <a:pt x="5175" y="214"/>
                </a:cubicBezTo>
                <a:cubicBezTo>
                  <a:pt x="1" y="2636"/>
                  <a:pt x="14577" y="16825"/>
                  <a:pt x="14577" y="16825"/>
                </a:cubicBezTo>
                <a:cubicBezTo>
                  <a:pt x="14577" y="16825"/>
                  <a:pt x="10827" y="1"/>
                  <a:pt x="6090" y="1"/>
                </a:cubicBezTo>
                <a:close/>
              </a:path>
            </a:pathLst>
          </a:custGeom>
          <a:solidFill>
            <a:srgbClr val="E7336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992" name="Google Shape;4280;p64"/>
          <p:cNvGrpSpPr/>
          <p:nvPr/>
        </p:nvGrpSpPr>
        <p:grpSpPr>
          <a:xfrm>
            <a:off x="1278293" y="1921022"/>
            <a:ext cx="958863" cy="936562"/>
            <a:chOff x="4359838" y="3100663"/>
            <a:chExt cx="1325950" cy="1223250"/>
          </a:xfrm>
        </p:grpSpPr>
        <p:sp>
          <p:nvSpPr>
            <p:cNvPr id="993" name="Google Shape;4281;p64"/>
            <p:cNvSpPr/>
            <p:nvPr/>
          </p:nvSpPr>
          <p:spPr>
            <a:xfrm>
              <a:off x="4548488" y="3326938"/>
              <a:ext cx="908700" cy="765750"/>
            </a:xfrm>
            <a:custGeom>
              <a:avLst/>
              <a:gdLst/>
              <a:ahLst/>
              <a:cxnLst/>
              <a:rect l="l" t="t" r="r" b="b"/>
              <a:pathLst>
                <a:path w="36348" h="30630" extrusionOk="0">
                  <a:moveTo>
                    <a:pt x="16255" y="0"/>
                  </a:moveTo>
                  <a:cubicBezTo>
                    <a:pt x="14141" y="0"/>
                    <a:pt x="12326" y="1720"/>
                    <a:pt x="11997" y="3050"/>
                  </a:cubicBezTo>
                  <a:cubicBezTo>
                    <a:pt x="11347" y="2890"/>
                    <a:pt x="10756" y="2817"/>
                    <a:pt x="10223" y="2817"/>
                  </a:cubicBezTo>
                  <a:cubicBezTo>
                    <a:pt x="6787" y="2817"/>
                    <a:pt x="5768" y="5854"/>
                    <a:pt x="6822" y="8224"/>
                  </a:cubicBezTo>
                  <a:cubicBezTo>
                    <a:pt x="0" y="11062"/>
                    <a:pt x="4931" y="15304"/>
                    <a:pt x="4931" y="15304"/>
                  </a:cubicBezTo>
                  <a:cubicBezTo>
                    <a:pt x="1362" y="20220"/>
                    <a:pt x="6822" y="22370"/>
                    <a:pt x="6822" y="22370"/>
                  </a:cubicBezTo>
                  <a:cubicBezTo>
                    <a:pt x="5910" y="27321"/>
                    <a:pt x="10933" y="27546"/>
                    <a:pt x="11853" y="27546"/>
                  </a:cubicBezTo>
                  <a:cubicBezTo>
                    <a:pt x="11945" y="27546"/>
                    <a:pt x="11997" y="27544"/>
                    <a:pt x="11997" y="27544"/>
                  </a:cubicBezTo>
                  <a:cubicBezTo>
                    <a:pt x="12886" y="29946"/>
                    <a:pt x="14323" y="30629"/>
                    <a:pt x="15671" y="30629"/>
                  </a:cubicBezTo>
                  <a:cubicBezTo>
                    <a:pt x="17452" y="30629"/>
                    <a:pt x="19077" y="29436"/>
                    <a:pt x="19077" y="29436"/>
                  </a:cubicBezTo>
                  <a:cubicBezTo>
                    <a:pt x="19918" y="29896"/>
                    <a:pt x="20733" y="30087"/>
                    <a:pt x="21495" y="30087"/>
                  </a:cubicBezTo>
                  <a:cubicBezTo>
                    <a:pt x="24439" y="30087"/>
                    <a:pt x="26600" y="27240"/>
                    <a:pt x="26430" y="26011"/>
                  </a:cubicBezTo>
                  <a:lnTo>
                    <a:pt x="26430" y="26011"/>
                  </a:lnTo>
                  <a:cubicBezTo>
                    <a:pt x="26602" y="26024"/>
                    <a:pt x="26769" y="26030"/>
                    <a:pt x="26929" y="26030"/>
                  </a:cubicBezTo>
                  <a:cubicBezTo>
                    <a:pt x="30802" y="26030"/>
                    <a:pt x="31317" y="22370"/>
                    <a:pt x="31317" y="22370"/>
                  </a:cubicBezTo>
                  <a:cubicBezTo>
                    <a:pt x="36348" y="20292"/>
                    <a:pt x="33223" y="15304"/>
                    <a:pt x="33223" y="15304"/>
                  </a:cubicBezTo>
                  <a:cubicBezTo>
                    <a:pt x="35559" y="11090"/>
                    <a:pt x="31317" y="8224"/>
                    <a:pt x="31317" y="8224"/>
                  </a:cubicBezTo>
                  <a:cubicBezTo>
                    <a:pt x="31116" y="4340"/>
                    <a:pt x="28809" y="3150"/>
                    <a:pt x="26143" y="3050"/>
                  </a:cubicBezTo>
                  <a:cubicBezTo>
                    <a:pt x="25252" y="961"/>
                    <a:pt x="23792" y="225"/>
                    <a:pt x="22271" y="225"/>
                  </a:cubicBezTo>
                  <a:cubicBezTo>
                    <a:pt x="21173" y="225"/>
                    <a:pt x="20044" y="609"/>
                    <a:pt x="19077" y="1143"/>
                  </a:cubicBezTo>
                  <a:cubicBezTo>
                    <a:pt x="18145" y="324"/>
                    <a:pt x="17172" y="0"/>
                    <a:pt x="16255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4" name="Google Shape;4282;p64"/>
            <p:cNvSpPr/>
            <p:nvPr/>
          </p:nvSpPr>
          <p:spPr>
            <a:xfrm>
              <a:off x="4420913" y="3182363"/>
              <a:ext cx="1221875" cy="1040725"/>
            </a:xfrm>
            <a:custGeom>
              <a:avLst/>
              <a:gdLst/>
              <a:ahLst/>
              <a:cxnLst/>
              <a:rect l="l" t="t" r="r" b="b"/>
              <a:pathLst>
                <a:path w="48875" h="41629" extrusionOk="0">
                  <a:moveTo>
                    <a:pt x="26945" y="1"/>
                  </a:moveTo>
                  <a:cubicBezTo>
                    <a:pt x="25225" y="1"/>
                    <a:pt x="23765" y="644"/>
                    <a:pt x="22947" y="2182"/>
                  </a:cubicBezTo>
                  <a:cubicBezTo>
                    <a:pt x="21633" y="1043"/>
                    <a:pt x="20401" y="601"/>
                    <a:pt x="19281" y="601"/>
                  </a:cubicBezTo>
                  <a:cubicBezTo>
                    <a:pt x="15445" y="601"/>
                    <a:pt x="12929" y="5780"/>
                    <a:pt x="12929" y="5780"/>
                  </a:cubicBezTo>
                  <a:lnTo>
                    <a:pt x="12929" y="5794"/>
                  </a:lnTo>
                  <a:cubicBezTo>
                    <a:pt x="5562" y="6353"/>
                    <a:pt x="6952" y="13319"/>
                    <a:pt x="6952" y="13319"/>
                  </a:cubicBezTo>
                  <a:cubicBezTo>
                    <a:pt x="1" y="17819"/>
                    <a:pt x="5390" y="22807"/>
                    <a:pt x="5390" y="22807"/>
                  </a:cubicBezTo>
                  <a:cubicBezTo>
                    <a:pt x="990" y="28683"/>
                    <a:pt x="8314" y="31321"/>
                    <a:pt x="8314" y="31321"/>
                  </a:cubicBezTo>
                  <a:cubicBezTo>
                    <a:pt x="8261" y="37513"/>
                    <a:pt x="12712" y="38338"/>
                    <a:pt x="15088" y="38338"/>
                  </a:cubicBezTo>
                  <a:cubicBezTo>
                    <a:pt x="15951" y="38338"/>
                    <a:pt x="16541" y="38229"/>
                    <a:pt x="16541" y="38229"/>
                  </a:cubicBezTo>
                  <a:cubicBezTo>
                    <a:pt x="17803" y="40839"/>
                    <a:pt x="19464" y="41628"/>
                    <a:pt x="21011" y="41628"/>
                  </a:cubicBezTo>
                  <a:cubicBezTo>
                    <a:pt x="23381" y="41628"/>
                    <a:pt x="25484" y="39777"/>
                    <a:pt x="25484" y="39777"/>
                  </a:cubicBezTo>
                  <a:cubicBezTo>
                    <a:pt x="27170" y="40730"/>
                    <a:pt x="28597" y="41106"/>
                    <a:pt x="29800" y="41106"/>
                  </a:cubicBezTo>
                  <a:cubicBezTo>
                    <a:pt x="34275" y="41106"/>
                    <a:pt x="35646" y="35907"/>
                    <a:pt x="35646" y="35907"/>
                  </a:cubicBezTo>
                  <a:cubicBezTo>
                    <a:pt x="45149" y="35248"/>
                    <a:pt x="41150" y="29056"/>
                    <a:pt x="41150" y="29056"/>
                  </a:cubicBezTo>
                  <a:cubicBezTo>
                    <a:pt x="48875" y="24513"/>
                    <a:pt x="42970" y="19181"/>
                    <a:pt x="42970" y="19181"/>
                  </a:cubicBezTo>
                  <a:cubicBezTo>
                    <a:pt x="46381" y="10309"/>
                    <a:pt x="39143" y="9650"/>
                    <a:pt x="39143" y="9650"/>
                  </a:cubicBezTo>
                  <a:cubicBezTo>
                    <a:pt x="38626" y="5055"/>
                    <a:pt x="31763" y="1"/>
                    <a:pt x="26945" y="1"/>
                  </a:cubicBezTo>
                  <a:close/>
                </a:path>
              </a:pathLst>
            </a:custGeom>
            <a:solidFill>
              <a:srgbClr val="FF51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5" name="Google Shape;4283;p64"/>
            <p:cNvSpPr/>
            <p:nvPr/>
          </p:nvSpPr>
          <p:spPr>
            <a:xfrm>
              <a:off x="4985363" y="3110788"/>
              <a:ext cx="435650" cy="594475"/>
            </a:xfrm>
            <a:custGeom>
              <a:avLst/>
              <a:gdLst/>
              <a:ahLst/>
              <a:cxnLst/>
              <a:rect l="l" t="t" r="r" b="b"/>
              <a:pathLst>
                <a:path w="17426" h="23779" extrusionOk="0">
                  <a:moveTo>
                    <a:pt x="7755" y="1"/>
                  </a:moveTo>
                  <a:cubicBezTo>
                    <a:pt x="1" y="1"/>
                    <a:pt x="1387" y="23778"/>
                    <a:pt x="1387" y="23778"/>
                  </a:cubicBezTo>
                  <a:cubicBezTo>
                    <a:pt x="1387" y="23778"/>
                    <a:pt x="17425" y="1978"/>
                    <a:pt x="8654" y="101"/>
                  </a:cubicBezTo>
                  <a:cubicBezTo>
                    <a:pt x="8341" y="33"/>
                    <a:pt x="8042" y="1"/>
                    <a:pt x="7755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6" name="Google Shape;4284;p64"/>
            <p:cNvSpPr/>
            <p:nvPr/>
          </p:nvSpPr>
          <p:spPr>
            <a:xfrm>
              <a:off x="4716538" y="3100663"/>
              <a:ext cx="335100" cy="613200"/>
            </a:xfrm>
            <a:custGeom>
              <a:avLst/>
              <a:gdLst/>
              <a:ahLst/>
              <a:cxnLst/>
              <a:rect l="l" t="t" r="r" b="b"/>
              <a:pathLst>
                <a:path w="13404" h="24528" extrusionOk="0">
                  <a:moveTo>
                    <a:pt x="7333" y="1"/>
                  </a:moveTo>
                  <a:cubicBezTo>
                    <a:pt x="7141" y="1"/>
                    <a:pt x="6943" y="25"/>
                    <a:pt x="6736" y="76"/>
                  </a:cubicBezTo>
                  <a:cubicBezTo>
                    <a:pt x="0" y="1738"/>
                    <a:pt x="12326" y="24527"/>
                    <a:pt x="12326" y="24527"/>
                  </a:cubicBezTo>
                  <a:cubicBezTo>
                    <a:pt x="12326" y="24527"/>
                    <a:pt x="13404" y="1"/>
                    <a:pt x="7333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7" name="Google Shape;4285;p64"/>
            <p:cNvSpPr/>
            <p:nvPr/>
          </p:nvSpPr>
          <p:spPr>
            <a:xfrm>
              <a:off x="4421288" y="3262088"/>
              <a:ext cx="603425" cy="451775"/>
            </a:xfrm>
            <a:custGeom>
              <a:avLst/>
              <a:gdLst/>
              <a:ahLst/>
              <a:cxnLst/>
              <a:rect l="l" t="t" r="r" b="b"/>
              <a:pathLst>
                <a:path w="24137" h="18071" extrusionOk="0">
                  <a:moveTo>
                    <a:pt x="7998" y="1"/>
                  </a:moveTo>
                  <a:cubicBezTo>
                    <a:pt x="7175" y="1"/>
                    <a:pt x="6415" y="311"/>
                    <a:pt x="5747" y="1014"/>
                  </a:cubicBezTo>
                  <a:cubicBezTo>
                    <a:pt x="0" y="7091"/>
                    <a:pt x="24136" y="18070"/>
                    <a:pt x="24136" y="18070"/>
                  </a:cubicBezTo>
                  <a:cubicBezTo>
                    <a:pt x="24136" y="18070"/>
                    <a:pt x="14267" y="1"/>
                    <a:pt x="7998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8" name="Google Shape;4286;p64"/>
            <p:cNvSpPr/>
            <p:nvPr/>
          </p:nvSpPr>
          <p:spPr>
            <a:xfrm>
              <a:off x="4362513" y="3500413"/>
              <a:ext cx="662200" cy="213450"/>
            </a:xfrm>
            <a:custGeom>
              <a:avLst/>
              <a:gdLst/>
              <a:ahLst/>
              <a:cxnLst/>
              <a:rect l="l" t="t" r="r" b="b"/>
              <a:pathLst>
                <a:path w="26488" h="8538" extrusionOk="0">
                  <a:moveTo>
                    <a:pt x="5572" y="0"/>
                  </a:moveTo>
                  <a:cubicBezTo>
                    <a:pt x="3982" y="0"/>
                    <a:pt x="2816" y="481"/>
                    <a:pt x="2365" y="1672"/>
                  </a:cubicBezTo>
                  <a:cubicBezTo>
                    <a:pt x="0" y="7892"/>
                    <a:pt x="26487" y="8537"/>
                    <a:pt x="26487" y="8537"/>
                  </a:cubicBezTo>
                  <a:cubicBezTo>
                    <a:pt x="26487" y="8537"/>
                    <a:pt x="12268" y="0"/>
                    <a:pt x="5572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9" name="Google Shape;4287;p64"/>
            <p:cNvSpPr/>
            <p:nvPr/>
          </p:nvSpPr>
          <p:spPr>
            <a:xfrm>
              <a:off x="5024688" y="3253563"/>
              <a:ext cx="570100" cy="460650"/>
            </a:xfrm>
            <a:custGeom>
              <a:avLst/>
              <a:gdLst/>
              <a:ahLst/>
              <a:cxnLst/>
              <a:rect l="l" t="t" r="r" b="b"/>
              <a:pathLst>
                <a:path w="22804" h="18426" extrusionOk="0">
                  <a:moveTo>
                    <a:pt x="16118" y="1"/>
                  </a:moveTo>
                  <a:cubicBezTo>
                    <a:pt x="10304" y="1"/>
                    <a:pt x="0" y="18411"/>
                    <a:pt x="0" y="18411"/>
                  </a:cubicBezTo>
                  <a:lnTo>
                    <a:pt x="0" y="18425"/>
                  </a:lnTo>
                  <a:cubicBezTo>
                    <a:pt x="0" y="18425"/>
                    <a:pt x="22803" y="3691"/>
                    <a:pt x="17386" y="352"/>
                  </a:cubicBezTo>
                  <a:cubicBezTo>
                    <a:pt x="16995" y="112"/>
                    <a:pt x="16570" y="1"/>
                    <a:pt x="16118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0" name="Google Shape;4288;p64"/>
            <p:cNvSpPr/>
            <p:nvPr/>
          </p:nvSpPr>
          <p:spPr>
            <a:xfrm>
              <a:off x="5024688" y="3500488"/>
              <a:ext cx="661100" cy="213375"/>
            </a:xfrm>
            <a:custGeom>
              <a:avLst/>
              <a:gdLst/>
              <a:ahLst/>
              <a:cxnLst/>
              <a:rect l="l" t="t" r="r" b="b"/>
              <a:pathLst>
                <a:path w="26444" h="8535" extrusionOk="0">
                  <a:moveTo>
                    <a:pt x="20860" y="1"/>
                  </a:moveTo>
                  <a:cubicBezTo>
                    <a:pt x="14130" y="1"/>
                    <a:pt x="0" y="8534"/>
                    <a:pt x="0" y="8534"/>
                  </a:cubicBezTo>
                  <a:cubicBezTo>
                    <a:pt x="0" y="8534"/>
                    <a:pt x="26444" y="8204"/>
                    <a:pt x="24151" y="1769"/>
                  </a:cubicBezTo>
                  <a:cubicBezTo>
                    <a:pt x="23701" y="508"/>
                    <a:pt x="22500" y="1"/>
                    <a:pt x="20860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1" name="Google Shape;4289;p64"/>
            <p:cNvSpPr/>
            <p:nvPr/>
          </p:nvSpPr>
          <p:spPr>
            <a:xfrm>
              <a:off x="5024688" y="3713838"/>
              <a:ext cx="640325" cy="215100"/>
            </a:xfrm>
            <a:custGeom>
              <a:avLst/>
              <a:gdLst/>
              <a:ahLst/>
              <a:cxnLst/>
              <a:rect l="l" t="t" r="r" b="b"/>
              <a:pathLst>
                <a:path w="25613" h="8604" extrusionOk="0">
                  <a:moveTo>
                    <a:pt x="0" y="0"/>
                  </a:moveTo>
                  <a:cubicBezTo>
                    <a:pt x="0" y="0"/>
                    <a:pt x="15040" y="8604"/>
                    <a:pt x="21368" y="8604"/>
                  </a:cubicBezTo>
                  <a:cubicBezTo>
                    <a:pt x="22775" y="8604"/>
                    <a:pt x="23752" y="8178"/>
                    <a:pt x="24036" y="7138"/>
                  </a:cubicBezTo>
                  <a:cubicBezTo>
                    <a:pt x="25613" y="1419"/>
                    <a:pt x="1" y="0"/>
                    <a:pt x="0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2" name="Google Shape;4290;p64"/>
            <p:cNvSpPr/>
            <p:nvPr/>
          </p:nvSpPr>
          <p:spPr>
            <a:xfrm>
              <a:off x="5020013" y="3705238"/>
              <a:ext cx="567975" cy="454875"/>
            </a:xfrm>
            <a:custGeom>
              <a:avLst/>
              <a:gdLst/>
              <a:ahLst/>
              <a:cxnLst/>
              <a:rect l="l" t="t" r="r" b="b"/>
              <a:pathLst>
                <a:path w="22719" h="18195" extrusionOk="0">
                  <a:moveTo>
                    <a:pt x="1" y="0"/>
                  </a:moveTo>
                  <a:cubicBezTo>
                    <a:pt x="1" y="1"/>
                    <a:pt x="11600" y="18194"/>
                    <a:pt x="16972" y="18194"/>
                  </a:cubicBezTo>
                  <a:cubicBezTo>
                    <a:pt x="17520" y="18194"/>
                    <a:pt x="18004" y="18005"/>
                    <a:pt x="18404" y="17586"/>
                  </a:cubicBezTo>
                  <a:cubicBezTo>
                    <a:pt x="22718" y="13057"/>
                    <a:pt x="331" y="201"/>
                    <a:pt x="1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3" name="Google Shape;4291;p64"/>
            <p:cNvSpPr/>
            <p:nvPr/>
          </p:nvSpPr>
          <p:spPr>
            <a:xfrm>
              <a:off x="5003438" y="3712038"/>
              <a:ext cx="349125" cy="611875"/>
            </a:xfrm>
            <a:custGeom>
              <a:avLst/>
              <a:gdLst/>
              <a:ahLst/>
              <a:cxnLst/>
              <a:rect l="l" t="t" r="r" b="b"/>
              <a:pathLst>
                <a:path w="13965" h="24475" extrusionOk="0">
                  <a:moveTo>
                    <a:pt x="793" y="0"/>
                  </a:moveTo>
                  <a:cubicBezTo>
                    <a:pt x="793" y="1"/>
                    <a:pt x="0" y="24475"/>
                    <a:pt x="6314" y="24475"/>
                  </a:cubicBezTo>
                  <a:cubicBezTo>
                    <a:pt x="6520" y="24475"/>
                    <a:pt x="6734" y="24448"/>
                    <a:pt x="6956" y="24394"/>
                  </a:cubicBezTo>
                  <a:cubicBezTo>
                    <a:pt x="13964" y="22689"/>
                    <a:pt x="793" y="1"/>
                    <a:pt x="793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4" name="Google Shape;4292;p64"/>
            <p:cNvSpPr/>
            <p:nvPr/>
          </p:nvSpPr>
          <p:spPr>
            <a:xfrm>
              <a:off x="4710088" y="3712038"/>
              <a:ext cx="313175" cy="607550"/>
            </a:xfrm>
            <a:custGeom>
              <a:avLst/>
              <a:gdLst/>
              <a:ahLst/>
              <a:cxnLst/>
              <a:rect l="l" t="t" r="r" b="b"/>
              <a:pathLst>
                <a:path w="12527" h="24302" extrusionOk="0">
                  <a:moveTo>
                    <a:pt x="12527" y="0"/>
                  </a:moveTo>
                  <a:cubicBezTo>
                    <a:pt x="12526" y="1"/>
                    <a:pt x="0" y="22531"/>
                    <a:pt x="5819" y="24222"/>
                  </a:cubicBezTo>
                  <a:cubicBezTo>
                    <a:pt x="6004" y="24276"/>
                    <a:pt x="6183" y="24302"/>
                    <a:pt x="6357" y="24302"/>
                  </a:cubicBezTo>
                  <a:cubicBezTo>
                    <a:pt x="11707" y="24302"/>
                    <a:pt x="12527" y="2"/>
                    <a:pt x="12527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5" name="Google Shape;4293;p64"/>
            <p:cNvSpPr/>
            <p:nvPr/>
          </p:nvSpPr>
          <p:spPr>
            <a:xfrm>
              <a:off x="4409813" y="3712038"/>
              <a:ext cx="613450" cy="441400"/>
            </a:xfrm>
            <a:custGeom>
              <a:avLst/>
              <a:gdLst/>
              <a:ahLst/>
              <a:cxnLst/>
              <a:rect l="l" t="t" r="r" b="b"/>
              <a:pathLst>
                <a:path w="24538" h="17656" extrusionOk="0">
                  <a:moveTo>
                    <a:pt x="24538" y="0"/>
                  </a:moveTo>
                  <a:cubicBezTo>
                    <a:pt x="24537" y="1"/>
                    <a:pt x="0" y="12398"/>
                    <a:pt x="6106" y="17013"/>
                  </a:cubicBezTo>
                  <a:cubicBezTo>
                    <a:pt x="6693" y="17456"/>
                    <a:pt x="7338" y="17656"/>
                    <a:pt x="8024" y="17656"/>
                  </a:cubicBezTo>
                  <a:cubicBezTo>
                    <a:pt x="14469" y="17656"/>
                    <a:pt x="24538" y="1"/>
                    <a:pt x="24538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6" name="Google Shape;4294;p64"/>
            <p:cNvSpPr/>
            <p:nvPr/>
          </p:nvSpPr>
          <p:spPr>
            <a:xfrm>
              <a:off x="4359838" y="3711938"/>
              <a:ext cx="663425" cy="208425"/>
            </a:xfrm>
            <a:custGeom>
              <a:avLst/>
              <a:gdLst/>
              <a:ahLst/>
              <a:cxnLst/>
              <a:rect l="l" t="t" r="r" b="b"/>
              <a:pathLst>
                <a:path w="26537" h="8337" extrusionOk="0">
                  <a:moveTo>
                    <a:pt x="25753" y="0"/>
                  </a:moveTo>
                  <a:cubicBezTo>
                    <a:pt x="21353" y="0"/>
                    <a:pt x="1" y="312"/>
                    <a:pt x="2329" y="6397"/>
                  </a:cubicBezTo>
                  <a:cubicBezTo>
                    <a:pt x="2860" y="7784"/>
                    <a:pt x="4188" y="8336"/>
                    <a:pt x="5964" y="8336"/>
                  </a:cubicBezTo>
                  <a:cubicBezTo>
                    <a:pt x="12865" y="8336"/>
                    <a:pt x="26537" y="4"/>
                    <a:pt x="26537" y="4"/>
                  </a:cubicBezTo>
                  <a:cubicBezTo>
                    <a:pt x="26537" y="4"/>
                    <a:pt x="26255" y="0"/>
                    <a:pt x="25753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7" name="Google Shape;4295;p64"/>
            <p:cNvSpPr/>
            <p:nvPr/>
          </p:nvSpPr>
          <p:spPr>
            <a:xfrm>
              <a:off x="4465713" y="3158988"/>
              <a:ext cx="1109000" cy="1097775"/>
            </a:xfrm>
            <a:custGeom>
              <a:avLst/>
              <a:gdLst/>
              <a:ahLst/>
              <a:cxnLst/>
              <a:rect l="l" t="t" r="r" b="b"/>
              <a:pathLst>
                <a:path w="44360" h="43911" extrusionOk="0">
                  <a:moveTo>
                    <a:pt x="28768" y="1"/>
                  </a:moveTo>
                  <a:cubicBezTo>
                    <a:pt x="27055" y="1"/>
                    <a:pt x="26172" y="9252"/>
                    <a:pt x="26172" y="9252"/>
                  </a:cubicBezTo>
                  <a:lnTo>
                    <a:pt x="19779" y="8994"/>
                  </a:lnTo>
                  <a:cubicBezTo>
                    <a:pt x="19779" y="8994"/>
                    <a:pt x="19364" y="638"/>
                    <a:pt x="17916" y="380"/>
                  </a:cubicBezTo>
                  <a:cubicBezTo>
                    <a:pt x="17896" y="376"/>
                    <a:pt x="17876" y="375"/>
                    <a:pt x="17858" y="375"/>
                  </a:cubicBezTo>
                  <a:cubicBezTo>
                    <a:pt x="16521" y="375"/>
                    <a:pt x="18891" y="9309"/>
                    <a:pt x="18891" y="9309"/>
                  </a:cubicBezTo>
                  <a:lnTo>
                    <a:pt x="14290" y="11660"/>
                  </a:lnTo>
                  <a:cubicBezTo>
                    <a:pt x="14290" y="11660"/>
                    <a:pt x="8223" y="6400"/>
                    <a:pt x="6371" y="6400"/>
                  </a:cubicBezTo>
                  <a:cubicBezTo>
                    <a:pt x="6249" y="6400"/>
                    <a:pt x="6145" y="6422"/>
                    <a:pt x="6063" y="6471"/>
                  </a:cubicBezTo>
                  <a:cubicBezTo>
                    <a:pt x="4730" y="7245"/>
                    <a:pt x="13086" y="12677"/>
                    <a:pt x="13086" y="12677"/>
                  </a:cubicBezTo>
                  <a:lnTo>
                    <a:pt x="9388" y="16877"/>
                  </a:lnTo>
                  <a:cubicBezTo>
                    <a:pt x="9388" y="16877"/>
                    <a:pt x="4335" y="15444"/>
                    <a:pt x="1851" y="15444"/>
                  </a:cubicBezTo>
                  <a:cubicBezTo>
                    <a:pt x="1144" y="15444"/>
                    <a:pt x="645" y="15560"/>
                    <a:pt x="531" y="15859"/>
                  </a:cubicBezTo>
                  <a:cubicBezTo>
                    <a:pt x="0" y="17206"/>
                    <a:pt x="8242" y="18410"/>
                    <a:pt x="8242" y="18410"/>
                  </a:cubicBezTo>
                  <a:lnTo>
                    <a:pt x="8672" y="23613"/>
                  </a:lnTo>
                  <a:cubicBezTo>
                    <a:pt x="8672" y="23613"/>
                    <a:pt x="172" y="25677"/>
                    <a:pt x="502" y="27239"/>
                  </a:cubicBezTo>
                  <a:cubicBezTo>
                    <a:pt x="565" y="27536"/>
                    <a:pt x="913" y="27655"/>
                    <a:pt x="1434" y="27655"/>
                  </a:cubicBezTo>
                  <a:cubicBezTo>
                    <a:pt x="3636" y="27655"/>
                    <a:pt x="8929" y="25519"/>
                    <a:pt x="8929" y="25519"/>
                  </a:cubicBezTo>
                  <a:lnTo>
                    <a:pt x="11008" y="29719"/>
                  </a:lnTo>
                  <a:cubicBezTo>
                    <a:pt x="11008" y="29719"/>
                    <a:pt x="4314" y="35724"/>
                    <a:pt x="5346" y="36928"/>
                  </a:cubicBezTo>
                  <a:cubicBezTo>
                    <a:pt x="5436" y="37031"/>
                    <a:pt x="5564" y="37078"/>
                    <a:pt x="5723" y="37078"/>
                  </a:cubicBezTo>
                  <a:cubicBezTo>
                    <a:pt x="7428" y="37078"/>
                    <a:pt x="12728" y="31682"/>
                    <a:pt x="12728" y="31682"/>
                  </a:cubicBezTo>
                  <a:cubicBezTo>
                    <a:pt x="12728" y="31682"/>
                    <a:pt x="14574" y="36205"/>
                    <a:pt x="17251" y="36426"/>
                  </a:cubicBezTo>
                  <a:lnTo>
                    <a:pt x="17251" y="36426"/>
                  </a:lnTo>
                  <a:cubicBezTo>
                    <a:pt x="17127" y="36751"/>
                    <a:pt x="14883" y="42679"/>
                    <a:pt x="16096" y="43808"/>
                  </a:cubicBezTo>
                  <a:cubicBezTo>
                    <a:pt x="16170" y="43877"/>
                    <a:pt x="16244" y="43910"/>
                    <a:pt x="16320" y="43910"/>
                  </a:cubicBezTo>
                  <a:cubicBezTo>
                    <a:pt x="17522" y="43910"/>
                    <a:pt x="18905" y="35638"/>
                    <a:pt x="18905" y="35638"/>
                  </a:cubicBezTo>
                  <a:lnTo>
                    <a:pt x="24538" y="35366"/>
                  </a:lnTo>
                  <a:cubicBezTo>
                    <a:pt x="24538" y="35366"/>
                    <a:pt x="26334" y="43911"/>
                    <a:pt x="27927" y="43911"/>
                  </a:cubicBezTo>
                  <a:cubicBezTo>
                    <a:pt x="27944" y="43911"/>
                    <a:pt x="27961" y="43910"/>
                    <a:pt x="27978" y="43908"/>
                  </a:cubicBezTo>
                  <a:cubicBezTo>
                    <a:pt x="29583" y="43736"/>
                    <a:pt x="25785" y="34749"/>
                    <a:pt x="25785" y="34749"/>
                  </a:cubicBezTo>
                  <a:lnTo>
                    <a:pt x="30643" y="34362"/>
                  </a:lnTo>
                  <a:lnTo>
                    <a:pt x="32120" y="33918"/>
                  </a:lnTo>
                  <a:cubicBezTo>
                    <a:pt x="32120" y="33918"/>
                    <a:pt x="36910" y="37362"/>
                    <a:pt x="38209" y="37362"/>
                  </a:cubicBezTo>
                  <a:cubicBezTo>
                    <a:pt x="38264" y="37362"/>
                    <a:pt x="38313" y="37356"/>
                    <a:pt x="38354" y="37344"/>
                  </a:cubicBezTo>
                  <a:cubicBezTo>
                    <a:pt x="39401" y="37043"/>
                    <a:pt x="33639" y="32671"/>
                    <a:pt x="33639" y="32671"/>
                  </a:cubicBezTo>
                  <a:lnTo>
                    <a:pt x="37007" y="28300"/>
                  </a:lnTo>
                  <a:cubicBezTo>
                    <a:pt x="37007" y="28300"/>
                    <a:pt x="40697" y="29268"/>
                    <a:pt x="42627" y="29268"/>
                  </a:cubicBezTo>
                  <a:cubicBezTo>
                    <a:pt x="43237" y="29268"/>
                    <a:pt x="43672" y="29171"/>
                    <a:pt x="43758" y="28916"/>
                  </a:cubicBezTo>
                  <a:cubicBezTo>
                    <a:pt x="44116" y="27855"/>
                    <a:pt x="36978" y="27225"/>
                    <a:pt x="36978" y="27225"/>
                  </a:cubicBezTo>
                  <a:lnTo>
                    <a:pt x="38096" y="19543"/>
                  </a:lnTo>
                  <a:cubicBezTo>
                    <a:pt x="38096" y="19543"/>
                    <a:pt x="44360" y="17264"/>
                    <a:pt x="43772" y="16017"/>
                  </a:cubicBezTo>
                  <a:cubicBezTo>
                    <a:pt x="43663" y="15785"/>
                    <a:pt x="43346" y="15691"/>
                    <a:pt x="42900" y="15691"/>
                  </a:cubicBezTo>
                  <a:cubicBezTo>
                    <a:pt x="40946" y="15691"/>
                    <a:pt x="36534" y="17507"/>
                    <a:pt x="36534" y="17507"/>
                  </a:cubicBezTo>
                  <a:lnTo>
                    <a:pt x="32607" y="12018"/>
                  </a:lnTo>
                  <a:cubicBezTo>
                    <a:pt x="32607" y="12018"/>
                    <a:pt x="38985" y="7503"/>
                    <a:pt x="38469" y="6056"/>
                  </a:cubicBezTo>
                  <a:cubicBezTo>
                    <a:pt x="38421" y="5919"/>
                    <a:pt x="38318" y="5856"/>
                    <a:pt x="38171" y="5856"/>
                  </a:cubicBezTo>
                  <a:cubicBezTo>
                    <a:pt x="36754" y="5856"/>
                    <a:pt x="31245" y="11660"/>
                    <a:pt x="31245" y="11660"/>
                  </a:cubicBezTo>
                  <a:lnTo>
                    <a:pt x="27763" y="9151"/>
                  </a:lnTo>
                  <a:cubicBezTo>
                    <a:pt x="27763" y="9151"/>
                    <a:pt x="30729" y="538"/>
                    <a:pt x="28909" y="22"/>
                  </a:cubicBezTo>
                  <a:cubicBezTo>
                    <a:pt x="28861" y="8"/>
                    <a:pt x="28814" y="1"/>
                    <a:pt x="28768" y="1"/>
                  </a:cubicBezTo>
                  <a:close/>
                </a:path>
              </a:pathLst>
            </a:custGeom>
            <a:solidFill>
              <a:srgbClr val="0092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8" name="Google Shape;4296;p64"/>
            <p:cNvSpPr/>
            <p:nvPr/>
          </p:nvSpPr>
          <p:spPr>
            <a:xfrm>
              <a:off x="4502613" y="3220788"/>
              <a:ext cx="1011550" cy="973325"/>
            </a:xfrm>
            <a:custGeom>
              <a:avLst/>
              <a:gdLst/>
              <a:ahLst/>
              <a:cxnLst/>
              <a:rect l="l" t="t" r="r" b="b"/>
              <a:pathLst>
                <a:path w="40462" h="38933" extrusionOk="0">
                  <a:moveTo>
                    <a:pt x="20998" y="0"/>
                  </a:moveTo>
                  <a:cubicBezTo>
                    <a:pt x="13129" y="0"/>
                    <a:pt x="6020" y="4745"/>
                    <a:pt x="3010" y="12011"/>
                  </a:cubicBezTo>
                  <a:cubicBezTo>
                    <a:pt x="1" y="19292"/>
                    <a:pt x="1663" y="27662"/>
                    <a:pt x="7239" y="33238"/>
                  </a:cubicBezTo>
                  <a:cubicBezTo>
                    <a:pt x="10958" y="36957"/>
                    <a:pt x="15934" y="38933"/>
                    <a:pt x="21000" y="38933"/>
                  </a:cubicBezTo>
                  <a:cubicBezTo>
                    <a:pt x="23509" y="38933"/>
                    <a:pt x="26040" y="38448"/>
                    <a:pt x="28451" y="37451"/>
                  </a:cubicBezTo>
                  <a:cubicBezTo>
                    <a:pt x="35717" y="34442"/>
                    <a:pt x="40462" y="27347"/>
                    <a:pt x="40462" y="19464"/>
                  </a:cubicBezTo>
                  <a:cubicBezTo>
                    <a:pt x="40462" y="8715"/>
                    <a:pt x="31747" y="0"/>
                    <a:pt x="20998" y="0"/>
                  </a:cubicBezTo>
                  <a:close/>
                </a:path>
              </a:pathLst>
            </a:custGeom>
            <a:solidFill>
              <a:srgbClr val="FFD3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9" name="Google Shape;4297;p64"/>
            <p:cNvSpPr/>
            <p:nvPr/>
          </p:nvSpPr>
          <p:spPr>
            <a:xfrm>
              <a:off x="4614763" y="3287063"/>
              <a:ext cx="817700" cy="812700"/>
            </a:xfrm>
            <a:custGeom>
              <a:avLst/>
              <a:gdLst/>
              <a:ahLst/>
              <a:cxnLst/>
              <a:rect l="l" t="t" r="r" b="b"/>
              <a:pathLst>
                <a:path w="32708" h="32508" extrusionOk="0">
                  <a:moveTo>
                    <a:pt x="12370" y="1"/>
                  </a:moveTo>
                  <a:cubicBezTo>
                    <a:pt x="12312" y="1"/>
                    <a:pt x="12269" y="15"/>
                    <a:pt x="12212" y="15"/>
                  </a:cubicBezTo>
                  <a:cubicBezTo>
                    <a:pt x="11237" y="144"/>
                    <a:pt x="11166" y="1463"/>
                    <a:pt x="11438" y="2982"/>
                  </a:cubicBezTo>
                  <a:cubicBezTo>
                    <a:pt x="12312" y="4415"/>
                    <a:pt x="13043" y="5920"/>
                    <a:pt x="13631" y="7483"/>
                  </a:cubicBezTo>
                  <a:cubicBezTo>
                    <a:pt x="13918" y="7397"/>
                    <a:pt x="14204" y="7325"/>
                    <a:pt x="14505" y="7268"/>
                  </a:cubicBezTo>
                  <a:cubicBezTo>
                    <a:pt x="14233" y="5232"/>
                    <a:pt x="14090" y="3226"/>
                    <a:pt x="14247" y="1592"/>
                  </a:cubicBezTo>
                  <a:cubicBezTo>
                    <a:pt x="13717" y="675"/>
                    <a:pt x="13086" y="1"/>
                    <a:pt x="12370" y="1"/>
                  </a:cubicBezTo>
                  <a:close/>
                  <a:moveTo>
                    <a:pt x="20840" y="273"/>
                  </a:moveTo>
                  <a:cubicBezTo>
                    <a:pt x="20109" y="273"/>
                    <a:pt x="19450" y="1234"/>
                    <a:pt x="18920" y="2423"/>
                  </a:cubicBezTo>
                  <a:cubicBezTo>
                    <a:pt x="18934" y="4057"/>
                    <a:pt x="18819" y="5691"/>
                    <a:pt x="18576" y="7311"/>
                  </a:cubicBezTo>
                  <a:cubicBezTo>
                    <a:pt x="18948" y="7397"/>
                    <a:pt x="19307" y="7497"/>
                    <a:pt x="19665" y="7626"/>
                  </a:cubicBezTo>
                  <a:cubicBezTo>
                    <a:pt x="20253" y="6150"/>
                    <a:pt x="20969" y="4716"/>
                    <a:pt x="21801" y="3340"/>
                  </a:cubicBezTo>
                  <a:cubicBezTo>
                    <a:pt x="21915" y="1778"/>
                    <a:pt x="21772" y="345"/>
                    <a:pt x="20912" y="273"/>
                  </a:cubicBezTo>
                  <a:close/>
                  <a:moveTo>
                    <a:pt x="5213" y="4142"/>
                  </a:moveTo>
                  <a:cubicBezTo>
                    <a:pt x="4864" y="4142"/>
                    <a:pt x="4542" y="4255"/>
                    <a:pt x="4272" y="4458"/>
                  </a:cubicBezTo>
                  <a:cubicBezTo>
                    <a:pt x="3469" y="5103"/>
                    <a:pt x="3842" y="6293"/>
                    <a:pt x="4630" y="7526"/>
                  </a:cubicBezTo>
                  <a:cubicBezTo>
                    <a:pt x="6006" y="8257"/>
                    <a:pt x="7540" y="9317"/>
                    <a:pt x="9045" y="10492"/>
                  </a:cubicBezTo>
                  <a:cubicBezTo>
                    <a:pt x="9303" y="10191"/>
                    <a:pt x="9575" y="9905"/>
                    <a:pt x="9861" y="9647"/>
                  </a:cubicBezTo>
                  <a:cubicBezTo>
                    <a:pt x="8486" y="7870"/>
                    <a:pt x="7253" y="6021"/>
                    <a:pt x="6579" y="4444"/>
                  </a:cubicBezTo>
                  <a:cubicBezTo>
                    <a:pt x="6164" y="4258"/>
                    <a:pt x="5719" y="4157"/>
                    <a:pt x="5275" y="4143"/>
                  </a:cubicBezTo>
                  <a:cubicBezTo>
                    <a:pt x="5254" y="4142"/>
                    <a:pt x="5233" y="4142"/>
                    <a:pt x="5213" y="4142"/>
                  </a:cubicBezTo>
                  <a:close/>
                  <a:moveTo>
                    <a:pt x="28002" y="5073"/>
                  </a:moveTo>
                  <a:cubicBezTo>
                    <a:pt x="27985" y="5073"/>
                    <a:pt x="27967" y="5073"/>
                    <a:pt x="27949" y="5075"/>
                  </a:cubicBezTo>
                  <a:lnTo>
                    <a:pt x="27935" y="5075"/>
                  </a:lnTo>
                  <a:cubicBezTo>
                    <a:pt x="27290" y="5075"/>
                    <a:pt x="26401" y="5548"/>
                    <a:pt x="25541" y="6150"/>
                  </a:cubicBezTo>
                  <a:cubicBezTo>
                    <a:pt x="24782" y="7382"/>
                    <a:pt x="23965" y="8572"/>
                    <a:pt x="23062" y="9704"/>
                  </a:cubicBezTo>
                  <a:cubicBezTo>
                    <a:pt x="23363" y="9991"/>
                    <a:pt x="23650" y="10292"/>
                    <a:pt x="23907" y="10607"/>
                  </a:cubicBezTo>
                  <a:cubicBezTo>
                    <a:pt x="24911" y="9833"/>
                    <a:pt x="25943" y="9116"/>
                    <a:pt x="27032" y="8472"/>
                  </a:cubicBezTo>
                  <a:cubicBezTo>
                    <a:pt x="28193" y="7196"/>
                    <a:pt x="29211" y="5734"/>
                    <a:pt x="28465" y="5218"/>
                  </a:cubicBezTo>
                  <a:cubicBezTo>
                    <a:pt x="28324" y="5128"/>
                    <a:pt x="28159" y="5073"/>
                    <a:pt x="28002" y="5073"/>
                  </a:cubicBezTo>
                  <a:close/>
                  <a:moveTo>
                    <a:pt x="29770" y="11811"/>
                  </a:moveTo>
                  <a:lnTo>
                    <a:pt x="29741" y="11825"/>
                  </a:lnTo>
                  <a:cubicBezTo>
                    <a:pt x="29742" y="11825"/>
                    <a:pt x="29743" y="11825"/>
                    <a:pt x="29744" y="11825"/>
                  </a:cubicBezTo>
                  <a:lnTo>
                    <a:pt x="29743" y="11825"/>
                  </a:lnTo>
                  <a:cubicBezTo>
                    <a:pt x="29752" y="11821"/>
                    <a:pt x="29761" y="11816"/>
                    <a:pt x="29770" y="11811"/>
                  </a:cubicBezTo>
                  <a:close/>
                  <a:moveTo>
                    <a:pt x="29743" y="11825"/>
                  </a:moveTo>
                  <a:lnTo>
                    <a:pt x="29743" y="11825"/>
                  </a:lnTo>
                  <a:cubicBezTo>
                    <a:pt x="28419" y="12551"/>
                    <a:pt x="27066" y="13205"/>
                    <a:pt x="25670" y="13775"/>
                  </a:cubicBezTo>
                  <a:cubicBezTo>
                    <a:pt x="25814" y="14205"/>
                    <a:pt x="25914" y="14635"/>
                    <a:pt x="26000" y="15064"/>
                  </a:cubicBezTo>
                  <a:cubicBezTo>
                    <a:pt x="27276" y="14864"/>
                    <a:pt x="28551" y="14749"/>
                    <a:pt x="29841" y="14692"/>
                  </a:cubicBezTo>
                  <a:cubicBezTo>
                    <a:pt x="31360" y="14133"/>
                    <a:pt x="32708" y="13402"/>
                    <a:pt x="32392" y="12657"/>
                  </a:cubicBezTo>
                  <a:cubicBezTo>
                    <a:pt x="32120" y="12041"/>
                    <a:pt x="31004" y="11826"/>
                    <a:pt x="29744" y="11825"/>
                  </a:cubicBezTo>
                  <a:close/>
                  <a:moveTo>
                    <a:pt x="2996" y="11711"/>
                  </a:moveTo>
                  <a:cubicBezTo>
                    <a:pt x="1678" y="11711"/>
                    <a:pt x="488" y="11926"/>
                    <a:pt x="259" y="12657"/>
                  </a:cubicBezTo>
                  <a:cubicBezTo>
                    <a:pt x="15" y="13431"/>
                    <a:pt x="846" y="14276"/>
                    <a:pt x="1878" y="15007"/>
                  </a:cubicBezTo>
                  <a:lnTo>
                    <a:pt x="2423" y="15007"/>
                  </a:lnTo>
                  <a:cubicBezTo>
                    <a:pt x="3885" y="15021"/>
                    <a:pt x="5347" y="15122"/>
                    <a:pt x="6809" y="15308"/>
                  </a:cubicBezTo>
                  <a:cubicBezTo>
                    <a:pt x="6895" y="14764"/>
                    <a:pt x="7024" y="14219"/>
                    <a:pt x="7196" y="13689"/>
                  </a:cubicBezTo>
                  <a:cubicBezTo>
                    <a:pt x="5877" y="13115"/>
                    <a:pt x="4601" y="12470"/>
                    <a:pt x="3369" y="11739"/>
                  </a:cubicBezTo>
                  <a:lnTo>
                    <a:pt x="3010" y="11739"/>
                  </a:lnTo>
                  <a:lnTo>
                    <a:pt x="2996" y="11711"/>
                  </a:lnTo>
                  <a:close/>
                  <a:moveTo>
                    <a:pt x="25971" y="18805"/>
                  </a:moveTo>
                  <a:cubicBezTo>
                    <a:pt x="25857" y="19307"/>
                    <a:pt x="25713" y="19823"/>
                    <a:pt x="25527" y="20310"/>
                  </a:cubicBezTo>
                  <a:cubicBezTo>
                    <a:pt x="26473" y="20712"/>
                    <a:pt x="27419" y="21127"/>
                    <a:pt x="28293" y="21571"/>
                  </a:cubicBezTo>
                  <a:cubicBezTo>
                    <a:pt x="28881" y="21743"/>
                    <a:pt x="29483" y="21844"/>
                    <a:pt x="30085" y="21858"/>
                  </a:cubicBezTo>
                  <a:cubicBezTo>
                    <a:pt x="30887" y="21858"/>
                    <a:pt x="31489" y="21586"/>
                    <a:pt x="31547" y="20826"/>
                  </a:cubicBezTo>
                  <a:cubicBezTo>
                    <a:pt x="31604" y="20067"/>
                    <a:pt x="31174" y="19522"/>
                    <a:pt x="30529" y="19092"/>
                  </a:cubicBezTo>
                  <a:lnTo>
                    <a:pt x="30357" y="19092"/>
                  </a:lnTo>
                  <a:cubicBezTo>
                    <a:pt x="28895" y="19078"/>
                    <a:pt x="27433" y="18977"/>
                    <a:pt x="25986" y="18805"/>
                  </a:cubicBezTo>
                  <a:close/>
                  <a:moveTo>
                    <a:pt x="6866" y="18562"/>
                  </a:moveTo>
                  <a:cubicBezTo>
                    <a:pt x="5490" y="18691"/>
                    <a:pt x="4114" y="18777"/>
                    <a:pt x="2867" y="18791"/>
                  </a:cubicBezTo>
                  <a:cubicBezTo>
                    <a:pt x="1405" y="19508"/>
                    <a:pt x="1" y="20468"/>
                    <a:pt x="345" y="21371"/>
                  </a:cubicBezTo>
                  <a:cubicBezTo>
                    <a:pt x="502" y="21801"/>
                    <a:pt x="1047" y="21958"/>
                    <a:pt x="1778" y="21958"/>
                  </a:cubicBezTo>
                  <a:cubicBezTo>
                    <a:pt x="2638" y="21930"/>
                    <a:pt x="3483" y="21801"/>
                    <a:pt x="4300" y="21586"/>
                  </a:cubicBezTo>
                  <a:cubicBezTo>
                    <a:pt x="5246" y="21099"/>
                    <a:pt x="6264" y="20626"/>
                    <a:pt x="7310" y="20196"/>
                  </a:cubicBezTo>
                  <a:cubicBezTo>
                    <a:pt x="7124" y="19665"/>
                    <a:pt x="6966" y="19121"/>
                    <a:pt x="6866" y="18562"/>
                  </a:cubicBezTo>
                  <a:close/>
                  <a:moveTo>
                    <a:pt x="23693" y="23306"/>
                  </a:moveTo>
                  <a:cubicBezTo>
                    <a:pt x="23463" y="23564"/>
                    <a:pt x="23220" y="23807"/>
                    <a:pt x="22976" y="24037"/>
                  </a:cubicBezTo>
                  <a:cubicBezTo>
                    <a:pt x="23621" y="24854"/>
                    <a:pt x="24251" y="25699"/>
                    <a:pt x="24810" y="26516"/>
                  </a:cubicBezTo>
                  <a:cubicBezTo>
                    <a:pt x="25627" y="27176"/>
                    <a:pt x="26487" y="27691"/>
                    <a:pt x="27161" y="27691"/>
                  </a:cubicBezTo>
                  <a:cubicBezTo>
                    <a:pt x="27347" y="27691"/>
                    <a:pt x="27534" y="27649"/>
                    <a:pt x="27691" y="27563"/>
                  </a:cubicBezTo>
                  <a:cubicBezTo>
                    <a:pt x="28150" y="27290"/>
                    <a:pt x="28121" y="26717"/>
                    <a:pt x="27849" y="26043"/>
                  </a:cubicBezTo>
                  <a:cubicBezTo>
                    <a:pt x="26387" y="25241"/>
                    <a:pt x="25011" y="24323"/>
                    <a:pt x="23693" y="23306"/>
                  </a:cubicBezTo>
                  <a:close/>
                  <a:moveTo>
                    <a:pt x="9145" y="23277"/>
                  </a:moveTo>
                  <a:cubicBezTo>
                    <a:pt x="7955" y="24180"/>
                    <a:pt x="6694" y="25011"/>
                    <a:pt x="5404" y="25771"/>
                  </a:cubicBezTo>
                  <a:cubicBezTo>
                    <a:pt x="4974" y="26860"/>
                    <a:pt x="4773" y="27878"/>
                    <a:pt x="5275" y="28279"/>
                  </a:cubicBezTo>
                  <a:cubicBezTo>
                    <a:pt x="5404" y="28369"/>
                    <a:pt x="5544" y="28425"/>
                    <a:pt x="5696" y="28425"/>
                  </a:cubicBezTo>
                  <a:cubicBezTo>
                    <a:pt x="5713" y="28425"/>
                    <a:pt x="5730" y="28424"/>
                    <a:pt x="5748" y="28422"/>
                  </a:cubicBezTo>
                  <a:cubicBezTo>
                    <a:pt x="6393" y="28422"/>
                    <a:pt x="7353" y="27835"/>
                    <a:pt x="8314" y="27090"/>
                  </a:cubicBezTo>
                  <a:cubicBezTo>
                    <a:pt x="8873" y="26187"/>
                    <a:pt x="9532" y="25255"/>
                    <a:pt x="10234" y="24338"/>
                  </a:cubicBezTo>
                  <a:cubicBezTo>
                    <a:pt x="9847" y="24008"/>
                    <a:pt x="9489" y="23650"/>
                    <a:pt x="9145" y="23277"/>
                  </a:cubicBezTo>
                  <a:close/>
                  <a:moveTo>
                    <a:pt x="19493" y="26072"/>
                  </a:moveTo>
                  <a:cubicBezTo>
                    <a:pt x="19092" y="26201"/>
                    <a:pt x="18690" y="26301"/>
                    <a:pt x="18275" y="26387"/>
                  </a:cubicBezTo>
                  <a:cubicBezTo>
                    <a:pt x="18418" y="27649"/>
                    <a:pt x="18533" y="28910"/>
                    <a:pt x="18561" y="30085"/>
                  </a:cubicBezTo>
                  <a:cubicBezTo>
                    <a:pt x="19106" y="31045"/>
                    <a:pt x="19694" y="31834"/>
                    <a:pt x="20267" y="31834"/>
                  </a:cubicBezTo>
                  <a:cubicBezTo>
                    <a:pt x="20324" y="31834"/>
                    <a:pt x="20382" y="31834"/>
                    <a:pt x="20439" y="31805"/>
                  </a:cubicBezTo>
                  <a:cubicBezTo>
                    <a:pt x="21041" y="31633"/>
                    <a:pt x="21127" y="30558"/>
                    <a:pt x="21012" y="29340"/>
                  </a:cubicBezTo>
                  <a:cubicBezTo>
                    <a:pt x="20453" y="28279"/>
                    <a:pt x="19937" y="27190"/>
                    <a:pt x="19493" y="26072"/>
                  </a:cubicBezTo>
                  <a:close/>
                  <a:moveTo>
                    <a:pt x="13287" y="26043"/>
                  </a:moveTo>
                  <a:cubicBezTo>
                    <a:pt x="12685" y="27448"/>
                    <a:pt x="12026" y="28809"/>
                    <a:pt x="11266" y="30142"/>
                  </a:cubicBezTo>
                  <a:cubicBezTo>
                    <a:pt x="11309" y="31289"/>
                    <a:pt x="11567" y="32221"/>
                    <a:pt x="12226" y="32464"/>
                  </a:cubicBezTo>
                  <a:cubicBezTo>
                    <a:pt x="12312" y="32493"/>
                    <a:pt x="12398" y="32507"/>
                    <a:pt x="12499" y="32507"/>
                  </a:cubicBezTo>
                  <a:cubicBezTo>
                    <a:pt x="13273" y="32507"/>
                    <a:pt x="13946" y="31346"/>
                    <a:pt x="14491" y="29985"/>
                  </a:cubicBezTo>
                  <a:cubicBezTo>
                    <a:pt x="14520" y="28852"/>
                    <a:pt x="14634" y="27634"/>
                    <a:pt x="14792" y="26416"/>
                  </a:cubicBezTo>
                  <a:cubicBezTo>
                    <a:pt x="14276" y="26330"/>
                    <a:pt x="13774" y="26201"/>
                    <a:pt x="13287" y="26043"/>
                  </a:cubicBezTo>
                  <a:close/>
                </a:path>
              </a:pathLst>
            </a:custGeom>
            <a:solidFill>
              <a:srgbClr val="FF885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0" name="Google Shape;4298;p64"/>
            <p:cNvSpPr/>
            <p:nvPr/>
          </p:nvSpPr>
          <p:spPr>
            <a:xfrm>
              <a:off x="4895338" y="3237588"/>
              <a:ext cx="265125" cy="477350"/>
            </a:xfrm>
            <a:custGeom>
              <a:avLst/>
              <a:gdLst/>
              <a:ahLst/>
              <a:cxnLst/>
              <a:rect l="l" t="t" r="r" b="b"/>
              <a:pathLst>
                <a:path w="10605" h="19094" extrusionOk="0">
                  <a:moveTo>
                    <a:pt x="5419" y="0"/>
                  </a:moveTo>
                  <a:cubicBezTo>
                    <a:pt x="5391" y="0"/>
                    <a:pt x="5361" y="1"/>
                    <a:pt x="5332" y="2"/>
                  </a:cubicBezTo>
                  <a:cubicBezTo>
                    <a:pt x="0" y="217"/>
                    <a:pt x="5332" y="19093"/>
                    <a:pt x="5332" y="19093"/>
                  </a:cubicBezTo>
                  <a:cubicBezTo>
                    <a:pt x="5332" y="19093"/>
                    <a:pt x="10605" y="0"/>
                    <a:pt x="5419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1" name="Google Shape;4299;p64"/>
            <p:cNvSpPr/>
            <p:nvPr/>
          </p:nvSpPr>
          <p:spPr>
            <a:xfrm>
              <a:off x="4664213" y="3294288"/>
              <a:ext cx="364425" cy="420650"/>
            </a:xfrm>
            <a:custGeom>
              <a:avLst/>
              <a:gdLst/>
              <a:ahLst/>
              <a:cxnLst/>
              <a:rect l="l" t="t" r="r" b="b"/>
              <a:pathLst>
                <a:path w="14577" h="16826" extrusionOk="0">
                  <a:moveTo>
                    <a:pt x="6090" y="1"/>
                  </a:moveTo>
                  <a:cubicBezTo>
                    <a:pt x="5789" y="1"/>
                    <a:pt x="5483" y="69"/>
                    <a:pt x="5175" y="214"/>
                  </a:cubicBezTo>
                  <a:cubicBezTo>
                    <a:pt x="1" y="2636"/>
                    <a:pt x="14577" y="16825"/>
                    <a:pt x="14577" y="16825"/>
                  </a:cubicBezTo>
                  <a:cubicBezTo>
                    <a:pt x="14577" y="16825"/>
                    <a:pt x="10827" y="1"/>
                    <a:pt x="6090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2" name="Google Shape;4300;p64"/>
            <p:cNvSpPr/>
            <p:nvPr/>
          </p:nvSpPr>
          <p:spPr>
            <a:xfrm>
              <a:off x="5028613" y="3297963"/>
              <a:ext cx="358000" cy="416975"/>
            </a:xfrm>
            <a:custGeom>
              <a:avLst/>
              <a:gdLst/>
              <a:ahLst/>
              <a:cxnLst/>
              <a:rect l="l" t="t" r="r" b="b"/>
              <a:pathLst>
                <a:path w="14320" h="16679" extrusionOk="0">
                  <a:moveTo>
                    <a:pt x="8717" y="1"/>
                  </a:moveTo>
                  <a:cubicBezTo>
                    <a:pt x="4186" y="1"/>
                    <a:pt x="1" y="16678"/>
                    <a:pt x="1" y="16678"/>
                  </a:cubicBezTo>
                  <a:cubicBezTo>
                    <a:pt x="1" y="16678"/>
                    <a:pt x="14319" y="2259"/>
                    <a:pt x="9489" y="167"/>
                  </a:cubicBezTo>
                  <a:cubicBezTo>
                    <a:pt x="9231" y="54"/>
                    <a:pt x="8974" y="1"/>
                    <a:pt x="8717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3" name="Google Shape;4301;p64"/>
            <p:cNvSpPr/>
            <p:nvPr/>
          </p:nvSpPr>
          <p:spPr>
            <a:xfrm>
              <a:off x="5028613" y="3459863"/>
              <a:ext cx="489850" cy="255075"/>
            </a:xfrm>
            <a:custGeom>
              <a:avLst/>
              <a:gdLst/>
              <a:ahLst/>
              <a:cxnLst/>
              <a:rect l="l" t="t" r="r" b="b"/>
              <a:pathLst>
                <a:path w="19594" h="10203" extrusionOk="0">
                  <a:moveTo>
                    <a:pt x="14702" y="1"/>
                  </a:moveTo>
                  <a:cubicBezTo>
                    <a:pt x="9971" y="1"/>
                    <a:pt x="1" y="10202"/>
                    <a:pt x="1" y="10202"/>
                  </a:cubicBezTo>
                  <a:cubicBezTo>
                    <a:pt x="1" y="10202"/>
                    <a:pt x="19594" y="4225"/>
                    <a:pt x="16340" y="657"/>
                  </a:cubicBezTo>
                  <a:cubicBezTo>
                    <a:pt x="15925" y="201"/>
                    <a:pt x="15365" y="1"/>
                    <a:pt x="14702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4" name="Google Shape;4302;p64"/>
            <p:cNvSpPr/>
            <p:nvPr/>
          </p:nvSpPr>
          <p:spPr>
            <a:xfrm>
              <a:off x="4566388" y="3450788"/>
              <a:ext cx="462250" cy="264150"/>
            </a:xfrm>
            <a:custGeom>
              <a:avLst/>
              <a:gdLst/>
              <a:ahLst/>
              <a:cxnLst/>
              <a:rect l="l" t="t" r="r" b="b"/>
              <a:pathLst>
                <a:path w="18490" h="10566" extrusionOk="0">
                  <a:moveTo>
                    <a:pt x="3604" y="1"/>
                  </a:moveTo>
                  <a:cubicBezTo>
                    <a:pt x="2954" y="1"/>
                    <a:pt x="2454" y="248"/>
                    <a:pt x="2165" y="819"/>
                  </a:cubicBezTo>
                  <a:cubicBezTo>
                    <a:pt x="1" y="5133"/>
                    <a:pt x="18490" y="10565"/>
                    <a:pt x="18490" y="10565"/>
                  </a:cubicBezTo>
                  <a:cubicBezTo>
                    <a:pt x="18490" y="10565"/>
                    <a:pt x="7850" y="1"/>
                    <a:pt x="3604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5" name="Google Shape;4303;p64"/>
            <p:cNvSpPr/>
            <p:nvPr/>
          </p:nvSpPr>
          <p:spPr>
            <a:xfrm>
              <a:off x="4553213" y="3662238"/>
              <a:ext cx="475425" cy="94750"/>
            </a:xfrm>
            <a:custGeom>
              <a:avLst/>
              <a:gdLst/>
              <a:ahLst/>
              <a:cxnLst/>
              <a:rect l="l" t="t" r="r" b="b"/>
              <a:pathLst>
                <a:path w="19017" h="3790" extrusionOk="0">
                  <a:moveTo>
                    <a:pt x="4880" y="0"/>
                  </a:moveTo>
                  <a:cubicBezTo>
                    <a:pt x="2261" y="0"/>
                    <a:pt x="292" y="462"/>
                    <a:pt x="155" y="1820"/>
                  </a:cubicBezTo>
                  <a:cubicBezTo>
                    <a:pt x="0" y="3306"/>
                    <a:pt x="2251" y="3790"/>
                    <a:pt x="5247" y="3790"/>
                  </a:cubicBezTo>
                  <a:cubicBezTo>
                    <a:pt x="10835" y="3790"/>
                    <a:pt x="19017" y="2107"/>
                    <a:pt x="19017" y="2107"/>
                  </a:cubicBezTo>
                  <a:cubicBezTo>
                    <a:pt x="19017" y="2107"/>
                    <a:pt x="10469" y="0"/>
                    <a:pt x="4880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6" name="Google Shape;4304;p64"/>
            <p:cNvSpPr/>
            <p:nvPr/>
          </p:nvSpPr>
          <p:spPr>
            <a:xfrm>
              <a:off x="4702188" y="3714913"/>
              <a:ext cx="326450" cy="408475"/>
            </a:xfrm>
            <a:custGeom>
              <a:avLst/>
              <a:gdLst/>
              <a:ahLst/>
              <a:cxnLst/>
              <a:rect l="l" t="t" r="r" b="b"/>
              <a:pathLst>
                <a:path w="13058" h="16339" extrusionOk="0">
                  <a:moveTo>
                    <a:pt x="13058" y="0"/>
                  </a:moveTo>
                  <a:cubicBezTo>
                    <a:pt x="13057" y="1"/>
                    <a:pt x="1" y="13057"/>
                    <a:pt x="3627" y="16024"/>
                  </a:cubicBezTo>
                  <a:cubicBezTo>
                    <a:pt x="3889" y="16239"/>
                    <a:pt x="4162" y="16339"/>
                    <a:pt x="4444" y="16339"/>
                  </a:cubicBezTo>
                  <a:cubicBezTo>
                    <a:pt x="8051" y="16339"/>
                    <a:pt x="13058" y="1"/>
                    <a:pt x="13058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7" name="Google Shape;4305;p64"/>
            <p:cNvSpPr/>
            <p:nvPr/>
          </p:nvSpPr>
          <p:spPr>
            <a:xfrm>
              <a:off x="4574988" y="3714913"/>
              <a:ext cx="453650" cy="250950"/>
            </a:xfrm>
            <a:custGeom>
              <a:avLst/>
              <a:gdLst/>
              <a:ahLst/>
              <a:cxnLst/>
              <a:rect l="l" t="t" r="r" b="b"/>
              <a:pathLst>
                <a:path w="18146" h="10038" extrusionOk="0">
                  <a:moveTo>
                    <a:pt x="18146" y="0"/>
                  </a:moveTo>
                  <a:lnTo>
                    <a:pt x="18146" y="0"/>
                  </a:lnTo>
                  <a:cubicBezTo>
                    <a:pt x="18145" y="0"/>
                    <a:pt x="1" y="4759"/>
                    <a:pt x="1821" y="9159"/>
                  </a:cubicBezTo>
                  <a:cubicBezTo>
                    <a:pt x="2073" y="9773"/>
                    <a:pt x="2573" y="10037"/>
                    <a:pt x="3247" y="10037"/>
                  </a:cubicBezTo>
                  <a:cubicBezTo>
                    <a:pt x="7398" y="10037"/>
                    <a:pt x="18146" y="0"/>
                    <a:pt x="18146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8" name="Google Shape;4306;p64"/>
            <p:cNvSpPr/>
            <p:nvPr/>
          </p:nvSpPr>
          <p:spPr>
            <a:xfrm>
              <a:off x="5028613" y="3654263"/>
              <a:ext cx="473275" cy="110675"/>
            </a:xfrm>
            <a:custGeom>
              <a:avLst/>
              <a:gdLst/>
              <a:ahLst/>
              <a:cxnLst/>
              <a:rect l="l" t="t" r="r" b="b"/>
              <a:pathLst>
                <a:path w="18931" h="4427" extrusionOk="0">
                  <a:moveTo>
                    <a:pt x="14024" y="1"/>
                  </a:moveTo>
                  <a:cubicBezTo>
                    <a:pt x="8459" y="1"/>
                    <a:pt x="1" y="2426"/>
                    <a:pt x="1" y="2426"/>
                  </a:cubicBezTo>
                  <a:cubicBezTo>
                    <a:pt x="1" y="2426"/>
                    <a:pt x="8205" y="4427"/>
                    <a:pt x="13769" y="4427"/>
                  </a:cubicBezTo>
                  <a:cubicBezTo>
                    <a:pt x="16722" y="4427"/>
                    <a:pt x="18931" y="3863"/>
                    <a:pt x="18777" y="2139"/>
                  </a:cubicBezTo>
                  <a:cubicBezTo>
                    <a:pt x="18639" y="543"/>
                    <a:pt x="16655" y="1"/>
                    <a:pt x="14024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9" name="Google Shape;4307;p64"/>
            <p:cNvSpPr/>
            <p:nvPr/>
          </p:nvSpPr>
          <p:spPr>
            <a:xfrm>
              <a:off x="5028613" y="3714913"/>
              <a:ext cx="462975" cy="250275"/>
            </a:xfrm>
            <a:custGeom>
              <a:avLst/>
              <a:gdLst/>
              <a:ahLst/>
              <a:cxnLst/>
              <a:rect l="l" t="t" r="r" b="b"/>
              <a:pathLst>
                <a:path w="18519" h="10011" extrusionOk="0">
                  <a:moveTo>
                    <a:pt x="1" y="0"/>
                  </a:moveTo>
                  <a:lnTo>
                    <a:pt x="1" y="0"/>
                  </a:lnTo>
                  <a:cubicBezTo>
                    <a:pt x="1" y="0"/>
                    <a:pt x="10087" y="10011"/>
                    <a:pt x="14583" y="10011"/>
                  </a:cubicBezTo>
                  <a:cubicBezTo>
                    <a:pt x="15297" y="10011"/>
                    <a:pt x="15870" y="9758"/>
                    <a:pt x="16240" y="9173"/>
                  </a:cubicBezTo>
                  <a:cubicBezTo>
                    <a:pt x="18519" y="5518"/>
                    <a:pt x="2" y="0"/>
                    <a:pt x="1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0" name="Google Shape;4308;p64"/>
            <p:cNvSpPr/>
            <p:nvPr/>
          </p:nvSpPr>
          <p:spPr>
            <a:xfrm>
              <a:off x="5028613" y="3710963"/>
              <a:ext cx="356550" cy="408725"/>
            </a:xfrm>
            <a:custGeom>
              <a:avLst/>
              <a:gdLst/>
              <a:ahLst/>
              <a:cxnLst/>
              <a:rect l="l" t="t" r="r" b="b"/>
              <a:pathLst>
                <a:path w="14262" h="16349" extrusionOk="0">
                  <a:moveTo>
                    <a:pt x="1" y="0"/>
                  </a:moveTo>
                  <a:lnTo>
                    <a:pt x="1" y="0"/>
                  </a:lnTo>
                  <a:cubicBezTo>
                    <a:pt x="1" y="1"/>
                    <a:pt x="4005" y="16348"/>
                    <a:pt x="8542" y="16348"/>
                  </a:cubicBezTo>
                  <a:cubicBezTo>
                    <a:pt x="8823" y="16348"/>
                    <a:pt x="9105" y="16286"/>
                    <a:pt x="9389" y="16153"/>
                  </a:cubicBezTo>
                  <a:cubicBezTo>
                    <a:pt x="14262" y="13860"/>
                    <a:pt x="2" y="1"/>
                    <a:pt x="1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1" name="Google Shape;4309;p64"/>
            <p:cNvSpPr/>
            <p:nvPr/>
          </p:nvSpPr>
          <p:spPr>
            <a:xfrm>
              <a:off x="4912163" y="3710963"/>
              <a:ext cx="230350" cy="467275"/>
            </a:xfrm>
            <a:custGeom>
              <a:avLst/>
              <a:gdLst/>
              <a:ahLst/>
              <a:cxnLst/>
              <a:rect l="l" t="t" r="r" b="b"/>
              <a:pathLst>
                <a:path w="9214" h="18691" extrusionOk="0">
                  <a:moveTo>
                    <a:pt x="4659" y="0"/>
                  </a:moveTo>
                  <a:cubicBezTo>
                    <a:pt x="4659" y="1"/>
                    <a:pt x="1" y="18604"/>
                    <a:pt x="4616" y="18690"/>
                  </a:cubicBezTo>
                  <a:cubicBezTo>
                    <a:pt x="4625" y="18690"/>
                    <a:pt x="4633" y="18690"/>
                    <a:pt x="4642" y="18690"/>
                  </a:cubicBezTo>
                  <a:cubicBezTo>
                    <a:pt x="9213" y="18690"/>
                    <a:pt x="4659" y="1"/>
                    <a:pt x="4659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2" name="Google Shape;4310;p64"/>
            <p:cNvSpPr/>
            <p:nvPr/>
          </p:nvSpPr>
          <p:spPr>
            <a:xfrm>
              <a:off x="4762763" y="3464088"/>
              <a:ext cx="505950" cy="486750"/>
            </a:xfrm>
            <a:custGeom>
              <a:avLst/>
              <a:gdLst/>
              <a:ahLst/>
              <a:cxnLst/>
              <a:rect l="l" t="t" r="r" b="b"/>
              <a:pathLst>
                <a:path w="20238" h="19470" extrusionOk="0">
                  <a:moveTo>
                    <a:pt x="10506" y="0"/>
                  </a:moveTo>
                  <a:cubicBezTo>
                    <a:pt x="6564" y="0"/>
                    <a:pt x="3024" y="2365"/>
                    <a:pt x="1505" y="6006"/>
                  </a:cubicBezTo>
                  <a:cubicBezTo>
                    <a:pt x="0" y="9646"/>
                    <a:pt x="831" y="13831"/>
                    <a:pt x="3612" y="16612"/>
                  </a:cubicBezTo>
                  <a:cubicBezTo>
                    <a:pt x="5485" y="18475"/>
                    <a:pt x="7983" y="19470"/>
                    <a:pt x="10523" y="19470"/>
                  </a:cubicBezTo>
                  <a:cubicBezTo>
                    <a:pt x="11772" y="19470"/>
                    <a:pt x="13032" y="19229"/>
                    <a:pt x="14232" y="18733"/>
                  </a:cubicBezTo>
                  <a:cubicBezTo>
                    <a:pt x="17859" y="17228"/>
                    <a:pt x="20238" y="13674"/>
                    <a:pt x="20238" y="9732"/>
                  </a:cubicBezTo>
                  <a:cubicBezTo>
                    <a:pt x="20238" y="4357"/>
                    <a:pt x="15881" y="0"/>
                    <a:pt x="10506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3" name="Google Shape;4311;p64"/>
            <p:cNvSpPr/>
            <p:nvPr/>
          </p:nvSpPr>
          <p:spPr>
            <a:xfrm>
              <a:off x="5016438" y="3355863"/>
              <a:ext cx="17575" cy="108600"/>
            </a:xfrm>
            <a:custGeom>
              <a:avLst/>
              <a:gdLst/>
              <a:ahLst/>
              <a:cxnLst/>
              <a:rect l="l" t="t" r="r" b="b"/>
              <a:pathLst>
                <a:path w="703" h="4344" extrusionOk="0">
                  <a:moveTo>
                    <a:pt x="345" y="1"/>
                  </a:moveTo>
                  <a:cubicBezTo>
                    <a:pt x="347" y="22"/>
                    <a:pt x="350" y="43"/>
                    <a:pt x="352" y="64"/>
                  </a:cubicBezTo>
                  <a:lnTo>
                    <a:pt x="352" y="64"/>
                  </a:lnTo>
                  <a:cubicBezTo>
                    <a:pt x="354" y="43"/>
                    <a:pt x="357" y="22"/>
                    <a:pt x="359" y="1"/>
                  </a:cubicBezTo>
                  <a:close/>
                  <a:moveTo>
                    <a:pt x="352" y="64"/>
                  </a:moveTo>
                  <a:lnTo>
                    <a:pt x="352" y="64"/>
                  </a:lnTo>
                  <a:cubicBezTo>
                    <a:pt x="198" y="1491"/>
                    <a:pt x="85" y="2917"/>
                    <a:pt x="1" y="4344"/>
                  </a:cubicBezTo>
                  <a:lnTo>
                    <a:pt x="703" y="4344"/>
                  </a:lnTo>
                  <a:cubicBezTo>
                    <a:pt x="618" y="2917"/>
                    <a:pt x="519" y="1491"/>
                    <a:pt x="352" y="64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4" name="Google Shape;4312;p64"/>
            <p:cNvSpPr/>
            <p:nvPr/>
          </p:nvSpPr>
          <p:spPr>
            <a:xfrm>
              <a:off x="5140063" y="3403163"/>
              <a:ext cx="62000" cy="98575"/>
            </a:xfrm>
            <a:custGeom>
              <a:avLst/>
              <a:gdLst/>
              <a:ahLst/>
              <a:cxnLst/>
              <a:rect l="l" t="t" r="r" b="b"/>
              <a:pathLst>
                <a:path w="2480" h="3943" extrusionOk="0">
                  <a:moveTo>
                    <a:pt x="2480" y="1"/>
                  </a:moveTo>
                  <a:cubicBezTo>
                    <a:pt x="1620" y="1176"/>
                    <a:pt x="803" y="2380"/>
                    <a:pt x="0" y="3584"/>
                  </a:cubicBezTo>
                  <a:cubicBezTo>
                    <a:pt x="215" y="3699"/>
                    <a:pt x="416" y="3813"/>
                    <a:pt x="617" y="3942"/>
                  </a:cubicBezTo>
                  <a:cubicBezTo>
                    <a:pt x="1262" y="2638"/>
                    <a:pt x="1892" y="1334"/>
                    <a:pt x="2480" y="1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5" name="Google Shape;4313;p64"/>
            <p:cNvSpPr/>
            <p:nvPr/>
          </p:nvSpPr>
          <p:spPr>
            <a:xfrm>
              <a:off x="4848388" y="3403163"/>
              <a:ext cx="62025" cy="98575"/>
            </a:xfrm>
            <a:custGeom>
              <a:avLst/>
              <a:gdLst/>
              <a:ahLst/>
              <a:cxnLst/>
              <a:rect l="l" t="t" r="r" b="b"/>
              <a:pathLst>
                <a:path w="2481" h="3943" extrusionOk="0">
                  <a:moveTo>
                    <a:pt x="1" y="1"/>
                  </a:moveTo>
                  <a:lnTo>
                    <a:pt x="1" y="1"/>
                  </a:lnTo>
                  <a:cubicBezTo>
                    <a:pt x="588" y="1334"/>
                    <a:pt x="1219" y="2638"/>
                    <a:pt x="1878" y="3942"/>
                  </a:cubicBezTo>
                  <a:cubicBezTo>
                    <a:pt x="2079" y="3813"/>
                    <a:pt x="2279" y="3699"/>
                    <a:pt x="2480" y="3584"/>
                  </a:cubicBezTo>
                  <a:cubicBezTo>
                    <a:pt x="1692" y="2366"/>
                    <a:pt x="875" y="1162"/>
                    <a:pt x="1" y="1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6" name="Google Shape;4314;p64"/>
            <p:cNvSpPr/>
            <p:nvPr/>
          </p:nvSpPr>
          <p:spPr>
            <a:xfrm>
              <a:off x="5232513" y="3532513"/>
              <a:ext cx="99275" cy="62375"/>
            </a:xfrm>
            <a:custGeom>
              <a:avLst/>
              <a:gdLst/>
              <a:ahLst/>
              <a:cxnLst/>
              <a:rect l="l" t="t" r="r" b="b"/>
              <a:pathLst>
                <a:path w="3971" h="2495" extrusionOk="0">
                  <a:moveTo>
                    <a:pt x="3956" y="1"/>
                  </a:moveTo>
                  <a:cubicBezTo>
                    <a:pt x="2623" y="588"/>
                    <a:pt x="1304" y="1219"/>
                    <a:pt x="0" y="1878"/>
                  </a:cubicBezTo>
                  <a:cubicBezTo>
                    <a:pt x="115" y="2079"/>
                    <a:pt x="244" y="2280"/>
                    <a:pt x="358" y="2495"/>
                  </a:cubicBezTo>
                  <a:cubicBezTo>
                    <a:pt x="1577" y="1692"/>
                    <a:pt x="2781" y="875"/>
                    <a:pt x="3970" y="1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7" name="Google Shape;4315;p64"/>
            <p:cNvSpPr/>
            <p:nvPr/>
          </p:nvSpPr>
          <p:spPr>
            <a:xfrm>
              <a:off x="4719038" y="3532513"/>
              <a:ext cx="99275" cy="62375"/>
            </a:xfrm>
            <a:custGeom>
              <a:avLst/>
              <a:gdLst/>
              <a:ahLst/>
              <a:cxnLst/>
              <a:rect l="l" t="t" r="r" b="b"/>
              <a:pathLst>
                <a:path w="3971" h="2495" extrusionOk="0">
                  <a:moveTo>
                    <a:pt x="0" y="1"/>
                  </a:moveTo>
                  <a:cubicBezTo>
                    <a:pt x="1190" y="875"/>
                    <a:pt x="2394" y="1692"/>
                    <a:pt x="3612" y="2495"/>
                  </a:cubicBezTo>
                  <a:cubicBezTo>
                    <a:pt x="3727" y="2294"/>
                    <a:pt x="3842" y="2079"/>
                    <a:pt x="3971" y="1878"/>
                  </a:cubicBezTo>
                  <a:cubicBezTo>
                    <a:pt x="2666" y="1233"/>
                    <a:pt x="1348" y="588"/>
                    <a:pt x="15" y="1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8" name="Google Shape;4316;p64"/>
            <p:cNvSpPr/>
            <p:nvPr/>
          </p:nvSpPr>
          <p:spPr>
            <a:xfrm>
              <a:off x="5268688" y="3700563"/>
              <a:ext cx="110400" cy="17950"/>
            </a:xfrm>
            <a:custGeom>
              <a:avLst/>
              <a:gdLst/>
              <a:ahLst/>
              <a:cxnLst/>
              <a:rect l="l" t="t" r="r" b="b"/>
              <a:pathLst>
                <a:path w="4416" h="718" extrusionOk="0">
                  <a:moveTo>
                    <a:pt x="1" y="1"/>
                  </a:moveTo>
                  <a:lnTo>
                    <a:pt x="1" y="273"/>
                  </a:lnTo>
                  <a:lnTo>
                    <a:pt x="1" y="717"/>
                  </a:lnTo>
                  <a:cubicBezTo>
                    <a:pt x="1477" y="631"/>
                    <a:pt x="2939" y="517"/>
                    <a:pt x="4415" y="359"/>
                  </a:cubicBezTo>
                  <a:cubicBezTo>
                    <a:pt x="2939" y="187"/>
                    <a:pt x="1477" y="72"/>
                    <a:pt x="1" y="1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9" name="Google Shape;4317;p64"/>
            <p:cNvSpPr/>
            <p:nvPr/>
          </p:nvSpPr>
          <p:spPr>
            <a:xfrm>
              <a:off x="4671738" y="3700563"/>
              <a:ext cx="110375" cy="17950"/>
            </a:xfrm>
            <a:custGeom>
              <a:avLst/>
              <a:gdLst/>
              <a:ahLst/>
              <a:cxnLst/>
              <a:rect l="l" t="t" r="r" b="b"/>
              <a:pathLst>
                <a:path w="4415" h="718" extrusionOk="0">
                  <a:moveTo>
                    <a:pt x="4415" y="1"/>
                  </a:moveTo>
                  <a:cubicBezTo>
                    <a:pt x="2939" y="87"/>
                    <a:pt x="1462" y="187"/>
                    <a:pt x="1" y="359"/>
                  </a:cubicBezTo>
                  <a:cubicBezTo>
                    <a:pt x="1477" y="517"/>
                    <a:pt x="2939" y="631"/>
                    <a:pt x="4415" y="717"/>
                  </a:cubicBezTo>
                  <a:lnTo>
                    <a:pt x="4415" y="287"/>
                  </a:lnTo>
                  <a:lnTo>
                    <a:pt x="4415" y="1"/>
                  </a:ln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0" name="Google Shape;4318;p64"/>
            <p:cNvSpPr/>
            <p:nvPr/>
          </p:nvSpPr>
          <p:spPr>
            <a:xfrm>
              <a:off x="4719038" y="3822763"/>
              <a:ext cx="101075" cy="63450"/>
            </a:xfrm>
            <a:custGeom>
              <a:avLst/>
              <a:gdLst/>
              <a:ahLst/>
              <a:cxnLst/>
              <a:rect l="l" t="t" r="r" b="b"/>
              <a:pathLst>
                <a:path w="4043" h="2538" extrusionOk="0">
                  <a:moveTo>
                    <a:pt x="3684" y="0"/>
                  </a:moveTo>
                  <a:cubicBezTo>
                    <a:pt x="2437" y="817"/>
                    <a:pt x="1204" y="1648"/>
                    <a:pt x="0" y="2537"/>
                  </a:cubicBezTo>
                  <a:cubicBezTo>
                    <a:pt x="1362" y="1935"/>
                    <a:pt x="2709" y="1276"/>
                    <a:pt x="4042" y="616"/>
                  </a:cubicBezTo>
                  <a:cubicBezTo>
                    <a:pt x="3913" y="416"/>
                    <a:pt x="3784" y="215"/>
                    <a:pt x="3684" y="0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1" name="Google Shape;4319;p64"/>
            <p:cNvSpPr/>
            <p:nvPr/>
          </p:nvSpPr>
          <p:spPr>
            <a:xfrm>
              <a:off x="5230713" y="3822763"/>
              <a:ext cx="101075" cy="63450"/>
            </a:xfrm>
            <a:custGeom>
              <a:avLst/>
              <a:gdLst/>
              <a:ahLst/>
              <a:cxnLst/>
              <a:rect l="l" t="t" r="r" b="b"/>
              <a:pathLst>
                <a:path w="4043" h="2538" extrusionOk="0">
                  <a:moveTo>
                    <a:pt x="359" y="0"/>
                  </a:moveTo>
                  <a:cubicBezTo>
                    <a:pt x="244" y="215"/>
                    <a:pt x="129" y="416"/>
                    <a:pt x="0" y="616"/>
                  </a:cubicBezTo>
                  <a:cubicBezTo>
                    <a:pt x="1333" y="1290"/>
                    <a:pt x="2681" y="1935"/>
                    <a:pt x="4042" y="2537"/>
                  </a:cubicBezTo>
                  <a:cubicBezTo>
                    <a:pt x="2838" y="1648"/>
                    <a:pt x="1606" y="817"/>
                    <a:pt x="373" y="0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2" name="Google Shape;4320;p64"/>
            <p:cNvSpPr/>
            <p:nvPr/>
          </p:nvSpPr>
          <p:spPr>
            <a:xfrm>
              <a:off x="4848388" y="3914113"/>
              <a:ext cx="63800" cy="101450"/>
            </a:xfrm>
            <a:custGeom>
              <a:avLst/>
              <a:gdLst/>
              <a:ahLst/>
              <a:cxnLst/>
              <a:rect l="l" t="t" r="r" b="b"/>
              <a:pathLst>
                <a:path w="2552" h="4058" extrusionOk="0">
                  <a:moveTo>
                    <a:pt x="1935" y="1"/>
                  </a:moveTo>
                  <a:cubicBezTo>
                    <a:pt x="1262" y="1334"/>
                    <a:pt x="602" y="2681"/>
                    <a:pt x="1" y="4057"/>
                  </a:cubicBezTo>
                  <a:cubicBezTo>
                    <a:pt x="889" y="2853"/>
                    <a:pt x="1735" y="1606"/>
                    <a:pt x="2552" y="359"/>
                  </a:cubicBezTo>
                  <a:cubicBezTo>
                    <a:pt x="2351" y="245"/>
                    <a:pt x="2136" y="130"/>
                    <a:pt x="1935" y="1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3" name="Google Shape;4321;p64"/>
            <p:cNvSpPr/>
            <p:nvPr/>
          </p:nvSpPr>
          <p:spPr>
            <a:xfrm>
              <a:off x="5138263" y="3914113"/>
              <a:ext cx="63800" cy="101450"/>
            </a:xfrm>
            <a:custGeom>
              <a:avLst/>
              <a:gdLst/>
              <a:ahLst/>
              <a:cxnLst/>
              <a:rect l="l" t="t" r="r" b="b"/>
              <a:pathLst>
                <a:path w="2552" h="4058" extrusionOk="0">
                  <a:moveTo>
                    <a:pt x="631" y="1"/>
                  </a:moveTo>
                  <a:cubicBezTo>
                    <a:pt x="431" y="130"/>
                    <a:pt x="216" y="245"/>
                    <a:pt x="1" y="359"/>
                  </a:cubicBezTo>
                  <a:cubicBezTo>
                    <a:pt x="818" y="1621"/>
                    <a:pt x="1663" y="2853"/>
                    <a:pt x="2552" y="4057"/>
                  </a:cubicBezTo>
                  <a:cubicBezTo>
                    <a:pt x="1950" y="2681"/>
                    <a:pt x="1305" y="1334"/>
                    <a:pt x="631" y="1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4" name="Google Shape;4322;p64"/>
            <p:cNvSpPr/>
            <p:nvPr/>
          </p:nvSpPr>
          <p:spPr>
            <a:xfrm>
              <a:off x="5016088" y="3950663"/>
              <a:ext cx="17925" cy="112175"/>
            </a:xfrm>
            <a:custGeom>
              <a:avLst/>
              <a:gdLst/>
              <a:ahLst/>
              <a:cxnLst/>
              <a:rect l="l" t="t" r="r" b="b"/>
              <a:pathLst>
                <a:path w="717" h="4487" extrusionOk="0">
                  <a:moveTo>
                    <a:pt x="0" y="1"/>
                  </a:moveTo>
                  <a:cubicBezTo>
                    <a:pt x="86" y="1506"/>
                    <a:pt x="201" y="2996"/>
                    <a:pt x="359" y="4487"/>
                  </a:cubicBezTo>
                  <a:cubicBezTo>
                    <a:pt x="531" y="2996"/>
                    <a:pt x="645" y="1506"/>
                    <a:pt x="717" y="1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5" name="Google Shape;4323;p64"/>
            <p:cNvSpPr/>
            <p:nvPr/>
          </p:nvSpPr>
          <p:spPr>
            <a:xfrm>
              <a:off x="4782088" y="3464088"/>
              <a:ext cx="485550" cy="486250"/>
            </a:xfrm>
            <a:custGeom>
              <a:avLst/>
              <a:gdLst/>
              <a:ahLst/>
              <a:cxnLst/>
              <a:rect l="l" t="t" r="r" b="b"/>
              <a:pathLst>
                <a:path w="19422" h="19450" extrusionOk="0">
                  <a:moveTo>
                    <a:pt x="9375" y="0"/>
                  </a:moveTo>
                  <a:cubicBezTo>
                    <a:pt x="9317" y="903"/>
                    <a:pt x="9274" y="1820"/>
                    <a:pt x="9246" y="2723"/>
                  </a:cubicBezTo>
                  <a:cubicBezTo>
                    <a:pt x="9188" y="3899"/>
                    <a:pt x="9174" y="5088"/>
                    <a:pt x="9145" y="6264"/>
                  </a:cubicBezTo>
                  <a:lnTo>
                    <a:pt x="9131" y="7568"/>
                  </a:lnTo>
                  <a:lnTo>
                    <a:pt x="8457" y="6450"/>
                  </a:lnTo>
                  <a:cubicBezTo>
                    <a:pt x="7841" y="5447"/>
                    <a:pt x="7239" y="4429"/>
                    <a:pt x="6608" y="3426"/>
                  </a:cubicBezTo>
                  <a:cubicBezTo>
                    <a:pt x="6121" y="2666"/>
                    <a:pt x="5634" y="1906"/>
                    <a:pt x="5132" y="1133"/>
                  </a:cubicBezTo>
                  <a:cubicBezTo>
                    <a:pt x="4931" y="1247"/>
                    <a:pt x="4716" y="1376"/>
                    <a:pt x="4530" y="1491"/>
                  </a:cubicBezTo>
                  <a:cubicBezTo>
                    <a:pt x="4931" y="2308"/>
                    <a:pt x="5347" y="3110"/>
                    <a:pt x="5777" y="3913"/>
                  </a:cubicBezTo>
                  <a:cubicBezTo>
                    <a:pt x="6322" y="4959"/>
                    <a:pt x="6895" y="5991"/>
                    <a:pt x="7454" y="7023"/>
                  </a:cubicBezTo>
                  <a:lnTo>
                    <a:pt x="8099" y="8170"/>
                  </a:lnTo>
                  <a:lnTo>
                    <a:pt x="6967" y="7525"/>
                  </a:lnTo>
                  <a:cubicBezTo>
                    <a:pt x="5920" y="6966"/>
                    <a:pt x="4903" y="6393"/>
                    <a:pt x="3842" y="5848"/>
                  </a:cubicBezTo>
                  <a:cubicBezTo>
                    <a:pt x="3054" y="5432"/>
                    <a:pt x="2251" y="5017"/>
                    <a:pt x="1449" y="4615"/>
                  </a:cubicBezTo>
                  <a:cubicBezTo>
                    <a:pt x="1320" y="4816"/>
                    <a:pt x="1205" y="5017"/>
                    <a:pt x="1090" y="5232"/>
                  </a:cubicBezTo>
                  <a:cubicBezTo>
                    <a:pt x="1836" y="5719"/>
                    <a:pt x="2595" y="6206"/>
                    <a:pt x="3355" y="6679"/>
                  </a:cubicBezTo>
                  <a:cubicBezTo>
                    <a:pt x="4344" y="7324"/>
                    <a:pt x="5361" y="7926"/>
                    <a:pt x="6365" y="8542"/>
                  </a:cubicBezTo>
                  <a:lnTo>
                    <a:pt x="7497" y="9202"/>
                  </a:lnTo>
                  <a:lnTo>
                    <a:pt x="6193" y="9216"/>
                  </a:lnTo>
                  <a:cubicBezTo>
                    <a:pt x="5003" y="9245"/>
                    <a:pt x="3828" y="9259"/>
                    <a:pt x="2653" y="9316"/>
                  </a:cubicBezTo>
                  <a:cubicBezTo>
                    <a:pt x="1764" y="9345"/>
                    <a:pt x="875" y="9388"/>
                    <a:pt x="1" y="9445"/>
                  </a:cubicBezTo>
                  <a:lnTo>
                    <a:pt x="1" y="9732"/>
                  </a:lnTo>
                  <a:lnTo>
                    <a:pt x="1" y="10162"/>
                  </a:lnTo>
                  <a:cubicBezTo>
                    <a:pt x="875" y="10205"/>
                    <a:pt x="1764" y="10248"/>
                    <a:pt x="2638" y="10277"/>
                  </a:cubicBezTo>
                  <a:cubicBezTo>
                    <a:pt x="3828" y="10334"/>
                    <a:pt x="5003" y="10348"/>
                    <a:pt x="6178" y="10391"/>
                  </a:cubicBezTo>
                  <a:lnTo>
                    <a:pt x="7483" y="10391"/>
                  </a:lnTo>
                  <a:lnTo>
                    <a:pt x="6365" y="11065"/>
                  </a:lnTo>
                  <a:cubicBezTo>
                    <a:pt x="5361" y="11681"/>
                    <a:pt x="4344" y="12283"/>
                    <a:pt x="3355" y="12914"/>
                  </a:cubicBezTo>
                  <a:cubicBezTo>
                    <a:pt x="2610" y="13387"/>
                    <a:pt x="1879" y="13860"/>
                    <a:pt x="1148" y="14333"/>
                  </a:cubicBezTo>
                  <a:cubicBezTo>
                    <a:pt x="1262" y="14548"/>
                    <a:pt x="1377" y="14748"/>
                    <a:pt x="1506" y="14949"/>
                  </a:cubicBezTo>
                  <a:cubicBezTo>
                    <a:pt x="2280" y="14562"/>
                    <a:pt x="3054" y="14161"/>
                    <a:pt x="3828" y="13760"/>
                  </a:cubicBezTo>
                  <a:cubicBezTo>
                    <a:pt x="4874" y="13215"/>
                    <a:pt x="5906" y="12642"/>
                    <a:pt x="6952" y="12068"/>
                  </a:cubicBezTo>
                  <a:lnTo>
                    <a:pt x="8085" y="11438"/>
                  </a:lnTo>
                  <a:lnTo>
                    <a:pt x="7440" y="12570"/>
                  </a:lnTo>
                  <a:cubicBezTo>
                    <a:pt x="6881" y="13602"/>
                    <a:pt x="6307" y="14634"/>
                    <a:pt x="5763" y="15680"/>
                  </a:cubicBezTo>
                  <a:cubicBezTo>
                    <a:pt x="5361" y="16454"/>
                    <a:pt x="4960" y="17214"/>
                    <a:pt x="4573" y="17988"/>
                  </a:cubicBezTo>
                  <a:cubicBezTo>
                    <a:pt x="4774" y="18117"/>
                    <a:pt x="4989" y="18231"/>
                    <a:pt x="5204" y="18346"/>
                  </a:cubicBezTo>
                  <a:cubicBezTo>
                    <a:pt x="5677" y="17629"/>
                    <a:pt x="6135" y="16898"/>
                    <a:pt x="6594" y="16167"/>
                  </a:cubicBezTo>
                  <a:cubicBezTo>
                    <a:pt x="7239" y="15178"/>
                    <a:pt x="7841" y="14161"/>
                    <a:pt x="8457" y="13158"/>
                  </a:cubicBezTo>
                  <a:lnTo>
                    <a:pt x="9117" y="12025"/>
                  </a:lnTo>
                  <a:lnTo>
                    <a:pt x="9131" y="13330"/>
                  </a:lnTo>
                  <a:cubicBezTo>
                    <a:pt x="9160" y="14519"/>
                    <a:pt x="9174" y="15694"/>
                    <a:pt x="9231" y="16870"/>
                  </a:cubicBezTo>
                  <a:cubicBezTo>
                    <a:pt x="9260" y="17730"/>
                    <a:pt x="9303" y="18590"/>
                    <a:pt x="9346" y="19450"/>
                  </a:cubicBezTo>
                  <a:lnTo>
                    <a:pt x="10063" y="19450"/>
                  </a:lnTo>
                  <a:cubicBezTo>
                    <a:pt x="10120" y="18590"/>
                    <a:pt x="10163" y="17730"/>
                    <a:pt x="10191" y="16870"/>
                  </a:cubicBezTo>
                  <a:cubicBezTo>
                    <a:pt x="10249" y="15694"/>
                    <a:pt x="10263" y="14519"/>
                    <a:pt x="10292" y="13330"/>
                  </a:cubicBezTo>
                  <a:lnTo>
                    <a:pt x="10306" y="12025"/>
                  </a:lnTo>
                  <a:lnTo>
                    <a:pt x="10965" y="13158"/>
                  </a:lnTo>
                  <a:cubicBezTo>
                    <a:pt x="11582" y="14161"/>
                    <a:pt x="12184" y="15178"/>
                    <a:pt x="12829" y="16167"/>
                  </a:cubicBezTo>
                  <a:cubicBezTo>
                    <a:pt x="13287" y="16898"/>
                    <a:pt x="13746" y="17629"/>
                    <a:pt x="14219" y="18346"/>
                  </a:cubicBezTo>
                  <a:cubicBezTo>
                    <a:pt x="14434" y="18231"/>
                    <a:pt x="14649" y="18117"/>
                    <a:pt x="14850" y="17988"/>
                  </a:cubicBezTo>
                  <a:cubicBezTo>
                    <a:pt x="14463" y="17214"/>
                    <a:pt x="14061" y="16454"/>
                    <a:pt x="13660" y="15680"/>
                  </a:cubicBezTo>
                  <a:cubicBezTo>
                    <a:pt x="13130" y="14634"/>
                    <a:pt x="12542" y="13602"/>
                    <a:pt x="11983" y="12570"/>
                  </a:cubicBezTo>
                  <a:lnTo>
                    <a:pt x="11338" y="11438"/>
                  </a:lnTo>
                  <a:lnTo>
                    <a:pt x="12470" y="12083"/>
                  </a:lnTo>
                  <a:cubicBezTo>
                    <a:pt x="13517" y="12642"/>
                    <a:pt x="14534" y="13215"/>
                    <a:pt x="15595" y="13760"/>
                  </a:cubicBezTo>
                  <a:cubicBezTo>
                    <a:pt x="16369" y="14161"/>
                    <a:pt x="17143" y="14562"/>
                    <a:pt x="17917" y="14963"/>
                  </a:cubicBezTo>
                  <a:cubicBezTo>
                    <a:pt x="18046" y="14763"/>
                    <a:pt x="18175" y="14548"/>
                    <a:pt x="18275" y="14333"/>
                  </a:cubicBezTo>
                  <a:cubicBezTo>
                    <a:pt x="17544" y="13860"/>
                    <a:pt x="16813" y="13387"/>
                    <a:pt x="16068" y="12914"/>
                  </a:cubicBezTo>
                  <a:cubicBezTo>
                    <a:pt x="15079" y="12283"/>
                    <a:pt x="14061" y="11681"/>
                    <a:pt x="13058" y="11065"/>
                  </a:cubicBezTo>
                  <a:lnTo>
                    <a:pt x="11940" y="10406"/>
                  </a:lnTo>
                  <a:lnTo>
                    <a:pt x="13230" y="10391"/>
                  </a:lnTo>
                  <a:cubicBezTo>
                    <a:pt x="14420" y="10348"/>
                    <a:pt x="15595" y="10334"/>
                    <a:pt x="16770" y="10277"/>
                  </a:cubicBezTo>
                  <a:cubicBezTo>
                    <a:pt x="17659" y="10248"/>
                    <a:pt x="18547" y="10205"/>
                    <a:pt x="19422" y="10162"/>
                  </a:cubicBezTo>
                  <a:lnTo>
                    <a:pt x="19422" y="9732"/>
                  </a:lnTo>
                  <a:lnTo>
                    <a:pt x="19422" y="9445"/>
                  </a:lnTo>
                  <a:cubicBezTo>
                    <a:pt x="18547" y="9388"/>
                    <a:pt x="17659" y="9345"/>
                    <a:pt x="16770" y="9316"/>
                  </a:cubicBezTo>
                  <a:cubicBezTo>
                    <a:pt x="15595" y="9259"/>
                    <a:pt x="14405" y="9245"/>
                    <a:pt x="13230" y="9216"/>
                  </a:cubicBezTo>
                  <a:lnTo>
                    <a:pt x="11926" y="9202"/>
                  </a:lnTo>
                  <a:lnTo>
                    <a:pt x="13058" y="8542"/>
                  </a:lnTo>
                  <a:cubicBezTo>
                    <a:pt x="14047" y="7926"/>
                    <a:pt x="15065" y="7324"/>
                    <a:pt x="16068" y="6679"/>
                  </a:cubicBezTo>
                  <a:cubicBezTo>
                    <a:pt x="16828" y="6206"/>
                    <a:pt x="17573" y="5719"/>
                    <a:pt x="18332" y="5232"/>
                  </a:cubicBezTo>
                  <a:cubicBezTo>
                    <a:pt x="18218" y="5017"/>
                    <a:pt x="18103" y="4802"/>
                    <a:pt x="17974" y="4601"/>
                  </a:cubicBezTo>
                  <a:cubicBezTo>
                    <a:pt x="17171" y="5017"/>
                    <a:pt x="16369" y="5418"/>
                    <a:pt x="15566" y="5848"/>
                  </a:cubicBezTo>
                  <a:cubicBezTo>
                    <a:pt x="14520" y="6378"/>
                    <a:pt x="13502" y="6966"/>
                    <a:pt x="12456" y="7525"/>
                  </a:cubicBezTo>
                  <a:lnTo>
                    <a:pt x="11324" y="8170"/>
                  </a:lnTo>
                  <a:lnTo>
                    <a:pt x="11969" y="7038"/>
                  </a:lnTo>
                  <a:cubicBezTo>
                    <a:pt x="12528" y="5991"/>
                    <a:pt x="13101" y="4974"/>
                    <a:pt x="13646" y="3913"/>
                  </a:cubicBezTo>
                  <a:cubicBezTo>
                    <a:pt x="14061" y="3110"/>
                    <a:pt x="14477" y="2308"/>
                    <a:pt x="14893" y="1491"/>
                  </a:cubicBezTo>
                  <a:cubicBezTo>
                    <a:pt x="14692" y="1376"/>
                    <a:pt x="14491" y="1247"/>
                    <a:pt x="14291" y="1133"/>
                  </a:cubicBezTo>
                  <a:cubicBezTo>
                    <a:pt x="13789" y="1892"/>
                    <a:pt x="13287" y="2666"/>
                    <a:pt x="12814" y="3426"/>
                  </a:cubicBezTo>
                  <a:cubicBezTo>
                    <a:pt x="12169" y="4429"/>
                    <a:pt x="11567" y="5447"/>
                    <a:pt x="10951" y="6450"/>
                  </a:cubicBezTo>
                  <a:lnTo>
                    <a:pt x="10292" y="7568"/>
                  </a:lnTo>
                  <a:lnTo>
                    <a:pt x="10277" y="6264"/>
                  </a:lnTo>
                  <a:cubicBezTo>
                    <a:pt x="10249" y="5088"/>
                    <a:pt x="10234" y="3899"/>
                    <a:pt x="10177" y="2723"/>
                  </a:cubicBezTo>
                  <a:cubicBezTo>
                    <a:pt x="10134" y="1820"/>
                    <a:pt x="10091" y="903"/>
                    <a:pt x="10048" y="0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6" name="Google Shape;4324;p64"/>
            <p:cNvSpPr/>
            <p:nvPr/>
          </p:nvSpPr>
          <p:spPr>
            <a:xfrm>
              <a:off x="4807538" y="3492538"/>
              <a:ext cx="424275" cy="389550"/>
            </a:xfrm>
            <a:custGeom>
              <a:avLst/>
              <a:gdLst/>
              <a:ahLst/>
              <a:cxnLst/>
              <a:rect l="l" t="t" r="r" b="b"/>
              <a:pathLst>
                <a:path w="16971" h="15582" extrusionOk="0">
                  <a:moveTo>
                    <a:pt x="9034" y="1"/>
                  </a:moveTo>
                  <a:cubicBezTo>
                    <a:pt x="8203" y="1"/>
                    <a:pt x="7371" y="109"/>
                    <a:pt x="6565" y="324"/>
                  </a:cubicBezTo>
                  <a:cubicBezTo>
                    <a:pt x="4272" y="926"/>
                    <a:pt x="2308" y="2374"/>
                    <a:pt x="1047" y="4395"/>
                  </a:cubicBezTo>
                  <a:cubicBezTo>
                    <a:pt x="703" y="4939"/>
                    <a:pt x="445" y="5541"/>
                    <a:pt x="259" y="6158"/>
                  </a:cubicBezTo>
                  <a:cubicBezTo>
                    <a:pt x="216" y="6287"/>
                    <a:pt x="187" y="6430"/>
                    <a:pt x="158" y="6559"/>
                  </a:cubicBezTo>
                  <a:cubicBezTo>
                    <a:pt x="44" y="7089"/>
                    <a:pt x="1" y="7634"/>
                    <a:pt x="29" y="8178"/>
                  </a:cubicBezTo>
                  <a:cubicBezTo>
                    <a:pt x="144" y="9554"/>
                    <a:pt x="775" y="10300"/>
                    <a:pt x="1534" y="10672"/>
                  </a:cubicBezTo>
                  <a:cubicBezTo>
                    <a:pt x="2172" y="11006"/>
                    <a:pt x="2890" y="11086"/>
                    <a:pt x="3435" y="11086"/>
                  </a:cubicBezTo>
                  <a:cubicBezTo>
                    <a:pt x="3943" y="11086"/>
                    <a:pt x="4300" y="11016"/>
                    <a:pt x="4300" y="11016"/>
                  </a:cubicBezTo>
                  <a:lnTo>
                    <a:pt x="4300" y="11016"/>
                  </a:lnTo>
                  <a:cubicBezTo>
                    <a:pt x="4300" y="11016"/>
                    <a:pt x="3713" y="14814"/>
                    <a:pt x="5375" y="15359"/>
                  </a:cubicBezTo>
                  <a:cubicBezTo>
                    <a:pt x="5504" y="15402"/>
                    <a:pt x="5617" y="15422"/>
                    <a:pt x="5714" y="15422"/>
                  </a:cubicBezTo>
                  <a:cubicBezTo>
                    <a:pt x="6879" y="15422"/>
                    <a:pt x="6002" y="12593"/>
                    <a:pt x="6809" y="12593"/>
                  </a:cubicBezTo>
                  <a:cubicBezTo>
                    <a:pt x="7697" y="12593"/>
                    <a:pt x="6622" y="15230"/>
                    <a:pt x="8199" y="15560"/>
                  </a:cubicBezTo>
                  <a:cubicBezTo>
                    <a:pt x="8273" y="15575"/>
                    <a:pt x="8342" y="15582"/>
                    <a:pt x="8405" y="15582"/>
                  </a:cubicBezTo>
                  <a:cubicBezTo>
                    <a:pt x="9693" y="15582"/>
                    <a:pt x="8907" y="12679"/>
                    <a:pt x="10191" y="12679"/>
                  </a:cubicBezTo>
                  <a:cubicBezTo>
                    <a:pt x="11538" y="12679"/>
                    <a:pt x="11166" y="15459"/>
                    <a:pt x="12742" y="15560"/>
                  </a:cubicBezTo>
                  <a:cubicBezTo>
                    <a:pt x="12757" y="15560"/>
                    <a:pt x="12771" y="15561"/>
                    <a:pt x="12784" y="15561"/>
                  </a:cubicBezTo>
                  <a:cubicBezTo>
                    <a:pt x="14312" y="15561"/>
                    <a:pt x="13115" y="10873"/>
                    <a:pt x="13115" y="10873"/>
                  </a:cubicBezTo>
                  <a:lnTo>
                    <a:pt x="13115" y="10873"/>
                  </a:lnTo>
                  <a:cubicBezTo>
                    <a:pt x="13115" y="10873"/>
                    <a:pt x="13524" y="10963"/>
                    <a:pt x="14073" y="10963"/>
                  </a:cubicBezTo>
                  <a:cubicBezTo>
                    <a:pt x="14623" y="10963"/>
                    <a:pt x="15315" y="10873"/>
                    <a:pt x="15881" y="10515"/>
                  </a:cubicBezTo>
                  <a:cubicBezTo>
                    <a:pt x="16139" y="10357"/>
                    <a:pt x="16340" y="10156"/>
                    <a:pt x="16512" y="9913"/>
                  </a:cubicBezTo>
                  <a:cubicBezTo>
                    <a:pt x="16784" y="9511"/>
                    <a:pt x="16970" y="8938"/>
                    <a:pt x="16970" y="8178"/>
                  </a:cubicBezTo>
                  <a:cubicBezTo>
                    <a:pt x="16970" y="6631"/>
                    <a:pt x="16053" y="2933"/>
                    <a:pt x="13101" y="1084"/>
                  </a:cubicBezTo>
                  <a:cubicBezTo>
                    <a:pt x="13015" y="1026"/>
                    <a:pt x="12929" y="969"/>
                    <a:pt x="12828" y="926"/>
                  </a:cubicBezTo>
                  <a:cubicBezTo>
                    <a:pt x="12527" y="754"/>
                    <a:pt x="12226" y="611"/>
                    <a:pt x="11911" y="482"/>
                  </a:cubicBezTo>
                  <a:cubicBezTo>
                    <a:pt x="11194" y="224"/>
                    <a:pt x="10449" y="66"/>
                    <a:pt x="9689" y="23"/>
                  </a:cubicBezTo>
                  <a:cubicBezTo>
                    <a:pt x="9471" y="8"/>
                    <a:pt x="9253" y="1"/>
                    <a:pt x="9034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7" name="Google Shape;4325;p64"/>
            <p:cNvSpPr/>
            <p:nvPr/>
          </p:nvSpPr>
          <p:spPr>
            <a:xfrm>
              <a:off x="4989213" y="3705238"/>
              <a:ext cx="78500" cy="57900"/>
            </a:xfrm>
            <a:custGeom>
              <a:avLst/>
              <a:gdLst/>
              <a:ahLst/>
              <a:cxnLst/>
              <a:rect l="l" t="t" r="r" b="b"/>
              <a:pathLst>
                <a:path w="3140" h="2316" extrusionOk="0">
                  <a:moveTo>
                    <a:pt x="1233" y="0"/>
                  </a:moveTo>
                  <a:cubicBezTo>
                    <a:pt x="1233" y="0"/>
                    <a:pt x="0" y="1935"/>
                    <a:pt x="430" y="2236"/>
                  </a:cubicBezTo>
                  <a:cubicBezTo>
                    <a:pt x="479" y="2270"/>
                    <a:pt x="528" y="2285"/>
                    <a:pt x="577" y="2285"/>
                  </a:cubicBezTo>
                  <a:cubicBezTo>
                    <a:pt x="970" y="2285"/>
                    <a:pt x="1376" y="1347"/>
                    <a:pt x="1376" y="1347"/>
                  </a:cubicBezTo>
                  <a:cubicBezTo>
                    <a:pt x="1376" y="1347"/>
                    <a:pt x="1563" y="2316"/>
                    <a:pt x="2157" y="2316"/>
                  </a:cubicBezTo>
                  <a:cubicBezTo>
                    <a:pt x="2222" y="2316"/>
                    <a:pt x="2291" y="2304"/>
                    <a:pt x="2365" y="2279"/>
                  </a:cubicBezTo>
                  <a:cubicBezTo>
                    <a:pt x="3139" y="2035"/>
                    <a:pt x="1233" y="0"/>
                    <a:pt x="1233" y="0"/>
                  </a:cubicBezTo>
                  <a:close/>
                </a:path>
              </a:pathLst>
            </a:custGeom>
            <a:solidFill>
              <a:srgbClr val="1E032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8" name="Google Shape;4326;p64"/>
            <p:cNvSpPr/>
            <p:nvPr/>
          </p:nvSpPr>
          <p:spPr>
            <a:xfrm>
              <a:off x="4883513" y="3581088"/>
              <a:ext cx="92450" cy="133550"/>
            </a:xfrm>
            <a:custGeom>
              <a:avLst/>
              <a:gdLst/>
              <a:ahLst/>
              <a:cxnLst/>
              <a:rect l="l" t="t" r="r" b="b"/>
              <a:pathLst>
                <a:path w="3698" h="5342" extrusionOk="0">
                  <a:moveTo>
                    <a:pt x="2008" y="0"/>
                  </a:moveTo>
                  <a:cubicBezTo>
                    <a:pt x="1223" y="0"/>
                    <a:pt x="513" y="500"/>
                    <a:pt x="244" y="1240"/>
                  </a:cubicBezTo>
                  <a:cubicBezTo>
                    <a:pt x="43" y="1784"/>
                    <a:pt x="0" y="2386"/>
                    <a:pt x="100" y="2945"/>
                  </a:cubicBezTo>
                  <a:cubicBezTo>
                    <a:pt x="172" y="3332"/>
                    <a:pt x="272" y="3705"/>
                    <a:pt x="401" y="4063"/>
                  </a:cubicBezTo>
                  <a:cubicBezTo>
                    <a:pt x="502" y="4364"/>
                    <a:pt x="659" y="4665"/>
                    <a:pt x="860" y="4909"/>
                  </a:cubicBezTo>
                  <a:cubicBezTo>
                    <a:pt x="1125" y="5186"/>
                    <a:pt x="1502" y="5341"/>
                    <a:pt x="1879" y="5341"/>
                  </a:cubicBezTo>
                  <a:cubicBezTo>
                    <a:pt x="1950" y="5341"/>
                    <a:pt x="2022" y="5336"/>
                    <a:pt x="2093" y="5324"/>
                  </a:cubicBezTo>
                  <a:cubicBezTo>
                    <a:pt x="2150" y="5310"/>
                    <a:pt x="2193" y="5310"/>
                    <a:pt x="2236" y="5296"/>
                  </a:cubicBezTo>
                  <a:cubicBezTo>
                    <a:pt x="2953" y="5124"/>
                    <a:pt x="3426" y="4421"/>
                    <a:pt x="3540" y="3719"/>
                  </a:cubicBezTo>
                  <a:cubicBezTo>
                    <a:pt x="3698" y="2759"/>
                    <a:pt x="3569" y="1770"/>
                    <a:pt x="3168" y="896"/>
                  </a:cubicBezTo>
                  <a:cubicBezTo>
                    <a:pt x="3024" y="552"/>
                    <a:pt x="2766" y="265"/>
                    <a:pt x="2451" y="79"/>
                  </a:cubicBezTo>
                  <a:cubicBezTo>
                    <a:pt x="2351" y="36"/>
                    <a:pt x="2265" y="7"/>
                    <a:pt x="2164" y="7"/>
                  </a:cubicBezTo>
                  <a:cubicBezTo>
                    <a:pt x="2112" y="3"/>
                    <a:pt x="2060" y="0"/>
                    <a:pt x="2008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9" name="Google Shape;4327;p64"/>
            <p:cNvSpPr/>
            <p:nvPr/>
          </p:nvSpPr>
          <p:spPr>
            <a:xfrm>
              <a:off x="4901413" y="3583038"/>
              <a:ext cx="74550" cy="131175"/>
            </a:xfrm>
            <a:custGeom>
              <a:avLst/>
              <a:gdLst/>
              <a:ahLst/>
              <a:cxnLst/>
              <a:rect l="l" t="t" r="r" b="b"/>
              <a:pathLst>
                <a:path w="2982" h="5247" extrusionOk="0">
                  <a:moveTo>
                    <a:pt x="1735" y="1"/>
                  </a:moveTo>
                  <a:cubicBezTo>
                    <a:pt x="1047" y="115"/>
                    <a:pt x="488" y="588"/>
                    <a:pt x="244" y="1233"/>
                  </a:cubicBezTo>
                  <a:cubicBezTo>
                    <a:pt x="44" y="1778"/>
                    <a:pt x="1" y="2366"/>
                    <a:pt x="101" y="2939"/>
                  </a:cubicBezTo>
                  <a:cubicBezTo>
                    <a:pt x="173" y="3326"/>
                    <a:pt x="273" y="3698"/>
                    <a:pt x="402" y="4057"/>
                  </a:cubicBezTo>
                  <a:cubicBezTo>
                    <a:pt x="502" y="4358"/>
                    <a:pt x="646" y="4644"/>
                    <a:pt x="861" y="4902"/>
                  </a:cubicBezTo>
                  <a:cubicBezTo>
                    <a:pt x="1004" y="5060"/>
                    <a:pt x="1176" y="5175"/>
                    <a:pt x="1377" y="5246"/>
                  </a:cubicBezTo>
                  <a:cubicBezTo>
                    <a:pt x="1434" y="5232"/>
                    <a:pt x="1477" y="5232"/>
                    <a:pt x="1520" y="5218"/>
                  </a:cubicBezTo>
                  <a:cubicBezTo>
                    <a:pt x="2237" y="5046"/>
                    <a:pt x="2710" y="4343"/>
                    <a:pt x="2824" y="3641"/>
                  </a:cubicBezTo>
                  <a:cubicBezTo>
                    <a:pt x="2982" y="2681"/>
                    <a:pt x="2853" y="1692"/>
                    <a:pt x="2452" y="818"/>
                  </a:cubicBezTo>
                  <a:cubicBezTo>
                    <a:pt x="2308" y="474"/>
                    <a:pt x="2050" y="187"/>
                    <a:pt x="1735" y="1"/>
                  </a:cubicBezTo>
                  <a:close/>
                </a:path>
              </a:pathLst>
            </a:custGeom>
            <a:solidFill>
              <a:srgbClr val="1E032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0" name="Google Shape;4328;p64"/>
            <p:cNvSpPr/>
            <p:nvPr/>
          </p:nvSpPr>
          <p:spPr>
            <a:xfrm>
              <a:off x="5075213" y="3594588"/>
              <a:ext cx="86125" cy="114575"/>
            </a:xfrm>
            <a:custGeom>
              <a:avLst/>
              <a:gdLst/>
              <a:ahLst/>
              <a:cxnLst/>
              <a:rect l="l" t="t" r="r" b="b"/>
              <a:pathLst>
                <a:path w="3445" h="4583" extrusionOk="0">
                  <a:moveTo>
                    <a:pt x="1400" y="1"/>
                  </a:moveTo>
                  <a:cubicBezTo>
                    <a:pt x="1265" y="1"/>
                    <a:pt x="1130" y="28"/>
                    <a:pt x="1003" y="83"/>
                  </a:cubicBezTo>
                  <a:cubicBezTo>
                    <a:pt x="932" y="112"/>
                    <a:pt x="860" y="155"/>
                    <a:pt x="788" y="212"/>
                  </a:cubicBezTo>
                  <a:cubicBezTo>
                    <a:pt x="115" y="728"/>
                    <a:pt x="0" y="4025"/>
                    <a:pt x="1577" y="4512"/>
                  </a:cubicBezTo>
                  <a:lnTo>
                    <a:pt x="1648" y="4541"/>
                  </a:lnTo>
                  <a:cubicBezTo>
                    <a:pt x="1765" y="4569"/>
                    <a:pt x="1875" y="4582"/>
                    <a:pt x="1978" y="4582"/>
                  </a:cubicBezTo>
                  <a:cubicBezTo>
                    <a:pt x="3187" y="4582"/>
                    <a:pt x="3445" y="2757"/>
                    <a:pt x="3168" y="1832"/>
                  </a:cubicBezTo>
                  <a:cubicBezTo>
                    <a:pt x="2953" y="1187"/>
                    <a:pt x="2551" y="614"/>
                    <a:pt x="2007" y="212"/>
                  </a:cubicBezTo>
                  <a:cubicBezTo>
                    <a:pt x="1830" y="71"/>
                    <a:pt x="1616" y="1"/>
                    <a:pt x="1400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1" name="Google Shape;4329;p64"/>
            <p:cNvSpPr/>
            <p:nvPr/>
          </p:nvSpPr>
          <p:spPr>
            <a:xfrm>
              <a:off x="5075213" y="3596663"/>
              <a:ext cx="65950" cy="110750"/>
            </a:xfrm>
            <a:custGeom>
              <a:avLst/>
              <a:gdLst/>
              <a:ahLst/>
              <a:cxnLst/>
              <a:rect l="l" t="t" r="r" b="b"/>
              <a:pathLst>
                <a:path w="2638" h="4430" extrusionOk="0">
                  <a:moveTo>
                    <a:pt x="1003" y="0"/>
                  </a:moveTo>
                  <a:cubicBezTo>
                    <a:pt x="932" y="29"/>
                    <a:pt x="860" y="72"/>
                    <a:pt x="788" y="129"/>
                  </a:cubicBezTo>
                  <a:cubicBezTo>
                    <a:pt x="115" y="645"/>
                    <a:pt x="0" y="3942"/>
                    <a:pt x="1577" y="4429"/>
                  </a:cubicBezTo>
                  <a:cubicBezTo>
                    <a:pt x="2465" y="4099"/>
                    <a:pt x="2637" y="2580"/>
                    <a:pt x="2394" y="1749"/>
                  </a:cubicBezTo>
                  <a:cubicBezTo>
                    <a:pt x="2236" y="1233"/>
                    <a:pt x="1792" y="488"/>
                    <a:pt x="1233" y="129"/>
                  </a:cubicBezTo>
                  <a:cubicBezTo>
                    <a:pt x="1161" y="72"/>
                    <a:pt x="1089" y="29"/>
                    <a:pt x="1003" y="0"/>
                  </a:cubicBezTo>
                  <a:close/>
                </a:path>
              </a:pathLst>
            </a:custGeom>
            <a:solidFill>
              <a:srgbClr val="1E032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2" name="Google Shape;4330;p64"/>
            <p:cNvSpPr/>
            <p:nvPr/>
          </p:nvSpPr>
          <p:spPr>
            <a:xfrm>
              <a:off x="4938338" y="3696638"/>
              <a:ext cx="43725" cy="34425"/>
            </a:xfrm>
            <a:custGeom>
              <a:avLst/>
              <a:gdLst/>
              <a:ahLst/>
              <a:cxnLst/>
              <a:rect l="l" t="t" r="r" b="b"/>
              <a:pathLst>
                <a:path w="1749" h="1377" extrusionOk="0">
                  <a:moveTo>
                    <a:pt x="1749" y="0"/>
                  </a:moveTo>
                  <a:lnTo>
                    <a:pt x="0" y="1376"/>
                  </a:lnTo>
                  <a:cubicBezTo>
                    <a:pt x="0" y="1376"/>
                    <a:pt x="12" y="1377"/>
                    <a:pt x="33" y="1377"/>
                  </a:cubicBezTo>
                  <a:cubicBezTo>
                    <a:pt x="252" y="1377"/>
                    <a:pt x="1475" y="1317"/>
                    <a:pt x="1749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3" name="Google Shape;4331;p64"/>
            <p:cNvSpPr/>
            <p:nvPr/>
          </p:nvSpPr>
          <p:spPr>
            <a:xfrm>
              <a:off x="5079138" y="3698063"/>
              <a:ext cx="40875" cy="25825"/>
            </a:xfrm>
            <a:custGeom>
              <a:avLst/>
              <a:gdLst/>
              <a:ahLst/>
              <a:cxnLst/>
              <a:rect l="l" t="t" r="r" b="b"/>
              <a:pathLst>
                <a:path w="1635" h="1033" extrusionOk="0">
                  <a:moveTo>
                    <a:pt x="1" y="0"/>
                  </a:moveTo>
                  <a:cubicBezTo>
                    <a:pt x="1" y="1"/>
                    <a:pt x="489" y="1033"/>
                    <a:pt x="1590" y="1033"/>
                  </a:cubicBezTo>
                  <a:cubicBezTo>
                    <a:pt x="1605" y="1033"/>
                    <a:pt x="1620" y="1033"/>
                    <a:pt x="1635" y="1032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4" name="Google Shape;4332;p64"/>
            <p:cNvSpPr/>
            <p:nvPr/>
          </p:nvSpPr>
          <p:spPr>
            <a:xfrm>
              <a:off x="4807888" y="3656488"/>
              <a:ext cx="56300" cy="103225"/>
            </a:xfrm>
            <a:custGeom>
              <a:avLst/>
              <a:gdLst/>
              <a:ahLst/>
              <a:cxnLst/>
              <a:rect l="l" t="t" r="r" b="b"/>
              <a:pathLst>
                <a:path w="2252" h="4129" extrusionOk="0">
                  <a:moveTo>
                    <a:pt x="159" y="1"/>
                  </a:moveTo>
                  <a:cubicBezTo>
                    <a:pt x="101" y="187"/>
                    <a:pt x="73" y="373"/>
                    <a:pt x="58" y="574"/>
                  </a:cubicBezTo>
                  <a:cubicBezTo>
                    <a:pt x="1" y="918"/>
                    <a:pt x="1" y="1276"/>
                    <a:pt x="30" y="1635"/>
                  </a:cubicBezTo>
                  <a:cubicBezTo>
                    <a:pt x="116" y="2753"/>
                    <a:pt x="546" y="3441"/>
                    <a:pt x="1119" y="3871"/>
                  </a:cubicBezTo>
                  <a:cubicBezTo>
                    <a:pt x="1248" y="3971"/>
                    <a:pt x="1377" y="4057"/>
                    <a:pt x="1520" y="4129"/>
                  </a:cubicBezTo>
                  <a:cubicBezTo>
                    <a:pt x="2251" y="1649"/>
                    <a:pt x="646" y="330"/>
                    <a:pt x="159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5" name="Google Shape;4333;p64"/>
            <p:cNvSpPr/>
            <p:nvPr/>
          </p:nvSpPr>
          <p:spPr>
            <a:xfrm>
              <a:off x="4814338" y="3602388"/>
              <a:ext cx="23325" cy="44100"/>
            </a:xfrm>
            <a:custGeom>
              <a:avLst/>
              <a:gdLst/>
              <a:ahLst/>
              <a:cxnLst/>
              <a:rect l="l" t="t" r="r" b="b"/>
              <a:pathLst>
                <a:path w="933" h="1764" extrusionOk="0">
                  <a:moveTo>
                    <a:pt x="775" y="1"/>
                  </a:moveTo>
                  <a:lnTo>
                    <a:pt x="775" y="1"/>
                  </a:lnTo>
                  <a:cubicBezTo>
                    <a:pt x="445" y="545"/>
                    <a:pt x="173" y="1147"/>
                    <a:pt x="1" y="1764"/>
                  </a:cubicBezTo>
                  <a:cubicBezTo>
                    <a:pt x="345" y="1434"/>
                    <a:pt x="933" y="746"/>
                    <a:pt x="775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6" name="Google Shape;4334;p64"/>
            <p:cNvSpPr/>
            <p:nvPr/>
          </p:nvSpPr>
          <p:spPr>
            <a:xfrm>
              <a:off x="4826538" y="3620138"/>
              <a:ext cx="50900" cy="38175"/>
            </a:xfrm>
            <a:custGeom>
              <a:avLst/>
              <a:gdLst/>
              <a:ahLst/>
              <a:cxnLst/>
              <a:rect l="l" t="t" r="r" b="b"/>
              <a:pathLst>
                <a:path w="2036" h="1527" extrusionOk="0">
                  <a:moveTo>
                    <a:pt x="1298" y="1"/>
                  </a:moveTo>
                  <a:cubicBezTo>
                    <a:pt x="734" y="1"/>
                    <a:pt x="0" y="1527"/>
                    <a:pt x="0" y="1527"/>
                  </a:cubicBezTo>
                  <a:cubicBezTo>
                    <a:pt x="0" y="1527"/>
                    <a:pt x="2035" y="409"/>
                    <a:pt x="1462" y="50"/>
                  </a:cubicBezTo>
                  <a:cubicBezTo>
                    <a:pt x="1410" y="16"/>
                    <a:pt x="1355" y="1"/>
                    <a:pt x="1298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7" name="Google Shape;4335;p64"/>
            <p:cNvSpPr/>
            <p:nvPr/>
          </p:nvSpPr>
          <p:spPr>
            <a:xfrm>
              <a:off x="4837638" y="3654338"/>
              <a:ext cx="44100" cy="18300"/>
            </a:xfrm>
            <a:custGeom>
              <a:avLst/>
              <a:gdLst/>
              <a:ahLst/>
              <a:cxnLst/>
              <a:rect l="l" t="t" r="r" b="b"/>
              <a:pathLst>
                <a:path w="1764" h="732" extrusionOk="0">
                  <a:moveTo>
                    <a:pt x="1264" y="0"/>
                  </a:moveTo>
                  <a:cubicBezTo>
                    <a:pt x="824" y="0"/>
                    <a:pt x="1" y="732"/>
                    <a:pt x="1" y="732"/>
                  </a:cubicBezTo>
                  <a:cubicBezTo>
                    <a:pt x="1" y="732"/>
                    <a:pt x="1763" y="459"/>
                    <a:pt x="1462" y="87"/>
                  </a:cubicBezTo>
                  <a:cubicBezTo>
                    <a:pt x="1415" y="26"/>
                    <a:pt x="1346" y="0"/>
                    <a:pt x="1264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8" name="Google Shape;4336;p64"/>
            <p:cNvSpPr/>
            <p:nvPr/>
          </p:nvSpPr>
          <p:spPr>
            <a:xfrm>
              <a:off x="4848038" y="3676013"/>
              <a:ext cx="42075" cy="14225"/>
            </a:xfrm>
            <a:custGeom>
              <a:avLst/>
              <a:gdLst/>
              <a:ahLst/>
              <a:cxnLst/>
              <a:rect l="l" t="t" r="r" b="b"/>
              <a:pathLst>
                <a:path w="1683" h="569" extrusionOk="0">
                  <a:moveTo>
                    <a:pt x="1211" y="0"/>
                  </a:moveTo>
                  <a:cubicBezTo>
                    <a:pt x="765" y="0"/>
                    <a:pt x="0" y="567"/>
                    <a:pt x="0" y="567"/>
                  </a:cubicBezTo>
                  <a:cubicBezTo>
                    <a:pt x="0" y="567"/>
                    <a:pt x="41" y="568"/>
                    <a:pt x="109" y="568"/>
                  </a:cubicBezTo>
                  <a:cubicBezTo>
                    <a:pt x="483" y="568"/>
                    <a:pt x="1683" y="537"/>
                    <a:pt x="1476" y="137"/>
                  </a:cubicBezTo>
                  <a:cubicBezTo>
                    <a:pt x="1423" y="39"/>
                    <a:pt x="1328" y="0"/>
                    <a:pt x="1211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9" name="Google Shape;4337;p64"/>
            <p:cNvSpPr/>
            <p:nvPr/>
          </p:nvSpPr>
          <p:spPr>
            <a:xfrm>
              <a:off x="4854488" y="3700138"/>
              <a:ext cx="43125" cy="10050"/>
            </a:xfrm>
            <a:custGeom>
              <a:avLst/>
              <a:gdLst/>
              <a:ahLst/>
              <a:cxnLst/>
              <a:rect l="l" t="t" r="r" b="b"/>
              <a:pathLst>
                <a:path w="1725" h="402" extrusionOk="0">
                  <a:moveTo>
                    <a:pt x="1113" y="0"/>
                  </a:moveTo>
                  <a:cubicBezTo>
                    <a:pt x="624" y="0"/>
                    <a:pt x="0" y="204"/>
                    <a:pt x="0" y="204"/>
                  </a:cubicBezTo>
                  <a:cubicBezTo>
                    <a:pt x="0" y="204"/>
                    <a:pt x="835" y="402"/>
                    <a:pt x="1323" y="402"/>
                  </a:cubicBezTo>
                  <a:cubicBezTo>
                    <a:pt x="1567" y="402"/>
                    <a:pt x="1725" y="352"/>
                    <a:pt x="1648" y="204"/>
                  </a:cubicBezTo>
                  <a:cubicBezTo>
                    <a:pt x="1567" y="51"/>
                    <a:pt x="1357" y="0"/>
                    <a:pt x="1113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0" name="Google Shape;4338;p64"/>
            <p:cNvSpPr/>
            <p:nvPr/>
          </p:nvSpPr>
          <p:spPr>
            <a:xfrm>
              <a:off x="4858788" y="3718338"/>
              <a:ext cx="40000" cy="12950"/>
            </a:xfrm>
            <a:custGeom>
              <a:avLst/>
              <a:gdLst/>
              <a:ahLst/>
              <a:cxnLst/>
              <a:rect l="l" t="t" r="r" b="b"/>
              <a:pathLst>
                <a:path w="1600" h="518" extrusionOk="0">
                  <a:moveTo>
                    <a:pt x="925" y="1"/>
                  </a:moveTo>
                  <a:cubicBezTo>
                    <a:pt x="495" y="1"/>
                    <a:pt x="0" y="107"/>
                    <a:pt x="0" y="107"/>
                  </a:cubicBezTo>
                  <a:cubicBezTo>
                    <a:pt x="0" y="107"/>
                    <a:pt x="806" y="518"/>
                    <a:pt x="1252" y="518"/>
                  </a:cubicBezTo>
                  <a:cubicBezTo>
                    <a:pt x="1400" y="518"/>
                    <a:pt x="1509" y="472"/>
                    <a:pt x="1534" y="350"/>
                  </a:cubicBezTo>
                  <a:cubicBezTo>
                    <a:pt x="1599" y="76"/>
                    <a:pt x="1285" y="1"/>
                    <a:pt x="925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1" name="Google Shape;4339;p64"/>
            <p:cNvSpPr/>
            <p:nvPr/>
          </p:nvSpPr>
          <p:spPr>
            <a:xfrm>
              <a:off x="4854488" y="3743463"/>
              <a:ext cx="51875" cy="20575"/>
            </a:xfrm>
            <a:custGeom>
              <a:avLst/>
              <a:gdLst/>
              <a:ahLst/>
              <a:cxnLst/>
              <a:rect l="l" t="t" r="r" b="b"/>
              <a:pathLst>
                <a:path w="2075" h="823" extrusionOk="0">
                  <a:moveTo>
                    <a:pt x="257" y="0"/>
                  </a:moveTo>
                  <a:cubicBezTo>
                    <a:pt x="103" y="0"/>
                    <a:pt x="0" y="5"/>
                    <a:pt x="0" y="5"/>
                  </a:cubicBezTo>
                  <a:cubicBezTo>
                    <a:pt x="0" y="5"/>
                    <a:pt x="673" y="823"/>
                    <a:pt x="1215" y="823"/>
                  </a:cubicBezTo>
                  <a:cubicBezTo>
                    <a:pt x="1353" y="823"/>
                    <a:pt x="1483" y="769"/>
                    <a:pt x="1591" y="635"/>
                  </a:cubicBezTo>
                  <a:cubicBezTo>
                    <a:pt x="2075" y="62"/>
                    <a:pt x="820" y="0"/>
                    <a:pt x="257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2" name="Google Shape;4340;p64"/>
            <p:cNvSpPr/>
            <p:nvPr/>
          </p:nvSpPr>
          <p:spPr>
            <a:xfrm>
              <a:off x="4971638" y="3492388"/>
              <a:ext cx="133700" cy="50825"/>
            </a:xfrm>
            <a:custGeom>
              <a:avLst/>
              <a:gdLst/>
              <a:ahLst/>
              <a:cxnLst/>
              <a:rect l="l" t="t" r="r" b="b"/>
              <a:pathLst>
                <a:path w="5348" h="2033" extrusionOk="0">
                  <a:moveTo>
                    <a:pt x="2466" y="1"/>
                  </a:moveTo>
                  <a:cubicBezTo>
                    <a:pt x="2280" y="1"/>
                    <a:pt x="2108" y="15"/>
                    <a:pt x="1922" y="29"/>
                  </a:cubicBezTo>
                  <a:cubicBezTo>
                    <a:pt x="1277" y="58"/>
                    <a:pt x="632" y="158"/>
                    <a:pt x="1" y="330"/>
                  </a:cubicBezTo>
                  <a:cubicBezTo>
                    <a:pt x="87" y="502"/>
                    <a:pt x="202" y="660"/>
                    <a:pt x="316" y="817"/>
                  </a:cubicBezTo>
                  <a:cubicBezTo>
                    <a:pt x="417" y="946"/>
                    <a:pt x="531" y="1075"/>
                    <a:pt x="660" y="1204"/>
                  </a:cubicBezTo>
                  <a:cubicBezTo>
                    <a:pt x="1133" y="1634"/>
                    <a:pt x="1721" y="1921"/>
                    <a:pt x="2352" y="1993"/>
                  </a:cubicBezTo>
                  <a:cubicBezTo>
                    <a:pt x="2438" y="2007"/>
                    <a:pt x="2524" y="2021"/>
                    <a:pt x="2624" y="2021"/>
                  </a:cubicBezTo>
                  <a:cubicBezTo>
                    <a:pt x="2703" y="2029"/>
                    <a:pt x="2778" y="2032"/>
                    <a:pt x="2853" y="2032"/>
                  </a:cubicBezTo>
                  <a:cubicBezTo>
                    <a:pt x="2928" y="2032"/>
                    <a:pt x="3004" y="2029"/>
                    <a:pt x="3082" y="2021"/>
                  </a:cubicBezTo>
                  <a:cubicBezTo>
                    <a:pt x="4000" y="1978"/>
                    <a:pt x="4559" y="1692"/>
                    <a:pt x="4888" y="1348"/>
                  </a:cubicBezTo>
                  <a:cubicBezTo>
                    <a:pt x="5003" y="1233"/>
                    <a:pt x="5103" y="1104"/>
                    <a:pt x="5175" y="961"/>
                  </a:cubicBezTo>
                  <a:cubicBezTo>
                    <a:pt x="5261" y="817"/>
                    <a:pt x="5318" y="660"/>
                    <a:pt x="5347" y="488"/>
                  </a:cubicBezTo>
                  <a:cubicBezTo>
                    <a:pt x="4630" y="230"/>
                    <a:pt x="3871" y="58"/>
                    <a:pt x="3097" y="15"/>
                  </a:cubicBezTo>
                  <a:lnTo>
                    <a:pt x="3025" y="15"/>
                  </a:lnTo>
                  <a:cubicBezTo>
                    <a:pt x="2896" y="1"/>
                    <a:pt x="2767" y="1"/>
                    <a:pt x="2638" y="1"/>
                  </a:cubicBezTo>
                  <a:close/>
                </a:path>
              </a:pathLst>
            </a:custGeom>
            <a:solidFill>
              <a:srgbClr val="FFD3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3" name="Google Shape;4341;p64"/>
            <p:cNvSpPr/>
            <p:nvPr/>
          </p:nvSpPr>
          <p:spPr>
            <a:xfrm>
              <a:off x="4807888" y="3670463"/>
              <a:ext cx="33000" cy="82450"/>
            </a:xfrm>
            <a:custGeom>
              <a:avLst/>
              <a:gdLst/>
              <a:ahLst/>
              <a:cxnLst/>
              <a:rect l="l" t="t" r="r" b="b"/>
              <a:pathLst>
                <a:path w="1320" h="3298" extrusionOk="0">
                  <a:moveTo>
                    <a:pt x="58" y="1"/>
                  </a:moveTo>
                  <a:cubicBezTo>
                    <a:pt x="1" y="359"/>
                    <a:pt x="1" y="703"/>
                    <a:pt x="30" y="1061"/>
                  </a:cubicBezTo>
                  <a:cubicBezTo>
                    <a:pt x="116" y="2179"/>
                    <a:pt x="546" y="2882"/>
                    <a:pt x="1119" y="3297"/>
                  </a:cubicBezTo>
                  <a:cubicBezTo>
                    <a:pt x="1320" y="1291"/>
                    <a:pt x="288" y="216"/>
                    <a:pt x="58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4" name="Google Shape;4342;p64"/>
            <p:cNvSpPr/>
            <p:nvPr/>
          </p:nvSpPr>
          <p:spPr>
            <a:xfrm>
              <a:off x="5133613" y="3717763"/>
              <a:ext cx="6825" cy="6100"/>
            </a:xfrm>
            <a:custGeom>
              <a:avLst/>
              <a:gdLst/>
              <a:ahLst/>
              <a:cxnLst/>
              <a:rect l="l" t="t" r="r" b="b"/>
              <a:pathLst>
                <a:path w="273" h="244" extrusionOk="0">
                  <a:moveTo>
                    <a:pt x="158" y="1"/>
                  </a:moveTo>
                  <a:cubicBezTo>
                    <a:pt x="58" y="1"/>
                    <a:pt x="0" y="130"/>
                    <a:pt x="72" y="201"/>
                  </a:cubicBezTo>
                  <a:cubicBezTo>
                    <a:pt x="96" y="231"/>
                    <a:pt x="127" y="243"/>
                    <a:pt x="158" y="243"/>
                  </a:cubicBezTo>
                  <a:cubicBezTo>
                    <a:pt x="217" y="243"/>
                    <a:pt x="273" y="196"/>
                    <a:pt x="273" y="130"/>
                  </a:cubicBezTo>
                  <a:cubicBezTo>
                    <a:pt x="273" y="58"/>
                    <a:pt x="230" y="1"/>
                    <a:pt x="158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5" name="Google Shape;4343;p64"/>
            <p:cNvSpPr/>
            <p:nvPr/>
          </p:nvSpPr>
          <p:spPr>
            <a:xfrm>
              <a:off x="5152588" y="3699763"/>
              <a:ext cx="6125" cy="5925"/>
            </a:xfrm>
            <a:custGeom>
              <a:avLst/>
              <a:gdLst/>
              <a:ahLst/>
              <a:cxnLst/>
              <a:rect l="l" t="t" r="r" b="b"/>
              <a:pathLst>
                <a:path w="245" h="237" extrusionOk="0">
                  <a:moveTo>
                    <a:pt x="123" y="1"/>
                  </a:moveTo>
                  <a:cubicBezTo>
                    <a:pt x="62" y="1"/>
                    <a:pt x="1" y="40"/>
                    <a:pt x="1" y="119"/>
                  </a:cubicBezTo>
                  <a:cubicBezTo>
                    <a:pt x="1" y="198"/>
                    <a:pt x="62" y="237"/>
                    <a:pt x="123" y="237"/>
                  </a:cubicBezTo>
                  <a:cubicBezTo>
                    <a:pt x="184" y="237"/>
                    <a:pt x="245" y="198"/>
                    <a:pt x="245" y="119"/>
                  </a:cubicBezTo>
                  <a:cubicBezTo>
                    <a:pt x="245" y="40"/>
                    <a:pt x="184" y="1"/>
                    <a:pt x="123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6" name="Google Shape;4344;p64"/>
            <p:cNvSpPr/>
            <p:nvPr/>
          </p:nvSpPr>
          <p:spPr>
            <a:xfrm>
              <a:off x="4898913" y="3708713"/>
              <a:ext cx="6125" cy="5950"/>
            </a:xfrm>
            <a:custGeom>
              <a:avLst/>
              <a:gdLst/>
              <a:ahLst/>
              <a:cxnLst/>
              <a:rect l="l" t="t" r="r" b="b"/>
              <a:pathLst>
                <a:path w="245" h="238" extrusionOk="0">
                  <a:moveTo>
                    <a:pt x="122" y="1"/>
                  </a:moveTo>
                  <a:cubicBezTo>
                    <a:pt x="61" y="1"/>
                    <a:pt x="0" y="40"/>
                    <a:pt x="0" y="119"/>
                  </a:cubicBezTo>
                  <a:cubicBezTo>
                    <a:pt x="0" y="198"/>
                    <a:pt x="61" y="237"/>
                    <a:pt x="122" y="237"/>
                  </a:cubicBezTo>
                  <a:cubicBezTo>
                    <a:pt x="183" y="237"/>
                    <a:pt x="244" y="198"/>
                    <a:pt x="244" y="119"/>
                  </a:cubicBezTo>
                  <a:cubicBezTo>
                    <a:pt x="244" y="40"/>
                    <a:pt x="183" y="1"/>
                    <a:pt x="122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7" name="Google Shape;4345;p64"/>
            <p:cNvSpPr/>
            <p:nvPr/>
          </p:nvSpPr>
          <p:spPr>
            <a:xfrm>
              <a:off x="4925063" y="3727088"/>
              <a:ext cx="7200" cy="5850"/>
            </a:xfrm>
            <a:custGeom>
              <a:avLst/>
              <a:gdLst/>
              <a:ahLst/>
              <a:cxnLst/>
              <a:rect l="l" t="t" r="r" b="b"/>
              <a:pathLst>
                <a:path w="288" h="234" extrusionOk="0">
                  <a:moveTo>
                    <a:pt x="158" y="0"/>
                  </a:moveTo>
                  <a:cubicBezTo>
                    <a:pt x="58" y="0"/>
                    <a:pt x="1" y="129"/>
                    <a:pt x="72" y="201"/>
                  </a:cubicBezTo>
                  <a:cubicBezTo>
                    <a:pt x="99" y="223"/>
                    <a:pt x="130" y="233"/>
                    <a:pt x="160" y="233"/>
                  </a:cubicBezTo>
                  <a:cubicBezTo>
                    <a:pt x="226" y="233"/>
                    <a:pt x="287" y="184"/>
                    <a:pt x="287" y="115"/>
                  </a:cubicBezTo>
                  <a:cubicBezTo>
                    <a:pt x="287" y="43"/>
                    <a:pt x="230" y="0"/>
                    <a:pt x="158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8" name="Google Shape;4346;p64"/>
            <p:cNvSpPr/>
            <p:nvPr/>
          </p:nvSpPr>
          <p:spPr>
            <a:xfrm>
              <a:off x="4990288" y="3549138"/>
              <a:ext cx="85650" cy="63300"/>
            </a:xfrm>
            <a:custGeom>
              <a:avLst/>
              <a:gdLst/>
              <a:ahLst/>
              <a:cxnLst/>
              <a:rect l="l" t="t" r="r" b="b"/>
              <a:pathLst>
                <a:path w="3426" h="2532" extrusionOk="0">
                  <a:moveTo>
                    <a:pt x="859" y="1"/>
                  </a:moveTo>
                  <a:cubicBezTo>
                    <a:pt x="822" y="1"/>
                    <a:pt x="785" y="3"/>
                    <a:pt x="746" y="9"/>
                  </a:cubicBezTo>
                  <a:cubicBezTo>
                    <a:pt x="0" y="110"/>
                    <a:pt x="1075" y="2116"/>
                    <a:pt x="1692" y="2532"/>
                  </a:cubicBezTo>
                  <a:cubicBezTo>
                    <a:pt x="2508" y="1744"/>
                    <a:pt x="3426" y="325"/>
                    <a:pt x="2852" y="81"/>
                  </a:cubicBezTo>
                  <a:cubicBezTo>
                    <a:pt x="2796" y="59"/>
                    <a:pt x="2739" y="49"/>
                    <a:pt x="2683" y="49"/>
                  </a:cubicBezTo>
                  <a:cubicBezTo>
                    <a:pt x="2160" y="49"/>
                    <a:pt x="1692" y="927"/>
                    <a:pt x="1692" y="927"/>
                  </a:cubicBezTo>
                  <a:cubicBezTo>
                    <a:pt x="1692" y="927"/>
                    <a:pt x="1511" y="1"/>
                    <a:pt x="859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9" name="Google Shape;4347;p64"/>
            <p:cNvSpPr/>
            <p:nvPr/>
          </p:nvSpPr>
          <p:spPr>
            <a:xfrm>
              <a:off x="5025038" y="3621738"/>
              <a:ext cx="10425" cy="54125"/>
            </a:xfrm>
            <a:custGeom>
              <a:avLst/>
              <a:gdLst/>
              <a:ahLst/>
              <a:cxnLst/>
              <a:rect l="l" t="t" r="r" b="b"/>
              <a:pathLst>
                <a:path w="417" h="2165" extrusionOk="0">
                  <a:moveTo>
                    <a:pt x="259" y="1"/>
                  </a:moveTo>
                  <a:cubicBezTo>
                    <a:pt x="115" y="330"/>
                    <a:pt x="44" y="703"/>
                    <a:pt x="29" y="1076"/>
                  </a:cubicBezTo>
                  <a:cubicBezTo>
                    <a:pt x="1" y="1448"/>
                    <a:pt x="44" y="1806"/>
                    <a:pt x="144" y="2165"/>
                  </a:cubicBezTo>
                  <a:cubicBezTo>
                    <a:pt x="287" y="1821"/>
                    <a:pt x="373" y="1463"/>
                    <a:pt x="388" y="1090"/>
                  </a:cubicBezTo>
                  <a:cubicBezTo>
                    <a:pt x="416" y="717"/>
                    <a:pt x="373" y="345"/>
                    <a:pt x="259" y="1"/>
                  </a:cubicBezTo>
                  <a:close/>
                </a:path>
              </a:pathLst>
            </a:custGeom>
            <a:solidFill>
              <a:srgbClr val="FFD3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0" name="Google Shape;4348;p64"/>
            <p:cNvSpPr/>
            <p:nvPr/>
          </p:nvSpPr>
          <p:spPr>
            <a:xfrm>
              <a:off x="4983463" y="3610988"/>
              <a:ext cx="36225" cy="22250"/>
            </a:xfrm>
            <a:custGeom>
              <a:avLst/>
              <a:gdLst/>
              <a:ahLst/>
              <a:cxnLst/>
              <a:rect l="l" t="t" r="r" b="b"/>
              <a:pathLst>
                <a:path w="1449" h="890" extrusionOk="0">
                  <a:moveTo>
                    <a:pt x="1449" y="1"/>
                  </a:moveTo>
                  <a:lnTo>
                    <a:pt x="1449" y="1"/>
                  </a:lnTo>
                  <a:cubicBezTo>
                    <a:pt x="861" y="72"/>
                    <a:pt x="331" y="402"/>
                    <a:pt x="1" y="889"/>
                  </a:cubicBezTo>
                  <a:cubicBezTo>
                    <a:pt x="288" y="861"/>
                    <a:pt x="560" y="760"/>
                    <a:pt x="818" y="603"/>
                  </a:cubicBezTo>
                  <a:cubicBezTo>
                    <a:pt x="1062" y="445"/>
                    <a:pt x="1291" y="244"/>
                    <a:pt x="1449" y="1"/>
                  </a:cubicBezTo>
                  <a:close/>
                </a:path>
              </a:pathLst>
            </a:custGeom>
            <a:solidFill>
              <a:srgbClr val="FFD3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1" name="Google Shape;4349;p64"/>
            <p:cNvSpPr/>
            <p:nvPr/>
          </p:nvSpPr>
          <p:spPr>
            <a:xfrm>
              <a:off x="5042963" y="3610988"/>
              <a:ext cx="36200" cy="22250"/>
            </a:xfrm>
            <a:custGeom>
              <a:avLst/>
              <a:gdLst/>
              <a:ahLst/>
              <a:cxnLst/>
              <a:rect l="l" t="t" r="r" b="b"/>
              <a:pathLst>
                <a:path w="1448" h="890" extrusionOk="0">
                  <a:moveTo>
                    <a:pt x="0" y="1"/>
                  </a:moveTo>
                  <a:cubicBezTo>
                    <a:pt x="158" y="244"/>
                    <a:pt x="373" y="445"/>
                    <a:pt x="631" y="603"/>
                  </a:cubicBezTo>
                  <a:cubicBezTo>
                    <a:pt x="874" y="760"/>
                    <a:pt x="1161" y="861"/>
                    <a:pt x="1448" y="889"/>
                  </a:cubicBezTo>
                  <a:cubicBezTo>
                    <a:pt x="1118" y="402"/>
                    <a:pt x="588" y="72"/>
                    <a:pt x="0" y="1"/>
                  </a:cubicBezTo>
                  <a:close/>
                </a:path>
              </a:pathLst>
            </a:custGeom>
            <a:solidFill>
              <a:srgbClr val="FFD3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2" name="Google Shape;4350;p64"/>
            <p:cNvSpPr/>
            <p:nvPr/>
          </p:nvSpPr>
          <p:spPr>
            <a:xfrm>
              <a:off x="4950863" y="3492388"/>
              <a:ext cx="82450" cy="49125"/>
            </a:xfrm>
            <a:custGeom>
              <a:avLst/>
              <a:gdLst/>
              <a:ahLst/>
              <a:cxnLst/>
              <a:rect l="l" t="t" r="r" b="b"/>
              <a:pathLst>
                <a:path w="3298" h="1965" extrusionOk="0">
                  <a:moveTo>
                    <a:pt x="3297" y="1"/>
                  </a:moveTo>
                  <a:cubicBezTo>
                    <a:pt x="3125" y="1"/>
                    <a:pt x="2939" y="1"/>
                    <a:pt x="2767" y="15"/>
                  </a:cubicBezTo>
                  <a:cubicBezTo>
                    <a:pt x="2194" y="230"/>
                    <a:pt x="1663" y="502"/>
                    <a:pt x="1147" y="817"/>
                  </a:cubicBezTo>
                  <a:cubicBezTo>
                    <a:pt x="631" y="1133"/>
                    <a:pt x="201" y="1520"/>
                    <a:pt x="1" y="1964"/>
                  </a:cubicBezTo>
                  <a:cubicBezTo>
                    <a:pt x="517" y="1735"/>
                    <a:pt x="1018" y="1491"/>
                    <a:pt x="1491" y="1190"/>
                  </a:cubicBezTo>
                  <a:cubicBezTo>
                    <a:pt x="2194" y="774"/>
                    <a:pt x="2867" y="316"/>
                    <a:pt x="3297" y="1"/>
                  </a:cubicBezTo>
                  <a:close/>
                </a:path>
              </a:pathLst>
            </a:custGeom>
            <a:solidFill>
              <a:srgbClr val="FF51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3" name="Google Shape;4351;p64"/>
            <p:cNvSpPr/>
            <p:nvPr/>
          </p:nvSpPr>
          <p:spPr>
            <a:xfrm>
              <a:off x="5038288" y="3492738"/>
              <a:ext cx="88525" cy="39800"/>
            </a:xfrm>
            <a:custGeom>
              <a:avLst/>
              <a:gdLst/>
              <a:ahLst/>
              <a:cxnLst/>
              <a:rect l="l" t="t" r="r" b="b"/>
              <a:pathLst>
                <a:path w="3541" h="1592" extrusionOk="0">
                  <a:moveTo>
                    <a:pt x="1" y="1"/>
                  </a:moveTo>
                  <a:cubicBezTo>
                    <a:pt x="674" y="545"/>
                    <a:pt x="1420" y="1004"/>
                    <a:pt x="2237" y="1334"/>
                  </a:cubicBezTo>
                  <a:cubicBezTo>
                    <a:pt x="2638" y="1506"/>
                    <a:pt x="3082" y="1592"/>
                    <a:pt x="3541" y="1592"/>
                  </a:cubicBezTo>
                  <a:cubicBezTo>
                    <a:pt x="3412" y="1434"/>
                    <a:pt x="3011" y="1205"/>
                    <a:pt x="2509" y="961"/>
                  </a:cubicBezTo>
                  <a:cubicBezTo>
                    <a:pt x="1835" y="617"/>
                    <a:pt x="990" y="259"/>
                    <a:pt x="388" y="15"/>
                  </a:cubicBezTo>
                  <a:cubicBezTo>
                    <a:pt x="259" y="1"/>
                    <a:pt x="130" y="1"/>
                    <a:pt x="1" y="1"/>
                  </a:cubicBezTo>
                  <a:close/>
                </a:path>
              </a:pathLst>
            </a:custGeom>
            <a:solidFill>
              <a:srgbClr val="FF51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4" name="Google Shape;4352;p64"/>
            <p:cNvSpPr/>
            <p:nvPr/>
          </p:nvSpPr>
          <p:spPr>
            <a:xfrm>
              <a:off x="5028613" y="3492388"/>
              <a:ext cx="11850" cy="59875"/>
            </a:xfrm>
            <a:custGeom>
              <a:avLst/>
              <a:gdLst/>
              <a:ahLst/>
              <a:cxnLst/>
              <a:rect l="l" t="t" r="r" b="b"/>
              <a:pathLst>
                <a:path w="474" h="2395" extrusionOk="0">
                  <a:moveTo>
                    <a:pt x="202" y="1"/>
                  </a:moveTo>
                  <a:cubicBezTo>
                    <a:pt x="116" y="559"/>
                    <a:pt x="1" y="1434"/>
                    <a:pt x="73" y="1993"/>
                  </a:cubicBezTo>
                  <a:cubicBezTo>
                    <a:pt x="87" y="2136"/>
                    <a:pt x="130" y="2265"/>
                    <a:pt x="202" y="2394"/>
                  </a:cubicBezTo>
                  <a:cubicBezTo>
                    <a:pt x="273" y="2279"/>
                    <a:pt x="330" y="2150"/>
                    <a:pt x="345" y="2021"/>
                  </a:cubicBezTo>
                  <a:cubicBezTo>
                    <a:pt x="474" y="1477"/>
                    <a:pt x="459" y="617"/>
                    <a:pt x="373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5" name="Google Shape;4353;p64"/>
            <p:cNvSpPr/>
            <p:nvPr/>
          </p:nvSpPr>
          <p:spPr>
            <a:xfrm>
              <a:off x="4941188" y="3516763"/>
              <a:ext cx="9700" cy="8350"/>
            </a:xfrm>
            <a:custGeom>
              <a:avLst/>
              <a:gdLst/>
              <a:ahLst/>
              <a:cxnLst/>
              <a:rect l="l" t="t" r="r" b="b"/>
              <a:pathLst>
                <a:path w="388" h="334" extrusionOk="0">
                  <a:moveTo>
                    <a:pt x="216" y="0"/>
                  </a:moveTo>
                  <a:cubicBezTo>
                    <a:pt x="72" y="0"/>
                    <a:pt x="1" y="186"/>
                    <a:pt x="101" y="287"/>
                  </a:cubicBezTo>
                  <a:cubicBezTo>
                    <a:pt x="133" y="319"/>
                    <a:pt x="175" y="334"/>
                    <a:pt x="216" y="334"/>
                  </a:cubicBezTo>
                  <a:cubicBezTo>
                    <a:pt x="302" y="334"/>
                    <a:pt x="388" y="269"/>
                    <a:pt x="388" y="172"/>
                  </a:cubicBezTo>
                  <a:cubicBezTo>
                    <a:pt x="388" y="72"/>
                    <a:pt x="316" y="0"/>
                    <a:pt x="216" y="0"/>
                  </a:cubicBezTo>
                  <a:close/>
                </a:path>
              </a:pathLst>
            </a:custGeom>
            <a:solidFill>
              <a:srgbClr val="00BFB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6" name="Google Shape;4354;p64"/>
            <p:cNvSpPr/>
            <p:nvPr/>
          </p:nvSpPr>
          <p:spPr>
            <a:xfrm>
              <a:off x="4979163" y="3545063"/>
              <a:ext cx="8275" cy="8275"/>
            </a:xfrm>
            <a:custGeom>
              <a:avLst/>
              <a:gdLst/>
              <a:ahLst/>
              <a:cxnLst/>
              <a:rect l="l" t="t" r="r" b="b"/>
              <a:pathLst>
                <a:path w="331" h="331" extrusionOk="0">
                  <a:moveTo>
                    <a:pt x="159" y="0"/>
                  </a:moveTo>
                  <a:cubicBezTo>
                    <a:pt x="73" y="0"/>
                    <a:pt x="1" y="72"/>
                    <a:pt x="1" y="158"/>
                  </a:cubicBezTo>
                  <a:cubicBezTo>
                    <a:pt x="1" y="244"/>
                    <a:pt x="73" y="330"/>
                    <a:pt x="159" y="330"/>
                  </a:cubicBezTo>
                  <a:cubicBezTo>
                    <a:pt x="259" y="330"/>
                    <a:pt x="331" y="244"/>
                    <a:pt x="331" y="158"/>
                  </a:cubicBezTo>
                  <a:cubicBezTo>
                    <a:pt x="331" y="72"/>
                    <a:pt x="259" y="0"/>
                    <a:pt x="159" y="0"/>
                  </a:cubicBezTo>
                  <a:close/>
                </a:path>
              </a:pathLst>
            </a:custGeom>
            <a:solidFill>
              <a:srgbClr val="00BFB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7" name="Google Shape;4355;p64"/>
            <p:cNvSpPr/>
            <p:nvPr/>
          </p:nvSpPr>
          <p:spPr>
            <a:xfrm>
              <a:off x="5087738" y="3542638"/>
              <a:ext cx="9000" cy="8350"/>
            </a:xfrm>
            <a:custGeom>
              <a:avLst/>
              <a:gdLst/>
              <a:ahLst/>
              <a:cxnLst/>
              <a:rect l="l" t="t" r="r" b="b"/>
              <a:pathLst>
                <a:path w="360" h="334" extrusionOk="0">
                  <a:moveTo>
                    <a:pt x="180" y="1"/>
                  </a:moveTo>
                  <a:cubicBezTo>
                    <a:pt x="90" y="1"/>
                    <a:pt x="1" y="62"/>
                    <a:pt x="15" y="183"/>
                  </a:cubicBezTo>
                  <a:cubicBezTo>
                    <a:pt x="22" y="284"/>
                    <a:pt x="97" y="334"/>
                    <a:pt x="175" y="334"/>
                  </a:cubicBezTo>
                  <a:cubicBezTo>
                    <a:pt x="252" y="334"/>
                    <a:pt x="330" y="284"/>
                    <a:pt x="345" y="183"/>
                  </a:cubicBezTo>
                  <a:cubicBezTo>
                    <a:pt x="359" y="62"/>
                    <a:pt x="269" y="1"/>
                    <a:pt x="180" y="1"/>
                  </a:cubicBezTo>
                  <a:close/>
                </a:path>
              </a:pathLst>
            </a:custGeom>
            <a:solidFill>
              <a:srgbClr val="00BFB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8" name="Google Shape;4356;p64"/>
            <p:cNvSpPr/>
            <p:nvPr/>
          </p:nvSpPr>
          <p:spPr>
            <a:xfrm>
              <a:off x="5127513" y="3515313"/>
              <a:ext cx="7900" cy="6475"/>
            </a:xfrm>
            <a:custGeom>
              <a:avLst/>
              <a:gdLst/>
              <a:ahLst/>
              <a:cxnLst/>
              <a:rect l="l" t="t" r="r" b="b"/>
              <a:pathLst>
                <a:path w="316" h="259" extrusionOk="0">
                  <a:moveTo>
                    <a:pt x="29" y="1"/>
                  </a:moveTo>
                  <a:cubicBezTo>
                    <a:pt x="15" y="29"/>
                    <a:pt x="1" y="58"/>
                    <a:pt x="1" y="101"/>
                  </a:cubicBezTo>
                  <a:cubicBezTo>
                    <a:pt x="1" y="187"/>
                    <a:pt x="72" y="259"/>
                    <a:pt x="173" y="259"/>
                  </a:cubicBezTo>
                  <a:cubicBezTo>
                    <a:pt x="230" y="259"/>
                    <a:pt x="287" y="230"/>
                    <a:pt x="316" y="173"/>
                  </a:cubicBezTo>
                  <a:cubicBezTo>
                    <a:pt x="216" y="115"/>
                    <a:pt x="130" y="58"/>
                    <a:pt x="29" y="1"/>
                  </a:cubicBezTo>
                  <a:close/>
                </a:path>
              </a:pathLst>
            </a:custGeom>
            <a:solidFill>
              <a:srgbClr val="00BFB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9" name="Google Shape;4357;p64"/>
            <p:cNvSpPr/>
            <p:nvPr/>
          </p:nvSpPr>
          <p:spPr>
            <a:xfrm>
              <a:off x="5148288" y="3686913"/>
              <a:ext cx="72050" cy="68500"/>
            </a:xfrm>
            <a:custGeom>
              <a:avLst/>
              <a:gdLst/>
              <a:ahLst/>
              <a:cxnLst/>
              <a:rect l="l" t="t" r="r" b="b"/>
              <a:pathLst>
                <a:path w="2882" h="2740" extrusionOk="0">
                  <a:moveTo>
                    <a:pt x="2443" y="0"/>
                  </a:moveTo>
                  <a:cubicBezTo>
                    <a:pt x="2437" y="0"/>
                    <a:pt x="2430" y="1"/>
                    <a:pt x="2423" y="2"/>
                  </a:cubicBezTo>
                  <a:cubicBezTo>
                    <a:pt x="1965" y="74"/>
                    <a:pt x="2538" y="1923"/>
                    <a:pt x="2595" y="2123"/>
                  </a:cubicBezTo>
                  <a:cubicBezTo>
                    <a:pt x="2514" y="1934"/>
                    <a:pt x="1871" y="430"/>
                    <a:pt x="1558" y="430"/>
                  </a:cubicBezTo>
                  <a:cubicBezTo>
                    <a:pt x="1539" y="430"/>
                    <a:pt x="1522" y="435"/>
                    <a:pt x="1506" y="446"/>
                  </a:cubicBezTo>
                  <a:cubicBezTo>
                    <a:pt x="1205" y="633"/>
                    <a:pt x="2323" y="2224"/>
                    <a:pt x="2395" y="2310"/>
                  </a:cubicBezTo>
                  <a:cubicBezTo>
                    <a:pt x="2316" y="2231"/>
                    <a:pt x="1160" y="955"/>
                    <a:pt x="819" y="955"/>
                  </a:cubicBezTo>
                  <a:cubicBezTo>
                    <a:pt x="787" y="955"/>
                    <a:pt x="762" y="966"/>
                    <a:pt x="746" y="991"/>
                  </a:cubicBezTo>
                  <a:cubicBezTo>
                    <a:pt x="546" y="1278"/>
                    <a:pt x="2008" y="2338"/>
                    <a:pt x="2165" y="2467"/>
                  </a:cubicBezTo>
                  <a:cubicBezTo>
                    <a:pt x="2005" y="2399"/>
                    <a:pt x="755" y="1918"/>
                    <a:pt x="245" y="1918"/>
                  </a:cubicBezTo>
                  <a:cubicBezTo>
                    <a:pt x="117" y="1918"/>
                    <a:pt x="35" y="1948"/>
                    <a:pt x="30" y="2023"/>
                  </a:cubicBezTo>
                  <a:cubicBezTo>
                    <a:pt x="1" y="2338"/>
                    <a:pt x="1535" y="2625"/>
                    <a:pt x="2251" y="2740"/>
                  </a:cubicBezTo>
                  <a:cubicBezTo>
                    <a:pt x="2509" y="2596"/>
                    <a:pt x="2710" y="2381"/>
                    <a:pt x="2882" y="2152"/>
                  </a:cubicBezTo>
                  <a:cubicBezTo>
                    <a:pt x="2868" y="1421"/>
                    <a:pt x="2785" y="0"/>
                    <a:pt x="2443" y="0"/>
                  </a:cubicBezTo>
                  <a:close/>
                </a:path>
              </a:pathLst>
            </a:custGeom>
            <a:solidFill>
              <a:srgbClr val="FFD3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070" name="Google Shape;4280;p64"/>
          <p:cNvGrpSpPr/>
          <p:nvPr/>
        </p:nvGrpSpPr>
        <p:grpSpPr>
          <a:xfrm>
            <a:off x="4361502" y="1774805"/>
            <a:ext cx="958863" cy="936562"/>
            <a:chOff x="4359838" y="3100663"/>
            <a:chExt cx="1325950" cy="1223250"/>
          </a:xfrm>
        </p:grpSpPr>
        <p:sp>
          <p:nvSpPr>
            <p:cNvPr id="1071" name="Google Shape;4281;p64"/>
            <p:cNvSpPr/>
            <p:nvPr/>
          </p:nvSpPr>
          <p:spPr>
            <a:xfrm>
              <a:off x="4548488" y="3326938"/>
              <a:ext cx="908700" cy="765750"/>
            </a:xfrm>
            <a:custGeom>
              <a:avLst/>
              <a:gdLst/>
              <a:ahLst/>
              <a:cxnLst/>
              <a:rect l="l" t="t" r="r" b="b"/>
              <a:pathLst>
                <a:path w="36348" h="30630" extrusionOk="0">
                  <a:moveTo>
                    <a:pt x="16255" y="0"/>
                  </a:moveTo>
                  <a:cubicBezTo>
                    <a:pt x="14141" y="0"/>
                    <a:pt x="12326" y="1720"/>
                    <a:pt x="11997" y="3050"/>
                  </a:cubicBezTo>
                  <a:cubicBezTo>
                    <a:pt x="11347" y="2890"/>
                    <a:pt x="10756" y="2817"/>
                    <a:pt x="10223" y="2817"/>
                  </a:cubicBezTo>
                  <a:cubicBezTo>
                    <a:pt x="6787" y="2817"/>
                    <a:pt x="5768" y="5854"/>
                    <a:pt x="6822" y="8224"/>
                  </a:cubicBezTo>
                  <a:cubicBezTo>
                    <a:pt x="0" y="11062"/>
                    <a:pt x="4931" y="15304"/>
                    <a:pt x="4931" y="15304"/>
                  </a:cubicBezTo>
                  <a:cubicBezTo>
                    <a:pt x="1362" y="20220"/>
                    <a:pt x="6822" y="22370"/>
                    <a:pt x="6822" y="22370"/>
                  </a:cubicBezTo>
                  <a:cubicBezTo>
                    <a:pt x="5910" y="27321"/>
                    <a:pt x="10933" y="27546"/>
                    <a:pt x="11853" y="27546"/>
                  </a:cubicBezTo>
                  <a:cubicBezTo>
                    <a:pt x="11945" y="27546"/>
                    <a:pt x="11997" y="27544"/>
                    <a:pt x="11997" y="27544"/>
                  </a:cubicBezTo>
                  <a:cubicBezTo>
                    <a:pt x="12886" y="29946"/>
                    <a:pt x="14323" y="30629"/>
                    <a:pt x="15671" y="30629"/>
                  </a:cubicBezTo>
                  <a:cubicBezTo>
                    <a:pt x="17452" y="30629"/>
                    <a:pt x="19077" y="29436"/>
                    <a:pt x="19077" y="29436"/>
                  </a:cubicBezTo>
                  <a:cubicBezTo>
                    <a:pt x="19918" y="29896"/>
                    <a:pt x="20733" y="30087"/>
                    <a:pt x="21495" y="30087"/>
                  </a:cubicBezTo>
                  <a:cubicBezTo>
                    <a:pt x="24439" y="30087"/>
                    <a:pt x="26600" y="27240"/>
                    <a:pt x="26430" y="26011"/>
                  </a:cubicBezTo>
                  <a:lnTo>
                    <a:pt x="26430" y="26011"/>
                  </a:lnTo>
                  <a:cubicBezTo>
                    <a:pt x="26602" y="26024"/>
                    <a:pt x="26769" y="26030"/>
                    <a:pt x="26929" y="26030"/>
                  </a:cubicBezTo>
                  <a:cubicBezTo>
                    <a:pt x="30802" y="26030"/>
                    <a:pt x="31317" y="22370"/>
                    <a:pt x="31317" y="22370"/>
                  </a:cubicBezTo>
                  <a:cubicBezTo>
                    <a:pt x="36348" y="20292"/>
                    <a:pt x="33223" y="15304"/>
                    <a:pt x="33223" y="15304"/>
                  </a:cubicBezTo>
                  <a:cubicBezTo>
                    <a:pt x="35559" y="11090"/>
                    <a:pt x="31317" y="8224"/>
                    <a:pt x="31317" y="8224"/>
                  </a:cubicBezTo>
                  <a:cubicBezTo>
                    <a:pt x="31116" y="4340"/>
                    <a:pt x="28809" y="3150"/>
                    <a:pt x="26143" y="3050"/>
                  </a:cubicBezTo>
                  <a:cubicBezTo>
                    <a:pt x="25252" y="961"/>
                    <a:pt x="23792" y="225"/>
                    <a:pt x="22271" y="225"/>
                  </a:cubicBezTo>
                  <a:cubicBezTo>
                    <a:pt x="21173" y="225"/>
                    <a:pt x="20044" y="609"/>
                    <a:pt x="19077" y="1143"/>
                  </a:cubicBezTo>
                  <a:cubicBezTo>
                    <a:pt x="18145" y="324"/>
                    <a:pt x="17172" y="0"/>
                    <a:pt x="16255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2" name="Google Shape;4282;p64"/>
            <p:cNvSpPr/>
            <p:nvPr/>
          </p:nvSpPr>
          <p:spPr>
            <a:xfrm>
              <a:off x="4420913" y="3182363"/>
              <a:ext cx="1221875" cy="1040725"/>
            </a:xfrm>
            <a:custGeom>
              <a:avLst/>
              <a:gdLst/>
              <a:ahLst/>
              <a:cxnLst/>
              <a:rect l="l" t="t" r="r" b="b"/>
              <a:pathLst>
                <a:path w="48875" h="41629" extrusionOk="0">
                  <a:moveTo>
                    <a:pt x="26945" y="1"/>
                  </a:moveTo>
                  <a:cubicBezTo>
                    <a:pt x="25225" y="1"/>
                    <a:pt x="23765" y="644"/>
                    <a:pt x="22947" y="2182"/>
                  </a:cubicBezTo>
                  <a:cubicBezTo>
                    <a:pt x="21633" y="1043"/>
                    <a:pt x="20401" y="601"/>
                    <a:pt x="19281" y="601"/>
                  </a:cubicBezTo>
                  <a:cubicBezTo>
                    <a:pt x="15445" y="601"/>
                    <a:pt x="12929" y="5780"/>
                    <a:pt x="12929" y="5780"/>
                  </a:cubicBezTo>
                  <a:lnTo>
                    <a:pt x="12929" y="5794"/>
                  </a:lnTo>
                  <a:cubicBezTo>
                    <a:pt x="5562" y="6353"/>
                    <a:pt x="6952" y="13319"/>
                    <a:pt x="6952" y="13319"/>
                  </a:cubicBezTo>
                  <a:cubicBezTo>
                    <a:pt x="1" y="17819"/>
                    <a:pt x="5390" y="22807"/>
                    <a:pt x="5390" y="22807"/>
                  </a:cubicBezTo>
                  <a:cubicBezTo>
                    <a:pt x="990" y="28683"/>
                    <a:pt x="8314" y="31321"/>
                    <a:pt x="8314" y="31321"/>
                  </a:cubicBezTo>
                  <a:cubicBezTo>
                    <a:pt x="8261" y="37513"/>
                    <a:pt x="12712" y="38338"/>
                    <a:pt x="15088" y="38338"/>
                  </a:cubicBezTo>
                  <a:cubicBezTo>
                    <a:pt x="15951" y="38338"/>
                    <a:pt x="16541" y="38229"/>
                    <a:pt x="16541" y="38229"/>
                  </a:cubicBezTo>
                  <a:cubicBezTo>
                    <a:pt x="17803" y="40839"/>
                    <a:pt x="19464" y="41628"/>
                    <a:pt x="21011" y="41628"/>
                  </a:cubicBezTo>
                  <a:cubicBezTo>
                    <a:pt x="23381" y="41628"/>
                    <a:pt x="25484" y="39777"/>
                    <a:pt x="25484" y="39777"/>
                  </a:cubicBezTo>
                  <a:cubicBezTo>
                    <a:pt x="27170" y="40730"/>
                    <a:pt x="28597" y="41106"/>
                    <a:pt x="29800" y="41106"/>
                  </a:cubicBezTo>
                  <a:cubicBezTo>
                    <a:pt x="34275" y="41106"/>
                    <a:pt x="35646" y="35907"/>
                    <a:pt x="35646" y="35907"/>
                  </a:cubicBezTo>
                  <a:cubicBezTo>
                    <a:pt x="45149" y="35248"/>
                    <a:pt x="41150" y="29056"/>
                    <a:pt x="41150" y="29056"/>
                  </a:cubicBezTo>
                  <a:cubicBezTo>
                    <a:pt x="48875" y="24513"/>
                    <a:pt x="42970" y="19181"/>
                    <a:pt x="42970" y="19181"/>
                  </a:cubicBezTo>
                  <a:cubicBezTo>
                    <a:pt x="46381" y="10309"/>
                    <a:pt x="39143" y="9650"/>
                    <a:pt x="39143" y="9650"/>
                  </a:cubicBezTo>
                  <a:cubicBezTo>
                    <a:pt x="38626" y="5055"/>
                    <a:pt x="31763" y="1"/>
                    <a:pt x="26945" y="1"/>
                  </a:cubicBezTo>
                  <a:close/>
                </a:path>
              </a:pathLst>
            </a:custGeom>
            <a:solidFill>
              <a:srgbClr val="FF51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3" name="Google Shape;4283;p64"/>
            <p:cNvSpPr/>
            <p:nvPr/>
          </p:nvSpPr>
          <p:spPr>
            <a:xfrm>
              <a:off x="4985363" y="3110788"/>
              <a:ext cx="435650" cy="594475"/>
            </a:xfrm>
            <a:custGeom>
              <a:avLst/>
              <a:gdLst/>
              <a:ahLst/>
              <a:cxnLst/>
              <a:rect l="l" t="t" r="r" b="b"/>
              <a:pathLst>
                <a:path w="17426" h="23779" extrusionOk="0">
                  <a:moveTo>
                    <a:pt x="7755" y="1"/>
                  </a:moveTo>
                  <a:cubicBezTo>
                    <a:pt x="1" y="1"/>
                    <a:pt x="1387" y="23778"/>
                    <a:pt x="1387" y="23778"/>
                  </a:cubicBezTo>
                  <a:cubicBezTo>
                    <a:pt x="1387" y="23778"/>
                    <a:pt x="17425" y="1978"/>
                    <a:pt x="8654" y="101"/>
                  </a:cubicBezTo>
                  <a:cubicBezTo>
                    <a:pt x="8341" y="33"/>
                    <a:pt x="8042" y="1"/>
                    <a:pt x="7755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4" name="Google Shape;4284;p64"/>
            <p:cNvSpPr/>
            <p:nvPr/>
          </p:nvSpPr>
          <p:spPr>
            <a:xfrm>
              <a:off x="4716538" y="3100663"/>
              <a:ext cx="335100" cy="613200"/>
            </a:xfrm>
            <a:custGeom>
              <a:avLst/>
              <a:gdLst/>
              <a:ahLst/>
              <a:cxnLst/>
              <a:rect l="l" t="t" r="r" b="b"/>
              <a:pathLst>
                <a:path w="13404" h="24528" extrusionOk="0">
                  <a:moveTo>
                    <a:pt x="7333" y="1"/>
                  </a:moveTo>
                  <a:cubicBezTo>
                    <a:pt x="7141" y="1"/>
                    <a:pt x="6943" y="25"/>
                    <a:pt x="6736" y="76"/>
                  </a:cubicBezTo>
                  <a:cubicBezTo>
                    <a:pt x="0" y="1738"/>
                    <a:pt x="12326" y="24527"/>
                    <a:pt x="12326" y="24527"/>
                  </a:cubicBezTo>
                  <a:cubicBezTo>
                    <a:pt x="12326" y="24527"/>
                    <a:pt x="13404" y="1"/>
                    <a:pt x="7333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5" name="Google Shape;4285;p64"/>
            <p:cNvSpPr/>
            <p:nvPr/>
          </p:nvSpPr>
          <p:spPr>
            <a:xfrm>
              <a:off x="4421288" y="3262088"/>
              <a:ext cx="603425" cy="451775"/>
            </a:xfrm>
            <a:custGeom>
              <a:avLst/>
              <a:gdLst/>
              <a:ahLst/>
              <a:cxnLst/>
              <a:rect l="l" t="t" r="r" b="b"/>
              <a:pathLst>
                <a:path w="24137" h="18071" extrusionOk="0">
                  <a:moveTo>
                    <a:pt x="7998" y="1"/>
                  </a:moveTo>
                  <a:cubicBezTo>
                    <a:pt x="7175" y="1"/>
                    <a:pt x="6415" y="311"/>
                    <a:pt x="5747" y="1014"/>
                  </a:cubicBezTo>
                  <a:cubicBezTo>
                    <a:pt x="0" y="7091"/>
                    <a:pt x="24136" y="18070"/>
                    <a:pt x="24136" y="18070"/>
                  </a:cubicBezTo>
                  <a:cubicBezTo>
                    <a:pt x="24136" y="18070"/>
                    <a:pt x="14267" y="1"/>
                    <a:pt x="7998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6" name="Google Shape;4286;p64"/>
            <p:cNvSpPr/>
            <p:nvPr/>
          </p:nvSpPr>
          <p:spPr>
            <a:xfrm>
              <a:off x="4362513" y="3500413"/>
              <a:ext cx="662200" cy="213450"/>
            </a:xfrm>
            <a:custGeom>
              <a:avLst/>
              <a:gdLst/>
              <a:ahLst/>
              <a:cxnLst/>
              <a:rect l="l" t="t" r="r" b="b"/>
              <a:pathLst>
                <a:path w="26488" h="8538" extrusionOk="0">
                  <a:moveTo>
                    <a:pt x="5572" y="0"/>
                  </a:moveTo>
                  <a:cubicBezTo>
                    <a:pt x="3982" y="0"/>
                    <a:pt x="2816" y="481"/>
                    <a:pt x="2365" y="1672"/>
                  </a:cubicBezTo>
                  <a:cubicBezTo>
                    <a:pt x="0" y="7892"/>
                    <a:pt x="26487" y="8537"/>
                    <a:pt x="26487" y="8537"/>
                  </a:cubicBezTo>
                  <a:cubicBezTo>
                    <a:pt x="26487" y="8537"/>
                    <a:pt x="12268" y="0"/>
                    <a:pt x="5572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7" name="Google Shape;4287;p64"/>
            <p:cNvSpPr/>
            <p:nvPr/>
          </p:nvSpPr>
          <p:spPr>
            <a:xfrm>
              <a:off x="5024688" y="3253563"/>
              <a:ext cx="570100" cy="460650"/>
            </a:xfrm>
            <a:custGeom>
              <a:avLst/>
              <a:gdLst/>
              <a:ahLst/>
              <a:cxnLst/>
              <a:rect l="l" t="t" r="r" b="b"/>
              <a:pathLst>
                <a:path w="22804" h="18426" extrusionOk="0">
                  <a:moveTo>
                    <a:pt x="16118" y="1"/>
                  </a:moveTo>
                  <a:cubicBezTo>
                    <a:pt x="10304" y="1"/>
                    <a:pt x="0" y="18411"/>
                    <a:pt x="0" y="18411"/>
                  </a:cubicBezTo>
                  <a:lnTo>
                    <a:pt x="0" y="18425"/>
                  </a:lnTo>
                  <a:cubicBezTo>
                    <a:pt x="0" y="18425"/>
                    <a:pt x="22803" y="3691"/>
                    <a:pt x="17386" y="352"/>
                  </a:cubicBezTo>
                  <a:cubicBezTo>
                    <a:pt x="16995" y="112"/>
                    <a:pt x="16570" y="1"/>
                    <a:pt x="16118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8" name="Google Shape;4288;p64"/>
            <p:cNvSpPr/>
            <p:nvPr/>
          </p:nvSpPr>
          <p:spPr>
            <a:xfrm>
              <a:off x="5024688" y="3500488"/>
              <a:ext cx="661100" cy="213375"/>
            </a:xfrm>
            <a:custGeom>
              <a:avLst/>
              <a:gdLst/>
              <a:ahLst/>
              <a:cxnLst/>
              <a:rect l="l" t="t" r="r" b="b"/>
              <a:pathLst>
                <a:path w="26444" h="8535" extrusionOk="0">
                  <a:moveTo>
                    <a:pt x="20860" y="1"/>
                  </a:moveTo>
                  <a:cubicBezTo>
                    <a:pt x="14130" y="1"/>
                    <a:pt x="0" y="8534"/>
                    <a:pt x="0" y="8534"/>
                  </a:cubicBezTo>
                  <a:cubicBezTo>
                    <a:pt x="0" y="8534"/>
                    <a:pt x="26444" y="8204"/>
                    <a:pt x="24151" y="1769"/>
                  </a:cubicBezTo>
                  <a:cubicBezTo>
                    <a:pt x="23701" y="508"/>
                    <a:pt x="22500" y="1"/>
                    <a:pt x="20860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9" name="Google Shape;4289;p64"/>
            <p:cNvSpPr/>
            <p:nvPr/>
          </p:nvSpPr>
          <p:spPr>
            <a:xfrm>
              <a:off x="5024688" y="3713838"/>
              <a:ext cx="640325" cy="215100"/>
            </a:xfrm>
            <a:custGeom>
              <a:avLst/>
              <a:gdLst/>
              <a:ahLst/>
              <a:cxnLst/>
              <a:rect l="l" t="t" r="r" b="b"/>
              <a:pathLst>
                <a:path w="25613" h="8604" extrusionOk="0">
                  <a:moveTo>
                    <a:pt x="0" y="0"/>
                  </a:moveTo>
                  <a:cubicBezTo>
                    <a:pt x="0" y="0"/>
                    <a:pt x="15040" y="8604"/>
                    <a:pt x="21368" y="8604"/>
                  </a:cubicBezTo>
                  <a:cubicBezTo>
                    <a:pt x="22775" y="8604"/>
                    <a:pt x="23752" y="8178"/>
                    <a:pt x="24036" y="7138"/>
                  </a:cubicBezTo>
                  <a:cubicBezTo>
                    <a:pt x="25613" y="1419"/>
                    <a:pt x="1" y="0"/>
                    <a:pt x="0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0" name="Google Shape;4290;p64"/>
            <p:cNvSpPr/>
            <p:nvPr/>
          </p:nvSpPr>
          <p:spPr>
            <a:xfrm>
              <a:off x="5020013" y="3705238"/>
              <a:ext cx="567975" cy="454875"/>
            </a:xfrm>
            <a:custGeom>
              <a:avLst/>
              <a:gdLst/>
              <a:ahLst/>
              <a:cxnLst/>
              <a:rect l="l" t="t" r="r" b="b"/>
              <a:pathLst>
                <a:path w="22719" h="18195" extrusionOk="0">
                  <a:moveTo>
                    <a:pt x="1" y="0"/>
                  </a:moveTo>
                  <a:cubicBezTo>
                    <a:pt x="1" y="1"/>
                    <a:pt x="11600" y="18194"/>
                    <a:pt x="16972" y="18194"/>
                  </a:cubicBezTo>
                  <a:cubicBezTo>
                    <a:pt x="17520" y="18194"/>
                    <a:pt x="18004" y="18005"/>
                    <a:pt x="18404" y="17586"/>
                  </a:cubicBezTo>
                  <a:cubicBezTo>
                    <a:pt x="22718" y="13057"/>
                    <a:pt x="331" y="201"/>
                    <a:pt x="1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1" name="Google Shape;4291;p64"/>
            <p:cNvSpPr/>
            <p:nvPr/>
          </p:nvSpPr>
          <p:spPr>
            <a:xfrm>
              <a:off x="5003438" y="3712038"/>
              <a:ext cx="349125" cy="611875"/>
            </a:xfrm>
            <a:custGeom>
              <a:avLst/>
              <a:gdLst/>
              <a:ahLst/>
              <a:cxnLst/>
              <a:rect l="l" t="t" r="r" b="b"/>
              <a:pathLst>
                <a:path w="13965" h="24475" extrusionOk="0">
                  <a:moveTo>
                    <a:pt x="793" y="0"/>
                  </a:moveTo>
                  <a:cubicBezTo>
                    <a:pt x="793" y="1"/>
                    <a:pt x="0" y="24475"/>
                    <a:pt x="6314" y="24475"/>
                  </a:cubicBezTo>
                  <a:cubicBezTo>
                    <a:pt x="6520" y="24475"/>
                    <a:pt x="6734" y="24448"/>
                    <a:pt x="6956" y="24394"/>
                  </a:cubicBezTo>
                  <a:cubicBezTo>
                    <a:pt x="13964" y="22689"/>
                    <a:pt x="793" y="1"/>
                    <a:pt x="793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2" name="Google Shape;4292;p64"/>
            <p:cNvSpPr/>
            <p:nvPr/>
          </p:nvSpPr>
          <p:spPr>
            <a:xfrm>
              <a:off x="4710088" y="3712038"/>
              <a:ext cx="313175" cy="607550"/>
            </a:xfrm>
            <a:custGeom>
              <a:avLst/>
              <a:gdLst/>
              <a:ahLst/>
              <a:cxnLst/>
              <a:rect l="l" t="t" r="r" b="b"/>
              <a:pathLst>
                <a:path w="12527" h="24302" extrusionOk="0">
                  <a:moveTo>
                    <a:pt x="12527" y="0"/>
                  </a:moveTo>
                  <a:cubicBezTo>
                    <a:pt x="12526" y="1"/>
                    <a:pt x="0" y="22531"/>
                    <a:pt x="5819" y="24222"/>
                  </a:cubicBezTo>
                  <a:cubicBezTo>
                    <a:pt x="6004" y="24276"/>
                    <a:pt x="6183" y="24302"/>
                    <a:pt x="6357" y="24302"/>
                  </a:cubicBezTo>
                  <a:cubicBezTo>
                    <a:pt x="11707" y="24302"/>
                    <a:pt x="12527" y="2"/>
                    <a:pt x="12527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3" name="Google Shape;4293;p64"/>
            <p:cNvSpPr/>
            <p:nvPr/>
          </p:nvSpPr>
          <p:spPr>
            <a:xfrm>
              <a:off x="4409813" y="3712038"/>
              <a:ext cx="613450" cy="441400"/>
            </a:xfrm>
            <a:custGeom>
              <a:avLst/>
              <a:gdLst/>
              <a:ahLst/>
              <a:cxnLst/>
              <a:rect l="l" t="t" r="r" b="b"/>
              <a:pathLst>
                <a:path w="24538" h="17656" extrusionOk="0">
                  <a:moveTo>
                    <a:pt x="24538" y="0"/>
                  </a:moveTo>
                  <a:cubicBezTo>
                    <a:pt x="24537" y="1"/>
                    <a:pt x="0" y="12398"/>
                    <a:pt x="6106" y="17013"/>
                  </a:cubicBezTo>
                  <a:cubicBezTo>
                    <a:pt x="6693" y="17456"/>
                    <a:pt x="7338" y="17656"/>
                    <a:pt x="8024" y="17656"/>
                  </a:cubicBezTo>
                  <a:cubicBezTo>
                    <a:pt x="14469" y="17656"/>
                    <a:pt x="24538" y="1"/>
                    <a:pt x="24538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4" name="Google Shape;4294;p64"/>
            <p:cNvSpPr/>
            <p:nvPr/>
          </p:nvSpPr>
          <p:spPr>
            <a:xfrm>
              <a:off x="4359838" y="3711938"/>
              <a:ext cx="663425" cy="208425"/>
            </a:xfrm>
            <a:custGeom>
              <a:avLst/>
              <a:gdLst/>
              <a:ahLst/>
              <a:cxnLst/>
              <a:rect l="l" t="t" r="r" b="b"/>
              <a:pathLst>
                <a:path w="26537" h="8337" extrusionOk="0">
                  <a:moveTo>
                    <a:pt x="25753" y="0"/>
                  </a:moveTo>
                  <a:cubicBezTo>
                    <a:pt x="21353" y="0"/>
                    <a:pt x="1" y="312"/>
                    <a:pt x="2329" y="6397"/>
                  </a:cubicBezTo>
                  <a:cubicBezTo>
                    <a:pt x="2860" y="7784"/>
                    <a:pt x="4188" y="8336"/>
                    <a:pt x="5964" y="8336"/>
                  </a:cubicBezTo>
                  <a:cubicBezTo>
                    <a:pt x="12865" y="8336"/>
                    <a:pt x="26537" y="4"/>
                    <a:pt x="26537" y="4"/>
                  </a:cubicBezTo>
                  <a:cubicBezTo>
                    <a:pt x="26537" y="4"/>
                    <a:pt x="26255" y="0"/>
                    <a:pt x="25753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5" name="Google Shape;4295;p64"/>
            <p:cNvSpPr/>
            <p:nvPr/>
          </p:nvSpPr>
          <p:spPr>
            <a:xfrm>
              <a:off x="4465713" y="3158988"/>
              <a:ext cx="1109000" cy="1097775"/>
            </a:xfrm>
            <a:custGeom>
              <a:avLst/>
              <a:gdLst/>
              <a:ahLst/>
              <a:cxnLst/>
              <a:rect l="l" t="t" r="r" b="b"/>
              <a:pathLst>
                <a:path w="44360" h="43911" extrusionOk="0">
                  <a:moveTo>
                    <a:pt x="28768" y="1"/>
                  </a:moveTo>
                  <a:cubicBezTo>
                    <a:pt x="27055" y="1"/>
                    <a:pt x="26172" y="9252"/>
                    <a:pt x="26172" y="9252"/>
                  </a:cubicBezTo>
                  <a:lnTo>
                    <a:pt x="19779" y="8994"/>
                  </a:lnTo>
                  <a:cubicBezTo>
                    <a:pt x="19779" y="8994"/>
                    <a:pt x="19364" y="638"/>
                    <a:pt x="17916" y="380"/>
                  </a:cubicBezTo>
                  <a:cubicBezTo>
                    <a:pt x="17896" y="376"/>
                    <a:pt x="17876" y="375"/>
                    <a:pt x="17858" y="375"/>
                  </a:cubicBezTo>
                  <a:cubicBezTo>
                    <a:pt x="16521" y="375"/>
                    <a:pt x="18891" y="9309"/>
                    <a:pt x="18891" y="9309"/>
                  </a:cubicBezTo>
                  <a:lnTo>
                    <a:pt x="14290" y="11660"/>
                  </a:lnTo>
                  <a:cubicBezTo>
                    <a:pt x="14290" y="11660"/>
                    <a:pt x="8223" y="6400"/>
                    <a:pt x="6371" y="6400"/>
                  </a:cubicBezTo>
                  <a:cubicBezTo>
                    <a:pt x="6249" y="6400"/>
                    <a:pt x="6145" y="6422"/>
                    <a:pt x="6063" y="6471"/>
                  </a:cubicBezTo>
                  <a:cubicBezTo>
                    <a:pt x="4730" y="7245"/>
                    <a:pt x="13086" y="12677"/>
                    <a:pt x="13086" y="12677"/>
                  </a:cubicBezTo>
                  <a:lnTo>
                    <a:pt x="9388" y="16877"/>
                  </a:lnTo>
                  <a:cubicBezTo>
                    <a:pt x="9388" y="16877"/>
                    <a:pt x="4335" y="15444"/>
                    <a:pt x="1851" y="15444"/>
                  </a:cubicBezTo>
                  <a:cubicBezTo>
                    <a:pt x="1144" y="15444"/>
                    <a:pt x="645" y="15560"/>
                    <a:pt x="531" y="15859"/>
                  </a:cubicBezTo>
                  <a:cubicBezTo>
                    <a:pt x="0" y="17206"/>
                    <a:pt x="8242" y="18410"/>
                    <a:pt x="8242" y="18410"/>
                  </a:cubicBezTo>
                  <a:lnTo>
                    <a:pt x="8672" y="23613"/>
                  </a:lnTo>
                  <a:cubicBezTo>
                    <a:pt x="8672" y="23613"/>
                    <a:pt x="172" y="25677"/>
                    <a:pt x="502" y="27239"/>
                  </a:cubicBezTo>
                  <a:cubicBezTo>
                    <a:pt x="565" y="27536"/>
                    <a:pt x="913" y="27655"/>
                    <a:pt x="1434" y="27655"/>
                  </a:cubicBezTo>
                  <a:cubicBezTo>
                    <a:pt x="3636" y="27655"/>
                    <a:pt x="8929" y="25519"/>
                    <a:pt x="8929" y="25519"/>
                  </a:cubicBezTo>
                  <a:lnTo>
                    <a:pt x="11008" y="29719"/>
                  </a:lnTo>
                  <a:cubicBezTo>
                    <a:pt x="11008" y="29719"/>
                    <a:pt x="4314" y="35724"/>
                    <a:pt x="5346" y="36928"/>
                  </a:cubicBezTo>
                  <a:cubicBezTo>
                    <a:pt x="5436" y="37031"/>
                    <a:pt x="5564" y="37078"/>
                    <a:pt x="5723" y="37078"/>
                  </a:cubicBezTo>
                  <a:cubicBezTo>
                    <a:pt x="7428" y="37078"/>
                    <a:pt x="12728" y="31682"/>
                    <a:pt x="12728" y="31682"/>
                  </a:cubicBezTo>
                  <a:cubicBezTo>
                    <a:pt x="12728" y="31682"/>
                    <a:pt x="14574" y="36205"/>
                    <a:pt x="17251" y="36426"/>
                  </a:cubicBezTo>
                  <a:lnTo>
                    <a:pt x="17251" y="36426"/>
                  </a:lnTo>
                  <a:cubicBezTo>
                    <a:pt x="17127" y="36751"/>
                    <a:pt x="14883" y="42679"/>
                    <a:pt x="16096" y="43808"/>
                  </a:cubicBezTo>
                  <a:cubicBezTo>
                    <a:pt x="16170" y="43877"/>
                    <a:pt x="16244" y="43910"/>
                    <a:pt x="16320" y="43910"/>
                  </a:cubicBezTo>
                  <a:cubicBezTo>
                    <a:pt x="17522" y="43910"/>
                    <a:pt x="18905" y="35638"/>
                    <a:pt x="18905" y="35638"/>
                  </a:cubicBezTo>
                  <a:lnTo>
                    <a:pt x="24538" y="35366"/>
                  </a:lnTo>
                  <a:cubicBezTo>
                    <a:pt x="24538" y="35366"/>
                    <a:pt x="26334" y="43911"/>
                    <a:pt x="27927" y="43911"/>
                  </a:cubicBezTo>
                  <a:cubicBezTo>
                    <a:pt x="27944" y="43911"/>
                    <a:pt x="27961" y="43910"/>
                    <a:pt x="27978" y="43908"/>
                  </a:cubicBezTo>
                  <a:cubicBezTo>
                    <a:pt x="29583" y="43736"/>
                    <a:pt x="25785" y="34749"/>
                    <a:pt x="25785" y="34749"/>
                  </a:cubicBezTo>
                  <a:lnTo>
                    <a:pt x="30643" y="34362"/>
                  </a:lnTo>
                  <a:lnTo>
                    <a:pt x="32120" y="33918"/>
                  </a:lnTo>
                  <a:cubicBezTo>
                    <a:pt x="32120" y="33918"/>
                    <a:pt x="36910" y="37362"/>
                    <a:pt x="38209" y="37362"/>
                  </a:cubicBezTo>
                  <a:cubicBezTo>
                    <a:pt x="38264" y="37362"/>
                    <a:pt x="38313" y="37356"/>
                    <a:pt x="38354" y="37344"/>
                  </a:cubicBezTo>
                  <a:cubicBezTo>
                    <a:pt x="39401" y="37043"/>
                    <a:pt x="33639" y="32671"/>
                    <a:pt x="33639" y="32671"/>
                  </a:cubicBezTo>
                  <a:lnTo>
                    <a:pt x="37007" y="28300"/>
                  </a:lnTo>
                  <a:cubicBezTo>
                    <a:pt x="37007" y="28300"/>
                    <a:pt x="40697" y="29268"/>
                    <a:pt x="42627" y="29268"/>
                  </a:cubicBezTo>
                  <a:cubicBezTo>
                    <a:pt x="43237" y="29268"/>
                    <a:pt x="43672" y="29171"/>
                    <a:pt x="43758" y="28916"/>
                  </a:cubicBezTo>
                  <a:cubicBezTo>
                    <a:pt x="44116" y="27855"/>
                    <a:pt x="36978" y="27225"/>
                    <a:pt x="36978" y="27225"/>
                  </a:cubicBezTo>
                  <a:lnTo>
                    <a:pt x="38096" y="19543"/>
                  </a:lnTo>
                  <a:cubicBezTo>
                    <a:pt x="38096" y="19543"/>
                    <a:pt x="44360" y="17264"/>
                    <a:pt x="43772" y="16017"/>
                  </a:cubicBezTo>
                  <a:cubicBezTo>
                    <a:pt x="43663" y="15785"/>
                    <a:pt x="43346" y="15691"/>
                    <a:pt x="42900" y="15691"/>
                  </a:cubicBezTo>
                  <a:cubicBezTo>
                    <a:pt x="40946" y="15691"/>
                    <a:pt x="36534" y="17507"/>
                    <a:pt x="36534" y="17507"/>
                  </a:cubicBezTo>
                  <a:lnTo>
                    <a:pt x="32607" y="12018"/>
                  </a:lnTo>
                  <a:cubicBezTo>
                    <a:pt x="32607" y="12018"/>
                    <a:pt x="38985" y="7503"/>
                    <a:pt x="38469" y="6056"/>
                  </a:cubicBezTo>
                  <a:cubicBezTo>
                    <a:pt x="38421" y="5919"/>
                    <a:pt x="38318" y="5856"/>
                    <a:pt x="38171" y="5856"/>
                  </a:cubicBezTo>
                  <a:cubicBezTo>
                    <a:pt x="36754" y="5856"/>
                    <a:pt x="31245" y="11660"/>
                    <a:pt x="31245" y="11660"/>
                  </a:cubicBezTo>
                  <a:lnTo>
                    <a:pt x="27763" y="9151"/>
                  </a:lnTo>
                  <a:cubicBezTo>
                    <a:pt x="27763" y="9151"/>
                    <a:pt x="30729" y="538"/>
                    <a:pt x="28909" y="22"/>
                  </a:cubicBezTo>
                  <a:cubicBezTo>
                    <a:pt x="28861" y="8"/>
                    <a:pt x="28814" y="1"/>
                    <a:pt x="28768" y="1"/>
                  </a:cubicBezTo>
                  <a:close/>
                </a:path>
              </a:pathLst>
            </a:custGeom>
            <a:solidFill>
              <a:srgbClr val="0092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6" name="Google Shape;4296;p64"/>
            <p:cNvSpPr/>
            <p:nvPr/>
          </p:nvSpPr>
          <p:spPr>
            <a:xfrm>
              <a:off x="4502613" y="3220788"/>
              <a:ext cx="1011550" cy="973325"/>
            </a:xfrm>
            <a:custGeom>
              <a:avLst/>
              <a:gdLst/>
              <a:ahLst/>
              <a:cxnLst/>
              <a:rect l="l" t="t" r="r" b="b"/>
              <a:pathLst>
                <a:path w="40462" h="38933" extrusionOk="0">
                  <a:moveTo>
                    <a:pt x="20998" y="0"/>
                  </a:moveTo>
                  <a:cubicBezTo>
                    <a:pt x="13129" y="0"/>
                    <a:pt x="6020" y="4745"/>
                    <a:pt x="3010" y="12011"/>
                  </a:cubicBezTo>
                  <a:cubicBezTo>
                    <a:pt x="1" y="19292"/>
                    <a:pt x="1663" y="27662"/>
                    <a:pt x="7239" y="33238"/>
                  </a:cubicBezTo>
                  <a:cubicBezTo>
                    <a:pt x="10958" y="36957"/>
                    <a:pt x="15934" y="38933"/>
                    <a:pt x="21000" y="38933"/>
                  </a:cubicBezTo>
                  <a:cubicBezTo>
                    <a:pt x="23509" y="38933"/>
                    <a:pt x="26040" y="38448"/>
                    <a:pt x="28451" y="37451"/>
                  </a:cubicBezTo>
                  <a:cubicBezTo>
                    <a:pt x="35717" y="34442"/>
                    <a:pt x="40462" y="27347"/>
                    <a:pt x="40462" y="19464"/>
                  </a:cubicBezTo>
                  <a:cubicBezTo>
                    <a:pt x="40462" y="8715"/>
                    <a:pt x="31747" y="0"/>
                    <a:pt x="20998" y="0"/>
                  </a:cubicBezTo>
                  <a:close/>
                </a:path>
              </a:pathLst>
            </a:custGeom>
            <a:solidFill>
              <a:srgbClr val="FFD3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7" name="Google Shape;4297;p64"/>
            <p:cNvSpPr/>
            <p:nvPr/>
          </p:nvSpPr>
          <p:spPr>
            <a:xfrm>
              <a:off x="4614763" y="3287063"/>
              <a:ext cx="817700" cy="812700"/>
            </a:xfrm>
            <a:custGeom>
              <a:avLst/>
              <a:gdLst/>
              <a:ahLst/>
              <a:cxnLst/>
              <a:rect l="l" t="t" r="r" b="b"/>
              <a:pathLst>
                <a:path w="32708" h="32508" extrusionOk="0">
                  <a:moveTo>
                    <a:pt x="12370" y="1"/>
                  </a:moveTo>
                  <a:cubicBezTo>
                    <a:pt x="12312" y="1"/>
                    <a:pt x="12269" y="15"/>
                    <a:pt x="12212" y="15"/>
                  </a:cubicBezTo>
                  <a:cubicBezTo>
                    <a:pt x="11237" y="144"/>
                    <a:pt x="11166" y="1463"/>
                    <a:pt x="11438" y="2982"/>
                  </a:cubicBezTo>
                  <a:cubicBezTo>
                    <a:pt x="12312" y="4415"/>
                    <a:pt x="13043" y="5920"/>
                    <a:pt x="13631" y="7483"/>
                  </a:cubicBezTo>
                  <a:cubicBezTo>
                    <a:pt x="13918" y="7397"/>
                    <a:pt x="14204" y="7325"/>
                    <a:pt x="14505" y="7268"/>
                  </a:cubicBezTo>
                  <a:cubicBezTo>
                    <a:pt x="14233" y="5232"/>
                    <a:pt x="14090" y="3226"/>
                    <a:pt x="14247" y="1592"/>
                  </a:cubicBezTo>
                  <a:cubicBezTo>
                    <a:pt x="13717" y="675"/>
                    <a:pt x="13086" y="1"/>
                    <a:pt x="12370" y="1"/>
                  </a:cubicBezTo>
                  <a:close/>
                  <a:moveTo>
                    <a:pt x="20840" y="273"/>
                  </a:moveTo>
                  <a:cubicBezTo>
                    <a:pt x="20109" y="273"/>
                    <a:pt x="19450" y="1234"/>
                    <a:pt x="18920" y="2423"/>
                  </a:cubicBezTo>
                  <a:cubicBezTo>
                    <a:pt x="18934" y="4057"/>
                    <a:pt x="18819" y="5691"/>
                    <a:pt x="18576" y="7311"/>
                  </a:cubicBezTo>
                  <a:cubicBezTo>
                    <a:pt x="18948" y="7397"/>
                    <a:pt x="19307" y="7497"/>
                    <a:pt x="19665" y="7626"/>
                  </a:cubicBezTo>
                  <a:cubicBezTo>
                    <a:pt x="20253" y="6150"/>
                    <a:pt x="20969" y="4716"/>
                    <a:pt x="21801" y="3340"/>
                  </a:cubicBezTo>
                  <a:cubicBezTo>
                    <a:pt x="21915" y="1778"/>
                    <a:pt x="21772" y="345"/>
                    <a:pt x="20912" y="273"/>
                  </a:cubicBezTo>
                  <a:close/>
                  <a:moveTo>
                    <a:pt x="5213" y="4142"/>
                  </a:moveTo>
                  <a:cubicBezTo>
                    <a:pt x="4864" y="4142"/>
                    <a:pt x="4542" y="4255"/>
                    <a:pt x="4272" y="4458"/>
                  </a:cubicBezTo>
                  <a:cubicBezTo>
                    <a:pt x="3469" y="5103"/>
                    <a:pt x="3842" y="6293"/>
                    <a:pt x="4630" y="7526"/>
                  </a:cubicBezTo>
                  <a:cubicBezTo>
                    <a:pt x="6006" y="8257"/>
                    <a:pt x="7540" y="9317"/>
                    <a:pt x="9045" y="10492"/>
                  </a:cubicBezTo>
                  <a:cubicBezTo>
                    <a:pt x="9303" y="10191"/>
                    <a:pt x="9575" y="9905"/>
                    <a:pt x="9861" y="9647"/>
                  </a:cubicBezTo>
                  <a:cubicBezTo>
                    <a:pt x="8486" y="7870"/>
                    <a:pt x="7253" y="6021"/>
                    <a:pt x="6579" y="4444"/>
                  </a:cubicBezTo>
                  <a:cubicBezTo>
                    <a:pt x="6164" y="4258"/>
                    <a:pt x="5719" y="4157"/>
                    <a:pt x="5275" y="4143"/>
                  </a:cubicBezTo>
                  <a:cubicBezTo>
                    <a:pt x="5254" y="4142"/>
                    <a:pt x="5233" y="4142"/>
                    <a:pt x="5213" y="4142"/>
                  </a:cubicBezTo>
                  <a:close/>
                  <a:moveTo>
                    <a:pt x="28002" y="5073"/>
                  </a:moveTo>
                  <a:cubicBezTo>
                    <a:pt x="27985" y="5073"/>
                    <a:pt x="27967" y="5073"/>
                    <a:pt x="27949" y="5075"/>
                  </a:cubicBezTo>
                  <a:lnTo>
                    <a:pt x="27935" y="5075"/>
                  </a:lnTo>
                  <a:cubicBezTo>
                    <a:pt x="27290" y="5075"/>
                    <a:pt x="26401" y="5548"/>
                    <a:pt x="25541" y="6150"/>
                  </a:cubicBezTo>
                  <a:cubicBezTo>
                    <a:pt x="24782" y="7382"/>
                    <a:pt x="23965" y="8572"/>
                    <a:pt x="23062" y="9704"/>
                  </a:cubicBezTo>
                  <a:cubicBezTo>
                    <a:pt x="23363" y="9991"/>
                    <a:pt x="23650" y="10292"/>
                    <a:pt x="23907" y="10607"/>
                  </a:cubicBezTo>
                  <a:cubicBezTo>
                    <a:pt x="24911" y="9833"/>
                    <a:pt x="25943" y="9116"/>
                    <a:pt x="27032" y="8472"/>
                  </a:cubicBezTo>
                  <a:cubicBezTo>
                    <a:pt x="28193" y="7196"/>
                    <a:pt x="29211" y="5734"/>
                    <a:pt x="28465" y="5218"/>
                  </a:cubicBezTo>
                  <a:cubicBezTo>
                    <a:pt x="28324" y="5128"/>
                    <a:pt x="28159" y="5073"/>
                    <a:pt x="28002" y="5073"/>
                  </a:cubicBezTo>
                  <a:close/>
                  <a:moveTo>
                    <a:pt x="29770" y="11811"/>
                  </a:moveTo>
                  <a:lnTo>
                    <a:pt x="29741" y="11825"/>
                  </a:lnTo>
                  <a:cubicBezTo>
                    <a:pt x="29742" y="11825"/>
                    <a:pt x="29743" y="11825"/>
                    <a:pt x="29744" y="11825"/>
                  </a:cubicBezTo>
                  <a:lnTo>
                    <a:pt x="29743" y="11825"/>
                  </a:lnTo>
                  <a:cubicBezTo>
                    <a:pt x="29752" y="11821"/>
                    <a:pt x="29761" y="11816"/>
                    <a:pt x="29770" y="11811"/>
                  </a:cubicBezTo>
                  <a:close/>
                  <a:moveTo>
                    <a:pt x="29743" y="11825"/>
                  </a:moveTo>
                  <a:lnTo>
                    <a:pt x="29743" y="11825"/>
                  </a:lnTo>
                  <a:cubicBezTo>
                    <a:pt x="28419" y="12551"/>
                    <a:pt x="27066" y="13205"/>
                    <a:pt x="25670" y="13775"/>
                  </a:cubicBezTo>
                  <a:cubicBezTo>
                    <a:pt x="25814" y="14205"/>
                    <a:pt x="25914" y="14635"/>
                    <a:pt x="26000" y="15064"/>
                  </a:cubicBezTo>
                  <a:cubicBezTo>
                    <a:pt x="27276" y="14864"/>
                    <a:pt x="28551" y="14749"/>
                    <a:pt x="29841" y="14692"/>
                  </a:cubicBezTo>
                  <a:cubicBezTo>
                    <a:pt x="31360" y="14133"/>
                    <a:pt x="32708" y="13402"/>
                    <a:pt x="32392" y="12657"/>
                  </a:cubicBezTo>
                  <a:cubicBezTo>
                    <a:pt x="32120" y="12041"/>
                    <a:pt x="31004" y="11826"/>
                    <a:pt x="29744" y="11825"/>
                  </a:cubicBezTo>
                  <a:close/>
                  <a:moveTo>
                    <a:pt x="2996" y="11711"/>
                  </a:moveTo>
                  <a:cubicBezTo>
                    <a:pt x="1678" y="11711"/>
                    <a:pt x="488" y="11926"/>
                    <a:pt x="259" y="12657"/>
                  </a:cubicBezTo>
                  <a:cubicBezTo>
                    <a:pt x="15" y="13431"/>
                    <a:pt x="846" y="14276"/>
                    <a:pt x="1878" y="15007"/>
                  </a:cubicBezTo>
                  <a:lnTo>
                    <a:pt x="2423" y="15007"/>
                  </a:lnTo>
                  <a:cubicBezTo>
                    <a:pt x="3885" y="15021"/>
                    <a:pt x="5347" y="15122"/>
                    <a:pt x="6809" y="15308"/>
                  </a:cubicBezTo>
                  <a:cubicBezTo>
                    <a:pt x="6895" y="14764"/>
                    <a:pt x="7024" y="14219"/>
                    <a:pt x="7196" y="13689"/>
                  </a:cubicBezTo>
                  <a:cubicBezTo>
                    <a:pt x="5877" y="13115"/>
                    <a:pt x="4601" y="12470"/>
                    <a:pt x="3369" y="11739"/>
                  </a:cubicBezTo>
                  <a:lnTo>
                    <a:pt x="3010" y="11739"/>
                  </a:lnTo>
                  <a:lnTo>
                    <a:pt x="2996" y="11711"/>
                  </a:lnTo>
                  <a:close/>
                  <a:moveTo>
                    <a:pt x="25971" y="18805"/>
                  </a:moveTo>
                  <a:cubicBezTo>
                    <a:pt x="25857" y="19307"/>
                    <a:pt x="25713" y="19823"/>
                    <a:pt x="25527" y="20310"/>
                  </a:cubicBezTo>
                  <a:cubicBezTo>
                    <a:pt x="26473" y="20712"/>
                    <a:pt x="27419" y="21127"/>
                    <a:pt x="28293" y="21571"/>
                  </a:cubicBezTo>
                  <a:cubicBezTo>
                    <a:pt x="28881" y="21743"/>
                    <a:pt x="29483" y="21844"/>
                    <a:pt x="30085" y="21858"/>
                  </a:cubicBezTo>
                  <a:cubicBezTo>
                    <a:pt x="30887" y="21858"/>
                    <a:pt x="31489" y="21586"/>
                    <a:pt x="31547" y="20826"/>
                  </a:cubicBezTo>
                  <a:cubicBezTo>
                    <a:pt x="31604" y="20067"/>
                    <a:pt x="31174" y="19522"/>
                    <a:pt x="30529" y="19092"/>
                  </a:cubicBezTo>
                  <a:lnTo>
                    <a:pt x="30357" y="19092"/>
                  </a:lnTo>
                  <a:cubicBezTo>
                    <a:pt x="28895" y="19078"/>
                    <a:pt x="27433" y="18977"/>
                    <a:pt x="25986" y="18805"/>
                  </a:cubicBezTo>
                  <a:close/>
                  <a:moveTo>
                    <a:pt x="6866" y="18562"/>
                  </a:moveTo>
                  <a:cubicBezTo>
                    <a:pt x="5490" y="18691"/>
                    <a:pt x="4114" y="18777"/>
                    <a:pt x="2867" y="18791"/>
                  </a:cubicBezTo>
                  <a:cubicBezTo>
                    <a:pt x="1405" y="19508"/>
                    <a:pt x="1" y="20468"/>
                    <a:pt x="345" y="21371"/>
                  </a:cubicBezTo>
                  <a:cubicBezTo>
                    <a:pt x="502" y="21801"/>
                    <a:pt x="1047" y="21958"/>
                    <a:pt x="1778" y="21958"/>
                  </a:cubicBezTo>
                  <a:cubicBezTo>
                    <a:pt x="2638" y="21930"/>
                    <a:pt x="3483" y="21801"/>
                    <a:pt x="4300" y="21586"/>
                  </a:cubicBezTo>
                  <a:cubicBezTo>
                    <a:pt x="5246" y="21099"/>
                    <a:pt x="6264" y="20626"/>
                    <a:pt x="7310" y="20196"/>
                  </a:cubicBezTo>
                  <a:cubicBezTo>
                    <a:pt x="7124" y="19665"/>
                    <a:pt x="6966" y="19121"/>
                    <a:pt x="6866" y="18562"/>
                  </a:cubicBezTo>
                  <a:close/>
                  <a:moveTo>
                    <a:pt x="23693" y="23306"/>
                  </a:moveTo>
                  <a:cubicBezTo>
                    <a:pt x="23463" y="23564"/>
                    <a:pt x="23220" y="23807"/>
                    <a:pt x="22976" y="24037"/>
                  </a:cubicBezTo>
                  <a:cubicBezTo>
                    <a:pt x="23621" y="24854"/>
                    <a:pt x="24251" y="25699"/>
                    <a:pt x="24810" y="26516"/>
                  </a:cubicBezTo>
                  <a:cubicBezTo>
                    <a:pt x="25627" y="27176"/>
                    <a:pt x="26487" y="27691"/>
                    <a:pt x="27161" y="27691"/>
                  </a:cubicBezTo>
                  <a:cubicBezTo>
                    <a:pt x="27347" y="27691"/>
                    <a:pt x="27534" y="27649"/>
                    <a:pt x="27691" y="27563"/>
                  </a:cubicBezTo>
                  <a:cubicBezTo>
                    <a:pt x="28150" y="27290"/>
                    <a:pt x="28121" y="26717"/>
                    <a:pt x="27849" y="26043"/>
                  </a:cubicBezTo>
                  <a:cubicBezTo>
                    <a:pt x="26387" y="25241"/>
                    <a:pt x="25011" y="24323"/>
                    <a:pt x="23693" y="23306"/>
                  </a:cubicBezTo>
                  <a:close/>
                  <a:moveTo>
                    <a:pt x="9145" y="23277"/>
                  </a:moveTo>
                  <a:cubicBezTo>
                    <a:pt x="7955" y="24180"/>
                    <a:pt x="6694" y="25011"/>
                    <a:pt x="5404" y="25771"/>
                  </a:cubicBezTo>
                  <a:cubicBezTo>
                    <a:pt x="4974" y="26860"/>
                    <a:pt x="4773" y="27878"/>
                    <a:pt x="5275" y="28279"/>
                  </a:cubicBezTo>
                  <a:cubicBezTo>
                    <a:pt x="5404" y="28369"/>
                    <a:pt x="5544" y="28425"/>
                    <a:pt x="5696" y="28425"/>
                  </a:cubicBezTo>
                  <a:cubicBezTo>
                    <a:pt x="5713" y="28425"/>
                    <a:pt x="5730" y="28424"/>
                    <a:pt x="5748" y="28422"/>
                  </a:cubicBezTo>
                  <a:cubicBezTo>
                    <a:pt x="6393" y="28422"/>
                    <a:pt x="7353" y="27835"/>
                    <a:pt x="8314" y="27090"/>
                  </a:cubicBezTo>
                  <a:cubicBezTo>
                    <a:pt x="8873" y="26187"/>
                    <a:pt x="9532" y="25255"/>
                    <a:pt x="10234" y="24338"/>
                  </a:cubicBezTo>
                  <a:cubicBezTo>
                    <a:pt x="9847" y="24008"/>
                    <a:pt x="9489" y="23650"/>
                    <a:pt x="9145" y="23277"/>
                  </a:cubicBezTo>
                  <a:close/>
                  <a:moveTo>
                    <a:pt x="19493" y="26072"/>
                  </a:moveTo>
                  <a:cubicBezTo>
                    <a:pt x="19092" y="26201"/>
                    <a:pt x="18690" y="26301"/>
                    <a:pt x="18275" y="26387"/>
                  </a:cubicBezTo>
                  <a:cubicBezTo>
                    <a:pt x="18418" y="27649"/>
                    <a:pt x="18533" y="28910"/>
                    <a:pt x="18561" y="30085"/>
                  </a:cubicBezTo>
                  <a:cubicBezTo>
                    <a:pt x="19106" y="31045"/>
                    <a:pt x="19694" y="31834"/>
                    <a:pt x="20267" y="31834"/>
                  </a:cubicBezTo>
                  <a:cubicBezTo>
                    <a:pt x="20324" y="31834"/>
                    <a:pt x="20382" y="31834"/>
                    <a:pt x="20439" y="31805"/>
                  </a:cubicBezTo>
                  <a:cubicBezTo>
                    <a:pt x="21041" y="31633"/>
                    <a:pt x="21127" y="30558"/>
                    <a:pt x="21012" y="29340"/>
                  </a:cubicBezTo>
                  <a:cubicBezTo>
                    <a:pt x="20453" y="28279"/>
                    <a:pt x="19937" y="27190"/>
                    <a:pt x="19493" y="26072"/>
                  </a:cubicBezTo>
                  <a:close/>
                  <a:moveTo>
                    <a:pt x="13287" y="26043"/>
                  </a:moveTo>
                  <a:cubicBezTo>
                    <a:pt x="12685" y="27448"/>
                    <a:pt x="12026" y="28809"/>
                    <a:pt x="11266" y="30142"/>
                  </a:cubicBezTo>
                  <a:cubicBezTo>
                    <a:pt x="11309" y="31289"/>
                    <a:pt x="11567" y="32221"/>
                    <a:pt x="12226" y="32464"/>
                  </a:cubicBezTo>
                  <a:cubicBezTo>
                    <a:pt x="12312" y="32493"/>
                    <a:pt x="12398" y="32507"/>
                    <a:pt x="12499" y="32507"/>
                  </a:cubicBezTo>
                  <a:cubicBezTo>
                    <a:pt x="13273" y="32507"/>
                    <a:pt x="13946" y="31346"/>
                    <a:pt x="14491" y="29985"/>
                  </a:cubicBezTo>
                  <a:cubicBezTo>
                    <a:pt x="14520" y="28852"/>
                    <a:pt x="14634" y="27634"/>
                    <a:pt x="14792" y="26416"/>
                  </a:cubicBezTo>
                  <a:cubicBezTo>
                    <a:pt x="14276" y="26330"/>
                    <a:pt x="13774" y="26201"/>
                    <a:pt x="13287" y="26043"/>
                  </a:cubicBezTo>
                  <a:close/>
                </a:path>
              </a:pathLst>
            </a:custGeom>
            <a:solidFill>
              <a:srgbClr val="FF885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8" name="Google Shape;4298;p64"/>
            <p:cNvSpPr/>
            <p:nvPr/>
          </p:nvSpPr>
          <p:spPr>
            <a:xfrm>
              <a:off x="4895338" y="3237588"/>
              <a:ext cx="265125" cy="477350"/>
            </a:xfrm>
            <a:custGeom>
              <a:avLst/>
              <a:gdLst/>
              <a:ahLst/>
              <a:cxnLst/>
              <a:rect l="l" t="t" r="r" b="b"/>
              <a:pathLst>
                <a:path w="10605" h="19094" extrusionOk="0">
                  <a:moveTo>
                    <a:pt x="5419" y="0"/>
                  </a:moveTo>
                  <a:cubicBezTo>
                    <a:pt x="5391" y="0"/>
                    <a:pt x="5361" y="1"/>
                    <a:pt x="5332" y="2"/>
                  </a:cubicBezTo>
                  <a:cubicBezTo>
                    <a:pt x="0" y="217"/>
                    <a:pt x="5332" y="19093"/>
                    <a:pt x="5332" y="19093"/>
                  </a:cubicBezTo>
                  <a:cubicBezTo>
                    <a:pt x="5332" y="19093"/>
                    <a:pt x="10605" y="0"/>
                    <a:pt x="5419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9" name="Google Shape;4299;p64"/>
            <p:cNvSpPr/>
            <p:nvPr/>
          </p:nvSpPr>
          <p:spPr>
            <a:xfrm>
              <a:off x="4664213" y="3294288"/>
              <a:ext cx="364425" cy="420650"/>
            </a:xfrm>
            <a:custGeom>
              <a:avLst/>
              <a:gdLst/>
              <a:ahLst/>
              <a:cxnLst/>
              <a:rect l="l" t="t" r="r" b="b"/>
              <a:pathLst>
                <a:path w="14577" h="16826" extrusionOk="0">
                  <a:moveTo>
                    <a:pt x="6090" y="1"/>
                  </a:moveTo>
                  <a:cubicBezTo>
                    <a:pt x="5789" y="1"/>
                    <a:pt x="5483" y="69"/>
                    <a:pt x="5175" y="214"/>
                  </a:cubicBezTo>
                  <a:cubicBezTo>
                    <a:pt x="1" y="2636"/>
                    <a:pt x="14577" y="16825"/>
                    <a:pt x="14577" y="16825"/>
                  </a:cubicBezTo>
                  <a:cubicBezTo>
                    <a:pt x="14577" y="16825"/>
                    <a:pt x="10827" y="1"/>
                    <a:pt x="6090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0" name="Google Shape;4300;p64"/>
            <p:cNvSpPr/>
            <p:nvPr/>
          </p:nvSpPr>
          <p:spPr>
            <a:xfrm>
              <a:off x="5028613" y="3297963"/>
              <a:ext cx="358000" cy="416975"/>
            </a:xfrm>
            <a:custGeom>
              <a:avLst/>
              <a:gdLst/>
              <a:ahLst/>
              <a:cxnLst/>
              <a:rect l="l" t="t" r="r" b="b"/>
              <a:pathLst>
                <a:path w="14320" h="16679" extrusionOk="0">
                  <a:moveTo>
                    <a:pt x="8717" y="1"/>
                  </a:moveTo>
                  <a:cubicBezTo>
                    <a:pt x="4186" y="1"/>
                    <a:pt x="1" y="16678"/>
                    <a:pt x="1" y="16678"/>
                  </a:cubicBezTo>
                  <a:cubicBezTo>
                    <a:pt x="1" y="16678"/>
                    <a:pt x="14319" y="2259"/>
                    <a:pt x="9489" y="167"/>
                  </a:cubicBezTo>
                  <a:cubicBezTo>
                    <a:pt x="9231" y="54"/>
                    <a:pt x="8974" y="1"/>
                    <a:pt x="8717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1" name="Google Shape;4301;p64"/>
            <p:cNvSpPr/>
            <p:nvPr/>
          </p:nvSpPr>
          <p:spPr>
            <a:xfrm>
              <a:off x="5028613" y="3459863"/>
              <a:ext cx="489850" cy="255075"/>
            </a:xfrm>
            <a:custGeom>
              <a:avLst/>
              <a:gdLst/>
              <a:ahLst/>
              <a:cxnLst/>
              <a:rect l="l" t="t" r="r" b="b"/>
              <a:pathLst>
                <a:path w="19594" h="10203" extrusionOk="0">
                  <a:moveTo>
                    <a:pt x="14702" y="1"/>
                  </a:moveTo>
                  <a:cubicBezTo>
                    <a:pt x="9971" y="1"/>
                    <a:pt x="1" y="10202"/>
                    <a:pt x="1" y="10202"/>
                  </a:cubicBezTo>
                  <a:cubicBezTo>
                    <a:pt x="1" y="10202"/>
                    <a:pt x="19594" y="4225"/>
                    <a:pt x="16340" y="657"/>
                  </a:cubicBezTo>
                  <a:cubicBezTo>
                    <a:pt x="15925" y="201"/>
                    <a:pt x="15365" y="1"/>
                    <a:pt x="14702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2" name="Google Shape;4302;p64"/>
            <p:cNvSpPr/>
            <p:nvPr/>
          </p:nvSpPr>
          <p:spPr>
            <a:xfrm>
              <a:off x="4566388" y="3450788"/>
              <a:ext cx="462250" cy="264150"/>
            </a:xfrm>
            <a:custGeom>
              <a:avLst/>
              <a:gdLst/>
              <a:ahLst/>
              <a:cxnLst/>
              <a:rect l="l" t="t" r="r" b="b"/>
              <a:pathLst>
                <a:path w="18490" h="10566" extrusionOk="0">
                  <a:moveTo>
                    <a:pt x="3604" y="1"/>
                  </a:moveTo>
                  <a:cubicBezTo>
                    <a:pt x="2954" y="1"/>
                    <a:pt x="2454" y="248"/>
                    <a:pt x="2165" y="819"/>
                  </a:cubicBezTo>
                  <a:cubicBezTo>
                    <a:pt x="1" y="5133"/>
                    <a:pt x="18490" y="10565"/>
                    <a:pt x="18490" y="10565"/>
                  </a:cubicBezTo>
                  <a:cubicBezTo>
                    <a:pt x="18490" y="10565"/>
                    <a:pt x="7850" y="1"/>
                    <a:pt x="3604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3" name="Google Shape;4303;p64"/>
            <p:cNvSpPr/>
            <p:nvPr/>
          </p:nvSpPr>
          <p:spPr>
            <a:xfrm>
              <a:off x="4553213" y="3662238"/>
              <a:ext cx="475425" cy="94750"/>
            </a:xfrm>
            <a:custGeom>
              <a:avLst/>
              <a:gdLst/>
              <a:ahLst/>
              <a:cxnLst/>
              <a:rect l="l" t="t" r="r" b="b"/>
              <a:pathLst>
                <a:path w="19017" h="3790" extrusionOk="0">
                  <a:moveTo>
                    <a:pt x="4880" y="0"/>
                  </a:moveTo>
                  <a:cubicBezTo>
                    <a:pt x="2261" y="0"/>
                    <a:pt x="292" y="462"/>
                    <a:pt x="155" y="1820"/>
                  </a:cubicBezTo>
                  <a:cubicBezTo>
                    <a:pt x="0" y="3306"/>
                    <a:pt x="2251" y="3790"/>
                    <a:pt x="5247" y="3790"/>
                  </a:cubicBezTo>
                  <a:cubicBezTo>
                    <a:pt x="10835" y="3790"/>
                    <a:pt x="19017" y="2107"/>
                    <a:pt x="19017" y="2107"/>
                  </a:cubicBezTo>
                  <a:cubicBezTo>
                    <a:pt x="19017" y="2107"/>
                    <a:pt x="10469" y="0"/>
                    <a:pt x="4880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4" name="Google Shape;4304;p64"/>
            <p:cNvSpPr/>
            <p:nvPr/>
          </p:nvSpPr>
          <p:spPr>
            <a:xfrm>
              <a:off x="4702188" y="3714913"/>
              <a:ext cx="326450" cy="408475"/>
            </a:xfrm>
            <a:custGeom>
              <a:avLst/>
              <a:gdLst/>
              <a:ahLst/>
              <a:cxnLst/>
              <a:rect l="l" t="t" r="r" b="b"/>
              <a:pathLst>
                <a:path w="13058" h="16339" extrusionOk="0">
                  <a:moveTo>
                    <a:pt x="13058" y="0"/>
                  </a:moveTo>
                  <a:cubicBezTo>
                    <a:pt x="13057" y="1"/>
                    <a:pt x="1" y="13057"/>
                    <a:pt x="3627" y="16024"/>
                  </a:cubicBezTo>
                  <a:cubicBezTo>
                    <a:pt x="3889" y="16239"/>
                    <a:pt x="4162" y="16339"/>
                    <a:pt x="4444" y="16339"/>
                  </a:cubicBezTo>
                  <a:cubicBezTo>
                    <a:pt x="8051" y="16339"/>
                    <a:pt x="13058" y="1"/>
                    <a:pt x="13058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5" name="Google Shape;4305;p64"/>
            <p:cNvSpPr/>
            <p:nvPr/>
          </p:nvSpPr>
          <p:spPr>
            <a:xfrm>
              <a:off x="4574988" y="3714913"/>
              <a:ext cx="453650" cy="250950"/>
            </a:xfrm>
            <a:custGeom>
              <a:avLst/>
              <a:gdLst/>
              <a:ahLst/>
              <a:cxnLst/>
              <a:rect l="l" t="t" r="r" b="b"/>
              <a:pathLst>
                <a:path w="18146" h="10038" extrusionOk="0">
                  <a:moveTo>
                    <a:pt x="18146" y="0"/>
                  </a:moveTo>
                  <a:lnTo>
                    <a:pt x="18146" y="0"/>
                  </a:lnTo>
                  <a:cubicBezTo>
                    <a:pt x="18145" y="0"/>
                    <a:pt x="1" y="4759"/>
                    <a:pt x="1821" y="9159"/>
                  </a:cubicBezTo>
                  <a:cubicBezTo>
                    <a:pt x="2073" y="9773"/>
                    <a:pt x="2573" y="10037"/>
                    <a:pt x="3247" y="10037"/>
                  </a:cubicBezTo>
                  <a:cubicBezTo>
                    <a:pt x="7398" y="10037"/>
                    <a:pt x="18146" y="0"/>
                    <a:pt x="18146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6" name="Google Shape;4306;p64"/>
            <p:cNvSpPr/>
            <p:nvPr/>
          </p:nvSpPr>
          <p:spPr>
            <a:xfrm>
              <a:off x="5028613" y="3654263"/>
              <a:ext cx="473275" cy="110675"/>
            </a:xfrm>
            <a:custGeom>
              <a:avLst/>
              <a:gdLst/>
              <a:ahLst/>
              <a:cxnLst/>
              <a:rect l="l" t="t" r="r" b="b"/>
              <a:pathLst>
                <a:path w="18931" h="4427" extrusionOk="0">
                  <a:moveTo>
                    <a:pt x="14024" y="1"/>
                  </a:moveTo>
                  <a:cubicBezTo>
                    <a:pt x="8459" y="1"/>
                    <a:pt x="1" y="2426"/>
                    <a:pt x="1" y="2426"/>
                  </a:cubicBezTo>
                  <a:cubicBezTo>
                    <a:pt x="1" y="2426"/>
                    <a:pt x="8205" y="4427"/>
                    <a:pt x="13769" y="4427"/>
                  </a:cubicBezTo>
                  <a:cubicBezTo>
                    <a:pt x="16722" y="4427"/>
                    <a:pt x="18931" y="3863"/>
                    <a:pt x="18777" y="2139"/>
                  </a:cubicBezTo>
                  <a:cubicBezTo>
                    <a:pt x="18639" y="543"/>
                    <a:pt x="16655" y="1"/>
                    <a:pt x="14024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7" name="Google Shape;4307;p64"/>
            <p:cNvSpPr/>
            <p:nvPr/>
          </p:nvSpPr>
          <p:spPr>
            <a:xfrm>
              <a:off x="5028613" y="3714913"/>
              <a:ext cx="462975" cy="250275"/>
            </a:xfrm>
            <a:custGeom>
              <a:avLst/>
              <a:gdLst/>
              <a:ahLst/>
              <a:cxnLst/>
              <a:rect l="l" t="t" r="r" b="b"/>
              <a:pathLst>
                <a:path w="18519" h="10011" extrusionOk="0">
                  <a:moveTo>
                    <a:pt x="1" y="0"/>
                  </a:moveTo>
                  <a:lnTo>
                    <a:pt x="1" y="0"/>
                  </a:lnTo>
                  <a:cubicBezTo>
                    <a:pt x="1" y="0"/>
                    <a:pt x="10087" y="10011"/>
                    <a:pt x="14583" y="10011"/>
                  </a:cubicBezTo>
                  <a:cubicBezTo>
                    <a:pt x="15297" y="10011"/>
                    <a:pt x="15870" y="9758"/>
                    <a:pt x="16240" y="9173"/>
                  </a:cubicBezTo>
                  <a:cubicBezTo>
                    <a:pt x="18519" y="5518"/>
                    <a:pt x="2" y="0"/>
                    <a:pt x="1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8" name="Google Shape;4308;p64"/>
            <p:cNvSpPr/>
            <p:nvPr/>
          </p:nvSpPr>
          <p:spPr>
            <a:xfrm>
              <a:off x="5028613" y="3710963"/>
              <a:ext cx="356550" cy="408725"/>
            </a:xfrm>
            <a:custGeom>
              <a:avLst/>
              <a:gdLst/>
              <a:ahLst/>
              <a:cxnLst/>
              <a:rect l="l" t="t" r="r" b="b"/>
              <a:pathLst>
                <a:path w="14262" h="16349" extrusionOk="0">
                  <a:moveTo>
                    <a:pt x="1" y="0"/>
                  </a:moveTo>
                  <a:lnTo>
                    <a:pt x="1" y="0"/>
                  </a:lnTo>
                  <a:cubicBezTo>
                    <a:pt x="1" y="1"/>
                    <a:pt x="4005" y="16348"/>
                    <a:pt x="8542" y="16348"/>
                  </a:cubicBezTo>
                  <a:cubicBezTo>
                    <a:pt x="8823" y="16348"/>
                    <a:pt x="9105" y="16286"/>
                    <a:pt x="9389" y="16153"/>
                  </a:cubicBezTo>
                  <a:cubicBezTo>
                    <a:pt x="14262" y="13860"/>
                    <a:pt x="2" y="1"/>
                    <a:pt x="1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9" name="Google Shape;4309;p64"/>
            <p:cNvSpPr/>
            <p:nvPr/>
          </p:nvSpPr>
          <p:spPr>
            <a:xfrm>
              <a:off x="4912163" y="3710963"/>
              <a:ext cx="230350" cy="467275"/>
            </a:xfrm>
            <a:custGeom>
              <a:avLst/>
              <a:gdLst/>
              <a:ahLst/>
              <a:cxnLst/>
              <a:rect l="l" t="t" r="r" b="b"/>
              <a:pathLst>
                <a:path w="9214" h="18691" extrusionOk="0">
                  <a:moveTo>
                    <a:pt x="4659" y="0"/>
                  </a:moveTo>
                  <a:cubicBezTo>
                    <a:pt x="4659" y="1"/>
                    <a:pt x="1" y="18604"/>
                    <a:pt x="4616" y="18690"/>
                  </a:cubicBezTo>
                  <a:cubicBezTo>
                    <a:pt x="4625" y="18690"/>
                    <a:pt x="4633" y="18690"/>
                    <a:pt x="4642" y="18690"/>
                  </a:cubicBezTo>
                  <a:cubicBezTo>
                    <a:pt x="9213" y="18690"/>
                    <a:pt x="4659" y="1"/>
                    <a:pt x="4659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0" name="Google Shape;4310;p64"/>
            <p:cNvSpPr/>
            <p:nvPr/>
          </p:nvSpPr>
          <p:spPr>
            <a:xfrm>
              <a:off x="4762763" y="3464088"/>
              <a:ext cx="505950" cy="486750"/>
            </a:xfrm>
            <a:custGeom>
              <a:avLst/>
              <a:gdLst/>
              <a:ahLst/>
              <a:cxnLst/>
              <a:rect l="l" t="t" r="r" b="b"/>
              <a:pathLst>
                <a:path w="20238" h="19470" extrusionOk="0">
                  <a:moveTo>
                    <a:pt x="10506" y="0"/>
                  </a:moveTo>
                  <a:cubicBezTo>
                    <a:pt x="6564" y="0"/>
                    <a:pt x="3024" y="2365"/>
                    <a:pt x="1505" y="6006"/>
                  </a:cubicBezTo>
                  <a:cubicBezTo>
                    <a:pt x="0" y="9646"/>
                    <a:pt x="831" y="13831"/>
                    <a:pt x="3612" y="16612"/>
                  </a:cubicBezTo>
                  <a:cubicBezTo>
                    <a:pt x="5485" y="18475"/>
                    <a:pt x="7983" y="19470"/>
                    <a:pt x="10523" y="19470"/>
                  </a:cubicBezTo>
                  <a:cubicBezTo>
                    <a:pt x="11772" y="19470"/>
                    <a:pt x="13032" y="19229"/>
                    <a:pt x="14232" y="18733"/>
                  </a:cubicBezTo>
                  <a:cubicBezTo>
                    <a:pt x="17859" y="17228"/>
                    <a:pt x="20238" y="13674"/>
                    <a:pt x="20238" y="9732"/>
                  </a:cubicBezTo>
                  <a:cubicBezTo>
                    <a:pt x="20238" y="4357"/>
                    <a:pt x="15881" y="0"/>
                    <a:pt x="10506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1" name="Google Shape;4311;p64"/>
            <p:cNvSpPr/>
            <p:nvPr/>
          </p:nvSpPr>
          <p:spPr>
            <a:xfrm>
              <a:off x="5016438" y="3355863"/>
              <a:ext cx="17575" cy="108600"/>
            </a:xfrm>
            <a:custGeom>
              <a:avLst/>
              <a:gdLst/>
              <a:ahLst/>
              <a:cxnLst/>
              <a:rect l="l" t="t" r="r" b="b"/>
              <a:pathLst>
                <a:path w="703" h="4344" extrusionOk="0">
                  <a:moveTo>
                    <a:pt x="345" y="1"/>
                  </a:moveTo>
                  <a:cubicBezTo>
                    <a:pt x="347" y="22"/>
                    <a:pt x="350" y="43"/>
                    <a:pt x="352" y="64"/>
                  </a:cubicBezTo>
                  <a:lnTo>
                    <a:pt x="352" y="64"/>
                  </a:lnTo>
                  <a:cubicBezTo>
                    <a:pt x="354" y="43"/>
                    <a:pt x="357" y="22"/>
                    <a:pt x="359" y="1"/>
                  </a:cubicBezTo>
                  <a:close/>
                  <a:moveTo>
                    <a:pt x="352" y="64"/>
                  </a:moveTo>
                  <a:lnTo>
                    <a:pt x="352" y="64"/>
                  </a:lnTo>
                  <a:cubicBezTo>
                    <a:pt x="198" y="1491"/>
                    <a:pt x="85" y="2917"/>
                    <a:pt x="1" y="4344"/>
                  </a:cubicBezTo>
                  <a:lnTo>
                    <a:pt x="703" y="4344"/>
                  </a:lnTo>
                  <a:cubicBezTo>
                    <a:pt x="618" y="2917"/>
                    <a:pt x="519" y="1491"/>
                    <a:pt x="352" y="64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2" name="Google Shape;4312;p64"/>
            <p:cNvSpPr/>
            <p:nvPr/>
          </p:nvSpPr>
          <p:spPr>
            <a:xfrm>
              <a:off x="5140063" y="3403163"/>
              <a:ext cx="62000" cy="98575"/>
            </a:xfrm>
            <a:custGeom>
              <a:avLst/>
              <a:gdLst/>
              <a:ahLst/>
              <a:cxnLst/>
              <a:rect l="l" t="t" r="r" b="b"/>
              <a:pathLst>
                <a:path w="2480" h="3943" extrusionOk="0">
                  <a:moveTo>
                    <a:pt x="2480" y="1"/>
                  </a:moveTo>
                  <a:cubicBezTo>
                    <a:pt x="1620" y="1176"/>
                    <a:pt x="803" y="2380"/>
                    <a:pt x="0" y="3584"/>
                  </a:cubicBezTo>
                  <a:cubicBezTo>
                    <a:pt x="215" y="3699"/>
                    <a:pt x="416" y="3813"/>
                    <a:pt x="617" y="3942"/>
                  </a:cubicBezTo>
                  <a:cubicBezTo>
                    <a:pt x="1262" y="2638"/>
                    <a:pt x="1892" y="1334"/>
                    <a:pt x="2480" y="1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3" name="Google Shape;4313;p64"/>
            <p:cNvSpPr/>
            <p:nvPr/>
          </p:nvSpPr>
          <p:spPr>
            <a:xfrm>
              <a:off x="4848388" y="3403163"/>
              <a:ext cx="62025" cy="98575"/>
            </a:xfrm>
            <a:custGeom>
              <a:avLst/>
              <a:gdLst/>
              <a:ahLst/>
              <a:cxnLst/>
              <a:rect l="l" t="t" r="r" b="b"/>
              <a:pathLst>
                <a:path w="2481" h="3943" extrusionOk="0">
                  <a:moveTo>
                    <a:pt x="1" y="1"/>
                  </a:moveTo>
                  <a:lnTo>
                    <a:pt x="1" y="1"/>
                  </a:lnTo>
                  <a:cubicBezTo>
                    <a:pt x="588" y="1334"/>
                    <a:pt x="1219" y="2638"/>
                    <a:pt x="1878" y="3942"/>
                  </a:cubicBezTo>
                  <a:cubicBezTo>
                    <a:pt x="2079" y="3813"/>
                    <a:pt x="2279" y="3699"/>
                    <a:pt x="2480" y="3584"/>
                  </a:cubicBezTo>
                  <a:cubicBezTo>
                    <a:pt x="1692" y="2366"/>
                    <a:pt x="875" y="1162"/>
                    <a:pt x="1" y="1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4" name="Google Shape;4314;p64"/>
            <p:cNvSpPr/>
            <p:nvPr/>
          </p:nvSpPr>
          <p:spPr>
            <a:xfrm>
              <a:off x="5232513" y="3532513"/>
              <a:ext cx="99275" cy="62375"/>
            </a:xfrm>
            <a:custGeom>
              <a:avLst/>
              <a:gdLst/>
              <a:ahLst/>
              <a:cxnLst/>
              <a:rect l="l" t="t" r="r" b="b"/>
              <a:pathLst>
                <a:path w="3971" h="2495" extrusionOk="0">
                  <a:moveTo>
                    <a:pt x="3956" y="1"/>
                  </a:moveTo>
                  <a:cubicBezTo>
                    <a:pt x="2623" y="588"/>
                    <a:pt x="1304" y="1219"/>
                    <a:pt x="0" y="1878"/>
                  </a:cubicBezTo>
                  <a:cubicBezTo>
                    <a:pt x="115" y="2079"/>
                    <a:pt x="244" y="2280"/>
                    <a:pt x="358" y="2495"/>
                  </a:cubicBezTo>
                  <a:cubicBezTo>
                    <a:pt x="1577" y="1692"/>
                    <a:pt x="2781" y="875"/>
                    <a:pt x="3970" y="1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5" name="Google Shape;4315;p64"/>
            <p:cNvSpPr/>
            <p:nvPr/>
          </p:nvSpPr>
          <p:spPr>
            <a:xfrm>
              <a:off x="4719038" y="3532513"/>
              <a:ext cx="99275" cy="62375"/>
            </a:xfrm>
            <a:custGeom>
              <a:avLst/>
              <a:gdLst/>
              <a:ahLst/>
              <a:cxnLst/>
              <a:rect l="l" t="t" r="r" b="b"/>
              <a:pathLst>
                <a:path w="3971" h="2495" extrusionOk="0">
                  <a:moveTo>
                    <a:pt x="0" y="1"/>
                  </a:moveTo>
                  <a:cubicBezTo>
                    <a:pt x="1190" y="875"/>
                    <a:pt x="2394" y="1692"/>
                    <a:pt x="3612" y="2495"/>
                  </a:cubicBezTo>
                  <a:cubicBezTo>
                    <a:pt x="3727" y="2294"/>
                    <a:pt x="3842" y="2079"/>
                    <a:pt x="3971" y="1878"/>
                  </a:cubicBezTo>
                  <a:cubicBezTo>
                    <a:pt x="2666" y="1233"/>
                    <a:pt x="1348" y="588"/>
                    <a:pt x="15" y="1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6" name="Google Shape;4316;p64"/>
            <p:cNvSpPr/>
            <p:nvPr/>
          </p:nvSpPr>
          <p:spPr>
            <a:xfrm>
              <a:off x="5268688" y="3700563"/>
              <a:ext cx="110400" cy="17950"/>
            </a:xfrm>
            <a:custGeom>
              <a:avLst/>
              <a:gdLst/>
              <a:ahLst/>
              <a:cxnLst/>
              <a:rect l="l" t="t" r="r" b="b"/>
              <a:pathLst>
                <a:path w="4416" h="718" extrusionOk="0">
                  <a:moveTo>
                    <a:pt x="1" y="1"/>
                  </a:moveTo>
                  <a:lnTo>
                    <a:pt x="1" y="273"/>
                  </a:lnTo>
                  <a:lnTo>
                    <a:pt x="1" y="717"/>
                  </a:lnTo>
                  <a:cubicBezTo>
                    <a:pt x="1477" y="631"/>
                    <a:pt x="2939" y="517"/>
                    <a:pt x="4415" y="359"/>
                  </a:cubicBezTo>
                  <a:cubicBezTo>
                    <a:pt x="2939" y="187"/>
                    <a:pt x="1477" y="72"/>
                    <a:pt x="1" y="1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7" name="Google Shape;4317;p64"/>
            <p:cNvSpPr/>
            <p:nvPr/>
          </p:nvSpPr>
          <p:spPr>
            <a:xfrm>
              <a:off x="4671738" y="3700563"/>
              <a:ext cx="110375" cy="17950"/>
            </a:xfrm>
            <a:custGeom>
              <a:avLst/>
              <a:gdLst/>
              <a:ahLst/>
              <a:cxnLst/>
              <a:rect l="l" t="t" r="r" b="b"/>
              <a:pathLst>
                <a:path w="4415" h="718" extrusionOk="0">
                  <a:moveTo>
                    <a:pt x="4415" y="1"/>
                  </a:moveTo>
                  <a:cubicBezTo>
                    <a:pt x="2939" y="87"/>
                    <a:pt x="1462" y="187"/>
                    <a:pt x="1" y="359"/>
                  </a:cubicBezTo>
                  <a:cubicBezTo>
                    <a:pt x="1477" y="517"/>
                    <a:pt x="2939" y="631"/>
                    <a:pt x="4415" y="717"/>
                  </a:cubicBezTo>
                  <a:lnTo>
                    <a:pt x="4415" y="287"/>
                  </a:lnTo>
                  <a:lnTo>
                    <a:pt x="4415" y="1"/>
                  </a:ln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8" name="Google Shape;4318;p64"/>
            <p:cNvSpPr/>
            <p:nvPr/>
          </p:nvSpPr>
          <p:spPr>
            <a:xfrm>
              <a:off x="4719038" y="3822763"/>
              <a:ext cx="101075" cy="63450"/>
            </a:xfrm>
            <a:custGeom>
              <a:avLst/>
              <a:gdLst/>
              <a:ahLst/>
              <a:cxnLst/>
              <a:rect l="l" t="t" r="r" b="b"/>
              <a:pathLst>
                <a:path w="4043" h="2538" extrusionOk="0">
                  <a:moveTo>
                    <a:pt x="3684" y="0"/>
                  </a:moveTo>
                  <a:cubicBezTo>
                    <a:pt x="2437" y="817"/>
                    <a:pt x="1204" y="1648"/>
                    <a:pt x="0" y="2537"/>
                  </a:cubicBezTo>
                  <a:cubicBezTo>
                    <a:pt x="1362" y="1935"/>
                    <a:pt x="2709" y="1276"/>
                    <a:pt x="4042" y="616"/>
                  </a:cubicBezTo>
                  <a:cubicBezTo>
                    <a:pt x="3913" y="416"/>
                    <a:pt x="3784" y="215"/>
                    <a:pt x="3684" y="0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9" name="Google Shape;4319;p64"/>
            <p:cNvSpPr/>
            <p:nvPr/>
          </p:nvSpPr>
          <p:spPr>
            <a:xfrm>
              <a:off x="5230713" y="3822763"/>
              <a:ext cx="101075" cy="63450"/>
            </a:xfrm>
            <a:custGeom>
              <a:avLst/>
              <a:gdLst/>
              <a:ahLst/>
              <a:cxnLst/>
              <a:rect l="l" t="t" r="r" b="b"/>
              <a:pathLst>
                <a:path w="4043" h="2538" extrusionOk="0">
                  <a:moveTo>
                    <a:pt x="359" y="0"/>
                  </a:moveTo>
                  <a:cubicBezTo>
                    <a:pt x="244" y="215"/>
                    <a:pt x="129" y="416"/>
                    <a:pt x="0" y="616"/>
                  </a:cubicBezTo>
                  <a:cubicBezTo>
                    <a:pt x="1333" y="1290"/>
                    <a:pt x="2681" y="1935"/>
                    <a:pt x="4042" y="2537"/>
                  </a:cubicBezTo>
                  <a:cubicBezTo>
                    <a:pt x="2838" y="1648"/>
                    <a:pt x="1606" y="817"/>
                    <a:pt x="373" y="0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0" name="Google Shape;4320;p64"/>
            <p:cNvSpPr/>
            <p:nvPr/>
          </p:nvSpPr>
          <p:spPr>
            <a:xfrm>
              <a:off x="4848388" y="3914113"/>
              <a:ext cx="63800" cy="101450"/>
            </a:xfrm>
            <a:custGeom>
              <a:avLst/>
              <a:gdLst/>
              <a:ahLst/>
              <a:cxnLst/>
              <a:rect l="l" t="t" r="r" b="b"/>
              <a:pathLst>
                <a:path w="2552" h="4058" extrusionOk="0">
                  <a:moveTo>
                    <a:pt x="1935" y="1"/>
                  </a:moveTo>
                  <a:cubicBezTo>
                    <a:pt x="1262" y="1334"/>
                    <a:pt x="602" y="2681"/>
                    <a:pt x="1" y="4057"/>
                  </a:cubicBezTo>
                  <a:cubicBezTo>
                    <a:pt x="889" y="2853"/>
                    <a:pt x="1735" y="1606"/>
                    <a:pt x="2552" y="359"/>
                  </a:cubicBezTo>
                  <a:cubicBezTo>
                    <a:pt x="2351" y="245"/>
                    <a:pt x="2136" y="130"/>
                    <a:pt x="1935" y="1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1" name="Google Shape;4321;p64"/>
            <p:cNvSpPr/>
            <p:nvPr/>
          </p:nvSpPr>
          <p:spPr>
            <a:xfrm>
              <a:off x="5138263" y="3914113"/>
              <a:ext cx="63800" cy="101450"/>
            </a:xfrm>
            <a:custGeom>
              <a:avLst/>
              <a:gdLst/>
              <a:ahLst/>
              <a:cxnLst/>
              <a:rect l="l" t="t" r="r" b="b"/>
              <a:pathLst>
                <a:path w="2552" h="4058" extrusionOk="0">
                  <a:moveTo>
                    <a:pt x="631" y="1"/>
                  </a:moveTo>
                  <a:cubicBezTo>
                    <a:pt x="431" y="130"/>
                    <a:pt x="216" y="245"/>
                    <a:pt x="1" y="359"/>
                  </a:cubicBezTo>
                  <a:cubicBezTo>
                    <a:pt x="818" y="1621"/>
                    <a:pt x="1663" y="2853"/>
                    <a:pt x="2552" y="4057"/>
                  </a:cubicBezTo>
                  <a:cubicBezTo>
                    <a:pt x="1950" y="2681"/>
                    <a:pt x="1305" y="1334"/>
                    <a:pt x="631" y="1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2" name="Google Shape;4322;p64"/>
            <p:cNvSpPr/>
            <p:nvPr/>
          </p:nvSpPr>
          <p:spPr>
            <a:xfrm>
              <a:off x="5016088" y="3950663"/>
              <a:ext cx="17925" cy="112175"/>
            </a:xfrm>
            <a:custGeom>
              <a:avLst/>
              <a:gdLst/>
              <a:ahLst/>
              <a:cxnLst/>
              <a:rect l="l" t="t" r="r" b="b"/>
              <a:pathLst>
                <a:path w="717" h="4487" extrusionOk="0">
                  <a:moveTo>
                    <a:pt x="0" y="1"/>
                  </a:moveTo>
                  <a:cubicBezTo>
                    <a:pt x="86" y="1506"/>
                    <a:pt x="201" y="2996"/>
                    <a:pt x="359" y="4487"/>
                  </a:cubicBezTo>
                  <a:cubicBezTo>
                    <a:pt x="531" y="2996"/>
                    <a:pt x="645" y="1506"/>
                    <a:pt x="717" y="1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3" name="Google Shape;4323;p64"/>
            <p:cNvSpPr/>
            <p:nvPr/>
          </p:nvSpPr>
          <p:spPr>
            <a:xfrm>
              <a:off x="4782088" y="3464088"/>
              <a:ext cx="485550" cy="486250"/>
            </a:xfrm>
            <a:custGeom>
              <a:avLst/>
              <a:gdLst/>
              <a:ahLst/>
              <a:cxnLst/>
              <a:rect l="l" t="t" r="r" b="b"/>
              <a:pathLst>
                <a:path w="19422" h="19450" extrusionOk="0">
                  <a:moveTo>
                    <a:pt x="9375" y="0"/>
                  </a:moveTo>
                  <a:cubicBezTo>
                    <a:pt x="9317" y="903"/>
                    <a:pt x="9274" y="1820"/>
                    <a:pt x="9246" y="2723"/>
                  </a:cubicBezTo>
                  <a:cubicBezTo>
                    <a:pt x="9188" y="3899"/>
                    <a:pt x="9174" y="5088"/>
                    <a:pt x="9145" y="6264"/>
                  </a:cubicBezTo>
                  <a:lnTo>
                    <a:pt x="9131" y="7568"/>
                  </a:lnTo>
                  <a:lnTo>
                    <a:pt x="8457" y="6450"/>
                  </a:lnTo>
                  <a:cubicBezTo>
                    <a:pt x="7841" y="5447"/>
                    <a:pt x="7239" y="4429"/>
                    <a:pt x="6608" y="3426"/>
                  </a:cubicBezTo>
                  <a:cubicBezTo>
                    <a:pt x="6121" y="2666"/>
                    <a:pt x="5634" y="1906"/>
                    <a:pt x="5132" y="1133"/>
                  </a:cubicBezTo>
                  <a:cubicBezTo>
                    <a:pt x="4931" y="1247"/>
                    <a:pt x="4716" y="1376"/>
                    <a:pt x="4530" y="1491"/>
                  </a:cubicBezTo>
                  <a:cubicBezTo>
                    <a:pt x="4931" y="2308"/>
                    <a:pt x="5347" y="3110"/>
                    <a:pt x="5777" y="3913"/>
                  </a:cubicBezTo>
                  <a:cubicBezTo>
                    <a:pt x="6322" y="4959"/>
                    <a:pt x="6895" y="5991"/>
                    <a:pt x="7454" y="7023"/>
                  </a:cubicBezTo>
                  <a:lnTo>
                    <a:pt x="8099" y="8170"/>
                  </a:lnTo>
                  <a:lnTo>
                    <a:pt x="6967" y="7525"/>
                  </a:lnTo>
                  <a:cubicBezTo>
                    <a:pt x="5920" y="6966"/>
                    <a:pt x="4903" y="6393"/>
                    <a:pt x="3842" y="5848"/>
                  </a:cubicBezTo>
                  <a:cubicBezTo>
                    <a:pt x="3054" y="5432"/>
                    <a:pt x="2251" y="5017"/>
                    <a:pt x="1449" y="4615"/>
                  </a:cubicBezTo>
                  <a:cubicBezTo>
                    <a:pt x="1320" y="4816"/>
                    <a:pt x="1205" y="5017"/>
                    <a:pt x="1090" y="5232"/>
                  </a:cubicBezTo>
                  <a:cubicBezTo>
                    <a:pt x="1836" y="5719"/>
                    <a:pt x="2595" y="6206"/>
                    <a:pt x="3355" y="6679"/>
                  </a:cubicBezTo>
                  <a:cubicBezTo>
                    <a:pt x="4344" y="7324"/>
                    <a:pt x="5361" y="7926"/>
                    <a:pt x="6365" y="8542"/>
                  </a:cubicBezTo>
                  <a:lnTo>
                    <a:pt x="7497" y="9202"/>
                  </a:lnTo>
                  <a:lnTo>
                    <a:pt x="6193" y="9216"/>
                  </a:lnTo>
                  <a:cubicBezTo>
                    <a:pt x="5003" y="9245"/>
                    <a:pt x="3828" y="9259"/>
                    <a:pt x="2653" y="9316"/>
                  </a:cubicBezTo>
                  <a:cubicBezTo>
                    <a:pt x="1764" y="9345"/>
                    <a:pt x="875" y="9388"/>
                    <a:pt x="1" y="9445"/>
                  </a:cubicBezTo>
                  <a:lnTo>
                    <a:pt x="1" y="9732"/>
                  </a:lnTo>
                  <a:lnTo>
                    <a:pt x="1" y="10162"/>
                  </a:lnTo>
                  <a:cubicBezTo>
                    <a:pt x="875" y="10205"/>
                    <a:pt x="1764" y="10248"/>
                    <a:pt x="2638" y="10277"/>
                  </a:cubicBezTo>
                  <a:cubicBezTo>
                    <a:pt x="3828" y="10334"/>
                    <a:pt x="5003" y="10348"/>
                    <a:pt x="6178" y="10391"/>
                  </a:cubicBezTo>
                  <a:lnTo>
                    <a:pt x="7483" y="10391"/>
                  </a:lnTo>
                  <a:lnTo>
                    <a:pt x="6365" y="11065"/>
                  </a:lnTo>
                  <a:cubicBezTo>
                    <a:pt x="5361" y="11681"/>
                    <a:pt x="4344" y="12283"/>
                    <a:pt x="3355" y="12914"/>
                  </a:cubicBezTo>
                  <a:cubicBezTo>
                    <a:pt x="2610" y="13387"/>
                    <a:pt x="1879" y="13860"/>
                    <a:pt x="1148" y="14333"/>
                  </a:cubicBezTo>
                  <a:cubicBezTo>
                    <a:pt x="1262" y="14548"/>
                    <a:pt x="1377" y="14748"/>
                    <a:pt x="1506" y="14949"/>
                  </a:cubicBezTo>
                  <a:cubicBezTo>
                    <a:pt x="2280" y="14562"/>
                    <a:pt x="3054" y="14161"/>
                    <a:pt x="3828" y="13760"/>
                  </a:cubicBezTo>
                  <a:cubicBezTo>
                    <a:pt x="4874" y="13215"/>
                    <a:pt x="5906" y="12642"/>
                    <a:pt x="6952" y="12068"/>
                  </a:cubicBezTo>
                  <a:lnTo>
                    <a:pt x="8085" y="11438"/>
                  </a:lnTo>
                  <a:lnTo>
                    <a:pt x="7440" y="12570"/>
                  </a:lnTo>
                  <a:cubicBezTo>
                    <a:pt x="6881" y="13602"/>
                    <a:pt x="6307" y="14634"/>
                    <a:pt x="5763" y="15680"/>
                  </a:cubicBezTo>
                  <a:cubicBezTo>
                    <a:pt x="5361" y="16454"/>
                    <a:pt x="4960" y="17214"/>
                    <a:pt x="4573" y="17988"/>
                  </a:cubicBezTo>
                  <a:cubicBezTo>
                    <a:pt x="4774" y="18117"/>
                    <a:pt x="4989" y="18231"/>
                    <a:pt x="5204" y="18346"/>
                  </a:cubicBezTo>
                  <a:cubicBezTo>
                    <a:pt x="5677" y="17629"/>
                    <a:pt x="6135" y="16898"/>
                    <a:pt x="6594" y="16167"/>
                  </a:cubicBezTo>
                  <a:cubicBezTo>
                    <a:pt x="7239" y="15178"/>
                    <a:pt x="7841" y="14161"/>
                    <a:pt x="8457" y="13158"/>
                  </a:cubicBezTo>
                  <a:lnTo>
                    <a:pt x="9117" y="12025"/>
                  </a:lnTo>
                  <a:lnTo>
                    <a:pt x="9131" y="13330"/>
                  </a:lnTo>
                  <a:cubicBezTo>
                    <a:pt x="9160" y="14519"/>
                    <a:pt x="9174" y="15694"/>
                    <a:pt x="9231" y="16870"/>
                  </a:cubicBezTo>
                  <a:cubicBezTo>
                    <a:pt x="9260" y="17730"/>
                    <a:pt x="9303" y="18590"/>
                    <a:pt x="9346" y="19450"/>
                  </a:cubicBezTo>
                  <a:lnTo>
                    <a:pt x="10063" y="19450"/>
                  </a:lnTo>
                  <a:cubicBezTo>
                    <a:pt x="10120" y="18590"/>
                    <a:pt x="10163" y="17730"/>
                    <a:pt x="10191" y="16870"/>
                  </a:cubicBezTo>
                  <a:cubicBezTo>
                    <a:pt x="10249" y="15694"/>
                    <a:pt x="10263" y="14519"/>
                    <a:pt x="10292" y="13330"/>
                  </a:cubicBezTo>
                  <a:lnTo>
                    <a:pt x="10306" y="12025"/>
                  </a:lnTo>
                  <a:lnTo>
                    <a:pt x="10965" y="13158"/>
                  </a:lnTo>
                  <a:cubicBezTo>
                    <a:pt x="11582" y="14161"/>
                    <a:pt x="12184" y="15178"/>
                    <a:pt x="12829" y="16167"/>
                  </a:cubicBezTo>
                  <a:cubicBezTo>
                    <a:pt x="13287" y="16898"/>
                    <a:pt x="13746" y="17629"/>
                    <a:pt x="14219" y="18346"/>
                  </a:cubicBezTo>
                  <a:cubicBezTo>
                    <a:pt x="14434" y="18231"/>
                    <a:pt x="14649" y="18117"/>
                    <a:pt x="14850" y="17988"/>
                  </a:cubicBezTo>
                  <a:cubicBezTo>
                    <a:pt x="14463" y="17214"/>
                    <a:pt x="14061" y="16454"/>
                    <a:pt x="13660" y="15680"/>
                  </a:cubicBezTo>
                  <a:cubicBezTo>
                    <a:pt x="13130" y="14634"/>
                    <a:pt x="12542" y="13602"/>
                    <a:pt x="11983" y="12570"/>
                  </a:cubicBezTo>
                  <a:lnTo>
                    <a:pt x="11338" y="11438"/>
                  </a:lnTo>
                  <a:lnTo>
                    <a:pt x="12470" y="12083"/>
                  </a:lnTo>
                  <a:cubicBezTo>
                    <a:pt x="13517" y="12642"/>
                    <a:pt x="14534" y="13215"/>
                    <a:pt x="15595" y="13760"/>
                  </a:cubicBezTo>
                  <a:cubicBezTo>
                    <a:pt x="16369" y="14161"/>
                    <a:pt x="17143" y="14562"/>
                    <a:pt x="17917" y="14963"/>
                  </a:cubicBezTo>
                  <a:cubicBezTo>
                    <a:pt x="18046" y="14763"/>
                    <a:pt x="18175" y="14548"/>
                    <a:pt x="18275" y="14333"/>
                  </a:cubicBezTo>
                  <a:cubicBezTo>
                    <a:pt x="17544" y="13860"/>
                    <a:pt x="16813" y="13387"/>
                    <a:pt x="16068" y="12914"/>
                  </a:cubicBezTo>
                  <a:cubicBezTo>
                    <a:pt x="15079" y="12283"/>
                    <a:pt x="14061" y="11681"/>
                    <a:pt x="13058" y="11065"/>
                  </a:cubicBezTo>
                  <a:lnTo>
                    <a:pt x="11940" y="10406"/>
                  </a:lnTo>
                  <a:lnTo>
                    <a:pt x="13230" y="10391"/>
                  </a:lnTo>
                  <a:cubicBezTo>
                    <a:pt x="14420" y="10348"/>
                    <a:pt x="15595" y="10334"/>
                    <a:pt x="16770" y="10277"/>
                  </a:cubicBezTo>
                  <a:cubicBezTo>
                    <a:pt x="17659" y="10248"/>
                    <a:pt x="18547" y="10205"/>
                    <a:pt x="19422" y="10162"/>
                  </a:cubicBezTo>
                  <a:lnTo>
                    <a:pt x="19422" y="9732"/>
                  </a:lnTo>
                  <a:lnTo>
                    <a:pt x="19422" y="9445"/>
                  </a:lnTo>
                  <a:cubicBezTo>
                    <a:pt x="18547" y="9388"/>
                    <a:pt x="17659" y="9345"/>
                    <a:pt x="16770" y="9316"/>
                  </a:cubicBezTo>
                  <a:cubicBezTo>
                    <a:pt x="15595" y="9259"/>
                    <a:pt x="14405" y="9245"/>
                    <a:pt x="13230" y="9216"/>
                  </a:cubicBezTo>
                  <a:lnTo>
                    <a:pt x="11926" y="9202"/>
                  </a:lnTo>
                  <a:lnTo>
                    <a:pt x="13058" y="8542"/>
                  </a:lnTo>
                  <a:cubicBezTo>
                    <a:pt x="14047" y="7926"/>
                    <a:pt x="15065" y="7324"/>
                    <a:pt x="16068" y="6679"/>
                  </a:cubicBezTo>
                  <a:cubicBezTo>
                    <a:pt x="16828" y="6206"/>
                    <a:pt x="17573" y="5719"/>
                    <a:pt x="18332" y="5232"/>
                  </a:cubicBezTo>
                  <a:cubicBezTo>
                    <a:pt x="18218" y="5017"/>
                    <a:pt x="18103" y="4802"/>
                    <a:pt x="17974" y="4601"/>
                  </a:cubicBezTo>
                  <a:cubicBezTo>
                    <a:pt x="17171" y="5017"/>
                    <a:pt x="16369" y="5418"/>
                    <a:pt x="15566" y="5848"/>
                  </a:cubicBezTo>
                  <a:cubicBezTo>
                    <a:pt x="14520" y="6378"/>
                    <a:pt x="13502" y="6966"/>
                    <a:pt x="12456" y="7525"/>
                  </a:cubicBezTo>
                  <a:lnTo>
                    <a:pt x="11324" y="8170"/>
                  </a:lnTo>
                  <a:lnTo>
                    <a:pt x="11969" y="7038"/>
                  </a:lnTo>
                  <a:cubicBezTo>
                    <a:pt x="12528" y="5991"/>
                    <a:pt x="13101" y="4974"/>
                    <a:pt x="13646" y="3913"/>
                  </a:cubicBezTo>
                  <a:cubicBezTo>
                    <a:pt x="14061" y="3110"/>
                    <a:pt x="14477" y="2308"/>
                    <a:pt x="14893" y="1491"/>
                  </a:cubicBezTo>
                  <a:cubicBezTo>
                    <a:pt x="14692" y="1376"/>
                    <a:pt x="14491" y="1247"/>
                    <a:pt x="14291" y="1133"/>
                  </a:cubicBezTo>
                  <a:cubicBezTo>
                    <a:pt x="13789" y="1892"/>
                    <a:pt x="13287" y="2666"/>
                    <a:pt x="12814" y="3426"/>
                  </a:cubicBezTo>
                  <a:cubicBezTo>
                    <a:pt x="12169" y="4429"/>
                    <a:pt x="11567" y="5447"/>
                    <a:pt x="10951" y="6450"/>
                  </a:cubicBezTo>
                  <a:lnTo>
                    <a:pt x="10292" y="7568"/>
                  </a:lnTo>
                  <a:lnTo>
                    <a:pt x="10277" y="6264"/>
                  </a:lnTo>
                  <a:cubicBezTo>
                    <a:pt x="10249" y="5088"/>
                    <a:pt x="10234" y="3899"/>
                    <a:pt x="10177" y="2723"/>
                  </a:cubicBezTo>
                  <a:cubicBezTo>
                    <a:pt x="10134" y="1820"/>
                    <a:pt x="10091" y="903"/>
                    <a:pt x="10048" y="0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4" name="Google Shape;4324;p64"/>
            <p:cNvSpPr/>
            <p:nvPr/>
          </p:nvSpPr>
          <p:spPr>
            <a:xfrm>
              <a:off x="4807538" y="3492538"/>
              <a:ext cx="424275" cy="389550"/>
            </a:xfrm>
            <a:custGeom>
              <a:avLst/>
              <a:gdLst/>
              <a:ahLst/>
              <a:cxnLst/>
              <a:rect l="l" t="t" r="r" b="b"/>
              <a:pathLst>
                <a:path w="16971" h="15582" extrusionOk="0">
                  <a:moveTo>
                    <a:pt x="9034" y="1"/>
                  </a:moveTo>
                  <a:cubicBezTo>
                    <a:pt x="8203" y="1"/>
                    <a:pt x="7371" y="109"/>
                    <a:pt x="6565" y="324"/>
                  </a:cubicBezTo>
                  <a:cubicBezTo>
                    <a:pt x="4272" y="926"/>
                    <a:pt x="2308" y="2374"/>
                    <a:pt x="1047" y="4395"/>
                  </a:cubicBezTo>
                  <a:cubicBezTo>
                    <a:pt x="703" y="4939"/>
                    <a:pt x="445" y="5541"/>
                    <a:pt x="259" y="6158"/>
                  </a:cubicBezTo>
                  <a:cubicBezTo>
                    <a:pt x="216" y="6287"/>
                    <a:pt x="187" y="6430"/>
                    <a:pt x="158" y="6559"/>
                  </a:cubicBezTo>
                  <a:cubicBezTo>
                    <a:pt x="44" y="7089"/>
                    <a:pt x="1" y="7634"/>
                    <a:pt x="29" y="8178"/>
                  </a:cubicBezTo>
                  <a:cubicBezTo>
                    <a:pt x="144" y="9554"/>
                    <a:pt x="775" y="10300"/>
                    <a:pt x="1534" y="10672"/>
                  </a:cubicBezTo>
                  <a:cubicBezTo>
                    <a:pt x="2172" y="11006"/>
                    <a:pt x="2890" y="11086"/>
                    <a:pt x="3435" y="11086"/>
                  </a:cubicBezTo>
                  <a:cubicBezTo>
                    <a:pt x="3943" y="11086"/>
                    <a:pt x="4300" y="11016"/>
                    <a:pt x="4300" y="11016"/>
                  </a:cubicBezTo>
                  <a:lnTo>
                    <a:pt x="4300" y="11016"/>
                  </a:lnTo>
                  <a:cubicBezTo>
                    <a:pt x="4300" y="11016"/>
                    <a:pt x="3713" y="14814"/>
                    <a:pt x="5375" y="15359"/>
                  </a:cubicBezTo>
                  <a:cubicBezTo>
                    <a:pt x="5504" y="15402"/>
                    <a:pt x="5617" y="15422"/>
                    <a:pt x="5714" y="15422"/>
                  </a:cubicBezTo>
                  <a:cubicBezTo>
                    <a:pt x="6879" y="15422"/>
                    <a:pt x="6002" y="12593"/>
                    <a:pt x="6809" y="12593"/>
                  </a:cubicBezTo>
                  <a:cubicBezTo>
                    <a:pt x="7697" y="12593"/>
                    <a:pt x="6622" y="15230"/>
                    <a:pt x="8199" y="15560"/>
                  </a:cubicBezTo>
                  <a:cubicBezTo>
                    <a:pt x="8273" y="15575"/>
                    <a:pt x="8342" y="15582"/>
                    <a:pt x="8405" y="15582"/>
                  </a:cubicBezTo>
                  <a:cubicBezTo>
                    <a:pt x="9693" y="15582"/>
                    <a:pt x="8907" y="12679"/>
                    <a:pt x="10191" y="12679"/>
                  </a:cubicBezTo>
                  <a:cubicBezTo>
                    <a:pt x="11538" y="12679"/>
                    <a:pt x="11166" y="15459"/>
                    <a:pt x="12742" y="15560"/>
                  </a:cubicBezTo>
                  <a:cubicBezTo>
                    <a:pt x="12757" y="15560"/>
                    <a:pt x="12771" y="15561"/>
                    <a:pt x="12784" y="15561"/>
                  </a:cubicBezTo>
                  <a:cubicBezTo>
                    <a:pt x="14312" y="15561"/>
                    <a:pt x="13115" y="10873"/>
                    <a:pt x="13115" y="10873"/>
                  </a:cubicBezTo>
                  <a:lnTo>
                    <a:pt x="13115" y="10873"/>
                  </a:lnTo>
                  <a:cubicBezTo>
                    <a:pt x="13115" y="10873"/>
                    <a:pt x="13524" y="10963"/>
                    <a:pt x="14073" y="10963"/>
                  </a:cubicBezTo>
                  <a:cubicBezTo>
                    <a:pt x="14623" y="10963"/>
                    <a:pt x="15315" y="10873"/>
                    <a:pt x="15881" y="10515"/>
                  </a:cubicBezTo>
                  <a:cubicBezTo>
                    <a:pt x="16139" y="10357"/>
                    <a:pt x="16340" y="10156"/>
                    <a:pt x="16512" y="9913"/>
                  </a:cubicBezTo>
                  <a:cubicBezTo>
                    <a:pt x="16784" y="9511"/>
                    <a:pt x="16970" y="8938"/>
                    <a:pt x="16970" y="8178"/>
                  </a:cubicBezTo>
                  <a:cubicBezTo>
                    <a:pt x="16970" y="6631"/>
                    <a:pt x="16053" y="2933"/>
                    <a:pt x="13101" y="1084"/>
                  </a:cubicBezTo>
                  <a:cubicBezTo>
                    <a:pt x="13015" y="1026"/>
                    <a:pt x="12929" y="969"/>
                    <a:pt x="12828" y="926"/>
                  </a:cubicBezTo>
                  <a:cubicBezTo>
                    <a:pt x="12527" y="754"/>
                    <a:pt x="12226" y="611"/>
                    <a:pt x="11911" y="482"/>
                  </a:cubicBezTo>
                  <a:cubicBezTo>
                    <a:pt x="11194" y="224"/>
                    <a:pt x="10449" y="66"/>
                    <a:pt x="9689" y="23"/>
                  </a:cubicBezTo>
                  <a:cubicBezTo>
                    <a:pt x="9471" y="8"/>
                    <a:pt x="9253" y="1"/>
                    <a:pt x="9034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5" name="Google Shape;4325;p64"/>
            <p:cNvSpPr/>
            <p:nvPr/>
          </p:nvSpPr>
          <p:spPr>
            <a:xfrm>
              <a:off x="4989213" y="3705238"/>
              <a:ext cx="78500" cy="57900"/>
            </a:xfrm>
            <a:custGeom>
              <a:avLst/>
              <a:gdLst/>
              <a:ahLst/>
              <a:cxnLst/>
              <a:rect l="l" t="t" r="r" b="b"/>
              <a:pathLst>
                <a:path w="3140" h="2316" extrusionOk="0">
                  <a:moveTo>
                    <a:pt x="1233" y="0"/>
                  </a:moveTo>
                  <a:cubicBezTo>
                    <a:pt x="1233" y="0"/>
                    <a:pt x="0" y="1935"/>
                    <a:pt x="430" y="2236"/>
                  </a:cubicBezTo>
                  <a:cubicBezTo>
                    <a:pt x="479" y="2270"/>
                    <a:pt x="528" y="2285"/>
                    <a:pt x="577" y="2285"/>
                  </a:cubicBezTo>
                  <a:cubicBezTo>
                    <a:pt x="970" y="2285"/>
                    <a:pt x="1376" y="1347"/>
                    <a:pt x="1376" y="1347"/>
                  </a:cubicBezTo>
                  <a:cubicBezTo>
                    <a:pt x="1376" y="1347"/>
                    <a:pt x="1563" y="2316"/>
                    <a:pt x="2157" y="2316"/>
                  </a:cubicBezTo>
                  <a:cubicBezTo>
                    <a:pt x="2222" y="2316"/>
                    <a:pt x="2291" y="2304"/>
                    <a:pt x="2365" y="2279"/>
                  </a:cubicBezTo>
                  <a:cubicBezTo>
                    <a:pt x="3139" y="2035"/>
                    <a:pt x="1233" y="0"/>
                    <a:pt x="1233" y="0"/>
                  </a:cubicBezTo>
                  <a:close/>
                </a:path>
              </a:pathLst>
            </a:custGeom>
            <a:solidFill>
              <a:srgbClr val="1E032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6" name="Google Shape;4326;p64"/>
            <p:cNvSpPr/>
            <p:nvPr/>
          </p:nvSpPr>
          <p:spPr>
            <a:xfrm>
              <a:off x="4883513" y="3581088"/>
              <a:ext cx="92450" cy="133550"/>
            </a:xfrm>
            <a:custGeom>
              <a:avLst/>
              <a:gdLst/>
              <a:ahLst/>
              <a:cxnLst/>
              <a:rect l="l" t="t" r="r" b="b"/>
              <a:pathLst>
                <a:path w="3698" h="5342" extrusionOk="0">
                  <a:moveTo>
                    <a:pt x="2008" y="0"/>
                  </a:moveTo>
                  <a:cubicBezTo>
                    <a:pt x="1223" y="0"/>
                    <a:pt x="513" y="500"/>
                    <a:pt x="244" y="1240"/>
                  </a:cubicBezTo>
                  <a:cubicBezTo>
                    <a:pt x="43" y="1784"/>
                    <a:pt x="0" y="2386"/>
                    <a:pt x="100" y="2945"/>
                  </a:cubicBezTo>
                  <a:cubicBezTo>
                    <a:pt x="172" y="3332"/>
                    <a:pt x="272" y="3705"/>
                    <a:pt x="401" y="4063"/>
                  </a:cubicBezTo>
                  <a:cubicBezTo>
                    <a:pt x="502" y="4364"/>
                    <a:pt x="659" y="4665"/>
                    <a:pt x="860" y="4909"/>
                  </a:cubicBezTo>
                  <a:cubicBezTo>
                    <a:pt x="1125" y="5186"/>
                    <a:pt x="1502" y="5341"/>
                    <a:pt x="1879" y="5341"/>
                  </a:cubicBezTo>
                  <a:cubicBezTo>
                    <a:pt x="1950" y="5341"/>
                    <a:pt x="2022" y="5336"/>
                    <a:pt x="2093" y="5324"/>
                  </a:cubicBezTo>
                  <a:cubicBezTo>
                    <a:pt x="2150" y="5310"/>
                    <a:pt x="2193" y="5310"/>
                    <a:pt x="2236" y="5296"/>
                  </a:cubicBezTo>
                  <a:cubicBezTo>
                    <a:pt x="2953" y="5124"/>
                    <a:pt x="3426" y="4421"/>
                    <a:pt x="3540" y="3719"/>
                  </a:cubicBezTo>
                  <a:cubicBezTo>
                    <a:pt x="3698" y="2759"/>
                    <a:pt x="3569" y="1770"/>
                    <a:pt x="3168" y="896"/>
                  </a:cubicBezTo>
                  <a:cubicBezTo>
                    <a:pt x="3024" y="552"/>
                    <a:pt x="2766" y="265"/>
                    <a:pt x="2451" y="79"/>
                  </a:cubicBezTo>
                  <a:cubicBezTo>
                    <a:pt x="2351" y="36"/>
                    <a:pt x="2265" y="7"/>
                    <a:pt x="2164" y="7"/>
                  </a:cubicBezTo>
                  <a:cubicBezTo>
                    <a:pt x="2112" y="3"/>
                    <a:pt x="2060" y="0"/>
                    <a:pt x="2008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7" name="Google Shape;4327;p64"/>
            <p:cNvSpPr/>
            <p:nvPr/>
          </p:nvSpPr>
          <p:spPr>
            <a:xfrm>
              <a:off x="4901413" y="3583038"/>
              <a:ext cx="74550" cy="131175"/>
            </a:xfrm>
            <a:custGeom>
              <a:avLst/>
              <a:gdLst/>
              <a:ahLst/>
              <a:cxnLst/>
              <a:rect l="l" t="t" r="r" b="b"/>
              <a:pathLst>
                <a:path w="2982" h="5247" extrusionOk="0">
                  <a:moveTo>
                    <a:pt x="1735" y="1"/>
                  </a:moveTo>
                  <a:cubicBezTo>
                    <a:pt x="1047" y="115"/>
                    <a:pt x="488" y="588"/>
                    <a:pt x="244" y="1233"/>
                  </a:cubicBezTo>
                  <a:cubicBezTo>
                    <a:pt x="44" y="1778"/>
                    <a:pt x="1" y="2366"/>
                    <a:pt x="101" y="2939"/>
                  </a:cubicBezTo>
                  <a:cubicBezTo>
                    <a:pt x="173" y="3326"/>
                    <a:pt x="273" y="3698"/>
                    <a:pt x="402" y="4057"/>
                  </a:cubicBezTo>
                  <a:cubicBezTo>
                    <a:pt x="502" y="4358"/>
                    <a:pt x="646" y="4644"/>
                    <a:pt x="861" y="4902"/>
                  </a:cubicBezTo>
                  <a:cubicBezTo>
                    <a:pt x="1004" y="5060"/>
                    <a:pt x="1176" y="5175"/>
                    <a:pt x="1377" y="5246"/>
                  </a:cubicBezTo>
                  <a:cubicBezTo>
                    <a:pt x="1434" y="5232"/>
                    <a:pt x="1477" y="5232"/>
                    <a:pt x="1520" y="5218"/>
                  </a:cubicBezTo>
                  <a:cubicBezTo>
                    <a:pt x="2237" y="5046"/>
                    <a:pt x="2710" y="4343"/>
                    <a:pt x="2824" y="3641"/>
                  </a:cubicBezTo>
                  <a:cubicBezTo>
                    <a:pt x="2982" y="2681"/>
                    <a:pt x="2853" y="1692"/>
                    <a:pt x="2452" y="818"/>
                  </a:cubicBezTo>
                  <a:cubicBezTo>
                    <a:pt x="2308" y="474"/>
                    <a:pt x="2050" y="187"/>
                    <a:pt x="1735" y="1"/>
                  </a:cubicBezTo>
                  <a:close/>
                </a:path>
              </a:pathLst>
            </a:custGeom>
            <a:solidFill>
              <a:srgbClr val="1E032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8" name="Google Shape;4328;p64"/>
            <p:cNvSpPr/>
            <p:nvPr/>
          </p:nvSpPr>
          <p:spPr>
            <a:xfrm>
              <a:off x="5075213" y="3594588"/>
              <a:ext cx="86125" cy="114575"/>
            </a:xfrm>
            <a:custGeom>
              <a:avLst/>
              <a:gdLst/>
              <a:ahLst/>
              <a:cxnLst/>
              <a:rect l="l" t="t" r="r" b="b"/>
              <a:pathLst>
                <a:path w="3445" h="4583" extrusionOk="0">
                  <a:moveTo>
                    <a:pt x="1400" y="1"/>
                  </a:moveTo>
                  <a:cubicBezTo>
                    <a:pt x="1265" y="1"/>
                    <a:pt x="1130" y="28"/>
                    <a:pt x="1003" y="83"/>
                  </a:cubicBezTo>
                  <a:cubicBezTo>
                    <a:pt x="932" y="112"/>
                    <a:pt x="860" y="155"/>
                    <a:pt x="788" y="212"/>
                  </a:cubicBezTo>
                  <a:cubicBezTo>
                    <a:pt x="115" y="728"/>
                    <a:pt x="0" y="4025"/>
                    <a:pt x="1577" y="4512"/>
                  </a:cubicBezTo>
                  <a:lnTo>
                    <a:pt x="1648" y="4541"/>
                  </a:lnTo>
                  <a:cubicBezTo>
                    <a:pt x="1765" y="4569"/>
                    <a:pt x="1875" y="4582"/>
                    <a:pt x="1978" y="4582"/>
                  </a:cubicBezTo>
                  <a:cubicBezTo>
                    <a:pt x="3187" y="4582"/>
                    <a:pt x="3445" y="2757"/>
                    <a:pt x="3168" y="1832"/>
                  </a:cubicBezTo>
                  <a:cubicBezTo>
                    <a:pt x="2953" y="1187"/>
                    <a:pt x="2551" y="614"/>
                    <a:pt x="2007" y="212"/>
                  </a:cubicBezTo>
                  <a:cubicBezTo>
                    <a:pt x="1830" y="71"/>
                    <a:pt x="1616" y="1"/>
                    <a:pt x="1400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9" name="Google Shape;4329;p64"/>
            <p:cNvSpPr/>
            <p:nvPr/>
          </p:nvSpPr>
          <p:spPr>
            <a:xfrm>
              <a:off x="5075213" y="3596663"/>
              <a:ext cx="65950" cy="110750"/>
            </a:xfrm>
            <a:custGeom>
              <a:avLst/>
              <a:gdLst/>
              <a:ahLst/>
              <a:cxnLst/>
              <a:rect l="l" t="t" r="r" b="b"/>
              <a:pathLst>
                <a:path w="2638" h="4430" extrusionOk="0">
                  <a:moveTo>
                    <a:pt x="1003" y="0"/>
                  </a:moveTo>
                  <a:cubicBezTo>
                    <a:pt x="932" y="29"/>
                    <a:pt x="860" y="72"/>
                    <a:pt x="788" y="129"/>
                  </a:cubicBezTo>
                  <a:cubicBezTo>
                    <a:pt x="115" y="645"/>
                    <a:pt x="0" y="3942"/>
                    <a:pt x="1577" y="4429"/>
                  </a:cubicBezTo>
                  <a:cubicBezTo>
                    <a:pt x="2465" y="4099"/>
                    <a:pt x="2637" y="2580"/>
                    <a:pt x="2394" y="1749"/>
                  </a:cubicBezTo>
                  <a:cubicBezTo>
                    <a:pt x="2236" y="1233"/>
                    <a:pt x="1792" y="488"/>
                    <a:pt x="1233" y="129"/>
                  </a:cubicBezTo>
                  <a:cubicBezTo>
                    <a:pt x="1161" y="72"/>
                    <a:pt x="1089" y="29"/>
                    <a:pt x="1003" y="0"/>
                  </a:cubicBezTo>
                  <a:close/>
                </a:path>
              </a:pathLst>
            </a:custGeom>
            <a:solidFill>
              <a:srgbClr val="1E032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0" name="Google Shape;4330;p64"/>
            <p:cNvSpPr/>
            <p:nvPr/>
          </p:nvSpPr>
          <p:spPr>
            <a:xfrm>
              <a:off x="4938338" y="3696638"/>
              <a:ext cx="43725" cy="34425"/>
            </a:xfrm>
            <a:custGeom>
              <a:avLst/>
              <a:gdLst/>
              <a:ahLst/>
              <a:cxnLst/>
              <a:rect l="l" t="t" r="r" b="b"/>
              <a:pathLst>
                <a:path w="1749" h="1377" extrusionOk="0">
                  <a:moveTo>
                    <a:pt x="1749" y="0"/>
                  </a:moveTo>
                  <a:lnTo>
                    <a:pt x="0" y="1376"/>
                  </a:lnTo>
                  <a:cubicBezTo>
                    <a:pt x="0" y="1376"/>
                    <a:pt x="12" y="1377"/>
                    <a:pt x="33" y="1377"/>
                  </a:cubicBezTo>
                  <a:cubicBezTo>
                    <a:pt x="252" y="1377"/>
                    <a:pt x="1475" y="1317"/>
                    <a:pt x="1749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1" name="Google Shape;4331;p64"/>
            <p:cNvSpPr/>
            <p:nvPr/>
          </p:nvSpPr>
          <p:spPr>
            <a:xfrm>
              <a:off x="5079138" y="3698063"/>
              <a:ext cx="40875" cy="25825"/>
            </a:xfrm>
            <a:custGeom>
              <a:avLst/>
              <a:gdLst/>
              <a:ahLst/>
              <a:cxnLst/>
              <a:rect l="l" t="t" r="r" b="b"/>
              <a:pathLst>
                <a:path w="1635" h="1033" extrusionOk="0">
                  <a:moveTo>
                    <a:pt x="1" y="0"/>
                  </a:moveTo>
                  <a:cubicBezTo>
                    <a:pt x="1" y="1"/>
                    <a:pt x="489" y="1033"/>
                    <a:pt x="1590" y="1033"/>
                  </a:cubicBezTo>
                  <a:cubicBezTo>
                    <a:pt x="1605" y="1033"/>
                    <a:pt x="1620" y="1033"/>
                    <a:pt x="1635" y="1032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2" name="Google Shape;4332;p64"/>
            <p:cNvSpPr/>
            <p:nvPr/>
          </p:nvSpPr>
          <p:spPr>
            <a:xfrm>
              <a:off x="4807888" y="3656488"/>
              <a:ext cx="56300" cy="103225"/>
            </a:xfrm>
            <a:custGeom>
              <a:avLst/>
              <a:gdLst/>
              <a:ahLst/>
              <a:cxnLst/>
              <a:rect l="l" t="t" r="r" b="b"/>
              <a:pathLst>
                <a:path w="2252" h="4129" extrusionOk="0">
                  <a:moveTo>
                    <a:pt x="159" y="1"/>
                  </a:moveTo>
                  <a:cubicBezTo>
                    <a:pt x="101" y="187"/>
                    <a:pt x="73" y="373"/>
                    <a:pt x="58" y="574"/>
                  </a:cubicBezTo>
                  <a:cubicBezTo>
                    <a:pt x="1" y="918"/>
                    <a:pt x="1" y="1276"/>
                    <a:pt x="30" y="1635"/>
                  </a:cubicBezTo>
                  <a:cubicBezTo>
                    <a:pt x="116" y="2753"/>
                    <a:pt x="546" y="3441"/>
                    <a:pt x="1119" y="3871"/>
                  </a:cubicBezTo>
                  <a:cubicBezTo>
                    <a:pt x="1248" y="3971"/>
                    <a:pt x="1377" y="4057"/>
                    <a:pt x="1520" y="4129"/>
                  </a:cubicBezTo>
                  <a:cubicBezTo>
                    <a:pt x="2251" y="1649"/>
                    <a:pt x="646" y="330"/>
                    <a:pt x="159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3" name="Google Shape;4333;p64"/>
            <p:cNvSpPr/>
            <p:nvPr/>
          </p:nvSpPr>
          <p:spPr>
            <a:xfrm>
              <a:off x="4814338" y="3602388"/>
              <a:ext cx="23325" cy="44100"/>
            </a:xfrm>
            <a:custGeom>
              <a:avLst/>
              <a:gdLst/>
              <a:ahLst/>
              <a:cxnLst/>
              <a:rect l="l" t="t" r="r" b="b"/>
              <a:pathLst>
                <a:path w="933" h="1764" extrusionOk="0">
                  <a:moveTo>
                    <a:pt x="775" y="1"/>
                  </a:moveTo>
                  <a:lnTo>
                    <a:pt x="775" y="1"/>
                  </a:lnTo>
                  <a:cubicBezTo>
                    <a:pt x="445" y="545"/>
                    <a:pt x="173" y="1147"/>
                    <a:pt x="1" y="1764"/>
                  </a:cubicBezTo>
                  <a:cubicBezTo>
                    <a:pt x="345" y="1434"/>
                    <a:pt x="933" y="746"/>
                    <a:pt x="775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4" name="Google Shape;4334;p64"/>
            <p:cNvSpPr/>
            <p:nvPr/>
          </p:nvSpPr>
          <p:spPr>
            <a:xfrm>
              <a:off x="4826538" y="3620138"/>
              <a:ext cx="50900" cy="38175"/>
            </a:xfrm>
            <a:custGeom>
              <a:avLst/>
              <a:gdLst/>
              <a:ahLst/>
              <a:cxnLst/>
              <a:rect l="l" t="t" r="r" b="b"/>
              <a:pathLst>
                <a:path w="2036" h="1527" extrusionOk="0">
                  <a:moveTo>
                    <a:pt x="1298" y="1"/>
                  </a:moveTo>
                  <a:cubicBezTo>
                    <a:pt x="734" y="1"/>
                    <a:pt x="0" y="1527"/>
                    <a:pt x="0" y="1527"/>
                  </a:cubicBezTo>
                  <a:cubicBezTo>
                    <a:pt x="0" y="1527"/>
                    <a:pt x="2035" y="409"/>
                    <a:pt x="1462" y="50"/>
                  </a:cubicBezTo>
                  <a:cubicBezTo>
                    <a:pt x="1410" y="16"/>
                    <a:pt x="1355" y="1"/>
                    <a:pt x="1298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5" name="Google Shape;4335;p64"/>
            <p:cNvSpPr/>
            <p:nvPr/>
          </p:nvSpPr>
          <p:spPr>
            <a:xfrm>
              <a:off x="4837638" y="3654338"/>
              <a:ext cx="44100" cy="18300"/>
            </a:xfrm>
            <a:custGeom>
              <a:avLst/>
              <a:gdLst/>
              <a:ahLst/>
              <a:cxnLst/>
              <a:rect l="l" t="t" r="r" b="b"/>
              <a:pathLst>
                <a:path w="1764" h="732" extrusionOk="0">
                  <a:moveTo>
                    <a:pt x="1264" y="0"/>
                  </a:moveTo>
                  <a:cubicBezTo>
                    <a:pt x="824" y="0"/>
                    <a:pt x="1" y="732"/>
                    <a:pt x="1" y="732"/>
                  </a:cubicBezTo>
                  <a:cubicBezTo>
                    <a:pt x="1" y="732"/>
                    <a:pt x="1763" y="459"/>
                    <a:pt x="1462" y="87"/>
                  </a:cubicBezTo>
                  <a:cubicBezTo>
                    <a:pt x="1415" y="26"/>
                    <a:pt x="1346" y="0"/>
                    <a:pt x="1264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6" name="Google Shape;4336;p64"/>
            <p:cNvSpPr/>
            <p:nvPr/>
          </p:nvSpPr>
          <p:spPr>
            <a:xfrm>
              <a:off x="4848038" y="3676013"/>
              <a:ext cx="42075" cy="14225"/>
            </a:xfrm>
            <a:custGeom>
              <a:avLst/>
              <a:gdLst/>
              <a:ahLst/>
              <a:cxnLst/>
              <a:rect l="l" t="t" r="r" b="b"/>
              <a:pathLst>
                <a:path w="1683" h="569" extrusionOk="0">
                  <a:moveTo>
                    <a:pt x="1211" y="0"/>
                  </a:moveTo>
                  <a:cubicBezTo>
                    <a:pt x="765" y="0"/>
                    <a:pt x="0" y="567"/>
                    <a:pt x="0" y="567"/>
                  </a:cubicBezTo>
                  <a:cubicBezTo>
                    <a:pt x="0" y="567"/>
                    <a:pt x="41" y="568"/>
                    <a:pt x="109" y="568"/>
                  </a:cubicBezTo>
                  <a:cubicBezTo>
                    <a:pt x="483" y="568"/>
                    <a:pt x="1683" y="537"/>
                    <a:pt x="1476" y="137"/>
                  </a:cubicBezTo>
                  <a:cubicBezTo>
                    <a:pt x="1423" y="39"/>
                    <a:pt x="1328" y="0"/>
                    <a:pt x="1211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7" name="Google Shape;4337;p64"/>
            <p:cNvSpPr/>
            <p:nvPr/>
          </p:nvSpPr>
          <p:spPr>
            <a:xfrm>
              <a:off x="4854488" y="3700138"/>
              <a:ext cx="43125" cy="10050"/>
            </a:xfrm>
            <a:custGeom>
              <a:avLst/>
              <a:gdLst/>
              <a:ahLst/>
              <a:cxnLst/>
              <a:rect l="l" t="t" r="r" b="b"/>
              <a:pathLst>
                <a:path w="1725" h="402" extrusionOk="0">
                  <a:moveTo>
                    <a:pt x="1113" y="0"/>
                  </a:moveTo>
                  <a:cubicBezTo>
                    <a:pt x="624" y="0"/>
                    <a:pt x="0" y="204"/>
                    <a:pt x="0" y="204"/>
                  </a:cubicBezTo>
                  <a:cubicBezTo>
                    <a:pt x="0" y="204"/>
                    <a:pt x="835" y="402"/>
                    <a:pt x="1323" y="402"/>
                  </a:cubicBezTo>
                  <a:cubicBezTo>
                    <a:pt x="1567" y="402"/>
                    <a:pt x="1725" y="352"/>
                    <a:pt x="1648" y="204"/>
                  </a:cubicBezTo>
                  <a:cubicBezTo>
                    <a:pt x="1567" y="51"/>
                    <a:pt x="1357" y="0"/>
                    <a:pt x="1113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8" name="Google Shape;4338;p64"/>
            <p:cNvSpPr/>
            <p:nvPr/>
          </p:nvSpPr>
          <p:spPr>
            <a:xfrm>
              <a:off x="4858788" y="3718338"/>
              <a:ext cx="40000" cy="12950"/>
            </a:xfrm>
            <a:custGeom>
              <a:avLst/>
              <a:gdLst/>
              <a:ahLst/>
              <a:cxnLst/>
              <a:rect l="l" t="t" r="r" b="b"/>
              <a:pathLst>
                <a:path w="1600" h="518" extrusionOk="0">
                  <a:moveTo>
                    <a:pt x="925" y="1"/>
                  </a:moveTo>
                  <a:cubicBezTo>
                    <a:pt x="495" y="1"/>
                    <a:pt x="0" y="107"/>
                    <a:pt x="0" y="107"/>
                  </a:cubicBezTo>
                  <a:cubicBezTo>
                    <a:pt x="0" y="107"/>
                    <a:pt x="806" y="518"/>
                    <a:pt x="1252" y="518"/>
                  </a:cubicBezTo>
                  <a:cubicBezTo>
                    <a:pt x="1400" y="518"/>
                    <a:pt x="1509" y="472"/>
                    <a:pt x="1534" y="350"/>
                  </a:cubicBezTo>
                  <a:cubicBezTo>
                    <a:pt x="1599" y="76"/>
                    <a:pt x="1285" y="1"/>
                    <a:pt x="925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9" name="Google Shape;4339;p64"/>
            <p:cNvSpPr/>
            <p:nvPr/>
          </p:nvSpPr>
          <p:spPr>
            <a:xfrm>
              <a:off x="4854488" y="3743463"/>
              <a:ext cx="51875" cy="20575"/>
            </a:xfrm>
            <a:custGeom>
              <a:avLst/>
              <a:gdLst/>
              <a:ahLst/>
              <a:cxnLst/>
              <a:rect l="l" t="t" r="r" b="b"/>
              <a:pathLst>
                <a:path w="2075" h="823" extrusionOk="0">
                  <a:moveTo>
                    <a:pt x="257" y="0"/>
                  </a:moveTo>
                  <a:cubicBezTo>
                    <a:pt x="103" y="0"/>
                    <a:pt x="0" y="5"/>
                    <a:pt x="0" y="5"/>
                  </a:cubicBezTo>
                  <a:cubicBezTo>
                    <a:pt x="0" y="5"/>
                    <a:pt x="673" y="823"/>
                    <a:pt x="1215" y="823"/>
                  </a:cubicBezTo>
                  <a:cubicBezTo>
                    <a:pt x="1353" y="823"/>
                    <a:pt x="1483" y="769"/>
                    <a:pt x="1591" y="635"/>
                  </a:cubicBezTo>
                  <a:cubicBezTo>
                    <a:pt x="2075" y="62"/>
                    <a:pt x="820" y="0"/>
                    <a:pt x="257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0" name="Google Shape;4340;p64"/>
            <p:cNvSpPr/>
            <p:nvPr/>
          </p:nvSpPr>
          <p:spPr>
            <a:xfrm>
              <a:off x="4971638" y="3492388"/>
              <a:ext cx="133700" cy="50825"/>
            </a:xfrm>
            <a:custGeom>
              <a:avLst/>
              <a:gdLst/>
              <a:ahLst/>
              <a:cxnLst/>
              <a:rect l="l" t="t" r="r" b="b"/>
              <a:pathLst>
                <a:path w="5348" h="2033" extrusionOk="0">
                  <a:moveTo>
                    <a:pt x="2466" y="1"/>
                  </a:moveTo>
                  <a:cubicBezTo>
                    <a:pt x="2280" y="1"/>
                    <a:pt x="2108" y="15"/>
                    <a:pt x="1922" y="29"/>
                  </a:cubicBezTo>
                  <a:cubicBezTo>
                    <a:pt x="1277" y="58"/>
                    <a:pt x="632" y="158"/>
                    <a:pt x="1" y="330"/>
                  </a:cubicBezTo>
                  <a:cubicBezTo>
                    <a:pt x="87" y="502"/>
                    <a:pt x="202" y="660"/>
                    <a:pt x="316" y="817"/>
                  </a:cubicBezTo>
                  <a:cubicBezTo>
                    <a:pt x="417" y="946"/>
                    <a:pt x="531" y="1075"/>
                    <a:pt x="660" y="1204"/>
                  </a:cubicBezTo>
                  <a:cubicBezTo>
                    <a:pt x="1133" y="1634"/>
                    <a:pt x="1721" y="1921"/>
                    <a:pt x="2352" y="1993"/>
                  </a:cubicBezTo>
                  <a:cubicBezTo>
                    <a:pt x="2438" y="2007"/>
                    <a:pt x="2524" y="2021"/>
                    <a:pt x="2624" y="2021"/>
                  </a:cubicBezTo>
                  <a:cubicBezTo>
                    <a:pt x="2703" y="2029"/>
                    <a:pt x="2778" y="2032"/>
                    <a:pt x="2853" y="2032"/>
                  </a:cubicBezTo>
                  <a:cubicBezTo>
                    <a:pt x="2928" y="2032"/>
                    <a:pt x="3004" y="2029"/>
                    <a:pt x="3082" y="2021"/>
                  </a:cubicBezTo>
                  <a:cubicBezTo>
                    <a:pt x="4000" y="1978"/>
                    <a:pt x="4559" y="1692"/>
                    <a:pt x="4888" y="1348"/>
                  </a:cubicBezTo>
                  <a:cubicBezTo>
                    <a:pt x="5003" y="1233"/>
                    <a:pt x="5103" y="1104"/>
                    <a:pt x="5175" y="961"/>
                  </a:cubicBezTo>
                  <a:cubicBezTo>
                    <a:pt x="5261" y="817"/>
                    <a:pt x="5318" y="660"/>
                    <a:pt x="5347" y="488"/>
                  </a:cubicBezTo>
                  <a:cubicBezTo>
                    <a:pt x="4630" y="230"/>
                    <a:pt x="3871" y="58"/>
                    <a:pt x="3097" y="15"/>
                  </a:cubicBezTo>
                  <a:lnTo>
                    <a:pt x="3025" y="15"/>
                  </a:lnTo>
                  <a:cubicBezTo>
                    <a:pt x="2896" y="1"/>
                    <a:pt x="2767" y="1"/>
                    <a:pt x="2638" y="1"/>
                  </a:cubicBezTo>
                  <a:close/>
                </a:path>
              </a:pathLst>
            </a:custGeom>
            <a:solidFill>
              <a:srgbClr val="FFD3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1" name="Google Shape;4341;p64"/>
            <p:cNvSpPr/>
            <p:nvPr/>
          </p:nvSpPr>
          <p:spPr>
            <a:xfrm>
              <a:off x="4807888" y="3670463"/>
              <a:ext cx="33000" cy="82450"/>
            </a:xfrm>
            <a:custGeom>
              <a:avLst/>
              <a:gdLst/>
              <a:ahLst/>
              <a:cxnLst/>
              <a:rect l="l" t="t" r="r" b="b"/>
              <a:pathLst>
                <a:path w="1320" h="3298" extrusionOk="0">
                  <a:moveTo>
                    <a:pt x="58" y="1"/>
                  </a:moveTo>
                  <a:cubicBezTo>
                    <a:pt x="1" y="359"/>
                    <a:pt x="1" y="703"/>
                    <a:pt x="30" y="1061"/>
                  </a:cubicBezTo>
                  <a:cubicBezTo>
                    <a:pt x="116" y="2179"/>
                    <a:pt x="546" y="2882"/>
                    <a:pt x="1119" y="3297"/>
                  </a:cubicBezTo>
                  <a:cubicBezTo>
                    <a:pt x="1320" y="1291"/>
                    <a:pt x="288" y="216"/>
                    <a:pt x="58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2" name="Google Shape;4342;p64"/>
            <p:cNvSpPr/>
            <p:nvPr/>
          </p:nvSpPr>
          <p:spPr>
            <a:xfrm>
              <a:off x="5133613" y="3717763"/>
              <a:ext cx="6825" cy="6100"/>
            </a:xfrm>
            <a:custGeom>
              <a:avLst/>
              <a:gdLst/>
              <a:ahLst/>
              <a:cxnLst/>
              <a:rect l="l" t="t" r="r" b="b"/>
              <a:pathLst>
                <a:path w="273" h="244" extrusionOk="0">
                  <a:moveTo>
                    <a:pt x="158" y="1"/>
                  </a:moveTo>
                  <a:cubicBezTo>
                    <a:pt x="58" y="1"/>
                    <a:pt x="0" y="130"/>
                    <a:pt x="72" y="201"/>
                  </a:cubicBezTo>
                  <a:cubicBezTo>
                    <a:pt x="96" y="231"/>
                    <a:pt x="127" y="243"/>
                    <a:pt x="158" y="243"/>
                  </a:cubicBezTo>
                  <a:cubicBezTo>
                    <a:pt x="217" y="243"/>
                    <a:pt x="273" y="196"/>
                    <a:pt x="273" y="130"/>
                  </a:cubicBezTo>
                  <a:cubicBezTo>
                    <a:pt x="273" y="58"/>
                    <a:pt x="230" y="1"/>
                    <a:pt x="158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3" name="Google Shape;4343;p64"/>
            <p:cNvSpPr/>
            <p:nvPr/>
          </p:nvSpPr>
          <p:spPr>
            <a:xfrm>
              <a:off x="5152588" y="3699763"/>
              <a:ext cx="6125" cy="5925"/>
            </a:xfrm>
            <a:custGeom>
              <a:avLst/>
              <a:gdLst/>
              <a:ahLst/>
              <a:cxnLst/>
              <a:rect l="l" t="t" r="r" b="b"/>
              <a:pathLst>
                <a:path w="245" h="237" extrusionOk="0">
                  <a:moveTo>
                    <a:pt x="123" y="1"/>
                  </a:moveTo>
                  <a:cubicBezTo>
                    <a:pt x="62" y="1"/>
                    <a:pt x="1" y="40"/>
                    <a:pt x="1" y="119"/>
                  </a:cubicBezTo>
                  <a:cubicBezTo>
                    <a:pt x="1" y="198"/>
                    <a:pt x="62" y="237"/>
                    <a:pt x="123" y="237"/>
                  </a:cubicBezTo>
                  <a:cubicBezTo>
                    <a:pt x="184" y="237"/>
                    <a:pt x="245" y="198"/>
                    <a:pt x="245" y="119"/>
                  </a:cubicBezTo>
                  <a:cubicBezTo>
                    <a:pt x="245" y="40"/>
                    <a:pt x="184" y="1"/>
                    <a:pt x="123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4" name="Google Shape;4344;p64"/>
            <p:cNvSpPr/>
            <p:nvPr/>
          </p:nvSpPr>
          <p:spPr>
            <a:xfrm>
              <a:off x="4898913" y="3708713"/>
              <a:ext cx="6125" cy="5950"/>
            </a:xfrm>
            <a:custGeom>
              <a:avLst/>
              <a:gdLst/>
              <a:ahLst/>
              <a:cxnLst/>
              <a:rect l="l" t="t" r="r" b="b"/>
              <a:pathLst>
                <a:path w="245" h="238" extrusionOk="0">
                  <a:moveTo>
                    <a:pt x="122" y="1"/>
                  </a:moveTo>
                  <a:cubicBezTo>
                    <a:pt x="61" y="1"/>
                    <a:pt x="0" y="40"/>
                    <a:pt x="0" y="119"/>
                  </a:cubicBezTo>
                  <a:cubicBezTo>
                    <a:pt x="0" y="198"/>
                    <a:pt x="61" y="237"/>
                    <a:pt x="122" y="237"/>
                  </a:cubicBezTo>
                  <a:cubicBezTo>
                    <a:pt x="183" y="237"/>
                    <a:pt x="244" y="198"/>
                    <a:pt x="244" y="119"/>
                  </a:cubicBezTo>
                  <a:cubicBezTo>
                    <a:pt x="244" y="40"/>
                    <a:pt x="183" y="1"/>
                    <a:pt x="122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5" name="Google Shape;4345;p64"/>
            <p:cNvSpPr/>
            <p:nvPr/>
          </p:nvSpPr>
          <p:spPr>
            <a:xfrm>
              <a:off x="4925063" y="3727088"/>
              <a:ext cx="7200" cy="5850"/>
            </a:xfrm>
            <a:custGeom>
              <a:avLst/>
              <a:gdLst/>
              <a:ahLst/>
              <a:cxnLst/>
              <a:rect l="l" t="t" r="r" b="b"/>
              <a:pathLst>
                <a:path w="288" h="234" extrusionOk="0">
                  <a:moveTo>
                    <a:pt x="158" y="0"/>
                  </a:moveTo>
                  <a:cubicBezTo>
                    <a:pt x="58" y="0"/>
                    <a:pt x="1" y="129"/>
                    <a:pt x="72" y="201"/>
                  </a:cubicBezTo>
                  <a:cubicBezTo>
                    <a:pt x="99" y="223"/>
                    <a:pt x="130" y="233"/>
                    <a:pt x="160" y="233"/>
                  </a:cubicBezTo>
                  <a:cubicBezTo>
                    <a:pt x="226" y="233"/>
                    <a:pt x="287" y="184"/>
                    <a:pt x="287" y="115"/>
                  </a:cubicBezTo>
                  <a:cubicBezTo>
                    <a:pt x="287" y="43"/>
                    <a:pt x="230" y="0"/>
                    <a:pt x="158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6" name="Google Shape;4346;p64"/>
            <p:cNvSpPr/>
            <p:nvPr/>
          </p:nvSpPr>
          <p:spPr>
            <a:xfrm>
              <a:off x="4990288" y="3549138"/>
              <a:ext cx="85650" cy="63300"/>
            </a:xfrm>
            <a:custGeom>
              <a:avLst/>
              <a:gdLst/>
              <a:ahLst/>
              <a:cxnLst/>
              <a:rect l="l" t="t" r="r" b="b"/>
              <a:pathLst>
                <a:path w="3426" h="2532" extrusionOk="0">
                  <a:moveTo>
                    <a:pt x="859" y="1"/>
                  </a:moveTo>
                  <a:cubicBezTo>
                    <a:pt x="822" y="1"/>
                    <a:pt x="785" y="3"/>
                    <a:pt x="746" y="9"/>
                  </a:cubicBezTo>
                  <a:cubicBezTo>
                    <a:pt x="0" y="110"/>
                    <a:pt x="1075" y="2116"/>
                    <a:pt x="1692" y="2532"/>
                  </a:cubicBezTo>
                  <a:cubicBezTo>
                    <a:pt x="2508" y="1744"/>
                    <a:pt x="3426" y="325"/>
                    <a:pt x="2852" y="81"/>
                  </a:cubicBezTo>
                  <a:cubicBezTo>
                    <a:pt x="2796" y="59"/>
                    <a:pt x="2739" y="49"/>
                    <a:pt x="2683" y="49"/>
                  </a:cubicBezTo>
                  <a:cubicBezTo>
                    <a:pt x="2160" y="49"/>
                    <a:pt x="1692" y="927"/>
                    <a:pt x="1692" y="927"/>
                  </a:cubicBezTo>
                  <a:cubicBezTo>
                    <a:pt x="1692" y="927"/>
                    <a:pt x="1511" y="1"/>
                    <a:pt x="859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7" name="Google Shape;4347;p64"/>
            <p:cNvSpPr/>
            <p:nvPr/>
          </p:nvSpPr>
          <p:spPr>
            <a:xfrm>
              <a:off x="5025038" y="3621738"/>
              <a:ext cx="10425" cy="54125"/>
            </a:xfrm>
            <a:custGeom>
              <a:avLst/>
              <a:gdLst/>
              <a:ahLst/>
              <a:cxnLst/>
              <a:rect l="l" t="t" r="r" b="b"/>
              <a:pathLst>
                <a:path w="417" h="2165" extrusionOk="0">
                  <a:moveTo>
                    <a:pt x="259" y="1"/>
                  </a:moveTo>
                  <a:cubicBezTo>
                    <a:pt x="115" y="330"/>
                    <a:pt x="44" y="703"/>
                    <a:pt x="29" y="1076"/>
                  </a:cubicBezTo>
                  <a:cubicBezTo>
                    <a:pt x="1" y="1448"/>
                    <a:pt x="44" y="1806"/>
                    <a:pt x="144" y="2165"/>
                  </a:cubicBezTo>
                  <a:cubicBezTo>
                    <a:pt x="287" y="1821"/>
                    <a:pt x="373" y="1463"/>
                    <a:pt x="388" y="1090"/>
                  </a:cubicBezTo>
                  <a:cubicBezTo>
                    <a:pt x="416" y="717"/>
                    <a:pt x="373" y="345"/>
                    <a:pt x="259" y="1"/>
                  </a:cubicBezTo>
                  <a:close/>
                </a:path>
              </a:pathLst>
            </a:custGeom>
            <a:solidFill>
              <a:srgbClr val="FFD3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8" name="Google Shape;4348;p64"/>
            <p:cNvSpPr/>
            <p:nvPr/>
          </p:nvSpPr>
          <p:spPr>
            <a:xfrm>
              <a:off x="4983463" y="3610988"/>
              <a:ext cx="36225" cy="22250"/>
            </a:xfrm>
            <a:custGeom>
              <a:avLst/>
              <a:gdLst/>
              <a:ahLst/>
              <a:cxnLst/>
              <a:rect l="l" t="t" r="r" b="b"/>
              <a:pathLst>
                <a:path w="1449" h="890" extrusionOk="0">
                  <a:moveTo>
                    <a:pt x="1449" y="1"/>
                  </a:moveTo>
                  <a:lnTo>
                    <a:pt x="1449" y="1"/>
                  </a:lnTo>
                  <a:cubicBezTo>
                    <a:pt x="861" y="72"/>
                    <a:pt x="331" y="402"/>
                    <a:pt x="1" y="889"/>
                  </a:cubicBezTo>
                  <a:cubicBezTo>
                    <a:pt x="288" y="861"/>
                    <a:pt x="560" y="760"/>
                    <a:pt x="818" y="603"/>
                  </a:cubicBezTo>
                  <a:cubicBezTo>
                    <a:pt x="1062" y="445"/>
                    <a:pt x="1291" y="244"/>
                    <a:pt x="1449" y="1"/>
                  </a:cubicBezTo>
                  <a:close/>
                </a:path>
              </a:pathLst>
            </a:custGeom>
            <a:solidFill>
              <a:srgbClr val="FFD3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9" name="Google Shape;4349;p64"/>
            <p:cNvSpPr/>
            <p:nvPr/>
          </p:nvSpPr>
          <p:spPr>
            <a:xfrm>
              <a:off x="5042963" y="3610988"/>
              <a:ext cx="36200" cy="22250"/>
            </a:xfrm>
            <a:custGeom>
              <a:avLst/>
              <a:gdLst/>
              <a:ahLst/>
              <a:cxnLst/>
              <a:rect l="l" t="t" r="r" b="b"/>
              <a:pathLst>
                <a:path w="1448" h="890" extrusionOk="0">
                  <a:moveTo>
                    <a:pt x="0" y="1"/>
                  </a:moveTo>
                  <a:cubicBezTo>
                    <a:pt x="158" y="244"/>
                    <a:pt x="373" y="445"/>
                    <a:pt x="631" y="603"/>
                  </a:cubicBezTo>
                  <a:cubicBezTo>
                    <a:pt x="874" y="760"/>
                    <a:pt x="1161" y="861"/>
                    <a:pt x="1448" y="889"/>
                  </a:cubicBezTo>
                  <a:cubicBezTo>
                    <a:pt x="1118" y="402"/>
                    <a:pt x="588" y="72"/>
                    <a:pt x="0" y="1"/>
                  </a:cubicBezTo>
                  <a:close/>
                </a:path>
              </a:pathLst>
            </a:custGeom>
            <a:solidFill>
              <a:srgbClr val="FFD3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0" name="Google Shape;4350;p64"/>
            <p:cNvSpPr/>
            <p:nvPr/>
          </p:nvSpPr>
          <p:spPr>
            <a:xfrm>
              <a:off x="4950863" y="3492388"/>
              <a:ext cx="82450" cy="49125"/>
            </a:xfrm>
            <a:custGeom>
              <a:avLst/>
              <a:gdLst/>
              <a:ahLst/>
              <a:cxnLst/>
              <a:rect l="l" t="t" r="r" b="b"/>
              <a:pathLst>
                <a:path w="3298" h="1965" extrusionOk="0">
                  <a:moveTo>
                    <a:pt x="3297" y="1"/>
                  </a:moveTo>
                  <a:cubicBezTo>
                    <a:pt x="3125" y="1"/>
                    <a:pt x="2939" y="1"/>
                    <a:pt x="2767" y="15"/>
                  </a:cubicBezTo>
                  <a:cubicBezTo>
                    <a:pt x="2194" y="230"/>
                    <a:pt x="1663" y="502"/>
                    <a:pt x="1147" y="817"/>
                  </a:cubicBezTo>
                  <a:cubicBezTo>
                    <a:pt x="631" y="1133"/>
                    <a:pt x="201" y="1520"/>
                    <a:pt x="1" y="1964"/>
                  </a:cubicBezTo>
                  <a:cubicBezTo>
                    <a:pt x="517" y="1735"/>
                    <a:pt x="1018" y="1491"/>
                    <a:pt x="1491" y="1190"/>
                  </a:cubicBezTo>
                  <a:cubicBezTo>
                    <a:pt x="2194" y="774"/>
                    <a:pt x="2867" y="316"/>
                    <a:pt x="3297" y="1"/>
                  </a:cubicBezTo>
                  <a:close/>
                </a:path>
              </a:pathLst>
            </a:custGeom>
            <a:solidFill>
              <a:srgbClr val="FF51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1" name="Google Shape;4351;p64"/>
            <p:cNvSpPr/>
            <p:nvPr/>
          </p:nvSpPr>
          <p:spPr>
            <a:xfrm>
              <a:off x="5038288" y="3492738"/>
              <a:ext cx="88525" cy="39800"/>
            </a:xfrm>
            <a:custGeom>
              <a:avLst/>
              <a:gdLst/>
              <a:ahLst/>
              <a:cxnLst/>
              <a:rect l="l" t="t" r="r" b="b"/>
              <a:pathLst>
                <a:path w="3541" h="1592" extrusionOk="0">
                  <a:moveTo>
                    <a:pt x="1" y="1"/>
                  </a:moveTo>
                  <a:cubicBezTo>
                    <a:pt x="674" y="545"/>
                    <a:pt x="1420" y="1004"/>
                    <a:pt x="2237" y="1334"/>
                  </a:cubicBezTo>
                  <a:cubicBezTo>
                    <a:pt x="2638" y="1506"/>
                    <a:pt x="3082" y="1592"/>
                    <a:pt x="3541" y="1592"/>
                  </a:cubicBezTo>
                  <a:cubicBezTo>
                    <a:pt x="3412" y="1434"/>
                    <a:pt x="3011" y="1205"/>
                    <a:pt x="2509" y="961"/>
                  </a:cubicBezTo>
                  <a:cubicBezTo>
                    <a:pt x="1835" y="617"/>
                    <a:pt x="990" y="259"/>
                    <a:pt x="388" y="15"/>
                  </a:cubicBezTo>
                  <a:cubicBezTo>
                    <a:pt x="259" y="1"/>
                    <a:pt x="130" y="1"/>
                    <a:pt x="1" y="1"/>
                  </a:cubicBezTo>
                  <a:close/>
                </a:path>
              </a:pathLst>
            </a:custGeom>
            <a:solidFill>
              <a:srgbClr val="FF51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2" name="Google Shape;4352;p64"/>
            <p:cNvSpPr/>
            <p:nvPr/>
          </p:nvSpPr>
          <p:spPr>
            <a:xfrm>
              <a:off x="5028613" y="3492388"/>
              <a:ext cx="11850" cy="59875"/>
            </a:xfrm>
            <a:custGeom>
              <a:avLst/>
              <a:gdLst/>
              <a:ahLst/>
              <a:cxnLst/>
              <a:rect l="l" t="t" r="r" b="b"/>
              <a:pathLst>
                <a:path w="474" h="2395" extrusionOk="0">
                  <a:moveTo>
                    <a:pt x="202" y="1"/>
                  </a:moveTo>
                  <a:cubicBezTo>
                    <a:pt x="116" y="559"/>
                    <a:pt x="1" y="1434"/>
                    <a:pt x="73" y="1993"/>
                  </a:cubicBezTo>
                  <a:cubicBezTo>
                    <a:pt x="87" y="2136"/>
                    <a:pt x="130" y="2265"/>
                    <a:pt x="202" y="2394"/>
                  </a:cubicBezTo>
                  <a:cubicBezTo>
                    <a:pt x="273" y="2279"/>
                    <a:pt x="330" y="2150"/>
                    <a:pt x="345" y="2021"/>
                  </a:cubicBezTo>
                  <a:cubicBezTo>
                    <a:pt x="474" y="1477"/>
                    <a:pt x="459" y="617"/>
                    <a:pt x="373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3" name="Google Shape;4353;p64"/>
            <p:cNvSpPr/>
            <p:nvPr/>
          </p:nvSpPr>
          <p:spPr>
            <a:xfrm>
              <a:off x="4941188" y="3516763"/>
              <a:ext cx="9700" cy="8350"/>
            </a:xfrm>
            <a:custGeom>
              <a:avLst/>
              <a:gdLst/>
              <a:ahLst/>
              <a:cxnLst/>
              <a:rect l="l" t="t" r="r" b="b"/>
              <a:pathLst>
                <a:path w="388" h="334" extrusionOk="0">
                  <a:moveTo>
                    <a:pt x="216" y="0"/>
                  </a:moveTo>
                  <a:cubicBezTo>
                    <a:pt x="72" y="0"/>
                    <a:pt x="1" y="186"/>
                    <a:pt x="101" y="287"/>
                  </a:cubicBezTo>
                  <a:cubicBezTo>
                    <a:pt x="133" y="319"/>
                    <a:pt x="175" y="334"/>
                    <a:pt x="216" y="334"/>
                  </a:cubicBezTo>
                  <a:cubicBezTo>
                    <a:pt x="302" y="334"/>
                    <a:pt x="388" y="269"/>
                    <a:pt x="388" y="172"/>
                  </a:cubicBezTo>
                  <a:cubicBezTo>
                    <a:pt x="388" y="72"/>
                    <a:pt x="316" y="0"/>
                    <a:pt x="216" y="0"/>
                  </a:cubicBezTo>
                  <a:close/>
                </a:path>
              </a:pathLst>
            </a:custGeom>
            <a:solidFill>
              <a:srgbClr val="00BFB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4" name="Google Shape;4354;p64"/>
            <p:cNvSpPr/>
            <p:nvPr/>
          </p:nvSpPr>
          <p:spPr>
            <a:xfrm>
              <a:off x="4979163" y="3545063"/>
              <a:ext cx="8275" cy="8275"/>
            </a:xfrm>
            <a:custGeom>
              <a:avLst/>
              <a:gdLst/>
              <a:ahLst/>
              <a:cxnLst/>
              <a:rect l="l" t="t" r="r" b="b"/>
              <a:pathLst>
                <a:path w="331" h="331" extrusionOk="0">
                  <a:moveTo>
                    <a:pt x="159" y="0"/>
                  </a:moveTo>
                  <a:cubicBezTo>
                    <a:pt x="73" y="0"/>
                    <a:pt x="1" y="72"/>
                    <a:pt x="1" y="158"/>
                  </a:cubicBezTo>
                  <a:cubicBezTo>
                    <a:pt x="1" y="244"/>
                    <a:pt x="73" y="330"/>
                    <a:pt x="159" y="330"/>
                  </a:cubicBezTo>
                  <a:cubicBezTo>
                    <a:pt x="259" y="330"/>
                    <a:pt x="331" y="244"/>
                    <a:pt x="331" y="158"/>
                  </a:cubicBezTo>
                  <a:cubicBezTo>
                    <a:pt x="331" y="72"/>
                    <a:pt x="259" y="0"/>
                    <a:pt x="159" y="0"/>
                  </a:cubicBezTo>
                  <a:close/>
                </a:path>
              </a:pathLst>
            </a:custGeom>
            <a:solidFill>
              <a:srgbClr val="00BFB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5" name="Google Shape;4355;p64"/>
            <p:cNvSpPr/>
            <p:nvPr/>
          </p:nvSpPr>
          <p:spPr>
            <a:xfrm>
              <a:off x="5087738" y="3542638"/>
              <a:ext cx="9000" cy="8350"/>
            </a:xfrm>
            <a:custGeom>
              <a:avLst/>
              <a:gdLst/>
              <a:ahLst/>
              <a:cxnLst/>
              <a:rect l="l" t="t" r="r" b="b"/>
              <a:pathLst>
                <a:path w="360" h="334" extrusionOk="0">
                  <a:moveTo>
                    <a:pt x="180" y="1"/>
                  </a:moveTo>
                  <a:cubicBezTo>
                    <a:pt x="90" y="1"/>
                    <a:pt x="1" y="62"/>
                    <a:pt x="15" y="183"/>
                  </a:cubicBezTo>
                  <a:cubicBezTo>
                    <a:pt x="22" y="284"/>
                    <a:pt x="97" y="334"/>
                    <a:pt x="175" y="334"/>
                  </a:cubicBezTo>
                  <a:cubicBezTo>
                    <a:pt x="252" y="334"/>
                    <a:pt x="330" y="284"/>
                    <a:pt x="345" y="183"/>
                  </a:cubicBezTo>
                  <a:cubicBezTo>
                    <a:pt x="359" y="62"/>
                    <a:pt x="269" y="1"/>
                    <a:pt x="180" y="1"/>
                  </a:cubicBezTo>
                  <a:close/>
                </a:path>
              </a:pathLst>
            </a:custGeom>
            <a:solidFill>
              <a:srgbClr val="00BFB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6" name="Google Shape;4356;p64"/>
            <p:cNvSpPr/>
            <p:nvPr/>
          </p:nvSpPr>
          <p:spPr>
            <a:xfrm>
              <a:off x="5127513" y="3515313"/>
              <a:ext cx="7900" cy="6475"/>
            </a:xfrm>
            <a:custGeom>
              <a:avLst/>
              <a:gdLst/>
              <a:ahLst/>
              <a:cxnLst/>
              <a:rect l="l" t="t" r="r" b="b"/>
              <a:pathLst>
                <a:path w="316" h="259" extrusionOk="0">
                  <a:moveTo>
                    <a:pt x="29" y="1"/>
                  </a:moveTo>
                  <a:cubicBezTo>
                    <a:pt x="15" y="29"/>
                    <a:pt x="1" y="58"/>
                    <a:pt x="1" y="101"/>
                  </a:cubicBezTo>
                  <a:cubicBezTo>
                    <a:pt x="1" y="187"/>
                    <a:pt x="72" y="259"/>
                    <a:pt x="173" y="259"/>
                  </a:cubicBezTo>
                  <a:cubicBezTo>
                    <a:pt x="230" y="259"/>
                    <a:pt x="287" y="230"/>
                    <a:pt x="316" y="173"/>
                  </a:cubicBezTo>
                  <a:cubicBezTo>
                    <a:pt x="216" y="115"/>
                    <a:pt x="130" y="58"/>
                    <a:pt x="29" y="1"/>
                  </a:cubicBezTo>
                  <a:close/>
                </a:path>
              </a:pathLst>
            </a:custGeom>
            <a:solidFill>
              <a:srgbClr val="00BFB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7" name="Google Shape;4357;p64"/>
            <p:cNvSpPr/>
            <p:nvPr/>
          </p:nvSpPr>
          <p:spPr>
            <a:xfrm>
              <a:off x="5148288" y="3686913"/>
              <a:ext cx="72050" cy="68500"/>
            </a:xfrm>
            <a:custGeom>
              <a:avLst/>
              <a:gdLst/>
              <a:ahLst/>
              <a:cxnLst/>
              <a:rect l="l" t="t" r="r" b="b"/>
              <a:pathLst>
                <a:path w="2882" h="2740" extrusionOk="0">
                  <a:moveTo>
                    <a:pt x="2443" y="0"/>
                  </a:moveTo>
                  <a:cubicBezTo>
                    <a:pt x="2437" y="0"/>
                    <a:pt x="2430" y="1"/>
                    <a:pt x="2423" y="2"/>
                  </a:cubicBezTo>
                  <a:cubicBezTo>
                    <a:pt x="1965" y="74"/>
                    <a:pt x="2538" y="1923"/>
                    <a:pt x="2595" y="2123"/>
                  </a:cubicBezTo>
                  <a:cubicBezTo>
                    <a:pt x="2514" y="1934"/>
                    <a:pt x="1871" y="430"/>
                    <a:pt x="1558" y="430"/>
                  </a:cubicBezTo>
                  <a:cubicBezTo>
                    <a:pt x="1539" y="430"/>
                    <a:pt x="1522" y="435"/>
                    <a:pt x="1506" y="446"/>
                  </a:cubicBezTo>
                  <a:cubicBezTo>
                    <a:pt x="1205" y="633"/>
                    <a:pt x="2323" y="2224"/>
                    <a:pt x="2395" y="2310"/>
                  </a:cubicBezTo>
                  <a:cubicBezTo>
                    <a:pt x="2316" y="2231"/>
                    <a:pt x="1160" y="955"/>
                    <a:pt x="819" y="955"/>
                  </a:cubicBezTo>
                  <a:cubicBezTo>
                    <a:pt x="787" y="955"/>
                    <a:pt x="762" y="966"/>
                    <a:pt x="746" y="991"/>
                  </a:cubicBezTo>
                  <a:cubicBezTo>
                    <a:pt x="546" y="1278"/>
                    <a:pt x="2008" y="2338"/>
                    <a:pt x="2165" y="2467"/>
                  </a:cubicBezTo>
                  <a:cubicBezTo>
                    <a:pt x="2005" y="2399"/>
                    <a:pt x="755" y="1918"/>
                    <a:pt x="245" y="1918"/>
                  </a:cubicBezTo>
                  <a:cubicBezTo>
                    <a:pt x="117" y="1918"/>
                    <a:pt x="35" y="1948"/>
                    <a:pt x="30" y="2023"/>
                  </a:cubicBezTo>
                  <a:cubicBezTo>
                    <a:pt x="1" y="2338"/>
                    <a:pt x="1535" y="2625"/>
                    <a:pt x="2251" y="2740"/>
                  </a:cubicBezTo>
                  <a:cubicBezTo>
                    <a:pt x="2509" y="2596"/>
                    <a:pt x="2710" y="2381"/>
                    <a:pt x="2882" y="2152"/>
                  </a:cubicBezTo>
                  <a:cubicBezTo>
                    <a:pt x="2868" y="1421"/>
                    <a:pt x="2785" y="0"/>
                    <a:pt x="2443" y="0"/>
                  </a:cubicBezTo>
                  <a:close/>
                </a:path>
              </a:pathLst>
            </a:custGeom>
            <a:solidFill>
              <a:srgbClr val="FFD3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148" name="Google Shape;4280;p64"/>
          <p:cNvGrpSpPr/>
          <p:nvPr/>
        </p:nvGrpSpPr>
        <p:grpSpPr>
          <a:xfrm>
            <a:off x="5982418" y="1724942"/>
            <a:ext cx="958863" cy="936562"/>
            <a:chOff x="4359838" y="3100663"/>
            <a:chExt cx="1325950" cy="1223250"/>
          </a:xfrm>
        </p:grpSpPr>
        <p:sp>
          <p:nvSpPr>
            <p:cNvPr id="1149" name="Google Shape;4281;p64"/>
            <p:cNvSpPr/>
            <p:nvPr/>
          </p:nvSpPr>
          <p:spPr>
            <a:xfrm>
              <a:off x="4548488" y="3326938"/>
              <a:ext cx="908700" cy="765750"/>
            </a:xfrm>
            <a:custGeom>
              <a:avLst/>
              <a:gdLst/>
              <a:ahLst/>
              <a:cxnLst/>
              <a:rect l="l" t="t" r="r" b="b"/>
              <a:pathLst>
                <a:path w="36348" h="30630" extrusionOk="0">
                  <a:moveTo>
                    <a:pt x="16255" y="0"/>
                  </a:moveTo>
                  <a:cubicBezTo>
                    <a:pt x="14141" y="0"/>
                    <a:pt x="12326" y="1720"/>
                    <a:pt x="11997" y="3050"/>
                  </a:cubicBezTo>
                  <a:cubicBezTo>
                    <a:pt x="11347" y="2890"/>
                    <a:pt x="10756" y="2817"/>
                    <a:pt x="10223" y="2817"/>
                  </a:cubicBezTo>
                  <a:cubicBezTo>
                    <a:pt x="6787" y="2817"/>
                    <a:pt x="5768" y="5854"/>
                    <a:pt x="6822" y="8224"/>
                  </a:cubicBezTo>
                  <a:cubicBezTo>
                    <a:pt x="0" y="11062"/>
                    <a:pt x="4931" y="15304"/>
                    <a:pt x="4931" y="15304"/>
                  </a:cubicBezTo>
                  <a:cubicBezTo>
                    <a:pt x="1362" y="20220"/>
                    <a:pt x="6822" y="22370"/>
                    <a:pt x="6822" y="22370"/>
                  </a:cubicBezTo>
                  <a:cubicBezTo>
                    <a:pt x="5910" y="27321"/>
                    <a:pt x="10933" y="27546"/>
                    <a:pt x="11853" y="27546"/>
                  </a:cubicBezTo>
                  <a:cubicBezTo>
                    <a:pt x="11945" y="27546"/>
                    <a:pt x="11997" y="27544"/>
                    <a:pt x="11997" y="27544"/>
                  </a:cubicBezTo>
                  <a:cubicBezTo>
                    <a:pt x="12886" y="29946"/>
                    <a:pt x="14323" y="30629"/>
                    <a:pt x="15671" y="30629"/>
                  </a:cubicBezTo>
                  <a:cubicBezTo>
                    <a:pt x="17452" y="30629"/>
                    <a:pt x="19077" y="29436"/>
                    <a:pt x="19077" y="29436"/>
                  </a:cubicBezTo>
                  <a:cubicBezTo>
                    <a:pt x="19918" y="29896"/>
                    <a:pt x="20733" y="30087"/>
                    <a:pt x="21495" y="30087"/>
                  </a:cubicBezTo>
                  <a:cubicBezTo>
                    <a:pt x="24439" y="30087"/>
                    <a:pt x="26600" y="27240"/>
                    <a:pt x="26430" y="26011"/>
                  </a:cubicBezTo>
                  <a:lnTo>
                    <a:pt x="26430" y="26011"/>
                  </a:lnTo>
                  <a:cubicBezTo>
                    <a:pt x="26602" y="26024"/>
                    <a:pt x="26769" y="26030"/>
                    <a:pt x="26929" y="26030"/>
                  </a:cubicBezTo>
                  <a:cubicBezTo>
                    <a:pt x="30802" y="26030"/>
                    <a:pt x="31317" y="22370"/>
                    <a:pt x="31317" y="22370"/>
                  </a:cubicBezTo>
                  <a:cubicBezTo>
                    <a:pt x="36348" y="20292"/>
                    <a:pt x="33223" y="15304"/>
                    <a:pt x="33223" y="15304"/>
                  </a:cubicBezTo>
                  <a:cubicBezTo>
                    <a:pt x="35559" y="11090"/>
                    <a:pt x="31317" y="8224"/>
                    <a:pt x="31317" y="8224"/>
                  </a:cubicBezTo>
                  <a:cubicBezTo>
                    <a:pt x="31116" y="4340"/>
                    <a:pt x="28809" y="3150"/>
                    <a:pt x="26143" y="3050"/>
                  </a:cubicBezTo>
                  <a:cubicBezTo>
                    <a:pt x="25252" y="961"/>
                    <a:pt x="23792" y="225"/>
                    <a:pt x="22271" y="225"/>
                  </a:cubicBezTo>
                  <a:cubicBezTo>
                    <a:pt x="21173" y="225"/>
                    <a:pt x="20044" y="609"/>
                    <a:pt x="19077" y="1143"/>
                  </a:cubicBezTo>
                  <a:cubicBezTo>
                    <a:pt x="18145" y="324"/>
                    <a:pt x="17172" y="0"/>
                    <a:pt x="16255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0" name="Google Shape;4282;p64"/>
            <p:cNvSpPr/>
            <p:nvPr/>
          </p:nvSpPr>
          <p:spPr>
            <a:xfrm>
              <a:off x="4420913" y="3182363"/>
              <a:ext cx="1221875" cy="1040725"/>
            </a:xfrm>
            <a:custGeom>
              <a:avLst/>
              <a:gdLst/>
              <a:ahLst/>
              <a:cxnLst/>
              <a:rect l="l" t="t" r="r" b="b"/>
              <a:pathLst>
                <a:path w="48875" h="41629" extrusionOk="0">
                  <a:moveTo>
                    <a:pt x="26945" y="1"/>
                  </a:moveTo>
                  <a:cubicBezTo>
                    <a:pt x="25225" y="1"/>
                    <a:pt x="23765" y="644"/>
                    <a:pt x="22947" y="2182"/>
                  </a:cubicBezTo>
                  <a:cubicBezTo>
                    <a:pt x="21633" y="1043"/>
                    <a:pt x="20401" y="601"/>
                    <a:pt x="19281" y="601"/>
                  </a:cubicBezTo>
                  <a:cubicBezTo>
                    <a:pt x="15445" y="601"/>
                    <a:pt x="12929" y="5780"/>
                    <a:pt x="12929" y="5780"/>
                  </a:cubicBezTo>
                  <a:lnTo>
                    <a:pt x="12929" y="5794"/>
                  </a:lnTo>
                  <a:cubicBezTo>
                    <a:pt x="5562" y="6353"/>
                    <a:pt x="6952" y="13319"/>
                    <a:pt x="6952" y="13319"/>
                  </a:cubicBezTo>
                  <a:cubicBezTo>
                    <a:pt x="1" y="17819"/>
                    <a:pt x="5390" y="22807"/>
                    <a:pt x="5390" y="22807"/>
                  </a:cubicBezTo>
                  <a:cubicBezTo>
                    <a:pt x="990" y="28683"/>
                    <a:pt x="8314" y="31321"/>
                    <a:pt x="8314" y="31321"/>
                  </a:cubicBezTo>
                  <a:cubicBezTo>
                    <a:pt x="8261" y="37513"/>
                    <a:pt x="12712" y="38338"/>
                    <a:pt x="15088" y="38338"/>
                  </a:cubicBezTo>
                  <a:cubicBezTo>
                    <a:pt x="15951" y="38338"/>
                    <a:pt x="16541" y="38229"/>
                    <a:pt x="16541" y="38229"/>
                  </a:cubicBezTo>
                  <a:cubicBezTo>
                    <a:pt x="17803" y="40839"/>
                    <a:pt x="19464" y="41628"/>
                    <a:pt x="21011" y="41628"/>
                  </a:cubicBezTo>
                  <a:cubicBezTo>
                    <a:pt x="23381" y="41628"/>
                    <a:pt x="25484" y="39777"/>
                    <a:pt x="25484" y="39777"/>
                  </a:cubicBezTo>
                  <a:cubicBezTo>
                    <a:pt x="27170" y="40730"/>
                    <a:pt x="28597" y="41106"/>
                    <a:pt x="29800" y="41106"/>
                  </a:cubicBezTo>
                  <a:cubicBezTo>
                    <a:pt x="34275" y="41106"/>
                    <a:pt x="35646" y="35907"/>
                    <a:pt x="35646" y="35907"/>
                  </a:cubicBezTo>
                  <a:cubicBezTo>
                    <a:pt x="45149" y="35248"/>
                    <a:pt x="41150" y="29056"/>
                    <a:pt x="41150" y="29056"/>
                  </a:cubicBezTo>
                  <a:cubicBezTo>
                    <a:pt x="48875" y="24513"/>
                    <a:pt x="42970" y="19181"/>
                    <a:pt x="42970" y="19181"/>
                  </a:cubicBezTo>
                  <a:cubicBezTo>
                    <a:pt x="46381" y="10309"/>
                    <a:pt x="39143" y="9650"/>
                    <a:pt x="39143" y="9650"/>
                  </a:cubicBezTo>
                  <a:cubicBezTo>
                    <a:pt x="38626" y="5055"/>
                    <a:pt x="31763" y="1"/>
                    <a:pt x="26945" y="1"/>
                  </a:cubicBezTo>
                  <a:close/>
                </a:path>
              </a:pathLst>
            </a:custGeom>
            <a:solidFill>
              <a:srgbClr val="FF51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1" name="Google Shape;4283;p64"/>
            <p:cNvSpPr/>
            <p:nvPr/>
          </p:nvSpPr>
          <p:spPr>
            <a:xfrm>
              <a:off x="4985363" y="3110788"/>
              <a:ext cx="435650" cy="594475"/>
            </a:xfrm>
            <a:custGeom>
              <a:avLst/>
              <a:gdLst/>
              <a:ahLst/>
              <a:cxnLst/>
              <a:rect l="l" t="t" r="r" b="b"/>
              <a:pathLst>
                <a:path w="17426" h="23779" extrusionOk="0">
                  <a:moveTo>
                    <a:pt x="7755" y="1"/>
                  </a:moveTo>
                  <a:cubicBezTo>
                    <a:pt x="1" y="1"/>
                    <a:pt x="1387" y="23778"/>
                    <a:pt x="1387" y="23778"/>
                  </a:cubicBezTo>
                  <a:cubicBezTo>
                    <a:pt x="1387" y="23778"/>
                    <a:pt x="17425" y="1978"/>
                    <a:pt x="8654" y="101"/>
                  </a:cubicBezTo>
                  <a:cubicBezTo>
                    <a:pt x="8341" y="33"/>
                    <a:pt x="8042" y="1"/>
                    <a:pt x="7755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2" name="Google Shape;4284;p64"/>
            <p:cNvSpPr/>
            <p:nvPr/>
          </p:nvSpPr>
          <p:spPr>
            <a:xfrm>
              <a:off x="4716538" y="3100663"/>
              <a:ext cx="335100" cy="613200"/>
            </a:xfrm>
            <a:custGeom>
              <a:avLst/>
              <a:gdLst/>
              <a:ahLst/>
              <a:cxnLst/>
              <a:rect l="l" t="t" r="r" b="b"/>
              <a:pathLst>
                <a:path w="13404" h="24528" extrusionOk="0">
                  <a:moveTo>
                    <a:pt x="7333" y="1"/>
                  </a:moveTo>
                  <a:cubicBezTo>
                    <a:pt x="7141" y="1"/>
                    <a:pt x="6943" y="25"/>
                    <a:pt x="6736" y="76"/>
                  </a:cubicBezTo>
                  <a:cubicBezTo>
                    <a:pt x="0" y="1738"/>
                    <a:pt x="12326" y="24527"/>
                    <a:pt x="12326" y="24527"/>
                  </a:cubicBezTo>
                  <a:cubicBezTo>
                    <a:pt x="12326" y="24527"/>
                    <a:pt x="13404" y="1"/>
                    <a:pt x="7333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3" name="Google Shape;4285;p64"/>
            <p:cNvSpPr/>
            <p:nvPr/>
          </p:nvSpPr>
          <p:spPr>
            <a:xfrm>
              <a:off x="4421288" y="3262088"/>
              <a:ext cx="603425" cy="451775"/>
            </a:xfrm>
            <a:custGeom>
              <a:avLst/>
              <a:gdLst/>
              <a:ahLst/>
              <a:cxnLst/>
              <a:rect l="l" t="t" r="r" b="b"/>
              <a:pathLst>
                <a:path w="24137" h="18071" extrusionOk="0">
                  <a:moveTo>
                    <a:pt x="7998" y="1"/>
                  </a:moveTo>
                  <a:cubicBezTo>
                    <a:pt x="7175" y="1"/>
                    <a:pt x="6415" y="311"/>
                    <a:pt x="5747" y="1014"/>
                  </a:cubicBezTo>
                  <a:cubicBezTo>
                    <a:pt x="0" y="7091"/>
                    <a:pt x="24136" y="18070"/>
                    <a:pt x="24136" y="18070"/>
                  </a:cubicBezTo>
                  <a:cubicBezTo>
                    <a:pt x="24136" y="18070"/>
                    <a:pt x="14267" y="1"/>
                    <a:pt x="7998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4" name="Google Shape;4286;p64"/>
            <p:cNvSpPr/>
            <p:nvPr/>
          </p:nvSpPr>
          <p:spPr>
            <a:xfrm>
              <a:off x="4362513" y="3500413"/>
              <a:ext cx="662200" cy="213450"/>
            </a:xfrm>
            <a:custGeom>
              <a:avLst/>
              <a:gdLst/>
              <a:ahLst/>
              <a:cxnLst/>
              <a:rect l="l" t="t" r="r" b="b"/>
              <a:pathLst>
                <a:path w="26488" h="8538" extrusionOk="0">
                  <a:moveTo>
                    <a:pt x="5572" y="0"/>
                  </a:moveTo>
                  <a:cubicBezTo>
                    <a:pt x="3982" y="0"/>
                    <a:pt x="2816" y="481"/>
                    <a:pt x="2365" y="1672"/>
                  </a:cubicBezTo>
                  <a:cubicBezTo>
                    <a:pt x="0" y="7892"/>
                    <a:pt x="26487" y="8537"/>
                    <a:pt x="26487" y="8537"/>
                  </a:cubicBezTo>
                  <a:cubicBezTo>
                    <a:pt x="26487" y="8537"/>
                    <a:pt x="12268" y="0"/>
                    <a:pt x="5572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5" name="Google Shape;4287;p64"/>
            <p:cNvSpPr/>
            <p:nvPr/>
          </p:nvSpPr>
          <p:spPr>
            <a:xfrm>
              <a:off x="5024688" y="3253563"/>
              <a:ext cx="570100" cy="460650"/>
            </a:xfrm>
            <a:custGeom>
              <a:avLst/>
              <a:gdLst/>
              <a:ahLst/>
              <a:cxnLst/>
              <a:rect l="l" t="t" r="r" b="b"/>
              <a:pathLst>
                <a:path w="22804" h="18426" extrusionOk="0">
                  <a:moveTo>
                    <a:pt x="16118" y="1"/>
                  </a:moveTo>
                  <a:cubicBezTo>
                    <a:pt x="10304" y="1"/>
                    <a:pt x="0" y="18411"/>
                    <a:pt x="0" y="18411"/>
                  </a:cubicBezTo>
                  <a:lnTo>
                    <a:pt x="0" y="18425"/>
                  </a:lnTo>
                  <a:cubicBezTo>
                    <a:pt x="0" y="18425"/>
                    <a:pt x="22803" y="3691"/>
                    <a:pt x="17386" y="352"/>
                  </a:cubicBezTo>
                  <a:cubicBezTo>
                    <a:pt x="16995" y="112"/>
                    <a:pt x="16570" y="1"/>
                    <a:pt x="16118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6" name="Google Shape;4288;p64"/>
            <p:cNvSpPr/>
            <p:nvPr/>
          </p:nvSpPr>
          <p:spPr>
            <a:xfrm>
              <a:off x="5024688" y="3500488"/>
              <a:ext cx="661100" cy="213375"/>
            </a:xfrm>
            <a:custGeom>
              <a:avLst/>
              <a:gdLst/>
              <a:ahLst/>
              <a:cxnLst/>
              <a:rect l="l" t="t" r="r" b="b"/>
              <a:pathLst>
                <a:path w="26444" h="8535" extrusionOk="0">
                  <a:moveTo>
                    <a:pt x="20860" y="1"/>
                  </a:moveTo>
                  <a:cubicBezTo>
                    <a:pt x="14130" y="1"/>
                    <a:pt x="0" y="8534"/>
                    <a:pt x="0" y="8534"/>
                  </a:cubicBezTo>
                  <a:cubicBezTo>
                    <a:pt x="0" y="8534"/>
                    <a:pt x="26444" y="8204"/>
                    <a:pt x="24151" y="1769"/>
                  </a:cubicBezTo>
                  <a:cubicBezTo>
                    <a:pt x="23701" y="508"/>
                    <a:pt x="22500" y="1"/>
                    <a:pt x="20860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7" name="Google Shape;4289;p64"/>
            <p:cNvSpPr/>
            <p:nvPr/>
          </p:nvSpPr>
          <p:spPr>
            <a:xfrm>
              <a:off x="5024688" y="3713838"/>
              <a:ext cx="640325" cy="215100"/>
            </a:xfrm>
            <a:custGeom>
              <a:avLst/>
              <a:gdLst/>
              <a:ahLst/>
              <a:cxnLst/>
              <a:rect l="l" t="t" r="r" b="b"/>
              <a:pathLst>
                <a:path w="25613" h="8604" extrusionOk="0">
                  <a:moveTo>
                    <a:pt x="0" y="0"/>
                  </a:moveTo>
                  <a:cubicBezTo>
                    <a:pt x="0" y="0"/>
                    <a:pt x="15040" y="8604"/>
                    <a:pt x="21368" y="8604"/>
                  </a:cubicBezTo>
                  <a:cubicBezTo>
                    <a:pt x="22775" y="8604"/>
                    <a:pt x="23752" y="8178"/>
                    <a:pt x="24036" y="7138"/>
                  </a:cubicBezTo>
                  <a:cubicBezTo>
                    <a:pt x="25613" y="1419"/>
                    <a:pt x="1" y="0"/>
                    <a:pt x="0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8" name="Google Shape;4290;p64"/>
            <p:cNvSpPr/>
            <p:nvPr/>
          </p:nvSpPr>
          <p:spPr>
            <a:xfrm>
              <a:off x="5020013" y="3705238"/>
              <a:ext cx="567975" cy="454875"/>
            </a:xfrm>
            <a:custGeom>
              <a:avLst/>
              <a:gdLst/>
              <a:ahLst/>
              <a:cxnLst/>
              <a:rect l="l" t="t" r="r" b="b"/>
              <a:pathLst>
                <a:path w="22719" h="18195" extrusionOk="0">
                  <a:moveTo>
                    <a:pt x="1" y="0"/>
                  </a:moveTo>
                  <a:cubicBezTo>
                    <a:pt x="1" y="1"/>
                    <a:pt x="11600" y="18194"/>
                    <a:pt x="16972" y="18194"/>
                  </a:cubicBezTo>
                  <a:cubicBezTo>
                    <a:pt x="17520" y="18194"/>
                    <a:pt x="18004" y="18005"/>
                    <a:pt x="18404" y="17586"/>
                  </a:cubicBezTo>
                  <a:cubicBezTo>
                    <a:pt x="22718" y="13057"/>
                    <a:pt x="331" y="201"/>
                    <a:pt x="1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9" name="Google Shape;4291;p64"/>
            <p:cNvSpPr/>
            <p:nvPr/>
          </p:nvSpPr>
          <p:spPr>
            <a:xfrm>
              <a:off x="5003438" y="3712038"/>
              <a:ext cx="349125" cy="611875"/>
            </a:xfrm>
            <a:custGeom>
              <a:avLst/>
              <a:gdLst/>
              <a:ahLst/>
              <a:cxnLst/>
              <a:rect l="l" t="t" r="r" b="b"/>
              <a:pathLst>
                <a:path w="13965" h="24475" extrusionOk="0">
                  <a:moveTo>
                    <a:pt x="793" y="0"/>
                  </a:moveTo>
                  <a:cubicBezTo>
                    <a:pt x="793" y="1"/>
                    <a:pt x="0" y="24475"/>
                    <a:pt x="6314" y="24475"/>
                  </a:cubicBezTo>
                  <a:cubicBezTo>
                    <a:pt x="6520" y="24475"/>
                    <a:pt x="6734" y="24448"/>
                    <a:pt x="6956" y="24394"/>
                  </a:cubicBezTo>
                  <a:cubicBezTo>
                    <a:pt x="13964" y="22689"/>
                    <a:pt x="793" y="1"/>
                    <a:pt x="793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0" name="Google Shape;4292;p64"/>
            <p:cNvSpPr/>
            <p:nvPr/>
          </p:nvSpPr>
          <p:spPr>
            <a:xfrm>
              <a:off x="4710088" y="3712038"/>
              <a:ext cx="313175" cy="607550"/>
            </a:xfrm>
            <a:custGeom>
              <a:avLst/>
              <a:gdLst/>
              <a:ahLst/>
              <a:cxnLst/>
              <a:rect l="l" t="t" r="r" b="b"/>
              <a:pathLst>
                <a:path w="12527" h="24302" extrusionOk="0">
                  <a:moveTo>
                    <a:pt x="12527" y="0"/>
                  </a:moveTo>
                  <a:cubicBezTo>
                    <a:pt x="12526" y="1"/>
                    <a:pt x="0" y="22531"/>
                    <a:pt x="5819" y="24222"/>
                  </a:cubicBezTo>
                  <a:cubicBezTo>
                    <a:pt x="6004" y="24276"/>
                    <a:pt x="6183" y="24302"/>
                    <a:pt x="6357" y="24302"/>
                  </a:cubicBezTo>
                  <a:cubicBezTo>
                    <a:pt x="11707" y="24302"/>
                    <a:pt x="12527" y="2"/>
                    <a:pt x="12527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1" name="Google Shape;4293;p64"/>
            <p:cNvSpPr/>
            <p:nvPr/>
          </p:nvSpPr>
          <p:spPr>
            <a:xfrm>
              <a:off x="4409813" y="3712038"/>
              <a:ext cx="613450" cy="441400"/>
            </a:xfrm>
            <a:custGeom>
              <a:avLst/>
              <a:gdLst/>
              <a:ahLst/>
              <a:cxnLst/>
              <a:rect l="l" t="t" r="r" b="b"/>
              <a:pathLst>
                <a:path w="24538" h="17656" extrusionOk="0">
                  <a:moveTo>
                    <a:pt x="24538" y="0"/>
                  </a:moveTo>
                  <a:cubicBezTo>
                    <a:pt x="24537" y="1"/>
                    <a:pt x="0" y="12398"/>
                    <a:pt x="6106" y="17013"/>
                  </a:cubicBezTo>
                  <a:cubicBezTo>
                    <a:pt x="6693" y="17456"/>
                    <a:pt x="7338" y="17656"/>
                    <a:pt x="8024" y="17656"/>
                  </a:cubicBezTo>
                  <a:cubicBezTo>
                    <a:pt x="14469" y="17656"/>
                    <a:pt x="24538" y="1"/>
                    <a:pt x="24538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2" name="Google Shape;4294;p64"/>
            <p:cNvSpPr/>
            <p:nvPr/>
          </p:nvSpPr>
          <p:spPr>
            <a:xfrm>
              <a:off x="4359838" y="3711938"/>
              <a:ext cx="663425" cy="208425"/>
            </a:xfrm>
            <a:custGeom>
              <a:avLst/>
              <a:gdLst/>
              <a:ahLst/>
              <a:cxnLst/>
              <a:rect l="l" t="t" r="r" b="b"/>
              <a:pathLst>
                <a:path w="26537" h="8337" extrusionOk="0">
                  <a:moveTo>
                    <a:pt x="25753" y="0"/>
                  </a:moveTo>
                  <a:cubicBezTo>
                    <a:pt x="21353" y="0"/>
                    <a:pt x="1" y="312"/>
                    <a:pt x="2329" y="6397"/>
                  </a:cubicBezTo>
                  <a:cubicBezTo>
                    <a:pt x="2860" y="7784"/>
                    <a:pt x="4188" y="8336"/>
                    <a:pt x="5964" y="8336"/>
                  </a:cubicBezTo>
                  <a:cubicBezTo>
                    <a:pt x="12865" y="8336"/>
                    <a:pt x="26537" y="4"/>
                    <a:pt x="26537" y="4"/>
                  </a:cubicBezTo>
                  <a:cubicBezTo>
                    <a:pt x="26537" y="4"/>
                    <a:pt x="26255" y="0"/>
                    <a:pt x="25753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3" name="Google Shape;4295;p64"/>
            <p:cNvSpPr/>
            <p:nvPr/>
          </p:nvSpPr>
          <p:spPr>
            <a:xfrm>
              <a:off x="4465713" y="3158988"/>
              <a:ext cx="1109000" cy="1097775"/>
            </a:xfrm>
            <a:custGeom>
              <a:avLst/>
              <a:gdLst/>
              <a:ahLst/>
              <a:cxnLst/>
              <a:rect l="l" t="t" r="r" b="b"/>
              <a:pathLst>
                <a:path w="44360" h="43911" extrusionOk="0">
                  <a:moveTo>
                    <a:pt x="28768" y="1"/>
                  </a:moveTo>
                  <a:cubicBezTo>
                    <a:pt x="27055" y="1"/>
                    <a:pt x="26172" y="9252"/>
                    <a:pt x="26172" y="9252"/>
                  </a:cubicBezTo>
                  <a:lnTo>
                    <a:pt x="19779" y="8994"/>
                  </a:lnTo>
                  <a:cubicBezTo>
                    <a:pt x="19779" y="8994"/>
                    <a:pt x="19364" y="638"/>
                    <a:pt x="17916" y="380"/>
                  </a:cubicBezTo>
                  <a:cubicBezTo>
                    <a:pt x="17896" y="376"/>
                    <a:pt x="17876" y="375"/>
                    <a:pt x="17858" y="375"/>
                  </a:cubicBezTo>
                  <a:cubicBezTo>
                    <a:pt x="16521" y="375"/>
                    <a:pt x="18891" y="9309"/>
                    <a:pt x="18891" y="9309"/>
                  </a:cubicBezTo>
                  <a:lnTo>
                    <a:pt x="14290" y="11660"/>
                  </a:lnTo>
                  <a:cubicBezTo>
                    <a:pt x="14290" y="11660"/>
                    <a:pt x="8223" y="6400"/>
                    <a:pt x="6371" y="6400"/>
                  </a:cubicBezTo>
                  <a:cubicBezTo>
                    <a:pt x="6249" y="6400"/>
                    <a:pt x="6145" y="6422"/>
                    <a:pt x="6063" y="6471"/>
                  </a:cubicBezTo>
                  <a:cubicBezTo>
                    <a:pt x="4730" y="7245"/>
                    <a:pt x="13086" y="12677"/>
                    <a:pt x="13086" y="12677"/>
                  </a:cubicBezTo>
                  <a:lnTo>
                    <a:pt x="9388" y="16877"/>
                  </a:lnTo>
                  <a:cubicBezTo>
                    <a:pt x="9388" y="16877"/>
                    <a:pt x="4335" y="15444"/>
                    <a:pt x="1851" y="15444"/>
                  </a:cubicBezTo>
                  <a:cubicBezTo>
                    <a:pt x="1144" y="15444"/>
                    <a:pt x="645" y="15560"/>
                    <a:pt x="531" y="15859"/>
                  </a:cubicBezTo>
                  <a:cubicBezTo>
                    <a:pt x="0" y="17206"/>
                    <a:pt x="8242" y="18410"/>
                    <a:pt x="8242" y="18410"/>
                  </a:cubicBezTo>
                  <a:lnTo>
                    <a:pt x="8672" y="23613"/>
                  </a:lnTo>
                  <a:cubicBezTo>
                    <a:pt x="8672" y="23613"/>
                    <a:pt x="172" y="25677"/>
                    <a:pt x="502" y="27239"/>
                  </a:cubicBezTo>
                  <a:cubicBezTo>
                    <a:pt x="565" y="27536"/>
                    <a:pt x="913" y="27655"/>
                    <a:pt x="1434" y="27655"/>
                  </a:cubicBezTo>
                  <a:cubicBezTo>
                    <a:pt x="3636" y="27655"/>
                    <a:pt x="8929" y="25519"/>
                    <a:pt x="8929" y="25519"/>
                  </a:cubicBezTo>
                  <a:lnTo>
                    <a:pt x="11008" y="29719"/>
                  </a:lnTo>
                  <a:cubicBezTo>
                    <a:pt x="11008" y="29719"/>
                    <a:pt x="4314" y="35724"/>
                    <a:pt x="5346" y="36928"/>
                  </a:cubicBezTo>
                  <a:cubicBezTo>
                    <a:pt x="5436" y="37031"/>
                    <a:pt x="5564" y="37078"/>
                    <a:pt x="5723" y="37078"/>
                  </a:cubicBezTo>
                  <a:cubicBezTo>
                    <a:pt x="7428" y="37078"/>
                    <a:pt x="12728" y="31682"/>
                    <a:pt x="12728" y="31682"/>
                  </a:cubicBezTo>
                  <a:cubicBezTo>
                    <a:pt x="12728" y="31682"/>
                    <a:pt x="14574" y="36205"/>
                    <a:pt x="17251" y="36426"/>
                  </a:cubicBezTo>
                  <a:lnTo>
                    <a:pt x="17251" y="36426"/>
                  </a:lnTo>
                  <a:cubicBezTo>
                    <a:pt x="17127" y="36751"/>
                    <a:pt x="14883" y="42679"/>
                    <a:pt x="16096" y="43808"/>
                  </a:cubicBezTo>
                  <a:cubicBezTo>
                    <a:pt x="16170" y="43877"/>
                    <a:pt x="16244" y="43910"/>
                    <a:pt x="16320" y="43910"/>
                  </a:cubicBezTo>
                  <a:cubicBezTo>
                    <a:pt x="17522" y="43910"/>
                    <a:pt x="18905" y="35638"/>
                    <a:pt x="18905" y="35638"/>
                  </a:cubicBezTo>
                  <a:lnTo>
                    <a:pt x="24538" y="35366"/>
                  </a:lnTo>
                  <a:cubicBezTo>
                    <a:pt x="24538" y="35366"/>
                    <a:pt x="26334" y="43911"/>
                    <a:pt x="27927" y="43911"/>
                  </a:cubicBezTo>
                  <a:cubicBezTo>
                    <a:pt x="27944" y="43911"/>
                    <a:pt x="27961" y="43910"/>
                    <a:pt x="27978" y="43908"/>
                  </a:cubicBezTo>
                  <a:cubicBezTo>
                    <a:pt x="29583" y="43736"/>
                    <a:pt x="25785" y="34749"/>
                    <a:pt x="25785" y="34749"/>
                  </a:cubicBezTo>
                  <a:lnTo>
                    <a:pt x="30643" y="34362"/>
                  </a:lnTo>
                  <a:lnTo>
                    <a:pt x="32120" y="33918"/>
                  </a:lnTo>
                  <a:cubicBezTo>
                    <a:pt x="32120" y="33918"/>
                    <a:pt x="36910" y="37362"/>
                    <a:pt x="38209" y="37362"/>
                  </a:cubicBezTo>
                  <a:cubicBezTo>
                    <a:pt x="38264" y="37362"/>
                    <a:pt x="38313" y="37356"/>
                    <a:pt x="38354" y="37344"/>
                  </a:cubicBezTo>
                  <a:cubicBezTo>
                    <a:pt x="39401" y="37043"/>
                    <a:pt x="33639" y="32671"/>
                    <a:pt x="33639" y="32671"/>
                  </a:cubicBezTo>
                  <a:lnTo>
                    <a:pt x="37007" y="28300"/>
                  </a:lnTo>
                  <a:cubicBezTo>
                    <a:pt x="37007" y="28300"/>
                    <a:pt x="40697" y="29268"/>
                    <a:pt x="42627" y="29268"/>
                  </a:cubicBezTo>
                  <a:cubicBezTo>
                    <a:pt x="43237" y="29268"/>
                    <a:pt x="43672" y="29171"/>
                    <a:pt x="43758" y="28916"/>
                  </a:cubicBezTo>
                  <a:cubicBezTo>
                    <a:pt x="44116" y="27855"/>
                    <a:pt x="36978" y="27225"/>
                    <a:pt x="36978" y="27225"/>
                  </a:cubicBezTo>
                  <a:lnTo>
                    <a:pt x="38096" y="19543"/>
                  </a:lnTo>
                  <a:cubicBezTo>
                    <a:pt x="38096" y="19543"/>
                    <a:pt x="44360" y="17264"/>
                    <a:pt x="43772" y="16017"/>
                  </a:cubicBezTo>
                  <a:cubicBezTo>
                    <a:pt x="43663" y="15785"/>
                    <a:pt x="43346" y="15691"/>
                    <a:pt x="42900" y="15691"/>
                  </a:cubicBezTo>
                  <a:cubicBezTo>
                    <a:pt x="40946" y="15691"/>
                    <a:pt x="36534" y="17507"/>
                    <a:pt x="36534" y="17507"/>
                  </a:cubicBezTo>
                  <a:lnTo>
                    <a:pt x="32607" y="12018"/>
                  </a:lnTo>
                  <a:cubicBezTo>
                    <a:pt x="32607" y="12018"/>
                    <a:pt x="38985" y="7503"/>
                    <a:pt x="38469" y="6056"/>
                  </a:cubicBezTo>
                  <a:cubicBezTo>
                    <a:pt x="38421" y="5919"/>
                    <a:pt x="38318" y="5856"/>
                    <a:pt x="38171" y="5856"/>
                  </a:cubicBezTo>
                  <a:cubicBezTo>
                    <a:pt x="36754" y="5856"/>
                    <a:pt x="31245" y="11660"/>
                    <a:pt x="31245" y="11660"/>
                  </a:cubicBezTo>
                  <a:lnTo>
                    <a:pt x="27763" y="9151"/>
                  </a:lnTo>
                  <a:cubicBezTo>
                    <a:pt x="27763" y="9151"/>
                    <a:pt x="30729" y="538"/>
                    <a:pt x="28909" y="22"/>
                  </a:cubicBezTo>
                  <a:cubicBezTo>
                    <a:pt x="28861" y="8"/>
                    <a:pt x="28814" y="1"/>
                    <a:pt x="28768" y="1"/>
                  </a:cubicBezTo>
                  <a:close/>
                </a:path>
              </a:pathLst>
            </a:custGeom>
            <a:solidFill>
              <a:srgbClr val="0092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4" name="Google Shape;4296;p64"/>
            <p:cNvSpPr/>
            <p:nvPr/>
          </p:nvSpPr>
          <p:spPr>
            <a:xfrm>
              <a:off x="4502613" y="3220788"/>
              <a:ext cx="1011550" cy="973325"/>
            </a:xfrm>
            <a:custGeom>
              <a:avLst/>
              <a:gdLst/>
              <a:ahLst/>
              <a:cxnLst/>
              <a:rect l="l" t="t" r="r" b="b"/>
              <a:pathLst>
                <a:path w="40462" h="38933" extrusionOk="0">
                  <a:moveTo>
                    <a:pt x="20998" y="0"/>
                  </a:moveTo>
                  <a:cubicBezTo>
                    <a:pt x="13129" y="0"/>
                    <a:pt x="6020" y="4745"/>
                    <a:pt x="3010" y="12011"/>
                  </a:cubicBezTo>
                  <a:cubicBezTo>
                    <a:pt x="1" y="19292"/>
                    <a:pt x="1663" y="27662"/>
                    <a:pt x="7239" y="33238"/>
                  </a:cubicBezTo>
                  <a:cubicBezTo>
                    <a:pt x="10958" y="36957"/>
                    <a:pt x="15934" y="38933"/>
                    <a:pt x="21000" y="38933"/>
                  </a:cubicBezTo>
                  <a:cubicBezTo>
                    <a:pt x="23509" y="38933"/>
                    <a:pt x="26040" y="38448"/>
                    <a:pt x="28451" y="37451"/>
                  </a:cubicBezTo>
                  <a:cubicBezTo>
                    <a:pt x="35717" y="34442"/>
                    <a:pt x="40462" y="27347"/>
                    <a:pt x="40462" y="19464"/>
                  </a:cubicBezTo>
                  <a:cubicBezTo>
                    <a:pt x="40462" y="8715"/>
                    <a:pt x="31747" y="0"/>
                    <a:pt x="20998" y="0"/>
                  </a:cubicBezTo>
                  <a:close/>
                </a:path>
              </a:pathLst>
            </a:custGeom>
            <a:solidFill>
              <a:srgbClr val="FFD3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5" name="Google Shape;4297;p64"/>
            <p:cNvSpPr/>
            <p:nvPr/>
          </p:nvSpPr>
          <p:spPr>
            <a:xfrm>
              <a:off x="4614763" y="3287063"/>
              <a:ext cx="817700" cy="812700"/>
            </a:xfrm>
            <a:custGeom>
              <a:avLst/>
              <a:gdLst/>
              <a:ahLst/>
              <a:cxnLst/>
              <a:rect l="l" t="t" r="r" b="b"/>
              <a:pathLst>
                <a:path w="32708" h="32508" extrusionOk="0">
                  <a:moveTo>
                    <a:pt x="12370" y="1"/>
                  </a:moveTo>
                  <a:cubicBezTo>
                    <a:pt x="12312" y="1"/>
                    <a:pt x="12269" y="15"/>
                    <a:pt x="12212" y="15"/>
                  </a:cubicBezTo>
                  <a:cubicBezTo>
                    <a:pt x="11237" y="144"/>
                    <a:pt x="11166" y="1463"/>
                    <a:pt x="11438" y="2982"/>
                  </a:cubicBezTo>
                  <a:cubicBezTo>
                    <a:pt x="12312" y="4415"/>
                    <a:pt x="13043" y="5920"/>
                    <a:pt x="13631" y="7483"/>
                  </a:cubicBezTo>
                  <a:cubicBezTo>
                    <a:pt x="13918" y="7397"/>
                    <a:pt x="14204" y="7325"/>
                    <a:pt x="14505" y="7268"/>
                  </a:cubicBezTo>
                  <a:cubicBezTo>
                    <a:pt x="14233" y="5232"/>
                    <a:pt x="14090" y="3226"/>
                    <a:pt x="14247" y="1592"/>
                  </a:cubicBezTo>
                  <a:cubicBezTo>
                    <a:pt x="13717" y="675"/>
                    <a:pt x="13086" y="1"/>
                    <a:pt x="12370" y="1"/>
                  </a:cubicBezTo>
                  <a:close/>
                  <a:moveTo>
                    <a:pt x="20840" y="273"/>
                  </a:moveTo>
                  <a:cubicBezTo>
                    <a:pt x="20109" y="273"/>
                    <a:pt x="19450" y="1234"/>
                    <a:pt x="18920" y="2423"/>
                  </a:cubicBezTo>
                  <a:cubicBezTo>
                    <a:pt x="18934" y="4057"/>
                    <a:pt x="18819" y="5691"/>
                    <a:pt x="18576" y="7311"/>
                  </a:cubicBezTo>
                  <a:cubicBezTo>
                    <a:pt x="18948" y="7397"/>
                    <a:pt x="19307" y="7497"/>
                    <a:pt x="19665" y="7626"/>
                  </a:cubicBezTo>
                  <a:cubicBezTo>
                    <a:pt x="20253" y="6150"/>
                    <a:pt x="20969" y="4716"/>
                    <a:pt x="21801" y="3340"/>
                  </a:cubicBezTo>
                  <a:cubicBezTo>
                    <a:pt x="21915" y="1778"/>
                    <a:pt x="21772" y="345"/>
                    <a:pt x="20912" y="273"/>
                  </a:cubicBezTo>
                  <a:close/>
                  <a:moveTo>
                    <a:pt x="5213" y="4142"/>
                  </a:moveTo>
                  <a:cubicBezTo>
                    <a:pt x="4864" y="4142"/>
                    <a:pt x="4542" y="4255"/>
                    <a:pt x="4272" y="4458"/>
                  </a:cubicBezTo>
                  <a:cubicBezTo>
                    <a:pt x="3469" y="5103"/>
                    <a:pt x="3842" y="6293"/>
                    <a:pt x="4630" y="7526"/>
                  </a:cubicBezTo>
                  <a:cubicBezTo>
                    <a:pt x="6006" y="8257"/>
                    <a:pt x="7540" y="9317"/>
                    <a:pt x="9045" y="10492"/>
                  </a:cubicBezTo>
                  <a:cubicBezTo>
                    <a:pt x="9303" y="10191"/>
                    <a:pt x="9575" y="9905"/>
                    <a:pt x="9861" y="9647"/>
                  </a:cubicBezTo>
                  <a:cubicBezTo>
                    <a:pt x="8486" y="7870"/>
                    <a:pt x="7253" y="6021"/>
                    <a:pt x="6579" y="4444"/>
                  </a:cubicBezTo>
                  <a:cubicBezTo>
                    <a:pt x="6164" y="4258"/>
                    <a:pt x="5719" y="4157"/>
                    <a:pt x="5275" y="4143"/>
                  </a:cubicBezTo>
                  <a:cubicBezTo>
                    <a:pt x="5254" y="4142"/>
                    <a:pt x="5233" y="4142"/>
                    <a:pt x="5213" y="4142"/>
                  </a:cubicBezTo>
                  <a:close/>
                  <a:moveTo>
                    <a:pt x="28002" y="5073"/>
                  </a:moveTo>
                  <a:cubicBezTo>
                    <a:pt x="27985" y="5073"/>
                    <a:pt x="27967" y="5073"/>
                    <a:pt x="27949" y="5075"/>
                  </a:cubicBezTo>
                  <a:lnTo>
                    <a:pt x="27935" y="5075"/>
                  </a:lnTo>
                  <a:cubicBezTo>
                    <a:pt x="27290" y="5075"/>
                    <a:pt x="26401" y="5548"/>
                    <a:pt x="25541" y="6150"/>
                  </a:cubicBezTo>
                  <a:cubicBezTo>
                    <a:pt x="24782" y="7382"/>
                    <a:pt x="23965" y="8572"/>
                    <a:pt x="23062" y="9704"/>
                  </a:cubicBezTo>
                  <a:cubicBezTo>
                    <a:pt x="23363" y="9991"/>
                    <a:pt x="23650" y="10292"/>
                    <a:pt x="23907" y="10607"/>
                  </a:cubicBezTo>
                  <a:cubicBezTo>
                    <a:pt x="24911" y="9833"/>
                    <a:pt x="25943" y="9116"/>
                    <a:pt x="27032" y="8472"/>
                  </a:cubicBezTo>
                  <a:cubicBezTo>
                    <a:pt x="28193" y="7196"/>
                    <a:pt x="29211" y="5734"/>
                    <a:pt x="28465" y="5218"/>
                  </a:cubicBezTo>
                  <a:cubicBezTo>
                    <a:pt x="28324" y="5128"/>
                    <a:pt x="28159" y="5073"/>
                    <a:pt x="28002" y="5073"/>
                  </a:cubicBezTo>
                  <a:close/>
                  <a:moveTo>
                    <a:pt x="29770" y="11811"/>
                  </a:moveTo>
                  <a:lnTo>
                    <a:pt x="29741" y="11825"/>
                  </a:lnTo>
                  <a:cubicBezTo>
                    <a:pt x="29742" y="11825"/>
                    <a:pt x="29743" y="11825"/>
                    <a:pt x="29744" y="11825"/>
                  </a:cubicBezTo>
                  <a:lnTo>
                    <a:pt x="29743" y="11825"/>
                  </a:lnTo>
                  <a:cubicBezTo>
                    <a:pt x="29752" y="11821"/>
                    <a:pt x="29761" y="11816"/>
                    <a:pt x="29770" y="11811"/>
                  </a:cubicBezTo>
                  <a:close/>
                  <a:moveTo>
                    <a:pt x="29743" y="11825"/>
                  </a:moveTo>
                  <a:lnTo>
                    <a:pt x="29743" y="11825"/>
                  </a:lnTo>
                  <a:cubicBezTo>
                    <a:pt x="28419" y="12551"/>
                    <a:pt x="27066" y="13205"/>
                    <a:pt x="25670" y="13775"/>
                  </a:cubicBezTo>
                  <a:cubicBezTo>
                    <a:pt x="25814" y="14205"/>
                    <a:pt x="25914" y="14635"/>
                    <a:pt x="26000" y="15064"/>
                  </a:cubicBezTo>
                  <a:cubicBezTo>
                    <a:pt x="27276" y="14864"/>
                    <a:pt x="28551" y="14749"/>
                    <a:pt x="29841" y="14692"/>
                  </a:cubicBezTo>
                  <a:cubicBezTo>
                    <a:pt x="31360" y="14133"/>
                    <a:pt x="32708" y="13402"/>
                    <a:pt x="32392" y="12657"/>
                  </a:cubicBezTo>
                  <a:cubicBezTo>
                    <a:pt x="32120" y="12041"/>
                    <a:pt x="31004" y="11826"/>
                    <a:pt x="29744" y="11825"/>
                  </a:cubicBezTo>
                  <a:close/>
                  <a:moveTo>
                    <a:pt x="2996" y="11711"/>
                  </a:moveTo>
                  <a:cubicBezTo>
                    <a:pt x="1678" y="11711"/>
                    <a:pt x="488" y="11926"/>
                    <a:pt x="259" y="12657"/>
                  </a:cubicBezTo>
                  <a:cubicBezTo>
                    <a:pt x="15" y="13431"/>
                    <a:pt x="846" y="14276"/>
                    <a:pt x="1878" y="15007"/>
                  </a:cubicBezTo>
                  <a:lnTo>
                    <a:pt x="2423" y="15007"/>
                  </a:lnTo>
                  <a:cubicBezTo>
                    <a:pt x="3885" y="15021"/>
                    <a:pt x="5347" y="15122"/>
                    <a:pt x="6809" y="15308"/>
                  </a:cubicBezTo>
                  <a:cubicBezTo>
                    <a:pt x="6895" y="14764"/>
                    <a:pt x="7024" y="14219"/>
                    <a:pt x="7196" y="13689"/>
                  </a:cubicBezTo>
                  <a:cubicBezTo>
                    <a:pt x="5877" y="13115"/>
                    <a:pt x="4601" y="12470"/>
                    <a:pt x="3369" y="11739"/>
                  </a:cubicBezTo>
                  <a:lnTo>
                    <a:pt x="3010" y="11739"/>
                  </a:lnTo>
                  <a:lnTo>
                    <a:pt x="2996" y="11711"/>
                  </a:lnTo>
                  <a:close/>
                  <a:moveTo>
                    <a:pt x="25971" y="18805"/>
                  </a:moveTo>
                  <a:cubicBezTo>
                    <a:pt x="25857" y="19307"/>
                    <a:pt x="25713" y="19823"/>
                    <a:pt x="25527" y="20310"/>
                  </a:cubicBezTo>
                  <a:cubicBezTo>
                    <a:pt x="26473" y="20712"/>
                    <a:pt x="27419" y="21127"/>
                    <a:pt x="28293" y="21571"/>
                  </a:cubicBezTo>
                  <a:cubicBezTo>
                    <a:pt x="28881" y="21743"/>
                    <a:pt x="29483" y="21844"/>
                    <a:pt x="30085" y="21858"/>
                  </a:cubicBezTo>
                  <a:cubicBezTo>
                    <a:pt x="30887" y="21858"/>
                    <a:pt x="31489" y="21586"/>
                    <a:pt x="31547" y="20826"/>
                  </a:cubicBezTo>
                  <a:cubicBezTo>
                    <a:pt x="31604" y="20067"/>
                    <a:pt x="31174" y="19522"/>
                    <a:pt x="30529" y="19092"/>
                  </a:cubicBezTo>
                  <a:lnTo>
                    <a:pt x="30357" y="19092"/>
                  </a:lnTo>
                  <a:cubicBezTo>
                    <a:pt x="28895" y="19078"/>
                    <a:pt x="27433" y="18977"/>
                    <a:pt x="25986" y="18805"/>
                  </a:cubicBezTo>
                  <a:close/>
                  <a:moveTo>
                    <a:pt x="6866" y="18562"/>
                  </a:moveTo>
                  <a:cubicBezTo>
                    <a:pt x="5490" y="18691"/>
                    <a:pt x="4114" y="18777"/>
                    <a:pt x="2867" y="18791"/>
                  </a:cubicBezTo>
                  <a:cubicBezTo>
                    <a:pt x="1405" y="19508"/>
                    <a:pt x="1" y="20468"/>
                    <a:pt x="345" y="21371"/>
                  </a:cubicBezTo>
                  <a:cubicBezTo>
                    <a:pt x="502" y="21801"/>
                    <a:pt x="1047" y="21958"/>
                    <a:pt x="1778" y="21958"/>
                  </a:cubicBezTo>
                  <a:cubicBezTo>
                    <a:pt x="2638" y="21930"/>
                    <a:pt x="3483" y="21801"/>
                    <a:pt x="4300" y="21586"/>
                  </a:cubicBezTo>
                  <a:cubicBezTo>
                    <a:pt x="5246" y="21099"/>
                    <a:pt x="6264" y="20626"/>
                    <a:pt x="7310" y="20196"/>
                  </a:cubicBezTo>
                  <a:cubicBezTo>
                    <a:pt x="7124" y="19665"/>
                    <a:pt x="6966" y="19121"/>
                    <a:pt x="6866" y="18562"/>
                  </a:cubicBezTo>
                  <a:close/>
                  <a:moveTo>
                    <a:pt x="23693" y="23306"/>
                  </a:moveTo>
                  <a:cubicBezTo>
                    <a:pt x="23463" y="23564"/>
                    <a:pt x="23220" y="23807"/>
                    <a:pt x="22976" y="24037"/>
                  </a:cubicBezTo>
                  <a:cubicBezTo>
                    <a:pt x="23621" y="24854"/>
                    <a:pt x="24251" y="25699"/>
                    <a:pt x="24810" y="26516"/>
                  </a:cubicBezTo>
                  <a:cubicBezTo>
                    <a:pt x="25627" y="27176"/>
                    <a:pt x="26487" y="27691"/>
                    <a:pt x="27161" y="27691"/>
                  </a:cubicBezTo>
                  <a:cubicBezTo>
                    <a:pt x="27347" y="27691"/>
                    <a:pt x="27534" y="27649"/>
                    <a:pt x="27691" y="27563"/>
                  </a:cubicBezTo>
                  <a:cubicBezTo>
                    <a:pt x="28150" y="27290"/>
                    <a:pt x="28121" y="26717"/>
                    <a:pt x="27849" y="26043"/>
                  </a:cubicBezTo>
                  <a:cubicBezTo>
                    <a:pt x="26387" y="25241"/>
                    <a:pt x="25011" y="24323"/>
                    <a:pt x="23693" y="23306"/>
                  </a:cubicBezTo>
                  <a:close/>
                  <a:moveTo>
                    <a:pt x="9145" y="23277"/>
                  </a:moveTo>
                  <a:cubicBezTo>
                    <a:pt x="7955" y="24180"/>
                    <a:pt x="6694" y="25011"/>
                    <a:pt x="5404" y="25771"/>
                  </a:cubicBezTo>
                  <a:cubicBezTo>
                    <a:pt x="4974" y="26860"/>
                    <a:pt x="4773" y="27878"/>
                    <a:pt x="5275" y="28279"/>
                  </a:cubicBezTo>
                  <a:cubicBezTo>
                    <a:pt x="5404" y="28369"/>
                    <a:pt x="5544" y="28425"/>
                    <a:pt x="5696" y="28425"/>
                  </a:cubicBezTo>
                  <a:cubicBezTo>
                    <a:pt x="5713" y="28425"/>
                    <a:pt x="5730" y="28424"/>
                    <a:pt x="5748" y="28422"/>
                  </a:cubicBezTo>
                  <a:cubicBezTo>
                    <a:pt x="6393" y="28422"/>
                    <a:pt x="7353" y="27835"/>
                    <a:pt x="8314" y="27090"/>
                  </a:cubicBezTo>
                  <a:cubicBezTo>
                    <a:pt x="8873" y="26187"/>
                    <a:pt x="9532" y="25255"/>
                    <a:pt x="10234" y="24338"/>
                  </a:cubicBezTo>
                  <a:cubicBezTo>
                    <a:pt x="9847" y="24008"/>
                    <a:pt x="9489" y="23650"/>
                    <a:pt x="9145" y="23277"/>
                  </a:cubicBezTo>
                  <a:close/>
                  <a:moveTo>
                    <a:pt x="19493" y="26072"/>
                  </a:moveTo>
                  <a:cubicBezTo>
                    <a:pt x="19092" y="26201"/>
                    <a:pt x="18690" y="26301"/>
                    <a:pt x="18275" y="26387"/>
                  </a:cubicBezTo>
                  <a:cubicBezTo>
                    <a:pt x="18418" y="27649"/>
                    <a:pt x="18533" y="28910"/>
                    <a:pt x="18561" y="30085"/>
                  </a:cubicBezTo>
                  <a:cubicBezTo>
                    <a:pt x="19106" y="31045"/>
                    <a:pt x="19694" y="31834"/>
                    <a:pt x="20267" y="31834"/>
                  </a:cubicBezTo>
                  <a:cubicBezTo>
                    <a:pt x="20324" y="31834"/>
                    <a:pt x="20382" y="31834"/>
                    <a:pt x="20439" y="31805"/>
                  </a:cubicBezTo>
                  <a:cubicBezTo>
                    <a:pt x="21041" y="31633"/>
                    <a:pt x="21127" y="30558"/>
                    <a:pt x="21012" y="29340"/>
                  </a:cubicBezTo>
                  <a:cubicBezTo>
                    <a:pt x="20453" y="28279"/>
                    <a:pt x="19937" y="27190"/>
                    <a:pt x="19493" y="26072"/>
                  </a:cubicBezTo>
                  <a:close/>
                  <a:moveTo>
                    <a:pt x="13287" y="26043"/>
                  </a:moveTo>
                  <a:cubicBezTo>
                    <a:pt x="12685" y="27448"/>
                    <a:pt x="12026" y="28809"/>
                    <a:pt x="11266" y="30142"/>
                  </a:cubicBezTo>
                  <a:cubicBezTo>
                    <a:pt x="11309" y="31289"/>
                    <a:pt x="11567" y="32221"/>
                    <a:pt x="12226" y="32464"/>
                  </a:cubicBezTo>
                  <a:cubicBezTo>
                    <a:pt x="12312" y="32493"/>
                    <a:pt x="12398" y="32507"/>
                    <a:pt x="12499" y="32507"/>
                  </a:cubicBezTo>
                  <a:cubicBezTo>
                    <a:pt x="13273" y="32507"/>
                    <a:pt x="13946" y="31346"/>
                    <a:pt x="14491" y="29985"/>
                  </a:cubicBezTo>
                  <a:cubicBezTo>
                    <a:pt x="14520" y="28852"/>
                    <a:pt x="14634" y="27634"/>
                    <a:pt x="14792" y="26416"/>
                  </a:cubicBezTo>
                  <a:cubicBezTo>
                    <a:pt x="14276" y="26330"/>
                    <a:pt x="13774" y="26201"/>
                    <a:pt x="13287" y="26043"/>
                  </a:cubicBezTo>
                  <a:close/>
                </a:path>
              </a:pathLst>
            </a:custGeom>
            <a:solidFill>
              <a:srgbClr val="FF885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6" name="Google Shape;4298;p64"/>
            <p:cNvSpPr/>
            <p:nvPr/>
          </p:nvSpPr>
          <p:spPr>
            <a:xfrm>
              <a:off x="4895338" y="3237588"/>
              <a:ext cx="265125" cy="477350"/>
            </a:xfrm>
            <a:custGeom>
              <a:avLst/>
              <a:gdLst/>
              <a:ahLst/>
              <a:cxnLst/>
              <a:rect l="l" t="t" r="r" b="b"/>
              <a:pathLst>
                <a:path w="10605" h="19094" extrusionOk="0">
                  <a:moveTo>
                    <a:pt x="5419" y="0"/>
                  </a:moveTo>
                  <a:cubicBezTo>
                    <a:pt x="5391" y="0"/>
                    <a:pt x="5361" y="1"/>
                    <a:pt x="5332" y="2"/>
                  </a:cubicBezTo>
                  <a:cubicBezTo>
                    <a:pt x="0" y="217"/>
                    <a:pt x="5332" y="19093"/>
                    <a:pt x="5332" y="19093"/>
                  </a:cubicBezTo>
                  <a:cubicBezTo>
                    <a:pt x="5332" y="19093"/>
                    <a:pt x="10605" y="0"/>
                    <a:pt x="5419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7" name="Google Shape;4299;p64"/>
            <p:cNvSpPr/>
            <p:nvPr/>
          </p:nvSpPr>
          <p:spPr>
            <a:xfrm>
              <a:off x="4664213" y="3294288"/>
              <a:ext cx="364425" cy="420650"/>
            </a:xfrm>
            <a:custGeom>
              <a:avLst/>
              <a:gdLst/>
              <a:ahLst/>
              <a:cxnLst/>
              <a:rect l="l" t="t" r="r" b="b"/>
              <a:pathLst>
                <a:path w="14577" h="16826" extrusionOk="0">
                  <a:moveTo>
                    <a:pt x="6090" y="1"/>
                  </a:moveTo>
                  <a:cubicBezTo>
                    <a:pt x="5789" y="1"/>
                    <a:pt x="5483" y="69"/>
                    <a:pt x="5175" y="214"/>
                  </a:cubicBezTo>
                  <a:cubicBezTo>
                    <a:pt x="1" y="2636"/>
                    <a:pt x="14577" y="16825"/>
                    <a:pt x="14577" y="16825"/>
                  </a:cubicBezTo>
                  <a:cubicBezTo>
                    <a:pt x="14577" y="16825"/>
                    <a:pt x="10827" y="1"/>
                    <a:pt x="6090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8" name="Google Shape;4300;p64"/>
            <p:cNvSpPr/>
            <p:nvPr/>
          </p:nvSpPr>
          <p:spPr>
            <a:xfrm>
              <a:off x="5028613" y="3297963"/>
              <a:ext cx="358000" cy="416975"/>
            </a:xfrm>
            <a:custGeom>
              <a:avLst/>
              <a:gdLst/>
              <a:ahLst/>
              <a:cxnLst/>
              <a:rect l="l" t="t" r="r" b="b"/>
              <a:pathLst>
                <a:path w="14320" h="16679" extrusionOk="0">
                  <a:moveTo>
                    <a:pt x="8717" y="1"/>
                  </a:moveTo>
                  <a:cubicBezTo>
                    <a:pt x="4186" y="1"/>
                    <a:pt x="1" y="16678"/>
                    <a:pt x="1" y="16678"/>
                  </a:cubicBezTo>
                  <a:cubicBezTo>
                    <a:pt x="1" y="16678"/>
                    <a:pt x="14319" y="2259"/>
                    <a:pt x="9489" y="167"/>
                  </a:cubicBezTo>
                  <a:cubicBezTo>
                    <a:pt x="9231" y="54"/>
                    <a:pt x="8974" y="1"/>
                    <a:pt x="8717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9" name="Google Shape;4301;p64"/>
            <p:cNvSpPr/>
            <p:nvPr/>
          </p:nvSpPr>
          <p:spPr>
            <a:xfrm>
              <a:off x="5028613" y="3459863"/>
              <a:ext cx="489850" cy="255075"/>
            </a:xfrm>
            <a:custGeom>
              <a:avLst/>
              <a:gdLst/>
              <a:ahLst/>
              <a:cxnLst/>
              <a:rect l="l" t="t" r="r" b="b"/>
              <a:pathLst>
                <a:path w="19594" h="10203" extrusionOk="0">
                  <a:moveTo>
                    <a:pt x="14702" y="1"/>
                  </a:moveTo>
                  <a:cubicBezTo>
                    <a:pt x="9971" y="1"/>
                    <a:pt x="1" y="10202"/>
                    <a:pt x="1" y="10202"/>
                  </a:cubicBezTo>
                  <a:cubicBezTo>
                    <a:pt x="1" y="10202"/>
                    <a:pt x="19594" y="4225"/>
                    <a:pt x="16340" y="657"/>
                  </a:cubicBezTo>
                  <a:cubicBezTo>
                    <a:pt x="15925" y="201"/>
                    <a:pt x="15365" y="1"/>
                    <a:pt x="14702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0" name="Google Shape;4302;p64"/>
            <p:cNvSpPr/>
            <p:nvPr/>
          </p:nvSpPr>
          <p:spPr>
            <a:xfrm>
              <a:off x="4566388" y="3450788"/>
              <a:ext cx="462250" cy="264150"/>
            </a:xfrm>
            <a:custGeom>
              <a:avLst/>
              <a:gdLst/>
              <a:ahLst/>
              <a:cxnLst/>
              <a:rect l="l" t="t" r="r" b="b"/>
              <a:pathLst>
                <a:path w="18490" h="10566" extrusionOk="0">
                  <a:moveTo>
                    <a:pt x="3604" y="1"/>
                  </a:moveTo>
                  <a:cubicBezTo>
                    <a:pt x="2954" y="1"/>
                    <a:pt x="2454" y="248"/>
                    <a:pt x="2165" y="819"/>
                  </a:cubicBezTo>
                  <a:cubicBezTo>
                    <a:pt x="1" y="5133"/>
                    <a:pt x="18490" y="10565"/>
                    <a:pt x="18490" y="10565"/>
                  </a:cubicBezTo>
                  <a:cubicBezTo>
                    <a:pt x="18490" y="10565"/>
                    <a:pt x="7850" y="1"/>
                    <a:pt x="3604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1" name="Google Shape;4303;p64"/>
            <p:cNvSpPr/>
            <p:nvPr/>
          </p:nvSpPr>
          <p:spPr>
            <a:xfrm>
              <a:off x="4553213" y="3662238"/>
              <a:ext cx="475425" cy="94750"/>
            </a:xfrm>
            <a:custGeom>
              <a:avLst/>
              <a:gdLst/>
              <a:ahLst/>
              <a:cxnLst/>
              <a:rect l="l" t="t" r="r" b="b"/>
              <a:pathLst>
                <a:path w="19017" h="3790" extrusionOk="0">
                  <a:moveTo>
                    <a:pt x="4880" y="0"/>
                  </a:moveTo>
                  <a:cubicBezTo>
                    <a:pt x="2261" y="0"/>
                    <a:pt x="292" y="462"/>
                    <a:pt x="155" y="1820"/>
                  </a:cubicBezTo>
                  <a:cubicBezTo>
                    <a:pt x="0" y="3306"/>
                    <a:pt x="2251" y="3790"/>
                    <a:pt x="5247" y="3790"/>
                  </a:cubicBezTo>
                  <a:cubicBezTo>
                    <a:pt x="10835" y="3790"/>
                    <a:pt x="19017" y="2107"/>
                    <a:pt x="19017" y="2107"/>
                  </a:cubicBezTo>
                  <a:cubicBezTo>
                    <a:pt x="19017" y="2107"/>
                    <a:pt x="10469" y="0"/>
                    <a:pt x="4880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2" name="Google Shape;4304;p64"/>
            <p:cNvSpPr/>
            <p:nvPr/>
          </p:nvSpPr>
          <p:spPr>
            <a:xfrm>
              <a:off x="4702188" y="3714913"/>
              <a:ext cx="326450" cy="408475"/>
            </a:xfrm>
            <a:custGeom>
              <a:avLst/>
              <a:gdLst/>
              <a:ahLst/>
              <a:cxnLst/>
              <a:rect l="l" t="t" r="r" b="b"/>
              <a:pathLst>
                <a:path w="13058" h="16339" extrusionOk="0">
                  <a:moveTo>
                    <a:pt x="13058" y="0"/>
                  </a:moveTo>
                  <a:cubicBezTo>
                    <a:pt x="13057" y="1"/>
                    <a:pt x="1" y="13057"/>
                    <a:pt x="3627" y="16024"/>
                  </a:cubicBezTo>
                  <a:cubicBezTo>
                    <a:pt x="3889" y="16239"/>
                    <a:pt x="4162" y="16339"/>
                    <a:pt x="4444" y="16339"/>
                  </a:cubicBezTo>
                  <a:cubicBezTo>
                    <a:pt x="8051" y="16339"/>
                    <a:pt x="13058" y="1"/>
                    <a:pt x="13058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3" name="Google Shape;4305;p64"/>
            <p:cNvSpPr/>
            <p:nvPr/>
          </p:nvSpPr>
          <p:spPr>
            <a:xfrm>
              <a:off x="4574988" y="3714913"/>
              <a:ext cx="453650" cy="250950"/>
            </a:xfrm>
            <a:custGeom>
              <a:avLst/>
              <a:gdLst/>
              <a:ahLst/>
              <a:cxnLst/>
              <a:rect l="l" t="t" r="r" b="b"/>
              <a:pathLst>
                <a:path w="18146" h="10038" extrusionOk="0">
                  <a:moveTo>
                    <a:pt x="18146" y="0"/>
                  </a:moveTo>
                  <a:lnTo>
                    <a:pt x="18146" y="0"/>
                  </a:lnTo>
                  <a:cubicBezTo>
                    <a:pt x="18145" y="0"/>
                    <a:pt x="1" y="4759"/>
                    <a:pt x="1821" y="9159"/>
                  </a:cubicBezTo>
                  <a:cubicBezTo>
                    <a:pt x="2073" y="9773"/>
                    <a:pt x="2573" y="10037"/>
                    <a:pt x="3247" y="10037"/>
                  </a:cubicBezTo>
                  <a:cubicBezTo>
                    <a:pt x="7398" y="10037"/>
                    <a:pt x="18146" y="0"/>
                    <a:pt x="18146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4" name="Google Shape;4306;p64"/>
            <p:cNvSpPr/>
            <p:nvPr/>
          </p:nvSpPr>
          <p:spPr>
            <a:xfrm>
              <a:off x="5028613" y="3654263"/>
              <a:ext cx="473275" cy="110675"/>
            </a:xfrm>
            <a:custGeom>
              <a:avLst/>
              <a:gdLst/>
              <a:ahLst/>
              <a:cxnLst/>
              <a:rect l="l" t="t" r="r" b="b"/>
              <a:pathLst>
                <a:path w="18931" h="4427" extrusionOk="0">
                  <a:moveTo>
                    <a:pt x="14024" y="1"/>
                  </a:moveTo>
                  <a:cubicBezTo>
                    <a:pt x="8459" y="1"/>
                    <a:pt x="1" y="2426"/>
                    <a:pt x="1" y="2426"/>
                  </a:cubicBezTo>
                  <a:cubicBezTo>
                    <a:pt x="1" y="2426"/>
                    <a:pt x="8205" y="4427"/>
                    <a:pt x="13769" y="4427"/>
                  </a:cubicBezTo>
                  <a:cubicBezTo>
                    <a:pt x="16722" y="4427"/>
                    <a:pt x="18931" y="3863"/>
                    <a:pt x="18777" y="2139"/>
                  </a:cubicBezTo>
                  <a:cubicBezTo>
                    <a:pt x="18639" y="543"/>
                    <a:pt x="16655" y="1"/>
                    <a:pt x="14024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5" name="Google Shape;4307;p64"/>
            <p:cNvSpPr/>
            <p:nvPr/>
          </p:nvSpPr>
          <p:spPr>
            <a:xfrm>
              <a:off x="5028613" y="3714913"/>
              <a:ext cx="462975" cy="250275"/>
            </a:xfrm>
            <a:custGeom>
              <a:avLst/>
              <a:gdLst/>
              <a:ahLst/>
              <a:cxnLst/>
              <a:rect l="l" t="t" r="r" b="b"/>
              <a:pathLst>
                <a:path w="18519" h="10011" extrusionOk="0">
                  <a:moveTo>
                    <a:pt x="1" y="0"/>
                  </a:moveTo>
                  <a:lnTo>
                    <a:pt x="1" y="0"/>
                  </a:lnTo>
                  <a:cubicBezTo>
                    <a:pt x="1" y="0"/>
                    <a:pt x="10087" y="10011"/>
                    <a:pt x="14583" y="10011"/>
                  </a:cubicBezTo>
                  <a:cubicBezTo>
                    <a:pt x="15297" y="10011"/>
                    <a:pt x="15870" y="9758"/>
                    <a:pt x="16240" y="9173"/>
                  </a:cubicBezTo>
                  <a:cubicBezTo>
                    <a:pt x="18519" y="5518"/>
                    <a:pt x="2" y="0"/>
                    <a:pt x="1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6" name="Google Shape;4308;p64"/>
            <p:cNvSpPr/>
            <p:nvPr/>
          </p:nvSpPr>
          <p:spPr>
            <a:xfrm>
              <a:off x="5028613" y="3710963"/>
              <a:ext cx="356550" cy="408725"/>
            </a:xfrm>
            <a:custGeom>
              <a:avLst/>
              <a:gdLst/>
              <a:ahLst/>
              <a:cxnLst/>
              <a:rect l="l" t="t" r="r" b="b"/>
              <a:pathLst>
                <a:path w="14262" h="16349" extrusionOk="0">
                  <a:moveTo>
                    <a:pt x="1" y="0"/>
                  </a:moveTo>
                  <a:lnTo>
                    <a:pt x="1" y="0"/>
                  </a:lnTo>
                  <a:cubicBezTo>
                    <a:pt x="1" y="1"/>
                    <a:pt x="4005" y="16348"/>
                    <a:pt x="8542" y="16348"/>
                  </a:cubicBezTo>
                  <a:cubicBezTo>
                    <a:pt x="8823" y="16348"/>
                    <a:pt x="9105" y="16286"/>
                    <a:pt x="9389" y="16153"/>
                  </a:cubicBezTo>
                  <a:cubicBezTo>
                    <a:pt x="14262" y="13860"/>
                    <a:pt x="2" y="1"/>
                    <a:pt x="1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7" name="Google Shape;4309;p64"/>
            <p:cNvSpPr/>
            <p:nvPr/>
          </p:nvSpPr>
          <p:spPr>
            <a:xfrm>
              <a:off x="4912163" y="3710963"/>
              <a:ext cx="230350" cy="467275"/>
            </a:xfrm>
            <a:custGeom>
              <a:avLst/>
              <a:gdLst/>
              <a:ahLst/>
              <a:cxnLst/>
              <a:rect l="l" t="t" r="r" b="b"/>
              <a:pathLst>
                <a:path w="9214" h="18691" extrusionOk="0">
                  <a:moveTo>
                    <a:pt x="4659" y="0"/>
                  </a:moveTo>
                  <a:cubicBezTo>
                    <a:pt x="4659" y="1"/>
                    <a:pt x="1" y="18604"/>
                    <a:pt x="4616" y="18690"/>
                  </a:cubicBezTo>
                  <a:cubicBezTo>
                    <a:pt x="4625" y="18690"/>
                    <a:pt x="4633" y="18690"/>
                    <a:pt x="4642" y="18690"/>
                  </a:cubicBezTo>
                  <a:cubicBezTo>
                    <a:pt x="9213" y="18690"/>
                    <a:pt x="4659" y="1"/>
                    <a:pt x="4659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8" name="Google Shape;4310;p64"/>
            <p:cNvSpPr/>
            <p:nvPr/>
          </p:nvSpPr>
          <p:spPr>
            <a:xfrm>
              <a:off x="4762763" y="3464088"/>
              <a:ext cx="505950" cy="486750"/>
            </a:xfrm>
            <a:custGeom>
              <a:avLst/>
              <a:gdLst/>
              <a:ahLst/>
              <a:cxnLst/>
              <a:rect l="l" t="t" r="r" b="b"/>
              <a:pathLst>
                <a:path w="20238" h="19470" extrusionOk="0">
                  <a:moveTo>
                    <a:pt x="10506" y="0"/>
                  </a:moveTo>
                  <a:cubicBezTo>
                    <a:pt x="6564" y="0"/>
                    <a:pt x="3024" y="2365"/>
                    <a:pt x="1505" y="6006"/>
                  </a:cubicBezTo>
                  <a:cubicBezTo>
                    <a:pt x="0" y="9646"/>
                    <a:pt x="831" y="13831"/>
                    <a:pt x="3612" y="16612"/>
                  </a:cubicBezTo>
                  <a:cubicBezTo>
                    <a:pt x="5485" y="18475"/>
                    <a:pt x="7983" y="19470"/>
                    <a:pt x="10523" y="19470"/>
                  </a:cubicBezTo>
                  <a:cubicBezTo>
                    <a:pt x="11772" y="19470"/>
                    <a:pt x="13032" y="19229"/>
                    <a:pt x="14232" y="18733"/>
                  </a:cubicBezTo>
                  <a:cubicBezTo>
                    <a:pt x="17859" y="17228"/>
                    <a:pt x="20238" y="13674"/>
                    <a:pt x="20238" y="9732"/>
                  </a:cubicBezTo>
                  <a:cubicBezTo>
                    <a:pt x="20238" y="4357"/>
                    <a:pt x="15881" y="0"/>
                    <a:pt x="10506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9" name="Google Shape;4311;p64"/>
            <p:cNvSpPr/>
            <p:nvPr/>
          </p:nvSpPr>
          <p:spPr>
            <a:xfrm>
              <a:off x="5016438" y="3355863"/>
              <a:ext cx="17575" cy="108600"/>
            </a:xfrm>
            <a:custGeom>
              <a:avLst/>
              <a:gdLst/>
              <a:ahLst/>
              <a:cxnLst/>
              <a:rect l="l" t="t" r="r" b="b"/>
              <a:pathLst>
                <a:path w="703" h="4344" extrusionOk="0">
                  <a:moveTo>
                    <a:pt x="345" y="1"/>
                  </a:moveTo>
                  <a:cubicBezTo>
                    <a:pt x="347" y="22"/>
                    <a:pt x="350" y="43"/>
                    <a:pt x="352" y="64"/>
                  </a:cubicBezTo>
                  <a:lnTo>
                    <a:pt x="352" y="64"/>
                  </a:lnTo>
                  <a:cubicBezTo>
                    <a:pt x="354" y="43"/>
                    <a:pt x="357" y="22"/>
                    <a:pt x="359" y="1"/>
                  </a:cubicBezTo>
                  <a:close/>
                  <a:moveTo>
                    <a:pt x="352" y="64"/>
                  </a:moveTo>
                  <a:lnTo>
                    <a:pt x="352" y="64"/>
                  </a:lnTo>
                  <a:cubicBezTo>
                    <a:pt x="198" y="1491"/>
                    <a:pt x="85" y="2917"/>
                    <a:pt x="1" y="4344"/>
                  </a:cubicBezTo>
                  <a:lnTo>
                    <a:pt x="703" y="4344"/>
                  </a:lnTo>
                  <a:cubicBezTo>
                    <a:pt x="618" y="2917"/>
                    <a:pt x="519" y="1491"/>
                    <a:pt x="352" y="64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0" name="Google Shape;4312;p64"/>
            <p:cNvSpPr/>
            <p:nvPr/>
          </p:nvSpPr>
          <p:spPr>
            <a:xfrm>
              <a:off x="5140063" y="3403163"/>
              <a:ext cx="62000" cy="98575"/>
            </a:xfrm>
            <a:custGeom>
              <a:avLst/>
              <a:gdLst/>
              <a:ahLst/>
              <a:cxnLst/>
              <a:rect l="l" t="t" r="r" b="b"/>
              <a:pathLst>
                <a:path w="2480" h="3943" extrusionOk="0">
                  <a:moveTo>
                    <a:pt x="2480" y="1"/>
                  </a:moveTo>
                  <a:cubicBezTo>
                    <a:pt x="1620" y="1176"/>
                    <a:pt x="803" y="2380"/>
                    <a:pt x="0" y="3584"/>
                  </a:cubicBezTo>
                  <a:cubicBezTo>
                    <a:pt x="215" y="3699"/>
                    <a:pt x="416" y="3813"/>
                    <a:pt x="617" y="3942"/>
                  </a:cubicBezTo>
                  <a:cubicBezTo>
                    <a:pt x="1262" y="2638"/>
                    <a:pt x="1892" y="1334"/>
                    <a:pt x="2480" y="1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1" name="Google Shape;4313;p64"/>
            <p:cNvSpPr/>
            <p:nvPr/>
          </p:nvSpPr>
          <p:spPr>
            <a:xfrm>
              <a:off x="4848388" y="3403163"/>
              <a:ext cx="62025" cy="98575"/>
            </a:xfrm>
            <a:custGeom>
              <a:avLst/>
              <a:gdLst/>
              <a:ahLst/>
              <a:cxnLst/>
              <a:rect l="l" t="t" r="r" b="b"/>
              <a:pathLst>
                <a:path w="2481" h="3943" extrusionOk="0">
                  <a:moveTo>
                    <a:pt x="1" y="1"/>
                  </a:moveTo>
                  <a:lnTo>
                    <a:pt x="1" y="1"/>
                  </a:lnTo>
                  <a:cubicBezTo>
                    <a:pt x="588" y="1334"/>
                    <a:pt x="1219" y="2638"/>
                    <a:pt x="1878" y="3942"/>
                  </a:cubicBezTo>
                  <a:cubicBezTo>
                    <a:pt x="2079" y="3813"/>
                    <a:pt x="2279" y="3699"/>
                    <a:pt x="2480" y="3584"/>
                  </a:cubicBezTo>
                  <a:cubicBezTo>
                    <a:pt x="1692" y="2366"/>
                    <a:pt x="875" y="1162"/>
                    <a:pt x="1" y="1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2" name="Google Shape;4314;p64"/>
            <p:cNvSpPr/>
            <p:nvPr/>
          </p:nvSpPr>
          <p:spPr>
            <a:xfrm>
              <a:off x="5232513" y="3532513"/>
              <a:ext cx="99275" cy="62375"/>
            </a:xfrm>
            <a:custGeom>
              <a:avLst/>
              <a:gdLst/>
              <a:ahLst/>
              <a:cxnLst/>
              <a:rect l="l" t="t" r="r" b="b"/>
              <a:pathLst>
                <a:path w="3971" h="2495" extrusionOk="0">
                  <a:moveTo>
                    <a:pt x="3956" y="1"/>
                  </a:moveTo>
                  <a:cubicBezTo>
                    <a:pt x="2623" y="588"/>
                    <a:pt x="1304" y="1219"/>
                    <a:pt x="0" y="1878"/>
                  </a:cubicBezTo>
                  <a:cubicBezTo>
                    <a:pt x="115" y="2079"/>
                    <a:pt x="244" y="2280"/>
                    <a:pt x="358" y="2495"/>
                  </a:cubicBezTo>
                  <a:cubicBezTo>
                    <a:pt x="1577" y="1692"/>
                    <a:pt x="2781" y="875"/>
                    <a:pt x="3970" y="1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3" name="Google Shape;4315;p64"/>
            <p:cNvSpPr/>
            <p:nvPr/>
          </p:nvSpPr>
          <p:spPr>
            <a:xfrm>
              <a:off x="4719038" y="3532513"/>
              <a:ext cx="99275" cy="62375"/>
            </a:xfrm>
            <a:custGeom>
              <a:avLst/>
              <a:gdLst/>
              <a:ahLst/>
              <a:cxnLst/>
              <a:rect l="l" t="t" r="r" b="b"/>
              <a:pathLst>
                <a:path w="3971" h="2495" extrusionOk="0">
                  <a:moveTo>
                    <a:pt x="0" y="1"/>
                  </a:moveTo>
                  <a:cubicBezTo>
                    <a:pt x="1190" y="875"/>
                    <a:pt x="2394" y="1692"/>
                    <a:pt x="3612" y="2495"/>
                  </a:cubicBezTo>
                  <a:cubicBezTo>
                    <a:pt x="3727" y="2294"/>
                    <a:pt x="3842" y="2079"/>
                    <a:pt x="3971" y="1878"/>
                  </a:cubicBezTo>
                  <a:cubicBezTo>
                    <a:pt x="2666" y="1233"/>
                    <a:pt x="1348" y="588"/>
                    <a:pt x="15" y="1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4" name="Google Shape;4316;p64"/>
            <p:cNvSpPr/>
            <p:nvPr/>
          </p:nvSpPr>
          <p:spPr>
            <a:xfrm>
              <a:off x="5268688" y="3700563"/>
              <a:ext cx="110400" cy="17950"/>
            </a:xfrm>
            <a:custGeom>
              <a:avLst/>
              <a:gdLst/>
              <a:ahLst/>
              <a:cxnLst/>
              <a:rect l="l" t="t" r="r" b="b"/>
              <a:pathLst>
                <a:path w="4416" h="718" extrusionOk="0">
                  <a:moveTo>
                    <a:pt x="1" y="1"/>
                  </a:moveTo>
                  <a:lnTo>
                    <a:pt x="1" y="273"/>
                  </a:lnTo>
                  <a:lnTo>
                    <a:pt x="1" y="717"/>
                  </a:lnTo>
                  <a:cubicBezTo>
                    <a:pt x="1477" y="631"/>
                    <a:pt x="2939" y="517"/>
                    <a:pt x="4415" y="359"/>
                  </a:cubicBezTo>
                  <a:cubicBezTo>
                    <a:pt x="2939" y="187"/>
                    <a:pt x="1477" y="72"/>
                    <a:pt x="1" y="1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5" name="Google Shape;4317;p64"/>
            <p:cNvSpPr/>
            <p:nvPr/>
          </p:nvSpPr>
          <p:spPr>
            <a:xfrm>
              <a:off x="4671738" y="3700563"/>
              <a:ext cx="110375" cy="17950"/>
            </a:xfrm>
            <a:custGeom>
              <a:avLst/>
              <a:gdLst/>
              <a:ahLst/>
              <a:cxnLst/>
              <a:rect l="l" t="t" r="r" b="b"/>
              <a:pathLst>
                <a:path w="4415" h="718" extrusionOk="0">
                  <a:moveTo>
                    <a:pt x="4415" y="1"/>
                  </a:moveTo>
                  <a:cubicBezTo>
                    <a:pt x="2939" y="87"/>
                    <a:pt x="1462" y="187"/>
                    <a:pt x="1" y="359"/>
                  </a:cubicBezTo>
                  <a:cubicBezTo>
                    <a:pt x="1477" y="517"/>
                    <a:pt x="2939" y="631"/>
                    <a:pt x="4415" y="717"/>
                  </a:cubicBezTo>
                  <a:lnTo>
                    <a:pt x="4415" y="287"/>
                  </a:lnTo>
                  <a:lnTo>
                    <a:pt x="4415" y="1"/>
                  </a:ln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6" name="Google Shape;4318;p64"/>
            <p:cNvSpPr/>
            <p:nvPr/>
          </p:nvSpPr>
          <p:spPr>
            <a:xfrm>
              <a:off x="4719038" y="3822763"/>
              <a:ext cx="101075" cy="63450"/>
            </a:xfrm>
            <a:custGeom>
              <a:avLst/>
              <a:gdLst/>
              <a:ahLst/>
              <a:cxnLst/>
              <a:rect l="l" t="t" r="r" b="b"/>
              <a:pathLst>
                <a:path w="4043" h="2538" extrusionOk="0">
                  <a:moveTo>
                    <a:pt x="3684" y="0"/>
                  </a:moveTo>
                  <a:cubicBezTo>
                    <a:pt x="2437" y="817"/>
                    <a:pt x="1204" y="1648"/>
                    <a:pt x="0" y="2537"/>
                  </a:cubicBezTo>
                  <a:cubicBezTo>
                    <a:pt x="1362" y="1935"/>
                    <a:pt x="2709" y="1276"/>
                    <a:pt x="4042" y="616"/>
                  </a:cubicBezTo>
                  <a:cubicBezTo>
                    <a:pt x="3913" y="416"/>
                    <a:pt x="3784" y="215"/>
                    <a:pt x="3684" y="0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7" name="Google Shape;4319;p64"/>
            <p:cNvSpPr/>
            <p:nvPr/>
          </p:nvSpPr>
          <p:spPr>
            <a:xfrm>
              <a:off x="5230713" y="3822763"/>
              <a:ext cx="101075" cy="63450"/>
            </a:xfrm>
            <a:custGeom>
              <a:avLst/>
              <a:gdLst/>
              <a:ahLst/>
              <a:cxnLst/>
              <a:rect l="l" t="t" r="r" b="b"/>
              <a:pathLst>
                <a:path w="4043" h="2538" extrusionOk="0">
                  <a:moveTo>
                    <a:pt x="359" y="0"/>
                  </a:moveTo>
                  <a:cubicBezTo>
                    <a:pt x="244" y="215"/>
                    <a:pt x="129" y="416"/>
                    <a:pt x="0" y="616"/>
                  </a:cubicBezTo>
                  <a:cubicBezTo>
                    <a:pt x="1333" y="1290"/>
                    <a:pt x="2681" y="1935"/>
                    <a:pt x="4042" y="2537"/>
                  </a:cubicBezTo>
                  <a:cubicBezTo>
                    <a:pt x="2838" y="1648"/>
                    <a:pt x="1606" y="817"/>
                    <a:pt x="373" y="0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8" name="Google Shape;4320;p64"/>
            <p:cNvSpPr/>
            <p:nvPr/>
          </p:nvSpPr>
          <p:spPr>
            <a:xfrm>
              <a:off x="4848388" y="3914113"/>
              <a:ext cx="63800" cy="101450"/>
            </a:xfrm>
            <a:custGeom>
              <a:avLst/>
              <a:gdLst/>
              <a:ahLst/>
              <a:cxnLst/>
              <a:rect l="l" t="t" r="r" b="b"/>
              <a:pathLst>
                <a:path w="2552" h="4058" extrusionOk="0">
                  <a:moveTo>
                    <a:pt x="1935" y="1"/>
                  </a:moveTo>
                  <a:cubicBezTo>
                    <a:pt x="1262" y="1334"/>
                    <a:pt x="602" y="2681"/>
                    <a:pt x="1" y="4057"/>
                  </a:cubicBezTo>
                  <a:cubicBezTo>
                    <a:pt x="889" y="2853"/>
                    <a:pt x="1735" y="1606"/>
                    <a:pt x="2552" y="359"/>
                  </a:cubicBezTo>
                  <a:cubicBezTo>
                    <a:pt x="2351" y="245"/>
                    <a:pt x="2136" y="130"/>
                    <a:pt x="1935" y="1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9" name="Google Shape;4321;p64"/>
            <p:cNvSpPr/>
            <p:nvPr/>
          </p:nvSpPr>
          <p:spPr>
            <a:xfrm>
              <a:off x="5138263" y="3914113"/>
              <a:ext cx="63800" cy="101450"/>
            </a:xfrm>
            <a:custGeom>
              <a:avLst/>
              <a:gdLst/>
              <a:ahLst/>
              <a:cxnLst/>
              <a:rect l="l" t="t" r="r" b="b"/>
              <a:pathLst>
                <a:path w="2552" h="4058" extrusionOk="0">
                  <a:moveTo>
                    <a:pt x="631" y="1"/>
                  </a:moveTo>
                  <a:cubicBezTo>
                    <a:pt x="431" y="130"/>
                    <a:pt x="216" y="245"/>
                    <a:pt x="1" y="359"/>
                  </a:cubicBezTo>
                  <a:cubicBezTo>
                    <a:pt x="818" y="1621"/>
                    <a:pt x="1663" y="2853"/>
                    <a:pt x="2552" y="4057"/>
                  </a:cubicBezTo>
                  <a:cubicBezTo>
                    <a:pt x="1950" y="2681"/>
                    <a:pt x="1305" y="1334"/>
                    <a:pt x="631" y="1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0" name="Google Shape;4322;p64"/>
            <p:cNvSpPr/>
            <p:nvPr/>
          </p:nvSpPr>
          <p:spPr>
            <a:xfrm>
              <a:off x="5016088" y="3950663"/>
              <a:ext cx="17925" cy="112175"/>
            </a:xfrm>
            <a:custGeom>
              <a:avLst/>
              <a:gdLst/>
              <a:ahLst/>
              <a:cxnLst/>
              <a:rect l="l" t="t" r="r" b="b"/>
              <a:pathLst>
                <a:path w="717" h="4487" extrusionOk="0">
                  <a:moveTo>
                    <a:pt x="0" y="1"/>
                  </a:moveTo>
                  <a:cubicBezTo>
                    <a:pt x="86" y="1506"/>
                    <a:pt x="201" y="2996"/>
                    <a:pt x="359" y="4487"/>
                  </a:cubicBezTo>
                  <a:cubicBezTo>
                    <a:pt x="531" y="2996"/>
                    <a:pt x="645" y="1506"/>
                    <a:pt x="717" y="1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1" name="Google Shape;4323;p64"/>
            <p:cNvSpPr/>
            <p:nvPr/>
          </p:nvSpPr>
          <p:spPr>
            <a:xfrm>
              <a:off x="4782088" y="3464088"/>
              <a:ext cx="485550" cy="486250"/>
            </a:xfrm>
            <a:custGeom>
              <a:avLst/>
              <a:gdLst/>
              <a:ahLst/>
              <a:cxnLst/>
              <a:rect l="l" t="t" r="r" b="b"/>
              <a:pathLst>
                <a:path w="19422" h="19450" extrusionOk="0">
                  <a:moveTo>
                    <a:pt x="9375" y="0"/>
                  </a:moveTo>
                  <a:cubicBezTo>
                    <a:pt x="9317" y="903"/>
                    <a:pt x="9274" y="1820"/>
                    <a:pt x="9246" y="2723"/>
                  </a:cubicBezTo>
                  <a:cubicBezTo>
                    <a:pt x="9188" y="3899"/>
                    <a:pt x="9174" y="5088"/>
                    <a:pt x="9145" y="6264"/>
                  </a:cubicBezTo>
                  <a:lnTo>
                    <a:pt x="9131" y="7568"/>
                  </a:lnTo>
                  <a:lnTo>
                    <a:pt x="8457" y="6450"/>
                  </a:lnTo>
                  <a:cubicBezTo>
                    <a:pt x="7841" y="5447"/>
                    <a:pt x="7239" y="4429"/>
                    <a:pt x="6608" y="3426"/>
                  </a:cubicBezTo>
                  <a:cubicBezTo>
                    <a:pt x="6121" y="2666"/>
                    <a:pt x="5634" y="1906"/>
                    <a:pt x="5132" y="1133"/>
                  </a:cubicBezTo>
                  <a:cubicBezTo>
                    <a:pt x="4931" y="1247"/>
                    <a:pt x="4716" y="1376"/>
                    <a:pt x="4530" y="1491"/>
                  </a:cubicBezTo>
                  <a:cubicBezTo>
                    <a:pt x="4931" y="2308"/>
                    <a:pt x="5347" y="3110"/>
                    <a:pt x="5777" y="3913"/>
                  </a:cubicBezTo>
                  <a:cubicBezTo>
                    <a:pt x="6322" y="4959"/>
                    <a:pt x="6895" y="5991"/>
                    <a:pt x="7454" y="7023"/>
                  </a:cubicBezTo>
                  <a:lnTo>
                    <a:pt x="8099" y="8170"/>
                  </a:lnTo>
                  <a:lnTo>
                    <a:pt x="6967" y="7525"/>
                  </a:lnTo>
                  <a:cubicBezTo>
                    <a:pt x="5920" y="6966"/>
                    <a:pt x="4903" y="6393"/>
                    <a:pt x="3842" y="5848"/>
                  </a:cubicBezTo>
                  <a:cubicBezTo>
                    <a:pt x="3054" y="5432"/>
                    <a:pt x="2251" y="5017"/>
                    <a:pt x="1449" y="4615"/>
                  </a:cubicBezTo>
                  <a:cubicBezTo>
                    <a:pt x="1320" y="4816"/>
                    <a:pt x="1205" y="5017"/>
                    <a:pt x="1090" y="5232"/>
                  </a:cubicBezTo>
                  <a:cubicBezTo>
                    <a:pt x="1836" y="5719"/>
                    <a:pt x="2595" y="6206"/>
                    <a:pt x="3355" y="6679"/>
                  </a:cubicBezTo>
                  <a:cubicBezTo>
                    <a:pt x="4344" y="7324"/>
                    <a:pt x="5361" y="7926"/>
                    <a:pt x="6365" y="8542"/>
                  </a:cubicBezTo>
                  <a:lnTo>
                    <a:pt x="7497" y="9202"/>
                  </a:lnTo>
                  <a:lnTo>
                    <a:pt x="6193" y="9216"/>
                  </a:lnTo>
                  <a:cubicBezTo>
                    <a:pt x="5003" y="9245"/>
                    <a:pt x="3828" y="9259"/>
                    <a:pt x="2653" y="9316"/>
                  </a:cubicBezTo>
                  <a:cubicBezTo>
                    <a:pt x="1764" y="9345"/>
                    <a:pt x="875" y="9388"/>
                    <a:pt x="1" y="9445"/>
                  </a:cubicBezTo>
                  <a:lnTo>
                    <a:pt x="1" y="9732"/>
                  </a:lnTo>
                  <a:lnTo>
                    <a:pt x="1" y="10162"/>
                  </a:lnTo>
                  <a:cubicBezTo>
                    <a:pt x="875" y="10205"/>
                    <a:pt x="1764" y="10248"/>
                    <a:pt x="2638" y="10277"/>
                  </a:cubicBezTo>
                  <a:cubicBezTo>
                    <a:pt x="3828" y="10334"/>
                    <a:pt x="5003" y="10348"/>
                    <a:pt x="6178" y="10391"/>
                  </a:cubicBezTo>
                  <a:lnTo>
                    <a:pt x="7483" y="10391"/>
                  </a:lnTo>
                  <a:lnTo>
                    <a:pt x="6365" y="11065"/>
                  </a:lnTo>
                  <a:cubicBezTo>
                    <a:pt x="5361" y="11681"/>
                    <a:pt x="4344" y="12283"/>
                    <a:pt x="3355" y="12914"/>
                  </a:cubicBezTo>
                  <a:cubicBezTo>
                    <a:pt x="2610" y="13387"/>
                    <a:pt x="1879" y="13860"/>
                    <a:pt x="1148" y="14333"/>
                  </a:cubicBezTo>
                  <a:cubicBezTo>
                    <a:pt x="1262" y="14548"/>
                    <a:pt x="1377" y="14748"/>
                    <a:pt x="1506" y="14949"/>
                  </a:cubicBezTo>
                  <a:cubicBezTo>
                    <a:pt x="2280" y="14562"/>
                    <a:pt x="3054" y="14161"/>
                    <a:pt x="3828" y="13760"/>
                  </a:cubicBezTo>
                  <a:cubicBezTo>
                    <a:pt x="4874" y="13215"/>
                    <a:pt x="5906" y="12642"/>
                    <a:pt x="6952" y="12068"/>
                  </a:cubicBezTo>
                  <a:lnTo>
                    <a:pt x="8085" y="11438"/>
                  </a:lnTo>
                  <a:lnTo>
                    <a:pt x="7440" y="12570"/>
                  </a:lnTo>
                  <a:cubicBezTo>
                    <a:pt x="6881" y="13602"/>
                    <a:pt x="6307" y="14634"/>
                    <a:pt x="5763" y="15680"/>
                  </a:cubicBezTo>
                  <a:cubicBezTo>
                    <a:pt x="5361" y="16454"/>
                    <a:pt x="4960" y="17214"/>
                    <a:pt x="4573" y="17988"/>
                  </a:cubicBezTo>
                  <a:cubicBezTo>
                    <a:pt x="4774" y="18117"/>
                    <a:pt x="4989" y="18231"/>
                    <a:pt x="5204" y="18346"/>
                  </a:cubicBezTo>
                  <a:cubicBezTo>
                    <a:pt x="5677" y="17629"/>
                    <a:pt x="6135" y="16898"/>
                    <a:pt x="6594" y="16167"/>
                  </a:cubicBezTo>
                  <a:cubicBezTo>
                    <a:pt x="7239" y="15178"/>
                    <a:pt x="7841" y="14161"/>
                    <a:pt x="8457" y="13158"/>
                  </a:cubicBezTo>
                  <a:lnTo>
                    <a:pt x="9117" y="12025"/>
                  </a:lnTo>
                  <a:lnTo>
                    <a:pt x="9131" y="13330"/>
                  </a:lnTo>
                  <a:cubicBezTo>
                    <a:pt x="9160" y="14519"/>
                    <a:pt x="9174" y="15694"/>
                    <a:pt x="9231" y="16870"/>
                  </a:cubicBezTo>
                  <a:cubicBezTo>
                    <a:pt x="9260" y="17730"/>
                    <a:pt x="9303" y="18590"/>
                    <a:pt x="9346" y="19450"/>
                  </a:cubicBezTo>
                  <a:lnTo>
                    <a:pt x="10063" y="19450"/>
                  </a:lnTo>
                  <a:cubicBezTo>
                    <a:pt x="10120" y="18590"/>
                    <a:pt x="10163" y="17730"/>
                    <a:pt x="10191" y="16870"/>
                  </a:cubicBezTo>
                  <a:cubicBezTo>
                    <a:pt x="10249" y="15694"/>
                    <a:pt x="10263" y="14519"/>
                    <a:pt x="10292" y="13330"/>
                  </a:cubicBezTo>
                  <a:lnTo>
                    <a:pt x="10306" y="12025"/>
                  </a:lnTo>
                  <a:lnTo>
                    <a:pt x="10965" y="13158"/>
                  </a:lnTo>
                  <a:cubicBezTo>
                    <a:pt x="11582" y="14161"/>
                    <a:pt x="12184" y="15178"/>
                    <a:pt x="12829" y="16167"/>
                  </a:cubicBezTo>
                  <a:cubicBezTo>
                    <a:pt x="13287" y="16898"/>
                    <a:pt x="13746" y="17629"/>
                    <a:pt x="14219" y="18346"/>
                  </a:cubicBezTo>
                  <a:cubicBezTo>
                    <a:pt x="14434" y="18231"/>
                    <a:pt x="14649" y="18117"/>
                    <a:pt x="14850" y="17988"/>
                  </a:cubicBezTo>
                  <a:cubicBezTo>
                    <a:pt x="14463" y="17214"/>
                    <a:pt x="14061" y="16454"/>
                    <a:pt x="13660" y="15680"/>
                  </a:cubicBezTo>
                  <a:cubicBezTo>
                    <a:pt x="13130" y="14634"/>
                    <a:pt x="12542" y="13602"/>
                    <a:pt x="11983" y="12570"/>
                  </a:cubicBezTo>
                  <a:lnTo>
                    <a:pt x="11338" y="11438"/>
                  </a:lnTo>
                  <a:lnTo>
                    <a:pt x="12470" y="12083"/>
                  </a:lnTo>
                  <a:cubicBezTo>
                    <a:pt x="13517" y="12642"/>
                    <a:pt x="14534" y="13215"/>
                    <a:pt x="15595" y="13760"/>
                  </a:cubicBezTo>
                  <a:cubicBezTo>
                    <a:pt x="16369" y="14161"/>
                    <a:pt x="17143" y="14562"/>
                    <a:pt x="17917" y="14963"/>
                  </a:cubicBezTo>
                  <a:cubicBezTo>
                    <a:pt x="18046" y="14763"/>
                    <a:pt x="18175" y="14548"/>
                    <a:pt x="18275" y="14333"/>
                  </a:cubicBezTo>
                  <a:cubicBezTo>
                    <a:pt x="17544" y="13860"/>
                    <a:pt x="16813" y="13387"/>
                    <a:pt x="16068" y="12914"/>
                  </a:cubicBezTo>
                  <a:cubicBezTo>
                    <a:pt x="15079" y="12283"/>
                    <a:pt x="14061" y="11681"/>
                    <a:pt x="13058" y="11065"/>
                  </a:cubicBezTo>
                  <a:lnTo>
                    <a:pt x="11940" y="10406"/>
                  </a:lnTo>
                  <a:lnTo>
                    <a:pt x="13230" y="10391"/>
                  </a:lnTo>
                  <a:cubicBezTo>
                    <a:pt x="14420" y="10348"/>
                    <a:pt x="15595" y="10334"/>
                    <a:pt x="16770" y="10277"/>
                  </a:cubicBezTo>
                  <a:cubicBezTo>
                    <a:pt x="17659" y="10248"/>
                    <a:pt x="18547" y="10205"/>
                    <a:pt x="19422" y="10162"/>
                  </a:cubicBezTo>
                  <a:lnTo>
                    <a:pt x="19422" y="9732"/>
                  </a:lnTo>
                  <a:lnTo>
                    <a:pt x="19422" y="9445"/>
                  </a:lnTo>
                  <a:cubicBezTo>
                    <a:pt x="18547" y="9388"/>
                    <a:pt x="17659" y="9345"/>
                    <a:pt x="16770" y="9316"/>
                  </a:cubicBezTo>
                  <a:cubicBezTo>
                    <a:pt x="15595" y="9259"/>
                    <a:pt x="14405" y="9245"/>
                    <a:pt x="13230" y="9216"/>
                  </a:cubicBezTo>
                  <a:lnTo>
                    <a:pt x="11926" y="9202"/>
                  </a:lnTo>
                  <a:lnTo>
                    <a:pt x="13058" y="8542"/>
                  </a:lnTo>
                  <a:cubicBezTo>
                    <a:pt x="14047" y="7926"/>
                    <a:pt x="15065" y="7324"/>
                    <a:pt x="16068" y="6679"/>
                  </a:cubicBezTo>
                  <a:cubicBezTo>
                    <a:pt x="16828" y="6206"/>
                    <a:pt x="17573" y="5719"/>
                    <a:pt x="18332" y="5232"/>
                  </a:cubicBezTo>
                  <a:cubicBezTo>
                    <a:pt x="18218" y="5017"/>
                    <a:pt x="18103" y="4802"/>
                    <a:pt x="17974" y="4601"/>
                  </a:cubicBezTo>
                  <a:cubicBezTo>
                    <a:pt x="17171" y="5017"/>
                    <a:pt x="16369" y="5418"/>
                    <a:pt x="15566" y="5848"/>
                  </a:cubicBezTo>
                  <a:cubicBezTo>
                    <a:pt x="14520" y="6378"/>
                    <a:pt x="13502" y="6966"/>
                    <a:pt x="12456" y="7525"/>
                  </a:cubicBezTo>
                  <a:lnTo>
                    <a:pt x="11324" y="8170"/>
                  </a:lnTo>
                  <a:lnTo>
                    <a:pt x="11969" y="7038"/>
                  </a:lnTo>
                  <a:cubicBezTo>
                    <a:pt x="12528" y="5991"/>
                    <a:pt x="13101" y="4974"/>
                    <a:pt x="13646" y="3913"/>
                  </a:cubicBezTo>
                  <a:cubicBezTo>
                    <a:pt x="14061" y="3110"/>
                    <a:pt x="14477" y="2308"/>
                    <a:pt x="14893" y="1491"/>
                  </a:cubicBezTo>
                  <a:cubicBezTo>
                    <a:pt x="14692" y="1376"/>
                    <a:pt x="14491" y="1247"/>
                    <a:pt x="14291" y="1133"/>
                  </a:cubicBezTo>
                  <a:cubicBezTo>
                    <a:pt x="13789" y="1892"/>
                    <a:pt x="13287" y="2666"/>
                    <a:pt x="12814" y="3426"/>
                  </a:cubicBezTo>
                  <a:cubicBezTo>
                    <a:pt x="12169" y="4429"/>
                    <a:pt x="11567" y="5447"/>
                    <a:pt x="10951" y="6450"/>
                  </a:cubicBezTo>
                  <a:lnTo>
                    <a:pt x="10292" y="7568"/>
                  </a:lnTo>
                  <a:lnTo>
                    <a:pt x="10277" y="6264"/>
                  </a:lnTo>
                  <a:cubicBezTo>
                    <a:pt x="10249" y="5088"/>
                    <a:pt x="10234" y="3899"/>
                    <a:pt x="10177" y="2723"/>
                  </a:cubicBezTo>
                  <a:cubicBezTo>
                    <a:pt x="10134" y="1820"/>
                    <a:pt x="10091" y="903"/>
                    <a:pt x="10048" y="0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2" name="Google Shape;4324;p64"/>
            <p:cNvSpPr/>
            <p:nvPr/>
          </p:nvSpPr>
          <p:spPr>
            <a:xfrm>
              <a:off x="4807538" y="3492538"/>
              <a:ext cx="424275" cy="389550"/>
            </a:xfrm>
            <a:custGeom>
              <a:avLst/>
              <a:gdLst/>
              <a:ahLst/>
              <a:cxnLst/>
              <a:rect l="l" t="t" r="r" b="b"/>
              <a:pathLst>
                <a:path w="16971" h="15582" extrusionOk="0">
                  <a:moveTo>
                    <a:pt x="9034" y="1"/>
                  </a:moveTo>
                  <a:cubicBezTo>
                    <a:pt x="8203" y="1"/>
                    <a:pt x="7371" y="109"/>
                    <a:pt x="6565" y="324"/>
                  </a:cubicBezTo>
                  <a:cubicBezTo>
                    <a:pt x="4272" y="926"/>
                    <a:pt x="2308" y="2374"/>
                    <a:pt x="1047" y="4395"/>
                  </a:cubicBezTo>
                  <a:cubicBezTo>
                    <a:pt x="703" y="4939"/>
                    <a:pt x="445" y="5541"/>
                    <a:pt x="259" y="6158"/>
                  </a:cubicBezTo>
                  <a:cubicBezTo>
                    <a:pt x="216" y="6287"/>
                    <a:pt x="187" y="6430"/>
                    <a:pt x="158" y="6559"/>
                  </a:cubicBezTo>
                  <a:cubicBezTo>
                    <a:pt x="44" y="7089"/>
                    <a:pt x="1" y="7634"/>
                    <a:pt x="29" y="8178"/>
                  </a:cubicBezTo>
                  <a:cubicBezTo>
                    <a:pt x="144" y="9554"/>
                    <a:pt x="775" y="10300"/>
                    <a:pt x="1534" y="10672"/>
                  </a:cubicBezTo>
                  <a:cubicBezTo>
                    <a:pt x="2172" y="11006"/>
                    <a:pt x="2890" y="11086"/>
                    <a:pt x="3435" y="11086"/>
                  </a:cubicBezTo>
                  <a:cubicBezTo>
                    <a:pt x="3943" y="11086"/>
                    <a:pt x="4300" y="11016"/>
                    <a:pt x="4300" y="11016"/>
                  </a:cubicBezTo>
                  <a:lnTo>
                    <a:pt x="4300" y="11016"/>
                  </a:lnTo>
                  <a:cubicBezTo>
                    <a:pt x="4300" y="11016"/>
                    <a:pt x="3713" y="14814"/>
                    <a:pt x="5375" y="15359"/>
                  </a:cubicBezTo>
                  <a:cubicBezTo>
                    <a:pt x="5504" y="15402"/>
                    <a:pt x="5617" y="15422"/>
                    <a:pt x="5714" y="15422"/>
                  </a:cubicBezTo>
                  <a:cubicBezTo>
                    <a:pt x="6879" y="15422"/>
                    <a:pt x="6002" y="12593"/>
                    <a:pt x="6809" y="12593"/>
                  </a:cubicBezTo>
                  <a:cubicBezTo>
                    <a:pt x="7697" y="12593"/>
                    <a:pt x="6622" y="15230"/>
                    <a:pt x="8199" y="15560"/>
                  </a:cubicBezTo>
                  <a:cubicBezTo>
                    <a:pt x="8273" y="15575"/>
                    <a:pt x="8342" y="15582"/>
                    <a:pt x="8405" y="15582"/>
                  </a:cubicBezTo>
                  <a:cubicBezTo>
                    <a:pt x="9693" y="15582"/>
                    <a:pt x="8907" y="12679"/>
                    <a:pt x="10191" y="12679"/>
                  </a:cubicBezTo>
                  <a:cubicBezTo>
                    <a:pt x="11538" y="12679"/>
                    <a:pt x="11166" y="15459"/>
                    <a:pt x="12742" y="15560"/>
                  </a:cubicBezTo>
                  <a:cubicBezTo>
                    <a:pt x="12757" y="15560"/>
                    <a:pt x="12771" y="15561"/>
                    <a:pt x="12784" y="15561"/>
                  </a:cubicBezTo>
                  <a:cubicBezTo>
                    <a:pt x="14312" y="15561"/>
                    <a:pt x="13115" y="10873"/>
                    <a:pt x="13115" y="10873"/>
                  </a:cubicBezTo>
                  <a:lnTo>
                    <a:pt x="13115" y="10873"/>
                  </a:lnTo>
                  <a:cubicBezTo>
                    <a:pt x="13115" y="10873"/>
                    <a:pt x="13524" y="10963"/>
                    <a:pt x="14073" y="10963"/>
                  </a:cubicBezTo>
                  <a:cubicBezTo>
                    <a:pt x="14623" y="10963"/>
                    <a:pt x="15315" y="10873"/>
                    <a:pt x="15881" y="10515"/>
                  </a:cubicBezTo>
                  <a:cubicBezTo>
                    <a:pt x="16139" y="10357"/>
                    <a:pt x="16340" y="10156"/>
                    <a:pt x="16512" y="9913"/>
                  </a:cubicBezTo>
                  <a:cubicBezTo>
                    <a:pt x="16784" y="9511"/>
                    <a:pt x="16970" y="8938"/>
                    <a:pt x="16970" y="8178"/>
                  </a:cubicBezTo>
                  <a:cubicBezTo>
                    <a:pt x="16970" y="6631"/>
                    <a:pt x="16053" y="2933"/>
                    <a:pt x="13101" y="1084"/>
                  </a:cubicBezTo>
                  <a:cubicBezTo>
                    <a:pt x="13015" y="1026"/>
                    <a:pt x="12929" y="969"/>
                    <a:pt x="12828" y="926"/>
                  </a:cubicBezTo>
                  <a:cubicBezTo>
                    <a:pt x="12527" y="754"/>
                    <a:pt x="12226" y="611"/>
                    <a:pt x="11911" y="482"/>
                  </a:cubicBezTo>
                  <a:cubicBezTo>
                    <a:pt x="11194" y="224"/>
                    <a:pt x="10449" y="66"/>
                    <a:pt x="9689" y="23"/>
                  </a:cubicBezTo>
                  <a:cubicBezTo>
                    <a:pt x="9471" y="8"/>
                    <a:pt x="9253" y="1"/>
                    <a:pt x="9034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3" name="Google Shape;4325;p64"/>
            <p:cNvSpPr/>
            <p:nvPr/>
          </p:nvSpPr>
          <p:spPr>
            <a:xfrm>
              <a:off x="4989213" y="3705238"/>
              <a:ext cx="78500" cy="57900"/>
            </a:xfrm>
            <a:custGeom>
              <a:avLst/>
              <a:gdLst/>
              <a:ahLst/>
              <a:cxnLst/>
              <a:rect l="l" t="t" r="r" b="b"/>
              <a:pathLst>
                <a:path w="3140" h="2316" extrusionOk="0">
                  <a:moveTo>
                    <a:pt x="1233" y="0"/>
                  </a:moveTo>
                  <a:cubicBezTo>
                    <a:pt x="1233" y="0"/>
                    <a:pt x="0" y="1935"/>
                    <a:pt x="430" y="2236"/>
                  </a:cubicBezTo>
                  <a:cubicBezTo>
                    <a:pt x="479" y="2270"/>
                    <a:pt x="528" y="2285"/>
                    <a:pt x="577" y="2285"/>
                  </a:cubicBezTo>
                  <a:cubicBezTo>
                    <a:pt x="970" y="2285"/>
                    <a:pt x="1376" y="1347"/>
                    <a:pt x="1376" y="1347"/>
                  </a:cubicBezTo>
                  <a:cubicBezTo>
                    <a:pt x="1376" y="1347"/>
                    <a:pt x="1563" y="2316"/>
                    <a:pt x="2157" y="2316"/>
                  </a:cubicBezTo>
                  <a:cubicBezTo>
                    <a:pt x="2222" y="2316"/>
                    <a:pt x="2291" y="2304"/>
                    <a:pt x="2365" y="2279"/>
                  </a:cubicBezTo>
                  <a:cubicBezTo>
                    <a:pt x="3139" y="2035"/>
                    <a:pt x="1233" y="0"/>
                    <a:pt x="1233" y="0"/>
                  </a:cubicBezTo>
                  <a:close/>
                </a:path>
              </a:pathLst>
            </a:custGeom>
            <a:solidFill>
              <a:srgbClr val="1E032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4" name="Google Shape;4326;p64"/>
            <p:cNvSpPr/>
            <p:nvPr/>
          </p:nvSpPr>
          <p:spPr>
            <a:xfrm>
              <a:off x="4883513" y="3581088"/>
              <a:ext cx="92450" cy="133550"/>
            </a:xfrm>
            <a:custGeom>
              <a:avLst/>
              <a:gdLst/>
              <a:ahLst/>
              <a:cxnLst/>
              <a:rect l="l" t="t" r="r" b="b"/>
              <a:pathLst>
                <a:path w="3698" h="5342" extrusionOk="0">
                  <a:moveTo>
                    <a:pt x="2008" y="0"/>
                  </a:moveTo>
                  <a:cubicBezTo>
                    <a:pt x="1223" y="0"/>
                    <a:pt x="513" y="500"/>
                    <a:pt x="244" y="1240"/>
                  </a:cubicBezTo>
                  <a:cubicBezTo>
                    <a:pt x="43" y="1784"/>
                    <a:pt x="0" y="2386"/>
                    <a:pt x="100" y="2945"/>
                  </a:cubicBezTo>
                  <a:cubicBezTo>
                    <a:pt x="172" y="3332"/>
                    <a:pt x="272" y="3705"/>
                    <a:pt x="401" y="4063"/>
                  </a:cubicBezTo>
                  <a:cubicBezTo>
                    <a:pt x="502" y="4364"/>
                    <a:pt x="659" y="4665"/>
                    <a:pt x="860" y="4909"/>
                  </a:cubicBezTo>
                  <a:cubicBezTo>
                    <a:pt x="1125" y="5186"/>
                    <a:pt x="1502" y="5341"/>
                    <a:pt x="1879" y="5341"/>
                  </a:cubicBezTo>
                  <a:cubicBezTo>
                    <a:pt x="1950" y="5341"/>
                    <a:pt x="2022" y="5336"/>
                    <a:pt x="2093" y="5324"/>
                  </a:cubicBezTo>
                  <a:cubicBezTo>
                    <a:pt x="2150" y="5310"/>
                    <a:pt x="2193" y="5310"/>
                    <a:pt x="2236" y="5296"/>
                  </a:cubicBezTo>
                  <a:cubicBezTo>
                    <a:pt x="2953" y="5124"/>
                    <a:pt x="3426" y="4421"/>
                    <a:pt x="3540" y="3719"/>
                  </a:cubicBezTo>
                  <a:cubicBezTo>
                    <a:pt x="3698" y="2759"/>
                    <a:pt x="3569" y="1770"/>
                    <a:pt x="3168" y="896"/>
                  </a:cubicBezTo>
                  <a:cubicBezTo>
                    <a:pt x="3024" y="552"/>
                    <a:pt x="2766" y="265"/>
                    <a:pt x="2451" y="79"/>
                  </a:cubicBezTo>
                  <a:cubicBezTo>
                    <a:pt x="2351" y="36"/>
                    <a:pt x="2265" y="7"/>
                    <a:pt x="2164" y="7"/>
                  </a:cubicBezTo>
                  <a:cubicBezTo>
                    <a:pt x="2112" y="3"/>
                    <a:pt x="2060" y="0"/>
                    <a:pt x="2008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5" name="Google Shape;4327;p64"/>
            <p:cNvSpPr/>
            <p:nvPr/>
          </p:nvSpPr>
          <p:spPr>
            <a:xfrm>
              <a:off x="4901413" y="3583038"/>
              <a:ext cx="74550" cy="131175"/>
            </a:xfrm>
            <a:custGeom>
              <a:avLst/>
              <a:gdLst/>
              <a:ahLst/>
              <a:cxnLst/>
              <a:rect l="l" t="t" r="r" b="b"/>
              <a:pathLst>
                <a:path w="2982" h="5247" extrusionOk="0">
                  <a:moveTo>
                    <a:pt x="1735" y="1"/>
                  </a:moveTo>
                  <a:cubicBezTo>
                    <a:pt x="1047" y="115"/>
                    <a:pt x="488" y="588"/>
                    <a:pt x="244" y="1233"/>
                  </a:cubicBezTo>
                  <a:cubicBezTo>
                    <a:pt x="44" y="1778"/>
                    <a:pt x="1" y="2366"/>
                    <a:pt x="101" y="2939"/>
                  </a:cubicBezTo>
                  <a:cubicBezTo>
                    <a:pt x="173" y="3326"/>
                    <a:pt x="273" y="3698"/>
                    <a:pt x="402" y="4057"/>
                  </a:cubicBezTo>
                  <a:cubicBezTo>
                    <a:pt x="502" y="4358"/>
                    <a:pt x="646" y="4644"/>
                    <a:pt x="861" y="4902"/>
                  </a:cubicBezTo>
                  <a:cubicBezTo>
                    <a:pt x="1004" y="5060"/>
                    <a:pt x="1176" y="5175"/>
                    <a:pt x="1377" y="5246"/>
                  </a:cubicBezTo>
                  <a:cubicBezTo>
                    <a:pt x="1434" y="5232"/>
                    <a:pt x="1477" y="5232"/>
                    <a:pt x="1520" y="5218"/>
                  </a:cubicBezTo>
                  <a:cubicBezTo>
                    <a:pt x="2237" y="5046"/>
                    <a:pt x="2710" y="4343"/>
                    <a:pt x="2824" y="3641"/>
                  </a:cubicBezTo>
                  <a:cubicBezTo>
                    <a:pt x="2982" y="2681"/>
                    <a:pt x="2853" y="1692"/>
                    <a:pt x="2452" y="818"/>
                  </a:cubicBezTo>
                  <a:cubicBezTo>
                    <a:pt x="2308" y="474"/>
                    <a:pt x="2050" y="187"/>
                    <a:pt x="1735" y="1"/>
                  </a:cubicBezTo>
                  <a:close/>
                </a:path>
              </a:pathLst>
            </a:custGeom>
            <a:solidFill>
              <a:srgbClr val="1E032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6" name="Google Shape;4328;p64"/>
            <p:cNvSpPr/>
            <p:nvPr/>
          </p:nvSpPr>
          <p:spPr>
            <a:xfrm>
              <a:off x="5075213" y="3594588"/>
              <a:ext cx="86125" cy="114575"/>
            </a:xfrm>
            <a:custGeom>
              <a:avLst/>
              <a:gdLst/>
              <a:ahLst/>
              <a:cxnLst/>
              <a:rect l="l" t="t" r="r" b="b"/>
              <a:pathLst>
                <a:path w="3445" h="4583" extrusionOk="0">
                  <a:moveTo>
                    <a:pt x="1400" y="1"/>
                  </a:moveTo>
                  <a:cubicBezTo>
                    <a:pt x="1265" y="1"/>
                    <a:pt x="1130" y="28"/>
                    <a:pt x="1003" y="83"/>
                  </a:cubicBezTo>
                  <a:cubicBezTo>
                    <a:pt x="932" y="112"/>
                    <a:pt x="860" y="155"/>
                    <a:pt x="788" y="212"/>
                  </a:cubicBezTo>
                  <a:cubicBezTo>
                    <a:pt x="115" y="728"/>
                    <a:pt x="0" y="4025"/>
                    <a:pt x="1577" y="4512"/>
                  </a:cubicBezTo>
                  <a:lnTo>
                    <a:pt x="1648" y="4541"/>
                  </a:lnTo>
                  <a:cubicBezTo>
                    <a:pt x="1765" y="4569"/>
                    <a:pt x="1875" y="4582"/>
                    <a:pt x="1978" y="4582"/>
                  </a:cubicBezTo>
                  <a:cubicBezTo>
                    <a:pt x="3187" y="4582"/>
                    <a:pt x="3445" y="2757"/>
                    <a:pt x="3168" y="1832"/>
                  </a:cubicBezTo>
                  <a:cubicBezTo>
                    <a:pt x="2953" y="1187"/>
                    <a:pt x="2551" y="614"/>
                    <a:pt x="2007" y="212"/>
                  </a:cubicBezTo>
                  <a:cubicBezTo>
                    <a:pt x="1830" y="71"/>
                    <a:pt x="1616" y="1"/>
                    <a:pt x="1400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7" name="Google Shape;4329;p64"/>
            <p:cNvSpPr/>
            <p:nvPr/>
          </p:nvSpPr>
          <p:spPr>
            <a:xfrm>
              <a:off x="5075213" y="3596663"/>
              <a:ext cx="65950" cy="110750"/>
            </a:xfrm>
            <a:custGeom>
              <a:avLst/>
              <a:gdLst/>
              <a:ahLst/>
              <a:cxnLst/>
              <a:rect l="l" t="t" r="r" b="b"/>
              <a:pathLst>
                <a:path w="2638" h="4430" extrusionOk="0">
                  <a:moveTo>
                    <a:pt x="1003" y="0"/>
                  </a:moveTo>
                  <a:cubicBezTo>
                    <a:pt x="932" y="29"/>
                    <a:pt x="860" y="72"/>
                    <a:pt x="788" y="129"/>
                  </a:cubicBezTo>
                  <a:cubicBezTo>
                    <a:pt x="115" y="645"/>
                    <a:pt x="0" y="3942"/>
                    <a:pt x="1577" y="4429"/>
                  </a:cubicBezTo>
                  <a:cubicBezTo>
                    <a:pt x="2465" y="4099"/>
                    <a:pt x="2637" y="2580"/>
                    <a:pt x="2394" y="1749"/>
                  </a:cubicBezTo>
                  <a:cubicBezTo>
                    <a:pt x="2236" y="1233"/>
                    <a:pt x="1792" y="488"/>
                    <a:pt x="1233" y="129"/>
                  </a:cubicBezTo>
                  <a:cubicBezTo>
                    <a:pt x="1161" y="72"/>
                    <a:pt x="1089" y="29"/>
                    <a:pt x="1003" y="0"/>
                  </a:cubicBezTo>
                  <a:close/>
                </a:path>
              </a:pathLst>
            </a:custGeom>
            <a:solidFill>
              <a:srgbClr val="1E032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8" name="Google Shape;4330;p64"/>
            <p:cNvSpPr/>
            <p:nvPr/>
          </p:nvSpPr>
          <p:spPr>
            <a:xfrm>
              <a:off x="4938338" y="3696638"/>
              <a:ext cx="43725" cy="34425"/>
            </a:xfrm>
            <a:custGeom>
              <a:avLst/>
              <a:gdLst/>
              <a:ahLst/>
              <a:cxnLst/>
              <a:rect l="l" t="t" r="r" b="b"/>
              <a:pathLst>
                <a:path w="1749" h="1377" extrusionOk="0">
                  <a:moveTo>
                    <a:pt x="1749" y="0"/>
                  </a:moveTo>
                  <a:lnTo>
                    <a:pt x="0" y="1376"/>
                  </a:lnTo>
                  <a:cubicBezTo>
                    <a:pt x="0" y="1376"/>
                    <a:pt x="12" y="1377"/>
                    <a:pt x="33" y="1377"/>
                  </a:cubicBezTo>
                  <a:cubicBezTo>
                    <a:pt x="252" y="1377"/>
                    <a:pt x="1475" y="1317"/>
                    <a:pt x="1749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9" name="Google Shape;4331;p64"/>
            <p:cNvSpPr/>
            <p:nvPr/>
          </p:nvSpPr>
          <p:spPr>
            <a:xfrm>
              <a:off x="5079138" y="3698063"/>
              <a:ext cx="40875" cy="25825"/>
            </a:xfrm>
            <a:custGeom>
              <a:avLst/>
              <a:gdLst/>
              <a:ahLst/>
              <a:cxnLst/>
              <a:rect l="l" t="t" r="r" b="b"/>
              <a:pathLst>
                <a:path w="1635" h="1033" extrusionOk="0">
                  <a:moveTo>
                    <a:pt x="1" y="0"/>
                  </a:moveTo>
                  <a:cubicBezTo>
                    <a:pt x="1" y="1"/>
                    <a:pt x="489" y="1033"/>
                    <a:pt x="1590" y="1033"/>
                  </a:cubicBezTo>
                  <a:cubicBezTo>
                    <a:pt x="1605" y="1033"/>
                    <a:pt x="1620" y="1033"/>
                    <a:pt x="1635" y="1032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0" name="Google Shape;4332;p64"/>
            <p:cNvSpPr/>
            <p:nvPr/>
          </p:nvSpPr>
          <p:spPr>
            <a:xfrm>
              <a:off x="4807888" y="3656488"/>
              <a:ext cx="56300" cy="103225"/>
            </a:xfrm>
            <a:custGeom>
              <a:avLst/>
              <a:gdLst/>
              <a:ahLst/>
              <a:cxnLst/>
              <a:rect l="l" t="t" r="r" b="b"/>
              <a:pathLst>
                <a:path w="2252" h="4129" extrusionOk="0">
                  <a:moveTo>
                    <a:pt x="159" y="1"/>
                  </a:moveTo>
                  <a:cubicBezTo>
                    <a:pt x="101" y="187"/>
                    <a:pt x="73" y="373"/>
                    <a:pt x="58" y="574"/>
                  </a:cubicBezTo>
                  <a:cubicBezTo>
                    <a:pt x="1" y="918"/>
                    <a:pt x="1" y="1276"/>
                    <a:pt x="30" y="1635"/>
                  </a:cubicBezTo>
                  <a:cubicBezTo>
                    <a:pt x="116" y="2753"/>
                    <a:pt x="546" y="3441"/>
                    <a:pt x="1119" y="3871"/>
                  </a:cubicBezTo>
                  <a:cubicBezTo>
                    <a:pt x="1248" y="3971"/>
                    <a:pt x="1377" y="4057"/>
                    <a:pt x="1520" y="4129"/>
                  </a:cubicBezTo>
                  <a:cubicBezTo>
                    <a:pt x="2251" y="1649"/>
                    <a:pt x="646" y="330"/>
                    <a:pt x="159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1" name="Google Shape;4333;p64"/>
            <p:cNvSpPr/>
            <p:nvPr/>
          </p:nvSpPr>
          <p:spPr>
            <a:xfrm>
              <a:off x="4814338" y="3602388"/>
              <a:ext cx="23325" cy="44100"/>
            </a:xfrm>
            <a:custGeom>
              <a:avLst/>
              <a:gdLst/>
              <a:ahLst/>
              <a:cxnLst/>
              <a:rect l="l" t="t" r="r" b="b"/>
              <a:pathLst>
                <a:path w="933" h="1764" extrusionOk="0">
                  <a:moveTo>
                    <a:pt x="775" y="1"/>
                  </a:moveTo>
                  <a:lnTo>
                    <a:pt x="775" y="1"/>
                  </a:lnTo>
                  <a:cubicBezTo>
                    <a:pt x="445" y="545"/>
                    <a:pt x="173" y="1147"/>
                    <a:pt x="1" y="1764"/>
                  </a:cubicBezTo>
                  <a:cubicBezTo>
                    <a:pt x="345" y="1434"/>
                    <a:pt x="933" y="746"/>
                    <a:pt x="775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2" name="Google Shape;4334;p64"/>
            <p:cNvSpPr/>
            <p:nvPr/>
          </p:nvSpPr>
          <p:spPr>
            <a:xfrm>
              <a:off x="4826538" y="3620138"/>
              <a:ext cx="50900" cy="38175"/>
            </a:xfrm>
            <a:custGeom>
              <a:avLst/>
              <a:gdLst/>
              <a:ahLst/>
              <a:cxnLst/>
              <a:rect l="l" t="t" r="r" b="b"/>
              <a:pathLst>
                <a:path w="2036" h="1527" extrusionOk="0">
                  <a:moveTo>
                    <a:pt x="1298" y="1"/>
                  </a:moveTo>
                  <a:cubicBezTo>
                    <a:pt x="734" y="1"/>
                    <a:pt x="0" y="1527"/>
                    <a:pt x="0" y="1527"/>
                  </a:cubicBezTo>
                  <a:cubicBezTo>
                    <a:pt x="0" y="1527"/>
                    <a:pt x="2035" y="409"/>
                    <a:pt x="1462" y="50"/>
                  </a:cubicBezTo>
                  <a:cubicBezTo>
                    <a:pt x="1410" y="16"/>
                    <a:pt x="1355" y="1"/>
                    <a:pt x="1298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3" name="Google Shape;4335;p64"/>
            <p:cNvSpPr/>
            <p:nvPr/>
          </p:nvSpPr>
          <p:spPr>
            <a:xfrm>
              <a:off x="4837638" y="3654338"/>
              <a:ext cx="44100" cy="18300"/>
            </a:xfrm>
            <a:custGeom>
              <a:avLst/>
              <a:gdLst/>
              <a:ahLst/>
              <a:cxnLst/>
              <a:rect l="l" t="t" r="r" b="b"/>
              <a:pathLst>
                <a:path w="1764" h="732" extrusionOk="0">
                  <a:moveTo>
                    <a:pt x="1264" y="0"/>
                  </a:moveTo>
                  <a:cubicBezTo>
                    <a:pt x="824" y="0"/>
                    <a:pt x="1" y="732"/>
                    <a:pt x="1" y="732"/>
                  </a:cubicBezTo>
                  <a:cubicBezTo>
                    <a:pt x="1" y="732"/>
                    <a:pt x="1763" y="459"/>
                    <a:pt x="1462" y="87"/>
                  </a:cubicBezTo>
                  <a:cubicBezTo>
                    <a:pt x="1415" y="26"/>
                    <a:pt x="1346" y="0"/>
                    <a:pt x="1264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4" name="Google Shape;4336;p64"/>
            <p:cNvSpPr/>
            <p:nvPr/>
          </p:nvSpPr>
          <p:spPr>
            <a:xfrm>
              <a:off x="4848038" y="3676013"/>
              <a:ext cx="42075" cy="14225"/>
            </a:xfrm>
            <a:custGeom>
              <a:avLst/>
              <a:gdLst/>
              <a:ahLst/>
              <a:cxnLst/>
              <a:rect l="l" t="t" r="r" b="b"/>
              <a:pathLst>
                <a:path w="1683" h="569" extrusionOk="0">
                  <a:moveTo>
                    <a:pt x="1211" y="0"/>
                  </a:moveTo>
                  <a:cubicBezTo>
                    <a:pt x="765" y="0"/>
                    <a:pt x="0" y="567"/>
                    <a:pt x="0" y="567"/>
                  </a:cubicBezTo>
                  <a:cubicBezTo>
                    <a:pt x="0" y="567"/>
                    <a:pt x="41" y="568"/>
                    <a:pt x="109" y="568"/>
                  </a:cubicBezTo>
                  <a:cubicBezTo>
                    <a:pt x="483" y="568"/>
                    <a:pt x="1683" y="537"/>
                    <a:pt x="1476" y="137"/>
                  </a:cubicBezTo>
                  <a:cubicBezTo>
                    <a:pt x="1423" y="39"/>
                    <a:pt x="1328" y="0"/>
                    <a:pt x="1211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5" name="Google Shape;4337;p64"/>
            <p:cNvSpPr/>
            <p:nvPr/>
          </p:nvSpPr>
          <p:spPr>
            <a:xfrm>
              <a:off x="4854488" y="3700138"/>
              <a:ext cx="43125" cy="10050"/>
            </a:xfrm>
            <a:custGeom>
              <a:avLst/>
              <a:gdLst/>
              <a:ahLst/>
              <a:cxnLst/>
              <a:rect l="l" t="t" r="r" b="b"/>
              <a:pathLst>
                <a:path w="1725" h="402" extrusionOk="0">
                  <a:moveTo>
                    <a:pt x="1113" y="0"/>
                  </a:moveTo>
                  <a:cubicBezTo>
                    <a:pt x="624" y="0"/>
                    <a:pt x="0" y="204"/>
                    <a:pt x="0" y="204"/>
                  </a:cubicBezTo>
                  <a:cubicBezTo>
                    <a:pt x="0" y="204"/>
                    <a:pt x="835" y="402"/>
                    <a:pt x="1323" y="402"/>
                  </a:cubicBezTo>
                  <a:cubicBezTo>
                    <a:pt x="1567" y="402"/>
                    <a:pt x="1725" y="352"/>
                    <a:pt x="1648" y="204"/>
                  </a:cubicBezTo>
                  <a:cubicBezTo>
                    <a:pt x="1567" y="51"/>
                    <a:pt x="1357" y="0"/>
                    <a:pt x="1113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6" name="Google Shape;4338;p64"/>
            <p:cNvSpPr/>
            <p:nvPr/>
          </p:nvSpPr>
          <p:spPr>
            <a:xfrm>
              <a:off x="4858788" y="3718338"/>
              <a:ext cx="40000" cy="12950"/>
            </a:xfrm>
            <a:custGeom>
              <a:avLst/>
              <a:gdLst/>
              <a:ahLst/>
              <a:cxnLst/>
              <a:rect l="l" t="t" r="r" b="b"/>
              <a:pathLst>
                <a:path w="1600" h="518" extrusionOk="0">
                  <a:moveTo>
                    <a:pt x="925" y="1"/>
                  </a:moveTo>
                  <a:cubicBezTo>
                    <a:pt x="495" y="1"/>
                    <a:pt x="0" y="107"/>
                    <a:pt x="0" y="107"/>
                  </a:cubicBezTo>
                  <a:cubicBezTo>
                    <a:pt x="0" y="107"/>
                    <a:pt x="806" y="518"/>
                    <a:pt x="1252" y="518"/>
                  </a:cubicBezTo>
                  <a:cubicBezTo>
                    <a:pt x="1400" y="518"/>
                    <a:pt x="1509" y="472"/>
                    <a:pt x="1534" y="350"/>
                  </a:cubicBezTo>
                  <a:cubicBezTo>
                    <a:pt x="1599" y="76"/>
                    <a:pt x="1285" y="1"/>
                    <a:pt x="925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7" name="Google Shape;4339;p64"/>
            <p:cNvSpPr/>
            <p:nvPr/>
          </p:nvSpPr>
          <p:spPr>
            <a:xfrm>
              <a:off x="4854488" y="3743463"/>
              <a:ext cx="51875" cy="20575"/>
            </a:xfrm>
            <a:custGeom>
              <a:avLst/>
              <a:gdLst/>
              <a:ahLst/>
              <a:cxnLst/>
              <a:rect l="l" t="t" r="r" b="b"/>
              <a:pathLst>
                <a:path w="2075" h="823" extrusionOk="0">
                  <a:moveTo>
                    <a:pt x="257" y="0"/>
                  </a:moveTo>
                  <a:cubicBezTo>
                    <a:pt x="103" y="0"/>
                    <a:pt x="0" y="5"/>
                    <a:pt x="0" y="5"/>
                  </a:cubicBezTo>
                  <a:cubicBezTo>
                    <a:pt x="0" y="5"/>
                    <a:pt x="673" y="823"/>
                    <a:pt x="1215" y="823"/>
                  </a:cubicBezTo>
                  <a:cubicBezTo>
                    <a:pt x="1353" y="823"/>
                    <a:pt x="1483" y="769"/>
                    <a:pt x="1591" y="635"/>
                  </a:cubicBezTo>
                  <a:cubicBezTo>
                    <a:pt x="2075" y="62"/>
                    <a:pt x="820" y="0"/>
                    <a:pt x="257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8" name="Google Shape;4340;p64"/>
            <p:cNvSpPr/>
            <p:nvPr/>
          </p:nvSpPr>
          <p:spPr>
            <a:xfrm>
              <a:off x="4971638" y="3492388"/>
              <a:ext cx="133700" cy="50825"/>
            </a:xfrm>
            <a:custGeom>
              <a:avLst/>
              <a:gdLst/>
              <a:ahLst/>
              <a:cxnLst/>
              <a:rect l="l" t="t" r="r" b="b"/>
              <a:pathLst>
                <a:path w="5348" h="2033" extrusionOk="0">
                  <a:moveTo>
                    <a:pt x="2466" y="1"/>
                  </a:moveTo>
                  <a:cubicBezTo>
                    <a:pt x="2280" y="1"/>
                    <a:pt x="2108" y="15"/>
                    <a:pt x="1922" y="29"/>
                  </a:cubicBezTo>
                  <a:cubicBezTo>
                    <a:pt x="1277" y="58"/>
                    <a:pt x="632" y="158"/>
                    <a:pt x="1" y="330"/>
                  </a:cubicBezTo>
                  <a:cubicBezTo>
                    <a:pt x="87" y="502"/>
                    <a:pt x="202" y="660"/>
                    <a:pt x="316" y="817"/>
                  </a:cubicBezTo>
                  <a:cubicBezTo>
                    <a:pt x="417" y="946"/>
                    <a:pt x="531" y="1075"/>
                    <a:pt x="660" y="1204"/>
                  </a:cubicBezTo>
                  <a:cubicBezTo>
                    <a:pt x="1133" y="1634"/>
                    <a:pt x="1721" y="1921"/>
                    <a:pt x="2352" y="1993"/>
                  </a:cubicBezTo>
                  <a:cubicBezTo>
                    <a:pt x="2438" y="2007"/>
                    <a:pt x="2524" y="2021"/>
                    <a:pt x="2624" y="2021"/>
                  </a:cubicBezTo>
                  <a:cubicBezTo>
                    <a:pt x="2703" y="2029"/>
                    <a:pt x="2778" y="2032"/>
                    <a:pt x="2853" y="2032"/>
                  </a:cubicBezTo>
                  <a:cubicBezTo>
                    <a:pt x="2928" y="2032"/>
                    <a:pt x="3004" y="2029"/>
                    <a:pt x="3082" y="2021"/>
                  </a:cubicBezTo>
                  <a:cubicBezTo>
                    <a:pt x="4000" y="1978"/>
                    <a:pt x="4559" y="1692"/>
                    <a:pt x="4888" y="1348"/>
                  </a:cubicBezTo>
                  <a:cubicBezTo>
                    <a:pt x="5003" y="1233"/>
                    <a:pt x="5103" y="1104"/>
                    <a:pt x="5175" y="961"/>
                  </a:cubicBezTo>
                  <a:cubicBezTo>
                    <a:pt x="5261" y="817"/>
                    <a:pt x="5318" y="660"/>
                    <a:pt x="5347" y="488"/>
                  </a:cubicBezTo>
                  <a:cubicBezTo>
                    <a:pt x="4630" y="230"/>
                    <a:pt x="3871" y="58"/>
                    <a:pt x="3097" y="15"/>
                  </a:cubicBezTo>
                  <a:lnTo>
                    <a:pt x="3025" y="15"/>
                  </a:lnTo>
                  <a:cubicBezTo>
                    <a:pt x="2896" y="1"/>
                    <a:pt x="2767" y="1"/>
                    <a:pt x="2638" y="1"/>
                  </a:cubicBezTo>
                  <a:close/>
                </a:path>
              </a:pathLst>
            </a:custGeom>
            <a:solidFill>
              <a:srgbClr val="FFD3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9" name="Google Shape;4341;p64"/>
            <p:cNvSpPr/>
            <p:nvPr/>
          </p:nvSpPr>
          <p:spPr>
            <a:xfrm>
              <a:off x="4807888" y="3670463"/>
              <a:ext cx="33000" cy="82450"/>
            </a:xfrm>
            <a:custGeom>
              <a:avLst/>
              <a:gdLst/>
              <a:ahLst/>
              <a:cxnLst/>
              <a:rect l="l" t="t" r="r" b="b"/>
              <a:pathLst>
                <a:path w="1320" h="3298" extrusionOk="0">
                  <a:moveTo>
                    <a:pt x="58" y="1"/>
                  </a:moveTo>
                  <a:cubicBezTo>
                    <a:pt x="1" y="359"/>
                    <a:pt x="1" y="703"/>
                    <a:pt x="30" y="1061"/>
                  </a:cubicBezTo>
                  <a:cubicBezTo>
                    <a:pt x="116" y="2179"/>
                    <a:pt x="546" y="2882"/>
                    <a:pt x="1119" y="3297"/>
                  </a:cubicBezTo>
                  <a:cubicBezTo>
                    <a:pt x="1320" y="1291"/>
                    <a:pt x="288" y="216"/>
                    <a:pt x="58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0" name="Google Shape;4342;p64"/>
            <p:cNvSpPr/>
            <p:nvPr/>
          </p:nvSpPr>
          <p:spPr>
            <a:xfrm>
              <a:off x="5133613" y="3717763"/>
              <a:ext cx="6825" cy="6100"/>
            </a:xfrm>
            <a:custGeom>
              <a:avLst/>
              <a:gdLst/>
              <a:ahLst/>
              <a:cxnLst/>
              <a:rect l="l" t="t" r="r" b="b"/>
              <a:pathLst>
                <a:path w="273" h="244" extrusionOk="0">
                  <a:moveTo>
                    <a:pt x="158" y="1"/>
                  </a:moveTo>
                  <a:cubicBezTo>
                    <a:pt x="58" y="1"/>
                    <a:pt x="0" y="130"/>
                    <a:pt x="72" y="201"/>
                  </a:cubicBezTo>
                  <a:cubicBezTo>
                    <a:pt x="96" y="231"/>
                    <a:pt x="127" y="243"/>
                    <a:pt x="158" y="243"/>
                  </a:cubicBezTo>
                  <a:cubicBezTo>
                    <a:pt x="217" y="243"/>
                    <a:pt x="273" y="196"/>
                    <a:pt x="273" y="130"/>
                  </a:cubicBezTo>
                  <a:cubicBezTo>
                    <a:pt x="273" y="58"/>
                    <a:pt x="230" y="1"/>
                    <a:pt x="158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1" name="Google Shape;4343;p64"/>
            <p:cNvSpPr/>
            <p:nvPr/>
          </p:nvSpPr>
          <p:spPr>
            <a:xfrm>
              <a:off x="5152588" y="3699763"/>
              <a:ext cx="6125" cy="5925"/>
            </a:xfrm>
            <a:custGeom>
              <a:avLst/>
              <a:gdLst/>
              <a:ahLst/>
              <a:cxnLst/>
              <a:rect l="l" t="t" r="r" b="b"/>
              <a:pathLst>
                <a:path w="245" h="237" extrusionOk="0">
                  <a:moveTo>
                    <a:pt x="123" y="1"/>
                  </a:moveTo>
                  <a:cubicBezTo>
                    <a:pt x="62" y="1"/>
                    <a:pt x="1" y="40"/>
                    <a:pt x="1" y="119"/>
                  </a:cubicBezTo>
                  <a:cubicBezTo>
                    <a:pt x="1" y="198"/>
                    <a:pt x="62" y="237"/>
                    <a:pt x="123" y="237"/>
                  </a:cubicBezTo>
                  <a:cubicBezTo>
                    <a:pt x="184" y="237"/>
                    <a:pt x="245" y="198"/>
                    <a:pt x="245" y="119"/>
                  </a:cubicBezTo>
                  <a:cubicBezTo>
                    <a:pt x="245" y="40"/>
                    <a:pt x="184" y="1"/>
                    <a:pt x="123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2" name="Google Shape;4344;p64"/>
            <p:cNvSpPr/>
            <p:nvPr/>
          </p:nvSpPr>
          <p:spPr>
            <a:xfrm>
              <a:off x="4898913" y="3708713"/>
              <a:ext cx="6125" cy="5950"/>
            </a:xfrm>
            <a:custGeom>
              <a:avLst/>
              <a:gdLst/>
              <a:ahLst/>
              <a:cxnLst/>
              <a:rect l="l" t="t" r="r" b="b"/>
              <a:pathLst>
                <a:path w="245" h="238" extrusionOk="0">
                  <a:moveTo>
                    <a:pt x="122" y="1"/>
                  </a:moveTo>
                  <a:cubicBezTo>
                    <a:pt x="61" y="1"/>
                    <a:pt x="0" y="40"/>
                    <a:pt x="0" y="119"/>
                  </a:cubicBezTo>
                  <a:cubicBezTo>
                    <a:pt x="0" y="198"/>
                    <a:pt x="61" y="237"/>
                    <a:pt x="122" y="237"/>
                  </a:cubicBezTo>
                  <a:cubicBezTo>
                    <a:pt x="183" y="237"/>
                    <a:pt x="244" y="198"/>
                    <a:pt x="244" y="119"/>
                  </a:cubicBezTo>
                  <a:cubicBezTo>
                    <a:pt x="244" y="40"/>
                    <a:pt x="183" y="1"/>
                    <a:pt x="122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3" name="Google Shape;4345;p64"/>
            <p:cNvSpPr/>
            <p:nvPr/>
          </p:nvSpPr>
          <p:spPr>
            <a:xfrm>
              <a:off x="4925063" y="3727088"/>
              <a:ext cx="7200" cy="5850"/>
            </a:xfrm>
            <a:custGeom>
              <a:avLst/>
              <a:gdLst/>
              <a:ahLst/>
              <a:cxnLst/>
              <a:rect l="l" t="t" r="r" b="b"/>
              <a:pathLst>
                <a:path w="288" h="234" extrusionOk="0">
                  <a:moveTo>
                    <a:pt x="158" y="0"/>
                  </a:moveTo>
                  <a:cubicBezTo>
                    <a:pt x="58" y="0"/>
                    <a:pt x="1" y="129"/>
                    <a:pt x="72" y="201"/>
                  </a:cubicBezTo>
                  <a:cubicBezTo>
                    <a:pt x="99" y="223"/>
                    <a:pt x="130" y="233"/>
                    <a:pt x="160" y="233"/>
                  </a:cubicBezTo>
                  <a:cubicBezTo>
                    <a:pt x="226" y="233"/>
                    <a:pt x="287" y="184"/>
                    <a:pt x="287" y="115"/>
                  </a:cubicBezTo>
                  <a:cubicBezTo>
                    <a:pt x="287" y="43"/>
                    <a:pt x="230" y="0"/>
                    <a:pt x="158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4" name="Google Shape;4346;p64"/>
            <p:cNvSpPr/>
            <p:nvPr/>
          </p:nvSpPr>
          <p:spPr>
            <a:xfrm>
              <a:off x="4990288" y="3549138"/>
              <a:ext cx="85650" cy="63300"/>
            </a:xfrm>
            <a:custGeom>
              <a:avLst/>
              <a:gdLst/>
              <a:ahLst/>
              <a:cxnLst/>
              <a:rect l="l" t="t" r="r" b="b"/>
              <a:pathLst>
                <a:path w="3426" h="2532" extrusionOk="0">
                  <a:moveTo>
                    <a:pt x="859" y="1"/>
                  </a:moveTo>
                  <a:cubicBezTo>
                    <a:pt x="822" y="1"/>
                    <a:pt x="785" y="3"/>
                    <a:pt x="746" y="9"/>
                  </a:cubicBezTo>
                  <a:cubicBezTo>
                    <a:pt x="0" y="110"/>
                    <a:pt x="1075" y="2116"/>
                    <a:pt x="1692" y="2532"/>
                  </a:cubicBezTo>
                  <a:cubicBezTo>
                    <a:pt x="2508" y="1744"/>
                    <a:pt x="3426" y="325"/>
                    <a:pt x="2852" y="81"/>
                  </a:cubicBezTo>
                  <a:cubicBezTo>
                    <a:pt x="2796" y="59"/>
                    <a:pt x="2739" y="49"/>
                    <a:pt x="2683" y="49"/>
                  </a:cubicBezTo>
                  <a:cubicBezTo>
                    <a:pt x="2160" y="49"/>
                    <a:pt x="1692" y="927"/>
                    <a:pt x="1692" y="927"/>
                  </a:cubicBezTo>
                  <a:cubicBezTo>
                    <a:pt x="1692" y="927"/>
                    <a:pt x="1511" y="1"/>
                    <a:pt x="859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5" name="Google Shape;4347;p64"/>
            <p:cNvSpPr/>
            <p:nvPr/>
          </p:nvSpPr>
          <p:spPr>
            <a:xfrm>
              <a:off x="5025038" y="3621738"/>
              <a:ext cx="10425" cy="54125"/>
            </a:xfrm>
            <a:custGeom>
              <a:avLst/>
              <a:gdLst/>
              <a:ahLst/>
              <a:cxnLst/>
              <a:rect l="l" t="t" r="r" b="b"/>
              <a:pathLst>
                <a:path w="417" h="2165" extrusionOk="0">
                  <a:moveTo>
                    <a:pt x="259" y="1"/>
                  </a:moveTo>
                  <a:cubicBezTo>
                    <a:pt x="115" y="330"/>
                    <a:pt x="44" y="703"/>
                    <a:pt x="29" y="1076"/>
                  </a:cubicBezTo>
                  <a:cubicBezTo>
                    <a:pt x="1" y="1448"/>
                    <a:pt x="44" y="1806"/>
                    <a:pt x="144" y="2165"/>
                  </a:cubicBezTo>
                  <a:cubicBezTo>
                    <a:pt x="287" y="1821"/>
                    <a:pt x="373" y="1463"/>
                    <a:pt x="388" y="1090"/>
                  </a:cubicBezTo>
                  <a:cubicBezTo>
                    <a:pt x="416" y="717"/>
                    <a:pt x="373" y="345"/>
                    <a:pt x="259" y="1"/>
                  </a:cubicBezTo>
                  <a:close/>
                </a:path>
              </a:pathLst>
            </a:custGeom>
            <a:solidFill>
              <a:srgbClr val="FFD3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6" name="Google Shape;4348;p64"/>
            <p:cNvSpPr/>
            <p:nvPr/>
          </p:nvSpPr>
          <p:spPr>
            <a:xfrm>
              <a:off x="4983463" y="3610988"/>
              <a:ext cx="36225" cy="22250"/>
            </a:xfrm>
            <a:custGeom>
              <a:avLst/>
              <a:gdLst/>
              <a:ahLst/>
              <a:cxnLst/>
              <a:rect l="l" t="t" r="r" b="b"/>
              <a:pathLst>
                <a:path w="1449" h="890" extrusionOk="0">
                  <a:moveTo>
                    <a:pt x="1449" y="1"/>
                  </a:moveTo>
                  <a:lnTo>
                    <a:pt x="1449" y="1"/>
                  </a:lnTo>
                  <a:cubicBezTo>
                    <a:pt x="861" y="72"/>
                    <a:pt x="331" y="402"/>
                    <a:pt x="1" y="889"/>
                  </a:cubicBezTo>
                  <a:cubicBezTo>
                    <a:pt x="288" y="861"/>
                    <a:pt x="560" y="760"/>
                    <a:pt x="818" y="603"/>
                  </a:cubicBezTo>
                  <a:cubicBezTo>
                    <a:pt x="1062" y="445"/>
                    <a:pt x="1291" y="244"/>
                    <a:pt x="1449" y="1"/>
                  </a:cubicBezTo>
                  <a:close/>
                </a:path>
              </a:pathLst>
            </a:custGeom>
            <a:solidFill>
              <a:srgbClr val="FFD3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7" name="Google Shape;4349;p64"/>
            <p:cNvSpPr/>
            <p:nvPr/>
          </p:nvSpPr>
          <p:spPr>
            <a:xfrm>
              <a:off x="5042963" y="3610988"/>
              <a:ext cx="36200" cy="22250"/>
            </a:xfrm>
            <a:custGeom>
              <a:avLst/>
              <a:gdLst/>
              <a:ahLst/>
              <a:cxnLst/>
              <a:rect l="l" t="t" r="r" b="b"/>
              <a:pathLst>
                <a:path w="1448" h="890" extrusionOk="0">
                  <a:moveTo>
                    <a:pt x="0" y="1"/>
                  </a:moveTo>
                  <a:cubicBezTo>
                    <a:pt x="158" y="244"/>
                    <a:pt x="373" y="445"/>
                    <a:pt x="631" y="603"/>
                  </a:cubicBezTo>
                  <a:cubicBezTo>
                    <a:pt x="874" y="760"/>
                    <a:pt x="1161" y="861"/>
                    <a:pt x="1448" y="889"/>
                  </a:cubicBezTo>
                  <a:cubicBezTo>
                    <a:pt x="1118" y="402"/>
                    <a:pt x="588" y="72"/>
                    <a:pt x="0" y="1"/>
                  </a:cubicBezTo>
                  <a:close/>
                </a:path>
              </a:pathLst>
            </a:custGeom>
            <a:solidFill>
              <a:srgbClr val="FFD3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8" name="Google Shape;4350;p64"/>
            <p:cNvSpPr/>
            <p:nvPr/>
          </p:nvSpPr>
          <p:spPr>
            <a:xfrm>
              <a:off x="4950863" y="3492388"/>
              <a:ext cx="82450" cy="49125"/>
            </a:xfrm>
            <a:custGeom>
              <a:avLst/>
              <a:gdLst/>
              <a:ahLst/>
              <a:cxnLst/>
              <a:rect l="l" t="t" r="r" b="b"/>
              <a:pathLst>
                <a:path w="3298" h="1965" extrusionOk="0">
                  <a:moveTo>
                    <a:pt x="3297" y="1"/>
                  </a:moveTo>
                  <a:cubicBezTo>
                    <a:pt x="3125" y="1"/>
                    <a:pt x="2939" y="1"/>
                    <a:pt x="2767" y="15"/>
                  </a:cubicBezTo>
                  <a:cubicBezTo>
                    <a:pt x="2194" y="230"/>
                    <a:pt x="1663" y="502"/>
                    <a:pt x="1147" y="817"/>
                  </a:cubicBezTo>
                  <a:cubicBezTo>
                    <a:pt x="631" y="1133"/>
                    <a:pt x="201" y="1520"/>
                    <a:pt x="1" y="1964"/>
                  </a:cubicBezTo>
                  <a:cubicBezTo>
                    <a:pt x="517" y="1735"/>
                    <a:pt x="1018" y="1491"/>
                    <a:pt x="1491" y="1190"/>
                  </a:cubicBezTo>
                  <a:cubicBezTo>
                    <a:pt x="2194" y="774"/>
                    <a:pt x="2867" y="316"/>
                    <a:pt x="3297" y="1"/>
                  </a:cubicBezTo>
                  <a:close/>
                </a:path>
              </a:pathLst>
            </a:custGeom>
            <a:solidFill>
              <a:srgbClr val="FF51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9" name="Google Shape;4351;p64"/>
            <p:cNvSpPr/>
            <p:nvPr/>
          </p:nvSpPr>
          <p:spPr>
            <a:xfrm>
              <a:off x="5038288" y="3492738"/>
              <a:ext cx="88525" cy="39800"/>
            </a:xfrm>
            <a:custGeom>
              <a:avLst/>
              <a:gdLst/>
              <a:ahLst/>
              <a:cxnLst/>
              <a:rect l="l" t="t" r="r" b="b"/>
              <a:pathLst>
                <a:path w="3541" h="1592" extrusionOk="0">
                  <a:moveTo>
                    <a:pt x="1" y="1"/>
                  </a:moveTo>
                  <a:cubicBezTo>
                    <a:pt x="674" y="545"/>
                    <a:pt x="1420" y="1004"/>
                    <a:pt x="2237" y="1334"/>
                  </a:cubicBezTo>
                  <a:cubicBezTo>
                    <a:pt x="2638" y="1506"/>
                    <a:pt x="3082" y="1592"/>
                    <a:pt x="3541" y="1592"/>
                  </a:cubicBezTo>
                  <a:cubicBezTo>
                    <a:pt x="3412" y="1434"/>
                    <a:pt x="3011" y="1205"/>
                    <a:pt x="2509" y="961"/>
                  </a:cubicBezTo>
                  <a:cubicBezTo>
                    <a:pt x="1835" y="617"/>
                    <a:pt x="990" y="259"/>
                    <a:pt x="388" y="15"/>
                  </a:cubicBezTo>
                  <a:cubicBezTo>
                    <a:pt x="259" y="1"/>
                    <a:pt x="130" y="1"/>
                    <a:pt x="1" y="1"/>
                  </a:cubicBezTo>
                  <a:close/>
                </a:path>
              </a:pathLst>
            </a:custGeom>
            <a:solidFill>
              <a:srgbClr val="FF51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0" name="Google Shape;4352;p64"/>
            <p:cNvSpPr/>
            <p:nvPr/>
          </p:nvSpPr>
          <p:spPr>
            <a:xfrm>
              <a:off x="5028613" y="3492388"/>
              <a:ext cx="11850" cy="59875"/>
            </a:xfrm>
            <a:custGeom>
              <a:avLst/>
              <a:gdLst/>
              <a:ahLst/>
              <a:cxnLst/>
              <a:rect l="l" t="t" r="r" b="b"/>
              <a:pathLst>
                <a:path w="474" h="2395" extrusionOk="0">
                  <a:moveTo>
                    <a:pt x="202" y="1"/>
                  </a:moveTo>
                  <a:cubicBezTo>
                    <a:pt x="116" y="559"/>
                    <a:pt x="1" y="1434"/>
                    <a:pt x="73" y="1993"/>
                  </a:cubicBezTo>
                  <a:cubicBezTo>
                    <a:pt x="87" y="2136"/>
                    <a:pt x="130" y="2265"/>
                    <a:pt x="202" y="2394"/>
                  </a:cubicBezTo>
                  <a:cubicBezTo>
                    <a:pt x="273" y="2279"/>
                    <a:pt x="330" y="2150"/>
                    <a:pt x="345" y="2021"/>
                  </a:cubicBezTo>
                  <a:cubicBezTo>
                    <a:pt x="474" y="1477"/>
                    <a:pt x="459" y="617"/>
                    <a:pt x="373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1" name="Google Shape;4353;p64"/>
            <p:cNvSpPr/>
            <p:nvPr/>
          </p:nvSpPr>
          <p:spPr>
            <a:xfrm>
              <a:off x="4941188" y="3516763"/>
              <a:ext cx="9700" cy="8350"/>
            </a:xfrm>
            <a:custGeom>
              <a:avLst/>
              <a:gdLst/>
              <a:ahLst/>
              <a:cxnLst/>
              <a:rect l="l" t="t" r="r" b="b"/>
              <a:pathLst>
                <a:path w="388" h="334" extrusionOk="0">
                  <a:moveTo>
                    <a:pt x="216" y="0"/>
                  </a:moveTo>
                  <a:cubicBezTo>
                    <a:pt x="72" y="0"/>
                    <a:pt x="1" y="186"/>
                    <a:pt x="101" y="287"/>
                  </a:cubicBezTo>
                  <a:cubicBezTo>
                    <a:pt x="133" y="319"/>
                    <a:pt x="175" y="334"/>
                    <a:pt x="216" y="334"/>
                  </a:cubicBezTo>
                  <a:cubicBezTo>
                    <a:pt x="302" y="334"/>
                    <a:pt x="388" y="269"/>
                    <a:pt x="388" y="172"/>
                  </a:cubicBezTo>
                  <a:cubicBezTo>
                    <a:pt x="388" y="72"/>
                    <a:pt x="316" y="0"/>
                    <a:pt x="216" y="0"/>
                  </a:cubicBezTo>
                  <a:close/>
                </a:path>
              </a:pathLst>
            </a:custGeom>
            <a:solidFill>
              <a:srgbClr val="00BFB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2" name="Google Shape;4354;p64"/>
            <p:cNvSpPr/>
            <p:nvPr/>
          </p:nvSpPr>
          <p:spPr>
            <a:xfrm>
              <a:off x="4979163" y="3545063"/>
              <a:ext cx="8275" cy="8275"/>
            </a:xfrm>
            <a:custGeom>
              <a:avLst/>
              <a:gdLst/>
              <a:ahLst/>
              <a:cxnLst/>
              <a:rect l="l" t="t" r="r" b="b"/>
              <a:pathLst>
                <a:path w="331" h="331" extrusionOk="0">
                  <a:moveTo>
                    <a:pt x="159" y="0"/>
                  </a:moveTo>
                  <a:cubicBezTo>
                    <a:pt x="73" y="0"/>
                    <a:pt x="1" y="72"/>
                    <a:pt x="1" y="158"/>
                  </a:cubicBezTo>
                  <a:cubicBezTo>
                    <a:pt x="1" y="244"/>
                    <a:pt x="73" y="330"/>
                    <a:pt x="159" y="330"/>
                  </a:cubicBezTo>
                  <a:cubicBezTo>
                    <a:pt x="259" y="330"/>
                    <a:pt x="331" y="244"/>
                    <a:pt x="331" y="158"/>
                  </a:cubicBezTo>
                  <a:cubicBezTo>
                    <a:pt x="331" y="72"/>
                    <a:pt x="259" y="0"/>
                    <a:pt x="159" y="0"/>
                  </a:cubicBezTo>
                  <a:close/>
                </a:path>
              </a:pathLst>
            </a:custGeom>
            <a:solidFill>
              <a:srgbClr val="00BFB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3" name="Google Shape;4355;p64"/>
            <p:cNvSpPr/>
            <p:nvPr/>
          </p:nvSpPr>
          <p:spPr>
            <a:xfrm>
              <a:off x="5087738" y="3542638"/>
              <a:ext cx="9000" cy="8350"/>
            </a:xfrm>
            <a:custGeom>
              <a:avLst/>
              <a:gdLst/>
              <a:ahLst/>
              <a:cxnLst/>
              <a:rect l="l" t="t" r="r" b="b"/>
              <a:pathLst>
                <a:path w="360" h="334" extrusionOk="0">
                  <a:moveTo>
                    <a:pt x="180" y="1"/>
                  </a:moveTo>
                  <a:cubicBezTo>
                    <a:pt x="90" y="1"/>
                    <a:pt x="1" y="62"/>
                    <a:pt x="15" y="183"/>
                  </a:cubicBezTo>
                  <a:cubicBezTo>
                    <a:pt x="22" y="284"/>
                    <a:pt x="97" y="334"/>
                    <a:pt x="175" y="334"/>
                  </a:cubicBezTo>
                  <a:cubicBezTo>
                    <a:pt x="252" y="334"/>
                    <a:pt x="330" y="284"/>
                    <a:pt x="345" y="183"/>
                  </a:cubicBezTo>
                  <a:cubicBezTo>
                    <a:pt x="359" y="62"/>
                    <a:pt x="269" y="1"/>
                    <a:pt x="180" y="1"/>
                  </a:cubicBezTo>
                  <a:close/>
                </a:path>
              </a:pathLst>
            </a:custGeom>
            <a:solidFill>
              <a:srgbClr val="00BFB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4" name="Google Shape;4356;p64"/>
            <p:cNvSpPr/>
            <p:nvPr/>
          </p:nvSpPr>
          <p:spPr>
            <a:xfrm>
              <a:off x="5127513" y="3515313"/>
              <a:ext cx="7900" cy="6475"/>
            </a:xfrm>
            <a:custGeom>
              <a:avLst/>
              <a:gdLst/>
              <a:ahLst/>
              <a:cxnLst/>
              <a:rect l="l" t="t" r="r" b="b"/>
              <a:pathLst>
                <a:path w="316" h="259" extrusionOk="0">
                  <a:moveTo>
                    <a:pt x="29" y="1"/>
                  </a:moveTo>
                  <a:cubicBezTo>
                    <a:pt x="15" y="29"/>
                    <a:pt x="1" y="58"/>
                    <a:pt x="1" y="101"/>
                  </a:cubicBezTo>
                  <a:cubicBezTo>
                    <a:pt x="1" y="187"/>
                    <a:pt x="72" y="259"/>
                    <a:pt x="173" y="259"/>
                  </a:cubicBezTo>
                  <a:cubicBezTo>
                    <a:pt x="230" y="259"/>
                    <a:pt x="287" y="230"/>
                    <a:pt x="316" y="173"/>
                  </a:cubicBezTo>
                  <a:cubicBezTo>
                    <a:pt x="216" y="115"/>
                    <a:pt x="130" y="58"/>
                    <a:pt x="29" y="1"/>
                  </a:cubicBezTo>
                  <a:close/>
                </a:path>
              </a:pathLst>
            </a:custGeom>
            <a:solidFill>
              <a:srgbClr val="00BFB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5" name="Google Shape;4357;p64"/>
            <p:cNvSpPr/>
            <p:nvPr/>
          </p:nvSpPr>
          <p:spPr>
            <a:xfrm>
              <a:off x="5148288" y="3686913"/>
              <a:ext cx="72050" cy="68500"/>
            </a:xfrm>
            <a:custGeom>
              <a:avLst/>
              <a:gdLst/>
              <a:ahLst/>
              <a:cxnLst/>
              <a:rect l="l" t="t" r="r" b="b"/>
              <a:pathLst>
                <a:path w="2882" h="2740" extrusionOk="0">
                  <a:moveTo>
                    <a:pt x="2443" y="0"/>
                  </a:moveTo>
                  <a:cubicBezTo>
                    <a:pt x="2437" y="0"/>
                    <a:pt x="2430" y="1"/>
                    <a:pt x="2423" y="2"/>
                  </a:cubicBezTo>
                  <a:cubicBezTo>
                    <a:pt x="1965" y="74"/>
                    <a:pt x="2538" y="1923"/>
                    <a:pt x="2595" y="2123"/>
                  </a:cubicBezTo>
                  <a:cubicBezTo>
                    <a:pt x="2514" y="1934"/>
                    <a:pt x="1871" y="430"/>
                    <a:pt x="1558" y="430"/>
                  </a:cubicBezTo>
                  <a:cubicBezTo>
                    <a:pt x="1539" y="430"/>
                    <a:pt x="1522" y="435"/>
                    <a:pt x="1506" y="446"/>
                  </a:cubicBezTo>
                  <a:cubicBezTo>
                    <a:pt x="1205" y="633"/>
                    <a:pt x="2323" y="2224"/>
                    <a:pt x="2395" y="2310"/>
                  </a:cubicBezTo>
                  <a:cubicBezTo>
                    <a:pt x="2316" y="2231"/>
                    <a:pt x="1160" y="955"/>
                    <a:pt x="819" y="955"/>
                  </a:cubicBezTo>
                  <a:cubicBezTo>
                    <a:pt x="787" y="955"/>
                    <a:pt x="762" y="966"/>
                    <a:pt x="746" y="991"/>
                  </a:cubicBezTo>
                  <a:cubicBezTo>
                    <a:pt x="546" y="1278"/>
                    <a:pt x="2008" y="2338"/>
                    <a:pt x="2165" y="2467"/>
                  </a:cubicBezTo>
                  <a:cubicBezTo>
                    <a:pt x="2005" y="2399"/>
                    <a:pt x="755" y="1918"/>
                    <a:pt x="245" y="1918"/>
                  </a:cubicBezTo>
                  <a:cubicBezTo>
                    <a:pt x="117" y="1918"/>
                    <a:pt x="35" y="1948"/>
                    <a:pt x="30" y="2023"/>
                  </a:cubicBezTo>
                  <a:cubicBezTo>
                    <a:pt x="1" y="2338"/>
                    <a:pt x="1535" y="2625"/>
                    <a:pt x="2251" y="2740"/>
                  </a:cubicBezTo>
                  <a:cubicBezTo>
                    <a:pt x="2509" y="2596"/>
                    <a:pt x="2710" y="2381"/>
                    <a:pt x="2882" y="2152"/>
                  </a:cubicBezTo>
                  <a:cubicBezTo>
                    <a:pt x="2868" y="1421"/>
                    <a:pt x="2785" y="0"/>
                    <a:pt x="2443" y="0"/>
                  </a:cubicBezTo>
                  <a:close/>
                </a:path>
              </a:pathLst>
            </a:custGeom>
            <a:solidFill>
              <a:srgbClr val="FFD3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226" name="Google Shape;4280;p64"/>
          <p:cNvGrpSpPr/>
          <p:nvPr/>
        </p:nvGrpSpPr>
        <p:grpSpPr>
          <a:xfrm>
            <a:off x="6743453" y="2337851"/>
            <a:ext cx="958863" cy="936562"/>
            <a:chOff x="4359838" y="3100663"/>
            <a:chExt cx="1325950" cy="1223250"/>
          </a:xfrm>
        </p:grpSpPr>
        <p:sp>
          <p:nvSpPr>
            <p:cNvPr id="1227" name="Google Shape;4281;p64"/>
            <p:cNvSpPr/>
            <p:nvPr/>
          </p:nvSpPr>
          <p:spPr>
            <a:xfrm>
              <a:off x="4548488" y="3326938"/>
              <a:ext cx="908700" cy="765750"/>
            </a:xfrm>
            <a:custGeom>
              <a:avLst/>
              <a:gdLst/>
              <a:ahLst/>
              <a:cxnLst/>
              <a:rect l="l" t="t" r="r" b="b"/>
              <a:pathLst>
                <a:path w="36348" h="30630" extrusionOk="0">
                  <a:moveTo>
                    <a:pt x="16255" y="0"/>
                  </a:moveTo>
                  <a:cubicBezTo>
                    <a:pt x="14141" y="0"/>
                    <a:pt x="12326" y="1720"/>
                    <a:pt x="11997" y="3050"/>
                  </a:cubicBezTo>
                  <a:cubicBezTo>
                    <a:pt x="11347" y="2890"/>
                    <a:pt x="10756" y="2817"/>
                    <a:pt x="10223" y="2817"/>
                  </a:cubicBezTo>
                  <a:cubicBezTo>
                    <a:pt x="6787" y="2817"/>
                    <a:pt x="5768" y="5854"/>
                    <a:pt x="6822" y="8224"/>
                  </a:cubicBezTo>
                  <a:cubicBezTo>
                    <a:pt x="0" y="11062"/>
                    <a:pt x="4931" y="15304"/>
                    <a:pt x="4931" y="15304"/>
                  </a:cubicBezTo>
                  <a:cubicBezTo>
                    <a:pt x="1362" y="20220"/>
                    <a:pt x="6822" y="22370"/>
                    <a:pt x="6822" y="22370"/>
                  </a:cubicBezTo>
                  <a:cubicBezTo>
                    <a:pt x="5910" y="27321"/>
                    <a:pt x="10933" y="27546"/>
                    <a:pt x="11853" y="27546"/>
                  </a:cubicBezTo>
                  <a:cubicBezTo>
                    <a:pt x="11945" y="27546"/>
                    <a:pt x="11997" y="27544"/>
                    <a:pt x="11997" y="27544"/>
                  </a:cubicBezTo>
                  <a:cubicBezTo>
                    <a:pt x="12886" y="29946"/>
                    <a:pt x="14323" y="30629"/>
                    <a:pt x="15671" y="30629"/>
                  </a:cubicBezTo>
                  <a:cubicBezTo>
                    <a:pt x="17452" y="30629"/>
                    <a:pt x="19077" y="29436"/>
                    <a:pt x="19077" y="29436"/>
                  </a:cubicBezTo>
                  <a:cubicBezTo>
                    <a:pt x="19918" y="29896"/>
                    <a:pt x="20733" y="30087"/>
                    <a:pt x="21495" y="30087"/>
                  </a:cubicBezTo>
                  <a:cubicBezTo>
                    <a:pt x="24439" y="30087"/>
                    <a:pt x="26600" y="27240"/>
                    <a:pt x="26430" y="26011"/>
                  </a:cubicBezTo>
                  <a:lnTo>
                    <a:pt x="26430" y="26011"/>
                  </a:lnTo>
                  <a:cubicBezTo>
                    <a:pt x="26602" y="26024"/>
                    <a:pt x="26769" y="26030"/>
                    <a:pt x="26929" y="26030"/>
                  </a:cubicBezTo>
                  <a:cubicBezTo>
                    <a:pt x="30802" y="26030"/>
                    <a:pt x="31317" y="22370"/>
                    <a:pt x="31317" y="22370"/>
                  </a:cubicBezTo>
                  <a:cubicBezTo>
                    <a:pt x="36348" y="20292"/>
                    <a:pt x="33223" y="15304"/>
                    <a:pt x="33223" y="15304"/>
                  </a:cubicBezTo>
                  <a:cubicBezTo>
                    <a:pt x="35559" y="11090"/>
                    <a:pt x="31317" y="8224"/>
                    <a:pt x="31317" y="8224"/>
                  </a:cubicBezTo>
                  <a:cubicBezTo>
                    <a:pt x="31116" y="4340"/>
                    <a:pt x="28809" y="3150"/>
                    <a:pt x="26143" y="3050"/>
                  </a:cubicBezTo>
                  <a:cubicBezTo>
                    <a:pt x="25252" y="961"/>
                    <a:pt x="23792" y="225"/>
                    <a:pt x="22271" y="225"/>
                  </a:cubicBezTo>
                  <a:cubicBezTo>
                    <a:pt x="21173" y="225"/>
                    <a:pt x="20044" y="609"/>
                    <a:pt x="19077" y="1143"/>
                  </a:cubicBezTo>
                  <a:cubicBezTo>
                    <a:pt x="18145" y="324"/>
                    <a:pt x="17172" y="0"/>
                    <a:pt x="16255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8" name="Google Shape;4282;p64"/>
            <p:cNvSpPr/>
            <p:nvPr/>
          </p:nvSpPr>
          <p:spPr>
            <a:xfrm>
              <a:off x="4420913" y="3182363"/>
              <a:ext cx="1221875" cy="1040725"/>
            </a:xfrm>
            <a:custGeom>
              <a:avLst/>
              <a:gdLst/>
              <a:ahLst/>
              <a:cxnLst/>
              <a:rect l="l" t="t" r="r" b="b"/>
              <a:pathLst>
                <a:path w="48875" h="41629" extrusionOk="0">
                  <a:moveTo>
                    <a:pt x="26945" y="1"/>
                  </a:moveTo>
                  <a:cubicBezTo>
                    <a:pt x="25225" y="1"/>
                    <a:pt x="23765" y="644"/>
                    <a:pt x="22947" y="2182"/>
                  </a:cubicBezTo>
                  <a:cubicBezTo>
                    <a:pt x="21633" y="1043"/>
                    <a:pt x="20401" y="601"/>
                    <a:pt x="19281" y="601"/>
                  </a:cubicBezTo>
                  <a:cubicBezTo>
                    <a:pt x="15445" y="601"/>
                    <a:pt x="12929" y="5780"/>
                    <a:pt x="12929" y="5780"/>
                  </a:cubicBezTo>
                  <a:lnTo>
                    <a:pt x="12929" y="5794"/>
                  </a:lnTo>
                  <a:cubicBezTo>
                    <a:pt x="5562" y="6353"/>
                    <a:pt x="6952" y="13319"/>
                    <a:pt x="6952" y="13319"/>
                  </a:cubicBezTo>
                  <a:cubicBezTo>
                    <a:pt x="1" y="17819"/>
                    <a:pt x="5390" y="22807"/>
                    <a:pt x="5390" y="22807"/>
                  </a:cubicBezTo>
                  <a:cubicBezTo>
                    <a:pt x="990" y="28683"/>
                    <a:pt x="8314" y="31321"/>
                    <a:pt x="8314" y="31321"/>
                  </a:cubicBezTo>
                  <a:cubicBezTo>
                    <a:pt x="8261" y="37513"/>
                    <a:pt x="12712" y="38338"/>
                    <a:pt x="15088" y="38338"/>
                  </a:cubicBezTo>
                  <a:cubicBezTo>
                    <a:pt x="15951" y="38338"/>
                    <a:pt x="16541" y="38229"/>
                    <a:pt x="16541" y="38229"/>
                  </a:cubicBezTo>
                  <a:cubicBezTo>
                    <a:pt x="17803" y="40839"/>
                    <a:pt x="19464" y="41628"/>
                    <a:pt x="21011" y="41628"/>
                  </a:cubicBezTo>
                  <a:cubicBezTo>
                    <a:pt x="23381" y="41628"/>
                    <a:pt x="25484" y="39777"/>
                    <a:pt x="25484" y="39777"/>
                  </a:cubicBezTo>
                  <a:cubicBezTo>
                    <a:pt x="27170" y="40730"/>
                    <a:pt x="28597" y="41106"/>
                    <a:pt x="29800" y="41106"/>
                  </a:cubicBezTo>
                  <a:cubicBezTo>
                    <a:pt x="34275" y="41106"/>
                    <a:pt x="35646" y="35907"/>
                    <a:pt x="35646" y="35907"/>
                  </a:cubicBezTo>
                  <a:cubicBezTo>
                    <a:pt x="45149" y="35248"/>
                    <a:pt x="41150" y="29056"/>
                    <a:pt x="41150" y="29056"/>
                  </a:cubicBezTo>
                  <a:cubicBezTo>
                    <a:pt x="48875" y="24513"/>
                    <a:pt x="42970" y="19181"/>
                    <a:pt x="42970" y="19181"/>
                  </a:cubicBezTo>
                  <a:cubicBezTo>
                    <a:pt x="46381" y="10309"/>
                    <a:pt x="39143" y="9650"/>
                    <a:pt x="39143" y="9650"/>
                  </a:cubicBezTo>
                  <a:cubicBezTo>
                    <a:pt x="38626" y="5055"/>
                    <a:pt x="31763" y="1"/>
                    <a:pt x="26945" y="1"/>
                  </a:cubicBezTo>
                  <a:close/>
                </a:path>
              </a:pathLst>
            </a:custGeom>
            <a:solidFill>
              <a:srgbClr val="FF51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9" name="Google Shape;4283;p64"/>
            <p:cNvSpPr/>
            <p:nvPr/>
          </p:nvSpPr>
          <p:spPr>
            <a:xfrm>
              <a:off x="4985363" y="3110788"/>
              <a:ext cx="435650" cy="594475"/>
            </a:xfrm>
            <a:custGeom>
              <a:avLst/>
              <a:gdLst/>
              <a:ahLst/>
              <a:cxnLst/>
              <a:rect l="l" t="t" r="r" b="b"/>
              <a:pathLst>
                <a:path w="17426" h="23779" extrusionOk="0">
                  <a:moveTo>
                    <a:pt x="7755" y="1"/>
                  </a:moveTo>
                  <a:cubicBezTo>
                    <a:pt x="1" y="1"/>
                    <a:pt x="1387" y="23778"/>
                    <a:pt x="1387" y="23778"/>
                  </a:cubicBezTo>
                  <a:cubicBezTo>
                    <a:pt x="1387" y="23778"/>
                    <a:pt x="17425" y="1978"/>
                    <a:pt x="8654" y="101"/>
                  </a:cubicBezTo>
                  <a:cubicBezTo>
                    <a:pt x="8341" y="33"/>
                    <a:pt x="8042" y="1"/>
                    <a:pt x="7755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0" name="Google Shape;4284;p64"/>
            <p:cNvSpPr/>
            <p:nvPr/>
          </p:nvSpPr>
          <p:spPr>
            <a:xfrm>
              <a:off x="4716538" y="3100663"/>
              <a:ext cx="335100" cy="613200"/>
            </a:xfrm>
            <a:custGeom>
              <a:avLst/>
              <a:gdLst/>
              <a:ahLst/>
              <a:cxnLst/>
              <a:rect l="l" t="t" r="r" b="b"/>
              <a:pathLst>
                <a:path w="13404" h="24528" extrusionOk="0">
                  <a:moveTo>
                    <a:pt x="7333" y="1"/>
                  </a:moveTo>
                  <a:cubicBezTo>
                    <a:pt x="7141" y="1"/>
                    <a:pt x="6943" y="25"/>
                    <a:pt x="6736" y="76"/>
                  </a:cubicBezTo>
                  <a:cubicBezTo>
                    <a:pt x="0" y="1738"/>
                    <a:pt x="12326" y="24527"/>
                    <a:pt x="12326" y="24527"/>
                  </a:cubicBezTo>
                  <a:cubicBezTo>
                    <a:pt x="12326" y="24527"/>
                    <a:pt x="13404" y="1"/>
                    <a:pt x="7333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1" name="Google Shape;4285;p64"/>
            <p:cNvSpPr/>
            <p:nvPr/>
          </p:nvSpPr>
          <p:spPr>
            <a:xfrm>
              <a:off x="4421288" y="3262088"/>
              <a:ext cx="603425" cy="451775"/>
            </a:xfrm>
            <a:custGeom>
              <a:avLst/>
              <a:gdLst/>
              <a:ahLst/>
              <a:cxnLst/>
              <a:rect l="l" t="t" r="r" b="b"/>
              <a:pathLst>
                <a:path w="24137" h="18071" extrusionOk="0">
                  <a:moveTo>
                    <a:pt x="7998" y="1"/>
                  </a:moveTo>
                  <a:cubicBezTo>
                    <a:pt x="7175" y="1"/>
                    <a:pt x="6415" y="311"/>
                    <a:pt x="5747" y="1014"/>
                  </a:cubicBezTo>
                  <a:cubicBezTo>
                    <a:pt x="0" y="7091"/>
                    <a:pt x="24136" y="18070"/>
                    <a:pt x="24136" y="18070"/>
                  </a:cubicBezTo>
                  <a:cubicBezTo>
                    <a:pt x="24136" y="18070"/>
                    <a:pt x="14267" y="1"/>
                    <a:pt x="7998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2" name="Google Shape;4286;p64"/>
            <p:cNvSpPr/>
            <p:nvPr/>
          </p:nvSpPr>
          <p:spPr>
            <a:xfrm>
              <a:off x="4362513" y="3500413"/>
              <a:ext cx="662200" cy="213450"/>
            </a:xfrm>
            <a:custGeom>
              <a:avLst/>
              <a:gdLst/>
              <a:ahLst/>
              <a:cxnLst/>
              <a:rect l="l" t="t" r="r" b="b"/>
              <a:pathLst>
                <a:path w="26488" h="8538" extrusionOk="0">
                  <a:moveTo>
                    <a:pt x="5572" y="0"/>
                  </a:moveTo>
                  <a:cubicBezTo>
                    <a:pt x="3982" y="0"/>
                    <a:pt x="2816" y="481"/>
                    <a:pt x="2365" y="1672"/>
                  </a:cubicBezTo>
                  <a:cubicBezTo>
                    <a:pt x="0" y="7892"/>
                    <a:pt x="26487" y="8537"/>
                    <a:pt x="26487" y="8537"/>
                  </a:cubicBezTo>
                  <a:cubicBezTo>
                    <a:pt x="26487" y="8537"/>
                    <a:pt x="12268" y="0"/>
                    <a:pt x="5572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3" name="Google Shape;4287;p64"/>
            <p:cNvSpPr/>
            <p:nvPr/>
          </p:nvSpPr>
          <p:spPr>
            <a:xfrm>
              <a:off x="5024688" y="3253563"/>
              <a:ext cx="570100" cy="460650"/>
            </a:xfrm>
            <a:custGeom>
              <a:avLst/>
              <a:gdLst/>
              <a:ahLst/>
              <a:cxnLst/>
              <a:rect l="l" t="t" r="r" b="b"/>
              <a:pathLst>
                <a:path w="22804" h="18426" extrusionOk="0">
                  <a:moveTo>
                    <a:pt x="16118" y="1"/>
                  </a:moveTo>
                  <a:cubicBezTo>
                    <a:pt x="10304" y="1"/>
                    <a:pt x="0" y="18411"/>
                    <a:pt x="0" y="18411"/>
                  </a:cubicBezTo>
                  <a:lnTo>
                    <a:pt x="0" y="18425"/>
                  </a:lnTo>
                  <a:cubicBezTo>
                    <a:pt x="0" y="18425"/>
                    <a:pt x="22803" y="3691"/>
                    <a:pt x="17386" y="352"/>
                  </a:cubicBezTo>
                  <a:cubicBezTo>
                    <a:pt x="16995" y="112"/>
                    <a:pt x="16570" y="1"/>
                    <a:pt x="16118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4" name="Google Shape;4288;p64"/>
            <p:cNvSpPr/>
            <p:nvPr/>
          </p:nvSpPr>
          <p:spPr>
            <a:xfrm>
              <a:off x="5024688" y="3500488"/>
              <a:ext cx="661100" cy="213375"/>
            </a:xfrm>
            <a:custGeom>
              <a:avLst/>
              <a:gdLst/>
              <a:ahLst/>
              <a:cxnLst/>
              <a:rect l="l" t="t" r="r" b="b"/>
              <a:pathLst>
                <a:path w="26444" h="8535" extrusionOk="0">
                  <a:moveTo>
                    <a:pt x="20860" y="1"/>
                  </a:moveTo>
                  <a:cubicBezTo>
                    <a:pt x="14130" y="1"/>
                    <a:pt x="0" y="8534"/>
                    <a:pt x="0" y="8534"/>
                  </a:cubicBezTo>
                  <a:cubicBezTo>
                    <a:pt x="0" y="8534"/>
                    <a:pt x="26444" y="8204"/>
                    <a:pt x="24151" y="1769"/>
                  </a:cubicBezTo>
                  <a:cubicBezTo>
                    <a:pt x="23701" y="508"/>
                    <a:pt x="22500" y="1"/>
                    <a:pt x="20860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5" name="Google Shape;4289;p64"/>
            <p:cNvSpPr/>
            <p:nvPr/>
          </p:nvSpPr>
          <p:spPr>
            <a:xfrm>
              <a:off x="5024688" y="3713838"/>
              <a:ext cx="640325" cy="215100"/>
            </a:xfrm>
            <a:custGeom>
              <a:avLst/>
              <a:gdLst/>
              <a:ahLst/>
              <a:cxnLst/>
              <a:rect l="l" t="t" r="r" b="b"/>
              <a:pathLst>
                <a:path w="25613" h="8604" extrusionOk="0">
                  <a:moveTo>
                    <a:pt x="0" y="0"/>
                  </a:moveTo>
                  <a:cubicBezTo>
                    <a:pt x="0" y="0"/>
                    <a:pt x="15040" y="8604"/>
                    <a:pt x="21368" y="8604"/>
                  </a:cubicBezTo>
                  <a:cubicBezTo>
                    <a:pt x="22775" y="8604"/>
                    <a:pt x="23752" y="8178"/>
                    <a:pt x="24036" y="7138"/>
                  </a:cubicBezTo>
                  <a:cubicBezTo>
                    <a:pt x="25613" y="1419"/>
                    <a:pt x="1" y="0"/>
                    <a:pt x="0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6" name="Google Shape;4290;p64"/>
            <p:cNvSpPr/>
            <p:nvPr/>
          </p:nvSpPr>
          <p:spPr>
            <a:xfrm>
              <a:off x="5020013" y="3705238"/>
              <a:ext cx="567975" cy="454875"/>
            </a:xfrm>
            <a:custGeom>
              <a:avLst/>
              <a:gdLst/>
              <a:ahLst/>
              <a:cxnLst/>
              <a:rect l="l" t="t" r="r" b="b"/>
              <a:pathLst>
                <a:path w="22719" h="18195" extrusionOk="0">
                  <a:moveTo>
                    <a:pt x="1" y="0"/>
                  </a:moveTo>
                  <a:cubicBezTo>
                    <a:pt x="1" y="1"/>
                    <a:pt x="11600" y="18194"/>
                    <a:pt x="16972" y="18194"/>
                  </a:cubicBezTo>
                  <a:cubicBezTo>
                    <a:pt x="17520" y="18194"/>
                    <a:pt x="18004" y="18005"/>
                    <a:pt x="18404" y="17586"/>
                  </a:cubicBezTo>
                  <a:cubicBezTo>
                    <a:pt x="22718" y="13057"/>
                    <a:pt x="331" y="201"/>
                    <a:pt x="1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7" name="Google Shape;4291;p64"/>
            <p:cNvSpPr/>
            <p:nvPr/>
          </p:nvSpPr>
          <p:spPr>
            <a:xfrm>
              <a:off x="5003438" y="3712038"/>
              <a:ext cx="349125" cy="611875"/>
            </a:xfrm>
            <a:custGeom>
              <a:avLst/>
              <a:gdLst/>
              <a:ahLst/>
              <a:cxnLst/>
              <a:rect l="l" t="t" r="r" b="b"/>
              <a:pathLst>
                <a:path w="13965" h="24475" extrusionOk="0">
                  <a:moveTo>
                    <a:pt x="793" y="0"/>
                  </a:moveTo>
                  <a:cubicBezTo>
                    <a:pt x="793" y="1"/>
                    <a:pt x="0" y="24475"/>
                    <a:pt x="6314" y="24475"/>
                  </a:cubicBezTo>
                  <a:cubicBezTo>
                    <a:pt x="6520" y="24475"/>
                    <a:pt x="6734" y="24448"/>
                    <a:pt x="6956" y="24394"/>
                  </a:cubicBezTo>
                  <a:cubicBezTo>
                    <a:pt x="13964" y="22689"/>
                    <a:pt x="793" y="1"/>
                    <a:pt x="793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8" name="Google Shape;4292;p64"/>
            <p:cNvSpPr/>
            <p:nvPr/>
          </p:nvSpPr>
          <p:spPr>
            <a:xfrm>
              <a:off x="4710088" y="3712038"/>
              <a:ext cx="313175" cy="607550"/>
            </a:xfrm>
            <a:custGeom>
              <a:avLst/>
              <a:gdLst/>
              <a:ahLst/>
              <a:cxnLst/>
              <a:rect l="l" t="t" r="r" b="b"/>
              <a:pathLst>
                <a:path w="12527" h="24302" extrusionOk="0">
                  <a:moveTo>
                    <a:pt x="12527" y="0"/>
                  </a:moveTo>
                  <a:cubicBezTo>
                    <a:pt x="12526" y="1"/>
                    <a:pt x="0" y="22531"/>
                    <a:pt x="5819" y="24222"/>
                  </a:cubicBezTo>
                  <a:cubicBezTo>
                    <a:pt x="6004" y="24276"/>
                    <a:pt x="6183" y="24302"/>
                    <a:pt x="6357" y="24302"/>
                  </a:cubicBezTo>
                  <a:cubicBezTo>
                    <a:pt x="11707" y="24302"/>
                    <a:pt x="12527" y="2"/>
                    <a:pt x="12527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9" name="Google Shape;4293;p64"/>
            <p:cNvSpPr/>
            <p:nvPr/>
          </p:nvSpPr>
          <p:spPr>
            <a:xfrm>
              <a:off x="4409813" y="3712038"/>
              <a:ext cx="613450" cy="441400"/>
            </a:xfrm>
            <a:custGeom>
              <a:avLst/>
              <a:gdLst/>
              <a:ahLst/>
              <a:cxnLst/>
              <a:rect l="l" t="t" r="r" b="b"/>
              <a:pathLst>
                <a:path w="24538" h="17656" extrusionOk="0">
                  <a:moveTo>
                    <a:pt x="24538" y="0"/>
                  </a:moveTo>
                  <a:cubicBezTo>
                    <a:pt x="24537" y="1"/>
                    <a:pt x="0" y="12398"/>
                    <a:pt x="6106" y="17013"/>
                  </a:cubicBezTo>
                  <a:cubicBezTo>
                    <a:pt x="6693" y="17456"/>
                    <a:pt x="7338" y="17656"/>
                    <a:pt x="8024" y="17656"/>
                  </a:cubicBezTo>
                  <a:cubicBezTo>
                    <a:pt x="14469" y="17656"/>
                    <a:pt x="24538" y="1"/>
                    <a:pt x="24538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0" name="Google Shape;4294;p64"/>
            <p:cNvSpPr/>
            <p:nvPr/>
          </p:nvSpPr>
          <p:spPr>
            <a:xfrm>
              <a:off x="4359838" y="3711938"/>
              <a:ext cx="663425" cy="208425"/>
            </a:xfrm>
            <a:custGeom>
              <a:avLst/>
              <a:gdLst/>
              <a:ahLst/>
              <a:cxnLst/>
              <a:rect l="l" t="t" r="r" b="b"/>
              <a:pathLst>
                <a:path w="26537" h="8337" extrusionOk="0">
                  <a:moveTo>
                    <a:pt x="25753" y="0"/>
                  </a:moveTo>
                  <a:cubicBezTo>
                    <a:pt x="21353" y="0"/>
                    <a:pt x="1" y="312"/>
                    <a:pt x="2329" y="6397"/>
                  </a:cubicBezTo>
                  <a:cubicBezTo>
                    <a:pt x="2860" y="7784"/>
                    <a:pt x="4188" y="8336"/>
                    <a:pt x="5964" y="8336"/>
                  </a:cubicBezTo>
                  <a:cubicBezTo>
                    <a:pt x="12865" y="8336"/>
                    <a:pt x="26537" y="4"/>
                    <a:pt x="26537" y="4"/>
                  </a:cubicBezTo>
                  <a:cubicBezTo>
                    <a:pt x="26537" y="4"/>
                    <a:pt x="26255" y="0"/>
                    <a:pt x="25753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1" name="Google Shape;4295;p64"/>
            <p:cNvSpPr/>
            <p:nvPr/>
          </p:nvSpPr>
          <p:spPr>
            <a:xfrm>
              <a:off x="4465713" y="3158988"/>
              <a:ext cx="1109000" cy="1097775"/>
            </a:xfrm>
            <a:custGeom>
              <a:avLst/>
              <a:gdLst/>
              <a:ahLst/>
              <a:cxnLst/>
              <a:rect l="l" t="t" r="r" b="b"/>
              <a:pathLst>
                <a:path w="44360" h="43911" extrusionOk="0">
                  <a:moveTo>
                    <a:pt x="28768" y="1"/>
                  </a:moveTo>
                  <a:cubicBezTo>
                    <a:pt x="27055" y="1"/>
                    <a:pt x="26172" y="9252"/>
                    <a:pt x="26172" y="9252"/>
                  </a:cubicBezTo>
                  <a:lnTo>
                    <a:pt x="19779" y="8994"/>
                  </a:lnTo>
                  <a:cubicBezTo>
                    <a:pt x="19779" y="8994"/>
                    <a:pt x="19364" y="638"/>
                    <a:pt x="17916" y="380"/>
                  </a:cubicBezTo>
                  <a:cubicBezTo>
                    <a:pt x="17896" y="376"/>
                    <a:pt x="17876" y="375"/>
                    <a:pt x="17858" y="375"/>
                  </a:cubicBezTo>
                  <a:cubicBezTo>
                    <a:pt x="16521" y="375"/>
                    <a:pt x="18891" y="9309"/>
                    <a:pt x="18891" y="9309"/>
                  </a:cubicBezTo>
                  <a:lnTo>
                    <a:pt x="14290" y="11660"/>
                  </a:lnTo>
                  <a:cubicBezTo>
                    <a:pt x="14290" y="11660"/>
                    <a:pt x="8223" y="6400"/>
                    <a:pt x="6371" y="6400"/>
                  </a:cubicBezTo>
                  <a:cubicBezTo>
                    <a:pt x="6249" y="6400"/>
                    <a:pt x="6145" y="6422"/>
                    <a:pt x="6063" y="6471"/>
                  </a:cubicBezTo>
                  <a:cubicBezTo>
                    <a:pt x="4730" y="7245"/>
                    <a:pt x="13086" y="12677"/>
                    <a:pt x="13086" y="12677"/>
                  </a:cubicBezTo>
                  <a:lnTo>
                    <a:pt x="9388" y="16877"/>
                  </a:lnTo>
                  <a:cubicBezTo>
                    <a:pt x="9388" y="16877"/>
                    <a:pt x="4335" y="15444"/>
                    <a:pt x="1851" y="15444"/>
                  </a:cubicBezTo>
                  <a:cubicBezTo>
                    <a:pt x="1144" y="15444"/>
                    <a:pt x="645" y="15560"/>
                    <a:pt x="531" y="15859"/>
                  </a:cubicBezTo>
                  <a:cubicBezTo>
                    <a:pt x="0" y="17206"/>
                    <a:pt x="8242" y="18410"/>
                    <a:pt x="8242" y="18410"/>
                  </a:cubicBezTo>
                  <a:lnTo>
                    <a:pt x="8672" y="23613"/>
                  </a:lnTo>
                  <a:cubicBezTo>
                    <a:pt x="8672" y="23613"/>
                    <a:pt x="172" y="25677"/>
                    <a:pt x="502" y="27239"/>
                  </a:cubicBezTo>
                  <a:cubicBezTo>
                    <a:pt x="565" y="27536"/>
                    <a:pt x="913" y="27655"/>
                    <a:pt x="1434" y="27655"/>
                  </a:cubicBezTo>
                  <a:cubicBezTo>
                    <a:pt x="3636" y="27655"/>
                    <a:pt x="8929" y="25519"/>
                    <a:pt x="8929" y="25519"/>
                  </a:cubicBezTo>
                  <a:lnTo>
                    <a:pt x="11008" y="29719"/>
                  </a:lnTo>
                  <a:cubicBezTo>
                    <a:pt x="11008" y="29719"/>
                    <a:pt x="4314" y="35724"/>
                    <a:pt x="5346" y="36928"/>
                  </a:cubicBezTo>
                  <a:cubicBezTo>
                    <a:pt x="5436" y="37031"/>
                    <a:pt x="5564" y="37078"/>
                    <a:pt x="5723" y="37078"/>
                  </a:cubicBezTo>
                  <a:cubicBezTo>
                    <a:pt x="7428" y="37078"/>
                    <a:pt x="12728" y="31682"/>
                    <a:pt x="12728" y="31682"/>
                  </a:cubicBezTo>
                  <a:cubicBezTo>
                    <a:pt x="12728" y="31682"/>
                    <a:pt x="14574" y="36205"/>
                    <a:pt x="17251" y="36426"/>
                  </a:cubicBezTo>
                  <a:lnTo>
                    <a:pt x="17251" y="36426"/>
                  </a:lnTo>
                  <a:cubicBezTo>
                    <a:pt x="17127" y="36751"/>
                    <a:pt x="14883" y="42679"/>
                    <a:pt x="16096" y="43808"/>
                  </a:cubicBezTo>
                  <a:cubicBezTo>
                    <a:pt x="16170" y="43877"/>
                    <a:pt x="16244" y="43910"/>
                    <a:pt x="16320" y="43910"/>
                  </a:cubicBezTo>
                  <a:cubicBezTo>
                    <a:pt x="17522" y="43910"/>
                    <a:pt x="18905" y="35638"/>
                    <a:pt x="18905" y="35638"/>
                  </a:cubicBezTo>
                  <a:lnTo>
                    <a:pt x="24538" y="35366"/>
                  </a:lnTo>
                  <a:cubicBezTo>
                    <a:pt x="24538" y="35366"/>
                    <a:pt x="26334" y="43911"/>
                    <a:pt x="27927" y="43911"/>
                  </a:cubicBezTo>
                  <a:cubicBezTo>
                    <a:pt x="27944" y="43911"/>
                    <a:pt x="27961" y="43910"/>
                    <a:pt x="27978" y="43908"/>
                  </a:cubicBezTo>
                  <a:cubicBezTo>
                    <a:pt x="29583" y="43736"/>
                    <a:pt x="25785" y="34749"/>
                    <a:pt x="25785" y="34749"/>
                  </a:cubicBezTo>
                  <a:lnTo>
                    <a:pt x="30643" y="34362"/>
                  </a:lnTo>
                  <a:lnTo>
                    <a:pt x="32120" y="33918"/>
                  </a:lnTo>
                  <a:cubicBezTo>
                    <a:pt x="32120" y="33918"/>
                    <a:pt x="36910" y="37362"/>
                    <a:pt x="38209" y="37362"/>
                  </a:cubicBezTo>
                  <a:cubicBezTo>
                    <a:pt x="38264" y="37362"/>
                    <a:pt x="38313" y="37356"/>
                    <a:pt x="38354" y="37344"/>
                  </a:cubicBezTo>
                  <a:cubicBezTo>
                    <a:pt x="39401" y="37043"/>
                    <a:pt x="33639" y="32671"/>
                    <a:pt x="33639" y="32671"/>
                  </a:cubicBezTo>
                  <a:lnTo>
                    <a:pt x="37007" y="28300"/>
                  </a:lnTo>
                  <a:cubicBezTo>
                    <a:pt x="37007" y="28300"/>
                    <a:pt x="40697" y="29268"/>
                    <a:pt x="42627" y="29268"/>
                  </a:cubicBezTo>
                  <a:cubicBezTo>
                    <a:pt x="43237" y="29268"/>
                    <a:pt x="43672" y="29171"/>
                    <a:pt x="43758" y="28916"/>
                  </a:cubicBezTo>
                  <a:cubicBezTo>
                    <a:pt x="44116" y="27855"/>
                    <a:pt x="36978" y="27225"/>
                    <a:pt x="36978" y="27225"/>
                  </a:cubicBezTo>
                  <a:lnTo>
                    <a:pt x="38096" y="19543"/>
                  </a:lnTo>
                  <a:cubicBezTo>
                    <a:pt x="38096" y="19543"/>
                    <a:pt x="44360" y="17264"/>
                    <a:pt x="43772" y="16017"/>
                  </a:cubicBezTo>
                  <a:cubicBezTo>
                    <a:pt x="43663" y="15785"/>
                    <a:pt x="43346" y="15691"/>
                    <a:pt x="42900" y="15691"/>
                  </a:cubicBezTo>
                  <a:cubicBezTo>
                    <a:pt x="40946" y="15691"/>
                    <a:pt x="36534" y="17507"/>
                    <a:pt x="36534" y="17507"/>
                  </a:cubicBezTo>
                  <a:lnTo>
                    <a:pt x="32607" y="12018"/>
                  </a:lnTo>
                  <a:cubicBezTo>
                    <a:pt x="32607" y="12018"/>
                    <a:pt x="38985" y="7503"/>
                    <a:pt x="38469" y="6056"/>
                  </a:cubicBezTo>
                  <a:cubicBezTo>
                    <a:pt x="38421" y="5919"/>
                    <a:pt x="38318" y="5856"/>
                    <a:pt x="38171" y="5856"/>
                  </a:cubicBezTo>
                  <a:cubicBezTo>
                    <a:pt x="36754" y="5856"/>
                    <a:pt x="31245" y="11660"/>
                    <a:pt x="31245" y="11660"/>
                  </a:cubicBezTo>
                  <a:lnTo>
                    <a:pt x="27763" y="9151"/>
                  </a:lnTo>
                  <a:cubicBezTo>
                    <a:pt x="27763" y="9151"/>
                    <a:pt x="30729" y="538"/>
                    <a:pt x="28909" y="22"/>
                  </a:cubicBezTo>
                  <a:cubicBezTo>
                    <a:pt x="28861" y="8"/>
                    <a:pt x="28814" y="1"/>
                    <a:pt x="28768" y="1"/>
                  </a:cubicBezTo>
                  <a:close/>
                </a:path>
              </a:pathLst>
            </a:custGeom>
            <a:solidFill>
              <a:srgbClr val="0092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2" name="Google Shape;4296;p64"/>
            <p:cNvSpPr/>
            <p:nvPr/>
          </p:nvSpPr>
          <p:spPr>
            <a:xfrm>
              <a:off x="4502613" y="3220788"/>
              <a:ext cx="1011550" cy="973325"/>
            </a:xfrm>
            <a:custGeom>
              <a:avLst/>
              <a:gdLst/>
              <a:ahLst/>
              <a:cxnLst/>
              <a:rect l="l" t="t" r="r" b="b"/>
              <a:pathLst>
                <a:path w="40462" h="38933" extrusionOk="0">
                  <a:moveTo>
                    <a:pt x="20998" y="0"/>
                  </a:moveTo>
                  <a:cubicBezTo>
                    <a:pt x="13129" y="0"/>
                    <a:pt x="6020" y="4745"/>
                    <a:pt x="3010" y="12011"/>
                  </a:cubicBezTo>
                  <a:cubicBezTo>
                    <a:pt x="1" y="19292"/>
                    <a:pt x="1663" y="27662"/>
                    <a:pt x="7239" y="33238"/>
                  </a:cubicBezTo>
                  <a:cubicBezTo>
                    <a:pt x="10958" y="36957"/>
                    <a:pt x="15934" y="38933"/>
                    <a:pt x="21000" y="38933"/>
                  </a:cubicBezTo>
                  <a:cubicBezTo>
                    <a:pt x="23509" y="38933"/>
                    <a:pt x="26040" y="38448"/>
                    <a:pt x="28451" y="37451"/>
                  </a:cubicBezTo>
                  <a:cubicBezTo>
                    <a:pt x="35717" y="34442"/>
                    <a:pt x="40462" y="27347"/>
                    <a:pt x="40462" y="19464"/>
                  </a:cubicBezTo>
                  <a:cubicBezTo>
                    <a:pt x="40462" y="8715"/>
                    <a:pt x="31747" y="0"/>
                    <a:pt x="20998" y="0"/>
                  </a:cubicBezTo>
                  <a:close/>
                </a:path>
              </a:pathLst>
            </a:custGeom>
            <a:solidFill>
              <a:srgbClr val="FFD3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3" name="Google Shape;4297;p64"/>
            <p:cNvSpPr/>
            <p:nvPr/>
          </p:nvSpPr>
          <p:spPr>
            <a:xfrm>
              <a:off x="4614763" y="3287063"/>
              <a:ext cx="817700" cy="812700"/>
            </a:xfrm>
            <a:custGeom>
              <a:avLst/>
              <a:gdLst/>
              <a:ahLst/>
              <a:cxnLst/>
              <a:rect l="l" t="t" r="r" b="b"/>
              <a:pathLst>
                <a:path w="32708" h="32508" extrusionOk="0">
                  <a:moveTo>
                    <a:pt x="12370" y="1"/>
                  </a:moveTo>
                  <a:cubicBezTo>
                    <a:pt x="12312" y="1"/>
                    <a:pt x="12269" y="15"/>
                    <a:pt x="12212" y="15"/>
                  </a:cubicBezTo>
                  <a:cubicBezTo>
                    <a:pt x="11237" y="144"/>
                    <a:pt x="11166" y="1463"/>
                    <a:pt x="11438" y="2982"/>
                  </a:cubicBezTo>
                  <a:cubicBezTo>
                    <a:pt x="12312" y="4415"/>
                    <a:pt x="13043" y="5920"/>
                    <a:pt x="13631" y="7483"/>
                  </a:cubicBezTo>
                  <a:cubicBezTo>
                    <a:pt x="13918" y="7397"/>
                    <a:pt x="14204" y="7325"/>
                    <a:pt x="14505" y="7268"/>
                  </a:cubicBezTo>
                  <a:cubicBezTo>
                    <a:pt x="14233" y="5232"/>
                    <a:pt x="14090" y="3226"/>
                    <a:pt x="14247" y="1592"/>
                  </a:cubicBezTo>
                  <a:cubicBezTo>
                    <a:pt x="13717" y="675"/>
                    <a:pt x="13086" y="1"/>
                    <a:pt x="12370" y="1"/>
                  </a:cubicBezTo>
                  <a:close/>
                  <a:moveTo>
                    <a:pt x="20840" y="273"/>
                  </a:moveTo>
                  <a:cubicBezTo>
                    <a:pt x="20109" y="273"/>
                    <a:pt x="19450" y="1234"/>
                    <a:pt x="18920" y="2423"/>
                  </a:cubicBezTo>
                  <a:cubicBezTo>
                    <a:pt x="18934" y="4057"/>
                    <a:pt x="18819" y="5691"/>
                    <a:pt x="18576" y="7311"/>
                  </a:cubicBezTo>
                  <a:cubicBezTo>
                    <a:pt x="18948" y="7397"/>
                    <a:pt x="19307" y="7497"/>
                    <a:pt x="19665" y="7626"/>
                  </a:cubicBezTo>
                  <a:cubicBezTo>
                    <a:pt x="20253" y="6150"/>
                    <a:pt x="20969" y="4716"/>
                    <a:pt x="21801" y="3340"/>
                  </a:cubicBezTo>
                  <a:cubicBezTo>
                    <a:pt x="21915" y="1778"/>
                    <a:pt x="21772" y="345"/>
                    <a:pt x="20912" y="273"/>
                  </a:cubicBezTo>
                  <a:close/>
                  <a:moveTo>
                    <a:pt x="5213" y="4142"/>
                  </a:moveTo>
                  <a:cubicBezTo>
                    <a:pt x="4864" y="4142"/>
                    <a:pt x="4542" y="4255"/>
                    <a:pt x="4272" y="4458"/>
                  </a:cubicBezTo>
                  <a:cubicBezTo>
                    <a:pt x="3469" y="5103"/>
                    <a:pt x="3842" y="6293"/>
                    <a:pt x="4630" y="7526"/>
                  </a:cubicBezTo>
                  <a:cubicBezTo>
                    <a:pt x="6006" y="8257"/>
                    <a:pt x="7540" y="9317"/>
                    <a:pt x="9045" y="10492"/>
                  </a:cubicBezTo>
                  <a:cubicBezTo>
                    <a:pt x="9303" y="10191"/>
                    <a:pt x="9575" y="9905"/>
                    <a:pt x="9861" y="9647"/>
                  </a:cubicBezTo>
                  <a:cubicBezTo>
                    <a:pt x="8486" y="7870"/>
                    <a:pt x="7253" y="6021"/>
                    <a:pt x="6579" y="4444"/>
                  </a:cubicBezTo>
                  <a:cubicBezTo>
                    <a:pt x="6164" y="4258"/>
                    <a:pt x="5719" y="4157"/>
                    <a:pt x="5275" y="4143"/>
                  </a:cubicBezTo>
                  <a:cubicBezTo>
                    <a:pt x="5254" y="4142"/>
                    <a:pt x="5233" y="4142"/>
                    <a:pt x="5213" y="4142"/>
                  </a:cubicBezTo>
                  <a:close/>
                  <a:moveTo>
                    <a:pt x="28002" y="5073"/>
                  </a:moveTo>
                  <a:cubicBezTo>
                    <a:pt x="27985" y="5073"/>
                    <a:pt x="27967" y="5073"/>
                    <a:pt x="27949" y="5075"/>
                  </a:cubicBezTo>
                  <a:lnTo>
                    <a:pt x="27935" y="5075"/>
                  </a:lnTo>
                  <a:cubicBezTo>
                    <a:pt x="27290" y="5075"/>
                    <a:pt x="26401" y="5548"/>
                    <a:pt x="25541" y="6150"/>
                  </a:cubicBezTo>
                  <a:cubicBezTo>
                    <a:pt x="24782" y="7382"/>
                    <a:pt x="23965" y="8572"/>
                    <a:pt x="23062" y="9704"/>
                  </a:cubicBezTo>
                  <a:cubicBezTo>
                    <a:pt x="23363" y="9991"/>
                    <a:pt x="23650" y="10292"/>
                    <a:pt x="23907" y="10607"/>
                  </a:cubicBezTo>
                  <a:cubicBezTo>
                    <a:pt x="24911" y="9833"/>
                    <a:pt x="25943" y="9116"/>
                    <a:pt x="27032" y="8472"/>
                  </a:cubicBezTo>
                  <a:cubicBezTo>
                    <a:pt x="28193" y="7196"/>
                    <a:pt x="29211" y="5734"/>
                    <a:pt x="28465" y="5218"/>
                  </a:cubicBezTo>
                  <a:cubicBezTo>
                    <a:pt x="28324" y="5128"/>
                    <a:pt x="28159" y="5073"/>
                    <a:pt x="28002" y="5073"/>
                  </a:cubicBezTo>
                  <a:close/>
                  <a:moveTo>
                    <a:pt x="29770" y="11811"/>
                  </a:moveTo>
                  <a:lnTo>
                    <a:pt x="29741" y="11825"/>
                  </a:lnTo>
                  <a:cubicBezTo>
                    <a:pt x="29742" y="11825"/>
                    <a:pt x="29743" y="11825"/>
                    <a:pt x="29744" y="11825"/>
                  </a:cubicBezTo>
                  <a:lnTo>
                    <a:pt x="29743" y="11825"/>
                  </a:lnTo>
                  <a:cubicBezTo>
                    <a:pt x="29752" y="11821"/>
                    <a:pt x="29761" y="11816"/>
                    <a:pt x="29770" y="11811"/>
                  </a:cubicBezTo>
                  <a:close/>
                  <a:moveTo>
                    <a:pt x="29743" y="11825"/>
                  </a:moveTo>
                  <a:lnTo>
                    <a:pt x="29743" y="11825"/>
                  </a:lnTo>
                  <a:cubicBezTo>
                    <a:pt x="28419" y="12551"/>
                    <a:pt x="27066" y="13205"/>
                    <a:pt x="25670" y="13775"/>
                  </a:cubicBezTo>
                  <a:cubicBezTo>
                    <a:pt x="25814" y="14205"/>
                    <a:pt x="25914" y="14635"/>
                    <a:pt x="26000" y="15064"/>
                  </a:cubicBezTo>
                  <a:cubicBezTo>
                    <a:pt x="27276" y="14864"/>
                    <a:pt x="28551" y="14749"/>
                    <a:pt x="29841" y="14692"/>
                  </a:cubicBezTo>
                  <a:cubicBezTo>
                    <a:pt x="31360" y="14133"/>
                    <a:pt x="32708" y="13402"/>
                    <a:pt x="32392" y="12657"/>
                  </a:cubicBezTo>
                  <a:cubicBezTo>
                    <a:pt x="32120" y="12041"/>
                    <a:pt x="31004" y="11826"/>
                    <a:pt x="29744" y="11825"/>
                  </a:cubicBezTo>
                  <a:close/>
                  <a:moveTo>
                    <a:pt x="2996" y="11711"/>
                  </a:moveTo>
                  <a:cubicBezTo>
                    <a:pt x="1678" y="11711"/>
                    <a:pt x="488" y="11926"/>
                    <a:pt x="259" y="12657"/>
                  </a:cubicBezTo>
                  <a:cubicBezTo>
                    <a:pt x="15" y="13431"/>
                    <a:pt x="846" y="14276"/>
                    <a:pt x="1878" y="15007"/>
                  </a:cubicBezTo>
                  <a:lnTo>
                    <a:pt x="2423" y="15007"/>
                  </a:lnTo>
                  <a:cubicBezTo>
                    <a:pt x="3885" y="15021"/>
                    <a:pt x="5347" y="15122"/>
                    <a:pt x="6809" y="15308"/>
                  </a:cubicBezTo>
                  <a:cubicBezTo>
                    <a:pt x="6895" y="14764"/>
                    <a:pt x="7024" y="14219"/>
                    <a:pt x="7196" y="13689"/>
                  </a:cubicBezTo>
                  <a:cubicBezTo>
                    <a:pt x="5877" y="13115"/>
                    <a:pt x="4601" y="12470"/>
                    <a:pt x="3369" y="11739"/>
                  </a:cubicBezTo>
                  <a:lnTo>
                    <a:pt x="3010" y="11739"/>
                  </a:lnTo>
                  <a:lnTo>
                    <a:pt x="2996" y="11711"/>
                  </a:lnTo>
                  <a:close/>
                  <a:moveTo>
                    <a:pt x="25971" y="18805"/>
                  </a:moveTo>
                  <a:cubicBezTo>
                    <a:pt x="25857" y="19307"/>
                    <a:pt x="25713" y="19823"/>
                    <a:pt x="25527" y="20310"/>
                  </a:cubicBezTo>
                  <a:cubicBezTo>
                    <a:pt x="26473" y="20712"/>
                    <a:pt x="27419" y="21127"/>
                    <a:pt x="28293" y="21571"/>
                  </a:cubicBezTo>
                  <a:cubicBezTo>
                    <a:pt x="28881" y="21743"/>
                    <a:pt x="29483" y="21844"/>
                    <a:pt x="30085" y="21858"/>
                  </a:cubicBezTo>
                  <a:cubicBezTo>
                    <a:pt x="30887" y="21858"/>
                    <a:pt x="31489" y="21586"/>
                    <a:pt x="31547" y="20826"/>
                  </a:cubicBezTo>
                  <a:cubicBezTo>
                    <a:pt x="31604" y="20067"/>
                    <a:pt x="31174" y="19522"/>
                    <a:pt x="30529" y="19092"/>
                  </a:cubicBezTo>
                  <a:lnTo>
                    <a:pt x="30357" y="19092"/>
                  </a:lnTo>
                  <a:cubicBezTo>
                    <a:pt x="28895" y="19078"/>
                    <a:pt x="27433" y="18977"/>
                    <a:pt x="25986" y="18805"/>
                  </a:cubicBezTo>
                  <a:close/>
                  <a:moveTo>
                    <a:pt x="6866" y="18562"/>
                  </a:moveTo>
                  <a:cubicBezTo>
                    <a:pt x="5490" y="18691"/>
                    <a:pt x="4114" y="18777"/>
                    <a:pt x="2867" y="18791"/>
                  </a:cubicBezTo>
                  <a:cubicBezTo>
                    <a:pt x="1405" y="19508"/>
                    <a:pt x="1" y="20468"/>
                    <a:pt x="345" y="21371"/>
                  </a:cubicBezTo>
                  <a:cubicBezTo>
                    <a:pt x="502" y="21801"/>
                    <a:pt x="1047" y="21958"/>
                    <a:pt x="1778" y="21958"/>
                  </a:cubicBezTo>
                  <a:cubicBezTo>
                    <a:pt x="2638" y="21930"/>
                    <a:pt x="3483" y="21801"/>
                    <a:pt x="4300" y="21586"/>
                  </a:cubicBezTo>
                  <a:cubicBezTo>
                    <a:pt x="5246" y="21099"/>
                    <a:pt x="6264" y="20626"/>
                    <a:pt x="7310" y="20196"/>
                  </a:cubicBezTo>
                  <a:cubicBezTo>
                    <a:pt x="7124" y="19665"/>
                    <a:pt x="6966" y="19121"/>
                    <a:pt x="6866" y="18562"/>
                  </a:cubicBezTo>
                  <a:close/>
                  <a:moveTo>
                    <a:pt x="23693" y="23306"/>
                  </a:moveTo>
                  <a:cubicBezTo>
                    <a:pt x="23463" y="23564"/>
                    <a:pt x="23220" y="23807"/>
                    <a:pt x="22976" y="24037"/>
                  </a:cubicBezTo>
                  <a:cubicBezTo>
                    <a:pt x="23621" y="24854"/>
                    <a:pt x="24251" y="25699"/>
                    <a:pt x="24810" y="26516"/>
                  </a:cubicBezTo>
                  <a:cubicBezTo>
                    <a:pt x="25627" y="27176"/>
                    <a:pt x="26487" y="27691"/>
                    <a:pt x="27161" y="27691"/>
                  </a:cubicBezTo>
                  <a:cubicBezTo>
                    <a:pt x="27347" y="27691"/>
                    <a:pt x="27534" y="27649"/>
                    <a:pt x="27691" y="27563"/>
                  </a:cubicBezTo>
                  <a:cubicBezTo>
                    <a:pt x="28150" y="27290"/>
                    <a:pt x="28121" y="26717"/>
                    <a:pt x="27849" y="26043"/>
                  </a:cubicBezTo>
                  <a:cubicBezTo>
                    <a:pt x="26387" y="25241"/>
                    <a:pt x="25011" y="24323"/>
                    <a:pt x="23693" y="23306"/>
                  </a:cubicBezTo>
                  <a:close/>
                  <a:moveTo>
                    <a:pt x="9145" y="23277"/>
                  </a:moveTo>
                  <a:cubicBezTo>
                    <a:pt x="7955" y="24180"/>
                    <a:pt x="6694" y="25011"/>
                    <a:pt x="5404" y="25771"/>
                  </a:cubicBezTo>
                  <a:cubicBezTo>
                    <a:pt x="4974" y="26860"/>
                    <a:pt x="4773" y="27878"/>
                    <a:pt x="5275" y="28279"/>
                  </a:cubicBezTo>
                  <a:cubicBezTo>
                    <a:pt x="5404" y="28369"/>
                    <a:pt x="5544" y="28425"/>
                    <a:pt x="5696" y="28425"/>
                  </a:cubicBezTo>
                  <a:cubicBezTo>
                    <a:pt x="5713" y="28425"/>
                    <a:pt x="5730" y="28424"/>
                    <a:pt x="5748" y="28422"/>
                  </a:cubicBezTo>
                  <a:cubicBezTo>
                    <a:pt x="6393" y="28422"/>
                    <a:pt x="7353" y="27835"/>
                    <a:pt x="8314" y="27090"/>
                  </a:cubicBezTo>
                  <a:cubicBezTo>
                    <a:pt x="8873" y="26187"/>
                    <a:pt x="9532" y="25255"/>
                    <a:pt x="10234" y="24338"/>
                  </a:cubicBezTo>
                  <a:cubicBezTo>
                    <a:pt x="9847" y="24008"/>
                    <a:pt x="9489" y="23650"/>
                    <a:pt x="9145" y="23277"/>
                  </a:cubicBezTo>
                  <a:close/>
                  <a:moveTo>
                    <a:pt x="19493" y="26072"/>
                  </a:moveTo>
                  <a:cubicBezTo>
                    <a:pt x="19092" y="26201"/>
                    <a:pt x="18690" y="26301"/>
                    <a:pt x="18275" y="26387"/>
                  </a:cubicBezTo>
                  <a:cubicBezTo>
                    <a:pt x="18418" y="27649"/>
                    <a:pt x="18533" y="28910"/>
                    <a:pt x="18561" y="30085"/>
                  </a:cubicBezTo>
                  <a:cubicBezTo>
                    <a:pt x="19106" y="31045"/>
                    <a:pt x="19694" y="31834"/>
                    <a:pt x="20267" y="31834"/>
                  </a:cubicBezTo>
                  <a:cubicBezTo>
                    <a:pt x="20324" y="31834"/>
                    <a:pt x="20382" y="31834"/>
                    <a:pt x="20439" y="31805"/>
                  </a:cubicBezTo>
                  <a:cubicBezTo>
                    <a:pt x="21041" y="31633"/>
                    <a:pt x="21127" y="30558"/>
                    <a:pt x="21012" y="29340"/>
                  </a:cubicBezTo>
                  <a:cubicBezTo>
                    <a:pt x="20453" y="28279"/>
                    <a:pt x="19937" y="27190"/>
                    <a:pt x="19493" y="26072"/>
                  </a:cubicBezTo>
                  <a:close/>
                  <a:moveTo>
                    <a:pt x="13287" y="26043"/>
                  </a:moveTo>
                  <a:cubicBezTo>
                    <a:pt x="12685" y="27448"/>
                    <a:pt x="12026" y="28809"/>
                    <a:pt x="11266" y="30142"/>
                  </a:cubicBezTo>
                  <a:cubicBezTo>
                    <a:pt x="11309" y="31289"/>
                    <a:pt x="11567" y="32221"/>
                    <a:pt x="12226" y="32464"/>
                  </a:cubicBezTo>
                  <a:cubicBezTo>
                    <a:pt x="12312" y="32493"/>
                    <a:pt x="12398" y="32507"/>
                    <a:pt x="12499" y="32507"/>
                  </a:cubicBezTo>
                  <a:cubicBezTo>
                    <a:pt x="13273" y="32507"/>
                    <a:pt x="13946" y="31346"/>
                    <a:pt x="14491" y="29985"/>
                  </a:cubicBezTo>
                  <a:cubicBezTo>
                    <a:pt x="14520" y="28852"/>
                    <a:pt x="14634" y="27634"/>
                    <a:pt x="14792" y="26416"/>
                  </a:cubicBezTo>
                  <a:cubicBezTo>
                    <a:pt x="14276" y="26330"/>
                    <a:pt x="13774" y="26201"/>
                    <a:pt x="13287" y="26043"/>
                  </a:cubicBezTo>
                  <a:close/>
                </a:path>
              </a:pathLst>
            </a:custGeom>
            <a:solidFill>
              <a:srgbClr val="FF885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4" name="Google Shape;4298;p64"/>
            <p:cNvSpPr/>
            <p:nvPr/>
          </p:nvSpPr>
          <p:spPr>
            <a:xfrm>
              <a:off x="4895338" y="3237588"/>
              <a:ext cx="265125" cy="477350"/>
            </a:xfrm>
            <a:custGeom>
              <a:avLst/>
              <a:gdLst/>
              <a:ahLst/>
              <a:cxnLst/>
              <a:rect l="l" t="t" r="r" b="b"/>
              <a:pathLst>
                <a:path w="10605" h="19094" extrusionOk="0">
                  <a:moveTo>
                    <a:pt x="5419" y="0"/>
                  </a:moveTo>
                  <a:cubicBezTo>
                    <a:pt x="5391" y="0"/>
                    <a:pt x="5361" y="1"/>
                    <a:pt x="5332" y="2"/>
                  </a:cubicBezTo>
                  <a:cubicBezTo>
                    <a:pt x="0" y="217"/>
                    <a:pt x="5332" y="19093"/>
                    <a:pt x="5332" y="19093"/>
                  </a:cubicBezTo>
                  <a:cubicBezTo>
                    <a:pt x="5332" y="19093"/>
                    <a:pt x="10605" y="0"/>
                    <a:pt x="5419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5" name="Google Shape;4299;p64"/>
            <p:cNvSpPr/>
            <p:nvPr/>
          </p:nvSpPr>
          <p:spPr>
            <a:xfrm>
              <a:off x="4664213" y="3294288"/>
              <a:ext cx="364425" cy="420650"/>
            </a:xfrm>
            <a:custGeom>
              <a:avLst/>
              <a:gdLst/>
              <a:ahLst/>
              <a:cxnLst/>
              <a:rect l="l" t="t" r="r" b="b"/>
              <a:pathLst>
                <a:path w="14577" h="16826" extrusionOk="0">
                  <a:moveTo>
                    <a:pt x="6090" y="1"/>
                  </a:moveTo>
                  <a:cubicBezTo>
                    <a:pt x="5789" y="1"/>
                    <a:pt x="5483" y="69"/>
                    <a:pt x="5175" y="214"/>
                  </a:cubicBezTo>
                  <a:cubicBezTo>
                    <a:pt x="1" y="2636"/>
                    <a:pt x="14577" y="16825"/>
                    <a:pt x="14577" y="16825"/>
                  </a:cubicBezTo>
                  <a:cubicBezTo>
                    <a:pt x="14577" y="16825"/>
                    <a:pt x="10827" y="1"/>
                    <a:pt x="6090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6" name="Google Shape;4300;p64"/>
            <p:cNvSpPr/>
            <p:nvPr/>
          </p:nvSpPr>
          <p:spPr>
            <a:xfrm>
              <a:off x="5028613" y="3297963"/>
              <a:ext cx="358000" cy="416975"/>
            </a:xfrm>
            <a:custGeom>
              <a:avLst/>
              <a:gdLst/>
              <a:ahLst/>
              <a:cxnLst/>
              <a:rect l="l" t="t" r="r" b="b"/>
              <a:pathLst>
                <a:path w="14320" h="16679" extrusionOk="0">
                  <a:moveTo>
                    <a:pt x="8717" y="1"/>
                  </a:moveTo>
                  <a:cubicBezTo>
                    <a:pt x="4186" y="1"/>
                    <a:pt x="1" y="16678"/>
                    <a:pt x="1" y="16678"/>
                  </a:cubicBezTo>
                  <a:cubicBezTo>
                    <a:pt x="1" y="16678"/>
                    <a:pt x="14319" y="2259"/>
                    <a:pt x="9489" y="167"/>
                  </a:cubicBezTo>
                  <a:cubicBezTo>
                    <a:pt x="9231" y="54"/>
                    <a:pt x="8974" y="1"/>
                    <a:pt x="8717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7" name="Google Shape;4301;p64"/>
            <p:cNvSpPr/>
            <p:nvPr/>
          </p:nvSpPr>
          <p:spPr>
            <a:xfrm>
              <a:off x="5028613" y="3459863"/>
              <a:ext cx="489850" cy="255075"/>
            </a:xfrm>
            <a:custGeom>
              <a:avLst/>
              <a:gdLst/>
              <a:ahLst/>
              <a:cxnLst/>
              <a:rect l="l" t="t" r="r" b="b"/>
              <a:pathLst>
                <a:path w="19594" h="10203" extrusionOk="0">
                  <a:moveTo>
                    <a:pt x="14702" y="1"/>
                  </a:moveTo>
                  <a:cubicBezTo>
                    <a:pt x="9971" y="1"/>
                    <a:pt x="1" y="10202"/>
                    <a:pt x="1" y="10202"/>
                  </a:cubicBezTo>
                  <a:cubicBezTo>
                    <a:pt x="1" y="10202"/>
                    <a:pt x="19594" y="4225"/>
                    <a:pt x="16340" y="657"/>
                  </a:cubicBezTo>
                  <a:cubicBezTo>
                    <a:pt x="15925" y="201"/>
                    <a:pt x="15365" y="1"/>
                    <a:pt x="14702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8" name="Google Shape;4302;p64"/>
            <p:cNvSpPr/>
            <p:nvPr/>
          </p:nvSpPr>
          <p:spPr>
            <a:xfrm>
              <a:off x="4566388" y="3450788"/>
              <a:ext cx="462250" cy="264150"/>
            </a:xfrm>
            <a:custGeom>
              <a:avLst/>
              <a:gdLst/>
              <a:ahLst/>
              <a:cxnLst/>
              <a:rect l="l" t="t" r="r" b="b"/>
              <a:pathLst>
                <a:path w="18490" h="10566" extrusionOk="0">
                  <a:moveTo>
                    <a:pt x="3604" y="1"/>
                  </a:moveTo>
                  <a:cubicBezTo>
                    <a:pt x="2954" y="1"/>
                    <a:pt x="2454" y="248"/>
                    <a:pt x="2165" y="819"/>
                  </a:cubicBezTo>
                  <a:cubicBezTo>
                    <a:pt x="1" y="5133"/>
                    <a:pt x="18490" y="10565"/>
                    <a:pt x="18490" y="10565"/>
                  </a:cubicBezTo>
                  <a:cubicBezTo>
                    <a:pt x="18490" y="10565"/>
                    <a:pt x="7850" y="1"/>
                    <a:pt x="3604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9" name="Google Shape;4303;p64"/>
            <p:cNvSpPr/>
            <p:nvPr/>
          </p:nvSpPr>
          <p:spPr>
            <a:xfrm>
              <a:off x="4553213" y="3662238"/>
              <a:ext cx="475425" cy="94750"/>
            </a:xfrm>
            <a:custGeom>
              <a:avLst/>
              <a:gdLst/>
              <a:ahLst/>
              <a:cxnLst/>
              <a:rect l="l" t="t" r="r" b="b"/>
              <a:pathLst>
                <a:path w="19017" h="3790" extrusionOk="0">
                  <a:moveTo>
                    <a:pt x="4880" y="0"/>
                  </a:moveTo>
                  <a:cubicBezTo>
                    <a:pt x="2261" y="0"/>
                    <a:pt x="292" y="462"/>
                    <a:pt x="155" y="1820"/>
                  </a:cubicBezTo>
                  <a:cubicBezTo>
                    <a:pt x="0" y="3306"/>
                    <a:pt x="2251" y="3790"/>
                    <a:pt x="5247" y="3790"/>
                  </a:cubicBezTo>
                  <a:cubicBezTo>
                    <a:pt x="10835" y="3790"/>
                    <a:pt x="19017" y="2107"/>
                    <a:pt x="19017" y="2107"/>
                  </a:cubicBezTo>
                  <a:cubicBezTo>
                    <a:pt x="19017" y="2107"/>
                    <a:pt x="10469" y="0"/>
                    <a:pt x="4880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0" name="Google Shape;4304;p64"/>
            <p:cNvSpPr/>
            <p:nvPr/>
          </p:nvSpPr>
          <p:spPr>
            <a:xfrm>
              <a:off x="4702188" y="3714913"/>
              <a:ext cx="326450" cy="408475"/>
            </a:xfrm>
            <a:custGeom>
              <a:avLst/>
              <a:gdLst/>
              <a:ahLst/>
              <a:cxnLst/>
              <a:rect l="l" t="t" r="r" b="b"/>
              <a:pathLst>
                <a:path w="13058" h="16339" extrusionOk="0">
                  <a:moveTo>
                    <a:pt x="13058" y="0"/>
                  </a:moveTo>
                  <a:cubicBezTo>
                    <a:pt x="13057" y="1"/>
                    <a:pt x="1" y="13057"/>
                    <a:pt x="3627" y="16024"/>
                  </a:cubicBezTo>
                  <a:cubicBezTo>
                    <a:pt x="3889" y="16239"/>
                    <a:pt x="4162" y="16339"/>
                    <a:pt x="4444" y="16339"/>
                  </a:cubicBezTo>
                  <a:cubicBezTo>
                    <a:pt x="8051" y="16339"/>
                    <a:pt x="13058" y="1"/>
                    <a:pt x="13058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1" name="Google Shape;4305;p64"/>
            <p:cNvSpPr/>
            <p:nvPr/>
          </p:nvSpPr>
          <p:spPr>
            <a:xfrm>
              <a:off x="4574988" y="3714913"/>
              <a:ext cx="453650" cy="250950"/>
            </a:xfrm>
            <a:custGeom>
              <a:avLst/>
              <a:gdLst/>
              <a:ahLst/>
              <a:cxnLst/>
              <a:rect l="l" t="t" r="r" b="b"/>
              <a:pathLst>
                <a:path w="18146" h="10038" extrusionOk="0">
                  <a:moveTo>
                    <a:pt x="18146" y="0"/>
                  </a:moveTo>
                  <a:lnTo>
                    <a:pt x="18146" y="0"/>
                  </a:lnTo>
                  <a:cubicBezTo>
                    <a:pt x="18145" y="0"/>
                    <a:pt x="1" y="4759"/>
                    <a:pt x="1821" y="9159"/>
                  </a:cubicBezTo>
                  <a:cubicBezTo>
                    <a:pt x="2073" y="9773"/>
                    <a:pt x="2573" y="10037"/>
                    <a:pt x="3247" y="10037"/>
                  </a:cubicBezTo>
                  <a:cubicBezTo>
                    <a:pt x="7398" y="10037"/>
                    <a:pt x="18146" y="0"/>
                    <a:pt x="18146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2" name="Google Shape;4306;p64"/>
            <p:cNvSpPr/>
            <p:nvPr/>
          </p:nvSpPr>
          <p:spPr>
            <a:xfrm>
              <a:off x="5028613" y="3654263"/>
              <a:ext cx="473275" cy="110675"/>
            </a:xfrm>
            <a:custGeom>
              <a:avLst/>
              <a:gdLst/>
              <a:ahLst/>
              <a:cxnLst/>
              <a:rect l="l" t="t" r="r" b="b"/>
              <a:pathLst>
                <a:path w="18931" h="4427" extrusionOk="0">
                  <a:moveTo>
                    <a:pt x="14024" y="1"/>
                  </a:moveTo>
                  <a:cubicBezTo>
                    <a:pt x="8459" y="1"/>
                    <a:pt x="1" y="2426"/>
                    <a:pt x="1" y="2426"/>
                  </a:cubicBezTo>
                  <a:cubicBezTo>
                    <a:pt x="1" y="2426"/>
                    <a:pt x="8205" y="4427"/>
                    <a:pt x="13769" y="4427"/>
                  </a:cubicBezTo>
                  <a:cubicBezTo>
                    <a:pt x="16722" y="4427"/>
                    <a:pt x="18931" y="3863"/>
                    <a:pt x="18777" y="2139"/>
                  </a:cubicBezTo>
                  <a:cubicBezTo>
                    <a:pt x="18639" y="543"/>
                    <a:pt x="16655" y="1"/>
                    <a:pt x="14024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3" name="Google Shape;4307;p64"/>
            <p:cNvSpPr/>
            <p:nvPr/>
          </p:nvSpPr>
          <p:spPr>
            <a:xfrm>
              <a:off x="5028613" y="3714913"/>
              <a:ext cx="462975" cy="250275"/>
            </a:xfrm>
            <a:custGeom>
              <a:avLst/>
              <a:gdLst/>
              <a:ahLst/>
              <a:cxnLst/>
              <a:rect l="l" t="t" r="r" b="b"/>
              <a:pathLst>
                <a:path w="18519" h="10011" extrusionOk="0">
                  <a:moveTo>
                    <a:pt x="1" y="0"/>
                  </a:moveTo>
                  <a:lnTo>
                    <a:pt x="1" y="0"/>
                  </a:lnTo>
                  <a:cubicBezTo>
                    <a:pt x="1" y="0"/>
                    <a:pt x="10087" y="10011"/>
                    <a:pt x="14583" y="10011"/>
                  </a:cubicBezTo>
                  <a:cubicBezTo>
                    <a:pt x="15297" y="10011"/>
                    <a:pt x="15870" y="9758"/>
                    <a:pt x="16240" y="9173"/>
                  </a:cubicBezTo>
                  <a:cubicBezTo>
                    <a:pt x="18519" y="5518"/>
                    <a:pt x="2" y="0"/>
                    <a:pt x="1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4" name="Google Shape;4308;p64"/>
            <p:cNvSpPr/>
            <p:nvPr/>
          </p:nvSpPr>
          <p:spPr>
            <a:xfrm>
              <a:off x="5028613" y="3710963"/>
              <a:ext cx="356550" cy="408725"/>
            </a:xfrm>
            <a:custGeom>
              <a:avLst/>
              <a:gdLst/>
              <a:ahLst/>
              <a:cxnLst/>
              <a:rect l="l" t="t" r="r" b="b"/>
              <a:pathLst>
                <a:path w="14262" h="16349" extrusionOk="0">
                  <a:moveTo>
                    <a:pt x="1" y="0"/>
                  </a:moveTo>
                  <a:lnTo>
                    <a:pt x="1" y="0"/>
                  </a:lnTo>
                  <a:cubicBezTo>
                    <a:pt x="1" y="1"/>
                    <a:pt x="4005" y="16348"/>
                    <a:pt x="8542" y="16348"/>
                  </a:cubicBezTo>
                  <a:cubicBezTo>
                    <a:pt x="8823" y="16348"/>
                    <a:pt x="9105" y="16286"/>
                    <a:pt x="9389" y="16153"/>
                  </a:cubicBezTo>
                  <a:cubicBezTo>
                    <a:pt x="14262" y="13860"/>
                    <a:pt x="2" y="1"/>
                    <a:pt x="1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5" name="Google Shape;4309;p64"/>
            <p:cNvSpPr/>
            <p:nvPr/>
          </p:nvSpPr>
          <p:spPr>
            <a:xfrm>
              <a:off x="4912163" y="3710963"/>
              <a:ext cx="230350" cy="467275"/>
            </a:xfrm>
            <a:custGeom>
              <a:avLst/>
              <a:gdLst/>
              <a:ahLst/>
              <a:cxnLst/>
              <a:rect l="l" t="t" r="r" b="b"/>
              <a:pathLst>
                <a:path w="9214" h="18691" extrusionOk="0">
                  <a:moveTo>
                    <a:pt x="4659" y="0"/>
                  </a:moveTo>
                  <a:cubicBezTo>
                    <a:pt x="4659" y="1"/>
                    <a:pt x="1" y="18604"/>
                    <a:pt x="4616" y="18690"/>
                  </a:cubicBezTo>
                  <a:cubicBezTo>
                    <a:pt x="4625" y="18690"/>
                    <a:pt x="4633" y="18690"/>
                    <a:pt x="4642" y="18690"/>
                  </a:cubicBezTo>
                  <a:cubicBezTo>
                    <a:pt x="9213" y="18690"/>
                    <a:pt x="4659" y="1"/>
                    <a:pt x="4659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6" name="Google Shape;4310;p64"/>
            <p:cNvSpPr/>
            <p:nvPr/>
          </p:nvSpPr>
          <p:spPr>
            <a:xfrm>
              <a:off x="4762763" y="3464088"/>
              <a:ext cx="505950" cy="486750"/>
            </a:xfrm>
            <a:custGeom>
              <a:avLst/>
              <a:gdLst/>
              <a:ahLst/>
              <a:cxnLst/>
              <a:rect l="l" t="t" r="r" b="b"/>
              <a:pathLst>
                <a:path w="20238" h="19470" extrusionOk="0">
                  <a:moveTo>
                    <a:pt x="10506" y="0"/>
                  </a:moveTo>
                  <a:cubicBezTo>
                    <a:pt x="6564" y="0"/>
                    <a:pt x="3024" y="2365"/>
                    <a:pt x="1505" y="6006"/>
                  </a:cubicBezTo>
                  <a:cubicBezTo>
                    <a:pt x="0" y="9646"/>
                    <a:pt x="831" y="13831"/>
                    <a:pt x="3612" y="16612"/>
                  </a:cubicBezTo>
                  <a:cubicBezTo>
                    <a:pt x="5485" y="18475"/>
                    <a:pt x="7983" y="19470"/>
                    <a:pt x="10523" y="19470"/>
                  </a:cubicBezTo>
                  <a:cubicBezTo>
                    <a:pt x="11772" y="19470"/>
                    <a:pt x="13032" y="19229"/>
                    <a:pt x="14232" y="18733"/>
                  </a:cubicBezTo>
                  <a:cubicBezTo>
                    <a:pt x="17859" y="17228"/>
                    <a:pt x="20238" y="13674"/>
                    <a:pt x="20238" y="9732"/>
                  </a:cubicBezTo>
                  <a:cubicBezTo>
                    <a:pt x="20238" y="4357"/>
                    <a:pt x="15881" y="0"/>
                    <a:pt x="10506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7" name="Google Shape;4311;p64"/>
            <p:cNvSpPr/>
            <p:nvPr/>
          </p:nvSpPr>
          <p:spPr>
            <a:xfrm>
              <a:off x="5016438" y="3355863"/>
              <a:ext cx="17575" cy="108600"/>
            </a:xfrm>
            <a:custGeom>
              <a:avLst/>
              <a:gdLst/>
              <a:ahLst/>
              <a:cxnLst/>
              <a:rect l="l" t="t" r="r" b="b"/>
              <a:pathLst>
                <a:path w="703" h="4344" extrusionOk="0">
                  <a:moveTo>
                    <a:pt x="345" y="1"/>
                  </a:moveTo>
                  <a:cubicBezTo>
                    <a:pt x="347" y="22"/>
                    <a:pt x="350" y="43"/>
                    <a:pt x="352" y="64"/>
                  </a:cubicBezTo>
                  <a:lnTo>
                    <a:pt x="352" y="64"/>
                  </a:lnTo>
                  <a:cubicBezTo>
                    <a:pt x="354" y="43"/>
                    <a:pt x="357" y="22"/>
                    <a:pt x="359" y="1"/>
                  </a:cubicBezTo>
                  <a:close/>
                  <a:moveTo>
                    <a:pt x="352" y="64"/>
                  </a:moveTo>
                  <a:lnTo>
                    <a:pt x="352" y="64"/>
                  </a:lnTo>
                  <a:cubicBezTo>
                    <a:pt x="198" y="1491"/>
                    <a:pt x="85" y="2917"/>
                    <a:pt x="1" y="4344"/>
                  </a:cubicBezTo>
                  <a:lnTo>
                    <a:pt x="703" y="4344"/>
                  </a:lnTo>
                  <a:cubicBezTo>
                    <a:pt x="618" y="2917"/>
                    <a:pt x="519" y="1491"/>
                    <a:pt x="352" y="64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8" name="Google Shape;4312;p64"/>
            <p:cNvSpPr/>
            <p:nvPr/>
          </p:nvSpPr>
          <p:spPr>
            <a:xfrm>
              <a:off x="5140063" y="3403163"/>
              <a:ext cx="62000" cy="98575"/>
            </a:xfrm>
            <a:custGeom>
              <a:avLst/>
              <a:gdLst/>
              <a:ahLst/>
              <a:cxnLst/>
              <a:rect l="l" t="t" r="r" b="b"/>
              <a:pathLst>
                <a:path w="2480" h="3943" extrusionOk="0">
                  <a:moveTo>
                    <a:pt x="2480" y="1"/>
                  </a:moveTo>
                  <a:cubicBezTo>
                    <a:pt x="1620" y="1176"/>
                    <a:pt x="803" y="2380"/>
                    <a:pt x="0" y="3584"/>
                  </a:cubicBezTo>
                  <a:cubicBezTo>
                    <a:pt x="215" y="3699"/>
                    <a:pt x="416" y="3813"/>
                    <a:pt x="617" y="3942"/>
                  </a:cubicBezTo>
                  <a:cubicBezTo>
                    <a:pt x="1262" y="2638"/>
                    <a:pt x="1892" y="1334"/>
                    <a:pt x="2480" y="1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9" name="Google Shape;4313;p64"/>
            <p:cNvSpPr/>
            <p:nvPr/>
          </p:nvSpPr>
          <p:spPr>
            <a:xfrm>
              <a:off x="4848388" y="3403163"/>
              <a:ext cx="62025" cy="98575"/>
            </a:xfrm>
            <a:custGeom>
              <a:avLst/>
              <a:gdLst/>
              <a:ahLst/>
              <a:cxnLst/>
              <a:rect l="l" t="t" r="r" b="b"/>
              <a:pathLst>
                <a:path w="2481" h="3943" extrusionOk="0">
                  <a:moveTo>
                    <a:pt x="1" y="1"/>
                  </a:moveTo>
                  <a:lnTo>
                    <a:pt x="1" y="1"/>
                  </a:lnTo>
                  <a:cubicBezTo>
                    <a:pt x="588" y="1334"/>
                    <a:pt x="1219" y="2638"/>
                    <a:pt x="1878" y="3942"/>
                  </a:cubicBezTo>
                  <a:cubicBezTo>
                    <a:pt x="2079" y="3813"/>
                    <a:pt x="2279" y="3699"/>
                    <a:pt x="2480" y="3584"/>
                  </a:cubicBezTo>
                  <a:cubicBezTo>
                    <a:pt x="1692" y="2366"/>
                    <a:pt x="875" y="1162"/>
                    <a:pt x="1" y="1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0" name="Google Shape;4314;p64"/>
            <p:cNvSpPr/>
            <p:nvPr/>
          </p:nvSpPr>
          <p:spPr>
            <a:xfrm>
              <a:off x="5232513" y="3532513"/>
              <a:ext cx="99275" cy="62375"/>
            </a:xfrm>
            <a:custGeom>
              <a:avLst/>
              <a:gdLst/>
              <a:ahLst/>
              <a:cxnLst/>
              <a:rect l="l" t="t" r="r" b="b"/>
              <a:pathLst>
                <a:path w="3971" h="2495" extrusionOk="0">
                  <a:moveTo>
                    <a:pt x="3956" y="1"/>
                  </a:moveTo>
                  <a:cubicBezTo>
                    <a:pt x="2623" y="588"/>
                    <a:pt x="1304" y="1219"/>
                    <a:pt x="0" y="1878"/>
                  </a:cubicBezTo>
                  <a:cubicBezTo>
                    <a:pt x="115" y="2079"/>
                    <a:pt x="244" y="2280"/>
                    <a:pt x="358" y="2495"/>
                  </a:cubicBezTo>
                  <a:cubicBezTo>
                    <a:pt x="1577" y="1692"/>
                    <a:pt x="2781" y="875"/>
                    <a:pt x="3970" y="1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1" name="Google Shape;4315;p64"/>
            <p:cNvSpPr/>
            <p:nvPr/>
          </p:nvSpPr>
          <p:spPr>
            <a:xfrm>
              <a:off x="4719038" y="3532513"/>
              <a:ext cx="99275" cy="62375"/>
            </a:xfrm>
            <a:custGeom>
              <a:avLst/>
              <a:gdLst/>
              <a:ahLst/>
              <a:cxnLst/>
              <a:rect l="l" t="t" r="r" b="b"/>
              <a:pathLst>
                <a:path w="3971" h="2495" extrusionOk="0">
                  <a:moveTo>
                    <a:pt x="0" y="1"/>
                  </a:moveTo>
                  <a:cubicBezTo>
                    <a:pt x="1190" y="875"/>
                    <a:pt x="2394" y="1692"/>
                    <a:pt x="3612" y="2495"/>
                  </a:cubicBezTo>
                  <a:cubicBezTo>
                    <a:pt x="3727" y="2294"/>
                    <a:pt x="3842" y="2079"/>
                    <a:pt x="3971" y="1878"/>
                  </a:cubicBezTo>
                  <a:cubicBezTo>
                    <a:pt x="2666" y="1233"/>
                    <a:pt x="1348" y="588"/>
                    <a:pt x="15" y="1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2" name="Google Shape;4316;p64"/>
            <p:cNvSpPr/>
            <p:nvPr/>
          </p:nvSpPr>
          <p:spPr>
            <a:xfrm>
              <a:off x="5268688" y="3700563"/>
              <a:ext cx="110400" cy="17950"/>
            </a:xfrm>
            <a:custGeom>
              <a:avLst/>
              <a:gdLst/>
              <a:ahLst/>
              <a:cxnLst/>
              <a:rect l="l" t="t" r="r" b="b"/>
              <a:pathLst>
                <a:path w="4416" h="718" extrusionOk="0">
                  <a:moveTo>
                    <a:pt x="1" y="1"/>
                  </a:moveTo>
                  <a:lnTo>
                    <a:pt x="1" y="273"/>
                  </a:lnTo>
                  <a:lnTo>
                    <a:pt x="1" y="717"/>
                  </a:lnTo>
                  <a:cubicBezTo>
                    <a:pt x="1477" y="631"/>
                    <a:pt x="2939" y="517"/>
                    <a:pt x="4415" y="359"/>
                  </a:cubicBezTo>
                  <a:cubicBezTo>
                    <a:pt x="2939" y="187"/>
                    <a:pt x="1477" y="72"/>
                    <a:pt x="1" y="1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3" name="Google Shape;4317;p64"/>
            <p:cNvSpPr/>
            <p:nvPr/>
          </p:nvSpPr>
          <p:spPr>
            <a:xfrm>
              <a:off x="4671738" y="3700563"/>
              <a:ext cx="110375" cy="17950"/>
            </a:xfrm>
            <a:custGeom>
              <a:avLst/>
              <a:gdLst/>
              <a:ahLst/>
              <a:cxnLst/>
              <a:rect l="l" t="t" r="r" b="b"/>
              <a:pathLst>
                <a:path w="4415" h="718" extrusionOk="0">
                  <a:moveTo>
                    <a:pt x="4415" y="1"/>
                  </a:moveTo>
                  <a:cubicBezTo>
                    <a:pt x="2939" y="87"/>
                    <a:pt x="1462" y="187"/>
                    <a:pt x="1" y="359"/>
                  </a:cubicBezTo>
                  <a:cubicBezTo>
                    <a:pt x="1477" y="517"/>
                    <a:pt x="2939" y="631"/>
                    <a:pt x="4415" y="717"/>
                  </a:cubicBezTo>
                  <a:lnTo>
                    <a:pt x="4415" y="287"/>
                  </a:lnTo>
                  <a:lnTo>
                    <a:pt x="4415" y="1"/>
                  </a:ln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4" name="Google Shape;4318;p64"/>
            <p:cNvSpPr/>
            <p:nvPr/>
          </p:nvSpPr>
          <p:spPr>
            <a:xfrm>
              <a:off x="4719038" y="3822763"/>
              <a:ext cx="101075" cy="63450"/>
            </a:xfrm>
            <a:custGeom>
              <a:avLst/>
              <a:gdLst/>
              <a:ahLst/>
              <a:cxnLst/>
              <a:rect l="l" t="t" r="r" b="b"/>
              <a:pathLst>
                <a:path w="4043" h="2538" extrusionOk="0">
                  <a:moveTo>
                    <a:pt x="3684" y="0"/>
                  </a:moveTo>
                  <a:cubicBezTo>
                    <a:pt x="2437" y="817"/>
                    <a:pt x="1204" y="1648"/>
                    <a:pt x="0" y="2537"/>
                  </a:cubicBezTo>
                  <a:cubicBezTo>
                    <a:pt x="1362" y="1935"/>
                    <a:pt x="2709" y="1276"/>
                    <a:pt x="4042" y="616"/>
                  </a:cubicBezTo>
                  <a:cubicBezTo>
                    <a:pt x="3913" y="416"/>
                    <a:pt x="3784" y="215"/>
                    <a:pt x="3684" y="0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5" name="Google Shape;4319;p64"/>
            <p:cNvSpPr/>
            <p:nvPr/>
          </p:nvSpPr>
          <p:spPr>
            <a:xfrm>
              <a:off x="5230713" y="3822763"/>
              <a:ext cx="101075" cy="63450"/>
            </a:xfrm>
            <a:custGeom>
              <a:avLst/>
              <a:gdLst/>
              <a:ahLst/>
              <a:cxnLst/>
              <a:rect l="l" t="t" r="r" b="b"/>
              <a:pathLst>
                <a:path w="4043" h="2538" extrusionOk="0">
                  <a:moveTo>
                    <a:pt x="359" y="0"/>
                  </a:moveTo>
                  <a:cubicBezTo>
                    <a:pt x="244" y="215"/>
                    <a:pt x="129" y="416"/>
                    <a:pt x="0" y="616"/>
                  </a:cubicBezTo>
                  <a:cubicBezTo>
                    <a:pt x="1333" y="1290"/>
                    <a:pt x="2681" y="1935"/>
                    <a:pt x="4042" y="2537"/>
                  </a:cubicBezTo>
                  <a:cubicBezTo>
                    <a:pt x="2838" y="1648"/>
                    <a:pt x="1606" y="817"/>
                    <a:pt x="373" y="0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6" name="Google Shape;4320;p64"/>
            <p:cNvSpPr/>
            <p:nvPr/>
          </p:nvSpPr>
          <p:spPr>
            <a:xfrm>
              <a:off x="4848388" y="3914113"/>
              <a:ext cx="63800" cy="101450"/>
            </a:xfrm>
            <a:custGeom>
              <a:avLst/>
              <a:gdLst/>
              <a:ahLst/>
              <a:cxnLst/>
              <a:rect l="l" t="t" r="r" b="b"/>
              <a:pathLst>
                <a:path w="2552" h="4058" extrusionOk="0">
                  <a:moveTo>
                    <a:pt x="1935" y="1"/>
                  </a:moveTo>
                  <a:cubicBezTo>
                    <a:pt x="1262" y="1334"/>
                    <a:pt x="602" y="2681"/>
                    <a:pt x="1" y="4057"/>
                  </a:cubicBezTo>
                  <a:cubicBezTo>
                    <a:pt x="889" y="2853"/>
                    <a:pt x="1735" y="1606"/>
                    <a:pt x="2552" y="359"/>
                  </a:cubicBezTo>
                  <a:cubicBezTo>
                    <a:pt x="2351" y="245"/>
                    <a:pt x="2136" y="130"/>
                    <a:pt x="1935" y="1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7" name="Google Shape;4321;p64"/>
            <p:cNvSpPr/>
            <p:nvPr/>
          </p:nvSpPr>
          <p:spPr>
            <a:xfrm>
              <a:off x="5138263" y="3914113"/>
              <a:ext cx="63800" cy="101450"/>
            </a:xfrm>
            <a:custGeom>
              <a:avLst/>
              <a:gdLst/>
              <a:ahLst/>
              <a:cxnLst/>
              <a:rect l="l" t="t" r="r" b="b"/>
              <a:pathLst>
                <a:path w="2552" h="4058" extrusionOk="0">
                  <a:moveTo>
                    <a:pt x="631" y="1"/>
                  </a:moveTo>
                  <a:cubicBezTo>
                    <a:pt x="431" y="130"/>
                    <a:pt x="216" y="245"/>
                    <a:pt x="1" y="359"/>
                  </a:cubicBezTo>
                  <a:cubicBezTo>
                    <a:pt x="818" y="1621"/>
                    <a:pt x="1663" y="2853"/>
                    <a:pt x="2552" y="4057"/>
                  </a:cubicBezTo>
                  <a:cubicBezTo>
                    <a:pt x="1950" y="2681"/>
                    <a:pt x="1305" y="1334"/>
                    <a:pt x="631" y="1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8" name="Google Shape;4322;p64"/>
            <p:cNvSpPr/>
            <p:nvPr/>
          </p:nvSpPr>
          <p:spPr>
            <a:xfrm>
              <a:off x="5016088" y="3950663"/>
              <a:ext cx="17925" cy="112175"/>
            </a:xfrm>
            <a:custGeom>
              <a:avLst/>
              <a:gdLst/>
              <a:ahLst/>
              <a:cxnLst/>
              <a:rect l="l" t="t" r="r" b="b"/>
              <a:pathLst>
                <a:path w="717" h="4487" extrusionOk="0">
                  <a:moveTo>
                    <a:pt x="0" y="1"/>
                  </a:moveTo>
                  <a:cubicBezTo>
                    <a:pt x="86" y="1506"/>
                    <a:pt x="201" y="2996"/>
                    <a:pt x="359" y="4487"/>
                  </a:cubicBezTo>
                  <a:cubicBezTo>
                    <a:pt x="531" y="2996"/>
                    <a:pt x="645" y="1506"/>
                    <a:pt x="717" y="1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9" name="Google Shape;4323;p64"/>
            <p:cNvSpPr/>
            <p:nvPr/>
          </p:nvSpPr>
          <p:spPr>
            <a:xfrm>
              <a:off x="4782088" y="3464088"/>
              <a:ext cx="485550" cy="486250"/>
            </a:xfrm>
            <a:custGeom>
              <a:avLst/>
              <a:gdLst/>
              <a:ahLst/>
              <a:cxnLst/>
              <a:rect l="l" t="t" r="r" b="b"/>
              <a:pathLst>
                <a:path w="19422" h="19450" extrusionOk="0">
                  <a:moveTo>
                    <a:pt x="9375" y="0"/>
                  </a:moveTo>
                  <a:cubicBezTo>
                    <a:pt x="9317" y="903"/>
                    <a:pt x="9274" y="1820"/>
                    <a:pt x="9246" y="2723"/>
                  </a:cubicBezTo>
                  <a:cubicBezTo>
                    <a:pt x="9188" y="3899"/>
                    <a:pt x="9174" y="5088"/>
                    <a:pt x="9145" y="6264"/>
                  </a:cubicBezTo>
                  <a:lnTo>
                    <a:pt x="9131" y="7568"/>
                  </a:lnTo>
                  <a:lnTo>
                    <a:pt x="8457" y="6450"/>
                  </a:lnTo>
                  <a:cubicBezTo>
                    <a:pt x="7841" y="5447"/>
                    <a:pt x="7239" y="4429"/>
                    <a:pt x="6608" y="3426"/>
                  </a:cubicBezTo>
                  <a:cubicBezTo>
                    <a:pt x="6121" y="2666"/>
                    <a:pt x="5634" y="1906"/>
                    <a:pt x="5132" y="1133"/>
                  </a:cubicBezTo>
                  <a:cubicBezTo>
                    <a:pt x="4931" y="1247"/>
                    <a:pt x="4716" y="1376"/>
                    <a:pt x="4530" y="1491"/>
                  </a:cubicBezTo>
                  <a:cubicBezTo>
                    <a:pt x="4931" y="2308"/>
                    <a:pt x="5347" y="3110"/>
                    <a:pt x="5777" y="3913"/>
                  </a:cubicBezTo>
                  <a:cubicBezTo>
                    <a:pt x="6322" y="4959"/>
                    <a:pt x="6895" y="5991"/>
                    <a:pt x="7454" y="7023"/>
                  </a:cubicBezTo>
                  <a:lnTo>
                    <a:pt x="8099" y="8170"/>
                  </a:lnTo>
                  <a:lnTo>
                    <a:pt x="6967" y="7525"/>
                  </a:lnTo>
                  <a:cubicBezTo>
                    <a:pt x="5920" y="6966"/>
                    <a:pt x="4903" y="6393"/>
                    <a:pt x="3842" y="5848"/>
                  </a:cubicBezTo>
                  <a:cubicBezTo>
                    <a:pt x="3054" y="5432"/>
                    <a:pt x="2251" y="5017"/>
                    <a:pt x="1449" y="4615"/>
                  </a:cubicBezTo>
                  <a:cubicBezTo>
                    <a:pt x="1320" y="4816"/>
                    <a:pt x="1205" y="5017"/>
                    <a:pt x="1090" y="5232"/>
                  </a:cubicBezTo>
                  <a:cubicBezTo>
                    <a:pt x="1836" y="5719"/>
                    <a:pt x="2595" y="6206"/>
                    <a:pt x="3355" y="6679"/>
                  </a:cubicBezTo>
                  <a:cubicBezTo>
                    <a:pt x="4344" y="7324"/>
                    <a:pt x="5361" y="7926"/>
                    <a:pt x="6365" y="8542"/>
                  </a:cubicBezTo>
                  <a:lnTo>
                    <a:pt x="7497" y="9202"/>
                  </a:lnTo>
                  <a:lnTo>
                    <a:pt x="6193" y="9216"/>
                  </a:lnTo>
                  <a:cubicBezTo>
                    <a:pt x="5003" y="9245"/>
                    <a:pt x="3828" y="9259"/>
                    <a:pt x="2653" y="9316"/>
                  </a:cubicBezTo>
                  <a:cubicBezTo>
                    <a:pt x="1764" y="9345"/>
                    <a:pt x="875" y="9388"/>
                    <a:pt x="1" y="9445"/>
                  </a:cubicBezTo>
                  <a:lnTo>
                    <a:pt x="1" y="9732"/>
                  </a:lnTo>
                  <a:lnTo>
                    <a:pt x="1" y="10162"/>
                  </a:lnTo>
                  <a:cubicBezTo>
                    <a:pt x="875" y="10205"/>
                    <a:pt x="1764" y="10248"/>
                    <a:pt x="2638" y="10277"/>
                  </a:cubicBezTo>
                  <a:cubicBezTo>
                    <a:pt x="3828" y="10334"/>
                    <a:pt x="5003" y="10348"/>
                    <a:pt x="6178" y="10391"/>
                  </a:cubicBezTo>
                  <a:lnTo>
                    <a:pt x="7483" y="10391"/>
                  </a:lnTo>
                  <a:lnTo>
                    <a:pt x="6365" y="11065"/>
                  </a:lnTo>
                  <a:cubicBezTo>
                    <a:pt x="5361" y="11681"/>
                    <a:pt x="4344" y="12283"/>
                    <a:pt x="3355" y="12914"/>
                  </a:cubicBezTo>
                  <a:cubicBezTo>
                    <a:pt x="2610" y="13387"/>
                    <a:pt x="1879" y="13860"/>
                    <a:pt x="1148" y="14333"/>
                  </a:cubicBezTo>
                  <a:cubicBezTo>
                    <a:pt x="1262" y="14548"/>
                    <a:pt x="1377" y="14748"/>
                    <a:pt x="1506" y="14949"/>
                  </a:cubicBezTo>
                  <a:cubicBezTo>
                    <a:pt x="2280" y="14562"/>
                    <a:pt x="3054" y="14161"/>
                    <a:pt x="3828" y="13760"/>
                  </a:cubicBezTo>
                  <a:cubicBezTo>
                    <a:pt x="4874" y="13215"/>
                    <a:pt x="5906" y="12642"/>
                    <a:pt x="6952" y="12068"/>
                  </a:cubicBezTo>
                  <a:lnTo>
                    <a:pt x="8085" y="11438"/>
                  </a:lnTo>
                  <a:lnTo>
                    <a:pt x="7440" y="12570"/>
                  </a:lnTo>
                  <a:cubicBezTo>
                    <a:pt x="6881" y="13602"/>
                    <a:pt x="6307" y="14634"/>
                    <a:pt x="5763" y="15680"/>
                  </a:cubicBezTo>
                  <a:cubicBezTo>
                    <a:pt x="5361" y="16454"/>
                    <a:pt x="4960" y="17214"/>
                    <a:pt x="4573" y="17988"/>
                  </a:cubicBezTo>
                  <a:cubicBezTo>
                    <a:pt x="4774" y="18117"/>
                    <a:pt x="4989" y="18231"/>
                    <a:pt x="5204" y="18346"/>
                  </a:cubicBezTo>
                  <a:cubicBezTo>
                    <a:pt x="5677" y="17629"/>
                    <a:pt x="6135" y="16898"/>
                    <a:pt x="6594" y="16167"/>
                  </a:cubicBezTo>
                  <a:cubicBezTo>
                    <a:pt x="7239" y="15178"/>
                    <a:pt x="7841" y="14161"/>
                    <a:pt x="8457" y="13158"/>
                  </a:cubicBezTo>
                  <a:lnTo>
                    <a:pt x="9117" y="12025"/>
                  </a:lnTo>
                  <a:lnTo>
                    <a:pt x="9131" y="13330"/>
                  </a:lnTo>
                  <a:cubicBezTo>
                    <a:pt x="9160" y="14519"/>
                    <a:pt x="9174" y="15694"/>
                    <a:pt x="9231" y="16870"/>
                  </a:cubicBezTo>
                  <a:cubicBezTo>
                    <a:pt x="9260" y="17730"/>
                    <a:pt x="9303" y="18590"/>
                    <a:pt x="9346" y="19450"/>
                  </a:cubicBezTo>
                  <a:lnTo>
                    <a:pt x="10063" y="19450"/>
                  </a:lnTo>
                  <a:cubicBezTo>
                    <a:pt x="10120" y="18590"/>
                    <a:pt x="10163" y="17730"/>
                    <a:pt x="10191" y="16870"/>
                  </a:cubicBezTo>
                  <a:cubicBezTo>
                    <a:pt x="10249" y="15694"/>
                    <a:pt x="10263" y="14519"/>
                    <a:pt x="10292" y="13330"/>
                  </a:cubicBezTo>
                  <a:lnTo>
                    <a:pt x="10306" y="12025"/>
                  </a:lnTo>
                  <a:lnTo>
                    <a:pt x="10965" y="13158"/>
                  </a:lnTo>
                  <a:cubicBezTo>
                    <a:pt x="11582" y="14161"/>
                    <a:pt x="12184" y="15178"/>
                    <a:pt x="12829" y="16167"/>
                  </a:cubicBezTo>
                  <a:cubicBezTo>
                    <a:pt x="13287" y="16898"/>
                    <a:pt x="13746" y="17629"/>
                    <a:pt x="14219" y="18346"/>
                  </a:cubicBezTo>
                  <a:cubicBezTo>
                    <a:pt x="14434" y="18231"/>
                    <a:pt x="14649" y="18117"/>
                    <a:pt x="14850" y="17988"/>
                  </a:cubicBezTo>
                  <a:cubicBezTo>
                    <a:pt x="14463" y="17214"/>
                    <a:pt x="14061" y="16454"/>
                    <a:pt x="13660" y="15680"/>
                  </a:cubicBezTo>
                  <a:cubicBezTo>
                    <a:pt x="13130" y="14634"/>
                    <a:pt x="12542" y="13602"/>
                    <a:pt x="11983" y="12570"/>
                  </a:cubicBezTo>
                  <a:lnTo>
                    <a:pt x="11338" y="11438"/>
                  </a:lnTo>
                  <a:lnTo>
                    <a:pt x="12470" y="12083"/>
                  </a:lnTo>
                  <a:cubicBezTo>
                    <a:pt x="13517" y="12642"/>
                    <a:pt x="14534" y="13215"/>
                    <a:pt x="15595" y="13760"/>
                  </a:cubicBezTo>
                  <a:cubicBezTo>
                    <a:pt x="16369" y="14161"/>
                    <a:pt x="17143" y="14562"/>
                    <a:pt x="17917" y="14963"/>
                  </a:cubicBezTo>
                  <a:cubicBezTo>
                    <a:pt x="18046" y="14763"/>
                    <a:pt x="18175" y="14548"/>
                    <a:pt x="18275" y="14333"/>
                  </a:cubicBezTo>
                  <a:cubicBezTo>
                    <a:pt x="17544" y="13860"/>
                    <a:pt x="16813" y="13387"/>
                    <a:pt x="16068" y="12914"/>
                  </a:cubicBezTo>
                  <a:cubicBezTo>
                    <a:pt x="15079" y="12283"/>
                    <a:pt x="14061" y="11681"/>
                    <a:pt x="13058" y="11065"/>
                  </a:cubicBezTo>
                  <a:lnTo>
                    <a:pt x="11940" y="10406"/>
                  </a:lnTo>
                  <a:lnTo>
                    <a:pt x="13230" y="10391"/>
                  </a:lnTo>
                  <a:cubicBezTo>
                    <a:pt x="14420" y="10348"/>
                    <a:pt x="15595" y="10334"/>
                    <a:pt x="16770" y="10277"/>
                  </a:cubicBezTo>
                  <a:cubicBezTo>
                    <a:pt x="17659" y="10248"/>
                    <a:pt x="18547" y="10205"/>
                    <a:pt x="19422" y="10162"/>
                  </a:cubicBezTo>
                  <a:lnTo>
                    <a:pt x="19422" y="9732"/>
                  </a:lnTo>
                  <a:lnTo>
                    <a:pt x="19422" y="9445"/>
                  </a:lnTo>
                  <a:cubicBezTo>
                    <a:pt x="18547" y="9388"/>
                    <a:pt x="17659" y="9345"/>
                    <a:pt x="16770" y="9316"/>
                  </a:cubicBezTo>
                  <a:cubicBezTo>
                    <a:pt x="15595" y="9259"/>
                    <a:pt x="14405" y="9245"/>
                    <a:pt x="13230" y="9216"/>
                  </a:cubicBezTo>
                  <a:lnTo>
                    <a:pt x="11926" y="9202"/>
                  </a:lnTo>
                  <a:lnTo>
                    <a:pt x="13058" y="8542"/>
                  </a:lnTo>
                  <a:cubicBezTo>
                    <a:pt x="14047" y="7926"/>
                    <a:pt x="15065" y="7324"/>
                    <a:pt x="16068" y="6679"/>
                  </a:cubicBezTo>
                  <a:cubicBezTo>
                    <a:pt x="16828" y="6206"/>
                    <a:pt x="17573" y="5719"/>
                    <a:pt x="18332" y="5232"/>
                  </a:cubicBezTo>
                  <a:cubicBezTo>
                    <a:pt x="18218" y="5017"/>
                    <a:pt x="18103" y="4802"/>
                    <a:pt x="17974" y="4601"/>
                  </a:cubicBezTo>
                  <a:cubicBezTo>
                    <a:pt x="17171" y="5017"/>
                    <a:pt x="16369" y="5418"/>
                    <a:pt x="15566" y="5848"/>
                  </a:cubicBezTo>
                  <a:cubicBezTo>
                    <a:pt x="14520" y="6378"/>
                    <a:pt x="13502" y="6966"/>
                    <a:pt x="12456" y="7525"/>
                  </a:cubicBezTo>
                  <a:lnTo>
                    <a:pt x="11324" y="8170"/>
                  </a:lnTo>
                  <a:lnTo>
                    <a:pt x="11969" y="7038"/>
                  </a:lnTo>
                  <a:cubicBezTo>
                    <a:pt x="12528" y="5991"/>
                    <a:pt x="13101" y="4974"/>
                    <a:pt x="13646" y="3913"/>
                  </a:cubicBezTo>
                  <a:cubicBezTo>
                    <a:pt x="14061" y="3110"/>
                    <a:pt x="14477" y="2308"/>
                    <a:pt x="14893" y="1491"/>
                  </a:cubicBezTo>
                  <a:cubicBezTo>
                    <a:pt x="14692" y="1376"/>
                    <a:pt x="14491" y="1247"/>
                    <a:pt x="14291" y="1133"/>
                  </a:cubicBezTo>
                  <a:cubicBezTo>
                    <a:pt x="13789" y="1892"/>
                    <a:pt x="13287" y="2666"/>
                    <a:pt x="12814" y="3426"/>
                  </a:cubicBezTo>
                  <a:cubicBezTo>
                    <a:pt x="12169" y="4429"/>
                    <a:pt x="11567" y="5447"/>
                    <a:pt x="10951" y="6450"/>
                  </a:cubicBezTo>
                  <a:lnTo>
                    <a:pt x="10292" y="7568"/>
                  </a:lnTo>
                  <a:lnTo>
                    <a:pt x="10277" y="6264"/>
                  </a:lnTo>
                  <a:cubicBezTo>
                    <a:pt x="10249" y="5088"/>
                    <a:pt x="10234" y="3899"/>
                    <a:pt x="10177" y="2723"/>
                  </a:cubicBezTo>
                  <a:cubicBezTo>
                    <a:pt x="10134" y="1820"/>
                    <a:pt x="10091" y="903"/>
                    <a:pt x="10048" y="0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0" name="Google Shape;4324;p64"/>
            <p:cNvSpPr/>
            <p:nvPr/>
          </p:nvSpPr>
          <p:spPr>
            <a:xfrm>
              <a:off x="4807538" y="3492538"/>
              <a:ext cx="424275" cy="389550"/>
            </a:xfrm>
            <a:custGeom>
              <a:avLst/>
              <a:gdLst/>
              <a:ahLst/>
              <a:cxnLst/>
              <a:rect l="l" t="t" r="r" b="b"/>
              <a:pathLst>
                <a:path w="16971" h="15582" extrusionOk="0">
                  <a:moveTo>
                    <a:pt x="9034" y="1"/>
                  </a:moveTo>
                  <a:cubicBezTo>
                    <a:pt x="8203" y="1"/>
                    <a:pt x="7371" y="109"/>
                    <a:pt x="6565" y="324"/>
                  </a:cubicBezTo>
                  <a:cubicBezTo>
                    <a:pt x="4272" y="926"/>
                    <a:pt x="2308" y="2374"/>
                    <a:pt x="1047" y="4395"/>
                  </a:cubicBezTo>
                  <a:cubicBezTo>
                    <a:pt x="703" y="4939"/>
                    <a:pt x="445" y="5541"/>
                    <a:pt x="259" y="6158"/>
                  </a:cubicBezTo>
                  <a:cubicBezTo>
                    <a:pt x="216" y="6287"/>
                    <a:pt x="187" y="6430"/>
                    <a:pt x="158" y="6559"/>
                  </a:cubicBezTo>
                  <a:cubicBezTo>
                    <a:pt x="44" y="7089"/>
                    <a:pt x="1" y="7634"/>
                    <a:pt x="29" y="8178"/>
                  </a:cubicBezTo>
                  <a:cubicBezTo>
                    <a:pt x="144" y="9554"/>
                    <a:pt x="775" y="10300"/>
                    <a:pt x="1534" y="10672"/>
                  </a:cubicBezTo>
                  <a:cubicBezTo>
                    <a:pt x="2172" y="11006"/>
                    <a:pt x="2890" y="11086"/>
                    <a:pt x="3435" y="11086"/>
                  </a:cubicBezTo>
                  <a:cubicBezTo>
                    <a:pt x="3943" y="11086"/>
                    <a:pt x="4300" y="11016"/>
                    <a:pt x="4300" y="11016"/>
                  </a:cubicBezTo>
                  <a:lnTo>
                    <a:pt x="4300" y="11016"/>
                  </a:lnTo>
                  <a:cubicBezTo>
                    <a:pt x="4300" y="11016"/>
                    <a:pt x="3713" y="14814"/>
                    <a:pt x="5375" y="15359"/>
                  </a:cubicBezTo>
                  <a:cubicBezTo>
                    <a:pt x="5504" y="15402"/>
                    <a:pt x="5617" y="15422"/>
                    <a:pt x="5714" y="15422"/>
                  </a:cubicBezTo>
                  <a:cubicBezTo>
                    <a:pt x="6879" y="15422"/>
                    <a:pt x="6002" y="12593"/>
                    <a:pt x="6809" y="12593"/>
                  </a:cubicBezTo>
                  <a:cubicBezTo>
                    <a:pt x="7697" y="12593"/>
                    <a:pt x="6622" y="15230"/>
                    <a:pt x="8199" y="15560"/>
                  </a:cubicBezTo>
                  <a:cubicBezTo>
                    <a:pt x="8273" y="15575"/>
                    <a:pt x="8342" y="15582"/>
                    <a:pt x="8405" y="15582"/>
                  </a:cubicBezTo>
                  <a:cubicBezTo>
                    <a:pt x="9693" y="15582"/>
                    <a:pt x="8907" y="12679"/>
                    <a:pt x="10191" y="12679"/>
                  </a:cubicBezTo>
                  <a:cubicBezTo>
                    <a:pt x="11538" y="12679"/>
                    <a:pt x="11166" y="15459"/>
                    <a:pt x="12742" y="15560"/>
                  </a:cubicBezTo>
                  <a:cubicBezTo>
                    <a:pt x="12757" y="15560"/>
                    <a:pt x="12771" y="15561"/>
                    <a:pt x="12784" y="15561"/>
                  </a:cubicBezTo>
                  <a:cubicBezTo>
                    <a:pt x="14312" y="15561"/>
                    <a:pt x="13115" y="10873"/>
                    <a:pt x="13115" y="10873"/>
                  </a:cubicBezTo>
                  <a:lnTo>
                    <a:pt x="13115" y="10873"/>
                  </a:lnTo>
                  <a:cubicBezTo>
                    <a:pt x="13115" y="10873"/>
                    <a:pt x="13524" y="10963"/>
                    <a:pt x="14073" y="10963"/>
                  </a:cubicBezTo>
                  <a:cubicBezTo>
                    <a:pt x="14623" y="10963"/>
                    <a:pt x="15315" y="10873"/>
                    <a:pt x="15881" y="10515"/>
                  </a:cubicBezTo>
                  <a:cubicBezTo>
                    <a:pt x="16139" y="10357"/>
                    <a:pt x="16340" y="10156"/>
                    <a:pt x="16512" y="9913"/>
                  </a:cubicBezTo>
                  <a:cubicBezTo>
                    <a:pt x="16784" y="9511"/>
                    <a:pt x="16970" y="8938"/>
                    <a:pt x="16970" y="8178"/>
                  </a:cubicBezTo>
                  <a:cubicBezTo>
                    <a:pt x="16970" y="6631"/>
                    <a:pt x="16053" y="2933"/>
                    <a:pt x="13101" y="1084"/>
                  </a:cubicBezTo>
                  <a:cubicBezTo>
                    <a:pt x="13015" y="1026"/>
                    <a:pt x="12929" y="969"/>
                    <a:pt x="12828" y="926"/>
                  </a:cubicBezTo>
                  <a:cubicBezTo>
                    <a:pt x="12527" y="754"/>
                    <a:pt x="12226" y="611"/>
                    <a:pt x="11911" y="482"/>
                  </a:cubicBezTo>
                  <a:cubicBezTo>
                    <a:pt x="11194" y="224"/>
                    <a:pt x="10449" y="66"/>
                    <a:pt x="9689" y="23"/>
                  </a:cubicBezTo>
                  <a:cubicBezTo>
                    <a:pt x="9471" y="8"/>
                    <a:pt x="9253" y="1"/>
                    <a:pt x="9034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1" name="Google Shape;4325;p64"/>
            <p:cNvSpPr/>
            <p:nvPr/>
          </p:nvSpPr>
          <p:spPr>
            <a:xfrm>
              <a:off x="4989213" y="3705238"/>
              <a:ext cx="78500" cy="57900"/>
            </a:xfrm>
            <a:custGeom>
              <a:avLst/>
              <a:gdLst/>
              <a:ahLst/>
              <a:cxnLst/>
              <a:rect l="l" t="t" r="r" b="b"/>
              <a:pathLst>
                <a:path w="3140" h="2316" extrusionOk="0">
                  <a:moveTo>
                    <a:pt x="1233" y="0"/>
                  </a:moveTo>
                  <a:cubicBezTo>
                    <a:pt x="1233" y="0"/>
                    <a:pt x="0" y="1935"/>
                    <a:pt x="430" y="2236"/>
                  </a:cubicBezTo>
                  <a:cubicBezTo>
                    <a:pt x="479" y="2270"/>
                    <a:pt x="528" y="2285"/>
                    <a:pt x="577" y="2285"/>
                  </a:cubicBezTo>
                  <a:cubicBezTo>
                    <a:pt x="970" y="2285"/>
                    <a:pt x="1376" y="1347"/>
                    <a:pt x="1376" y="1347"/>
                  </a:cubicBezTo>
                  <a:cubicBezTo>
                    <a:pt x="1376" y="1347"/>
                    <a:pt x="1563" y="2316"/>
                    <a:pt x="2157" y="2316"/>
                  </a:cubicBezTo>
                  <a:cubicBezTo>
                    <a:pt x="2222" y="2316"/>
                    <a:pt x="2291" y="2304"/>
                    <a:pt x="2365" y="2279"/>
                  </a:cubicBezTo>
                  <a:cubicBezTo>
                    <a:pt x="3139" y="2035"/>
                    <a:pt x="1233" y="0"/>
                    <a:pt x="1233" y="0"/>
                  </a:cubicBezTo>
                  <a:close/>
                </a:path>
              </a:pathLst>
            </a:custGeom>
            <a:solidFill>
              <a:srgbClr val="1E032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2" name="Google Shape;4326;p64"/>
            <p:cNvSpPr/>
            <p:nvPr/>
          </p:nvSpPr>
          <p:spPr>
            <a:xfrm>
              <a:off x="4883513" y="3581088"/>
              <a:ext cx="92450" cy="133550"/>
            </a:xfrm>
            <a:custGeom>
              <a:avLst/>
              <a:gdLst/>
              <a:ahLst/>
              <a:cxnLst/>
              <a:rect l="l" t="t" r="r" b="b"/>
              <a:pathLst>
                <a:path w="3698" h="5342" extrusionOk="0">
                  <a:moveTo>
                    <a:pt x="2008" y="0"/>
                  </a:moveTo>
                  <a:cubicBezTo>
                    <a:pt x="1223" y="0"/>
                    <a:pt x="513" y="500"/>
                    <a:pt x="244" y="1240"/>
                  </a:cubicBezTo>
                  <a:cubicBezTo>
                    <a:pt x="43" y="1784"/>
                    <a:pt x="0" y="2386"/>
                    <a:pt x="100" y="2945"/>
                  </a:cubicBezTo>
                  <a:cubicBezTo>
                    <a:pt x="172" y="3332"/>
                    <a:pt x="272" y="3705"/>
                    <a:pt x="401" y="4063"/>
                  </a:cubicBezTo>
                  <a:cubicBezTo>
                    <a:pt x="502" y="4364"/>
                    <a:pt x="659" y="4665"/>
                    <a:pt x="860" y="4909"/>
                  </a:cubicBezTo>
                  <a:cubicBezTo>
                    <a:pt x="1125" y="5186"/>
                    <a:pt x="1502" y="5341"/>
                    <a:pt x="1879" y="5341"/>
                  </a:cubicBezTo>
                  <a:cubicBezTo>
                    <a:pt x="1950" y="5341"/>
                    <a:pt x="2022" y="5336"/>
                    <a:pt x="2093" y="5324"/>
                  </a:cubicBezTo>
                  <a:cubicBezTo>
                    <a:pt x="2150" y="5310"/>
                    <a:pt x="2193" y="5310"/>
                    <a:pt x="2236" y="5296"/>
                  </a:cubicBezTo>
                  <a:cubicBezTo>
                    <a:pt x="2953" y="5124"/>
                    <a:pt x="3426" y="4421"/>
                    <a:pt x="3540" y="3719"/>
                  </a:cubicBezTo>
                  <a:cubicBezTo>
                    <a:pt x="3698" y="2759"/>
                    <a:pt x="3569" y="1770"/>
                    <a:pt x="3168" y="896"/>
                  </a:cubicBezTo>
                  <a:cubicBezTo>
                    <a:pt x="3024" y="552"/>
                    <a:pt x="2766" y="265"/>
                    <a:pt x="2451" y="79"/>
                  </a:cubicBezTo>
                  <a:cubicBezTo>
                    <a:pt x="2351" y="36"/>
                    <a:pt x="2265" y="7"/>
                    <a:pt x="2164" y="7"/>
                  </a:cubicBezTo>
                  <a:cubicBezTo>
                    <a:pt x="2112" y="3"/>
                    <a:pt x="2060" y="0"/>
                    <a:pt x="2008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3" name="Google Shape;4327;p64"/>
            <p:cNvSpPr/>
            <p:nvPr/>
          </p:nvSpPr>
          <p:spPr>
            <a:xfrm>
              <a:off x="4901413" y="3583038"/>
              <a:ext cx="74550" cy="131175"/>
            </a:xfrm>
            <a:custGeom>
              <a:avLst/>
              <a:gdLst/>
              <a:ahLst/>
              <a:cxnLst/>
              <a:rect l="l" t="t" r="r" b="b"/>
              <a:pathLst>
                <a:path w="2982" h="5247" extrusionOk="0">
                  <a:moveTo>
                    <a:pt x="1735" y="1"/>
                  </a:moveTo>
                  <a:cubicBezTo>
                    <a:pt x="1047" y="115"/>
                    <a:pt x="488" y="588"/>
                    <a:pt x="244" y="1233"/>
                  </a:cubicBezTo>
                  <a:cubicBezTo>
                    <a:pt x="44" y="1778"/>
                    <a:pt x="1" y="2366"/>
                    <a:pt x="101" y="2939"/>
                  </a:cubicBezTo>
                  <a:cubicBezTo>
                    <a:pt x="173" y="3326"/>
                    <a:pt x="273" y="3698"/>
                    <a:pt x="402" y="4057"/>
                  </a:cubicBezTo>
                  <a:cubicBezTo>
                    <a:pt x="502" y="4358"/>
                    <a:pt x="646" y="4644"/>
                    <a:pt x="861" y="4902"/>
                  </a:cubicBezTo>
                  <a:cubicBezTo>
                    <a:pt x="1004" y="5060"/>
                    <a:pt x="1176" y="5175"/>
                    <a:pt x="1377" y="5246"/>
                  </a:cubicBezTo>
                  <a:cubicBezTo>
                    <a:pt x="1434" y="5232"/>
                    <a:pt x="1477" y="5232"/>
                    <a:pt x="1520" y="5218"/>
                  </a:cubicBezTo>
                  <a:cubicBezTo>
                    <a:pt x="2237" y="5046"/>
                    <a:pt x="2710" y="4343"/>
                    <a:pt x="2824" y="3641"/>
                  </a:cubicBezTo>
                  <a:cubicBezTo>
                    <a:pt x="2982" y="2681"/>
                    <a:pt x="2853" y="1692"/>
                    <a:pt x="2452" y="818"/>
                  </a:cubicBezTo>
                  <a:cubicBezTo>
                    <a:pt x="2308" y="474"/>
                    <a:pt x="2050" y="187"/>
                    <a:pt x="1735" y="1"/>
                  </a:cubicBezTo>
                  <a:close/>
                </a:path>
              </a:pathLst>
            </a:custGeom>
            <a:solidFill>
              <a:srgbClr val="1E032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4" name="Google Shape;4328;p64"/>
            <p:cNvSpPr/>
            <p:nvPr/>
          </p:nvSpPr>
          <p:spPr>
            <a:xfrm>
              <a:off x="5075213" y="3594588"/>
              <a:ext cx="86125" cy="114575"/>
            </a:xfrm>
            <a:custGeom>
              <a:avLst/>
              <a:gdLst/>
              <a:ahLst/>
              <a:cxnLst/>
              <a:rect l="l" t="t" r="r" b="b"/>
              <a:pathLst>
                <a:path w="3445" h="4583" extrusionOk="0">
                  <a:moveTo>
                    <a:pt x="1400" y="1"/>
                  </a:moveTo>
                  <a:cubicBezTo>
                    <a:pt x="1265" y="1"/>
                    <a:pt x="1130" y="28"/>
                    <a:pt x="1003" y="83"/>
                  </a:cubicBezTo>
                  <a:cubicBezTo>
                    <a:pt x="932" y="112"/>
                    <a:pt x="860" y="155"/>
                    <a:pt x="788" y="212"/>
                  </a:cubicBezTo>
                  <a:cubicBezTo>
                    <a:pt x="115" y="728"/>
                    <a:pt x="0" y="4025"/>
                    <a:pt x="1577" y="4512"/>
                  </a:cubicBezTo>
                  <a:lnTo>
                    <a:pt x="1648" y="4541"/>
                  </a:lnTo>
                  <a:cubicBezTo>
                    <a:pt x="1765" y="4569"/>
                    <a:pt x="1875" y="4582"/>
                    <a:pt x="1978" y="4582"/>
                  </a:cubicBezTo>
                  <a:cubicBezTo>
                    <a:pt x="3187" y="4582"/>
                    <a:pt x="3445" y="2757"/>
                    <a:pt x="3168" y="1832"/>
                  </a:cubicBezTo>
                  <a:cubicBezTo>
                    <a:pt x="2953" y="1187"/>
                    <a:pt x="2551" y="614"/>
                    <a:pt x="2007" y="212"/>
                  </a:cubicBezTo>
                  <a:cubicBezTo>
                    <a:pt x="1830" y="71"/>
                    <a:pt x="1616" y="1"/>
                    <a:pt x="1400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5" name="Google Shape;4329;p64"/>
            <p:cNvSpPr/>
            <p:nvPr/>
          </p:nvSpPr>
          <p:spPr>
            <a:xfrm>
              <a:off x="5075213" y="3596663"/>
              <a:ext cx="65950" cy="110750"/>
            </a:xfrm>
            <a:custGeom>
              <a:avLst/>
              <a:gdLst/>
              <a:ahLst/>
              <a:cxnLst/>
              <a:rect l="l" t="t" r="r" b="b"/>
              <a:pathLst>
                <a:path w="2638" h="4430" extrusionOk="0">
                  <a:moveTo>
                    <a:pt x="1003" y="0"/>
                  </a:moveTo>
                  <a:cubicBezTo>
                    <a:pt x="932" y="29"/>
                    <a:pt x="860" y="72"/>
                    <a:pt x="788" y="129"/>
                  </a:cubicBezTo>
                  <a:cubicBezTo>
                    <a:pt x="115" y="645"/>
                    <a:pt x="0" y="3942"/>
                    <a:pt x="1577" y="4429"/>
                  </a:cubicBezTo>
                  <a:cubicBezTo>
                    <a:pt x="2465" y="4099"/>
                    <a:pt x="2637" y="2580"/>
                    <a:pt x="2394" y="1749"/>
                  </a:cubicBezTo>
                  <a:cubicBezTo>
                    <a:pt x="2236" y="1233"/>
                    <a:pt x="1792" y="488"/>
                    <a:pt x="1233" y="129"/>
                  </a:cubicBezTo>
                  <a:cubicBezTo>
                    <a:pt x="1161" y="72"/>
                    <a:pt x="1089" y="29"/>
                    <a:pt x="1003" y="0"/>
                  </a:cubicBezTo>
                  <a:close/>
                </a:path>
              </a:pathLst>
            </a:custGeom>
            <a:solidFill>
              <a:srgbClr val="1E032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6" name="Google Shape;4330;p64"/>
            <p:cNvSpPr/>
            <p:nvPr/>
          </p:nvSpPr>
          <p:spPr>
            <a:xfrm>
              <a:off x="4938338" y="3696638"/>
              <a:ext cx="43725" cy="34425"/>
            </a:xfrm>
            <a:custGeom>
              <a:avLst/>
              <a:gdLst/>
              <a:ahLst/>
              <a:cxnLst/>
              <a:rect l="l" t="t" r="r" b="b"/>
              <a:pathLst>
                <a:path w="1749" h="1377" extrusionOk="0">
                  <a:moveTo>
                    <a:pt x="1749" y="0"/>
                  </a:moveTo>
                  <a:lnTo>
                    <a:pt x="0" y="1376"/>
                  </a:lnTo>
                  <a:cubicBezTo>
                    <a:pt x="0" y="1376"/>
                    <a:pt x="12" y="1377"/>
                    <a:pt x="33" y="1377"/>
                  </a:cubicBezTo>
                  <a:cubicBezTo>
                    <a:pt x="252" y="1377"/>
                    <a:pt x="1475" y="1317"/>
                    <a:pt x="1749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7" name="Google Shape;4331;p64"/>
            <p:cNvSpPr/>
            <p:nvPr/>
          </p:nvSpPr>
          <p:spPr>
            <a:xfrm>
              <a:off x="5079138" y="3698063"/>
              <a:ext cx="40875" cy="25825"/>
            </a:xfrm>
            <a:custGeom>
              <a:avLst/>
              <a:gdLst/>
              <a:ahLst/>
              <a:cxnLst/>
              <a:rect l="l" t="t" r="r" b="b"/>
              <a:pathLst>
                <a:path w="1635" h="1033" extrusionOk="0">
                  <a:moveTo>
                    <a:pt x="1" y="0"/>
                  </a:moveTo>
                  <a:cubicBezTo>
                    <a:pt x="1" y="1"/>
                    <a:pt x="489" y="1033"/>
                    <a:pt x="1590" y="1033"/>
                  </a:cubicBezTo>
                  <a:cubicBezTo>
                    <a:pt x="1605" y="1033"/>
                    <a:pt x="1620" y="1033"/>
                    <a:pt x="1635" y="1032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8" name="Google Shape;4332;p64"/>
            <p:cNvSpPr/>
            <p:nvPr/>
          </p:nvSpPr>
          <p:spPr>
            <a:xfrm>
              <a:off x="4807888" y="3656488"/>
              <a:ext cx="56300" cy="103225"/>
            </a:xfrm>
            <a:custGeom>
              <a:avLst/>
              <a:gdLst/>
              <a:ahLst/>
              <a:cxnLst/>
              <a:rect l="l" t="t" r="r" b="b"/>
              <a:pathLst>
                <a:path w="2252" h="4129" extrusionOk="0">
                  <a:moveTo>
                    <a:pt x="159" y="1"/>
                  </a:moveTo>
                  <a:cubicBezTo>
                    <a:pt x="101" y="187"/>
                    <a:pt x="73" y="373"/>
                    <a:pt x="58" y="574"/>
                  </a:cubicBezTo>
                  <a:cubicBezTo>
                    <a:pt x="1" y="918"/>
                    <a:pt x="1" y="1276"/>
                    <a:pt x="30" y="1635"/>
                  </a:cubicBezTo>
                  <a:cubicBezTo>
                    <a:pt x="116" y="2753"/>
                    <a:pt x="546" y="3441"/>
                    <a:pt x="1119" y="3871"/>
                  </a:cubicBezTo>
                  <a:cubicBezTo>
                    <a:pt x="1248" y="3971"/>
                    <a:pt x="1377" y="4057"/>
                    <a:pt x="1520" y="4129"/>
                  </a:cubicBezTo>
                  <a:cubicBezTo>
                    <a:pt x="2251" y="1649"/>
                    <a:pt x="646" y="330"/>
                    <a:pt x="159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9" name="Google Shape;4333;p64"/>
            <p:cNvSpPr/>
            <p:nvPr/>
          </p:nvSpPr>
          <p:spPr>
            <a:xfrm>
              <a:off x="4814338" y="3602388"/>
              <a:ext cx="23325" cy="44100"/>
            </a:xfrm>
            <a:custGeom>
              <a:avLst/>
              <a:gdLst/>
              <a:ahLst/>
              <a:cxnLst/>
              <a:rect l="l" t="t" r="r" b="b"/>
              <a:pathLst>
                <a:path w="933" h="1764" extrusionOk="0">
                  <a:moveTo>
                    <a:pt x="775" y="1"/>
                  </a:moveTo>
                  <a:lnTo>
                    <a:pt x="775" y="1"/>
                  </a:lnTo>
                  <a:cubicBezTo>
                    <a:pt x="445" y="545"/>
                    <a:pt x="173" y="1147"/>
                    <a:pt x="1" y="1764"/>
                  </a:cubicBezTo>
                  <a:cubicBezTo>
                    <a:pt x="345" y="1434"/>
                    <a:pt x="933" y="746"/>
                    <a:pt x="775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0" name="Google Shape;4334;p64"/>
            <p:cNvSpPr/>
            <p:nvPr/>
          </p:nvSpPr>
          <p:spPr>
            <a:xfrm>
              <a:off x="4826538" y="3620138"/>
              <a:ext cx="50900" cy="38175"/>
            </a:xfrm>
            <a:custGeom>
              <a:avLst/>
              <a:gdLst/>
              <a:ahLst/>
              <a:cxnLst/>
              <a:rect l="l" t="t" r="r" b="b"/>
              <a:pathLst>
                <a:path w="2036" h="1527" extrusionOk="0">
                  <a:moveTo>
                    <a:pt x="1298" y="1"/>
                  </a:moveTo>
                  <a:cubicBezTo>
                    <a:pt x="734" y="1"/>
                    <a:pt x="0" y="1527"/>
                    <a:pt x="0" y="1527"/>
                  </a:cubicBezTo>
                  <a:cubicBezTo>
                    <a:pt x="0" y="1527"/>
                    <a:pt x="2035" y="409"/>
                    <a:pt x="1462" y="50"/>
                  </a:cubicBezTo>
                  <a:cubicBezTo>
                    <a:pt x="1410" y="16"/>
                    <a:pt x="1355" y="1"/>
                    <a:pt x="1298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1" name="Google Shape;4335;p64"/>
            <p:cNvSpPr/>
            <p:nvPr/>
          </p:nvSpPr>
          <p:spPr>
            <a:xfrm>
              <a:off x="4837638" y="3654338"/>
              <a:ext cx="44100" cy="18300"/>
            </a:xfrm>
            <a:custGeom>
              <a:avLst/>
              <a:gdLst/>
              <a:ahLst/>
              <a:cxnLst/>
              <a:rect l="l" t="t" r="r" b="b"/>
              <a:pathLst>
                <a:path w="1764" h="732" extrusionOk="0">
                  <a:moveTo>
                    <a:pt x="1264" y="0"/>
                  </a:moveTo>
                  <a:cubicBezTo>
                    <a:pt x="824" y="0"/>
                    <a:pt x="1" y="732"/>
                    <a:pt x="1" y="732"/>
                  </a:cubicBezTo>
                  <a:cubicBezTo>
                    <a:pt x="1" y="732"/>
                    <a:pt x="1763" y="459"/>
                    <a:pt x="1462" y="87"/>
                  </a:cubicBezTo>
                  <a:cubicBezTo>
                    <a:pt x="1415" y="26"/>
                    <a:pt x="1346" y="0"/>
                    <a:pt x="1264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2" name="Google Shape;4336;p64"/>
            <p:cNvSpPr/>
            <p:nvPr/>
          </p:nvSpPr>
          <p:spPr>
            <a:xfrm>
              <a:off x="4848038" y="3676013"/>
              <a:ext cx="42075" cy="14225"/>
            </a:xfrm>
            <a:custGeom>
              <a:avLst/>
              <a:gdLst/>
              <a:ahLst/>
              <a:cxnLst/>
              <a:rect l="l" t="t" r="r" b="b"/>
              <a:pathLst>
                <a:path w="1683" h="569" extrusionOk="0">
                  <a:moveTo>
                    <a:pt x="1211" y="0"/>
                  </a:moveTo>
                  <a:cubicBezTo>
                    <a:pt x="765" y="0"/>
                    <a:pt x="0" y="567"/>
                    <a:pt x="0" y="567"/>
                  </a:cubicBezTo>
                  <a:cubicBezTo>
                    <a:pt x="0" y="567"/>
                    <a:pt x="41" y="568"/>
                    <a:pt x="109" y="568"/>
                  </a:cubicBezTo>
                  <a:cubicBezTo>
                    <a:pt x="483" y="568"/>
                    <a:pt x="1683" y="537"/>
                    <a:pt x="1476" y="137"/>
                  </a:cubicBezTo>
                  <a:cubicBezTo>
                    <a:pt x="1423" y="39"/>
                    <a:pt x="1328" y="0"/>
                    <a:pt x="1211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3" name="Google Shape;4337;p64"/>
            <p:cNvSpPr/>
            <p:nvPr/>
          </p:nvSpPr>
          <p:spPr>
            <a:xfrm>
              <a:off x="4854488" y="3700138"/>
              <a:ext cx="43125" cy="10050"/>
            </a:xfrm>
            <a:custGeom>
              <a:avLst/>
              <a:gdLst/>
              <a:ahLst/>
              <a:cxnLst/>
              <a:rect l="l" t="t" r="r" b="b"/>
              <a:pathLst>
                <a:path w="1725" h="402" extrusionOk="0">
                  <a:moveTo>
                    <a:pt x="1113" y="0"/>
                  </a:moveTo>
                  <a:cubicBezTo>
                    <a:pt x="624" y="0"/>
                    <a:pt x="0" y="204"/>
                    <a:pt x="0" y="204"/>
                  </a:cubicBezTo>
                  <a:cubicBezTo>
                    <a:pt x="0" y="204"/>
                    <a:pt x="835" y="402"/>
                    <a:pt x="1323" y="402"/>
                  </a:cubicBezTo>
                  <a:cubicBezTo>
                    <a:pt x="1567" y="402"/>
                    <a:pt x="1725" y="352"/>
                    <a:pt x="1648" y="204"/>
                  </a:cubicBezTo>
                  <a:cubicBezTo>
                    <a:pt x="1567" y="51"/>
                    <a:pt x="1357" y="0"/>
                    <a:pt x="1113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4" name="Google Shape;4338;p64"/>
            <p:cNvSpPr/>
            <p:nvPr/>
          </p:nvSpPr>
          <p:spPr>
            <a:xfrm>
              <a:off x="4858788" y="3718338"/>
              <a:ext cx="40000" cy="12950"/>
            </a:xfrm>
            <a:custGeom>
              <a:avLst/>
              <a:gdLst/>
              <a:ahLst/>
              <a:cxnLst/>
              <a:rect l="l" t="t" r="r" b="b"/>
              <a:pathLst>
                <a:path w="1600" h="518" extrusionOk="0">
                  <a:moveTo>
                    <a:pt x="925" y="1"/>
                  </a:moveTo>
                  <a:cubicBezTo>
                    <a:pt x="495" y="1"/>
                    <a:pt x="0" y="107"/>
                    <a:pt x="0" y="107"/>
                  </a:cubicBezTo>
                  <a:cubicBezTo>
                    <a:pt x="0" y="107"/>
                    <a:pt x="806" y="518"/>
                    <a:pt x="1252" y="518"/>
                  </a:cubicBezTo>
                  <a:cubicBezTo>
                    <a:pt x="1400" y="518"/>
                    <a:pt x="1509" y="472"/>
                    <a:pt x="1534" y="350"/>
                  </a:cubicBezTo>
                  <a:cubicBezTo>
                    <a:pt x="1599" y="76"/>
                    <a:pt x="1285" y="1"/>
                    <a:pt x="925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5" name="Google Shape;4339;p64"/>
            <p:cNvSpPr/>
            <p:nvPr/>
          </p:nvSpPr>
          <p:spPr>
            <a:xfrm>
              <a:off x="4854488" y="3743463"/>
              <a:ext cx="51875" cy="20575"/>
            </a:xfrm>
            <a:custGeom>
              <a:avLst/>
              <a:gdLst/>
              <a:ahLst/>
              <a:cxnLst/>
              <a:rect l="l" t="t" r="r" b="b"/>
              <a:pathLst>
                <a:path w="2075" h="823" extrusionOk="0">
                  <a:moveTo>
                    <a:pt x="257" y="0"/>
                  </a:moveTo>
                  <a:cubicBezTo>
                    <a:pt x="103" y="0"/>
                    <a:pt x="0" y="5"/>
                    <a:pt x="0" y="5"/>
                  </a:cubicBezTo>
                  <a:cubicBezTo>
                    <a:pt x="0" y="5"/>
                    <a:pt x="673" y="823"/>
                    <a:pt x="1215" y="823"/>
                  </a:cubicBezTo>
                  <a:cubicBezTo>
                    <a:pt x="1353" y="823"/>
                    <a:pt x="1483" y="769"/>
                    <a:pt x="1591" y="635"/>
                  </a:cubicBezTo>
                  <a:cubicBezTo>
                    <a:pt x="2075" y="62"/>
                    <a:pt x="820" y="0"/>
                    <a:pt x="257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6" name="Google Shape;4340;p64"/>
            <p:cNvSpPr/>
            <p:nvPr/>
          </p:nvSpPr>
          <p:spPr>
            <a:xfrm>
              <a:off x="4971638" y="3492388"/>
              <a:ext cx="133700" cy="50825"/>
            </a:xfrm>
            <a:custGeom>
              <a:avLst/>
              <a:gdLst/>
              <a:ahLst/>
              <a:cxnLst/>
              <a:rect l="l" t="t" r="r" b="b"/>
              <a:pathLst>
                <a:path w="5348" h="2033" extrusionOk="0">
                  <a:moveTo>
                    <a:pt x="2466" y="1"/>
                  </a:moveTo>
                  <a:cubicBezTo>
                    <a:pt x="2280" y="1"/>
                    <a:pt x="2108" y="15"/>
                    <a:pt x="1922" y="29"/>
                  </a:cubicBezTo>
                  <a:cubicBezTo>
                    <a:pt x="1277" y="58"/>
                    <a:pt x="632" y="158"/>
                    <a:pt x="1" y="330"/>
                  </a:cubicBezTo>
                  <a:cubicBezTo>
                    <a:pt x="87" y="502"/>
                    <a:pt x="202" y="660"/>
                    <a:pt x="316" y="817"/>
                  </a:cubicBezTo>
                  <a:cubicBezTo>
                    <a:pt x="417" y="946"/>
                    <a:pt x="531" y="1075"/>
                    <a:pt x="660" y="1204"/>
                  </a:cubicBezTo>
                  <a:cubicBezTo>
                    <a:pt x="1133" y="1634"/>
                    <a:pt x="1721" y="1921"/>
                    <a:pt x="2352" y="1993"/>
                  </a:cubicBezTo>
                  <a:cubicBezTo>
                    <a:pt x="2438" y="2007"/>
                    <a:pt x="2524" y="2021"/>
                    <a:pt x="2624" y="2021"/>
                  </a:cubicBezTo>
                  <a:cubicBezTo>
                    <a:pt x="2703" y="2029"/>
                    <a:pt x="2778" y="2032"/>
                    <a:pt x="2853" y="2032"/>
                  </a:cubicBezTo>
                  <a:cubicBezTo>
                    <a:pt x="2928" y="2032"/>
                    <a:pt x="3004" y="2029"/>
                    <a:pt x="3082" y="2021"/>
                  </a:cubicBezTo>
                  <a:cubicBezTo>
                    <a:pt x="4000" y="1978"/>
                    <a:pt x="4559" y="1692"/>
                    <a:pt x="4888" y="1348"/>
                  </a:cubicBezTo>
                  <a:cubicBezTo>
                    <a:pt x="5003" y="1233"/>
                    <a:pt x="5103" y="1104"/>
                    <a:pt x="5175" y="961"/>
                  </a:cubicBezTo>
                  <a:cubicBezTo>
                    <a:pt x="5261" y="817"/>
                    <a:pt x="5318" y="660"/>
                    <a:pt x="5347" y="488"/>
                  </a:cubicBezTo>
                  <a:cubicBezTo>
                    <a:pt x="4630" y="230"/>
                    <a:pt x="3871" y="58"/>
                    <a:pt x="3097" y="15"/>
                  </a:cubicBezTo>
                  <a:lnTo>
                    <a:pt x="3025" y="15"/>
                  </a:lnTo>
                  <a:cubicBezTo>
                    <a:pt x="2896" y="1"/>
                    <a:pt x="2767" y="1"/>
                    <a:pt x="2638" y="1"/>
                  </a:cubicBezTo>
                  <a:close/>
                </a:path>
              </a:pathLst>
            </a:custGeom>
            <a:solidFill>
              <a:srgbClr val="FFD3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7" name="Google Shape;4341;p64"/>
            <p:cNvSpPr/>
            <p:nvPr/>
          </p:nvSpPr>
          <p:spPr>
            <a:xfrm>
              <a:off x="4807888" y="3670463"/>
              <a:ext cx="33000" cy="82450"/>
            </a:xfrm>
            <a:custGeom>
              <a:avLst/>
              <a:gdLst/>
              <a:ahLst/>
              <a:cxnLst/>
              <a:rect l="l" t="t" r="r" b="b"/>
              <a:pathLst>
                <a:path w="1320" h="3298" extrusionOk="0">
                  <a:moveTo>
                    <a:pt x="58" y="1"/>
                  </a:moveTo>
                  <a:cubicBezTo>
                    <a:pt x="1" y="359"/>
                    <a:pt x="1" y="703"/>
                    <a:pt x="30" y="1061"/>
                  </a:cubicBezTo>
                  <a:cubicBezTo>
                    <a:pt x="116" y="2179"/>
                    <a:pt x="546" y="2882"/>
                    <a:pt x="1119" y="3297"/>
                  </a:cubicBezTo>
                  <a:cubicBezTo>
                    <a:pt x="1320" y="1291"/>
                    <a:pt x="288" y="216"/>
                    <a:pt x="58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8" name="Google Shape;4342;p64"/>
            <p:cNvSpPr/>
            <p:nvPr/>
          </p:nvSpPr>
          <p:spPr>
            <a:xfrm>
              <a:off x="5133613" y="3717763"/>
              <a:ext cx="6825" cy="6100"/>
            </a:xfrm>
            <a:custGeom>
              <a:avLst/>
              <a:gdLst/>
              <a:ahLst/>
              <a:cxnLst/>
              <a:rect l="l" t="t" r="r" b="b"/>
              <a:pathLst>
                <a:path w="273" h="244" extrusionOk="0">
                  <a:moveTo>
                    <a:pt x="158" y="1"/>
                  </a:moveTo>
                  <a:cubicBezTo>
                    <a:pt x="58" y="1"/>
                    <a:pt x="0" y="130"/>
                    <a:pt x="72" y="201"/>
                  </a:cubicBezTo>
                  <a:cubicBezTo>
                    <a:pt x="96" y="231"/>
                    <a:pt x="127" y="243"/>
                    <a:pt x="158" y="243"/>
                  </a:cubicBezTo>
                  <a:cubicBezTo>
                    <a:pt x="217" y="243"/>
                    <a:pt x="273" y="196"/>
                    <a:pt x="273" y="130"/>
                  </a:cubicBezTo>
                  <a:cubicBezTo>
                    <a:pt x="273" y="58"/>
                    <a:pt x="230" y="1"/>
                    <a:pt x="158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9" name="Google Shape;4343;p64"/>
            <p:cNvSpPr/>
            <p:nvPr/>
          </p:nvSpPr>
          <p:spPr>
            <a:xfrm>
              <a:off x="5152588" y="3699763"/>
              <a:ext cx="6125" cy="5925"/>
            </a:xfrm>
            <a:custGeom>
              <a:avLst/>
              <a:gdLst/>
              <a:ahLst/>
              <a:cxnLst/>
              <a:rect l="l" t="t" r="r" b="b"/>
              <a:pathLst>
                <a:path w="245" h="237" extrusionOk="0">
                  <a:moveTo>
                    <a:pt x="123" y="1"/>
                  </a:moveTo>
                  <a:cubicBezTo>
                    <a:pt x="62" y="1"/>
                    <a:pt x="1" y="40"/>
                    <a:pt x="1" y="119"/>
                  </a:cubicBezTo>
                  <a:cubicBezTo>
                    <a:pt x="1" y="198"/>
                    <a:pt x="62" y="237"/>
                    <a:pt x="123" y="237"/>
                  </a:cubicBezTo>
                  <a:cubicBezTo>
                    <a:pt x="184" y="237"/>
                    <a:pt x="245" y="198"/>
                    <a:pt x="245" y="119"/>
                  </a:cubicBezTo>
                  <a:cubicBezTo>
                    <a:pt x="245" y="40"/>
                    <a:pt x="184" y="1"/>
                    <a:pt x="123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0" name="Google Shape;4344;p64"/>
            <p:cNvSpPr/>
            <p:nvPr/>
          </p:nvSpPr>
          <p:spPr>
            <a:xfrm>
              <a:off x="4898913" y="3708713"/>
              <a:ext cx="6125" cy="5950"/>
            </a:xfrm>
            <a:custGeom>
              <a:avLst/>
              <a:gdLst/>
              <a:ahLst/>
              <a:cxnLst/>
              <a:rect l="l" t="t" r="r" b="b"/>
              <a:pathLst>
                <a:path w="245" h="238" extrusionOk="0">
                  <a:moveTo>
                    <a:pt x="122" y="1"/>
                  </a:moveTo>
                  <a:cubicBezTo>
                    <a:pt x="61" y="1"/>
                    <a:pt x="0" y="40"/>
                    <a:pt x="0" y="119"/>
                  </a:cubicBezTo>
                  <a:cubicBezTo>
                    <a:pt x="0" y="198"/>
                    <a:pt x="61" y="237"/>
                    <a:pt x="122" y="237"/>
                  </a:cubicBezTo>
                  <a:cubicBezTo>
                    <a:pt x="183" y="237"/>
                    <a:pt x="244" y="198"/>
                    <a:pt x="244" y="119"/>
                  </a:cubicBezTo>
                  <a:cubicBezTo>
                    <a:pt x="244" y="40"/>
                    <a:pt x="183" y="1"/>
                    <a:pt x="122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1" name="Google Shape;4345;p64"/>
            <p:cNvSpPr/>
            <p:nvPr/>
          </p:nvSpPr>
          <p:spPr>
            <a:xfrm>
              <a:off x="4925063" y="3727088"/>
              <a:ext cx="7200" cy="5850"/>
            </a:xfrm>
            <a:custGeom>
              <a:avLst/>
              <a:gdLst/>
              <a:ahLst/>
              <a:cxnLst/>
              <a:rect l="l" t="t" r="r" b="b"/>
              <a:pathLst>
                <a:path w="288" h="234" extrusionOk="0">
                  <a:moveTo>
                    <a:pt x="158" y="0"/>
                  </a:moveTo>
                  <a:cubicBezTo>
                    <a:pt x="58" y="0"/>
                    <a:pt x="1" y="129"/>
                    <a:pt x="72" y="201"/>
                  </a:cubicBezTo>
                  <a:cubicBezTo>
                    <a:pt x="99" y="223"/>
                    <a:pt x="130" y="233"/>
                    <a:pt x="160" y="233"/>
                  </a:cubicBezTo>
                  <a:cubicBezTo>
                    <a:pt x="226" y="233"/>
                    <a:pt x="287" y="184"/>
                    <a:pt x="287" y="115"/>
                  </a:cubicBezTo>
                  <a:cubicBezTo>
                    <a:pt x="287" y="43"/>
                    <a:pt x="230" y="0"/>
                    <a:pt x="158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2" name="Google Shape;4346;p64"/>
            <p:cNvSpPr/>
            <p:nvPr/>
          </p:nvSpPr>
          <p:spPr>
            <a:xfrm>
              <a:off x="4990288" y="3549138"/>
              <a:ext cx="85650" cy="63300"/>
            </a:xfrm>
            <a:custGeom>
              <a:avLst/>
              <a:gdLst/>
              <a:ahLst/>
              <a:cxnLst/>
              <a:rect l="l" t="t" r="r" b="b"/>
              <a:pathLst>
                <a:path w="3426" h="2532" extrusionOk="0">
                  <a:moveTo>
                    <a:pt x="859" y="1"/>
                  </a:moveTo>
                  <a:cubicBezTo>
                    <a:pt x="822" y="1"/>
                    <a:pt x="785" y="3"/>
                    <a:pt x="746" y="9"/>
                  </a:cubicBezTo>
                  <a:cubicBezTo>
                    <a:pt x="0" y="110"/>
                    <a:pt x="1075" y="2116"/>
                    <a:pt x="1692" y="2532"/>
                  </a:cubicBezTo>
                  <a:cubicBezTo>
                    <a:pt x="2508" y="1744"/>
                    <a:pt x="3426" y="325"/>
                    <a:pt x="2852" y="81"/>
                  </a:cubicBezTo>
                  <a:cubicBezTo>
                    <a:pt x="2796" y="59"/>
                    <a:pt x="2739" y="49"/>
                    <a:pt x="2683" y="49"/>
                  </a:cubicBezTo>
                  <a:cubicBezTo>
                    <a:pt x="2160" y="49"/>
                    <a:pt x="1692" y="927"/>
                    <a:pt x="1692" y="927"/>
                  </a:cubicBezTo>
                  <a:cubicBezTo>
                    <a:pt x="1692" y="927"/>
                    <a:pt x="1511" y="1"/>
                    <a:pt x="859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3" name="Google Shape;4347;p64"/>
            <p:cNvSpPr/>
            <p:nvPr/>
          </p:nvSpPr>
          <p:spPr>
            <a:xfrm>
              <a:off x="5025038" y="3621738"/>
              <a:ext cx="10425" cy="54125"/>
            </a:xfrm>
            <a:custGeom>
              <a:avLst/>
              <a:gdLst/>
              <a:ahLst/>
              <a:cxnLst/>
              <a:rect l="l" t="t" r="r" b="b"/>
              <a:pathLst>
                <a:path w="417" h="2165" extrusionOk="0">
                  <a:moveTo>
                    <a:pt x="259" y="1"/>
                  </a:moveTo>
                  <a:cubicBezTo>
                    <a:pt x="115" y="330"/>
                    <a:pt x="44" y="703"/>
                    <a:pt x="29" y="1076"/>
                  </a:cubicBezTo>
                  <a:cubicBezTo>
                    <a:pt x="1" y="1448"/>
                    <a:pt x="44" y="1806"/>
                    <a:pt x="144" y="2165"/>
                  </a:cubicBezTo>
                  <a:cubicBezTo>
                    <a:pt x="287" y="1821"/>
                    <a:pt x="373" y="1463"/>
                    <a:pt x="388" y="1090"/>
                  </a:cubicBezTo>
                  <a:cubicBezTo>
                    <a:pt x="416" y="717"/>
                    <a:pt x="373" y="345"/>
                    <a:pt x="259" y="1"/>
                  </a:cubicBezTo>
                  <a:close/>
                </a:path>
              </a:pathLst>
            </a:custGeom>
            <a:solidFill>
              <a:srgbClr val="FFD3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4" name="Google Shape;4348;p64"/>
            <p:cNvSpPr/>
            <p:nvPr/>
          </p:nvSpPr>
          <p:spPr>
            <a:xfrm>
              <a:off x="4983463" y="3610988"/>
              <a:ext cx="36225" cy="22250"/>
            </a:xfrm>
            <a:custGeom>
              <a:avLst/>
              <a:gdLst/>
              <a:ahLst/>
              <a:cxnLst/>
              <a:rect l="l" t="t" r="r" b="b"/>
              <a:pathLst>
                <a:path w="1449" h="890" extrusionOk="0">
                  <a:moveTo>
                    <a:pt x="1449" y="1"/>
                  </a:moveTo>
                  <a:lnTo>
                    <a:pt x="1449" y="1"/>
                  </a:lnTo>
                  <a:cubicBezTo>
                    <a:pt x="861" y="72"/>
                    <a:pt x="331" y="402"/>
                    <a:pt x="1" y="889"/>
                  </a:cubicBezTo>
                  <a:cubicBezTo>
                    <a:pt x="288" y="861"/>
                    <a:pt x="560" y="760"/>
                    <a:pt x="818" y="603"/>
                  </a:cubicBezTo>
                  <a:cubicBezTo>
                    <a:pt x="1062" y="445"/>
                    <a:pt x="1291" y="244"/>
                    <a:pt x="1449" y="1"/>
                  </a:cubicBezTo>
                  <a:close/>
                </a:path>
              </a:pathLst>
            </a:custGeom>
            <a:solidFill>
              <a:srgbClr val="FFD3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5" name="Google Shape;4349;p64"/>
            <p:cNvSpPr/>
            <p:nvPr/>
          </p:nvSpPr>
          <p:spPr>
            <a:xfrm>
              <a:off x="5042963" y="3610988"/>
              <a:ext cx="36200" cy="22250"/>
            </a:xfrm>
            <a:custGeom>
              <a:avLst/>
              <a:gdLst/>
              <a:ahLst/>
              <a:cxnLst/>
              <a:rect l="l" t="t" r="r" b="b"/>
              <a:pathLst>
                <a:path w="1448" h="890" extrusionOk="0">
                  <a:moveTo>
                    <a:pt x="0" y="1"/>
                  </a:moveTo>
                  <a:cubicBezTo>
                    <a:pt x="158" y="244"/>
                    <a:pt x="373" y="445"/>
                    <a:pt x="631" y="603"/>
                  </a:cubicBezTo>
                  <a:cubicBezTo>
                    <a:pt x="874" y="760"/>
                    <a:pt x="1161" y="861"/>
                    <a:pt x="1448" y="889"/>
                  </a:cubicBezTo>
                  <a:cubicBezTo>
                    <a:pt x="1118" y="402"/>
                    <a:pt x="588" y="72"/>
                    <a:pt x="0" y="1"/>
                  </a:cubicBezTo>
                  <a:close/>
                </a:path>
              </a:pathLst>
            </a:custGeom>
            <a:solidFill>
              <a:srgbClr val="FFD3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6" name="Google Shape;4350;p64"/>
            <p:cNvSpPr/>
            <p:nvPr/>
          </p:nvSpPr>
          <p:spPr>
            <a:xfrm>
              <a:off x="4950863" y="3492388"/>
              <a:ext cx="82450" cy="49125"/>
            </a:xfrm>
            <a:custGeom>
              <a:avLst/>
              <a:gdLst/>
              <a:ahLst/>
              <a:cxnLst/>
              <a:rect l="l" t="t" r="r" b="b"/>
              <a:pathLst>
                <a:path w="3298" h="1965" extrusionOk="0">
                  <a:moveTo>
                    <a:pt x="3297" y="1"/>
                  </a:moveTo>
                  <a:cubicBezTo>
                    <a:pt x="3125" y="1"/>
                    <a:pt x="2939" y="1"/>
                    <a:pt x="2767" y="15"/>
                  </a:cubicBezTo>
                  <a:cubicBezTo>
                    <a:pt x="2194" y="230"/>
                    <a:pt x="1663" y="502"/>
                    <a:pt x="1147" y="817"/>
                  </a:cubicBezTo>
                  <a:cubicBezTo>
                    <a:pt x="631" y="1133"/>
                    <a:pt x="201" y="1520"/>
                    <a:pt x="1" y="1964"/>
                  </a:cubicBezTo>
                  <a:cubicBezTo>
                    <a:pt x="517" y="1735"/>
                    <a:pt x="1018" y="1491"/>
                    <a:pt x="1491" y="1190"/>
                  </a:cubicBezTo>
                  <a:cubicBezTo>
                    <a:pt x="2194" y="774"/>
                    <a:pt x="2867" y="316"/>
                    <a:pt x="3297" y="1"/>
                  </a:cubicBezTo>
                  <a:close/>
                </a:path>
              </a:pathLst>
            </a:custGeom>
            <a:solidFill>
              <a:srgbClr val="FF51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7" name="Google Shape;4351;p64"/>
            <p:cNvSpPr/>
            <p:nvPr/>
          </p:nvSpPr>
          <p:spPr>
            <a:xfrm>
              <a:off x="5038288" y="3492738"/>
              <a:ext cx="88525" cy="39800"/>
            </a:xfrm>
            <a:custGeom>
              <a:avLst/>
              <a:gdLst/>
              <a:ahLst/>
              <a:cxnLst/>
              <a:rect l="l" t="t" r="r" b="b"/>
              <a:pathLst>
                <a:path w="3541" h="1592" extrusionOk="0">
                  <a:moveTo>
                    <a:pt x="1" y="1"/>
                  </a:moveTo>
                  <a:cubicBezTo>
                    <a:pt x="674" y="545"/>
                    <a:pt x="1420" y="1004"/>
                    <a:pt x="2237" y="1334"/>
                  </a:cubicBezTo>
                  <a:cubicBezTo>
                    <a:pt x="2638" y="1506"/>
                    <a:pt x="3082" y="1592"/>
                    <a:pt x="3541" y="1592"/>
                  </a:cubicBezTo>
                  <a:cubicBezTo>
                    <a:pt x="3412" y="1434"/>
                    <a:pt x="3011" y="1205"/>
                    <a:pt x="2509" y="961"/>
                  </a:cubicBezTo>
                  <a:cubicBezTo>
                    <a:pt x="1835" y="617"/>
                    <a:pt x="990" y="259"/>
                    <a:pt x="388" y="15"/>
                  </a:cubicBezTo>
                  <a:cubicBezTo>
                    <a:pt x="259" y="1"/>
                    <a:pt x="130" y="1"/>
                    <a:pt x="1" y="1"/>
                  </a:cubicBezTo>
                  <a:close/>
                </a:path>
              </a:pathLst>
            </a:custGeom>
            <a:solidFill>
              <a:srgbClr val="FF51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8" name="Google Shape;4352;p64"/>
            <p:cNvSpPr/>
            <p:nvPr/>
          </p:nvSpPr>
          <p:spPr>
            <a:xfrm>
              <a:off x="5028613" y="3492388"/>
              <a:ext cx="11850" cy="59875"/>
            </a:xfrm>
            <a:custGeom>
              <a:avLst/>
              <a:gdLst/>
              <a:ahLst/>
              <a:cxnLst/>
              <a:rect l="l" t="t" r="r" b="b"/>
              <a:pathLst>
                <a:path w="474" h="2395" extrusionOk="0">
                  <a:moveTo>
                    <a:pt x="202" y="1"/>
                  </a:moveTo>
                  <a:cubicBezTo>
                    <a:pt x="116" y="559"/>
                    <a:pt x="1" y="1434"/>
                    <a:pt x="73" y="1993"/>
                  </a:cubicBezTo>
                  <a:cubicBezTo>
                    <a:pt x="87" y="2136"/>
                    <a:pt x="130" y="2265"/>
                    <a:pt x="202" y="2394"/>
                  </a:cubicBezTo>
                  <a:cubicBezTo>
                    <a:pt x="273" y="2279"/>
                    <a:pt x="330" y="2150"/>
                    <a:pt x="345" y="2021"/>
                  </a:cubicBezTo>
                  <a:cubicBezTo>
                    <a:pt x="474" y="1477"/>
                    <a:pt x="459" y="617"/>
                    <a:pt x="373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9" name="Google Shape;4353;p64"/>
            <p:cNvSpPr/>
            <p:nvPr/>
          </p:nvSpPr>
          <p:spPr>
            <a:xfrm>
              <a:off x="4941188" y="3516763"/>
              <a:ext cx="9700" cy="8350"/>
            </a:xfrm>
            <a:custGeom>
              <a:avLst/>
              <a:gdLst/>
              <a:ahLst/>
              <a:cxnLst/>
              <a:rect l="l" t="t" r="r" b="b"/>
              <a:pathLst>
                <a:path w="388" h="334" extrusionOk="0">
                  <a:moveTo>
                    <a:pt x="216" y="0"/>
                  </a:moveTo>
                  <a:cubicBezTo>
                    <a:pt x="72" y="0"/>
                    <a:pt x="1" y="186"/>
                    <a:pt x="101" y="287"/>
                  </a:cubicBezTo>
                  <a:cubicBezTo>
                    <a:pt x="133" y="319"/>
                    <a:pt x="175" y="334"/>
                    <a:pt x="216" y="334"/>
                  </a:cubicBezTo>
                  <a:cubicBezTo>
                    <a:pt x="302" y="334"/>
                    <a:pt x="388" y="269"/>
                    <a:pt x="388" y="172"/>
                  </a:cubicBezTo>
                  <a:cubicBezTo>
                    <a:pt x="388" y="72"/>
                    <a:pt x="316" y="0"/>
                    <a:pt x="216" y="0"/>
                  </a:cubicBezTo>
                  <a:close/>
                </a:path>
              </a:pathLst>
            </a:custGeom>
            <a:solidFill>
              <a:srgbClr val="00BFB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0" name="Google Shape;4354;p64"/>
            <p:cNvSpPr/>
            <p:nvPr/>
          </p:nvSpPr>
          <p:spPr>
            <a:xfrm>
              <a:off x="4979163" y="3545063"/>
              <a:ext cx="8275" cy="8275"/>
            </a:xfrm>
            <a:custGeom>
              <a:avLst/>
              <a:gdLst/>
              <a:ahLst/>
              <a:cxnLst/>
              <a:rect l="l" t="t" r="r" b="b"/>
              <a:pathLst>
                <a:path w="331" h="331" extrusionOk="0">
                  <a:moveTo>
                    <a:pt x="159" y="0"/>
                  </a:moveTo>
                  <a:cubicBezTo>
                    <a:pt x="73" y="0"/>
                    <a:pt x="1" y="72"/>
                    <a:pt x="1" y="158"/>
                  </a:cubicBezTo>
                  <a:cubicBezTo>
                    <a:pt x="1" y="244"/>
                    <a:pt x="73" y="330"/>
                    <a:pt x="159" y="330"/>
                  </a:cubicBezTo>
                  <a:cubicBezTo>
                    <a:pt x="259" y="330"/>
                    <a:pt x="331" y="244"/>
                    <a:pt x="331" y="158"/>
                  </a:cubicBezTo>
                  <a:cubicBezTo>
                    <a:pt x="331" y="72"/>
                    <a:pt x="259" y="0"/>
                    <a:pt x="159" y="0"/>
                  </a:cubicBezTo>
                  <a:close/>
                </a:path>
              </a:pathLst>
            </a:custGeom>
            <a:solidFill>
              <a:srgbClr val="00BFB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1" name="Google Shape;4355;p64"/>
            <p:cNvSpPr/>
            <p:nvPr/>
          </p:nvSpPr>
          <p:spPr>
            <a:xfrm>
              <a:off x="5087738" y="3542638"/>
              <a:ext cx="9000" cy="8350"/>
            </a:xfrm>
            <a:custGeom>
              <a:avLst/>
              <a:gdLst/>
              <a:ahLst/>
              <a:cxnLst/>
              <a:rect l="l" t="t" r="r" b="b"/>
              <a:pathLst>
                <a:path w="360" h="334" extrusionOk="0">
                  <a:moveTo>
                    <a:pt x="180" y="1"/>
                  </a:moveTo>
                  <a:cubicBezTo>
                    <a:pt x="90" y="1"/>
                    <a:pt x="1" y="62"/>
                    <a:pt x="15" y="183"/>
                  </a:cubicBezTo>
                  <a:cubicBezTo>
                    <a:pt x="22" y="284"/>
                    <a:pt x="97" y="334"/>
                    <a:pt x="175" y="334"/>
                  </a:cubicBezTo>
                  <a:cubicBezTo>
                    <a:pt x="252" y="334"/>
                    <a:pt x="330" y="284"/>
                    <a:pt x="345" y="183"/>
                  </a:cubicBezTo>
                  <a:cubicBezTo>
                    <a:pt x="359" y="62"/>
                    <a:pt x="269" y="1"/>
                    <a:pt x="180" y="1"/>
                  </a:cubicBezTo>
                  <a:close/>
                </a:path>
              </a:pathLst>
            </a:custGeom>
            <a:solidFill>
              <a:srgbClr val="00BFB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2" name="Google Shape;4356;p64"/>
            <p:cNvSpPr/>
            <p:nvPr/>
          </p:nvSpPr>
          <p:spPr>
            <a:xfrm>
              <a:off x="5127513" y="3515313"/>
              <a:ext cx="7900" cy="6475"/>
            </a:xfrm>
            <a:custGeom>
              <a:avLst/>
              <a:gdLst/>
              <a:ahLst/>
              <a:cxnLst/>
              <a:rect l="l" t="t" r="r" b="b"/>
              <a:pathLst>
                <a:path w="316" h="259" extrusionOk="0">
                  <a:moveTo>
                    <a:pt x="29" y="1"/>
                  </a:moveTo>
                  <a:cubicBezTo>
                    <a:pt x="15" y="29"/>
                    <a:pt x="1" y="58"/>
                    <a:pt x="1" y="101"/>
                  </a:cubicBezTo>
                  <a:cubicBezTo>
                    <a:pt x="1" y="187"/>
                    <a:pt x="72" y="259"/>
                    <a:pt x="173" y="259"/>
                  </a:cubicBezTo>
                  <a:cubicBezTo>
                    <a:pt x="230" y="259"/>
                    <a:pt x="287" y="230"/>
                    <a:pt x="316" y="173"/>
                  </a:cubicBezTo>
                  <a:cubicBezTo>
                    <a:pt x="216" y="115"/>
                    <a:pt x="130" y="58"/>
                    <a:pt x="29" y="1"/>
                  </a:cubicBezTo>
                  <a:close/>
                </a:path>
              </a:pathLst>
            </a:custGeom>
            <a:solidFill>
              <a:srgbClr val="00BFB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3" name="Google Shape;4357;p64"/>
            <p:cNvSpPr/>
            <p:nvPr/>
          </p:nvSpPr>
          <p:spPr>
            <a:xfrm>
              <a:off x="5148288" y="3686913"/>
              <a:ext cx="72050" cy="68500"/>
            </a:xfrm>
            <a:custGeom>
              <a:avLst/>
              <a:gdLst/>
              <a:ahLst/>
              <a:cxnLst/>
              <a:rect l="l" t="t" r="r" b="b"/>
              <a:pathLst>
                <a:path w="2882" h="2740" extrusionOk="0">
                  <a:moveTo>
                    <a:pt x="2443" y="0"/>
                  </a:moveTo>
                  <a:cubicBezTo>
                    <a:pt x="2437" y="0"/>
                    <a:pt x="2430" y="1"/>
                    <a:pt x="2423" y="2"/>
                  </a:cubicBezTo>
                  <a:cubicBezTo>
                    <a:pt x="1965" y="74"/>
                    <a:pt x="2538" y="1923"/>
                    <a:pt x="2595" y="2123"/>
                  </a:cubicBezTo>
                  <a:cubicBezTo>
                    <a:pt x="2514" y="1934"/>
                    <a:pt x="1871" y="430"/>
                    <a:pt x="1558" y="430"/>
                  </a:cubicBezTo>
                  <a:cubicBezTo>
                    <a:pt x="1539" y="430"/>
                    <a:pt x="1522" y="435"/>
                    <a:pt x="1506" y="446"/>
                  </a:cubicBezTo>
                  <a:cubicBezTo>
                    <a:pt x="1205" y="633"/>
                    <a:pt x="2323" y="2224"/>
                    <a:pt x="2395" y="2310"/>
                  </a:cubicBezTo>
                  <a:cubicBezTo>
                    <a:pt x="2316" y="2231"/>
                    <a:pt x="1160" y="955"/>
                    <a:pt x="819" y="955"/>
                  </a:cubicBezTo>
                  <a:cubicBezTo>
                    <a:pt x="787" y="955"/>
                    <a:pt x="762" y="966"/>
                    <a:pt x="746" y="991"/>
                  </a:cubicBezTo>
                  <a:cubicBezTo>
                    <a:pt x="546" y="1278"/>
                    <a:pt x="2008" y="2338"/>
                    <a:pt x="2165" y="2467"/>
                  </a:cubicBezTo>
                  <a:cubicBezTo>
                    <a:pt x="2005" y="2399"/>
                    <a:pt x="755" y="1918"/>
                    <a:pt x="245" y="1918"/>
                  </a:cubicBezTo>
                  <a:cubicBezTo>
                    <a:pt x="117" y="1918"/>
                    <a:pt x="35" y="1948"/>
                    <a:pt x="30" y="2023"/>
                  </a:cubicBezTo>
                  <a:cubicBezTo>
                    <a:pt x="1" y="2338"/>
                    <a:pt x="1535" y="2625"/>
                    <a:pt x="2251" y="2740"/>
                  </a:cubicBezTo>
                  <a:cubicBezTo>
                    <a:pt x="2509" y="2596"/>
                    <a:pt x="2710" y="2381"/>
                    <a:pt x="2882" y="2152"/>
                  </a:cubicBezTo>
                  <a:cubicBezTo>
                    <a:pt x="2868" y="1421"/>
                    <a:pt x="2785" y="0"/>
                    <a:pt x="2443" y="0"/>
                  </a:cubicBezTo>
                  <a:close/>
                </a:path>
              </a:pathLst>
            </a:custGeom>
            <a:solidFill>
              <a:srgbClr val="FFD3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460" name="Google Shape;4280;p64"/>
          <p:cNvGrpSpPr/>
          <p:nvPr/>
        </p:nvGrpSpPr>
        <p:grpSpPr>
          <a:xfrm>
            <a:off x="6047038" y="2979343"/>
            <a:ext cx="958863" cy="936562"/>
            <a:chOff x="4359838" y="3100663"/>
            <a:chExt cx="1325950" cy="1223250"/>
          </a:xfrm>
        </p:grpSpPr>
        <p:sp>
          <p:nvSpPr>
            <p:cNvPr id="1461" name="Google Shape;4281;p64"/>
            <p:cNvSpPr/>
            <p:nvPr/>
          </p:nvSpPr>
          <p:spPr>
            <a:xfrm>
              <a:off x="4548488" y="3326938"/>
              <a:ext cx="908700" cy="765750"/>
            </a:xfrm>
            <a:custGeom>
              <a:avLst/>
              <a:gdLst/>
              <a:ahLst/>
              <a:cxnLst/>
              <a:rect l="l" t="t" r="r" b="b"/>
              <a:pathLst>
                <a:path w="36348" h="30630" extrusionOk="0">
                  <a:moveTo>
                    <a:pt x="16255" y="0"/>
                  </a:moveTo>
                  <a:cubicBezTo>
                    <a:pt x="14141" y="0"/>
                    <a:pt x="12326" y="1720"/>
                    <a:pt x="11997" y="3050"/>
                  </a:cubicBezTo>
                  <a:cubicBezTo>
                    <a:pt x="11347" y="2890"/>
                    <a:pt x="10756" y="2817"/>
                    <a:pt x="10223" y="2817"/>
                  </a:cubicBezTo>
                  <a:cubicBezTo>
                    <a:pt x="6787" y="2817"/>
                    <a:pt x="5768" y="5854"/>
                    <a:pt x="6822" y="8224"/>
                  </a:cubicBezTo>
                  <a:cubicBezTo>
                    <a:pt x="0" y="11062"/>
                    <a:pt x="4931" y="15304"/>
                    <a:pt x="4931" y="15304"/>
                  </a:cubicBezTo>
                  <a:cubicBezTo>
                    <a:pt x="1362" y="20220"/>
                    <a:pt x="6822" y="22370"/>
                    <a:pt x="6822" y="22370"/>
                  </a:cubicBezTo>
                  <a:cubicBezTo>
                    <a:pt x="5910" y="27321"/>
                    <a:pt x="10933" y="27546"/>
                    <a:pt x="11853" y="27546"/>
                  </a:cubicBezTo>
                  <a:cubicBezTo>
                    <a:pt x="11945" y="27546"/>
                    <a:pt x="11997" y="27544"/>
                    <a:pt x="11997" y="27544"/>
                  </a:cubicBezTo>
                  <a:cubicBezTo>
                    <a:pt x="12886" y="29946"/>
                    <a:pt x="14323" y="30629"/>
                    <a:pt x="15671" y="30629"/>
                  </a:cubicBezTo>
                  <a:cubicBezTo>
                    <a:pt x="17452" y="30629"/>
                    <a:pt x="19077" y="29436"/>
                    <a:pt x="19077" y="29436"/>
                  </a:cubicBezTo>
                  <a:cubicBezTo>
                    <a:pt x="19918" y="29896"/>
                    <a:pt x="20733" y="30087"/>
                    <a:pt x="21495" y="30087"/>
                  </a:cubicBezTo>
                  <a:cubicBezTo>
                    <a:pt x="24439" y="30087"/>
                    <a:pt x="26600" y="27240"/>
                    <a:pt x="26430" y="26011"/>
                  </a:cubicBezTo>
                  <a:lnTo>
                    <a:pt x="26430" y="26011"/>
                  </a:lnTo>
                  <a:cubicBezTo>
                    <a:pt x="26602" y="26024"/>
                    <a:pt x="26769" y="26030"/>
                    <a:pt x="26929" y="26030"/>
                  </a:cubicBezTo>
                  <a:cubicBezTo>
                    <a:pt x="30802" y="26030"/>
                    <a:pt x="31317" y="22370"/>
                    <a:pt x="31317" y="22370"/>
                  </a:cubicBezTo>
                  <a:cubicBezTo>
                    <a:pt x="36348" y="20292"/>
                    <a:pt x="33223" y="15304"/>
                    <a:pt x="33223" y="15304"/>
                  </a:cubicBezTo>
                  <a:cubicBezTo>
                    <a:pt x="35559" y="11090"/>
                    <a:pt x="31317" y="8224"/>
                    <a:pt x="31317" y="8224"/>
                  </a:cubicBezTo>
                  <a:cubicBezTo>
                    <a:pt x="31116" y="4340"/>
                    <a:pt x="28809" y="3150"/>
                    <a:pt x="26143" y="3050"/>
                  </a:cubicBezTo>
                  <a:cubicBezTo>
                    <a:pt x="25252" y="961"/>
                    <a:pt x="23792" y="225"/>
                    <a:pt x="22271" y="225"/>
                  </a:cubicBezTo>
                  <a:cubicBezTo>
                    <a:pt x="21173" y="225"/>
                    <a:pt x="20044" y="609"/>
                    <a:pt x="19077" y="1143"/>
                  </a:cubicBezTo>
                  <a:cubicBezTo>
                    <a:pt x="18145" y="324"/>
                    <a:pt x="17172" y="0"/>
                    <a:pt x="16255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62" name="Google Shape;4282;p64"/>
            <p:cNvSpPr/>
            <p:nvPr/>
          </p:nvSpPr>
          <p:spPr>
            <a:xfrm>
              <a:off x="4420913" y="3182363"/>
              <a:ext cx="1221875" cy="1040725"/>
            </a:xfrm>
            <a:custGeom>
              <a:avLst/>
              <a:gdLst/>
              <a:ahLst/>
              <a:cxnLst/>
              <a:rect l="l" t="t" r="r" b="b"/>
              <a:pathLst>
                <a:path w="48875" h="41629" extrusionOk="0">
                  <a:moveTo>
                    <a:pt x="26945" y="1"/>
                  </a:moveTo>
                  <a:cubicBezTo>
                    <a:pt x="25225" y="1"/>
                    <a:pt x="23765" y="644"/>
                    <a:pt x="22947" y="2182"/>
                  </a:cubicBezTo>
                  <a:cubicBezTo>
                    <a:pt x="21633" y="1043"/>
                    <a:pt x="20401" y="601"/>
                    <a:pt x="19281" y="601"/>
                  </a:cubicBezTo>
                  <a:cubicBezTo>
                    <a:pt x="15445" y="601"/>
                    <a:pt x="12929" y="5780"/>
                    <a:pt x="12929" y="5780"/>
                  </a:cubicBezTo>
                  <a:lnTo>
                    <a:pt x="12929" y="5794"/>
                  </a:lnTo>
                  <a:cubicBezTo>
                    <a:pt x="5562" y="6353"/>
                    <a:pt x="6952" y="13319"/>
                    <a:pt x="6952" y="13319"/>
                  </a:cubicBezTo>
                  <a:cubicBezTo>
                    <a:pt x="1" y="17819"/>
                    <a:pt x="5390" y="22807"/>
                    <a:pt x="5390" y="22807"/>
                  </a:cubicBezTo>
                  <a:cubicBezTo>
                    <a:pt x="990" y="28683"/>
                    <a:pt x="8314" y="31321"/>
                    <a:pt x="8314" y="31321"/>
                  </a:cubicBezTo>
                  <a:cubicBezTo>
                    <a:pt x="8261" y="37513"/>
                    <a:pt x="12712" y="38338"/>
                    <a:pt x="15088" y="38338"/>
                  </a:cubicBezTo>
                  <a:cubicBezTo>
                    <a:pt x="15951" y="38338"/>
                    <a:pt x="16541" y="38229"/>
                    <a:pt x="16541" y="38229"/>
                  </a:cubicBezTo>
                  <a:cubicBezTo>
                    <a:pt x="17803" y="40839"/>
                    <a:pt x="19464" y="41628"/>
                    <a:pt x="21011" y="41628"/>
                  </a:cubicBezTo>
                  <a:cubicBezTo>
                    <a:pt x="23381" y="41628"/>
                    <a:pt x="25484" y="39777"/>
                    <a:pt x="25484" y="39777"/>
                  </a:cubicBezTo>
                  <a:cubicBezTo>
                    <a:pt x="27170" y="40730"/>
                    <a:pt x="28597" y="41106"/>
                    <a:pt x="29800" y="41106"/>
                  </a:cubicBezTo>
                  <a:cubicBezTo>
                    <a:pt x="34275" y="41106"/>
                    <a:pt x="35646" y="35907"/>
                    <a:pt x="35646" y="35907"/>
                  </a:cubicBezTo>
                  <a:cubicBezTo>
                    <a:pt x="45149" y="35248"/>
                    <a:pt x="41150" y="29056"/>
                    <a:pt x="41150" y="29056"/>
                  </a:cubicBezTo>
                  <a:cubicBezTo>
                    <a:pt x="48875" y="24513"/>
                    <a:pt x="42970" y="19181"/>
                    <a:pt x="42970" y="19181"/>
                  </a:cubicBezTo>
                  <a:cubicBezTo>
                    <a:pt x="46381" y="10309"/>
                    <a:pt x="39143" y="9650"/>
                    <a:pt x="39143" y="9650"/>
                  </a:cubicBezTo>
                  <a:cubicBezTo>
                    <a:pt x="38626" y="5055"/>
                    <a:pt x="31763" y="1"/>
                    <a:pt x="26945" y="1"/>
                  </a:cubicBezTo>
                  <a:close/>
                </a:path>
              </a:pathLst>
            </a:custGeom>
            <a:solidFill>
              <a:srgbClr val="FF51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63" name="Google Shape;4283;p64"/>
            <p:cNvSpPr/>
            <p:nvPr/>
          </p:nvSpPr>
          <p:spPr>
            <a:xfrm>
              <a:off x="4985363" y="3110788"/>
              <a:ext cx="435650" cy="594475"/>
            </a:xfrm>
            <a:custGeom>
              <a:avLst/>
              <a:gdLst/>
              <a:ahLst/>
              <a:cxnLst/>
              <a:rect l="l" t="t" r="r" b="b"/>
              <a:pathLst>
                <a:path w="17426" h="23779" extrusionOk="0">
                  <a:moveTo>
                    <a:pt x="7755" y="1"/>
                  </a:moveTo>
                  <a:cubicBezTo>
                    <a:pt x="1" y="1"/>
                    <a:pt x="1387" y="23778"/>
                    <a:pt x="1387" y="23778"/>
                  </a:cubicBezTo>
                  <a:cubicBezTo>
                    <a:pt x="1387" y="23778"/>
                    <a:pt x="17425" y="1978"/>
                    <a:pt x="8654" y="101"/>
                  </a:cubicBezTo>
                  <a:cubicBezTo>
                    <a:pt x="8341" y="33"/>
                    <a:pt x="8042" y="1"/>
                    <a:pt x="7755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64" name="Google Shape;4284;p64"/>
            <p:cNvSpPr/>
            <p:nvPr/>
          </p:nvSpPr>
          <p:spPr>
            <a:xfrm>
              <a:off x="4716538" y="3100663"/>
              <a:ext cx="335100" cy="613200"/>
            </a:xfrm>
            <a:custGeom>
              <a:avLst/>
              <a:gdLst/>
              <a:ahLst/>
              <a:cxnLst/>
              <a:rect l="l" t="t" r="r" b="b"/>
              <a:pathLst>
                <a:path w="13404" h="24528" extrusionOk="0">
                  <a:moveTo>
                    <a:pt x="7333" y="1"/>
                  </a:moveTo>
                  <a:cubicBezTo>
                    <a:pt x="7141" y="1"/>
                    <a:pt x="6943" y="25"/>
                    <a:pt x="6736" y="76"/>
                  </a:cubicBezTo>
                  <a:cubicBezTo>
                    <a:pt x="0" y="1738"/>
                    <a:pt x="12326" y="24527"/>
                    <a:pt x="12326" y="24527"/>
                  </a:cubicBezTo>
                  <a:cubicBezTo>
                    <a:pt x="12326" y="24527"/>
                    <a:pt x="13404" y="1"/>
                    <a:pt x="7333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65" name="Google Shape;4285;p64"/>
            <p:cNvSpPr/>
            <p:nvPr/>
          </p:nvSpPr>
          <p:spPr>
            <a:xfrm>
              <a:off x="4421288" y="3262088"/>
              <a:ext cx="603425" cy="451775"/>
            </a:xfrm>
            <a:custGeom>
              <a:avLst/>
              <a:gdLst/>
              <a:ahLst/>
              <a:cxnLst/>
              <a:rect l="l" t="t" r="r" b="b"/>
              <a:pathLst>
                <a:path w="24137" h="18071" extrusionOk="0">
                  <a:moveTo>
                    <a:pt x="7998" y="1"/>
                  </a:moveTo>
                  <a:cubicBezTo>
                    <a:pt x="7175" y="1"/>
                    <a:pt x="6415" y="311"/>
                    <a:pt x="5747" y="1014"/>
                  </a:cubicBezTo>
                  <a:cubicBezTo>
                    <a:pt x="0" y="7091"/>
                    <a:pt x="24136" y="18070"/>
                    <a:pt x="24136" y="18070"/>
                  </a:cubicBezTo>
                  <a:cubicBezTo>
                    <a:pt x="24136" y="18070"/>
                    <a:pt x="14267" y="1"/>
                    <a:pt x="7998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66" name="Google Shape;4286;p64"/>
            <p:cNvSpPr/>
            <p:nvPr/>
          </p:nvSpPr>
          <p:spPr>
            <a:xfrm>
              <a:off x="4362513" y="3500413"/>
              <a:ext cx="662200" cy="213450"/>
            </a:xfrm>
            <a:custGeom>
              <a:avLst/>
              <a:gdLst/>
              <a:ahLst/>
              <a:cxnLst/>
              <a:rect l="l" t="t" r="r" b="b"/>
              <a:pathLst>
                <a:path w="26488" h="8538" extrusionOk="0">
                  <a:moveTo>
                    <a:pt x="5572" y="0"/>
                  </a:moveTo>
                  <a:cubicBezTo>
                    <a:pt x="3982" y="0"/>
                    <a:pt x="2816" y="481"/>
                    <a:pt x="2365" y="1672"/>
                  </a:cubicBezTo>
                  <a:cubicBezTo>
                    <a:pt x="0" y="7892"/>
                    <a:pt x="26487" y="8537"/>
                    <a:pt x="26487" y="8537"/>
                  </a:cubicBezTo>
                  <a:cubicBezTo>
                    <a:pt x="26487" y="8537"/>
                    <a:pt x="12268" y="0"/>
                    <a:pt x="5572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67" name="Google Shape;4287;p64"/>
            <p:cNvSpPr/>
            <p:nvPr/>
          </p:nvSpPr>
          <p:spPr>
            <a:xfrm>
              <a:off x="5024688" y="3253563"/>
              <a:ext cx="570100" cy="460650"/>
            </a:xfrm>
            <a:custGeom>
              <a:avLst/>
              <a:gdLst/>
              <a:ahLst/>
              <a:cxnLst/>
              <a:rect l="l" t="t" r="r" b="b"/>
              <a:pathLst>
                <a:path w="22804" h="18426" extrusionOk="0">
                  <a:moveTo>
                    <a:pt x="16118" y="1"/>
                  </a:moveTo>
                  <a:cubicBezTo>
                    <a:pt x="10304" y="1"/>
                    <a:pt x="0" y="18411"/>
                    <a:pt x="0" y="18411"/>
                  </a:cubicBezTo>
                  <a:lnTo>
                    <a:pt x="0" y="18425"/>
                  </a:lnTo>
                  <a:cubicBezTo>
                    <a:pt x="0" y="18425"/>
                    <a:pt x="22803" y="3691"/>
                    <a:pt x="17386" y="352"/>
                  </a:cubicBezTo>
                  <a:cubicBezTo>
                    <a:pt x="16995" y="112"/>
                    <a:pt x="16570" y="1"/>
                    <a:pt x="16118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68" name="Google Shape;4288;p64"/>
            <p:cNvSpPr/>
            <p:nvPr/>
          </p:nvSpPr>
          <p:spPr>
            <a:xfrm>
              <a:off x="5024688" y="3500488"/>
              <a:ext cx="661100" cy="213375"/>
            </a:xfrm>
            <a:custGeom>
              <a:avLst/>
              <a:gdLst/>
              <a:ahLst/>
              <a:cxnLst/>
              <a:rect l="l" t="t" r="r" b="b"/>
              <a:pathLst>
                <a:path w="26444" h="8535" extrusionOk="0">
                  <a:moveTo>
                    <a:pt x="20860" y="1"/>
                  </a:moveTo>
                  <a:cubicBezTo>
                    <a:pt x="14130" y="1"/>
                    <a:pt x="0" y="8534"/>
                    <a:pt x="0" y="8534"/>
                  </a:cubicBezTo>
                  <a:cubicBezTo>
                    <a:pt x="0" y="8534"/>
                    <a:pt x="26444" y="8204"/>
                    <a:pt x="24151" y="1769"/>
                  </a:cubicBezTo>
                  <a:cubicBezTo>
                    <a:pt x="23701" y="508"/>
                    <a:pt x="22500" y="1"/>
                    <a:pt x="20860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69" name="Google Shape;4289;p64"/>
            <p:cNvSpPr/>
            <p:nvPr/>
          </p:nvSpPr>
          <p:spPr>
            <a:xfrm>
              <a:off x="5024688" y="3713838"/>
              <a:ext cx="640325" cy="215100"/>
            </a:xfrm>
            <a:custGeom>
              <a:avLst/>
              <a:gdLst/>
              <a:ahLst/>
              <a:cxnLst/>
              <a:rect l="l" t="t" r="r" b="b"/>
              <a:pathLst>
                <a:path w="25613" h="8604" extrusionOk="0">
                  <a:moveTo>
                    <a:pt x="0" y="0"/>
                  </a:moveTo>
                  <a:cubicBezTo>
                    <a:pt x="0" y="0"/>
                    <a:pt x="15040" y="8604"/>
                    <a:pt x="21368" y="8604"/>
                  </a:cubicBezTo>
                  <a:cubicBezTo>
                    <a:pt x="22775" y="8604"/>
                    <a:pt x="23752" y="8178"/>
                    <a:pt x="24036" y="7138"/>
                  </a:cubicBezTo>
                  <a:cubicBezTo>
                    <a:pt x="25613" y="1419"/>
                    <a:pt x="1" y="0"/>
                    <a:pt x="0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70" name="Google Shape;4290;p64"/>
            <p:cNvSpPr/>
            <p:nvPr/>
          </p:nvSpPr>
          <p:spPr>
            <a:xfrm>
              <a:off x="5020013" y="3705238"/>
              <a:ext cx="567975" cy="454875"/>
            </a:xfrm>
            <a:custGeom>
              <a:avLst/>
              <a:gdLst/>
              <a:ahLst/>
              <a:cxnLst/>
              <a:rect l="l" t="t" r="r" b="b"/>
              <a:pathLst>
                <a:path w="22719" h="18195" extrusionOk="0">
                  <a:moveTo>
                    <a:pt x="1" y="0"/>
                  </a:moveTo>
                  <a:cubicBezTo>
                    <a:pt x="1" y="1"/>
                    <a:pt x="11600" y="18194"/>
                    <a:pt x="16972" y="18194"/>
                  </a:cubicBezTo>
                  <a:cubicBezTo>
                    <a:pt x="17520" y="18194"/>
                    <a:pt x="18004" y="18005"/>
                    <a:pt x="18404" y="17586"/>
                  </a:cubicBezTo>
                  <a:cubicBezTo>
                    <a:pt x="22718" y="13057"/>
                    <a:pt x="331" y="201"/>
                    <a:pt x="1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71" name="Google Shape;4291;p64"/>
            <p:cNvSpPr/>
            <p:nvPr/>
          </p:nvSpPr>
          <p:spPr>
            <a:xfrm>
              <a:off x="5003438" y="3712038"/>
              <a:ext cx="349125" cy="611875"/>
            </a:xfrm>
            <a:custGeom>
              <a:avLst/>
              <a:gdLst/>
              <a:ahLst/>
              <a:cxnLst/>
              <a:rect l="l" t="t" r="r" b="b"/>
              <a:pathLst>
                <a:path w="13965" h="24475" extrusionOk="0">
                  <a:moveTo>
                    <a:pt x="793" y="0"/>
                  </a:moveTo>
                  <a:cubicBezTo>
                    <a:pt x="793" y="1"/>
                    <a:pt x="0" y="24475"/>
                    <a:pt x="6314" y="24475"/>
                  </a:cubicBezTo>
                  <a:cubicBezTo>
                    <a:pt x="6520" y="24475"/>
                    <a:pt x="6734" y="24448"/>
                    <a:pt x="6956" y="24394"/>
                  </a:cubicBezTo>
                  <a:cubicBezTo>
                    <a:pt x="13964" y="22689"/>
                    <a:pt x="793" y="1"/>
                    <a:pt x="793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72" name="Google Shape;4292;p64"/>
            <p:cNvSpPr/>
            <p:nvPr/>
          </p:nvSpPr>
          <p:spPr>
            <a:xfrm>
              <a:off x="4710088" y="3712038"/>
              <a:ext cx="313175" cy="607550"/>
            </a:xfrm>
            <a:custGeom>
              <a:avLst/>
              <a:gdLst/>
              <a:ahLst/>
              <a:cxnLst/>
              <a:rect l="l" t="t" r="r" b="b"/>
              <a:pathLst>
                <a:path w="12527" h="24302" extrusionOk="0">
                  <a:moveTo>
                    <a:pt x="12527" y="0"/>
                  </a:moveTo>
                  <a:cubicBezTo>
                    <a:pt x="12526" y="1"/>
                    <a:pt x="0" y="22531"/>
                    <a:pt x="5819" y="24222"/>
                  </a:cubicBezTo>
                  <a:cubicBezTo>
                    <a:pt x="6004" y="24276"/>
                    <a:pt x="6183" y="24302"/>
                    <a:pt x="6357" y="24302"/>
                  </a:cubicBezTo>
                  <a:cubicBezTo>
                    <a:pt x="11707" y="24302"/>
                    <a:pt x="12527" y="2"/>
                    <a:pt x="12527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73" name="Google Shape;4293;p64"/>
            <p:cNvSpPr/>
            <p:nvPr/>
          </p:nvSpPr>
          <p:spPr>
            <a:xfrm>
              <a:off x="4409813" y="3712038"/>
              <a:ext cx="613450" cy="441400"/>
            </a:xfrm>
            <a:custGeom>
              <a:avLst/>
              <a:gdLst/>
              <a:ahLst/>
              <a:cxnLst/>
              <a:rect l="l" t="t" r="r" b="b"/>
              <a:pathLst>
                <a:path w="24538" h="17656" extrusionOk="0">
                  <a:moveTo>
                    <a:pt x="24538" y="0"/>
                  </a:moveTo>
                  <a:cubicBezTo>
                    <a:pt x="24537" y="1"/>
                    <a:pt x="0" y="12398"/>
                    <a:pt x="6106" y="17013"/>
                  </a:cubicBezTo>
                  <a:cubicBezTo>
                    <a:pt x="6693" y="17456"/>
                    <a:pt x="7338" y="17656"/>
                    <a:pt x="8024" y="17656"/>
                  </a:cubicBezTo>
                  <a:cubicBezTo>
                    <a:pt x="14469" y="17656"/>
                    <a:pt x="24538" y="1"/>
                    <a:pt x="24538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74" name="Google Shape;4294;p64"/>
            <p:cNvSpPr/>
            <p:nvPr/>
          </p:nvSpPr>
          <p:spPr>
            <a:xfrm>
              <a:off x="4359838" y="3711938"/>
              <a:ext cx="663425" cy="208425"/>
            </a:xfrm>
            <a:custGeom>
              <a:avLst/>
              <a:gdLst/>
              <a:ahLst/>
              <a:cxnLst/>
              <a:rect l="l" t="t" r="r" b="b"/>
              <a:pathLst>
                <a:path w="26537" h="8337" extrusionOk="0">
                  <a:moveTo>
                    <a:pt x="25753" y="0"/>
                  </a:moveTo>
                  <a:cubicBezTo>
                    <a:pt x="21353" y="0"/>
                    <a:pt x="1" y="312"/>
                    <a:pt x="2329" y="6397"/>
                  </a:cubicBezTo>
                  <a:cubicBezTo>
                    <a:pt x="2860" y="7784"/>
                    <a:pt x="4188" y="8336"/>
                    <a:pt x="5964" y="8336"/>
                  </a:cubicBezTo>
                  <a:cubicBezTo>
                    <a:pt x="12865" y="8336"/>
                    <a:pt x="26537" y="4"/>
                    <a:pt x="26537" y="4"/>
                  </a:cubicBezTo>
                  <a:cubicBezTo>
                    <a:pt x="26537" y="4"/>
                    <a:pt x="26255" y="0"/>
                    <a:pt x="25753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75" name="Google Shape;4295;p64"/>
            <p:cNvSpPr/>
            <p:nvPr/>
          </p:nvSpPr>
          <p:spPr>
            <a:xfrm>
              <a:off x="4465713" y="3158988"/>
              <a:ext cx="1109000" cy="1097775"/>
            </a:xfrm>
            <a:custGeom>
              <a:avLst/>
              <a:gdLst/>
              <a:ahLst/>
              <a:cxnLst/>
              <a:rect l="l" t="t" r="r" b="b"/>
              <a:pathLst>
                <a:path w="44360" h="43911" extrusionOk="0">
                  <a:moveTo>
                    <a:pt x="28768" y="1"/>
                  </a:moveTo>
                  <a:cubicBezTo>
                    <a:pt x="27055" y="1"/>
                    <a:pt x="26172" y="9252"/>
                    <a:pt x="26172" y="9252"/>
                  </a:cubicBezTo>
                  <a:lnTo>
                    <a:pt x="19779" y="8994"/>
                  </a:lnTo>
                  <a:cubicBezTo>
                    <a:pt x="19779" y="8994"/>
                    <a:pt x="19364" y="638"/>
                    <a:pt x="17916" y="380"/>
                  </a:cubicBezTo>
                  <a:cubicBezTo>
                    <a:pt x="17896" y="376"/>
                    <a:pt x="17876" y="375"/>
                    <a:pt x="17858" y="375"/>
                  </a:cubicBezTo>
                  <a:cubicBezTo>
                    <a:pt x="16521" y="375"/>
                    <a:pt x="18891" y="9309"/>
                    <a:pt x="18891" y="9309"/>
                  </a:cubicBezTo>
                  <a:lnTo>
                    <a:pt x="14290" y="11660"/>
                  </a:lnTo>
                  <a:cubicBezTo>
                    <a:pt x="14290" y="11660"/>
                    <a:pt x="8223" y="6400"/>
                    <a:pt x="6371" y="6400"/>
                  </a:cubicBezTo>
                  <a:cubicBezTo>
                    <a:pt x="6249" y="6400"/>
                    <a:pt x="6145" y="6422"/>
                    <a:pt x="6063" y="6471"/>
                  </a:cubicBezTo>
                  <a:cubicBezTo>
                    <a:pt x="4730" y="7245"/>
                    <a:pt x="13086" y="12677"/>
                    <a:pt x="13086" y="12677"/>
                  </a:cubicBezTo>
                  <a:lnTo>
                    <a:pt x="9388" y="16877"/>
                  </a:lnTo>
                  <a:cubicBezTo>
                    <a:pt x="9388" y="16877"/>
                    <a:pt x="4335" y="15444"/>
                    <a:pt x="1851" y="15444"/>
                  </a:cubicBezTo>
                  <a:cubicBezTo>
                    <a:pt x="1144" y="15444"/>
                    <a:pt x="645" y="15560"/>
                    <a:pt x="531" y="15859"/>
                  </a:cubicBezTo>
                  <a:cubicBezTo>
                    <a:pt x="0" y="17206"/>
                    <a:pt x="8242" y="18410"/>
                    <a:pt x="8242" y="18410"/>
                  </a:cubicBezTo>
                  <a:lnTo>
                    <a:pt x="8672" y="23613"/>
                  </a:lnTo>
                  <a:cubicBezTo>
                    <a:pt x="8672" y="23613"/>
                    <a:pt x="172" y="25677"/>
                    <a:pt x="502" y="27239"/>
                  </a:cubicBezTo>
                  <a:cubicBezTo>
                    <a:pt x="565" y="27536"/>
                    <a:pt x="913" y="27655"/>
                    <a:pt x="1434" y="27655"/>
                  </a:cubicBezTo>
                  <a:cubicBezTo>
                    <a:pt x="3636" y="27655"/>
                    <a:pt x="8929" y="25519"/>
                    <a:pt x="8929" y="25519"/>
                  </a:cubicBezTo>
                  <a:lnTo>
                    <a:pt x="11008" y="29719"/>
                  </a:lnTo>
                  <a:cubicBezTo>
                    <a:pt x="11008" y="29719"/>
                    <a:pt x="4314" y="35724"/>
                    <a:pt x="5346" y="36928"/>
                  </a:cubicBezTo>
                  <a:cubicBezTo>
                    <a:pt x="5436" y="37031"/>
                    <a:pt x="5564" y="37078"/>
                    <a:pt x="5723" y="37078"/>
                  </a:cubicBezTo>
                  <a:cubicBezTo>
                    <a:pt x="7428" y="37078"/>
                    <a:pt x="12728" y="31682"/>
                    <a:pt x="12728" y="31682"/>
                  </a:cubicBezTo>
                  <a:cubicBezTo>
                    <a:pt x="12728" y="31682"/>
                    <a:pt x="14574" y="36205"/>
                    <a:pt x="17251" y="36426"/>
                  </a:cubicBezTo>
                  <a:lnTo>
                    <a:pt x="17251" y="36426"/>
                  </a:lnTo>
                  <a:cubicBezTo>
                    <a:pt x="17127" y="36751"/>
                    <a:pt x="14883" y="42679"/>
                    <a:pt x="16096" y="43808"/>
                  </a:cubicBezTo>
                  <a:cubicBezTo>
                    <a:pt x="16170" y="43877"/>
                    <a:pt x="16244" y="43910"/>
                    <a:pt x="16320" y="43910"/>
                  </a:cubicBezTo>
                  <a:cubicBezTo>
                    <a:pt x="17522" y="43910"/>
                    <a:pt x="18905" y="35638"/>
                    <a:pt x="18905" y="35638"/>
                  </a:cubicBezTo>
                  <a:lnTo>
                    <a:pt x="24538" y="35366"/>
                  </a:lnTo>
                  <a:cubicBezTo>
                    <a:pt x="24538" y="35366"/>
                    <a:pt x="26334" y="43911"/>
                    <a:pt x="27927" y="43911"/>
                  </a:cubicBezTo>
                  <a:cubicBezTo>
                    <a:pt x="27944" y="43911"/>
                    <a:pt x="27961" y="43910"/>
                    <a:pt x="27978" y="43908"/>
                  </a:cubicBezTo>
                  <a:cubicBezTo>
                    <a:pt x="29583" y="43736"/>
                    <a:pt x="25785" y="34749"/>
                    <a:pt x="25785" y="34749"/>
                  </a:cubicBezTo>
                  <a:lnTo>
                    <a:pt x="30643" y="34362"/>
                  </a:lnTo>
                  <a:lnTo>
                    <a:pt x="32120" y="33918"/>
                  </a:lnTo>
                  <a:cubicBezTo>
                    <a:pt x="32120" y="33918"/>
                    <a:pt x="36910" y="37362"/>
                    <a:pt x="38209" y="37362"/>
                  </a:cubicBezTo>
                  <a:cubicBezTo>
                    <a:pt x="38264" y="37362"/>
                    <a:pt x="38313" y="37356"/>
                    <a:pt x="38354" y="37344"/>
                  </a:cubicBezTo>
                  <a:cubicBezTo>
                    <a:pt x="39401" y="37043"/>
                    <a:pt x="33639" y="32671"/>
                    <a:pt x="33639" y="32671"/>
                  </a:cubicBezTo>
                  <a:lnTo>
                    <a:pt x="37007" y="28300"/>
                  </a:lnTo>
                  <a:cubicBezTo>
                    <a:pt x="37007" y="28300"/>
                    <a:pt x="40697" y="29268"/>
                    <a:pt x="42627" y="29268"/>
                  </a:cubicBezTo>
                  <a:cubicBezTo>
                    <a:pt x="43237" y="29268"/>
                    <a:pt x="43672" y="29171"/>
                    <a:pt x="43758" y="28916"/>
                  </a:cubicBezTo>
                  <a:cubicBezTo>
                    <a:pt x="44116" y="27855"/>
                    <a:pt x="36978" y="27225"/>
                    <a:pt x="36978" y="27225"/>
                  </a:cubicBezTo>
                  <a:lnTo>
                    <a:pt x="38096" y="19543"/>
                  </a:lnTo>
                  <a:cubicBezTo>
                    <a:pt x="38096" y="19543"/>
                    <a:pt x="44360" y="17264"/>
                    <a:pt x="43772" y="16017"/>
                  </a:cubicBezTo>
                  <a:cubicBezTo>
                    <a:pt x="43663" y="15785"/>
                    <a:pt x="43346" y="15691"/>
                    <a:pt x="42900" y="15691"/>
                  </a:cubicBezTo>
                  <a:cubicBezTo>
                    <a:pt x="40946" y="15691"/>
                    <a:pt x="36534" y="17507"/>
                    <a:pt x="36534" y="17507"/>
                  </a:cubicBezTo>
                  <a:lnTo>
                    <a:pt x="32607" y="12018"/>
                  </a:lnTo>
                  <a:cubicBezTo>
                    <a:pt x="32607" y="12018"/>
                    <a:pt x="38985" y="7503"/>
                    <a:pt x="38469" y="6056"/>
                  </a:cubicBezTo>
                  <a:cubicBezTo>
                    <a:pt x="38421" y="5919"/>
                    <a:pt x="38318" y="5856"/>
                    <a:pt x="38171" y="5856"/>
                  </a:cubicBezTo>
                  <a:cubicBezTo>
                    <a:pt x="36754" y="5856"/>
                    <a:pt x="31245" y="11660"/>
                    <a:pt x="31245" y="11660"/>
                  </a:cubicBezTo>
                  <a:lnTo>
                    <a:pt x="27763" y="9151"/>
                  </a:lnTo>
                  <a:cubicBezTo>
                    <a:pt x="27763" y="9151"/>
                    <a:pt x="30729" y="538"/>
                    <a:pt x="28909" y="22"/>
                  </a:cubicBezTo>
                  <a:cubicBezTo>
                    <a:pt x="28861" y="8"/>
                    <a:pt x="28814" y="1"/>
                    <a:pt x="28768" y="1"/>
                  </a:cubicBezTo>
                  <a:close/>
                </a:path>
              </a:pathLst>
            </a:custGeom>
            <a:solidFill>
              <a:srgbClr val="0092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76" name="Google Shape;4296;p64"/>
            <p:cNvSpPr/>
            <p:nvPr/>
          </p:nvSpPr>
          <p:spPr>
            <a:xfrm>
              <a:off x="4502613" y="3220788"/>
              <a:ext cx="1011550" cy="973325"/>
            </a:xfrm>
            <a:custGeom>
              <a:avLst/>
              <a:gdLst/>
              <a:ahLst/>
              <a:cxnLst/>
              <a:rect l="l" t="t" r="r" b="b"/>
              <a:pathLst>
                <a:path w="40462" h="38933" extrusionOk="0">
                  <a:moveTo>
                    <a:pt x="20998" y="0"/>
                  </a:moveTo>
                  <a:cubicBezTo>
                    <a:pt x="13129" y="0"/>
                    <a:pt x="6020" y="4745"/>
                    <a:pt x="3010" y="12011"/>
                  </a:cubicBezTo>
                  <a:cubicBezTo>
                    <a:pt x="1" y="19292"/>
                    <a:pt x="1663" y="27662"/>
                    <a:pt x="7239" y="33238"/>
                  </a:cubicBezTo>
                  <a:cubicBezTo>
                    <a:pt x="10958" y="36957"/>
                    <a:pt x="15934" y="38933"/>
                    <a:pt x="21000" y="38933"/>
                  </a:cubicBezTo>
                  <a:cubicBezTo>
                    <a:pt x="23509" y="38933"/>
                    <a:pt x="26040" y="38448"/>
                    <a:pt x="28451" y="37451"/>
                  </a:cubicBezTo>
                  <a:cubicBezTo>
                    <a:pt x="35717" y="34442"/>
                    <a:pt x="40462" y="27347"/>
                    <a:pt x="40462" y="19464"/>
                  </a:cubicBezTo>
                  <a:cubicBezTo>
                    <a:pt x="40462" y="8715"/>
                    <a:pt x="31747" y="0"/>
                    <a:pt x="20998" y="0"/>
                  </a:cubicBezTo>
                  <a:close/>
                </a:path>
              </a:pathLst>
            </a:custGeom>
            <a:solidFill>
              <a:srgbClr val="FFD3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77" name="Google Shape;4297;p64"/>
            <p:cNvSpPr/>
            <p:nvPr/>
          </p:nvSpPr>
          <p:spPr>
            <a:xfrm>
              <a:off x="4614763" y="3287063"/>
              <a:ext cx="817700" cy="812700"/>
            </a:xfrm>
            <a:custGeom>
              <a:avLst/>
              <a:gdLst/>
              <a:ahLst/>
              <a:cxnLst/>
              <a:rect l="l" t="t" r="r" b="b"/>
              <a:pathLst>
                <a:path w="32708" h="32508" extrusionOk="0">
                  <a:moveTo>
                    <a:pt x="12370" y="1"/>
                  </a:moveTo>
                  <a:cubicBezTo>
                    <a:pt x="12312" y="1"/>
                    <a:pt x="12269" y="15"/>
                    <a:pt x="12212" y="15"/>
                  </a:cubicBezTo>
                  <a:cubicBezTo>
                    <a:pt x="11237" y="144"/>
                    <a:pt x="11166" y="1463"/>
                    <a:pt x="11438" y="2982"/>
                  </a:cubicBezTo>
                  <a:cubicBezTo>
                    <a:pt x="12312" y="4415"/>
                    <a:pt x="13043" y="5920"/>
                    <a:pt x="13631" y="7483"/>
                  </a:cubicBezTo>
                  <a:cubicBezTo>
                    <a:pt x="13918" y="7397"/>
                    <a:pt x="14204" y="7325"/>
                    <a:pt x="14505" y="7268"/>
                  </a:cubicBezTo>
                  <a:cubicBezTo>
                    <a:pt x="14233" y="5232"/>
                    <a:pt x="14090" y="3226"/>
                    <a:pt x="14247" y="1592"/>
                  </a:cubicBezTo>
                  <a:cubicBezTo>
                    <a:pt x="13717" y="675"/>
                    <a:pt x="13086" y="1"/>
                    <a:pt x="12370" y="1"/>
                  </a:cubicBezTo>
                  <a:close/>
                  <a:moveTo>
                    <a:pt x="20840" y="273"/>
                  </a:moveTo>
                  <a:cubicBezTo>
                    <a:pt x="20109" y="273"/>
                    <a:pt x="19450" y="1234"/>
                    <a:pt x="18920" y="2423"/>
                  </a:cubicBezTo>
                  <a:cubicBezTo>
                    <a:pt x="18934" y="4057"/>
                    <a:pt x="18819" y="5691"/>
                    <a:pt x="18576" y="7311"/>
                  </a:cubicBezTo>
                  <a:cubicBezTo>
                    <a:pt x="18948" y="7397"/>
                    <a:pt x="19307" y="7497"/>
                    <a:pt x="19665" y="7626"/>
                  </a:cubicBezTo>
                  <a:cubicBezTo>
                    <a:pt x="20253" y="6150"/>
                    <a:pt x="20969" y="4716"/>
                    <a:pt x="21801" y="3340"/>
                  </a:cubicBezTo>
                  <a:cubicBezTo>
                    <a:pt x="21915" y="1778"/>
                    <a:pt x="21772" y="345"/>
                    <a:pt x="20912" y="273"/>
                  </a:cubicBezTo>
                  <a:close/>
                  <a:moveTo>
                    <a:pt x="5213" y="4142"/>
                  </a:moveTo>
                  <a:cubicBezTo>
                    <a:pt x="4864" y="4142"/>
                    <a:pt x="4542" y="4255"/>
                    <a:pt x="4272" y="4458"/>
                  </a:cubicBezTo>
                  <a:cubicBezTo>
                    <a:pt x="3469" y="5103"/>
                    <a:pt x="3842" y="6293"/>
                    <a:pt x="4630" y="7526"/>
                  </a:cubicBezTo>
                  <a:cubicBezTo>
                    <a:pt x="6006" y="8257"/>
                    <a:pt x="7540" y="9317"/>
                    <a:pt x="9045" y="10492"/>
                  </a:cubicBezTo>
                  <a:cubicBezTo>
                    <a:pt x="9303" y="10191"/>
                    <a:pt x="9575" y="9905"/>
                    <a:pt x="9861" y="9647"/>
                  </a:cubicBezTo>
                  <a:cubicBezTo>
                    <a:pt x="8486" y="7870"/>
                    <a:pt x="7253" y="6021"/>
                    <a:pt x="6579" y="4444"/>
                  </a:cubicBezTo>
                  <a:cubicBezTo>
                    <a:pt x="6164" y="4258"/>
                    <a:pt x="5719" y="4157"/>
                    <a:pt x="5275" y="4143"/>
                  </a:cubicBezTo>
                  <a:cubicBezTo>
                    <a:pt x="5254" y="4142"/>
                    <a:pt x="5233" y="4142"/>
                    <a:pt x="5213" y="4142"/>
                  </a:cubicBezTo>
                  <a:close/>
                  <a:moveTo>
                    <a:pt x="28002" y="5073"/>
                  </a:moveTo>
                  <a:cubicBezTo>
                    <a:pt x="27985" y="5073"/>
                    <a:pt x="27967" y="5073"/>
                    <a:pt x="27949" y="5075"/>
                  </a:cubicBezTo>
                  <a:lnTo>
                    <a:pt x="27935" y="5075"/>
                  </a:lnTo>
                  <a:cubicBezTo>
                    <a:pt x="27290" y="5075"/>
                    <a:pt x="26401" y="5548"/>
                    <a:pt x="25541" y="6150"/>
                  </a:cubicBezTo>
                  <a:cubicBezTo>
                    <a:pt x="24782" y="7382"/>
                    <a:pt x="23965" y="8572"/>
                    <a:pt x="23062" y="9704"/>
                  </a:cubicBezTo>
                  <a:cubicBezTo>
                    <a:pt x="23363" y="9991"/>
                    <a:pt x="23650" y="10292"/>
                    <a:pt x="23907" y="10607"/>
                  </a:cubicBezTo>
                  <a:cubicBezTo>
                    <a:pt x="24911" y="9833"/>
                    <a:pt x="25943" y="9116"/>
                    <a:pt x="27032" y="8472"/>
                  </a:cubicBezTo>
                  <a:cubicBezTo>
                    <a:pt x="28193" y="7196"/>
                    <a:pt x="29211" y="5734"/>
                    <a:pt x="28465" y="5218"/>
                  </a:cubicBezTo>
                  <a:cubicBezTo>
                    <a:pt x="28324" y="5128"/>
                    <a:pt x="28159" y="5073"/>
                    <a:pt x="28002" y="5073"/>
                  </a:cubicBezTo>
                  <a:close/>
                  <a:moveTo>
                    <a:pt x="29770" y="11811"/>
                  </a:moveTo>
                  <a:lnTo>
                    <a:pt x="29741" y="11825"/>
                  </a:lnTo>
                  <a:cubicBezTo>
                    <a:pt x="29742" y="11825"/>
                    <a:pt x="29743" y="11825"/>
                    <a:pt x="29744" y="11825"/>
                  </a:cubicBezTo>
                  <a:lnTo>
                    <a:pt x="29743" y="11825"/>
                  </a:lnTo>
                  <a:cubicBezTo>
                    <a:pt x="29752" y="11821"/>
                    <a:pt x="29761" y="11816"/>
                    <a:pt x="29770" y="11811"/>
                  </a:cubicBezTo>
                  <a:close/>
                  <a:moveTo>
                    <a:pt x="29743" y="11825"/>
                  </a:moveTo>
                  <a:lnTo>
                    <a:pt x="29743" y="11825"/>
                  </a:lnTo>
                  <a:cubicBezTo>
                    <a:pt x="28419" y="12551"/>
                    <a:pt x="27066" y="13205"/>
                    <a:pt x="25670" y="13775"/>
                  </a:cubicBezTo>
                  <a:cubicBezTo>
                    <a:pt x="25814" y="14205"/>
                    <a:pt x="25914" y="14635"/>
                    <a:pt x="26000" y="15064"/>
                  </a:cubicBezTo>
                  <a:cubicBezTo>
                    <a:pt x="27276" y="14864"/>
                    <a:pt x="28551" y="14749"/>
                    <a:pt x="29841" y="14692"/>
                  </a:cubicBezTo>
                  <a:cubicBezTo>
                    <a:pt x="31360" y="14133"/>
                    <a:pt x="32708" y="13402"/>
                    <a:pt x="32392" y="12657"/>
                  </a:cubicBezTo>
                  <a:cubicBezTo>
                    <a:pt x="32120" y="12041"/>
                    <a:pt x="31004" y="11826"/>
                    <a:pt x="29744" y="11825"/>
                  </a:cubicBezTo>
                  <a:close/>
                  <a:moveTo>
                    <a:pt x="2996" y="11711"/>
                  </a:moveTo>
                  <a:cubicBezTo>
                    <a:pt x="1678" y="11711"/>
                    <a:pt x="488" y="11926"/>
                    <a:pt x="259" y="12657"/>
                  </a:cubicBezTo>
                  <a:cubicBezTo>
                    <a:pt x="15" y="13431"/>
                    <a:pt x="846" y="14276"/>
                    <a:pt x="1878" y="15007"/>
                  </a:cubicBezTo>
                  <a:lnTo>
                    <a:pt x="2423" y="15007"/>
                  </a:lnTo>
                  <a:cubicBezTo>
                    <a:pt x="3885" y="15021"/>
                    <a:pt x="5347" y="15122"/>
                    <a:pt x="6809" y="15308"/>
                  </a:cubicBezTo>
                  <a:cubicBezTo>
                    <a:pt x="6895" y="14764"/>
                    <a:pt x="7024" y="14219"/>
                    <a:pt x="7196" y="13689"/>
                  </a:cubicBezTo>
                  <a:cubicBezTo>
                    <a:pt x="5877" y="13115"/>
                    <a:pt x="4601" y="12470"/>
                    <a:pt x="3369" y="11739"/>
                  </a:cubicBezTo>
                  <a:lnTo>
                    <a:pt x="3010" y="11739"/>
                  </a:lnTo>
                  <a:lnTo>
                    <a:pt x="2996" y="11711"/>
                  </a:lnTo>
                  <a:close/>
                  <a:moveTo>
                    <a:pt x="25971" y="18805"/>
                  </a:moveTo>
                  <a:cubicBezTo>
                    <a:pt x="25857" y="19307"/>
                    <a:pt x="25713" y="19823"/>
                    <a:pt x="25527" y="20310"/>
                  </a:cubicBezTo>
                  <a:cubicBezTo>
                    <a:pt x="26473" y="20712"/>
                    <a:pt x="27419" y="21127"/>
                    <a:pt x="28293" y="21571"/>
                  </a:cubicBezTo>
                  <a:cubicBezTo>
                    <a:pt x="28881" y="21743"/>
                    <a:pt x="29483" y="21844"/>
                    <a:pt x="30085" y="21858"/>
                  </a:cubicBezTo>
                  <a:cubicBezTo>
                    <a:pt x="30887" y="21858"/>
                    <a:pt x="31489" y="21586"/>
                    <a:pt x="31547" y="20826"/>
                  </a:cubicBezTo>
                  <a:cubicBezTo>
                    <a:pt x="31604" y="20067"/>
                    <a:pt x="31174" y="19522"/>
                    <a:pt x="30529" y="19092"/>
                  </a:cubicBezTo>
                  <a:lnTo>
                    <a:pt x="30357" y="19092"/>
                  </a:lnTo>
                  <a:cubicBezTo>
                    <a:pt x="28895" y="19078"/>
                    <a:pt x="27433" y="18977"/>
                    <a:pt x="25986" y="18805"/>
                  </a:cubicBezTo>
                  <a:close/>
                  <a:moveTo>
                    <a:pt x="6866" y="18562"/>
                  </a:moveTo>
                  <a:cubicBezTo>
                    <a:pt x="5490" y="18691"/>
                    <a:pt x="4114" y="18777"/>
                    <a:pt x="2867" y="18791"/>
                  </a:cubicBezTo>
                  <a:cubicBezTo>
                    <a:pt x="1405" y="19508"/>
                    <a:pt x="1" y="20468"/>
                    <a:pt x="345" y="21371"/>
                  </a:cubicBezTo>
                  <a:cubicBezTo>
                    <a:pt x="502" y="21801"/>
                    <a:pt x="1047" y="21958"/>
                    <a:pt x="1778" y="21958"/>
                  </a:cubicBezTo>
                  <a:cubicBezTo>
                    <a:pt x="2638" y="21930"/>
                    <a:pt x="3483" y="21801"/>
                    <a:pt x="4300" y="21586"/>
                  </a:cubicBezTo>
                  <a:cubicBezTo>
                    <a:pt x="5246" y="21099"/>
                    <a:pt x="6264" y="20626"/>
                    <a:pt x="7310" y="20196"/>
                  </a:cubicBezTo>
                  <a:cubicBezTo>
                    <a:pt x="7124" y="19665"/>
                    <a:pt x="6966" y="19121"/>
                    <a:pt x="6866" y="18562"/>
                  </a:cubicBezTo>
                  <a:close/>
                  <a:moveTo>
                    <a:pt x="23693" y="23306"/>
                  </a:moveTo>
                  <a:cubicBezTo>
                    <a:pt x="23463" y="23564"/>
                    <a:pt x="23220" y="23807"/>
                    <a:pt x="22976" y="24037"/>
                  </a:cubicBezTo>
                  <a:cubicBezTo>
                    <a:pt x="23621" y="24854"/>
                    <a:pt x="24251" y="25699"/>
                    <a:pt x="24810" y="26516"/>
                  </a:cubicBezTo>
                  <a:cubicBezTo>
                    <a:pt x="25627" y="27176"/>
                    <a:pt x="26487" y="27691"/>
                    <a:pt x="27161" y="27691"/>
                  </a:cubicBezTo>
                  <a:cubicBezTo>
                    <a:pt x="27347" y="27691"/>
                    <a:pt x="27534" y="27649"/>
                    <a:pt x="27691" y="27563"/>
                  </a:cubicBezTo>
                  <a:cubicBezTo>
                    <a:pt x="28150" y="27290"/>
                    <a:pt x="28121" y="26717"/>
                    <a:pt x="27849" y="26043"/>
                  </a:cubicBezTo>
                  <a:cubicBezTo>
                    <a:pt x="26387" y="25241"/>
                    <a:pt x="25011" y="24323"/>
                    <a:pt x="23693" y="23306"/>
                  </a:cubicBezTo>
                  <a:close/>
                  <a:moveTo>
                    <a:pt x="9145" y="23277"/>
                  </a:moveTo>
                  <a:cubicBezTo>
                    <a:pt x="7955" y="24180"/>
                    <a:pt x="6694" y="25011"/>
                    <a:pt x="5404" y="25771"/>
                  </a:cubicBezTo>
                  <a:cubicBezTo>
                    <a:pt x="4974" y="26860"/>
                    <a:pt x="4773" y="27878"/>
                    <a:pt x="5275" y="28279"/>
                  </a:cubicBezTo>
                  <a:cubicBezTo>
                    <a:pt x="5404" y="28369"/>
                    <a:pt x="5544" y="28425"/>
                    <a:pt x="5696" y="28425"/>
                  </a:cubicBezTo>
                  <a:cubicBezTo>
                    <a:pt x="5713" y="28425"/>
                    <a:pt x="5730" y="28424"/>
                    <a:pt x="5748" y="28422"/>
                  </a:cubicBezTo>
                  <a:cubicBezTo>
                    <a:pt x="6393" y="28422"/>
                    <a:pt x="7353" y="27835"/>
                    <a:pt x="8314" y="27090"/>
                  </a:cubicBezTo>
                  <a:cubicBezTo>
                    <a:pt x="8873" y="26187"/>
                    <a:pt x="9532" y="25255"/>
                    <a:pt x="10234" y="24338"/>
                  </a:cubicBezTo>
                  <a:cubicBezTo>
                    <a:pt x="9847" y="24008"/>
                    <a:pt x="9489" y="23650"/>
                    <a:pt x="9145" y="23277"/>
                  </a:cubicBezTo>
                  <a:close/>
                  <a:moveTo>
                    <a:pt x="19493" y="26072"/>
                  </a:moveTo>
                  <a:cubicBezTo>
                    <a:pt x="19092" y="26201"/>
                    <a:pt x="18690" y="26301"/>
                    <a:pt x="18275" y="26387"/>
                  </a:cubicBezTo>
                  <a:cubicBezTo>
                    <a:pt x="18418" y="27649"/>
                    <a:pt x="18533" y="28910"/>
                    <a:pt x="18561" y="30085"/>
                  </a:cubicBezTo>
                  <a:cubicBezTo>
                    <a:pt x="19106" y="31045"/>
                    <a:pt x="19694" y="31834"/>
                    <a:pt x="20267" y="31834"/>
                  </a:cubicBezTo>
                  <a:cubicBezTo>
                    <a:pt x="20324" y="31834"/>
                    <a:pt x="20382" y="31834"/>
                    <a:pt x="20439" y="31805"/>
                  </a:cubicBezTo>
                  <a:cubicBezTo>
                    <a:pt x="21041" y="31633"/>
                    <a:pt x="21127" y="30558"/>
                    <a:pt x="21012" y="29340"/>
                  </a:cubicBezTo>
                  <a:cubicBezTo>
                    <a:pt x="20453" y="28279"/>
                    <a:pt x="19937" y="27190"/>
                    <a:pt x="19493" y="26072"/>
                  </a:cubicBezTo>
                  <a:close/>
                  <a:moveTo>
                    <a:pt x="13287" y="26043"/>
                  </a:moveTo>
                  <a:cubicBezTo>
                    <a:pt x="12685" y="27448"/>
                    <a:pt x="12026" y="28809"/>
                    <a:pt x="11266" y="30142"/>
                  </a:cubicBezTo>
                  <a:cubicBezTo>
                    <a:pt x="11309" y="31289"/>
                    <a:pt x="11567" y="32221"/>
                    <a:pt x="12226" y="32464"/>
                  </a:cubicBezTo>
                  <a:cubicBezTo>
                    <a:pt x="12312" y="32493"/>
                    <a:pt x="12398" y="32507"/>
                    <a:pt x="12499" y="32507"/>
                  </a:cubicBezTo>
                  <a:cubicBezTo>
                    <a:pt x="13273" y="32507"/>
                    <a:pt x="13946" y="31346"/>
                    <a:pt x="14491" y="29985"/>
                  </a:cubicBezTo>
                  <a:cubicBezTo>
                    <a:pt x="14520" y="28852"/>
                    <a:pt x="14634" y="27634"/>
                    <a:pt x="14792" y="26416"/>
                  </a:cubicBezTo>
                  <a:cubicBezTo>
                    <a:pt x="14276" y="26330"/>
                    <a:pt x="13774" y="26201"/>
                    <a:pt x="13287" y="26043"/>
                  </a:cubicBezTo>
                  <a:close/>
                </a:path>
              </a:pathLst>
            </a:custGeom>
            <a:solidFill>
              <a:srgbClr val="FF885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78" name="Google Shape;4298;p64"/>
            <p:cNvSpPr/>
            <p:nvPr/>
          </p:nvSpPr>
          <p:spPr>
            <a:xfrm>
              <a:off x="4895338" y="3237588"/>
              <a:ext cx="265125" cy="477350"/>
            </a:xfrm>
            <a:custGeom>
              <a:avLst/>
              <a:gdLst/>
              <a:ahLst/>
              <a:cxnLst/>
              <a:rect l="l" t="t" r="r" b="b"/>
              <a:pathLst>
                <a:path w="10605" h="19094" extrusionOk="0">
                  <a:moveTo>
                    <a:pt x="5419" y="0"/>
                  </a:moveTo>
                  <a:cubicBezTo>
                    <a:pt x="5391" y="0"/>
                    <a:pt x="5361" y="1"/>
                    <a:pt x="5332" y="2"/>
                  </a:cubicBezTo>
                  <a:cubicBezTo>
                    <a:pt x="0" y="217"/>
                    <a:pt x="5332" y="19093"/>
                    <a:pt x="5332" y="19093"/>
                  </a:cubicBezTo>
                  <a:cubicBezTo>
                    <a:pt x="5332" y="19093"/>
                    <a:pt x="10605" y="0"/>
                    <a:pt x="5419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79" name="Google Shape;4299;p64"/>
            <p:cNvSpPr/>
            <p:nvPr/>
          </p:nvSpPr>
          <p:spPr>
            <a:xfrm>
              <a:off x="4664213" y="3294288"/>
              <a:ext cx="364425" cy="420650"/>
            </a:xfrm>
            <a:custGeom>
              <a:avLst/>
              <a:gdLst/>
              <a:ahLst/>
              <a:cxnLst/>
              <a:rect l="l" t="t" r="r" b="b"/>
              <a:pathLst>
                <a:path w="14577" h="16826" extrusionOk="0">
                  <a:moveTo>
                    <a:pt x="6090" y="1"/>
                  </a:moveTo>
                  <a:cubicBezTo>
                    <a:pt x="5789" y="1"/>
                    <a:pt x="5483" y="69"/>
                    <a:pt x="5175" y="214"/>
                  </a:cubicBezTo>
                  <a:cubicBezTo>
                    <a:pt x="1" y="2636"/>
                    <a:pt x="14577" y="16825"/>
                    <a:pt x="14577" y="16825"/>
                  </a:cubicBezTo>
                  <a:cubicBezTo>
                    <a:pt x="14577" y="16825"/>
                    <a:pt x="10827" y="1"/>
                    <a:pt x="6090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80" name="Google Shape;4300;p64"/>
            <p:cNvSpPr/>
            <p:nvPr/>
          </p:nvSpPr>
          <p:spPr>
            <a:xfrm>
              <a:off x="5028613" y="3297963"/>
              <a:ext cx="358000" cy="416975"/>
            </a:xfrm>
            <a:custGeom>
              <a:avLst/>
              <a:gdLst/>
              <a:ahLst/>
              <a:cxnLst/>
              <a:rect l="l" t="t" r="r" b="b"/>
              <a:pathLst>
                <a:path w="14320" h="16679" extrusionOk="0">
                  <a:moveTo>
                    <a:pt x="8717" y="1"/>
                  </a:moveTo>
                  <a:cubicBezTo>
                    <a:pt x="4186" y="1"/>
                    <a:pt x="1" y="16678"/>
                    <a:pt x="1" y="16678"/>
                  </a:cubicBezTo>
                  <a:cubicBezTo>
                    <a:pt x="1" y="16678"/>
                    <a:pt x="14319" y="2259"/>
                    <a:pt x="9489" y="167"/>
                  </a:cubicBezTo>
                  <a:cubicBezTo>
                    <a:pt x="9231" y="54"/>
                    <a:pt x="8974" y="1"/>
                    <a:pt x="8717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81" name="Google Shape;4301;p64"/>
            <p:cNvSpPr/>
            <p:nvPr/>
          </p:nvSpPr>
          <p:spPr>
            <a:xfrm>
              <a:off x="5028613" y="3459863"/>
              <a:ext cx="489850" cy="255075"/>
            </a:xfrm>
            <a:custGeom>
              <a:avLst/>
              <a:gdLst/>
              <a:ahLst/>
              <a:cxnLst/>
              <a:rect l="l" t="t" r="r" b="b"/>
              <a:pathLst>
                <a:path w="19594" h="10203" extrusionOk="0">
                  <a:moveTo>
                    <a:pt x="14702" y="1"/>
                  </a:moveTo>
                  <a:cubicBezTo>
                    <a:pt x="9971" y="1"/>
                    <a:pt x="1" y="10202"/>
                    <a:pt x="1" y="10202"/>
                  </a:cubicBezTo>
                  <a:cubicBezTo>
                    <a:pt x="1" y="10202"/>
                    <a:pt x="19594" y="4225"/>
                    <a:pt x="16340" y="657"/>
                  </a:cubicBezTo>
                  <a:cubicBezTo>
                    <a:pt x="15925" y="201"/>
                    <a:pt x="15365" y="1"/>
                    <a:pt x="14702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82" name="Google Shape;4302;p64"/>
            <p:cNvSpPr/>
            <p:nvPr/>
          </p:nvSpPr>
          <p:spPr>
            <a:xfrm>
              <a:off x="4566388" y="3450788"/>
              <a:ext cx="462250" cy="264150"/>
            </a:xfrm>
            <a:custGeom>
              <a:avLst/>
              <a:gdLst/>
              <a:ahLst/>
              <a:cxnLst/>
              <a:rect l="l" t="t" r="r" b="b"/>
              <a:pathLst>
                <a:path w="18490" h="10566" extrusionOk="0">
                  <a:moveTo>
                    <a:pt x="3604" y="1"/>
                  </a:moveTo>
                  <a:cubicBezTo>
                    <a:pt x="2954" y="1"/>
                    <a:pt x="2454" y="248"/>
                    <a:pt x="2165" y="819"/>
                  </a:cubicBezTo>
                  <a:cubicBezTo>
                    <a:pt x="1" y="5133"/>
                    <a:pt x="18490" y="10565"/>
                    <a:pt x="18490" y="10565"/>
                  </a:cubicBezTo>
                  <a:cubicBezTo>
                    <a:pt x="18490" y="10565"/>
                    <a:pt x="7850" y="1"/>
                    <a:pt x="3604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83" name="Google Shape;4303;p64"/>
            <p:cNvSpPr/>
            <p:nvPr/>
          </p:nvSpPr>
          <p:spPr>
            <a:xfrm>
              <a:off x="4553213" y="3662238"/>
              <a:ext cx="475425" cy="94750"/>
            </a:xfrm>
            <a:custGeom>
              <a:avLst/>
              <a:gdLst/>
              <a:ahLst/>
              <a:cxnLst/>
              <a:rect l="l" t="t" r="r" b="b"/>
              <a:pathLst>
                <a:path w="19017" h="3790" extrusionOk="0">
                  <a:moveTo>
                    <a:pt x="4880" y="0"/>
                  </a:moveTo>
                  <a:cubicBezTo>
                    <a:pt x="2261" y="0"/>
                    <a:pt x="292" y="462"/>
                    <a:pt x="155" y="1820"/>
                  </a:cubicBezTo>
                  <a:cubicBezTo>
                    <a:pt x="0" y="3306"/>
                    <a:pt x="2251" y="3790"/>
                    <a:pt x="5247" y="3790"/>
                  </a:cubicBezTo>
                  <a:cubicBezTo>
                    <a:pt x="10835" y="3790"/>
                    <a:pt x="19017" y="2107"/>
                    <a:pt x="19017" y="2107"/>
                  </a:cubicBezTo>
                  <a:cubicBezTo>
                    <a:pt x="19017" y="2107"/>
                    <a:pt x="10469" y="0"/>
                    <a:pt x="4880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84" name="Google Shape;4304;p64"/>
            <p:cNvSpPr/>
            <p:nvPr/>
          </p:nvSpPr>
          <p:spPr>
            <a:xfrm>
              <a:off x="4702188" y="3714913"/>
              <a:ext cx="326450" cy="408475"/>
            </a:xfrm>
            <a:custGeom>
              <a:avLst/>
              <a:gdLst/>
              <a:ahLst/>
              <a:cxnLst/>
              <a:rect l="l" t="t" r="r" b="b"/>
              <a:pathLst>
                <a:path w="13058" h="16339" extrusionOk="0">
                  <a:moveTo>
                    <a:pt x="13058" y="0"/>
                  </a:moveTo>
                  <a:cubicBezTo>
                    <a:pt x="13057" y="1"/>
                    <a:pt x="1" y="13057"/>
                    <a:pt x="3627" y="16024"/>
                  </a:cubicBezTo>
                  <a:cubicBezTo>
                    <a:pt x="3889" y="16239"/>
                    <a:pt x="4162" y="16339"/>
                    <a:pt x="4444" y="16339"/>
                  </a:cubicBezTo>
                  <a:cubicBezTo>
                    <a:pt x="8051" y="16339"/>
                    <a:pt x="13058" y="1"/>
                    <a:pt x="13058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85" name="Google Shape;4305;p64"/>
            <p:cNvSpPr/>
            <p:nvPr/>
          </p:nvSpPr>
          <p:spPr>
            <a:xfrm>
              <a:off x="4574988" y="3714913"/>
              <a:ext cx="453650" cy="250950"/>
            </a:xfrm>
            <a:custGeom>
              <a:avLst/>
              <a:gdLst/>
              <a:ahLst/>
              <a:cxnLst/>
              <a:rect l="l" t="t" r="r" b="b"/>
              <a:pathLst>
                <a:path w="18146" h="10038" extrusionOk="0">
                  <a:moveTo>
                    <a:pt x="18146" y="0"/>
                  </a:moveTo>
                  <a:lnTo>
                    <a:pt x="18146" y="0"/>
                  </a:lnTo>
                  <a:cubicBezTo>
                    <a:pt x="18145" y="0"/>
                    <a:pt x="1" y="4759"/>
                    <a:pt x="1821" y="9159"/>
                  </a:cubicBezTo>
                  <a:cubicBezTo>
                    <a:pt x="2073" y="9773"/>
                    <a:pt x="2573" y="10037"/>
                    <a:pt x="3247" y="10037"/>
                  </a:cubicBezTo>
                  <a:cubicBezTo>
                    <a:pt x="7398" y="10037"/>
                    <a:pt x="18146" y="0"/>
                    <a:pt x="18146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86" name="Google Shape;4306;p64"/>
            <p:cNvSpPr/>
            <p:nvPr/>
          </p:nvSpPr>
          <p:spPr>
            <a:xfrm>
              <a:off x="5028613" y="3654263"/>
              <a:ext cx="473275" cy="110675"/>
            </a:xfrm>
            <a:custGeom>
              <a:avLst/>
              <a:gdLst/>
              <a:ahLst/>
              <a:cxnLst/>
              <a:rect l="l" t="t" r="r" b="b"/>
              <a:pathLst>
                <a:path w="18931" h="4427" extrusionOk="0">
                  <a:moveTo>
                    <a:pt x="14024" y="1"/>
                  </a:moveTo>
                  <a:cubicBezTo>
                    <a:pt x="8459" y="1"/>
                    <a:pt x="1" y="2426"/>
                    <a:pt x="1" y="2426"/>
                  </a:cubicBezTo>
                  <a:cubicBezTo>
                    <a:pt x="1" y="2426"/>
                    <a:pt x="8205" y="4427"/>
                    <a:pt x="13769" y="4427"/>
                  </a:cubicBezTo>
                  <a:cubicBezTo>
                    <a:pt x="16722" y="4427"/>
                    <a:pt x="18931" y="3863"/>
                    <a:pt x="18777" y="2139"/>
                  </a:cubicBezTo>
                  <a:cubicBezTo>
                    <a:pt x="18639" y="543"/>
                    <a:pt x="16655" y="1"/>
                    <a:pt x="14024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87" name="Google Shape;4307;p64"/>
            <p:cNvSpPr/>
            <p:nvPr/>
          </p:nvSpPr>
          <p:spPr>
            <a:xfrm>
              <a:off x="5028613" y="3714913"/>
              <a:ext cx="462975" cy="250275"/>
            </a:xfrm>
            <a:custGeom>
              <a:avLst/>
              <a:gdLst/>
              <a:ahLst/>
              <a:cxnLst/>
              <a:rect l="l" t="t" r="r" b="b"/>
              <a:pathLst>
                <a:path w="18519" h="10011" extrusionOk="0">
                  <a:moveTo>
                    <a:pt x="1" y="0"/>
                  </a:moveTo>
                  <a:lnTo>
                    <a:pt x="1" y="0"/>
                  </a:lnTo>
                  <a:cubicBezTo>
                    <a:pt x="1" y="0"/>
                    <a:pt x="10087" y="10011"/>
                    <a:pt x="14583" y="10011"/>
                  </a:cubicBezTo>
                  <a:cubicBezTo>
                    <a:pt x="15297" y="10011"/>
                    <a:pt x="15870" y="9758"/>
                    <a:pt x="16240" y="9173"/>
                  </a:cubicBezTo>
                  <a:cubicBezTo>
                    <a:pt x="18519" y="5518"/>
                    <a:pt x="2" y="0"/>
                    <a:pt x="1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88" name="Google Shape;4308;p64"/>
            <p:cNvSpPr/>
            <p:nvPr/>
          </p:nvSpPr>
          <p:spPr>
            <a:xfrm>
              <a:off x="5028613" y="3710963"/>
              <a:ext cx="356550" cy="408725"/>
            </a:xfrm>
            <a:custGeom>
              <a:avLst/>
              <a:gdLst/>
              <a:ahLst/>
              <a:cxnLst/>
              <a:rect l="l" t="t" r="r" b="b"/>
              <a:pathLst>
                <a:path w="14262" h="16349" extrusionOk="0">
                  <a:moveTo>
                    <a:pt x="1" y="0"/>
                  </a:moveTo>
                  <a:lnTo>
                    <a:pt x="1" y="0"/>
                  </a:lnTo>
                  <a:cubicBezTo>
                    <a:pt x="1" y="1"/>
                    <a:pt x="4005" y="16348"/>
                    <a:pt x="8542" y="16348"/>
                  </a:cubicBezTo>
                  <a:cubicBezTo>
                    <a:pt x="8823" y="16348"/>
                    <a:pt x="9105" y="16286"/>
                    <a:pt x="9389" y="16153"/>
                  </a:cubicBezTo>
                  <a:cubicBezTo>
                    <a:pt x="14262" y="13860"/>
                    <a:pt x="2" y="1"/>
                    <a:pt x="1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89" name="Google Shape;4309;p64"/>
            <p:cNvSpPr/>
            <p:nvPr/>
          </p:nvSpPr>
          <p:spPr>
            <a:xfrm>
              <a:off x="4912163" y="3710963"/>
              <a:ext cx="230350" cy="467275"/>
            </a:xfrm>
            <a:custGeom>
              <a:avLst/>
              <a:gdLst/>
              <a:ahLst/>
              <a:cxnLst/>
              <a:rect l="l" t="t" r="r" b="b"/>
              <a:pathLst>
                <a:path w="9214" h="18691" extrusionOk="0">
                  <a:moveTo>
                    <a:pt x="4659" y="0"/>
                  </a:moveTo>
                  <a:cubicBezTo>
                    <a:pt x="4659" y="1"/>
                    <a:pt x="1" y="18604"/>
                    <a:pt x="4616" y="18690"/>
                  </a:cubicBezTo>
                  <a:cubicBezTo>
                    <a:pt x="4625" y="18690"/>
                    <a:pt x="4633" y="18690"/>
                    <a:pt x="4642" y="18690"/>
                  </a:cubicBezTo>
                  <a:cubicBezTo>
                    <a:pt x="9213" y="18690"/>
                    <a:pt x="4659" y="1"/>
                    <a:pt x="4659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90" name="Google Shape;4310;p64"/>
            <p:cNvSpPr/>
            <p:nvPr/>
          </p:nvSpPr>
          <p:spPr>
            <a:xfrm>
              <a:off x="4762763" y="3464088"/>
              <a:ext cx="505950" cy="486750"/>
            </a:xfrm>
            <a:custGeom>
              <a:avLst/>
              <a:gdLst/>
              <a:ahLst/>
              <a:cxnLst/>
              <a:rect l="l" t="t" r="r" b="b"/>
              <a:pathLst>
                <a:path w="20238" h="19470" extrusionOk="0">
                  <a:moveTo>
                    <a:pt x="10506" y="0"/>
                  </a:moveTo>
                  <a:cubicBezTo>
                    <a:pt x="6564" y="0"/>
                    <a:pt x="3024" y="2365"/>
                    <a:pt x="1505" y="6006"/>
                  </a:cubicBezTo>
                  <a:cubicBezTo>
                    <a:pt x="0" y="9646"/>
                    <a:pt x="831" y="13831"/>
                    <a:pt x="3612" y="16612"/>
                  </a:cubicBezTo>
                  <a:cubicBezTo>
                    <a:pt x="5485" y="18475"/>
                    <a:pt x="7983" y="19470"/>
                    <a:pt x="10523" y="19470"/>
                  </a:cubicBezTo>
                  <a:cubicBezTo>
                    <a:pt x="11772" y="19470"/>
                    <a:pt x="13032" y="19229"/>
                    <a:pt x="14232" y="18733"/>
                  </a:cubicBezTo>
                  <a:cubicBezTo>
                    <a:pt x="17859" y="17228"/>
                    <a:pt x="20238" y="13674"/>
                    <a:pt x="20238" y="9732"/>
                  </a:cubicBezTo>
                  <a:cubicBezTo>
                    <a:pt x="20238" y="4357"/>
                    <a:pt x="15881" y="0"/>
                    <a:pt x="10506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91" name="Google Shape;4311;p64"/>
            <p:cNvSpPr/>
            <p:nvPr/>
          </p:nvSpPr>
          <p:spPr>
            <a:xfrm>
              <a:off x="5016438" y="3355863"/>
              <a:ext cx="17575" cy="108600"/>
            </a:xfrm>
            <a:custGeom>
              <a:avLst/>
              <a:gdLst/>
              <a:ahLst/>
              <a:cxnLst/>
              <a:rect l="l" t="t" r="r" b="b"/>
              <a:pathLst>
                <a:path w="703" h="4344" extrusionOk="0">
                  <a:moveTo>
                    <a:pt x="345" y="1"/>
                  </a:moveTo>
                  <a:cubicBezTo>
                    <a:pt x="347" y="22"/>
                    <a:pt x="350" y="43"/>
                    <a:pt x="352" y="64"/>
                  </a:cubicBezTo>
                  <a:lnTo>
                    <a:pt x="352" y="64"/>
                  </a:lnTo>
                  <a:cubicBezTo>
                    <a:pt x="354" y="43"/>
                    <a:pt x="357" y="22"/>
                    <a:pt x="359" y="1"/>
                  </a:cubicBezTo>
                  <a:close/>
                  <a:moveTo>
                    <a:pt x="352" y="64"/>
                  </a:moveTo>
                  <a:lnTo>
                    <a:pt x="352" y="64"/>
                  </a:lnTo>
                  <a:cubicBezTo>
                    <a:pt x="198" y="1491"/>
                    <a:pt x="85" y="2917"/>
                    <a:pt x="1" y="4344"/>
                  </a:cubicBezTo>
                  <a:lnTo>
                    <a:pt x="703" y="4344"/>
                  </a:lnTo>
                  <a:cubicBezTo>
                    <a:pt x="618" y="2917"/>
                    <a:pt x="519" y="1491"/>
                    <a:pt x="352" y="64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92" name="Google Shape;4312;p64"/>
            <p:cNvSpPr/>
            <p:nvPr/>
          </p:nvSpPr>
          <p:spPr>
            <a:xfrm>
              <a:off x="5140063" y="3403163"/>
              <a:ext cx="62000" cy="98575"/>
            </a:xfrm>
            <a:custGeom>
              <a:avLst/>
              <a:gdLst/>
              <a:ahLst/>
              <a:cxnLst/>
              <a:rect l="l" t="t" r="r" b="b"/>
              <a:pathLst>
                <a:path w="2480" h="3943" extrusionOk="0">
                  <a:moveTo>
                    <a:pt x="2480" y="1"/>
                  </a:moveTo>
                  <a:cubicBezTo>
                    <a:pt x="1620" y="1176"/>
                    <a:pt x="803" y="2380"/>
                    <a:pt x="0" y="3584"/>
                  </a:cubicBezTo>
                  <a:cubicBezTo>
                    <a:pt x="215" y="3699"/>
                    <a:pt x="416" y="3813"/>
                    <a:pt x="617" y="3942"/>
                  </a:cubicBezTo>
                  <a:cubicBezTo>
                    <a:pt x="1262" y="2638"/>
                    <a:pt x="1892" y="1334"/>
                    <a:pt x="2480" y="1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93" name="Google Shape;4313;p64"/>
            <p:cNvSpPr/>
            <p:nvPr/>
          </p:nvSpPr>
          <p:spPr>
            <a:xfrm>
              <a:off x="4848388" y="3403163"/>
              <a:ext cx="62025" cy="98575"/>
            </a:xfrm>
            <a:custGeom>
              <a:avLst/>
              <a:gdLst/>
              <a:ahLst/>
              <a:cxnLst/>
              <a:rect l="l" t="t" r="r" b="b"/>
              <a:pathLst>
                <a:path w="2481" h="3943" extrusionOk="0">
                  <a:moveTo>
                    <a:pt x="1" y="1"/>
                  </a:moveTo>
                  <a:lnTo>
                    <a:pt x="1" y="1"/>
                  </a:lnTo>
                  <a:cubicBezTo>
                    <a:pt x="588" y="1334"/>
                    <a:pt x="1219" y="2638"/>
                    <a:pt x="1878" y="3942"/>
                  </a:cubicBezTo>
                  <a:cubicBezTo>
                    <a:pt x="2079" y="3813"/>
                    <a:pt x="2279" y="3699"/>
                    <a:pt x="2480" y="3584"/>
                  </a:cubicBezTo>
                  <a:cubicBezTo>
                    <a:pt x="1692" y="2366"/>
                    <a:pt x="875" y="1162"/>
                    <a:pt x="1" y="1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94" name="Google Shape;4314;p64"/>
            <p:cNvSpPr/>
            <p:nvPr/>
          </p:nvSpPr>
          <p:spPr>
            <a:xfrm>
              <a:off x="5232513" y="3532513"/>
              <a:ext cx="99275" cy="62375"/>
            </a:xfrm>
            <a:custGeom>
              <a:avLst/>
              <a:gdLst/>
              <a:ahLst/>
              <a:cxnLst/>
              <a:rect l="l" t="t" r="r" b="b"/>
              <a:pathLst>
                <a:path w="3971" h="2495" extrusionOk="0">
                  <a:moveTo>
                    <a:pt x="3956" y="1"/>
                  </a:moveTo>
                  <a:cubicBezTo>
                    <a:pt x="2623" y="588"/>
                    <a:pt x="1304" y="1219"/>
                    <a:pt x="0" y="1878"/>
                  </a:cubicBezTo>
                  <a:cubicBezTo>
                    <a:pt x="115" y="2079"/>
                    <a:pt x="244" y="2280"/>
                    <a:pt x="358" y="2495"/>
                  </a:cubicBezTo>
                  <a:cubicBezTo>
                    <a:pt x="1577" y="1692"/>
                    <a:pt x="2781" y="875"/>
                    <a:pt x="3970" y="1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95" name="Google Shape;4315;p64"/>
            <p:cNvSpPr/>
            <p:nvPr/>
          </p:nvSpPr>
          <p:spPr>
            <a:xfrm>
              <a:off x="4719038" y="3532513"/>
              <a:ext cx="99275" cy="62375"/>
            </a:xfrm>
            <a:custGeom>
              <a:avLst/>
              <a:gdLst/>
              <a:ahLst/>
              <a:cxnLst/>
              <a:rect l="l" t="t" r="r" b="b"/>
              <a:pathLst>
                <a:path w="3971" h="2495" extrusionOk="0">
                  <a:moveTo>
                    <a:pt x="0" y="1"/>
                  </a:moveTo>
                  <a:cubicBezTo>
                    <a:pt x="1190" y="875"/>
                    <a:pt x="2394" y="1692"/>
                    <a:pt x="3612" y="2495"/>
                  </a:cubicBezTo>
                  <a:cubicBezTo>
                    <a:pt x="3727" y="2294"/>
                    <a:pt x="3842" y="2079"/>
                    <a:pt x="3971" y="1878"/>
                  </a:cubicBezTo>
                  <a:cubicBezTo>
                    <a:pt x="2666" y="1233"/>
                    <a:pt x="1348" y="588"/>
                    <a:pt x="15" y="1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96" name="Google Shape;4316;p64"/>
            <p:cNvSpPr/>
            <p:nvPr/>
          </p:nvSpPr>
          <p:spPr>
            <a:xfrm>
              <a:off x="5268688" y="3700563"/>
              <a:ext cx="110400" cy="17950"/>
            </a:xfrm>
            <a:custGeom>
              <a:avLst/>
              <a:gdLst/>
              <a:ahLst/>
              <a:cxnLst/>
              <a:rect l="l" t="t" r="r" b="b"/>
              <a:pathLst>
                <a:path w="4416" h="718" extrusionOk="0">
                  <a:moveTo>
                    <a:pt x="1" y="1"/>
                  </a:moveTo>
                  <a:lnTo>
                    <a:pt x="1" y="273"/>
                  </a:lnTo>
                  <a:lnTo>
                    <a:pt x="1" y="717"/>
                  </a:lnTo>
                  <a:cubicBezTo>
                    <a:pt x="1477" y="631"/>
                    <a:pt x="2939" y="517"/>
                    <a:pt x="4415" y="359"/>
                  </a:cubicBezTo>
                  <a:cubicBezTo>
                    <a:pt x="2939" y="187"/>
                    <a:pt x="1477" y="72"/>
                    <a:pt x="1" y="1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97" name="Google Shape;4317;p64"/>
            <p:cNvSpPr/>
            <p:nvPr/>
          </p:nvSpPr>
          <p:spPr>
            <a:xfrm>
              <a:off x="4671738" y="3700563"/>
              <a:ext cx="110375" cy="17950"/>
            </a:xfrm>
            <a:custGeom>
              <a:avLst/>
              <a:gdLst/>
              <a:ahLst/>
              <a:cxnLst/>
              <a:rect l="l" t="t" r="r" b="b"/>
              <a:pathLst>
                <a:path w="4415" h="718" extrusionOk="0">
                  <a:moveTo>
                    <a:pt x="4415" y="1"/>
                  </a:moveTo>
                  <a:cubicBezTo>
                    <a:pt x="2939" y="87"/>
                    <a:pt x="1462" y="187"/>
                    <a:pt x="1" y="359"/>
                  </a:cubicBezTo>
                  <a:cubicBezTo>
                    <a:pt x="1477" y="517"/>
                    <a:pt x="2939" y="631"/>
                    <a:pt x="4415" y="717"/>
                  </a:cubicBezTo>
                  <a:lnTo>
                    <a:pt x="4415" y="287"/>
                  </a:lnTo>
                  <a:lnTo>
                    <a:pt x="4415" y="1"/>
                  </a:ln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98" name="Google Shape;4318;p64"/>
            <p:cNvSpPr/>
            <p:nvPr/>
          </p:nvSpPr>
          <p:spPr>
            <a:xfrm>
              <a:off x="4719038" y="3822763"/>
              <a:ext cx="101075" cy="63450"/>
            </a:xfrm>
            <a:custGeom>
              <a:avLst/>
              <a:gdLst/>
              <a:ahLst/>
              <a:cxnLst/>
              <a:rect l="l" t="t" r="r" b="b"/>
              <a:pathLst>
                <a:path w="4043" h="2538" extrusionOk="0">
                  <a:moveTo>
                    <a:pt x="3684" y="0"/>
                  </a:moveTo>
                  <a:cubicBezTo>
                    <a:pt x="2437" y="817"/>
                    <a:pt x="1204" y="1648"/>
                    <a:pt x="0" y="2537"/>
                  </a:cubicBezTo>
                  <a:cubicBezTo>
                    <a:pt x="1362" y="1935"/>
                    <a:pt x="2709" y="1276"/>
                    <a:pt x="4042" y="616"/>
                  </a:cubicBezTo>
                  <a:cubicBezTo>
                    <a:pt x="3913" y="416"/>
                    <a:pt x="3784" y="215"/>
                    <a:pt x="3684" y="0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99" name="Google Shape;4319;p64"/>
            <p:cNvSpPr/>
            <p:nvPr/>
          </p:nvSpPr>
          <p:spPr>
            <a:xfrm>
              <a:off x="5230713" y="3822763"/>
              <a:ext cx="101075" cy="63450"/>
            </a:xfrm>
            <a:custGeom>
              <a:avLst/>
              <a:gdLst/>
              <a:ahLst/>
              <a:cxnLst/>
              <a:rect l="l" t="t" r="r" b="b"/>
              <a:pathLst>
                <a:path w="4043" h="2538" extrusionOk="0">
                  <a:moveTo>
                    <a:pt x="359" y="0"/>
                  </a:moveTo>
                  <a:cubicBezTo>
                    <a:pt x="244" y="215"/>
                    <a:pt x="129" y="416"/>
                    <a:pt x="0" y="616"/>
                  </a:cubicBezTo>
                  <a:cubicBezTo>
                    <a:pt x="1333" y="1290"/>
                    <a:pt x="2681" y="1935"/>
                    <a:pt x="4042" y="2537"/>
                  </a:cubicBezTo>
                  <a:cubicBezTo>
                    <a:pt x="2838" y="1648"/>
                    <a:pt x="1606" y="817"/>
                    <a:pt x="373" y="0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00" name="Google Shape;4320;p64"/>
            <p:cNvSpPr/>
            <p:nvPr/>
          </p:nvSpPr>
          <p:spPr>
            <a:xfrm>
              <a:off x="4848388" y="3914113"/>
              <a:ext cx="63800" cy="101450"/>
            </a:xfrm>
            <a:custGeom>
              <a:avLst/>
              <a:gdLst/>
              <a:ahLst/>
              <a:cxnLst/>
              <a:rect l="l" t="t" r="r" b="b"/>
              <a:pathLst>
                <a:path w="2552" h="4058" extrusionOk="0">
                  <a:moveTo>
                    <a:pt x="1935" y="1"/>
                  </a:moveTo>
                  <a:cubicBezTo>
                    <a:pt x="1262" y="1334"/>
                    <a:pt x="602" y="2681"/>
                    <a:pt x="1" y="4057"/>
                  </a:cubicBezTo>
                  <a:cubicBezTo>
                    <a:pt x="889" y="2853"/>
                    <a:pt x="1735" y="1606"/>
                    <a:pt x="2552" y="359"/>
                  </a:cubicBezTo>
                  <a:cubicBezTo>
                    <a:pt x="2351" y="245"/>
                    <a:pt x="2136" y="130"/>
                    <a:pt x="1935" y="1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01" name="Google Shape;4321;p64"/>
            <p:cNvSpPr/>
            <p:nvPr/>
          </p:nvSpPr>
          <p:spPr>
            <a:xfrm>
              <a:off x="5138263" y="3914113"/>
              <a:ext cx="63800" cy="101450"/>
            </a:xfrm>
            <a:custGeom>
              <a:avLst/>
              <a:gdLst/>
              <a:ahLst/>
              <a:cxnLst/>
              <a:rect l="l" t="t" r="r" b="b"/>
              <a:pathLst>
                <a:path w="2552" h="4058" extrusionOk="0">
                  <a:moveTo>
                    <a:pt x="631" y="1"/>
                  </a:moveTo>
                  <a:cubicBezTo>
                    <a:pt x="431" y="130"/>
                    <a:pt x="216" y="245"/>
                    <a:pt x="1" y="359"/>
                  </a:cubicBezTo>
                  <a:cubicBezTo>
                    <a:pt x="818" y="1621"/>
                    <a:pt x="1663" y="2853"/>
                    <a:pt x="2552" y="4057"/>
                  </a:cubicBezTo>
                  <a:cubicBezTo>
                    <a:pt x="1950" y="2681"/>
                    <a:pt x="1305" y="1334"/>
                    <a:pt x="631" y="1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02" name="Google Shape;4322;p64"/>
            <p:cNvSpPr/>
            <p:nvPr/>
          </p:nvSpPr>
          <p:spPr>
            <a:xfrm>
              <a:off x="5016088" y="3950663"/>
              <a:ext cx="17925" cy="112175"/>
            </a:xfrm>
            <a:custGeom>
              <a:avLst/>
              <a:gdLst/>
              <a:ahLst/>
              <a:cxnLst/>
              <a:rect l="l" t="t" r="r" b="b"/>
              <a:pathLst>
                <a:path w="717" h="4487" extrusionOk="0">
                  <a:moveTo>
                    <a:pt x="0" y="1"/>
                  </a:moveTo>
                  <a:cubicBezTo>
                    <a:pt x="86" y="1506"/>
                    <a:pt x="201" y="2996"/>
                    <a:pt x="359" y="4487"/>
                  </a:cubicBezTo>
                  <a:cubicBezTo>
                    <a:pt x="531" y="2996"/>
                    <a:pt x="645" y="1506"/>
                    <a:pt x="717" y="1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03" name="Google Shape;4323;p64"/>
            <p:cNvSpPr/>
            <p:nvPr/>
          </p:nvSpPr>
          <p:spPr>
            <a:xfrm>
              <a:off x="4782088" y="3464088"/>
              <a:ext cx="485550" cy="486250"/>
            </a:xfrm>
            <a:custGeom>
              <a:avLst/>
              <a:gdLst/>
              <a:ahLst/>
              <a:cxnLst/>
              <a:rect l="l" t="t" r="r" b="b"/>
              <a:pathLst>
                <a:path w="19422" h="19450" extrusionOk="0">
                  <a:moveTo>
                    <a:pt x="9375" y="0"/>
                  </a:moveTo>
                  <a:cubicBezTo>
                    <a:pt x="9317" y="903"/>
                    <a:pt x="9274" y="1820"/>
                    <a:pt x="9246" y="2723"/>
                  </a:cubicBezTo>
                  <a:cubicBezTo>
                    <a:pt x="9188" y="3899"/>
                    <a:pt x="9174" y="5088"/>
                    <a:pt x="9145" y="6264"/>
                  </a:cubicBezTo>
                  <a:lnTo>
                    <a:pt x="9131" y="7568"/>
                  </a:lnTo>
                  <a:lnTo>
                    <a:pt x="8457" y="6450"/>
                  </a:lnTo>
                  <a:cubicBezTo>
                    <a:pt x="7841" y="5447"/>
                    <a:pt x="7239" y="4429"/>
                    <a:pt x="6608" y="3426"/>
                  </a:cubicBezTo>
                  <a:cubicBezTo>
                    <a:pt x="6121" y="2666"/>
                    <a:pt x="5634" y="1906"/>
                    <a:pt x="5132" y="1133"/>
                  </a:cubicBezTo>
                  <a:cubicBezTo>
                    <a:pt x="4931" y="1247"/>
                    <a:pt x="4716" y="1376"/>
                    <a:pt x="4530" y="1491"/>
                  </a:cubicBezTo>
                  <a:cubicBezTo>
                    <a:pt x="4931" y="2308"/>
                    <a:pt x="5347" y="3110"/>
                    <a:pt x="5777" y="3913"/>
                  </a:cubicBezTo>
                  <a:cubicBezTo>
                    <a:pt x="6322" y="4959"/>
                    <a:pt x="6895" y="5991"/>
                    <a:pt x="7454" y="7023"/>
                  </a:cubicBezTo>
                  <a:lnTo>
                    <a:pt x="8099" y="8170"/>
                  </a:lnTo>
                  <a:lnTo>
                    <a:pt x="6967" y="7525"/>
                  </a:lnTo>
                  <a:cubicBezTo>
                    <a:pt x="5920" y="6966"/>
                    <a:pt x="4903" y="6393"/>
                    <a:pt x="3842" y="5848"/>
                  </a:cubicBezTo>
                  <a:cubicBezTo>
                    <a:pt x="3054" y="5432"/>
                    <a:pt x="2251" y="5017"/>
                    <a:pt x="1449" y="4615"/>
                  </a:cubicBezTo>
                  <a:cubicBezTo>
                    <a:pt x="1320" y="4816"/>
                    <a:pt x="1205" y="5017"/>
                    <a:pt x="1090" y="5232"/>
                  </a:cubicBezTo>
                  <a:cubicBezTo>
                    <a:pt x="1836" y="5719"/>
                    <a:pt x="2595" y="6206"/>
                    <a:pt x="3355" y="6679"/>
                  </a:cubicBezTo>
                  <a:cubicBezTo>
                    <a:pt x="4344" y="7324"/>
                    <a:pt x="5361" y="7926"/>
                    <a:pt x="6365" y="8542"/>
                  </a:cubicBezTo>
                  <a:lnTo>
                    <a:pt x="7497" y="9202"/>
                  </a:lnTo>
                  <a:lnTo>
                    <a:pt x="6193" y="9216"/>
                  </a:lnTo>
                  <a:cubicBezTo>
                    <a:pt x="5003" y="9245"/>
                    <a:pt x="3828" y="9259"/>
                    <a:pt x="2653" y="9316"/>
                  </a:cubicBezTo>
                  <a:cubicBezTo>
                    <a:pt x="1764" y="9345"/>
                    <a:pt x="875" y="9388"/>
                    <a:pt x="1" y="9445"/>
                  </a:cubicBezTo>
                  <a:lnTo>
                    <a:pt x="1" y="9732"/>
                  </a:lnTo>
                  <a:lnTo>
                    <a:pt x="1" y="10162"/>
                  </a:lnTo>
                  <a:cubicBezTo>
                    <a:pt x="875" y="10205"/>
                    <a:pt x="1764" y="10248"/>
                    <a:pt x="2638" y="10277"/>
                  </a:cubicBezTo>
                  <a:cubicBezTo>
                    <a:pt x="3828" y="10334"/>
                    <a:pt x="5003" y="10348"/>
                    <a:pt x="6178" y="10391"/>
                  </a:cubicBezTo>
                  <a:lnTo>
                    <a:pt x="7483" y="10391"/>
                  </a:lnTo>
                  <a:lnTo>
                    <a:pt x="6365" y="11065"/>
                  </a:lnTo>
                  <a:cubicBezTo>
                    <a:pt x="5361" y="11681"/>
                    <a:pt x="4344" y="12283"/>
                    <a:pt x="3355" y="12914"/>
                  </a:cubicBezTo>
                  <a:cubicBezTo>
                    <a:pt x="2610" y="13387"/>
                    <a:pt x="1879" y="13860"/>
                    <a:pt x="1148" y="14333"/>
                  </a:cubicBezTo>
                  <a:cubicBezTo>
                    <a:pt x="1262" y="14548"/>
                    <a:pt x="1377" y="14748"/>
                    <a:pt x="1506" y="14949"/>
                  </a:cubicBezTo>
                  <a:cubicBezTo>
                    <a:pt x="2280" y="14562"/>
                    <a:pt x="3054" y="14161"/>
                    <a:pt x="3828" y="13760"/>
                  </a:cubicBezTo>
                  <a:cubicBezTo>
                    <a:pt x="4874" y="13215"/>
                    <a:pt x="5906" y="12642"/>
                    <a:pt x="6952" y="12068"/>
                  </a:cubicBezTo>
                  <a:lnTo>
                    <a:pt x="8085" y="11438"/>
                  </a:lnTo>
                  <a:lnTo>
                    <a:pt x="7440" y="12570"/>
                  </a:lnTo>
                  <a:cubicBezTo>
                    <a:pt x="6881" y="13602"/>
                    <a:pt x="6307" y="14634"/>
                    <a:pt x="5763" y="15680"/>
                  </a:cubicBezTo>
                  <a:cubicBezTo>
                    <a:pt x="5361" y="16454"/>
                    <a:pt x="4960" y="17214"/>
                    <a:pt x="4573" y="17988"/>
                  </a:cubicBezTo>
                  <a:cubicBezTo>
                    <a:pt x="4774" y="18117"/>
                    <a:pt x="4989" y="18231"/>
                    <a:pt x="5204" y="18346"/>
                  </a:cubicBezTo>
                  <a:cubicBezTo>
                    <a:pt x="5677" y="17629"/>
                    <a:pt x="6135" y="16898"/>
                    <a:pt x="6594" y="16167"/>
                  </a:cubicBezTo>
                  <a:cubicBezTo>
                    <a:pt x="7239" y="15178"/>
                    <a:pt x="7841" y="14161"/>
                    <a:pt x="8457" y="13158"/>
                  </a:cubicBezTo>
                  <a:lnTo>
                    <a:pt x="9117" y="12025"/>
                  </a:lnTo>
                  <a:lnTo>
                    <a:pt x="9131" y="13330"/>
                  </a:lnTo>
                  <a:cubicBezTo>
                    <a:pt x="9160" y="14519"/>
                    <a:pt x="9174" y="15694"/>
                    <a:pt x="9231" y="16870"/>
                  </a:cubicBezTo>
                  <a:cubicBezTo>
                    <a:pt x="9260" y="17730"/>
                    <a:pt x="9303" y="18590"/>
                    <a:pt x="9346" y="19450"/>
                  </a:cubicBezTo>
                  <a:lnTo>
                    <a:pt x="10063" y="19450"/>
                  </a:lnTo>
                  <a:cubicBezTo>
                    <a:pt x="10120" y="18590"/>
                    <a:pt x="10163" y="17730"/>
                    <a:pt x="10191" y="16870"/>
                  </a:cubicBezTo>
                  <a:cubicBezTo>
                    <a:pt x="10249" y="15694"/>
                    <a:pt x="10263" y="14519"/>
                    <a:pt x="10292" y="13330"/>
                  </a:cubicBezTo>
                  <a:lnTo>
                    <a:pt x="10306" y="12025"/>
                  </a:lnTo>
                  <a:lnTo>
                    <a:pt x="10965" y="13158"/>
                  </a:lnTo>
                  <a:cubicBezTo>
                    <a:pt x="11582" y="14161"/>
                    <a:pt x="12184" y="15178"/>
                    <a:pt x="12829" y="16167"/>
                  </a:cubicBezTo>
                  <a:cubicBezTo>
                    <a:pt x="13287" y="16898"/>
                    <a:pt x="13746" y="17629"/>
                    <a:pt x="14219" y="18346"/>
                  </a:cubicBezTo>
                  <a:cubicBezTo>
                    <a:pt x="14434" y="18231"/>
                    <a:pt x="14649" y="18117"/>
                    <a:pt x="14850" y="17988"/>
                  </a:cubicBezTo>
                  <a:cubicBezTo>
                    <a:pt x="14463" y="17214"/>
                    <a:pt x="14061" y="16454"/>
                    <a:pt x="13660" y="15680"/>
                  </a:cubicBezTo>
                  <a:cubicBezTo>
                    <a:pt x="13130" y="14634"/>
                    <a:pt x="12542" y="13602"/>
                    <a:pt x="11983" y="12570"/>
                  </a:cubicBezTo>
                  <a:lnTo>
                    <a:pt x="11338" y="11438"/>
                  </a:lnTo>
                  <a:lnTo>
                    <a:pt x="12470" y="12083"/>
                  </a:lnTo>
                  <a:cubicBezTo>
                    <a:pt x="13517" y="12642"/>
                    <a:pt x="14534" y="13215"/>
                    <a:pt x="15595" y="13760"/>
                  </a:cubicBezTo>
                  <a:cubicBezTo>
                    <a:pt x="16369" y="14161"/>
                    <a:pt x="17143" y="14562"/>
                    <a:pt x="17917" y="14963"/>
                  </a:cubicBezTo>
                  <a:cubicBezTo>
                    <a:pt x="18046" y="14763"/>
                    <a:pt x="18175" y="14548"/>
                    <a:pt x="18275" y="14333"/>
                  </a:cubicBezTo>
                  <a:cubicBezTo>
                    <a:pt x="17544" y="13860"/>
                    <a:pt x="16813" y="13387"/>
                    <a:pt x="16068" y="12914"/>
                  </a:cubicBezTo>
                  <a:cubicBezTo>
                    <a:pt x="15079" y="12283"/>
                    <a:pt x="14061" y="11681"/>
                    <a:pt x="13058" y="11065"/>
                  </a:cubicBezTo>
                  <a:lnTo>
                    <a:pt x="11940" y="10406"/>
                  </a:lnTo>
                  <a:lnTo>
                    <a:pt x="13230" y="10391"/>
                  </a:lnTo>
                  <a:cubicBezTo>
                    <a:pt x="14420" y="10348"/>
                    <a:pt x="15595" y="10334"/>
                    <a:pt x="16770" y="10277"/>
                  </a:cubicBezTo>
                  <a:cubicBezTo>
                    <a:pt x="17659" y="10248"/>
                    <a:pt x="18547" y="10205"/>
                    <a:pt x="19422" y="10162"/>
                  </a:cubicBezTo>
                  <a:lnTo>
                    <a:pt x="19422" y="9732"/>
                  </a:lnTo>
                  <a:lnTo>
                    <a:pt x="19422" y="9445"/>
                  </a:lnTo>
                  <a:cubicBezTo>
                    <a:pt x="18547" y="9388"/>
                    <a:pt x="17659" y="9345"/>
                    <a:pt x="16770" y="9316"/>
                  </a:cubicBezTo>
                  <a:cubicBezTo>
                    <a:pt x="15595" y="9259"/>
                    <a:pt x="14405" y="9245"/>
                    <a:pt x="13230" y="9216"/>
                  </a:cubicBezTo>
                  <a:lnTo>
                    <a:pt x="11926" y="9202"/>
                  </a:lnTo>
                  <a:lnTo>
                    <a:pt x="13058" y="8542"/>
                  </a:lnTo>
                  <a:cubicBezTo>
                    <a:pt x="14047" y="7926"/>
                    <a:pt x="15065" y="7324"/>
                    <a:pt x="16068" y="6679"/>
                  </a:cubicBezTo>
                  <a:cubicBezTo>
                    <a:pt x="16828" y="6206"/>
                    <a:pt x="17573" y="5719"/>
                    <a:pt x="18332" y="5232"/>
                  </a:cubicBezTo>
                  <a:cubicBezTo>
                    <a:pt x="18218" y="5017"/>
                    <a:pt x="18103" y="4802"/>
                    <a:pt x="17974" y="4601"/>
                  </a:cubicBezTo>
                  <a:cubicBezTo>
                    <a:pt x="17171" y="5017"/>
                    <a:pt x="16369" y="5418"/>
                    <a:pt x="15566" y="5848"/>
                  </a:cubicBezTo>
                  <a:cubicBezTo>
                    <a:pt x="14520" y="6378"/>
                    <a:pt x="13502" y="6966"/>
                    <a:pt x="12456" y="7525"/>
                  </a:cubicBezTo>
                  <a:lnTo>
                    <a:pt x="11324" y="8170"/>
                  </a:lnTo>
                  <a:lnTo>
                    <a:pt x="11969" y="7038"/>
                  </a:lnTo>
                  <a:cubicBezTo>
                    <a:pt x="12528" y="5991"/>
                    <a:pt x="13101" y="4974"/>
                    <a:pt x="13646" y="3913"/>
                  </a:cubicBezTo>
                  <a:cubicBezTo>
                    <a:pt x="14061" y="3110"/>
                    <a:pt x="14477" y="2308"/>
                    <a:pt x="14893" y="1491"/>
                  </a:cubicBezTo>
                  <a:cubicBezTo>
                    <a:pt x="14692" y="1376"/>
                    <a:pt x="14491" y="1247"/>
                    <a:pt x="14291" y="1133"/>
                  </a:cubicBezTo>
                  <a:cubicBezTo>
                    <a:pt x="13789" y="1892"/>
                    <a:pt x="13287" y="2666"/>
                    <a:pt x="12814" y="3426"/>
                  </a:cubicBezTo>
                  <a:cubicBezTo>
                    <a:pt x="12169" y="4429"/>
                    <a:pt x="11567" y="5447"/>
                    <a:pt x="10951" y="6450"/>
                  </a:cubicBezTo>
                  <a:lnTo>
                    <a:pt x="10292" y="7568"/>
                  </a:lnTo>
                  <a:lnTo>
                    <a:pt x="10277" y="6264"/>
                  </a:lnTo>
                  <a:cubicBezTo>
                    <a:pt x="10249" y="5088"/>
                    <a:pt x="10234" y="3899"/>
                    <a:pt x="10177" y="2723"/>
                  </a:cubicBezTo>
                  <a:cubicBezTo>
                    <a:pt x="10134" y="1820"/>
                    <a:pt x="10091" y="903"/>
                    <a:pt x="10048" y="0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04" name="Google Shape;4324;p64"/>
            <p:cNvSpPr/>
            <p:nvPr/>
          </p:nvSpPr>
          <p:spPr>
            <a:xfrm>
              <a:off x="4807538" y="3492538"/>
              <a:ext cx="424275" cy="389550"/>
            </a:xfrm>
            <a:custGeom>
              <a:avLst/>
              <a:gdLst/>
              <a:ahLst/>
              <a:cxnLst/>
              <a:rect l="l" t="t" r="r" b="b"/>
              <a:pathLst>
                <a:path w="16971" h="15582" extrusionOk="0">
                  <a:moveTo>
                    <a:pt x="9034" y="1"/>
                  </a:moveTo>
                  <a:cubicBezTo>
                    <a:pt x="8203" y="1"/>
                    <a:pt x="7371" y="109"/>
                    <a:pt x="6565" y="324"/>
                  </a:cubicBezTo>
                  <a:cubicBezTo>
                    <a:pt x="4272" y="926"/>
                    <a:pt x="2308" y="2374"/>
                    <a:pt x="1047" y="4395"/>
                  </a:cubicBezTo>
                  <a:cubicBezTo>
                    <a:pt x="703" y="4939"/>
                    <a:pt x="445" y="5541"/>
                    <a:pt x="259" y="6158"/>
                  </a:cubicBezTo>
                  <a:cubicBezTo>
                    <a:pt x="216" y="6287"/>
                    <a:pt x="187" y="6430"/>
                    <a:pt x="158" y="6559"/>
                  </a:cubicBezTo>
                  <a:cubicBezTo>
                    <a:pt x="44" y="7089"/>
                    <a:pt x="1" y="7634"/>
                    <a:pt x="29" y="8178"/>
                  </a:cubicBezTo>
                  <a:cubicBezTo>
                    <a:pt x="144" y="9554"/>
                    <a:pt x="775" y="10300"/>
                    <a:pt x="1534" y="10672"/>
                  </a:cubicBezTo>
                  <a:cubicBezTo>
                    <a:pt x="2172" y="11006"/>
                    <a:pt x="2890" y="11086"/>
                    <a:pt x="3435" y="11086"/>
                  </a:cubicBezTo>
                  <a:cubicBezTo>
                    <a:pt x="3943" y="11086"/>
                    <a:pt x="4300" y="11016"/>
                    <a:pt x="4300" y="11016"/>
                  </a:cubicBezTo>
                  <a:lnTo>
                    <a:pt x="4300" y="11016"/>
                  </a:lnTo>
                  <a:cubicBezTo>
                    <a:pt x="4300" y="11016"/>
                    <a:pt x="3713" y="14814"/>
                    <a:pt x="5375" y="15359"/>
                  </a:cubicBezTo>
                  <a:cubicBezTo>
                    <a:pt x="5504" y="15402"/>
                    <a:pt x="5617" y="15422"/>
                    <a:pt x="5714" y="15422"/>
                  </a:cubicBezTo>
                  <a:cubicBezTo>
                    <a:pt x="6879" y="15422"/>
                    <a:pt x="6002" y="12593"/>
                    <a:pt x="6809" y="12593"/>
                  </a:cubicBezTo>
                  <a:cubicBezTo>
                    <a:pt x="7697" y="12593"/>
                    <a:pt x="6622" y="15230"/>
                    <a:pt x="8199" y="15560"/>
                  </a:cubicBezTo>
                  <a:cubicBezTo>
                    <a:pt x="8273" y="15575"/>
                    <a:pt x="8342" y="15582"/>
                    <a:pt x="8405" y="15582"/>
                  </a:cubicBezTo>
                  <a:cubicBezTo>
                    <a:pt x="9693" y="15582"/>
                    <a:pt x="8907" y="12679"/>
                    <a:pt x="10191" y="12679"/>
                  </a:cubicBezTo>
                  <a:cubicBezTo>
                    <a:pt x="11538" y="12679"/>
                    <a:pt x="11166" y="15459"/>
                    <a:pt x="12742" y="15560"/>
                  </a:cubicBezTo>
                  <a:cubicBezTo>
                    <a:pt x="12757" y="15560"/>
                    <a:pt x="12771" y="15561"/>
                    <a:pt x="12784" y="15561"/>
                  </a:cubicBezTo>
                  <a:cubicBezTo>
                    <a:pt x="14312" y="15561"/>
                    <a:pt x="13115" y="10873"/>
                    <a:pt x="13115" y="10873"/>
                  </a:cubicBezTo>
                  <a:lnTo>
                    <a:pt x="13115" y="10873"/>
                  </a:lnTo>
                  <a:cubicBezTo>
                    <a:pt x="13115" y="10873"/>
                    <a:pt x="13524" y="10963"/>
                    <a:pt x="14073" y="10963"/>
                  </a:cubicBezTo>
                  <a:cubicBezTo>
                    <a:pt x="14623" y="10963"/>
                    <a:pt x="15315" y="10873"/>
                    <a:pt x="15881" y="10515"/>
                  </a:cubicBezTo>
                  <a:cubicBezTo>
                    <a:pt x="16139" y="10357"/>
                    <a:pt x="16340" y="10156"/>
                    <a:pt x="16512" y="9913"/>
                  </a:cubicBezTo>
                  <a:cubicBezTo>
                    <a:pt x="16784" y="9511"/>
                    <a:pt x="16970" y="8938"/>
                    <a:pt x="16970" y="8178"/>
                  </a:cubicBezTo>
                  <a:cubicBezTo>
                    <a:pt x="16970" y="6631"/>
                    <a:pt x="16053" y="2933"/>
                    <a:pt x="13101" y="1084"/>
                  </a:cubicBezTo>
                  <a:cubicBezTo>
                    <a:pt x="13015" y="1026"/>
                    <a:pt x="12929" y="969"/>
                    <a:pt x="12828" y="926"/>
                  </a:cubicBezTo>
                  <a:cubicBezTo>
                    <a:pt x="12527" y="754"/>
                    <a:pt x="12226" y="611"/>
                    <a:pt x="11911" y="482"/>
                  </a:cubicBezTo>
                  <a:cubicBezTo>
                    <a:pt x="11194" y="224"/>
                    <a:pt x="10449" y="66"/>
                    <a:pt x="9689" y="23"/>
                  </a:cubicBezTo>
                  <a:cubicBezTo>
                    <a:pt x="9471" y="8"/>
                    <a:pt x="9253" y="1"/>
                    <a:pt x="9034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05" name="Google Shape;4325;p64"/>
            <p:cNvSpPr/>
            <p:nvPr/>
          </p:nvSpPr>
          <p:spPr>
            <a:xfrm>
              <a:off x="4989213" y="3705238"/>
              <a:ext cx="78500" cy="57900"/>
            </a:xfrm>
            <a:custGeom>
              <a:avLst/>
              <a:gdLst/>
              <a:ahLst/>
              <a:cxnLst/>
              <a:rect l="l" t="t" r="r" b="b"/>
              <a:pathLst>
                <a:path w="3140" h="2316" extrusionOk="0">
                  <a:moveTo>
                    <a:pt x="1233" y="0"/>
                  </a:moveTo>
                  <a:cubicBezTo>
                    <a:pt x="1233" y="0"/>
                    <a:pt x="0" y="1935"/>
                    <a:pt x="430" y="2236"/>
                  </a:cubicBezTo>
                  <a:cubicBezTo>
                    <a:pt x="479" y="2270"/>
                    <a:pt x="528" y="2285"/>
                    <a:pt x="577" y="2285"/>
                  </a:cubicBezTo>
                  <a:cubicBezTo>
                    <a:pt x="970" y="2285"/>
                    <a:pt x="1376" y="1347"/>
                    <a:pt x="1376" y="1347"/>
                  </a:cubicBezTo>
                  <a:cubicBezTo>
                    <a:pt x="1376" y="1347"/>
                    <a:pt x="1563" y="2316"/>
                    <a:pt x="2157" y="2316"/>
                  </a:cubicBezTo>
                  <a:cubicBezTo>
                    <a:pt x="2222" y="2316"/>
                    <a:pt x="2291" y="2304"/>
                    <a:pt x="2365" y="2279"/>
                  </a:cubicBezTo>
                  <a:cubicBezTo>
                    <a:pt x="3139" y="2035"/>
                    <a:pt x="1233" y="0"/>
                    <a:pt x="1233" y="0"/>
                  </a:cubicBezTo>
                  <a:close/>
                </a:path>
              </a:pathLst>
            </a:custGeom>
            <a:solidFill>
              <a:srgbClr val="1E032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06" name="Google Shape;4326;p64"/>
            <p:cNvSpPr/>
            <p:nvPr/>
          </p:nvSpPr>
          <p:spPr>
            <a:xfrm>
              <a:off x="4883513" y="3581088"/>
              <a:ext cx="92450" cy="133550"/>
            </a:xfrm>
            <a:custGeom>
              <a:avLst/>
              <a:gdLst/>
              <a:ahLst/>
              <a:cxnLst/>
              <a:rect l="l" t="t" r="r" b="b"/>
              <a:pathLst>
                <a:path w="3698" h="5342" extrusionOk="0">
                  <a:moveTo>
                    <a:pt x="2008" y="0"/>
                  </a:moveTo>
                  <a:cubicBezTo>
                    <a:pt x="1223" y="0"/>
                    <a:pt x="513" y="500"/>
                    <a:pt x="244" y="1240"/>
                  </a:cubicBezTo>
                  <a:cubicBezTo>
                    <a:pt x="43" y="1784"/>
                    <a:pt x="0" y="2386"/>
                    <a:pt x="100" y="2945"/>
                  </a:cubicBezTo>
                  <a:cubicBezTo>
                    <a:pt x="172" y="3332"/>
                    <a:pt x="272" y="3705"/>
                    <a:pt x="401" y="4063"/>
                  </a:cubicBezTo>
                  <a:cubicBezTo>
                    <a:pt x="502" y="4364"/>
                    <a:pt x="659" y="4665"/>
                    <a:pt x="860" y="4909"/>
                  </a:cubicBezTo>
                  <a:cubicBezTo>
                    <a:pt x="1125" y="5186"/>
                    <a:pt x="1502" y="5341"/>
                    <a:pt x="1879" y="5341"/>
                  </a:cubicBezTo>
                  <a:cubicBezTo>
                    <a:pt x="1950" y="5341"/>
                    <a:pt x="2022" y="5336"/>
                    <a:pt x="2093" y="5324"/>
                  </a:cubicBezTo>
                  <a:cubicBezTo>
                    <a:pt x="2150" y="5310"/>
                    <a:pt x="2193" y="5310"/>
                    <a:pt x="2236" y="5296"/>
                  </a:cubicBezTo>
                  <a:cubicBezTo>
                    <a:pt x="2953" y="5124"/>
                    <a:pt x="3426" y="4421"/>
                    <a:pt x="3540" y="3719"/>
                  </a:cubicBezTo>
                  <a:cubicBezTo>
                    <a:pt x="3698" y="2759"/>
                    <a:pt x="3569" y="1770"/>
                    <a:pt x="3168" y="896"/>
                  </a:cubicBezTo>
                  <a:cubicBezTo>
                    <a:pt x="3024" y="552"/>
                    <a:pt x="2766" y="265"/>
                    <a:pt x="2451" y="79"/>
                  </a:cubicBezTo>
                  <a:cubicBezTo>
                    <a:pt x="2351" y="36"/>
                    <a:pt x="2265" y="7"/>
                    <a:pt x="2164" y="7"/>
                  </a:cubicBezTo>
                  <a:cubicBezTo>
                    <a:pt x="2112" y="3"/>
                    <a:pt x="2060" y="0"/>
                    <a:pt x="2008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07" name="Google Shape;4327;p64"/>
            <p:cNvSpPr/>
            <p:nvPr/>
          </p:nvSpPr>
          <p:spPr>
            <a:xfrm>
              <a:off x="4901413" y="3583038"/>
              <a:ext cx="74550" cy="131175"/>
            </a:xfrm>
            <a:custGeom>
              <a:avLst/>
              <a:gdLst/>
              <a:ahLst/>
              <a:cxnLst/>
              <a:rect l="l" t="t" r="r" b="b"/>
              <a:pathLst>
                <a:path w="2982" h="5247" extrusionOk="0">
                  <a:moveTo>
                    <a:pt x="1735" y="1"/>
                  </a:moveTo>
                  <a:cubicBezTo>
                    <a:pt x="1047" y="115"/>
                    <a:pt x="488" y="588"/>
                    <a:pt x="244" y="1233"/>
                  </a:cubicBezTo>
                  <a:cubicBezTo>
                    <a:pt x="44" y="1778"/>
                    <a:pt x="1" y="2366"/>
                    <a:pt x="101" y="2939"/>
                  </a:cubicBezTo>
                  <a:cubicBezTo>
                    <a:pt x="173" y="3326"/>
                    <a:pt x="273" y="3698"/>
                    <a:pt x="402" y="4057"/>
                  </a:cubicBezTo>
                  <a:cubicBezTo>
                    <a:pt x="502" y="4358"/>
                    <a:pt x="646" y="4644"/>
                    <a:pt x="861" y="4902"/>
                  </a:cubicBezTo>
                  <a:cubicBezTo>
                    <a:pt x="1004" y="5060"/>
                    <a:pt x="1176" y="5175"/>
                    <a:pt x="1377" y="5246"/>
                  </a:cubicBezTo>
                  <a:cubicBezTo>
                    <a:pt x="1434" y="5232"/>
                    <a:pt x="1477" y="5232"/>
                    <a:pt x="1520" y="5218"/>
                  </a:cubicBezTo>
                  <a:cubicBezTo>
                    <a:pt x="2237" y="5046"/>
                    <a:pt x="2710" y="4343"/>
                    <a:pt x="2824" y="3641"/>
                  </a:cubicBezTo>
                  <a:cubicBezTo>
                    <a:pt x="2982" y="2681"/>
                    <a:pt x="2853" y="1692"/>
                    <a:pt x="2452" y="818"/>
                  </a:cubicBezTo>
                  <a:cubicBezTo>
                    <a:pt x="2308" y="474"/>
                    <a:pt x="2050" y="187"/>
                    <a:pt x="1735" y="1"/>
                  </a:cubicBezTo>
                  <a:close/>
                </a:path>
              </a:pathLst>
            </a:custGeom>
            <a:solidFill>
              <a:srgbClr val="1E032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08" name="Google Shape;4328;p64"/>
            <p:cNvSpPr/>
            <p:nvPr/>
          </p:nvSpPr>
          <p:spPr>
            <a:xfrm>
              <a:off x="5075213" y="3594588"/>
              <a:ext cx="86125" cy="114575"/>
            </a:xfrm>
            <a:custGeom>
              <a:avLst/>
              <a:gdLst/>
              <a:ahLst/>
              <a:cxnLst/>
              <a:rect l="l" t="t" r="r" b="b"/>
              <a:pathLst>
                <a:path w="3445" h="4583" extrusionOk="0">
                  <a:moveTo>
                    <a:pt x="1400" y="1"/>
                  </a:moveTo>
                  <a:cubicBezTo>
                    <a:pt x="1265" y="1"/>
                    <a:pt x="1130" y="28"/>
                    <a:pt x="1003" y="83"/>
                  </a:cubicBezTo>
                  <a:cubicBezTo>
                    <a:pt x="932" y="112"/>
                    <a:pt x="860" y="155"/>
                    <a:pt x="788" y="212"/>
                  </a:cubicBezTo>
                  <a:cubicBezTo>
                    <a:pt x="115" y="728"/>
                    <a:pt x="0" y="4025"/>
                    <a:pt x="1577" y="4512"/>
                  </a:cubicBezTo>
                  <a:lnTo>
                    <a:pt x="1648" y="4541"/>
                  </a:lnTo>
                  <a:cubicBezTo>
                    <a:pt x="1765" y="4569"/>
                    <a:pt x="1875" y="4582"/>
                    <a:pt x="1978" y="4582"/>
                  </a:cubicBezTo>
                  <a:cubicBezTo>
                    <a:pt x="3187" y="4582"/>
                    <a:pt x="3445" y="2757"/>
                    <a:pt x="3168" y="1832"/>
                  </a:cubicBezTo>
                  <a:cubicBezTo>
                    <a:pt x="2953" y="1187"/>
                    <a:pt x="2551" y="614"/>
                    <a:pt x="2007" y="212"/>
                  </a:cubicBezTo>
                  <a:cubicBezTo>
                    <a:pt x="1830" y="71"/>
                    <a:pt x="1616" y="1"/>
                    <a:pt x="1400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09" name="Google Shape;4329;p64"/>
            <p:cNvSpPr/>
            <p:nvPr/>
          </p:nvSpPr>
          <p:spPr>
            <a:xfrm>
              <a:off x="5075213" y="3596663"/>
              <a:ext cx="65950" cy="110750"/>
            </a:xfrm>
            <a:custGeom>
              <a:avLst/>
              <a:gdLst/>
              <a:ahLst/>
              <a:cxnLst/>
              <a:rect l="l" t="t" r="r" b="b"/>
              <a:pathLst>
                <a:path w="2638" h="4430" extrusionOk="0">
                  <a:moveTo>
                    <a:pt x="1003" y="0"/>
                  </a:moveTo>
                  <a:cubicBezTo>
                    <a:pt x="932" y="29"/>
                    <a:pt x="860" y="72"/>
                    <a:pt x="788" y="129"/>
                  </a:cubicBezTo>
                  <a:cubicBezTo>
                    <a:pt x="115" y="645"/>
                    <a:pt x="0" y="3942"/>
                    <a:pt x="1577" y="4429"/>
                  </a:cubicBezTo>
                  <a:cubicBezTo>
                    <a:pt x="2465" y="4099"/>
                    <a:pt x="2637" y="2580"/>
                    <a:pt x="2394" y="1749"/>
                  </a:cubicBezTo>
                  <a:cubicBezTo>
                    <a:pt x="2236" y="1233"/>
                    <a:pt x="1792" y="488"/>
                    <a:pt x="1233" y="129"/>
                  </a:cubicBezTo>
                  <a:cubicBezTo>
                    <a:pt x="1161" y="72"/>
                    <a:pt x="1089" y="29"/>
                    <a:pt x="1003" y="0"/>
                  </a:cubicBezTo>
                  <a:close/>
                </a:path>
              </a:pathLst>
            </a:custGeom>
            <a:solidFill>
              <a:srgbClr val="1E032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10" name="Google Shape;4330;p64"/>
            <p:cNvSpPr/>
            <p:nvPr/>
          </p:nvSpPr>
          <p:spPr>
            <a:xfrm>
              <a:off x="4938338" y="3696638"/>
              <a:ext cx="43725" cy="34425"/>
            </a:xfrm>
            <a:custGeom>
              <a:avLst/>
              <a:gdLst/>
              <a:ahLst/>
              <a:cxnLst/>
              <a:rect l="l" t="t" r="r" b="b"/>
              <a:pathLst>
                <a:path w="1749" h="1377" extrusionOk="0">
                  <a:moveTo>
                    <a:pt x="1749" y="0"/>
                  </a:moveTo>
                  <a:lnTo>
                    <a:pt x="0" y="1376"/>
                  </a:lnTo>
                  <a:cubicBezTo>
                    <a:pt x="0" y="1376"/>
                    <a:pt x="12" y="1377"/>
                    <a:pt x="33" y="1377"/>
                  </a:cubicBezTo>
                  <a:cubicBezTo>
                    <a:pt x="252" y="1377"/>
                    <a:pt x="1475" y="1317"/>
                    <a:pt x="1749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11" name="Google Shape;4331;p64"/>
            <p:cNvSpPr/>
            <p:nvPr/>
          </p:nvSpPr>
          <p:spPr>
            <a:xfrm>
              <a:off x="5079138" y="3698063"/>
              <a:ext cx="40875" cy="25825"/>
            </a:xfrm>
            <a:custGeom>
              <a:avLst/>
              <a:gdLst/>
              <a:ahLst/>
              <a:cxnLst/>
              <a:rect l="l" t="t" r="r" b="b"/>
              <a:pathLst>
                <a:path w="1635" h="1033" extrusionOk="0">
                  <a:moveTo>
                    <a:pt x="1" y="0"/>
                  </a:moveTo>
                  <a:cubicBezTo>
                    <a:pt x="1" y="1"/>
                    <a:pt x="489" y="1033"/>
                    <a:pt x="1590" y="1033"/>
                  </a:cubicBezTo>
                  <a:cubicBezTo>
                    <a:pt x="1605" y="1033"/>
                    <a:pt x="1620" y="1033"/>
                    <a:pt x="1635" y="1032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12" name="Google Shape;4332;p64"/>
            <p:cNvSpPr/>
            <p:nvPr/>
          </p:nvSpPr>
          <p:spPr>
            <a:xfrm>
              <a:off x="4807888" y="3656488"/>
              <a:ext cx="56300" cy="103225"/>
            </a:xfrm>
            <a:custGeom>
              <a:avLst/>
              <a:gdLst/>
              <a:ahLst/>
              <a:cxnLst/>
              <a:rect l="l" t="t" r="r" b="b"/>
              <a:pathLst>
                <a:path w="2252" h="4129" extrusionOk="0">
                  <a:moveTo>
                    <a:pt x="159" y="1"/>
                  </a:moveTo>
                  <a:cubicBezTo>
                    <a:pt x="101" y="187"/>
                    <a:pt x="73" y="373"/>
                    <a:pt x="58" y="574"/>
                  </a:cubicBezTo>
                  <a:cubicBezTo>
                    <a:pt x="1" y="918"/>
                    <a:pt x="1" y="1276"/>
                    <a:pt x="30" y="1635"/>
                  </a:cubicBezTo>
                  <a:cubicBezTo>
                    <a:pt x="116" y="2753"/>
                    <a:pt x="546" y="3441"/>
                    <a:pt x="1119" y="3871"/>
                  </a:cubicBezTo>
                  <a:cubicBezTo>
                    <a:pt x="1248" y="3971"/>
                    <a:pt x="1377" y="4057"/>
                    <a:pt x="1520" y="4129"/>
                  </a:cubicBezTo>
                  <a:cubicBezTo>
                    <a:pt x="2251" y="1649"/>
                    <a:pt x="646" y="330"/>
                    <a:pt x="159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13" name="Google Shape;4333;p64"/>
            <p:cNvSpPr/>
            <p:nvPr/>
          </p:nvSpPr>
          <p:spPr>
            <a:xfrm>
              <a:off x="4814338" y="3602388"/>
              <a:ext cx="23325" cy="44100"/>
            </a:xfrm>
            <a:custGeom>
              <a:avLst/>
              <a:gdLst/>
              <a:ahLst/>
              <a:cxnLst/>
              <a:rect l="l" t="t" r="r" b="b"/>
              <a:pathLst>
                <a:path w="933" h="1764" extrusionOk="0">
                  <a:moveTo>
                    <a:pt x="775" y="1"/>
                  </a:moveTo>
                  <a:lnTo>
                    <a:pt x="775" y="1"/>
                  </a:lnTo>
                  <a:cubicBezTo>
                    <a:pt x="445" y="545"/>
                    <a:pt x="173" y="1147"/>
                    <a:pt x="1" y="1764"/>
                  </a:cubicBezTo>
                  <a:cubicBezTo>
                    <a:pt x="345" y="1434"/>
                    <a:pt x="933" y="746"/>
                    <a:pt x="775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14" name="Google Shape;4334;p64"/>
            <p:cNvSpPr/>
            <p:nvPr/>
          </p:nvSpPr>
          <p:spPr>
            <a:xfrm>
              <a:off x="4826538" y="3620138"/>
              <a:ext cx="50900" cy="38175"/>
            </a:xfrm>
            <a:custGeom>
              <a:avLst/>
              <a:gdLst/>
              <a:ahLst/>
              <a:cxnLst/>
              <a:rect l="l" t="t" r="r" b="b"/>
              <a:pathLst>
                <a:path w="2036" h="1527" extrusionOk="0">
                  <a:moveTo>
                    <a:pt x="1298" y="1"/>
                  </a:moveTo>
                  <a:cubicBezTo>
                    <a:pt x="734" y="1"/>
                    <a:pt x="0" y="1527"/>
                    <a:pt x="0" y="1527"/>
                  </a:cubicBezTo>
                  <a:cubicBezTo>
                    <a:pt x="0" y="1527"/>
                    <a:pt x="2035" y="409"/>
                    <a:pt x="1462" y="50"/>
                  </a:cubicBezTo>
                  <a:cubicBezTo>
                    <a:pt x="1410" y="16"/>
                    <a:pt x="1355" y="1"/>
                    <a:pt x="1298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15" name="Google Shape;4335;p64"/>
            <p:cNvSpPr/>
            <p:nvPr/>
          </p:nvSpPr>
          <p:spPr>
            <a:xfrm>
              <a:off x="4837638" y="3654338"/>
              <a:ext cx="44100" cy="18300"/>
            </a:xfrm>
            <a:custGeom>
              <a:avLst/>
              <a:gdLst/>
              <a:ahLst/>
              <a:cxnLst/>
              <a:rect l="l" t="t" r="r" b="b"/>
              <a:pathLst>
                <a:path w="1764" h="732" extrusionOk="0">
                  <a:moveTo>
                    <a:pt x="1264" y="0"/>
                  </a:moveTo>
                  <a:cubicBezTo>
                    <a:pt x="824" y="0"/>
                    <a:pt x="1" y="732"/>
                    <a:pt x="1" y="732"/>
                  </a:cubicBezTo>
                  <a:cubicBezTo>
                    <a:pt x="1" y="732"/>
                    <a:pt x="1763" y="459"/>
                    <a:pt x="1462" y="87"/>
                  </a:cubicBezTo>
                  <a:cubicBezTo>
                    <a:pt x="1415" y="26"/>
                    <a:pt x="1346" y="0"/>
                    <a:pt x="1264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16" name="Google Shape;4336;p64"/>
            <p:cNvSpPr/>
            <p:nvPr/>
          </p:nvSpPr>
          <p:spPr>
            <a:xfrm>
              <a:off x="4848038" y="3676013"/>
              <a:ext cx="42075" cy="14225"/>
            </a:xfrm>
            <a:custGeom>
              <a:avLst/>
              <a:gdLst/>
              <a:ahLst/>
              <a:cxnLst/>
              <a:rect l="l" t="t" r="r" b="b"/>
              <a:pathLst>
                <a:path w="1683" h="569" extrusionOk="0">
                  <a:moveTo>
                    <a:pt x="1211" y="0"/>
                  </a:moveTo>
                  <a:cubicBezTo>
                    <a:pt x="765" y="0"/>
                    <a:pt x="0" y="567"/>
                    <a:pt x="0" y="567"/>
                  </a:cubicBezTo>
                  <a:cubicBezTo>
                    <a:pt x="0" y="567"/>
                    <a:pt x="41" y="568"/>
                    <a:pt x="109" y="568"/>
                  </a:cubicBezTo>
                  <a:cubicBezTo>
                    <a:pt x="483" y="568"/>
                    <a:pt x="1683" y="537"/>
                    <a:pt x="1476" y="137"/>
                  </a:cubicBezTo>
                  <a:cubicBezTo>
                    <a:pt x="1423" y="39"/>
                    <a:pt x="1328" y="0"/>
                    <a:pt x="1211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17" name="Google Shape;4337;p64"/>
            <p:cNvSpPr/>
            <p:nvPr/>
          </p:nvSpPr>
          <p:spPr>
            <a:xfrm>
              <a:off x="4854488" y="3700138"/>
              <a:ext cx="43125" cy="10050"/>
            </a:xfrm>
            <a:custGeom>
              <a:avLst/>
              <a:gdLst/>
              <a:ahLst/>
              <a:cxnLst/>
              <a:rect l="l" t="t" r="r" b="b"/>
              <a:pathLst>
                <a:path w="1725" h="402" extrusionOk="0">
                  <a:moveTo>
                    <a:pt x="1113" y="0"/>
                  </a:moveTo>
                  <a:cubicBezTo>
                    <a:pt x="624" y="0"/>
                    <a:pt x="0" y="204"/>
                    <a:pt x="0" y="204"/>
                  </a:cubicBezTo>
                  <a:cubicBezTo>
                    <a:pt x="0" y="204"/>
                    <a:pt x="835" y="402"/>
                    <a:pt x="1323" y="402"/>
                  </a:cubicBezTo>
                  <a:cubicBezTo>
                    <a:pt x="1567" y="402"/>
                    <a:pt x="1725" y="352"/>
                    <a:pt x="1648" y="204"/>
                  </a:cubicBezTo>
                  <a:cubicBezTo>
                    <a:pt x="1567" y="51"/>
                    <a:pt x="1357" y="0"/>
                    <a:pt x="1113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18" name="Google Shape;4338;p64"/>
            <p:cNvSpPr/>
            <p:nvPr/>
          </p:nvSpPr>
          <p:spPr>
            <a:xfrm>
              <a:off x="4858788" y="3718338"/>
              <a:ext cx="40000" cy="12950"/>
            </a:xfrm>
            <a:custGeom>
              <a:avLst/>
              <a:gdLst/>
              <a:ahLst/>
              <a:cxnLst/>
              <a:rect l="l" t="t" r="r" b="b"/>
              <a:pathLst>
                <a:path w="1600" h="518" extrusionOk="0">
                  <a:moveTo>
                    <a:pt x="925" y="1"/>
                  </a:moveTo>
                  <a:cubicBezTo>
                    <a:pt x="495" y="1"/>
                    <a:pt x="0" y="107"/>
                    <a:pt x="0" y="107"/>
                  </a:cubicBezTo>
                  <a:cubicBezTo>
                    <a:pt x="0" y="107"/>
                    <a:pt x="806" y="518"/>
                    <a:pt x="1252" y="518"/>
                  </a:cubicBezTo>
                  <a:cubicBezTo>
                    <a:pt x="1400" y="518"/>
                    <a:pt x="1509" y="472"/>
                    <a:pt x="1534" y="350"/>
                  </a:cubicBezTo>
                  <a:cubicBezTo>
                    <a:pt x="1599" y="76"/>
                    <a:pt x="1285" y="1"/>
                    <a:pt x="925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19" name="Google Shape;4339;p64"/>
            <p:cNvSpPr/>
            <p:nvPr/>
          </p:nvSpPr>
          <p:spPr>
            <a:xfrm>
              <a:off x="4854488" y="3743463"/>
              <a:ext cx="51875" cy="20575"/>
            </a:xfrm>
            <a:custGeom>
              <a:avLst/>
              <a:gdLst/>
              <a:ahLst/>
              <a:cxnLst/>
              <a:rect l="l" t="t" r="r" b="b"/>
              <a:pathLst>
                <a:path w="2075" h="823" extrusionOk="0">
                  <a:moveTo>
                    <a:pt x="257" y="0"/>
                  </a:moveTo>
                  <a:cubicBezTo>
                    <a:pt x="103" y="0"/>
                    <a:pt x="0" y="5"/>
                    <a:pt x="0" y="5"/>
                  </a:cubicBezTo>
                  <a:cubicBezTo>
                    <a:pt x="0" y="5"/>
                    <a:pt x="673" y="823"/>
                    <a:pt x="1215" y="823"/>
                  </a:cubicBezTo>
                  <a:cubicBezTo>
                    <a:pt x="1353" y="823"/>
                    <a:pt x="1483" y="769"/>
                    <a:pt x="1591" y="635"/>
                  </a:cubicBezTo>
                  <a:cubicBezTo>
                    <a:pt x="2075" y="62"/>
                    <a:pt x="820" y="0"/>
                    <a:pt x="257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20" name="Google Shape;4340;p64"/>
            <p:cNvSpPr/>
            <p:nvPr/>
          </p:nvSpPr>
          <p:spPr>
            <a:xfrm>
              <a:off x="4971638" y="3492388"/>
              <a:ext cx="133700" cy="50825"/>
            </a:xfrm>
            <a:custGeom>
              <a:avLst/>
              <a:gdLst/>
              <a:ahLst/>
              <a:cxnLst/>
              <a:rect l="l" t="t" r="r" b="b"/>
              <a:pathLst>
                <a:path w="5348" h="2033" extrusionOk="0">
                  <a:moveTo>
                    <a:pt x="2466" y="1"/>
                  </a:moveTo>
                  <a:cubicBezTo>
                    <a:pt x="2280" y="1"/>
                    <a:pt x="2108" y="15"/>
                    <a:pt x="1922" y="29"/>
                  </a:cubicBezTo>
                  <a:cubicBezTo>
                    <a:pt x="1277" y="58"/>
                    <a:pt x="632" y="158"/>
                    <a:pt x="1" y="330"/>
                  </a:cubicBezTo>
                  <a:cubicBezTo>
                    <a:pt x="87" y="502"/>
                    <a:pt x="202" y="660"/>
                    <a:pt x="316" y="817"/>
                  </a:cubicBezTo>
                  <a:cubicBezTo>
                    <a:pt x="417" y="946"/>
                    <a:pt x="531" y="1075"/>
                    <a:pt x="660" y="1204"/>
                  </a:cubicBezTo>
                  <a:cubicBezTo>
                    <a:pt x="1133" y="1634"/>
                    <a:pt x="1721" y="1921"/>
                    <a:pt x="2352" y="1993"/>
                  </a:cubicBezTo>
                  <a:cubicBezTo>
                    <a:pt x="2438" y="2007"/>
                    <a:pt x="2524" y="2021"/>
                    <a:pt x="2624" y="2021"/>
                  </a:cubicBezTo>
                  <a:cubicBezTo>
                    <a:pt x="2703" y="2029"/>
                    <a:pt x="2778" y="2032"/>
                    <a:pt x="2853" y="2032"/>
                  </a:cubicBezTo>
                  <a:cubicBezTo>
                    <a:pt x="2928" y="2032"/>
                    <a:pt x="3004" y="2029"/>
                    <a:pt x="3082" y="2021"/>
                  </a:cubicBezTo>
                  <a:cubicBezTo>
                    <a:pt x="4000" y="1978"/>
                    <a:pt x="4559" y="1692"/>
                    <a:pt x="4888" y="1348"/>
                  </a:cubicBezTo>
                  <a:cubicBezTo>
                    <a:pt x="5003" y="1233"/>
                    <a:pt x="5103" y="1104"/>
                    <a:pt x="5175" y="961"/>
                  </a:cubicBezTo>
                  <a:cubicBezTo>
                    <a:pt x="5261" y="817"/>
                    <a:pt x="5318" y="660"/>
                    <a:pt x="5347" y="488"/>
                  </a:cubicBezTo>
                  <a:cubicBezTo>
                    <a:pt x="4630" y="230"/>
                    <a:pt x="3871" y="58"/>
                    <a:pt x="3097" y="15"/>
                  </a:cubicBezTo>
                  <a:lnTo>
                    <a:pt x="3025" y="15"/>
                  </a:lnTo>
                  <a:cubicBezTo>
                    <a:pt x="2896" y="1"/>
                    <a:pt x="2767" y="1"/>
                    <a:pt x="2638" y="1"/>
                  </a:cubicBezTo>
                  <a:close/>
                </a:path>
              </a:pathLst>
            </a:custGeom>
            <a:solidFill>
              <a:srgbClr val="FFD3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21" name="Google Shape;4341;p64"/>
            <p:cNvSpPr/>
            <p:nvPr/>
          </p:nvSpPr>
          <p:spPr>
            <a:xfrm>
              <a:off x="4807888" y="3670463"/>
              <a:ext cx="33000" cy="82450"/>
            </a:xfrm>
            <a:custGeom>
              <a:avLst/>
              <a:gdLst/>
              <a:ahLst/>
              <a:cxnLst/>
              <a:rect l="l" t="t" r="r" b="b"/>
              <a:pathLst>
                <a:path w="1320" h="3298" extrusionOk="0">
                  <a:moveTo>
                    <a:pt x="58" y="1"/>
                  </a:moveTo>
                  <a:cubicBezTo>
                    <a:pt x="1" y="359"/>
                    <a:pt x="1" y="703"/>
                    <a:pt x="30" y="1061"/>
                  </a:cubicBezTo>
                  <a:cubicBezTo>
                    <a:pt x="116" y="2179"/>
                    <a:pt x="546" y="2882"/>
                    <a:pt x="1119" y="3297"/>
                  </a:cubicBezTo>
                  <a:cubicBezTo>
                    <a:pt x="1320" y="1291"/>
                    <a:pt x="288" y="216"/>
                    <a:pt x="58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22" name="Google Shape;4342;p64"/>
            <p:cNvSpPr/>
            <p:nvPr/>
          </p:nvSpPr>
          <p:spPr>
            <a:xfrm>
              <a:off x="5133613" y="3717763"/>
              <a:ext cx="6825" cy="6100"/>
            </a:xfrm>
            <a:custGeom>
              <a:avLst/>
              <a:gdLst/>
              <a:ahLst/>
              <a:cxnLst/>
              <a:rect l="l" t="t" r="r" b="b"/>
              <a:pathLst>
                <a:path w="273" h="244" extrusionOk="0">
                  <a:moveTo>
                    <a:pt x="158" y="1"/>
                  </a:moveTo>
                  <a:cubicBezTo>
                    <a:pt x="58" y="1"/>
                    <a:pt x="0" y="130"/>
                    <a:pt x="72" y="201"/>
                  </a:cubicBezTo>
                  <a:cubicBezTo>
                    <a:pt x="96" y="231"/>
                    <a:pt x="127" y="243"/>
                    <a:pt x="158" y="243"/>
                  </a:cubicBezTo>
                  <a:cubicBezTo>
                    <a:pt x="217" y="243"/>
                    <a:pt x="273" y="196"/>
                    <a:pt x="273" y="130"/>
                  </a:cubicBezTo>
                  <a:cubicBezTo>
                    <a:pt x="273" y="58"/>
                    <a:pt x="230" y="1"/>
                    <a:pt x="158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23" name="Google Shape;4343;p64"/>
            <p:cNvSpPr/>
            <p:nvPr/>
          </p:nvSpPr>
          <p:spPr>
            <a:xfrm>
              <a:off x="5152588" y="3699763"/>
              <a:ext cx="6125" cy="5925"/>
            </a:xfrm>
            <a:custGeom>
              <a:avLst/>
              <a:gdLst/>
              <a:ahLst/>
              <a:cxnLst/>
              <a:rect l="l" t="t" r="r" b="b"/>
              <a:pathLst>
                <a:path w="245" h="237" extrusionOk="0">
                  <a:moveTo>
                    <a:pt x="123" y="1"/>
                  </a:moveTo>
                  <a:cubicBezTo>
                    <a:pt x="62" y="1"/>
                    <a:pt x="1" y="40"/>
                    <a:pt x="1" y="119"/>
                  </a:cubicBezTo>
                  <a:cubicBezTo>
                    <a:pt x="1" y="198"/>
                    <a:pt x="62" y="237"/>
                    <a:pt x="123" y="237"/>
                  </a:cubicBezTo>
                  <a:cubicBezTo>
                    <a:pt x="184" y="237"/>
                    <a:pt x="245" y="198"/>
                    <a:pt x="245" y="119"/>
                  </a:cubicBezTo>
                  <a:cubicBezTo>
                    <a:pt x="245" y="40"/>
                    <a:pt x="184" y="1"/>
                    <a:pt x="123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24" name="Google Shape;4344;p64"/>
            <p:cNvSpPr/>
            <p:nvPr/>
          </p:nvSpPr>
          <p:spPr>
            <a:xfrm>
              <a:off x="4898913" y="3708713"/>
              <a:ext cx="6125" cy="5950"/>
            </a:xfrm>
            <a:custGeom>
              <a:avLst/>
              <a:gdLst/>
              <a:ahLst/>
              <a:cxnLst/>
              <a:rect l="l" t="t" r="r" b="b"/>
              <a:pathLst>
                <a:path w="245" h="238" extrusionOk="0">
                  <a:moveTo>
                    <a:pt x="122" y="1"/>
                  </a:moveTo>
                  <a:cubicBezTo>
                    <a:pt x="61" y="1"/>
                    <a:pt x="0" y="40"/>
                    <a:pt x="0" y="119"/>
                  </a:cubicBezTo>
                  <a:cubicBezTo>
                    <a:pt x="0" y="198"/>
                    <a:pt x="61" y="237"/>
                    <a:pt x="122" y="237"/>
                  </a:cubicBezTo>
                  <a:cubicBezTo>
                    <a:pt x="183" y="237"/>
                    <a:pt x="244" y="198"/>
                    <a:pt x="244" y="119"/>
                  </a:cubicBezTo>
                  <a:cubicBezTo>
                    <a:pt x="244" y="40"/>
                    <a:pt x="183" y="1"/>
                    <a:pt x="122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25" name="Google Shape;4345;p64"/>
            <p:cNvSpPr/>
            <p:nvPr/>
          </p:nvSpPr>
          <p:spPr>
            <a:xfrm>
              <a:off x="4925063" y="3727088"/>
              <a:ext cx="7200" cy="5850"/>
            </a:xfrm>
            <a:custGeom>
              <a:avLst/>
              <a:gdLst/>
              <a:ahLst/>
              <a:cxnLst/>
              <a:rect l="l" t="t" r="r" b="b"/>
              <a:pathLst>
                <a:path w="288" h="234" extrusionOk="0">
                  <a:moveTo>
                    <a:pt x="158" y="0"/>
                  </a:moveTo>
                  <a:cubicBezTo>
                    <a:pt x="58" y="0"/>
                    <a:pt x="1" y="129"/>
                    <a:pt x="72" y="201"/>
                  </a:cubicBezTo>
                  <a:cubicBezTo>
                    <a:pt x="99" y="223"/>
                    <a:pt x="130" y="233"/>
                    <a:pt x="160" y="233"/>
                  </a:cubicBezTo>
                  <a:cubicBezTo>
                    <a:pt x="226" y="233"/>
                    <a:pt x="287" y="184"/>
                    <a:pt x="287" y="115"/>
                  </a:cubicBezTo>
                  <a:cubicBezTo>
                    <a:pt x="287" y="43"/>
                    <a:pt x="230" y="0"/>
                    <a:pt x="158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26" name="Google Shape;4346;p64"/>
            <p:cNvSpPr/>
            <p:nvPr/>
          </p:nvSpPr>
          <p:spPr>
            <a:xfrm>
              <a:off x="4990288" y="3549138"/>
              <a:ext cx="85650" cy="63300"/>
            </a:xfrm>
            <a:custGeom>
              <a:avLst/>
              <a:gdLst/>
              <a:ahLst/>
              <a:cxnLst/>
              <a:rect l="l" t="t" r="r" b="b"/>
              <a:pathLst>
                <a:path w="3426" h="2532" extrusionOk="0">
                  <a:moveTo>
                    <a:pt x="859" y="1"/>
                  </a:moveTo>
                  <a:cubicBezTo>
                    <a:pt x="822" y="1"/>
                    <a:pt x="785" y="3"/>
                    <a:pt x="746" y="9"/>
                  </a:cubicBezTo>
                  <a:cubicBezTo>
                    <a:pt x="0" y="110"/>
                    <a:pt x="1075" y="2116"/>
                    <a:pt x="1692" y="2532"/>
                  </a:cubicBezTo>
                  <a:cubicBezTo>
                    <a:pt x="2508" y="1744"/>
                    <a:pt x="3426" y="325"/>
                    <a:pt x="2852" y="81"/>
                  </a:cubicBezTo>
                  <a:cubicBezTo>
                    <a:pt x="2796" y="59"/>
                    <a:pt x="2739" y="49"/>
                    <a:pt x="2683" y="49"/>
                  </a:cubicBezTo>
                  <a:cubicBezTo>
                    <a:pt x="2160" y="49"/>
                    <a:pt x="1692" y="927"/>
                    <a:pt x="1692" y="927"/>
                  </a:cubicBezTo>
                  <a:cubicBezTo>
                    <a:pt x="1692" y="927"/>
                    <a:pt x="1511" y="1"/>
                    <a:pt x="859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27" name="Google Shape;4347;p64"/>
            <p:cNvSpPr/>
            <p:nvPr/>
          </p:nvSpPr>
          <p:spPr>
            <a:xfrm>
              <a:off x="5025038" y="3621738"/>
              <a:ext cx="10425" cy="54125"/>
            </a:xfrm>
            <a:custGeom>
              <a:avLst/>
              <a:gdLst/>
              <a:ahLst/>
              <a:cxnLst/>
              <a:rect l="l" t="t" r="r" b="b"/>
              <a:pathLst>
                <a:path w="417" h="2165" extrusionOk="0">
                  <a:moveTo>
                    <a:pt x="259" y="1"/>
                  </a:moveTo>
                  <a:cubicBezTo>
                    <a:pt x="115" y="330"/>
                    <a:pt x="44" y="703"/>
                    <a:pt x="29" y="1076"/>
                  </a:cubicBezTo>
                  <a:cubicBezTo>
                    <a:pt x="1" y="1448"/>
                    <a:pt x="44" y="1806"/>
                    <a:pt x="144" y="2165"/>
                  </a:cubicBezTo>
                  <a:cubicBezTo>
                    <a:pt x="287" y="1821"/>
                    <a:pt x="373" y="1463"/>
                    <a:pt x="388" y="1090"/>
                  </a:cubicBezTo>
                  <a:cubicBezTo>
                    <a:pt x="416" y="717"/>
                    <a:pt x="373" y="345"/>
                    <a:pt x="259" y="1"/>
                  </a:cubicBezTo>
                  <a:close/>
                </a:path>
              </a:pathLst>
            </a:custGeom>
            <a:solidFill>
              <a:srgbClr val="FFD3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28" name="Google Shape;4348;p64"/>
            <p:cNvSpPr/>
            <p:nvPr/>
          </p:nvSpPr>
          <p:spPr>
            <a:xfrm>
              <a:off x="4983463" y="3610988"/>
              <a:ext cx="36225" cy="22250"/>
            </a:xfrm>
            <a:custGeom>
              <a:avLst/>
              <a:gdLst/>
              <a:ahLst/>
              <a:cxnLst/>
              <a:rect l="l" t="t" r="r" b="b"/>
              <a:pathLst>
                <a:path w="1449" h="890" extrusionOk="0">
                  <a:moveTo>
                    <a:pt x="1449" y="1"/>
                  </a:moveTo>
                  <a:lnTo>
                    <a:pt x="1449" y="1"/>
                  </a:lnTo>
                  <a:cubicBezTo>
                    <a:pt x="861" y="72"/>
                    <a:pt x="331" y="402"/>
                    <a:pt x="1" y="889"/>
                  </a:cubicBezTo>
                  <a:cubicBezTo>
                    <a:pt x="288" y="861"/>
                    <a:pt x="560" y="760"/>
                    <a:pt x="818" y="603"/>
                  </a:cubicBezTo>
                  <a:cubicBezTo>
                    <a:pt x="1062" y="445"/>
                    <a:pt x="1291" y="244"/>
                    <a:pt x="1449" y="1"/>
                  </a:cubicBezTo>
                  <a:close/>
                </a:path>
              </a:pathLst>
            </a:custGeom>
            <a:solidFill>
              <a:srgbClr val="FFD3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29" name="Google Shape;4349;p64"/>
            <p:cNvSpPr/>
            <p:nvPr/>
          </p:nvSpPr>
          <p:spPr>
            <a:xfrm>
              <a:off x="5042963" y="3610988"/>
              <a:ext cx="36200" cy="22250"/>
            </a:xfrm>
            <a:custGeom>
              <a:avLst/>
              <a:gdLst/>
              <a:ahLst/>
              <a:cxnLst/>
              <a:rect l="l" t="t" r="r" b="b"/>
              <a:pathLst>
                <a:path w="1448" h="890" extrusionOk="0">
                  <a:moveTo>
                    <a:pt x="0" y="1"/>
                  </a:moveTo>
                  <a:cubicBezTo>
                    <a:pt x="158" y="244"/>
                    <a:pt x="373" y="445"/>
                    <a:pt x="631" y="603"/>
                  </a:cubicBezTo>
                  <a:cubicBezTo>
                    <a:pt x="874" y="760"/>
                    <a:pt x="1161" y="861"/>
                    <a:pt x="1448" y="889"/>
                  </a:cubicBezTo>
                  <a:cubicBezTo>
                    <a:pt x="1118" y="402"/>
                    <a:pt x="588" y="72"/>
                    <a:pt x="0" y="1"/>
                  </a:cubicBezTo>
                  <a:close/>
                </a:path>
              </a:pathLst>
            </a:custGeom>
            <a:solidFill>
              <a:srgbClr val="FFD3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30" name="Google Shape;4350;p64"/>
            <p:cNvSpPr/>
            <p:nvPr/>
          </p:nvSpPr>
          <p:spPr>
            <a:xfrm>
              <a:off x="4950863" y="3492388"/>
              <a:ext cx="82450" cy="49125"/>
            </a:xfrm>
            <a:custGeom>
              <a:avLst/>
              <a:gdLst/>
              <a:ahLst/>
              <a:cxnLst/>
              <a:rect l="l" t="t" r="r" b="b"/>
              <a:pathLst>
                <a:path w="3298" h="1965" extrusionOk="0">
                  <a:moveTo>
                    <a:pt x="3297" y="1"/>
                  </a:moveTo>
                  <a:cubicBezTo>
                    <a:pt x="3125" y="1"/>
                    <a:pt x="2939" y="1"/>
                    <a:pt x="2767" y="15"/>
                  </a:cubicBezTo>
                  <a:cubicBezTo>
                    <a:pt x="2194" y="230"/>
                    <a:pt x="1663" y="502"/>
                    <a:pt x="1147" y="817"/>
                  </a:cubicBezTo>
                  <a:cubicBezTo>
                    <a:pt x="631" y="1133"/>
                    <a:pt x="201" y="1520"/>
                    <a:pt x="1" y="1964"/>
                  </a:cubicBezTo>
                  <a:cubicBezTo>
                    <a:pt x="517" y="1735"/>
                    <a:pt x="1018" y="1491"/>
                    <a:pt x="1491" y="1190"/>
                  </a:cubicBezTo>
                  <a:cubicBezTo>
                    <a:pt x="2194" y="774"/>
                    <a:pt x="2867" y="316"/>
                    <a:pt x="3297" y="1"/>
                  </a:cubicBezTo>
                  <a:close/>
                </a:path>
              </a:pathLst>
            </a:custGeom>
            <a:solidFill>
              <a:srgbClr val="FF51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31" name="Google Shape;4351;p64"/>
            <p:cNvSpPr/>
            <p:nvPr/>
          </p:nvSpPr>
          <p:spPr>
            <a:xfrm>
              <a:off x="5038288" y="3492738"/>
              <a:ext cx="88525" cy="39800"/>
            </a:xfrm>
            <a:custGeom>
              <a:avLst/>
              <a:gdLst/>
              <a:ahLst/>
              <a:cxnLst/>
              <a:rect l="l" t="t" r="r" b="b"/>
              <a:pathLst>
                <a:path w="3541" h="1592" extrusionOk="0">
                  <a:moveTo>
                    <a:pt x="1" y="1"/>
                  </a:moveTo>
                  <a:cubicBezTo>
                    <a:pt x="674" y="545"/>
                    <a:pt x="1420" y="1004"/>
                    <a:pt x="2237" y="1334"/>
                  </a:cubicBezTo>
                  <a:cubicBezTo>
                    <a:pt x="2638" y="1506"/>
                    <a:pt x="3082" y="1592"/>
                    <a:pt x="3541" y="1592"/>
                  </a:cubicBezTo>
                  <a:cubicBezTo>
                    <a:pt x="3412" y="1434"/>
                    <a:pt x="3011" y="1205"/>
                    <a:pt x="2509" y="961"/>
                  </a:cubicBezTo>
                  <a:cubicBezTo>
                    <a:pt x="1835" y="617"/>
                    <a:pt x="990" y="259"/>
                    <a:pt x="388" y="15"/>
                  </a:cubicBezTo>
                  <a:cubicBezTo>
                    <a:pt x="259" y="1"/>
                    <a:pt x="130" y="1"/>
                    <a:pt x="1" y="1"/>
                  </a:cubicBezTo>
                  <a:close/>
                </a:path>
              </a:pathLst>
            </a:custGeom>
            <a:solidFill>
              <a:srgbClr val="FF51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32" name="Google Shape;4352;p64"/>
            <p:cNvSpPr/>
            <p:nvPr/>
          </p:nvSpPr>
          <p:spPr>
            <a:xfrm>
              <a:off x="5028613" y="3492388"/>
              <a:ext cx="11850" cy="59875"/>
            </a:xfrm>
            <a:custGeom>
              <a:avLst/>
              <a:gdLst/>
              <a:ahLst/>
              <a:cxnLst/>
              <a:rect l="l" t="t" r="r" b="b"/>
              <a:pathLst>
                <a:path w="474" h="2395" extrusionOk="0">
                  <a:moveTo>
                    <a:pt x="202" y="1"/>
                  </a:moveTo>
                  <a:cubicBezTo>
                    <a:pt x="116" y="559"/>
                    <a:pt x="1" y="1434"/>
                    <a:pt x="73" y="1993"/>
                  </a:cubicBezTo>
                  <a:cubicBezTo>
                    <a:pt x="87" y="2136"/>
                    <a:pt x="130" y="2265"/>
                    <a:pt x="202" y="2394"/>
                  </a:cubicBezTo>
                  <a:cubicBezTo>
                    <a:pt x="273" y="2279"/>
                    <a:pt x="330" y="2150"/>
                    <a:pt x="345" y="2021"/>
                  </a:cubicBezTo>
                  <a:cubicBezTo>
                    <a:pt x="474" y="1477"/>
                    <a:pt x="459" y="617"/>
                    <a:pt x="373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33" name="Google Shape;4353;p64"/>
            <p:cNvSpPr/>
            <p:nvPr/>
          </p:nvSpPr>
          <p:spPr>
            <a:xfrm>
              <a:off x="4941188" y="3516763"/>
              <a:ext cx="9700" cy="8350"/>
            </a:xfrm>
            <a:custGeom>
              <a:avLst/>
              <a:gdLst/>
              <a:ahLst/>
              <a:cxnLst/>
              <a:rect l="l" t="t" r="r" b="b"/>
              <a:pathLst>
                <a:path w="388" h="334" extrusionOk="0">
                  <a:moveTo>
                    <a:pt x="216" y="0"/>
                  </a:moveTo>
                  <a:cubicBezTo>
                    <a:pt x="72" y="0"/>
                    <a:pt x="1" y="186"/>
                    <a:pt x="101" y="287"/>
                  </a:cubicBezTo>
                  <a:cubicBezTo>
                    <a:pt x="133" y="319"/>
                    <a:pt x="175" y="334"/>
                    <a:pt x="216" y="334"/>
                  </a:cubicBezTo>
                  <a:cubicBezTo>
                    <a:pt x="302" y="334"/>
                    <a:pt x="388" y="269"/>
                    <a:pt x="388" y="172"/>
                  </a:cubicBezTo>
                  <a:cubicBezTo>
                    <a:pt x="388" y="72"/>
                    <a:pt x="316" y="0"/>
                    <a:pt x="216" y="0"/>
                  </a:cubicBezTo>
                  <a:close/>
                </a:path>
              </a:pathLst>
            </a:custGeom>
            <a:solidFill>
              <a:srgbClr val="00BFB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34" name="Google Shape;4354;p64"/>
            <p:cNvSpPr/>
            <p:nvPr/>
          </p:nvSpPr>
          <p:spPr>
            <a:xfrm>
              <a:off x="4979163" y="3545063"/>
              <a:ext cx="8275" cy="8275"/>
            </a:xfrm>
            <a:custGeom>
              <a:avLst/>
              <a:gdLst/>
              <a:ahLst/>
              <a:cxnLst/>
              <a:rect l="l" t="t" r="r" b="b"/>
              <a:pathLst>
                <a:path w="331" h="331" extrusionOk="0">
                  <a:moveTo>
                    <a:pt x="159" y="0"/>
                  </a:moveTo>
                  <a:cubicBezTo>
                    <a:pt x="73" y="0"/>
                    <a:pt x="1" y="72"/>
                    <a:pt x="1" y="158"/>
                  </a:cubicBezTo>
                  <a:cubicBezTo>
                    <a:pt x="1" y="244"/>
                    <a:pt x="73" y="330"/>
                    <a:pt x="159" y="330"/>
                  </a:cubicBezTo>
                  <a:cubicBezTo>
                    <a:pt x="259" y="330"/>
                    <a:pt x="331" y="244"/>
                    <a:pt x="331" y="158"/>
                  </a:cubicBezTo>
                  <a:cubicBezTo>
                    <a:pt x="331" y="72"/>
                    <a:pt x="259" y="0"/>
                    <a:pt x="159" y="0"/>
                  </a:cubicBezTo>
                  <a:close/>
                </a:path>
              </a:pathLst>
            </a:custGeom>
            <a:solidFill>
              <a:srgbClr val="00BFB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35" name="Google Shape;4355;p64"/>
            <p:cNvSpPr/>
            <p:nvPr/>
          </p:nvSpPr>
          <p:spPr>
            <a:xfrm>
              <a:off x="5087738" y="3542638"/>
              <a:ext cx="9000" cy="8350"/>
            </a:xfrm>
            <a:custGeom>
              <a:avLst/>
              <a:gdLst/>
              <a:ahLst/>
              <a:cxnLst/>
              <a:rect l="l" t="t" r="r" b="b"/>
              <a:pathLst>
                <a:path w="360" h="334" extrusionOk="0">
                  <a:moveTo>
                    <a:pt x="180" y="1"/>
                  </a:moveTo>
                  <a:cubicBezTo>
                    <a:pt x="90" y="1"/>
                    <a:pt x="1" y="62"/>
                    <a:pt x="15" y="183"/>
                  </a:cubicBezTo>
                  <a:cubicBezTo>
                    <a:pt x="22" y="284"/>
                    <a:pt x="97" y="334"/>
                    <a:pt x="175" y="334"/>
                  </a:cubicBezTo>
                  <a:cubicBezTo>
                    <a:pt x="252" y="334"/>
                    <a:pt x="330" y="284"/>
                    <a:pt x="345" y="183"/>
                  </a:cubicBezTo>
                  <a:cubicBezTo>
                    <a:pt x="359" y="62"/>
                    <a:pt x="269" y="1"/>
                    <a:pt x="180" y="1"/>
                  </a:cubicBezTo>
                  <a:close/>
                </a:path>
              </a:pathLst>
            </a:custGeom>
            <a:solidFill>
              <a:srgbClr val="00BFB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36" name="Google Shape;4356;p64"/>
            <p:cNvSpPr/>
            <p:nvPr/>
          </p:nvSpPr>
          <p:spPr>
            <a:xfrm>
              <a:off x="5127513" y="3515313"/>
              <a:ext cx="7900" cy="6475"/>
            </a:xfrm>
            <a:custGeom>
              <a:avLst/>
              <a:gdLst/>
              <a:ahLst/>
              <a:cxnLst/>
              <a:rect l="l" t="t" r="r" b="b"/>
              <a:pathLst>
                <a:path w="316" h="259" extrusionOk="0">
                  <a:moveTo>
                    <a:pt x="29" y="1"/>
                  </a:moveTo>
                  <a:cubicBezTo>
                    <a:pt x="15" y="29"/>
                    <a:pt x="1" y="58"/>
                    <a:pt x="1" y="101"/>
                  </a:cubicBezTo>
                  <a:cubicBezTo>
                    <a:pt x="1" y="187"/>
                    <a:pt x="72" y="259"/>
                    <a:pt x="173" y="259"/>
                  </a:cubicBezTo>
                  <a:cubicBezTo>
                    <a:pt x="230" y="259"/>
                    <a:pt x="287" y="230"/>
                    <a:pt x="316" y="173"/>
                  </a:cubicBezTo>
                  <a:cubicBezTo>
                    <a:pt x="216" y="115"/>
                    <a:pt x="130" y="58"/>
                    <a:pt x="29" y="1"/>
                  </a:cubicBezTo>
                  <a:close/>
                </a:path>
              </a:pathLst>
            </a:custGeom>
            <a:solidFill>
              <a:srgbClr val="00BFB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37" name="Google Shape;4357;p64"/>
            <p:cNvSpPr/>
            <p:nvPr/>
          </p:nvSpPr>
          <p:spPr>
            <a:xfrm>
              <a:off x="5148288" y="3686913"/>
              <a:ext cx="72050" cy="68500"/>
            </a:xfrm>
            <a:custGeom>
              <a:avLst/>
              <a:gdLst/>
              <a:ahLst/>
              <a:cxnLst/>
              <a:rect l="l" t="t" r="r" b="b"/>
              <a:pathLst>
                <a:path w="2882" h="2740" extrusionOk="0">
                  <a:moveTo>
                    <a:pt x="2443" y="0"/>
                  </a:moveTo>
                  <a:cubicBezTo>
                    <a:pt x="2437" y="0"/>
                    <a:pt x="2430" y="1"/>
                    <a:pt x="2423" y="2"/>
                  </a:cubicBezTo>
                  <a:cubicBezTo>
                    <a:pt x="1965" y="74"/>
                    <a:pt x="2538" y="1923"/>
                    <a:pt x="2595" y="2123"/>
                  </a:cubicBezTo>
                  <a:cubicBezTo>
                    <a:pt x="2514" y="1934"/>
                    <a:pt x="1871" y="430"/>
                    <a:pt x="1558" y="430"/>
                  </a:cubicBezTo>
                  <a:cubicBezTo>
                    <a:pt x="1539" y="430"/>
                    <a:pt x="1522" y="435"/>
                    <a:pt x="1506" y="446"/>
                  </a:cubicBezTo>
                  <a:cubicBezTo>
                    <a:pt x="1205" y="633"/>
                    <a:pt x="2323" y="2224"/>
                    <a:pt x="2395" y="2310"/>
                  </a:cubicBezTo>
                  <a:cubicBezTo>
                    <a:pt x="2316" y="2231"/>
                    <a:pt x="1160" y="955"/>
                    <a:pt x="819" y="955"/>
                  </a:cubicBezTo>
                  <a:cubicBezTo>
                    <a:pt x="787" y="955"/>
                    <a:pt x="762" y="966"/>
                    <a:pt x="746" y="991"/>
                  </a:cubicBezTo>
                  <a:cubicBezTo>
                    <a:pt x="546" y="1278"/>
                    <a:pt x="2008" y="2338"/>
                    <a:pt x="2165" y="2467"/>
                  </a:cubicBezTo>
                  <a:cubicBezTo>
                    <a:pt x="2005" y="2399"/>
                    <a:pt x="755" y="1918"/>
                    <a:pt x="245" y="1918"/>
                  </a:cubicBezTo>
                  <a:cubicBezTo>
                    <a:pt x="117" y="1918"/>
                    <a:pt x="35" y="1948"/>
                    <a:pt x="30" y="2023"/>
                  </a:cubicBezTo>
                  <a:cubicBezTo>
                    <a:pt x="1" y="2338"/>
                    <a:pt x="1535" y="2625"/>
                    <a:pt x="2251" y="2740"/>
                  </a:cubicBezTo>
                  <a:cubicBezTo>
                    <a:pt x="2509" y="2596"/>
                    <a:pt x="2710" y="2381"/>
                    <a:pt x="2882" y="2152"/>
                  </a:cubicBezTo>
                  <a:cubicBezTo>
                    <a:pt x="2868" y="1421"/>
                    <a:pt x="2785" y="0"/>
                    <a:pt x="2443" y="0"/>
                  </a:cubicBezTo>
                  <a:close/>
                </a:path>
              </a:pathLst>
            </a:custGeom>
            <a:solidFill>
              <a:srgbClr val="FFD3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538" name="Google Shape;4280;p64"/>
          <p:cNvGrpSpPr/>
          <p:nvPr/>
        </p:nvGrpSpPr>
        <p:grpSpPr>
          <a:xfrm>
            <a:off x="5216269" y="2337851"/>
            <a:ext cx="958863" cy="936562"/>
            <a:chOff x="4359838" y="3100663"/>
            <a:chExt cx="1325950" cy="1223250"/>
          </a:xfrm>
        </p:grpSpPr>
        <p:sp>
          <p:nvSpPr>
            <p:cNvPr id="1539" name="Google Shape;4281;p64"/>
            <p:cNvSpPr/>
            <p:nvPr/>
          </p:nvSpPr>
          <p:spPr>
            <a:xfrm>
              <a:off x="4548488" y="3326938"/>
              <a:ext cx="908700" cy="765750"/>
            </a:xfrm>
            <a:custGeom>
              <a:avLst/>
              <a:gdLst/>
              <a:ahLst/>
              <a:cxnLst/>
              <a:rect l="l" t="t" r="r" b="b"/>
              <a:pathLst>
                <a:path w="36348" h="30630" extrusionOk="0">
                  <a:moveTo>
                    <a:pt x="16255" y="0"/>
                  </a:moveTo>
                  <a:cubicBezTo>
                    <a:pt x="14141" y="0"/>
                    <a:pt x="12326" y="1720"/>
                    <a:pt x="11997" y="3050"/>
                  </a:cubicBezTo>
                  <a:cubicBezTo>
                    <a:pt x="11347" y="2890"/>
                    <a:pt x="10756" y="2817"/>
                    <a:pt x="10223" y="2817"/>
                  </a:cubicBezTo>
                  <a:cubicBezTo>
                    <a:pt x="6787" y="2817"/>
                    <a:pt x="5768" y="5854"/>
                    <a:pt x="6822" y="8224"/>
                  </a:cubicBezTo>
                  <a:cubicBezTo>
                    <a:pt x="0" y="11062"/>
                    <a:pt x="4931" y="15304"/>
                    <a:pt x="4931" y="15304"/>
                  </a:cubicBezTo>
                  <a:cubicBezTo>
                    <a:pt x="1362" y="20220"/>
                    <a:pt x="6822" y="22370"/>
                    <a:pt x="6822" y="22370"/>
                  </a:cubicBezTo>
                  <a:cubicBezTo>
                    <a:pt x="5910" y="27321"/>
                    <a:pt x="10933" y="27546"/>
                    <a:pt x="11853" y="27546"/>
                  </a:cubicBezTo>
                  <a:cubicBezTo>
                    <a:pt x="11945" y="27546"/>
                    <a:pt x="11997" y="27544"/>
                    <a:pt x="11997" y="27544"/>
                  </a:cubicBezTo>
                  <a:cubicBezTo>
                    <a:pt x="12886" y="29946"/>
                    <a:pt x="14323" y="30629"/>
                    <a:pt x="15671" y="30629"/>
                  </a:cubicBezTo>
                  <a:cubicBezTo>
                    <a:pt x="17452" y="30629"/>
                    <a:pt x="19077" y="29436"/>
                    <a:pt x="19077" y="29436"/>
                  </a:cubicBezTo>
                  <a:cubicBezTo>
                    <a:pt x="19918" y="29896"/>
                    <a:pt x="20733" y="30087"/>
                    <a:pt x="21495" y="30087"/>
                  </a:cubicBezTo>
                  <a:cubicBezTo>
                    <a:pt x="24439" y="30087"/>
                    <a:pt x="26600" y="27240"/>
                    <a:pt x="26430" y="26011"/>
                  </a:cubicBezTo>
                  <a:lnTo>
                    <a:pt x="26430" y="26011"/>
                  </a:lnTo>
                  <a:cubicBezTo>
                    <a:pt x="26602" y="26024"/>
                    <a:pt x="26769" y="26030"/>
                    <a:pt x="26929" y="26030"/>
                  </a:cubicBezTo>
                  <a:cubicBezTo>
                    <a:pt x="30802" y="26030"/>
                    <a:pt x="31317" y="22370"/>
                    <a:pt x="31317" y="22370"/>
                  </a:cubicBezTo>
                  <a:cubicBezTo>
                    <a:pt x="36348" y="20292"/>
                    <a:pt x="33223" y="15304"/>
                    <a:pt x="33223" y="15304"/>
                  </a:cubicBezTo>
                  <a:cubicBezTo>
                    <a:pt x="35559" y="11090"/>
                    <a:pt x="31317" y="8224"/>
                    <a:pt x="31317" y="8224"/>
                  </a:cubicBezTo>
                  <a:cubicBezTo>
                    <a:pt x="31116" y="4340"/>
                    <a:pt x="28809" y="3150"/>
                    <a:pt x="26143" y="3050"/>
                  </a:cubicBezTo>
                  <a:cubicBezTo>
                    <a:pt x="25252" y="961"/>
                    <a:pt x="23792" y="225"/>
                    <a:pt x="22271" y="225"/>
                  </a:cubicBezTo>
                  <a:cubicBezTo>
                    <a:pt x="21173" y="225"/>
                    <a:pt x="20044" y="609"/>
                    <a:pt x="19077" y="1143"/>
                  </a:cubicBezTo>
                  <a:cubicBezTo>
                    <a:pt x="18145" y="324"/>
                    <a:pt x="17172" y="0"/>
                    <a:pt x="16255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40" name="Google Shape;4282;p64"/>
            <p:cNvSpPr/>
            <p:nvPr/>
          </p:nvSpPr>
          <p:spPr>
            <a:xfrm>
              <a:off x="4420913" y="3182363"/>
              <a:ext cx="1221875" cy="1040725"/>
            </a:xfrm>
            <a:custGeom>
              <a:avLst/>
              <a:gdLst/>
              <a:ahLst/>
              <a:cxnLst/>
              <a:rect l="l" t="t" r="r" b="b"/>
              <a:pathLst>
                <a:path w="48875" h="41629" extrusionOk="0">
                  <a:moveTo>
                    <a:pt x="26945" y="1"/>
                  </a:moveTo>
                  <a:cubicBezTo>
                    <a:pt x="25225" y="1"/>
                    <a:pt x="23765" y="644"/>
                    <a:pt x="22947" y="2182"/>
                  </a:cubicBezTo>
                  <a:cubicBezTo>
                    <a:pt x="21633" y="1043"/>
                    <a:pt x="20401" y="601"/>
                    <a:pt x="19281" y="601"/>
                  </a:cubicBezTo>
                  <a:cubicBezTo>
                    <a:pt x="15445" y="601"/>
                    <a:pt x="12929" y="5780"/>
                    <a:pt x="12929" y="5780"/>
                  </a:cubicBezTo>
                  <a:lnTo>
                    <a:pt x="12929" y="5794"/>
                  </a:lnTo>
                  <a:cubicBezTo>
                    <a:pt x="5562" y="6353"/>
                    <a:pt x="6952" y="13319"/>
                    <a:pt x="6952" y="13319"/>
                  </a:cubicBezTo>
                  <a:cubicBezTo>
                    <a:pt x="1" y="17819"/>
                    <a:pt x="5390" y="22807"/>
                    <a:pt x="5390" y="22807"/>
                  </a:cubicBezTo>
                  <a:cubicBezTo>
                    <a:pt x="990" y="28683"/>
                    <a:pt x="8314" y="31321"/>
                    <a:pt x="8314" y="31321"/>
                  </a:cubicBezTo>
                  <a:cubicBezTo>
                    <a:pt x="8261" y="37513"/>
                    <a:pt x="12712" y="38338"/>
                    <a:pt x="15088" y="38338"/>
                  </a:cubicBezTo>
                  <a:cubicBezTo>
                    <a:pt x="15951" y="38338"/>
                    <a:pt x="16541" y="38229"/>
                    <a:pt x="16541" y="38229"/>
                  </a:cubicBezTo>
                  <a:cubicBezTo>
                    <a:pt x="17803" y="40839"/>
                    <a:pt x="19464" y="41628"/>
                    <a:pt x="21011" y="41628"/>
                  </a:cubicBezTo>
                  <a:cubicBezTo>
                    <a:pt x="23381" y="41628"/>
                    <a:pt x="25484" y="39777"/>
                    <a:pt x="25484" y="39777"/>
                  </a:cubicBezTo>
                  <a:cubicBezTo>
                    <a:pt x="27170" y="40730"/>
                    <a:pt x="28597" y="41106"/>
                    <a:pt x="29800" y="41106"/>
                  </a:cubicBezTo>
                  <a:cubicBezTo>
                    <a:pt x="34275" y="41106"/>
                    <a:pt x="35646" y="35907"/>
                    <a:pt x="35646" y="35907"/>
                  </a:cubicBezTo>
                  <a:cubicBezTo>
                    <a:pt x="45149" y="35248"/>
                    <a:pt x="41150" y="29056"/>
                    <a:pt x="41150" y="29056"/>
                  </a:cubicBezTo>
                  <a:cubicBezTo>
                    <a:pt x="48875" y="24513"/>
                    <a:pt x="42970" y="19181"/>
                    <a:pt x="42970" y="19181"/>
                  </a:cubicBezTo>
                  <a:cubicBezTo>
                    <a:pt x="46381" y="10309"/>
                    <a:pt x="39143" y="9650"/>
                    <a:pt x="39143" y="9650"/>
                  </a:cubicBezTo>
                  <a:cubicBezTo>
                    <a:pt x="38626" y="5055"/>
                    <a:pt x="31763" y="1"/>
                    <a:pt x="26945" y="1"/>
                  </a:cubicBezTo>
                  <a:close/>
                </a:path>
              </a:pathLst>
            </a:custGeom>
            <a:solidFill>
              <a:srgbClr val="FF51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41" name="Google Shape;4283;p64"/>
            <p:cNvSpPr/>
            <p:nvPr/>
          </p:nvSpPr>
          <p:spPr>
            <a:xfrm>
              <a:off x="4985363" y="3110788"/>
              <a:ext cx="435650" cy="594475"/>
            </a:xfrm>
            <a:custGeom>
              <a:avLst/>
              <a:gdLst/>
              <a:ahLst/>
              <a:cxnLst/>
              <a:rect l="l" t="t" r="r" b="b"/>
              <a:pathLst>
                <a:path w="17426" h="23779" extrusionOk="0">
                  <a:moveTo>
                    <a:pt x="7755" y="1"/>
                  </a:moveTo>
                  <a:cubicBezTo>
                    <a:pt x="1" y="1"/>
                    <a:pt x="1387" y="23778"/>
                    <a:pt x="1387" y="23778"/>
                  </a:cubicBezTo>
                  <a:cubicBezTo>
                    <a:pt x="1387" y="23778"/>
                    <a:pt x="17425" y="1978"/>
                    <a:pt x="8654" y="101"/>
                  </a:cubicBezTo>
                  <a:cubicBezTo>
                    <a:pt x="8341" y="33"/>
                    <a:pt x="8042" y="1"/>
                    <a:pt x="7755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42" name="Google Shape;4284;p64"/>
            <p:cNvSpPr/>
            <p:nvPr/>
          </p:nvSpPr>
          <p:spPr>
            <a:xfrm>
              <a:off x="4716538" y="3100663"/>
              <a:ext cx="335100" cy="613200"/>
            </a:xfrm>
            <a:custGeom>
              <a:avLst/>
              <a:gdLst/>
              <a:ahLst/>
              <a:cxnLst/>
              <a:rect l="l" t="t" r="r" b="b"/>
              <a:pathLst>
                <a:path w="13404" h="24528" extrusionOk="0">
                  <a:moveTo>
                    <a:pt x="7333" y="1"/>
                  </a:moveTo>
                  <a:cubicBezTo>
                    <a:pt x="7141" y="1"/>
                    <a:pt x="6943" y="25"/>
                    <a:pt x="6736" y="76"/>
                  </a:cubicBezTo>
                  <a:cubicBezTo>
                    <a:pt x="0" y="1738"/>
                    <a:pt x="12326" y="24527"/>
                    <a:pt x="12326" y="24527"/>
                  </a:cubicBezTo>
                  <a:cubicBezTo>
                    <a:pt x="12326" y="24527"/>
                    <a:pt x="13404" y="1"/>
                    <a:pt x="7333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43" name="Google Shape;4285;p64"/>
            <p:cNvSpPr/>
            <p:nvPr/>
          </p:nvSpPr>
          <p:spPr>
            <a:xfrm>
              <a:off x="4421288" y="3262088"/>
              <a:ext cx="603425" cy="451775"/>
            </a:xfrm>
            <a:custGeom>
              <a:avLst/>
              <a:gdLst/>
              <a:ahLst/>
              <a:cxnLst/>
              <a:rect l="l" t="t" r="r" b="b"/>
              <a:pathLst>
                <a:path w="24137" h="18071" extrusionOk="0">
                  <a:moveTo>
                    <a:pt x="7998" y="1"/>
                  </a:moveTo>
                  <a:cubicBezTo>
                    <a:pt x="7175" y="1"/>
                    <a:pt x="6415" y="311"/>
                    <a:pt x="5747" y="1014"/>
                  </a:cubicBezTo>
                  <a:cubicBezTo>
                    <a:pt x="0" y="7091"/>
                    <a:pt x="24136" y="18070"/>
                    <a:pt x="24136" y="18070"/>
                  </a:cubicBezTo>
                  <a:cubicBezTo>
                    <a:pt x="24136" y="18070"/>
                    <a:pt x="14267" y="1"/>
                    <a:pt x="7998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44" name="Google Shape;4286;p64"/>
            <p:cNvSpPr/>
            <p:nvPr/>
          </p:nvSpPr>
          <p:spPr>
            <a:xfrm>
              <a:off x="4362513" y="3500413"/>
              <a:ext cx="662200" cy="213450"/>
            </a:xfrm>
            <a:custGeom>
              <a:avLst/>
              <a:gdLst/>
              <a:ahLst/>
              <a:cxnLst/>
              <a:rect l="l" t="t" r="r" b="b"/>
              <a:pathLst>
                <a:path w="26488" h="8538" extrusionOk="0">
                  <a:moveTo>
                    <a:pt x="5572" y="0"/>
                  </a:moveTo>
                  <a:cubicBezTo>
                    <a:pt x="3982" y="0"/>
                    <a:pt x="2816" y="481"/>
                    <a:pt x="2365" y="1672"/>
                  </a:cubicBezTo>
                  <a:cubicBezTo>
                    <a:pt x="0" y="7892"/>
                    <a:pt x="26487" y="8537"/>
                    <a:pt x="26487" y="8537"/>
                  </a:cubicBezTo>
                  <a:cubicBezTo>
                    <a:pt x="26487" y="8537"/>
                    <a:pt x="12268" y="0"/>
                    <a:pt x="5572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45" name="Google Shape;4287;p64"/>
            <p:cNvSpPr/>
            <p:nvPr/>
          </p:nvSpPr>
          <p:spPr>
            <a:xfrm>
              <a:off x="5024688" y="3253563"/>
              <a:ext cx="570100" cy="460650"/>
            </a:xfrm>
            <a:custGeom>
              <a:avLst/>
              <a:gdLst/>
              <a:ahLst/>
              <a:cxnLst/>
              <a:rect l="l" t="t" r="r" b="b"/>
              <a:pathLst>
                <a:path w="22804" h="18426" extrusionOk="0">
                  <a:moveTo>
                    <a:pt x="16118" y="1"/>
                  </a:moveTo>
                  <a:cubicBezTo>
                    <a:pt x="10304" y="1"/>
                    <a:pt x="0" y="18411"/>
                    <a:pt x="0" y="18411"/>
                  </a:cubicBezTo>
                  <a:lnTo>
                    <a:pt x="0" y="18425"/>
                  </a:lnTo>
                  <a:cubicBezTo>
                    <a:pt x="0" y="18425"/>
                    <a:pt x="22803" y="3691"/>
                    <a:pt x="17386" y="352"/>
                  </a:cubicBezTo>
                  <a:cubicBezTo>
                    <a:pt x="16995" y="112"/>
                    <a:pt x="16570" y="1"/>
                    <a:pt x="16118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46" name="Google Shape;4288;p64"/>
            <p:cNvSpPr/>
            <p:nvPr/>
          </p:nvSpPr>
          <p:spPr>
            <a:xfrm>
              <a:off x="5024688" y="3500488"/>
              <a:ext cx="661100" cy="213375"/>
            </a:xfrm>
            <a:custGeom>
              <a:avLst/>
              <a:gdLst/>
              <a:ahLst/>
              <a:cxnLst/>
              <a:rect l="l" t="t" r="r" b="b"/>
              <a:pathLst>
                <a:path w="26444" h="8535" extrusionOk="0">
                  <a:moveTo>
                    <a:pt x="20860" y="1"/>
                  </a:moveTo>
                  <a:cubicBezTo>
                    <a:pt x="14130" y="1"/>
                    <a:pt x="0" y="8534"/>
                    <a:pt x="0" y="8534"/>
                  </a:cubicBezTo>
                  <a:cubicBezTo>
                    <a:pt x="0" y="8534"/>
                    <a:pt x="26444" y="8204"/>
                    <a:pt x="24151" y="1769"/>
                  </a:cubicBezTo>
                  <a:cubicBezTo>
                    <a:pt x="23701" y="508"/>
                    <a:pt x="22500" y="1"/>
                    <a:pt x="20860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47" name="Google Shape;4289;p64"/>
            <p:cNvSpPr/>
            <p:nvPr/>
          </p:nvSpPr>
          <p:spPr>
            <a:xfrm>
              <a:off x="5024688" y="3713838"/>
              <a:ext cx="640325" cy="215100"/>
            </a:xfrm>
            <a:custGeom>
              <a:avLst/>
              <a:gdLst/>
              <a:ahLst/>
              <a:cxnLst/>
              <a:rect l="l" t="t" r="r" b="b"/>
              <a:pathLst>
                <a:path w="25613" h="8604" extrusionOk="0">
                  <a:moveTo>
                    <a:pt x="0" y="0"/>
                  </a:moveTo>
                  <a:cubicBezTo>
                    <a:pt x="0" y="0"/>
                    <a:pt x="15040" y="8604"/>
                    <a:pt x="21368" y="8604"/>
                  </a:cubicBezTo>
                  <a:cubicBezTo>
                    <a:pt x="22775" y="8604"/>
                    <a:pt x="23752" y="8178"/>
                    <a:pt x="24036" y="7138"/>
                  </a:cubicBezTo>
                  <a:cubicBezTo>
                    <a:pt x="25613" y="1419"/>
                    <a:pt x="1" y="0"/>
                    <a:pt x="0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48" name="Google Shape;4290;p64"/>
            <p:cNvSpPr/>
            <p:nvPr/>
          </p:nvSpPr>
          <p:spPr>
            <a:xfrm>
              <a:off x="5020013" y="3705238"/>
              <a:ext cx="567975" cy="454875"/>
            </a:xfrm>
            <a:custGeom>
              <a:avLst/>
              <a:gdLst/>
              <a:ahLst/>
              <a:cxnLst/>
              <a:rect l="l" t="t" r="r" b="b"/>
              <a:pathLst>
                <a:path w="22719" h="18195" extrusionOk="0">
                  <a:moveTo>
                    <a:pt x="1" y="0"/>
                  </a:moveTo>
                  <a:cubicBezTo>
                    <a:pt x="1" y="1"/>
                    <a:pt x="11600" y="18194"/>
                    <a:pt x="16972" y="18194"/>
                  </a:cubicBezTo>
                  <a:cubicBezTo>
                    <a:pt x="17520" y="18194"/>
                    <a:pt x="18004" y="18005"/>
                    <a:pt x="18404" y="17586"/>
                  </a:cubicBezTo>
                  <a:cubicBezTo>
                    <a:pt x="22718" y="13057"/>
                    <a:pt x="331" y="201"/>
                    <a:pt x="1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49" name="Google Shape;4291;p64"/>
            <p:cNvSpPr/>
            <p:nvPr/>
          </p:nvSpPr>
          <p:spPr>
            <a:xfrm>
              <a:off x="5003438" y="3712038"/>
              <a:ext cx="349125" cy="611875"/>
            </a:xfrm>
            <a:custGeom>
              <a:avLst/>
              <a:gdLst/>
              <a:ahLst/>
              <a:cxnLst/>
              <a:rect l="l" t="t" r="r" b="b"/>
              <a:pathLst>
                <a:path w="13965" h="24475" extrusionOk="0">
                  <a:moveTo>
                    <a:pt x="793" y="0"/>
                  </a:moveTo>
                  <a:cubicBezTo>
                    <a:pt x="793" y="1"/>
                    <a:pt x="0" y="24475"/>
                    <a:pt x="6314" y="24475"/>
                  </a:cubicBezTo>
                  <a:cubicBezTo>
                    <a:pt x="6520" y="24475"/>
                    <a:pt x="6734" y="24448"/>
                    <a:pt x="6956" y="24394"/>
                  </a:cubicBezTo>
                  <a:cubicBezTo>
                    <a:pt x="13964" y="22689"/>
                    <a:pt x="793" y="1"/>
                    <a:pt x="793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50" name="Google Shape;4292;p64"/>
            <p:cNvSpPr/>
            <p:nvPr/>
          </p:nvSpPr>
          <p:spPr>
            <a:xfrm>
              <a:off x="4710088" y="3712038"/>
              <a:ext cx="313175" cy="607550"/>
            </a:xfrm>
            <a:custGeom>
              <a:avLst/>
              <a:gdLst/>
              <a:ahLst/>
              <a:cxnLst/>
              <a:rect l="l" t="t" r="r" b="b"/>
              <a:pathLst>
                <a:path w="12527" h="24302" extrusionOk="0">
                  <a:moveTo>
                    <a:pt x="12527" y="0"/>
                  </a:moveTo>
                  <a:cubicBezTo>
                    <a:pt x="12526" y="1"/>
                    <a:pt x="0" y="22531"/>
                    <a:pt x="5819" y="24222"/>
                  </a:cubicBezTo>
                  <a:cubicBezTo>
                    <a:pt x="6004" y="24276"/>
                    <a:pt x="6183" y="24302"/>
                    <a:pt x="6357" y="24302"/>
                  </a:cubicBezTo>
                  <a:cubicBezTo>
                    <a:pt x="11707" y="24302"/>
                    <a:pt x="12527" y="2"/>
                    <a:pt x="12527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51" name="Google Shape;4293;p64"/>
            <p:cNvSpPr/>
            <p:nvPr/>
          </p:nvSpPr>
          <p:spPr>
            <a:xfrm>
              <a:off x="4409813" y="3712038"/>
              <a:ext cx="613450" cy="441400"/>
            </a:xfrm>
            <a:custGeom>
              <a:avLst/>
              <a:gdLst/>
              <a:ahLst/>
              <a:cxnLst/>
              <a:rect l="l" t="t" r="r" b="b"/>
              <a:pathLst>
                <a:path w="24538" h="17656" extrusionOk="0">
                  <a:moveTo>
                    <a:pt x="24538" y="0"/>
                  </a:moveTo>
                  <a:cubicBezTo>
                    <a:pt x="24537" y="1"/>
                    <a:pt x="0" y="12398"/>
                    <a:pt x="6106" y="17013"/>
                  </a:cubicBezTo>
                  <a:cubicBezTo>
                    <a:pt x="6693" y="17456"/>
                    <a:pt x="7338" y="17656"/>
                    <a:pt x="8024" y="17656"/>
                  </a:cubicBezTo>
                  <a:cubicBezTo>
                    <a:pt x="14469" y="17656"/>
                    <a:pt x="24538" y="1"/>
                    <a:pt x="24538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52" name="Google Shape;4294;p64"/>
            <p:cNvSpPr/>
            <p:nvPr/>
          </p:nvSpPr>
          <p:spPr>
            <a:xfrm>
              <a:off x="4359838" y="3711938"/>
              <a:ext cx="663425" cy="208425"/>
            </a:xfrm>
            <a:custGeom>
              <a:avLst/>
              <a:gdLst/>
              <a:ahLst/>
              <a:cxnLst/>
              <a:rect l="l" t="t" r="r" b="b"/>
              <a:pathLst>
                <a:path w="26537" h="8337" extrusionOk="0">
                  <a:moveTo>
                    <a:pt x="25753" y="0"/>
                  </a:moveTo>
                  <a:cubicBezTo>
                    <a:pt x="21353" y="0"/>
                    <a:pt x="1" y="312"/>
                    <a:pt x="2329" y="6397"/>
                  </a:cubicBezTo>
                  <a:cubicBezTo>
                    <a:pt x="2860" y="7784"/>
                    <a:pt x="4188" y="8336"/>
                    <a:pt x="5964" y="8336"/>
                  </a:cubicBezTo>
                  <a:cubicBezTo>
                    <a:pt x="12865" y="8336"/>
                    <a:pt x="26537" y="4"/>
                    <a:pt x="26537" y="4"/>
                  </a:cubicBezTo>
                  <a:cubicBezTo>
                    <a:pt x="26537" y="4"/>
                    <a:pt x="26255" y="0"/>
                    <a:pt x="25753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53" name="Google Shape;4295;p64"/>
            <p:cNvSpPr/>
            <p:nvPr/>
          </p:nvSpPr>
          <p:spPr>
            <a:xfrm>
              <a:off x="4465713" y="3158988"/>
              <a:ext cx="1109000" cy="1097775"/>
            </a:xfrm>
            <a:custGeom>
              <a:avLst/>
              <a:gdLst/>
              <a:ahLst/>
              <a:cxnLst/>
              <a:rect l="l" t="t" r="r" b="b"/>
              <a:pathLst>
                <a:path w="44360" h="43911" extrusionOk="0">
                  <a:moveTo>
                    <a:pt x="28768" y="1"/>
                  </a:moveTo>
                  <a:cubicBezTo>
                    <a:pt x="27055" y="1"/>
                    <a:pt x="26172" y="9252"/>
                    <a:pt x="26172" y="9252"/>
                  </a:cubicBezTo>
                  <a:lnTo>
                    <a:pt x="19779" y="8994"/>
                  </a:lnTo>
                  <a:cubicBezTo>
                    <a:pt x="19779" y="8994"/>
                    <a:pt x="19364" y="638"/>
                    <a:pt x="17916" y="380"/>
                  </a:cubicBezTo>
                  <a:cubicBezTo>
                    <a:pt x="17896" y="376"/>
                    <a:pt x="17876" y="375"/>
                    <a:pt x="17858" y="375"/>
                  </a:cubicBezTo>
                  <a:cubicBezTo>
                    <a:pt x="16521" y="375"/>
                    <a:pt x="18891" y="9309"/>
                    <a:pt x="18891" y="9309"/>
                  </a:cubicBezTo>
                  <a:lnTo>
                    <a:pt x="14290" y="11660"/>
                  </a:lnTo>
                  <a:cubicBezTo>
                    <a:pt x="14290" y="11660"/>
                    <a:pt x="8223" y="6400"/>
                    <a:pt x="6371" y="6400"/>
                  </a:cubicBezTo>
                  <a:cubicBezTo>
                    <a:pt x="6249" y="6400"/>
                    <a:pt x="6145" y="6422"/>
                    <a:pt x="6063" y="6471"/>
                  </a:cubicBezTo>
                  <a:cubicBezTo>
                    <a:pt x="4730" y="7245"/>
                    <a:pt x="13086" y="12677"/>
                    <a:pt x="13086" y="12677"/>
                  </a:cubicBezTo>
                  <a:lnTo>
                    <a:pt x="9388" y="16877"/>
                  </a:lnTo>
                  <a:cubicBezTo>
                    <a:pt x="9388" y="16877"/>
                    <a:pt x="4335" y="15444"/>
                    <a:pt x="1851" y="15444"/>
                  </a:cubicBezTo>
                  <a:cubicBezTo>
                    <a:pt x="1144" y="15444"/>
                    <a:pt x="645" y="15560"/>
                    <a:pt x="531" y="15859"/>
                  </a:cubicBezTo>
                  <a:cubicBezTo>
                    <a:pt x="0" y="17206"/>
                    <a:pt x="8242" y="18410"/>
                    <a:pt x="8242" y="18410"/>
                  </a:cubicBezTo>
                  <a:lnTo>
                    <a:pt x="8672" y="23613"/>
                  </a:lnTo>
                  <a:cubicBezTo>
                    <a:pt x="8672" y="23613"/>
                    <a:pt x="172" y="25677"/>
                    <a:pt x="502" y="27239"/>
                  </a:cubicBezTo>
                  <a:cubicBezTo>
                    <a:pt x="565" y="27536"/>
                    <a:pt x="913" y="27655"/>
                    <a:pt x="1434" y="27655"/>
                  </a:cubicBezTo>
                  <a:cubicBezTo>
                    <a:pt x="3636" y="27655"/>
                    <a:pt x="8929" y="25519"/>
                    <a:pt x="8929" y="25519"/>
                  </a:cubicBezTo>
                  <a:lnTo>
                    <a:pt x="11008" y="29719"/>
                  </a:lnTo>
                  <a:cubicBezTo>
                    <a:pt x="11008" y="29719"/>
                    <a:pt x="4314" y="35724"/>
                    <a:pt x="5346" y="36928"/>
                  </a:cubicBezTo>
                  <a:cubicBezTo>
                    <a:pt x="5436" y="37031"/>
                    <a:pt x="5564" y="37078"/>
                    <a:pt x="5723" y="37078"/>
                  </a:cubicBezTo>
                  <a:cubicBezTo>
                    <a:pt x="7428" y="37078"/>
                    <a:pt x="12728" y="31682"/>
                    <a:pt x="12728" y="31682"/>
                  </a:cubicBezTo>
                  <a:cubicBezTo>
                    <a:pt x="12728" y="31682"/>
                    <a:pt x="14574" y="36205"/>
                    <a:pt x="17251" y="36426"/>
                  </a:cubicBezTo>
                  <a:lnTo>
                    <a:pt x="17251" y="36426"/>
                  </a:lnTo>
                  <a:cubicBezTo>
                    <a:pt x="17127" y="36751"/>
                    <a:pt x="14883" y="42679"/>
                    <a:pt x="16096" y="43808"/>
                  </a:cubicBezTo>
                  <a:cubicBezTo>
                    <a:pt x="16170" y="43877"/>
                    <a:pt x="16244" y="43910"/>
                    <a:pt x="16320" y="43910"/>
                  </a:cubicBezTo>
                  <a:cubicBezTo>
                    <a:pt x="17522" y="43910"/>
                    <a:pt x="18905" y="35638"/>
                    <a:pt x="18905" y="35638"/>
                  </a:cubicBezTo>
                  <a:lnTo>
                    <a:pt x="24538" y="35366"/>
                  </a:lnTo>
                  <a:cubicBezTo>
                    <a:pt x="24538" y="35366"/>
                    <a:pt x="26334" y="43911"/>
                    <a:pt x="27927" y="43911"/>
                  </a:cubicBezTo>
                  <a:cubicBezTo>
                    <a:pt x="27944" y="43911"/>
                    <a:pt x="27961" y="43910"/>
                    <a:pt x="27978" y="43908"/>
                  </a:cubicBezTo>
                  <a:cubicBezTo>
                    <a:pt x="29583" y="43736"/>
                    <a:pt x="25785" y="34749"/>
                    <a:pt x="25785" y="34749"/>
                  </a:cubicBezTo>
                  <a:lnTo>
                    <a:pt x="30643" y="34362"/>
                  </a:lnTo>
                  <a:lnTo>
                    <a:pt x="32120" y="33918"/>
                  </a:lnTo>
                  <a:cubicBezTo>
                    <a:pt x="32120" y="33918"/>
                    <a:pt x="36910" y="37362"/>
                    <a:pt x="38209" y="37362"/>
                  </a:cubicBezTo>
                  <a:cubicBezTo>
                    <a:pt x="38264" y="37362"/>
                    <a:pt x="38313" y="37356"/>
                    <a:pt x="38354" y="37344"/>
                  </a:cubicBezTo>
                  <a:cubicBezTo>
                    <a:pt x="39401" y="37043"/>
                    <a:pt x="33639" y="32671"/>
                    <a:pt x="33639" y="32671"/>
                  </a:cubicBezTo>
                  <a:lnTo>
                    <a:pt x="37007" y="28300"/>
                  </a:lnTo>
                  <a:cubicBezTo>
                    <a:pt x="37007" y="28300"/>
                    <a:pt x="40697" y="29268"/>
                    <a:pt x="42627" y="29268"/>
                  </a:cubicBezTo>
                  <a:cubicBezTo>
                    <a:pt x="43237" y="29268"/>
                    <a:pt x="43672" y="29171"/>
                    <a:pt x="43758" y="28916"/>
                  </a:cubicBezTo>
                  <a:cubicBezTo>
                    <a:pt x="44116" y="27855"/>
                    <a:pt x="36978" y="27225"/>
                    <a:pt x="36978" y="27225"/>
                  </a:cubicBezTo>
                  <a:lnTo>
                    <a:pt x="38096" y="19543"/>
                  </a:lnTo>
                  <a:cubicBezTo>
                    <a:pt x="38096" y="19543"/>
                    <a:pt x="44360" y="17264"/>
                    <a:pt x="43772" y="16017"/>
                  </a:cubicBezTo>
                  <a:cubicBezTo>
                    <a:pt x="43663" y="15785"/>
                    <a:pt x="43346" y="15691"/>
                    <a:pt x="42900" y="15691"/>
                  </a:cubicBezTo>
                  <a:cubicBezTo>
                    <a:pt x="40946" y="15691"/>
                    <a:pt x="36534" y="17507"/>
                    <a:pt x="36534" y="17507"/>
                  </a:cubicBezTo>
                  <a:lnTo>
                    <a:pt x="32607" y="12018"/>
                  </a:lnTo>
                  <a:cubicBezTo>
                    <a:pt x="32607" y="12018"/>
                    <a:pt x="38985" y="7503"/>
                    <a:pt x="38469" y="6056"/>
                  </a:cubicBezTo>
                  <a:cubicBezTo>
                    <a:pt x="38421" y="5919"/>
                    <a:pt x="38318" y="5856"/>
                    <a:pt x="38171" y="5856"/>
                  </a:cubicBezTo>
                  <a:cubicBezTo>
                    <a:pt x="36754" y="5856"/>
                    <a:pt x="31245" y="11660"/>
                    <a:pt x="31245" y="11660"/>
                  </a:cubicBezTo>
                  <a:lnTo>
                    <a:pt x="27763" y="9151"/>
                  </a:lnTo>
                  <a:cubicBezTo>
                    <a:pt x="27763" y="9151"/>
                    <a:pt x="30729" y="538"/>
                    <a:pt x="28909" y="22"/>
                  </a:cubicBezTo>
                  <a:cubicBezTo>
                    <a:pt x="28861" y="8"/>
                    <a:pt x="28814" y="1"/>
                    <a:pt x="28768" y="1"/>
                  </a:cubicBezTo>
                  <a:close/>
                </a:path>
              </a:pathLst>
            </a:custGeom>
            <a:solidFill>
              <a:srgbClr val="0092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54" name="Google Shape;4296;p64"/>
            <p:cNvSpPr/>
            <p:nvPr/>
          </p:nvSpPr>
          <p:spPr>
            <a:xfrm>
              <a:off x="4502613" y="3220788"/>
              <a:ext cx="1011550" cy="973325"/>
            </a:xfrm>
            <a:custGeom>
              <a:avLst/>
              <a:gdLst/>
              <a:ahLst/>
              <a:cxnLst/>
              <a:rect l="l" t="t" r="r" b="b"/>
              <a:pathLst>
                <a:path w="40462" h="38933" extrusionOk="0">
                  <a:moveTo>
                    <a:pt x="20998" y="0"/>
                  </a:moveTo>
                  <a:cubicBezTo>
                    <a:pt x="13129" y="0"/>
                    <a:pt x="6020" y="4745"/>
                    <a:pt x="3010" y="12011"/>
                  </a:cubicBezTo>
                  <a:cubicBezTo>
                    <a:pt x="1" y="19292"/>
                    <a:pt x="1663" y="27662"/>
                    <a:pt x="7239" y="33238"/>
                  </a:cubicBezTo>
                  <a:cubicBezTo>
                    <a:pt x="10958" y="36957"/>
                    <a:pt x="15934" y="38933"/>
                    <a:pt x="21000" y="38933"/>
                  </a:cubicBezTo>
                  <a:cubicBezTo>
                    <a:pt x="23509" y="38933"/>
                    <a:pt x="26040" y="38448"/>
                    <a:pt x="28451" y="37451"/>
                  </a:cubicBezTo>
                  <a:cubicBezTo>
                    <a:pt x="35717" y="34442"/>
                    <a:pt x="40462" y="27347"/>
                    <a:pt x="40462" y="19464"/>
                  </a:cubicBezTo>
                  <a:cubicBezTo>
                    <a:pt x="40462" y="8715"/>
                    <a:pt x="31747" y="0"/>
                    <a:pt x="20998" y="0"/>
                  </a:cubicBezTo>
                  <a:close/>
                </a:path>
              </a:pathLst>
            </a:custGeom>
            <a:solidFill>
              <a:srgbClr val="FFD3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55" name="Google Shape;4297;p64"/>
            <p:cNvSpPr/>
            <p:nvPr/>
          </p:nvSpPr>
          <p:spPr>
            <a:xfrm>
              <a:off x="4614763" y="3287063"/>
              <a:ext cx="817700" cy="812700"/>
            </a:xfrm>
            <a:custGeom>
              <a:avLst/>
              <a:gdLst/>
              <a:ahLst/>
              <a:cxnLst/>
              <a:rect l="l" t="t" r="r" b="b"/>
              <a:pathLst>
                <a:path w="32708" h="32508" extrusionOk="0">
                  <a:moveTo>
                    <a:pt x="12370" y="1"/>
                  </a:moveTo>
                  <a:cubicBezTo>
                    <a:pt x="12312" y="1"/>
                    <a:pt x="12269" y="15"/>
                    <a:pt x="12212" y="15"/>
                  </a:cubicBezTo>
                  <a:cubicBezTo>
                    <a:pt x="11237" y="144"/>
                    <a:pt x="11166" y="1463"/>
                    <a:pt x="11438" y="2982"/>
                  </a:cubicBezTo>
                  <a:cubicBezTo>
                    <a:pt x="12312" y="4415"/>
                    <a:pt x="13043" y="5920"/>
                    <a:pt x="13631" y="7483"/>
                  </a:cubicBezTo>
                  <a:cubicBezTo>
                    <a:pt x="13918" y="7397"/>
                    <a:pt x="14204" y="7325"/>
                    <a:pt x="14505" y="7268"/>
                  </a:cubicBezTo>
                  <a:cubicBezTo>
                    <a:pt x="14233" y="5232"/>
                    <a:pt x="14090" y="3226"/>
                    <a:pt x="14247" y="1592"/>
                  </a:cubicBezTo>
                  <a:cubicBezTo>
                    <a:pt x="13717" y="675"/>
                    <a:pt x="13086" y="1"/>
                    <a:pt x="12370" y="1"/>
                  </a:cubicBezTo>
                  <a:close/>
                  <a:moveTo>
                    <a:pt x="20840" y="273"/>
                  </a:moveTo>
                  <a:cubicBezTo>
                    <a:pt x="20109" y="273"/>
                    <a:pt x="19450" y="1234"/>
                    <a:pt x="18920" y="2423"/>
                  </a:cubicBezTo>
                  <a:cubicBezTo>
                    <a:pt x="18934" y="4057"/>
                    <a:pt x="18819" y="5691"/>
                    <a:pt x="18576" y="7311"/>
                  </a:cubicBezTo>
                  <a:cubicBezTo>
                    <a:pt x="18948" y="7397"/>
                    <a:pt x="19307" y="7497"/>
                    <a:pt x="19665" y="7626"/>
                  </a:cubicBezTo>
                  <a:cubicBezTo>
                    <a:pt x="20253" y="6150"/>
                    <a:pt x="20969" y="4716"/>
                    <a:pt x="21801" y="3340"/>
                  </a:cubicBezTo>
                  <a:cubicBezTo>
                    <a:pt x="21915" y="1778"/>
                    <a:pt x="21772" y="345"/>
                    <a:pt x="20912" y="273"/>
                  </a:cubicBezTo>
                  <a:close/>
                  <a:moveTo>
                    <a:pt x="5213" y="4142"/>
                  </a:moveTo>
                  <a:cubicBezTo>
                    <a:pt x="4864" y="4142"/>
                    <a:pt x="4542" y="4255"/>
                    <a:pt x="4272" y="4458"/>
                  </a:cubicBezTo>
                  <a:cubicBezTo>
                    <a:pt x="3469" y="5103"/>
                    <a:pt x="3842" y="6293"/>
                    <a:pt x="4630" y="7526"/>
                  </a:cubicBezTo>
                  <a:cubicBezTo>
                    <a:pt x="6006" y="8257"/>
                    <a:pt x="7540" y="9317"/>
                    <a:pt x="9045" y="10492"/>
                  </a:cubicBezTo>
                  <a:cubicBezTo>
                    <a:pt x="9303" y="10191"/>
                    <a:pt x="9575" y="9905"/>
                    <a:pt x="9861" y="9647"/>
                  </a:cubicBezTo>
                  <a:cubicBezTo>
                    <a:pt x="8486" y="7870"/>
                    <a:pt x="7253" y="6021"/>
                    <a:pt x="6579" y="4444"/>
                  </a:cubicBezTo>
                  <a:cubicBezTo>
                    <a:pt x="6164" y="4258"/>
                    <a:pt x="5719" y="4157"/>
                    <a:pt x="5275" y="4143"/>
                  </a:cubicBezTo>
                  <a:cubicBezTo>
                    <a:pt x="5254" y="4142"/>
                    <a:pt x="5233" y="4142"/>
                    <a:pt x="5213" y="4142"/>
                  </a:cubicBezTo>
                  <a:close/>
                  <a:moveTo>
                    <a:pt x="28002" y="5073"/>
                  </a:moveTo>
                  <a:cubicBezTo>
                    <a:pt x="27985" y="5073"/>
                    <a:pt x="27967" y="5073"/>
                    <a:pt x="27949" y="5075"/>
                  </a:cubicBezTo>
                  <a:lnTo>
                    <a:pt x="27935" y="5075"/>
                  </a:lnTo>
                  <a:cubicBezTo>
                    <a:pt x="27290" y="5075"/>
                    <a:pt x="26401" y="5548"/>
                    <a:pt x="25541" y="6150"/>
                  </a:cubicBezTo>
                  <a:cubicBezTo>
                    <a:pt x="24782" y="7382"/>
                    <a:pt x="23965" y="8572"/>
                    <a:pt x="23062" y="9704"/>
                  </a:cubicBezTo>
                  <a:cubicBezTo>
                    <a:pt x="23363" y="9991"/>
                    <a:pt x="23650" y="10292"/>
                    <a:pt x="23907" y="10607"/>
                  </a:cubicBezTo>
                  <a:cubicBezTo>
                    <a:pt x="24911" y="9833"/>
                    <a:pt x="25943" y="9116"/>
                    <a:pt x="27032" y="8472"/>
                  </a:cubicBezTo>
                  <a:cubicBezTo>
                    <a:pt x="28193" y="7196"/>
                    <a:pt x="29211" y="5734"/>
                    <a:pt x="28465" y="5218"/>
                  </a:cubicBezTo>
                  <a:cubicBezTo>
                    <a:pt x="28324" y="5128"/>
                    <a:pt x="28159" y="5073"/>
                    <a:pt x="28002" y="5073"/>
                  </a:cubicBezTo>
                  <a:close/>
                  <a:moveTo>
                    <a:pt x="29770" y="11811"/>
                  </a:moveTo>
                  <a:lnTo>
                    <a:pt x="29741" y="11825"/>
                  </a:lnTo>
                  <a:cubicBezTo>
                    <a:pt x="29742" y="11825"/>
                    <a:pt x="29743" y="11825"/>
                    <a:pt x="29744" y="11825"/>
                  </a:cubicBezTo>
                  <a:lnTo>
                    <a:pt x="29743" y="11825"/>
                  </a:lnTo>
                  <a:cubicBezTo>
                    <a:pt x="29752" y="11821"/>
                    <a:pt x="29761" y="11816"/>
                    <a:pt x="29770" y="11811"/>
                  </a:cubicBezTo>
                  <a:close/>
                  <a:moveTo>
                    <a:pt x="29743" y="11825"/>
                  </a:moveTo>
                  <a:lnTo>
                    <a:pt x="29743" y="11825"/>
                  </a:lnTo>
                  <a:cubicBezTo>
                    <a:pt x="28419" y="12551"/>
                    <a:pt x="27066" y="13205"/>
                    <a:pt x="25670" y="13775"/>
                  </a:cubicBezTo>
                  <a:cubicBezTo>
                    <a:pt x="25814" y="14205"/>
                    <a:pt x="25914" y="14635"/>
                    <a:pt x="26000" y="15064"/>
                  </a:cubicBezTo>
                  <a:cubicBezTo>
                    <a:pt x="27276" y="14864"/>
                    <a:pt x="28551" y="14749"/>
                    <a:pt x="29841" y="14692"/>
                  </a:cubicBezTo>
                  <a:cubicBezTo>
                    <a:pt x="31360" y="14133"/>
                    <a:pt x="32708" y="13402"/>
                    <a:pt x="32392" y="12657"/>
                  </a:cubicBezTo>
                  <a:cubicBezTo>
                    <a:pt x="32120" y="12041"/>
                    <a:pt x="31004" y="11826"/>
                    <a:pt x="29744" y="11825"/>
                  </a:cubicBezTo>
                  <a:close/>
                  <a:moveTo>
                    <a:pt x="2996" y="11711"/>
                  </a:moveTo>
                  <a:cubicBezTo>
                    <a:pt x="1678" y="11711"/>
                    <a:pt x="488" y="11926"/>
                    <a:pt x="259" y="12657"/>
                  </a:cubicBezTo>
                  <a:cubicBezTo>
                    <a:pt x="15" y="13431"/>
                    <a:pt x="846" y="14276"/>
                    <a:pt x="1878" y="15007"/>
                  </a:cubicBezTo>
                  <a:lnTo>
                    <a:pt x="2423" y="15007"/>
                  </a:lnTo>
                  <a:cubicBezTo>
                    <a:pt x="3885" y="15021"/>
                    <a:pt x="5347" y="15122"/>
                    <a:pt x="6809" y="15308"/>
                  </a:cubicBezTo>
                  <a:cubicBezTo>
                    <a:pt x="6895" y="14764"/>
                    <a:pt x="7024" y="14219"/>
                    <a:pt x="7196" y="13689"/>
                  </a:cubicBezTo>
                  <a:cubicBezTo>
                    <a:pt x="5877" y="13115"/>
                    <a:pt x="4601" y="12470"/>
                    <a:pt x="3369" y="11739"/>
                  </a:cubicBezTo>
                  <a:lnTo>
                    <a:pt x="3010" y="11739"/>
                  </a:lnTo>
                  <a:lnTo>
                    <a:pt x="2996" y="11711"/>
                  </a:lnTo>
                  <a:close/>
                  <a:moveTo>
                    <a:pt x="25971" y="18805"/>
                  </a:moveTo>
                  <a:cubicBezTo>
                    <a:pt x="25857" y="19307"/>
                    <a:pt x="25713" y="19823"/>
                    <a:pt x="25527" y="20310"/>
                  </a:cubicBezTo>
                  <a:cubicBezTo>
                    <a:pt x="26473" y="20712"/>
                    <a:pt x="27419" y="21127"/>
                    <a:pt x="28293" y="21571"/>
                  </a:cubicBezTo>
                  <a:cubicBezTo>
                    <a:pt x="28881" y="21743"/>
                    <a:pt x="29483" y="21844"/>
                    <a:pt x="30085" y="21858"/>
                  </a:cubicBezTo>
                  <a:cubicBezTo>
                    <a:pt x="30887" y="21858"/>
                    <a:pt x="31489" y="21586"/>
                    <a:pt x="31547" y="20826"/>
                  </a:cubicBezTo>
                  <a:cubicBezTo>
                    <a:pt x="31604" y="20067"/>
                    <a:pt x="31174" y="19522"/>
                    <a:pt x="30529" y="19092"/>
                  </a:cubicBezTo>
                  <a:lnTo>
                    <a:pt x="30357" y="19092"/>
                  </a:lnTo>
                  <a:cubicBezTo>
                    <a:pt x="28895" y="19078"/>
                    <a:pt x="27433" y="18977"/>
                    <a:pt x="25986" y="18805"/>
                  </a:cubicBezTo>
                  <a:close/>
                  <a:moveTo>
                    <a:pt x="6866" y="18562"/>
                  </a:moveTo>
                  <a:cubicBezTo>
                    <a:pt x="5490" y="18691"/>
                    <a:pt x="4114" y="18777"/>
                    <a:pt x="2867" y="18791"/>
                  </a:cubicBezTo>
                  <a:cubicBezTo>
                    <a:pt x="1405" y="19508"/>
                    <a:pt x="1" y="20468"/>
                    <a:pt x="345" y="21371"/>
                  </a:cubicBezTo>
                  <a:cubicBezTo>
                    <a:pt x="502" y="21801"/>
                    <a:pt x="1047" y="21958"/>
                    <a:pt x="1778" y="21958"/>
                  </a:cubicBezTo>
                  <a:cubicBezTo>
                    <a:pt x="2638" y="21930"/>
                    <a:pt x="3483" y="21801"/>
                    <a:pt x="4300" y="21586"/>
                  </a:cubicBezTo>
                  <a:cubicBezTo>
                    <a:pt x="5246" y="21099"/>
                    <a:pt x="6264" y="20626"/>
                    <a:pt x="7310" y="20196"/>
                  </a:cubicBezTo>
                  <a:cubicBezTo>
                    <a:pt x="7124" y="19665"/>
                    <a:pt x="6966" y="19121"/>
                    <a:pt x="6866" y="18562"/>
                  </a:cubicBezTo>
                  <a:close/>
                  <a:moveTo>
                    <a:pt x="23693" y="23306"/>
                  </a:moveTo>
                  <a:cubicBezTo>
                    <a:pt x="23463" y="23564"/>
                    <a:pt x="23220" y="23807"/>
                    <a:pt x="22976" y="24037"/>
                  </a:cubicBezTo>
                  <a:cubicBezTo>
                    <a:pt x="23621" y="24854"/>
                    <a:pt x="24251" y="25699"/>
                    <a:pt x="24810" y="26516"/>
                  </a:cubicBezTo>
                  <a:cubicBezTo>
                    <a:pt x="25627" y="27176"/>
                    <a:pt x="26487" y="27691"/>
                    <a:pt x="27161" y="27691"/>
                  </a:cubicBezTo>
                  <a:cubicBezTo>
                    <a:pt x="27347" y="27691"/>
                    <a:pt x="27534" y="27649"/>
                    <a:pt x="27691" y="27563"/>
                  </a:cubicBezTo>
                  <a:cubicBezTo>
                    <a:pt x="28150" y="27290"/>
                    <a:pt x="28121" y="26717"/>
                    <a:pt x="27849" y="26043"/>
                  </a:cubicBezTo>
                  <a:cubicBezTo>
                    <a:pt x="26387" y="25241"/>
                    <a:pt x="25011" y="24323"/>
                    <a:pt x="23693" y="23306"/>
                  </a:cubicBezTo>
                  <a:close/>
                  <a:moveTo>
                    <a:pt x="9145" y="23277"/>
                  </a:moveTo>
                  <a:cubicBezTo>
                    <a:pt x="7955" y="24180"/>
                    <a:pt x="6694" y="25011"/>
                    <a:pt x="5404" y="25771"/>
                  </a:cubicBezTo>
                  <a:cubicBezTo>
                    <a:pt x="4974" y="26860"/>
                    <a:pt x="4773" y="27878"/>
                    <a:pt x="5275" y="28279"/>
                  </a:cubicBezTo>
                  <a:cubicBezTo>
                    <a:pt x="5404" y="28369"/>
                    <a:pt x="5544" y="28425"/>
                    <a:pt x="5696" y="28425"/>
                  </a:cubicBezTo>
                  <a:cubicBezTo>
                    <a:pt x="5713" y="28425"/>
                    <a:pt x="5730" y="28424"/>
                    <a:pt x="5748" y="28422"/>
                  </a:cubicBezTo>
                  <a:cubicBezTo>
                    <a:pt x="6393" y="28422"/>
                    <a:pt x="7353" y="27835"/>
                    <a:pt x="8314" y="27090"/>
                  </a:cubicBezTo>
                  <a:cubicBezTo>
                    <a:pt x="8873" y="26187"/>
                    <a:pt x="9532" y="25255"/>
                    <a:pt x="10234" y="24338"/>
                  </a:cubicBezTo>
                  <a:cubicBezTo>
                    <a:pt x="9847" y="24008"/>
                    <a:pt x="9489" y="23650"/>
                    <a:pt x="9145" y="23277"/>
                  </a:cubicBezTo>
                  <a:close/>
                  <a:moveTo>
                    <a:pt x="19493" y="26072"/>
                  </a:moveTo>
                  <a:cubicBezTo>
                    <a:pt x="19092" y="26201"/>
                    <a:pt x="18690" y="26301"/>
                    <a:pt x="18275" y="26387"/>
                  </a:cubicBezTo>
                  <a:cubicBezTo>
                    <a:pt x="18418" y="27649"/>
                    <a:pt x="18533" y="28910"/>
                    <a:pt x="18561" y="30085"/>
                  </a:cubicBezTo>
                  <a:cubicBezTo>
                    <a:pt x="19106" y="31045"/>
                    <a:pt x="19694" y="31834"/>
                    <a:pt x="20267" y="31834"/>
                  </a:cubicBezTo>
                  <a:cubicBezTo>
                    <a:pt x="20324" y="31834"/>
                    <a:pt x="20382" y="31834"/>
                    <a:pt x="20439" y="31805"/>
                  </a:cubicBezTo>
                  <a:cubicBezTo>
                    <a:pt x="21041" y="31633"/>
                    <a:pt x="21127" y="30558"/>
                    <a:pt x="21012" y="29340"/>
                  </a:cubicBezTo>
                  <a:cubicBezTo>
                    <a:pt x="20453" y="28279"/>
                    <a:pt x="19937" y="27190"/>
                    <a:pt x="19493" y="26072"/>
                  </a:cubicBezTo>
                  <a:close/>
                  <a:moveTo>
                    <a:pt x="13287" y="26043"/>
                  </a:moveTo>
                  <a:cubicBezTo>
                    <a:pt x="12685" y="27448"/>
                    <a:pt x="12026" y="28809"/>
                    <a:pt x="11266" y="30142"/>
                  </a:cubicBezTo>
                  <a:cubicBezTo>
                    <a:pt x="11309" y="31289"/>
                    <a:pt x="11567" y="32221"/>
                    <a:pt x="12226" y="32464"/>
                  </a:cubicBezTo>
                  <a:cubicBezTo>
                    <a:pt x="12312" y="32493"/>
                    <a:pt x="12398" y="32507"/>
                    <a:pt x="12499" y="32507"/>
                  </a:cubicBezTo>
                  <a:cubicBezTo>
                    <a:pt x="13273" y="32507"/>
                    <a:pt x="13946" y="31346"/>
                    <a:pt x="14491" y="29985"/>
                  </a:cubicBezTo>
                  <a:cubicBezTo>
                    <a:pt x="14520" y="28852"/>
                    <a:pt x="14634" y="27634"/>
                    <a:pt x="14792" y="26416"/>
                  </a:cubicBezTo>
                  <a:cubicBezTo>
                    <a:pt x="14276" y="26330"/>
                    <a:pt x="13774" y="26201"/>
                    <a:pt x="13287" y="26043"/>
                  </a:cubicBezTo>
                  <a:close/>
                </a:path>
              </a:pathLst>
            </a:custGeom>
            <a:solidFill>
              <a:srgbClr val="FF885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56" name="Google Shape;4298;p64"/>
            <p:cNvSpPr/>
            <p:nvPr/>
          </p:nvSpPr>
          <p:spPr>
            <a:xfrm>
              <a:off x="4895338" y="3237588"/>
              <a:ext cx="265125" cy="477350"/>
            </a:xfrm>
            <a:custGeom>
              <a:avLst/>
              <a:gdLst/>
              <a:ahLst/>
              <a:cxnLst/>
              <a:rect l="l" t="t" r="r" b="b"/>
              <a:pathLst>
                <a:path w="10605" h="19094" extrusionOk="0">
                  <a:moveTo>
                    <a:pt x="5419" y="0"/>
                  </a:moveTo>
                  <a:cubicBezTo>
                    <a:pt x="5391" y="0"/>
                    <a:pt x="5361" y="1"/>
                    <a:pt x="5332" y="2"/>
                  </a:cubicBezTo>
                  <a:cubicBezTo>
                    <a:pt x="0" y="217"/>
                    <a:pt x="5332" y="19093"/>
                    <a:pt x="5332" y="19093"/>
                  </a:cubicBezTo>
                  <a:cubicBezTo>
                    <a:pt x="5332" y="19093"/>
                    <a:pt x="10605" y="0"/>
                    <a:pt x="5419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57" name="Google Shape;4299;p64"/>
            <p:cNvSpPr/>
            <p:nvPr/>
          </p:nvSpPr>
          <p:spPr>
            <a:xfrm>
              <a:off x="4664213" y="3294288"/>
              <a:ext cx="364425" cy="420650"/>
            </a:xfrm>
            <a:custGeom>
              <a:avLst/>
              <a:gdLst/>
              <a:ahLst/>
              <a:cxnLst/>
              <a:rect l="l" t="t" r="r" b="b"/>
              <a:pathLst>
                <a:path w="14577" h="16826" extrusionOk="0">
                  <a:moveTo>
                    <a:pt x="6090" y="1"/>
                  </a:moveTo>
                  <a:cubicBezTo>
                    <a:pt x="5789" y="1"/>
                    <a:pt x="5483" y="69"/>
                    <a:pt x="5175" y="214"/>
                  </a:cubicBezTo>
                  <a:cubicBezTo>
                    <a:pt x="1" y="2636"/>
                    <a:pt x="14577" y="16825"/>
                    <a:pt x="14577" y="16825"/>
                  </a:cubicBezTo>
                  <a:cubicBezTo>
                    <a:pt x="14577" y="16825"/>
                    <a:pt x="10827" y="1"/>
                    <a:pt x="6090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58" name="Google Shape;4300;p64"/>
            <p:cNvSpPr/>
            <p:nvPr/>
          </p:nvSpPr>
          <p:spPr>
            <a:xfrm>
              <a:off x="5028613" y="3297963"/>
              <a:ext cx="358000" cy="416975"/>
            </a:xfrm>
            <a:custGeom>
              <a:avLst/>
              <a:gdLst/>
              <a:ahLst/>
              <a:cxnLst/>
              <a:rect l="l" t="t" r="r" b="b"/>
              <a:pathLst>
                <a:path w="14320" h="16679" extrusionOk="0">
                  <a:moveTo>
                    <a:pt x="8717" y="1"/>
                  </a:moveTo>
                  <a:cubicBezTo>
                    <a:pt x="4186" y="1"/>
                    <a:pt x="1" y="16678"/>
                    <a:pt x="1" y="16678"/>
                  </a:cubicBezTo>
                  <a:cubicBezTo>
                    <a:pt x="1" y="16678"/>
                    <a:pt x="14319" y="2259"/>
                    <a:pt x="9489" y="167"/>
                  </a:cubicBezTo>
                  <a:cubicBezTo>
                    <a:pt x="9231" y="54"/>
                    <a:pt x="8974" y="1"/>
                    <a:pt x="8717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59" name="Google Shape;4301;p64"/>
            <p:cNvSpPr/>
            <p:nvPr/>
          </p:nvSpPr>
          <p:spPr>
            <a:xfrm>
              <a:off x="5028613" y="3459863"/>
              <a:ext cx="489850" cy="255075"/>
            </a:xfrm>
            <a:custGeom>
              <a:avLst/>
              <a:gdLst/>
              <a:ahLst/>
              <a:cxnLst/>
              <a:rect l="l" t="t" r="r" b="b"/>
              <a:pathLst>
                <a:path w="19594" h="10203" extrusionOk="0">
                  <a:moveTo>
                    <a:pt x="14702" y="1"/>
                  </a:moveTo>
                  <a:cubicBezTo>
                    <a:pt x="9971" y="1"/>
                    <a:pt x="1" y="10202"/>
                    <a:pt x="1" y="10202"/>
                  </a:cubicBezTo>
                  <a:cubicBezTo>
                    <a:pt x="1" y="10202"/>
                    <a:pt x="19594" y="4225"/>
                    <a:pt x="16340" y="657"/>
                  </a:cubicBezTo>
                  <a:cubicBezTo>
                    <a:pt x="15925" y="201"/>
                    <a:pt x="15365" y="1"/>
                    <a:pt x="14702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60" name="Google Shape;4302;p64"/>
            <p:cNvSpPr/>
            <p:nvPr/>
          </p:nvSpPr>
          <p:spPr>
            <a:xfrm>
              <a:off x="4566388" y="3450788"/>
              <a:ext cx="462250" cy="264150"/>
            </a:xfrm>
            <a:custGeom>
              <a:avLst/>
              <a:gdLst/>
              <a:ahLst/>
              <a:cxnLst/>
              <a:rect l="l" t="t" r="r" b="b"/>
              <a:pathLst>
                <a:path w="18490" h="10566" extrusionOk="0">
                  <a:moveTo>
                    <a:pt x="3604" y="1"/>
                  </a:moveTo>
                  <a:cubicBezTo>
                    <a:pt x="2954" y="1"/>
                    <a:pt x="2454" y="248"/>
                    <a:pt x="2165" y="819"/>
                  </a:cubicBezTo>
                  <a:cubicBezTo>
                    <a:pt x="1" y="5133"/>
                    <a:pt x="18490" y="10565"/>
                    <a:pt x="18490" y="10565"/>
                  </a:cubicBezTo>
                  <a:cubicBezTo>
                    <a:pt x="18490" y="10565"/>
                    <a:pt x="7850" y="1"/>
                    <a:pt x="3604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61" name="Google Shape;4303;p64"/>
            <p:cNvSpPr/>
            <p:nvPr/>
          </p:nvSpPr>
          <p:spPr>
            <a:xfrm>
              <a:off x="4553213" y="3662238"/>
              <a:ext cx="475425" cy="94750"/>
            </a:xfrm>
            <a:custGeom>
              <a:avLst/>
              <a:gdLst/>
              <a:ahLst/>
              <a:cxnLst/>
              <a:rect l="l" t="t" r="r" b="b"/>
              <a:pathLst>
                <a:path w="19017" h="3790" extrusionOk="0">
                  <a:moveTo>
                    <a:pt x="4880" y="0"/>
                  </a:moveTo>
                  <a:cubicBezTo>
                    <a:pt x="2261" y="0"/>
                    <a:pt x="292" y="462"/>
                    <a:pt x="155" y="1820"/>
                  </a:cubicBezTo>
                  <a:cubicBezTo>
                    <a:pt x="0" y="3306"/>
                    <a:pt x="2251" y="3790"/>
                    <a:pt x="5247" y="3790"/>
                  </a:cubicBezTo>
                  <a:cubicBezTo>
                    <a:pt x="10835" y="3790"/>
                    <a:pt x="19017" y="2107"/>
                    <a:pt x="19017" y="2107"/>
                  </a:cubicBezTo>
                  <a:cubicBezTo>
                    <a:pt x="19017" y="2107"/>
                    <a:pt x="10469" y="0"/>
                    <a:pt x="4880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62" name="Google Shape;4304;p64"/>
            <p:cNvSpPr/>
            <p:nvPr/>
          </p:nvSpPr>
          <p:spPr>
            <a:xfrm>
              <a:off x="4702188" y="3714913"/>
              <a:ext cx="326450" cy="408475"/>
            </a:xfrm>
            <a:custGeom>
              <a:avLst/>
              <a:gdLst/>
              <a:ahLst/>
              <a:cxnLst/>
              <a:rect l="l" t="t" r="r" b="b"/>
              <a:pathLst>
                <a:path w="13058" h="16339" extrusionOk="0">
                  <a:moveTo>
                    <a:pt x="13058" y="0"/>
                  </a:moveTo>
                  <a:cubicBezTo>
                    <a:pt x="13057" y="1"/>
                    <a:pt x="1" y="13057"/>
                    <a:pt x="3627" y="16024"/>
                  </a:cubicBezTo>
                  <a:cubicBezTo>
                    <a:pt x="3889" y="16239"/>
                    <a:pt x="4162" y="16339"/>
                    <a:pt x="4444" y="16339"/>
                  </a:cubicBezTo>
                  <a:cubicBezTo>
                    <a:pt x="8051" y="16339"/>
                    <a:pt x="13058" y="1"/>
                    <a:pt x="13058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63" name="Google Shape;4305;p64"/>
            <p:cNvSpPr/>
            <p:nvPr/>
          </p:nvSpPr>
          <p:spPr>
            <a:xfrm>
              <a:off x="4574988" y="3714913"/>
              <a:ext cx="453650" cy="250950"/>
            </a:xfrm>
            <a:custGeom>
              <a:avLst/>
              <a:gdLst/>
              <a:ahLst/>
              <a:cxnLst/>
              <a:rect l="l" t="t" r="r" b="b"/>
              <a:pathLst>
                <a:path w="18146" h="10038" extrusionOk="0">
                  <a:moveTo>
                    <a:pt x="18146" y="0"/>
                  </a:moveTo>
                  <a:lnTo>
                    <a:pt x="18146" y="0"/>
                  </a:lnTo>
                  <a:cubicBezTo>
                    <a:pt x="18145" y="0"/>
                    <a:pt x="1" y="4759"/>
                    <a:pt x="1821" y="9159"/>
                  </a:cubicBezTo>
                  <a:cubicBezTo>
                    <a:pt x="2073" y="9773"/>
                    <a:pt x="2573" y="10037"/>
                    <a:pt x="3247" y="10037"/>
                  </a:cubicBezTo>
                  <a:cubicBezTo>
                    <a:pt x="7398" y="10037"/>
                    <a:pt x="18146" y="0"/>
                    <a:pt x="18146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64" name="Google Shape;4306;p64"/>
            <p:cNvSpPr/>
            <p:nvPr/>
          </p:nvSpPr>
          <p:spPr>
            <a:xfrm>
              <a:off x="5028613" y="3654263"/>
              <a:ext cx="473275" cy="110675"/>
            </a:xfrm>
            <a:custGeom>
              <a:avLst/>
              <a:gdLst/>
              <a:ahLst/>
              <a:cxnLst/>
              <a:rect l="l" t="t" r="r" b="b"/>
              <a:pathLst>
                <a:path w="18931" h="4427" extrusionOk="0">
                  <a:moveTo>
                    <a:pt x="14024" y="1"/>
                  </a:moveTo>
                  <a:cubicBezTo>
                    <a:pt x="8459" y="1"/>
                    <a:pt x="1" y="2426"/>
                    <a:pt x="1" y="2426"/>
                  </a:cubicBezTo>
                  <a:cubicBezTo>
                    <a:pt x="1" y="2426"/>
                    <a:pt x="8205" y="4427"/>
                    <a:pt x="13769" y="4427"/>
                  </a:cubicBezTo>
                  <a:cubicBezTo>
                    <a:pt x="16722" y="4427"/>
                    <a:pt x="18931" y="3863"/>
                    <a:pt x="18777" y="2139"/>
                  </a:cubicBezTo>
                  <a:cubicBezTo>
                    <a:pt x="18639" y="543"/>
                    <a:pt x="16655" y="1"/>
                    <a:pt x="14024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65" name="Google Shape;4307;p64"/>
            <p:cNvSpPr/>
            <p:nvPr/>
          </p:nvSpPr>
          <p:spPr>
            <a:xfrm>
              <a:off x="5028613" y="3714913"/>
              <a:ext cx="462975" cy="250275"/>
            </a:xfrm>
            <a:custGeom>
              <a:avLst/>
              <a:gdLst/>
              <a:ahLst/>
              <a:cxnLst/>
              <a:rect l="l" t="t" r="r" b="b"/>
              <a:pathLst>
                <a:path w="18519" h="10011" extrusionOk="0">
                  <a:moveTo>
                    <a:pt x="1" y="0"/>
                  </a:moveTo>
                  <a:lnTo>
                    <a:pt x="1" y="0"/>
                  </a:lnTo>
                  <a:cubicBezTo>
                    <a:pt x="1" y="0"/>
                    <a:pt x="10087" y="10011"/>
                    <a:pt x="14583" y="10011"/>
                  </a:cubicBezTo>
                  <a:cubicBezTo>
                    <a:pt x="15297" y="10011"/>
                    <a:pt x="15870" y="9758"/>
                    <a:pt x="16240" y="9173"/>
                  </a:cubicBezTo>
                  <a:cubicBezTo>
                    <a:pt x="18519" y="5518"/>
                    <a:pt x="2" y="0"/>
                    <a:pt x="1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66" name="Google Shape;4308;p64"/>
            <p:cNvSpPr/>
            <p:nvPr/>
          </p:nvSpPr>
          <p:spPr>
            <a:xfrm>
              <a:off x="5028613" y="3710963"/>
              <a:ext cx="356550" cy="408725"/>
            </a:xfrm>
            <a:custGeom>
              <a:avLst/>
              <a:gdLst/>
              <a:ahLst/>
              <a:cxnLst/>
              <a:rect l="l" t="t" r="r" b="b"/>
              <a:pathLst>
                <a:path w="14262" h="16349" extrusionOk="0">
                  <a:moveTo>
                    <a:pt x="1" y="0"/>
                  </a:moveTo>
                  <a:lnTo>
                    <a:pt x="1" y="0"/>
                  </a:lnTo>
                  <a:cubicBezTo>
                    <a:pt x="1" y="1"/>
                    <a:pt x="4005" y="16348"/>
                    <a:pt x="8542" y="16348"/>
                  </a:cubicBezTo>
                  <a:cubicBezTo>
                    <a:pt x="8823" y="16348"/>
                    <a:pt x="9105" y="16286"/>
                    <a:pt x="9389" y="16153"/>
                  </a:cubicBezTo>
                  <a:cubicBezTo>
                    <a:pt x="14262" y="13860"/>
                    <a:pt x="2" y="1"/>
                    <a:pt x="1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67" name="Google Shape;4309;p64"/>
            <p:cNvSpPr/>
            <p:nvPr/>
          </p:nvSpPr>
          <p:spPr>
            <a:xfrm>
              <a:off x="4912163" y="3710963"/>
              <a:ext cx="230350" cy="467275"/>
            </a:xfrm>
            <a:custGeom>
              <a:avLst/>
              <a:gdLst/>
              <a:ahLst/>
              <a:cxnLst/>
              <a:rect l="l" t="t" r="r" b="b"/>
              <a:pathLst>
                <a:path w="9214" h="18691" extrusionOk="0">
                  <a:moveTo>
                    <a:pt x="4659" y="0"/>
                  </a:moveTo>
                  <a:cubicBezTo>
                    <a:pt x="4659" y="1"/>
                    <a:pt x="1" y="18604"/>
                    <a:pt x="4616" y="18690"/>
                  </a:cubicBezTo>
                  <a:cubicBezTo>
                    <a:pt x="4625" y="18690"/>
                    <a:pt x="4633" y="18690"/>
                    <a:pt x="4642" y="18690"/>
                  </a:cubicBezTo>
                  <a:cubicBezTo>
                    <a:pt x="9213" y="18690"/>
                    <a:pt x="4659" y="1"/>
                    <a:pt x="4659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68" name="Google Shape;4310;p64"/>
            <p:cNvSpPr/>
            <p:nvPr/>
          </p:nvSpPr>
          <p:spPr>
            <a:xfrm>
              <a:off x="4762763" y="3464088"/>
              <a:ext cx="505950" cy="486750"/>
            </a:xfrm>
            <a:custGeom>
              <a:avLst/>
              <a:gdLst/>
              <a:ahLst/>
              <a:cxnLst/>
              <a:rect l="l" t="t" r="r" b="b"/>
              <a:pathLst>
                <a:path w="20238" h="19470" extrusionOk="0">
                  <a:moveTo>
                    <a:pt x="10506" y="0"/>
                  </a:moveTo>
                  <a:cubicBezTo>
                    <a:pt x="6564" y="0"/>
                    <a:pt x="3024" y="2365"/>
                    <a:pt x="1505" y="6006"/>
                  </a:cubicBezTo>
                  <a:cubicBezTo>
                    <a:pt x="0" y="9646"/>
                    <a:pt x="831" y="13831"/>
                    <a:pt x="3612" y="16612"/>
                  </a:cubicBezTo>
                  <a:cubicBezTo>
                    <a:pt x="5485" y="18475"/>
                    <a:pt x="7983" y="19470"/>
                    <a:pt x="10523" y="19470"/>
                  </a:cubicBezTo>
                  <a:cubicBezTo>
                    <a:pt x="11772" y="19470"/>
                    <a:pt x="13032" y="19229"/>
                    <a:pt x="14232" y="18733"/>
                  </a:cubicBezTo>
                  <a:cubicBezTo>
                    <a:pt x="17859" y="17228"/>
                    <a:pt x="20238" y="13674"/>
                    <a:pt x="20238" y="9732"/>
                  </a:cubicBezTo>
                  <a:cubicBezTo>
                    <a:pt x="20238" y="4357"/>
                    <a:pt x="15881" y="0"/>
                    <a:pt x="10506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69" name="Google Shape;4311;p64"/>
            <p:cNvSpPr/>
            <p:nvPr/>
          </p:nvSpPr>
          <p:spPr>
            <a:xfrm>
              <a:off x="5016438" y="3355863"/>
              <a:ext cx="17575" cy="108600"/>
            </a:xfrm>
            <a:custGeom>
              <a:avLst/>
              <a:gdLst/>
              <a:ahLst/>
              <a:cxnLst/>
              <a:rect l="l" t="t" r="r" b="b"/>
              <a:pathLst>
                <a:path w="703" h="4344" extrusionOk="0">
                  <a:moveTo>
                    <a:pt x="345" y="1"/>
                  </a:moveTo>
                  <a:cubicBezTo>
                    <a:pt x="347" y="22"/>
                    <a:pt x="350" y="43"/>
                    <a:pt x="352" y="64"/>
                  </a:cubicBezTo>
                  <a:lnTo>
                    <a:pt x="352" y="64"/>
                  </a:lnTo>
                  <a:cubicBezTo>
                    <a:pt x="354" y="43"/>
                    <a:pt x="357" y="22"/>
                    <a:pt x="359" y="1"/>
                  </a:cubicBezTo>
                  <a:close/>
                  <a:moveTo>
                    <a:pt x="352" y="64"/>
                  </a:moveTo>
                  <a:lnTo>
                    <a:pt x="352" y="64"/>
                  </a:lnTo>
                  <a:cubicBezTo>
                    <a:pt x="198" y="1491"/>
                    <a:pt x="85" y="2917"/>
                    <a:pt x="1" y="4344"/>
                  </a:cubicBezTo>
                  <a:lnTo>
                    <a:pt x="703" y="4344"/>
                  </a:lnTo>
                  <a:cubicBezTo>
                    <a:pt x="618" y="2917"/>
                    <a:pt x="519" y="1491"/>
                    <a:pt x="352" y="64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70" name="Google Shape;4312;p64"/>
            <p:cNvSpPr/>
            <p:nvPr/>
          </p:nvSpPr>
          <p:spPr>
            <a:xfrm>
              <a:off x="5140063" y="3403163"/>
              <a:ext cx="62000" cy="98575"/>
            </a:xfrm>
            <a:custGeom>
              <a:avLst/>
              <a:gdLst/>
              <a:ahLst/>
              <a:cxnLst/>
              <a:rect l="l" t="t" r="r" b="b"/>
              <a:pathLst>
                <a:path w="2480" h="3943" extrusionOk="0">
                  <a:moveTo>
                    <a:pt x="2480" y="1"/>
                  </a:moveTo>
                  <a:cubicBezTo>
                    <a:pt x="1620" y="1176"/>
                    <a:pt x="803" y="2380"/>
                    <a:pt x="0" y="3584"/>
                  </a:cubicBezTo>
                  <a:cubicBezTo>
                    <a:pt x="215" y="3699"/>
                    <a:pt x="416" y="3813"/>
                    <a:pt x="617" y="3942"/>
                  </a:cubicBezTo>
                  <a:cubicBezTo>
                    <a:pt x="1262" y="2638"/>
                    <a:pt x="1892" y="1334"/>
                    <a:pt x="2480" y="1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71" name="Google Shape;4313;p64"/>
            <p:cNvSpPr/>
            <p:nvPr/>
          </p:nvSpPr>
          <p:spPr>
            <a:xfrm>
              <a:off x="4848388" y="3403163"/>
              <a:ext cx="62025" cy="98575"/>
            </a:xfrm>
            <a:custGeom>
              <a:avLst/>
              <a:gdLst/>
              <a:ahLst/>
              <a:cxnLst/>
              <a:rect l="l" t="t" r="r" b="b"/>
              <a:pathLst>
                <a:path w="2481" h="3943" extrusionOk="0">
                  <a:moveTo>
                    <a:pt x="1" y="1"/>
                  </a:moveTo>
                  <a:lnTo>
                    <a:pt x="1" y="1"/>
                  </a:lnTo>
                  <a:cubicBezTo>
                    <a:pt x="588" y="1334"/>
                    <a:pt x="1219" y="2638"/>
                    <a:pt x="1878" y="3942"/>
                  </a:cubicBezTo>
                  <a:cubicBezTo>
                    <a:pt x="2079" y="3813"/>
                    <a:pt x="2279" y="3699"/>
                    <a:pt x="2480" y="3584"/>
                  </a:cubicBezTo>
                  <a:cubicBezTo>
                    <a:pt x="1692" y="2366"/>
                    <a:pt x="875" y="1162"/>
                    <a:pt x="1" y="1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72" name="Google Shape;4314;p64"/>
            <p:cNvSpPr/>
            <p:nvPr/>
          </p:nvSpPr>
          <p:spPr>
            <a:xfrm>
              <a:off x="5232513" y="3532513"/>
              <a:ext cx="99275" cy="62375"/>
            </a:xfrm>
            <a:custGeom>
              <a:avLst/>
              <a:gdLst/>
              <a:ahLst/>
              <a:cxnLst/>
              <a:rect l="l" t="t" r="r" b="b"/>
              <a:pathLst>
                <a:path w="3971" h="2495" extrusionOk="0">
                  <a:moveTo>
                    <a:pt x="3956" y="1"/>
                  </a:moveTo>
                  <a:cubicBezTo>
                    <a:pt x="2623" y="588"/>
                    <a:pt x="1304" y="1219"/>
                    <a:pt x="0" y="1878"/>
                  </a:cubicBezTo>
                  <a:cubicBezTo>
                    <a:pt x="115" y="2079"/>
                    <a:pt x="244" y="2280"/>
                    <a:pt x="358" y="2495"/>
                  </a:cubicBezTo>
                  <a:cubicBezTo>
                    <a:pt x="1577" y="1692"/>
                    <a:pt x="2781" y="875"/>
                    <a:pt x="3970" y="1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73" name="Google Shape;4315;p64"/>
            <p:cNvSpPr/>
            <p:nvPr/>
          </p:nvSpPr>
          <p:spPr>
            <a:xfrm>
              <a:off x="4719038" y="3532513"/>
              <a:ext cx="99275" cy="62375"/>
            </a:xfrm>
            <a:custGeom>
              <a:avLst/>
              <a:gdLst/>
              <a:ahLst/>
              <a:cxnLst/>
              <a:rect l="l" t="t" r="r" b="b"/>
              <a:pathLst>
                <a:path w="3971" h="2495" extrusionOk="0">
                  <a:moveTo>
                    <a:pt x="0" y="1"/>
                  </a:moveTo>
                  <a:cubicBezTo>
                    <a:pt x="1190" y="875"/>
                    <a:pt x="2394" y="1692"/>
                    <a:pt x="3612" y="2495"/>
                  </a:cubicBezTo>
                  <a:cubicBezTo>
                    <a:pt x="3727" y="2294"/>
                    <a:pt x="3842" y="2079"/>
                    <a:pt x="3971" y="1878"/>
                  </a:cubicBezTo>
                  <a:cubicBezTo>
                    <a:pt x="2666" y="1233"/>
                    <a:pt x="1348" y="588"/>
                    <a:pt x="15" y="1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74" name="Google Shape;4316;p64"/>
            <p:cNvSpPr/>
            <p:nvPr/>
          </p:nvSpPr>
          <p:spPr>
            <a:xfrm>
              <a:off x="5268688" y="3700563"/>
              <a:ext cx="110400" cy="17950"/>
            </a:xfrm>
            <a:custGeom>
              <a:avLst/>
              <a:gdLst/>
              <a:ahLst/>
              <a:cxnLst/>
              <a:rect l="l" t="t" r="r" b="b"/>
              <a:pathLst>
                <a:path w="4416" h="718" extrusionOk="0">
                  <a:moveTo>
                    <a:pt x="1" y="1"/>
                  </a:moveTo>
                  <a:lnTo>
                    <a:pt x="1" y="273"/>
                  </a:lnTo>
                  <a:lnTo>
                    <a:pt x="1" y="717"/>
                  </a:lnTo>
                  <a:cubicBezTo>
                    <a:pt x="1477" y="631"/>
                    <a:pt x="2939" y="517"/>
                    <a:pt x="4415" y="359"/>
                  </a:cubicBezTo>
                  <a:cubicBezTo>
                    <a:pt x="2939" y="187"/>
                    <a:pt x="1477" y="72"/>
                    <a:pt x="1" y="1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75" name="Google Shape;4317;p64"/>
            <p:cNvSpPr/>
            <p:nvPr/>
          </p:nvSpPr>
          <p:spPr>
            <a:xfrm>
              <a:off x="4671738" y="3700563"/>
              <a:ext cx="110375" cy="17950"/>
            </a:xfrm>
            <a:custGeom>
              <a:avLst/>
              <a:gdLst/>
              <a:ahLst/>
              <a:cxnLst/>
              <a:rect l="l" t="t" r="r" b="b"/>
              <a:pathLst>
                <a:path w="4415" h="718" extrusionOk="0">
                  <a:moveTo>
                    <a:pt x="4415" y="1"/>
                  </a:moveTo>
                  <a:cubicBezTo>
                    <a:pt x="2939" y="87"/>
                    <a:pt x="1462" y="187"/>
                    <a:pt x="1" y="359"/>
                  </a:cubicBezTo>
                  <a:cubicBezTo>
                    <a:pt x="1477" y="517"/>
                    <a:pt x="2939" y="631"/>
                    <a:pt x="4415" y="717"/>
                  </a:cubicBezTo>
                  <a:lnTo>
                    <a:pt x="4415" y="287"/>
                  </a:lnTo>
                  <a:lnTo>
                    <a:pt x="4415" y="1"/>
                  </a:ln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76" name="Google Shape;4318;p64"/>
            <p:cNvSpPr/>
            <p:nvPr/>
          </p:nvSpPr>
          <p:spPr>
            <a:xfrm>
              <a:off x="4719038" y="3822763"/>
              <a:ext cx="101075" cy="63450"/>
            </a:xfrm>
            <a:custGeom>
              <a:avLst/>
              <a:gdLst/>
              <a:ahLst/>
              <a:cxnLst/>
              <a:rect l="l" t="t" r="r" b="b"/>
              <a:pathLst>
                <a:path w="4043" h="2538" extrusionOk="0">
                  <a:moveTo>
                    <a:pt x="3684" y="0"/>
                  </a:moveTo>
                  <a:cubicBezTo>
                    <a:pt x="2437" y="817"/>
                    <a:pt x="1204" y="1648"/>
                    <a:pt x="0" y="2537"/>
                  </a:cubicBezTo>
                  <a:cubicBezTo>
                    <a:pt x="1362" y="1935"/>
                    <a:pt x="2709" y="1276"/>
                    <a:pt x="4042" y="616"/>
                  </a:cubicBezTo>
                  <a:cubicBezTo>
                    <a:pt x="3913" y="416"/>
                    <a:pt x="3784" y="215"/>
                    <a:pt x="3684" y="0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77" name="Google Shape;4319;p64"/>
            <p:cNvSpPr/>
            <p:nvPr/>
          </p:nvSpPr>
          <p:spPr>
            <a:xfrm>
              <a:off x="5230713" y="3822763"/>
              <a:ext cx="101075" cy="63450"/>
            </a:xfrm>
            <a:custGeom>
              <a:avLst/>
              <a:gdLst/>
              <a:ahLst/>
              <a:cxnLst/>
              <a:rect l="l" t="t" r="r" b="b"/>
              <a:pathLst>
                <a:path w="4043" h="2538" extrusionOk="0">
                  <a:moveTo>
                    <a:pt x="359" y="0"/>
                  </a:moveTo>
                  <a:cubicBezTo>
                    <a:pt x="244" y="215"/>
                    <a:pt x="129" y="416"/>
                    <a:pt x="0" y="616"/>
                  </a:cubicBezTo>
                  <a:cubicBezTo>
                    <a:pt x="1333" y="1290"/>
                    <a:pt x="2681" y="1935"/>
                    <a:pt x="4042" y="2537"/>
                  </a:cubicBezTo>
                  <a:cubicBezTo>
                    <a:pt x="2838" y="1648"/>
                    <a:pt x="1606" y="817"/>
                    <a:pt x="373" y="0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78" name="Google Shape;4320;p64"/>
            <p:cNvSpPr/>
            <p:nvPr/>
          </p:nvSpPr>
          <p:spPr>
            <a:xfrm>
              <a:off x="4848388" y="3914113"/>
              <a:ext cx="63800" cy="101450"/>
            </a:xfrm>
            <a:custGeom>
              <a:avLst/>
              <a:gdLst/>
              <a:ahLst/>
              <a:cxnLst/>
              <a:rect l="l" t="t" r="r" b="b"/>
              <a:pathLst>
                <a:path w="2552" h="4058" extrusionOk="0">
                  <a:moveTo>
                    <a:pt x="1935" y="1"/>
                  </a:moveTo>
                  <a:cubicBezTo>
                    <a:pt x="1262" y="1334"/>
                    <a:pt x="602" y="2681"/>
                    <a:pt x="1" y="4057"/>
                  </a:cubicBezTo>
                  <a:cubicBezTo>
                    <a:pt x="889" y="2853"/>
                    <a:pt x="1735" y="1606"/>
                    <a:pt x="2552" y="359"/>
                  </a:cubicBezTo>
                  <a:cubicBezTo>
                    <a:pt x="2351" y="245"/>
                    <a:pt x="2136" y="130"/>
                    <a:pt x="1935" y="1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79" name="Google Shape;4321;p64"/>
            <p:cNvSpPr/>
            <p:nvPr/>
          </p:nvSpPr>
          <p:spPr>
            <a:xfrm>
              <a:off x="5138263" y="3914113"/>
              <a:ext cx="63800" cy="101450"/>
            </a:xfrm>
            <a:custGeom>
              <a:avLst/>
              <a:gdLst/>
              <a:ahLst/>
              <a:cxnLst/>
              <a:rect l="l" t="t" r="r" b="b"/>
              <a:pathLst>
                <a:path w="2552" h="4058" extrusionOk="0">
                  <a:moveTo>
                    <a:pt x="631" y="1"/>
                  </a:moveTo>
                  <a:cubicBezTo>
                    <a:pt x="431" y="130"/>
                    <a:pt x="216" y="245"/>
                    <a:pt x="1" y="359"/>
                  </a:cubicBezTo>
                  <a:cubicBezTo>
                    <a:pt x="818" y="1621"/>
                    <a:pt x="1663" y="2853"/>
                    <a:pt x="2552" y="4057"/>
                  </a:cubicBezTo>
                  <a:cubicBezTo>
                    <a:pt x="1950" y="2681"/>
                    <a:pt x="1305" y="1334"/>
                    <a:pt x="631" y="1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80" name="Google Shape;4322;p64"/>
            <p:cNvSpPr/>
            <p:nvPr/>
          </p:nvSpPr>
          <p:spPr>
            <a:xfrm>
              <a:off x="5016088" y="3950663"/>
              <a:ext cx="17925" cy="112175"/>
            </a:xfrm>
            <a:custGeom>
              <a:avLst/>
              <a:gdLst/>
              <a:ahLst/>
              <a:cxnLst/>
              <a:rect l="l" t="t" r="r" b="b"/>
              <a:pathLst>
                <a:path w="717" h="4487" extrusionOk="0">
                  <a:moveTo>
                    <a:pt x="0" y="1"/>
                  </a:moveTo>
                  <a:cubicBezTo>
                    <a:pt x="86" y="1506"/>
                    <a:pt x="201" y="2996"/>
                    <a:pt x="359" y="4487"/>
                  </a:cubicBezTo>
                  <a:cubicBezTo>
                    <a:pt x="531" y="2996"/>
                    <a:pt x="645" y="1506"/>
                    <a:pt x="717" y="1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81" name="Google Shape;4323;p64"/>
            <p:cNvSpPr/>
            <p:nvPr/>
          </p:nvSpPr>
          <p:spPr>
            <a:xfrm>
              <a:off x="4782088" y="3464088"/>
              <a:ext cx="485550" cy="486250"/>
            </a:xfrm>
            <a:custGeom>
              <a:avLst/>
              <a:gdLst/>
              <a:ahLst/>
              <a:cxnLst/>
              <a:rect l="l" t="t" r="r" b="b"/>
              <a:pathLst>
                <a:path w="19422" h="19450" extrusionOk="0">
                  <a:moveTo>
                    <a:pt x="9375" y="0"/>
                  </a:moveTo>
                  <a:cubicBezTo>
                    <a:pt x="9317" y="903"/>
                    <a:pt x="9274" y="1820"/>
                    <a:pt x="9246" y="2723"/>
                  </a:cubicBezTo>
                  <a:cubicBezTo>
                    <a:pt x="9188" y="3899"/>
                    <a:pt x="9174" y="5088"/>
                    <a:pt x="9145" y="6264"/>
                  </a:cubicBezTo>
                  <a:lnTo>
                    <a:pt x="9131" y="7568"/>
                  </a:lnTo>
                  <a:lnTo>
                    <a:pt x="8457" y="6450"/>
                  </a:lnTo>
                  <a:cubicBezTo>
                    <a:pt x="7841" y="5447"/>
                    <a:pt x="7239" y="4429"/>
                    <a:pt x="6608" y="3426"/>
                  </a:cubicBezTo>
                  <a:cubicBezTo>
                    <a:pt x="6121" y="2666"/>
                    <a:pt x="5634" y="1906"/>
                    <a:pt x="5132" y="1133"/>
                  </a:cubicBezTo>
                  <a:cubicBezTo>
                    <a:pt x="4931" y="1247"/>
                    <a:pt x="4716" y="1376"/>
                    <a:pt x="4530" y="1491"/>
                  </a:cubicBezTo>
                  <a:cubicBezTo>
                    <a:pt x="4931" y="2308"/>
                    <a:pt x="5347" y="3110"/>
                    <a:pt x="5777" y="3913"/>
                  </a:cubicBezTo>
                  <a:cubicBezTo>
                    <a:pt x="6322" y="4959"/>
                    <a:pt x="6895" y="5991"/>
                    <a:pt x="7454" y="7023"/>
                  </a:cubicBezTo>
                  <a:lnTo>
                    <a:pt x="8099" y="8170"/>
                  </a:lnTo>
                  <a:lnTo>
                    <a:pt x="6967" y="7525"/>
                  </a:lnTo>
                  <a:cubicBezTo>
                    <a:pt x="5920" y="6966"/>
                    <a:pt x="4903" y="6393"/>
                    <a:pt x="3842" y="5848"/>
                  </a:cubicBezTo>
                  <a:cubicBezTo>
                    <a:pt x="3054" y="5432"/>
                    <a:pt x="2251" y="5017"/>
                    <a:pt x="1449" y="4615"/>
                  </a:cubicBezTo>
                  <a:cubicBezTo>
                    <a:pt x="1320" y="4816"/>
                    <a:pt x="1205" y="5017"/>
                    <a:pt x="1090" y="5232"/>
                  </a:cubicBezTo>
                  <a:cubicBezTo>
                    <a:pt x="1836" y="5719"/>
                    <a:pt x="2595" y="6206"/>
                    <a:pt x="3355" y="6679"/>
                  </a:cubicBezTo>
                  <a:cubicBezTo>
                    <a:pt x="4344" y="7324"/>
                    <a:pt x="5361" y="7926"/>
                    <a:pt x="6365" y="8542"/>
                  </a:cubicBezTo>
                  <a:lnTo>
                    <a:pt x="7497" y="9202"/>
                  </a:lnTo>
                  <a:lnTo>
                    <a:pt x="6193" y="9216"/>
                  </a:lnTo>
                  <a:cubicBezTo>
                    <a:pt x="5003" y="9245"/>
                    <a:pt x="3828" y="9259"/>
                    <a:pt x="2653" y="9316"/>
                  </a:cubicBezTo>
                  <a:cubicBezTo>
                    <a:pt x="1764" y="9345"/>
                    <a:pt x="875" y="9388"/>
                    <a:pt x="1" y="9445"/>
                  </a:cubicBezTo>
                  <a:lnTo>
                    <a:pt x="1" y="9732"/>
                  </a:lnTo>
                  <a:lnTo>
                    <a:pt x="1" y="10162"/>
                  </a:lnTo>
                  <a:cubicBezTo>
                    <a:pt x="875" y="10205"/>
                    <a:pt x="1764" y="10248"/>
                    <a:pt x="2638" y="10277"/>
                  </a:cubicBezTo>
                  <a:cubicBezTo>
                    <a:pt x="3828" y="10334"/>
                    <a:pt x="5003" y="10348"/>
                    <a:pt x="6178" y="10391"/>
                  </a:cubicBezTo>
                  <a:lnTo>
                    <a:pt x="7483" y="10391"/>
                  </a:lnTo>
                  <a:lnTo>
                    <a:pt x="6365" y="11065"/>
                  </a:lnTo>
                  <a:cubicBezTo>
                    <a:pt x="5361" y="11681"/>
                    <a:pt x="4344" y="12283"/>
                    <a:pt x="3355" y="12914"/>
                  </a:cubicBezTo>
                  <a:cubicBezTo>
                    <a:pt x="2610" y="13387"/>
                    <a:pt x="1879" y="13860"/>
                    <a:pt x="1148" y="14333"/>
                  </a:cubicBezTo>
                  <a:cubicBezTo>
                    <a:pt x="1262" y="14548"/>
                    <a:pt x="1377" y="14748"/>
                    <a:pt x="1506" y="14949"/>
                  </a:cubicBezTo>
                  <a:cubicBezTo>
                    <a:pt x="2280" y="14562"/>
                    <a:pt x="3054" y="14161"/>
                    <a:pt x="3828" y="13760"/>
                  </a:cubicBezTo>
                  <a:cubicBezTo>
                    <a:pt x="4874" y="13215"/>
                    <a:pt x="5906" y="12642"/>
                    <a:pt x="6952" y="12068"/>
                  </a:cubicBezTo>
                  <a:lnTo>
                    <a:pt x="8085" y="11438"/>
                  </a:lnTo>
                  <a:lnTo>
                    <a:pt x="7440" y="12570"/>
                  </a:lnTo>
                  <a:cubicBezTo>
                    <a:pt x="6881" y="13602"/>
                    <a:pt x="6307" y="14634"/>
                    <a:pt x="5763" y="15680"/>
                  </a:cubicBezTo>
                  <a:cubicBezTo>
                    <a:pt x="5361" y="16454"/>
                    <a:pt x="4960" y="17214"/>
                    <a:pt x="4573" y="17988"/>
                  </a:cubicBezTo>
                  <a:cubicBezTo>
                    <a:pt x="4774" y="18117"/>
                    <a:pt x="4989" y="18231"/>
                    <a:pt x="5204" y="18346"/>
                  </a:cubicBezTo>
                  <a:cubicBezTo>
                    <a:pt x="5677" y="17629"/>
                    <a:pt x="6135" y="16898"/>
                    <a:pt x="6594" y="16167"/>
                  </a:cubicBezTo>
                  <a:cubicBezTo>
                    <a:pt x="7239" y="15178"/>
                    <a:pt x="7841" y="14161"/>
                    <a:pt x="8457" y="13158"/>
                  </a:cubicBezTo>
                  <a:lnTo>
                    <a:pt x="9117" y="12025"/>
                  </a:lnTo>
                  <a:lnTo>
                    <a:pt x="9131" y="13330"/>
                  </a:lnTo>
                  <a:cubicBezTo>
                    <a:pt x="9160" y="14519"/>
                    <a:pt x="9174" y="15694"/>
                    <a:pt x="9231" y="16870"/>
                  </a:cubicBezTo>
                  <a:cubicBezTo>
                    <a:pt x="9260" y="17730"/>
                    <a:pt x="9303" y="18590"/>
                    <a:pt x="9346" y="19450"/>
                  </a:cubicBezTo>
                  <a:lnTo>
                    <a:pt x="10063" y="19450"/>
                  </a:lnTo>
                  <a:cubicBezTo>
                    <a:pt x="10120" y="18590"/>
                    <a:pt x="10163" y="17730"/>
                    <a:pt x="10191" y="16870"/>
                  </a:cubicBezTo>
                  <a:cubicBezTo>
                    <a:pt x="10249" y="15694"/>
                    <a:pt x="10263" y="14519"/>
                    <a:pt x="10292" y="13330"/>
                  </a:cubicBezTo>
                  <a:lnTo>
                    <a:pt x="10306" y="12025"/>
                  </a:lnTo>
                  <a:lnTo>
                    <a:pt x="10965" y="13158"/>
                  </a:lnTo>
                  <a:cubicBezTo>
                    <a:pt x="11582" y="14161"/>
                    <a:pt x="12184" y="15178"/>
                    <a:pt x="12829" y="16167"/>
                  </a:cubicBezTo>
                  <a:cubicBezTo>
                    <a:pt x="13287" y="16898"/>
                    <a:pt x="13746" y="17629"/>
                    <a:pt x="14219" y="18346"/>
                  </a:cubicBezTo>
                  <a:cubicBezTo>
                    <a:pt x="14434" y="18231"/>
                    <a:pt x="14649" y="18117"/>
                    <a:pt x="14850" y="17988"/>
                  </a:cubicBezTo>
                  <a:cubicBezTo>
                    <a:pt x="14463" y="17214"/>
                    <a:pt x="14061" y="16454"/>
                    <a:pt x="13660" y="15680"/>
                  </a:cubicBezTo>
                  <a:cubicBezTo>
                    <a:pt x="13130" y="14634"/>
                    <a:pt x="12542" y="13602"/>
                    <a:pt x="11983" y="12570"/>
                  </a:cubicBezTo>
                  <a:lnTo>
                    <a:pt x="11338" y="11438"/>
                  </a:lnTo>
                  <a:lnTo>
                    <a:pt x="12470" y="12083"/>
                  </a:lnTo>
                  <a:cubicBezTo>
                    <a:pt x="13517" y="12642"/>
                    <a:pt x="14534" y="13215"/>
                    <a:pt x="15595" y="13760"/>
                  </a:cubicBezTo>
                  <a:cubicBezTo>
                    <a:pt x="16369" y="14161"/>
                    <a:pt x="17143" y="14562"/>
                    <a:pt x="17917" y="14963"/>
                  </a:cubicBezTo>
                  <a:cubicBezTo>
                    <a:pt x="18046" y="14763"/>
                    <a:pt x="18175" y="14548"/>
                    <a:pt x="18275" y="14333"/>
                  </a:cubicBezTo>
                  <a:cubicBezTo>
                    <a:pt x="17544" y="13860"/>
                    <a:pt x="16813" y="13387"/>
                    <a:pt x="16068" y="12914"/>
                  </a:cubicBezTo>
                  <a:cubicBezTo>
                    <a:pt x="15079" y="12283"/>
                    <a:pt x="14061" y="11681"/>
                    <a:pt x="13058" y="11065"/>
                  </a:cubicBezTo>
                  <a:lnTo>
                    <a:pt x="11940" y="10406"/>
                  </a:lnTo>
                  <a:lnTo>
                    <a:pt x="13230" y="10391"/>
                  </a:lnTo>
                  <a:cubicBezTo>
                    <a:pt x="14420" y="10348"/>
                    <a:pt x="15595" y="10334"/>
                    <a:pt x="16770" y="10277"/>
                  </a:cubicBezTo>
                  <a:cubicBezTo>
                    <a:pt x="17659" y="10248"/>
                    <a:pt x="18547" y="10205"/>
                    <a:pt x="19422" y="10162"/>
                  </a:cubicBezTo>
                  <a:lnTo>
                    <a:pt x="19422" y="9732"/>
                  </a:lnTo>
                  <a:lnTo>
                    <a:pt x="19422" y="9445"/>
                  </a:lnTo>
                  <a:cubicBezTo>
                    <a:pt x="18547" y="9388"/>
                    <a:pt x="17659" y="9345"/>
                    <a:pt x="16770" y="9316"/>
                  </a:cubicBezTo>
                  <a:cubicBezTo>
                    <a:pt x="15595" y="9259"/>
                    <a:pt x="14405" y="9245"/>
                    <a:pt x="13230" y="9216"/>
                  </a:cubicBezTo>
                  <a:lnTo>
                    <a:pt x="11926" y="9202"/>
                  </a:lnTo>
                  <a:lnTo>
                    <a:pt x="13058" y="8542"/>
                  </a:lnTo>
                  <a:cubicBezTo>
                    <a:pt x="14047" y="7926"/>
                    <a:pt x="15065" y="7324"/>
                    <a:pt x="16068" y="6679"/>
                  </a:cubicBezTo>
                  <a:cubicBezTo>
                    <a:pt x="16828" y="6206"/>
                    <a:pt x="17573" y="5719"/>
                    <a:pt x="18332" y="5232"/>
                  </a:cubicBezTo>
                  <a:cubicBezTo>
                    <a:pt x="18218" y="5017"/>
                    <a:pt x="18103" y="4802"/>
                    <a:pt x="17974" y="4601"/>
                  </a:cubicBezTo>
                  <a:cubicBezTo>
                    <a:pt x="17171" y="5017"/>
                    <a:pt x="16369" y="5418"/>
                    <a:pt x="15566" y="5848"/>
                  </a:cubicBezTo>
                  <a:cubicBezTo>
                    <a:pt x="14520" y="6378"/>
                    <a:pt x="13502" y="6966"/>
                    <a:pt x="12456" y="7525"/>
                  </a:cubicBezTo>
                  <a:lnTo>
                    <a:pt x="11324" y="8170"/>
                  </a:lnTo>
                  <a:lnTo>
                    <a:pt x="11969" y="7038"/>
                  </a:lnTo>
                  <a:cubicBezTo>
                    <a:pt x="12528" y="5991"/>
                    <a:pt x="13101" y="4974"/>
                    <a:pt x="13646" y="3913"/>
                  </a:cubicBezTo>
                  <a:cubicBezTo>
                    <a:pt x="14061" y="3110"/>
                    <a:pt x="14477" y="2308"/>
                    <a:pt x="14893" y="1491"/>
                  </a:cubicBezTo>
                  <a:cubicBezTo>
                    <a:pt x="14692" y="1376"/>
                    <a:pt x="14491" y="1247"/>
                    <a:pt x="14291" y="1133"/>
                  </a:cubicBezTo>
                  <a:cubicBezTo>
                    <a:pt x="13789" y="1892"/>
                    <a:pt x="13287" y="2666"/>
                    <a:pt x="12814" y="3426"/>
                  </a:cubicBezTo>
                  <a:cubicBezTo>
                    <a:pt x="12169" y="4429"/>
                    <a:pt x="11567" y="5447"/>
                    <a:pt x="10951" y="6450"/>
                  </a:cubicBezTo>
                  <a:lnTo>
                    <a:pt x="10292" y="7568"/>
                  </a:lnTo>
                  <a:lnTo>
                    <a:pt x="10277" y="6264"/>
                  </a:lnTo>
                  <a:cubicBezTo>
                    <a:pt x="10249" y="5088"/>
                    <a:pt x="10234" y="3899"/>
                    <a:pt x="10177" y="2723"/>
                  </a:cubicBezTo>
                  <a:cubicBezTo>
                    <a:pt x="10134" y="1820"/>
                    <a:pt x="10091" y="903"/>
                    <a:pt x="10048" y="0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82" name="Google Shape;4324;p64"/>
            <p:cNvSpPr/>
            <p:nvPr/>
          </p:nvSpPr>
          <p:spPr>
            <a:xfrm>
              <a:off x="4807538" y="3492538"/>
              <a:ext cx="424275" cy="389550"/>
            </a:xfrm>
            <a:custGeom>
              <a:avLst/>
              <a:gdLst/>
              <a:ahLst/>
              <a:cxnLst/>
              <a:rect l="l" t="t" r="r" b="b"/>
              <a:pathLst>
                <a:path w="16971" h="15582" extrusionOk="0">
                  <a:moveTo>
                    <a:pt x="9034" y="1"/>
                  </a:moveTo>
                  <a:cubicBezTo>
                    <a:pt x="8203" y="1"/>
                    <a:pt x="7371" y="109"/>
                    <a:pt x="6565" y="324"/>
                  </a:cubicBezTo>
                  <a:cubicBezTo>
                    <a:pt x="4272" y="926"/>
                    <a:pt x="2308" y="2374"/>
                    <a:pt x="1047" y="4395"/>
                  </a:cubicBezTo>
                  <a:cubicBezTo>
                    <a:pt x="703" y="4939"/>
                    <a:pt x="445" y="5541"/>
                    <a:pt x="259" y="6158"/>
                  </a:cubicBezTo>
                  <a:cubicBezTo>
                    <a:pt x="216" y="6287"/>
                    <a:pt x="187" y="6430"/>
                    <a:pt x="158" y="6559"/>
                  </a:cubicBezTo>
                  <a:cubicBezTo>
                    <a:pt x="44" y="7089"/>
                    <a:pt x="1" y="7634"/>
                    <a:pt x="29" y="8178"/>
                  </a:cubicBezTo>
                  <a:cubicBezTo>
                    <a:pt x="144" y="9554"/>
                    <a:pt x="775" y="10300"/>
                    <a:pt x="1534" y="10672"/>
                  </a:cubicBezTo>
                  <a:cubicBezTo>
                    <a:pt x="2172" y="11006"/>
                    <a:pt x="2890" y="11086"/>
                    <a:pt x="3435" y="11086"/>
                  </a:cubicBezTo>
                  <a:cubicBezTo>
                    <a:pt x="3943" y="11086"/>
                    <a:pt x="4300" y="11016"/>
                    <a:pt x="4300" y="11016"/>
                  </a:cubicBezTo>
                  <a:lnTo>
                    <a:pt x="4300" y="11016"/>
                  </a:lnTo>
                  <a:cubicBezTo>
                    <a:pt x="4300" y="11016"/>
                    <a:pt x="3713" y="14814"/>
                    <a:pt x="5375" y="15359"/>
                  </a:cubicBezTo>
                  <a:cubicBezTo>
                    <a:pt x="5504" y="15402"/>
                    <a:pt x="5617" y="15422"/>
                    <a:pt x="5714" y="15422"/>
                  </a:cubicBezTo>
                  <a:cubicBezTo>
                    <a:pt x="6879" y="15422"/>
                    <a:pt x="6002" y="12593"/>
                    <a:pt x="6809" y="12593"/>
                  </a:cubicBezTo>
                  <a:cubicBezTo>
                    <a:pt x="7697" y="12593"/>
                    <a:pt x="6622" y="15230"/>
                    <a:pt x="8199" y="15560"/>
                  </a:cubicBezTo>
                  <a:cubicBezTo>
                    <a:pt x="8273" y="15575"/>
                    <a:pt x="8342" y="15582"/>
                    <a:pt x="8405" y="15582"/>
                  </a:cubicBezTo>
                  <a:cubicBezTo>
                    <a:pt x="9693" y="15582"/>
                    <a:pt x="8907" y="12679"/>
                    <a:pt x="10191" y="12679"/>
                  </a:cubicBezTo>
                  <a:cubicBezTo>
                    <a:pt x="11538" y="12679"/>
                    <a:pt x="11166" y="15459"/>
                    <a:pt x="12742" y="15560"/>
                  </a:cubicBezTo>
                  <a:cubicBezTo>
                    <a:pt x="12757" y="15560"/>
                    <a:pt x="12771" y="15561"/>
                    <a:pt x="12784" y="15561"/>
                  </a:cubicBezTo>
                  <a:cubicBezTo>
                    <a:pt x="14312" y="15561"/>
                    <a:pt x="13115" y="10873"/>
                    <a:pt x="13115" y="10873"/>
                  </a:cubicBezTo>
                  <a:lnTo>
                    <a:pt x="13115" y="10873"/>
                  </a:lnTo>
                  <a:cubicBezTo>
                    <a:pt x="13115" y="10873"/>
                    <a:pt x="13524" y="10963"/>
                    <a:pt x="14073" y="10963"/>
                  </a:cubicBezTo>
                  <a:cubicBezTo>
                    <a:pt x="14623" y="10963"/>
                    <a:pt x="15315" y="10873"/>
                    <a:pt x="15881" y="10515"/>
                  </a:cubicBezTo>
                  <a:cubicBezTo>
                    <a:pt x="16139" y="10357"/>
                    <a:pt x="16340" y="10156"/>
                    <a:pt x="16512" y="9913"/>
                  </a:cubicBezTo>
                  <a:cubicBezTo>
                    <a:pt x="16784" y="9511"/>
                    <a:pt x="16970" y="8938"/>
                    <a:pt x="16970" y="8178"/>
                  </a:cubicBezTo>
                  <a:cubicBezTo>
                    <a:pt x="16970" y="6631"/>
                    <a:pt x="16053" y="2933"/>
                    <a:pt x="13101" y="1084"/>
                  </a:cubicBezTo>
                  <a:cubicBezTo>
                    <a:pt x="13015" y="1026"/>
                    <a:pt x="12929" y="969"/>
                    <a:pt x="12828" y="926"/>
                  </a:cubicBezTo>
                  <a:cubicBezTo>
                    <a:pt x="12527" y="754"/>
                    <a:pt x="12226" y="611"/>
                    <a:pt x="11911" y="482"/>
                  </a:cubicBezTo>
                  <a:cubicBezTo>
                    <a:pt x="11194" y="224"/>
                    <a:pt x="10449" y="66"/>
                    <a:pt x="9689" y="23"/>
                  </a:cubicBezTo>
                  <a:cubicBezTo>
                    <a:pt x="9471" y="8"/>
                    <a:pt x="9253" y="1"/>
                    <a:pt x="9034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83" name="Google Shape;4325;p64"/>
            <p:cNvSpPr/>
            <p:nvPr/>
          </p:nvSpPr>
          <p:spPr>
            <a:xfrm>
              <a:off x="4989213" y="3705238"/>
              <a:ext cx="78500" cy="57900"/>
            </a:xfrm>
            <a:custGeom>
              <a:avLst/>
              <a:gdLst/>
              <a:ahLst/>
              <a:cxnLst/>
              <a:rect l="l" t="t" r="r" b="b"/>
              <a:pathLst>
                <a:path w="3140" h="2316" extrusionOk="0">
                  <a:moveTo>
                    <a:pt x="1233" y="0"/>
                  </a:moveTo>
                  <a:cubicBezTo>
                    <a:pt x="1233" y="0"/>
                    <a:pt x="0" y="1935"/>
                    <a:pt x="430" y="2236"/>
                  </a:cubicBezTo>
                  <a:cubicBezTo>
                    <a:pt x="479" y="2270"/>
                    <a:pt x="528" y="2285"/>
                    <a:pt x="577" y="2285"/>
                  </a:cubicBezTo>
                  <a:cubicBezTo>
                    <a:pt x="970" y="2285"/>
                    <a:pt x="1376" y="1347"/>
                    <a:pt x="1376" y="1347"/>
                  </a:cubicBezTo>
                  <a:cubicBezTo>
                    <a:pt x="1376" y="1347"/>
                    <a:pt x="1563" y="2316"/>
                    <a:pt x="2157" y="2316"/>
                  </a:cubicBezTo>
                  <a:cubicBezTo>
                    <a:pt x="2222" y="2316"/>
                    <a:pt x="2291" y="2304"/>
                    <a:pt x="2365" y="2279"/>
                  </a:cubicBezTo>
                  <a:cubicBezTo>
                    <a:pt x="3139" y="2035"/>
                    <a:pt x="1233" y="0"/>
                    <a:pt x="1233" y="0"/>
                  </a:cubicBezTo>
                  <a:close/>
                </a:path>
              </a:pathLst>
            </a:custGeom>
            <a:solidFill>
              <a:srgbClr val="1E032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84" name="Google Shape;4326;p64"/>
            <p:cNvSpPr/>
            <p:nvPr/>
          </p:nvSpPr>
          <p:spPr>
            <a:xfrm>
              <a:off x="4883513" y="3581088"/>
              <a:ext cx="92450" cy="133550"/>
            </a:xfrm>
            <a:custGeom>
              <a:avLst/>
              <a:gdLst/>
              <a:ahLst/>
              <a:cxnLst/>
              <a:rect l="l" t="t" r="r" b="b"/>
              <a:pathLst>
                <a:path w="3698" h="5342" extrusionOk="0">
                  <a:moveTo>
                    <a:pt x="2008" y="0"/>
                  </a:moveTo>
                  <a:cubicBezTo>
                    <a:pt x="1223" y="0"/>
                    <a:pt x="513" y="500"/>
                    <a:pt x="244" y="1240"/>
                  </a:cubicBezTo>
                  <a:cubicBezTo>
                    <a:pt x="43" y="1784"/>
                    <a:pt x="0" y="2386"/>
                    <a:pt x="100" y="2945"/>
                  </a:cubicBezTo>
                  <a:cubicBezTo>
                    <a:pt x="172" y="3332"/>
                    <a:pt x="272" y="3705"/>
                    <a:pt x="401" y="4063"/>
                  </a:cubicBezTo>
                  <a:cubicBezTo>
                    <a:pt x="502" y="4364"/>
                    <a:pt x="659" y="4665"/>
                    <a:pt x="860" y="4909"/>
                  </a:cubicBezTo>
                  <a:cubicBezTo>
                    <a:pt x="1125" y="5186"/>
                    <a:pt x="1502" y="5341"/>
                    <a:pt x="1879" y="5341"/>
                  </a:cubicBezTo>
                  <a:cubicBezTo>
                    <a:pt x="1950" y="5341"/>
                    <a:pt x="2022" y="5336"/>
                    <a:pt x="2093" y="5324"/>
                  </a:cubicBezTo>
                  <a:cubicBezTo>
                    <a:pt x="2150" y="5310"/>
                    <a:pt x="2193" y="5310"/>
                    <a:pt x="2236" y="5296"/>
                  </a:cubicBezTo>
                  <a:cubicBezTo>
                    <a:pt x="2953" y="5124"/>
                    <a:pt x="3426" y="4421"/>
                    <a:pt x="3540" y="3719"/>
                  </a:cubicBezTo>
                  <a:cubicBezTo>
                    <a:pt x="3698" y="2759"/>
                    <a:pt x="3569" y="1770"/>
                    <a:pt x="3168" y="896"/>
                  </a:cubicBezTo>
                  <a:cubicBezTo>
                    <a:pt x="3024" y="552"/>
                    <a:pt x="2766" y="265"/>
                    <a:pt x="2451" y="79"/>
                  </a:cubicBezTo>
                  <a:cubicBezTo>
                    <a:pt x="2351" y="36"/>
                    <a:pt x="2265" y="7"/>
                    <a:pt x="2164" y="7"/>
                  </a:cubicBezTo>
                  <a:cubicBezTo>
                    <a:pt x="2112" y="3"/>
                    <a:pt x="2060" y="0"/>
                    <a:pt x="2008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85" name="Google Shape;4327;p64"/>
            <p:cNvSpPr/>
            <p:nvPr/>
          </p:nvSpPr>
          <p:spPr>
            <a:xfrm>
              <a:off x="4901413" y="3583038"/>
              <a:ext cx="74550" cy="131175"/>
            </a:xfrm>
            <a:custGeom>
              <a:avLst/>
              <a:gdLst/>
              <a:ahLst/>
              <a:cxnLst/>
              <a:rect l="l" t="t" r="r" b="b"/>
              <a:pathLst>
                <a:path w="2982" h="5247" extrusionOk="0">
                  <a:moveTo>
                    <a:pt x="1735" y="1"/>
                  </a:moveTo>
                  <a:cubicBezTo>
                    <a:pt x="1047" y="115"/>
                    <a:pt x="488" y="588"/>
                    <a:pt x="244" y="1233"/>
                  </a:cubicBezTo>
                  <a:cubicBezTo>
                    <a:pt x="44" y="1778"/>
                    <a:pt x="1" y="2366"/>
                    <a:pt x="101" y="2939"/>
                  </a:cubicBezTo>
                  <a:cubicBezTo>
                    <a:pt x="173" y="3326"/>
                    <a:pt x="273" y="3698"/>
                    <a:pt x="402" y="4057"/>
                  </a:cubicBezTo>
                  <a:cubicBezTo>
                    <a:pt x="502" y="4358"/>
                    <a:pt x="646" y="4644"/>
                    <a:pt x="861" y="4902"/>
                  </a:cubicBezTo>
                  <a:cubicBezTo>
                    <a:pt x="1004" y="5060"/>
                    <a:pt x="1176" y="5175"/>
                    <a:pt x="1377" y="5246"/>
                  </a:cubicBezTo>
                  <a:cubicBezTo>
                    <a:pt x="1434" y="5232"/>
                    <a:pt x="1477" y="5232"/>
                    <a:pt x="1520" y="5218"/>
                  </a:cubicBezTo>
                  <a:cubicBezTo>
                    <a:pt x="2237" y="5046"/>
                    <a:pt x="2710" y="4343"/>
                    <a:pt x="2824" y="3641"/>
                  </a:cubicBezTo>
                  <a:cubicBezTo>
                    <a:pt x="2982" y="2681"/>
                    <a:pt x="2853" y="1692"/>
                    <a:pt x="2452" y="818"/>
                  </a:cubicBezTo>
                  <a:cubicBezTo>
                    <a:pt x="2308" y="474"/>
                    <a:pt x="2050" y="187"/>
                    <a:pt x="1735" y="1"/>
                  </a:cubicBezTo>
                  <a:close/>
                </a:path>
              </a:pathLst>
            </a:custGeom>
            <a:solidFill>
              <a:srgbClr val="1E032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86" name="Google Shape;4328;p64"/>
            <p:cNvSpPr/>
            <p:nvPr/>
          </p:nvSpPr>
          <p:spPr>
            <a:xfrm>
              <a:off x="5075213" y="3594588"/>
              <a:ext cx="86125" cy="114575"/>
            </a:xfrm>
            <a:custGeom>
              <a:avLst/>
              <a:gdLst/>
              <a:ahLst/>
              <a:cxnLst/>
              <a:rect l="l" t="t" r="r" b="b"/>
              <a:pathLst>
                <a:path w="3445" h="4583" extrusionOk="0">
                  <a:moveTo>
                    <a:pt x="1400" y="1"/>
                  </a:moveTo>
                  <a:cubicBezTo>
                    <a:pt x="1265" y="1"/>
                    <a:pt x="1130" y="28"/>
                    <a:pt x="1003" y="83"/>
                  </a:cubicBezTo>
                  <a:cubicBezTo>
                    <a:pt x="932" y="112"/>
                    <a:pt x="860" y="155"/>
                    <a:pt x="788" y="212"/>
                  </a:cubicBezTo>
                  <a:cubicBezTo>
                    <a:pt x="115" y="728"/>
                    <a:pt x="0" y="4025"/>
                    <a:pt x="1577" y="4512"/>
                  </a:cubicBezTo>
                  <a:lnTo>
                    <a:pt x="1648" y="4541"/>
                  </a:lnTo>
                  <a:cubicBezTo>
                    <a:pt x="1765" y="4569"/>
                    <a:pt x="1875" y="4582"/>
                    <a:pt x="1978" y="4582"/>
                  </a:cubicBezTo>
                  <a:cubicBezTo>
                    <a:pt x="3187" y="4582"/>
                    <a:pt x="3445" y="2757"/>
                    <a:pt x="3168" y="1832"/>
                  </a:cubicBezTo>
                  <a:cubicBezTo>
                    <a:pt x="2953" y="1187"/>
                    <a:pt x="2551" y="614"/>
                    <a:pt x="2007" y="212"/>
                  </a:cubicBezTo>
                  <a:cubicBezTo>
                    <a:pt x="1830" y="71"/>
                    <a:pt x="1616" y="1"/>
                    <a:pt x="1400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87" name="Google Shape;4329;p64"/>
            <p:cNvSpPr/>
            <p:nvPr/>
          </p:nvSpPr>
          <p:spPr>
            <a:xfrm>
              <a:off x="5075213" y="3596663"/>
              <a:ext cx="65950" cy="110750"/>
            </a:xfrm>
            <a:custGeom>
              <a:avLst/>
              <a:gdLst/>
              <a:ahLst/>
              <a:cxnLst/>
              <a:rect l="l" t="t" r="r" b="b"/>
              <a:pathLst>
                <a:path w="2638" h="4430" extrusionOk="0">
                  <a:moveTo>
                    <a:pt x="1003" y="0"/>
                  </a:moveTo>
                  <a:cubicBezTo>
                    <a:pt x="932" y="29"/>
                    <a:pt x="860" y="72"/>
                    <a:pt x="788" y="129"/>
                  </a:cubicBezTo>
                  <a:cubicBezTo>
                    <a:pt x="115" y="645"/>
                    <a:pt x="0" y="3942"/>
                    <a:pt x="1577" y="4429"/>
                  </a:cubicBezTo>
                  <a:cubicBezTo>
                    <a:pt x="2465" y="4099"/>
                    <a:pt x="2637" y="2580"/>
                    <a:pt x="2394" y="1749"/>
                  </a:cubicBezTo>
                  <a:cubicBezTo>
                    <a:pt x="2236" y="1233"/>
                    <a:pt x="1792" y="488"/>
                    <a:pt x="1233" y="129"/>
                  </a:cubicBezTo>
                  <a:cubicBezTo>
                    <a:pt x="1161" y="72"/>
                    <a:pt x="1089" y="29"/>
                    <a:pt x="1003" y="0"/>
                  </a:cubicBezTo>
                  <a:close/>
                </a:path>
              </a:pathLst>
            </a:custGeom>
            <a:solidFill>
              <a:srgbClr val="1E032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88" name="Google Shape;4330;p64"/>
            <p:cNvSpPr/>
            <p:nvPr/>
          </p:nvSpPr>
          <p:spPr>
            <a:xfrm>
              <a:off x="4938338" y="3696638"/>
              <a:ext cx="43725" cy="34425"/>
            </a:xfrm>
            <a:custGeom>
              <a:avLst/>
              <a:gdLst/>
              <a:ahLst/>
              <a:cxnLst/>
              <a:rect l="l" t="t" r="r" b="b"/>
              <a:pathLst>
                <a:path w="1749" h="1377" extrusionOk="0">
                  <a:moveTo>
                    <a:pt x="1749" y="0"/>
                  </a:moveTo>
                  <a:lnTo>
                    <a:pt x="0" y="1376"/>
                  </a:lnTo>
                  <a:cubicBezTo>
                    <a:pt x="0" y="1376"/>
                    <a:pt x="12" y="1377"/>
                    <a:pt x="33" y="1377"/>
                  </a:cubicBezTo>
                  <a:cubicBezTo>
                    <a:pt x="252" y="1377"/>
                    <a:pt x="1475" y="1317"/>
                    <a:pt x="1749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89" name="Google Shape;4331;p64"/>
            <p:cNvSpPr/>
            <p:nvPr/>
          </p:nvSpPr>
          <p:spPr>
            <a:xfrm>
              <a:off x="5079138" y="3698063"/>
              <a:ext cx="40875" cy="25825"/>
            </a:xfrm>
            <a:custGeom>
              <a:avLst/>
              <a:gdLst/>
              <a:ahLst/>
              <a:cxnLst/>
              <a:rect l="l" t="t" r="r" b="b"/>
              <a:pathLst>
                <a:path w="1635" h="1033" extrusionOk="0">
                  <a:moveTo>
                    <a:pt x="1" y="0"/>
                  </a:moveTo>
                  <a:cubicBezTo>
                    <a:pt x="1" y="1"/>
                    <a:pt x="489" y="1033"/>
                    <a:pt x="1590" y="1033"/>
                  </a:cubicBezTo>
                  <a:cubicBezTo>
                    <a:pt x="1605" y="1033"/>
                    <a:pt x="1620" y="1033"/>
                    <a:pt x="1635" y="1032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90" name="Google Shape;4332;p64"/>
            <p:cNvSpPr/>
            <p:nvPr/>
          </p:nvSpPr>
          <p:spPr>
            <a:xfrm>
              <a:off x="4807888" y="3656488"/>
              <a:ext cx="56300" cy="103225"/>
            </a:xfrm>
            <a:custGeom>
              <a:avLst/>
              <a:gdLst/>
              <a:ahLst/>
              <a:cxnLst/>
              <a:rect l="l" t="t" r="r" b="b"/>
              <a:pathLst>
                <a:path w="2252" h="4129" extrusionOk="0">
                  <a:moveTo>
                    <a:pt x="159" y="1"/>
                  </a:moveTo>
                  <a:cubicBezTo>
                    <a:pt x="101" y="187"/>
                    <a:pt x="73" y="373"/>
                    <a:pt x="58" y="574"/>
                  </a:cubicBezTo>
                  <a:cubicBezTo>
                    <a:pt x="1" y="918"/>
                    <a:pt x="1" y="1276"/>
                    <a:pt x="30" y="1635"/>
                  </a:cubicBezTo>
                  <a:cubicBezTo>
                    <a:pt x="116" y="2753"/>
                    <a:pt x="546" y="3441"/>
                    <a:pt x="1119" y="3871"/>
                  </a:cubicBezTo>
                  <a:cubicBezTo>
                    <a:pt x="1248" y="3971"/>
                    <a:pt x="1377" y="4057"/>
                    <a:pt x="1520" y="4129"/>
                  </a:cubicBezTo>
                  <a:cubicBezTo>
                    <a:pt x="2251" y="1649"/>
                    <a:pt x="646" y="330"/>
                    <a:pt x="159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91" name="Google Shape;4333;p64"/>
            <p:cNvSpPr/>
            <p:nvPr/>
          </p:nvSpPr>
          <p:spPr>
            <a:xfrm>
              <a:off x="4814338" y="3602388"/>
              <a:ext cx="23325" cy="44100"/>
            </a:xfrm>
            <a:custGeom>
              <a:avLst/>
              <a:gdLst/>
              <a:ahLst/>
              <a:cxnLst/>
              <a:rect l="l" t="t" r="r" b="b"/>
              <a:pathLst>
                <a:path w="933" h="1764" extrusionOk="0">
                  <a:moveTo>
                    <a:pt x="775" y="1"/>
                  </a:moveTo>
                  <a:lnTo>
                    <a:pt x="775" y="1"/>
                  </a:lnTo>
                  <a:cubicBezTo>
                    <a:pt x="445" y="545"/>
                    <a:pt x="173" y="1147"/>
                    <a:pt x="1" y="1764"/>
                  </a:cubicBezTo>
                  <a:cubicBezTo>
                    <a:pt x="345" y="1434"/>
                    <a:pt x="933" y="746"/>
                    <a:pt x="775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92" name="Google Shape;4334;p64"/>
            <p:cNvSpPr/>
            <p:nvPr/>
          </p:nvSpPr>
          <p:spPr>
            <a:xfrm>
              <a:off x="4826538" y="3620138"/>
              <a:ext cx="50900" cy="38175"/>
            </a:xfrm>
            <a:custGeom>
              <a:avLst/>
              <a:gdLst/>
              <a:ahLst/>
              <a:cxnLst/>
              <a:rect l="l" t="t" r="r" b="b"/>
              <a:pathLst>
                <a:path w="2036" h="1527" extrusionOk="0">
                  <a:moveTo>
                    <a:pt x="1298" y="1"/>
                  </a:moveTo>
                  <a:cubicBezTo>
                    <a:pt x="734" y="1"/>
                    <a:pt x="0" y="1527"/>
                    <a:pt x="0" y="1527"/>
                  </a:cubicBezTo>
                  <a:cubicBezTo>
                    <a:pt x="0" y="1527"/>
                    <a:pt x="2035" y="409"/>
                    <a:pt x="1462" y="50"/>
                  </a:cubicBezTo>
                  <a:cubicBezTo>
                    <a:pt x="1410" y="16"/>
                    <a:pt x="1355" y="1"/>
                    <a:pt x="1298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93" name="Google Shape;4335;p64"/>
            <p:cNvSpPr/>
            <p:nvPr/>
          </p:nvSpPr>
          <p:spPr>
            <a:xfrm>
              <a:off x="4837638" y="3654338"/>
              <a:ext cx="44100" cy="18300"/>
            </a:xfrm>
            <a:custGeom>
              <a:avLst/>
              <a:gdLst/>
              <a:ahLst/>
              <a:cxnLst/>
              <a:rect l="l" t="t" r="r" b="b"/>
              <a:pathLst>
                <a:path w="1764" h="732" extrusionOk="0">
                  <a:moveTo>
                    <a:pt x="1264" y="0"/>
                  </a:moveTo>
                  <a:cubicBezTo>
                    <a:pt x="824" y="0"/>
                    <a:pt x="1" y="732"/>
                    <a:pt x="1" y="732"/>
                  </a:cubicBezTo>
                  <a:cubicBezTo>
                    <a:pt x="1" y="732"/>
                    <a:pt x="1763" y="459"/>
                    <a:pt x="1462" y="87"/>
                  </a:cubicBezTo>
                  <a:cubicBezTo>
                    <a:pt x="1415" y="26"/>
                    <a:pt x="1346" y="0"/>
                    <a:pt x="1264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94" name="Google Shape;4336;p64"/>
            <p:cNvSpPr/>
            <p:nvPr/>
          </p:nvSpPr>
          <p:spPr>
            <a:xfrm>
              <a:off x="4848038" y="3676013"/>
              <a:ext cx="42075" cy="14225"/>
            </a:xfrm>
            <a:custGeom>
              <a:avLst/>
              <a:gdLst/>
              <a:ahLst/>
              <a:cxnLst/>
              <a:rect l="l" t="t" r="r" b="b"/>
              <a:pathLst>
                <a:path w="1683" h="569" extrusionOk="0">
                  <a:moveTo>
                    <a:pt x="1211" y="0"/>
                  </a:moveTo>
                  <a:cubicBezTo>
                    <a:pt x="765" y="0"/>
                    <a:pt x="0" y="567"/>
                    <a:pt x="0" y="567"/>
                  </a:cubicBezTo>
                  <a:cubicBezTo>
                    <a:pt x="0" y="567"/>
                    <a:pt x="41" y="568"/>
                    <a:pt x="109" y="568"/>
                  </a:cubicBezTo>
                  <a:cubicBezTo>
                    <a:pt x="483" y="568"/>
                    <a:pt x="1683" y="537"/>
                    <a:pt x="1476" y="137"/>
                  </a:cubicBezTo>
                  <a:cubicBezTo>
                    <a:pt x="1423" y="39"/>
                    <a:pt x="1328" y="0"/>
                    <a:pt x="1211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95" name="Google Shape;4337;p64"/>
            <p:cNvSpPr/>
            <p:nvPr/>
          </p:nvSpPr>
          <p:spPr>
            <a:xfrm>
              <a:off x="4854488" y="3700138"/>
              <a:ext cx="43125" cy="10050"/>
            </a:xfrm>
            <a:custGeom>
              <a:avLst/>
              <a:gdLst/>
              <a:ahLst/>
              <a:cxnLst/>
              <a:rect l="l" t="t" r="r" b="b"/>
              <a:pathLst>
                <a:path w="1725" h="402" extrusionOk="0">
                  <a:moveTo>
                    <a:pt x="1113" y="0"/>
                  </a:moveTo>
                  <a:cubicBezTo>
                    <a:pt x="624" y="0"/>
                    <a:pt x="0" y="204"/>
                    <a:pt x="0" y="204"/>
                  </a:cubicBezTo>
                  <a:cubicBezTo>
                    <a:pt x="0" y="204"/>
                    <a:pt x="835" y="402"/>
                    <a:pt x="1323" y="402"/>
                  </a:cubicBezTo>
                  <a:cubicBezTo>
                    <a:pt x="1567" y="402"/>
                    <a:pt x="1725" y="352"/>
                    <a:pt x="1648" y="204"/>
                  </a:cubicBezTo>
                  <a:cubicBezTo>
                    <a:pt x="1567" y="51"/>
                    <a:pt x="1357" y="0"/>
                    <a:pt x="1113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96" name="Google Shape;4338;p64"/>
            <p:cNvSpPr/>
            <p:nvPr/>
          </p:nvSpPr>
          <p:spPr>
            <a:xfrm>
              <a:off x="4858788" y="3718338"/>
              <a:ext cx="40000" cy="12950"/>
            </a:xfrm>
            <a:custGeom>
              <a:avLst/>
              <a:gdLst/>
              <a:ahLst/>
              <a:cxnLst/>
              <a:rect l="l" t="t" r="r" b="b"/>
              <a:pathLst>
                <a:path w="1600" h="518" extrusionOk="0">
                  <a:moveTo>
                    <a:pt x="925" y="1"/>
                  </a:moveTo>
                  <a:cubicBezTo>
                    <a:pt x="495" y="1"/>
                    <a:pt x="0" y="107"/>
                    <a:pt x="0" y="107"/>
                  </a:cubicBezTo>
                  <a:cubicBezTo>
                    <a:pt x="0" y="107"/>
                    <a:pt x="806" y="518"/>
                    <a:pt x="1252" y="518"/>
                  </a:cubicBezTo>
                  <a:cubicBezTo>
                    <a:pt x="1400" y="518"/>
                    <a:pt x="1509" y="472"/>
                    <a:pt x="1534" y="350"/>
                  </a:cubicBezTo>
                  <a:cubicBezTo>
                    <a:pt x="1599" y="76"/>
                    <a:pt x="1285" y="1"/>
                    <a:pt x="925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97" name="Google Shape;4339;p64"/>
            <p:cNvSpPr/>
            <p:nvPr/>
          </p:nvSpPr>
          <p:spPr>
            <a:xfrm>
              <a:off x="4854488" y="3743463"/>
              <a:ext cx="51875" cy="20575"/>
            </a:xfrm>
            <a:custGeom>
              <a:avLst/>
              <a:gdLst/>
              <a:ahLst/>
              <a:cxnLst/>
              <a:rect l="l" t="t" r="r" b="b"/>
              <a:pathLst>
                <a:path w="2075" h="823" extrusionOk="0">
                  <a:moveTo>
                    <a:pt x="257" y="0"/>
                  </a:moveTo>
                  <a:cubicBezTo>
                    <a:pt x="103" y="0"/>
                    <a:pt x="0" y="5"/>
                    <a:pt x="0" y="5"/>
                  </a:cubicBezTo>
                  <a:cubicBezTo>
                    <a:pt x="0" y="5"/>
                    <a:pt x="673" y="823"/>
                    <a:pt x="1215" y="823"/>
                  </a:cubicBezTo>
                  <a:cubicBezTo>
                    <a:pt x="1353" y="823"/>
                    <a:pt x="1483" y="769"/>
                    <a:pt x="1591" y="635"/>
                  </a:cubicBezTo>
                  <a:cubicBezTo>
                    <a:pt x="2075" y="62"/>
                    <a:pt x="820" y="0"/>
                    <a:pt x="257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98" name="Google Shape;4340;p64"/>
            <p:cNvSpPr/>
            <p:nvPr/>
          </p:nvSpPr>
          <p:spPr>
            <a:xfrm>
              <a:off x="4971638" y="3492388"/>
              <a:ext cx="133700" cy="50825"/>
            </a:xfrm>
            <a:custGeom>
              <a:avLst/>
              <a:gdLst/>
              <a:ahLst/>
              <a:cxnLst/>
              <a:rect l="l" t="t" r="r" b="b"/>
              <a:pathLst>
                <a:path w="5348" h="2033" extrusionOk="0">
                  <a:moveTo>
                    <a:pt x="2466" y="1"/>
                  </a:moveTo>
                  <a:cubicBezTo>
                    <a:pt x="2280" y="1"/>
                    <a:pt x="2108" y="15"/>
                    <a:pt x="1922" y="29"/>
                  </a:cubicBezTo>
                  <a:cubicBezTo>
                    <a:pt x="1277" y="58"/>
                    <a:pt x="632" y="158"/>
                    <a:pt x="1" y="330"/>
                  </a:cubicBezTo>
                  <a:cubicBezTo>
                    <a:pt x="87" y="502"/>
                    <a:pt x="202" y="660"/>
                    <a:pt x="316" y="817"/>
                  </a:cubicBezTo>
                  <a:cubicBezTo>
                    <a:pt x="417" y="946"/>
                    <a:pt x="531" y="1075"/>
                    <a:pt x="660" y="1204"/>
                  </a:cubicBezTo>
                  <a:cubicBezTo>
                    <a:pt x="1133" y="1634"/>
                    <a:pt x="1721" y="1921"/>
                    <a:pt x="2352" y="1993"/>
                  </a:cubicBezTo>
                  <a:cubicBezTo>
                    <a:pt x="2438" y="2007"/>
                    <a:pt x="2524" y="2021"/>
                    <a:pt x="2624" y="2021"/>
                  </a:cubicBezTo>
                  <a:cubicBezTo>
                    <a:pt x="2703" y="2029"/>
                    <a:pt x="2778" y="2032"/>
                    <a:pt x="2853" y="2032"/>
                  </a:cubicBezTo>
                  <a:cubicBezTo>
                    <a:pt x="2928" y="2032"/>
                    <a:pt x="3004" y="2029"/>
                    <a:pt x="3082" y="2021"/>
                  </a:cubicBezTo>
                  <a:cubicBezTo>
                    <a:pt x="4000" y="1978"/>
                    <a:pt x="4559" y="1692"/>
                    <a:pt x="4888" y="1348"/>
                  </a:cubicBezTo>
                  <a:cubicBezTo>
                    <a:pt x="5003" y="1233"/>
                    <a:pt x="5103" y="1104"/>
                    <a:pt x="5175" y="961"/>
                  </a:cubicBezTo>
                  <a:cubicBezTo>
                    <a:pt x="5261" y="817"/>
                    <a:pt x="5318" y="660"/>
                    <a:pt x="5347" y="488"/>
                  </a:cubicBezTo>
                  <a:cubicBezTo>
                    <a:pt x="4630" y="230"/>
                    <a:pt x="3871" y="58"/>
                    <a:pt x="3097" y="15"/>
                  </a:cubicBezTo>
                  <a:lnTo>
                    <a:pt x="3025" y="15"/>
                  </a:lnTo>
                  <a:cubicBezTo>
                    <a:pt x="2896" y="1"/>
                    <a:pt x="2767" y="1"/>
                    <a:pt x="2638" y="1"/>
                  </a:cubicBezTo>
                  <a:close/>
                </a:path>
              </a:pathLst>
            </a:custGeom>
            <a:solidFill>
              <a:srgbClr val="FFD3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99" name="Google Shape;4341;p64"/>
            <p:cNvSpPr/>
            <p:nvPr/>
          </p:nvSpPr>
          <p:spPr>
            <a:xfrm>
              <a:off x="4807888" y="3670463"/>
              <a:ext cx="33000" cy="82450"/>
            </a:xfrm>
            <a:custGeom>
              <a:avLst/>
              <a:gdLst/>
              <a:ahLst/>
              <a:cxnLst/>
              <a:rect l="l" t="t" r="r" b="b"/>
              <a:pathLst>
                <a:path w="1320" h="3298" extrusionOk="0">
                  <a:moveTo>
                    <a:pt x="58" y="1"/>
                  </a:moveTo>
                  <a:cubicBezTo>
                    <a:pt x="1" y="359"/>
                    <a:pt x="1" y="703"/>
                    <a:pt x="30" y="1061"/>
                  </a:cubicBezTo>
                  <a:cubicBezTo>
                    <a:pt x="116" y="2179"/>
                    <a:pt x="546" y="2882"/>
                    <a:pt x="1119" y="3297"/>
                  </a:cubicBezTo>
                  <a:cubicBezTo>
                    <a:pt x="1320" y="1291"/>
                    <a:pt x="288" y="216"/>
                    <a:pt x="58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00" name="Google Shape;4342;p64"/>
            <p:cNvSpPr/>
            <p:nvPr/>
          </p:nvSpPr>
          <p:spPr>
            <a:xfrm>
              <a:off x="5133613" y="3717763"/>
              <a:ext cx="6825" cy="6100"/>
            </a:xfrm>
            <a:custGeom>
              <a:avLst/>
              <a:gdLst/>
              <a:ahLst/>
              <a:cxnLst/>
              <a:rect l="l" t="t" r="r" b="b"/>
              <a:pathLst>
                <a:path w="273" h="244" extrusionOk="0">
                  <a:moveTo>
                    <a:pt x="158" y="1"/>
                  </a:moveTo>
                  <a:cubicBezTo>
                    <a:pt x="58" y="1"/>
                    <a:pt x="0" y="130"/>
                    <a:pt x="72" y="201"/>
                  </a:cubicBezTo>
                  <a:cubicBezTo>
                    <a:pt x="96" y="231"/>
                    <a:pt x="127" y="243"/>
                    <a:pt x="158" y="243"/>
                  </a:cubicBezTo>
                  <a:cubicBezTo>
                    <a:pt x="217" y="243"/>
                    <a:pt x="273" y="196"/>
                    <a:pt x="273" y="130"/>
                  </a:cubicBezTo>
                  <a:cubicBezTo>
                    <a:pt x="273" y="58"/>
                    <a:pt x="230" y="1"/>
                    <a:pt x="158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01" name="Google Shape;4343;p64"/>
            <p:cNvSpPr/>
            <p:nvPr/>
          </p:nvSpPr>
          <p:spPr>
            <a:xfrm>
              <a:off x="5152588" y="3699763"/>
              <a:ext cx="6125" cy="5925"/>
            </a:xfrm>
            <a:custGeom>
              <a:avLst/>
              <a:gdLst/>
              <a:ahLst/>
              <a:cxnLst/>
              <a:rect l="l" t="t" r="r" b="b"/>
              <a:pathLst>
                <a:path w="245" h="237" extrusionOk="0">
                  <a:moveTo>
                    <a:pt x="123" y="1"/>
                  </a:moveTo>
                  <a:cubicBezTo>
                    <a:pt x="62" y="1"/>
                    <a:pt x="1" y="40"/>
                    <a:pt x="1" y="119"/>
                  </a:cubicBezTo>
                  <a:cubicBezTo>
                    <a:pt x="1" y="198"/>
                    <a:pt x="62" y="237"/>
                    <a:pt x="123" y="237"/>
                  </a:cubicBezTo>
                  <a:cubicBezTo>
                    <a:pt x="184" y="237"/>
                    <a:pt x="245" y="198"/>
                    <a:pt x="245" y="119"/>
                  </a:cubicBezTo>
                  <a:cubicBezTo>
                    <a:pt x="245" y="40"/>
                    <a:pt x="184" y="1"/>
                    <a:pt x="123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02" name="Google Shape;4344;p64"/>
            <p:cNvSpPr/>
            <p:nvPr/>
          </p:nvSpPr>
          <p:spPr>
            <a:xfrm>
              <a:off x="4898913" y="3708713"/>
              <a:ext cx="6125" cy="5950"/>
            </a:xfrm>
            <a:custGeom>
              <a:avLst/>
              <a:gdLst/>
              <a:ahLst/>
              <a:cxnLst/>
              <a:rect l="l" t="t" r="r" b="b"/>
              <a:pathLst>
                <a:path w="245" h="238" extrusionOk="0">
                  <a:moveTo>
                    <a:pt x="122" y="1"/>
                  </a:moveTo>
                  <a:cubicBezTo>
                    <a:pt x="61" y="1"/>
                    <a:pt x="0" y="40"/>
                    <a:pt x="0" y="119"/>
                  </a:cubicBezTo>
                  <a:cubicBezTo>
                    <a:pt x="0" y="198"/>
                    <a:pt x="61" y="237"/>
                    <a:pt x="122" y="237"/>
                  </a:cubicBezTo>
                  <a:cubicBezTo>
                    <a:pt x="183" y="237"/>
                    <a:pt x="244" y="198"/>
                    <a:pt x="244" y="119"/>
                  </a:cubicBezTo>
                  <a:cubicBezTo>
                    <a:pt x="244" y="40"/>
                    <a:pt x="183" y="1"/>
                    <a:pt x="122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03" name="Google Shape;4345;p64"/>
            <p:cNvSpPr/>
            <p:nvPr/>
          </p:nvSpPr>
          <p:spPr>
            <a:xfrm>
              <a:off x="4925063" y="3727088"/>
              <a:ext cx="7200" cy="5850"/>
            </a:xfrm>
            <a:custGeom>
              <a:avLst/>
              <a:gdLst/>
              <a:ahLst/>
              <a:cxnLst/>
              <a:rect l="l" t="t" r="r" b="b"/>
              <a:pathLst>
                <a:path w="288" h="234" extrusionOk="0">
                  <a:moveTo>
                    <a:pt x="158" y="0"/>
                  </a:moveTo>
                  <a:cubicBezTo>
                    <a:pt x="58" y="0"/>
                    <a:pt x="1" y="129"/>
                    <a:pt x="72" y="201"/>
                  </a:cubicBezTo>
                  <a:cubicBezTo>
                    <a:pt x="99" y="223"/>
                    <a:pt x="130" y="233"/>
                    <a:pt x="160" y="233"/>
                  </a:cubicBezTo>
                  <a:cubicBezTo>
                    <a:pt x="226" y="233"/>
                    <a:pt x="287" y="184"/>
                    <a:pt x="287" y="115"/>
                  </a:cubicBezTo>
                  <a:cubicBezTo>
                    <a:pt x="287" y="43"/>
                    <a:pt x="230" y="0"/>
                    <a:pt x="158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04" name="Google Shape;4346;p64"/>
            <p:cNvSpPr/>
            <p:nvPr/>
          </p:nvSpPr>
          <p:spPr>
            <a:xfrm>
              <a:off x="4990288" y="3549138"/>
              <a:ext cx="85650" cy="63300"/>
            </a:xfrm>
            <a:custGeom>
              <a:avLst/>
              <a:gdLst/>
              <a:ahLst/>
              <a:cxnLst/>
              <a:rect l="l" t="t" r="r" b="b"/>
              <a:pathLst>
                <a:path w="3426" h="2532" extrusionOk="0">
                  <a:moveTo>
                    <a:pt x="859" y="1"/>
                  </a:moveTo>
                  <a:cubicBezTo>
                    <a:pt x="822" y="1"/>
                    <a:pt x="785" y="3"/>
                    <a:pt x="746" y="9"/>
                  </a:cubicBezTo>
                  <a:cubicBezTo>
                    <a:pt x="0" y="110"/>
                    <a:pt x="1075" y="2116"/>
                    <a:pt x="1692" y="2532"/>
                  </a:cubicBezTo>
                  <a:cubicBezTo>
                    <a:pt x="2508" y="1744"/>
                    <a:pt x="3426" y="325"/>
                    <a:pt x="2852" y="81"/>
                  </a:cubicBezTo>
                  <a:cubicBezTo>
                    <a:pt x="2796" y="59"/>
                    <a:pt x="2739" y="49"/>
                    <a:pt x="2683" y="49"/>
                  </a:cubicBezTo>
                  <a:cubicBezTo>
                    <a:pt x="2160" y="49"/>
                    <a:pt x="1692" y="927"/>
                    <a:pt x="1692" y="927"/>
                  </a:cubicBezTo>
                  <a:cubicBezTo>
                    <a:pt x="1692" y="927"/>
                    <a:pt x="1511" y="1"/>
                    <a:pt x="859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05" name="Google Shape;4347;p64"/>
            <p:cNvSpPr/>
            <p:nvPr/>
          </p:nvSpPr>
          <p:spPr>
            <a:xfrm>
              <a:off x="5025038" y="3621738"/>
              <a:ext cx="10425" cy="54125"/>
            </a:xfrm>
            <a:custGeom>
              <a:avLst/>
              <a:gdLst/>
              <a:ahLst/>
              <a:cxnLst/>
              <a:rect l="l" t="t" r="r" b="b"/>
              <a:pathLst>
                <a:path w="417" h="2165" extrusionOk="0">
                  <a:moveTo>
                    <a:pt x="259" y="1"/>
                  </a:moveTo>
                  <a:cubicBezTo>
                    <a:pt x="115" y="330"/>
                    <a:pt x="44" y="703"/>
                    <a:pt x="29" y="1076"/>
                  </a:cubicBezTo>
                  <a:cubicBezTo>
                    <a:pt x="1" y="1448"/>
                    <a:pt x="44" y="1806"/>
                    <a:pt x="144" y="2165"/>
                  </a:cubicBezTo>
                  <a:cubicBezTo>
                    <a:pt x="287" y="1821"/>
                    <a:pt x="373" y="1463"/>
                    <a:pt x="388" y="1090"/>
                  </a:cubicBezTo>
                  <a:cubicBezTo>
                    <a:pt x="416" y="717"/>
                    <a:pt x="373" y="345"/>
                    <a:pt x="259" y="1"/>
                  </a:cubicBezTo>
                  <a:close/>
                </a:path>
              </a:pathLst>
            </a:custGeom>
            <a:solidFill>
              <a:srgbClr val="FFD3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06" name="Google Shape;4348;p64"/>
            <p:cNvSpPr/>
            <p:nvPr/>
          </p:nvSpPr>
          <p:spPr>
            <a:xfrm>
              <a:off x="4983463" y="3610988"/>
              <a:ext cx="36225" cy="22250"/>
            </a:xfrm>
            <a:custGeom>
              <a:avLst/>
              <a:gdLst/>
              <a:ahLst/>
              <a:cxnLst/>
              <a:rect l="l" t="t" r="r" b="b"/>
              <a:pathLst>
                <a:path w="1449" h="890" extrusionOk="0">
                  <a:moveTo>
                    <a:pt x="1449" y="1"/>
                  </a:moveTo>
                  <a:lnTo>
                    <a:pt x="1449" y="1"/>
                  </a:lnTo>
                  <a:cubicBezTo>
                    <a:pt x="861" y="72"/>
                    <a:pt x="331" y="402"/>
                    <a:pt x="1" y="889"/>
                  </a:cubicBezTo>
                  <a:cubicBezTo>
                    <a:pt x="288" y="861"/>
                    <a:pt x="560" y="760"/>
                    <a:pt x="818" y="603"/>
                  </a:cubicBezTo>
                  <a:cubicBezTo>
                    <a:pt x="1062" y="445"/>
                    <a:pt x="1291" y="244"/>
                    <a:pt x="1449" y="1"/>
                  </a:cubicBezTo>
                  <a:close/>
                </a:path>
              </a:pathLst>
            </a:custGeom>
            <a:solidFill>
              <a:srgbClr val="FFD3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07" name="Google Shape;4349;p64"/>
            <p:cNvSpPr/>
            <p:nvPr/>
          </p:nvSpPr>
          <p:spPr>
            <a:xfrm>
              <a:off x="5042963" y="3610988"/>
              <a:ext cx="36200" cy="22250"/>
            </a:xfrm>
            <a:custGeom>
              <a:avLst/>
              <a:gdLst/>
              <a:ahLst/>
              <a:cxnLst/>
              <a:rect l="l" t="t" r="r" b="b"/>
              <a:pathLst>
                <a:path w="1448" h="890" extrusionOk="0">
                  <a:moveTo>
                    <a:pt x="0" y="1"/>
                  </a:moveTo>
                  <a:cubicBezTo>
                    <a:pt x="158" y="244"/>
                    <a:pt x="373" y="445"/>
                    <a:pt x="631" y="603"/>
                  </a:cubicBezTo>
                  <a:cubicBezTo>
                    <a:pt x="874" y="760"/>
                    <a:pt x="1161" y="861"/>
                    <a:pt x="1448" y="889"/>
                  </a:cubicBezTo>
                  <a:cubicBezTo>
                    <a:pt x="1118" y="402"/>
                    <a:pt x="588" y="72"/>
                    <a:pt x="0" y="1"/>
                  </a:cubicBezTo>
                  <a:close/>
                </a:path>
              </a:pathLst>
            </a:custGeom>
            <a:solidFill>
              <a:srgbClr val="FFD3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08" name="Google Shape;4350;p64"/>
            <p:cNvSpPr/>
            <p:nvPr/>
          </p:nvSpPr>
          <p:spPr>
            <a:xfrm>
              <a:off x="4950863" y="3492388"/>
              <a:ext cx="82450" cy="49125"/>
            </a:xfrm>
            <a:custGeom>
              <a:avLst/>
              <a:gdLst/>
              <a:ahLst/>
              <a:cxnLst/>
              <a:rect l="l" t="t" r="r" b="b"/>
              <a:pathLst>
                <a:path w="3298" h="1965" extrusionOk="0">
                  <a:moveTo>
                    <a:pt x="3297" y="1"/>
                  </a:moveTo>
                  <a:cubicBezTo>
                    <a:pt x="3125" y="1"/>
                    <a:pt x="2939" y="1"/>
                    <a:pt x="2767" y="15"/>
                  </a:cubicBezTo>
                  <a:cubicBezTo>
                    <a:pt x="2194" y="230"/>
                    <a:pt x="1663" y="502"/>
                    <a:pt x="1147" y="817"/>
                  </a:cubicBezTo>
                  <a:cubicBezTo>
                    <a:pt x="631" y="1133"/>
                    <a:pt x="201" y="1520"/>
                    <a:pt x="1" y="1964"/>
                  </a:cubicBezTo>
                  <a:cubicBezTo>
                    <a:pt x="517" y="1735"/>
                    <a:pt x="1018" y="1491"/>
                    <a:pt x="1491" y="1190"/>
                  </a:cubicBezTo>
                  <a:cubicBezTo>
                    <a:pt x="2194" y="774"/>
                    <a:pt x="2867" y="316"/>
                    <a:pt x="3297" y="1"/>
                  </a:cubicBezTo>
                  <a:close/>
                </a:path>
              </a:pathLst>
            </a:custGeom>
            <a:solidFill>
              <a:srgbClr val="FF51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09" name="Google Shape;4351;p64"/>
            <p:cNvSpPr/>
            <p:nvPr/>
          </p:nvSpPr>
          <p:spPr>
            <a:xfrm>
              <a:off x="5038288" y="3492738"/>
              <a:ext cx="88525" cy="39800"/>
            </a:xfrm>
            <a:custGeom>
              <a:avLst/>
              <a:gdLst/>
              <a:ahLst/>
              <a:cxnLst/>
              <a:rect l="l" t="t" r="r" b="b"/>
              <a:pathLst>
                <a:path w="3541" h="1592" extrusionOk="0">
                  <a:moveTo>
                    <a:pt x="1" y="1"/>
                  </a:moveTo>
                  <a:cubicBezTo>
                    <a:pt x="674" y="545"/>
                    <a:pt x="1420" y="1004"/>
                    <a:pt x="2237" y="1334"/>
                  </a:cubicBezTo>
                  <a:cubicBezTo>
                    <a:pt x="2638" y="1506"/>
                    <a:pt x="3082" y="1592"/>
                    <a:pt x="3541" y="1592"/>
                  </a:cubicBezTo>
                  <a:cubicBezTo>
                    <a:pt x="3412" y="1434"/>
                    <a:pt x="3011" y="1205"/>
                    <a:pt x="2509" y="961"/>
                  </a:cubicBezTo>
                  <a:cubicBezTo>
                    <a:pt x="1835" y="617"/>
                    <a:pt x="990" y="259"/>
                    <a:pt x="388" y="15"/>
                  </a:cubicBezTo>
                  <a:cubicBezTo>
                    <a:pt x="259" y="1"/>
                    <a:pt x="130" y="1"/>
                    <a:pt x="1" y="1"/>
                  </a:cubicBezTo>
                  <a:close/>
                </a:path>
              </a:pathLst>
            </a:custGeom>
            <a:solidFill>
              <a:srgbClr val="FF51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10" name="Google Shape;4352;p64"/>
            <p:cNvSpPr/>
            <p:nvPr/>
          </p:nvSpPr>
          <p:spPr>
            <a:xfrm>
              <a:off x="5028613" y="3492388"/>
              <a:ext cx="11850" cy="59875"/>
            </a:xfrm>
            <a:custGeom>
              <a:avLst/>
              <a:gdLst/>
              <a:ahLst/>
              <a:cxnLst/>
              <a:rect l="l" t="t" r="r" b="b"/>
              <a:pathLst>
                <a:path w="474" h="2395" extrusionOk="0">
                  <a:moveTo>
                    <a:pt x="202" y="1"/>
                  </a:moveTo>
                  <a:cubicBezTo>
                    <a:pt x="116" y="559"/>
                    <a:pt x="1" y="1434"/>
                    <a:pt x="73" y="1993"/>
                  </a:cubicBezTo>
                  <a:cubicBezTo>
                    <a:pt x="87" y="2136"/>
                    <a:pt x="130" y="2265"/>
                    <a:pt x="202" y="2394"/>
                  </a:cubicBezTo>
                  <a:cubicBezTo>
                    <a:pt x="273" y="2279"/>
                    <a:pt x="330" y="2150"/>
                    <a:pt x="345" y="2021"/>
                  </a:cubicBezTo>
                  <a:cubicBezTo>
                    <a:pt x="474" y="1477"/>
                    <a:pt x="459" y="617"/>
                    <a:pt x="373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11" name="Google Shape;4353;p64"/>
            <p:cNvSpPr/>
            <p:nvPr/>
          </p:nvSpPr>
          <p:spPr>
            <a:xfrm>
              <a:off x="4941188" y="3516763"/>
              <a:ext cx="9700" cy="8350"/>
            </a:xfrm>
            <a:custGeom>
              <a:avLst/>
              <a:gdLst/>
              <a:ahLst/>
              <a:cxnLst/>
              <a:rect l="l" t="t" r="r" b="b"/>
              <a:pathLst>
                <a:path w="388" h="334" extrusionOk="0">
                  <a:moveTo>
                    <a:pt x="216" y="0"/>
                  </a:moveTo>
                  <a:cubicBezTo>
                    <a:pt x="72" y="0"/>
                    <a:pt x="1" y="186"/>
                    <a:pt x="101" y="287"/>
                  </a:cubicBezTo>
                  <a:cubicBezTo>
                    <a:pt x="133" y="319"/>
                    <a:pt x="175" y="334"/>
                    <a:pt x="216" y="334"/>
                  </a:cubicBezTo>
                  <a:cubicBezTo>
                    <a:pt x="302" y="334"/>
                    <a:pt x="388" y="269"/>
                    <a:pt x="388" y="172"/>
                  </a:cubicBezTo>
                  <a:cubicBezTo>
                    <a:pt x="388" y="72"/>
                    <a:pt x="316" y="0"/>
                    <a:pt x="216" y="0"/>
                  </a:cubicBezTo>
                  <a:close/>
                </a:path>
              </a:pathLst>
            </a:custGeom>
            <a:solidFill>
              <a:srgbClr val="00BFB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12" name="Google Shape;4354;p64"/>
            <p:cNvSpPr/>
            <p:nvPr/>
          </p:nvSpPr>
          <p:spPr>
            <a:xfrm>
              <a:off x="4979163" y="3545063"/>
              <a:ext cx="8275" cy="8275"/>
            </a:xfrm>
            <a:custGeom>
              <a:avLst/>
              <a:gdLst/>
              <a:ahLst/>
              <a:cxnLst/>
              <a:rect l="l" t="t" r="r" b="b"/>
              <a:pathLst>
                <a:path w="331" h="331" extrusionOk="0">
                  <a:moveTo>
                    <a:pt x="159" y="0"/>
                  </a:moveTo>
                  <a:cubicBezTo>
                    <a:pt x="73" y="0"/>
                    <a:pt x="1" y="72"/>
                    <a:pt x="1" y="158"/>
                  </a:cubicBezTo>
                  <a:cubicBezTo>
                    <a:pt x="1" y="244"/>
                    <a:pt x="73" y="330"/>
                    <a:pt x="159" y="330"/>
                  </a:cubicBezTo>
                  <a:cubicBezTo>
                    <a:pt x="259" y="330"/>
                    <a:pt x="331" y="244"/>
                    <a:pt x="331" y="158"/>
                  </a:cubicBezTo>
                  <a:cubicBezTo>
                    <a:pt x="331" y="72"/>
                    <a:pt x="259" y="0"/>
                    <a:pt x="159" y="0"/>
                  </a:cubicBezTo>
                  <a:close/>
                </a:path>
              </a:pathLst>
            </a:custGeom>
            <a:solidFill>
              <a:srgbClr val="00BFB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13" name="Google Shape;4355;p64"/>
            <p:cNvSpPr/>
            <p:nvPr/>
          </p:nvSpPr>
          <p:spPr>
            <a:xfrm>
              <a:off x="5087738" y="3542638"/>
              <a:ext cx="9000" cy="8350"/>
            </a:xfrm>
            <a:custGeom>
              <a:avLst/>
              <a:gdLst/>
              <a:ahLst/>
              <a:cxnLst/>
              <a:rect l="l" t="t" r="r" b="b"/>
              <a:pathLst>
                <a:path w="360" h="334" extrusionOk="0">
                  <a:moveTo>
                    <a:pt x="180" y="1"/>
                  </a:moveTo>
                  <a:cubicBezTo>
                    <a:pt x="90" y="1"/>
                    <a:pt x="1" y="62"/>
                    <a:pt x="15" y="183"/>
                  </a:cubicBezTo>
                  <a:cubicBezTo>
                    <a:pt x="22" y="284"/>
                    <a:pt x="97" y="334"/>
                    <a:pt x="175" y="334"/>
                  </a:cubicBezTo>
                  <a:cubicBezTo>
                    <a:pt x="252" y="334"/>
                    <a:pt x="330" y="284"/>
                    <a:pt x="345" y="183"/>
                  </a:cubicBezTo>
                  <a:cubicBezTo>
                    <a:pt x="359" y="62"/>
                    <a:pt x="269" y="1"/>
                    <a:pt x="180" y="1"/>
                  </a:cubicBezTo>
                  <a:close/>
                </a:path>
              </a:pathLst>
            </a:custGeom>
            <a:solidFill>
              <a:srgbClr val="00BFB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14" name="Google Shape;4356;p64"/>
            <p:cNvSpPr/>
            <p:nvPr/>
          </p:nvSpPr>
          <p:spPr>
            <a:xfrm>
              <a:off x="5127513" y="3515313"/>
              <a:ext cx="7900" cy="6475"/>
            </a:xfrm>
            <a:custGeom>
              <a:avLst/>
              <a:gdLst/>
              <a:ahLst/>
              <a:cxnLst/>
              <a:rect l="l" t="t" r="r" b="b"/>
              <a:pathLst>
                <a:path w="316" h="259" extrusionOk="0">
                  <a:moveTo>
                    <a:pt x="29" y="1"/>
                  </a:moveTo>
                  <a:cubicBezTo>
                    <a:pt x="15" y="29"/>
                    <a:pt x="1" y="58"/>
                    <a:pt x="1" y="101"/>
                  </a:cubicBezTo>
                  <a:cubicBezTo>
                    <a:pt x="1" y="187"/>
                    <a:pt x="72" y="259"/>
                    <a:pt x="173" y="259"/>
                  </a:cubicBezTo>
                  <a:cubicBezTo>
                    <a:pt x="230" y="259"/>
                    <a:pt x="287" y="230"/>
                    <a:pt x="316" y="173"/>
                  </a:cubicBezTo>
                  <a:cubicBezTo>
                    <a:pt x="216" y="115"/>
                    <a:pt x="130" y="58"/>
                    <a:pt x="29" y="1"/>
                  </a:cubicBezTo>
                  <a:close/>
                </a:path>
              </a:pathLst>
            </a:custGeom>
            <a:solidFill>
              <a:srgbClr val="00BFB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15" name="Google Shape;4357;p64"/>
            <p:cNvSpPr/>
            <p:nvPr/>
          </p:nvSpPr>
          <p:spPr>
            <a:xfrm>
              <a:off x="5148288" y="3686913"/>
              <a:ext cx="72050" cy="68500"/>
            </a:xfrm>
            <a:custGeom>
              <a:avLst/>
              <a:gdLst/>
              <a:ahLst/>
              <a:cxnLst/>
              <a:rect l="l" t="t" r="r" b="b"/>
              <a:pathLst>
                <a:path w="2882" h="2740" extrusionOk="0">
                  <a:moveTo>
                    <a:pt x="2443" y="0"/>
                  </a:moveTo>
                  <a:cubicBezTo>
                    <a:pt x="2437" y="0"/>
                    <a:pt x="2430" y="1"/>
                    <a:pt x="2423" y="2"/>
                  </a:cubicBezTo>
                  <a:cubicBezTo>
                    <a:pt x="1965" y="74"/>
                    <a:pt x="2538" y="1923"/>
                    <a:pt x="2595" y="2123"/>
                  </a:cubicBezTo>
                  <a:cubicBezTo>
                    <a:pt x="2514" y="1934"/>
                    <a:pt x="1871" y="430"/>
                    <a:pt x="1558" y="430"/>
                  </a:cubicBezTo>
                  <a:cubicBezTo>
                    <a:pt x="1539" y="430"/>
                    <a:pt x="1522" y="435"/>
                    <a:pt x="1506" y="446"/>
                  </a:cubicBezTo>
                  <a:cubicBezTo>
                    <a:pt x="1205" y="633"/>
                    <a:pt x="2323" y="2224"/>
                    <a:pt x="2395" y="2310"/>
                  </a:cubicBezTo>
                  <a:cubicBezTo>
                    <a:pt x="2316" y="2231"/>
                    <a:pt x="1160" y="955"/>
                    <a:pt x="819" y="955"/>
                  </a:cubicBezTo>
                  <a:cubicBezTo>
                    <a:pt x="787" y="955"/>
                    <a:pt x="762" y="966"/>
                    <a:pt x="746" y="991"/>
                  </a:cubicBezTo>
                  <a:cubicBezTo>
                    <a:pt x="546" y="1278"/>
                    <a:pt x="2008" y="2338"/>
                    <a:pt x="2165" y="2467"/>
                  </a:cubicBezTo>
                  <a:cubicBezTo>
                    <a:pt x="2005" y="2399"/>
                    <a:pt x="755" y="1918"/>
                    <a:pt x="245" y="1918"/>
                  </a:cubicBezTo>
                  <a:cubicBezTo>
                    <a:pt x="117" y="1918"/>
                    <a:pt x="35" y="1948"/>
                    <a:pt x="30" y="2023"/>
                  </a:cubicBezTo>
                  <a:cubicBezTo>
                    <a:pt x="1" y="2338"/>
                    <a:pt x="1535" y="2625"/>
                    <a:pt x="2251" y="2740"/>
                  </a:cubicBezTo>
                  <a:cubicBezTo>
                    <a:pt x="2509" y="2596"/>
                    <a:pt x="2710" y="2381"/>
                    <a:pt x="2882" y="2152"/>
                  </a:cubicBezTo>
                  <a:cubicBezTo>
                    <a:pt x="2868" y="1421"/>
                    <a:pt x="2785" y="0"/>
                    <a:pt x="2443" y="0"/>
                  </a:cubicBezTo>
                  <a:close/>
                </a:path>
              </a:pathLst>
            </a:custGeom>
            <a:solidFill>
              <a:srgbClr val="FFD3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616" name="Google Shape;4280;p64"/>
          <p:cNvGrpSpPr/>
          <p:nvPr/>
        </p:nvGrpSpPr>
        <p:grpSpPr>
          <a:xfrm>
            <a:off x="4450869" y="2876706"/>
            <a:ext cx="958863" cy="936562"/>
            <a:chOff x="4359838" y="3100663"/>
            <a:chExt cx="1325950" cy="1223250"/>
          </a:xfrm>
        </p:grpSpPr>
        <p:sp>
          <p:nvSpPr>
            <p:cNvPr id="1617" name="Google Shape;4281;p64"/>
            <p:cNvSpPr/>
            <p:nvPr/>
          </p:nvSpPr>
          <p:spPr>
            <a:xfrm>
              <a:off x="4548488" y="3326938"/>
              <a:ext cx="908700" cy="765750"/>
            </a:xfrm>
            <a:custGeom>
              <a:avLst/>
              <a:gdLst/>
              <a:ahLst/>
              <a:cxnLst/>
              <a:rect l="l" t="t" r="r" b="b"/>
              <a:pathLst>
                <a:path w="36348" h="30630" extrusionOk="0">
                  <a:moveTo>
                    <a:pt x="16255" y="0"/>
                  </a:moveTo>
                  <a:cubicBezTo>
                    <a:pt x="14141" y="0"/>
                    <a:pt x="12326" y="1720"/>
                    <a:pt x="11997" y="3050"/>
                  </a:cubicBezTo>
                  <a:cubicBezTo>
                    <a:pt x="11347" y="2890"/>
                    <a:pt x="10756" y="2817"/>
                    <a:pt x="10223" y="2817"/>
                  </a:cubicBezTo>
                  <a:cubicBezTo>
                    <a:pt x="6787" y="2817"/>
                    <a:pt x="5768" y="5854"/>
                    <a:pt x="6822" y="8224"/>
                  </a:cubicBezTo>
                  <a:cubicBezTo>
                    <a:pt x="0" y="11062"/>
                    <a:pt x="4931" y="15304"/>
                    <a:pt x="4931" y="15304"/>
                  </a:cubicBezTo>
                  <a:cubicBezTo>
                    <a:pt x="1362" y="20220"/>
                    <a:pt x="6822" y="22370"/>
                    <a:pt x="6822" y="22370"/>
                  </a:cubicBezTo>
                  <a:cubicBezTo>
                    <a:pt x="5910" y="27321"/>
                    <a:pt x="10933" y="27546"/>
                    <a:pt x="11853" y="27546"/>
                  </a:cubicBezTo>
                  <a:cubicBezTo>
                    <a:pt x="11945" y="27546"/>
                    <a:pt x="11997" y="27544"/>
                    <a:pt x="11997" y="27544"/>
                  </a:cubicBezTo>
                  <a:cubicBezTo>
                    <a:pt x="12886" y="29946"/>
                    <a:pt x="14323" y="30629"/>
                    <a:pt x="15671" y="30629"/>
                  </a:cubicBezTo>
                  <a:cubicBezTo>
                    <a:pt x="17452" y="30629"/>
                    <a:pt x="19077" y="29436"/>
                    <a:pt x="19077" y="29436"/>
                  </a:cubicBezTo>
                  <a:cubicBezTo>
                    <a:pt x="19918" y="29896"/>
                    <a:pt x="20733" y="30087"/>
                    <a:pt x="21495" y="30087"/>
                  </a:cubicBezTo>
                  <a:cubicBezTo>
                    <a:pt x="24439" y="30087"/>
                    <a:pt x="26600" y="27240"/>
                    <a:pt x="26430" y="26011"/>
                  </a:cubicBezTo>
                  <a:lnTo>
                    <a:pt x="26430" y="26011"/>
                  </a:lnTo>
                  <a:cubicBezTo>
                    <a:pt x="26602" y="26024"/>
                    <a:pt x="26769" y="26030"/>
                    <a:pt x="26929" y="26030"/>
                  </a:cubicBezTo>
                  <a:cubicBezTo>
                    <a:pt x="30802" y="26030"/>
                    <a:pt x="31317" y="22370"/>
                    <a:pt x="31317" y="22370"/>
                  </a:cubicBezTo>
                  <a:cubicBezTo>
                    <a:pt x="36348" y="20292"/>
                    <a:pt x="33223" y="15304"/>
                    <a:pt x="33223" y="15304"/>
                  </a:cubicBezTo>
                  <a:cubicBezTo>
                    <a:pt x="35559" y="11090"/>
                    <a:pt x="31317" y="8224"/>
                    <a:pt x="31317" y="8224"/>
                  </a:cubicBezTo>
                  <a:cubicBezTo>
                    <a:pt x="31116" y="4340"/>
                    <a:pt x="28809" y="3150"/>
                    <a:pt x="26143" y="3050"/>
                  </a:cubicBezTo>
                  <a:cubicBezTo>
                    <a:pt x="25252" y="961"/>
                    <a:pt x="23792" y="225"/>
                    <a:pt x="22271" y="225"/>
                  </a:cubicBezTo>
                  <a:cubicBezTo>
                    <a:pt x="21173" y="225"/>
                    <a:pt x="20044" y="609"/>
                    <a:pt x="19077" y="1143"/>
                  </a:cubicBezTo>
                  <a:cubicBezTo>
                    <a:pt x="18145" y="324"/>
                    <a:pt x="17172" y="0"/>
                    <a:pt x="16255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18" name="Google Shape;4282;p64"/>
            <p:cNvSpPr/>
            <p:nvPr/>
          </p:nvSpPr>
          <p:spPr>
            <a:xfrm>
              <a:off x="4420913" y="3182363"/>
              <a:ext cx="1221875" cy="1040725"/>
            </a:xfrm>
            <a:custGeom>
              <a:avLst/>
              <a:gdLst/>
              <a:ahLst/>
              <a:cxnLst/>
              <a:rect l="l" t="t" r="r" b="b"/>
              <a:pathLst>
                <a:path w="48875" h="41629" extrusionOk="0">
                  <a:moveTo>
                    <a:pt x="26945" y="1"/>
                  </a:moveTo>
                  <a:cubicBezTo>
                    <a:pt x="25225" y="1"/>
                    <a:pt x="23765" y="644"/>
                    <a:pt x="22947" y="2182"/>
                  </a:cubicBezTo>
                  <a:cubicBezTo>
                    <a:pt x="21633" y="1043"/>
                    <a:pt x="20401" y="601"/>
                    <a:pt x="19281" y="601"/>
                  </a:cubicBezTo>
                  <a:cubicBezTo>
                    <a:pt x="15445" y="601"/>
                    <a:pt x="12929" y="5780"/>
                    <a:pt x="12929" y="5780"/>
                  </a:cubicBezTo>
                  <a:lnTo>
                    <a:pt x="12929" y="5794"/>
                  </a:lnTo>
                  <a:cubicBezTo>
                    <a:pt x="5562" y="6353"/>
                    <a:pt x="6952" y="13319"/>
                    <a:pt x="6952" y="13319"/>
                  </a:cubicBezTo>
                  <a:cubicBezTo>
                    <a:pt x="1" y="17819"/>
                    <a:pt x="5390" y="22807"/>
                    <a:pt x="5390" y="22807"/>
                  </a:cubicBezTo>
                  <a:cubicBezTo>
                    <a:pt x="990" y="28683"/>
                    <a:pt x="8314" y="31321"/>
                    <a:pt x="8314" y="31321"/>
                  </a:cubicBezTo>
                  <a:cubicBezTo>
                    <a:pt x="8261" y="37513"/>
                    <a:pt x="12712" y="38338"/>
                    <a:pt x="15088" y="38338"/>
                  </a:cubicBezTo>
                  <a:cubicBezTo>
                    <a:pt x="15951" y="38338"/>
                    <a:pt x="16541" y="38229"/>
                    <a:pt x="16541" y="38229"/>
                  </a:cubicBezTo>
                  <a:cubicBezTo>
                    <a:pt x="17803" y="40839"/>
                    <a:pt x="19464" y="41628"/>
                    <a:pt x="21011" y="41628"/>
                  </a:cubicBezTo>
                  <a:cubicBezTo>
                    <a:pt x="23381" y="41628"/>
                    <a:pt x="25484" y="39777"/>
                    <a:pt x="25484" y="39777"/>
                  </a:cubicBezTo>
                  <a:cubicBezTo>
                    <a:pt x="27170" y="40730"/>
                    <a:pt x="28597" y="41106"/>
                    <a:pt x="29800" y="41106"/>
                  </a:cubicBezTo>
                  <a:cubicBezTo>
                    <a:pt x="34275" y="41106"/>
                    <a:pt x="35646" y="35907"/>
                    <a:pt x="35646" y="35907"/>
                  </a:cubicBezTo>
                  <a:cubicBezTo>
                    <a:pt x="45149" y="35248"/>
                    <a:pt x="41150" y="29056"/>
                    <a:pt x="41150" y="29056"/>
                  </a:cubicBezTo>
                  <a:cubicBezTo>
                    <a:pt x="48875" y="24513"/>
                    <a:pt x="42970" y="19181"/>
                    <a:pt x="42970" y="19181"/>
                  </a:cubicBezTo>
                  <a:cubicBezTo>
                    <a:pt x="46381" y="10309"/>
                    <a:pt x="39143" y="9650"/>
                    <a:pt x="39143" y="9650"/>
                  </a:cubicBezTo>
                  <a:cubicBezTo>
                    <a:pt x="38626" y="5055"/>
                    <a:pt x="31763" y="1"/>
                    <a:pt x="26945" y="1"/>
                  </a:cubicBezTo>
                  <a:close/>
                </a:path>
              </a:pathLst>
            </a:custGeom>
            <a:solidFill>
              <a:srgbClr val="FF51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19" name="Google Shape;4283;p64"/>
            <p:cNvSpPr/>
            <p:nvPr/>
          </p:nvSpPr>
          <p:spPr>
            <a:xfrm>
              <a:off x="4985363" y="3110788"/>
              <a:ext cx="435650" cy="594475"/>
            </a:xfrm>
            <a:custGeom>
              <a:avLst/>
              <a:gdLst/>
              <a:ahLst/>
              <a:cxnLst/>
              <a:rect l="l" t="t" r="r" b="b"/>
              <a:pathLst>
                <a:path w="17426" h="23779" extrusionOk="0">
                  <a:moveTo>
                    <a:pt x="7755" y="1"/>
                  </a:moveTo>
                  <a:cubicBezTo>
                    <a:pt x="1" y="1"/>
                    <a:pt x="1387" y="23778"/>
                    <a:pt x="1387" y="23778"/>
                  </a:cubicBezTo>
                  <a:cubicBezTo>
                    <a:pt x="1387" y="23778"/>
                    <a:pt x="17425" y="1978"/>
                    <a:pt x="8654" y="101"/>
                  </a:cubicBezTo>
                  <a:cubicBezTo>
                    <a:pt x="8341" y="33"/>
                    <a:pt x="8042" y="1"/>
                    <a:pt x="7755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20" name="Google Shape;4284;p64"/>
            <p:cNvSpPr/>
            <p:nvPr/>
          </p:nvSpPr>
          <p:spPr>
            <a:xfrm>
              <a:off x="4716538" y="3100663"/>
              <a:ext cx="335100" cy="613200"/>
            </a:xfrm>
            <a:custGeom>
              <a:avLst/>
              <a:gdLst/>
              <a:ahLst/>
              <a:cxnLst/>
              <a:rect l="l" t="t" r="r" b="b"/>
              <a:pathLst>
                <a:path w="13404" h="24528" extrusionOk="0">
                  <a:moveTo>
                    <a:pt x="7333" y="1"/>
                  </a:moveTo>
                  <a:cubicBezTo>
                    <a:pt x="7141" y="1"/>
                    <a:pt x="6943" y="25"/>
                    <a:pt x="6736" y="76"/>
                  </a:cubicBezTo>
                  <a:cubicBezTo>
                    <a:pt x="0" y="1738"/>
                    <a:pt x="12326" y="24527"/>
                    <a:pt x="12326" y="24527"/>
                  </a:cubicBezTo>
                  <a:cubicBezTo>
                    <a:pt x="12326" y="24527"/>
                    <a:pt x="13404" y="1"/>
                    <a:pt x="7333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21" name="Google Shape;4285;p64"/>
            <p:cNvSpPr/>
            <p:nvPr/>
          </p:nvSpPr>
          <p:spPr>
            <a:xfrm>
              <a:off x="4421288" y="3262088"/>
              <a:ext cx="603425" cy="451775"/>
            </a:xfrm>
            <a:custGeom>
              <a:avLst/>
              <a:gdLst/>
              <a:ahLst/>
              <a:cxnLst/>
              <a:rect l="l" t="t" r="r" b="b"/>
              <a:pathLst>
                <a:path w="24137" h="18071" extrusionOk="0">
                  <a:moveTo>
                    <a:pt x="7998" y="1"/>
                  </a:moveTo>
                  <a:cubicBezTo>
                    <a:pt x="7175" y="1"/>
                    <a:pt x="6415" y="311"/>
                    <a:pt x="5747" y="1014"/>
                  </a:cubicBezTo>
                  <a:cubicBezTo>
                    <a:pt x="0" y="7091"/>
                    <a:pt x="24136" y="18070"/>
                    <a:pt x="24136" y="18070"/>
                  </a:cubicBezTo>
                  <a:cubicBezTo>
                    <a:pt x="24136" y="18070"/>
                    <a:pt x="14267" y="1"/>
                    <a:pt x="7998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22" name="Google Shape;4286;p64"/>
            <p:cNvSpPr/>
            <p:nvPr/>
          </p:nvSpPr>
          <p:spPr>
            <a:xfrm>
              <a:off x="4362513" y="3500413"/>
              <a:ext cx="662200" cy="213450"/>
            </a:xfrm>
            <a:custGeom>
              <a:avLst/>
              <a:gdLst/>
              <a:ahLst/>
              <a:cxnLst/>
              <a:rect l="l" t="t" r="r" b="b"/>
              <a:pathLst>
                <a:path w="26488" h="8538" extrusionOk="0">
                  <a:moveTo>
                    <a:pt x="5572" y="0"/>
                  </a:moveTo>
                  <a:cubicBezTo>
                    <a:pt x="3982" y="0"/>
                    <a:pt x="2816" y="481"/>
                    <a:pt x="2365" y="1672"/>
                  </a:cubicBezTo>
                  <a:cubicBezTo>
                    <a:pt x="0" y="7892"/>
                    <a:pt x="26487" y="8537"/>
                    <a:pt x="26487" y="8537"/>
                  </a:cubicBezTo>
                  <a:cubicBezTo>
                    <a:pt x="26487" y="8537"/>
                    <a:pt x="12268" y="0"/>
                    <a:pt x="5572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23" name="Google Shape;4287;p64"/>
            <p:cNvSpPr/>
            <p:nvPr/>
          </p:nvSpPr>
          <p:spPr>
            <a:xfrm>
              <a:off x="5024688" y="3253563"/>
              <a:ext cx="570100" cy="460650"/>
            </a:xfrm>
            <a:custGeom>
              <a:avLst/>
              <a:gdLst/>
              <a:ahLst/>
              <a:cxnLst/>
              <a:rect l="l" t="t" r="r" b="b"/>
              <a:pathLst>
                <a:path w="22804" h="18426" extrusionOk="0">
                  <a:moveTo>
                    <a:pt x="16118" y="1"/>
                  </a:moveTo>
                  <a:cubicBezTo>
                    <a:pt x="10304" y="1"/>
                    <a:pt x="0" y="18411"/>
                    <a:pt x="0" y="18411"/>
                  </a:cubicBezTo>
                  <a:lnTo>
                    <a:pt x="0" y="18425"/>
                  </a:lnTo>
                  <a:cubicBezTo>
                    <a:pt x="0" y="18425"/>
                    <a:pt x="22803" y="3691"/>
                    <a:pt x="17386" y="352"/>
                  </a:cubicBezTo>
                  <a:cubicBezTo>
                    <a:pt x="16995" y="112"/>
                    <a:pt x="16570" y="1"/>
                    <a:pt x="16118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24" name="Google Shape;4288;p64"/>
            <p:cNvSpPr/>
            <p:nvPr/>
          </p:nvSpPr>
          <p:spPr>
            <a:xfrm>
              <a:off x="5024688" y="3500488"/>
              <a:ext cx="661100" cy="213375"/>
            </a:xfrm>
            <a:custGeom>
              <a:avLst/>
              <a:gdLst/>
              <a:ahLst/>
              <a:cxnLst/>
              <a:rect l="l" t="t" r="r" b="b"/>
              <a:pathLst>
                <a:path w="26444" h="8535" extrusionOk="0">
                  <a:moveTo>
                    <a:pt x="20860" y="1"/>
                  </a:moveTo>
                  <a:cubicBezTo>
                    <a:pt x="14130" y="1"/>
                    <a:pt x="0" y="8534"/>
                    <a:pt x="0" y="8534"/>
                  </a:cubicBezTo>
                  <a:cubicBezTo>
                    <a:pt x="0" y="8534"/>
                    <a:pt x="26444" y="8204"/>
                    <a:pt x="24151" y="1769"/>
                  </a:cubicBezTo>
                  <a:cubicBezTo>
                    <a:pt x="23701" y="508"/>
                    <a:pt x="22500" y="1"/>
                    <a:pt x="20860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25" name="Google Shape;4289;p64"/>
            <p:cNvSpPr/>
            <p:nvPr/>
          </p:nvSpPr>
          <p:spPr>
            <a:xfrm>
              <a:off x="5024688" y="3713838"/>
              <a:ext cx="640325" cy="215100"/>
            </a:xfrm>
            <a:custGeom>
              <a:avLst/>
              <a:gdLst/>
              <a:ahLst/>
              <a:cxnLst/>
              <a:rect l="l" t="t" r="r" b="b"/>
              <a:pathLst>
                <a:path w="25613" h="8604" extrusionOk="0">
                  <a:moveTo>
                    <a:pt x="0" y="0"/>
                  </a:moveTo>
                  <a:cubicBezTo>
                    <a:pt x="0" y="0"/>
                    <a:pt x="15040" y="8604"/>
                    <a:pt x="21368" y="8604"/>
                  </a:cubicBezTo>
                  <a:cubicBezTo>
                    <a:pt x="22775" y="8604"/>
                    <a:pt x="23752" y="8178"/>
                    <a:pt x="24036" y="7138"/>
                  </a:cubicBezTo>
                  <a:cubicBezTo>
                    <a:pt x="25613" y="1419"/>
                    <a:pt x="1" y="0"/>
                    <a:pt x="0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26" name="Google Shape;4290;p64"/>
            <p:cNvSpPr/>
            <p:nvPr/>
          </p:nvSpPr>
          <p:spPr>
            <a:xfrm>
              <a:off x="5020013" y="3705238"/>
              <a:ext cx="567975" cy="454875"/>
            </a:xfrm>
            <a:custGeom>
              <a:avLst/>
              <a:gdLst/>
              <a:ahLst/>
              <a:cxnLst/>
              <a:rect l="l" t="t" r="r" b="b"/>
              <a:pathLst>
                <a:path w="22719" h="18195" extrusionOk="0">
                  <a:moveTo>
                    <a:pt x="1" y="0"/>
                  </a:moveTo>
                  <a:cubicBezTo>
                    <a:pt x="1" y="1"/>
                    <a:pt x="11600" y="18194"/>
                    <a:pt x="16972" y="18194"/>
                  </a:cubicBezTo>
                  <a:cubicBezTo>
                    <a:pt x="17520" y="18194"/>
                    <a:pt x="18004" y="18005"/>
                    <a:pt x="18404" y="17586"/>
                  </a:cubicBezTo>
                  <a:cubicBezTo>
                    <a:pt x="22718" y="13057"/>
                    <a:pt x="331" y="201"/>
                    <a:pt x="1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27" name="Google Shape;4291;p64"/>
            <p:cNvSpPr/>
            <p:nvPr/>
          </p:nvSpPr>
          <p:spPr>
            <a:xfrm>
              <a:off x="5003438" y="3712038"/>
              <a:ext cx="349125" cy="611875"/>
            </a:xfrm>
            <a:custGeom>
              <a:avLst/>
              <a:gdLst/>
              <a:ahLst/>
              <a:cxnLst/>
              <a:rect l="l" t="t" r="r" b="b"/>
              <a:pathLst>
                <a:path w="13965" h="24475" extrusionOk="0">
                  <a:moveTo>
                    <a:pt x="793" y="0"/>
                  </a:moveTo>
                  <a:cubicBezTo>
                    <a:pt x="793" y="1"/>
                    <a:pt x="0" y="24475"/>
                    <a:pt x="6314" y="24475"/>
                  </a:cubicBezTo>
                  <a:cubicBezTo>
                    <a:pt x="6520" y="24475"/>
                    <a:pt x="6734" y="24448"/>
                    <a:pt x="6956" y="24394"/>
                  </a:cubicBezTo>
                  <a:cubicBezTo>
                    <a:pt x="13964" y="22689"/>
                    <a:pt x="793" y="1"/>
                    <a:pt x="793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28" name="Google Shape;4292;p64"/>
            <p:cNvSpPr/>
            <p:nvPr/>
          </p:nvSpPr>
          <p:spPr>
            <a:xfrm>
              <a:off x="4710088" y="3712038"/>
              <a:ext cx="313175" cy="607550"/>
            </a:xfrm>
            <a:custGeom>
              <a:avLst/>
              <a:gdLst/>
              <a:ahLst/>
              <a:cxnLst/>
              <a:rect l="l" t="t" r="r" b="b"/>
              <a:pathLst>
                <a:path w="12527" h="24302" extrusionOk="0">
                  <a:moveTo>
                    <a:pt x="12527" y="0"/>
                  </a:moveTo>
                  <a:cubicBezTo>
                    <a:pt x="12526" y="1"/>
                    <a:pt x="0" y="22531"/>
                    <a:pt x="5819" y="24222"/>
                  </a:cubicBezTo>
                  <a:cubicBezTo>
                    <a:pt x="6004" y="24276"/>
                    <a:pt x="6183" y="24302"/>
                    <a:pt x="6357" y="24302"/>
                  </a:cubicBezTo>
                  <a:cubicBezTo>
                    <a:pt x="11707" y="24302"/>
                    <a:pt x="12527" y="2"/>
                    <a:pt x="12527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29" name="Google Shape;4293;p64"/>
            <p:cNvSpPr/>
            <p:nvPr/>
          </p:nvSpPr>
          <p:spPr>
            <a:xfrm>
              <a:off x="4409813" y="3712038"/>
              <a:ext cx="613450" cy="441400"/>
            </a:xfrm>
            <a:custGeom>
              <a:avLst/>
              <a:gdLst/>
              <a:ahLst/>
              <a:cxnLst/>
              <a:rect l="l" t="t" r="r" b="b"/>
              <a:pathLst>
                <a:path w="24538" h="17656" extrusionOk="0">
                  <a:moveTo>
                    <a:pt x="24538" y="0"/>
                  </a:moveTo>
                  <a:cubicBezTo>
                    <a:pt x="24537" y="1"/>
                    <a:pt x="0" y="12398"/>
                    <a:pt x="6106" y="17013"/>
                  </a:cubicBezTo>
                  <a:cubicBezTo>
                    <a:pt x="6693" y="17456"/>
                    <a:pt x="7338" y="17656"/>
                    <a:pt x="8024" y="17656"/>
                  </a:cubicBezTo>
                  <a:cubicBezTo>
                    <a:pt x="14469" y="17656"/>
                    <a:pt x="24538" y="1"/>
                    <a:pt x="24538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30" name="Google Shape;4294;p64"/>
            <p:cNvSpPr/>
            <p:nvPr/>
          </p:nvSpPr>
          <p:spPr>
            <a:xfrm>
              <a:off x="4359838" y="3711938"/>
              <a:ext cx="663425" cy="208425"/>
            </a:xfrm>
            <a:custGeom>
              <a:avLst/>
              <a:gdLst/>
              <a:ahLst/>
              <a:cxnLst/>
              <a:rect l="l" t="t" r="r" b="b"/>
              <a:pathLst>
                <a:path w="26537" h="8337" extrusionOk="0">
                  <a:moveTo>
                    <a:pt x="25753" y="0"/>
                  </a:moveTo>
                  <a:cubicBezTo>
                    <a:pt x="21353" y="0"/>
                    <a:pt x="1" y="312"/>
                    <a:pt x="2329" y="6397"/>
                  </a:cubicBezTo>
                  <a:cubicBezTo>
                    <a:pt x="2860" y="7784"/>
                    <a:pt x="4188" y="8336"/>
                    <a:pt x="5964" y="8336"/>
                  </a:cubicBezTo>
                  <a:cubicBezTo>
                    <a:pt x="12865" y="8336"/>
                    <a:pt x="26537" y="4"/>
                    <a:pt x="26537" y="4"/>
                  </a:cubicBezTo>
                  <a:cubicBezTo>
                    <a:pt x="26537" y="4"/>
                    <a:pt x="26255" y="0"/>
                    <a:pt x="25753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31" name="Google Shape;4295;p64"/>
            <p:cNvSpPr/>
            <p:nvPr/>
          </p:nvSpPr>
          <p:spPr>
            <a:xfrm>
              <a:off x="4465713" y="3158988"/>
              <a:ext cx="1109000" cy="1097775"/>
            </a:xfrm>
            <a:custGeom>
              <a:avLst/>
              <a:gdLst/>
              <a:ahLst/>
              <a:cxnLst/>
              <a:rect l="l" t="t" r="r" b="b"/>
              <a:pathLst>
                <a:path w="44360" h="43911" extrusionOk="0">
                  <a:moveTo>
                    <a:pt x="28768" y="1"/>
                  </a:moveTo>
                  <a:cubicBezTo>
                    <a:pt x="27055" y="1"/>
                    <a:pt x="26172" y="9252"/>
                    <a:pt x="26172" y="9252"/>
                  </a:cubicBezTo>
                  <a:lnTo>
                    <a:pt x="19779" y="8994"/>
                  </a:lnTo>
                  <a:cubicBezTo>
                    <a:pt x="19779" y="8994"/>
                    <a:pt x="19364" y="638"/>
                    <a:pt x="17916" y="380"/>
                  </a:cubicBezTo>
                  <a:cubicBezTo>
                    <a:pt x="17896" y="376"/>
                    <a:pt x="17876" y="375"/>
                    <a:pt x="17858" y="375"/>
                  </a:cubicBezTo>
                  <a:cubicBezTo>
                    <a:pt x="16521" y="375"/>
                    <a:pt x="18891" y="9309"/>
                    <a:pt x="18891" y="9309"/>
                  </a:cubicBezTo>
                  <a:lnTo>
                    <a:pt x="14290" y="11660"/>
                  </a:lnTo>
                  <a:cubicBezTo>
                    <a:pt x="14290" y="11660"/>
                    <a:pt x="8223" y="6400"/>
                    <a:pt x="6371" y="6400"/>
                  </a:cubicBezTo>
                  <a:cubicBezTo>
                    <a:pt x="6249" y="6400"/>
                    <a:pt x="6145" y="6422"/>
                    <a:pt x="6063" y="6471"/>
                  </a:cubicBezTo>
                  <a:cubicBezTo>
                    <a:pt x="4730" y="7245"/>
                    <a:pt x="13086" y="12677"/>
                    <a:pt x="13086" y="12677"/>
                  </a:cubicBezTo>
                  <a:lnTo>
                    <a:pt x="9388" y="16877"/>
                  </a:lnTo>
                  <a:cubicBezTo>
                    <a:pt x="9388" y="16877"/>
                    <a:pt x="4335" y="15444"/>
                    <a:pt x="1851" y="15444"/>
                  </a:cubicBezTo>
                  <a:cubicBezTo>
                    <a:pt x="1144" y="15444"/>
                    <a:pt x="645" y="15560"/>
                    <a:pt x="531" y="15859"/>
                  </a:cubicBezTo>
                  <a:cubicBezTo>
                    <a:pt x="0" y="17206"/>
                    <a:pt x="8242" y="18410"/>
                    <a:pt x="8242" y="18410"/>
                  </a:cubicBezTo>
                  <a:lnTo>
                    <a:pt x="8672" y="23613"/>
                  </a:lnTo>
                  <a:cubicBezTo>
                    <a:pt x="8672" y="23613"/>
                    <a:pt x="172" y="25677"/>
                    <a:pt x="502" y="27239"/>
                  </a:cubicBezTo>
                  <a:cubicBezTo>
                    <a:pt x="565" y="27536"/>
                    <a:pt x="913" y="27655"/>
                    <a:pt x="1434" y="27655"/>
                  </a:cubicBezTo>
                  <a:cubicBezTo>
                    <a:pt x="3636" y="27655"/>
                    <a:pt x="8929" y="25519"/>
                    <a:pt x="8929" y="25519"/>
                  </a:cubicBezTo>
                  <a:lnTo>
                    <a:pt x="11008" y="29719"/>
                  </a:lnTo>
                  <a:cubicBezTo>
                    <a:pt x="11008" y="29719"/>
                    <a:pt x="4314" y="35724"/>
                    <a:pt x="5346" y="36928"/>
                  </a:cubicBezTo>
                  <a:cubicBezTo>
                    <a:pt x="5436" y="37031"/>
                    <a:pt x="5564" y="37078"/>
                    <a:pt x="5723" y="37078"/>
                  </a:cubicBezTo>
                  <a:cubicBezTo>
                    <a:pt x="7428" y="37078"/>
                    <a:pt x="12728" y="31682"/>
                    <a:pt x="12728" y="31682"/>
                  </a:cubicBezTo>
                  <a:cubicBezTo>
                    <a:pt x="12728" y="31682"/>
                    <a:pt x="14574" y="36205"/>
                    <a:pt x="17251" y="36426"/>
                  </a:cubicBezTo>
                  <a:lnTo>
                    <a:pt x="17251" y="36426"/>
                  </a:lnTo>
                  <a:cubicBezTo>
                    <a:pt x="17127" y="36751"/>
                    <a:pt x="14883" y="42679"/>
                    <a:pt x="16096" y="43808"/>
                  </a:cubicBezTo>
                  <a:cubicBezTo>
                    <a:pt x="16170" y="43877"/>
                    <a:pt x="16244" y="43910"/>
                    <a:pt x="16320" y="43910"/>
                  </a:cubicBezTo>
                  <a:cubicBezTo>
                    <a:pt x="17522" y="43910"/>
                    <a:pt x="18905" y="35638"/>
                    <a:pt x="18905" y="35638"/>
                  </a:cubicBezTo>
                  <a:lnTo>
                    <a:pt x="24538" y="35366"/>
                  </a:lnTo>
                  <a:cubicBezTo>
                    <a:pt x="24538" y="35366"/>
                    <a:pt x="26334" y="43911"/>
                    <a:pt x="27927" y="43911"/>
                  </a:cubicBezTo>
                  <a:cubicBezTo>
                    <a:pt x="27944" y="43911"/>
                    <a:pt x="27961" y="43910"/>
                    <a:pt x="27978" y="43908"/>
                  </a:cubicBezTo>
                  <a:cubicBezTo>
                    <a:pt x="29583" y="43736"/>
                    <a:pt x="25785" y="34749"/>
                    <a:pt x="25785" y="34749"/>
                  </a:cubicBezTo>
                  <a:lnTo>
                    <a:pt x="30643" y="34362"/>
                  </a:lnTo>
                  <a:lnTo>
                    <a:pt x="32120" y="33918"/>
                  </a:lnTo>
                  <a:cubicBezTo>
                    <a:pt x="32120" y="33918"/>
                    <a:pt x="36910" y="37362"/>
                    <a:pt x="38209" y="37362"/>
                  </a:cubicBezTo>
                  <a:cubicBezTo>
                    <a:pt x="38264" y="37362"/>
                    <a:pt x="38313" y="37356"/>
                    <a:pt x="38354" y="37344"/>
                  </a:cubicBezTo>
                  <a:cubicBezTo>
                    <a:pt x="39401" y="37043"/>
                    <a:pt x="33639" y="32671"/>
                    <a:pt x="33639" y="32671"/>
                  </a:cubicBezTo>
                  <a:lnTo>
                    <a:pt x="37007" y="28300"/>
                  </a:lnTo>
                  <a:cubicBezTo>
                    <a:pt x="37007" y="28300"/>
                    <a:pt x="40697" y="29268"/>
                    <a:pt x="42627" y="29268"/>
                  </a:cubicBezTo>
                  <a:cubicBezTo>
                    <a:pt x="43237" y="29268"/>
                    <a:pt x="43672" y="29171"/>
                    <a:pt x="43758" y="28916"/>
                  </a:cubicBezTo>
                  <a:cubicBezTo>
                    <a:pt x="44116" y="27855"/>
                    <a:pt x="36978" y="27225"/>
                    <a:pt x="36978" y="27225"/>
                  </a:cubicBezTo>
                  <a:lnTo>
                    <a:pt x="38096" y="19543"/>
                  </a:lnTo>
                  <a:cubicBezTo>
                    <a:pt x="38096" y="19543"/>
                    <a:pt x="44360" y="17264"/>
                    <a:pt x="43772" y="16017"/>
                  </a:cubicBezTo>
                  <a:cubicBezTo>
                    <a:pt x="43663" y="15785"/>
                    <a:pt x="43346" y="15691"/>
                    <a:pt x="42900" y="15691"/>
                  </a:cubicBezTo>
                  <a:cubicBezTo>
                    <a:pt x="40946" y="15691"/>
                    <a:pt x="36534" y="17507"/>
                    <a:pt x="36534" y="17507"/>
                  </a:cubicBezTo>
                  <a:lnTo>
                    <a:pt x="32607" y="12018"/>
                  </a:lnTo>
                  <a:cubicBezTo>
                    <a:pt x="32607" y="12018"/>
                    <a:pt x="38985" y="7503"/>
                    <a:pt x="38469" y="6056"/>
                  </a:cubicBezTo>
                  <a:cubicBezTo>
                    <a:pt x="38421" y="5919"/>
                    <a:pt x="38318" y="5856"/>
                    <a:pt x="38171" y="5856"/>
                  </a:cubicBezTo>
                  <a:cubicBezTo>
                    <a:pt x="36754" y="5856"/>
                    <a:pt x="31245" y="11660"/>
                    <a:pt x="31245" y="11660"/>
                  </a:cubicBezTo>
                  <a:lnTo>
                    <a:pt x="27763" y="9151"/>
                  </a:lnTo>
                  <a:cubicBezTo>
                    <a:pt x="27763" y="9151"/>
                    <a:pt x="30729" y="538"/>
                    <a:pt x="28909" y="22"/>
                  </a:cubicBezTo>
                  <a:cubicBezTo>
                    <a:pt x="28861" y="8"/>
                    <a:pt x="28814" y="1"/>
                    <a:pt x="28768" y="1"/>
                  </a:cubicBezTo>
                  <a:close/>
                </a:path>
              </a:pathLst>
            </a:custGeom>
            <a:solidFill>
              <a:srgbClr val="0092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32" name="Google Shape;4296;p64"/>
            <p:cNvSpPr/>
            <p:nvPr/>
          </p:nvSpPr>
          <p:spPr>
            <a:xfrm>
              <a:off x="4502613" y="3220788"/>
              <a:ext cx="1011550" cy="973325"/>
            </a:xfrm>
            <a:custGeom>
              <a:avLst/>
              <a:gdLst/>
              <a:ahLst/>
              <a:cxnLst/>
              <a:rect l="l" t="t" r="r" b="b"/>
              <a:pathLst>
                <a:path w="40462" h="38933" extrusionOk="0">
                  <a:moveTo>
                    <a:pt x="20998" y="0"/>
                  </a:moveTo>
                  <a:cubicBezTo>
                    <a:pt x="13129" y="0"/>
                    <a:pt x="6020" y="4745"/>
                    <a:pt x="3010" y="12011"/>
                  </a:cubicBezTo>
                  <a:cubicBezTo>
                    <a:pt x="1" y="19292"/>
                    <a:pt x="1663" y="27662"/>
                    <a:pt x="7239" y="33238"/>
                  </a:cubicBezTo>
                  <a:cubicBezTo>
                    <a:pt x="10958" y="36957"/>
                    <a:pt x="15934" y="38933"/>
                    <a:pt x="21000" y="38933"/>
                  </a:cubicBezTo>
                  <a:cubicBezTo>
                    <a:pt x="23509" y="38933"/>
                    <a:pt x="26040" y="38448"/>
                    <a:pt x="28451" y="37451"/>
                  </a:cubicBezTo>
                  <a:cubicBezTo>
                    <a:pt x="35717" y="34442"/>
                    <a:pt x="40462" y="27347"/>
                    <a:pt x="40462" y="19464"/>
                  </a:cubicBezTo>
                  <a:cubicBezTo>
                    <a:pt x="40462" y="8715"/>
                    <a:pt x="31747" y="0"/>
                    <a:pt x="20998" y="0"/>
                  </a:cubicBezTo>
                  <a:close/>
                </a:path>
              </a:pathLst>
            </a:custGeom>
            <a:solidFill>
              <a:srgbClr val="FFD3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33" name="Google Shape;4297;p64"/>
            <p:cNvSpPr/>
            <p:nvPr/>
          </p:nvSpPr>
          <p:spPr>
            <a:xfrm>
              <a:off x="4614763" y="3287063"/>
              <a:ext cx="817700" cy="812700"/>
            </a:xfrm>
            <a:custGeom>
              <a:avLst/>
              <a:gdLst/>
              <a:ahLst/>
              <a:cxnLst/>
              <a:rect l="l" t="t" r="r" b="b"/>
              <a:pathLst>
                <a:path w="32708" h="32508" extrusionOk="0">
                  <a:moveTo>
                    <a:pt x="12370" y="1"/>
                  </a:moveTo>
                  <a:cubicBezTo>
                    <a:pt x="12312" y="1"/>
                    <a:pt x="12269" y="15"/>
                    <a:pt x="12212" y="15"/>
                  </a:cubicBezTo>
                  <a:cubicBezTo>
                    <a:pt x="11237" y="144"/>
                    <a:pt x="11166" y="1463"/>
                    <a:pt x="11438" y="2982"/>
                  </a:cubicBezTo>
                  <a:cubicBezTo>
                    <a:pt x="12312" y="4415"/>
                    <a:pt x="13043" y="5920"/>
                    <a:pt x="13631" y="7483"/>
                  </a:cubicBezTo>
                  <a:cubicBezTo>
                    <a:pt x="13918" y="7397"/>
                    <a:pt x="14204" y="7325"/>
                    <a:pt x="14505" y="7268"/>
                  </a:cubicBezTo>
                  <a:cubicBezTo>
                    <a:pt x="14233" y="5232"/>
                    <a:pt x="14090" y="3226"/>
                    <a:pt x="14247" y="1592"/>
                  </a:cubicBezTo>
                  <a:cubicBezTo>
                    <a:pt x="13717" y="675"/>
                    <a:pt x="13086" y="1"/>
                    <a:pt x="12370" y="1"/>
                  </a:cubicBezTo>
                  <a:close/>
                  <a:moveTo>
                    <a:pt x="20840" y="273"/>
                  </a:moveTo>
                  <a:cubicBezTo>
                    <a:pt x="20109" y="273"/>
                    <a:pt x="19450" y="1234"/>
                    <a:pt x="18920" y="2423"/>
                  </a:cubicBezTo>
                  <a:cubicBezTo>
                    <a:pt x="18934" y="4057"/>
                    <a:pt x="18819" y="5691"/>
                    <a:pt x="18576" y="7311"/>
                  </a:cubicBezTo>
                  <a:cubicBezTo>
                    <a:pt x="18948" y="7397"/>
                    <a:pt x="19307" y="7497"/>
                    <a:pt x="19665" y="7626"/>
                  </a:cubicBezTo>
                  <a:cubicBezTo>
                    <a:pt x="20253" y="6150"/>
                    <a:pt x="20969" y="4716"/>
                    <a:pt x="21801" y="3340"/>
                  </a:cubicBezTo>
                  <a:cubicBezTo>
                    <a:pt x="21915" y="1778"/>
                    <a:pt x="21772" y="345"/>
                    <a:pt x="20912" y="273"/>
                  </a:cubicBezTo>
                  <a:close/>
                  <a:moveTo>
                    <a:pt x="5213" y="4142"/>
                  </a:moveTo>
                  <a:cubicBezTo>
                    <a:pt x="4864" y="4142"/>
                    <a:pt x="4542" y="4255"/>
                    <a:pt x="4272" y="4458"/>
                  </a:cubicBezTo>
                  <a:cubicBezTo>
                    <a:pt x="3469" y="5103"/>
                    <a:pt x="3842" y="6293"/>
                    <a:pt x="4630" y="7526"/>
                  </a:cubicBezTo>
                  <a:cubicBezTo>
                    <a:pt x="6006" y="8257"/>
                    <a:pt x="7540" y="9317"/>
                    <a:pt x="9045" y="10492"/>
                  </a:cubicBezTo>
                  <a:cubicBezTo>
                    <a:pt x="9303" y="10191"/>
                    <a:pt x="9575" y="9905"/>
                    <a:pt x="9861" y="9647"/>
                  </a:cubicBezTo>
                  <a:cubicBezTo>
                    <a:pt x="8486" y="7870"/>
                    <a:pt x="7253" y="6021"/>
                    <a:pt x="6579" y="4444"/>
                  </a:cubicBezTo>
                  <a:cubicBezTo>
                    <a:pt x="6164" y="4258"/>
                    <a:pt x="5719" y="4157"/>
                    <a:pt x="5275" y="4143"/>
                  </a:cubicBezTo>
                  <a:cubicBezTo>
                    <a:pt x="5254" y="4142"/>
                    <a:pt x="5233" y="4142"/>
                    <a:pt x="5213" y="4142"/>
                  </a:cubicBezTo>
                  <a:close/>
                  <a:moveTo>
                    <a:pt x="28002" y="5073"/>
                  </a:moveTo>
                  <a:cubicBezTo>
                    <a:pt x="27985" y="5073"/>
                    <a:pt x="27967" y="5073"/>
                    <a:pt x="27949" y="5075"/>
                  </a:cubicBezTo>
                  <a:lnTo>
                    <a:pt x="27935" y="5075"/>
                  </a:lnTo>
                  <a:cubicBezTo>
                    <a:pt x="27290" y="5075"/>
                    <a:pt x="26401" y="5548"/>
                    <a:pt x="25541" y="6150"/>
                  </a:cubicBezTo>
                  <a:cubicBezTo>
                    <a:pt x="24782" y="7382"/>
                    <a:pt x="23965" y="8572"/>
                    <a:pt x="23062" y="9704"/>
                  </a:cubicBezTo>
                  <a:cubicBezTo>
                    <a:pt x="23363" y="9991"/>
                    <a:pt x="23650" y="10292"/>
                    <a:pt x="23907" y="10607"/>
                  </a:cubicBezTo>
                  <a:cubicBezTo>
                    <a:pt x="24911" y="9833"/>
                    <a:pt x="25943" y="9116"/>
                    <a:pt x="27032" y="8472"/>
                  </a:cubicBezTo>
                  <a:cubicBezTo>
                    <a:pt x="28193" y="7196"/>
                    <a:pt x="29211" y="5734"/>
                    <a:pt x="28465" y="5218"/>
                  </a:cubicBezTo>
                  <a:cubicBezTo>
                    <a:pt x="28324" y="5128"/>
                    <a:pt x="28159" y="5073"/>
                    <a:pt x="28002" y="5073"/>
                  </a:cubicBezTo>
                  <a:close/>
                  <a:moveTo>
                    <a:pt x="29770" y="11811"/>
                  </a:moveTo>
                  <a:lnTo>
                    <a:pt x="29741" y="11825"/>
                  </a:lnTo>
                  <a:cubicBezTo>
                    <a:pt x="29742" y="11825"/>
                    <a:pt x="29743" y="11825"/>
                    <a:pt x="29744" y="11825"/>
                  </a:cubicBezTo>
                  <a:lnTo>
                    <a:pt x="29743" y="11825"/>
                  </a:lnTo>
                  <a:cubicBezTo>
                    <a:pt x="29752" y="11821"/>
                    <a:pt x="29761" y="11816"/>
                    <a:pt x="29770" y="11811"/>
                  </a:cubicBezTo>
                  <a:close/>
                  <a:moveTo>
                    <a:pt x="29743" y="11825"/>
                  </a:moveTo>
                  <a:lnTo>
                    <a:pt x="29743" y="11825"/>
                  </a:lnTo>
                  <a:cubicBezTo>
                    <a:pt x="28419" y="12551"/>
                    <a:pt x="27066" y="13205"/>
                    <a:pt x="25670" y="13775"/>
                  </a:cubicBezTo>
                  <a:cubicBezTo>
                    <a:pt x="25814" y="14205"/>
                    <a:pt x="25914" y="14635"/>
                    <a:pt x="26000" y="15064"/>
                  </a:cubicBezTo>
                  <a:cubicBezTo>
                    <a:pt x="27276" y="14864"/>
                    <a:pt x="28551" y="14749"/>
                    <a:pt x="29841" y="14692"/>
                  </a:cubicBezTo>
                  <a:cubicBezTo>
                    <a:pt x="31360" y="14133"/>
                    <a:pt x="32708" y="13402"/>
                    <a:pt x="32392" y="12657"/>
                  </a:cubicBezTo>
                  <a:cubicBezTo>
                    <a:pt x="32120" y="12041"/>
                    <a:pt x="31004" y="11826"/>
                    <a:pt x="29744" y="11825"/>
                  </a:cubicBezTo>
                  <a:close/>
                  <a:moveTo>
                    <a:pt x="2996" y="11711"/>
                  </a:moveTo>
                  <a:cubicBezTo>
                    <a:pt x="1678" y="11711"/>
                    <a:pt x="488" y="11926"/>
                    <a:pt x="259" y="12657"/>
                  </a:cubicBezTo>
                  <a:cubicBezTo>
                    <a:pt x="15" y="13431"/>
                    <a:pt x="846" y="14276"/>
                    <a:pt x="1878" y="15007"/>
                  </a:cubicBezTo>
                  <a:lnTo>
                    <a:pt x="2423" y="15007"/>
                  </a:lnTo>
                  <a:cubicBezTo>
                    <a:pt x="3885" y="15021"/>
                    <a:pt x="5347" y="15122"/>
                    <a:pt x="6809" y="15308"/>
                  </a:cubicBezTo>
                  <a:cubicBezTo>
                    <a:pt x="6895" y="14764"/>
                    <a:pt x="7024" y="14219"/>
                    <a:pt x="7196" y="13689"/>
                  </a:cubicBezTo>
                  <a:cubicBezTo>
                    <a:pt x="5877" y="13115"/>
                    <a:pt x="4601" y="12470"/>
                    <a:pt x="3369" y="11739"/>
                  </a:cubicBezTo>
                  <a:lnTo>
                    <a:pt x="3010" y="11739"/>
                  </a:lnTo>
                  <a:lnTo>
                    <a:pt x="2996" y="11711"/>
                  </a:lnTo>
                  <a:close/>
                  <a:moveTo>
                    <a:pt x="25971" y="18805"/>
                  </a:moveTo>
                  <a:cubicBezTo>
                    <a:pt x="25857" y="19307"/>
                    <a:pt x="25713" y="19823"/>
                    <a:pt x="25527" y="20310"/>
                  </a:cubicBezTo>
                  <a:cubicBezTo>
                    <a:pt x="26473" y="20712"/>
                    <a:pt x="27419" y="21127"/>
                    <a:pt x="28293" y="21571"/>
                  </a:cubicBezTo>
                  <a:cubicBezTo>
                    <a:pt x="28881" y="21743"/>
                    <a:pt x="29483" y="21844"/>
                    <a:pt x="30085" y="21858"/>
                  </a:cubicBezTo>
                  <a:cubicBezTo>
                    <a:pt x="30887" y="21858"/>
                    <a:pt x="31489" y="21586"/>
                    <a:pt x="31547" y="20826"/>
                  </a:cubicBezTo>
                  <a:cubicBezTo>
                    <a:pt x="31604" y="20067"/>
                    <a:pt x="31174" y="19522"/>
                    <a:pt x="30529" y="19092"/>
                  </a:cubicBezTo>
                  <a:lnTo>
                    <a:pt x="30357" y="19092"/>
                  </a:lnTo>
                  <a:cubicBezTo>
                    <a:pt x="28895" y="19078"/>
                    <a:pt x="27433" y="18977"/>
                    <a:pt x="25986" y="18805"/>
                  </a:cubicBezTo>
                  <a:close/>
                  <a:moveTo>
                    <a:pt x="6866" y="18562"/>
                  </a:moveTo>
                  <a:cubicBezTo>
                    <a:pt x="5490" y="18691"/>
                    <a:pt x="4114" y="18777"/>
                    <a:pt x="2867" y="18791"/>
                  </a:cubicBezTo>
                  <a:cubicBezTo>
                    <a:pt x="1405" y="19508"/>
                    <a:pt x="1" y="20468"/>
                    <a:pt x="345" y="21371"/>
                  </a:cubicBezTo>
                  <a:cubicBezTo>
                    <a:pt x="502" y="21801"/>
                    <a:pt x="1047" y="21958"/>
                    <a:pt x="1778" y="21958"/>
                  </a:cubicBezTo>
                  <a:cubicBezTo>
                    <a:pt x="2638" y="21930"/>
                    <a:pt x="3483" y="21801"/>
                    <a:pt x="4300" y="21586"/>
                  </a:cubicBezTo>
                  <a:cubicBezTo>
                    <a:pt x="5246" y="21099"/>
                    <a:pt x="6264" y="20626"/>
                    <a:pt x="7310" y="20196"/>
                  </a:cubicBezTo>
                  <a:cubicBezTo>
                    <a:pt x="7124" y="19665"/>
                    <a:pt x="6966" y="19121"/>
                    <a:pt x="6866" y="18562"/>
                  </a:cubicBezTo>
                  <a:close/>
                  <a:moveTo>
                    <a:pt x="23693" y="23306"/>
                  </a:moveTo>
                  <a:cubicBezTo>
                    <a:pt x="23463" y="23564"/>
                    <a:pt x="23220" y="23807"/>
                    <a:pt x="22976" y="24037"/>
                  </a:cubicBezTo>
                  <a:cubicBezTo>
                    <a:pt x="23621" y="24854"/>
                    <a:pt x="24251" y="25699"/>
                    <a:pt x="24810" y="26516"/>
                  </a:cubicBezTo>
                  <a:cubicBezTo>
                    <a:pt x="25627" y="27176"/>
                    <a:pt x="26487" y="27691"/>
                    <a:pt x="27161" y="27691"/>
                  </a:cubicBezTo>
                  <a:cubicBezTo>
                    <a:pt x="27347" y="27691"/>
                    <a:pt x="27534" y="27649"/>
                    <a:pt x="27691" y="27563"/>
                  </a:cubicBezTo>
                  <a:cubicBezTo>
                    <a:pt x="28150" y="27290"/>
                    <a:pt x="28121" y="26717"/>
                    <a:pt x="27849" y="26043"/>
                  </a:cubicBezTo>
                  <a:cubicBezTo>
                    <a:pt x="26387" y="25241"/>
                    <a:pt x="25011" y="24323"/>
                    <a:pt x="23693" y="23306"/>
                  </a:cubicBezTo>
                  <a:close/>
                  <a:moveTo>
                    <a:pt x="9145" y="23277"/>
                  </a:moveTo>
                  <a:cubicBezTo>
                    <a:pt x="7955" y="24180"/>
                    <a:pt x="6694" y="25011"/>
                    <a:pt x="5404" y="25771"/>
                  </a:cubicBezTo>
                  <a:cubicBezTo>
                    <a:pt x="4974" y="26860"/>
                    <a:pt x="4773" y="27878"/>
                    <a:pt x="5275" y="28279"/>
                  </a:cubicBezTo>
                  <a:cubicBezTo>
                    <a:pt x="5404" y="28369"/>
                    <a:pt x="5544" y="28425"/>
                    <a:pt x="5696" y="28425"/>
                  </a:cubicBezTo>
                  <a:cubicBezTo>
                    <a:pt x="5713" y="28425"/>
                    <a:pt x="5730" y="28424"/>
                    <a:pt x="5748" y="28422"/>
                  </a:cubicBezTo>
                  <a:cubicBezTo>
                    <a:pt x="6393" y="28422"/>
                    <a:pt x="7353" y="27835"/>
                    <a:pt x="8314" y="27090"/>
                  </a:cubicBezTo>
                  <a:cubicBezTo>
                    <a:pt x="8873" y="26187"/>
                    <a:pt x="9532" y="25255"/>
                    <a:pt x="10234" y="24338"/>
                  </a:cubicBezTo>
                  <a:cubicBezTo>
                    <a:pt x="9847" y="24008"/>
                    <a:pt x="9489" y="23650"/>
                    <a:pt x="9145" y="23277"/>
                  </a:cubicBezTo>
                  <a:close/>
                  <a:moveTo>
                    <a:pt x="19493" y="26072"/>
                  </a:moveTo>
                  <a:cubicBezTo>
                    <a:pt x="19092" y="26201"/>
                    <a:pt x="18690" y="26301"/>
                    <a:pt x="18275" y="26387"/>
                  </a:cubicBezTo>
                  <a:cubicBezTo>
                    <a:pt x="18418" y="27649"/>
                    <a:pt x="18533" y="28910"/>
                    <a:pt x="18561" y="30085"/>
                  </a:cubicBezTo>
                  <a:cubicBezTo>
                    <a:pt x="19106" y="31045"/>
                    <a:pt x="19694" y="31834"/>
                    <a:pt x="20267" y="31834"/>
                  </a:cubicBezTo>
                  <a:cubicBezTo>
                    <a:pt x="20324" y="31834"/>
                    <a:pt x="20382" y="31834"/>
                    <a:pt x="20439" y="31805"/>
                  </a:cubicBezTo>
                  <a:cubicBezTo>
                    <a:pt x="21041" y="31633"/>
                    <a:pt x="21127" y="30558"/>
                    <a:pt x="21012" y="29340"/>
                  </a:cubicBezTo>
                  <a:cubicBezTo>
                    <a:pt x="20453" y="28279"/>
                    <a:pt x="19937" y="27190"/>
                    <a:pt x="19493" y="26072"/>
                  </a:cubicBezTo>
                  <a:close/>
                  <a:moveTo>
                    <a:pt x="13287" y="26043"/>
                  </a:moveTo>
                  <a:cubicBezTo>
                    <a:pt x="12685" y="27448"/>
                    <a:pt x="12026" y="28809"/>
                    <a:pt x="11266" y="30142"/>
                  </a:cubicBezTo>
                  <a:cubicBezTo>
                    <a:pt x="11309" y="31289"/>
                    <a:pt x="11567" y="32221"/>
                    <a:pt x="12226" y="32464"/>
                  </a:cubicBezTo>
                  <a:cubicBezTo>
                    <a:pt x="12312" y="32493"/>
                    <a:pt x="12398" y="32507"/>
                    <a:pt x="12499" y="32507"/>
                  </a:cubicBezTo>
                  <a:cubicBezTo>
                    <a:pt x="13273" y="32507"/>
                    <a:pt x="13946" y="31346"/>
                    <a:pt x="14491" y="29985"/>
                  </a:cubicBezTo>
                  <a:cubicBezTo>
                    <a:pt x="14520" y="28852"/>
                    <a:pt x="14634" y="27634"/>
                    <a:pt x="14792" y="26416"/>
                  </a:cubicBezTo>
                  <a:cubicBezTo>
                    <a:pt x="14276" y="26330"/>
                    <a:pt x="13774" y="26201"/>
                    <a:pt x="13287" y="26043"/>
                  </a:cubicBezTo>
                  <a:close/>
                </a:path>
              </a:pathLst>
            </a:custGeom>
            <a:solidFill>
              <a:srgbClr val="FF885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34" name="Google Shape;4298;p64"/>
            <p:cNvSpPr/>
            <p:nvPr/>
          </p:nvSpPr>
          <p:spPr>
            <a:xfrm>
              <a:off x="4895338" y="3237588"/>
              <a:ext cx="265125" cy="477350"/>
            </a:xfrm>
            <a:custGeom>
              <a:avLst/>
              <a:gdLst/>
              <a:ahLst/>
              <a:cxnLst/>
              <a:rect l="l" t="t" r="r" b="b"/>
              <a:pathLst>
                <a:path w="10605" h="19094" extrusionOk="0">
                  <a:moveTo>
                    <a:pt x="5419" y="0"/>
                  </a:moveTo>
                  <a:cubicBezTo>
                    <a:pt x="5391" y="0"/>
                    <a:pt x="5361" y="1"/>
                    <a:pt x="5332" y="2"/>
                  </a:cubicBezTo>
                  <a:cubicBezTo>
                    <a:pt x="0" y="217"/>
                    <a:pt x="5332" y="19093"/>
                    <a:pt x="5332" y="19093"/>
                  </a:cubicBezTo>
                  <a:cubicBezTo>
                    <a:pt x="5332" y="19093"/>
                    <a:pt x="10605" y="0"/>
                    <a:pt x="5419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35" name="Google Shape;4299;p64"/>
            <p:cNvSpPr/>
            <p:nvPr/>
          </p:nvSpPr>
          <p:spPr>
            <a:xfrm>
              <a:off x="4664213" y="3294288"/>
              <a:ext cx="364425" cy="420650"/>
            </a:xfrm>
            <a:custGeom>
              <a:avLst/>
              <a:gdLst/>
              <a:ahLst/>
              <a:cxnLst/>
              <a:rect l="l" t="t" r="r" b="b"/>
              <a:pathLst>
                <a:path w="14577" h="16826" extrusionOk="0">
                  <a:moveTo>
                    <a:pt x="6090" y="1"/>
                  </a:moveTo>
                  <a:cubicBezTo>
                    <a:pt x="5789" y="1"/>
                    <a:pt x="5483" y="69"/>
                    <a:pt x="5175" y="214"/>
                  </a:cubicBezTo>
                  <a:cubicBezTo>
                    <a:pt x="1" y="2636"/>
                    <a:pt x="14577" y="16825"/>
                    <a:pt x="14577" y="16825"/>
                  </a:cubicBezTo>
                  <a:cubicBezTo>
                    <a:pt x="14577" y="16825"/>
                    <a:pt x="10827" y="1"/>
                    <a:pt x="6090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36" name="Google Shape;4300;p64"/>
            <p:cNvSpPr/>
            <p:nvPr/>
          </p:nvSpPr>
          <p:spPr>
            <a:xfrm>
              <a:off x="5028613" y="3297963"/>
              <a:ext cx="358000" cy="416975"/>
            </a:xfrm>
            <a:custGeom>
              <a:avLst/>
              <a:gdLst/>
              <a:ahLst/>
              <a:cxnLst/>
              <a:rect l="l" t="t" r="r" b="b"/>
              <a:pathLst>
                <a:path w="14320" h="16679" extrusionOk="0">
                  <a:moveTo>
                    <a:pt x="8717" y="1"/>
                  </a:moveTo>
                  <a:cubicBezTo>
                    <a:pt x="4186" y="1"/>
                    <a:pt x="1" y="16678"/>
                    <a:pt x="1" y="16678"/>
                  </a:cubicBezTo>
                  <a:cubicBezTo>
                    <a:pt x="1" y="16678"/>
                    <a:pt x="14319" y="2259"/>
                    <a:pt x="9489" y="167"/>
                  </a:cubicBezTo>
                  <a:cubicBezTo>
                    <a:pt x="9231" y="54"/>
                    <a:pt x="8974" y="1"/>
                    <a:pt x="8717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37" name="Google Shape;4301;p64"/>
            <p:cNvSpPr/>
            <p:nvPr/>
          </p:nvSpPr>
          <p:spPr>
            <a:xfrm>
              <a:off x="5028613" y="3459863"/>
              <a:ext cx="489850" cy="255075"/>
            </a:xfrm>
            <a:custGeom>
              <a:avLst/>
              <a:gdLst/>
              <a:ahLst/>
              <a:cxnLst/>
              <a:rect l="l" t="t" r="r" b="b"/>
              <a:pathLst>
                <a:path w="19594" h="10203" extrusionOk="0">
                  <a:moveTo>
                    <a:pt x="14702" y="1"/>
                  </a:moveTo>
                  <a:cubicBezTo>
                    <a:pt x="9971" y="1"/>
                    <a:pt x="1" y="10202"/>
                    <a:pt x="1" y="10202"/>
                  </a:cubicBezTo>
                  <a:cubicBezTo>
                    <a:pt x="1" y="10202"/>
                    <a:pt x="19594" y="4225"/>
                    <a:pt x="16340" y="657"/>
                  </a:cubicBezTo>
                  <a:cubicBezTo>
                    <a:pt x="15925" y="201"/>
                    <a:pt x="15365" y="1"/>
                    <a:pt x="14702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38" name="Google Shape;4302;p64"/>
            <p:cNvSpPr/>
            <p:nvPr/>
          </p:nvSpPr>
          <p:spPr>
            <a:xfrm>
              <a:off x="4566388" y="3450788"/>
              <a:ext cx="462250" cy="264150"/>
            </a:xfrm>
            <a:custGeom>
              <a:avLst/>
              <a:gdLst/>
              <a:ahLst/>
              <a:cxnLst/>
              <a:rect l="l" t="t" r="r" b="b"/>
              <a:pathLst>
                <a:path w="18490" h="10566" extrusionOk="0">
                  <a:moveTo>
                    <a:pt x="3604" y="1"/>
                  </a:moveTo>
                  <a:cubicBezTo>
                    <a:pt x="2954" y="1"/>
                    <a:pt x="2454" y="248"/>
                    <a:pt x="2165" y="819"/>
                  </a:cubicBezTo>
                  <a:cubicBezTo>
                    <a:pt x="1" y="5133"/>
                    <a:pt x="18490" y="10565"/>
                    <a:pt x="18490" y="10565"/>
                  </a:cubicBezTo>
                  <a:cubicBezTo>
                    <a:pt x="18490" y="10565"/>
                    <a:pt x="7850" y="1"/>
                    <a:pt x="3604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39" name="Google Shape;4303;p64"/>
            <p:cNvSpPr/>
            <p:nvPr/>
          </p:nvSpPr>
          <p:spPr>
            <a:xfrm>
              <a:off x="4553213" y="3662238"/>
              <a:ext cx="475425" cy="94750"/>
            </a:xfrm>
            <a:custGeom>
              <a:avLst/>
              <a:gdLst/>
              <a:ahLst/>
              <a:cxnLst/>
              <a:rect l="l" t="t" r="r" b="b"/>
              <a:pathLst>
                <a:path w="19017" h="3790" extrusionOk="0">
                  <a:moveTo>
                    <a:pt x="4880" y="0"/>
                  </a:moveTo>
                  <a:cubicBezTo>
                    <a:pt x="2261" y="0"/>
                    <a:pt x="292" y="462"/>
                    <a:pt x="155" y="1820"/>
                  </a:cubicBezTo>
                  <a:cubicBezTo>
                    <a:pt x="0" y="3306"/>
                    <a:pt x="2251" y="3790"/>
                    <a:pt x="5247" y="3790"/>
                  </a:cubicBezTo>
                  <a:cubicBezTo>
                    <a:pt x="10835" y="3790"/>
                    <a:pt x="19017" y="2107"/>
                    <a:pt x="19017" y="2107"/>
                  </a:cubicBezTo>
                  <a:cubicBezTo>
                    <a:pt x="19017" y="2107"/>
                    <a:pt x="10469" y="0"/>
                    <a:pt x="4880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40" name="Google Shape;4304;p64"/>
            <p:cNvSpPr/>
            <p:nvPr/>
          </p:nvSpPr>
          <p:spPr>
            <a:xfrm>
              <a:off x="4702188" y="3714913"/>
              <a:ext cx="326450" cy="408475"/>
            </a:xfrm>
            <a:custGeom>
              <a:avLst/>
              <a:gdLst/>
              <a:ahLst/>
              <a:cxnLst/>
              <a:rect l="l" t="t" r="r" b="b"/>
              <a:pathLst>
                <a:path w="13058" h="16339" extrusionOk="0">
                  <a:moveTo>
                    <a:pt x="13058" y="0"/>
                  </a:moveTo>
                  <a:cubicBezTo>
                    <a:pt x="13057" y="1"/>
                    <a:pt x="1" y="13057"/>
                    <a:pt x="3627" y="16024"/>
                  </a:cubicBezTo>
                  <a:cubicBezTo>
                    <a:pt x="3889" y="16239"/>
                    <a:pt x="4162" y="16339"/>
                    <a:pt x="4444" y="16339"/>
                  </a:cubicBezTo>
                  <a:cubicBezTo>
                    <a:pt x="8051" y="16339"/>
                    <a:pt x="13058" y="1"/>
                    <a:pt x="13058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41" name="Google Shape;4305;p64"/>
            <p:cNvSpPr/>
            <p:nvPr/>
          </p:nvSpPr>
          <p:spPr>
            <a:xfrm>
              <a:off x="4574988" y="3714913"/>
              <a:ext cx="453650" cy="250950"/>
            </a:xfrm>
            <a:custGeom>
              <a:avLst/>
              <a:gdLst/>
              <a:ahLst/>
              <a:cxnLst/>
              <a:rect l="l" t="t" r="r" b="b"/>
              <a:pathLst>
                <a:path w="18146" h="10038" extrusionOk="0">
                  <a:moveTo>
                    <a:pt x="18146" y="0"/>
                  </a:moveTo>
                  <a:lnTo>
                    <a:pt x="18146" y="0"/>
                  </a:lnTo>
                  <a:cubicBezTo>
                    <a:pt x="18145" y="0"/>
                    <a:pt x="1" y="4759"/>
                    <a:pt x="1821" y="9159"/>
                  </a:cubicBezTo>
                  <a:cubicBezTo>
                    <a:pt x="2073" y="9773"/>
                    <a:pt x="2573" y="10037"/>
                    <a:pt x="3247" y="10037"/>
                  </a:cubicBezTo>
                  <a:cubicBezTo>
                    <a:pt x="7398" y="10037"/>
                    <a:pt x="18146" y="0"/>
                    <a:pt x="18146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42" name="Google Shape;4306;p64"/>
            <p:cNvSpPr/>
            <p:nvPr/>
          </p:nvSpPr>
          <p:spPr>
            <a:xfrm>
              <a:off x="5028613" y="3654263"/>
              <a:ext cx="473275" cy="110675"/>
            </a:xfrm>
            <a:custGeom>
              <a:avLst/>
              <a:gdLst/>
              <a:ahLst/>
              <a:cxnLst/>
              <a:rect l="l" t="t" r="r" b="b"/>
              <a:pathLst>
                <a:path w="18931" h="4427" extrusionOk="0">
                  <a:moveTo>
                    <a:pt x="14024" y="1"/>
                  </a:moveTo>
                  <a:cubicBezTo>
                    <a:pt x="8459" y="1"/>
                    <a:pt x="1" y="2426"/>
                    <a:pt x="1" y="2426"/>
                  </a:cubicBezTo>
                  <a:cubicBezTo>
                    <a:pt x="1" y="2426"/>
                    <a:pt x="8205" y="4427"/>
                    <a:pt x="13769" y="4427"/>
                  </a:cubicBezTo>
                  <a:cubicBezTo>
                    <a:pt x="16722" y="4427"/>
                    <a:pt x="18931" y="3863"/>
                    <a:pt x="18777" y="2139"/>
                  </a:cubicBezTo>
                  <a:cubicBezTo>
                    <a:pt x="18639" y="543"/>
                    <a:pt x="16655" y="1"/>
                    <a:pt x="14024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43" name="Google Shape;4307;p64"/>
            <p:cNvSpPr/>
            <p:nvPr/>
          </p:nvSpPr>
          <p:spPr>
            <a:xfrm>
              <a:off x="5028613" y="3714913"/>
              <a:ext cx="462975" cy="250275"/>
            </a:xfrm>
            <a:custGeom>
              <a:avLst/>
              <a:gdLst/>
              <a:ahLst/>
              <a:cxnLst/>
              <a:rect l="l" t="t" r="r" b="b"/>
              <a:pathLst>
                <a:path w="18519" h="10011" extrusionOk="0">
                  <a:moveTo>
                    <a:pt x="1" y="0"/>
                  </a:moveTo>
                  <a:lnTo>
                    <a:pt x="1" y="0"/>
                  </a:lnTo>
                  <a:cubicBezTo>
                    <a:pt x="1" y="0"/>
                    <a:pt x="10087" y="10011"/>
                    <a:pt x="14583" y="10011"/>
                  </a:cubicBezTo>
                  <a:cubicBezTo>
                    <a:pt x="15297" y="10011"/>
                    <a:pt x="15870" y="9758"/>
                    <a:pt x="16240" y="9173"/>
                  </a:cubicBezTo>
                  <a:cubicBezTo>
                    <a:pt x="18519" y="5518"/>
                    <a:pt x="2" y="0"/>
                    <a:pt x="1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44" name="Google Shape;4308;p64"/>
            <p:cNvSpPr/>
            <p:nvPr/>
          </p:nvSpPr>
          <p:spPr>
            <a:xfrm>
              <a:off x="5028613" y="3710963"/>
              <a:ext cx="356550" cy="408725"/>
            </a:xfrm>
            <a:custGeom>
              <a:avLst/>
              <a:gdLst/>
              <a:ahLst/>
              <a:cxnLst/>
              <a:rect l="l" t="t" r="r" b="b"/>
              <a:pathLst>
                <a:path w="14262" h="16349" extrusionOk="0">
                  <a:moveTo>
                    <a:pt x="1" y="0"/>
                  </a:moveTo>
                  <a:lnTo>
                    <a:pt x="1" y="0"/>
                  </a:lnTo>
                  <a:cubicBezTo>
                    <a:pt x="1" y="1"/>
                    <a:pt x="4005" y="16348"/>
                    <a:pt x="8542" y="16348"/>
                  </a:cubicBezTo>
                  <a:cubicBezTo>
                    <a:pt x="8823" y="16348"/>
                    <a:pt x="9105" y="16286"/>
                    <a:pt x="9389" y="16153"/>
                  </a:cubicBezTo>
                  <a:cubicBezTo>
                    <a:pt x="14262" y="13860"/>
                    <a:pt x="2" y="1"/>
                    <a:pt x="1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45" name="Google Shape;4309;p64"/>
            <p:cNvSpPr/>
            <p:nvPr/>
          </p:nvSpPr>
          <p:spPr>
            <a:xfrm>
              <a:off x="4912163" y="3710963"/>
              <a:ext cx="230350" cy="467275"/>
            </a:xfrm>
            <a:custGeom>
              <a:avLst/>
              <a:gdLst/>
              <a:ahLst/>
              <a:cxnLst/>
              <a:rect l="l" t="t" r="r" b="b"/>
              <a:pathLst>
                <a:path w="9214" h="18691" extrusionOk="0">
                  <a:moveTo>
                    <a:pt x="4659" y="0"/>
                  </a:moveTo>
                  <a:cubicBezTo>
                    <a:pt x="4659" y="1"/>
                    <a:pt x="1" y="18604"/>
                    <a:pt x="4616" y="18690"/>
                  </a:cubicBezTo>
                  <a:cubicBezTo>
                    <a:pt x="4625" y="18690"/>
                    <a:pt x="4633" y="18690"/>
                    <a:pt x="4642" y="18690"/>
                  </a:cubicBezTo>
                  <a:cubicBezTo>
                    <a:pt x="9213" y="18690"/>
                    <a:pt x="4659" y="1"/>
                    <a:pt x="4659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46" name="Google Shape;4310;p64"/>
            <p:cNvSpPr/>
            <p:nvPr/>
          </p:nvSpPr>
          <p:spPr>
            <a:xfrm>
              <a:off x="4762763" y="3464088"/>
              <a:ext cx="505950" cy="486750"/>
            </a:xfrm>
            <a:custGeom>
              <a:avLst/>
              <a:gdLst/>
              <a:ahLst/>
              <a:cxnLst/>
              <a:rect l="l" t="t" r="r" b="b"/>
              <a:pathLst>
                <a:path w="20238" h="19470" extrusionOk="0">
                  <a:moveTo>
                    <a:pt x="10506" y="0"/>
                  </a:moveTo>
                  <a:cubicBezTo>
                    <a:pt x="6564" y="0"/>
                    <a:pt x="3024" y="2365"/>
                    <a:pt x="1505" y="6006"/>
                  </a:cubicBezTo>
                  <a:cubicBezTo>
                    <a:pt x="0" y="9646"/>
                    <a:pt x="831" y="13831"/>
                    <a:pt x="3612" y="16612"/>
                  </a:cubicBezTo>
                  <a:cubicBezTo>
                    <a:pt x="5485" y="18475"/>
                    <a:pt x="7983" y="19470"/>
                    <a:pt x="10523" y="19470"/>
                  </a:cubicBezTo>
                  <a:cubicBezTo>
                    <a:pt x="11772" y="19470"/>
                    <a:pt x="13032" y="19229"/>
                    <a:pt x="14232" y="18733"/>
                  </a:cubicBezTo>
                  <a:cubicBezTo>
                    <a:pt x="17859" y="17228"/>
                    <a:pt x="20238" y="13674"/>
                    <a:pt x="20238" y="9732"/>
                  </a:cubicBezTo>
                  <a:cubicBezTo>
                    <a:pt x="20238" y="4357"/>
                    <a:pt x="15881" y="0"/>
                    <a:pt x="10506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47" name="Google Shape;4311;p64"/>
            <p:cNvSpPr/>
            <p:nvPr/>
          </p:nvSpPr>
          <p:spPr>
            <a:xfrm>
              <a:off x="5016438" y="3355863"/>
              <a:ext cx="17575" cy="108600"/>
            </a:xfrm>
            <a:custGeom>
              <a:avLst/>
              <a:gdLst/>
              <a:ahLst/>
              <a:cxnLst/>
              <a:rect l="l" t="t" r="r" b="b"/>
              <a:pathLst>
                <a:path w="703" h="4344" extrusionOk="0">
                  <a:moveTo>
                    <a:pt x="345" y="1"/>
                  </a:moveTo>
                  <a:cubicBezTo>
                    <a:pt x="347" y="22"/>
                    <a:pt x="350" y="43"/>
                    <a:pt x="352" y="64"/>
                  </a:cubicBezTo>
                  <a:lnTo>
                    <a:pt x="352" y="64"/>
                  </a:lnTo>
                  <a:cubicBezTo>
                    <a:pt x="354" y="43"/>
                    <a:pt x="357" y="22"/>
                    <a:pt x="359" y="1"/>
                  </a:cubicBezTo>
                  <a:close/>
                  <a:moveTo>
                    <a:pt x="352" y="64"/>
                  </a:moveTo>
                  <a:lnTo>
                    <a:pt x="352" y="64"/>
                  </a:lnTo>
                  <a:cubicBezTo>
                    <a:pt x="198" y="1491"/>
                    <a:pt x="85" y="2917"/>
                    <a:pt x="1" y="4344"/>
                  </a:cubicBezTo>
                  <a:lnTo>
                    <a:pt x="703" y="4344"/>
                  </a:lnTo>
                  <a:cubicBezTo>
                    <a:pt x="618" y="2917"/>
                    <a:pt x="519" y="1491"/>
                    <a:pt x="352" y="64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48" name="Google Shape;4312;p64"/>
            <p:cNvSpPr/>
            <p:nvPr/>
          </p:nvSpPr>
          <p:spPr>
            <a:xfrm>
              <a:off x="5140063" y="3403163"/>
              <a:ext cx="62000" cy="98575"/>
            </a:xfrm>
            <a:custGeom>
              <a:avLst/>
              <a:gdLst/>
              <a:ahLst/>
              <a:cxnLst/>
              <a:rect l="l" t="t" r="r" b="b"/>
              <a:pathLst>
                <a:path w="2480" h="3943" extrusionOk="0">
                  <a:moveTo>
                    <a:pt x="2480" y="1"/>
                  </a:moveTo>
                  <a:cubicBezTo>
                    <a:pt x="1620" y="1176"/>
                    <a:pt x="803" y="2380"/>
                    <a:pt x="0" y="3584"/>
                  </a:cubicBezTo>
                  <a:cubicBezTo>
                    <a:pt x="215" y="3699"/>
                    <a:pt x="416" y="3813"/>
                    <a:pt x="617" y="3942"/>
                  </a:cubicBezTo>
                  <a:cubicBezTo>
                    <a:pt x="1262" y="2638"/>
                    <a:pt x="1892" y="1334"/>
                    <a:pt x="2480" y="1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49" name="Google Shape;4313;p64"/>
            <p:cNvSpPr/>
            <p:nvPr/>
          </p:nvSpPr>
          <p:spPr>
            <a:xfrm>
              <a:off x="4848388" y="3403163"/>
              <a:ext cx="62025" cy="98575"/>
            </a:xfrm>
            <a:custGeom>
              <a:avLst/>
              <a:gdLst/>
              <a:ahLst/>
              <a:cxnLst/>
              <a:rect l="l" t="t" r="r" b="b"/>
              <a:pathLst>
                <a:path w="2481" h="3943" extrusionOk="0">
                  <a:moveTo>
                    <a:pt x="1" y="1"/>
                  </a:moveTo>
                  <a:lnTo>
                    <a:pt x="1" y="1"/>
                  </a:lnTo>
                  <a:cubicBezTo>
                    <a:pt x="588" y="1334"/>
                    <a:pt x="1219" y="2638"/>
                    <a:pt x="1878" y="3942"/>
                  </a:cubicBezTo>
                  <a:cubicBezTo>
                    <a:pt x="2079" y="3813"/>
                    <a:pt x="2279" y="3699"/>
                    <a:pt x="2480" y="3584"/>
                  </a:cubicBezTo>
                  <a:cubicBezTo>
                    <a:pt x="1692" y="2366"/>
                    <a:pt x="875" y="1162"/>
                    <a:pt x="1" y="1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50" name="Google Shape;4314;p64"/>
            <p:cNvSpPr/>
            <p:nvPr/>
          </p:nvSpPr>
          <p:spPr>
            <a:xfrm>
              <a:off x="5232513" y="3532513"/>
              <a:ext cx="99275" cy="62375"/>
            </a:xfrm>
            <a:custGeom>
              <a:avLst/>
              <a:gdLst/>
              <a:ahLst/>
              <a:cxnLst/>
              <a:rect l="l" t="t" r="r" b="b"/>
              <a:pathLst>
                <a:path w="3971" h="2495" extrusionOk="0">
                  <a:moveTo>
                    <a:pt x="3956" y="1"/>
                  </a:moveTo>
                  <a:cubicBezTo>
                    <a:pt x="2623" y="588"/>
                    <a:pt x="1304" y="1219"/>
                    <a:pt x="0" y="1878"/>
                  </a:cubicBezTo>
                  <a:cubicBezTo>
                    <a:pt x="115" y="2079"/>
                    <a:pt x="244" y="2280"/>
                    <a:pt x="358" y="2495"/>
                  </a:cubicBezTo>
                  <a:cubicBezTo>
                    <a:pt x="1577" y="1692"/>
                    <a:pt x="2781" y="875"/>
                    <a:pt x="3970" y="1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51" name="Google Shape;4315;p64"/>
            <p:cNvSpPr/>
            <p:nvPr/>
          </p:nvSpPr>
          <p:spPr>
            <a:xfrm>
              <a:off x="4719038" y="3532513"/>
              <a:ext cx="99275" cy="62375"/>
            </a:xfrm>
            <a:custGeom>
              <a:avLst/>
              <a:gdLst/>
              <a:ahLst/>
              <a:cxnLst/>
              <a:rect l="l" t="t" r="r" b="b"/>
              <a:pathLst>
                <a:path w="3971" h="2495" extrusionOk="0">
                  <a:moveTo>
                    <a:pt x="0" y="1"/>
                  </a:moveTo>
                  <a:cubicBezTo>
                    <a:pt x="1190" y="875"/>
                    <a:pt x="2394" y="1692"/>
                    <a:pt x="3612" y="2495"/>
                  </a:cubicBezTo>
                  <a:cubicBezTo>
                    <a:pt x="3727" y="2294"/>
                    <a:pt x="3842" y="2079"/>
                    <a:pt x="3971" y="1878"/>
                  </a:cubicBezTo>
                  <a:cubicBezTo>
                    <a:pt x="2666" y="1233"/>
                    <a:pt x="1348" y="588"/>
                    <a:pt x="15" y="1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52" name="Google Shape;4316;p64"/>
            <p:cNvSpPr/>
            <p:nvPr/>
          </p:nvSpPr>
          <p:spPr>
            <a:xfrm>
              <a:off x="5268688" y="3700563"/>
              <a:ext cx="110400" cy="17950"/>
            </a:xfrm>
            <a:custGeom>
              <a:avLst/>
              <a:gdLst/>
              <a:ahLst/>
              <a:cxnLst/>
              <a:rect l="l" t="t" r="r" b="b"/>
              <a:pathLst>
                <a:path w="4416" h="718" extrusionOk="0">
                  <a:moveTo>
                    <a:pt x="1" y="1"/>
                  </a:moveTo>
                  <a:lnTo>
                    <a:pt x="1" y="273"/>
                  </a:lnTo>
                  <a:lnTo>
                    <a:pt x="1" y="717"/>
                  </a:lnTo>
                  <a:cubicBezTo>
                    <a:pt x="1477" y="631"/>
                    <a:pt x="2939" y="517"/>
                    <a:pt x="4415" y="359"/>
                  </a:cubicBezTo>
                  <a:cubicBezTo>
                    <a:pt x="2939" y="187"/>
                    <a:pt x="1477" y="72"/>
                    <a:pt x="1" y="1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53" name="Google Shape;4317;p64"/>
            <p:cNvSpPr/>
            <p:nvPr/>
          </p:nvSpPr>
          <p:spPr>
            <a:xfrm>
              <a:off x="4671738" y="3700563"/>
              <a:ext cx="110375" cy="17950"/>
            </a:xfrm>
            <a:custGeom>
              <a:avLst/>
              <a:gdLst/>
              <a:ahLst/>
              <a:cxnLst/>
              <a:rect l="l" t="t" r="r" b="b"/>
              <a:pathLst>
                <a:path w="4415" h="718" extrusionOk="0">
                  <a:moveTo>
                    <a:pt x="4415" y="1"/>
                  </a:moveTo>
                  <a:cubicBezTo>
                    <a:pt x="2939" y="87"/>
                    <a:pt x="1462" y="187"/>
                    <a:pt x="1" y="359"/>
                  </a:cubicBezTo>
                  <a:cubicBezTo>
                    <a:pt x="1477" y="517"/>
                    <a:pt x="2939" y="631"/>
                    <a:pt x="4415" y="717"/>
                  </a:cubicBezTo>
                  <a:lnTo>
                    <a:pt x="4415" y="287"/>
                  </a:lnTo>
                  <a:lnTo>
                    <a:pt x="4415" y="1"/>
                  </a:ln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54" name="Google Shape;4318;p64"/>
            <p:cNvSpPr/>
            <p:nvPr/>
          </p:nvSpPr>
          <p:spPr>
            <a:xfrm>
              <a:off x="4719038" y="3822763"/>
              <a:ext cx="101075" cy="63450"/>
            </a:xfrm>
            <a:custGeom>
              <a:avLst/>
              <a:gdLst/>
              <a:ahLst/>
              <a:cxnLst/>
              <a:rect l="l" t="t" r="r" b="b"/>
              <a:pathLst>
                <a:path w="4043" h="2538" extrusionOk="0">
                  <a:moveTo>
                    <a:pt x="3684" y="0"/>
                  </a:moveTo>
                  <a:cubicBezTo>
                    <a:pt x="2437" y="817"/>
                    <a:pt x="1204" y="1648"/>
                    <a:pt x="0" y="2537"/>
                  </a:cubicBezTo>
                  <a:cubicBezTo>
                    <a:pt x="1362" y="1935"/>
                    <a:pt x="2709" y="1276"/>
                    <a:pt x="4042" y="616"/>
                  </a:cubicBezTo>
                  <a:cubicBezTo>
                    <a:pt x="3913" y="416"/>
                    <a:pt x="3784" y="215"/>
                    <a:pt x="3684" y="0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55" name="Google Shape;4319;p64"/>
            <p:cNvSpPr/>
            <p:nvPr/>
          </p:nvSpPr>
          <p:spPr>
            <a:xfrm>
              <a:off x="5230713" y="3822763"/>
              <a:ext cx="101075" cy="63450"/>
            </a:xfrm>
            <a:custGeom>
              <a:avLst/>
              <a:gdLst/>
              <a:ahLst/>
              <a:cxnLst/>
              <a:rect l="l" t="t" r="r" b="b"/>
              <a:pathLst>
                <a:path w="4043" h="2538" extrusionOk="0">
                  <a:moveTo>
                    <a:pt x="359" y="0"/>
                  </a:moveTo>
                  <a:cubicBezTo>
                    <a:pt x="244" y="215"/>
                    <a:pt x="129" y="416"/>
                    <a:pt x="0" y="616"/>
                  </a:cubicBezTo>
                  <a:cubicBezTo>
                    <a:pt x="1333" y="1290"/>
                    <a:pt x="2681" y="1935"/>
                    <a:pt x="4042" y="2537"/>
                  </a:cubicBezTo>
                  <a:cubicBezTo>
                    <a:pt x="2838" y="1648"/>
                    <a:pt x="1606" y="817"/>
                    <a:pt x="373" y="0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56" name="Google Shape;4320;p64"/>
            <p:cNvSpPr/>
            <p:nvPr/>
          </p:nvSpPr>
          <p:spPr>
            <a:xfrm>
              <a:off x="4848388" y="3914113"/>
              <a:ext cx="63800" cy="101450"/>
            </a:xfrm>
            <a:custGeom>
              <a:avLst/>
              <a:gdLst/>
              <a:ahLst/>
              <a:cxnLst/>
              <a:rect l="l" t="t" r="r" b="b"/>
              <a:pathLst>
                <a:path w="2552" h="4058" extrusionOk="0">
                  <a:moveTo>
                    <a:pt x="1935" y="1"/>
                  </a:moveTo>
                  <a:cubicBezTo>
                    <a:pt x="1262" y="1334"/>
                    <a:pt x="602" y="2681"/>
                    <a:pt x="1" y="4057"/>
                  </a:cubicBezTo>
                  <a:cubicBezTo>
                    <a:pt x="889" y="2853"/>
                    <a:pt x="1735" y="1606"/>
                    <a:pt x="2552" y="359"/>
                  </a:cubicBezTo>
                  <a:cubicBezTo>
                    <a:pt x="2351" y="245"/>
                    <a:pt x="2136" y="130"/>
                    <a:pt x="1935" y="1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57" name="Google Shape;4321;p64"/>
            <p:cNvSpPr/>
            <p:nvPr/>
          </p:nvSpPr>
          <p:spPr>
            <a:xfrm>
              <a:off x="5138263" y="3914113"/>
              <a:ext cx="63800" cy="101450"/>
            </a:xfrm>
            <a:custGeom>
              <a:avLst/>
              <a:gdLst/>
              <a:ahLst/>
              <a:cxnLst/>
              <a:rect l="l" t="t" r="r" b="b"/>
              <a:pathLst>
                <a:path w="2552" h="4058" extrusionOk="0">
                  <a:moveTo>
                    <a:pt x="631" y="1"/>
                  </a:moveTo>
                  <a:cubicBezTo>
                    <a:pt x="431" y="130"/>
                    <a:pt x="216" y="245"/>
                    <a:pt x="1" y="359"/>
                  </a:cubicBezTo>
                  <a:cubicBezTo>
                    <a:pt x="818" y="1621"/>
                    <a:pt x="1663" y="2853"/>
                    <a:pt x="2552" y="4057"/>
                  </a:cubicBezTo>
                  <a:cubicBezTo>
                    <a:pt x="1950" y="2681"/>
                    <a:pt x="1305" y="1334"/>
                    <a:pt x="631" y="1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58" name="Google Shape;4322;p64"/>
            <p:cNvSpPr/>
            <p:nvPr/>
          </p:nvSpPr>
          <p:spPr>
            <a:xfrm>
              <a:off x="5016088" y="3950663"/>
              <a:ext cx="17925" cy="112175"/>
            </a:xfrm>
            <a:custGeom>
              <a:avLst/>
              <a:gdLst/>
              <a:ahLst/>
              <a:cxnLst/>
              <a:rect l="l" t="t" r="r" b="b"/>
              <a:pathLst>
                <a:path w="717" h="4487" extrusionOk="0">
                  <a:moveTo>
                    <a:pt x="0" y="1"/>
                  </a:moveTo>
                  <a:cubicBezTo>
                    <a:pt x="86" y="1506"/>
                    <a:pt x="201" y="2996"/>
                    <a:pt x="359" y="4487"/>
                  </a:cubicBezTo>
                  <a:cubicBezTo>
                    <a:pt x="531" y="2996"/>
                    <a:pt x="645" y="1506"/>
                    <a:pt x="717" y="1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59" name="Google Shape;4323;p64"/>
            <p:cNvSpPr/>
            <p:nvPr/>
          </p:nvSpPr>
          <p:spPr>
            <a:xfrm>
              <a:off x="4782088" y="3464088"/>
              <a:ext cx="485550" cy="486250"/>
            </a:xfrm>
            <a:custGeom>
              <a:avLst/>
              <a:gdLst/>
              <a:ahLst/>
              <a:cxnLst/>
              <a:rect l="l" t="t" r="r" b="b"/>
              <a:pathLst>
                <a:path w="19422" h="19450" extrusionOk="0">
                  <a:moveTo>
                    <a:pt x="9375" y="0"/>
                  </a:moveTo>
                  <a:cubicBezTo>
                    <a:pt x="9317" y="903"/>
                    <a:pt x="9274" y="1820"/>
                    <a:pt x="9246" y="2723"/>
                  </a:cubicBezTo>
                  <a:cubicBezTo>
                    <a:pt x="9188" y="3899"/>
                    <a:pt x="9174" y="5088"/>
                    <a:pt x="9145" y="6264"/>
                  </a:cubicBezTo>
                  <a:lnTo>
                    <a:pt x="9131" y="7568"/>
                  </a:lnTo>
                  <a:lnTo>
                    <a:pt x="8457" y="6450"/>
                  </a:lnTo>
                  <a:cubicBezTo>
                    <a:pt x="7841" y="5447"/>
                    <a:pt x="7239" y="4429"/>
                    <a:pt x="6608" y="3426"/>
                  </a:cubicBezTo>
                  <a:cubicBezTo>
                    <a:pt x="6121" y="2666"/>
                    <a:pt x="5634" y="1906"/>
                    <a:pt x="5132" y="1133"/>
                  </a:cubicBezTo>
                  <a:cubicBezTo>
                    <a:pt x="4931" y="1247"/>
                    <a:pt x="4716" y="1376"/>
                    <a:pt x="4530" y="1491"/>
                  </a:cubicBezTo>
                  <a:cubicBezTo>
                    <a:pt x="4931" y="2308"/>
                    <a:pt x="5347" y="3110"/>
                    <a:pt x="5777" y="3913"/>
                  </a:cubicBezTo>
                  <a:cubicBezTo>
                    <a:pt x="6322" y="4959"/>
                    <a:pt x="6895" y="5991"/>
                    <a:pt x="7454" y="7023"/>
                  </a:cubicBezTo>
                  <a:lnTo>
                    <a:pt x="8099" y="8170"/>
                  </a:lnTo>
                  <a:lnTo>
                    <a:pt x="6967" y="7525"/>
                  </a:lnTo>
                  <a:cubicBezTo>
                    <a:pt x="5920" y="6966"/>
                    <a:pt x="4903" y="6393"/>
                    <a:pt x="3842" y="5848"/>
                  </a:cubicBezTo>
                  <a:cubicBezTo>
                    <a:pt x="3054" y="5432"/>
                    <a:pt x="2251" y="5017"/>
                    <a:pt x="1449" y="4615"/>
                  </a:cubicBezTo>
                  <a:cubicBezTo>
                    <a:pt x="1320" y="4816"/>
                    <a:pt x="1205" y="5017"/>
                    <a:pt x="1090" y="5232"/>
                  </a:cubicBezTo>
                  <a:cubicBezTo>
                    <a:pt x="1836" y="5719"/>
                    <a:pt x="2595" y="6206"/>
                    <a:pt x="3355" y="6679"/>
                  </a:cubicBezTo>
                  <a:cubicBezTo>
                    <a:pt x="4344" y="7324"/>
                    <a:pt x="5361" y="7926"/>
                    <a:pt x="6365" y="8542"/>
                  </a:cubicBezTo>
                  <a:lnTo>
                    <a:pt x="7497" y="9202"/>
                  </a:lnTo>
                  <a:lnTo>
                    <a:pt x="6193" y="9216"/>
                  </a:lnTo>
                  <a:cubicBezTo>
                    <a:pt x="5003" y="9245"/>
                    <a:pt x="3828" y="9259"/>
                    <a:pt x="2653" y="9316"/>
                  </a:cubicBezTo>
                  <a:cubicBezTo>
                    <a:pt x="1764" y="9345"/>
                    <a:pt x="875" y="9388"/>
                    <a:pt x="1" y="9445"/>
                  </a:cubicBezTo>
                  <a:lnTo>
                    <a:pt x="1" y="9732"/>
                  </a:lnTo>
                  <a:lnTo>
                    <a:pt x="1" y="10162"/>
                  </a:lnTo>
                  <a:cubicBezTo>
                    <a:pt x="875" y="10205"/>
                    <a:pt x="1764" y="10248"/>
                    <a:pt x="2638" y="10277"/>
                  </a:cubicBezTo>
                  <a:cubicBezTo>
                    <a:pt x="3828" y="10334"/>
                    <a:pt x="5003" y="10348"/>
                    <a:pt x="6178" y="10391"/>
                  </a:cubicBezTo>
                  <a:lnTo>
                    <a:pt x="7483" y="10391"/>
                  </a:lnTo>
                  <a:lnTo>
                    <a:pt x="6365" y="11065"/>
                  </a:lnTo>
                  <a:cubicBezTo>
                    <a:pt x="5361" y="11681"/>
                    <a:pt x="4344" y="12283"/>
                    <a:pt x="3355" y="12914"/>
                  </a:cubicBezTo>
                  <a:cubicBezTo>
                    <a:pt x="2610" y="13387"/>
                    <a:pt x="1879" y="13860"/>
                    <a:pt x="1148" y="14333"/>
                  </a:cubicBezTo>
                  <a:cubicBezTo>
                    <a:pt x="1262" y="14548"/>
                    <a:pt x="1377" y="14748"/>
                    <a:pt x="1506" y="14949"/>
                  </a:cubicBezTo>
                  <a:cubicBezTo>
                    <a:pt x="2280" y="14562"/>
                    <a:pt x="3054" y="14161"/>
                    <a:pt x="3828" y="13760"/>
                  </a:cubicBezTo>
                  <a:cubicBezTo>
                    <a:pt x="4874" y="13215"/>
                    <a:pt x="5906" y="12642"/>
                    <a:pt x="6952" y="12068"/>
                  </a:cubicBezTo>
                  <a:lnTo>
                    <a:pt x="8085" y="11438"/>
                  </a:lnTo>
                  <a:lnTo>
                    <a:pt x="7440" y="12570"/>
                  </a:lnTo>
                  <a:cubicBezTo>
                    <a:pt x="6881" y="13602"/>
                    <a:pt x="6307" y="14634"/>
                    <a:pt x="5763" y="15680"/>
                  </a:cubicBezTo>
                  <a:cubicBezTo>
                    <a:pt x="5361" y="16454"/>
                    <a:pt x="4960" y="17214"/>
                    <a:pt x="4573" y="17988"/>
                  </a:cubicBezTo>
                  <a:cubicBezTo>
                    <a:pt x="4774" y="18117"/>
                    <a:pt x="4989" y="18231"/>
                    <a:pt x="5204" y="18346"/>
                  </a:cubicBezTo>
                  <a:cubicBezTo>
                    <a:pt x="5677" y="17629"/>
                    <a:pt x="6135" y="16898"/>
                    <a:pt x="6594" y="16167"/>
                  </a:cubicBezTo>
                  <a:cubicBezTo>
                    <a:pt x="7239" y="15178"/>
                    <a:pt x="7841" y="14161"/>
                    <a:pt x="8457" y="13158"/>
                  </a:cubicBezTo>
                  <a:lnTo>
                    <a:pt x="9117" y="12025"/>
                  </a:lnTo>
                  <a:lnTo>
                    <a:pt x="9131" y="13330"/>
                  </a:lnTo>
                  <a:cubicBezTo>
                    <a:pt x="9160" y="14519"/>
                    <a:pt x="9174" y="15694"/>
                    <a:pt x="9231" y="16870"/>
                  </a:cubicBezTo>
                  <a:cubicBezTo>
                    <a:pt x="9260" y="17730"/>
                    <a:pt x="9303" y="18590"/>
                    <a:pt x="9346" y="19450"/>
                  </a:cubicBezTo>
                  <a:lnTo>
                    <a:pt x="10063" y="19450"/>
                  </a:lnTo>
                  <a:cubicBezTo>
                    <a:pt x="10120" y="18590"/>
                    <a:pt x="10163" y="17730"/>
                    <a:pt x="10191" y="16870"/>
                  </a:cubicBezTo>
                  <a:cubicBezTo>
                    <a:pt x="10249" y="15694"/>
                    <a:pt x="10263" y="14519"/>
                    <a:pt x="10292" y="13330"/>
                  </a:cubicBezTo>
                  <a:lnTo>
                    <a:pt x="10306" y="12025"/>
                  </a:lnTo>
                  <a:lnTo>
                    <a:pt x="10965" y="13158"/>
                  </a:lnTo>
                  <a:cubicBezTo>
                    <a:pt x="11582" y="14161"/>
                    <a:pt x="12184" y="15178"/>
                    <a:pt x="12829" y="16167"/>
                  </a:cubicBezTo>
                  <a:cubicBezTo>
                    <a:pt x="13287" y="16898"/>
                    <a:pt x="13746" y="17629"/>
                    <a:pt x="14219" y="18346"/>
                  </a:cubicBezTo>
                  <a:cubicBezTo>
                    <a:pt x="14434" y="18231"/>
                    <a:pt x="14649" y="18117"/>
                    <a:pt x="14850" y="17988"/>
                  </a:cubicBezTo>
                  <a:cubicBezTo>
                    <a:pt x="14463" y="17214"/>
                    <a:pt x="14061" y="16454"/>
                    <a:pt x="13660" y="15680"/>
                  </a:cubicBezTo>
                  <a:cubicBezTo>
                    <a:pt x="13130" y="14634"/>
                    <a:pt x="12542" y="13602"/>
                    <a:pt x="11983" y="12570"/>
                  </a:cubicBezTo>
                  <a:lnTo>
                    <a:pt x="11338" y="11438"/>
                  </a:lnTo>
                  <a:lnTo>
                    <a:pt x="12470" y="12083"/>
                  </a:lnTo>
                  <a:cubicBezTo>
                    <a:pt x="13517" y="12642"/>
                    <a:pt x="14534" y="13215"/>
                    <a:pt x="15595" y="13760"/>
                  </a:cubicBezTo>
                  <a:cubicBezTo>
                    <a:pt x="16369" y="14161"/>
                    <a:pt x="17143" y="14562"/>
                    <a:pt x="17917" y="14963"/>
                  </a:cubicBezTo>
                  <a:cubicBezTo>
                    <a:pt x="18046" y="14763"/>
                    <a:pt x="18175" y="14548"/>
                    <a:pt x="18275" y="14333"/>
                  </a:cubicBezTo>
                  <a:cubicBezTo>
                    <a:pt x="17544" y="13860"/>
                    <a:pt x="16813" y="13387"/>
                    <a:pt x="16068" y="12914"/>
                  </a:cubicBezTo>
                  <a:cubicBezTo>
                    <a:pt x="15079" y="12283"/>
                    <a:pt x="14061" y="11681"/>
                    <a:pt x="13058" y="11065"/>
                  </a:cubicBezTo>
                  <a:lnTo>
                    <a:pt x="11940" y="10406"/>
                  </a:lnTo>
                  <a:lnTo>
                    <a:pt x="13230" y="10391"/>
                  </a:lnTo>
                  <a:cubicBezTo>
                    <a:pt x="14420" y="10348"/>
                    <a:pt x="15595" y="10334"/>
                    <a:pt x="16770" y="10277"/>
                  </a:cubicBezTo>
                  <a:cubicBezTo>
                    <a:pt x="17659" y="10248"/>
                    <a:pt x="18547" y="10205"/>
                    <a:pt x="19422" y="10162"/>
                  </a:cubicBezTo>
                  <a:lnTo>
                    <a:pt x="19422" y="9732"/>
                  </a:lnTo>
                  <a:lnTo>
                    <a:pt x="19422" y="9445"/>
                  </a:lnTo>
                  <a:cubicBezTo>
                    <a:pt x="18547" y="9388"/>
                    <a:pt x="17659" y="9345"/>
                    <a:pt x="16770" y="9316"/>
                  </a:cubicBezTo>
                  <a:cubicBezTo>
                    <a:pt x="15595" y="9259"/>
                    <a:pt x="14405" y="9245"/>
                    <a:pt x="13230" y="9216"/>
                  </a:cubicBezTo>
                  <a:lnTo>
                    <a:pt x="11926" y="9202"/>
                  </a:lnTo>
                  <a:lnTo>
                    <a:pt x="13058" y="8542"/>
                  </a:lnTo>
                  <a:cubicBezTo>
                    <a:pt x="14047" y="7926"/>
                    <a:pt x="15065" y="7324"/>
                    <a:pt x="16068" y="6679"/>
                  </a:cubicBezTo>
                  <a:cubicBezTo>
                    <a:pt x="16828" y="6206"/>
                    <a:pt x="17573" y="5719"/>
                    <a:pt x="18332" y="5232"/>
                  </a:cubicBezTo>
                  <a:cubicBezTo>
                    <a:pt x="18218" y="5017"/>
                    <a:pt x="18103" y="4802"/>
                    <a:pt x="17974" y="4601"/>
                  </a:cubicBezTo>
                  <a:cubicBezTo>
                    <a:pt x="17171" y="5017"/>
                    <a:pt x="16369" y="5418"/>
                    <a:pt x="15566" y="5848"/>
                  </a:cubicBezTo>
                  <a:cubicBezTo>
                    <a:pt x="14520" y="6378"/>
                    <a:pt x="13502" y="6966"/>
                    <a:pt x="12456" y="7525"/>
                  </a:cubicBezTo>
                  <a:lnTo>
                    <a:pt x="11324" y="8170"/>
                  </a:lnTo>
                  <a:lnTo>
                    <a:pt x="11969" y="7038"/>
                  </a:lnTo>
                  <a:cubicBezTo>
                    <a:pt x="12528" y="5991"/>
                    <a:pt x="13101" y="4974"/>
                    <a:pt x="13646" y="3913"/>
                  </a:cubicBezTo>
                  <a:cubicBezTo>
                    <a:pt x="14061" y="3110"/>
                    <a:pt x="14477" y="2308"/>
                    <a:pt x="14893" y="1491"/>
                  </a:cubicBezTo>
                  <a:cubicBezTo>
                    <a:pt x="14692" y="1376"/>
                    <a:pt x="14491" y="1247"/>
                    <a:pt x="14291" y="1133"/>
                  </a:cubicBezTo>
                  <a:cubicBezTo>
                    <a:pt x="13789" y="1892"/>
                    <a:pt x="13287" y="2666"/>
                    <a:pt x="12814" y="3426"/>
                  </a:cubicBezTo>
                  <a:cubicBezTo>
                    <a:pt x="12169" y="4429"/>
                    <a:pt x="11567" y="5447"/>
                    <a:pt x="10951" y="6450"/>
                  </a:cubicBezTo>
                  <a:lnTo>
                    <a:pt x="10292" y="7568"/>
                  </a:lnTo>
                  <a:lnTo>
                    <a:pt x="10277" y="6264"/>
                  </a:lnTo>
                  <a:cubicBezTo>
                    <a:pt x="10249" y="5088"/>
                    <a:pt x="10234" y="3899"/>
                    <a:pt x="10177" y="2723"/>
                  </a:cubicBezTo>
                  <a:cubicBezTo>
                    <a:pt x="10134" y="1820"/>
                    <a:pt x="10091" y="903"/>
                    <a:pt x="10048" y="0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60" name="Google Shape;4324;p64"/>
            <p:cNvSpPr/>
            <p:nvPr/>
          </p:nvSpPr>
          <p:spPr>
            <a:xfrm>
              <a:off x="4807538" y="3492538"/>
              <a:ext cx="424275" cy="389550"/>
            </a:xfrm>
            <a:custGeom>
              <a:avLst/>
              <a:gdLst/>
              <a:ahLst/>
              <a:cxnLst/>
              <a:rect l="l" t="t" r="r" b="b"/>
              <a:pathLst>
                <a:path w="16971" h="15582" extrusionOk="0">
                  <a:moveTo>
                    <a:pt x="9034" y="1"/>
                  </a:moveTo>
                  <a:cubicBezTo>
                    <a:pt x="8203" y="1"/>
                    <a:pt x="7371" y="109"/>
                    <a:pt x="6565" y="324"/>
                  </a:cubicBezTo>
                  <a:cubicBezTo>
                    <a:pt x="4272" y="926"/>
                    <a:pt x="2308" y="2374"/>
                    <a:pt x="1047" y="4395"/>
                  </a:cubicBezTo>
                  <a:cubicBezTo>
                    <a:pt x="703" y="4939"/>
                    <a:pt x="445" y="5541"/>
                    <a:pt x="259" y="6158"/>
                  </a:cubicBezTo>
                  <a:cubicBezTo>
                    <a:pt x="216" y="6287"/>
                    <a:pt x="187" y="6430"/>
                    <a:pt x="158" y="6559"/>
                  </a:cubicBezTo>
                  <a:cubicBezTo>
                    <a:pt x="44" y="7089"/>
                    <a:pt x="1" y="7634"/>
                    <a:pt x="29" y="8178"/>
                  </a:cubicBezTo>
                  <a:cubicBezTo>
                    <a:pt x="144" y="9554"/>
                    <a:pt x="775" y="10300"/>
                    <a:pt x="1534" y="10672"/>
                  </a:cubicBezTo>
                  <a:cubicBezTo>
                    <a:pt x="2172" y="11006"/>
                    <a:pt x="2890" y="11086"/>
                    <a:pt x="3435" y="11086"/>
                  </a:cubicBezTo>
                  <a:cubicBezTo>
                    <a:pt x="3943" y="11086"/>
                    <a:pt x="4300" y="11016"/>
                    <a:pt x="4300" y="11016"/>
                  </a:cubicBezTo>
                  <a:lnTo>
                    <a:pt x="4300" y="11016"/>
                  </a:lnTo>
                  <a:cubicBezTo>
                    <a:pt x="4300" y="11016"/>
                    <a:pt x="3713" y="14814"/>
                    <a:pt x="5375" y="15359"/>
                  </a:cubicBezTo>
                  <a:cubicBezTo>
                    <a:pt x="5504" y="15402"/>
                    <a:pt x="5617" y="15422"/>
                    <a:pt x="5714" y="15422"/>
                  </a:cubicBezTo>
                  <a:cubicBezTo>
                    <a:pt x="6879" y="15422"/>
                    <a:pt x="6002" y="12593"/>
                    <a:pt x="6809" y="12593"/>
                  </a:cubicBezTo>
                  <a:cubicBezTo>
                    <a:pt x="7697" y="12593"/>
                    <a:pt x="6622" y="15230"/>
                    <a:pt x="8199" y="15560"/>
                  </a:cubicBezTo>
                  <a:cubicBezTo>
                    <a:pt x="8273" y="15575"/>
                    <a:pt x="8342" y="15582"/>
                    <a:pt x="8405" y="15582"/>
                  </a:cubicBezTo>
                  <a:cubicBezTo>
                    <a:pt x="9693" y="15582"/>
                    <a:pt x="8907" y="12679"/>
                    <a:pt x="10191" y="12679"/>
                  </a:cubicBezTo>
                  <a:cubicBezTo>
                    <a:pt x="11538" y="12679"/>
                    <a:pt x="11166" y="15459"/>
                    <a:pt x="12742" y="15560"/>
                  </a:cubicBezTo>
                  <a:cubicBezTo>
                    <a:pt x="12757" y="15560"/>
                    <a:pt x="12771" y="15561"/>
                    <a:pt x="12784" y="15561"/>
                  </a:cubicBezTo>
                  <a:cubicBezTo>
                    <a:pt x="14312" y="15561"/>
                    <a:pt x="13115" y="10873"/>
                    <a:pt x="13115" y="10873"/>
                  </a:cubicBezTo>
                  <a:lnTo>
                    <a:pt x="13115" y="10873"/>
                  </a:lnTo>
                  <a:cubicBezTo>
                    <a:pt x="13115" y="10873"/>
                    <a:pt x="13524" y="10963"/>
                    <a:pt x="14073" y="10963"/>
                  </a:cubicBezTo>
                  <a:cubicBezTo>
                    <a:pt x="14623" y="10963"/>
                    <a:pt x="15315" y="10873"/>
                    <a:pt x="15881" y="10515"/>
                  </a:cubicBezTo>
                  <a:cubicBezTo>
                    <a:pt x="16139" y="10357"/>
                    <a:pt x="16340" y="10156"/>
                    <a:pt x="16512" y="9913"/>
                  </a:cubicBezTo>
                  <a:cubicBezTo>
                    <a:pt x="16784" y="9511"/>
                    <a:pt x="16970" y="8938"/>
                    <a:pt x="16970" y="8178"/>
                  </a:cubicBezTo>
                  <a:cubicBezTo>
                    <a:pt x="16970" y="6631"/>
                    <a:pt x="16053" y="2933"/>
                    <a:pt x="13101" y="1084"/>
                  </a:cubicBezTo>
                  <a:cubicBezTo>
                    <a:pt x="13015" y="1026"/>
                    <a:pt x="12929" y="969"/>
                    <a:pt x="12828" y="926"/>
                  </a:cubicBezTo>
                  <a:cubicBezTo>
                    <a:pt x="12527" y="754"/>
                    <a:pt x="12226" y="611"/>
                    <a:pt x="11911" y="482"/>
                  </a:cubicBezTo>
                  <a:cubicBezTo>
                    <a:pt x="11194" y="224"/>
                    <a:pt x="10449" y="66"/>
                    <a:pt x="9689" y="23"/>
                  </a:cubicBezTo>
                  <a:cubicBezTo>
                    <a:pt x="9471" y="8"/>
                    <a:pt x="9253" y="1"/>
                    <a:pt x="9034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61" name="Google Shape;4325;p64"/>
            <p:cNvSpPr/>
            <p:nvPr/>
          </p:nvSpPr>
          <p:spPr>
            <a:xfrm>
              <a:off x="4989213" y="3705238"/>
              <a:ext cx="78500" cy="57900"/>
            </a:xfrm>
            <a:custGeom>
              <a:avLst/>
              <a:gdLst/>
              <a:ahLst/>
              <a:cxnLst/>
              <a:rect l="l" t="t" r="r" b="b"/>
              <a:pathLst>
                <a:path w="3140" h="2316" extrusionOk="0">
                  <a:moveTo>
                    <a:pt x="1233" y="0"/>
                  </a:moveTo>
                  <a:cubicBezTo>
                    <a:pt x="1233" y="0"/>
                    <a:pt x="0" y="1935"/>
                    <a:pt x="430" y="2236"/>
                  </a:cubicBezTo>
                  <a:cubicBezTo>
                    <a:pt x="479" y="2270"/>
                    <a:pt x="528" y="2285"/>
                    <a:pt x="577" y="2285"/>
                  </a:cubicBezTo>
                  <a:cubicBezTo>
                    <a:pt x="970" y="2285"/>
                    <a:pt x="1376" y="1347"/>
                    <a:pt x="1376" y="1347"/>
                  </a:cubicBezTo>
                  <a:cubicBezTo>
                    <a:pt x="1376" y="1347"/>
                    <a:pt x="1563" y="2316"/>
                    <a:pt x="2157" y="2316"/>
                  </a:cubicBezTo>
                  <a:cubicBezTo>
                    <a:pt x="2222" y="2316"/>
                    <a:pt x="2291" y="2304"/>
                    <a:pt x="2365" y="2279"/>
                  </a:cubicBezTo>
                  <a:cubicBezTo>
                    <a:pt x="3139" y="2035"/>
                    <a:pt x="1233" y="0"/>
                    <a:pt x="1233" y="0"/>
                  </a:cubicBezTo>
                  <a:close/>
                </a:path>
              </a:pathLst>
            </a:custGeom>
            <a:solidFill>
              <a:srgbClr val="1E032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62" name="Google Shape;4326;p64"/>
            <p:cNvSpPr/>
            <p:nvPr/>
          </p:nvSpPr>
          <p:spPr>
            <a:xfrm>
              <a:off x="4883513" y="3581088"/>
              <a:ext cx="92450" cy="133550"/>
            </a:xfrm>
            <a:custGeom>
              <a:avLst/>
              <a:gdLst/>
              <a:ahLst/>
              <a:cxnLst/>
              <a:rect l="l" t="t" r="r" b="b"/>
              <a:pathLst>
                <a:path w="3698" h="5342" extrusionOk="0">
                  <a:moveTo>
                    <a:pt x="2008" y="0"/>
                  </a:moveTo>
                  <a:cubicBezTo>
                    <a:pt x="1223" y="0"/>
                    <a:pt x="513" y="500"/>
                    <a:pt x="244" y="1240"/>
                  </a:cubicBezTo>
                  <a:cubicBezTo>
                    <a:pt x="43" y="1784"/>
                    <a:pt x="0" y="2386"/>
                    <a:pt x="100" y="2945"/>
                  </a:cubicBezTo>
                  <a:cubicBezTo>
                    <a:pt x="172" y="3332"/>
                    <a:pt x="272" y="3705"/>
                    <a:pt x="401" y="4063"/>
                  </a:cubicBezTo>
                  <a:cubicBezTo>
                    <a:pt x="502" y="4364"/>
                    <a:pt x="659" y="4665"/>
                    <a:pt x="860" y="4909"/>
                  </a:cubicBezTo>
                  <a:cubicBezTo>
                    <a:pt x="1125" y="5186"/>
                    <a:pt x="1502" y="5341"/>
                    <a:pt x="1879" y="5341"/>
                  </a:cubicBezTo>
                  <a:cubicBezTo>
                    <a:pt x="1950" y="5341"/>
                    <a:pt x="2022" y="5336"/>
                    <a:pt x="2093" y="5324"/>
                  </a:cubicBezTo>
                  <a:cubicBezTo>
                    <a:pt x="2150" y="5310"/>
                    <a:pt x="2193" y="5310"/>
                    <a:pt x="2236" y="5296"/>
                  </a:cubicBezTo>
                  <a:cubicBezTo>
                    <a:pt x="2953" y="5124"/>
                    <a:pt x="3426" y="4421"/>
                    <a:pt x="3540" y="3719"/>
                  </a:cubicBezTo>
                  <a:cubicBezTo>
                    <a:pt x="3698" y="2759"/>
                    <a:pt x="3569" y="1770"/>
                    <a:pt x="3168" y="896"/>
                  </a:cubicBezTo>
                  <a:cubicBezTo>
                    <a:pt x="3024" y="552"/>
                    <a:pt x="2766" y="265"/>
                    <a:pt x="2451" y="79"/>
                  </a:cubicBezTo>
                  <a:cubicBezTo>
                    <a:pt x="2351" y="36"/>
                    <a:pt x="2265" y="7"/>
                    <a:pt x="2164" y="7"/>
                  </a:cubicBezTo>
                  <a:cubicBezTo>
                    <a:pt x="2112" y="3"/>
                    <a:pt x="2060" y="0"/>
                    <a:pt x="2008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63" name="Google Shape;4327;p64"/>
            <p:cNvSpPr/>
            <p:nvPr/>
          </p:nvSpPr>
          <p:spPr>
            <a:xfrm>
              <a:off x="4901413" y="3583038"/>
              <a:ext cx="74550" cy="131175"/>
            </a:xfrm>
            <a:custGeom>
              <a:avLst/>
              <a:gdLst/>
              <a:ahLst/>
              <a:cxnLst/>
              <a:rect l="l" t="t" r="r" b="b"/>
              <a:pathLst>
                <a:path w="2982" h="5247" extrusionOk="0">
                  <a:moveTo>
                    <a:pt x="1735" y="1"/>
                  </a:moveTo>
                  <a:cubicBezTo>
                    <a:pt x="1047" y="115"/>
                    <a:pt x="488" y="588"/>
                    <a:pt x="244" y="1233"/>
                  </a:cubicBezTo>
                  <a:cubicBezTo>
                    <a:pt x="44" y="1778"/>
                    <a:pt x="1" y="2366"/>
                    <a:pt x="101" y="2939"/>
                  </a:cubicBezTo>
                  <a:cubicBezTo>
                    <a:pt x="173" y="3326"/>
                    <a:pt x="273" y="3698"/>
                    <a:pt x="402" y="4057"/>
                  </a:cubicBezTo>
                  <a:cubicBezTo>
                    <a:pt x="502" y="4358"/>
                    <a:pt x="646" y="4644"/>
                    <a:pt x="861" y="4902"/>
                  </a:cubicBezTo>
                  <a:cubicBezTo>
                    <a:pt x="1004" y="5060"/>
                    <a:pt x="1176" y="5175"/>
                    <a:pt x="1377" y="5246"/>
                  </a:cubicBezTo>
                  <a:cubicBezTo>
                    <a:pt x="1434" y="5232"/>
                    <a:pt x="1477" y="5232"/>
                    <a:pt x="1520" y="5218"/>
                  </a:cubicBezTo>
                  <a:cubicBezTo>
                    <a:pt x="2237" y="5046"/>
                    <a:pt x="2710" y="4343"/>
                    <a:pt x="2824" y="3641"/>
                  </a:cubicBezTo>
                  <a:cubicBezTo>
                    <a:pt x="2982" y="2681"/>
                    <a:pt x="2853" y="1692"/>
                    <a:pt x="2452" y="818"/>
                  </a:cubicBezTo>
                  <a:cubicBezTo>
                    <a:pt x="2308" y="474"/>
                    <a:pt x="2050" y="187"/>
                    <a:pt x="1735" y="1"/>
                  </a:cubicBezTo>
                  <a:close/>
                </a:path>
              </a:pathLst>
            </a:custGeom>
            <a:solidFill>
              <a:srgbClr val="1E032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64" name="Google Shape;4328;p64"/>
            <p:cNvSpPr/>
            <p:nvPr/>
          </p:nvSpPr>
          <p:spPr>
            <a:xfrm>
              <a:off x="5075213" y="3594588"/>
              <a:ext cx="86125" cy="114575"/>
            </a:xfrm>
            <a:custGeom>
              <a:avLst/>
              <a:gdLst/>
              <a:ahLst/>
              <a:cxnLst/>
              <a:rect l="l" t="t" r="r" b="b"/>
              <a:pathLst>
                <a:path w="3445" h="4583" extrusionOk="0">
                  <a:moveTo>
                    <a:pt x="1400" y="1"/>
                  </a:moveTo>
                  <a:cubicBezTo>
                    <a:pt x="1265" y="1"/>
                    <a:pt x="1130" y="28"/>
                    <a:pt x="1003" y="83"/>
                  </a:cubicBezTo>
                  <a:cubicBezTo>
                    <a:pt x="932" y="112"/>
                    <a:pt x="860" y="155"/>
                    <a:pt x="788" y="212"/>
                  </a:cubicBezTo>
                  <a:cubicBezTo>
                    <a:pt x="115" y="728"/>
                    <a:pt x="0" y="4025"/>
                    <a:pt x="1577" y="4512"/>
                  </a:cubicBezTo>
                  <a:lnTo>
                    <a:pt x="1648" y="4541"/>
                  </a:lnTo>
                  <a:cubicBezTo>
                    <a:pt x="1765" y="4569"/>
                    <a:pt x="1875" y="4582"/>
                    <a:pt x="1978" y="4582"/>
                  </a:cubicBezTo>
                  <a:cubicBezTo>
                    <a:pt x="3187" y="4582"/>
                    <a:pt x="3445" y="2757"/>
                    <a:pt x="3168" y="1832"/>
                  </a:cubicBezTo>
                  <a:cubicBezTo>
                    <a:pt x="2953" y="1187"/>
                    <a:pt x="2551" y="614"/>
                    <a:pt x="2007" y="212"/>
                  </a:cubicBezTo>
                  <a:cubicBezTo>
                    <a:pt x="1830" y="71"/>
                    <a:pt x="1616" y="1"/>
                    <a:pt x="1400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65" name="Google Shape;4329;p64"/>
            <p:cNvSpPr/>
            <p:nvPr/>
          </p:nvSpPr>
          <p:spPr>
            <a:xfrm>
              <a:off x="5075213" y="3596663"/>
              <a:ext cx="65950" cy="110750"/>
            </a:xfrm>
            <a:custGeom>
              <a:avLst/>
              <a:gdLst/>
              <a:ahLst/>
              <a:cxnLst/>
              <a:rect l="l" t="t" r="r" b="b"/>
              <a:pathLst>
                <a:path w="2638" h="4430" extrusionOk="0">
                  <a:moveTo>
                    <a:pt x="1003" y="0"/>
                  </a:moveTo>
                  <a:cubicBezTo>
                    <a:pt x="932" y="29"/>
                    <a:pt x="860" y="72"/>
                    <a:pt x="788" y="129"/>
                  </a:cubicBezTo>
                  <a:cubicBezTo>
                    <a:pt x="115" y="645"/>
                    <a:pt x="0" y="3942"/>
                    <a:pt x="1577" y="4429"/>
                  </a:cubicBezTo>
                  <a:cubicBezTo>
                    <a:pt x="2465" y="4099"/>
                    <a:pt x="2637" y="2580"/>
                    <a:pt x="2394" y="1749"/>
                  </a:cubicBezTo>
                  <a:cubicBezTo>
                    <a:pt x="2236" y="1233"/>
                    <a:pt x="1792" y="488"/>
                    <a:pt x="1233" y="129"/>
                  </a:cubicBezTo>
                  <a:cubicBezTo>
                    <a:pt x="1161" y="72"/>
                    <a:pt x="1089" y="29"/>
                    <a:pt x="1003" y="0"/>
                  </a:cubicBezTo>
                  <a:close/>
                </a:path>
              </a:pathLst>
            </a:custGeom>
            <a:solidFill>
              <a:srgbClr val="1E032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66" name="Google Shape;4330;p64"/>
            <p:cNvSpPr/>
            <p:nvPr/>
          </p:nvSpPr>
          <p:spPr>
            <a:xfrm>
              <a:off x="4938338" y="3696638"/>
              <a:ext cx="43725" cy="34425"/>
            </a:xfrm>
            <a:custGeom>
              <a:avLst/>
              <a:gdLst/>
              <a:ahLst/>
              <a:cxnLst/>
              <a:rect l="l" t="t" r="r" b="b"/>
              <a:pathLst>
                <a:path w="1749" h="1377" extrusionOk="0">
                  <a:moveTo>
                    <a:pt x="1749" y="0"/>
                  </a:moveTo>
                  <a:lnTo>
                    <a:pt x="0" y="1376"/>
                  </a:lnTo>
                  <a:cubicBezTo>
                    <a:pt x="0" y="1376"/>
                    <a:pt x="12" y="1377"/>
                    <a:pt x="33" y="1377"/>
                  </a:cubicBezTo>
                  <a:cubicBezTo>
                    <a:pt x="252" y="1377"/>
                    <a:pt x="1475" y="1317"/>
                    <a:pt x="1749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67" name="Google Shape;4331;p64"/>
            <p:cNvSpPr/>
            <p:nvPr/>
          </p:nvSpPr>
          <p:spPr>
            <a:xfrm>
              <a:off x="5079138" y="3698063"/>
              <a:ext cx="40875" cy="25825"/>
            </a:xfrm>
            <a:custGeom>
              <a:avLst/>
              <a:gdLst/>
              <a:ahLst/>
              <a:cxnLst/>
              <a:rect l="l" t="t" r="r" b="b"/>
              <a:pathLst>
                <a:path w="1635" h="1033" extrusionOk="0">
                  <a:moveTo>
                    <a:pt x="1" y="0"/>
                  </a:moveTo>
                  <a:cubicBezTo>
                    <a:pt x="1" y="1"/>
                    <a:pt x="489" y="1033"/>
                    <a:pt x="1590" y="1033"/>
                  </a:cubicBezTo>
                  <a:cubicBezTo>
                    <a:pt x="1605" y="1033"/>
                    <a:pt x="1620" y="1033"/>
                    <a:pt x="1635" y="1032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68" name="Google Shape;4332;p64"/>
            <p:cNvSpPr/>
            <p:nvPr/>
          </p:nvSpPr>
          <p:spPr>
            <a:xfrm>
              <a:off x="4807888" y="3656488"/>
              <a:ext cx="56300" cy="103225"/>
            </a:xfrm>
            <a:custGeom>
              <a:avLst/>
              <a:gdLst/>
              <a:ahLst/>
              <a:cxnLst/>
              <a:rect l="l" t="t" r="r" b="b"/>
              <a:pathLst>
                <a:path w="2252" h="4129" extrusionOk="0">
                  <a:moveTo>
                    <a:pt x="159" y="1"/>
                  </a:moveTo>
                  <a:cubicBezTo>
                    <a:pt x="101" y="187"/>
                    <a:pt x="73" y="373"/>
                    <a:pt x="58" y="574"/>
                  </a:cubicBezTo>
                  <a:cubicBezTo>
                    <a:pt x="1" y="918"/>
                    <a:pt x="1" y="1276"/>
                    <a:pt x="30" y="1635"/>
                  </a:cubicBezTo>
                  <a:cubicBezTo>
                    <a:pt x="116" y="2753"/>
                    <a:pt x="546" y="3441"/>
                    <a:pt x="1119" y="3871"/>
                  </a:cubicBezTo>
                  <a:cubicBezTo>
                    <a:pt x="1248" y="3971"/>
                    <a:pt x="1377" y="4057"/>
                    <a:pt x="1520" y="4129"/>
                  </a:cubicBezTo>
                  <a:cubicBezTo>
                    <a:pt x="2251" y="1649"/>
                    <a:pt x="646" y="330"/>
                    <a:pt x="159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69" name="Google Shape;4333;p64"/>
            <p:cNvSpPr/>
            <p:nvPr/>
          </p:nvSpPr>
          <p:spPr>
            <a:xfrm>
              <a:off x="4814338" y="3602388"/>
              <a:ext cx="23325" cy="44100"/>
            </a:xfrm>
            <a:custGeom>
              <a:avLst/>
              <a:gdLst/>
              <a:ahLst/>
              <a:cxnLst/>
              <a:rect l="l" t="t" r="r" b="b"/>
              <a:pathLst>
                <a:path w="933" h="1764" extrusionOk="0">
                  <a:moveTo>
                    <a:pt x="775" y="1"/>
                  </a:moveTo>
                  <a:lnTo>
                    <a:pt x="775" y="1"/>
                  </a:lnTo>
                  <a:cubicBezTo>
                    <a:pt x="445" y="545"/>
                    <a:pt x="173" y="1147"/>
                    <a:pt x="1" y="1764"/>
                  </a:cubicBezTo>
                  <a:cubicBezTo>
                    <a:pt x="345" y="1434"/>
                    <a:pt x="933" y="746"/>
                    <a:pt x="775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70" name="Google Shape;4334;p64"/>
            <p:cNvSpPr/>
            <p:nvPr/>
          </p:nvSpPr>
          <p:spPr>
            <a:xfrm>
              <a:off x="4826538" y="3620138"/>
              <a:ext cx="50900" cy="38175"/>
            </a:xfrm>
            <a:custGeom>
              <a:avLst/>
              <a:gdLst/>
              <a:ahLst/>
              <a:cxnLst/>
              <a:rect l="l" t="t" r="r" b="b"/>
              <a:pathLst>
                <a:path w="2036" h="1527" extrusionOk="0">
                  <a:moveTo>
                    <a:pt x="1298" y="1"/>
                  </a:moveTo>
                  <a:cubicBezTo>
                    <a:pt x="734" y="1"/>
                    <a:pt x="0" y="1527"/>
                    <a:pt x="0" y="1527"/>
                  </a:cubicBezTo>
                  <a:cubicBezTo>
                    <a:pt x="0" y="1527"/>
                    <a:pt x="2035" y="409"/>
                    <a:pt x="1462" y="50"/>
                  </a:cubicBezTo>
                  <a:cubicBezTo>
                    <a:pt x="1410" y="16"/>
                    <a:pt x="1355" y="1"/>
                    <a:pt x="1298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71" name="Google Shape;4335;p64"/>
            <p:cNvSpPr/>
            <p:nvPr/>
          </p:nvSpPr>
          <p:spPr>
            <a:xfrm>
              <a:off x="4837638" y="3654338"/>
              <a:ext cx="44100" cy="18300"/>
            </a:xfrm>
            <a:custGeom>
              <a:avLst/>
              <a:gdLst/>
              <a:ahLst/>
              <a:cxnLst/>
              <a:rect l="l" t="t" r="r" b="b"/>
              <a:pathLst>
                <a:path w="1764" h="732" extrusionOk="0">
                  <a:moveTo>
                    <a:pt x="1264" y="0"/>
                  </a:moveTo>
                  <a:cubicBezTo>
                    <a:pt x="824" y="0"/>
                    <a:pt x="1" y="732"/>
                    <a:pt x="1" y="732"/>
                  </a:cubicBezTo>
                  <a:cubicBezTo>
                    <a:pt x="1" y="732"/>
                    <a:pt x="1763" y="459"/>
                    <a:pt x="1462" y="87"/>
                  </a:cubicBezTo>
                  <a:cubicBezTo>
                    <a:pt x="1415" y="26"/>
                    <a:pt x="1346" y="0"/>
                    <a:pt x="1264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72" name="Google Shape;4336;p64"/>
            <p:cNvSpPr/>
            <p:nvPr/>
          </p:nvSpPr>
          <p:spPr>
            <a:xfrm>
              <a:off x="4848038" y="3676013"/>
              <a:ext cx="42075" cy="14225"/>
            </a:xfrm>
            <a:custGeom>
              <a:avLst/>
              <a:gdLst/>
              <a:ahLst/>
              <a:cxnLst/>
              <a:rect l="l" t="t" r="r" b="b"/>
              <a:pathLst>
                <a:path w="1683" h="569" extrusionOk="0">
                  <a:moveTo>
                    <a:pt x="1211" y="0"/>
                  </a:moveTo>
                  <a:cubicBezTo>
                    <a:pt x="765" y="0"/>
                    <a:pt x="0" y="567"/>
                    <a:pt x="0" y="567"/>
                  </a:cubicBezTo>
                  <a:cubicBezTo>
                    <a:pt x="0" y="567"/>
                    <a:pt x="41" y="568"/>
                    <a:pt x="109" y="568"/>
                  </a:cubicBezTo>
                  <a:cubicBezTo>
                    <a:pt x="483" y="568"/>
                    <a:pt x="1683" y="537"/>
                    <a:pt x="1476" y="137"/>
                  </a:cubicBezTo>
                  <a:cubicBezTo>
                    <a:pt x="1423" y="39"/>
                    <a:pt x="1328" y="0"/>
                    <a:pt x="1211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73" name="Google Shape;4337;p64"/>
            <p:cNvSpPr/>
            <p:nvPr/>
          </p:nvSpPr>
          <p:spPr>
            <a:xfrm>
              <a:off x="4854488" y="3700138"/>
              <a:ext cx="43125" cy="10050"/>
            </a:xfrm>
            <a:custGeom>
              <a:avLst/>
              <a:gdLst/>
              <a:ahLst/>
              <a:cxnLst/>
              <a:rect l="l" t="t" r="r" b="b"/>
              <a:pathLst>
                <a:path w="1725" h="402" extrusionOk="0">
                  <a:moveTo>
                    <a:pt x="1113" y="0"/>
                  </a:moveTo>
                  <a:cubicBezTo>
                    <a:pt x="624" y="0"/>
                    <a:pt x="0" y="204"/>
                    <a:pt x="0" y="204"/>
                  </a:cubicBezTo>
                  <a:cubicBezTo>
                    <a:pt x="0" y="204"/>
                    <a:pt x="835" y="402"/>
                    <a:pt x="1323" y="402"/>
                  </a:cubicBezTo>
                  <a:cubicBezTo>
                    <a:pt x="1567" y="402"/>
                    <a:pt x="1725" y="352"/>
                    <a:pt x="1648" y="204"/>
                  </a:cubicBezTo>
                  <a:cubicBezTo>
                    <a:pt x="1567" y="51"/>
                    <a:pt x="1357" y="0"/>
                    <a:pt x="1113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74" name="Google Shape;4338;p64"/>
            <p:cNvSpPr/>
            <p:nvPr/>
          </p:nvSpPr>
          <p:spPr>
            <a:xfrm>
              <a:off x="4858788" y="3718338"/>
              <a:ext cx="40000" cy="12950"/>
            </a:xfrm>
            <a:custGeom>
              <a:avLst/>
              <a:gdLst/>
              <a:ahLst/>
              <a:cxnLst/>
              <a:rect l="l" t="t" r="r" b="b"/>
              <a:pathLst>
                <a:path w="1600" h="518" extrusionOk="0">
                  <a:moveTo>
                    <a:pt x="925" y="1"/>
                  </a:moveTo>
                  <a:cubicBezTo>
                    <a:pt x="495" y="1"/>
                    <a:pt x="0" y="107"/>
                    <a:pt x="0" y="107"/>
                  </a:cubicBezTo>
                  <a:cubicBezTo>
                    <a:pt x="0" y="107"/>
                    <a:pt x="806" y="518"/>
                    <a:pt x="1252" y="518"/>
                  </a:cubicBezTo>
                  <a:cubicBezTo>
                    <a:pt x="1400" y="518"/>
                    <a:pt x="1509" y="472"/>
                    <a:pt x="1534" y="350"/>
                  </a:cubicBezTo>
                  <a:cubicBezTo>
                    <a:pt x="1599" y="76"/>
                    <a:pt x="1285" y="1"/>
                    <a:pt x="925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75" name="Google Shape;4339;p64"/>
            <p:cNvSpPr/>
            <p:nvPr/>
          </p:nvSpPr>
          <p:spPr>
            <a:xfrm>
              <a:off x="4854488" y="3743463"/>
              <a:ext cx="51875" cy="20575"/>
            </a:xfrm>
            <a:custGeom>
              <a:avLst/>
              <a:gdLst/>
              <a:ahLst/>
              <a:cxnLst/>
              <a:rect l="l" t="t" r="r" b="b"/>
              <a:pathLst>
                <a:path w="2075" h="823" extrusionOk="0">
                  <a:moveTo>
                    <a:pt x="257" y="0"/>
                  </a:moveTo>
                  <a:cubicBezTo>
                    <a:pt x="103" y="0"/>
                    <a:pt x="0" y="5"/>
                    <a:pt x="0" y="5"/>
                  </a:cubicBezTo>
                  <a:cubicBezTo>
                    <a:pt x="0" y="5"/>
                    <a:pt x="673" y="823"/>
                    <a:pt x="1215" y="823"/>
                  </a:cubicBezTo>
                  <a:cubicBezTo>
                    <a:pt x="1353" y="823"/>
                    <a:pt x="1483" y="769"/>
                    <a:pt x="1591" y="635"/>
                  </a:cubicBezTo>
                  <a:cubicBezTo>
                    <a:pt x="2075" y="62"/>
                    <a:pt x="820" y="0"/>
                    <a:pt x="257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76" name="Google Shape;4340;p64"/>
            <p:cNvSpPr/>
            <p:nvPr/>
          </p:nvSpPr>
          <p:spPr>
            <a:xfrm>
              <a:off x="4971638" y="3492388"/>
              <a:ext cx="133700" cy="50825"/>
            </a:xfrm>
            <a:custGeom>
              <a:avLst/>
              <a:gdLst/>
              <a:ahLst/>
              <a:cxnLst/>
              <a:rect l="l" t="t" r="r" b="b"/>
              <a:pathLst>
                <a:path w="5348" h="2033" extrusionOk="0">
                  <a:moveTo>
                    <a:pt x="2466" y="1"/>
                  </a:moveTo>
                  <a:cubicBezTo>
                    <a:pt x="2280" y="1"/>
                    <a:pt x="2108" y="15"/>
                    <a:pt x="1922" y="29"/>
                  </a:cubicBezTo>
                  <a:cubicBezTo>
                    <a:pt x="1277" y="58"/>
                    <a:pt x="632" y="158"/>
                    <a:pt x="1" y="330"/>
                  </a:cubicBezTo>
                  <a:cubicBezTo>
                    <a:pt x="87" y="502"/>
                    <a:pt x="202" y="660"/>
                    <a:pt x="316" y="817"/>
                  </a:cubicBezTo>
                  <a:cubicBezTo>
                    <a:pt x="417" y="946"/>
                    <a:pt x="531" y="1075"/>
                    <a:pt x="660" y="1204"/>
                  </a:cubicBezTo>
                  <a:cubicBezTo>
                    <a:pt x="1133" y="1634"/>
                    <a:pt x="1721" y="1921"/>
                    <a:pt x="2352" y="1993"/>
                  </a:cubicBezTo>
                  <a:cubicBezTo>
                    <a:pt x="2438" y="2007"/>
                    <a:pt x="2524" y="2021"/>
                    <a:pt x="2624" y="2021"/>
                  </a:cubicBezTo>
                  <a:cubicBezTo>
                    <a:pt x="2703" y="2029"/>
                    <a:pt x="2778" y="2032"/>
                    <a:pt x="2853" y="2032"/>
                  </a:cubicBezTo>
                  <a:cubicBezTo>
                    <a:pt x="2928" y="2032"/>
                    <a:pt x="3004" y="2029"/>
                    <a:pt x="3082" y="2021"/>
                  </a:cubicBezTo>
                  <a:cubicBezTo>
                    <a:pt x="4000" y="1978"/>
                    <a:pt x="4559" y="1692"/>
                    <a:pt x="4888" y="1348"/>
                  </a:cubicBezTo>
                  <a:cubicBezTo>
                    <a:pt x="5003" y="1233"/>
                    <a:pt x="5103" y="1104"/>
                    <a:pt x="5175" y="961"/>
                  </a:cubicBezTo>
                  <a:cubicBezTo>
                    <a:pt x="5261" y="817"/>
                    <a:pt x="5318" y="660"/>
                    <a:pt x="5347" y="488"/>
                  </a:cubicBezTo>
                  <a:cubicBezTo>
                    <a:pt x="4630" y="230"/>
                    <a:pt x="3871" y="58"/>
                    <a:pt x="3097" y="15"/>
                  </a:cubicBezTo>
                  <a:lnTo>
                    <a:pt x="3025" y="15"/>
                  </a:lnTo>
                  <a:cubicBezTo>
                    <a:pt x="2896" y="1"/>
                    <a:pt x="2767" y="1"/>
                    <a:pt x="2638" y="1"/>
                  </a:cubicBezTo>
                  <a:close/>
                </a:path>
              </a:pathLst>
            </a:custGeom>
            <a:solidFill>
              <a:srgbClr val="FFD3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77" name="Google Shape;4341;p64"/>
            <p:cNvSpPr/>
            <p:nvPr/>
          </p:nvSpPr>
          <p:spPr>
            <a:xfrm>
              <a:off x="4807888" y="3670463"/>
              <a:ext cx="33000" cy="82450"/>
            </a:xfrm>
            <a:custGeom>
              <a:avLst/>
              <a:gdLst/>
              <a:ahLst/>
              <a:cxnLst/>
              <a:rect l="l" t="t" r="r" b="b"/>
              <a:pathLst>
                <a:path w="1320" h="3298" extrusionOk="0">
                  <a:moveTo>
                    <a:pt x="58" y="1"/>
                  </a:moveTo>
                  <a:cubicBezTo>
                    <a:pt x="1" y="359"/>
                    <a:pt x="1" y="703"/>
                    <a:pt x="30" y="1061"/>
                  </a:cubicBezTo>
                  <a:cubicBezTo>
                    <a:pt x="116" y="2179"/>
                    <a:pt x="546" y="2882"/>
                    <a:pt x="1119" y="3297"/>
                  </a:cubicBezTo>
                  <a:cubicBezTo>
                    <a:pt x="1320" y="1291"/>
                    <a:pt x="288" y="216"/>
                    <a:pt x="58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78" name="Google Shape;4342;p64"/>
            <p:cNvSpPr/>
            <p:nvPr/>
          </p:nvSpPr>
          <p:spPr>
            <a:xfrm>
              <a:off x="5133613" y="3717763"/>
              <a:ext cx="6825" cy="6100"/>
            </a:xfrm>
            <a:custGeom>
              <a:avLst/>
              <a:gdLst/>
              <a:ahLst/>
              <a:cxnLst/>
              <a:rect l="l" t="t" r="r" b="b"/>
              <a:pathLst>
                <a:path w="273" h="244" extrusionOk="0">
                  <a:moveTo>
                    <a:pt x="158" y="1"/>
                  </a:moveTo>
                  <a:cubicBezTo>
                    <a:pt x="58" y="1"/>
                    <a:pt x="0" y="130"/>
                    <a:pt x="72" y="201"/>
                  </a:cubicBezTo>
                  <a:cubicBezTo>
                    <a:pt x="96" y="231"/>
                    <a:pt x="127" y="243"/>
                    <a:pt x="158" y="243"/>
                  </a:cubicBezTo>
                  <a:cubicBezTo>
                    <a:pt x="217" y="243"/>
                    <a:pt x="273" y="196"/>
                    <a:pt x="273" y="130"/>
                  </a:cubicBezTo>
                  <a:cubicBezTo>
                    <a:pt x="273" y="58"/>
                    <a:pt x="230" y="1"/>
                    <a:pt x="158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79" name="Google Shape;4343;p64"/>
            <p:cNvSpPr/>
            <p:nvPr/>
          </p:nvSpPr>
          <p:spPr>
            <a:xfrm>
              <a:off x="5152588" y="3699763"/>
              <a:ext cx="6125" cy="5925"/>
            </a:xfrm>
            <a:custGeom>
              <a:avLst/>
              <a:gdLst/>
              <a:ahLst/>
              <a:cxnLst/>
              <a:rect l="l" t="t" r="r" b="b"/>
              <a:pathLst>
                <a:path w="245" h="237" extrusionOk="0">
                  <a:moveTo>
                    <a:pt x="123" y="1"/>
                  </a:moveTo>
                  <a:cubicBezTo>
                    <a:pt x="62" y="1"/>
                    <a:pt x="1" y="40"/>
                    <a:pt x="1" y="119"/>
                  </a:cubicBezTo>
                  <a:cubicBezTo>
                    <a:pt x="1" y="198"/>
                    <a:pt x="62" y="237"/>
                    <a:pt x="123" y="237"/>
                  </a:cubicBezTo>
                  <a:cubicBezTo>
                    <a:pt x="184" y="237"/>
                    <a:pt x="245" y="198"/>
                    <a:pt x="245" y="119"/>
                  </a:cubicBezTo>
                  <a:cubicBezTo>
                    <a:pt x="245" y="40"/>
                    <a:pt x="184" y="1"/>
                    <a:pt x="123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0" name="Google Shape;4344;p64"/>
            <p:cNvSpPr/>
            <p:nvPr/>
          </p:nvSpPr>
          <p:spPr>
            <a:xfrm>
              <a:off x="4898913" y="3708713"/>
              <a:ext cx="6125" cy="5950"/>
            </a:xfrm>
            <a:custGeom>
              <a:avLst/>
              <a:gdLst/>
              <a:ahLst/>
              <a:cxnLst/>
              <a:rect l="l" t="t" r="r" b="b"/>
              <a:pathLst>
                <a:path w="245" h="238" extrusionOk="0">
                  <a:moveTo>
                    <a:pt x="122" y="1"/>
                  </a:moveTo>
                  <a:cubicBezTo>
                    <a:pt x="61" y="1"/>
                    <a:pt x="0" y="40"/>
                    <a:pt x="0" y="119"/>
                  </a:cubicBezTo>
                  <a:cubicBezTo>
                    <a:pt x="0" y="198"/>
                    <a:pt x="61" y="237"/>
                    <a:pt x="122" y="237"/>
                  </a:cubicBezTo>
                  <a:cubicBezTo>
                    <a:pt x="183" y="237"/>
                    <a:pt x="244" y="198"/>
                    <a:pt x="244" y="119"/>
                  </a:cubicBezTo>
                  <a:cubicBezTo>
                    <a:pt x="244" y="40"/>
                    <a:pt x="183" y="1"/>
                    <a:pt x="122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1" name="Google Shape;4345;p64"/>
            <p:cNvSpPr/>
            <p:nvPr/>
          </p:nvSpPr>
          <p:spPr>
            <a:xfrm>
              <a:off x="4925063" y="3727088"/>
              <a:ext cx="7200" cy="5850"/>
            </a:xfrm>
            <a:custGeom>
              <a:avLst/>
              <a:gdLst/>
              <a:ahLst/>
              <a:cxnLst/>
              <a:rect l="l" t="t" r="r" b="b"/>
              <a:pathLst>
                <a:path w="288" h="234" extrusionOk="0">
                  <a:moveTo>
                    <a:pt x="158" y="0"/>
                  </a:moveTo>
                  <a:cubicBezTo>
                    <a:pt x="58" y="0"/>
                    <a:pt x="1" y="129"/>
                    <a:pt x="72" y="201"/>
                  </a:cubicBezTo>
                  <a:cubicBezTo>
                    <a:pt x="99" y="223"/>
                    <a:pt x="130" y="233"/>
                    <a:pt x="160" y="233"/>
                  </a:cubicBezTo>
                  <a:cubicBezTo>
                    <a:pt x="226" y="233"/>
                    <a:pt x="287" y="184"/>
                    <a:pt x="287" y="115"/>
                  </a:cubicBezTo>
                  <a:cubicBezTo>
                    <a:pt x="287" y="43"/>
                    <a:pt x="230" y="0"/>
                    <a:pt x="158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2" name="Google Shape;4346;p64"/>
            <p:cNvSpPr/>
            <p:nvPr/>
          </p:nvSpPr>
          <p:spPr>
            <a:xfrm>
              <a:off x="4990288" y="3549138"/>
              <a:ext cx="85650" cy="63300"/>
            </a:xfrm>
            <a:custGeom>
              <a:avLst/>
              <a:gdLst/>
              <a:ahLst/>
              <a:cxnLst/>
              <a:rect l="l" t="t" r="r" b="b"/>
              <a:pathLst>
                <a:path w="3426" h="2532" extrusionOk="0">
                  <a:moveTo>
                    <a:pt x="859" y="1"/>
                  </a:moveTo>
                  <a:cubicBezTo>
                    <a:pt x="822" y="1"/>
                    <a:pt x="785" y="3"/>
                    <a:pt x="746" y="9"/>
                  </a:cubicBezTo>
                  <a:cubicBezTo>
                    <a:pt x="0" y="110"/>
                    <a:pt x="1075" y="2116"/>
                    <a:pt x="1692" y="2532"/>
                  </a:cubicBezTo>
                  <a:cubicBezTo>
                    <a:pt x="2508" y="1744"/>
                    <a:pt x="3426" y="325"/>
                    <a:pt x="2852" y="81"/>
                  </a:cubicBezTo>
                  <a:cubicBezTo>
                    <a:pt x="2796" y="59"/>
                    <a:pt x="2739" y="49"/>
                    <a:pt x="2683" y="49"/>
                  </a:cubicBezTo>
                  <a:cubicBezTo>
                    <a:pt x="2160" y="49"/>
                    <a:pt x="1692" y="927"/>
                    <a:pt x="1692" y="927"/>
                  </a:cubicBezTo>
                  <a:cubicBezTo>
                    <a:pt x="1692" y="927"/>
                    <a:pt x="1511" y="1"/>
                    <a:pt x="859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3" name="Google Shape;4347;p64"/>
            <p:cNvSpPr/>
            <p:nvPr/>
          </p:nvSpPr>
          <p:spPr>
            <a:xfrm>
              <a:off x="5025038" y="3621738"/>
              <a:ext cx="10425" cy="54125"/>
            </a:xfrm>
            <a:custGeom>
              <a:avLst/>
              <a:gdLst/>
              <a:ahLst/>
              <a:cxnLst/>
              <a:rect l="l" t="t" r="r" b="b"/>
              <a:pathLst>
                <a:path w="417" h="2165" extrusionOk="0">
                  <a:moveTo>
                    <a:pt x="259" y="1"/>
                  </a:moveTo>
                  <a:cubicBezTo>
                    <a:pt x="115" y="330"/>
                    <a:pt x="44" y="703"/>
                    <a:pt x="29" y="1076"/>
                  </a:cubicBezTo>
                  <a:cubicBezTo>
                    <a:pt x="1" y="1448"/>
                    <a:pt x="44" y="1806"/>
                    <a:pt x="144" y="2165"/>
                  </a:cubicBezTo>
                  <a:cubicBezTo>
                    <a:pt x="287" y="1821"/>
                    <a:pt x="373" y="1463"/>
                    <a:pt x="388" y="1090"/>
                  </a:cubicBezTo>
                  <a:cubicBezTo>
                    <a:pt x="416" y="717"/>
                    <a:pt x="373" y="345"/>
                    <a:pt x="259" y="1"/>
                  </a:cubicBezTo>
                  <a:close/>
                </a:path>
              </a:pathLst>
            </a:custGeom>
            <a:solidFill>
              <a:srgbClr val="FFD3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4" name="Google Shape;4348;p64"/>
            <p:cNvSpPr/>
            <p:nvPr/>
          </p:nvSpPr>
          <p:spPr>
            <a:xfrm>
              <a:off x="4983463" y="3610988"/>
              <a:ext cx="36225" cy="22250"/>
            </a:xfrm>
            <a:custGeom>
              <a:avLst/>
              <a:gdLst/>
              <a:ahLst/>
              <a:cxnLst/>
              <a:rect l="l" t="t" r="r" b="b"/>
              <a:pathLst>
                <a:path w="1449" h="890" extrusionOk="0">
                  <a:moveTo>
                    <a:pt x="1449" y="1"/>
                  </a:moveTo>
                  <a:lnTo>
                    <a:pt x="1449" y="1"/>
                  </a:lnTo>
                  <a:cubicBezTo>
                    <a:pt x="861" y="72"/>
                    <a:pt x="331" y="402"/>
                    <a:pt x="1" y="889"/>
                  </a:cubicBezTo>
                  <a:cubicBezTo>
                    <a:pt x="288" y="861"/>
                    <a:pt x="560" y="760"/>
                    <a:pt x="818" y="603"/>
                  </a:cubicBezTo>
                  <a:cubicBezTo>
                    <a:pt x="1062" y="445"/>
                    <a:pt x="1291" y="244"/>
                    <a:pt x="1449" y="1"/>
                  </a:cubicBezTo>
                  <a:close/>
                </a:path>
              </a:pathLst>
            </a:custGeom>
            <a:solidFill>
              <a:srgbClr val="FFD3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5" name="Google Shape;4349;p64"/>
            <p:cNvSpPr/>
            <p:nvPr/>
          </p:nvSpPr>
          <p:spPr>
            <a:xfrm>
              <a:off x="5042963" y="3610988"/>
              <a:ext cx="36200" cy="22250"/>
            </a:xfrm>
            <a:custGeom>
              <a:avLst/>
              <a:gdLst/>
              <a:ahLst/>
              <a:cxnLst/>
              <a:rect l="l" t="t" r="r" b="b"/>
              <a:pathLst>
                <a:path w="1448" h="890" extrusionOk="0">
                  <a:moveTo>
                    <a:pt x="0" y="1"/>
                  </a:moveTo>
                  <a:cubicBezTo>
                    <a:pt x="158" y="244"/>
                    <a:pt x="373" y="445"/>
                    <a:pt x="631" y="603"/>
                  </a:cubicBezTo>
                  <a:cubicBezTo>
                    <a:pt x="874" y="760"/>
                    <a:pt x="1161" y="861"/>
                    <a:pt x="1448" y="889"/>
                  </a:cubicBezTo>
                  <a:cubicBezTo>
                    <a:pt x="1118" y="402"/>
                    <a:pt x="588" y="72"/>
                    <a:pt x="0" y="1"/>
                  </a:cubicBezTo>
                  <a:close/>
                </a:path>
              </a:pathLst>
            </a:custGeom>
            <a:solidFill>
              <a:srgbClr val="FFD3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6" name="Google Shape;4350;p64"/>
            <p:cNvSpPr/>
            <p:nvPr/>
          </p:nvSpPr>
          <p:spPr>
            <a:xfrm>
              <a:off x="4950863" y="3492388"/>
              <a:ext cx="82450" cy="49125"/>
            </a:xfrm>
            <a:custGeom>
              <a:avLst/>
              <a:gdLst/>
              <a:ahLst/>
              <a:cxnLst/>
              <a:rect l="l" t="t" r="r" b="b"/>
              <a:pathLst>
                <a:path w="3298" h="1965" extrusionOk="0">
                  <a:moveTo>
                    <a:pt x="3297" y="1"/>
                  </a:moveTo>
                  <a:cubicBezTo>
                    <a:pt x="3125" y="1"/>
                    <a:pt x="2939" y="1"/>
                    <a:pt x="2767" y="15"/>
                  </a:cubicBezTo>
                  <a:cubicBezTo>
                    <a:pt x="2194" y="230"/>
                    <a:pt x="1663" y="502"/>
                    <a:pt x="1147" y="817"/>
                  </a:cubicBezTo>
                  <a:cubicBezTo>
                    <a:pt x="631" y="1133"/>
                    <a:pt x="201" y="1520"/>
                    <a:pt x="1" y="1964"/>
                  </a:cubicBezTo>
                  <a:cubicBezTo>
                    <a:pt x="517" y="1735"/>
                    <a:pt x="1018" y="1491"/>
                    <a:pt x="1491" y="1190"/>
                  </a:cubicBezTo>
                  <a:cubicBezTo>
                    <a:pt x="2194" y="774"/>
                    <a:pt x="2867" y="316"/>
                    <a:pt x="3297" y="1"/>
                  </a:cubicBezTo>
                  <a:close/>
                </a:path>
              </a:pathLst>
            </a:custGeom>
            <a:solidFill>
              <a:srgbClr val="FF51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7" name="Google Shape;4351;p64"/>
            <p:cNvSpPr/>
            <p:nvPr/>
          </p:nvSpPr>
          <p:spPr>
            <a:xfrm>
              <a:off x="5038288" y="3492738"/>
              <a:ext cx="88525" cy="39800"/>
            </a:xfrm>
            <a:custGeom>
              <a:avLst/>
              <a:gdLst/>
              <a:ahLst/>
              <a:cxnLst/>
              <a:rect l="l" t="t" r="r" b="b"/>
              <a:pathLst>
                <a:path w="3541" h="1592" extrusionOk="0">
                  <a:moveTo>
                    <a:pt x="1" y="1"/>
                  </a:moveTo>
                  <a:cubicBezTo>
                    <a:pt x="674" y="545"/>
                    <a:pt x="1420" y="1004"/>
                    <a:pt x="2237" y="1334"/>
                  </a:cubicBezTo>
                  <a:cubicBezTo>
                    <a:pt x="2638" y="1506"/>
                    <a:pt x="3082" y="1592"/>
                    <a:pt x="3541" y="1592"/>
                  </a:cubicBezTo>
                  <a:cubicBezTo>
                    <a:pt x="3412" y="1434"/>
                    <a:pt x="3011" y="1205"/>
                    <a:pt x="2509" y="961"/>
                  </a:cubicBezTo>
                  <a:cubicBezTo>
                    <a:pt x="1835" y="617"/>
                    <a:pt x="990" y="259"/>
                    <a:pt x="388" y="15"/>
                  </a:cubicBezTo>
                  <a:cubicBezTo>
                    <a:pt x="259" y="1"/>
                    <a:pt x="130" y="1"/>
                    <a:pt x="1" y="1"/>
                  </a:cubicBezTo>
                  <a:close/>
                </a:path>
              </a:pathLst>
            </a:custGeom>
            <a:solidFill>
              <a:srgbClr val="FF51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8" name="Google Shape;4352;p64"/>
            <p:cNvSpPr/>
            <p:nvPr/>
          </p:nvSpPr>
          <p:spPr>
            <a:xfrm>
              <a:off x="5028613" y="3492388"/>
              <a:ext cx="11850" cy="59875"/>
            </a:xfrm>
            <a:custGeom>
              <a:avLst/>
              <a:gdLst/>
              <a:ahLst/>
              <a:cxnLst/>
              <a:rect l="l" t="t" r="r" b="b"/>
              <a:pathLst>
                <a:path w="474" h="2395" extrusionOk="0">
                  <a:moveTo>
                    <a:pt x="202" y="1"/>
                  </a:moveTo>
                  <a:cubicBezTo>
                    <a:pt x="116" y="559"/>
                    <a:pt x="1" y="1434"/>
                    <a:pt x="73" y="1993"/>
                  </a:cubicBezTo>
                  <a:cubicBezTo>
                    <a:pt x="87" y="2136"/>
                    <a:pt x="130" y="2265"/>
                    <a:pt x="202" y="2394"/>
                  </a:cubicBezTo>
                  <a:cubicBezTo>
                    <a:pt x="273" y="2279"/>
                    <a:pt x="330" y="2150"/>
                    <a:pt x="345" y="2021"/>
                  </a:cubicBezTo>
                  <a:cubicBezTo>
                    <a:pt x="474" y="1477"/>
                    <a:pt x="459" y="617"/>
                    <a:pt x="373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9" name="Google Shape;4353;p64"/>
            <p:cNvSpPr/>
            <p:nvPr/>
          </p:nvSpPr>
          <p:spPr>
            <a:xfrm>
              <a:off x="4941188" y="3516763"/>
              <a:ext cx="9700" cy="8350"/>
            </a:xfrm>
            <a:custGeom>
              <a:avLst/>
              <a:gdLst/>
              <a:ahLst/>
              <a:cxnLst/>
              <a:rect l="l" t="t" r="r" b="b"/>
              <a:pathLst>
                <a:path w="388" h="334" extrusionOk="0">
                  <a:moveTo>
                    <a:pt x="216" y="0"/>
                  </a:moveTo>
                  <a:cubicBezTo>
                    <a:pt x="72" y="0"/>
                    <a:pt x="1" y="186"/>
                    <a:pt x="101" y="287"/>
                  </a:cubicBezTo>
                  <a:cubicBezTo>
                    <a:pt x="133" y="319"/>
                    <a:pt x="175" y="334"/>
                    <a:pt x="216" y="334"/>
                  </a:cubicBezTo>
                  <a:cubicBezTo>
                    <a:pt x="302" y="334"/>
                    <a:pt x="388" y="269"/>
                    <a:pt x="388" y="172"/>
                  </a:cubicBezTo>
                  <a:cubicBezTo>
                    <a:pt x="388" y="72"/>
                    <a:pt x="316" y="0"/>
                    <a:pt x="216" y="0"/>
                  </a:cubicBezTo>
                  <a:close/>
                </a:path>
              </a:pathLst>
            </a:custGeom>
            <a:solidFill>
              <a:srgbClr val="00BFB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0" name="Google Shape;4354;p64"/>
            <p:cNvSpPr/>
            <p:nvPr/>
          </p:nvSpPr>
          <p:spPr>
            <a:xfrm>
              <a:off x="4979163" y="3545063"/>
              <a:ext cx="8275" cy="8275"/>
            </a:xfrm>
            <a:custGeom>
              <a:avLst/>
              <a:gdLst/>
              <a:ahLst/>
              <a:cxnLst/>
              <a:rect l="l" t="t" r="r" b="b"/>
              <a:pathLst>
                <a:path w="331" h="331" extrusionOk="0">
                  <a:moveTo>
                    <a:pt x="159" y="0"/>
                  </a:moveTo>
                  <a:cubicBezTo>
                    <a:pt x="73" y="0"/>
                    <a:pt x="1" y="72"/>
                    <a:pt x="1" y="158"/>
                  </a:cubicBezTo>
                  <a:cubicBezTo>
                    <a:pt x="1" y="244"/>
                    <a:pt x="73" y="330"/>
                    <a:pt x="159" y="330"/>
                  </a:cubicBezTo>
                  <a:cubicBezTo>
                    <a:pt x="259" y="330"/>
                    <a:pt x="331" y="244"/>
                    <a:pt x="331" y="158"/>
                  </a:cubicBezTo>
                  <a:cubicBezTo>
                    <a:pt x="331" y="72"/>
                    <a:pt x="259" y="0"/>
                    <a:pt x="159" y="0"/>
                  </a:cubicBezTo>
                  <a:close/>
                </a:path>
              </a:pathLst>
            </a:custGeom>
            <a:solidFill>
              <a:srgbClr val="00BFB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1" name="Google Shape;4355;p64"/>
            <p:cNvSpPr/>
            <p:nvPr/>
          </p:nvSpPr>
          <p:spPr>
            <a:xfrm>
              <a:off x="5087738" y="3542638"/>
              <a:ext cx="9000" cy="8350"/>
            </a:xfrm>
            <a:custGeom>
              <a:avLst/>
              <a:gdLst/>
              <a:ahLst/>
              <a:cxnLst/>
              <a:rect l="l" t="t" r="r" b="b"/>
              <a:pathLst>
                <a:path w="360" h="334" extrusionOk="0">
                  <a:moveTo>
                    <a:pt x="180" y="1"/>
                  </a:moveTo>
                  <a:cubicBezTo>
                    <a:pt x="90" y="1"/>
                    <a:pt x="1" y="62"/>
                    <a:pt x="15" y="183"/>
                  </a:cubicBezTo>
                  <a:cubicBezTo>
                    <a:pt x="22" y="284"/>
                    <a:pt x="97" y="334"/>
                    <a:pt x="175" y="334"/>
                  </a:cubicBezTo>
                  <a:cubicBezTo>
                    <a:pt x="252" y="334"/>
                    <a:pt x="330" y="284"/>
                    <a:pt x="345" y="183"/>
                  </a:cubicBezTo>
                  <a:cubicBezTo>
                    <a:pt x="359" y="62"/>
                    <a:pt x="269" y="1"/>
                    <a:pt x="180" y="1"/>
                  </a:cubicBezTo>
                  <a:close/>
                </a:path>
              </a:pathLst>
            </a:custGeom>
            <a:solidFill>
              <a:srgbClr val="00BFB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2" name="Google Shape;4356;p64"/>
            <p:cNvSpPr/>
            <p:nvPr/>
          </p:nvSpPr>
          <p:spPr>
            <a:xfrm>
              <a:off x="5127513" y="3515313"/>
              <a:ext cx="7900" cy="6475"/>
            </a:xfrm>
            <a:custGeom>
              <a:avLst/>
              <a:gdLst/>
              <a:ahLst/>
              <a:cxnLst/>
              <a:rect l="l" t="t" r="r" b="b"/>
              <a:pathLst>
                <a:path w="316" h="259" extrusionOk="0">
                  <a:moveTo>
                    <a:pt x="29" y="1"/>
                  </a:moveTo>
                  <a:cubicBezTo>
                    <a:pt x="15" y="29"/>
                    <a:pt x="1" y="58"/>
                    <a:pt x="1" y="101"/>
                  </a:cubicBezTo>
                  <a:cubicBezTo>
                    <a:pt x="1" y="187"/>
                    <a:pt x="72" y="259"/>
                    <a:pt x="173" y="259"/>
                  </a:cubicBezTo>
                  <a:cubicBezTo>
                    <a:pt x="230" y="259"/>
                    <a:pt x="287" y="230"/>
                    <a:pt x="316" y="173"/>
                  </a:cubicBezTo>
                  <a:cubicBezTo>
                    <a:pt x="216" y="115"/>
                    <a:pt x="130" y="58"/>
                    <a:pt x="29" y="1"/>
                  </a:cubicBezTo>
                  <a:close/>
                </a:path>
              </a:pathLst>
            </a:custGeom>
            <a:solidFill>
              <a:srgbClr val="00BFB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3" name="Google Shape;4357;p64"/>
            <p:cNvSpPr/>
            <p:nvPr/>
          </p:nvSpPr>
          <p:spPr>
            <a:xfrm>
              <a:off x="5148288" y="3686913"/>
              <a:ext cx="72050" cy="68500"/>
            </a:xfrm>
            <a:custGeom>
              <a:avLst/>
              <a:gdLst/>
              <a:ahLst/>
              <a:cxnLst/>
              <a:rect l="l" t="t" r="r" b="b"/>
              <a:pathLst>
                <a:path w="2882" h="2740" extrusionOk="0">
                  <a:moveTo>
                    <a:pt x="2443" y="0"/>
                  </a:moveTo>
                  <a:cubicBezTo>
                    <a:pt x="2437" y="0"/>
                    <a:pt x="2430" y="1"/>
                    <a:pt x="2423" y="2"/>
                  </a:cubicBezTo>
                  <a:cubicBezTo>
                    <a:pt x="1965" y="74"/>
                    <a:pt x="2538" y="1923"/>
                    <a:pt x="2595" y="2123"/>
                  </a:cubicBezTo>
                  <a:cubicBezTo>
                    <a:pt x="2514" y="1934"/>
                    <a:pt x="1871" y="430"/>
                    <a:pt x="1558" y="430"/>
                  </a:cubicBezTo>
                  <a:cubicBezTo>
                    <a:pt x="1539" y="430"/>
                    <a:pt x="1522" y="435"/>
                    <a:pt x="1506" y="446"/>
                  </a:cubicBezTo>
                  <a:cubicBezTo>
                    <a:pt x="1205" y="633"/>
                    <a:pt x="2323" y="2224"/>
                    <a:pt x="2395" y="2310"/>
                  </a:cubicBezTo>
                  <a:cubicBezTo>
                    <a:pt x="2316" y="2231"/>
                    <a:pt x="1160" y="955"/>
                    <a:pt x="819" y="955"/>
                  </a:cubicBezTo>
                  <a:cubicBezTo>
                    <a:pt x="787" y="955"/>
                    <a:pt x="762" y="966"/>
                    <a:pt x="746" y="991"/>
                  </a:cubicBezTo>
                  <a:cubicBezTo>
                    <a:pt x="546" y="1278"/>
                    <a:pt x="2008" y="2338"/>
                    <a:pt x="2165" y="2467"/>
                  </a:cubicBezTo>
                  <a:cubicBezTo>
                    <a:pt x="2005" y="2399"/>
                    <a:pt x="755" y="1918"/>
                    <a:pt x="245" y="1918"/>
                  </a:cubicBezTo>
                  <a:cubicBezTo>
                    <a:pt x="117" y="1918"/>
                    <a:pt x="35" y="1948"/>
                    <a:pt x="30" y="2023"/>
                  </a:cubicBezTo>
                  <a:cubicBezTo>
                    <a:pt x="1" y="2338"/>
                    <a:pt x="1535" y="2625"/>
                    <a:pt x="2251" y="2740"/>
                  </a:cubicBezTo>
                  <a:cubicBezTo>
                    <a:pt x="2509" y="2596"/>
                    <a:pt x="2710" y="2381"/>
                    <a:pt x="2882" y="2152"/>
                  </a:cubicBezTo>
                  <a:cubicBezTo>
                    <a:pt x="2868" y="1421"/>
                    <a:pt x="2785" y="0"/>
                    <a:pt x="2443" y="0"/>
                  </a:cubicBezTo>
                  <a:close/>
                </a:path>
              </a:pathLst>
            </a:custGeom>
            <a:solidFill>
              <a:srgbClr val="FFD3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836" name="Google Shape;4280;p64"/>
          <p:cNvGrpSpPr/>
          <p:nvPr/>
        </p:nvGrpSpPr>
        <p:grpSpPr>
          <a:xfrm>
            <a:off x="730776" y="2884904"/>
            <a:ext cx="958863" cy="936562"/>
            <a:chOff x="4359838" y="3100663"/>
            <a:chExt cx="1325950" cy="1223250"/>
          </a:xfrm>
        </p:grpSpPr>
        <p:sp>
          <p:nvSpPr>
            <p:cNvPr id="837" name="Google Shape;4281;p64"/>
            <p:cNvSpPr/>
            <p:nvPr/>
          </p:nvSpPr>
          <p:spPr>
            <a:xfrm>
              <a:off x="4548488" y="3326938"/>
              <a:ext cx="908700" cy="765750"/>
            </a:xfrm>
            <a:custGeom>
              <a:avLst/>
              <a:gdLst/>
              <a:ahLst/>
              <a:cxnLst/>
              <a:rect l="l" t="t" r="r" b="b"/>
              <a:pathLst>
                <a:path w="36348" h="30630" extrusionOk="0">
                  <a:moveTo>
                    <a:pt x="16255" y="0"/>
                  </a:moveTo>
                  <a:cubicBezTo>
                    <a:pt x="14141" y="0"/>
                    <a:pt x="12326" y="1720"/>
                    <a:pt x="11997" y="3050"/>
                  </a:cubicBezTo>
                  <a:cubicBezTo>
                    <a:pt x="11347" y="2890"/>
                    <a:pt x="10756" y="2817"/>
                    <a:pt x="10223" y="2817"/>
                  </a:cubicBezTo>
                  <a:cubicBezTo>
                    <a:pt x="6787" y="2817"/>
                    <a:pt x="5768" y="5854"/>
                    <a:pt x="6822" y="8224"/>
                  </a:cubicBezTo>
                  <a:cubicBezTo>
                    <a:pt x="0" y="11062"/>
                    <a:pt x="4931" y="15304"/>
                    <a:pt x="4931" y="15304"/>
                  </a:cubicBezTo>
                  <a:cubicBezTo>
                    <a:pt x="1362" y="20220"/>
                    <a:pt x="6822" y="22370"/>
                    <a:pt x="6822" y="22370"/>
                  </a:cubicBezTo>
                  <a:cubicBezTo>
                    <a:pt x="5910" y="27321"/>
                    <a:pt x="10933" y="27546"/>
                    <a:pt x="11853" y="27546"/>
                  </a:cubicBezTo>
                  <a:cubicBezTo>
                    <a:pt x="11945" y="27546"/>
                    <a:pt x="11997" y="27544"/>
                    <a:pt x="11997" y="27544"/>
                  </a:cubicBezTo>
                  <a:cubicBezTo>
                    <a:pt x="12886" y="29946"/>
                    <a:pt x="14323" y="30629"/>
                    <a:pt x="15671" y="30629"/>
                  </a:cubicBezTo>
                  <a:cubicBezTo>
                    <a:pt x="17452" y="30629"/>
                    <a:pt x="19077" y="29436"/>
                    <a:pt x="19077" y="29436"/>
                  </a:cubicBezTo>
                  <a:cubicBezTo>
                    <a:pt x="19918" y="29896"/>
                    <a:pt x="20733" y="30087"/>
                    <a:pt x="21495" y="30087"/>
                  </a:cubicBezTo>
                  <a:cubicBezTo>
                    <a:pt x="24439" y="30087"/>
                    <a:pt x="26600" y="27240"/>
                    <a:pt x="26430" y="26011"/>
                  </a:cubicBezTo>
                  <a:lnTo>
                    <a:pt x="26430" y="26011"/>
                  </a:lnTo>
                  <a:cubicBezTo>
                    <a:pt x="26602" y="26024"/>
                    <a:pt x="26769" y="26030"/>
                    <a:pt x="26929" y="26030"/>
                  </a:cubicBezTo>
                  <a:cubicBezTo>
                    <a:pt x="30802" y="26030"/>
                    <a:pt x="31317" y="22370"/>
                    <a:pt x="31317" y="22370"/>
                  </a:cubicBezTo>
                  <a:cubicBezTo>
                    <a:pt x="36348" y="20292"/>
                    <a:pt x="33223" y="15304"/>
                    <a:pt x="33223" y="15304"/>
                  </a:cubicBezTo>
                  <a:cubicBezTo>
                    <a:pt x="35559" y="11090"/>
                    <a:pt x="31317" y="8224"/>
                    <a:pt x="31317" y="8224"/>
                  </a:cubicBezTo>
                  <a:cubicBezTo>
                    <a:pt x="31116" y="4340"/>
                    <a:pt x="28809" y="3150"/>
                    <a:pt x="26143" y="3050"/>
                  </a:cubicBezTo>
                  <a:cubicBezTo>
                    <a:pt x="25252" y="961"/>
                    <a:pt x="23792" y="225"/>
                    <a:pt x="22271" y="225"/>
                  </a:cubicBezTo>
                  <a:cubicBezTo>
                    <a:pt x="21173" y="225"/>
                    <a:pt x="20044" y="609"/>
                    <a:pt x="19077" y="1143"/>
                  </a:cubicBezTo>
                  <a:cubicBezTo>
                    <a:pt x="18145" y="324"/>
                    <a:pt x="17172" y="0"/>
                    <a:pt x="16255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8" name="Google Shape;4282;p64"/>
            <p:cNvSpPr/>
            <p:nvPr/>
          </p:nvSpPr>
          <p:spPr>
            <a:xfrm>
              <a:off x="4420913" y="3182363"/>
              <a:ext cx="1221875" cy="1040725"/>
            </a:xfrm>
            <a:custGeom>
              <a:avLst/>
              <a:gdLst/>
              <a:ahLst/>
              <a:cxnLst/>
              <a:rect l="l" t="t" r="r" b="b"/>
              <a:pathLst>
                <a:path w="48875" h="41629" extrusionOk="0">
                  <a:moveTo>
                    <a:pt x="26945" y="1"/>
                  </a:moveTo>
                  <a:cubicBezTo>
                    <a:pt x="25225" y="1"/>
                    <a:pt x="23765" y="644"/>
                    <a:pt x="22947" y="2182"/>
                  </a:cubicBezTo>
                  <a:cubicBezTo>
                    <a:pt x="21633" y="1043"/>
                    <a:pt x="20401" y="601"/>
                    <a:pt x="19281" y="601"/>
                  </a:cubicBezTo>
                  <a:cubicBezTo>
                    <a:pt x="15445" y="601"/>
                    <a:pt x="12929" y="5780"/>
                    <a:pt x="12929" y="5780"/>
                  </a:cubicBezTo>
                  <a:lnTo>
                    <a:pt x="12929" y="5794"/>
                  </a:lnTo>
                  <a:cubicBezTo>
                    <a:pt x="5562" y="6353"/>
                    <a:pt x="6952" y="13319"/>
                    <a:pt x="6952" y="13319"/>
                  </a:cubicBezTo>
                  <a:cubicBezTo>
                    <a:pt x="1" y="17819"/>
                    <a:pt x="5390" y="22807"/>
                    <a:pt x="5390" y="22807"/>
                  </a:cubicBezTo>
                  <a:cubicBezTo>
                    <a:pt x="990" y="28683"/>
                    <a:pt x="8314" y="31321"/>
                    <a:pt x="8314" y="31321"/>
                  </a:cubicBezTo>
                  <a:cubicBezTo>
                    <a:pt x="8261" y="37513"/>
                    <a:pt x="12712" y="38338"/>
                    <a:pt x="15088" y="38338"/>
                  </a:cubicBezTo>
                  <a:cubicBezTo>
                    <a:pt x="15951" y="38338"/>
                    <a:pt x="16541" y="38229"/>
                    <a:pt x="16541" y="38229"/>
                  </a:cubicBezTo>
                  <a:cubicBezTo>
                    <a:pt x="17803" y="40839"/>
                    <a:pt x="19464" y="41628"/>
                    <a:pt x="21011" y="41628"/>
                  </a:cubicBezTo>
                  <a:cubicBezTo>
                    <a:pt x="23381" y="41628"/>
                    <a:pt x="25484" y="39777"/>
                    <a:pt x="25484" y="39777"/>
                  </a:cubicBezTo>
                  <a:cubicBezTo>
                    <a:pt x="27170" y="40730"/>
                    <a:pt x="28597" y="41106"/>
                    <a:pt x="29800" y="41106"/>
                  </a:cubicBezTo>
                  <a:cubicBezTo>
                    <a:pt x="34275" y="41106"/>
                    <a:pt x="35646" y="35907"/>
                    <a:pt x="35646" y="35907"/>
                  </a:cubicBezTo>
                  <a:cubicBezTo>
                    <a:pt x="45149" y="35248"/>
                    <a:pt x="41150" y="29056"/>
                    <a:pt x="41150" y="29056"/>
                  </a:cubicBezTo>
                  <a:cubicBezTo>
                    <a:pt x="48875" y="24513"/>
                    <a:pt x="42970" y="19181"/>
                    <a:pt x="42970" y="19181"/>
                  </a:cubicBezTo>
                  <a:cubicBezTo>
                    <a:pt x="46381" y="10309"/>
                    <a:pt x="39143" y="9650"/>
                    <a:pt x="39143" y="9650"/>
                  </a:cubicBezTo>
                  <a:cubicBezTo>
                    <a:pt x="38626" y="5055"/>
                    <a:pt x="31763" y="1"/>
                    <a:pt x="26945" y="1"/>
                  </a:cubicBezTo>
                  <a:close/>
                </a:path>
              </a:pathLst>
            </a:custGeom>
            <a:solidFill>
              <a:srgbClr val="FF51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9" name="Google Shape;4283;p64"/>
            <p:cNvSpPr/>
            <p:nvPr/>
          </p:nvSpPr>
          <p:spPr>
            <a:xfrm>
              <a:off x="4985363" y="3110788"/>
              <a:ext cx="435650" cy="594475"/>
            </a:xfrm>
            <a:custGeom>
              <a:avLst/>
              <a:gdLst/>
              <a:ahLst/>
              <a:cxnLst/>
              <a:rect l="l" t="t" r="r" b="b"/>
              <a:pathLst>
                <a:path w="17426" h="23779" extrusionOk="0">
                  <a:moveTo>
                    <a:pt x="7755" y="1"/>
                  </a:moveTo>
                  <a:cubicBezTo>
                    <a:pt x="1" y="1"/>
                    <a:pt x="1387" y="23778"/>
                    <a:pt x="1387" y="23778"/>
                  </a:cubicBezTo>
                  <a:cubicBezTo>
                    <a:pt x="1387" y="23778"/>
                    <a:pt x="17425" y="1978"/>
                    <a:pt x="8654" y="101"/>
                  </a:cubicBezTo>
                  <a:cubicBezTo>
                    <a:pt x="8341" y="33"/>
                    <a:pt x="8042" y="1"/>
                    <a:pt x="7755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0" name="Google Shape;4284;p64"/>
            <p:cNvSpPr/>
            <p:nvPr/>
          </p:nvSpPr>
          <p:spPr>
            <a:xfrm>
              <a:off x="4716538" y="3100663"/>
              <a:ext cx="335100" cy="613200"/>
            </a:xfrm>
            <a:custGeom>
              <a:avLst/>
              <a:gdLst/>
              <a:ahLst/>
              <a:cxnLst/>
              <a:rect l="l" t="t" r="r" b="b"/>
              <a:pathLst>
                <a:path w="13404" h="24528" extrusionOk="0">
                  <a:moveTo>
                    <a:pt x="7333" y="1"/>
                  </a:moveTo>
                  <a:cubicBezTo>
                    <a:pt x="7141" y="1"/>
                    <a:pt x="6943" y="25"/>
                    <a:pt x="6736" y="76"/>
                  </a:cubicBezTo>
                  <a:cubicBezTo>
                    <a:pt x="0" y="1738"/>
                    <a:pt x="12326" y="24527"/>
                    <a:pt x="12326" y="24527"/>
                  </a:cubicBezTo>
                  <a:cubicBezTo>
                    <a:pt x="12326" y="24527"/>
                    <a:pt x="13404" y="1"/>
                    <a:pt x="7333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1" name="Google Shape;4285;p64"/>
            <p:cNvSpPr/>
            <p:nvPr/>
          </p:nvSpPr>
          <p:spPr>
            <a:xfrm>
              <a:off x="4421288" y="3262088"/>
              <a:ext cx="603425" cy="451775"/>
            </a:xfrm>
            <a:custGeom>
              <a:avLst/>
              <a:gdLst/>
              <a:ahLst/>
              <a:cxnLst/>
              <a:rect l="l" t="t" r="r" b="b"/>
              <a:pathLst>
                <a:path w="24137" h="18071" extrusionOk="0">
                  <a:moveTo>
                    <a:pt x="7998" y="1"/>
                  </a:moveTo>
                  <a:cubicBezTo>
                    <a:pt x="7175" y="1"/>
                    <a:pt x="6415" y="311"/>
                    <a:pt x="5747" y="1014"/>
                  </a:cubicBezTo>
                  <a:cubicBezTo>
                    <a:pt x="0" y="7091"/>
                    <a:pt x="24136" y="18070"/>
                    <a:pt x="24136" y="18070"/>
                  </a:cubicBezTo>
                  <a:cubicBezTo>
                    <a:pt x="24136" y="18070"/>
                    <a:pt x="14267" y="1"/>
                    <a:pt x="7998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2" name="Google Shape;4286;p64"/>
            <p:cNvSpPr/>
            <p:nvPr/>
          </p:nvSpPr>
          <p:spPr>
            <a:xfrm>
              <a:off x="4362513" y="3500413"/>
              <a:ext cx="662200" cy="213450"/>
            </a:xfrm>
            <a:custGeom>
              <a:avLst/>
              <a:gdLst/>
              <a:ahLst/>
              <a:cxnLst/>
              <a:rect l="l" t="t" r="r" b="b"/>
              <a:pathLst>
                <a:path w="26488" h="8538" extrusionOk="0">
                  <a:moveTo>
                    <a:pt x="5572" y="0"/>
                  </a:moveTo>
                  <a:cubicBezTo>
                    <a:pt x="3982" y="0"/>
                    <a:pt x="2816" y="481"/>
                    <a:pt x="2365" y="1672"/>
                  </a:cubicBezTo>
                  <a:cubicBezTo>
                    <a:pt x="0" y="7892"/>
                    <a:pt x="26487" y="8537"/>
                    <a:pt x="26487" y="8537"/>
                  </a:cubicBezTo>
                  <a:cubicBezTo>
                    <a:pt x="26487" y="8537"/>
                    <a:pt x="12268" y="0"/>
                    <a:pt x="5572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3" name="Google Shape;4287;p64"/>
            <p:cNvSpPr/>
            <p:nvPr/>
          </p:nvSpPr>
          <p:spPr>
            <a:xfrm>
              <a:off x="5024688" y="3253563"/>
              <a:ext cx="570100" cy="460650"/>
            </a:xfrm>
            <a:custGeom>
              <a:avLst/>
              <a:gdLst/>
              <a:ahLst/>
              <a:cxnLst/>
              <a:rect l="l" t="t" r="r" b="b"/>
              <a:pathLst>
                <a:path w="22804" h="18426" extrusionOk="0">
                  <a:moveTo>
                    <a:pt x="16118" y="1"/>
                  </a:moveTo>
                  <a:cubicBezTo>
                    <a:pt x="10304" y="1"/>
                    <a:pt x="0" y="18411"/>
                    <a:pt x="0" y="18411"/>
                  </a:cubicBezTo>
                  <a:lnTo>
                    <a:pt x="0" y="18425"/>
                  </a:lnTo>
                  <a:cubicBezTo>
                    <a:pt x="0" y="18425"/>
                    <a:pt x="22803" y="3691"/>
                    <a:pt x="17386" y="352"/>
                  </a:cubicBezTo>
                  <a:cubicBezTo>
                    <a:pt x="16995" y="112"/>
                    <a:pt x="16570" y="1"/>
                    <a:pt x="16118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4" name="Google Shape;4288;p64"/>
            <p:cNvSpPr/>
            <p:nvPr/>
          </p:nvSpPr>
          <p:spPr>
            <a:xfrm>
              <a:off x="5024688" y="3500488"/>
              <a:ext cx="661100" cy="213375"/>
            </a:xfrm>
            <a:custGeom>
              <a:avLst/>
              <a:gdLst/>
              <a:ahLst/>
              <a:cxnLst/>
              <a:rect l="l" t="t" r="r" b="b"/>
              <a:pathLst>
                <a:path w="26444" h="8535" extrusionOk="0">
                  <a:moveTo>
                    <a:pt x="20860" y="1"/>
                  </a:moveTo>
                  <a:cubicBezTo>
                    <a:pt x="14130" y="1"/>
                    <a:pt x="0" y="8534"/>
                    <a:pt x="0" y="8534"/>
                  </a:cubicBezTo>
                  <a:cubicBezTo>
                    <a:pt x="0" y="8534"/>
                    <a:pt x="26444" y="8204"/>
                    <a:pt x="24151" y="1769"/>
                  </a:cubicBezTo>
                  <a:cubicBezTo>
                    <a:pt x="23701" y="508"/>
                    <a:pt x="22500" y="1"/>
                    <a:pt x="20860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5" name="Google Shape;4289;p64"/>
            <p:cNvSpPr/>
            <p:nvPr/>
          </p:nvSpPr>
          <p:spPr>
            <a:xfrm>
              <a:off x="5024688" y="3713838"/>
              <a:ext cx="640325" cy="215100"/>
            </a:xfrm>
            <a:custGeom>
              <a:avLst/>
              <a:gdLst/>
              <a:ahLst/>
              <a:cxnLst/>
              <a:rect l="l" t="t" r="r" b="b"/>
              <a:pathLst>
                <a:path w="25613" h="8604" extrusionOk="0">
                  <a:moveTo>
                    <a:pt x="0" y="0"/>
                  </a:moveTo>
                  <a:cubicBezTo>
                    <a:pt x="0" y="0"/>
                    <a:pt x="15040" y="8604"/>
                    <a:pt x="21368" y="8604"/>
                  </a:cubicBezTo>
                  <a:cubicBezTo>
                    <a:pt x="22775" y="8604"/>
                    <a:pt x="23752" y="8178"/>
                    <a:pt x="24036" y="7138"/>
                  </a:cubicBezTo>
                  <a:cubicBezTo>
                    <a:pt x="25613" y="1419"/>
                    <a:pt x="1" y="0"/>
                    <a:pt x="0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6" name="Google Shape;4290;p64"/>
            <p:cNvSpPr/>
            <p:nvPr/>
          </p:nvSpPr>
          <p:spPr>
            <a:xfrm>
              <a:off x="5020013" y="3705238"/>
              <a:ext cx="567975" cy="454875"/>
            </a:xfrm>
            <a:custGeom>
              <a:avLst/>
              <a:gdLst/>
              <a:ahLst/>
              <a:cxnLst/>
              <a:rect l="l" t="t" r="r" b="b"/>
              <a:pathLst>
                <a:path w="22719" h="18195" extrusionOk="0">
                  <a:moveTo>
                    <a:pt x="1" y="0"/>
                  </a:moveTo>
                  <a:cubicBezTo>
                    <a:pt x="1" y="1"/>
                    <a:pt x="11600" y="18194"/>
                    <a:pt x="16972" y="18194"/>
                  </a:cubicBezTo>
                  <a:cubicBezTo>
                    <a:pt x="17520" y="18194"/>
                    <a:pt x="18004" y="18005"/>
                    <a:pt x="18404" y="17586"/>
                  </a:cubicBezTo>
                  <a:cubicBezTo>
                    <a:pt x="22718" y="13057"/>
                    <a:pt x="331" y="201"/>
                    <a:pt x="1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7" name="Google Shape;4291;p64"/>
            <p:cNvSpPr/>
            <p:nvPr/>
          </p:nvSpPr>
          <p:spPr>
            <a:xfrm>
              <a:off x="5003438" y="3712038"/>
              <a:ext cx="349125" cy="611875"/>
            </a:xfrm>
            <a:custGeom>
              <a:avLst/>
              <a:gdLst/>
              <a:ahLst/>
              <a:cxnLst/>
              <a:rect l="l" t="t" r="r" b="b"/>
              <a:pathLst>
                <a:path w="13965" h="24475" extrusionOk="0">
                  <a:moveTo>
                    <a:pt x="793" y="0"/>
                  </a:moveTo>
                  <a:cubicBezTo>
                    <a:pt x="793" y="1"/>
                    <a:pt x="0" y="24475"/>
                    <a:pt x="6314" y="24475"/>
                  </a:cubicBezTo>
                  <a:cubicBezTo>
                    <a:pt x="6520" y="24475"/>
                    <a:pt x="6734" y="24448"/>
                    <a:pt x="6956" y="24394"/>
                  </a:cubicBezTo>
                  <a:cubicBezTo>
                    <a:pt x="13964" y="22689"/>
                    <a:pt x="793" y="1"/>
                    <a:pt x="793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8" name="Google Shape;4292;p64"/>
            <p:cNvSpPr/>
            <p:nvPr/>
          </p:nvSpPr>
          <p:spPr>
            <a:xfrm>
              <a:off x="4710088" y="3712038"/>
              <a:ext cx="313175" cy="607550"/>
            </a:xfrm>
            <a:custGeom>
              <a:avLst/>
              <a:gdLst/>
              <a:ahLst/>
              <a:cxnLst/>
              <a:rect l="l" t="t" r="r" b="b"/>
              <a:pathLst>
                <a:path w="12527" h="24302" extrusionOk="0">
                  <a:moveTo>
                    <a:pt x="12527" y="0"/>
                  </a:moveTo>
                  <a:cubicBezTo>
                    <a:pt x="12526" y="1"/>
                    <a:pt x="0" y="22531"/>
                    <a:pt x="5819" y="24222"/>
                  </a:cubicBezTo>
                  <a:cubicBezTo>
                    <a:pt x="6004" y="24276"/>
                    <a:pt x="6183" y="24302"/>
                    <a:pt x="6357" y="24302"/>
                  </a:cubicBezTo>
                  <a:cubicBezTo>
                    <a:pt x="11707" y="24302"/>
                    <a:pt x="12527" y="2"/>
                    <a:pt x="12527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9" name="Google Shape;4293;p64"/>
            <p:cNvSpPr/>
            <p:nvPr/>
          </p:nvSpPr>
          <p:spPr>
            <a:xfrm>
              <a:off x="4409813" y="3712038"/>
              <a:ext cx="613450" cy="441400"/>
            </a:xfrm>
            <a:custGeom>
              <a:avLst/>
              <a:gdLst/>
              <a:ahLst/>
              <a:cxnLst/>
              <a:rect l="l" t="t" r="r" b="b"/>
              <a:pathLst>
                <a:path w="24538" h="17656" extrusionOk="0">
                  <a:moveTo>
                    <a:pt x="24538" y="0"/>
                  </a:moveTo>
                  <a:cubicBezTo>
                    <a:pt x="24537" y="1"/>
                    <a:pt x="0" y="12398"/>
                    <a:pt x="6106" y="17013"/>
                  </a:cubicBezTo>
                  <a:cubicBezTo>
                    <a:pt x="6693" y="17456"/>
                    <a:pt x="7338" y="17656"/>
                    <a:pt x="8024" y="17656"/>
                  </a:cubicBezTo>
                  <a:cubicBezTo>
                    <a:pt x="14469" y="17656"/>
                    <a:pt x="24538" y="1"/>
                    <a:pt x="24538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0" name="Google Shape;4294;p64"/>
            <p:cNvSpPr/>
            <p:nvPr/>
          </p:nvSpPr>
          <p:spPr>
            <a:xfrm>
              <a:off x="4359838" y="3711938"/>
              <a:ext cx="663425" cy="208425"/>
            </a:xfrm>
            <a:custGeom>
              <a:avLst/>
              <a:gdLst/>
              <a:ahLst/>
              <a:cxnLst/>
              <a:rect l="l" t="t" r="r" b="b"/>
              <a:pathLst>
                <a:path w="26537" h="8337" extrusionOk="0">
                  <a:moveTo>
                    <a:pt x="25753" y="0"/>
                  </a:moveTo>
                  <a:cubicBezTo>
                    <a:pt x="21353" y="0"/>
                    <a:pt x="1" y="312"/>
                    <a:pt x="2329" y="6397"/>
                  </a:cubicBezTo>
                  <a:cubicBezTo>
                    <a:pt x="2860" y="7784"/>
                    <a:pt x="4188" y="8336"/>
                    <a:pt x="5964" y="8336"/>
                  </a:cubicBezTo>
                  <a:cubicBezTo>
                    <a:pt x="12865" y="8336"/>
                    <a:pt x="26537" y="4"/>
                    <a:pt x="26537" y="4"/>
                  </a:cubicBezTo>
                  <a:cubicBezTo>
                    <a:pt x="26537" y="4"/>
                    <a:pt x="26255" y="0"/>
                    <a:pt x="25753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1" name="Google Shape;4295;p64"/>
            <p:cNvSpPr/>
            <p:nvPr/>
          </p:nvSpPr>
          <p:spPr>
            <a:xfrm>
              <a:off x="4465713" y="3158988"/>
              <a:ext cx="1109000" cy="1097775"/>
            </a:xfrm>
            <a:custGeom>
              <a:avLst/>
              <a:gdLst/>
              <a:ahLst/>
              <a:cxnLst/>
              <a:rect l="l" t="t" r="r" b="b"/>
              <a:pathLst>
                <a:path w="44360" h="43911" extrusionOk="0">
                  <a:moveTo>
                    <a:pt x="28768" y="1"/>
                  </a:moveTo>
                  <a:cubicBezTo>
                    <a:pt x="27055" y="1"/>
                    <a:pt x="26172" y="9252"/>
                    <a:pt x="26172" y="9252"/>
                  </a:cubicBezTo>
                  <a:lnTo>
                    <a:pt x="19779" y="8994"/>
                  </a:lnTo>
                  <a:cubicBezTo>
                    <a:pt x="19779" y="8994"/>
                    <a:pt x="19364" y="638"/>
                    <a:pt x="17916" y="380"/>
                  </a:cubicBezTo>
                  <a:cubicBezTo>
                    <a:pt x="17896" y="376"/>
                    <a:pt x="17876" y="375"/>
                    <a:pt x="17858" y="375"/>
                  </a:cubicBezTo>
                  <a:cubicBezTo>
                    <a:pt x="16521" y="375"/>
                    <a:pt x="18891" y="9309"/>
                    <a:pt x="18891" y="9309"/>
                  </a:cubicBezTo>
                  <a:lnTo>
                    <a:pt x="14290" y="11660"/>
                  </a:lnTo>
                  <a:cubicBezTo>
                    <a:pt x="14290" y="11660"/>
                    <a:pt x="8223" y="6400"/>
                    <a:pt x="6371" y="6400"/>
                  </a:cubicBezTo>
                  <a:cubicBezTo>
                    <a:pt x="6249" y="6400"/>
                    <a:pt x="6145" y="6422"/>
                    <a:pt x="6063" y="6471"/>
                  </a:cubicBezTo>
                  <a:cubicBezTo>
                    <a:pt x="4730" y="7245"/>
                    <a:pt x="13086" y="12677"/>
                    <a:pt x="13086" y="12677"/>
                  </a:cubicBezTo>
                  <a:lnTo>
                    <a:pt x="9388" y="16877"/>
                  </a:lnTo>
                  <a:cubicBezTo>
                    <a:pt x="9388" y="16877"/>
                    <a:pt x="4335" y="15444"/>
                    <a:pt x="1851" y="15444"/>
                  </a:cubicBezTo>
                  <a:cubicBezTo>
                    <a:pt x="1144" y="15444"/>
                    <a:pt x="645" y="15560"/>
                    <a:pt x="531" y="15859"/>
                  </a:cubicBezTo>
                  <a:cubicBezTo>
                    <a:pt x="0" y="17206"/>
                    <a:pt x="8242" y="18410"/>
                    <a:pt x="8242" y="18410"/>
                  </a:cubicBezTo>
                  <a:lnTo>
                    <a:pt x="8672" y="23613"/>
                  </a:lnTo>
                  <a:cubicBezTo>
                    <a:pt x="8672" y="23613"/>
                    <a:pt x="172" y="25677"/>
                    <a:pt x="502" y="27239"/>
                  </a:cubicBezTo>
                  <a:cubicBezTo>
                    <a:pt x="565" y="27536"/>
                    <a:pt x="913" y="27655"/>
                    <a:pt x="1434" y="27655"/>
                  </a:cubicBezTo>
                  <a:cubicBezTo>
                    <a:pt x="3636" y="27655"/>
                    <a:pt x="8929" y="25519"/>
                    <a:pt x="8929" y="25519"/>
                  </a:cubicBezTo>
                  <a:lnTo>
                    <a:pt x="11008" y="29719"/>
                  </a:lnTo>
                  <a:cubicBezTo>
                    <a:pt x="11008" y="29719"/>
                    <a:pt x="4314" y="35724"/>
                    <a:pt x="5346" y="36928"/>
                  </a:cubicBezTo>
                  <a:cubicBezTo>
                    <a:pt x="5436" y="37031"/>
                    <a:pt x="5564" y="37078"/>
                    <a:pt x="5723" y="37078"/>
                  </a:cubicBezTo>
                  <a:cubicBezTo>
                    <a:pt x="7428" y="37078"/>
                    <a:pt x="12728" y="31682"/>
                    <a:pt x="12728" y="31682"/>
                  </a:cubicBezTo>
                  <a:cubicBezTo>
                    <a:pt x="12728" y="31682"/>
                    <a:pt x="14574" y="36205"/>
                    <a:pt x="17251" y="36426"/>
                  </a:cubicBezTo>
                  <a:lnTo>
                    <a:pt x="17251" y="36426"/>
                  </a:lnTo>
                  <a:cubicBezTo>
                    <a:pt x="17127" y="36751"/>
                    <a:pt x="14883" y="42679"/>
                    <a:pt x="16096" y="43808"/>
                  </a:cubicBezTo>
                  <a:cubicBezTo>
                    <a:pt x="16170" y="43877"/>
                    <a:pt x="16244" y="43910"/>
                    <a:pt x="16320" y="43910"/>
                  </a:cubicBezTo>
                  <a:cubicBezTo>
                    <a:pt x="17522" y="43910"/>
                    <a:pt x="18905" y="35638"/>
                    <a:pt x="18905" y="35638"/>
                  </a:cubicBezTo>
                  <a:lnTo>
                    <a:pt x="24538" y="35366"/>
                  </a:lnTo>
                  <a:cubicBezTo>
                    <a:pt x="24538" y="35366"/>
                    <a:pt x="26334" y="43911"/>
                    <a:pt x="27927" y="43911"/>
                  </a:cubicBezTo>
                  <a:cubicBezTo>
                    <a:pt x="27944" y="43911"/>
                    <a:pt x="27961" y="43910"/>
                    <a:pt x="27978" y="43908"/>
                  </a:cubicBezTo>
                  <a:cubicBezTo>
                    <a:pt x="29583" y="43736"/>
                    <a:pt x="25785" y="34749"/>
                    <a:pt x="25785" y="34749"/>
                  </a:cubicBezTo>
                  <a:lnTo>
                    <a:pt x="30643" y="34362"/>
                  </a:lnTo>
                  <a:lnTo>
                    <a:pt x="32120" y="33918"/>
                  </a:lnTo>
                  <a:cubicBezTo>
                    <a:pt x="32120" y="33918"/>
                    <a:pt x="36910" y="37362"/>
                    <a:pt x="38209" y="37362"/>
                  </a:cubicBezTo>
                  <a:cubicBezTo>
                    <a:pt x="38264" y="37362"/>
                    <a:pt x="38313" y="37356"/>
                    <a:pt x="38354" y="37344"/>
                  </a:cubicBezTo>
                  <a:cubicBezTo>
                    <a:pt x="39401" y="37043"/>
                    <a:pt x="33639" y="32671"/>
                    <a:pt x="33639" y="32671"/>
                  </a:cubicBezTo>
                  <a:lnTo>
                    <a:pt x="37007" y="28300"/>
                  </a:lnTo>
                  <a:cubicBezTo>
                    <a:pt x="37007" y="28300"/>
                    <a:pt x="40697" y="29268"/>
                    <a:pt x="42627" y="29268"/>
                  </a:cubicBezTo>
                  <a:cubicBezTo>
                    <a:pt x="43237" y="29268"/>
                    <a:pt x="43672" y="29171"/>
                    <a:pt x="43758" y="28916"/>
                  </a:cubicBezTo>
                  <a:cubicBezTo>
                    <a:pt x="44116" y="27855"/>
                    <a:pt x="36978" y="27225"/>
                    <a:pt x="36978" y="27225"/>
                  </a:cubicBezTo>
                  <a:lnTo>
                    <a:pt x="38096" y="19543"/>
                  </a:lnTo>
                  <a:cubicBezTo>
                    <a:pt x="38096" y="19543"/>
                    <a:pt x="44360" y="17264"/>
                    <a:pt x="43772" y="16017"/>
                  </a:cubicBezTo>
                  <a:cubicBezTo>
                    <a:pt x="43663" y="15785"/>
                    <a:pt x="43346" y="15691"/>
                    <a:pt x="42900" y="15691"/>
                  </a:cubicBezTo>
                  <a:cubicBezTo>
                    <a:pt x="40946" y="15691"/>
                    <a:pt x="36534" y="17507"/>
                    <a:pt x="36534" y="17507"/>
                  </a:cubicBezTo>
                  <a:lnTo>
                    <a:pt x="32607" y="12018"/>
                  </a:lnTo>
                  <a:cubicBezTo>
                    <a:pt x="32607" y="12018"/>
                    <a:pt x="38985" y="7503"/>
                    <a:pt x="38469" y="6056"/>
                  </a:cubicBezTo>
                  <a:cubicBezTo>
                    <a:pt x="38421" y="5919"/>
                    <a:pt x="38318" y="5856"/>
                    <a:pt x="38171" y="5856"/>
                  </a:cubicBezTo>
                  <a:cubicBezTo>
                    <a:pt x="36754" y="5856"/>
                    <a:pt x="31245" y="11660"/>
                    <a:pt x="31245" y="11660"/>
                  </a:cubicBezTo>
                  <a:lnTo>
                    <a:pt x="27763" y="9151"/>
                  </a:lnTo>
                  <a:cubicBezTo>
                    <a:pt x="27763" y="9151"/>
                    <a:pt x="30729" y="538"/>
                    <a:pt x="28909" y="22"/>
                  </a:cubicBezTo>
                  <a:cubicBezTo>
                    <a:pt x="28861" y="8"/>
                    <a:pt x="28814" y="1"/>
                    <a:pt x="28768" y="1"/>
                  </a:cubicBezTo>
                  <a:close/>
                </a:path>
              </a:pathLst>
            </a:custGeom>
            <a:solidFill>
              <a:srgbClr val="0092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2" name="Google Shape;4296;p64"/>
            <p:cNvSpPr/>
            <p:nvPr/>
          </p:nvSpPr>
          <p:spPr>
            <a:xfrm>
              <a:off x="4502613" y="3220788"/>
              <a:ext cx="1011550" cy="973325"/>
            </a:xfrm>
            <a:custGeom>
              <a:avLst/>
              <a:gdLst/>
              <a:ahLst/>
              <a:cxnLst/>
              <a:rect l="l" t="t" r="r" b="b"/>
              <a:pathLst>
                <a:path w="40462" h="38933" extrusionOk="0">
                  <a:moveTo>
                    <a:pt x="20998" y="0"/>
                  </a:moveTo>
                  <a:cubicBezTo>
                    <a:pt x="13129" y="0"/>
                    <a:pt x="6020" y="4745"/>
                    <a:pt x="3010" y="12011"/>
                  </a:cubicBezTo>
                  <a:cubicBezTo>
                    <a:pt x="1" y="19292"/>
                    <a:pt x="1663" y="27662"/>
                    <a:pt x="7239" y="33238"/>
                  </a:cubicBezTo>
                  <a:cubicBezTo>
                    <a:pt x="10958" y="36957"/>
                    <a:pt x="15934" y="38933"/>
                    <a:pt x="21000" y="38933"/>
                  </a:cubicBezTo>
                  <a:cubicBezTo>
                    <a:pt x="23509" y="38933"/>
                    <a:pt x="26040" y="38448"/>
                    <a:pt x="28451" y="37451"/>
                  </a:cubicBezTo>
                  <a:cubicBezTo>
                    <a:pt x="35717" y="34442"/>
                    <a:pt x="40462" y="27347"/>
                    <a:pt x="40462" y="19464"/>
                  </a:cubicBezTo>
                  <a:cubicBezTo>
                    <a:pt x="40462" y="8715"/>
                    <a:pt x="31747" y="0"/>
                    <a:pt x="20998" y="0"/>
                  </a:cubicBezTo>
                  <a:close/>
                </a:path>
              </a:pathLst>
            </a:custGeom>
            <a:solidFill>
              <a:srgbClr val="FFD3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3" name="Google Shape;4297;p64"/>
            <p:cNvSpPr/>
            <p:nvPr/>
          </p:nvSpPr>
          <p:spPr>
            <a:xfrm>
              <a:off x="4614763" y="3287063"/>
              <a:ext cx="817700" cy="812700"/>
            </a:xfrm>
            <a:custGeom>
              <a:avLst/>
              <a:gdLst/>
              <a:ahLst/>
              <a:cxnLst/>
              <a:rect l="l" t="t" r="r" b="b"/>
              <a:pathLst>
                <a:path w="32708" h="32508" extrusionOk="0">
                  <a:moveTo>
                    <a:pt x="12370" y="1"/>
                  </a:moveTo>
                  <a:cubicBezTo>
                    <a:pt x="12312" y="1"/>
                    <a:pt x="12269" y="15"/>
                    <a:pt x="12212" y="15"/>
                  </a:cubicBezTo>
                  <a:cubicBezTo>
                    <a:pt x="11237" y="144"/>
                    <a:pt x="11166" y="1463"/>
                    <a:pt x="11438" y="2982"/>
                  </a:cubicBezTo>
                  <a:cubicBezTo>
                    <a:pt x="12312" y="4415"/>
                    <a:pt x="13043" y="5920"/>
                    <a:pt x="13631" y="7483"/>
                  </a:cubicBezTo>
                  <a:cubicBezTo>
                    <a:pt x="13918" y="7397"/>
                    <a:pt x="14204" y="7325"/>
                    <a:pt x="14505" y="7268"/>
                  </a:cubicBezTo>
                  <a:cubicBezTo>
                    <a:pt x="14233" y="5232"/>
                    <a:pt x="14090" y="3226"/>
                    <a:pt x="14247" y="1592"/>
                  </a:cubicBezTo>
                  <a:cubicBezTo>
                    <a:pt x="13717" y="675"/>
                    <a:pt x="13086" y="1"/>
                    <a:pt x="12370" y="1"/>
                  </a:cubicBezTo>
                  <a:close/>
                  <a:moveTo>
                    <a:pt x="20840" y="273"/>
                  </a:moveTo>
                  <a:cubicBezTo>
                    <a:pt x="20109" y="273"/>
                    <a:pt x="19450" y="1234"/>
                    <a:pt x="18920" y="2423"/>
                  </a:cubicBezTo>
                  <a:cubicBezTo>
                    <a:pt x="18934" y="4057"/>
                    <a:pt x="18819" y="5691"/>
                    <a:pt x="18576" y="7311"/>
                  </a:cubicBezTo>
                  <a:cubicBezTo>
                    <a:pt x="18948" y="7397"/>
                    <a:pt x="19307" y="7497"/>
                    <a:pt x="19665" y="7626"/>
                  </a:cubicBezTo>
                  <a:cubicBezTo>
                    <a:pt x="20253" y="6150"/>
                    <a:pt x="20969" y="4716"/>
                    <a:pt x="21801" y="3340"/>
                  </a:cubicBezTo>
                  <a:cubicBezTo>
                    <a:pt x="21915" y="1778"/>
                    <a:pt x="21772" y="345"/>
                    <a:pt x="20912" y="273"/>
                  </a:cubicBezTo>
                  <a:close/>
                  <a:moveTo>
                    <a:pt x="5213" y="4142"/>
                  </a:moveTo>
                  <a:cubicBezTo>
                    <a:pt x="4864" y="4142"/>
                    <a:pt x="4542" y="4255"/>
                    <a:pt x="4272" y="4458"/>
                  </a:cubicBezTo>
                  <a:cubicBezTo>
                    <a:pt x="3469" y="5103"/>
                    <a:pt x="3842" y="6293"/>
                    <a:pt x="4630" y="7526"/>
                  </a:cubicBezTo>
                  <a:cubicBezTo>
                    <a:pt x="6006" y="8257"/>
                    <a:pt x="7540" y="9317"/>
                    <a:pt x="9045" y="10492"/>
                  </a:cubicBezTo>
                  <a:cubicBezTo>
                    <a:pt x="9303" y="10191"/>
                    <a:pt x="9575" y="9905"/>
                    <a:pt x="9861" y="9647"/>
                  </a:cubicBezTo>
                  <a:cubicBezTo>
                    <a:pt x="8486" y="7870"/>
                    <a:pt x="7253" y="6021"/>
                    <a:pt x="6579" y="4444"/>
                  </a:cubicBezTo>
                  <a:cubicBezTo>
                    <a:pt x="6164" y="4258"/>
                    <a:pt x="5719" y="4157"/>
                    <a:pt x="5275" y="4143"/>
                  </a:cubicBezTo>
                  <a:cubicBezTo>
                    <a:pt x="5254" y="4142"/>
                    <a:pt x="5233" y="4142"/>
                    <a:pt x="5213" y="4142"/>
                  </a:cubicBezTo>
                  <a:close/>
                  <a:moveTo>
                    <a:pt x="28002" y="5073"/>
                  </a:moveTo>
                  <a:cubicBezTo>
                    <a:pt x="27985" y="5073"/>
                    <a:pt x="27967" y="5073"/>
                    <a:pt x="27949" y="5075"/>
                  </a:cubicBezTo>
                  <a:lnTo>
                    <a:pt x="27935" y="5075"/>
                  </a:lnTo>
                  <a:cubicBezTo>
                    <a:pt x="27290" y="5075"/>
                    <a:pt x="26401" y="5548"/>
                    <a:pt x="25541" y="6150"/>
                  </a:cubicBezTo>
                  <a:cubicBezTo>
                    <a:pt x="24782" y="7382"/>
                    <a:pt x="23965" y="8572"/>
                    <a:pt x="23062" y="9704"/>
                  </a:cubicBezTo>
                  <a:cubicBezTo>
                    <a:pt x="23363" y="9991"/>
                    <a:pt x="23650" y="10292"/>
                    <a:pt x="23907" y="10607"/>
                  </a:cubicBezTo>
                  <a:cubicBezTo>
                    <a:pt x="24911" y="9833"/>
                    <a:pt x="25943" y="9116"/>
                    <a:pt x="27032" y="8472"/>
                  </a:cubicBezTo>
                  <a:cubicBezTo>
                    <a:pt x="28193" y="7196"/>
                    <a:pt x="29211" y="5734"/>
                    <a:pt x="28465" y="5218"/>
                  </a:cubicBezTo>
                  <a:cubicBezTo>
                    <a:pt x="28324" y="5128"/>
                    <a:pt x="28159" y="5073"/>
                    <a:pt x="28002" y="5073"/>
                  </a:cubicBezTo>
                  <a:close/>
                  <a:moveTo>
                    <a:pt x="29770" y="11811"/>
                  </a:moveTo>
                  <a:lnTo>
                    <a:pt x="29741" y="11825"/>
                  </a:lnTo>
                  <a:cubicBezTo>
                    <a:pt x="29742" y="11825"/>
                    <a:pt x="29743" y="11825"/>
                    <a:pt x="29744" y="11825"/>
                  </a:cubicBezTo>
                  <a:lnTo>
                    <a:pt x="29743" y="11825"/>
                  </a:lnTo>
                  <a:cubicBezTo>
                    <a:pt x="29752" y="11821"/>
                    <a:pt x="29761" y="11816"/>
                    <a:pt x="29770" y="11811"/>
                  </a:cubicBezTo>
                  <a:close/>
                  <a:moveTo>
                    <a:pt x="29743" y="11825"/>
                  </a:moveTo>
                  <a:lnTo>
                    <a:pt x="29743" y="11825"/>
                  </a:lnTo>
                  <a:cubicBezTo>
                    <a:pt x="28419" y="12551"/>
                    <a:pt x="27066" y="13205"/>
                    <a:pt x="25670" y="13775"/>
                  </a:cubicBezTo>
                  <a:cubicBezTo>
                    <a:pt x="25814" y="14205"/>
                    <a:pt x="25914" y="14635"/>
                    <a:pt x="26000" y="15064"/>
                  </a:cubicBezTo>
                  <a:cubicBezTo>
                    <a:pt x="27276" y="14864"/>
                    <a:pt x="28551" y="14749"/>
                    <a:pt x="29841" y="14692"/>
                  </a:cubicBezTo>
                  <a:cubicBezTo>
                    <a:pt x="31360" y="14133"/>
                    <a:pt x="32708" y="13402"/>
                    <a:pt x="32392" y="12657"/>
                  </a:cubicBezTo>
                  <a:cubicBezTo>
                    <a:pt x="32120" y="12041"/>
                    <a:pt x="31004" y="11826"/>
                    <a:pt x="29744" y="11825"/>
                  </a:cubicBezTo>
                  <a:close/>
                  <a:moveTo>
                    <a:pt x="2996" y="11711"/>
                  </a:moveTo>
                  <a:cubicBezTo>
                    <a:pt x="1678" y="11711"/>
                    <a:pt x="488" y="11926"/>
                    <a:pt x="259" y="12657"/>
                  </a:cubicBezTo>
                  <a:cubicBezTo>
                    <a:pt x="15" y="13431"/>
                    <a:pt x="846" y="14276"/>
                    <a:pt x="1878" y="15007"/>
                  </a:cubicBezTo>
                  <a:lnTo>
                    <a:pt x="2423" y="15007"/>
                  </a:lnTo>
                  <a:cubicBezTo>
                    <a:pt x="3885" y="15021"/>
                    <a:pt x="5347" y="15122"/>
                    <a:pt x="6809" y="15308"/>
                  </a:cubicBezTo>
                  <a:cubicBezTo>
                    <a:pt x="6895" y="14764"/>
                    <a:pt x="7024" y="14219"/>
                    <a:pt x="7196" y="13689"/>
                  </a:cubicBezTo>
                  <a:cubicBezTo>
                    <a:pt x="5877" y="13115"/>
                    <a:pt x="4601" y="12470"/>
                    <a:pt x="3369" y="11739"/>
                  </a:cubicBezTo>
                  <a:lnTo>
                    <a:pt x="3010" y="11739"/>
                  </a:lnTo>
                  <a:lnTo>
                    <a:pt x="2996" y="11711"/>
                  </a:lnTo>
                  <a:close/>
                  <a:moveTo>
                    <a:pt x="25971" y="18805"/>
                  </a:moveTo>
                  <a:cubicBezTo>
                    <a:pt x="25857" y="19307"/>
                    <a:pt x="25713" y="19823"/>
                    <a:pt x="25527" y="20310"/>
                  </a:cubicBezTo>
                  <a:cubicBezTo>
                    <a:pt x="26473" y="20712"/>
                    <a:pt x="27419" y="21127"/>
                    <a:pt x="28293" y="21571"/>
                  </a:cubicBezTo>
                  <a:cubicBezTo>
                    <a:pt x="28881" y="21743"/>
                    <a:pt x="29483" y="21844"/>
                    <a:pt x="30085" y="21858"/>
                  </a:cubicBezTo>
                  <a:cubicBezTo>
                    <a:pt x="30887" y="21858"/>
                    <a:pt x="31489" y="21586"/>
                    <a:pt x="31547" y="20826"/>
                  </a:cubicBezTo>
                  <a:cubicBezTo>
                    <a:pt x="31604" y="20067"/>
                    <a:pt x="31174" y="19522"/>
                    <a:pt x="30529" y="19092"/>
                  </a:cubicBezTo>
                  <a:lnTo>
                    <a:pt x="30357" y="19092"/>
                  </a:lnTo>
                  <a:cubicBezTo>
                    <a:pt x="28895" y="19078"/>
                    <a:pt x="27433" y="18977"/>
                    <a:pt x="25986" y="18805"/>
                  </a:cubicBezTo>
                  <a:close/>
                  <a:moveTo>
                    <a:pt x="6866" y="18562"/>
                  </a:moveTo>
                  <a:cubicBezTo>
                    <a:pt x="5490" y="18691"/>
                    <a:pt x="4114" y="18777"/>
                    <a:pt x="2867" y="18791"/>
                  </a:cubicBezTo>
                  <a:cubicBezTo>
                    <a:pt x="1405" y="19508"/>
                    <a:pt x="1" y="20468"/>
                    <a:pt x="345" y="21371"/>
                  </a:cubicBezTo>
                  <a:cubicBezTo>
                    <a:pt x="502" y="21801"/>
                    <a:pt x="1047" y="21958"/>
                    <a:pt x="1778" y="21958"/>
                  </a:cubicBezTo>
                  <a:cubicBezTo>
                    <a:pt x="2638" y="21930"/>
                    <a:pt x="3483" y="21801"/>
                    <a:pt x="4300" y="21586"/>
                  </a:cubicBezTo>
                  <a:cubicBezTo>
                    <a:pt x="5246" y="21099"/>
                    <a:pt x="6264" y="20626"/>
                    <a:pt x="7310" y="20196"/>
                  </a:cubicBezTo>
                  <a:cubicBezTo>
                    <a:pt x="7124" y="19665"/>
                    <a:pt x="6966" y="19121"/>
                    <a:pt x="6866" y="18562"/>
                  </a:cubicBezTo>
                  <a:close/>
                  <a:moveTo>
                    <a:pt x="23693" y="23306"/>
                  </a:moveTo>
                  <a:cubicBezTo>
                    <a:pt x="23463" y="23564"/>
                    <a:pt x="23220" y="23807"/>
                    <a:pt x="22976" y="24037"/>
                  </a:cubicBezTo>
                  <a:cubicBezTo>
                    <a:pt x="23621" y="24854"/>
                    <a:pt x="24251" y="25699"/>
                    <a:pt x="24810" y="26516"/>
                  </a:cubicBezTo>
                  <a:cubicBezTo>
                    <a:pt x="25627" y="27176"/>
                    <a:pt x="26487" y="27691"/>
                    <a:pt x="27161" y="27691"/>
                  </a:cubicBezTo>
                  <a:cubicBezTo>
                    <a:pt x="27347" y="27691"/>
                    <a:pt x="27534" y="27649"/>
                    <a:pt x="27691" y="27563"/>
                  </a:cubicBezTo>
                  <a:cubicBezTo>
                    <a:pt x="28150" y="27290"/>
                    <a:pt x="28121" y="26717"/>
                    <a:pt x="27849" y="26043"/>
                  </a:cubicBezTo>
                  <a:cubicBezTo>
                    <a:pt x="26387" y="25241"/>
                    <a:pt x="25011" y="24323"/>
                    <a:pt x="23693" y="23306"/>
                  </a:cubicBezTo>
                  <a:close/>
                  <a:moveTo>
                    <a:pt x="9145" y="23277"/>
                  </a:moveTo>
                  <a:cubicBezTo>
                    <a:pt x="7955" y="24180"/>
                    <a:pt x="6694" y="25011"/>
                    <a:pt x="5404" y="25771"/>
                  </a:cubicBezTo>
                  <a:cubicBezTo>
                    <a:pt x="4974" y="26860"/>
                    <a:pt x="4773" y="27878"/>
                    <a:pt x="5275" y="28279"/>
                  </a:cubicBezTo>
                  <a:cubicBezTo>
                    <a:pt x="5404" y="28369"/>
                    <a:pt x="5544" y="28425"/>
                    <a:pt x="5696" y="28425"/>
                  </a:cubicBezTo>
                  <a:cubicBezTo>
                    <a:pt x="5713" y="28425"/>
                    <a:pt x="5730" y="28424"/>
                    <a:pt x="5748" y="28422"/>
                  </a:cubicBezTo>
                  <a:cubicBezTo>
                    <a:pt x="6393" y="28422"/>
                    <a:pt x="7353" y="27835"/>
                    <a:pt x="8314" y="27090"/>
                  </a:cubicBezTo>
                  <a:cubicBezTo>
                    <a:pt x="8873" y="26187"/>
                    <a:pt x="9532" y="25255"/>
                    <a:pt x="10234" y="24338"/>
                  </a:cubicBezTo>
                  <a:cubicBezTo>
                    <a:pt x="9847" y="24008"/>
                    <a:pt x="9489" y="23650"/>
                    <a:pt x="9145" y="23277"/>
                  </a:cubicBezTo>
                  <a:close/>
                  <a:moveTo>
                    <a:pt x="19493" y="26072"/>
                  </a:moveTo>
                  <a:cubicBezTo>
                    <a:pt x="19092" y="26201"/>
                    <a:pt x="18690" y="26301"/>
                    <a:pt x="18275" y="26387"/>
                  </a:cubicBezTo>
                  <a:cubicBezTo>
                    <a:pt x="18418" y="27649"/>
                    <a:pt x="18533" y="28910"/>
                    <a:pt x="18561" y="30085"/>
                  </a:cubicBezTo>
                  <a:cubicBezTo>
                    <a:pt x="19106" y="31045"/>
                    <a:pt x="19694" y="31834"/>
                    <a:pt x="20267" y="31834"/>
                  </a:cubicBezTo>
                  <a:cubicBezTo>
                    <a:pt x="20324" y="31834"/>
                    <a:pt x="20382" y="31834"/>
                    <a:pt x="20439" y="31805"/>
                  </a:cubicBezTo>
                  <a:cubicBezTo>
                    <a:pt x="21041" y="31633"/>
                    <a:pt x="21127" y="30558"/>
                    <a:pt x="21012" y="29340"/>
                  </a:cubicBezTo>
                  <a:cubicBezTo>
                    <a:pt x="20453" y="28279"/>
                    <a:pt x="19937" y="27190"/>
                    <a:pt x="19493" y="26072"/>
                  </a:cubicBezTo>
                  <a:close/>
                  <a:moveTo>
                    <a:pt x="13287" y="26043"/>
                  </a:moveTo>
                  <a:cubicBezTo>
                    <a:pt x="12685" y="27448"/>
                    <a:pt x="12026" y="28809"/>
                    <a:pt x="11266" y="30142"/>
                  </a:cubicBezTo>
                  <a:cubicBezTo>
                    <a:pt x="11309" y="31289"/>
                    <a:pt x="11567" y="32221"/>
                    <a:pt x="12226" y="32464"/>
                  </a:cubicBezTo>
                  <a:cubicBezTo>
                    <a:pt x="12312" y="32493"/>
                    <a:pt x="12398" y="32507"/>
                    <a:pt x="12499" y="32507"/>
                  </a:cubicBezTo>
                  <a:cubicBezTo>
                    <a:pt x="13273" y="32507"/>
                    <a:pt x="13946" y="31346"/>
                    <a:pt x="14491" y="29985"/>
                  </a:cubicBezTo>
                  <a:cubicBezTo>
                    <a:pt x="14520" y="28852"/>
                    <a:pt x="14634" y="27634"/>
                    <a:pt x="14792" y="26416"/>
                  </a:cubicBezTo>
                  <a:cubicBezTo>
                    <a:pt x="14276" y="26330"/>
                    <a:pt x="13774" y="26201"/>
                    <a:pt x="13287" y="26043"/>
                  </a:cubicBezTo>
                  <a:close/>
                </a:path>
              </a:pathLst>
            </a:custGeom>
            <a:solidFill>
              <a:srgbClr val="FF885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4" name="Google Shape;4298;p64"/>
            <p:cNvSpPr/>
            <p:nvPr/>
          </p:nvSpPr>
          <p:spPr>
            <a:xfrm>
              <a:off x="4895338" y="3237588"/>
              <a:ext cx="265125" cy="477350"/>
            </a:xfrm>
            <a:custGeom>
              <a:avLst/>
              <a:gdLst/>
              <a:ahLst/>
              <a:cxnLst/>
              <a:rect l="l" t="t" r="r" b="b"/>
              <a:pathLst>
                <a:path w="10605" h="19094" extrusionOk="0">
                  <a:moveTo>
                    <a:pt x="5419" y="0"/>
                  </a:moveTo>
                  <a:cubicBezTo>
                    <a:pt x="5391" y="0"/>
                    <a:pt x="5361" y="1"/>
                    <a:pt x="5332" y="2"/>
                  </a:cubicBezTo>
                  <a:cubicBezTo>
                    <a:pt x="0" y="217"/>
                    <a:pt x="5332" y="19093"/>
                    <a:pt x="5332" y="19093"/>
                  </a:cubicBezTo>
                  <a:cubicBezTo>
                    <a:pt x="5332" y="19093"/>
                    <a:pt x="10605" y="0"/>
                    <a:pt x="5419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5" name="Google Shape;4299;p64"/>
            <p:cNvSpPr/>
            <p:nvPr/>
          </p:nvSpPr>
          <p:spPr>
            <a:xfrm>
              <a:off x="4664213" y="3294288"/>
              <a:ext cx="364425" cy="420650"/>
            </a:xfrm>
            <a:custGeom>
              <a:avLst/>
              <a:gdLst/>
              <a:ahLst/>
              <a:cxnLst/>
              <a:rect l="l" t="t" r="r" b="b"/>
              <a:pathLst>
                <a:path w="14577" h="16826" extrusionOk="0">
                  <a:moveTo>
                    <a:pt x="6090" y="1"/>
                  </a:moveTo>
                  <a:cubicBezTo>
                    <a:pt x="5789" y="1"/>
                    <a:pt x="5483" y="69"/>
                    <a:pt x="5175" y="214"/>
                  </a:cubicBezTo>
                  <a:cubicBezTo>
                    <a:pt x="1" y="2636"/>
                    <a:pt x="14577" y="16825"/>
                    <a:pt x="14577" y="16825"/>
                  </a:cubicBezTo>
                  <a:cubicBezTo>
                    <a:pt x="14577" y="16825"/>
                    <a:pt x="10827" y="1"/>
                    <a:pt x="6090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6" name="Google Shape;4300;p64"/>
            <p:cNvSpPr/>
            <p:nvPr/>
          </p:nvSpPr>
          <p:spPr>
            <a:xfrm>
              <a:off x="5028613" y="3297963"/>
              <a:ext cx="358000" cy="416975"/>
            </a:xfrm>
            <a:custGeom>
              <a:avLst/>
              <a:gdLst/>
              <a:ahLst/>
              <a:cxnLst/>
              <a:rect l="l" t="t" r="r" b="b"/>
              <a:pathLst>
                <a:path w="14320" h="16679" extrusionOk="0">
                  <a:moveTo>
                    <a:pt x="8717" y="1"/>
                  </a:moveTo>
                  <a:cubicBezTo>
                    <a:pt x="4186" y="1"/>
                    <a:pt x="1" y="16678"/>
                    <a:pt x="1" y="16678"/>
                  </a:cubicBezTo>
                  <a:cubicBezTo>
                    <a:pt x="1" y="16678"/>
                    <a:pt x="14319" y="2259"/>
                    <a:pt x="9489" y="167"/>
                  </a:cubicBezTo>
                  <a:cubicBezTo>
                    <a:pt x="9231" y="54"/>
                    <a:pt x="8974" y="1"/>
                    <a:pt x="8717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7" name="Google Shape;4301;p64"/>
            <p:cNvSpPr/>
            <p:nvPr/>
          </p:nvSpPr>
          <p:spPr>
            <a:xfrm>
              <a:off x="5028613" y="3459863"/>
              <a:ext cx="489850" cy="255075"/>
            </a:xfrm>
            <a:custGeom>
              <a:avLst/>
              <a:gdLst/>
              <a:ahLst/>
              <a:cxnLst/>
              <a:rect l="l" t="t" r="r" b="b"/>
              <a:pathLst>
                <a:path w="19594" h="10203" extrusionOk="0">
                  <a:moveTo>
                    <a:pt x="14702" y="1"/>
                  </a:moveTo>
                  <a:cubicBezTo>
                    <a:pt x="9971" y="1"/>
                    <a:pt x="1" y="10202"/>
                    <a:pt x="1" y="10202"/>
                  </a:cubicBezTo>
                  <a:cubicBezTo>
                    <a:pt x="1" y="10202"/>
                    <a:pt x="19594" y="4225"/>
                    <a:pt x="16340" y="657"/>
                  </a:cubicBezTo>
                  <a:cubicBezTo>
                    <a:pt x="15925" y="201"/>
                    <a:pt x="15365" y="1"/>
                    <a:pt x="14702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8" name="Google Shape;4302;p64"/>
            <p:cNvSpPr/>
            <p:nvPr/>
          </p:nvSpPr>
          <p:spPr>
            <a:xfrm>
              <a:off x="4566388" y="3450788"/>
              <a:ext cx="462250" cy="264150"/>
            </a:xfrm>
            <a:custGeom>
              <a:avLst/>
              <a:gdLst/>
              <a:ahLst/>
              <a:cxnLst/>
              <a:rect l="l" t="t" r="r" b="b"/>
              <a:pathLst>
                <a:path w="18490" h="10566" extrusionOk="0">
                  <a:moveTo>
                    <a:pt x="3604" y="1"/>
                  </a:moveTo>
                  <a:cubicBezTo>
                    <a:pt x="2954" y="1"/>
                    <a:pt x="2454" y="248"/>
                    <a:pt x="2165" y="819"/>
                  </a:cubicBezTo>
                  <a:cubicBezTo>
                    <a:pt x="1" y="5133"/>
                    <a:pt x="18490" y="10565"/>
                    <a:pt x="18490" y="10565"/>
                  </a:cubicBezTo>
                  <a:cubicBezTo>
                    <a:pt x="18490" y="10565"/>
                    <a:pt x="7850" y="1"/>
                    <a:pt x="3604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9" name="Google Shape;4303;p64"/>
            <p:cNvSpPr/>
            <p:nvPr/>
          </p:nvSpPr>
          <p:spPr>
            <a:xfrm>
              <a:off x="4553213" y="3662238"/>
              <a:ext cx="475425" cy="94750"/>
            </a:xfrm>
            <a:custGeom>
              <a:avLst/>
              <a:gdLst/>
              <a:ahLst/>
              <a:cxnLst/>
              <a:rect l="l" t="t" r="r" b="b"/>
              <a:pathLst>
                <a:path w="19017" h="3790" extrusionOk="0">
                  <a:moveTo>
                    <a:pt x="4880" y="0"/>
                  </a:moveTo>
                  <a:cubicBezTo>
                    <a:pt x="2261" y="0"/>
                    <a:pt x="292" y="462"/>
                    <a:pt x="155" y="1820"/>
                  </a:cubicBezTo>
                  <a:cubicBezTo>
                    <a:pt x="0" y="3306"/>
                    <a:pt x="2251" y="3790"/>
                    <a:pt x="5247" y="3790"/>
                  </a:cubicBezTo>
                  <a:cubicBezTo>
                    <a:pt x="10835" y="3790"/>
                    <a:pt x="19017" y="2107"/>
                    <a:pt x="19017" y="2107"/>
                  </a:cubicBezTo>
                  <a:cubicBezTo>
                    <a:pt x="19017" y="2107"/>
                    <a:pt x="10469" y="0"/>
                    <a:pt x="4880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0" name="Google Shape;4304;p64"/>
            <p:cNvSpPr/>
            <p:nvPr/>
          </p:nvSpPr>
          <p:spPr>
            <a:xfrm>
              <a:off x="4702188" y="3714913"/>
              <a:ext cx="326450" cy="408475"/>
            </a:xfrm>
            <a:custGeom>
              <a:avLst/>
              <a:gdLst/>
              <a:ahLst/>
              <a:cxnLst/>
              <a:rect l="l" t="t" r="r" b="b"/>
              <a:pathLst>
                <a:path w="13058" h="16339" extrusionOk="0">
                  <a:moveTo>
                    <a:pt x="13058" y="0"/>
                  </a:moveTo>
                  <a:cubicBezTo>
                    <a:pt x="13057" y="1"/>
                    <a:pt x="1" y="13057"/>
                    <a:pt x="3627" y="16024"/>
                  </a:cubicBezTo>
                  <a:cubicBezTo>
                    <a:pt x="3889" y="16239"/>
                    <a:pt x="4162" y="16339"/>
                    <a:pt x="4444" y="16339"/>
                  </a:cubicBezTo>
                  <a:cubicBezTo>
                    <a:pt x="8051" y="16339"/>
                    <a:pt x="13058" y="1"/>
                    <a:pt x="13058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1" name="Google Shape;4305;p64"/>
            <p:cNvSpPr/>
            <p:nvPr/>
          </p:nvSpPr>
          <p:spPr>
            <a:xfrm>
              <a:off x="4574988" y="3714913"/>
              <a:ext cx="453650" cy="250950"/>
            </a:xfrm>
            <a:custGeom>
              <a:avLst/>
              <a:gdLst/>
              <a:ahLst/>
              <a:cxnLst/>
              <a:rect l="l" t="t" r="r" b="b"/>
              <a:pathLst>
                <a:path w="18146" h="10038" extrusionOk="0">
                  <a:moveTo>
                    <a:pt x="18146" y="0"/>
                  </a:moveTo>
                  <a:lnTo>
                    <a:pt x="18146" y="0"/>
                  </a:lnTo>
                  <a:cubicBezTo>
                    <a:pt x="18145" y="0"/>
                    <a:pt x="1" y="4759"/>
                    <a:pt x="1821" y="9159"/>
                  </a:cubicBezTo>
                  <a:cubicBezTo>
                    <a:pt x="2073" y="9773"/>
                    <a:pt x="2573" y="10037"/>
                    <a:pt x="3247" y="10037"/>
                  </a:cubicBezTo>
                  <a:cubicBezTo>
                    <a:pt x="7398" y="10037"/>
                    <a:pt x="18146" y="0"/>
                    <a:pt x="18146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2" name="Google Shape;4306;p64"/>
            <p:cNvSpPr/>
            <p:nvPr/>
          </p:nvSpPr>
          <p:spPr>
            <a:xfrm>
              <a:off x="5028613" y="3654263"/>
              <a:ext cx="473275" cy="110675"/>
            </a:xfrm>
            <a:custGeom>
              <a:avLst/>
              <a:gdLst/>
              <a:ahLst/>
              <a:cxnLst/>
              <a:rect l="l" t="t" r="r" b="b"/>
              <a:pathLst>
                <a:path w="18931" h="4427" extrusionOk="0">
                  <a:moveTo>
                    <a:pt x="14024" y="1"/>
                  </a:moveTo>
                  <a:cubicBezTo>
                    <a:pt x="8459" y="1"/>
                    <a:pt x="1" y="2426"/>
                    <a:pt x="1" y="2426"/>
                  </a:cubicBezTo>
                  <a:cubicBezTo>
                    <a:pt x="1" y="2426"/>
                    <a:pt x="8205" y="4427"/>
                    <a:pt x="13769" y="4427"/>
                  </a:cubicBezTo>
                  <a:cubicBezTo>
                    <a:pt x="16722" y="4427"/>
                    <a:pt x="18931" y="3863"/>
                    <a:pt x="18777" y="2139"/>
                  </a:cubicBezTo>
                  <a:cubicBezTo>
                    <a:pt x="18639" y="543"/>
                    <a:pt x="16655" y="1"/>
                    <a:pt x="14024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3" name="Google Shape;4307;p64"/>
            <p:cNvSpPr/>
            <p:nvPr/>
          </p:nvSpPr>
          <p:spPr>
            <a:xfrm>
              <a:off x="5028613" y="3714913"/>
              <a:ext cx="462975" cy="250275"/>
            </a:xfrm>
            <a:custGeom>
              <a:avLst/>
              <a:gdLst/>
              <a:ahLst/>
              <a:cxnLst/>
              <a:rect l="l" t="t" r="r" b="b"/>
              <a:pathLst>
                <a:path w="18519" h="10011" extrusionOk="0">
                  <a:moveTo>
                    <a:pt x="1" y="0"/>
                  </a:moveTo>
                  <a:lnTo>
                    <a:pt x="1" y="0"/>
                  </a:lnTo>
                  <a:cubicBezTo>
                    <a:pt x="1" y="0"/>
                    <a:pt x="10087" y="10011"/>
                    <a:pt x="14583" y="10011"/>
                  </a:cubicBezTo>
                  <a:cubicBezTo>
                    <a:pt x="15297" y="10011"/>
                    <a:pt x="15870" y="9758"/>
                    <a:pt x="16240" y="9173"/>
                  </a:cubicBezTo>
                  <a:cubicBezTo>
                    <a:pt x="18519" y="5518"/>
                    <a:pt x="2" y="0"/>
                    <a:pt x="1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4" name="Google Shape;4308;p64"/>
            <p:cNvSpPr/>
            <p:nvPr/>
          </p:nvSpPr>
          <p:spPr>
            <a:xfrm>
              <a:off x="5028613" y="3710963"/>
              <a:ext cx="356550" cy="408725"/>
            </a:xfrm>
            <a:custGeom>
              <a:avLst/>
              <a:gdLst/>
              <a:ahLst/>
              <a:cxnLst/>
              <a:rect l="l" t="t" r="r" b="b"/>
              <a:pathLst>
                <a:path w="14262" h="16349" extrusionOk="0">
                  <a:moveTo>
                    <a:pt x="1" y="0"/>
                  </a:moveTo>
                  <a:lnTo>
                    <a:pt x="1" y="0"/>
                  </a:lnTo>
                  <a:cubicBezTo>
                    <a:pt x="1" y="1"/>
                    <a:pt x="4005" y="16348"/>
                    <a:pt x="8542" y="16348"/>
                  </a:cubicBezTo>
                  <a:cubicBezTo>
                    <a:pt x="8823" y="16348"/>
                    <a:pt x="9105" y="16286"/>
                    <a:pt x="9389" y="16153"/>
                  </a:cubicBezTo>
                  <a:cubicBezTo>
                    <a:pt x="14262" y="13860"/>
                    <a:pt x="2" y="1"/>
                    <a:pt x="1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5" name="Google Shape;4309;p64"/>
            <p:cNvSpPr/>
            <p:nvPr/>
          </p:nvSpPr>
          <p:spPr>
            <a:xfrm>
              <a:off x="4912163" y="3710963"/>
              <a:ext cx="230350" cy="467275"/>
            </a:xfrm>
            <a:custGeom>
              <a:avLst/>
              <a:gdLst/>
              <a:ahLst/>
              <a:cxnLst/>
              <a:rect l="l" t="t" r="r" b="b"/>
              <a:pathLst>
                <a:path w="9214" h="18691" extrusionOk="0">
                  <a:moveTo>
                    <a:pt x="4659" y="0"/>
                  </a:moveTo>
                  <a:cubicBezTo>
                    <a:pt x="4659" y="1"/>
                    <a:pt x="1" y="18604"/>
                    <a:pt x="4616" y="18690"/>
                  </a:cubicBezTo>
                  <a:cubicBezTo>
                    <a:pt x="4625" y="18690"/>
                    <a:pt x="4633" y="18690"/>
                    <a:pt x="4642" y="18690"/>
                  </a:cubicBezTo>
                  <a:cubicBezTo>
                    <a:pt x="9213" y="18690"/>
                    <a:pt x="4659" y="1"/>
                    <a:pt x="4659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6" name="Google Shape;4310;p64"/>
            <p:cNvSpPr/>
            <p:nvPr/>
          </p:nvSpPr>
          <p:spPr>
            <a:xfrm>
              <a:off x="4762763" y="3464088"/>
              <a:ext cx="505950" cy="486750"/>
            </a:xfrm>
            <a:custGeom>
              <a:avLst/>
              <a:gdLst/>
              <a:ahLst/>
              <a:cxnLst/>
              <a:rect l="l" t="t" r="r" b="b"/>
              <a:pathLst>
                <a:path w="20238" h="19470" extrusionOk="0">
                  <a:moveTo>
                    <a:pt x="10506" y="0"/>
                  </a:moveTo>
                  <a:cubicBezTo>
                    <a:pt x="6564" y="0"/>
                    <a:pt x="3024" y="2365"/>
                    <a:pt x="1505" y="6006"/>
                  </a:cubicBezTo>
                  <a:cubicBezTo>
                    <a:pt x="0" y="9646"/>
                    <a:pt x="831" y="13831"/>
                    <a:pt x="3612" y="16612"/>
                  </a:cubicBezTo>
                  <a:cubicBezTo>
                    <a:pt x="5485" y="18475"/>
                    <a:pt x="7983" y="19470"/>
                    <a:pt x="10523" y="19470"/>
                  </a:cubicBezTo>
                  <a:cubicBezTo>
                    <a:pt x="11772" y="19470"/>
                    <a:pt x="13032" y="19229"/>
                    <a:pt x="14232" y="18733"/>
                  </a:cubicBezTo>
                  <a:cubicBezTo>
                    <a:pt x="17859" y="17228"/>
                    <a:pt x="20238" y="13674"/>
                    <a:pt x="20238" y="9732"/>
                  </a:cubicBezTo>
                  <a:cubicBezTo>
                    <a:pt x="20238" y="4357"/>
                    <a:pt x="15881" y="0"/>
                    <a:pt x="10506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7" name="Google Shape;4311;p64"/>
            <p:cNvSpPr/>
            <p:nvPr/>
          </p:nvSpPr>
          <p:spPr>
            <a:xfrm>
              <a:off x="5016438" y="3355863"/>
              <a:ext cx="17575" cy="108600"/>
            </a:xfrm>
            <a:custGeom>
              <a:avLst/>
              <a:gdLst/>
              <a:ahLst/>
              <a:cxnLst/>
              <a:rect l="l" t="t" r="r" b="b"/>
              <a:pathLst>
                <a:path w="703" h="4344" extrusionOk="0">
                  <a:moveTo>
                    <a:pt x="345" y="1"/>
                  </a:moveTo>
                  <a:cubicBezTo>
                    <a:pt x="347" y="22"/>
                    <a:pt x="350" y="43"/>
                    <a:pt x="352" y="64"/>
                  </a:cubicBezTo>
                  <a:lnTo>
                    <a:pt x="352" y="64"/>
                  </a:lnTo>
                  <a:cubicBezTo>
                    <a:pt x="354" y="43"/>
                    <a:pt x="357" y="22"/>
                    <a:pt x="359" y="1"/>
                  </a:cubicBezTo>
                  <a:close/>
                  <a:moveTo>
                    <a:pt x="352" y="64"/>
                  </a:moveTo>
                  <a:lnTo>
                    <a:pt x="352" y="64"/>
                  </a:lnTo>
                  <a:cubicBezTo>
                    <a:pt x="198" y="1491"/>
                    <a:pt x="85" y="2917"/>
                    <a:pt x="1" y="4344"/>
                  </a:cubicBezTo>
                  <a:lnTo>
                    <a:pt x="703" y="4344"/>
                  </a:lnTo>
                  <a:cubicBezTo>
                    <a:pt x="618" y="2917"/>
                    <a:pt x="519" y="1491"/>
                    <a:pt x="352" y="64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8" name="Google Shape;4312;p64"/>
            <p:cNvSpPr/>
            <p:nvPr/>
          </p:nvSpPr>
          <p:spPr>
            <a:xfrm>
              <a:off x="5140063" y="3403163"/>
              <a:ext cx="62000" cy="98575"/>
            </a:xfrm>
            <a:custGeom>
              <a:avLst/>
              <a:gdLst/>
              <a:ahLst/>
              <a:cxnLst/>
              <a:rect l="l" t="t" r="r" b="b"/>
              <a:pathLst>
                <a:path w="2480" h="3943" extrusionOk="0">
                  <a:moveTo>
                    <a:pt x="2480" y="1"/>
                  </a:moveTo>
                  <a:cubicBezTo>
                    <a:pt x="1620" y="1176"/>
                    <a:pt x="803" y="2380"/>
                    <a:pt x="0" y="3584"/>
                  </a:cubicBezTo>
                  <a:cubicBezTo>
                    <a:pt x="215" y="3699"/>
                    <a:pt x="416" y="3813"/>
                    <a:pt x="617" y="3942"/>
                  </a:cubicBezTo>
                  <a:cubicBezTo>
                    <a:pt x="1262" y="2638"/>
                    <a:pt x="1892" y="1334"/>
                    <a:pt x="2480" y="1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9" name="Google Shape;4313;p64"/>
            <p:cNvSpPr/>
            <p:nvPr/>
          </p:nvSpPr>
          <p:spPr>
            <a:xfrm>
              <a:off x="4848388" y="3403163"/>
              <a:ext cx="62025" cy="98575"/>
            </a:xfrm>
            <a:custGeom>
              <a:avLst/>
              <a:gdLst/>
              <a:ahLst/>
              <a:cxnLst/>
              <a:rect l="l" t="t" r="r" b="b"/>
              <a:pathLst>
                <a:path w="2481" h="3943" extrusionOk="0">
                  <a:moveTo>
                    <a:pt x="1" y="1"/>
                  </a:moveTo>
                  <a:lnTo>
                    <a:pt x="1" y="1"/>
                  </a:lnTo>
                  <a:cubicBezTo>
                    <a:pt x="588" y="1334"/>
                    <a:pt x="1219" y="2638"/>
                    <a:pt x="1878" y="3942"/>
                  </a:cubicBezTo>
                  <a:cubicBezTo>
                    <a:pt x="2079" y="3813"/>
                    <a:pt x="2279" y="3699"/>
                    <a:pt x="2480" y="3584"/>
                  </a:cubicBezTo>
                  <a:cubicBezTo>
                    <a:pt x="1692" y="2366"/>
                    <a:pt x="875" y="1162"/>
                    <a:pt x="1" y="1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0" name="Google Shape;4314;p64"/>
            <p:cNvSpPr/>
            <p:nvPr/>
          </p:nvSpPr>
          <p:spPr>
            <a:xfrm>
              <a:off x="5232513" y="3532513"/>
              <a:ext cx="99275" cy="62375"/>
            </a:xfrm>
            <a:custGeom>
              <a:avLst/>
              <a:gdLst/>
              <a:ahLst/>
              <a:cxnLst/>
              <a:rect l="l" t="t" r="r" b="b"/>
              <a:pathLst>
                <a:path w="3971" h="2495" extrusionOk="0">
                  <a:moveTo>
                    <a:pt x="3956" y="1"/>
                  </a:moveTo>
                  <a:cubicBezTo>
                    <a:pt x="2623" y="588"/>
                    <a:pt x="1304" y="1219"/>
                    <a:pt x="0" y="1878"/>
                  </a:cubicBezTo>
                  <a:cubicBezTo>
                    <a:pt x="115" y="2079"/>
                    <a:pt x="244" y="2280"/>
                    <a:pt x="358" y="2495"/>
                  </a:cubicBezTo>
                  <a:cubicBezTo>
                    <a:pt x="1577" y="1692"/>
                    <a:pt x="2781" y="875"/>
                    <a:pt x="3970" y="1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1" name="Google Shape;4315;p64"/>
            <p:cNvSpPr/>
            <p:nvPr/>
          </p:nvSpPr>
          <p:spPr>
            <a:xfrm>
              <a:off x="4719038" y="3532513"/>
              <a:ext cx="99275" cy="62375"/>
            </a:xfrm>
            <a:custGeom>
              <a:avLst/>
              <a:gdLst/>
              <a:ahLst/>
              <a:cxnLst/>
              <a:rect l="l" t="t" r="r" b="b"/>
              <a:pathLst>
                <a:path w="3971" h="2495" extrusionOk="0">
                  <a:moveTo>
                    <a:pt x="0" y="1"/>
                  </a:moveTo>
                  <a:cubicBezTo>
                    <a:pt x="1190" y="875"/>
                    <a:pt x="2394" y="1692"/>
                    <a:pt x="3612" y="2495"/>
                  </a:cubicBezTo>
                  <a:cubicBezTo>
                    <a:pt x="3727" y="2294"/>
                    <a:pt x="3842" y="2079"/>
                    <a:pt x="3971" y="1878"/>
                  </a:cubicBezTo>
                  <a:cubicBezTo>
                    <a:pt x="2666" y="1233"/>
                    <a:pt x="1348" y="588"/>
                    <a:pt x="15" y="1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2" name="Google Shape;4316;p64"/>
            <p:cNvSpPr/>
            <p:nvPr/>
          </p:nvSpPr>
          <p:spPr>
            <a:xfrm>
              <a:off x="5268688" y="3700563"/>
              <a:ext cx="110400" cy="17950"/>
            </a:xfrm>
            <a:custGeom>
              <a:avLst/>
              <a:gdLst/>
              <a:ahLst/>
              <a:cxnLst/>
              <a:rect l="l" t="t" r="r" b="b"/>
              <a:pathLst>
                <a:path w="4416" h="718" extrusionOk="0">
                  <a:moveTo>
                    <a:pt x="1" y="1"/>
                  </a:moveTo>
                  <a:lnTo>
                    <a:pt x="1" y="273"/>
                  </a:lnTo>
                  <a:lnTo>
                    <a:pt x="1" y="717"/>
                  </a:lnTo>
                  <a:cubicBezTo>
                    <a:pt x="1477" y="631"/>
                    <a:pt x="2939" y="517"/>
                    <a:pt x="4415" y="359"/>
                  </a:cubicBezTo>
                  <a:cubicBezTo>
                    <a:pt x="2939" y="187"/>
                    <a:pt x="1477" y="72"/>
                    <a:pt x="1" y="1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3" name="Google Shape;4317;p64"/>
            <p:cNvSpPr/>
            <p:nvPr/>
          </p:nvSpPr>
          <p:spPr>
            <a:xfrm>
              <a:off x="4671738" y="3700563"/>
              <a:ext cx="110375" cy="17950"/>
            </a:xfrm>
            <a:custGeom>
              <a:avLst/>
              <a:gdLst/>
              <a:ahLst/>
              <a:cxnLst/>
              <a:rect l="l" t="t" r="r" b="b"/>
              <a:pathLst>
                <a:path w="4415" h="718" extrusionOk="0">
                  <a:moveTo>
                    <a:pt x="4415" y="1"/>
                  </a:moveTo>
                  <a:cubicBezTo>
                    <a:pt x="2939" y="87"/>
                    <a:pt x="1462" y="187"/>
                    <a:pt x="1" y="359"/>
                  </a:cubicBezTo>
                  <a:cubicBezTo>
                    <a:pt x="1477" y="517"/>
                    <a:pt x="2939" y="631"/>
                    <a:pt x="4415" y="717"/>
                  </a:cubicBezTo>
                  <a:lnTo>
                    <a:pt x="4415" y="287"/>
                  </a:lnTo>
                  <a:lnTo>
                    <a:pt x="4415" y="1"/>
                  </a:ln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4" name="Google Shape;4318;p64"/>
            <p:cNvSpPr/>
            <p:nvPr/>
          </p:nvSpPr>
          <p:spPr>
            <a:xfrm>
              <a:off x="4719038" y="3822763"/>
              <a:ext cx="101075" cy="63450"/>
            </a:xfrm>
            <a:custGeom>
              <a:avLst/>
              <a:gdLst/>
              <a:ahLst/>
              <a:cxnLst/>
              <a:rect l="l" t="t" r="r" b="b"/>
              <a:pathLst>
                <a:path w="4043" h="2538" extrusionOk="0">
                  <a:moveTo>
                    <a:pt x="3684" y="0"/>
                  </a:moveTo>
                  <a:cubicBezTo>
                    <a:pt x="2437" y="817"/>
                    <a:pt x="1204" y="1648"/>
                    <a:pt x="0" y="2537"/>
                  </a:cubicBezTo>
                  <a:cubicBezTo>
                    <a:pt x="1362" y="1935"/>
                    <a:pt x="2709" y="1276"/>
                    <a:pt x="4042" y="616"/>
                  </a:cubicBezTo>
                  <a:cubicBezTo>
                    <a:pt x="3913" y="416"/>
                    <a:pt x="3784" y="215"/>
                    <a:pt x="3684" y="0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5" name="Google Shape;4319;p64"/>
            <p:cNvSpPr/>
            <p:nvPr/>
          </p:nvSpPr>
          <p:spPr>
            <a:xfrm>
              <a:off x="5230713" y="3822763"/>
              <a:ext cx="101075" cy="63450"/>
            </a:xfrm>
            <a:custGeom>
              <a:avLst/>
              <a:gdLst/>
              <a:ahLst/>
              <a:cxnLst/>
              <a:rect l="l" t="t" r="r" b="b"/>
              <a:pathLst>
                <a:path w="4043" h="2538" extrusionOk="0">
                  <a:moveTo>
                    <a:pt x="359" y="0"/>
                  </a:moveTo>
                  <a:cubicBezTo>
                    <a:pt x="244" y="215"/>
                    <a:pt x="129" y="416"/>
                    <a:pt x="0" y="616"/>
                  </a:cubicBezTo>
                  <a:cubicBezTo>
                    <a:pt x="1333" y="1290"/>
                    <a:pt x="2681" y="1935"/>
                    <a:pt x="4042" y="2537"/>
                  </a:cubicBezTo>
                  <a:cubicBezTo>
                    <a:pt x="2838" y="1648"/>
                    <a:pt x="1606" y="817"/>
                    <a:pt x="373" y="0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6" name="Google Shape;4320;p64"/>
            <p:cNvSpPr/>
            <p:nvPr/>
          </p:nvSpPr>
          <p:spPr>
            <a:xfrm>
              <a:off x="4848388" y="3914113"/>
              <a:ext cx="63800" cy="101450"/>
            </a:xfrm>
            <a:custGeom>
              <a:avLst/>
              <a:gdLst/>
              <a:ahLst/>
              <a:cxnLst/>
              <a:rect l="l" t="t" r="r" b="b"/>
              <a:pathLst>
                <a:path w="2552" h="4058" extrusionOk="0">
                  <a:moveTo>
                    <a:pt x="1935" y="1"/>
                  </a:moveTo>
                  <a:cubicBezTo>
                    <a:pt x="1262" y="1334"/>
                    <a:pt x="602" y="2681"/>
                    <a:pt x="1" y="4057"/>
                  </a:cubicBezTo>
                  <a:cubicBezTo>
                    <a:pt x="889" y="2853"/>
                    <a:pt x="1735" y="1606"/>
                    <a:pt x="2552" y="359"/>
                  </a:cubicBezTo>
                  <a:cubicBezTo>
                    <a:pt x="2351" y="245"/>
                    <a:pt x="2136" y="130"/>
                    <a:pt x="1935" y="1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7" name="Google Shape;4321;p64"/>
            <p:cNvSpPr/>
            <p:nvPr/>
          </p:nvSpPr>
          <p:spPr>
            <a:xfrm>
              <a:off x="5138263" y="3914113"/>
              <a:ext cx="63800" cy="101450"/>
            </a:xfrm>
            <a:custGeom>
              <a:avLst/>
              <a:gdLst/>
              <a:ahLst/>
              <a:cxnLst/>
              <a:rect l="l" t="t" r="r" b="b"/>
              <a:pathLst>
                <a:path w="2552" h="4058" extrusionOk="0">
                  <a:moveTo>
                    <a:pt x="631" y="1"/>
                  </a:moveTo>
                  <a:cubicBezTo>
                    <a:pt x="431" y="130"/>
                    <a:pt x="216" y="245"/>
                    <a:pt x="1" y="359"/>
                  </a:cubicBezTo>
                  <a:cubicBezTo>
                    <a:pt x="818" y="1621"/>
                    <a:pt x="1663" y="2853"/>
                    <a:pt x="2552" y="4057"/>
                  </a:cubicBezTo>
                  <a:cubicBezTo>
                    <a:pt x="1950" y="2681"/>
                    <a:pt x="1305" y="1334"/>
                    <a:pt x="631" y="1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8" name="Google Shape;4322;p64"/>
            <p:cNvSpPr/>
            <p:nvPr/>
          </p:nvSpPr>
          <p:spPr>
            <a:xfrm>
              <a:off x="5016088" y="3950663"/>
              <a:ext cx="17925" cy="112175"/>
            </a:xfrm>
            <a:custGeom>
              <a:avLst/>
              <a:gdLst/>
              <a:ahLst/>
              <a:cxnLst/>
              <a:rect l="l" t="t" r="r" b="b"/>
              <a:pathLst>
                <a:path w="717" h="4487" extrusionOk="0">
                  <a:moveTo>
                    <a:pt x="0" y="1"/>
                  </a:moveTo>
                  <a:cubicBezTo>
                    <a:pt x="86" y="1506"/>
                    <a:pt x="201" y="2996"/>
                    <a:pt x="359" y="4487"/>
                  </a:cubicBezTo>
                  <a:cubicBezTo>
                    <a:pt x="531" y="2996"/>
                    <a:pt x="645" y="1506"/>
                    <a:pt x="717" y="1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9" name="Google Shape;4323;p64"/>
            <p:cNvSpPr/>
            <p:nvPr/>
          </p:nvSpPr>
          <p:spPr>
            <a:xfrm>
              <a:off x="4782088" y="3464088"/>
              <a:ext cx="485550" cy="486250"/>
            </a:xfrm>
            <a:custGeom>
              <a:avLst/>
              <a:gdLst/>
              <a:ahLst/>
              <a:cxnLst/>
              <a:rect l="l" t="t" r="r" b="b"/>
              <a:pathLst>
                <a:path w="19422" h="19450" extrusionOk="0">
                  <a:moveTo>
                    <a:pt x="9375" y="0"/>
                  </a:moveTo>
                  <a:cubicBezTo>
                    <a:pt x="9317" y="903"/>
                    <a:pt x="9274" y="1820"/>
                    <a:pt x="9246" y="2723"/>
                  </a:cubicBezTo>
                  <a:cubicBezTo>
                    <a:pt x="9188" y="3899"/>
                    <a:pt x="9174" y="5088"/>
                    <a:pt x="9145" y="6264"/>
                  </a:cubicBezTo>
                  <a:lnTo>
                    <a:pt x="9131" y="7568"/>
                  </a:lnTo>
                  <a:lnTo>
                    <a:pt x="8457" y="6450"/>
                  </a:lnTo>
                  <a:cubicBezTo>
                    <a:pt x="7841" y="5447"/>
                    <a:pt x="7239" y="4429"/>
                    <a:pt x="6608" y="3426"/>
                  </a:cubicBezTo>
                  <a:cubicBezTo>
                    <a:pt x="6121" y="2666"/>
                    <a:pt x="5634" y="1906"/>
                    <a:pt x="5132" y="1133"/>
                  </a:cubicBezTo>
                  <a:cubicBezTo>
                    <a:pt x="4931" y="1247"/>
                    <a:pt x="4716" y="1376"/>
                    <a:pt x="4530" y="1491"/>
                  </a:cubicBezTo>
                  <a:cubicBezTo>
                    <a:pt x="4931" y="2308"/>
                    <a:pt x="5347" y="3110"/>
                    <a:pt x="5777" y="3913"/>
                  </a:cubicBezTo>
                  <a:cubicBezTo>
                    <a:pt x="6322" y="4959"/>
                    <a:pt x="6895" y="5991"/>
                    <a:pt x="7454" y="7023"/>
                  </a:cubicBezTo>
                  <a:lnTo>
                    <a:pt x="8099" y="8170"/>
                  </a:lnTo>
                  <a:lnTo>
                    <a:pt x="6967" y="7525"/>
                  </a:lnTo>
                  <a:cubicBezTo>
                    <a:pt x="5920" y="6966"/>
                    <a:pt x="4903" y="6393"/>
                    <a:pt x="3842" y="5848"/>
                  </a:cubicBezTo>
                  <a:cubicBezTo>
                    <a:pt x="3054" y="5432"/>
                    <a:pt x="2251" y="5017"/>
                    <a:pt x="1449" y="4615"/>
                  </a:cubicBezTo>
                  <a:cubicBezTo>
                    <a:pt x="1320" y="4816"/>
                    <a:pt x="1205" y="5017"/>
                    <a:pt x="1090" y="5232"/>
                  </a:cubicBezTo>
                  <a:cubicBezTo>
                    <a:pt x="1836" y="5719"/>
                    <a:pt x="2595" y="6206"/>
                    <a:pt x="3355" y="6679"/>
                  </a:cubicBezTo>
                  <a:cubicBezTo>
                    <a:pt x="4344" y="7324"/>
                    <a:pt x="5361" y="7926"/>
                    <a:pt x="6365" y="8542"/>
                  </a:cubicBezTo>
                  <a:lnTo>
                    <a:pt x="7497" y="9202"/>
                  </a:lnTo>
                  <a:lnTo>
                    <a:pt x="6193" y="9216"/>
                  </a:lnTo>
                  <a:cubicBezTo>
                    <a:pt x="5003" y="9245"/>
                    <a:pt x="3828" y="9259"/>
                    <a:pt x="2653" y="9316"/>
                  </a:cubicBezTo>
                  <a:cubicBezTo>
                    <a:pt x="1764" y="9345"/>
                    <a:pt x="875" y="9388"/>
                    <a:pt x="1" y="9445"/>
                  </a:cubicBezTo>
                  <a:lnTo>
                    <a:pt x="1" y="9732"/>
                  </a:lnTo>
                  <a:lnTo>
                    <a:pt x="1" y="10162"/>
                  </a:lnTo>
                  <a:cubicBezTo>
                    <a:pt x="875" y="10205"/>
                    <a:pt x="1764" y="10248"/>
                    <a:pt x="2638" y="10277"/>
                  </a:cubicBezTo>
                  <a:cubicBezTo>
                    <a:pt x="3828" y="10334"/>
                    <a:pt x="5003" y="10348"/>
                    <a:pt x="6178" y="10391"/>
                  </a:cubicBezTo>
                  <a:lnTo>
                    <a:pt x="7483" y="10391"/>
                  </a:lnTo>
                  <a:lnTo>
                    <a:pt x="6365" y="11065"/>
                  </a:lnTo>
                  <a:cubicBezTo>
                    <a:pt x="5361" y="11681"/>
                    <a:pt x="4344" y="12283"/>
                    <a:pt x="3355" y="12914"/>
                  </a:cubicBezTo>
                  <a:cubicBezTo>
                    <a:pt x="2610" y="13387"/>
                    <a:pt x="1879" y="13860"/>
                    <a:pt x="1148" y="14333"/>
                  </a:cubicBezTo>
                  <a:cubicBezTo>
                    <a:pt x="1262" y="14548"/>
                    <a:pt x="1377" y="14748"/>
                    <a:pt x="1506" y="14949"/>
                  </a:cubicBezTo>
                  <a:cubicBezTo>
                    <a:pt x="2280" y="14562"/>
                    <a:pt x="3054" y="14161"/>
                    <a:pt x="3828" y="13760"/>
                  </a:cubicBezTo>
                  <a:cubicBezTo>
                    <a:pt x="4874" y="13215"/>
                    <a:pt x="5906" y="12642"/>
                    <a:pt x="6952" y="12068"/>
                  </a:cubicBezTo>
                  <a:lnTo>
                    <a:pt x="8085" y="11438"/>
                  </a:lnTo>
                  <a:lnTo>
                    <a:pt x="7440" y="12570"/>
                  </a:lnTo>
                  <a:cubicBezTo>
                    <a:pt x="6881" y="13602"/>
                    <a:pt x="6307" y="14634"/>
                    <a:pt x="5763" y="15680"/>
                  </a:cubicBezTo>
                  <a:cubicBezTo>
                    <a:pt x="5361" y="16454"/>
                    <a:pt x="4960" y="17214"/>
                    <a:pt x="4573" y="17988"/>
                  </a:cubicBezTo>
                  <a:cubicBezTo>
                    <a:pt x="4774" y="18117"/>
                    <a:pt x="4989" y="18231"/>
                    <a:pt x="5204" y="18346"/>
                  </a:cubicBezTo>
                  <a:cubicBezTo>
                    <a:pt x="5677" y="17629"/>
                    <a:pt x="6135" y="16898"/>
                    <a:pt x="6594" y="16167"/>
                  </a:cubicBezTo>
                  <a:cubicBezTo>
                    <a:pt x="7239" y="15178"/>
                    <a:pt x="7841" y="14161"/>
                    <a:pt x="8457" y="13158"/>
                  </a:cubicBezTo>
                  <a:lnTo>
                    <a:pt x="9117" y="12025"/>
                  </a:lnTo>
                  <a:lnTo>
                    <a:pt x="9131" y="13330"/>
                  </a:lnTo>
                  <a:cubicBezTo>
                    <a:pt x="9160" y="14519"/>
                    <a:pt x="9174" y="15694"/>
                    <a:pt x="9231" y="16870"/>
                  </a:cubicBezTo>
                  <a:cubicBezTo>
                    <a:pt x="9260" y="17730"/>
                    <a:pt x="9303" y="18590"/>
                    <a:pt x="9346" y="19450"/>
                  </a:cubicBezTo>
                  <a:lnTo>
                    <a:pt x="10063" y="19450"/>
                  </a:lnTo>
                  <a:cubicBezTo>
                    <a:pt x="10120" y="18590"/>
                    <a:pt x="10163" y="17730"/>
                    <a:pt x="10191" y="16870"/>
                  </a:cubicBezTo>
                  <a:cubicBezTo>
                    <a:pt x="10249" y="15694"/>
                    <a:pt x="10263" y="14519"/>
                    <a:pt x="10292" y="13330"/>
                  </a:cubicBezTo>
                  <a:lnTo>
                    <a:pt x="10306" y="12025"/>
                  </a:lnTo>
                  <a:lnTo>
                    <a:pt x="10965" y="13158"/>
                  </a:lnTo>
                  <a:cubicBezTo>
                    <a:pt x="11582" y="14161"/>
                    <a:pt x="12184" y="15178"/>
                    <a:pt x="12829" y="16167"/>
                  </a:cubicBezTo>
                  <a:cubicBezTo>
                    <a:pt x="13287" y="16898"/>
                    <a:pt x="13746" y="17629"/>
                    <a:pt x="14219" y="18346"/>
                  </a:cubicBezTo>
                  <a:cubicBezTo>
                    <a:pt x="14434" y="18231"/>
                    <a:pt x="14649" y="18117"/>
                    <a:pt x="14850" y="17988"/>
                  </a:cubicBezTo>
                  <a:cubicBezTo>
                    <a:pt x="14463" y="17214"/>
                    <a:pt x="14061" y="16454"/>
                    <a:pt x="13660" y="15680"/>
                  </a:cubicBezTo>
                  <a:cubicBezTo>
                    <a:pt x="13130" y="14634"/>
                    <a:pt x="12542" y="13602"/>
                    <a:pt x="11983" y="12570"/>
                  </a:cubicBezTo>
                  <a:lnTo>
                    <a:pt x="11338" y="11438"/>
                  </a:lnTo>
                  <a:lnTo>
                    <a:pt x="12470" y="12083"/>
                  </a:lnTo>
                  <a:cubicBezTo>
                    <a:pt x="13517" y="12642"/>
                    <a:pt x="14534" y="13215"/>
                    <a:pt x="15595" y="13760"/>
                  </a:cubicBezTo>
                  <a:cubicBezTo>
                    <a:pt x="16369" y="14161"/>
                    <a:pt x="17143" y="14562"/>
                    <a:pt x="17917" y="14963"/>
                  </a:cubicBezTo>
                  <a:cubicBezTo>
                    <a:pt x="18046" y="14763"/>
                    <a:pt x="18175" y="14548"/>
                    <a:pt x="18275" y="14333"/>
                  </a:cubicBezTo>
                  <a:cubicBezTo>
                    <a:pt x="17544" y="13860"/>
                    <a:pt x="16813" y="13387"/>
                    <a:pt x="16068" y="12914"/>
                  </a:cubicBezTo>
                  <a:cubicBezTo>
                    <a:pt x="15079" y="12283"/>
                    <a:pt x="14061" y="11681"/>
                    <a:pt x="13058" y="11065"/>
                  </a:cubicBezTo>
                  <a:lnTo>
                    <a:pt x="11940" y="10406"/>
                  </a:lnTo>
                  <a:lnTo>
                    <a:pt x="13230" y="10391"/>
                  </a:lnTo>
                  <a:cubicBezTo>
                    <a:pt x="14420" y="10348"/>
                    <a:pt x="15595" y="10334"/>
                    <a:pt x="16770" y="10277"/>
                  </a:cubicBezTo>
                  <a:cubicBezTo>
                    <a:pt x="17659" y="10248"/>
                    <a:pt x="18547" y="10205"/>
                    <a:pt x="19422" y="10162"/>
                  </a:cubicBezTo>
                  <a:lnTo>
                    <a:pt x="19422" y="9732"/>
                  </a:lnTo>
                  <a:lnTo>
                    <a:pt x="19422" y="9445"/>
                  </a:lnTo>
                  <a:cubicBezTo>
                    <a:pt x="18547" y="9388"/>
                    <a:pt x="17659" y="9345"/>
                    <a:pt x="16770" y="9316"/>
                  </a:cubicBezTo>
                  <a:cubicBezTo>
                    <a:pt x="15595" y="9259"/>
                    <a:pt x="14405" y="9245"/>
                    <a:pt x="13230" y="9216"/>
                  </a:cubicBezTo>
                  <a:lnTo>
                    <a:pt x="11926" y="9202"/>
                  </a:lnTo>
                  <a:lnTo>
                    <a:pt x="13058" y="8542"/>
                  </a:lnTo>
                  <a:cubicBezTo>
                    <a:pt x="14047" y="7926"/>
                    <a:pt x="15065" y="7324"/>
                    <a:pt x="16068" y="6679"/>
                  </a:cubicBezTo>
                  <a:cubicBezTo>
                    <a:pt x="16828" y="6206"/>
                    <a:pt x="17573" y="5719"/>
                    <a:pt x="18332" y="5232"/>
                  </a:cubicBezTo>
                  <a:cubicBezTo>
                    <a:pt x="18218" y="5017"/>
                    <a:pt x="18103" y="4802"/>
                    <a:pt x="17974" y="4601"/>
                  </a:cubicBezTo>
                  <a:cubicBezTo>
                    <a:pt x="17171" y="5017"/>
                    <a:pt x="16369" y="5418"/>
                    <a:pt x="15566" y="5848"/>
                  </a:cubicBezTo>
                  <a:cubicBezTo>
                    <a:pt x="14520" y="6378"/>
                    <a:pt x="13502" y="6966"/>
                    <a:pt x="12456" y="7525"/>
                  </a:cubicBezTo>
                  <a:lnTo>
                    <a:pt x="11324" y="8170"/>
                  </a:lnTo>
                  <a:lnTo>
                    <a:pt x="11969" y="7038"/>
                  </a:lnTo>
                  <a:cubicBezTo>
                    <a:pt x="12528" y="5991"/>
                    <a:pt x="13101" y="4974"/>
                    <a:pt x="13646" y="3913"/>
                  </a:cubicBezTo>
                  <a:cubicBezTo>
                    <a:pt x="14061" y="3110"/>
                    <a:pt x="14477" y="2308"/>
                    <a:pt x="14893" y="1491"/>
                  </a:cubicBezTo>
                  <a:cubicBezTo>
                    <a:pt x="14692" y="1376"/>
                    <a:pt x="14491" y="1247"/>
                    <a:pt x="14291" y="1133"/>
                  </a:cubicBezTo>
                  <a:cubicBezTo>
                    <a:pt x="13789" y="1892"/>
                    <a:pt x="13287" y="2666"/>
                    <a:pt x="12814" y="3426"/>
                  </a:cubicBezTo>
                  <a:cubicBezTo>
                    <a:pt x="12169" y="4429"/>
                    <a:pt x="11567" y="5447"/>
                    <a:pt x="10951" y="6450"/>
                  </a:cubicBezTo>
                  <a:lnTo>
                    <a:pt x="10292" y="7568"/>
                  </a:lnTo>
                  <a:lnTo>
                    <a:pt x="10277" y="6264"/>
                  </a:lnTo>
                  <a:cubicBezTo>
                    <a:pt x="10249" y="5088"/>
                    <a:pt x="10234" y="3899"/>
                    <a:pt x="10177" y="2723"/>
                  </a:cubicBezTo>
                  <a:cubicBezTo>
                    <a:pt x="10134" y="1820"/>
                    <a:pt x="10091" y="903"/>
                    <a:pt x="10048" y="0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0" name="Google Shape;4324;p64"/>
            <p:cNvSpPr/>
            <p:nvPr/>
          </p:nvSpPr>
          <p:spPr>
            <a:xfrm>
              <a:off x="4807538" y="3492538"/>
              <a:ext cx="424275" cy="389550"/>
            </a:xfrm>
            <a:custGeom>
              <a:avLst/>
              <a:gdLst/>
              <a:ahLst/>
              <a:cxnLst/>
              <a:rect l="l" t="t" r="r" b="b"/>
              <a:pathLst>
                <a:path w="16971" h="15582" extrusionOk="0">
                  <a:moveTo>
                    <a:pt x="9034" y="1"/>
                  </a:moveTo>
                  <a:cubicBezTo>
                    <a:pt x="8203" y="1"/>
                    <a:pt x="7371" y="109"/>
                    <a:pt x="6565" y="324"/>
                  </a:cubicBezTo>
                  <a:cubicBezTo>
                    <a:pt x="4272" y="926"/>
                    <a:pt x="2308" y="2374"/>
                    <a:pt x="1047" y="4395"/>
                  </a:cubicBezTo>
                  <a:cubicBezTo>
                    <a:pt x="703" y="4939"/>
                    <a:pt x="445" y="5541"/>
                    <a:pt x="259" y="6158"/>
                  </a:cubicBezTo>
                  <a:cubicBezTo>
                    <a:pt x="216" y="6287"/>
                    <a:pt x="187" y="6430"/>
                    <a:pt x="158" y="6559"/>
                  </a:cubicBezTo>
                  <a:cubicBezTo>
                    <a:pt x="44" y="7089"/>
                    <a:pt x="1" y="7634"/>
                    <a:pt x="29" y="8178"/>
                  </a:cubicBezTo>
                  <a:cubicBezTo>
                    <a:pt x="144" y="9554"/>
                    <a:pt x="775" y="10300"/>
                    <a:pt x="1534" y="10672"/>
                  </a:cubicBezTo>
                  <a:cubicBezTo>
                    <a:pt x="2172" y="11006"/>
                    <a:pt x="2890" y="11086"/>
                    <a:pt x="3435" y="11086"/>
                  </a:cubicBezTo>
                  <a:cubicBezTo>
                    <a:pt x="3943" y="11086"/>
                    <a:pt x="4300" y="11016"/>
                    <a:pt x="4300" y="11016"/>
                  </a:cubicBezTo>
                  <a:lnTo>
                    <a:pt x="4300" y="11016"/>
                  </a:lnTo>
                  <a:cubicBezTo>
                    <a:pt x="4300" y="11016"/>
                    <a:pt x="3713" y="14814"/>
                    <a:pt x="5375" y="15359"/>
                  </a:cubicBezTo>
                  <a:cubicBezTo>
                    <a:pt x="5504" y="15402"/>
                    <a:pt x="5617" y="15422"/>
                    <a:pt x="5714" y="15422"/>
                  </a:cubicBezTo>
                  <a:cubicBezTo>
                    <a:pt x="6879" y="15422"/>
                    <a:pt x="6002" y="12593"/>
                    <a:pt x="6809" y="12593"/>
                  </a:cubicBezTo>
                  <a:cubicBezTo>
                    <a:pt x="7697" y="12593"/>
                    <a:pt x="6622" y="15230"/>
                    <a:pt x="8199" y="15560"/>
                  </a:cubicBezTo>
                  <a:cubicBezTo>
                    <a:pt x="8273" y="15575"/>
                    <a:pt x="8342" y="15582"/>
                    <a:pt x="8405" y="15582"/>
                  </a:cubicBezTo>
                  <a:cubicBezTo>
                    <a:pt x="9693" y="15582"/>
                    <a:pt x="8907" y="12679"/>
                    <a:pt x="10191" y="12679"/>
                  </a:cubicBezTo>
                  <a:cubicBezTo>
                    <a:pt x="11538" y="12679"/>
                    <a:pt x="11166" y="15459"/>
                    <a:pt x="12742" y="15560"/>
                  </a:cubicBezTo>
                  <a:cubicBezTo>
                    <a:pt x="12757" y="15560"/>
                    <a:pt x="12771" y="15561"/>
                    <a:pt x="12784" y="15561"/>
                  </a:cubicBezTo>
                  <a:cubicBezTo>
                    <a:pt x="14312" y="15561"/>
                    <a:pt x="13115" y="10873"/>
                    <a:pt x="13115" y="10873"/>
                  </a:cubicBezTo>
                  <a:lnTo>
                    <a:pt x="13115" y="10873"/>
                  </a:lnTo>
                  <a:cubicBezTo>
                    <a:pt x="13115" y="10873"/>
                    <a:pt x="13524" y="10963"/>
                    <a:pt x="14073" y="10963"/>
                  </a:cubicBezTo>
                  <a:cubicBezTo>
                    <a:pt x="14623" y="10963"/>
                    <a:pt x="15315" y="10873"/>
                    <a:pt x="15881" y="10515"/>
                  </a:cubicBezTo>
                  <a:cubicBezTo>
                    <a:pt x="16139" y="10357"/>
                    <a:pt x="16340" y="10156"/>
                    <a:pt x="16512" y="9913"/>
                  </a:cubicBezTo>
                  <a:cubicBezTo>
                    <a:pt x="16784" y="9511"/>
                    <a:pt x="16970" y="8938"/>
                    <a:pt x="16970" y="8178"/>
                  </a:cubicBezTo>
                  <a:cubicBezTo>
                    <a:pt x="16970" y="6631"/>
                    <a:pt x="16053" y="2933"/>
                    <a:pt x="13101" y="1084"/>
                  </a:cubicBezTo>
                  <a:cubicBezTo>
                    <a:pt x="13015" y="1026"/>
                    <a:pt x="12929" y="969"/>
                    <a:pt x="12828" y="926"/>
                  </a:cubicBezTo>
                  <a:cubicBezTo>
                    <a:pt x="12527" y="754"/>
                    <a:pt x="12226" y="611"/>
                    <a:pt x="11911" y="482"/>
                  </a:cubicBezTo>
                  <a:cubicBezTo>
                    <a:pt x="11194" y="224"/>
                    <a:pt x="10449" y="66"/>
                    <a:pt x="9689" y="23"/>
                  </a:cubicBezTo>
                  <a:cubicBezTo>
                    <a:pt x="9471" y="8"/>
                    <a:pt x="9253" y="1"/>
                    <a:pt x="9034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1" name="Google Shape;4325;p64"/>
            <p:cNvSpPr/>
            <p:nvPr/>
          </p:nvSpPr>
          <p:spPr>
            <a:xfrm>
              <a:off x="4989213" y="3705238"/>
              <a:ext cx="78500" cy="57900"/>
            </a:xfrm>
            <a:custGeom>
              <a:avLst/>
              <a:gdLst/>
              <a:ahLst/>
              <a:cxnLst/>
              <a:rect l="l" t="t" r="r" b="b"/>
              <a:pathLst>
                <a:path w="3140" h="2316" extrusionOk="0">
                  <a:moveTo>
                    <a:pt x="1233" y="0"/>
                  </a:moveTo>
                  <a:cubicBezTo>
                    <a:pt x="1233" y="0"/>
                    <a:pt x="0" y="1935"/>
                    <a:pt x="430" y="2236"/>
                  </a:cubicBezTo>
                  <a:cubicBezTo>
                    <a:pt x="479" y="2270"/>
                    <a:pt x="528" y="2285"/>
                    <a:pt x="577" y="2285"/>
                  </a:cubicBezTo>
                  <a:cubicBezTo>
                    <a:pt x="970" y="2285"/>
                    <a:pt x="1376" y="1347"/>
                    <a:pt x="1376" y="1347"/>
                  </a:cubicBezTo>
                  <a:cubicBezTo>
                    <a:pt x="1376" y="1347"/>
                    <a:pt x="1563" y="2316"/>
                    <a:pt x="2157" y="2316"/>
                  </a:cubicBezTo>
                  <a:cubicBezTo>
                    <a:pt x="2222" y="2316"/>
                    <a:pt x="2291" y="2304"/>
                    <a:pt x="2365" y="2279"/>
                  </a:cubicBezTo>
                  <a:cubicBezTo>
                    <a:pt x="3139" y="2035"/>
                    <a:pt x="1233" y="0"/>
                    <a:pt x="1233" y="0"/>
                  </a:cubicBezTo>
                  <a:close/>
                </a:path>
              </a:pathLst>
            </a:custGeom>
            <a:solidFill>
              <a:srgbClr val="1E032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2" name="Google Shape;4326;p64"/>
            <p:cNvSpPr/>
            <p:nvPr/>
          </p:nvSpPr>
          <p:spPr>
            <a:xfrm>
              <a:off x="4883513" y="3581088"/>
              <a:ext cx="92450" cy="133550"/>
            </a:xfrm>
            <a:custGeom>
              <a:avLst/>
              <a:gdLst/>
              <a:ahLst/>
              <a:cxnLst/>
              <a:rect l="l" t="t" r="r" b="b"/>
              <a:pathLst>
                <a:path w="3698" h="5342" extrusionOk="0">
                  <a:moveTo>
                    <a:pt x="2008" y="0"/>
                  </a:moveTo>
                  <a:cubicBezTo>
                    <a:pt x="1223" y="0"/>
                    <a:pt x="513" y="500"/>
                    <a:pt x="244" y="1240"/>
                  </a:cubicBezTo>
                  <a:cubicBezTo>
                    <a:pt x="43" y="1784"/>
                    <a:pt x="0" y="2386"/>
                    <a:pt x="100" y="2945"/>
                  </a:cubicBezTo>
                  <a:cubicBezTo>
                    <a:pt x="172" y="3332"/>
                    <a:pt x="272" y="3705"/>
                    <a:pt x="401" y="4063"/>
                  </a:cubicBezTo>
                  <a:cubicBezTo>
                    <a:pt x="502" y="4364"/>
                    <a:pt x="659" y="4665"/>
                    <a:pt x="860" y="4909"/>
                  </a:cubicBezTo>
                  <a:cubicBezTo>
                    <a:pt x="1125" y="5186"/>
                    <a:pt x="1502" y="5341"/>
                    <a:pt x="1879" y="5341"/>
                  </a:cubicBezTo>
                  <a:cubicBezTo>
                    <a:pt x="1950" y="5341"/>
                    <a:pt x="2022" y="5336"/>
                    <a:pt x="2093" y="5324"/>
                  </a:cubicBezTo>
                  <a:cubicBezTo>
                    <a:pt x="2150" y="5310"/>
                    <a:pt x="2193" y="5310"/>
                    <a:pt x="2236" y="5296"/>
                  </a:cubicBezTo>
                  <a:cubicBezTo>
                    <a:pt x="2953" y="5124"/>
                    <a:pt x="3426" y="4421"/>
                    <a:pt x="3540" y="3719"/>
                  </a:cubicBezTo>
                  <a:cubicBezTo>
                    <a:pt x="3698" y="2759"/>
                    <a:pt x="3569" y="1770"/>
                    <a:pt x="3168" y="896"/>
                  </a:cubicBezTo>
                  <a:cubicBezTo>
                    <a:pt x="3024" y="552"/>
                    <a:pt x="2766" y="265"/>
                    <a:pt x="2451" y="79"/>
                  </a:cubicBezTo>
                  <a:cubicBezTo>
                    <a:pt x="2351" y="36"/>
                    <a:pt x="2265" y="7"/>
                    <a:pt x="2164" y="7"/>
                  </a:cubicBezTo>
                  <a:cubicBezTo>
                    <a:pt x="2112" y="3"/>
                    <a:pt x="2060" y="0"/>
                    <a:pt x="2008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3" name="Google Shape;4327;p64"/>
            <p:cNvSpPr/>
            <p:nvPr/>
          </p:nvSpPr>
          <p:spPr>
            <a:xfrm>
              <a:off x="4901413" y="3583038"/>
              <a:ext cx="74550" cy="131175"/>
            </a:xfrm>
            <a:custGeom>
              <a:avLst/>
              <a:gdLst/>
              <a:ahLst/>
              <a:cxnLst/>
              <a:rect l="l" t="t" r="r" b="b"/>
              <a:pathLst>
                <a:path w="2982" h="5247" extrusionOk="0">
                  <a:moveTo>
                    <a:pt x="1735" y="1"/>
                  </a:moveTo>
                  <a:cubicBezTo>
                    <a:pt x="1047" y="115"/>
                    <a:pt x="488" y="588"/>
                    <a:pt x="244" y="1233"/>
                  </a:cubicBezTo>
                  <a:cubicBezTo>
                    <a:pt x="44" y="1778"/>
                    <a:pt x="1" y="2366"/>
                    <a:pt x="101" y="2939"/>
                  </a:cubicBezTo>
                  <a:cubicBezTo>
                    <a:pt x="173" y="3326"/>
                    <a:pt x="273" y="3698"/>
                    <a:pt x="402" y="4057"/>
                  </a:cubicBezTo>
                  <a:cubicBezTo>
                    <a:pt x="502" y="4358"/>
                    <a:pt x="646" y="4644"/>
                    <a:pt x="861" y="4902"/>
                  </a:cubicBezTo>
                  <a:cubicBezTo>
                    <a:pt x="1004" y="5060"/>
                    <a:pt x="1176" y="5175"/>
                    <a:pt x="1377" y="5246"/>
                  </a:cubicBezTo>
                  <a:cubicBezTo>
                    <a:pt x="1434" y="5232"/>
                    <a:pt x="1477" y="5232"/>
                    <a:pt x="1520" y="5218"/>
                  </a:cubicBezTo>
                  <a:cubicBezTo>
                    <a:pt x="2237" y="5046"/>
                    <a:pt x="2710" y="4343"/>
                    <a:pt x="2824" y="3641"/>
                  </a:cubicBezTo>
                  <a:cubicBezTo>
                    <a:pt x="2982" y="2681"/>
                    <a:pt x="2853" y="1692"/>
                    <a:pt x="2452" y="818"/>
                  </a:cubicBezTo>
                  <a:cubicBezTo>
                    <a:pt x="2308" y="474"/>
                    <a:pt x="2050" y="187"/>
                    <a:pt x="1735" y="1"/>
                  </a:cubicBezTo>
                  <a:close/>
                </a:path>
              </a:pathLst>
            </a:custGeom>
            <a:solidFill>
              <a:srgbClr val="1E032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4" name="Google Shape;4328;p64"/>
            <p:cNvSpPr/>
            <p:nvPr/>
          </p:nvSpPr>
          <p:spPr>
            <a:xfrm>
              <a:off x="5075213" y="3594588"/>
              <a:ext cx="86125" cy="114575"/>
            </a:xfrm>
            <a:custGeom>
              <a:avLst/>
              <a:gdLst/>
              <a:ahLst/>
              <a:cxnLst/>
              <a:rect l="l" t="t" r="r" b="b"/>
              <a:pathLst>
                <a:path w="3445" h="4583" extrusionOk="0">
                  <a:moveTo>
                    <a:pt x="1400" y="1"/>
                  </a:moveTo>
                  <a:cubicBezTo>
                    <a:pt x="1265" y="1"/>
                    <a:pt x="1130" y="28"/>
                    <a:pt x="1003" y="83"/>
                  </a:cubicBezTo>
                  <a:cubicBezTo>
                    <a:pt x="932" y="112"/>
                    <a:pt x="860" y="155"/>
                    <a:pt x="788" y="212"/>
                  </a:cubicBezTo>
                  <a:cubicBezTo>
                    <a:pt x="115" y="728"/>
                    <a:pt x="0" y="4025"/>
                    <a:pt x="1577" y="4512"/>
                  </a:cubicBezTo>
                  <a:lnTo>
                    <a:pt x="1648" y="4541"/>
                  </a:lnTo>
                  <a:cubicBezTo>
                    <a:pt x="1765" y="4569"/>
                    <a:pt x="1875" y="4582"/>
                    <a:pt x="1978" y="4582"/>
                  </a:cubicBezTo>
                  <a:cubicBezTo>
                    <a:pt x="3187" y="4582"/>
                    <a:pt x="3445" y="2757"/>
                    <a:pt x="3168" y="1832"/>
                  </a:cubicBezTo>
                  <a:cubicBezTo>
                    <a:pt x="2953" y="1187"/>
                    <a:pt x="2551" y="614"/>
                    <a:pt x="2007" y="212"/>
                  </a:cubicBezTo>
                  <a:cubicBezTo>
                    <a:pt x="1830" y="71"/>
                    <a:pt x="1616" y="1"/>
                    <a:pt x="1400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5" name="Google Shape;4329;p64"/>
            <p:cNvSpPr/>
            <p:nvPr/>
          </p:nvSpPr>
          <p:spPr>
            <a:xfrm>
              <a:off x="5075213" y="3596663"/>
              <a:ext cx="65950" cy="110750"/>
            </a:xfrm>
            <a:custGeom>
              <a:avLst/>
              <a:gdLst/>
              <a:ahLst/>
              <a:cxnLst/>
              <a:rect l="l" t="t" r="r" b="b"/>
              <a:pathLst>
                <a:path w="2638" h="4430" extrusionOk="0">
                  <a:moveTo>
                    <a:pt x="1003" y="0"/>
                  </a:moveTo>
                  <a:cubicBezTo>
                    <a:pt x="932" y="29"/>
                    <a:pt x="860" y="72"/>
                    <a:pt x="788" y="129"/>
                  </a:cubicBezTo>
                  <a:cubicBezTo>
                    <a:pt x="115" y="645"/>
                    <a:pt x="0" y="3942"/>
                    <a:pt x="1577" y="4429"/>
                  </a:cubicBezTo>
                  <a:cubicBezTo>
                    <a:pt x="2465" y="4099"/>
                    <a:pt x="2637" y="2580"/>
                    <a:pt x="2394" y="1749"/>
                  </a:cubicBezTo>
                  <a:cubicBezTo>
                    <a:pt x="2236" y="1233"/>
                    <a:pt x="1792" y="488"/>
                    <a:pt x="1233" y="129"/>
                  </a:cubicBezTo>
                  <a:cubicBezTo>
                    <a:pt x="1161" y="72"/>
                    <a:pt x="1089" y="29"/>
                    <a:pt x="1003" y="0"/>
                  </a:cubicBezTo>
                  <a:close/>
                </a:path>
              </a:pathLst>
            </a:custGeom>
            <a:solidFill>
              <a:srgbClr val="1E032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6" name="Google Shape;4330;p64"/>
            <p:cNvSpPr/>
            <p:nvPr/>
          </p:nvSpPr>
          <p:spPr>
            <a:xfrm>
              <a:off x="4938338" y="3696638"/>
              <a:ext cx="43725" cy="34425"/>
            </a:xfrm>
            <a:custGeom>
              <a:avLst/>
              <a:gdLst/>
              <a:ahLst/>
              <a:cxnLst/>
              <a:rect l="l" t="t" r="r" b="b"/>
              <a:pathLst>
                <a:path w="1749" h="1377" extrusionOk="0">
                  <a:moveTo>
                    <a:pt x="1749" y="0"/>
                  </a:moveTo>
                  <a:lnTo>
                    <a:pt x="0" y="1376"/>
                  </a:lnTo>
                  <a:cubicBezTo>
                    <a:pt x="0" y="1376"/>
                    <a:pt x="12" y="1377"/>
                    <a:pt x="33" y="1377"/>
                  </a:cubicBezTo>
                  <a:cubicBezTo>
                    <a:pt x="252" y="1377"/>
                    <a:pt x="1475" y="1317"/>
                    <a:pt x="1749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7" name="Google Shape;4331;p64"/>
            <p:cNvSpPr/>
            <p:nvPr/>
          </p:nvSpPr>
          <p:spPr>
            <a:xfrm>
              <a:off x="5079138" y="3698063"/>
              <a:ext cx="40875" cy="25825"/>
            </a:xfrm>
            <a:custGeom>
              <a:avLst/>
              <a:gdLst/>
              <a:ahLst/>
              <a:cxnLst/>
              <a:rect l="l" t="t" r="r" b="b"/>
              <a:pathLst>
                <a:path w="1635" h="1033" extrusionOk="0">
                  <a:moveTo>
                    <a:pt x="1" y="0"/>
                  </a:moveTo>
                  <a:cubicBezTo>
                    <a:pt x="1" y="1"/>
                    <a:pt x="489" y="1033"/>
                    <a:pt x="1590" y="1033"/>
                  </a:cubicBezTo>
                  <a:cubicBezTo>
                    <a:pt x="1605" y="1033"/>
                    <a:pt x="1620" y="1033"/>
                    <a:pt x="1635" y="1032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8" name="Google Shape;4332;p64"/>
            <p:cNvSpPr/>
            <p:nvPr/>
          </p:nvSpPr>
          <p:spPr>
            <a:xfrm>
              <a:off x="4807888" y="3656488"/>
              <a:ext cx="56300" cy="103225"/>
            </a:xfrm>
            <a:custGeom>
              <a:avLst/>
              <a:gdLst/>
              <a:ahLst/>
              <a:cxnLst/>
              <a:rect l="l" t="t" r="r" b="b"/>
              <a:pathLst>
                <a:path w="2252" h="4129" extrusionOk="0">
                  <a:moveTo>
                    <a:pt x="159" y="1"/>
                  </a:moveTo>
                  <a:cubicBezTo>
                    <a:pt x="101" y="187"/>
                    <a:pt x="73" y="373"/>
                    <a:pt x="58" y="574"/>
                  </a:cubicBezTo>
                  <a:cubicBezTo>
                    <a:pt x="1" y="918"/>
                    <a:pt x="1" y="1276"/>
                    <a:pt x="30" y="1635"/>
                  </a:cubicBezTo>
                  <a:cubicBezTo>
                    <a:pt x="116" y="2753"/>
                    <a:pt x="546" y="3441"/>
                    <a:pt x="1119" y="3871"/>
                  </a:cubicBezTo>
                  <a:cubicBezTo>
                    <a:pt x="1248" y="3971"/>
                    <a:pt x="1377" y="4057"/>
                    <a:pt x="1520" y="4129"/>
                  </a:cubicBezTo>
                  <a:cubicBezTo>
                    <a:pt x="2251" y="1649"/>
                    <a:pt x="646" y="330"/>
                    <a:pt x="159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9" name="Google Shape;4333;p64"/>
            <p:cNvSpPr/>
            <p:nvPr/>
          </p:nvSpPr>
          <p:spPr>
            <a:xfrm>
              <a:off x="4814338" y="3602388"/>
              <a:ext cx="23325" cy="44100"/>
            </a:xfrm>
            <a:custGeom>
              <a:avLst/>
              <a:gdLst/>
              <a:ahLst/>
              <a:cxnLst/>
              <a:rect l="l" t="t" r="r" b="b"/>
              <a:pathLst>
                <a:path w="933" h="1764" extrusionOk="0">
                  <a:moveTo>
                    <a:pt x="775" y="1"/>
                  </a:moveTo>
                  <a:lnTo>
                    <a:pt x="775" y="1"/>
                  </a:lnTo>
                  <a:cubicBezTo>
                    <a:pt x="445" y="545"/>
                    <a:pt x="173" y="1147"/>
                    <a:pt x="1" y="1764"/>
                  </a:cubicBezTo>
                  <a:cubicBezTo>
                    <a:pt x="345" y="1434"/>
                    <a:pt x="933" y="746"/>
                    <a:pt x="775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0" name="Google Shape;4334;p64"/>
            <p:cNvSpPr/>
            <p:nvPr/>
          </p:nvSpPr>
          <p:spPr>
            <a:xfrm>
              <a:off x="4826538" y="3620138"/>
              <a:ext cx="50900" cy="38175"/>
            </a:xfrm>
            <a:custGeom>
              <a:avLst/>
              <a:gdLst/>
              <a:ahLst/>
              <a:cxnLst/>
              <a:rect l="l" t="t" r="r" b="b"/>
              <a:pathLst>
                <a:path w="2036" h="1527" extrusionOk="0">
                  <a:moveTo>
                    <a:pt x="1298" y="1"/>
                  </a:moveTo>
                  <a:cubicBezTo>
                    <a:pt x="734" y="1"/>
                    <a:pt x="0" y="1527"/>
                    <a:pt x="0" y="1527"/>
                  </a:cubicBezTo>
                  <a:cubicBezTo>
                    <a:pt x="0" y="1527"/>
                    <a:pt x="2035" y="409"/>
                    <a:pt x="1462" y="50"/>
                  </a:cubicBezTo>
                  <a:cubicBezTo>
                    <a:pt x="1410" y="16"/>
                    <a:pt x="1355" y="1"/>
                    <a:pt x="1298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1" name="Google Shape;4335;p64"/>
            <p:cNvSpPr/>
            <p:nvPr/>
          </p:nvSpPr>
          <p:spPr>
            <a:xfrm>
              <a:off x="4837638" y="3654338"/>
              <a:ext cx="44100" cy="18300"/>
            </a:xfrm>
            <a:custGeom>
              <a:avLst/>
              <a:gdLst/>
              <a:ahLst/>
              <a:cxnLst/>
              <a:rect l="l" t="t" r="r" b="b"/>
              <a:pathLst>
                <a:path w="1764" h="732" extrusionOk="0">
                  <a:moveTo>
                    <a:pt x="1264" y="0"/>
                  </a:moveTo>
                  <a:cubicBezTo>
                    <a:pt x="824" y="0"/>
                    <a:pt x="1" y="732"/>
                    <a:pt x="1" y="732"/>
                  </a:cubicBezTo>
                  <a:cubicBezTo>
                    <a:pt x="1" y="732"/>
                    <a:pt x="1763" y="459"/>
                    <a:pt x="1462" y="87"/>
                  </a:cubicBezTo>
                  <a:cubicBezTo>
                    <a:pt x="1415" y="26"/>
                    <a:pt x="1346" y="0"/>
                    <a:pt x="1264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2" name="Google Shape;4336;p64"/>
            <p:cNvSpPr/>
            <p:nvPr/>
          </p:nvSpPr>
          <p:spPr>
            <a:xfrm>
              <a:off x="4848038" y="3676013"/>
              <a:ext cx="42075" cy="14225"/>
            </a:xfrm>
            <a:custGeom>
              <a:avLst/>
              <a:gdLst/>
              <a:ahLst/>
              <a:cxnLst/>
              <a:rect l="l" t="t" r="r" b="b"/>
              <a:pathLst>
                <a:path w="1683" h="569" extrusionOk="0">
                  <a:moveTo>
                    <a:pt x="1211" y="0"/>
                  </a:moveTo>
                  <a:cubicBezTo>
                    <a:pt x="765" y="0"/>
                    <a:pt x="0" y="567"/>
                    <a:pt x="0" y="567"/>
                  </a:cubicBezTo>
                  <a:cubicBezTo>
                    <a:pt x="0" y="567"/>
                    <a:pt x="41" y="568"/>
                    <a:pt x="109" y="568"/>
                  </a:cubicBezTo>
                  <a:cubicBezTo>
                    <a:pt x="483" y="568"/>
                    <a:pt x="1683" y="537"/>
                    <a:pt x="1476" y="137"/>
                  </a:cubicBezTo>
                  <a:cubicBezTo>
                    <a:pt x="1423" y="39"/>
                    <a:pt x="1328" y="0"/>
                    <a:pt x="1211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3" name="Google Shape;4337;p64"/>
            <p:cNvSpPr/>
            <p:nvPr/>
          </p:nvSpPr>
          <p:spPr>
            <a:xfrm>
              <a:off x="4854488" y="3700138"/>
              <a:ext cx="43125" cy="10050"/>
            </a:xfrm>
            <a:custGeom>
              <a:avLst/>
              <a:gdLst/>
              <a:ahLst/>
              <a:cxnLst/>
              <a:rect l="l" t="t" r="r" b="b"/>
              <a:pathLst>
                <a:path w="1725" h="402" extrusionOk="0">
                  <a:moveTo>
                    <a:pt x="1113" y="0"/>
                  </a:moveTo>
                  <a:cubicBezTo>
                    <a:pt x="624" y="0"/>
                    <a:pt x="0" y="204"/>
                    <a:pt x="0" y="204"/>
                  </a:cubicBezTo>
                  <a:cubicBezTo>
                    <a:pt x="0" y="204"/>
                    <a:pt x="835" y="402"/>
                    <a:pt x="1323" y="402"/>
                  </a:cubicBezTo>
                  <a:cubicBezTo>
                    <a:pt x="1567" y="402"/>
                    <a:pt x="1725" y="352"/>
                    <a:pt x="1648" y="204"/>
                  </a:cubicBezTo>
                  <a:cubicBezTo>
                    <a:pt x="1567" y="51"/>
                    <a:pt x="1357" y="0"/>
                    <a:pt x="1113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4" name="Google Shape;4338;p64"/>
            <p:cNvSpPr/>
            <p:nvPr/>
          </p:nvSpPr>
          <p:spPr>
            <a:xfrm>
              <a:off x="4858788" y="3718338"/>
              <a:ext cx="40000" cy="12950"/>
            </a:xfrm>
            <a:custGeom>
              <a:avLst/>
              <a:gdLst/>
              <a:ahLst/>
              <a:cxnLst/>
              <a:rect l="l" t="t" r="r" b="b"/>
              <a:pathLst>
                <a:path w="1600" h="518" extrusionOk="0">
                  <a:moveTo>
                    <a:pt x="925" y="1"/>
                  </a:moveTo>
                  <a:cubicBezTo>
                    <a:pt x="495" y="1"/>
                    <a:pt x="0" y="107"/>
                    <a:pt x="0" y="107"/>
                  </a:cubicBezTo>
                  <a:cubicBezTo>
                    <a:pt x="0" y="107"/>
                    <a:pt x="806" y="518"/>
                    <a:pt x="1252" y="518"/>
                  </a:cubicBezTo>
                  <a:cubicBezTo>
                    <a:pt x="1400" y="518"/>
                    <a:pt x="1509" y="472"/>
                    <a:pt x="1534" y="350"/>
                  </a:cubicBezTo>
                  <a:cubicBezTo>
                    <a:pt x="1599" y="76"/>
                    <a:pt x="1285" y="1"/>
                    <a:pt x="925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5" name="Google Shape;4339;p64"/>
            <p:cNvSpPr/>
            <p:nvPr/>
          </p:nvSpPr>
          <p:spPr>
            <a:xfrm>
              <a:off x="4854488" y="3743463"/>
              <a:ext cx="51875" cy="20575"/>
            </a:xfrm>
            <a:custGeom>
              <a:avLst/>
              <a:gdLst/>
              <a:ahLst/>
              <a:cxnLst/>
              <a:rect l="l" t="t" r="r" b="b"/>
              <a:pathLst>
                <a:path w="2075" h="823" extrusionOk="0">
                  <a:moveTo>
                    <a:pt x="257" y="0"/>
                  </a:moveTo>
                  <a:cubicBezTo>
                    <a:pt x="103" y="0"/>
                    <a:pt x="0" y="5"/>
                    <a:pt x="0" y="5"/>
                  </a:cubicBezTo>
                  <a:cubicBezTo>
                    <a:pt x="0" y="5"/>
                    <a:pt x="673" y="823"/>
                    <a:pt x="1215" y="823"/>
                  </a:cubicBezTo>
                  <a:cubicBezTo>
                    <a:pt x="1353" y="823"/>
                    <a:pt x="1483" y="769"/>
                    <a:pt x="1591" y="635"/>
                  </a:cubicBezTo>
                  <a:cubicBezTo>
                    <a:pt x="2075" y="62"/>
                    <a:pt x="820" y="0"/>
                    <a:pt x="257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6" name="Google Shape;4340;p64"/>
            <p:cNvSpPr/>
            <p:nvPr/>
          </p:nvSpPr>
          <p:spPr>
            <a:xfrm>
              <a:off x="4971638" y="3492388"/>
              <a:ext cx="133700" cy="50825"/>
            </a:xfrm>
            <a:custGeom>
              <a:avLst/>
              <a:gdLst/>
              <a:ahLst/>
              <a:cxnLst/>
              <a:rect l="l" t="t" r="r" b="b"/>
              <a:pathLst>
                <a:path w="5348" h="2033" extrusionOk="0">
                  <a:moveTo>
                    <a:pt x="2466" y="1"/>
                  </a:moveTo>
                  <a:cubicBezTo>
                    <a:pt x="2280" y="1"/>
                    <a:pt x="2108" y="15"/>
                    <a:pt x="1922" y="29"/>
                  </a:cubicBezTo>
                  <a:cubicBezTo>
                    <a:pt x="1277" y="58"/>
                    <a:pt x="632" y="158"/>
                    <a:pt x="1" y="330"/>
                  </a:cubicBezTo>
                  <a:cubicBezTo>
                    <a:pt x="87" y="502"/>
                    <a:pt x="202" y="660"/>
                    <a:pt x="316" y="817"/>
                  </a:cubicBezTo>
                  <a:cubicBezTo>
                    <a:pt x="417" y="946"/>
                    <a:pt x="531" y="1075"/>
                    <a:pt x="660" y="1204"/>
                  </a:cubicBezTo>
                  <a:cubicBezTo>
                    <a:pt x="1133" y="1634"/>
                    <a:pt x="1721" y="1921"/>
                    <a:pt x="2352" y="1993"/>
                  </a:cubicBezTo>
                  <a:cubicBezTo>
                    <a:pt x="2438" y="2007"/>
                    <a:pt x="2524" y="2021"/>
                    <a:pt x="2624" y="2021"/>
                  </a:cubicBezTo>
                  <a:cubicBezTo>
                    <a:pt x="2703" y="2029"/>
                    <a:pt x="2778" y="2032"/>
                    <a:pt x="2853" y="2032"/>
                  </a:cubicBezTo>
                  <a:cubicBezTo>
                    <a:pt x="2928" y="2032"/>
                    <a:pt x="3004" y="2029"/>
                    <a:pt x="3082" y="2021"/>
                  </a:cubicBezTo>
                  <a:cubicBezTo>
                    <a:pt x="4000" y="1978"/>
                    <a:pt x="4559" y="1692"/>
                    <a:pt x="4888" y="1348"/>
                  </a:cubicBezTo>
                  <a:cubicBezTo>
                    <a:pt x="5003" y="1233"/>
                    <a:pt x="5103" y="1104"/>
                    <a:pt x="5175" y="961"/>
                  </a:cubicBezTo>
                  <a:cubicBezTo>
                    <a:pt x="5261" y="817"/>
                    <a:pt x="5318" y="660"/>
                    <a:pt x="5347" y="488"/>
                  </a:cubicBezTo>
                  <a:cubicBezTo>
                    <a:pt x="4630" y="230"/>
                    <a:pt x="3871" y="58"/>
                    <a:pt x="3097" y="15"/>
                  </a:cubicBezTo>
                  <a:lnTo>
                    <a:pt x="3025" y="15"/>
                  </a:lnTo>
                  <a:cubicBezTo>
                    <a:pt x="2896" y="1"/>
                    <a:pt x="2767" y="1"/>
                    <a:pt x="2638" y="1"/>
                  </a:cubicBezTo>
                  <a:close/>
                </a:path>
              </a:pathLst>
            </a:custGeom>
            <a:solidFill>
              <a:srgbClr val="FFD3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7" name="Google Shape;4341;p64"/>
            <p:cNvSpPr/>
            <p:nvPr/>
          </p:nvSpPr>
          <p:spPr>
            <a:xfrm>
              <a:off x="4807888" y="3670463"/>
              <a:ext cx="33000" cy="82450"/>
            </a:xfrm>
            <a:custGeom>
              <a:avLst/>
              <a:gdLst/>
              <a:ahLst/>
              <a:cxnLst/>
              <a:rect l="l" t="t" r="r" b="b"/>
              <a:pathLst>
                <a:path w="1320" h="3298" extrusionOk="0">
                  <a:moveTo>
                    <a:pt x="58" y="1"/>
                  </a:moveTo>
                  <a:cubicBezTo>
                    <a:pt x="1" y="359"/>
                    <a:pt x="1" y="703"/>
                    <a:pt x="30" y="1061"/>
                  </a:cubicBezTo>
                  <a:cubicBezTo>
                    <a:pt x="116" y="2179"/>
                    <a:pt x="546" y="2882"/>
                    <a:pt x="1119" y="3297"/>
                  </a:cubicBezTo>
                  <a:cubicBezTo>
                    <a:pt x="1320" y="1291"/>
                    <a:pt x="288" y="216"/>
                    <a:pt x="58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8" name="Google Shape;4342;p64"/>
            <p:cNvSpPr/>
            <p:nvPr/>
          </p:nvSpPr>
          <p:spPr>
            <a:xfrm>
              <a:off x="5133613" y="3717763"/>
              <a:ext cx="6825" cy="6100"/>
            </a:xfrm>
            <a:custGeom>
              <a:avLst/>
              <a:gdLst/>
              <a:ahLst/>
              <a:cxnLst/>
              <a:rect l="l" t="t" r="r" b="b"/>
              <a:pathLst>
                <a:path w="273" h="244" extrusionOk="0">
                  <a:moveTo>
                    <a:pt x="158" y="1"/>
                  </a:moveTo>
                  <a:cubicBezTo>
                    <a:pt x="58" y="1"/>
                    <a:pt x="0" y="130"/>
                    <a:pt x="72" y="201"/>
                  </a:cubicBezTo>
                  <a:cubicBezTo>
                    <a:pt x="96" y="231"/>
                    <a:pt x="127" y="243"/>
                    <a:pt x="158" y="243"/>
                  </a:cubicBezTo>
                  <a:cubicBezTo>
                    <a:pt x="217" y="243"/>
                    <a:pt x="273" y="196"/>
                    <a:pt x="273" y="130"/>
                  </a:cubicBezTo>
                  <a:cubicBezTo>
                    <a:pt x="273" y="58"/>
                    <a:pt x="230" y="1"/>
                    <a:pt x="158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9" name="Google Shape;4343;p64"/>
            <p:cNvSpPr/>
            <p:nvPr/>
          </p:nvSpPr>
          <p:spPr>
            <a:xfrm>
              <a:off x="5152588" y="3699763"/>
              <a:ext cx="6125" cy="5925"/>
            </a:xfrm>
            <a:custGeom>
              <a:avLst/>
              <a:gdLst/>
              <a:ahLst/>
              <a:cxnLst/>
              <a:rect l="l" t="t" r="r" b="b"/>
              <a:pathLst>
                <a:path w="245" h="237" extrusionOk="0">
                  <a:moveTo>
                    <a:pt x="123" y="1"/>
                  </a:moveTo>
                  <a:cubicBezTo>
                    <a:pt x="62" y="1"/>
                    <a:pt x="1" y="40"/>
                    <a:pt x="1" y="119"/>
                  </a:cubicBezTo>
                  <a:cubicBezTo>
                    <a:pt x="1" y="198"/>
                    <a:pt x="62" y="237"/>
                    <a:pt x="123" y="237"/>
                  </a:cubicBezTo>
                  <a:cubicBezTo>
                    <a:pt x="184" y="237"/>
                    <a:pt x="245" y="198"/>
                    <a:pt x="245" y="119"/>
                  </a:cubicBezTo>
                  <a:cubicBezTo>
                    <a:pt x="245" y="40"/>
                    <a:pt x="184" y="1"/>
                    <a:pt x="123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0" name="Google Shape;4344;p64"/>
            <p:cNvSpPr/>
            <p:nvPr/>
          </p:nvSpPr>
          <p:spPr>
            <a:xfrm>
              <a:off x="4898913" y="3708713"/>
              <a:ext cx="6125" cy="5950"/>
            </a:xfrm>
            <a:custGeom>
              <a:avLst/>
              <a:gdLst/>
              <a:ahLst/>
              <a:cxnLst/>
              <a:rect l="l" t="t" r="r" b="b"/>
              <a:pathLst>
                <a:path w="245" h="238" extrusionOk="0">
                  <a:moveTo>
                    <a:pt x="122" y="1"/>
                  </a:moveTo>
                  <a:cubicBezTo>
                    <a:pt x="61" y="1"/>
                    <a:pt x="0" y="40"/>
                    <a:pt x="0" y="119"/>
                  </a:cubicBezTo>
                  <a:cubicBezTo>
                    <a:pt x="0" y="198"/>
                    <a:pt x="61" y="237"/>
                    <a:pt x="122" y="237"/>
                  </a:cubicBezTo>
                  <a:cubicBezTo>
                    <a:pt x="183" y="237"/>
                    <a:pt x="244" y="198"/>
                    <a:pt x="244" y="119"/>
                  </a:cubicBezTo>
                  <a:cubicBezTo>
                    <a:pt x="244" y="40"/>
                    <a:pt x="183" y="1"/>
                    <a:pt x="122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1" name="Google Shape;4345;p64"/>
            <p:cNvSpPr/>
            <p:nvPr/>
          </p:nvSpPr>
          <p:spPr>
            <a:xfrm>
              <a:off x="4925063" y="3727088"/>
              <a:ext cx="7200" cy="5850"/>
            </a:xfrm>
            <a:custGeom>
              <a:avLst/>
              <a:gdLst/>
              <a:ahLst/>
              <a:cxnLst/>
              <a:rect l="l" t="t" r="r" b="b"/>
              <a:pathLst>
                <a:path w="288" h="234" extrusionOk="0">
                  <a:moveTo>
                    <a:pt x="158" y="0"/>
                  </a:moveTo>
                  <a:cubicBezTo>
                    <a:pt x="58" y="0"/>
                    <a:pt x="1" y="129"/>
                    <a:pt x="72" y="201"/>
                  </a:cubicBezTo>
                  <a:cubicBezTo>
                    <a:pt x="99" y="223"/>
                    <a:pt x="130" y="233"/>
                    <a:pt x="160" y="233"/>
                  </a:cubicBezTo>
                  <a:cubicBezTo>
                    <a:pt x="226" y="233"/>
                    <a:pt x="287" y="184"/>
                    <a:pt x="287" y="115"/>
                  </a:cubicBezTo>
                  <a:cubicBezTo>
                    <a:pt x="287" y="43"/>
                    <a:pt x="230" y="0"/>
                    <a:pt x="158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2" name="Google Shape;4346;p64"/>
            <p:cNvSpPr/>
            <p:nvPr/>
          </p:nvSpPr>
          <p:spPr>
            <a:xfrm>
              <a:off x="4990288" y="3549138"/>
              <a:ext cx="85650" cy="63300"/>
            </a:xfrm>
            <a:custGeom>
              <a:avLst/>
              <a:gdLst/>
              <a:ahLst/>
              <a:cxnLst/>
              <a:rect l="l" t="t" r="r" b="b"/>
              <a:pathLst>
                <a:path w="3426" h="2532" extrusionOk="0">
                  <a:moveTo>
                    <a:pt x="859" y="1"/>
                  </a:moveTo>
                  <a:cubicBezTo>
                    <a:pt x="822" y="1"/>
                    <a:pt x="785" y="3"/>
                    <a:pt x="746" y="9"/>
                  </a:cubicBezTo>
                  <a:cubicBezTo>
                    <a:pt x="0" y="110"/>
                    <a:pt x="1075" y="2116"/>
                    <a:pt x="1692" y="2532"/>
                  </a:cubicBezTo>
                  <a:cubicBezTo>
                    <a:pt x="2508" y="1744"/>
                    <a:pt x="3426" y="325"/>
                    <a:pt x="2852" y="81"/>
                  </a:cubicBezTo>
                  <a:cubicBezTo>
                    <a:pt x="2796" y="59"/>
                    <a:pt x="2739" y="49"/>
                    <a:pt x="2683" y="49"/>
                  </a:cubicBezTo>
                  <a:cubicBezTo>
                    <a:pt x="2160" y="49"/>
                    <a:pt x="1692" y="927"/>
                    <a:pt x="1692" y="927"/>
                  </a:cubicBezTo>
                  <a:cubicBezTo>
                    <a:pt x="1692" y="927"/>
                    <a:pt x="1511" y="1"/>
                    <a:pt x="859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3" name="Google Shape;4347;p64"/>
            <p:cNvSpPr/>
            <p:nvPr/>
          </p:nvSpPr>
          <p:spPr>
            <a:xfrm>
              <a:off x="5025038" y="3621738"/>
              <a:ext cx="10425" cy="54125"/>
            </a:xfrm>
            <a:custGeom>
              <a:avLst/>
              <a:gdLst/>
              <a:ahLst/>
              <a:cxnLst/>
              <a:rect l="l" t="t" r="r" b="b"/>
              <a:pathLst>
                <a:path w="417" h="2165" extrusionOk="0">
                  <a:moveTo>
                    <a:pt x="259" y="1"/>
                  </a:moveTo>
                  <a:cubicBezTo>
                    <a:pt x="115" y="330"/>
                    <a:pt x="44" y="703"/>
                    <a:pt x="29" y="1076"/>
                  </a:cubicBezTo>
                  <a:cubicBezTo>
                    <a:pt x="1" y="1448"/>
                    <a:pt x="44" y="1806"/>
                    <a:pt x="144" y="2165"/>
                  </a:cubicBezTo>
                  <a:cubicBezTo>
                    <a:pt x="287" y="1821"/>
                    <a:pt x="373" y="1463"/>
                    <a:pt x="388" y="1090"/>
                  </a:cubicBezTo>
                  <a:cubicBezTo>
                    <a:pt x="416" y="717"/>
                    <a:pt x="373" y="345"/>
                    <a:pt x="259" y="1"/>
                  </a:cubicBezTo>
                  <a:close/>
                </a:path>
              </a:pathLst>
            </a:custGeom>
            <a:solidFill>
              <a:srgbClr val="FFD3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4" name="Google Shape;4348;p64"/>
            <p:cNvSpPr/>
            <p:nvPr/>
          </p:nvSpPr>
          <p:spPr>
            <a:xfrm>
              <a:off x="4983463" y="3610988"/>
              <a:ext cx="36225" cy="22250"/>
            </a:xfrm>
            <a:custGeom>
              <a:avLst/>
              <a:gdLst/>
              <a:ahLst/>
              <a:cxnLst/>
              <a:rect l="l" t="t" r="r" b="b"/>
              <a:pathLst>
                <a:path w="1449" h="890" extrusionOk="0">
                  <a:moveTo>
                    <a:pt x="1449" y="1"/>
                  </a:moveTo>
                  <a:lnTo>
                    <a:pt x="1449" y="1"/>
                  </a:lnTo>
                  <a:cubicBezTo>
                    <a:pt x="861" y="72"/>
                    <a:pt x="331" y="402"/>
                    <a:pt x="1" y="889"/>
                  </a:cubicBezTo>
                  <a:cubicBezTo>
                    <a:pt x="288" y="861"/>
                    <a:pt x="560" y="760"/>
                    <a:pt x="818" y="603"/>
                  </a:cubicBezTo>
                  <a:cubicBezTo>
                    <a:pt x="1062" y="445"/>
                    <a:pt x="1291" y="244"/>
                    <a:pt x="1449" y="1"/>
                  </a:cubicBezTo>
                  <a:close/>
                </a:path>
              </a:pathLst>
            </a:custGeom>
            <a:solidFill>
              <a:srgbClr val="FFD3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5" name="Google Shape;4349;p64"/>
            <p:cNvSpPr/>
            <p:nvPr/>
          </p:nvSpPr>
          <p:spPr>
            <a:xfrm>
              <a:off x="5042963" y="3610988"/>
              <a:ext cx="36200" cy="22250"/>
            </a:xfrm>
            <a:custGeom>
              <a:avLst/>
              <a:gdLst/>
              <a:ahLst/>
              <a:cxnLst/>
              <a:rect l="l" t="t" r="r" b="b"/>
              <a:pathLst>
                <a:path w="1448" h="890" extrusionOk="0">
                  <a:moveTo>
                    <a:pt x="0" y="1"/>
                  </a:moveTo>
                  <a:cubicBezTo>
                    <a:pt x="158" y="244"/>
                    <a:pt x="373" y="445"/>
                    <a:pt x="631" y="603"/>
                  </a:cubicBezTo>
                  <a:cubicBezTo>
                    <a:pt x="874" y="760"/>
                    <a:pt x="1161" y="861"/>
                    <a:pt x="1448" y="889"/>
                  </a:cubicBezTo>
                  <a:cubicBezTo>
                    <a:pt x="1118" y="402"/>
                    <a:pt x="588" y="72"/>
                    <a:pt x="0" y="1"/>
                  </a:cubicBezTo>
                  <a:close/>
                </a:path>
              </a:pathLst>
            </a:custGeom>
            <a:solidFill>
              <a:srgbClr val="FFD3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6" name="Google Shape;4350;p64"/>
            <p:cNvSpPr/>
            <p:nvPr/>
          </p:nvSpPr>
          <p:spPr>
            <a:xfrm>
              <a:off x="4950863" y="3492388"/>
              <a:ext cx="82450" cy="49125"/>
            </a:xfrm>
            <a:custGeom>
              <a:avLst/>
              <a:gdLst/>
              <a:ahLst/>
              <a:cxnLst/>
              <a:rect l="l" t="t" r="r" b="b"/>
              <a:pathLst>
                <a:path w="3298" h="1965" extrusionOk="0">
                  <a:moveTo>
                    <a:pt x="3297" y="1"/>
                  </a:moveTo>
                  <a:cubicBezTo>
                    <a:pt x="3125" y="1"/>
                    <a:pt x="2939" y="1"/>
                    <a:pt x="2767" y="15"/>
                  </a:cubicBezTo>
                  <a:cubicBezTo>
                    <a:pt x="2194" y="230"/>
                    <a:pt x="1663" y="502"/>
                    <a:pt x="1147" y="817"/>
                  </a:cubicBezTo>
                  <a:cubicBezTo>
                    <a:pt x="631" y="1133"/>
                    <a:pt x="201" y="1520"/>
                    <a:pt x="1" y="1964"/>
                  </a:cubicBezTo>
                  <a:cubicBezTo>
                    <a:pt x="517" y="1735"/>
                    <a:pt x="1018" y="1491"/>
                    <a:pt x="1491" y="1190"/>
                  </a:cubicBezTo>
                  <a:cubicBezTo>
                    <a:pt x="2194" y="774"/>
                    <a:pt x="2867" y="316"/>
                    <a:pt x="3297" y="1"/>
                  </a:cubicBezTo>
                  <a:close/>
                </a:path>
              </a:pathLst>
            </a:custGeom>
            <a:solidFill>
              <a:srgbClr val="FF51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7" name="Google Shape;4351;p64"/>
            <p:cNvSpPr/>
            <p:nvPr/>
          </p:nvSpPr>
          <p:spPr>
            <a:xfrm>
              <a:off x="5038288" y="3492738"/>
              <a:ext cx="88525" cy="39800"/>
            </a:xfrm>
            <a:custGeom>
              <a:avLst/>
              <a:gdLst/>
              <a:ahLst/>
              <a:cxnLst/>
              <a:rect l="l" t="t" r="r" b="b"/>
              <a:pathLst>
                <a:path w="3541" h="1592" extrusionOk="0">
                  <a:moveTo>
                    <a:pt x="1" y="1"/>
                  </a:moveTo>
                  <a:cubicBezTo>
                    <a:pt x="674" y="545"/>
                    <a:pt x="1420" y="1004"/>
                    <a:pt x="2237" y="1334"/>
                  </a:cubicBezTo>
                  <a:cubicBezTo>
                    <a:pt x="2638" y="1506"/>
                    <a:pt x="3082" y="1592"/>
                    <a:pt x="3541" y="1592"/>
                  </a:cubicBezTo>
                  <a:cubicBezTo>
                    <a:pt x="3412" y="1434"/>
                    <a:pt x="3011" y="1205"/>
                    <a:pt x="2509" y="961"/>
                  </a:cubicBezTo>
                  <a:cubicBezTo>
                    <a:pt x="1835" y="617"/>
                    <a:pt x="990" y="259"/>
                    <a:pt x="388" y="15"/>
                  </a:cubicBezTo>
                  <a:cubicBezTo>
                    <a:pt x="259" y="1"/>
                    <a:pt x="130" y="1"/>
                    <a:pt x="1" y="1"/>
                  </a:cubicBezTo>
                  <a:close/>
                </a:path>
              </a:pathLst>
            </a:custGeom>
            <a:solidFill>
              <a:srgbClr val="FF51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8" name="Google Shape;4352;p64"/>
            <p:cNvSpPr/>
            <p:nvPr/>
          </p:nvSpPr>
          <p:spPr>
            <a:xfrm>
              <a:off x="5028613" y="3492388"/>
              <a:ext cx="11850" cy="59875"/>
            </a:xfrm>
            <a:custGeom>
              <a:avLst/>
              <a:gdLst/>
              <a:ahLst/>
              <a:cxnLst/>
              <a:rect l="l" t="t" r="r" b="b"/>
              <a:pathLst>
                <a:path w="474" h="2395" extrusionOk="0">
                  <a:moveTo>
                    <a:pt x="202" y="1"/>
                  </a:moveTo>
                  <a:cubicBezTo>
                    <a:pt x="116" y="559"/>
                    <a:pt x="1" y="1434"/>
                    <a:pt x="73" y="1993"/>
                  </a:cubicBezTo>
                  <a:cubicBezTo>
                    <a:pt x="87" y="2136"/>
                    <a:pt x="130" y="2265"/>
                    <a:pt x="202" y="2394"/>
                  </a:cubicBezTo>
                  <a:cubicBezTo>
                    <a:pt x="273" y="2279"/>
                    <a:pt x="330" y="2150"/>
                    <a:pt x="345" y="2021"/>
                  </a:cubicBezTo>
                  <a:cubicBezTo>
                    <a:pt x="474" y="1477"/>
                    <a:pt x="459" y="617"/>
                    <a:pt x="373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9" name="Google Shape;4353;p64"/>
            <p:cNvSpPr/>
            <p:nvPr/>
          </p:nvSpPr>
          <p:spPr>
            <a:xfrm>
              <a:off x="4941188" y="3516763"/>
              <a:ext cx="9700" cy="8350"/>
            </a:xfrm>
            <a:custGeom>
              <a:avLst/>
              <a:gdLst/>
              <a:ahLst/>
              <a:cxnLst/>
              <a:rect l="l" t="t" r="r" b="b"/>
              <a:pathLst>
                <a:path w="388" h="334" extrusionOk="0">
                  <a:moveTo>
                    <a:pt x="216" y="0"/>
                  </a:moveTo>
                  <a:cubicBezTo>
                    <a:pt x="72" y="0"/>
                    <a:pt x="1" y="186"/>
                    <a:pt x="101" y="287"/>
                  </a:cubicBezTo>
                  <a:cubicBezTo>
                    <a:pt x="133" y="319"/>
                    <a:pt x="175" y="334"/>
                    <a:pt x="216" y="334"/>
                  </a:cubicBezTo>
                  <a:cubicBezTo>
                    <a:pt x="302" y="334"/>
                    <a:pt x="388" y="269"/>
                    <a:pt x="388" y="172"/>
                  </a:cubicBezTo>
                  <a:cubicBezTo>
                    <a:pt x="388" y="72"/>
                    <a:pt x="316" y="0"/>
                    <a:pt x="216" y="0"/>
                  </a:cubicBezTo>
                  <a:close/>
                </a:path>
              </a:pathLst>
            </a:custGeom>
            <a:solidFill>
              <a:srgbClr val="00BFB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0" name="Google Shape;4354;p64"/>
            <p:cNvSpPr/>
            <p:nvPr/>
          </p:nvSpPr>
          <p:spPr>
            <a:xfrm>
              <a:off x="4979163" y="3545063"/>
              <a:ext cx="8275" cy="8275"/>
            </a:xfrm>
            <a:custGeom>
              <a:avLst/>
              <a:gdLst/>
              <a:ahLst/>
              <a:cxnLst/>
              <a:rect l="l" t="t" r="r" b="b"/>
              <a:pathLst>
                <a:path w="331" h="331" extrusionOk="0">
                  <a:moveTo>
                    <a:pt x="159" y="0"/>
                  </a:moveTo>
                  <a:cubicBezTo>
                    <a:pt x="73" y="0"/>
                    <a:pt x="1" y="72"/>
                    <a:pt x="1" y="158"/>
                  </a:cubicBezTo>
                  <a:cubicBezTo>
                    <a:pt x="1" y="244"/>
                    <a:pt x="73" y="330"/>
                    <a:pt x="159" y="330"/>
                  </a:cubicBezTo>
                  <a:cubicBezTo>
                    <a:pt x="259" y="330"/>
                    <a:pt x="331" y="244"/>
                    <a:pt x="331" y="158"/>
                  </a:cubicBezTo>
                  <a:cubicBezTo>
                    <a:pt x="331" y="72"/>
                    <a:pt x="259" y="0"/>
                    <a:pt x="159" y="0"/>
                  </a:cubicBezTo>
                  <a:close/>
                </a:path>
              </a:pathLst>
            </a:custGeom>
            <a:solidFill>
              <a:srgbClr val="00BFB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1" name="Google Shape;4355;p64"/>
            <p:cNvSpPr/>
            <p:nvPr/>
          </p:nvSpPr>
          <p:spPr>
            <a:xfrm>
              <a:off x="5087738" y="3542638"/>
              <a:ext cx="9000" cy="8350"/>
            </a:xfrm>
            <a:custGeom>
              <a:avLst/>
              <a:gdLst/>
              <a:ahLst/>
              <a:cxnLst/>
              <a:rect l="l" t="t" r="r" b="b"/>
              <a:pathLst>
                <a:path w="360" h="334" extrusionOk="0">
                  <a:moveTo>
                    <a:pt x="180" y="1"/>
                  </a:moveTo>
                  <a:cubicBezTo>
                    <a:pt x="90" y="1"/>
                    <a:pt x="1" y="62"/>
                    <a:pt x="15" y="183"/>
                  </a:cubicBezTo>
                  <a:cubicBezTo>
                    <a:pt x="22" y="284"/>
                    <a:pt x="97" y="334"/>
                    <a:pt x="175" y="334"/>
                  </a:cubicBezTo>
                  <a:cubicBezTo>
                    <a:pt x="252" y="334"/>
                    <a:pt x="330" y="284"/>
                    <a:pt x="345" y="183"/>
                  </a:cubicBezTo>
                  <a:cubicBezTo>
                    <a:pt x="359" y="62"/>
                    <a:pt x="269" y="1"/>
                    <a:pt x="180" y="1"/>
                  </a:cubicBezTo>
                  <a:close/>
                </a:path>
              </a:pathLst>
            </a:custGeom>
            <a:solidFill>
              <a:srgbClr val="00BFB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2" name="Google Shape;4356;p64"/>
            <p:cNvSpPr/>
            <p:nvPr/>
          </p:nvSpPr>
          <p:spPr>
            <a:xfrm>
              <a:off x="5127513" y="3515313"/>
              <a:ext cx="7900" cy="6475"/>
            </a:xfrm>
            <a:custGeom>
              <a:avLst/>
              <a:gdLst/>
              <a:ahLst/>
              <a:cxnLst/>
              <a:rect l="l" t="t" r="r" b="b"/>
              <a:pathLst>
                <a:path w="316" h="259" extrusionOk="0">
                  <a:moveTo>
                    <a:pt x="29" y="1"/>
                  </a:moveTo>
                  <a:cubicBezTo>
                    <a:pt x="15" y="29"/>
                    <a:pt x="1" y="58"/>
                    <a:pt x="1" y="101"/>
                  </a:cubicBezTo>
                  <a:cubicBezTo>
                    <a:pt x="1" y="187"/>
                    <a:pt x="72" y="259"/>
                    <a:pt x="173" y="259"/>
                  </a:cubicBezTo>
                  <a:cubicBezTo>
                    <a:pt x="230" y="259"/>
                    <a:pt x="287" y="230"/>
                    <a:pt x="316" y="173"/>
                  </a:cubicBezTo>
                  <a:cubicBezTo>
                    <a:pt x="216" y="115"/>
                    <a:pt x="130" y="58"/>
                    <a:pt x="29" y="1"/>
                  </a:cubicBezTo>
                  <a:close/>
                </a:path>
              </a:pathLst>
            </a:custGeom>
            <a:solidFill>
              <a:srgbClr val="00BFB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3" name="Google Shape;4357;p64"/>
            <p:cNvSpPr/>
            <p:nvPr/>
          </p:nvSpPr>
          <p:spPr>
            <a:xfrm>
              <a:off x="5148288" y="3686913"/>
              <a:ext cx="72050" cy="68500"/>
            </a:xfrm>
            <a:custGeom>
              <a:avLst/>
              <a:gdLst/>
              <a:ahLst/>
              <a:cxnLst/>
              <a:rect l="l" t="t" r="r" b="b"/>
              <a:pathLst>
                <a:path w="2882" h="2740" extrusionOk="0">
                  <a:moveTo>
                    <a:pt x="2443" y="0"/>
                  </a:moveTo>
                  <a:cubicBezTo>
                    <a:pt x="2437" y="0"/>
                    <a:pt x="2430" y="1"/>
                    <a:pt x="2423" y="2"/>
                  </a:cubicBezTo>
                  <a:cubicBezTo>
                    <a:pt x="1965" y="74"/>
                    <a:pt x="2538" y="1923"/>
                    <a:pt x="2595" y="2123"/>
                  </a:cubicBezTo>
                  <a:cubicBezTo>
                    <a:pt x="2514" y="1934"/>
                    <a:pt x="1871" y="430"/>
                    <a:pt x="1558" y="430"/>
                  </a:cubicBezTo>
                  <a:cubicBezTo>
                    <a:pt x="1539" y="430"/>
                    <a:pt x="1522" y="435"/>
                    <a:pt x="1506" y="446"/>
                  </a:cubicBezTo>
                  <a:cubicBezTo>
                    <a:pt x="1205" y="633"/>
                    <a:pt x="2323" y="2224"/>
                    <a:pt x="2395" y="2310"/>
                  </a:cubicBezTo>
                  <a:cubicBezTo>
                    <a:pt x="2316" y="2231"/>
                    <a:pt x="1160" y="955"/>
                    <a:pt x="819" y="955"/>
                  </a:cubicBezTo>
                  <a:cubicBezTo>
                    <a:pt x="787" y="955"/>
                    <a:pt x="762" y="966"/>
                    <a:pt x="746" y="991"/>
                  </a:cubicBezTo>
                  <a:cubicBezTo>
                    <a:pt x="546" y="1278"/>
                    <a:pt x="2008" y="2338"/>
                    <a:pt x="2165" y="2467"/>
                  </a:cubicBezTo>
                  <a:cubicBezTo>
                    <a:pt x="2005" y="2399"/>
                    <a:pt x="755" y="1918"/>
                    <a:pt x="245" y="1918"/>
                  </a:cubicBezTo>
                  <a:cubicBezTo>
                    <a:pt x="117" y="1918"/>
                    <a:pt x="35" y="1948"/>
                    <a:pt x="30" y="2023"/>
                  </a:cubicBezTo>
                  <a:cubicBezTo>
                    <a:pt x="1" y="2338"/>
                    <a:pt x="1535" y="2625"/>
                    <a:pt x="2251" y="2740"/>
                  </a:cubicBezTo>
                  <a:cubicBezTo>
                    <a:pt x="2509" y="2596"/>
                    <a:pt x="2710" y="2381"/>
                    <a:pt x="2882" y="2152"/>
                  </a:cubicBezTo>
                  <a:cubicBezTo>
                    <a:pt x="2868" y="1421"/>
                    <a:pt x="2785" y="0"/>
                    <a:pt x="2443" y="0"/>
                  </a:cubicBezTo>
                  <a:close/>
                </a:path>
              </a:pathLst>
            </a:custGeom>
            <a:solidFill>
              <a:srgbClr val="FFD3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914" name="Google Shape;4280;p64"/>
          <p:cNvGrpSpPr/>
          <p:nvPr/>
        </p:nvGrpSpPr>
        <p:grpSpPr>
          <a:xfrm>
            <a:off x="7505149" y="1568773"/>
            <a:ext cx="958863" cy="936562"/>
            <a:chOff x="4359838" y="3100663"/>
            <a:chExt cx="1325950" cy="1223250"/>
          </a:xfrm>
        </p:grpSpPr>
        <p:sp>
          <p:nvSpPr>
            <p:cNvPr id="915" name="Google Shape;4281;p64"/>
            <p:cNvSpPr/>
            <p:nvPr/>
          </p:nvSpPr>
          <p:spPr>
            <a:xfrm>
              <a:off x="4548488" y="3326938"/>
              <a:ext cx="908700" cy="765750"/>
            </a:xfrm>
            <a:custGeom>
              <a:avLst/>
              <a:gdLst/>
              <a:ahLst/>
              <a:cxnLst/>
              <a:rect l="l" t="t" r="r" b="b"/>
              <a:pathLst>
                <a:path w="36348" h="30630" extrusionOk="0">
                  <a:moveTo>
                    <a:pt x="16255" y="0"/>
                  </a:moveTo>
                  <a:cubicBezTo>
                    <a:pt x="14141" y="0"/>
                    <a:pt x="12326" y="1720"/>
                    <a:pt x="11997" y="3050"/>
                  </a:cubicBezTo>
                  <a:cubicBezTo>
                    <a:pt x="11347" y="2890"/>
                    <a:pt x="10756" y="2817"/>
                    <a:pt x="10223" y="2817"/>
                  </a:cubicBezTo>
                  <a:cubicBezTo>
                    <a:pt x="6787" y="2817"/>
                    <a:pt x="5768" y="5854"/>
                    <a:pt x="6822" y="8224"/>
                  </a:cubicBezTo>
                  <a:cubicBezTo>
                    <a:pt x="0" y="11062"/>
                    <a:pt x="4931" y="15304"/>
                    <a:pt x="4931" y="15304"/>
                  </a:cubicBezTo>
                  <a:cubicBezTo>
                    <a:pt x="1362" y="20220"/>
                    <a:pt x="6822" y="22370"/>
                    <a:pt x="6822" y="22370"/>
                  </a:cubicBezTo>
                  <a:cubicBezTo>
                    <a:pt x="5910" y="27321"/>
                    <a:pt x="10933" y="27546"/>
                    <a:pt x="11853" y="27546"/>
                  </a:cubicBezTo>
                  <a:cubicBezTo>
                    <a:pt x="11945" y="27546"/>
                    <a:pt x="11997" y="27544"/>
                    <a:pt x="11997" y="27544"/>
                  </a:cubicBezTo>
                  <a:cubicBezTo>
                    <a:pt x="12886" y="29946"/>
                    <a:pt x="14323" y="30629"/>
                    <a:pt x="15671" y="30629"/>
                  </a:cubicBezTo>
                  <a:cubicBezTo>
                    <a:pt x="17452" y="30629"/>
                    <a:pt x="19077" y="29436"/>
                    <a:pt x="19077" y="29436"/>
                  </a:cubicBezTo>
                  <a:cubicBezTo>
                    <a:pt x="19918" y="29896"/>
                    <a:pt x="20733" y="30087"/>
                    <a:pt x="21495" y="30087"/>
                  </a:cubicBezTo>
                  <a:cubicBezTo>
                    <a:pt x="24439" y="30087"/>
                    <a:pt x="26600" y="27240"/>
                    <a:pt x="26430" y="26011"/>
                  </a:cubicBezTo>
                  <a:lnTo>
                    <a:pt x="26430" y="26011"/>
                  </a:lnTo>
                  <a:cubicBezTo>
                    <a:pt x="26602" y="26024"/>
                    <a:pt x="26769" y="26030"/>
                    <a:pt x="26929" y="26030"/>
                  </a:cubicBezTo>
                  <a:cubicBezTo>
                    <a:pt x="30802" y="26030"/>
                    <a:pt x="31317" y="22370"/>
                    <a:pt x="31317" y="22370"/>
                  </a:cubicBezTo>
                  <a:cubicBezTo>
                    <a:pt x="36348" y="20292"/>
                    <a:pt x="33223" y="15304"/>
                    <a:pt x="33223" y="15304"/>
                  </a:cubicBezTo>
                  <a:cubicBezTo>
                    <a:pt x="35559" y="11090"/>
                    <a:pt x="31317" y="8224"/>
                    <a:pt x="31317" y="8224"/>
                  </a:cubicBezTo>
                  <a:cubicBezTo>
                    <a:pt x="31116" y="4340"/>
                    <a:pt x="28809" y="3150"/>
                    <a:pt x="26143" y="3050"/>
                  </a:cubicBezTo>
                  <a:cubicBezTo>
                    <a:pt x="25252" y="961"/>
                    <a:pt x="23792" y="225"/>
                    <a:pt x="22271" y="225"/>
                  </a:cubicBezTo>
                  <a:cubicBezTo>
                    <a:pt x="21173" y="225"/>
                    <a:pt x="20044" y="609"/>
                    <a:pt x="19077" y="1143"/>
                  </a:cubicBezTo>
                  <a:cubicBezTo>
                    <a:pt x="18145" y="324"/>
                    <a:pt x="17172" y="0"/>
                    <a:pt x="16255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6" name="Google Shape;4282;p64"/>
            <p:cNvSpPr/>
            <p:nvPr/>
          </p:nvSpPr>
          <p:spPr>
            <a:xfrm>
              <a:off x="4420913" y="3182363"/>
              <a:ext cx="1221875" cy="1040725"/>
            </a:xfrm>
            <a:custGeom>
              <a:avLst/>
              <a:gdLst/>
              <a:ahLst/>
              <a:cxnLst/>
              <a:rect l="l" t="t" r="r" b="b"/>
              <a:pathLst>
                <a:path w="48875" h="41629" extrusionOk="0">
                  <a:moveTo>
                    <a:pt x="26945" y="1"/>
                  </a:moveTo>
                  <a:cubicBezTo>
                    <a:pt x="25225" y="1"/>
                    <a:pt x="23765" y="644"/>
                    <a:pt x="22947" y="2182"/>
                  </a:cubicBezTo>
                  <a:cubicBezTo>
                    <a:pt x="21633" y="1043"/>
                    <a:pt x="20401" y="601"/>
                    <a:pt x="19281" y="601"/>
                  </a:cubicBezTo>
                  <a:cubicBezTo>
                    <a:pt x="15445" y="601"/>
                    <a:pt x="12929" y="5780"/>
                    <a:pt x="12929" y="5780"/>
                  </a:cubicBezTo>
                  <a:lnTo>
                    <a:pt x="12929" y="5794"/>
                  </a:lnTo>
                  <a:cubicBezTo>
                    <a:pt x="5562" y="6353"/>
                    <a:pt x="6952" y="13319"/>
                    <a:pt x="6952" y="13319"/>
                  </a:cubicBezTo>
                  <a:cubicBezTo>
                    <a:pt x="1" y="17819"/>
                    <a:pt x="5390" y="22807"/>
                    <a:pt x="5390" y="22807"/>
                  </a:cubicBezTo>
                  <a:cubicBezTo>
                    <a:pt x="990" y="28683"/>
                    <a:pt x="8314" y="31321"/>
                    <a:pt x="8314" y="31321"/>
                  </a:cubicBezTo>
                  <a:cubicBezTo>
                    <a:pt x="8261" y="37513"/>
                    <a:pt x="12712" y="38338"/>
                    <a:pt x="15088" y="38338"/>
                  </a:cubicBezTo>
                  <a:cubicBezTo>
                    <a:pt x="15951" y="38338"/>
                    <a:pt x="16541" y="38229"/>
                    <a:pt x="16541" y="38229"/>
                  </a:cubicBezTo>
                  <a:cubicBezTo>
                    <a:pt x="17803" y="40839"/>
                    <a:pt x="19464" y="41628"/>
                    <a:pt x="21011" y="41628"/>
                  </a:cubicBezTo>
                  <a:cubicBezTo>
                    <a:pt x="23381" y="41628"/>
                    <a:pt x="25484" y="39777"/>
                    <a:pt x="25484" y="39777"/>
                  </a:cubicBezTo>
                  <a:cubicBezTo>
                    <a:pt x="27170" y="40730"/>
                    <a:pt x="28597" y="41106"/>
                    <a:pt x="29800" y="41106"/>
                  </a:cubicBezTo>
                  <a:cubicBezTo>
                    <a:pt x="34275" y="41106"/>
                    <a:pt x="35646" y="35907"/>
                    <a:pt x="35646" y="35907"/>
                  </a:cubicBezTo>
                  <a:cubicBezTo>
                    <a:pt x="45149" y="35248"/>
                    <a:pt x="41150" y="29056"/>
                    <a:pt x="41150" y="29056"/>
                  </a:cubicBezTo>
                  <a:cubicBezTo>
                    <a:pt x="48875" y="24513"/>
                    <a:pt x="42970" y="19181"/>
                    <a:pt x="42970" y="19181"/>
                  </a:cubicBezTo>
                  <a:cubicBezTo>
                    <a:pt x="46381" y="10309"/>
                    <a:pt x="39143" y="9650"/>
                    <a:pt x="39143" y="9650"/>
                  </a:cubicBezTo>
                  <a:cubicBezTo>
                    <a:pt x="38626" y="5055"/>
                    <a:pt x="31763" y="1"/>
                    <a:pt x="26945" y="1"/>
                  </a:cubicBezTo>
                  <a:close/>
                </a:path>
              </a:pathLst>
            </a:custGeom>
            <a:solidFill>
              <a:srgbClr val="FF51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7" name="Google Shape;4283;p64"/>
            <p:cNvSpPr/>
            <p:nvPr/>
          </p:nvSpPr>
          <p:spPr>
            <a:xfrm>
              <a:off x="4985363" y="3110788"/>
              <a:ext cx="435650" cy="594475"/>
            </a:xfrm>
            <a:custGeom>
              <a:avLst/>
              <a:gdLst/>
              <a:ahLst/>
              <a:cxnLst/>
              <a:rect l="l" t="t" r="r" b="b"/>
              <a:pathLst>
                <a:path w="17426" h="23779" extrusionOk="0">
                  <a:moveTo>
                    <a:pt x="7755" y="1"/>
                  </a:moveTo>
                  <a:cubicBezTo>
                    <a:pt x="1" y="1"/>
                    <a:pt x="1387" y="23778"/>
                    <a:pt x="1387" y="23778"/>
                  </a:cubicBezTo>
                  <a:cubicBezTo>
                    <a:pt x="1387" y="23778"/>
                    <a:pt x="17425" y="1978"/>
                    <a:pt x="8654" y="101"/>
                  </a:cubicBezTo>
                  <a:cubicBezTo>
                    <a:pt x="8341" y="33"/>
                    <a:pt x="8042" y="1"/>
                    <a:pt x="7755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8" name="Google Shape;4284;p64"/>
            <p:cNvSpPr/>
            <p:nvPr/>
          </p:nvSpPr>
          <p:spPr>
            <a:xfrm>
              <a:off x="4716538" y="3100663"/>
              <a:ext cx="335100" cy="613200"/>
            </a:xfrm>
            <a:custGeom>
              <a:avLst/>
              <a:gdLst/>
              <a:ahLst/>
              <a:cxnLst/>
              <a:rect l="l" t="t" r="r" b="b"/>
              <a:pathLst>
                <a:path w="13404" h="24528" extrusionOk="0">
                  <a:moveTo>
                    <a:pt x="7333" y="1"/>
                  </a:moveTo>
                  <a:cubicBezTo>
                    <a:pt x="7141" y="1"/>
                    <a:pt x="6943" y="25"/>
                    <a:pt x="6736" y="76"/>
                  </a:cubicBezTo>
                  <a:cubicBezTo>
                    <a:pt x="0" y="1738"/>
                    <a:pt x="12326" y="24527"/>
                    <a:pt x="12326" y="24527"/>
                  </a:cubicBezTo>
                  <a:cubicBezTo>
                    <a:pt x="12326" y="24527"/>
                    <a:pt x="13404" y="1"/>
                    <a:pt x="7333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9" name="Google Shape;4285;p64"/>
            <p:cNvSpPr/>
            <p:nvPr/>
          </p:nvSpPr>
          <p:spPr>
            <a:xfrm>
              <a:off x="4421288" y="3262088"/>
              <a:ext cx="603425" cy="451775"/>
            </a:xfrm>
            <a:custGeom>
              <a:avLst/>
              <a:gdLst/>
              <a:ahLst/>
              <a:cxnLst/>
              <a:rect l="l" t="t" r="r" b="b"/>
              <a:pathLst>
                <a:path w="24137" h="18071" extrusionOk="0">
                  <a:moveTo>
                    <a:pt x="7998" y="1"/>
                  </a:moveTo>
                  <a:cubicBezTo>
                    <a:pt x="7175" y="1"/>
                    <a:pt x="6415" y="311"/>
                    <a:pt x="5747" y="1014"/>
                  </a:cubicBezTo>
                  <a:cubicBezTo>
                    <a:pt x="0" y="7091"/>
                    <a:pt x="24136" y="18070"/>
                    <a:pt x="24136" y="18070"/>
                  </a:cubicBezTo>
                  <a:cubicBezTo>
                    <a:pt x="24136" y="18070"/>
                    <a:pt x="14267" y="1"/>
                    <a:pt x="7998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0" name="Google Shape;4286;p64"/>
            <p:cNvSpPr/>
            <p:nvPr/>
          </p:nvSpPr>
          <p:spPr>
            <a:xfrm>
              <a:off x="4362513" y="3500413"/>
              <a:ext cx="662200" cy="213450"/>
            </a:xfrm>
            <a:custGeom>
              <a:avLst/>
              <a:gdLst/>
              <a:ahLst/>
              <a:cxnLst/>
              <a:rect l="l" t="t" r="r" b="b"/>
              <a:pathLst>
                <a:path w="26488" h="8538" extrusionOk="0">
                  <a:moveTo>
                    <a:pt x="5572" y="0"/>
                  </a:moveTo>
                  <a:cubicBezTo>
                    <a:pt x="3982" y="0"/>
                    <a:pt x="2816" y="481"/>
                    <a:pt x="2365" y="1672"/>
                  </a:cubicBezTo>
                  <a:cubicBezTo>
                    <a:pt x="0" y="7892"/>
                    <a:pt x="26487" y="8537"/>
                    <a:pt x="26487" y="8537"/>
                  </a:cubicBezTo>
                  <a:cubicBezTo>
                    <a:pt x="26487" y="8537"/>
                    <a:pt x="12268" y="0"/>
                    <a:pt x="5572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1" name="Google Shape;4287;p64"/>
            <p:cNvSpPr/>
            <p:nvPr/>
          </p:nvSpPr>
          <p:spPr>
            <a:xfrm>
              <a:off x="5024688" y="3253563"/>
              <a:ext cx="570100" cy="460650"/>
            </a:xfrm>
            <a:custGeom>
              <a:avLst/>
              <a:gdLst/>
              <a:ahLst/>
              <a:cxnLst/>
              <a:rect l="l" t="t" r="r" b="b"/>
              <a:pathLst>
                <a:path w="22804" h="18426" extrusionOk="0">
                  <a:moveTo>
                    <a:pt x="16118" y="1"/>
                  </a:moveTo>
                  <a:cubicBezTo>
                    <a:pt x="10304" y="1"/>
                    <a:pt x="0" y="18411"/>
                    <a:pt x="0" y="18411"/>
                  </a:cubicBezTo>
                  <a:lnTo>
                    <a:pt x="0" y="18425"/>
                  </a:lnTo>
                  <a:cubicBezTo>
                    <a:pt x="0" y="18425"/>
                    <a:pt x="22803" y="3691"/>
                    <a:pt x="17386" y="352"/>
                  </a:cubicBezTo>
                  <a:cubicBezTo>
                    <a:pt x="16995" y="112"/>
                    <a:pt x="16570" y="1"/>
                    <a:pt x="16118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2" name="Google Shape;4288;p64"/>
            <p:cNvSpPr/>
            <p:nvPr/>
          </p:nvSpPr>
          <p:spPr>
            <a:xfrm>
              <a:off x="5024688" y="3500488"/>
              <a:ext cx="661100" cy="213375"/>
            </a:xfrm>
            <a:custGeom>
              <a:avLst/>
              <a:gdLst/>
              <a:ahLst/>
              <a:cxnLst/>
              <a:rect l="l" t="t" r="r" b="b"/>
              <a:pathLst>
                <a:path w="26444" h="8535" extrusionOk="0">
                  <a:moveTo>
                    <a:pt x="20860" y="1"/>
                  </a:moveTo>
                  <a:cubicBezTo>
                    <a:pt x="14130" y="1"/>
                    <a:pt x="0" y="8534"/>
                    <a:pt x="0" y="8534"/>
                  </a:cubicBezTo>
                  <a:cubicBezTo>
                    <a:pt x="0" y="8534"/>
                    <a:pt x="26444" y="8204"/>
                    <a:pt x="24151" y="1769"/>
                  </a:cubicBezTo>
                  <a:cubicBezTo>
                    <a:pt x="23701" y="508"/>
                    <a:pt x="22500" y="1"/>
                    <a:pt x="20860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3" name="Google Shape;4289;p64"/>
            <p:cNvSpPr/>
            <p:nvPr/>
          </p:nvSpPr>
          <p:spPr>
            <a:xfrm>
              <a:off x="5024688" y="3713838"/>
              <a:ext cx="640325" cy="215100"/>
            </a:xfrm>
            <a:custGeom>
              <a:avLst/>
              <a:gdLst/>
              <a:ahLst/>
              <a:cxnLst/>
              <a:rect l="l" t="t" r="r" b="b"/>
              <a:pathLst>
                <a:path w="25613" h="8604" extrusionOk="0">
                  <a:moveTo>
                    <a:pt x="0" y="0"/>
                  </a:moveTo>
                  <a:cubicBezTo>
                    <a:pt x="0" y="0"/>
                    <a:pt x="15040" y="8604"/>
                    <a:pt x="21368" y="8604"/>
                  </a:cubicBezTo>
                  <a:cubicBezTo>
                    <a:pt x="22775" y="8604"/>
                    <a:pt x="23752" y="8178"/>
                    <a:pt x="24036" y="7138"/>
                  </a:cubicBezTo>
                  <a:cubicBezTo>
                    <a:pt x="25613" y="1419"/>
                    <a:pt x="1" y="0"/>
                    <a:pt x="0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4" name="Google Shape;4290;p64"/>
            <p:cNvSpPr/>
            <p:nvPr/>
          </p:nvSpPr>
          <p:spPr>
            <a:xfrm>
              <a:off x="5020013" y="3705238"/>
              <a:ext cx="567975" cy="454875"/>
            </a:xfrm>
            <a:custGeom>
              <a:avLst/>
              <a:gdLst/>
              <a:ahLst/>
              <a:cxnLst/>
              <a:rect l="l" t="t" r="r" b="b"/>
              <a:pathLst>
                <a:path w="22719" h="18195" extrusionOk="0">
                  <a:moveTo>
                    <a:pt x="1" y="0"/>
                  </a:moveTo>
                  <a:cubicBezTo>
                    <a:pt x="1" y="1"/>
                    <a:pt x="11600" y="18194"/>
                    <a:pt x="16972" y="18194"/>
                  </a:cubicBezTo>
                  <a:cubicBezTo>
                    <a:pt x="17520" y="18194"/>
                    <a:pt x="18004" y="18005"/>
                    <a:pt x="18404" y="17586"/>
                  </a:cubicBezTo>
                  <a:cubicBezTo>
                    <a:pt x="22718" y="13057"/>
                    <a:pt x="331" y="201"/>
                    <a:pt x="1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5" name="Google Shape;4291;p64"/>
            <p:cNvSpPr/>
            <p:nvPr/>
          </p:nvSpPr>
          <p:spPr>
            <a:xfrm>
              <a:off x="5003438" y="3712038"/>
              <a:ext cx="349125" cy="611875"/>
            </a:xfrm>
            <a:custGeom>
              <a:avLst/>
              <a:gdLst/>
              <a:ahLst/>
              <a:cxnLst/>
              <a:rect l="l" t="t" r="r" b="b"/>
              <a:pathLst>
                <a:path w="13965" h="24475" extrusionOk="0">
                  <a:moveTo>
                    <a:pt x="793" y="0"/>
                  </a:moveTo>
                  <a:cubicBezTo>
                    <a:pt x="793" y="1"/>
                    <a:pt x="0" y="24475"/>
                    <a:pt x="6314" y="24475"/>
                  </a:cubicBezTo>
                  <a:cubicBezTo>
                    <a:pt x="6520" y="24475"/>
                    <a:pt x="6734" y="24448"/>
                    <a:pt x="6956" y="24394"/>
                  </a:cubicBezTo>
                  <a:cubicBezTo>
                    <a:pt x="13964" y="22689"/>
                    <a:pt x="793" y="1"/>
                    <a:pt x="793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6" name="Google Shape;4292;p64"/>
            <p:cNvSpPr/>
            <p:nvPr/>
          </p:nvSpPr>
          <p:spPr>
            <a:xfrm>
              <a:off x="4710088" y="3712038"/>
              <a:ext cx="313175" cy="607550"/>
            </a:xfrm>
            <a:custGeom>
              <a:avLst/>
              <a:gdLst/>
              <a:ahLst/>
              <a:cxnLst/>
              <a:rect l="l" t="t" r="r" b="b"/>
              <a:pathLst>
                <a:path w="12527" h="24302" extrusionOk="0">
                  <a:moveTo>
                    <a:pt x="12527" y="0"/>
                  </a:moveTo>
                  <a:cubicBezTo>
                    <a:pt x="12526" y="1"/>
                    <a:pt x="0" y="22531"/>
                    <a:pt x="5819" y="24222"/>
                  </a:cubicBezTo>
                  <a:cubicBezTo>
                    <a:pt x="6004" y="24276"/>
                    <a:pt x="6183" y="24302"/>
                    <a:pt x="6357" y="24302"/>
                  </a:cubicBezTo>
                  <a:cubicBezTo>
                    <a:pt x="11707" y="24302"/>
                    <a:pt x="12527" y="2"/>
                    <a:pt x="12527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7" name="Google Shape;4293;p64"/>
            <p:cNvSpPr/>
            <p:nvPr/>
          </p:nvSpPr>
          <p:spPr>
            <a:xfrm>
              <a:off x="4409813" y="3712038"/>
              <a:ext cx="613450" cy="441400"/>
            </a:xfrm>
            <a:custGeom>
              <a:avLst/>
              <a:gdLst/>
              <a:ahLst/>
              <a:cxnLst/>
              <a:rect l="l" t="t" r="r" b="b"/>
              <a:pathLst>
                <a:path w="24538" h="17656" extrusionOk="0">
                  <a:moveTo>
                    <a:pt x="24538" y="0"/>
                  </a:moveTo>
                  <a:cubicBezTo>
                    <a:pt x="24537" y="1"/>
                    <a:pt x="0" y="12398"/>
                    <a:pt x="6106" y="17013"/>
                  </a:cubicBezTo>
                  <a:cubicBezTo>
                    <a:pt x="6693" y="17456"/>
                    <a:pt x="7338" y="17656"/>
                    <a:pt x="8024" y="17656"/>
                  </a:cubicBezTo>
                  <a:cubicBezTo>
                    <a:pt x="14469" y="17656"/>
                    <a:pt x="24538" y="1"/>
                    <a:pt x="24538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8" name="Google Shape;4294;p64"/>
            <p:cNvSpPr/>
            <p:nvPr/>
          </p:nvSpPr>
          <p:spPr>
            <a:xfrm>
              <a:off x="4359838" y="3711938"/>
              <a:ext cx="663425" cy="208425"/>
            </a:xfrm>
            <a:custGeom>
              <a:avLst/>
              <a:gdLst/>
              <a:ahLst/>
              <a:cxnLst/>
              <a:rect l="l" t="t" r="r" b="b"/>
              <a:pathLst>
                <a:path w="26537" h="8337" extrusionOk="0">
                  <a:moveTo>
                    <a:pt x="25753" y="0"/>
                  </a:moveTo>
                  <a:cubicBezTo>
                    <a:pt x="21353" y="0"/>
                    <a:pt x="1" y="312"/>
                    <a:pt x="2329" y="6397"/>
                  </a:cubicBezTo>
                  <a:cubicBezTo>
                    <a:pt x="2860" y="7784"/>
                    <a:pt x="4188" y="8336"/>
                    <a:pt x="5964" y="8336"/>
                  </a:cubicBezTo>
                  <a:cubicBezTo>
                    <a:pt x="12865" y="8336"/>
                    <a:pt x="26537" y="4"/>
                    <a:pt x="26537" y="4"/>
                  </a:cubicBezTo>
                  <a:cubicBezTo>
                    <a:pt x="26537" y="4"/>
                    <a:pt x="26255" y="0"/>
                    <a:pt x="25753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9" name="Google Shape;4295;p64"/>
            <p:cNvSpPr/>
            <p:nvPr/>
          </p:nvSpPr>
          <p:spPr>
            <a:xfrm>
              <a:off x="4465713" y="3158988"/>
              <a:ext cx="1109000" cy="1097775"/>
            </a:xfrm>
            <a:custGeom>
              <a:avLst/>
              <a:gdLst/>
              <a:ahLst/>
              <a:cxnLst/>
              <a:rect l="l" t="t" r="r" b="b"/>
              <a:pathLst>
                <a:path w="44360" h="43911" extrusionOk="0">
                  <a:moveTo>
                    <a:pt x="28768" y="1"/>
                  </a:moveTo>
                  <a:cubicBezTo>
                    <a:pt x="27055" y="1"/>
                    <a:pt x="26172" y="9252"/>
                    <a:pt x="26172" y="9252"/>
                  </a:cubicBezTo>
                  <a:lnTo>
                    <a:pt x="19779" y="8994"/>
                  </a:lnTo>
                  <a:cubicBezTo>
                    <a:pt x="19779" y="8994"/>
                    <a:pt x="19364" y="638"/>
                    <a:pt x="17916" y="380"/>
                  </a:cubicBezTo>
                  <a:cubicBezTo>
                    <a:pt x="17896" y="376"/>
                    <a:pt x="17876" y="375"/>
                    <a:pt x="17858" y="375"/>
                  </a:cubicBezTo>
                  <a:cubicBezTo>
                    <a:pt x="16521" y="375"/>
                    <a:pt x="18891" y="9309"/>
                    <a:pt x="18891" y="9309"/>
                  </a:cubicBezTo>
                  <a:lnTo>
                    <a:pt x="14290" y="11660"/>
                  </a:lnTo>
                  <a:cubicBezTo>
                    <a:pt x="14290" y="11660"/>
                    <a:pt x="8223" y="6400"/>
                    <a:pt x="6371" y="6400"/>
                  </a:cubicBezTo>
                  <a:cubicBezTo>
                    <a:pt x="6249" y="6400"/>
                    <a:pt x="6145" y="6422"/>
                    <a:pt x="6063" y="6471"/>
                  </a:cubicBezTo>
                  <a:cubicBezTo>
                    <a:pt x="4730" y="7245"/>
                    <a:pt x="13086" y="12677"/>
                    <a:pt x="13086" y="12677"/>
                  </a:cubicBezTo>
                  <a:lnTo>
                    <a:pt x="9388" y="16877"/>
                  </a:lnTo>
                  <a:cubicBezTo>
                    <a:pt x="9388" y="16877"/>
                    <a:pt x="4335" y="15444"/>
                    <a:pt x="1851" y="15444"/>
                  </a:cubicBezTo>
                  <a:cubicBezTo>
                    <a:pt x="1144" y="15444"/>
                    <a:pt x="645" y="15560"/>
                    <a:pt x="531" y="15859"/>
                  </a:cubicBezTo>
                  <a:cubicBezTo>
                    <a:pt x="0" y="17206"/>
                    <a:pt x="8242" y="18410"/>
                    <a:pt x="8242" y="18410"/>
                  </a:cubicBezTo>
                  <a:lnTo>
                    <a:pt x="8672" y="23613"/>
                  </a:lnTo>
                  <a:cubicBezTo>
                    <a:pt x="8672" y="23613"/>
                    <a:pt x="172" y="25677"/>
                    <a:pt x="502" y="27239"/>
                  </a:cubicBezTo>
                  <a:cubicBezTo>
                    <a:pt x="565" y="27536"/>
                    <a:pt x="913" y="27655"/>
                    <a:pt x="1434" y="27655"/>
                  </a:cubicBezTo>
                  <a:cubicBezTo>
                    <a:pt x="3636" y="27655"/>
                    <a:pt x="8929" y="25519"/>
                    <a:pt x="8929" y="25519"/>
                  </a:cubicBezTo>
                  <a:lnTo>
                    <a:pt x="11008" y="29719"/>
                  </a:lnTo>
                  <a:cubicBezTo>
                    <a:pt x="11008" y="29719"/>
                    <a:pt x="4314" y="35724"/>
                    <a:pt x="5346" y="36928"/>
                  </a:cubicBezTo>
                  <a:cubicBezTo>
                    <a:pt x="5436" y="37031"/>
                    <a:pt x="5564" y="37078"/>
                    <a:pt x="5723" y="37078"/>
                  </a:cubicBezTo>
                  <a:cubicBezTo>
                    <a:pt x="7428" y="37078"/>
                    <a:pt x="12728" y="31682"/>
                    <a:pt x="12728" y="31682"/>
                  </a:cubicBezTo>
                  <a:cubicBezTo>
                    <a:pt x="12728" y="31682"/>
                    <a:pt x="14574" y="36205"/>
                    <a:pt x="17251" y="36426"/>
                  </a:cubicBezTo>
                  <a:lnTo>
                    <a:pt x="17251" y="36426"/>
                  </a:lnTo>
                  <a:cubicBezTo>
                    <a:pt x="17127" y="36751"/>
                    <a:pt x="14883" y="42679"/>
                    <a:pt x="16096" y="43808"/>
                  </a:cubicBezTo>
                  <a:cubicBezTo>
                    <a:pt x="16170" y="43877"/>
                    <a:pt x="16244" y="43910"/>
                    <a:pt x="16320" y="43910"/>
                  </a:cubicBezTo>
                  <a:cubicBezTo>
                    <a:pt x="17522" y="43910"/>
                    <a:pt x="18905" y="35638"/>
                    <a:pt x="18905" y="35638"/>
                  </a:cubicBezTo>
                  <a:lnTo>
                    <a:pt x="24538" y="35366"/>
                  </a:lnTo>
                  <a:cubicBezTo>
                    <a:pt x="24538" y="35366"/>
                    <a:pt x="26334" y="43911"/>
                    <a:pt x="27927" y="43911"/>
                  </a:cubicBezTo>
                  <a:cubicBezTo>
                    <a:pt x="27944" y="43911"/>
                    <a:pt x="27961" y="43910"/>
                    <a:pt x="27978" y="43908"/>
                  </a:cubicBezTo>
                  <a:cubicBezTo>
                    <a:pt x="29583" y="43736"/>
                    <a:pt x="25785" y="34749"/>
                    <a:pt x="25785" y="34749"/>
                  </a:cubicBezTo>
                  <a:lnTo>
                    <a:pt x="30643" y="34362"/>
                  </a:lnTo>
                  <a:lnTo>
                    <a:pt x="32120" y="33918"/>
                  </a:lnTo>
                  <a:cubicBezTo>
                    <a:pt x="32120" y="33918"/>
                    <a:pt x="36910" y="37362"/>
                    <a:pt x="38209" y="37362"/>
                  </a:cubicBezTo>
                  <a:cubicBezTo>
                    <a:pt x="38264" y="37362"/>
                    <a:pt x="38313" y="37356"/>
                    <a:pt x="38354" y="37344"/>
                  </a:cubicBezTo>
                  <a:cubicBezTo>
                    <a:pt x="39401" y="37043"/>
                    <a:pt x="33639" y="32671"/>
                    <a:pt x="33639" y="32671"/>
                  </a:cubicBezTo>
                  <a:lnTo>
                    <a:pt x="37007" y="28300"/>
                  </a:lnTo>
                  <a:cubicBezTo>
                    <a:pt x="37007" y="28300"/>
                    <a:pt x="40697" y="29268"/>
                    <a:pt x="42627" y="29268"/>
                  </a:cubicBezTo>
                  <a:cubicBezTo>
                    <a:pt x="43237" y="29268"/>
                    <a:pt x="43672" y="29171"/>
                    <a:pt x="43758" y="28916"/>
                  </a:cubicBezTo>
                  <a:cubicBezTo>
                    <a:pt x="44116" y="27855"/>
                    <a:pt x="36978" y="27225"/>
                    <a:pt x="36978" y="27225"/>
                  </a:cubicBezTo>
                  <a:lnTo>
                    <a:pt x="38096" y="19543"/>
                  </a:lnTo>
                  <a:cubicBezTo>
                    <a:pt x="38096" y="19543"/>
                    <a:pt x="44360" y="17264"/>
                    <a:pt x="43772" y="16017"/>
                  </a:cubicBezTo>
                  <a:cubicBezTo>
                    <a:pt x="43663" y="15785"/>
                    <a:pt x="43346" y="15691"/>
                    <a:pt x="42900" y="15691"/>
                  </a:cubicBezTo>
                  <a:cubicBezTo>
                    <a:pt x="40946" y="15691"/>
                    <a:pt x="36534" y="17507"/>
                    <a:pt x="36534" y="17507"/>
                  </a:cubicBezTo>
                  <a:lnTo>
                    <a:pt x="32607" y="12018"/>
                  </a:lnTo>
                  <a:cubicBezTo>
                    <a:pt x="32607" y="12018"/>
                    <a:pt x="38985" y="7503"/>
                    <a:pt x="38469" y="6056"/>
                  </a:cubicBezTo>
                  <a:cubicBezTo>
                    <a:pt x="38421" y="5919"/>
                    <a:pt x="38318" y="5856"/>
                    <a:pt x="38171" y="5856"/>
                  </a:cubicBezTo>
                  <a:cubicBezTo>
                    <a:pt x="36754" y="5856"/>
                    <a:pt x="31245" y="11660"/>
                    <a:pt x="31245" y="11660"/>
                  </a:cubicBezTo>
                  <a:lnTo>
                    <a:pt x="27763" y="9151"/>
                  </a:lnTo>
                  <a:cubicBezTo>
                    <a:pt x="27763" y="9151"/>
                    <a:pt x="30729" y="538"/>
                    <a:pt x="28909" y="22"/>
                  </a:cubicBezTo>
                  <a:cubicBezTo>
                    <a:pt x="28861" y="8"/>
                    <a:pt x="28814" y="1"/>
                    <a:pt x="28768" y="1"/>
                  </a:cubicBezTo>
                  <a:close/>
                </a:path>
              </a:pathLst>
            </a:custGeom>
            <a:solidFill>
              <a:srgbClr val="0092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0" name="Google Shape;4296;p64"/>
            <p:cNvSpPr/>
            <p:nvPr/>
          </p:nvSpPr>
          <p:spPr>
            <a:xfrm>
              <a:off x="4502613" y="3220788"/>
              <a:ext cx="1011550" cy="973325"/>
            </a:xfrm>
            <a:custGeom>
              <a:avLst/>
              <a:gdLst/>
              <a:ahLst/>
              <a:cxnLst/>
              <a:rect l="l" t="t" r="r" b="b"/>
              <a:pathLst>
                <a:path w="40462" h="38933" extrusionOk="0">
                  <a:moveTo>
                    <a:pt x="20998" y="0"/>
                  </a:moveTo>
                  <a:cubicBezTo>
                    <a:pt x="13129" y="0"/>
                    <a:pt x="6020" y="4745"/>
                    <a:pt x="3010" y="12011"/>
                  </a:cubicBezTo>
                  <a:cubicBezTo>
                    <a:pt x="1" y="19292"/>
                    <a:pt x="1663" y="27662"/>
                    <a:pt x="7239" y="33238"/>
                  </a:cubicBezTo>
                  <a:cubicBezTo>
                    <a:pt x="10958" y="36957"/>
                    <a:pt x="15934" y="38933"/>
                    <a:pt x="21000" y="38933"/>
                  </a:cubicBezTo>
                  <a:cubicBezTo>
                    <a:pt x="23509" y="38933"/>
                    <a:pt x="26040" y="38448"/>
                    <a:pt x="28451" y="37451"/>
                  </a:cubicBezTo>
                  <a:cubicBezTo>
                    <a:pt x="35717" y="34442"/>
                    <a:pt x="40462" y="27347"/>
                    <a:pt x="40462" y="19464"/>
                  </a:cubicBezTo>
                  <a:cubicBezTo>
                    <a:pt x="40462" y="8715"/>
                    <a:pt x="31747" y="0"/>
                    <a:pt x="20998" y="0"/>
                  </a:cubicBezTo>
                  <a:close/>
                </a:path>
              </a:pathLst>
            </a:custGeom>
            <a:solidFill>
              <a:srgbClr val="FFD3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1" name="Google Shape;4297;p64"/>
            <p:cNvSpPr/>
            <p:nvPr/>
          </p:nvSpPr>
          <p:spPr>
            <a:xfrm>
              <a:off x="4614763" y="3287063"/>
              <a:ext cx="817700" cy="812700"/>
            </a:xfrm>
            <a:custGeom>
              <a:avLst/>
              <a:gdLst/>
              <a:ahLst/>
              <a:cxnLst/>
              <a:rect l="l" t="t" r="r" b="b"/>
              <a:pathLst>
                <a:path w="32708" h="32508" extrusionOk="0">
                  <a:moveTo>
                    <a:pt x="12370" y="1"/>
                  </a:moveTo>
                  <a:cubicBezTo>
                    <a:pt x="12312" y="1"/>
                    <a:pt x="12269" y="15"/>
                    <a:pt x="12212" y="15"/>
                  </a:cubicBezTo>
                  <a:cubicBezTo>
                    <a:pt x="11237" y="144"/>
                    <a:pt x="11166" y="1463"/>
                    <a:pt x="11438" y="2982"/>
                  </a:cubicBezTo>
                  <a:cubicBezTo>
                    <a:pt x="12312" y="4415"/>
                    <a:pt x="13043" y="5920"/>
                    <a:pt x="13631" y="7483"/>
                  </a:cubicBezTo>
                  <a:cubicBezTo>
                    <a:pt x="13918" y="7397"/>
                    <a:pt x="14204" y="7325"/>
                    <a:pt x="14505" y="7268"/>
                  </a:cubicBezTo>
                  <a:cubicBezTo>
                    <a:pt x="14233" y="5232"/>
                    <a:pt x="14090" y="3226"/>
                    <a:pt x="14247" y="1592"/>
                  </a:cubicBezTo>
                  <a:cubicBezTo>
                    <a:pt x="13717" y="675"/>
                    <a:pt x="13086" y="1"/>
                    <a:pt x="12370" y="1"/>
                  </a:cubicBezTo>
                  <a:close/>
                  <a:moveTo>
                    <a:pt x="20840" y="273"/>
                  </a:moveTo>
                  <a:cubicBezTo>
                    <a:pt x="20109" y="273"/>
                    <a:pt x="19450" y="1234"/>
                    <a:pt x="18920" y="2423"/>
                  </a:cubicBezTo>
                  <a:cubicBezTo>
                    <a:pt x="18934" y="4057"/>
                    <a:pt x="18819" y="5691"/>
                    <a:pt x="18576" y="7311"/>
                  </a:cubicBezTo>
                  <a:cubicBezTo>
                    <a:pt x="18948" y="7397"/>
                    <a:pt x="19307" y="7497"/>
                    <a:pt x="19665" y="7626"/>
                  </a:cubicBezTo>
                  <a:cubicBezTo>
                    <a:pt x="20253" y="6150"/>
                    <a:pt x="20969" y="4716"/>
                    <a:pt x="21801" y="3340"/>
                  </a:cubicBezTo>
                  <a:cubicBezTo>
                    <a:pt x="21915" y="1778"/>
                    <a:pt x="21772" y="345"/>
                    <a:pt x="20912" y="273"/>
                  </a:cubicBezTo>
                  <a:close/>
                  <a:moveTo>
                    <a:pt x="5213" y="4142"/>
                  </a:moveTo>
                  <a:cubicBezTo>
                    <a:pt x="4864" y="4142"/>
                    <a:pt x="4542" y="4255"/>
                    <a:pt x="4272" y="4458"/>
                  </a:cubicBezTo>
                  <a:cubicBezTo>
                    <a:pt x="3469" y="5103"/>
                    <a:pt x="3842" y="6293"/>
                    <a:pt x="4630" y="7526"/>
                  </a:cubicBezTo>
                  <a:cubicBezTo>
                    <a:pt x="6006" y="8257"/>
                    <a:pt x="7540" y="9317"/>
                    <a:pt x="9045" y="10492"/>
                  </a:cubicBezTo>
                  <a:cubicBezTo>
                    <a:pt x="9303" y="10191"/>
                    <a:pt x="9575" y="9905"/>
                    <a:pt x="9861" y="9647"/>
                  </a:cubicBezTo>
                  <a:cubicBezTo>
                    <a:pt x="8486" y="7870"/>
                    <a:pt x="7253" y="6021"/>
                    <a:pt x="6579" y="4444"/>
                  </a:cubicBezTo>
                  <a:cubicBezTo>
                    <a:pt x="6164" y="4258"/>
                    <a:pt x="5719" y="4157"/>
                    <a:pt x="5275" y="4143"/>
                  </a:cubicBezTo>
                  <a:cubicBezTo>
                    <a:pt x="5254" y="4142"/>
                    <a:pt x="5233" y="4142"/>
                    <a:pt x="5213" y="4142"/>
                  </a:cubicBezTo>
                  <a:close/>
                  <a:moveTo>
                    <a:pt x="28002" y="5073"/>
                  </a:moveTo>
                  <a:cubicBezTo>
                    <a:pt x="27985" y="5073"/>
                    <a:pt x="27967" y="5073"/>
                    <a:pt x="27949" y="5075"/>
                  </a:cubicBezTo>
                  <a:lnTo>
                    <a:pt x="27935" y="5075"/>
                  </a:lnTo>
                  <a:cubicBezTo>
                    <a:pt x="27290" y="5075"/>
                    <a:pt x="26401" y="5548"/>
                    <a:pt x="25541" y="6150"/>
                  </a:cubicBezTo>
                  <a:cubicBezTo>
                    <a:pt x="24782" y="7382"/>
                    <a:pt x="23965" y="8572"/>
                    <a:pt x="23062" y="9704"/>
                  </a:cubicBezTo>
                  <a:cubicBezTo>
                    <a:pt x="23363" y="9991"/>
                    <a:pt x="23650" y="10292"/>
                    <a:pt x="23907" y="10607"/>
                  </a:cubicBezTo>
                  <a:cubicBezTo>
                    <a:pt x="24911" y="9833"/>
                    <a:pt x="25943" y="9116"/>
                    <a:pt x="27032" y="8472"/>
                  </a:cubicBezTo>
                  <a:cubicBezTo>
                    <a:pt x="28193" y="7196"/>
                    <a:pt x="29211" y="5734"/>
                    <a:pt x="28465" y="5218"/>
                  </a:cubicBezTo>
                  <a:cubicBezTo>
                    <a:pt x="28324" y="5128"/>
                    <a:pt x="28159" y="5073"/>
                    <a:pt x="28002" y="5073"/>
                  </a:cubicBezTo>
                  <a:close/>
                  <a:moveTo>
                    <a:pt x="29770" y="11811"/>
                  </a:moveTo>
                  <a:lnTo>
                    <a:pt x="29741" y="11825"/>
                  </a:lnTo>
                  <a:cubicBezTo>
                    <a:pt x="29742" y="11825"/>
                    <a:pt x="29743" y="11825"/>
                    <a:pt x="29744" y="11825"/>
                  </a:cubicBezTo>
                  <a:lnTo>
                    <a:pt x="29743" y="11825"/>
                  </a:lnTo>
                  <a:cubicBezTo>
                    <a:pt x="29752" y="11821"/>
                    <a:pt x="29761" y="11816"/>
                    <a:pt x="29770" y="11811"/>
                  </a:cubicBezTo>
                  <a:close/>
                  <a:moveTo>
                    <a:pt x="29743" y="11825"/>
                  </a:moveTo>
                  <a:lnTo>
                    <a:pt x="29743" y="11825"/>
                  </a:lnTo>
                  <a:cubicBezTo>
                    <a:pt x="28419" y="12551"/>
                    <a:pt x="27066" y="13205"/>
                    <a:pt x="25670" y="13775"/>
                  </a:cubicBezTo>
                  <a:cubicBezTo>
                    <a:pt x="25814" y="14205"/>
                    <a:pt x="25914" y="14635"/>
                    <a:pt x="26000" y="15064"/>
                  </a:cubicBezTo>
                  <a:cubicBezTo>
                    <a:pt x="27276" y="14864"/>
                    <a:pt x="28551" y="14749"/>
                    <a:pt x="29841" y="14692"/>
                  </a:cubicBezTo>
                  <a:cubicBezTo>
                    <a:pt x="31360" y="14133"/>
                    <a:pt x="32708" y="13402"/>
                    <a:pt x="32392" y="12657"/>
                  </a:cubicBezTo>
                  <a:cubicBezTo>
                    <a:pt x="32120" y="12041"/>
                    <a:pt x="31004" y="11826"/>
                    <a:pt x="29744" y="11825"/>
                  </a:cubicBezTo>
                  <a:close/>
                  <a:moveTo>
                    <a:pt x="2996" y="11711"/>
                  </a:moveTo>
                  <a:cubicBezTo>
                    <a:pt x="1678" y="11711"/>
                    <a:pt x="488" y="11926"/>
                    <a:pt x="259" y="12657"/>
                  </a:cubicBezTo>
                  <a:cubicBezTo>
                    <a:pt x="15" y="13431"/>
                    <a:pt x="846" y="14276"/>
                    <a:pt x="1878" y="15007"/>
                  </a:cubicBezTo>
                  <a:lnTo>
                    <a:pt x="2423" y="15007"/>
                  </a:lnTo>
                  <a:cubicBezTo>
                    <a:pt x="3885" y="15021"/>
                    <a:pt x="5347" y="15122"/>
                    <a:pt x="6809" y="15308"/>
                  </a:cubicBezTo>
                  <a:cubicBezTo>
                    <a:pt x="6895" y="14764"/>
                    <a:pt x="7024" y="14219"/>
                    <a:pt x="7196" y="13689"/>
                  </a:cubicBezTo>
                  <a:cubicBezTo>
                    <a:pt x="5877" y="13115"/>
                    <a:pt x="4601" y="12470"/>
                    <a:pt x="3369" y="11739"/>
                  </a:cubicBezTo>
                  <a:lnTo>
                    <a:pt x="3010" y="11739"/>
                  </a:lnTo>
                  <a:lnTo>
                    <a:pt x="2996" y="11711"/>
                  </a:lnTo>
                  <a:close/>
                  <a:moveTo>
                    <a:pt x="25971" y="18805"/>
                  </a:moveTo>
                  <a:cubicBezTo>
                    <a:pt x="25857" y="19307"/>
                    <a:pt x="25713" y="19823"/>
                    <a:pt x="25527" y="20310"/>
                  </a:cubicBezTo>
                  <a:cubicBezTo>
                    <a:pt x="26473" y="20712"/>
                    <a:pt x="27419" y="21127"/>
                    <a:pt x="28293" y="21571"/>
                  </a:cubicBezTo>
                  <a:cubicBezTo>
                    <a:pt x="28881" y="21743"/>
                    <a:pt x="29483" y="21844"/>
                    <a:pt x="30085" y="21858"/>
                  </a:cubicBezTo>
                  <a:cubicBezTo>
                    <a:pt x="30887" y="21858"/>
                    <a:pt x="31489" y="21586"/>
                    <a:pt x="31547" y="20826"/>
                  </a:cubicBezTo>
                  <a:cubicBezTo>
                    <a:pt x="31604" y="20067"/>
                    <a:pt x="31174" y="19522"/>
                    <a:pt x="30529" y="19092"/>
                  </a:cubicBezTo>
                  <a:lnTo>
                    <a:pt x="30357" y="19092"/>
                  </a:lnTo>
                  <a:cubicBezTo>
                    <a:pt x="28895" y="19078"/>
                    <a:pt x="27433" y="18977"/>
                    <a:pt x="25986" y="18805"/>
                  </a:cubicBezTo>
                  <a:close/>
                  <a:moveTo>
                    <a:pt x="6866" y="18562"/>
                  </a:moveTo>
                  <a:cubicBezTo>
                    <a:pt x="5490" y="18691"/>
                    <a:pt x="4114" y="18777"/>
                    <a:pt x="2867" y="18791"/>
                  </a:cubicBezTo>
                  <a:cubicBezTo>
                    <a:pt x="1405" y="19508"/>
                    <a:pt x="1" y="20468"/>
                    <a:pt x="345" y="21371"/>
                  </a:cubicBezTo>
                  <a:cubicBezTo>
                    <a:pt x="502" y="21801"/>
                    <a:pt x="1047" y="21958"/>
                    <a:pt x="1778" y="21958"/>
                  </a:cubicBezTo>
                  <a:cubicBezTo>
                    <a:pt x="2638" y="21930"/>
                    <a:pt x="3483" y="21801"/>
                    <a:pt x="4300" y="21586"/>
                  </a:cubicBezTo>
                  <a:cubicBezTo>
                    <a:pt x="5246" y="21099"/>
                    <a:pt x="6264" y="20626"/>
                    <a:pt x="7310" y="20196"/>
                  </a:cubicBezTo>
                  <a:cubicBezTo>
                    <a:pt x="7124" y="19665"/>
                    <a:pt x="6966" y="19121"/>
                    <a:pt x="6866" y="18562"/>
                  </a:cubicBezTo>
                  <a:close/>
                  <a:moveTo>
                    <a:pt x="23693" y="23306"/>
                  </a:moveTo>
                  <a:cubicBezTo>
                    <a:pt x="23463" y="23564"/>
                    <a:pt x="23220" y="23807"/>
                    <a:pt x="22976" y="24037"/>
                  </a:cubicBezTo>
                  <a:cubicBezTo>
                    <a:pt x="23621" y="24854"/>
                    <a:pt x="24251" y="25699"/>
                    <a:pt x="24810" y="26516"/>
                  </a:cubicBezTo>
                  <a:cubicBezTo>
                    <a:pt x="25627" y="27176"/>
                    <a:pt x="26487" y="27691"/>
                    <a:pt x="27161" y="27691"/>
                  </a:cubicBezTo>
                  <a:cubicBezTo>
                    <a:pt x="27347" y="27691"/>
                    <a:pt x="27534" y="27649"/>
                    <a:pt x="27691" y="27563"/>
                  </a:cubicBezTo>
                  <a:cubicBezTo>
                    <a:pt x="28150" y="27290"/>
                    <a:pt x="28121" y="26717"/>
                    <a:pt x="27849" y="26043"/>
                  </a:cubicBezTo>
                  <a:cubicBezTo>
                    <a:pt x="26387" y="25241"/>
                    <a:pt x="25011" y="24323"/>
                    <a:pt x="23693" y="23306"/>
                  </a:cubicBezTo>
                  <a:close/>
                  <a:moveTo>
                    <a:pt x="9145" y="23277"/>
                  </a:moveTo>
                  <a:cubicBezTo>
                    <a:pt x="7955" y="24180"/>
                    <a:pt x="6694" y="25011"/>
                    <a:pt x="5404" y="25771"/>
                  </a:cubicBezTo>
                  <a:cubicBezTo>
                    <a:pt x="4974" y="26860"/>
                    <a:pt x="4773" y="27878"/>
                    <a:pt x="5275" y="28279"/>
                  </a:cubicBezTo>
                  <a:cubicBezTo>
                    <a:pt x="5404" y="28369"/>
                    <a:pt x="5544" y="28425"/>
                    <a:pt x="5696" y="28425"/>
                  </a:cubicBezTo>
                  <a:cubicBezTo>
                    <a:pt x="5713" y="28425"/>
                    <a:pt x="5730" y="28424"/>
                    <a:pt x="5748" y="28422"/>
                  </a:cubicBezTo>
                  <a:cubicBezTo>
                    <a:pt x="6393" y="28422"/>
                    <a:pt x="7353" y="27835"/>
                    <a:pt x="8314" y="27090"/>
                  </a:cubicBezTo>
                  <a:cubicBezTo>
                    <a:pt x="8873" y="26187"/>
                    <a:pt x="9532" y="25255"/>
                    <a:pt x="10234" y="24338"/>
                  </a:cubicBezTo>
                  <a:cubicBezTo>
                    <a:pt x="9847" y="24008"/>
                    <a:pt x="9489" y="23650"/>
                    <a:pt x="9145" y="23277"/>
                  </a:cubicBezTo>
                  <a:close/>
                  <a:moveTo>
                    <a:pt x="19493" y="26072"/>
                  </a:moveTo>
                  <a:cubicBezTo>
                    <a:pt x="19092" y="26201"/>
                    <a:pt x="18690" y="26301"/>
                    <a:pt x="18275" y="26387"/>
                  </a:cubicBezTo>
                  <a:cubicBezTo>
                    <a:pt x="18418" y="27649"/>
                    <a:pt x="18533" y="28910"/>
                    <a:pt x="18561" y="30085"/>
                  </a:cubicBezTo>
                  <a:cubicBezTo>
                    <a:pt x="19106" y="31045"/>
                    <a:pt x="19694" y="31834"/>
                    <a:pt x="20267" y="31834"/>
                  </a:cubicBezTo>
                  <a:cubicBezTo>
                    <a:pt x="20324" y="31834"/>
                    <a:pt x="20382" y="31834"/>
                    <a:pt x="20439" y="31805"/>
                  </a:cubicBezTo>
                  <a:cubicBezTo>
                    <a:pt x="21041" y="31633"/>
                    <a:pt x="21127" y="30558"/>
                    <a:pt x="21012" y="29340"/>
                  </a:cubicBezTo>
                  <a:cubicBezTo>
                    <a:pt x="20453" y="28279"/>
                    <a:pt x="19937" y="27190"/>
                    <a:pt x="19493" y="26072"/>
                  </a:cubicBezTo>
                  <a:close/>
                  <a:moveTo>
                    <a:pt x="13287" y="26043"/>
                  </a:moveTo>
                  <a:cubicBezTo>
                    <a:pt x="12685" y="27448"/>
                    <a:pt x="12026" y="28809"/>
                    <a:pt x="11266" y="30142"/>
                  </a:cubicBezTo>
                  <a:cubicBezTo>
                    <a:pt x="11309" y="31289"/>
                    <a:pt x="11567" y="32221"/>
                    <a:pt x="12226" y="32464"/>
                  </a:cubicBezTo>
                  <a:cubicBezTo>
                    <a:pt x="12312" y="32493"/>
                    <a:pt x="12398" y="32507"/>
                    <a:pt x="12499" y="32507"/>
                  </a:cubicBezTo>
                  <a:cubicBezTo>
                    <a:pt x="13273" y="32507"/>
                    <a:pt x="13946" y="31346"/>
                    <a:pt x="14491" y="29985"/>
                  </a:cubicBezTo>
                  <a:cubicBezTo>
                    <a:pt x="14520" y="28852"/>
                    <a:pt x="14634" y="27634"/>
                    <a:pt x="14792" y="26416"/>
                  </a:cubicBezTo>
                  <a:cubicBezTo>
                    <a:pt x="14276" y="26330"/>
                    <a:pt x="13774" y="26201"/>
                    <a:pt x="13287" y="26043"/>
                  </a:cubicBezTo>
                  <a:close/>
                </a:path>
              </a:pathLst>
            </a:custGeom>
            <a:solidFill>
              <a:srgbClr val="FF885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2" name="Google Shape;4298;p64"/>
            <p:cNvSpPr/>
            <p:nvPr/>
          </p:nvSpPr>
          <p:spPr>
            <a:xfrm>
              <a:off x="4895338" y="3237588"/>
              <a:ext cx="265125" cy="477350"/>
            </a:xfrm>
            <a:custGeom>
              <a:avLst/>
              <a:gdLst/>
              <a:ahLst/>
              <a:cxnLst/>
              <a:rect l="l" t="t" r="r" b="b"/>
              <a:pathLst>
                <a:path w="10605" h="19094" extrusionOk="0">
                  <a:moveTo>
                    <a:pt x="5419" y="0"/>
                  </a:moveTo>
                  <a:cubicBezTo>
                    <a:pt x="5391" y="0"/>
                    <a:pt x="5361" y="1"/>
                    <a:pt x="5332" y="2"/>
                  </a:cubicBezTo>
                  <a:cubicBezTo>
                    <a:pt x="0" y="217"/>
                    <a:pt x="5332" y="19093"/>
                    <a:pt x="5332" y="19093"/>
                  </a:cubicBezTo>
                  <a:cubicBezTo>
                    <a:pt x="5332" y="19093"/>
                    <a:pt x="10605" y="0"/>
                    <a:pt x="5419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3" name="Google Shape;4299;p64"/>
            <p:cNvSpPr/>
            <p:nvPr/>
          </p:nvSpPr>
          <p:spPr>
            <a:xfrm>
              <a:off x="4664213" y="3294288"/>
              <a:ext cx="364425" cy="420650"/>
            </a:xfrm>
            <a:custGeom>
              <a:avLst/>
              <a:gdLst/>
              <a:ahLst/>
              <a:cxnLst/>
              <a:rect l="l" t="t" r="r" b="b"/>
              <a:pathLst>
                <a:path w="14577" h="16826" extrusionOk="0">
                  <a:moveTo>
                    <a:pt x="6090" y="1"/>
                  </a:moveTo>
                  <a:cubicBezTo>
                    <a:pt x="5789" y="1"/>
                    <a:pt x="5483" y="69"/>
                    <a:pt x="5175" y="214"/>
                  </a:cubicBezTo>
                  <a:cubicBezTo>
                    <a:pt x="1" y="2636"/>
                    <a:pt x="14577" y="16825"/>
                    <a:pt x="14577" y="16825"/>
                  </a:cubicBezTo>
                  <a:cubicBezTo>
                    <a:pt x="14577" y="16825"/>
                    <a:pt x="10827" y="1"/>
                    <a:pt x="6090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4" name="Google Shape;4300;p64"/>
            <p:cNvSpPr/>
            <p:nvPr/>
          </p:nvSpPr>
          <p:spPr>
            <a:xfrm>
              <a:off x="5028613" y="3297963"/>
              <a:ext cx="358000" cy="416975"/>
            </a:xfrm>
            <a:custGeom>
              <a:avLst/>
              <a:gdLst/>
              <a:ahLst/>
              <a:cxnLst/>
              <a:rect l="l" t="t" r="r" b="b"/>
              <a:pathLst>
                <a:path w="14320" h="16679" extrusionOk="0">
                  <a:moveTo>
                    <a:pt x="8717" y="1"/>
                  </a:moveTo>
                  <a:cubicBezTo>
                    <a:pt x="4186" y="1"/>
                    <a:pt x="1" y="16678"/>
                    <a:pt x="1" y="16678"/>
                  </a:cubicBezTo>
                  <a:cubicBezTo>
                    <a:pt x="1" y="16678"/>
                    <a:pt x="14319" y="2259"/>
                    <a:pt x="9489" y="167"/>
                  </a:cubicBezTo>
                  <a:cubicBezTo>
                    <a:pt x="9231" y="54"/>
                    <a:pt x="8974" y="1"/>
                    <a:pt x="8717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5" name="Google Shape;4301;p64"/>
            <p:cNvSpPr/>
            <p:nvPr/>
          </p:nvSpPr>
          <p:spPr>
            <a:xfrm>
              <a:off x="5028613" y="3459863"/>
              <a:ext cx="489850" cy="255075"/>
            </a:xfrm>
            <a:custGeom>
              <a:avLst/>
              <a:gdLst/>
              <a:ahLst/>
              <a:cxnLst/>
              <a:rect l="l" t="t" r="r" b="b"/>
              <a:pathLst>
                <a:path w="19594" h="10203" extrusionOk="0">
                  <a:moveTo>
                    <a:pt x="14702" y="1"/>
                  </a:moveTo>
                  <a:cubicBezTo>
                    <a:pt x="9971" y="1"/>
                    <a:pt x="1" y="10202"/>
                    <a:pt x="1" y="10202"/>
                  </a:cubicBezTo>
                  <a:cubicBezTo>
                    <a:pt x="1" y="10202"/>
                    <a:pt x="19594" y="4225"/>
                    <a:pt x="16340" y="657"/>
                  </a:cubicBezTo>
                  <a:cubicBezTo>
                    <a:pt x="15925" y="201"/>
                    <a:pt x="15365" y="1"/>
                    <a:pt x="14702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6" name="Google Shape;4302;p64"/>
            <p:cNvSpPr/>
            <p:nvPr/>
          </p:nvSpPr>
          <p:spPr>
            <a:xfrm>
              <a:off x="4566388" y="3450788"/>
              <a:ext cx="462250" cy="264150"/>
            </a:xfrm>
            <a:custGeom>
              <a:avLst/>
              <a:gdLst/>
              <a:ahLst/>
              <a:cxnLst/>
              <a:rect l="l" t="t" r="r" b="b"/>
              <a:pathLst>
                <a:path w="18490" h="10566" extrusionOk="0">
                  <a:moveTo>
                    <a:pt x="3604" y="1"/>
                  </a:moveTo>
                  <a:cubicBezTo>
                    <a:pt x="2954" y="1"/>
                    <a:pt x="2454" y="248"/>
                    <a:pt x="2165" y="819"/>
                  </a:cubicBezTo>
                  <a:cubicBezTo>
                    <a:pt x="1" y="5133"/>
                    <a:pt x="18490" y="10565"/>
                    <a:pt x="18490" y="10565"/>
                  </a:cubicBezTo>
                  <a:cubicBezTo>
                    <a:pt x="18490" y="10565"/>
                    <a:pt x="7850" y="1"/>
                    <a:pt x="3604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7" name="Google Shape;4303;p64"/>
            <p:cNvSpPr/>
            <p:nvPr/>
          </p:nvSpPr>
          <p:spPr>
            <a:xfrm>
              <a:off x="4553213" y="3662238"/>
              <a:ext cx="475425" cy="94750"/>
            </a:xfrm>
            <a:custGeom>
              <a:avLst/>
              <a:gdLst/>
              <a:ahLst/>
              <a:cxnLst/>
              <a:rect l="l" t="t" r="r" b="b"/>
              <a:pathLst>
                <a:path w="19017" h="3790" extrusionOk="0">
                  <a:moveTo>
                    <a:pt x="4880" y="0"/>
                  </a:moveTo>
                  <a:cubicBezTo>
                    <a:pt x="2261" y="0"/>
                    <a:pt x="292" y="462"/>
                    <a:pt x="155" y="1820"/>
                  </a:cubicBezTo>
                  <a:cubicBezTo>
                    <a:pt x="0" y="3306"/>
                    <a:pt x="2251" y="3790"/>
                    <a:pt x="5247" y="3790"/>
                  </a:cubicBezTo>
                  <a:cubicBezTo>
                    <a:pt x="10835" y="3790"/>
                    <a:pt x="19017" y="2107"/>
                    <a:pt x="19017" y="2107"/>
                  </a:cubicBezTo>
                  <a:cubicBezTo>
                    <a:pt x="19017" y="2107"/>
                    <a:pt x="10469" y="0"/>
                    <a:pt x="4880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8" name="Google Shape;4304;p64"/>
            <p:cNvSpPr/>
            <p:nvPr/>
          </p:nvSpPr>
          <p:spPr>
            <a:xfrm>
              <a:off x="4702188" y="3714913"/>
              <a:ext cx="326450" cy="408475"/>
            </a:xfrm>
            <a:custGeom>
              <a:avLst/>
              <a:gdLst/>
              <a:ahLst/>
              <a:cxnLst/>
              <a:rect l="l" t="t" r="r" b="b"/>
              <a:pathLst>
                <a:path w="13058" h="16339" extrusionOk="0">
                  <a:moveTo>
                    <a:pt x="13058" y="0"/>
                  </a:moveTo>
                  <a:cubicBezTo>
                    <a:pt x="13057" y="1"/>
                    <a:pt x="1" y="13057"/>
                    <a:pt x="3627" y="16024"/>
                  </a:cubicBezTo>
                  <a:cubicBezTo>
                    <a:pt x="3889" y="16239"/>
                    <a:pt x="4162" y="16339"/>
                    <a:pt x="4444" y="16339"/>
                  </a:cubicBezTo>
                  <a:cubicBezTo>
                    <a:pt x="8051" y="16339"/>
                    <a:pt x="13058" y="1"/>
                    <a:pt x="13058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9" name="Google Shape;4305;p64"/>
            <p:cNvSpPr/>
            <p:nvPr/>
          </p:nvSpPr>
          <p:spPr>
            <a:xfrm>
              <a:off x="4574988" y="3714913"/>
              <a:ext cx="453650" cy="250950"/>
            </a:xfrm>
            <a:custGeom>
              <a:avLst/>
              <a:gdLst/>
              <a:ahLst/>
              <a:cxnLst/>
              <a:rect l="l" t="t" r="r" b="b"/>
              <a:pathLst>
                <a:path w="18146" h="10038" extrusionOk="0">
                  <a:moveTo>
                    <a:pt x="18146" y="0"/>
                  </a:moveTo>
                  <a:lnTo>
                    <a:pt x="18146" y="0"/>
                  </a:lnTo>
                  <a:cubicBezTo>
                    <a:pt x="18145" y="0"/>
                    <a:pt x="1" y="4759"/>
                    <a:pt x="1821" y="9159"/>
                  </a:cubicBezTo>
                  <a:cubicBezTo>
                    <a:pt x="2073" y="9773"/>
                    <a:pt x="2573" y="10037"/>
                    <a:pt x="3247" y="10037"/>
                  </a:cubicBezTo>
                  <a:cubicBezTo>
                    <a:pt x="7398" y="10037"/>
                    <a:pt x="18146" y="0"/>
                    <a:pt x="18146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0" name="Google Shape;4306;p64"/>
            <p:cNvSpPr/>
            <p:nvPr/>
          </p:nvSpPr>
          <p:spPr>
            <a:xfrm>
              <a:off x="5028613" y="3654263"/>
              <a:ext cx="473275" cy="110675"/>
            </a:xfrm>
            <a:custGeom>
              <a:avLst/>
              <a:gdLst/>
              <a:ahLst/>
              <a:cxnLst/>
              <a:rect l="l" t="t" r="r" b="b"/>
              <a:pathLst>
                <a:path w="18931" h="4427" extrusionOk="0">
                  <a:moveTo>
                    <a:pt x="14024" y="1"/>
                  </a:moveTo>
                  <a:cubicBezTo>
                    <a:pt x="8459" y="1"/>
                    <a:pt x="1" y="2426"/>
                    <a:pt x="1" y="2426"/>
                  </a:cubicBezTo>
                  <a:cubicBezTo>
                    <a:pt x="1" y="2426"/>
                    <a:pt x="8205" y="4427"/>
                    <a:pt x="13769" y="4427"/>
                  </a:cubicBezTo>
                  <a:cubicBezTo>
                    <a:pt x="16722" y="4427"/>
                    <a:pt x="18931" y="3863"/>
                    <a:pt x="18777" y="2139"/>
                  </a:cubicBezTo>
                  <a:cubicBezTo>
                    <a:pt x="18639" y="543"/>
                    <a:pt x="16655" y="1"/>
                    <a:pt x="14024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1" name="Google Shape;4307;p64"/>
            <p:cNvSpPr/>
            <p:nvPr/>
          </p:nvSpPr>
          <p:spPr>
            <a:xfrm>
              <a:off x="5028613" y="3714913"/>
              <a:ext cx="462975" cy="250275"/>
            </a:xfrm>
            <a:custGeom>
              <a:avLst/>
              <a:gdLst/>
              <a:ahLst/>
              <a:cxnLst/>
              <a:rect l="l" t="t" r="r" b="b"/>
              <a:pathLst>
                <a:path w="18519" h="10011" extrusionOk="0">
                  <a:moveTo>
                    <a:pt x="1" y="0"/>
                  </a:moveTo>
                  <a:lnTo>
                    <a:pt x="1" y="0"/>
                  </a:lnTo>
                  <a:cubicBezTo>
                    <a:pt x="1" y="0"/>
                    <a:pt x="10087" y="10011"/>
                    <a:pt x="14583" y="10011"/>
                  </a:cubicBezTo>
                  <a:cubicBezTo>
                    <a:pt x="15297" y="10011"/>
                    <a:pt x="15870" y="9758"/>
                    <a:pt x="16240" y="9173"/>
                  </a:cubicBezTo>
                  <a:cubicBezTo>
                    <a:pt x="18519" y="5518"/>
                    <a:pt x="2" y="0"/>
                    <a:pt x="1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2" name="Google Shape;4308;p64"/>
            <p:cNvSpPr/>
            <p:nvPr/>
          </p:nvSpPr>
          <p:spPr>
            <a:xfrm>
              <a:off x="5028613" y="3710963"/>
              <a:ext cx="356550" cy="408725"/>
            </a:xfrm>
            <a:custGeom>
              <a:avLst/>
              <a:gdLst/>
              <a:ahLst/>
              <a:cxnLst/>
              <a:rect l="l" t="t" r="r" b="b"/>
              <a:pathLst>
                <a:path w="14262" h="16349" extrusionOk="0">
                  <a:moveTo>
                    <a:pt x="1" y="0"/>
                  </a:moveTo>
                  <a:lnTo>
                    <a:pt x="1" y="0"/>
                  </a:lnTo>
                  <a:cubicBezTo>
                    <a:pt x="1" y="1"/>
                    <a:pt x="4005" y="16348"/>
                    <a:pt x="8542" y="16348"/>
                  </a:cubicBezTo>
                  <a:cubicBezTo>
                    <a:pt x="8823" y="16348"/>
                    <a:pt x="9105" y="16286"/>
                    <a:pt x="9389" y="16153"/>
                  </a:cubicBezTo>
                  <a:cubicBezTo>
                    <a:pt x="14262" y="13860"/>
                    <a:pt x="2" y="1"/>
                    <a:pt x="1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3" name="Google Shape;4309;p64"/>
            <p:cNvSpPr/>
            <p:nvPr/>
          </p:nvSpPr>
          <p:spPr>
            <a:xfrm>
              <a:off x="4912163" y="3710963"/>
              <a:ext cx="230350" cy="467275"/>
            </a:xfrm>
            <a:custGeom>
              <a:avLst/>
              <a:gdLst/>
              <a:ahLst/>
              <a:cxnLst/>
              <a:rect l="l" t="t" r="r" b="b"/>
              <a:pathLst>
                <a:path w="9214" h="18691" extrusionOk="0">
                  <a:moveTo>
                    <a:pt x="4659" y="0"/>
                  </a:moveTo>
                  <a:cubicBezTo>
                    <a:pt x="4659" y="1"/>
                    <a:pt x="1" y="18604"/>
                    <a:pt x="4616" y="18690"/>
                  </a:cubicBezTo>
                  <a:cubicBezTo>
                    <a:pt x="4625" y="18690"/>
                    <a:pt x="4633" y="18690"/>
                    <a:pt x="4642" y="18690"/>
                  </a:cubicBezTo>
                  <a:cubicBezTo>
                    <a:pt x="9213" y="18690"/>
                    <a:pt x="4659" y="1"/>
                    <a:pt x="4659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4" name="Google Shape;4310;p64"/>
            <p:cNvSpPr/>
            <p:nvPr/>
          </p:nvSpPr>
          <p:spPr>
            <a:xfrm>
              <a:off x="4762763" y="3464088"/>
              <a:ext cx="505950" cy="486750"/>
            </a:xfrm>
            <a:custGeom>
              <a:avLst/>
              <a:gdLst/>
              <a:ahLst/>
              <a:cxnLst/>
              <a:rect l="l" t="t" r="r" b="b"/>
              <a:pathLst>
                <a:path w="20238" h="19470" extrusionOk="0">
                  <a:moveTo>
                    <a:pt x="10506" y="0"/>
                  </a:moveTo>
                  <a:cubicBezTo>
                    <a:pt x="6564" y="0"/>
                    <a:pt x="3024" y="2365"/>
                    <a:pt x="1505" y="6006"/>
                  </a:cubicBezTo>
                  <a:cubicBezTo>
                    <a:pt x="0" y="9646"/>
                    <a:pt x="831" y="13831"/>
                    <a:pt x="3612" y="16612"/>
                  </a:cubicBezTo>
                  <a:cubicBezTo>
                    <a:pt x="5485" y="18475"/>
                    <a:pt x="7983" y="19470"/>
                    <a:pt x="10523" y="19470"/>
                  </a:cubicBezTo>
                  <a:cubicBezTo>
                    <a:pt x="11772" y="19470"/>
                    <a:pt x="13032" y="19229"/>
                    <a:pt x="14232" y="18733"/>
                  </a:cubicBezTo>
                  <a:cubicBezTo>
                    <a:pt x="17859" y="17228"/>
                    <a:pt x="20238" y="13674"/>
                    <a:pt x="20238" y="9732"/>
                  </a:cubicBezTo>
                  <a:cubicBezTo>
                    <a:pt x="20238" y="4357"/>
                    <a:pt x="15881" y="0"/>
                    <a:pt x="10506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5" name="Google Shape;4311;p64"/>
            <p:cNvSpPr/>
            <p:nvPr/>
          </p:nvSpPr>
          <p:spPr>
            <a:xfrm>
              <a:off x="5016438" y="3355863"/>
              <a:ext cx="17575" cy="108600"/>
            </a:xfrm>
            <a:custGeom>
              <a:avLst/>
              <a:gdLst/>
              <a:ahLst/>
              <a:cxnLst/>
              <a:rect l="l" t="t" r="r" b="b"/>
              <a:pathLst>
                <a:path w="703" h="4344" extrusionOk="0">
                  <a:moveTo>
                    <a:pt x="345" y="1"/>
                  </a:moveTo>
                  <a:cubicBezTo>
                    <a:pt x="347" y="22"/>
                    <a:pt x="350" y="43"/>
                    <a:pt x="352" y="64"/>
                  </a:cubicBezTo>
                  <a:lnTo>
                    <a:pt x="352" y="64"/>
                  </a:lnTo>
                  <a:cubicBezTo>
                    <a:pt x="354" y="43"/>
                    <a:pt x="357" y="22"/>
                    <a:pt x="359" y="1"/>
                  </a:cubicBezTo>
                  <a:close/>
                  <a:moveTo>
                    <a:pt x="352" y="64"/>
                  </a:moveTo>
                  <a:lnTo>
                    <a:pt x="352" y="64"/>
                  </a:lnTo>
                  <a:cubicBezTo>
                    <a:pt x="198" y="1491"/>
                    <a:pt x="85" y="2917"/>
                    <a:pt x="1" y="4344"/>
                  </a:cubicBezTo>
                  <a:lnTo>
                    <a:pt x="703" y="4344"/>
                  </a:lnTo>
                  <a:cubicBezTo>
                    <a:pt x="618" y="2917"/>
                    <a:pt x="519" y="1491"/>
                    <a:pt x="352" y="64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6" name="Google Shape;4312;p64"/>
            <p:cNvSpPr/>
            <p:nvPr/>
          </p:nvSpPr>
          <p:spPr>
            <a:xfrm>
              <a:off x="5140063" y="3403163"/>
              <a:ext cx="62000" cy="98575"/>
            </a:xfrm>
            <a:custGeom>
              <a:avLst/>
              <a:gdLst/>
              <a:ahLst/>
              <a:cxnLst/>
              <a:rect l="l" t="t" r="r" b="b"/>
              <a:pathLst>
                <a:path w="2480" h="3943" extrusionOk="0">
                  <a:moveTo>
                    <a:pt x="2480" y="1"/>
                  </a:moveTo>
                  <a:cubicBezTo>
                    <a:pt x="1620" y="1176"/>
                    <a:pt x="803" y="2380"/>
                    <a:pt x="0" y="3584"/>
                  </a:cubicBezTo>
                  <a:cubicBezTo>
                    <a:pt x="215" y="3699"/>
                    <a:pt x="416" y="3813"/>
                    <a:pt x="617" y="3942"/>
                  </a:cubicBezTo>
                  <a:cubicBezTo>
                    <a:pt x="1262" y="2638"/>
                    <a:pt x="1892" y="1334"/>
                    <a:pt x="2480" y="1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7" name="Google Shape;4313;p64"/>
            <p:cNvSpPr/>
            <p:nvPr/>
          </p:nvSpPr>
          <p:spPr>
            <a:xfrm>
              <a:off x="4848388" y="3403163"/>
              <a:ext cx="62025" cy="98575"/>
            </a:xfrm>
            <a:custGeom>
              <a:avLst/>
              <a:gdLst/>
              <a:ahLst/>
              <a:cxnLst/>
              <a:rect l="l" t="t" r="r" b="b"/>
              <a:pathLst>
                <a:path w="2481" h="3943" extrusionOk="0">
                  <a:moveTo>
                    <a:pt x="1" y="1"/>
                  </a:moveTo>
                  <a:lnTo>
                    <a:pt x="1" y="1"/>
                  </a:lnTo>
                  <a:cubicBezTo>
                    <a:pt x="588" y="1334"/>
                    <a:pt x="1219" y="2638"/>
                    <a:pt x="1878" y="3942"/>
                  </a:cubicBezTo>
                  <a:cubicBezTo>
                    <a:pt x="2079" y="3813"/>
                    <a:pt x="2279" y="3699"/>
                    <a:pt x="2480" y="3584"/>
                  </a:cubicBezTo>
                  <a:cubicBezTo>
                    <a:pt x="1692" y="2366"/>
                    <a:pt x="875" y="1162"/>
                    <a:pt x="1" y="1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8" name="Google Shape;4314;p64"/>
            <p:cNvSpPr/>
            <p:nvPr/>
          </p:nvSpPr>
          <p:spPr>
            <a:xfrm>
              <a:off x="5232513" y="3532513"/>
              <a:ext cx="99275" cy="62375"/>
            </a:xfrm>
            <a:custGeom>
              <a:avLst/>
              <a:gdLst/>
              <a:ahLst/>
              <a:cxnLst/>
              <a:rect l="l" t="t" r="r" b="b"/>
              <a:pathLst>
                <a:path w="3971" h="2495" extrusionOk="0">
                  <a:moveTo>
                    <a:pt x="3956" y="1"/>
                  </a:moveTo>
                  <a:cubicBezTo>
                    <a:pt x="2623" y="588"/>
                    <a:pt x="1304" y="1219"/>
                    <a:pt x="0" y="1878"/>
                  </a:cubicBezTo>
                  <a:cubicBezTo>
                    <a:pt x="115" y="2079"/>
                    <a:pt x="244" y="2280"/>
                    <a:pt x="358" y="2495"/>
                  </a:cubicBezTo>
                  <a:cubicBezTo>
                    <a:pt x="1577" y="1692"/>
                    <a:pt x="2781" y="875"/>
                    <a:pt x="3970" y="1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9" name="Google Shape;4315;p64"/>
            <p:cNvSpPr/>
            <p:nvPr/>
          </p:nvSpPr>
          <p:spPr>
            <a:xfrm>
              <a:off x="4719038" y="3532513"/>
              <a:ext cx="99275" cy="62375"/>
            </a:xfrm>
            <a:custGeom>
              <a:avLst/>
              <a:gdLst/>
              <a:ahLst/>
              <a:cxnLst/>
              <a:rect l="l" t="t" r="r" b="b"/>
              <a:pathLst>
                <a:path w="3971" h="2495" extrusionOk="0">
                  <a:moveTo>
                    <a:pt x="0" y="1"/>
                  </a:moveTo>
                  <a:cubicBezTo>
                    <a:pt x="1190" y="875"/>
                    <a:pt x="2394" y="1692"/>
                    <a:pt x="3612" y="2495"/>
                  </a:cubicBezTo>
                  <a:cubicBezTo>
                    <a:pt x="3727" y="2294"/>
                    <a:pt x="3842" y="2079"/>
                    <a:pt x="3971" y="1878"/>
                  </a:cubicBezTo>
                  <a:cubicBezTo>
                    <a:pt x="2666" y="1233"/>
                    <a:pt x="1348" y="588"/>
                    <a:pt x="15" y="1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0" name="Google Shape;4316;p64"/>
            <p:cNvSpPr/>
            <p:nvPr/>
          </p:nvSpPr>
          <p:spPr>
            <a:xfrm>
              <a:off x="5268688" y="3700563"/>
              <a:ext cx="110400" cy="17950"/>
            </a:xfrm>
            <a:custGeom>
              <a:avLst/>
              <a:gdLst/>
              <a:ahLst/>
              <a:cxnLst/>
              <a:rect l="l" t="t" r="r" b="b"/>
              <a:pathLst>
                <a:path w="4416" h="718" extrusionOk="0">
                  <a:moveTo>
                    <a:pt x="1" y="1"/>
                  </a:moveTo>
                  <a:lnTo>
                    <a:pt x="1" y="273"/>
                  </a:lnTo>
                  <a:lnTo>
                    <a:pt x="1" y="717"/>
                  </a:lnTo>
                  <a:cubicBezTo>
                    <a:pt x="1477" y="631"/>
                    <a:pt x="2939" y="517"/>
                    <a:pt x="4415" y="359"/>
                  </a:cubicBezTo>
                  <a:cubicBezTo>
                    <a:pt x="2939" y="187"/>
                    <a:pt x="1477" y="72"/>
                    <a:pt x="1" y="1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1" name="Google Shape;4317;p64"/>
            <p:cNvSpPr/>
            <p:nvPr/>
          </p:nvSpPr>
          <p:spPr>
            <a:xfrm>
              <a:off x="4671738" y="3700563"/>
              <a:ext cx="110375" cy="17950"/>
            </a:xfrm>
            <a:custGeom>
              <a:avLst/>
              <a:gdLst/>
              <a:ahLst/>
              <a:cxnLst/>
              <a:rect l="l" t="t" r="r" b="b"/>
              <a:pathLst>
                <a:path w="4415" h="718" extrusionOk="0">
                  <a:moveTo>
                    <a:pt x="4415" y="1"/>
                  </a:moveTo>
                  <a:cubicBezTo>
                    <a:pt x="2939" y="87"/>
                    <a:pt x="1462" y="187"/>
                    <a:pt x="1" y="359"/>
                  </a:cubicBezTo>
                  <a:cubicBezTo>
                    <a:pt x="1477" y="517"/>
                    <a:pt x="2939" y="631"/>
                    <a:pt x="4415" y="717"/>
                  </a:cubicBezTo>
                  <a:lnTo>
                    <a:pt x="4415" y="287"/>
                  </a:lnTo>
                  <a:lnTo>
                    <a:pt x="4415" y="1"/>
                  </a:ln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2" name="Google Shape;4318;p64"/>
            <p:cNvSpPr/>
            <p:nvPr/>
          </p:nvSpPr>
          <p:spPr>
            <a:xfrm>
              <a:off x="4719038" y="3822763"/>
              <a:ext cx="101075" cy="63450"/>
            </a:xfrm>
            <a:custGeom>
              <a:avLst/>
              <a:gdLst/>
              <a:ahLst/>
              <a:cxnLst/>
              <a:rect l="l" t="t" r="r" b="b"/>
              <a:pathLst>
                <a:path w="4043" h="2538" extrusionOk="0">
                  <a:moveTo>
                    <a:pt x="3684" y="0"/>
                  </a:moveTo>
                  <a:cubicBezTo>
                    <a:pt x="2437" y="817"/>
                    <a:pt x="1204" y="1648"/>
                    <a:pt x="0" y="2537"/>
                  </a:cubicBezTo>
                  <a:cubicBezTo>
                    <a:pt x="1362" y="1935"/>
                    <a:pt x="2709" y="1276"/>
                    <a:pt x="4042" y="616"/>
                  </a:cubicBezTo>
                  <a:cubicBezTo>
                    <a:pt x="3913" y="416"/>
                    <a:pt x="3784" y="215"/>
                    <a:pt x="3684" y="0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3" name="Google Shape;4319;p64"/>
            <p:cNvSpPr/>
            <p:nvPr/>
          </p:nvSpPr>
          <p:spPr>
            <a:xfrm>
              <a:off x="5230713" y="3822763"/>
              <a:ext cx="101075" cy="63450"/>
            </a:xfrm>
            <a:custGeom>
              <a:avLst/>
              <a:gdLst/>
              <a:ahLst/>
              <a:cxnLst/>
              <a:rect l="l" t="t" r="r" b="b"/>
              <a:pathLst>
                <a:path w="4043" h="2538" extrusionOk="0">
                  <a:moveTo>
                    <a:pt x="359" y="0"/>
                  </a:moveTo>
                  <a:cubicBezTo>
                    <a:pt x="244" y="215"/>
                    <a:pt x="129" y="416"/>
                    <a:pt x="0" y="616"/>
                  </a:cubicBezTo>
                  <a:cubicBezTo>
                    <a:pt x="1333" y="1290"/>
                    <a:pt x="2681" y="1935"/>
                    <a:pt x="4042" y="2537"/>
                  </a:cubicBezTo>
                  <a:cubicBezTo>
                    <a:pt x="2838" y="1648"/>
                    <a:pt x="1606" y="817"/>
                    <a:pt x="373" y="0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4" name="Google Shape;4320;p64"/>
            <p:cNvSpPr/>
            <p:nvPr/>
          </p:nvSpPr>
          <p:spPr>
            <a:xfrm>
              <a:off x="4848388" y="3914113"/>
              <a:ext cx="63800" cy="101450"/>
            </a:xfrm>
            <a:custGeom>
              <a:avLst/>
              <a:gdLst/>
              <a:ahLst/>
              <a:cxnLst/>
              <a:rect l="l" t="t" r="r" b="b"/>
              <a:pathLst>
                <a:path w="2552" h="4058" extrusionOk="0">
                  <a:moveTo>
                    <a:pt x="1935" y="1"/>
                  </a:moveTo>
                  <a:cubicBezTo>
                    <a:pt x="1262" y="1334"/>
                    <a:pt x="602" y="2681"/>
                    <a:pt x="1" y="4057"/>
                  </a:cubicBezTo>
                  <a:cubicBezTo>
                    <a:pt x="889" y="2853"/>
                    <a:pt x="1735" y="1606"/>
                    <a:pt x="2552" y="359"/>
                  </a:cubicBezTo>
                  <a:cubicBezTo>
                    <a:pt x="2351" y="245"/>
                    <a:pt x="2136" y="130"/>
                    <a:pt x="1935" y="1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5" name="Google Shape;4321;p64"/>
            <p:cNvSpPr/>
            <p:nvPr/>
          </p:nvSpPr>
          <p:spPr>
            <a:xfrm>
              <a:off x="5138263" y="3914113"/>
              <a:ext cx="63800" cy="101450"/>
            </a:xfrm>
            <a:custGeom>
              <a:avLst/>
              <a:gdLst/>
              <a:ahLst/>
              <a:cxnLst/>
              <a:rect l="l" t="t" r="r" b="b"/>
              <a:pathLst>
                <a:path w="2552" h="4058" extrusionOk="0">
                  <a:moveTo>
                    <a:pt x="631" y="1"/>
                  </a:moveTo>
                  <a:cubicBezTo>
                    <a:pt x="431" y="130"/>
                    <a:pt x="216" y="245"/>
                    <a:pt x="1" y="359"/>
                  </a:cubicBezTo>
                  <a:cubicBezTo>
                    <a:pt x="818" y="1621"/>
                    <a:pt x="1663" y="2853"/>
                    <a:pt x="2552" y="4057"/>
                  </a:cubicBezTo>
                  <a:cubicBezTo>
                    <a:pt x="1950" y="2681"/>
                    <a:pt x="1305" y="1334"/>
                    <a:pt x="631" y="1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6" name="Google Shape;4322;p64"/>
            <p:cNvSpPr/>
            <p:nvPr/>
          </p:nvSpPr>
          <p:spPr>
            <a:xfrm>
              <a:off x="5016088" y="3950663"/>
              <a:ext cx="17925" cy="112175"/>
            </a:xfrm>
            <a:custGeom>
              <a:avLst/>
              <a:gdLst/>
              <a:ahLst/>
              <a:cxnLst/>
              <a:rect l="l" t="t" r="r" b="b"/>
              <a:pathLst>
                <a:path w="717" h="4487" extrusionOk="0">
                  <a:moveTo>
                    <a:pt x="0" y="1"/>
                  </a:moveTo>
                  <a:cubicBezTo>
                    <a:pt x="86" y="1506"/>
                    <a:pt x="201" y="2996"/>
                    <a:pt x="359" y="4487"/>
                  </a:cubicBezTo>
                  <a:cubicBezTo>
                    <a:pt x="531" y="2996"/>
                    <a:pt x="645" y="1506"/>
                    <a:pt x="717" y="1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7" name="Google Shape;4323;p64"/>
            <p:cNvSpPr/>
            <p:nvPr/>
          </p:nvSpPr>
          <p:spPr>
            <a:xfrm>
              <a:off x="4782088" y="3464088"/>
              <a:ext cx="485550" cy="486250"/>
            </a:xfrm>
            <a:custGeom>
              <a:avLst/>
              <a:gdLst/>
              <a:ahLst/>
              <a:cxnLst/>
              <a:rect l="l" t="t" r="r" b="b"/>
              <a:pathLst>
                <a:path w="19422" h="19450" extrusionOk="0">
                  <a:moveTo>
                    <a:pt x="9375" y="0"/>
                  </a:moveTo>
                  <a:cubicBezTo>
                    <a:pt x="9317" y="903"/>
                    <a:pt x="9274" y="1820"/>
                    <a:pt x="9246" y="2723"/>
                  </a:cubicBezTo>
                  <a:cubicBezTo>
                    <a:pt x="9188" y="3899"/>
                    <a:pt x="9174" y="5088"/>
                    <a:pt x="9145" y="6264"/>
                  </a:cubicBezTo>
                  <a:lnTo>
                    <a:pt x="9131" y="7568"/>
                  </a:lnTo>
                  <a:lnTo>
                    <a:pt x="8457" y="6450"/>
                  </a:lnTo>
                  <a:cubicBezTo>
                    <a:pt x="7841" y="5447"/>
                    <a:pt x="7239" y="4429"/>
                    <a:pt x="6608" y="3426"/>
                  </a:cubicBezTo>
                  <a:cubicBezTo>
                    <a:pt x="6121" y="2666"/>
                    <a:pt x="5634" y="1906"/>
                    <a:pt x="5132" y="1133"/>
                  </a:cubicBezTo>
                  <a:cubicBezTo>
                    <a:pt x="4931" y="1247"/>
                    <a:pt x="4716" y="1376"/>
                    <a:pt x="4530" y="1491"/>
                  </a:cubicBezTo>
                  <a:cubicBezTo>
                    <a:pt x="4931" y="2308"/>
                    <a:pt x="5347" y="3110"/>
                    <a:pt x="5777" y="3913"/>
                  </a:cubicBezTo>
                  <a:cubicBezTo>
                    <a:pt x="6322" y="4959"/>
                    <a:pt x="6895" y="5991"/>
                    <a:pt x="7454" y="7023"/>
                  </a:cubicBezTo>
                  <a:lnTo>
                    <a:pt x="8099" y="8170"/>
                  </a:lnTo>
                  <a:lnTo>
                    <a:pt x="6967" y="7525"/>
                  </a:lnTo>
                  <a:cubicBezTo>
                    <a:pt x="5920" y="6966"/>
                    <a:pt x="4903" y="6393"/>
                    <a:pt x="3842" y="5848"/>
                  </a:cubicBezTo>
                  <a:cubicBezTo>
                    <a:pt x="3054" y="5432"/>
                    <a:pt x="2251" y="5017"/>
                    <a:pt x="1449" y="4615"/>
                  </a:cubicBezTo>
                  <a:cubicBezTo>
                    <a:pt x="1320" y="4816"/>
                    <a:pt x="1205" y="5017"/>
                    <a:pt x="1090" y="5232"/>
                  </a:cubicBezTo>
                  <a:cubicBezTo>
                    <a:pt x="1836" y="5719"/>
                    <a:pt x="2595" y="6206"/>
                    <a:pt x="3355" y="6679"/>
                  </a:cubicBezTo>
                  <a:cubicBezTo>
                    <a:pt x="4344" y="7324"/>
                    <a:pt x="5361" y="7926"/>
                    <a:pt x="6365" y="8542"/>
                  </a:cubicBezTo>
                  <a:lnTo>
                    <a:pt x="7497" y="9202"/>
                  </a:lnTo>
                  <a:lnTo>
                    <a:pt x="6193" y="9216"/>
                  </a:lnTo>
                  <a:cubicBezTo>
                    <a:pt x="5003" y="9245"/>
                    <a:pt x="3828" y="9259"/>
                    <a:pt x="2653" y="9316"/>
                  </a:cubicBezTo>
                  <a:cubicBezTo>
                    <a:pt x="1764" y="9345"/>
                    <a:pt x="875" y="9388"/>
                    <a:pt x="1" y="9445"/>
                  </a:cubicBezTo>
                  <a:lnTo>
                    <a:pt x="1" y="9732"/>
                  </a:lnTo>
                  <a:lnTo>
                    <a:pt x="1" y="10162"/>
                  </a:lnTo>
                  <a:cubicBezTo>
                    <a:pt x="875" y="10205"/>
                    <a:pt x="1764" y="10248"/>
                    <a:pt x="2638" y="10277"/>
                  </a:cubicBezTo>
                  <a:cubicBezTo>
                    <a:pt x="3828" y="10334"/>
                    <a:pt x="5003" y="10348"/>
                    <a:pt x="6178" y="10391"/>
                  </a:cubicBezTo>
                  <a:lnTo>
                    <a:pt x="7483" y="10391"/>
                  </a:lnTo>
                  <a:lnTo>
                    <a:pt x="6365" y="11065"/>
                  </a:lnTo>
                  <a:cubicBezTo>
                    <a:pt x="5361" y="11681"/>
                    <a:pt x="4344" y="12283"/>
                    <a:pt x="3355" y="12914"/>
                  </a:cubicBezTo>
                  <a:cubicBezTo>
                    <a:pt x="2610" y="13387"/>
                    <a:pt x="1879" y="13860"/>
                    <a:pt x="1148" y="14333"/>
                  </a:cubicBezTo>
                  <a:cubicBezTo>
                    <a:pt x="1262" y="14548"/>
                    <a:pt x="1377" y="14748"/>
                    <a:pt x="1506" y="14949"/>
                  </a:cubicBezTo>
                  <a:cubicBezTo>
                    <a:pt x="2280" y="14562"/>
                    <a:pt x="3054" y="14161"/>
                    <a:pt x="3828" y="13760"/>
                  </a:cubicBezTo>
                  <a:cubicBezTo>
                    <a:pt x="4874" y="13215"/>
                    <a:pt x="5906" y="12642"/>
                    <a:pt x="6952" y="12068"/>
                  </a:cubicBezTo>
                  <a:lnTo>
                    <a:pt x="8085" y="11438"/>
                  </a:lnTo>
                  <a:lnTo>
                    <a:pt x="7440" y="12570"/>
                  </a:lnTo>
                  <a:cubicBezTo>
                    <a:pt x="6881" y="13602"/>
                    <a:pt x="6307" y="14634"/>
                    <a:pt x="5763" y="15680"/>
                  </a:cubicBezTo>
                  <a:cubicBezTo>
                    <a:pt x="5361" y="16454"/>
                    <a:pt x="4960" y="17214"/>
                    <a:pt x="4573" y="17988"/>
                  </a:cubicBezTo>
                  <a:cubicBezTo>
                    <a:pt x="4774" y="18117"/>
                    <a:pt x="4989" y="18231"/>
                    <a:pt x="5204" y="18346"/>
                  </a:cubicBezTo>
                  <a:cubicBezTo>
                    <a:pt x="5677" y="17629"/>
                    <a:pt x="6135" y="16898"/>
                    <a:pt x="6594" y="16167"/>
                  </a:cubicBezTo>
                  <a:cubicBezTo>
                    <a:pt x="7239" y="15178"/>
                    <a:pt x="7841" y="14161"/>
                    <a:pt x="8457" y="13158"/>
                  </a:cubicBezTo>
                  <a:lnTo>
                    <a:pt x="9117" y="12025"/>
                  </a:lnTo>
                  <a:lnTo>
                    <a:pt x="9131" y="13330"/>
                  </a:lnTo>
                  <a:cubicBezTo>
                    <a:pt x="9160" y="14519"/>
                    <a:pt x="9174" y="15694"/>
                    <a:pt x="9231" y="16870"/>
                  </a:cubicBezTo>
                  <a:cubicBezTo>
                    <a:pt x="9260" y="17730"/>
                    <a:pt x="9303" y="18590"/>
                    <a:pt x="9346" y="19450"/>
                  </a:cubicBezTo>
                  <a:lnTo>
                    <a:pt x="10063" y="19450"/>
                  </a:lnTo>
                  <a:cubicBezTo>
                    <a:pt x="10120" y="18590"/>
                    <a:pt x="10163" y="17730"/>
                    <a:pt x="10191" y="16870"/>
                  </a:cubicBezTo>
                  <a:cubicBezTo>
                    <a:pt x="10249" y="15694"/>
                    <a:pt x="10263" y="14519"/>
                    <a:pt x="10292" y="13330"/>
                  </a:cubicBezTo>
                  <a:lnTo>
                    <a:pt x="10306" y="12025"/>
                  </a:lnTo>
                  <a:lnTo>
                    <a:pt x="10965" y="13158"/>
                  </a:lnTo>
                  <a:cubicBezTo>
                    <a:pt x="11582" y="14161"/>
                    <a:pt x="12184" y="15178"/>
                    <a:pt x="12829" y="16167"/>
                  </a:cubicBezTo>
                  <a:cubicBezTo>
                    <a:pt x="13287" y="16898"/>
                    <a:pt x="13746" y="17629"/>
                    <a:pt x="14219" y="18346"/>
                  </a:cubicBezTo>
                  <a:cubicBezTo>
                    <a:pt x="14434" y="18231"/>
                    <a:pt x="14649" y="18117"/>
                    <a:pt x="14850" y="17988"/>
                  </a:cubicBezTo>
                  <a:cubicBezTo>
                    <a:pt x="14463" y="17214"/>
                    <a:pt x="14061" y="16454"/>
                    <a:pt x="13660" y="15680"/>
                  </a:cubicBezTo>
                  <a:cubicBezTo>
                    <a:pt x="13130" y="14634"/>
                    <a:pt x="12542" y="13602"/>
                    <a:pt x="11983" y="12570"/>
                  </a:cubicBezTo>
                  <a:lnTo>
                    <a:pt x="11338" y="11438"/>
                  </a:lnTo>
                  <a:lnTo>
                    <a:pt x="12470" y="12083"/>
                  </a:lnTo>
                  <a:cubicBezTo>
                    <a:pt x="13517" y="12642"/>
                    <a:pt x="14534" y="13215"/>
                    <a:pt x="15595" y="13760"/>
                  </a:cubicBezTo>
                  <a:cubicBezTo>
                    <a:pt x="16369" y="14161"/>
                    <a:pt x="17143" y="14562"/>
                    <a:pt x="17917" y="14963"/>
                  </a:cubicBezTo>
                  <a:cubicBezTo>
                    <a:pt x="18046" y="14763"/>
                    <a:pt x="18175" y="14548"/>
                    <a:pt x="18275" y="14333"/>
                  </a:cubicBezTo>
                  <a:cubicBezTo>
                    <a:pt x="17544" y="13860"/>
                    <a:pt x="16813" y="13387"/>
                    <a:pt x="16068" y="12914"/>
                  </a:cubicBezTo>
                  <a:cubicBezTo>
                    <a:pt x="15079" y="12283"/>
                    <a:pt x="14061" y="11681"/>
                    <a:pt x="13058" y="11065"/>
                  </a:cubicBezTo>
                  <a:lnTo>
                    <a:pt x="11940" y="10406"/>
                  </a:lnTo>
                  <a:lnTo>
                    <a:pt x="13230" y="10391"/>
                  </a:lnTo>
                  <a:cubicBezTo>
                    <a:pt x="14420" y="10348"/>
                    <a:pt x="15595" y="10334"/>
                    <a:pt x="16770" y="10277"/>
                  </a:cubicBezTo>
                  <a:cubicBezTo>
                    <a:pt x="17659" y="10248"/>
                    <a:pt x="18547" y="10205"/>
                    <a:pt x="19422" y="10162"/>
                  </a:cubicBezTo>
                  <a:lnTo>
                    <a:pt x="19422" y="9732"/>
                  </a:lnTo>
                  <a:lnTo>
                    <a:pt x="19422" y="9445"/>
                  </a:lnTo>
                  <a:cubicBezTo>
                    <a:pt x="18547" y="9388"/>
                    <a:pt x="17659" y="9345"/>
                    <a:pt x="16770" y="9316"/>
                  </a:cubicBezTo>
                  <a:cubicBezTo>
                    <a:pt x="15595" y="9259"/>
                    <a:pt x="14405" y="9245"/>
                    <a:pt x="13230" y="9216"/>
                  </a:cubicBezTo>
                  <a:lnTo>
                    <a:pt x="11926" y="9202"/>
                  </a:lnTo>
                  <a:lnTo>
                    <a:pt x="13058" y="8542"/>
                  </a:lnTo>
                  <a:cubicBezTo>
                    <a:pt x="14047" y="7926"/>
                    <a:pt x="15065" y="7324"/>
                    <a:pt x="16068" y="6679"/>
                  </a:cubicBezTo>
                  <a:cubicBezTo>
                    <a:pt x="16828" y="6206"/>
                    <a:pt x="17573" y="5719"/>
                    <a:pt x="18332" y="5232"/>
                  </a:cubicBezTo>
                  <a:cubicBezTo>
                    <a:pt x="18218" y="5017"/>
                    <a:pt x="18103" y="4802"/>
                    <a:pt x="17974" y="4601"/>
                  </a:cubicBezTo>
                  <a:cubicBezTo>
                    <a:pt x="17171" y="5017"/>
                    <a:pt x="16369" y="5418"/>
                    <a:pt x="15566" y="5848"/>
                  </a:cubicBezTo>
                  <a:cubicBezTo>
                    <a:pt x="14520" y="6378"/>
                    <a:pt x="13502" y="6966"/>
                    <a:pt x="12456" y="7525"/>
                  </a:cubicBezTo>
                  <a:lnTo>
                    <a:pt x="11324" y="8170"/>
                  </a:lnTo>
                  <a:lnTo>
                    <a:pt x="11969" y="7038"/>
                  </a:lnTo>
                  <a:cubicBezTo>
                    <a:pt x="12528" y="5991"/>
                    <a:pt x="13101" y="4974"/>
                    <a:pt x="13646" y="3913"/>
                  </a:cubicBezTo>
                  <a:cubicBezTo>
                    <a:pt x="14061" y="3110"/>
                    <a:pt x="14477" y="2308"/>
                    <a:pt x="14893" y="1491"/>
                  </a:cubicBezTo>
                  <a:cubicBezTo>
                    <a:pt x="14692" y="1376"/>
                    <a:pt x="14491" y="1247"/>
                    <a:pt x="14291" y="1133"/>
                  </a:cubicBezTo>
                  <a:cubicBezTo>
                    <a:pt x="13789" y="1892"/>
                    <a:pt x="13287" y="2666"/>
                    <a:pt x="12814" y="3426"/>
                  </a:cubicBezTo>
                  <a:cubicBezTo>
                    <a:pt x="12169" y="4429"/>
                    <a:pt x="11567" y="5447"/>
                    <a:pt x="10951" y="6450"/>
                  </a:cubicBezTo>
                  <a:lnTo>
                    <a:pt x="10292" y="7568"/>
                  </a:lnTo>
                  <a:lnTo>
                    <a:pt x="10277" y="6264"/>
                  </a:lnTo>
                  <a:cubicBezTo>
                    <a:pt x="10249" y="5088"/>
                    <a:pt x="10234" y="3899"/>
                    <a:pt x="10177" y="2723"/>
                  </a:cubicBezTo>
                  <a:cubicBezTo>
                    <a:pt x="10134" y="1820"/>
                    <a:pt x="10091" y="903"/>
                    <a:pt x="10048" y="0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8" name="Google Shape;4324;p64"/>
            <p:cNvSpPr/>
            <p:nvPr/>
          </p:nvSpPr>
          <p:spPr>
            <a:xfrm>
              <a:off x="4807538" y="3492538"/>
              <a:ext cx="424275" cy="389550"/>
            </a:xfrm>
            <a:custGeom>
              <a:avLst/>
              <a:gdLst/>
              <a:ahLst/>
              <a:cxnLst/>
              <a:rect l="l" t="t" r="r" b="b"/>
              <a:pathLst>
                <a:path w="16971" h="15582" extrusionOk="0">
                  <a:moveTo>
                    <a:pt x="9034" y="1"/>
                  </a:moveTo>
                  <a:cubicBezTo>
                    <a:pt x="8203" y="1"/>
                    <a:pt x="7371" y="109"/>
                    <a:pt x="6565" y="324"/>
                  </a:cubicBezTo>
                  <a:cubicBezTo>
                    <a:pt x="4272" y="926"/>
                    <a:pt x="2308" y="2374"/>
                    <a:pt x="1047" y="4395"/>
                  </a:cubicBezTo>
                  <a:cubicBezTo>
                    <a:pt x="703" y="4939"/>
                    <a:pt x="445" y="5541"/>
                    <a:pt x="259" y="6158"/>
                  </a:cubicBezTo>
                  <a:cubicBezTo>
                    <a:pt x="216" y="6287"/>
                    <a:pt x="187" y="6430"/>
                    <a:pt x="158" y="6559"/>
                  </a:cubicBezTo>
                  <a:cubicBezTo>
                    <a:pt x="44" y="7089"/>
                    <a:pt x="1" y="7634"/>
                    <a:pt x="29" y="8178"/>
                  </a:cubicBezTo>
                  <a:cubicBezTo>
                    <a:pt x="144" y="9554"/>
                    <a:pt x="775" y="10300"/>
                    <a:pt x="1534" y="10672"/>
                  </a:cubicBezTo>
                  <a:cubicBezTo>
                    <a:pt x="2172" y="11006"/>
                    <a:pt x="2890" y="11086"/>
                    <a:pt x="3435" y="11086"/>
                  </a:cubicBezTo>
                  <a:cubicBezTo>
                    <a:pt x="3943" y="11086"/>
                    <a:pt x="4300" y="11016"/>
                    <a:pt x="4300" y="11016"/>
                  </a:cubicBezTo>
                  <a:lnTo>
                    <a:pt x="4300" y="11016"/>
                  </a:lnTo>
                  <a:cubicBezTo>
                    <a:pt x="4300" y="11016"/>
                    <a:pt x="3713" y="14814"/>
                    <a:pt x="5375" y="15359"/>
                  </a:cubicBezTo>
                  <a:cubicBezTo>
                    <a:pt x="5504" y="15402"/>
                    <a:pt x="5617" y="15422"/>
                    <a:pt x="5714" y="15422"/>
                  </a:cubicBezTo>
                  <a:cubicBezTo>
                    <a:pt x="6879" y="15422"/>
                    <a:pt x="6002" y="12593"/>
                    <a:pt x="6809" y="12593"/>
                  </a:cubicBezTo>
                  <a:cubicBezTo>
                    <a:pt x="7697" y="12593"/>
                    <a:pt x="6622" y="15230"/>
                    <a:pt x="8199" y="15560"/>
                  </a:cubicBezTo>
                  <a:cubicBezTo>
                    <a:pt x="8273" y="15575"/>
                    <a:pt x="8342" y="15582"/>
                    <a:pt x="8405" y="15582"/>
                  </a:cubicBezTo>
                  <a:cubicBezTo>
                    <a:pt x="9693" y="15582"/>
                    <a:pt x="8907" y="12679"/>
                    <a:pt x="10191" y="12679"/>
                  </a:cubicBezTo>
                  <a:cubicBezTo>
                    <a:pt x="11538" y="12679"/>
                    <a:pt x="11166" y="15459"/>
                    <a:pt x="12742" y="15560"/>
                  </a:cubicBezTo>
                  <a:cubicBezTo>
                    <a:pt x="12757" y="15560"/>
                    <a:pt x="12771" y="15561"/>
                    <a:pt x="12784" y="15561"/>
                  </a:cubicBezTo>
                  <a:cubicBezTo>
                    <a:pt x="14312" y="15561"/>
                    <a:pt x="13115" y="10873"/>
                    <a:pt x="13115" y="10873"/>
                  </a:cubicBezTo>
                  <a:lnTo>
                    <a:pt x="13115" y="10873"/>
                  </a:lnTo>
                  <a:cubicBezTo>
                    <a:pt x="13115" y="10873"/>
                    <a:pt x="13524" y="10963"/>
                    <a:pt x="14073" y="10963"/>
                  </a:cubicBezTo>
                  <a:cubicBezTo>
                    <a:pt x="14623" y="10963"/>
                    <a:pt x="15315" y="10873"/>
                    <a:pt x="15881" y="10515"/>
                  </a:cubicBezTo>
                  <a:cubicBezTo>
                    <a:pt x="16139" y="10357"/>
                    <a:pt x="16340" y="10156"/>
                    <a:pt x="16512" y="9913"/>
                  </a:cubicBezTo>
                  <a:cubicBezTo>
                    <a:pt x="16784" y="9511"/>
                    <a:pt x="16970" y="8938"/>
                    <a:pt x="16970" y="8178"/>
                  </a:cubicBezTo>
                  <a:cubicBezTo>
                    <a:pt x="16970" y="6631"/>
                    <a:pt x="16053" y="2933"/>
                    <a:pt x="13101" y="1084"/>
                  </a:cubicBezTo>
                  <a:cubicBezTo>
                    <a:pt x="13015" y="1026"/>
                    <a:pt x="12929" y="969"/>
                    <a:pt x="12828" y="926"/>
                  </a:cubicBezTo>
                  <a:cubicBezTo>
                    <a:pt x="12527" y="754"/>
                    <a:pt x="12226" y="611"/>
                    <a:pt x="11911" y="482"/>
                  </a:cubicBezTo>
                  <a:cubicBezTo>
                    <a:pt x="11194" y="224"/>
                    <a:pt x="10449" y="66"/>
                    <a:pt x="9689" y="23"/>
                  </a:cubicBezTo>
                  <a:cubicBezTo>
                    <a:pt x="9471" y="8"/>
                    <a:pt x="9253" y="1"/>
                    <a:pt x="9034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9" name="Google Shape;4325;p64"/>
            <p:cNvSpPr/>
            <p:nvPr/>
          </p:nvSpPr>
          <p:spPr>
            <a:xfrm>
              <a:off x="4989213" y="3705238"/>
              <a:ext cx="78500" cy="57900"/>
            </a:xfrm>
            <a:custGeom>
              <a:avLst/>
              <a:gdLst/>
              <a:ahLst/>
              <a:cxnLst/>
              <a:rect l="l" t="t" r="r" b="b"/>
              <a:pathLst>
                <a:path w="3140" h="2316" extrusionOk="0">
                  <a:moveTo>
                    <a:pt x="1233" y="0"/>
                  </a:moveTo>
                  <a:cubicBezTo>
                    <a:pt x="1233" y="0"/>
                    <a:pt x="0" y="1935"/>
                    <a:pt x="430" y="2236"/>
                  </a:cubicBezTo>
                  <a:cubicBezTo>
                    <a:pt x="479" y="2270"/>
                    <a:pt x="528" y="2285"/>
                    <a:pt x="577" y="2285"/>
                  </a:cubicBezTo>
                  <a:cubicBezTo>
                    <a:pt x="970" y="2285"/>
                    <a:pt x="1376" y="1347"/>
                    <a:pt x="1376" y="1347"/>
                  </a:cubicBezTo>
                  <a:cubicBezTo>
                    <a:pt x="1376" y="1347"/>
                    <a:pt x="1563" y="2316"/>
                    <a:pt x="2157" y="2316"/>
                  </a:cubicBezTo>
                  <a:cubicBezTo>
                    <a:pt x="2222" y="2316"/>
                    <a:pt x="2291" y="2304"/>
                    <a:pt x="2365" y="2279"/>
                  </a:cubicBezTo>
                  <a:cubicBezTo>
                    <a:pt x="3139" y="2035"/>
                    <a:pt x="1233" y="0"/>
                    <a:pt x="1233" y="0"/>
                  </a:cubicBezTo>
                  <a:close/>
                </a:path>
              </a:pathLst>
            </a:custGeom>
            <a:solidFill>
              <a:srgbClr val="1E032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0" name="Google Shape;4326;p64"/>
            <p:cNvSpPr/>
            <p:nvPr/>
          </p:nvSpPr>
          <p:spPr>
            <a:xfrm>
              <a:off x="4883513" y="3581088"/>
              <a:ext cx="92450" cy="133550"/>
            </a:xfrm>
            <a:custGeom>
              <a:avLst/>
              <a:gdLst/>
              <a:ahLst/>
              <a:cxnLst/>
              <a:rect l="l" t="t" r="r" b="b"/>
              <a:pathLst>
                <a:path w="3698" h="5342" extrusionOk="0">
                  <a:moveTo>
                    <a:pt x="2008" y="0"/>
                  </a:moveTo>
                  <a:cubicBezTo>
                    <a:pt x="1223" y="0"/>
                    <a:pt x="513" y="500"/>
                    <a:pt x="244" y="1240"/>
                  </a:cubicBezTo>
                  <a:cubicBezTo>
                    <a:pt x="43" y="1784"/>
                    <a:pt x="0" y="2386"/>
                    <a:pt x="100" y="2945"/>
                  </a:cubicBezTo>
                  <a:cubicBezTo>
                    <a:pt x="172" y="3332"/>
                    <a:pt x="272" y="3705"/>
                    <a:pt x="401" y="4063"/>
                  </a:cubicBezTo>
                  <a:cubicBezTo>
                    <a:pt x="502" y="4364"/>
                    <a:pt x="659" y="4665"/>
                    <a:pt x="860" y="4909"/>
                  </a:cubicBezTo>
                  <a:cubicBezTo>
                    <a:pt x="1125" y="5186"/>
                    <a:pt x="1502" y="5341"/>
                    <a:pt x="1879" y="5341"/>
                  </a:cubicBezTo>
                  <a:cubicBezTo>
                    <a:pt x="1950" y="5341"/>
                    <a:pt x="2022" y="5336"/>
                    <a:pt x="2093" y="5324"/>
                  </a:cubicBezTo>
                  <a:cubicBezTo>
                    <a:pt x="2150" y="5310"/>
                    <a:pt x="2193" y="5310"/>
                    <a:pt x="2236" y="5296"/>
                  </a:cubicBezTo>
                  <a:cubicBezTo>
                    <a:pt x="2953" y="5124"/>
                    <a:pt x="3426" y="4421"/>
                    <a:pt x="3540" y="3719"/>
                  </a:cubicBezTo>
                  <a:cubicBezTo>
                    <a:pt x="3698" y="2759"/>
                    <a:pt x="3569" y="1770"/>
                    <a:pt x="3168" y="896"/>
                  </a:cubicBezTo>
                  <a:cubicBezTo>
                    <a:pt x="3024" y="552"/>
                    <a:pt x="2766" y="265"/>
                    <a:pt x="2451" y="79"/>
                  </a:cubicBezTo>
                  <a:cubicBezTo>
                    <a:pt x="2351" y="36"/>
                    <a:pt x="2265" y="7"/>
                    <a:pt x="2164" y="7"/>
                  </a:cubicBezTo>
                  <a:cubicBezTo>
                    <a:pt x="2112" y="3"/>
                    <a:pt x="2060" y="0"/>
                    <a:pt x="2008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1" name="Google Shape;4327;p64"/>
            <p:cNvSpPr/>
            <p:nvPr/>
          </p:nvSpPr>
          <p:spPr>
            <a:xfrm>
              <a:off x="4901413" y="3583038"/>
              <a:ext cx="74550" cy="131175"/>
            </a:xfrm>
            <a:custGeom>
              <a:avLst/>
              <a:gdLst/>
              <a:ahLst/>
              <a:cxnLst/>
              <a:rect l="l" t="t" r="r" b="b"/>
              <a:pathLst>
                <a:path w="2982" h="5247" extrusionOk="0">
                  <a:moveTo>
                    <a:pt x="1735" y="1"/>
                  </a:moveTo>
                  <a:cubicBezTo>
                    <a:pt x="1047" y="115"/>
                    <a:pt x="488" y="588"/>
                    <a:pt x="244" y="1233"/>
                  </a:cubicBezTo>
                  <a:cubicBezTo>
                    <a:pt x="44" y="1778"/>
                    <a:pt x="1" y="2366"/>
                    <a:pt x="101" y="2939"/>
                  </a:cubicBezTo>
                  <a:cubicBezTo>
                    <a:pt x="173" y="3326"/>
                    <a:pt x="273" y="3698"/>
                    <a:pt x="402" y="4057"/>
                  </a:cubicBezTo>
                  <a:cubicBezTo>
                    <a:pt x="502" y="4358"/>
                    <a:pt x="646" y="4644"/>
                    <a:pt x="861" y="4902"/>
                  </a:cubicBezTo>
                  <a:cubicBezTo>
                    <a:pt x="1004" y="5060"/>
                    <a:pt x="1176" y="5175"/>
                    <a:pt x="1377" y="5246"/>
                  </a:cubicBezTo>
                  <a:cubicBezTo>
                    <a:pt x="1434" y="5232"/>
                    <a:pt x="1477" y="5232"/>
                    <a:pt x="1520" y="5218"/>
                  </a:cubicBezTo>
                  <a:cubicBezTo>
                    <a:pt x="2237" y="5046"/>
                    <a:pt x="2710" y="4343"/>
                    <a:pt x="2824" y="3641"/>
                  </a:cubicBezTo>
                  <a:cubicBezTo>
                    <a:pt x="2982" y="2681"/>
                    <a:pt x="2853" y="1692"/>
                    <a:pt x="2452" y="818"/>
                  </a:cubicBezTo>
                  <a:cubicBezTo>
                    <a:pt x="2308" y="474"/>
                    <a:pt x="2050" y="187"/>
                    <a:pt x="1735" y="1"/>
                  </a:cubicBezTo>
                  <a:close/>
                </a:path>
              </a:pathLst>
            </a:custGeom>
            <a:solidFill>
              <a:srgbClr val="1E032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2" name="Google Shape;4328;p64"/>
            <p:cNvSpPr/>
            <p:nvPr/>
          </p:nvSpPr>
          <p:spPr>
            <a:xfrm>
              <a:off x="5075213" y="3594588"/>
              <a:ext cx="86125" cy="114575"/>
            </a:xfrm>
            <a:custGeom>
              <a:avLst/>
              <a:gdLst/>
              <a:ahLst/>
              <a:cxnLst/>
              <a:rect l="l" t="t" r="r" b="b"/>
              <a:pathLst>
                <a:path w="3445" h="4583" extrusionOk="0">
                  <a:moveTo>
                    <a:pt x="1400" y="1"/>
                  </a:moveTo>
                  <a:cubicBezTo>
                    <a:pt x="1265" y="1"/>
                    <a:pt x="1130" y="28"/>
                    <a:pt x="1003" y="83"/>
                  </a:cubicBezTo>
                  <a:cubicBezTo>
                    <a:pt x="932" y="112"/>
                    <a:pt x="860" y="155"/>
                    <a:pt x="788" y="212"/>
                  </a:cubicBezTo>
                  <a:cubicBezTo>
                    <a:pt x="115" y="728"/>
                    <a:pt x="0" y="4025"/>
                    <a:pt x="1577" y="4512"/>
                  </a:cubicBezTo>
                  <a:lnTo>
                    <a:pt x="1648" y="4541"/>
                  </a:lnTo>
                  <a:cubicBezTo>
                    <a:pt x="1765" y="4569"/>
                    <a:pt x="1875" y="4582"/>
                    <a:pt x="1978" y="4582"/>
                  </a:cubicBezTo>
                  <a:cubicBezTo>
                    <a:pt x="3187" y="4582"/>
                    <a:pt x="3445" y="2757"/>
                    <a:pt x="3168" y="1832"/>
                  </a:cubicBezTo>
                  <a:cubicBezTo>
                    <a:pt x="2953" y="1187"/>
                    <a:pt x="2551" y="614"/>
                    <a:pt x="2007" y="212"/>
                  </a:cubicBezTo>
                  <a:cubicBezTo>
                    <a:pt x="1830" y="71"/>
                    <a:pt x="1616" y="1"/>
                    <a:pt x="1400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3" name="Google Shape;4329;p64"/>
            <p:cNvSpPr/>
            <p:nvPr/>
          </p:nvSpPr>
          <p:spPr>
            <a:xfrm>
              <a:off x="5075213" y="3596663"/>
              <a:ext cx="65950" cy="110750"/>
            </a:xfrm>
            <a:custGeom>
              <a:avLst/>
              <a:gdLst/>
              <a:ahLst/>
              <a:cxnLst/>
              <a:rect l="l" t="t" r="r" b="b"/>
              <a:pathLst>
                <a:path w="2638" h="4430" extrusionOk="0">
                  <a:moveTo>
                    <a:pt x="1003" y="0"/>
                  </a:moveTo>
                  <a:cubicBezTo>
                    <a:pt x="932" y="29"/>
                    <a:pt x="860" y="72"/>
                    <a:pt x="788" y="129"/>
                  </a:cubicBezTo>
                  <a:cubicBezTo>
                    <a:pt x="115" y="645"/>
                    <a:pt x="0" y="3942"/>
                    <a:pt x="1577" y="4429"/>
                  </a:cubicBezTo>
                  <a:cubicBezTo>
                    <a:pt x="2465" y="4099"/>
                    <a:pt x="2637" y="2580"/>
                    <a:pt x="2394" y="1749"/>
                  </a:cubicBezTo>
                  <a:cubicBezTo>
                    <a:pt x="2236" y="1233"/>
                    <a:pt x="1792" y="488"/>
                    <a:pt x="1233" y="129"/>
                  </a:cubicBezTo>
                  <a:cubicBezTo>
                    <a:pt x="1161" y="72"/>
                    <a:pt x="1089" y="29"/>
                    <a:pt x="1003" y="0"/>
                  </a:cubicBezTo>
                  <a:close/>
                </a:path>
              </a:pathLst>
            </a:custGeom>
            <a:solidFill>
              <a:srgbClr val="1E032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4" name="Google Shape;4330;p64"/>
            <p:cNvSpPr/>
            <p:nvPr/>
          </p:nvSpPr>
          <p:spPr>
            <a:xfrm>
              <a:off x="4938338" y="3696638"/>
              <a:ext cx="43725" cy="34425"/>
            </a:xfrm>
            <a:custGeom>
              <a:avLst/>
              <a:gdLst/>
              <a:ahLst/>
              <a:cxnLst/>
              <a:rect l="l" t="t" r="r" b="b"/>
              <a:pathLst>
                <a:path w="1749" h="1377" extrusionOk="0">
                  <a:moveTo>
                    <a:pt x="1749" y="0"/>
                  </a:moveTo>
                  <a:lnTo>
                    <a:pt x="0" y="1376"/>
                  </a:lnTo>
                  <a:cubicBezTo>
                    <a:pt x="0" y="1376"/>
                    <a:pt x="12" y="1377"/>
                    <a:pt x="33" y="1377"/>
                  </a:cubicBezTo>
                  <a:cubicBezTo>
                    <a:pt x="252" y="1377"/>
                    <a:pt x="1475" y="1317"/>
                    <a:pt x="1749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5" name="Google Shape;4331;p64"/>
            <p:cNvSpPr/>
            <p:nvPr/>
          </p:nvSpPr>
          <p:spPr>
            <a:xfrm>
              <a:off x="5079138" y="3698063"/>
              <a:ext cx="40875" cy="25825"/>
            </a:xfrm>
            <a:custGeom>
              <a:avLst/>
              <a:gdLst/>
              <a:ahLst/>
              <a:cxnLst/>
              <a:rect l="l" t="t" r="r" b="b"/>
              <a:pathLst>
                <a:path w="1635" h="1033" extrusionOk="0">
                  <a:moveTo>
                    <a:pt x="1" y="0"/>
                  </a:moveTo>
                  <a:cubicBezTo>
                    <a:pt x="1" y="1"/>
                    <a:pt x="489" y="1033"/>
                    <a:pt x="1590" y="1033"/>
                  </a:cubicBezTo>
                  <a:cubicBezTo>
                    <a:pt x="1605" y="1033"/>
                    <a:pt x="1620" y="1033"/>
                    <a:pt x="1635" y="1032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6" name="Google Shape;4332;p64"/>
            <p:cNvSpPr/>
            <p:nvPr/>
          </p:nvSpPr>
          <p:spPr>
            <a:xfrm>
              <a:off x="4807888" y="3656488"/>
              <a:ext cx="56300" cy="103225"/>
            </a:xfrm>
            <a:custGeom>
              <a:avLst/>
              <a:gdLst/>
              <a:ahLst/>
              <a:cxnLst/>
              <a:rect l="l" t="t" r="r" b="b"/>
              <a:pathLst>
                <a:path w="2252" h="4129" extrusionOk="0">
                  <a:moveTo>
                    <a:pt x="159" y="1"/>
                  </a:moveTo>
                  <a:cubicBezTo>
                    <a:pt x="101" y="187"/>
                    <a:pt x="73" y="373"/>
                    <a:pt x="58" y="574"/>
                  </a:cubicBezTo>
                  <a:cubicBezTo>
                    <a:pt x="1" y="918"/>
                    <a:pt x="1" y="1276"/>
                    <a:pt x="30" y="1635"/>
                  </a:cubicBezTo>
                  <a:cubicBezTo>
                    <a:pt x="116" y="2753"/>
                    <a:pt x="546" y="3441"/>
                    <a:pt x="1119" y="3871"/>
                  </a:cubicBezTo>
                  <a:cubicBezTo>
                    <a:pt x="1248" y="3971"/>
                    <a:pt x="1377" y="4057"/>
                    <a:pt x="1520" y="4129"/>
                  </a:cubicBezTo>
                  <a:cubicBezTo>
                    <a:pt x="2251" y="1649"/>
                    <a:pt x="646" y="330"/>
                    <a:pt x="159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7" name="Google Shape;4333;p64"/>
            <p:cNvSpPr/>
            <p:nvPr/>
          </p:nvSpPr>
          <p:spPr>
            <a:xfrm>
              <a:off x="4814338" y="3602388"/>
              <a:ext cx="23325" cy="44100"/>
            </a:xfrm>
            <a:custGeom>
              <a:avLst/>
              <a:gdLst/>
              <a:ahLst/>
              <a:cxnLst/>
              <a:rect l="l" t="t" r="r" b="b"/>
              <a:pathLst>
                <a:path w="933" h="1764" extrusionOk="0">
                  <a:moveTo>
                    <a:pt x="775" y="1"/>
                  </a:moveTo>
                  <a:lnTo>
                    <a:pt x="775" y="1"/>
                  </a:lnTo>
                  <a:cubicBezTo>
                    <a:pt x="445" y="545"/>
                    <a:pt x="173" y="1147"/>
                    <a:pt x="1" y="1764"/>
                  </a:cubicBezTo>
                  <a:cubicBezTo>
                    <a:pt x="345" y="1434"/>
                    <a:pt x="933" y="746"/>
                    <a:pt x="775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8" name="Google Shape;4334;p64"/>
            <p:cNvSpPr/>
            <p:nvPr/>
          </p:nvSpPr>
          <p:spPr>
            <a:xfrm>
              <a:off x="4826538" y="3620138"/>
              <a:ext cx="50900" cy="38175"/>
            </a:xfrm>
            <a:custGeom>
              <a:avLst/>
              <a:gdLst/>
              <a:ahLst/>
              <a:cxnLst/>
              <a:rect l="l" t="t" r="r" b="b"/>
              <a:pathLst>
                <a:path w="2036" h="1527" extrusionOk="0">
                  <a:moveTo>
                    <a:pt x="1298" y="1"/>
                  </a:moveTo>
                  <a:cubicBezTo>
                    <a:pt x="734" y="1"/>
                    <a:pt x="0" y="1527"/>
                    <a:pt x="0" y="1527"/>
                  </a:cubicBezTo>
                  <a:cubicBezTo>
                    <a:pt x="0" y="1527"/>
                    <a:pt x="2035" y="409"/>
                    <a:pt x="1462" y="50"/>
                  </a:cubicBezTo>
                  <a:cubicBezTo>
                    <a:pt x="1410" y="16"/>
                    <a:pt x="1355" y="1"/>
                    <a:pt x="1298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9" name="Google Shape;4335;p64"/>
            <p:cNvSpPr/>
            <p:nvPr/>
          </p:nvSpPr>
          <p:spPr>
            <a:xfrm>
              <a:off x="4837638" y="3654338"/>
              <a:ext cx="44100" cy="18300"/>
            </a:xfrm>
            <a:custGeom>
              <a:avLst/>
              <a:gdLst/>
              <a:ahLst/>
              <a:cxnLst/>
              <a:rect l="l" t="t" r="r" b="b"/>
              <a:pathLst>
                <a:path w="1764" h="732" extrusionOk="0">
                  <a:moveTo>
                    <a:pt x="1264" y="0"/>
                  </a:moveTo>
                  <a:cubicBezTo>
                    <a:pt x="824" y="0"/>
                    <a:pt x="1" y="732"/>
                    <a:pt x="1" y="732"/>
                  </a:cubicBezTo>
                  <a:cubicBezTo>
                    <a:pt x="1" y="732"/>
                    <a:pt x="1763" y="459"/>
                    <a:pt x="1462" y="87"/>
                  </a:cubicBezTo>
                  <a:cubicBezTo>
                    <a:pt x="1415" y="26"/>
                    <a:pt x="1346" y="0"/>
                    <a:pt x="1264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0" name="Google Shape;4336;p64"/>
            <p:cNvSpPr/>
            <p:nvPr/>
          </p:nvSpPr>
          <p:spPr>
            <a:xfrm>
              <a:off x="4848038" y="3676013"/>
              <a:ext cx="42075" cy="14225"/>
            </a:xfrm>
            <a:custGeom>
              <a:avLst/>
              <a:gdLst/>
              <a:ahLst/>
              <a:cxnLst/>
              <a:rect l="l" t="t" r="r" b="b"/>
              <a:pathLst>
                <a:path w="1683" h="569" extrusionOk="0">
                  <a:moveTo>
                    <a:pt x="1211" y="0"/>
                  </a:moveTo>
                  <a:cubicBezTo>
                    <a:pt x="765" y="0"/>
                    <a:pt x="0" y="567"/>
                    <a:pt x="0" y="567"/>
                  </a:cubicBezTo>
                  <a:cubicBezTo>
                    <a:pt x="0" y="567"/>
                    <a:pt x="41" y="568"/>
                    <a:pt x="109" y="568"/>
                  </a:cubicBezTo>
                  <a:cubicBezTo>
                    <a:pt x="483" y="568"/>
                    <a:pt x="1683" y="537"/>
                    <a:pt x="1476" y="137"/>
                  </a:cubicBezTo>
                  <a:cubicBezTo>
                    <a:pt x="1423" y="39"/>
                    <a:pt x="1328" y="0"/>
                    <a:pt x="1211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1" name="Google Shape;4337;p64"/>
            <p:cNvSpPr/>
            <p:nvPr/>
          </p:nvSpPr>
          <p:spPr>
            <a:xfrm>
              <a:off x="4854488" y="3700138"/>
              <a:ext cx="43125" cy="10050"/>
            </a:xfrm>
            <a:custGeom>
              <a:avLst/>
              <a:gdLst/>
              <a:ahLst/>
              <a:cxnLst/>
              <a:rect l="l" t="t" r="r" b="b"/>
              <a:pathLst>
                <a:path w="1725" h="402" extrusionOk="0">
                  <a:moveTo>
                    <a:pt x="1113" y="0"/>
                  </a:moveTo>
                  <a:cubicBezTo>
                    <a:pt x="624" y="0"/>
                    <a:pt x="0" y="204"/>
                    <a:pt x="0" y="204"/>
                  </a:cubicBezTo>
                  <a:cubicBezTo>
                    <a:pt x="0" y="204"/>
                    <a:pt x="835" y="402"/>
                    <a:pt x="1323" y="402"/>
                  </a:cubicBezTo>
                  <a:cubicBezTo>
                    <a:pt x="1567" y="402"/>
                    <a:pt x="1725" y="352"/>
                    <a:pt x="1648" y="204"/>
                  </a:cubicBezTo>
                  <a:cubicBezTo>
                    <a:pt x="1567" y="51"/>
                    <a:pt x="1357" y="0"/>
                    <a:pt x="1113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2" name="Google Shape;4338;p64"/>
            <p:cNvSpPr/>
            <p:nvPr/>
          </p:nvSpPr>
          <p:spPr>
            <a:xfrm>
              <a:off x="4858788" y="3718338"/>
              <a:ext cx="40000" cy="12950"/>
            </a:xfrm>
            <a:custGeom>
              <a:avLst/>
              <a:gdLst/>
              <a:ahLst/>
              <a:cxnLst/>
              <a:rect l="l" t="t" r="r" b="b"/>
              <a:pathLst>
                <a:path w="1600" h="518" extrusionOk="0">
                  <a:moveTo>
                    <a:pt x="925" y="1"/>
                  </a:moveTo>
                  <a:cubicBezTo>
                    <a:pt x="495" y="1"/>
                    <a:pt x="0" y="107"/>
                    <a:pt x="0" y="107"/>
                  </a:cubicBezTo>
                  <a:cubicBezTo>
                    <a:pt x="0" y="107"/>
                    <a:pt x="806" y="518"/>
                    <a:pt x="1252" y="518"/>
                  </a:cubicBezTo>
                  <a:cubicBezTo>
                    <a:pt x="1400" y="518"/>
                    <a:pt x="1509" y="472"/>
                    <a:pt x="1534" y="350"/>
                  </a:cubicBezTo>
                  <a:cubicBezTo>
                    <a:pt x="1599" y="76"/>
                    <a:pt x="1285" y="1"/>
                    <a:pt x="925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3" name="Google Shape;4339;p64"/>
            <p:cNvSpPr/>
            <p:nvPr/>
          </p:nvSpPr>
          <p:spPr>
            <a:xfrm>
              <a:off x="4854488" y="3743463"/>
              <a:ext cx="51875" cy="20575"/>
            </a:xfrm>
            <a:custGeom>
              <a:avLst/>
              <a:gdLst/>
              <a:ahLst/>
              <a:cxnLst/>
              <a:rect l="l" t="t" r="r" b="b"/>
              <a:pathLst>
                <a:path w="2075" h="823" extrusionOk="0">
                  <a:moveTo>
                    <a:pt x="257" y="0"/>
                  </a:moveTo>
                  <a:cubicBezTo>
                    <a:pt x="103" y="0"/>
                    <a:pt x="0" y="5"/>
                    <a:pt x="0" y="5"/>
                  </a:cubicBezTo>
                  <a:cubicBezTo>
                    <a:pt x="0" y="5"/>
                    <a:pt x="673" y="823"/>
                    <a:pt x="1215" y="823"/>
                  </a:cubicBezTo>
                  <a:cubicBezTo>
                    <a:pt x="1353" y="823"/>
                    <a:pt x="1483" y="769"/>
                    <a:pt x="1591" y="635"/>
                  </a:cubicBezTo>
                  <a:cubicBezTo>
                    <a:pt x="2075" y="62"/>
                    <a:pt x="820" y="0"/>
                    <a:pt x="257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4" name="Google Shape;4340;p64"/>
            <p:cNvSpPr/>
            <p:nvPr/>
          </p:nvSpPr>
          <p:spPr>
            <a:xfrm>
              <a:off x="4971638" y="3492388"/>
              <a:ext cx="133700" cy="50825"/>
            </a:xfrm>
            <a:custGeom>
              <a:avLst/>
              <a:gdLst/>
              <a:ahLst/>
              <a:cxnLst/>
              <a:rect l="l" t="t" r="r" b="b"/>
              <a:pathLst>
                <a:path w="5348" h="2033" extrusionOk="0">
                  <a:moveTo>
                    <a:pt x="2466" y="1"/>
                  </a:moveTo>
                  <a:cubicBezTo>
                    <a:pt x="2280" y="1"/>
                    <a:pt x="2108" y="15"/>
                    <a:pt x="1922" y="29"/>
                  </a:cubicBezTo>
                  <a:cubicBezTo>
                    <a:pt x="1277" y="58"/>
                    <a:pt x="632" y="158"/>
                    <a:pt x="1" y="330"/>
                  </a:cubicBezTo>
                  <a:cubicBezTo>
                    <a:pt x="87" y="502"/>
                    <a:pt x="202" y="660"/>
                    <a:pt x="316" y="817"/>
                  </a:cubicBezTo>
                  <a:cubicBezTo>
                    <a:pt x="417" y="946"/>
                    <a:pt x="531" y="1075"/>
                    <a:pt x="660" y="1204"/>
                  </a:cubicBezTo>
                  <a:cubicBezTo>
                    <a:pt x="1133" y="1634"/>
                    <a:pt x="1721" y="1921"/>
                    <a:pt x="2352" y="1993"/>
                  </a:cubicBezTo>
                  <a:cubicBezTo>
                    <a:pt x="2438" y="2007"/>
                    <a:pt x="2524" y="2021"/>
                    <a:pt x="2624" y="2021"/>
                  </a:cubicBezTo>
                  <a:cubicBezTo>
                    <a:pt x="2703" y="2029"/>
                    <a:pt x="2778" y="2032"/>
                    <a:pt x="2853" y="2032"/>
                  </a:cubicBezTo>
                  <a:cubicBezTo>
                    <a:pt x="2928" y="2032"/>
                    <a:pt x="3004" y="2029"/>
                    <a:pt x="3082" y="2021"/>
                  </a:cubicBezTo>
                  <a:cubicBezTo>
                    <a:pt x="4000" y="1978"/>
                    <a:pt x="4559" y="1692"/>
                    <a:pt x="4888" y="1348"/>
                  </a:cubicBezTo>
                  <a:cubicBezTo>
                    <a:pt x="5003" y="1233"/>
                    <a:pt x="5103" y="1104"/>
                    <a:pt x="5175" y="961"/>
                  </a:cubicBezTo>
                  <a:cubicBezTo>
                    <a:pt x="5261" y="817"/>
                    <a:pt x="5318" y="660"/>
                    <a:pt x="5347" y="488"/>
                  </a:cubicBezTo>
                  <a:cubicBezTo>
                    <a:pt x="4630" y="230"/>
                    <a:pt x="3871" y="58"/>
                    <a:pt x="3097" y="15"/>
                  </a:cubicBezTo>
                  <a:lnTo>
                    <a:pt x="3025" y="15"/>
                  </a:lnTo>
                  <a:cubicBezTo>
                    <a:pt x="2896" y="1"/>
                    <a:pt x="2767" y="1"/>
                    <a:pt x="2638" y="1"/>
                  </a:cubicBezTo>
                  <a:close/>
                </a:path>
              </a:pathLst>
            </a:custGeom>
            <a:solidFill>
              <a:srgbClr val="FFD3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5" name="Google Shape;4341;p64"/>
            <p:cNvSpPr/>
            <p:nvPr/>
          </p:nvSpPr>
          <p:spPr>
            <a:xfrm>
              <a:off x="4807888" y="3670463"/>
              <a:ext cx="33000" cy="82450"/>
            </a:xfrm>
            <a:custGeom>
              <a:avLst/>
              <a:gdLst/>
              <a:ahLst/>
              <a:cxnLst/>
              <a:rect l="l" t="t" r="r" b="b"/>
              <a:pathLst>
                <a:path w="1320" h="3298" extrusionOk="0">
                  <a:moveTo>
                    <a:pt x="58" y="1"/>
                  </a:moveTo>
                  <a:cubicBezTo>
                    <a:pt x="1" y="359"/>
                    <a:pt x="1" y="703"/>
                    <a:pt x="30" y="1061"/>
                  </a:cubicBezTo>
                  <a:cubicBezTo>
                    <a:pt x="116" y="2179"/>
                    <a:pt x="546" y="2882"/>
                    <a:pt x="1119" y="3297"/>
                  </a:cubicBezTo>
                  <a:cubicBezTo>
                    <a:pt x="1320" y="1291"/>
                    <a:pt x="288" y="216"/>
                    <a:pt x="58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6" name="Google Shape;4342;p64"/>
            <p:cNvSpPr/>
            <p:nvPr/>
          </p:nvSpPr>
          <p:spPr>
            <a:xfrm>
              <a:off x="5133613" y="3717763"/>
              <a:ext cx="6825" cy="6100"/>
            </a:xfrm>
            <a:custGeom>
              <a:avLst/>
              <a:gdLst/>
              <a:ahLst/>
              <a:cxnLst/>
              <a:rect l="l" t="t" r="r" b="b"/>
              <a:pathLst>
                <a:path w="273" h="244" extrusionOk="0">
                  <a:moveTo>
                    <a:pt x="158" y="1"/>
                  </a:moveTo>
                  <a:cubicBezTo>
                    <a:pt x="58" y="1"/>
                    <a:pt x="0" y="130"/>
                    <a:pt x="72" y="201"/>
                  </a:cubicBezTo>
                  <a:cubicBezTo>
                    <a:pt x="96" y="231"/>
                    <a:pt x="127" y="243"/>
                    <a:pt x="158" y="243"/>
                  </a:cubicBezTo>
                  <a:cubicBezTo>
                    <a:pt x="217" y="243"/>
                    <a:pt x="273" y="196"/>
                    <a:pt x="273" y="130"/>
                  </a:cubicBezTo>
                  <a:cubicBezTo>
                    <a:pt x="273" y="58"/>
                    <a:pt x="230" y="1"/>
                    <a:pt x="158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7" name="Google Shape;4343;p64"/>
            <p:cNvSpPr/>
            <p:nvPr/>
          </p:nvSpPr>
          <p:spPr>
            <a:xfrm>
              <a:off x="5152588" y="3699763"/>
              <a:ext cx="6125" cy="5925"/>
            </a:xfrm>
            <a:custGeom>
              <a:avLst/>
              <a:gdLst/>
              <a:ahLst/>
              <a:cxnLst/>
              <a:rect l="l" t="t" r="r" b="b"/>
              <a:pathLst>
                <a:path w="245" h="237" extrusionOk="0">
                  <a:moveTo>
                    <a:pt x="123" y="1"/>
                  </a:moveTo>
                  <a:cubicBezTo>
                    <a:pt x="62" y="1"/>
                    <a:pt x="1" y="40"/>
                    <a:pt x="1" y="119"/>
                  </a:cubicBezTo>
                  <a:cubicBezTo>
                    <a:pt x="1" y="198"/>
                    <a:pt x="62" y="237"/>
                    <a:pt x="123" y="237"/>
                  </a:cubicBezTo>
                  <a:cubicBezTo>
                    <a:pt x="184" y="237"/>
                    <a:pt x="245" y="198"/>
                    <a:pt x="245" y="119"/>
                  </a:cubicBezTo>
                  <a:cubicBezTo>
                    <a:pt x="245" y="40"/>
                    <a:pt x="184" y="1"/>
                    <a:pt x="123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8" name="Google Shape;4344;p64"/>
            <p:cNvSpPr/>
            <p:nvPr/>
          </p:nvSpPr>
          <p:spPr>
            <a:xfrm>
              <a:off x="4898913" y="3708713"/>
              <a:ext cx="6125" cy="5950"/>
            </a:xfrm>
            <a:custGeom>
              <a:avLst/>
              <a:gdLst/>
              <a:ahLst/>
              <a:cxnLst/>
              <a:rect l="l" t="t" r="r" b="b"/>
              <a:pathLst>
                <a:path w="245" h="238" extrusionOk="0">
                  <a:moveTo>
                    <a:pt x="122" y="1"/>
                  </a:moveTo>
                  <a:cubicBezTo>
                    <a:pt x="61" y="1"/>
                    <a:pt x="0" y="40"/>
                    <a:pt x="0" y="119"/>
                  </a:cubicBezTo>
                  <a:cubicBezTo>
                    <a:pt x="0" y="198"/>
                    <a:pt x="61" y="237"/>
                    <a:pt x="122" y="237"/>
                  </a:cubicBezTo>
                  <a:cubicBezTo>
                    <a:pt x="183" y="237"/>
                    <a:pt x="244" y="198"/>
                    <a:pt x="244" y="119"/>
                  </a:cubicBezTo>
                  <a:cubicBezTo>
                    <a:pt x="244" y="40"/>
                    <a:pt x="183" y="1"/>
                    <a:pt x="122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9" name="Google Shape;4345;p64"/>
            <p:cNvSpPr/>
            <p:nvPr/>
          </p:nvSpPr>
          <p:spPr>
            <a:xfrm>
              <a:off x="4925063" y="3727088"/>
              <a:ext cx="7200" cy="5850"/>
            </a:xfrm>
            <a:custGeom>
              <a:avLst/>
              <a:gdLst/>
              <a:ahLst/>
              <a:cxnLst/>
              <a:rect l="l" t="t" r="r" b="b"/>
              <a:pathLst>
                <a:path w="288" h="234" extrusionOk="0">
                  <a:moveTo>
                    <a:pt x="158" y="0"/>
                  </a:moveTo>
                  <a:cubicBezTo>
                    <a:pt x="58" y="0"/>
                    <a:pt x="1" y="129"/>
                    <a:pt x="72" y="201"/>
                  </a:cubicBezTo>
                  <a:cubicBezTo>
                    <a:pt x="99" y="223"/>
                    <a:pt x="130" y="233"/>
                    <a:pt x="160" y="233"/>
                  </a:cubicBezTo>
                  <a:cubicBezTo>
                    <a:pt x="226" y="233"/>
                    <a:pt x="287" y="184"/>
                    <a:pt x="287" y="115"/>
                  </a:cubicBezTo>
                  <a:cubicBezTo>
                    <a:pt x="287" y="43"/>
                    <a:pt x="230" y="0"/>
                    <a:pt x="158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0" name="Google Shape;4346;p64"/>
            <p:cNvSpPr/>
            <p:nvPr/>
          </p:nvSpPr>
          <p:spPr>
            <a:xfrm>
              <a:off x="4990288" y="3549138"/>
              <a:ext cx="85650" cy="63300"/>
            </a:xfrm>
            <a:custGeom>
              <a:avLst/>
              <a:gdLst/>
              <a:ahLst/>
              <a:cxnLst/>
              <a:rect l="l" t="t" r="r" b="b"/>
              <a:pathLst>
                <a:path w="3426" h="2532" extrusionOk="0">
                  <a:moveTo>
                    <a:pt x="859" y="1"/>
                  </a:moveTo>
                  <a:cubicBezTo>
                    <a:pt x="822" y="1"/>
                    <a:pt x="785" y="3"/>
                    <a:pt x="746" y="9"/>
                  </a:cubicBezTo>
                  <a:cubicBezTo>
                    <a:pt x="0" y="110"/>
                    <a:pt x="1075" y="2116"/>
                    <a:pt x="1692" y="2532"/>
                  </a:cubicBezTo>
                  <a:cubicBezTo>
                    <a:pt x="2508" y="1744"/>
                    <a:pt x="3426" y="325"/>
                    <a:pt x="2852" y="81"/>
                  </a:cubicBezTo>
                  <a:cubicBezTo>
                    <a:pt x="2796" y="59"/>
                    <a:pt x="2739" y="49"/>
                    <a:pt x="2683" y="49"/>
                  </a:cubicBezTo>
                  <a:cubicBezTo>
                    <a:pt x="2160" y="49"/>
                    <a:pt x="1692" y="927"/>
                    <a:pt x="1692" y="927"/>
                  </a:cubicBezTo>
                  <a:cubicBezTo>
                    <a:pt x="1692" y="927"/>
                    <a:pt x="1511" y="1"/>
                    <a:pt x="859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1" name="Google Shape;4347;p64"/>
            <p:cNvSpPr/>
            <p:nvPr/>
          </p:nvSpPr>
          <p:spPr>
            <a:xfrm>
              <a:off x="5025038" y="3621738"/>
              <a:ext cx="10425" cy="54125"/>
            </a:xfrm>
            <a:custGeom>
              <a:avLst/>
              <a:gdLst/>
              <a:ahLst/>
              <a:cxnLst/>
              <a:rect l="l" t="t" r="r" b="b"/>
              <a:pathLst>
                <a:path w="417" h="2165" extrusionOk="0">
                  <a:moveTo>
                    <a:pt x="259" y="1"/>
                  </a:moveTo>
                  <a:cubicBezTo>
                    <a:pt x="115" y="330"/>
                    <a:pt x="44" y="703"/>
                    <a:pt x="29" y="1076"/>
                  </a:cubicBezTo>
                  <a:cubicBezTo>
                    <a:pt x="1" y="1448"/>
                    <a:pt x="44" y="1806"/>
                    <a:pt x="144" y="2165"/>
                  </a:cubicBezTo>
                  <a:cubicBezTo>
                    <a:pt x="287" y="1821"/>
                    <a:pt x="373" y="1463"/>
                    <a:pt x="388" y="1090"/>
                  </a:cubicBezTo>
                  <a:cubicBezTo>
                    <a:pt x="416" y="717"/>
                    <a:pt x="373" y="345"/>
                    <a:pt x="259" y="1"/>
                  </a:cubicBezTo>
                  <a:close/>
                </a:path>
              </a:pathLst>
            </a:custGeom>
            <a:solidFill>
              <a:srgbClr val="FFD3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2" name="Google Shape;4348;p64"/>
            <p:cNvSpPr/>
            <p:nvPr/>
          </p:nvSpPr>
          <p:spPr>
            <a:xfrm>
              <a:off x="4983463" y="3610988"/>
              <a:ext cx="36225" cy="22250"/>
            </a:xfrm>
            <a:custGeom>
              <a:avLst/>
              <a:gdLst/>
              <a:ahLst/>
              <a:cxnLst/>
              <a:rect l="l" t="t" r="r" b="b"/>
              <a:pathLst>
                <a:path w="1449" h="890" extrusionOk="0">
                  <a:moveTo>
                    <a:pt x="1449" y="1"/>
                  </a:moveTo>
                  <a:lnTo>
                    <a:pt x="1449" y="1"/>
                  </a:lnTo>
                  <a:cubicBezTo>
                    <a:pt x="861" y="72"/>
                    <a:pt x="331" y="402"/>
                    <a:pt x="1" y="889"/>
                  </a:cubicBezTo>
                  <a:cubicBezTo>
                    <a:pt x="288" y="861"/>
                    <a:pt x="560" y="760"/>
                    <a:pt x="818" y="603"/>
                  </a:cubicBezTo>
                  <a:cubicBezTo>
                    <a:pt x="1062" y="445"/>
                    <a:pt x="1291" y="244"/>
                    <a:pt x="1449" y="1"/>
                  </a:cubicBezTo>
                  <a:close/>
                </a:path>
              </a:pathLst>
            </a:custGeom>
            <a:solidFill>
              <a:srgbClr val="FFD3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3" name="Google Shape;4349;p64"/>
            <p:cNvSpPr/>
            <p:nvPr/>
          </p:nvSpPr>
          <p:spPr>
            <a:xfrm>
              <a:off x="5042963" y="3610988"/>
              <a:ext cx="36200" cy="22250"/>
            </a:xfrm>
            <a:custGeom>
              <a:avLst/>
              <a:gdLst/>
              <a:ahLst/>
              <a:cxnLst/>
              <a:rect l="l" t="t" r="r" b="b"/>
              <a:pathLst>
                <a:path w="1448" h="890" extrusionOk="0">
                  <a:moveTo>
                    <a:pt x="0" y="1"/>
                  </a:moveTo>
                  <a:cubicBezTo>
                    <a:pt x="158" y="244"/>
                    <a:pt x="373" y="445"/>
                    <a:pt x="631" y="603"/>
                  </a:cubicBezTo>
                  <a:cubicBezTo>
                    <a:pt x="874" y="760"/>
                    <a:pt x="1161" y="861"/>
                    <a:pt x="1448" y="889"/>
                  </a:cubicBezTo>
                  <a:cubicBezTo>
                    <a:pt x="1118" y="402"/>
                    <a:pt x="588" y="72"/>
                    <a:pt x="0" y="1"/>
                  </a:cubicBezTo>
                  <a:close/>
                </a:path>
              </a:pathLst>
            </a:custGeom>
            <a:solidFill>
              <a:srgbClr val="FFD3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4" name="Google Shape;4350;p64"/>
            <p:cNvSpPr/>
            <p:nvPr/>
          </p:nvSpPr>
          <p:spPr>
            <a:xfrm>
              <a:off x="4950863" y="3492388"/>
              <a:ext cx="82450" cy="49125"/>
            </a:xfrm>
            <a:custGeom>
              <a:avLst/>
              <a:gdLst/>
              <a:ahLst/>
              <a:cxnLst/>
              <a:rect l="l" t="t" r="r" b="b"/>
              <a:pathLst>
                <a:path w="3298" h="1965" extrusionOk="0">
                  <a:moveTo>
                    <a:pt x="3297" y="1"/>
                  </a:moveTo>
                  <a:cubicBezTo>
                    <a:pt x="3125" y="1"/>
                    <a:pt x="2939" y="1"/>
                    <a:pt x="2767" y="15"/>
                  </a:cubicBezTo>
                  <a:cubicBezTo>
                    <a:pt x="2194" y="230"/>
                    <a:pt x="1663" y="502"/>
                    <a:pt x="1147" y="817"/>
                  </a:cubicBezTo>
                  <a:cubicBezTo>
                    <a:pt x="631" y="1133"/>
                    <a:pt x="201" y="1520"/>
                    <a:pt x="1" y="1964"/>
                  </a:cubicBezTo>
                  <a:cubicBezTo>
                    <a:pt x="517" y="1735"/>
                    <a:pt x="1018" y="1491"/>
                    <a:pt x="1491" y="1190"/>
                  </a:cubicBezTo>
                  <a:cubicBezTo>
                    <a:pt x="2194" y="774"/>
                    <a:pt x="2867" y="316"/>
                    <a:pt x="3297" y="1"/>
                  </a:cubicBezTo>
                  <a:close/>
                </a:path>
              </a:pathLst>
            </a:custGeom>
            <a:solidFill>
              <a:srgbClr val="FF51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5" name="Google Shape;4351;p64"/>
            <p:cNvSpPr/>
            <p:nvPr/>
          </p:nvSpPr>
          <p:spPr>
            <a:xfrm>
              <a:off x="5038288" y="3492738"/>
              <a:ext cx="88525" cy="39800"/>
            </a:xfrm>
            <a:custGeom>
              <a:avLst/>
              <a:gdLst/>
              <a:ahLst/>
              <a:cxnLst/>
              <a:rect l="l" t="t" r="r" b="b"/>
              <a:pathLst>
                <a:path w="3541" h="1592" extrusionOk="0">
                  <a:moveTo>
                    <a:pt x="1" y="1"/>
                  </a:moveTo>
                  <a:cubicBezTo>
                    <a:pt x="674" y="545"/>
                    <a:pt x="1420" y="1004"/>
                    <a:pt x="2237" y="1334"/>
                  </a:cubicBezTo>
                  <a:cubicBezTo>
                    <a:pt x="2638" y="1506"/>
                    <a:pt x="3082" y="1592"/>
                    <a:pt x="3541" y="1592"/>
                  </a:cubicBezTo>
                  <a:cubicBezTo>
                    <a:pt x="3412" y="1434"/>
                    <a:pt x="3011" y="1205"/>
                    <a:pt x="2509" y="961"/>
                  </a:cubicBezTo>
                  <a:cubicBezTo>
                    <a:pt x="1835" y="617"/>
                    <a:pt x="990" y="259"/>
                    <a:pt x="388" y="15"/>
                  </a:cubicBezTo>
                  <a:cubicBezTo>
                    <a:pt x="259" y="1"/>
                    <a:pt x="130" y="1"/>
                    <a:pt x="1" y="1"/>
                  </a:cubicBezTo>
                  <a:close/>
                </a:path>
              </a:pathLst>
            </a:custGeom>
            <a:solidFill>
              <a:srgbClr val="FF51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6" name="Google Shape;4352;p64"/>
            <p:cNvSpPr/>
            <p:nvPr/>
          </p:nvSpPr>
          <p:spPr>
            <a:xfrm>
              <a:off x="5028613" y="3492388"/>
              <a:ext cx="11850" cy="59875"/>
            </a:xfrm>
            <a:custGeom>
              <a:avLst/>
              <a:gdLst/>
              <a:ahLst/>
              <a:cxnLst/>
              <a:rect l="l" t="t" r="r" b="b"/>
              <a:pathLst>
                <a:path w="474" h="2395" extrusionOk="0">
                  <a:moveTo>
                    <a:pt x="202" y="1"/>
                  </a:moveTo>
                  <a:cubicBezTo>
                    <a:pt x="116" y="559"/>
                    <a:pt x="1" y="1434"/>
                    <a:pt x="73" y="1993"/>
                  </a:cubicBezTo>
                  <a:cubicBezTo>
                    <a:pt x="87" y="2136"/>
                    <a:pt x="130" y="2265"/>
                    <a:pt x="202" y="2394"/>
                  </a:cubicBezTo>
                  <a:cubicBezTo>
                    <a:pt x="273" y="2279"/>
                    <a:pt x="330" y="2150"/>
                    <a:pt x="345" y="2021"/>
                  </a:cubicBezTo>
                  <a:cubicBezTo>
                    <a:pt x="474" y="1477"/>
                    <a:pt x="459" y="617"/>
                    <a:pt x="373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7" name="Google Shape;4353;p64"/>
            <p:cNvSpPr/>
            <p:nvPr/>
          </p:nvSpPr>
          <p:spPr>
            <a:xfrm>
              <a:off x="4941188" y="3516763"/>
              <a:ext cx="9700" cy="8350"/>
            </a:xfrm>
            <a:custGeom>
              <a:avLst/>
              <a:gdLst/>
              <a:ahLst/>
              <a:cxnLst/>
              <a:rect l="l" t="t" r="r" b="b"/>
              <a:pathLst>
                <a:path w="388" h="334" extrusionOk="0">
                  <a:moveTo>
                    <a:pt x="216" y="0"/>
                  </a:moveTo>
                  <a:cubicBezTo>
                    <a:pt x="72" y="0"/>
                    <a:pt x="1" y="186"/>
                    <a:pt x="101" y="287"/>
                  </a:cubicBezTo>
                  <a:cubicBezTo>
                    <a:pt x="133" y="319"/>
                    <a:pt x="175" y="334"/>
                    <a:pt x="216" y="334"/>
                  </a:cubicBezTo>
                  <a:cubicBezTo>
                    <a:pt x="302" y="334"/>
                    <a:pt x="388" y="269"/>
                    <a:pt x="388" y="172"/>
                  </a:cubicBezTo>
                  <a:cubicBezTo>
                    <a:pt x="388" y="72"/>
                    <a:pt x="316" y="0"/>
                    <a:pt x="216" y="0"/>
                  </a:cubicBezTo>
                  <a:close/>
                </a:path>
              </a:pathLst>
            </a:custGeom>
            <a:solidFill>
              <a:srgbClr val="00BFB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8" name="Google Shape;4354;p64"/>
            <p:cNvSpPr/>
            <p:nvPr/>
          </p:nvSpPr>
          <p:spPr>
            <a:xfrm>
              <a:off x="4979163" y="3545063"/>
              <a:ext cx="8275" cy="8275"/>
            </a:xfrm>
            <a:custGeom>
              <a:avLst/>
              <a:gdLst/>
              <a:ahLst/>
              <a:cxnLst/>
              <a:rect l="l" t="t" r="r" b="b"/>
              <a:pathLst>
                <a:path w="331" h="331" extrusionOk="0">
                  <a:moveTo>
                    <a:pt x="159" y="0"/>
                  </a:moveTo>
                  <a:cubicBezTo>
                    <a:pt x="73" y="0"/>
                    <a:pt x="1" y="72"/>
                    <a:pt x="1" y="158"/>
                  </a:cubicBezTo>
                  <a:cubicBezTo>
                    <a:pt x="1" y="244"/>
                    <a:pt x="73" y="330"/>
                    <a:pt x="159" y="330"/>
                  </a:cubicBezTo>
                  <a:cubicBezTo>
                    <a:pt x="259" y="330"/>
                    <a:pt x="331" y="244"/>
                    <a:pt x="331" y="158"/>
                  </a:cubicBezTo>
                  <a:cubicBezTo>
                    <a:pt x="331" y="72"/>
                    <a:pt x="259" y="0"/>
                    <a:pt x="159" y="0"/>
                  </a:cubicBezTo>
                  <a:close/>
                </a:path>
              </a:pathLst>
            </a:custGeom>
            <a:solidFill>
              <a:srgbClr val="00BFB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9" name="Google Shape;4355;p64"/>
            <p:cNvSpPr/>
            <p:nvPr/>
          </p:nvSpPr>
          <p:spPr>
            <a:xfrm>
              <a:off x="5087738" y="3542638"/>
              <a:ext cx="9000" cy="8350"/>
            </a:xfrm>
            <a:custGeom>
              <a:avLst/>
              <a:gdLst/>
              <a:ahLst/>
              <a:cxnLst/>
              <a:rect l="l" t="t" r="r" b="b"/>
              <a:pathLst>
                <a:path w="360" h="334" extrusionOk="0">
                  <a:moveTo>
                    <a:pt x="180" y="1"/>
                  </a:moveTo>
                  <a:cubicBezTo>
                    <a:pt x="90" y="1"/>
                    <a:pt x="1" y="62"/>
                    <a:pt x="15" y="183"/>
                  </a:cubicBezTo>
                  <a:cubicBezTo>
                    <a:pt x="22" y="284"/>
                    <a:pt x="97" y="334"/>
                    <a:pt x="175" y="334"/>
                  </a:cubicBezTo>
                  <a:cubicBezTo>
                    <a:pt x="252" y="334"/>
                    <a:pt x="330" y="284"/>
                    <a:pt x="345" y="183"/>
                  </a:cubicBezTo>
                  <a:cubicBezTo>
                    <a:pt x="359" y="62"/>
                    <a:pt x="269" y="1"/>
                    <a:pt x="180" y="1"/>
                  </a:cubicBezTo>
                  <a:close/>
                </a:path>
              </a:pathLst>
            </a:custGeom>
            <a:solidFill>
              <a:srgbClr val="00BFB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0" name="Google Shape;4356;p64"/>
            <p:cNvSpPr/>
            <p:nvPr/>
          </p:nvSpPr>
          <p:spPr>
            <a:xfrm>
              <a:off x="5127513" y="3515313"/>
              <a:ext cx="7900" cy="6475"/>
            </a:xfrm>
            <a:custGeom>
              <a:avLst/>
              <a:gdLst/>
              <a:ahLst/>
              <a:cxnLst/>
              <a:rect l="l" t="t" r="r" b="b"/>
              <a:pathLst>
                <a:path w="316" h="259" extrusionOk="0">
                  <a:moveTo>
                    <a:pt x="29" y="1"/>
                  </a:moveTo>
                  <a:cubicBezTo>
                    <a:pt x="15" y="29"/>
                    <a:pt x="1" y="58"/>
                    <a:pt x="1" y="101"/>
                  </a:cubicBezTo>
                  <a:cubicBezTo>
                    <a:pt x="1" y="187"/>
                    <a:pt x="72" y="259"/>
                    <a:pt x="173" y="259"/>
                  </a:cubicBezTo>
                  <a:cubicBezTo>
                    <a:pt x="230" y="259"/>
                    <a:pt x="287" y="230"/>
                    <a:pt x="316" y="173"/>
                  </a:cubicBezTo>
                  <a:cubicBezTo>
                    <a:pt x="216" y="115"/>
                    <a:pt x="130" y="58"/>
                    <a:pt x="29" y="1"/>
                  </a:cubicBezTo>
                  <a:close/>
                </a:path>
              </a:pathLst>
            </a:custGeom>
            <a:solidFill>
              <a:srgbClr val="00BFB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1" name="Google Shape;4357;p64"/>
            <p:cNvSpPr/>
            <p:nvPr/>
          </p:nvSpPr>
          <p:spPr>
            <a:xfrm>
              <a:off x="5148288" y="3686913"/>
              <a:ext cx="72050" cy="68500"/>
            </a:xfrm>
            <a:custGeom>
              <a:avLst/>
              <a:gdLst/>
              <a:ahLst/>
              <a:cxnLst/>
              <a:rect l="l" t="t" r="r" b="b"/>
              <a:pathLst>
                <a:path w="2882" h="2740" extrusionOk="0">
                  <a:moveTo>
                    <a:pt x="2443" y="0"/>
                  </a:moveTo>
                  <a:cubicBezTo>
                    <a:pt x="2437" y="0"/>
                    <a:pt x="2430" y="1"/>
                    <a:pt x="2423" y="2"/>
                  </a:cubicBezTo>
                  <a:cubicBezTo>
                    <a:pt x="1965" y="74"/>
                    <a:pt x="2538" y="1923"/>
                    <a:pt x="2595" y="2123"/>
                  </a:cubicBezTo>
                  <a:cubicBezTo>
                    <a:pt x="2514" y="1934"/>
                    <a:pt x="1871" y="430"/>
                    <a:pt x="1558" y="430"/>
                  </a:cubicBezTo>
                  <a:cubicBezTo>
                    <a:pt x="1539" y="430"/>
                    <a:pt x="1522" y="435"/>
                    <a:pt x="1506" y="446"/>
                  </a:cubicBezTo>
                  <a:cubicBezTo>
                    <a:pt x="1205" y="633"/>
                    <a:pt x="2323" y="2224"/>
                    <a:pt x="2395" y="2310"/>
                  </a:cubicBezTo>
                  <a:cubicBezTo>
                    <a:pt x="2316" y="2231"/>
                    <a:pt x="1160" y="955"/>
                    <a:pt x="819" y="955"/>
                  </a:cubicBezTo>
                  <a:cubicBezTo>
                    <a:pt x="787" y="955"/>
                    <a:pt x="762" y="966"/>
                    <a:pt x="746" y="991"/>
                  </a:cubicBezTo>
                  <a:cubicBezTo>
                    <a:pt x="546" y="1278"/>
                    <a:pt x="2008" y="2338"/>
                    <a:pt x="2165" y="2467"/>
                  </a:cubicBezTo>
                  <a:cubicBezTo>
                    <a:pt x="2005" y="2399"/>
                    <a:pt x="755" y="1918"/>
                    <a:pt x="245" y="1918"/>
                  </a:cubicBezTo>
                  <a:cubicBezTo>
                    <a:pt x="117" y="1918"/>
                    <a:pt x="35" y="1948"/>
                    <a:pt x="30" y="2023"/>
                  </a:cubicBezTo>
                  <a:cubicBezTo>
                    <a:pt x="1" y="2338"/>
                    <a:pt x="1535" y="2625"/>
                    <a:pt x="2251" y="2740"/>
                  </a:cubicBezTo>
                  <a:cubicBezTo>
                    <a:pt x="2509" y="2596"/>
                    <a:pt x="2710" y="2381"/>
                    <a:pt x="2882" y="2152"/>
                  </a:cubicBezTo>
                  <a:cubicBezTo>
                    <a:pt x="2868" y="1421"/>
                    <a:pt x="2785" y="0"/>
                    <a:pt x="2443" y="0"/>
                  </a:cubicBezTo>
                  <a:close/>
                </a:path>
              </a:pathLst>
            </a:custGeom>
            <a:solidFill>
              <a:srgbClr val="FFD3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304" name="Google Shape;4280;p64"/>
          <p:cNvGrpSpPr/>
          <p:nvPr/>
        </p:nvGrpSpPr>
        <p:grpSpPr>
          <a:xfrm>
            <a:off x="8295445" y="2166029"/>
            <a:ext cx="958863" cy="936562"/>
            <a:chOff x="4359838" y="3100663"/>
            <a:chExt cx="1325950" cy="1223250"/>
          </a:xfrm>
        </p:grpSpPr>
        <p:sp>
          <p:nvSpPr>
            <p:cNvPr id="1305" name="Google Shape;4281;p64"/>
            <p:cNvSpPr/>
            <p:nvPr/>
          </p:nvSpPr>
          <p:spPr>
            <a:xfrm>
              <a:off x="4548488" y="3326938"/>
              <a:ext cx="908700" cy="765750"/>
            </a:xfrm>
            <a:custGeom>
              <a:avLst/>
              <a:gdLst/>
              <a:ahLst/>
              <a:cxnLst/>
              <a:rect l="l" t="t" r="r" b="b"/>
              <a:pathLst>
                <a:path w="36348" h="30630" extrusionOk="0">
                  <a:moveTo>
                    <a:pt x="16255" y="0"/>
                  </a:moveTo>
                  <a:cubicBezTo>
                    <a:pt x="14141" y="0"/>
                    <a:pt x="12326" y="1720"/>
                    <a:pt x="11997" y="3050"/>
                  </a:cubicBezTo>
                  <a:cubicBezTo>
                    <a:pt x="11347" y="2890"/>
                    <a:pt x="10756" y="2817"/>
                    <a:pt x="10223" y="2817"/>
                  </a:cubicBezTo>
                  <a:cubicBezTo>
                    <a:pt x="6787" y="2817"/>
                    <a:pt x="5768" y="5854"/>
                    <a:pt x="6822" y="8224"/>
                  </a:cubicBezTo>
                  <a:cubicBezTo>
                    <a:pt x="0" y="11062"/>
                    <a:pt x="4931" y="15304"/>
                    <a:pt x="4931" y="15304"/>
                  </a:cubicBezTo>
                  <a:cubicBezTo>
                    <a:pt x="1362" y="20220"/>
                    <a:pt x="6822" y="22370"/>
                    <a:pt x="6822" y="22370"/>
                  </a:cubicBezTo>
                  <a:cubicBezTo>
                    <a:pt x="5910" y="27321"/>
                    <a:pt x="10933" y="27546"/>
                    <a:pt x="11853" y="27546"/>
                  </a:cubicBezTo>
                  <a:cubicBezTo>
                    <a:pt x="11945" y="27546"/>
                    <a:pt x="11997" y="27544"/>
                    <a:pt x="11997" y="27544"/>
                  </a:cubicBezTo>
                  <a:cubicBezTo>
                    <a:pt x="12886" y="29946"/>
                    <a:pt x="14323" y="30629"/>
                    <a:pt x="15671" y="30629"/>
                  </a:cubicBezTo>
                  <a:cubicBezTo>
                    <a:pt x="17452" y="30629"/>
                    <a:pt x="19077" y="29436"/>
                    <a:pt x="19077" y="29436"/>
                  </a:cubicBezTo>
                  <a:cubicBezTo>
                    <a:pt x="19918" y="29896"/>
                    <a:pt x="20733" y="30087"/>
                    <a:pt x="21495" y="30087"/>
                  </a:cubicBezTo>
                  <a:cubicBezTo>
                    <a:pt x="24439" y="30087"/>
                    <a:pt x="26600" y="27240"/>
                    <a:pt x="26430" y="26011"/>
                  </a:cubicBezTo>
                  <a:lnTo>
                    <a:pt x="26430" y="26011"/>
                  </a:lnTo>
                  <a:cubicBezTo>
                    <a:pt x="26602" y="26024"/>
                    <a:pt x="26769" y="26030"/>
                    <a:pt x="26929" y="26030"/>
                  </a:cubicBezTo>
                  <a:cubicBezTo>
                    <a:pt x="30802" y="26030"/>
                    <a:pt x="31317" y="22370"/>
                    <a:pt x="31317" y="22370"/>
                  </a:cubicBezTo>
                  <a:cubicBezTo>
                    <a:pt x="36348" y="20292"/>
                    <a:pt x="33223" y="15304"/>
                    <a:pt x="33223" y="15304"/>
                  </a:cubicBezTo>
                  <a:cubicBezTo>
                    <a:pt x="35559" y="11090"/>
                    <a:pt x="31317" y="8224"/>
                    <a:pt x="31317" y="8224"/>
                  </a:cubicBezTo>
                  <a:cubicBezTo>
                    <a:pt x="31116" y="4340"/>
                    <a:pt x="28809" y="3150"/>
                    <a:pt x="26143" y="3050"/>
                  </a:cubicBezTo>
                  <a:cubicBezTo>
                    <a:pt x="25252" y="961"/>
                    <a:pt x="23792" y="225"/>
                    <a:pt x="22271" y="225"/>
                  </a:cubicBezTo>
                  <a:cubicBezTo>
                    <a:pt x="21173" y="225"/>
                    <a:pt x="20044" y="609"/>
                    <a:pt x="19077" y="1143"/>
                  </a:cubicBezTo>
                  <a:cubicBezTo>
                    <a:pt x="18145" y="324"/>
                    <a:pt x="17172" y="0"/>
                    <a:pt x="16255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6" name="Google Shape;4282;p64"/>
            <p:cNvSpPr/>
            <p:nvPr/>
          </p:nvSpPr>
          <p:spPr>
            <a:xfrm>
              <a:off x="4420913" y="3182363"/>
              <a:ext cx="1221875" cy="1040725"/>
            </a:xfrm>
            <a:custGeom>
              <a:avLst/>
              <a:gdLst/>
              <a:ahLst/>
              <a:cxnLst/>
              <a:rect l="l" t="t" r="r" b="b"/>
              <a:pathLst>
                <a:path w="48875" h="41629" extrusionOk="0">
                  <a:moveTo>
                    <a:pt x="26945" y="1"/>
                  </a:moveTo>
                  <a:cubicBezTo>
                    <a:pt x="25225" y="1"/>
                    <a:pt x="23765" y="644"/>
                    <a:pt x="22947" y="2182"/>
                  </a:cubicBezTo>
                  <a:cubicBezTo>
                    <a:pt x="21633" y="1043"/>
                    <a:pt x="20401" y="601"/>
                    <a:pt x="19281" y="601"/>
                  </a:cubicBezTo>
                  <a:cubicBezTo>
                    <a:pt x="15445" y="601"/>
                    <a:pt x="12929" y="5780"/>
                    <a:pt x="12929" y="5780"/>
                  </a:cubicBezTo>
                  <a:lnTo>
                    <a:pt x="12929" y="5794"/>
                  </a:lnTo>
                  <a:cubicBezTo>
                    <a:pt x="5562" y="6353"/>
                    <a:pt x="6952" y="13319"/>
                    <a:pt x="6952" y="13319"/>
                  </a:cubicBezTo>
                  <a:cubicBezTo>
                    <a:pt x="1" y="17819"/>
                    <a:pt x="5390" y="22807"/>
                    <a:pt x="5390" y="22807"/>
                  </a:cubicBezTo>
                  <a:cubicBezTo>
                    <a:pt x="990" y="28683"/>
                    <a:pt x="8314" y="31321"/>
                    <a:pt x="8314" y="31321"/>
                  </a:cubicBezTo>
                  <a:cubicBezTo>
                    <a:pt x="8261" y="37513"/>
                    <a:pt x="12712" y="38338"/>
                    <a:pt x="15088" y="38338"/>
                  </a:cubicBezTo>
                  <a:cubicBezTo>
                    <a:pt x="15951" y="38338"/>
                    <a:pt x="16541" y="38229"/>
                    <a:pt x="16541" y="38229"/>
                  </a:cubicBezTo>
                  <a:cubicBezTo>
                    <a:pt x="17803" y="40839"/>
                    <a:pt x="19464" y="41628"/>
                    <a:pt x="21011" y="41628"/>
                  </a:cubicBezTo>
                  <a:cubicBezTo>
                    <a:pt x="23381" y="41628"/>
                    <a:pt x="25484" y="39777"/>
                    <a:pt x="25484" y="39777"/>
                  </a:cubicBezTo>
                  <a:cubicBezTo>
                    <a:pt x="27170" y="40730"/>
                    <a:pt x="28597" y="41106"/>
                    <a:pt x="29800" y="41106"/>
                  </a:cubicBezTo>
                  <a:cubicBezTo>
                    <a:pt x="34275" y="41106"/>
                    <a:pt x="35646" y="35907"/>
                    <a:pt x="35646" y="35907"/>
                  </a:cubicBezTo>
                  <a:cubicBezTo>
                    <a:pt x="45149" y="35248"/>
                    <a:pt x="41150" y="29056"/>
                    <a:pt x="41150" y="29056"/>
                  </a:cubicBezTo>
                  <a:cubicBezTo>
                    <a:pt x="48875" y="24513"/>
                    <a:pt x="42970" y="19181"/>
                    <a:pt x="42970" y="19181"/>
                  </a:cubicBezTo>
                  <a:cubicBezTo>
                    <a:pt x="46381" y="10309"/>
                    <a:pt x="39143" y="9650"/>
                    <a:pt x="39143" y="9650"/>
                  </a:cubicBezTo>
                  <a:cubicBezTo>
                    <a:pt x="38626" y="5055"/>
                    <a:pt x="31763" y="1"/>
                    <a:pt x="26945" y="1"/>
                  </a:cubicBezTo>
                  <a:close/>
                </a:path>
              </a:pathLst>
            </a:custGeom>
            <a:solidFill>
              <a:srgbClr val="FF51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7" name="Google Shape;4283;p64"/>
            <p:cNvSpPr/>
            <p:nvPr/>
          </p:nvSpPr>
          <p:spPr>
            <a:xfrm>
              <a:off x="4985363" y="3110788"/>
              <a:ext cx="435650" cy="594475"/>
            </a:xfrm>
            <a:custGeom>
              <a:avLst/>
              <a:gdLst/>
              <a:ahLst/>
              <a:cxnLst/>
              <a:rect l="l" t="t" r="r" b="b"/>
              <a:pathLst>
                <a:path w="17426" h="23779" extrusionOk="0">
                  <a:moveTo>
                    <a:pt x="7755" y="1"/>
                  </a:moveTo>
                  <a:cubicBezTo>
                    <a:pt x="1" y="1"/>
                    <a:pt x="1387" y="23778"/>
                    <a:pt x="1387" y="23778"/>
                  </a:cubicBezTo>
                  <a:cubicBezTo>
                    <a:pt x="1387" y="23778"/>
                    <a:pt x="17425" y="1978"/>
                    <a:pt x="8654" y="101"/>
                  </a:cubicBezTo>
                  <a:cubicBezTo>
                    <a:pt x="8341" y="33"/>
                    <a:pt x="8042" y="1"/>
                    <a:pt x="7755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8" name="Google Shape;4284;p64"/>
            <p:cNvSpPr/>
            <p:nvPr/>
          </p:nvSpPr>
          <p:spPr>
            <a:xfrm>
              <a:off x="4716538" y="3100663"/>
              <a:ext cx="335100" cy="613200"/>
            </a:xfrm>
            <a:custGeom>
              <a:avLst/>
              <a:gdLst/>
              <a:ahLst/>
              <a:cxnLst/>
              <a:rect l="l" t="t" r="r" b="b"/>
              <a:pathLst>
                <a:path w="13404" h="24528" extrusionOk="0">
                  <a:moveTo>
                    <a:pt x="7333" y="1"/>
                  </a:moveTo>
                  <a:cubicBezTo>
                    <a:pt x="7141" y="1"/>
                    <a:pt x="6943" y="25"/>
                    <a:pt x="6736" y="76"/>
                  </a:cubicBezTo>
                  <a:cubicBezTo>
                    <a:pt x="0" y="1738"/>
                    <a:pt x="12326" y="24527"/>
                    <a:pt x="12326" y="24527"/>
                  </a:cubicBezTo>
                  <a:cubicBezTo>
                    <a:pt x="12326" y="24527"/>
                    <a:pt x="13404" y="1"/>
                    <a:pt x="7333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9" name="Google Shape;4285;p64"/>
            <p:cNvSpPr/>
            <p:nvPr/>
          </p:nvSpPr>
          <p:spPr>
            <a:xfrm>
              <a:off x="4421288" y="3262088"/>
              <a:ext cx="603425" cy="451775"/>
            </a:xfrm>
            <a:custGeom>
              <a:avLst/>
              <a:gdLst/>
              <a:ahLst/>
              <a:cxnLst/>
              <a:rect l="l" t="t" r="r" b="b"/>
              <a:pathLst>
                <a:path w="24137" h="18071" extrusionOk="0">
                  <a:moveTo>
                    <a:pt x="7998" y="1"/>
                  </a:moveTo>
                  <a:cubicBezTo>
                    <a:pt x="7175" y="1"/>
                    <a:pt x="6415" y="311"/>
                    <a:pt x="5747" y="1014"/>
                  </a:cubicBezTo>
                  <a:cubicBezTo>
                    <a:pt x="0" y="7091"/>
                    <a:pt x="24136" y="18070"/>
                    <a:pt x="24136" y="18070"/>
                  </a:cubicBezTo>
                  <a:cubicBezTo>
                    <a:pt x="24136" y="18070"/>
                    <a:pt x="14267" y="1"/>
                    <a:pt x="7998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0" name="Google Shape;4286;p64"/>
            <p:cNvSpPr/>
            <p:nvPr/>
          </p:nvSpPr>
          <p:spPr>
            <a:xfrm>
              <a:off x="4362513" y="3500413"/>
              <a:ext cx="662200" cy="213450"/>
            </a:xfrm>
            <a:custGeom>
              <a:avLst/>
              <a:gdLst/>
              <a:ahLst/>
              <a:cxnLst/>
              <a:rect l="l" t="t" r="r" b="b"/>
              <a:pathLst>
                <a:path w="26488" h="8538" extrusionOk="0">
                  <a:moveTo>
                    <a:pt x="5572" y="0"/>
                  </a:moveTo>
                  <a:cubicBezTo>
                    <a:pt x="3982" y="0"/>
                    <a:pt x="2816" y="481"/>
                    <a:pt x="2365" y="1672"/>
                  </a:cubicBezTo>
                  <a:cubicBezTo>
                    <a:pt x="0" y="7892"/>
                    <a:pt x="26487" y="8537"/>
                    <a:pt x="26487" y="8537"/>
                  </a:cubicBezTo>
                  <a:cubicBezTo>
                    <a:pt x="26487" y="8537"/>
                    <a:pt x="12268" y="0"/>
                    <a:pt x="5572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1" name="Google Shape;4287;p64"/>
            <p:cNvSpPr/>
            <p:nvPr/>
          </p:nvSpPr>
          <p:spPr>
            <a:xfrm>
              <a:off x="5024688" y="3253563"/>
              <a:ext cx="570100" cy="460650"/>
            </a:xfrm>
            <a:custGeom>
              <a:avLst/>
              <a:gdLst/>
              <a:ahLst/>
              <a:cxnLst/>
              <a:rect l="l" t="t" r="r" b="b"/>
              <a:pathLst>
                <a:path w="22804" h="18426" extrusionOk="0">
                  <a:moveTo>
                    <a:pt x="16118" y="1"/>
                  </a:moveTo>
                  <a:cubicBezTo>
                    <a:pt x="10304" y="1"/>
                    <a:pt x="0" y="18411"/>
                    <a:pt x="0" y="18411"/>
                  </a:cubicBezTo>
                  <a:lnTo>
                    <a:pt x="0" y="18425"/>
                  </a:lnTo>
                  <a:cubicBezTo>
                    <a:pt x="0" y="18425"/>
                    <a:pt x="22803" y="3691"/>
                    <a:pt x="17386" y="352"/>
                  </a:cubicBezTo>
                  <a:cubicBezTo>
                    <a:pt x="16995" y="112"/>
                    <a:pt x="16570" y="1"/>
                    <a:pt x="16118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2" name="Google Shape;4288;p64"/>
            <p:cNvSpPr/>
            <p:nvPr/>
          </p:nvSpPr>
          <p:spPr>
            <a:xfrm>
              <a:off x="5024688" y="3500488"/>
              <a:ext cx="661100" cy="213375"/>
            </a:xfrm>
            <a:custGeom>
              <a:avLst/>
              <a:gdLst/>
              <a:ahLst/>
              <a:cxnLst/>
              <a:rect l="l" t="t" r="r" b="b"/>
              <a:pathLst>
                <a:path w="26444" h="8535" extrusionOk="0">
                  <a:moveTo>
                    <a:pt x="20860" y="1"/>
                  </a:moveTo>
                  <a:cubicBezTo>
                    <a:pt x="14130" y="1"/>
                    <a:pt x="0" y="8534"/>
                    <a:pt x="0" y="8534"/>
                  </a:cubicBezTo>
                  <a:cubicBezTo>
                    <a:pt x="0" y="8534"/>
                    <a:pt x="26444" y="8204"/>
                    <a:pt x="24151" y="1769"/>
                  </a:cubicBezTo>
                  <a:cubicBezTo>
                    <a:pt x="23701" y="508"/>
                    <a:pt x="22500" y="1"/>
                    <a:pt x="20860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3" name="Google Shape;4289;p64"/>
            <p:cNvSpPr/>
            <p:nvPr/>
          </p:nvSpPr>
          <p:spPr>
            <a:xfrm>
              <a:off x="5024688" y="3713838"/>
              <a:ext cx="640325" cy="215100"/>
            </a:xfrm>
            <a:custGeom>
              <a:avLst/>
              <a:gdLst/>
              <a:ahLst/>
              <a:cxnLst/>
              <a:rect l="l" t="t" r="r" b="b"/>
              <a:pathLst>
                <a:path w="25613" h="8604" extrusionOk="0">
                  <a:moveTo>
                    <a:pt x="0" y="0"/>
                  </a:moveTo>
                  <a:cubicBezTo>
                    <a:pt x="0" y="0"/>
                    <a:pt x="15040" y="8604"/>
                    <a:pt x="21368" y="8604"/>
                  </a:cubicBezTo>
                  <a:cubicBezTo>
                    <a:pt x="22775" y="8604"/>
                    <a:pt x="23752" y="8178"/>
                    <a:pt x="24036" y="7138"/>
                  </a:cubicBezTo>
                  <a:cubicBezTo>
                    <a:pt x="25613" y="1419"/>
                    <a:pt x="1" y="0"/>
                    <a:pt x="0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4" name="Google Shape;4290;p64"/>
            <p:cNvSpPr/>
            <p:nvPr/>
          </p:nvSpPr>
          <p:spPr>
            <a:xfrm>
              <a:off x="5020013" y="3705238"/>
              <a:ext cx="567975" cy="454875"/>
            </a:xfrm>
            <a:custGeom>
              <a:avLst/>
              <a:gdLst/>
              <a:ahLst/>
              <a:cxnLst/>
              <a:rect l="l" t="t" r="r" b="b"/>
              <a:pathLst>
                <a:path w="22719" h="18195" extrusionOk="0">
                  <a:moveTo>
                    <a:pt x="1" y="0"/>
                  </a:moveTo>
                  <a:cubicBezTo>
                    <a:pt x="1" y="1"/>
                    <a:pt x="11600" y="18194"/>
                    <a:pt x="16972" y="18194"/>
                  </a:cubicBezTo>
                  <a:cubicBezTo>
                    <a:pt x="17520" y="18194"/>
                    <a:pt x="18004" y="18005"/>
                    <a:pt x="18404" y="17586"/>
                  </a:cubicBezTo>
                  <a:cubicBezTo>
                    <a:pt x="22718" y="13057"/>
                    <a:pt x="331" y="201"/>
                    <a:pt x="1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5" name="Google Shape;4291;p64"/>
            <p:cNvSpPr/>
            <p:nvPr/>
          </p:nvSpPr>
          <p:spPr>
            <a:xfrm>
              <a:off x="5003438" y="3712038"/>
              <a:ext cx="349125" cy="611875"/>
            </a:xfrm>
            <a:custGeom>
              <a:avLst/>
              <a:gdLst/>
              <a:ahLst/>
              <a:cxnLst/>
              <a:rect l="l" t="t" r="r" b="b"/>
              <a:pathLst>
                <a:path w="13965" h="24475" extrusionOk="0">
                  <a:moveTo>
                    <a:pt x="793" y="0"/>
                  </a:moveTo>
                  <a:cubicBezTo>
                    <a:pt x="793" y="1"/>
                    <a:pt x="0" y="24475"/>
                    <a:pt x="6314" y="24475"/>
                  </a:cubicBezTo>
                  <a:cubicBezTo>
                    <a:pt x="6520" y="24475"/>
                    <a:pt x="6734" y="24448"/>
                    <a:pt x="6956" y="24394"/>
                  </a:cubicBezTo>
                  <a:cubicBezTo>
                    <a:pt x="13964" y="22689"/>
                    <a:pt x="793" y="1"/>
                    <a:pt x="793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6" name="Google Shape;4292;p64"/>
            <p:cNvSpPr/>
            <p:nvPr/>
          </p:nvSpPr>
          <p:spPr>
            <a:xfrm>
              <a:off x="4710088" y="3712038"/>
              <a:ext cx="313175" cy="607550"/>
            </a:xfrm>
            <a:custGeom>
              <a:avLst/>
              <a:gdLst/>
              <a:ahLst/>
              <a:cxnLst/>
              <a:rect l="l" t="t" r="r" b="b"/>
              <a:pathLst>
                <a:path w="12527" h="24302" extrusionOk="0">
                  <a:moveTo>
                    <a:pt x="12527" y="0"/>
                  </a:moveTo>
                  <a:cubicBezTo>
                    <a:pt x="12526" y="1"/>
                    <a:pt x="0" y="22531"/>
                    <a:pt x="5819" y="24222"/>
                  </a:cubicBezTo>
                  <a:cubicBezTo>
                    <a:pt x="6004" y="24276"/>
                    <a:pt x="6183" y="24302"/>
                    <a:pt x="6357" y="24302"/>
                  </a:cubicBezTo>
                  <a:cubicBezTo>
                    <a:pt x="11707" y="24302"/>
                    <a:pt x="12527" y="2"/>
                    <a:pt x="12527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7" name="Google Shape;4293;p64"/>
            <p:cNvSpPr/>
            <p:nvPr/>
          </p:nvSpPr>
          <p:spPr>
            <a:xfrm>
              <a:off x="4409813" y="3712038"/>
              <a:ext cx="613450" cy="441400"/>
            </a:xfrm>
            <a:custGeom>
              <a:avLst/>
              <a:gdLst/>
              <a:ahLst/>
              <a:cxnLst/>
              <a:rect l="l" t="t" r="r" b="b"/>
              <a:pathLst>
                <a:path w="24538" h="17656" extrusionOk="0">
                  <a:moveTo>
                    <a:pt x="24538" y="0"/>
                  </a:moveTo>
                  <a:cubicBezTo>
                    <a:pt x="24537" y="1"/>
                    <a:pt x="0" y="12398"/>
                    <a:pt x="6106" y="17013"/>
                  </a:cubicBezTo>
                  <a:cubicBezTo>
                    <a:pt x="6693" y="17456"/>
                    <a:pt x="7338" y="17656"/>
                    <a:pt x="8024" y="17656"/>
                  </a:cubicBezTo>
                  <a:cubicBezTo>
                    <a:pt x="14469" y="17656"/>
                    <a:pt x="24538" y="1"/>
                    <a:pt x="24538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8" name="Google Shape;4294;p64"/>
            <p:cNvSpPr/>
            <p:nvPr/>
          </p:nvSpPr>
          <p:spPr>
            <a:xfrm>
              <a:off x="4359838" y="3711938"/>
              <a:ext cx="663425" cy="208425"/>
            </a:xfrm>
            <a:custGeom>
              <a:avLst/>
              <a:gdLst/>
              <a:ahLst/>
              <a:cxnLst/>
              <a:rect l="l" t="t" r="r" b="b"/>
              <a:pathLst>
                <a:path w="26537" h="8337" extrusionOk="0">
                  <a:moveTo>
                    <a:pt x="25753" y="0"/>
                  </a:moveTo>
                  <a:cubicBezTo>
                    <a:pt x="21353" y="0"/>
                    <a:pt x="1" y="312"/>
                    <a:pt x="2329" y="6397"/>
                  </a:cubicBezTo>
                  <a:cubicBezTo>
                    <a:pt x="2860" y="7784"/>
                    <a:pt x="4188" y="8336"/>
                    <a:pt x="5964" y="8336"/>
                  </a:cubicBezTo>
                  <a:cubicBezTo>
                    <a:pt x="12865" y="8336"/>
                    <a:pt x="26537" y="4"/>
                    <a:pt x="26537" y="4"/>
                  </a:cubicBezTo>
                  <a:cubicBezTo>
                    <a:pt x="26537" y="4"/>
                    <a:pt x="26255" y="0"/>
                    <a:pt x="25753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9" name="Google Shape;4295;p64"/>
            <p:cNvSpPr/>
            <p:nvPr/>
          </p:nvSpPr>
          <p:spPr>
            <a:xfrm>
              <a:off x="4465713" y="3158988"/>
              <a:ext cx="1109000" cy="1097775"/>
            </a:xfrm>
            <a:custGeom>
              <a:avLst/>
              <a:gdLst/>
              <a:ahLst/>
              <a:cxnLst/>
              <a:rect l="l" t="t" r="r" b="b"/>
              <a:pathLst>
                <a:path w="44360" h="43911" extrusionOk="0">
                  <a:moveTo>
                    <a:pt x="28768" y="1"/>
                  </a:moveTo>
                  <a:cubicBezTo>
                    <a:pt x="27055" y="1"/>
                    <a:pt x="26172" y="9252"/>
                    <a:pt x="26172" y="9252"/>
                  </a:cubicBezTo>
                  <a:lnTo>
                    <a:pt x="19779" y="8994"/>
                  </a:lnTo>
                  <a:cubicBezTo>
                    <a:pt x="19779" y="8994"/>
                    <a:pt x="19364" y="638"/>
                    <a:pt x="17916" y="380"/>
                  </a:cubicBezTo>
                  <a:cubicBezTo>
                    <a:pt x="17896" y="376"/>
                    <a:pt x="17876" y="375"/>
                    <a:pt x="17858" y="375"/>
                  </a:cubicBezTo>
                  <a:cubicBezTo>
                    <a:pt x="16521" y="375"/>
                    <a:pt x="18891" y="9309"/>
                    <a:pt x="18891" y="9309"/>
                  </a:cubicBezTo>
                  <a:lnTo>
                    <a:pt x="14290" y="11660"/>
                  </a:lnTo>
                  <a:cubicBezTo>
                    <a:pt x="14290" y="11660"/>
                    <a:pt x="8223" y="6400"/>
                    <a:pt x="6371" y="6400"/>
                  </a:cubicBezTo>
                  <a:cubicBezTo>
                    <a:pt x="6249" y="6400"/>
                    <a:pt x="6145" y="6422"/>
                    <a:pt x="6063" y="6471"/>
                  </a:cubicBezTo>
                  <a:cubicBezTo>
                    <a:pt x="4730" y="7245"/>
                    <a:pt x="13086" y="12677"/>
                    <a:pt x="13086" y="12677"/>
                  </a:cubicBezTo>
                  <a:lnTo>
                    <a:pt x="9388" y="16877"/>
                  </a:lnTo>
                  <a:cubicBezTo>
                    <a:pt x="9388" y="16877"/>
                    <a:pt x="4335" y="15444"/>
                    <a:pt x="1851" y="15444"/>
                  </a:cubicBezTo>
                  <a:cubicBezTo>
                    <a:pt x="1144" y="15444"/>
                    <a:pt x="645" y="15560"/>
                    <a:pt x="531" y="15859"/>
                  </a:cubicBezTo>
                  <a:cubicBezTo>
                    <a:pt x="0" y="17206"/>
                    <a:pt x="8242" y="18410"/>
                    <a:pt x="8242" y="18410"/>
                  </a:cubicBezTo>
                  <a:lnTo>
                    <a:pt x="8672" y="23613"/>
                  </a:lnTo>
                  <a:cubicBezTo>
                    <a:pt x="8672" y="23613"/>
                    <a:pt x="172" y="25677"/>
                    <a:pt x="502" y="27239"/>
                  </a:cubicBezTo>
                  <a:cubicBezTo>
                    <a:pt x="565" y="27536"/>
                    <a:pt x="913" y="27655"/>
                    <a:pt x="1434" y="27655"/>
                  </a:cubicBezTo>
                  <a:cubicBezTo>
                    <a:pt x="3636" y="27655"/>
                    <a:pt x="8929" y="25519"/>
                    <a:pt x="8929" y="25519"/>
                  </a:cubicBezTo>
                  <a:lnTo>
                    <a:pt x="11008" y="29719"/>
                  </a:lnTo>
                  <a:cubicBezTo>
                    <a:pt x="11008" y="29719"/>
                    <a:pt x="4314" y="35724"/>
                    <a:pt x="5346" y="36928"/>
                  </a:cubicBezTo>
                  <a:cubicBezTo>
                    <a:pt x="5436" y="37031"/>
                    <a:pt x="5564" y="37078"/>
                    <a:pt x="5723" y="37078"/>
                  </a:cubicBezTo>
                  <a:cubicBezTo>
                    <a:pt x="7428" y="37078"/>
                    <a:pt x="12728" y="31682"/>
                    <a:pt x="12728" y="31682"/>
                  </a:cubicBezTo>
                  <a:cubicBezTo>
                    <a:pt x="12728" y="31682"/>
                    <a:pt x="14574" y="36205"/>
                    <a:pt x="17251" y="36426"/>
                  </a:cubicBezTo>
                  <a:lnTo>
                    <a:pt x="17251" y="36426"/>
                  </a:lnTo>
                  <a:cubicBezTo>
                    <a:pt x="17127" y="36751"/>
                    <a:pt x="14883" y="42679"/>
                    <a:pt x="16096" y="43808"/>
                  </a:cubicBezTo>
                  <a:cubicBezTo>
                    <a:pt x="16170" y="43877"/>
                    <a:pt x="16244" y="43910"/>
                    <a:pt x="16320" y="43910"/>
                  </a:cubicBezTo>
                  <a:cubicBezTo>
                    <a:pt x="17522" y="43910"/>
                    <a:pt x="18905" y="35638"/>
                    <a:pt x="18905" y="35638"/>
                  </a:cubicBezTo>
                  <a:lnTo>
                    <a:pt x="24538" y="35366"/>
                  </a:lnTo>
                  <a:cubicBezTo>
                    <a:pt x="24538" y="35366"/>
                    <a:pt x="26334" y="43911"/>
                    <a:pt x="27927" y="43911"/>
                  </a:cubicBezTo>
                  <a:cubicBezTo>
                    <a:pt x="27944" y="43911"/>
                    <a:pt x="27961" y="43910"/>
                    <a:pt x="27978" y="43908"/>
                  </a:cubicBezTo>
                  <a:cubicBezTo>
                    <a:pt x="29583" y="43736"/>
                    <a:pt x="25785" y="34749"/>
                    <a:pt x="25785" y="34749"/>
                  </a:cubicBezTo>
                  <a:lnTo>
                    <a:pt x="30643" y="34362"/>
                  </a:lnTo>
                  <a:lnTo>
                    <a:pt x="32120" y="33918"/>
                  </a:lnTo>
                  <a:cubicBezTo>
                    <a:pt x="32120" y="33918"/>
                    <a:pt x="36910" y="37362"/>
                    <a:pt x="38209" y="37362"/>
                  </a:cubicBezTo>
                  <a:cubicBezTo>
                    <a:pt x="38264" y="37362"/>
                    <a:pt x="38313" y="37356"/>
                    <a:pt x="38354" y="37344"/>
                  </a:cubicBezTo>
                  <a:cubicBezTo>
                    <a:pt x="39401" y="37043"/>
                    <a:pt x="33639" y="32671"/>
                    <a:pt x="33639" y="32671"/>
                  </a:cubicBezTo>
                  <a:lnTo>
                    <a:pt x="37007" y="28300"/>
                  </a:lnTo>
                  <a:cubicBezTo>
                    <a:pt x="37007" y="28300"/>
                    <a:pt x="40697" y="29268"/>
                    <a:pt x="42627" y="29268"/>
                  </a:cubicBezTo>
                  <a:cubicBezTo>
                    <a:pt x="43237" y="29268"/>
                    <a:pt x="43672" y="29171"/>
                    <a:pt x="43758" y="28916"/>
                  </a:cubicBezTo>
                  <a:cubicBezTo>
                    <a:pt x="44116" y="27855"/>
                    <a:pt x="36978" y="27225"/>
                    <a:pt x="36978" y="27225"/>
                  </a:cubicBezTo>
                  <a:lnTo>
                    <a:pt x="38096" y="19543"/>
                  </a:lnTo>
                  <a:cubicBezTo>
                    <a:pt x="38096" y="19543"/>
                    <a:pt x="44360" y="17264"/>
                    <a:pt x="43772" y="16017"/>
                  </a:cubicBezTo>
                  <a:cubicBezTo>
                    <a:pt x="43663" y="15785"/>
                    <a:pt x="43346" y="15691"/>
                    <a:pt x="42900" y="15691"/>
                  </a:cubicBezTo>
                  <a:cubicBezTo>
                    <a:pt x="40946" y="15691"/>
                    <a:pt x="36534" y="17507"/>
                    <a:pt x="36534" y="17507"/>
                  </a:cubicBezTo>
                  <a:lnTo>
                    <a:pt x="32607" y="12018"/>
                  </a:lnTo>
                  <a:cubicBezTo>
                    <a:pt x="32607" y="12018"/>
                    <a:pt x="38985" y="7503"/>
                    <a:pt x="38469" y="6056"/>
                  </a:cubicBezTo>
                  <a:cubicBezTo>
                    <a:pt x="38421" y="5919"/>
                    <a:pt x="38318" y="5856"/>
                    <a:pt x="38171" y="5856"/>
                  </a:cubicBezTo>
                  <a:cubicBezTo>
                    <a:pt x="36754" y="5856"/>
                    <a:pt x="31245" y="11660"/>
                    <a:pt x="31245" y="11660"/>
                  </a:cubicBezTo>
                  <a:lnTo>
                    <a:pt x="27763" y="9151"/>
                  </a:lnTo>
                  <a:cubicBezTo>
                    <a:pt x="27763" y="9151"/>
                    <a:pt x="30729" y="538"/>
                    <a:pt x="28909" y="22"/>
                  </a:cubicBezTo>
                  <a:cubicBezTo>
                    <a:pt x="28861" y="8"/>
                    <a:pt x="28814" y="1"/>
                    <a:pt x="28768" y="1"/>
                  </a:cubicBezTo>
                  <a:close/>
                </a:path>
              </a:pathLst>
            </a:custGeom>
            <a:solidFill>
              <a:srgbClr val="0092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0" name="Google Shape;4296;p64"/>
            <p:cNvSpPr/>
            <p:nvPr/>
          </p:nvSpPr>
          <p:spPr>
            <a:xfrm>
              <a:off x="4502613" y="3220788"/>
              <a:ext cx="1011550" cy="973325"/>
            </a:xfrm>
            <a:custGeom>
              <a:avLst/>
              <a:gdLst/>
              <a:ahLst/>
              <a:cxnLst/>
              <a:rect l="l" t="t" r="r" b="b"/>
              <a:pathLst>
                <a:path w="40462" h="38933" extrusionOk="0">
                  <a:moveTo>
                    <a:pt x="20998" y="0"/>
                  </a:moveTo>
                  <a:cubicBezTo>
                    <a:pt x="13129" y="0"/>
                    <a:pt x="6020" y="4745"/>
                    <a:pt x="3010" y="12011"/>
                  </a:cubicBezTo>
                  <a:cubicBezTo>
                    <a:pt x="1" y="19292"/>
                    <a:pt x="1663" y="27662"/>
                    <a:pt x="7239" y="33238"/>
                  </a:cubicBezTo>
                  <a:cubicBezTo>
                    <a:pt x="10958" y="36957"/>
                    <a:pt x="15934" y="38933"/>
                    <a:pt x="21000" y="38933"/>
                  </a:cubicBezTo>
                  <a:cubicBezTo>
                    <a:pt x="23509" y="38933"/>
                    <a:pt x="26040" y="38448"/>
                    <a:pt x="28451" y="37451"/>
                  </a:cubicBezTo>
                  <a:cubicBezTo>
                    <a:pt x="35717" y="34442"/>
                    <a:pt x="40462" y="27347"/>
                    <a:pt x="40462" y="19464"/>
                  </a:cubicBezTo>
                  <a:cubicBezTo>
                    <a:pt x="40462" y="8715"/>
                    <a:pt x="31747" y="0"/>
                    <a:pt x="20998" y="0"/>
                  </a:cubicBezTo>
                  <a:close/>
                </a:path>
              </a:pathLst>
            </a:custGeom>
            <a:solidFill>
              <a:srgbClr val="FFD3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1" name="Google Shape;4297;p64"/>
            <p:cNvSpPr/>
            <p:nvPr/>
          </p:nvSpPr>
          <p:spPr>
            <a:xfrm>
              <a:off x="4614763" y="3287063"/>
              <a:ext cx="817700" cy="812700"/>
            </a:xfrm>
            <a:custGeom>
              <a:avLst/>
              <a:gdLst/>
              <a:ahLst/>
              <a:cxnLst/>
              <a:rect l="l" t="t" r="r" b="b"/>
              <a:pathLst>
                <a:path w="32708" h="32508" extrusionOk="0">
                  <a:moveTo>
                    <a:pt x="12370" y="1"/>
                  </a:moveTo>
                  <a:cubicBezTo>
                    <a:pt x="12312" y="1"/>
                    <a:pt x="12269" y="15"/>
                    <a:pt x="12212" y="15"/>
                  </a:cubicBezTo>
                  <a:cubicBezTo>
                    <a:pt x="11237" y="144"/>
                    <a:pt x="11166" y="1463"/>
                    <a:pt x="11438" y="2982"/>
                  </a:cubicBezTo>
                  <a:cubicBezTo>
                    <a:pt x="12312" y="4415"/>
                    <a:pt x="13043" y="5920"/>
                    <a:pt x="13631" y="7483"/>
                  </a:cubicBezTo>
                  <a:cubicBezTo>
                    <a:pt x="13918" y="7397"/>
                    <a:pt x="14204" y="7325"/>
                    <a:pt x="14505" y="7268"/>
                  </a:cubicBezTo>
                  <a:cubicBezTo>
                    <a:pt x="14233" y="5232"/>
                    <a:pt x="14090" y="3226"/>
                    <a:pt x="14247" y="1592"/>
                  </a:cubicBezTo>
                  <a:cubicBezTo>
                    <a:pt x="13717" y="675"/>
                    <a:pt x="13086" y="1"/>
                    <a:pt x="12370" y="1"/>
                  </a:cubicBezTo>
                  <a:close/>
                  <a:moveTo>
                    <a:pt x="20840" y="273"/>
                  </a:moveTo>
                  <a:cubicBezTo>
                    <a:pt x="20109" y="273"/>
                    <a:pt x="19450" y="1234"/>
                    <a:pt x="18920" y="2423"/>
                  </a:cubicBezTo>
                  <a:cubicBezTo>
                    <a:pt x="18934" y="4057"/>
                    <a:pt x="18819" y="5691"/>
                    <a:pt x="18576" y="7311"/>
                  </a:cubicBezTo>
                  <a:cubicBezTo>
                    <a:pt x="18948" y="7397"/>
                    <a:pt x="19307" y="7497"/>
                    <a:pt x="19665" y="7626"/>
                  </a:cubicBezTo>
                  <a:cubicBezTo>
                    <a:pt x="20253" y="6150"/>
                    <a:pt x="20969" y="4716"/>
                    <a:pt x="21801" y="3340"/>
                  </a:cubicBezTo>
                  <a:cubicBezTo>
                    <a:pt x="21915" y="1778"/>
                    <a:pt x="21772" y="345"/>
                    <a:pt x="20912" y="273"/>
                  </a:cubicBezTo>
                  <a:close/>
                  <a:moveTo>
                    <a:pt x="5213" y="4142"/>
                  </a:moveTo>
                  <a:cubicBezTo>
                    <a:pt x="4864" y="4142"/>
                    <a:pt x="4542" y="4255"/>
                    <a:pt x="4272" y="4458"/>
                  </a:cubicBezTo>
                  <a:cubicBezTo>
                    <a:pt x="3469" y="5103"/>
                    <a:pt x="3842" y="6293"/>
                    <a:pt x="4630" y="7526"/>
                  </a:cubicBezTo>
                  <a:cubicBezTo>
                    <a:pt x="6006" y="8257"/>
                    <a:pt x="7540" y="9317"/>
                    <a:pt x="9045" y="10492"/>
                  </a:cubicBezTo>
                  <a:cubicBezTo>
                    <a:pt x="9303" y="10191"/>
                    <a:pt x="9575" y="9905"/>
                    <a:pt x="9861" y="9647"/>
                  </a:cubicBezTo>
                  <a:cubicBezTo>
                    <a:pt x="8486" y="7870"/>
                    <a:pt x="7253" y="6021"/>
                    <a:pt x="6579" y="4444"/>
                  </a:cubicBezTo>
                  <a:cubicBezTo>
                    <a:pt x="6164" y="4258"/>
                    <a:pt x="5719" y="4157"/>
                    <a:pt x="5275" y="4143"/>
                  </a:cubicBezTo>
                  <a:cubicBezTo>
                    <a:pt x="5254" y="4142"/>
                    <a:pt x="5233" y="4142"/>
                    <a:pt x="5213" y="4142"/>
                  </a:cubicBezTo>
                  <a:close/>
                  <a:moveTo>
                    <a:pt x="28002" y="5073"/>
                  </a:moveTo>
                  <a:cubicBezTo>
                    <a:pt x="27985" y="5073"/>
                    <a:pt x="27967" y="5073"/>
                    <a:pt x="27949" y="5075"/>
                  </a:cubicBezTo>
                  <a:lnTo>
                    <a:pt x="27935" y="5075"/>
                  </a:lnTo>
                  <a:cubicBezTo>
                    <a:pt x="27290" y="5075"/>
                    <a:pt x="26401" y="5548"/>
                    <a:pt x="25541" y="6150"/>
                  </a:cubicBezTo>
                  <a:cubicBezTo>
                    <a:pt x="24782" y="7382"/>
                    <a:pt x="23965" y="8572"/>
                    <a:pt x="23062" y="9704"/>
                  </a:cubicBezTo>
                  <a:cubicBezTo>
                    <a:pt x="23363" y="9991"/>
                    <a:pt x="23650" y="10292"/>
                    <a:pt x="23907" y="10607"/>
                  </a:cubicBezTo>
                  <a:cubicBezTo>
                    <a:pt x="24911" y="9833"/>
                    <a:pt x="25943" y="9116"/>
                    <a:pt x="27032" y="8472"/>
                  </a:cubicBezTo>
                  <a:cubicBezTo>
                    <a:pt x="28193" y="7196"/>
                    <a:pt x="29211" y="5734"/>
                    <a:pt x="28465" y="5218"/>
                  </a:cubicBezTo>
                  <a:cubicBezTo>
                    <a:pt x="28324" y="5128"/>
                    <a:pt x="28159" y="5073"/>
                    <a:pt x="28002" y="5073"/>
                  </a:cubicBezTo>
                  <a:close/>
                  <a:moveTo>
                    <a:pt x="29770" y="11811"/>
                  </a:moveTo>
                  <a:lnTo>
                    <a:pt x="29741" y="11825"/>
                  </a:lnTo>
                  <a:cubicBezTo>
                    <a:pt x="29742" y="11825"/>
                    <a:pt x="29743" y="11825"/>
                    <a:pt x="29744" y="11825"/>
                  </a:cubicBezTo>
                  <a:lnTo>
                    <a:pt x="29743" y="11825"/>
                  </a:lnTo>
                  <a:cubicBezTo>
                    <a:pt x="29752" y="11821"/>
                    <a:pt x="29761" y="11816"/>
                    <a:pt x="29770" y="11811"/>
                  </a:cubicBezTo>
                  <a:close/>
                  <a:moveTo>
                    <a:pt x="29743" y="11825"/>
                  </a:moveTo>
                  <a:lnTo>
                    <a:pt x="29743" y="11825"/>
                  </a:lnTo>
                  <a:cubicBezTo>
                    <a:pt x="28419" y="12551"/>
                    <a:pt x="27066" y="13205"/>
                    <a:pt x="25670" y="13775"/>
                  </a:cubicBezTo>
                  <a:cubicBezTo>
                    <a:pt x="25814" y="14205"/>
                    <a:pt x="25914" y="14635"/>
                    <a:pt x="26000" y="15064"/>
                  </a:cubicBezTo>
                  <a:cubicBezTo>
                    <a:pt x="27276" y="14864"/>
                    <a:pt x="28551" y="14749"/>
                    <a:pt x="29841" y="14692"/>
                  </a:cubicBezTo>
                  <a:cubicBezTo>
                    <a:pt x="31360" y="14133"/>
                    <a:pt x="32708" y="13402"/>
                    <a:pt x="32392" y="12657"/>
                  </a:cubicBezTo>
                  <a:cubicBezTo>
                    <a:pt x="32120" y="12041"/>
                    <a:pt x="31004" y="11826"/>
                    <a:pt x="29744" y="11825"/>
                  </a:cubicBezTo>
                  <a:close/>
                  <a:moveTo>
                    <a:pt x="2996" y="11711"/>
                  </a:moveTo>
                  <a:cubicBezTo>
                    <a:pt x="1678" y="11711"/>
                    <a:pt x="488" y="11926"/>
                    <a:pt x="259" y="12657"/>
                  </a:cubicBezTo>
                  <a:cubicBezTo>
                    <a:pt x="15" y="13431"/>
                    <a:pt x="846" y="14276"/>
                    <a:pt x="1878" y="15007"/>
                  </a:cubicBezTo>
                  <a:lnTo>
                    <a:pt x="2423" y="15007"/>
                  </a:lnTo>
                  <a:cubicBezTo>
                    <a:pt x="3885" y="15021"/>
                    <a:pt x="5347" y="15122"/>
                    <a:pt x="6809" y="15308"/>
                  </a:cubicBezTo>
                  <a:cubicBezTo>
                    <a:pt x="6895" y="14764"/>
                    <a:pt x="7024" y="14219"/>
                    <a:pt x="7196" y="13689"/>
                  </a:cubicBezTo>
                  <a:cubicBezTo>
                    <a:pt x="5877" y="13115"/>
                    <a:pt x="4601" y="12470"/>
                    <a:pt x="3369" y="11739"/>
                  </a:cubicBezTo>
                  <a:lnTo>
                    <a:pt x="3010" y="11739"/>
                  </a:lnTo>
                  <a:lnTo>
                    <a:pt x="2996" y="11711"/>
                  </a:lnTo>
                  <a:close/>
                  <a:moveTo>
                    <a:pt x="25971" y="18805"/>
                  </a:moveTo>
                  <a:cubicBezTo>
                    <a:pt x="25857" y="19307"/>
                    <a:pt x="25713" y="19823"/>
                    <a:pt x="25527" y="20310"/>
                  </a:cubicBezTo>
                  <a:cubicBezTo>
                    <a:pt x="26473" y="20712"/>
                    <a:pt x="27419" y="21127"/>
                    <a:pt x="28293" y="21571"/>
                  </a:cubicBezTo>
                  <a:cubicBezTo>
                    <a:pt x="28881" y="21743"/>
                    <a:pt x="29483" y="21844"/>
                    <a:pt x="30085" y="21858"/>
                  </a:cubicBezTo>
                  <a:cubicBezTo>
                    <a:pt x="30887" y="21858"/>
                    <a:pt x="31489" y="21586"/>
                    <a:pt x="31547" y="20826"/>
                  </a:cubicBezTo>
                  <a:cubicBezTo>
                    <a:pt x="31604" y="20067"/>
                    <a:pt x="31174" y="19522"/>
                    <a:pt x="30529" y="19092"/>
                  </a:cubicBezTo>
                  <a:lnTo>
                    <a:pt x="30357" y="19092"/>
                  </a:lnTo>
                  <a:cubicBezTo>
                    <a:pt x="28895" y="19078"/>
                    <a:pt x="27433" y="18977"/>
                    <a:pt x="25986" y="18805"/>
                  </a:cubicBezTo>
                  <a:close/>
                  <a:moveTo>
                    <a:pt x="6866" y="18562"/>
                  </a:moveTo>
                  <a:cubicBezTo>
                    <a:pt x="5490" y="18691"/>
                    <a:pt x="4114" y="18777"/>
                    <a:pt x="2867" y="18791"/>
                  </a:cubicBezTo>
                  <a:cubicBezTo>
                    <a:pt x="1405" y="19508"/>
                    <a:pt x="1" y="20468"/>
                    <a:pt x="345" y="21371"/>
                  </a:cubicBezTo>
                  <a:cubicBezTo>
                    <a:pt x="502" y="21801"/>
                    <a:pt x="1047" y="21958"/>
                    <a:pt x="1778" y="21958"/>
                  </a:cubicBezTo>
                  <a:cubicBezTo>
                    <a:pt x="2638" y="21930"/>
                    <a:pt x="3483" y="21801"/>
                    <a:pt x="4300" y="21586"/>
                  </a:cubicBezTo>
                  <a:cubicBezTo>
                    <a:pt x="5246" y="21099"/>
                    <a:pt x="6264" y="20626"/>
                    <a:pt x="7310" y="20196"/>
                  </a:cubicBezTo>
                  <a:cubicBezTo>
                    <a:pt x="7124" y="19665"/>
                    <a:pt x="6966" y="19121"/>
                    <a:pt x="6866" y="18562"/>
                  </a:cubicBezTo>
                  <a:close/>
                  <a:moveTo>
                    <a:pt x="23693" y="23306"/>
                  </a:moveTo>
                  <a:cubicBezTo>
                    <a:pt x="23463" y="23564"/>
                    <a:pt x="23220" y="23807"/>
                    <a:pt x="22976" y="24037"/>
                  </a:cubicBezTo>
                  <a:cubicBezTo>
                    <a:pt x="23621" y="24854"/>
                    <a:pt x="24251" y="25699"/>
                    <a:pt x="24810" y="26516"/>
                  </a:cubicBezTo>
                  <a:cubicBezTo>
                    <a:pt x="25627" y="27176"/>
                    <a:pt x="26487" y="27691"/>
                    <a:pt x="27161" y="27691"/>
                  </a:cubicBezTo>
                  <a:cubicBezTo>
                    <a:pt x="27347" y="27691"/>
                    <a:pt x="27534" y="27649"/>
                    <a:pt x="27691" y="27563"/>
                  </a:cubicBezTo>
                  <a:cubicBezTo>
                    <a:pt x="28150" y="27290"/>
                    <a:pt x="28121" y="26717"/>
                    <a:pt x="27849" y="26043"/>
                  </a:cubicBezTo>
                  <a:cubicBezTo>
                    <a:pt x="26387" y="25241"/>
                    <a:pt x="25011" y="24323"/>
                    <a:pt x="23693" y="23306"/>
                  </a:cubicBezTo>
                  <a:close/>
                  <a:moveTo>
                    <a:pt x="9145" y="23277"/>
                  </a:moveTo>
                  <a:cubicBezTo>
                    <a:pt x="7955" y="24180"/>
                    <a:pt x="6694" y="25011"/>
                    <a:pt x="5404" y="25771"/>
                  </a:cubicBezTo>
                  <a:cubicBezTo>
                    <a:pt x="4974" y="26860"/>
                    <a:pt x="4773" y="27878"/>
                    <a:pt x="5275" y="28279"/>
                  </a:cubicBezTo>
                  <a:cubicBezTo>
                    <a:pt x="5404" y="28369"/>
                    <a:pt x="5544" y="28425"/>
                    <a:pt x="5696" y="28425"/>
                  </a:cubicBezTo>
                  <a:cubicBezTo>
                    <a:pt x="5713" y="28425"/>
                    <a:pt x="5730" y="28424"/>
                    <a:pt x="5748" y="28422"/>
                  </a:cubicBezTo>
                  <a:cubicBezTo>
                    <a:pt x="6393" y="28422"/>
                    <a:pt x="7353" y="27835"/>
                    <a:pt x="8314" y="27090"/>
                  </a:cubicBezTo>
                  <a:cubicBezTo>
                    <a:pt x="8873" y="26187"/>
                    <a:pt x="9532" y="25255"/>
                    <a:pt x="10234" y="24338"/>
                  </a:cubicBezTo>
                  <a:cubicBezTo>
                    <a:pt x="9847" y="24008"/>
                    <a:pt x="9489" y="23650"/>
                    <a:pt x="9145" y="23277"/>
                  </a:cubicBezTo>
                  <a:close/>
                  <a:moveTo>
                    <a:pt x="19493" y="26072"/>
                  </a:moveTo>
                  <a:cubicBezTo>
                    <a:pt x="19092" y="26201"/>
                    <a:pt x="18690" y="26301"/>
                    <a:pt x="18275" y="26387"/>
                  </a:cubicBezTo>
                  <a:cubicBezTo>
                    <a:pt x="18418" y="27649"/>
                    <a:pt x="18533" y="28910"/>
                    <a:pt x="18561" y="30085"/>
                  </a:cubicBezTo>
                  <a:cubicBezTo>
                    <a:pt x="19106" y="31045"/>
                    <a:pt x="19694" y="31834"/>
                    <a:pt x="20267" y="31834"/>
                  </a:cubicBezTo>
                  <a:cubicBezTo>
                    <a:pt x="20324" y="31834"/>
                    <a:pt x="20382" y="31834"/>
                    <a:pt x="20439" y="31805"/>
                  </a:cubicBezTo>
                  <a:cubicBezTo>
                    <a:pt x="21041" y="31633"/>
                    <a:pt x="21127" y="30558"/>
                    <a:pt x="21012" y="29340"/>
                  </a:cubicBezTo>
                  <a:cubicBezTo>
                    <a:pt x="20453" y="28279"/>
                    <a:pt x="19937" y="27190"/>
                    <a:pt x="19493" y="26072"/>
                  </a:cubicBezTo>
                  <a:close/>
                  <a:moveTo>
                    <a:pt x="13287" y="26043"/>
                  </a:moveTo>
                  <a:cubicBezTo>
                    <a:pt x="12685" y="27448"/>
                    <a:pt x="12026" y="28809"/>
                    <a:pt x="11266" y="30142"/>
                  </a:cubicBezTo>
                  <a:cubicBezTo>
                    <a:pt x="11309" y="31289"/>
                    <a:pt x="11567" y="32221"/>
                    <a:pt x="12226" y="32464"/>
                  </a:cubicBezTo>
                  <a:cubicBezTo>
                    <a:pt x="12312" y="32493"/>
                    <a:pt x="12398" y="32507"/>
                    <a:pt x="12499" y="32507"/>
                  </a:cubicBezTo>
                  <a:cubicBezTo>
                    <a:pt x="13273" y="32507"/>
                    <a:pt x="13946" y="31346"/>
                    <a:pt x="14491" y="29985"/>
                  </a:cubicBezTo>
                  <a:cubicBezTo>
                    <a:pt x="14520" y="28852"/>
                    <a:pt x="14634" y="27634"/>
                    <a:pt x="14792" y="26416"/>
                  </a:cubicBezTo>
                  <a:cubicBezTo>
                    <a:pt x="14276" y="26330"/>
                    <a:pt x="13774" y="26201"/>
                    <a:pt x="13287" y="26043"/>
                  </a:cubicBezTo>
                  <a:close/>
                </a:path>
              </a:pathLst>
            </a:custGeom>
            <a:solidFill>
              <a:srgbClr val="FF885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2" name="Google Shape;4298;p64"/>
            <p:cNvSpPr/>
            <p:nvPr/>
          </p:nvSpPr>
          <p:spPr>
            <a:xfrm>
              <a:off x="4895338" y="3237588"/>
              <a:ext cx="265125" cy="477350"/>
            </a:xfrm>
            <a:custGeom>
              <a:avLst/>
              <a:gdLst/>
              <a:ahLst/>
              <a:cxnLst/>
              <a:rect l="l" t="t" r="r" b="b"/>
              <a:pathLst>
                <a:path w="10605" h="19094" extrusionOk="0">
                  <a:moveTo>
                    <a:pt x="5419" y="0"/>
                  </a:moveTo>
                  <a:cubicBezTo>
                    <a:pt x="5391" y="0"/>
                    <a:pt x="5361" y="1"/>
                    <a:pt x="5332" y="2"/>
                  </a:cubicBezTo>
                  <a:cubicBezTo>
                    <a:pt x="0" y="217"/>
                    <a:pt x="5332" y="19093"/>
                    <a:pt x="5332" y="19093"/>
                  </a:cubicBezTo>
                  <a:cubicBezTo>
                    <a:pt x="5332" y="19093"/>
                    <a:pt x="10605" y="0"/>
                    <a:pt x="5419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3" name="Google Shape;4299;p64"/>
            <p:cNvSpPr/>
            <p:nvPr/>
          </p:nvSpPr>
          <p:spPr>
            <a:xfrm>
              <a:off x="4664213" y="3294288"/>
              <a:ext cx="364425" cy="420650"/>
            </a:xfrm>
            <a:custGeom>
              <a:avLst/>
              <a:gdLst/>
              <a:ahLst/>
              <a:cxnLst/>
              <a:rect l="l" t="t" r="r" b="b"/>
              <a:pathLst>
                <a:path w="14577" h="16826" extrusionOk="0">
                  <a:moveTo>
                    <a:pt x="6090" y="1"/>
                  </a:moveTo>
                  <a:cubicBezTo>
                    <a:pt x="5789" y="1"/>
                    <a:pt x="5483" y="69"/>
                    <a:pt x="5175" y="214"/>
                  </a:cubicBezTo>
                  <a:cubicBezTo>
                    <a:pt x="1" y="2636"/>
                    <a:pt x="14577" y="16825"/>
                    <a:pt x="14577" y="16825"/>
                  </a:cubicBezTo>
                  <a:cubicBezTo>
                    <a:pt x="14577" y="16825"/>
                    <a:pt x="10827" y="1"/>
                    <a:pt x="6090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4" name="Google Shape;4300;p64"/>
            <p:cNvSpPr/>
            <p:nvPr/>
          </p:nvSpPr>
          <p:spPr>
            <a:xfrm>
              <a:off x="5028613" y="3297963"/>
              <a:ext cx="358000" cy="416975"/>
            </a:xfrm>
            <a:custGeom>
              <a:avLst/>
              <a:gdLst/>
              <a:ahLst/>
              <a:cxnLst/>
              <a:rect l="l" t="t" r="r" b="b"/>
              <a:pathLst>
                <a:path w="14320" h="16679" extrusionOk="0">
                  <a:moveTo>
                    <a:pt x="8717" y="1"/>
                  </a:moveTo>
                  <a:cubicBezTo>
                    <a:pt x="4186" y="1"/>
                    <a:pt x="1" y="16678"/>
                    <a:pt x="1" y="16678"/>
                  </a:cubicBezTo>
                  <a:cubicBezTo>
                    <a:pt x="1" y="16678"/>
                    <a:pt x="14319" y="2259"/>
                    <a:pt x="9489" y="167"/>
                  </a:cubicBezTo>
                  <a:cubicBezTo>
                    <a:pt x="9231" y="54"/>
                    <a:pt x="8974" y="1"/>
                    <a:pt x="8717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5" name="Google Shape;4301;p64"/>
            <p:cNvSpPr/>
            <p:nvPr/>
          </p:nvSpPr>
          <p:spPr>
            <a:xfrm>
              <a:off x="5028613" y="3459863"/>
              <a:ext cx="489850" cy="255075"/>
            </a:xfrm>
            <a:custGeom>
              <a:avLst/>
              <a:gdLst/>
              <a:ahLst/>
              <a:cxnLst/>
              <a:rect l="l" t="t" r="r" b="b"/>
              <a:pathLst>
                <a:path w="19594" h="10203" extrusionOk="0">
                  <a:moveTo>
                    <a:pt x="14702" y="1"/>
                  </a:moveTo>
                  <a:cubicBezTo>
                    <a:pt x="9971" y="1"/>
                    <a:pt x="1" y="10202"/>
                    <a:pt x="1" y="10202"/>
                  </a:cubicBezTo>
                  <a:cubicBezTo>
                    <a:pt x="1" y="10202"/>
                    <a:pt x="19594" y="4225"/>
                    <a:pt x="16340" y="657"/>
                  </a:cubicBezTo>
                  <a:cubicBezTo>
                    <a:pt x="15925" y="201"/>
                    <a:pt x="15365" y="1"/>
                    <a:pt x="14702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6" name="Google Shape;4302;p64"/>
            <p:cNvSpPr/>
            <p:nvPr/>
          </p:nvSpPr>
          <p:spPr>
            <a:xfrm>
              <a:off x="4566388" y="3450788"/>
              <a:ext cx="462250" cy="264150"/>
            </a:xfrm>
            <a:custGeom>
              <a:avLst/>
              <a:gdLst/>
              <a:ahLst/>
              <a:cxnLst/>
              <a:rect l="l" t="t" r="r" b="b"/>
              <a:pathLst>
                <a:path w="18490" h="10566" extrusionOk="0">
                  <a:moveTo>
                    <a:pt x="3604" y="1"/>
                  </a:moveTo>
                  <a:cubicBezTo>
                    <a:pt x="2954" y="1"/>
                    <a:pt x="2454" y="248"/>
                    <a:pt x="2165" y="819"/>
                  </a:cubicBezTo>
                  <a:cubicBezTo>
                    <a:pt x="1" y="5133"/>
                    <a:pt x="18490" y="10565"/>
                    <a:pt x="18490" y="10565"/>
                  </a:cubicBezTo>
                  <a:cubicBezTo>
                    <a:pt x="18490" y="10565"/>
                    <a:pt x="7850" y="1"/>
                    <a:pt x="3604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7" name="Google Shape;4303;p64"/>
            <p:cNvSpPr/>
            <p:nvPr/>
          </p:nvSpPr>
          <p:spPr>
            <a:xfrm>
              <a:off x="4553213" y="3662238"/>
              <a:ext cx="475425" cy="94750"/>
            </a:xfrm>
            <a:custGeom>
              <a:avLst/>
              <a:gdLst/>
              <a:ahLst/>
              <a:cxnLst/>
              <a:rect l="l" t="t" r="r" b="b"/>
              <a:pathLst>
                <a:path w="19017" h="3790" extrusionOk="0">
                  <a:moveTo>
                    <a:pt x="4880" y="0"/>
                  </a:moveTo>
                  <a:cubicBezTo>
                    <a:pt x="2261" y="0"/>
                    <a:pt x="292" y="462"/>
                    <a:pt x="155" y="1820"/>
                  </a:cubicBezTo>
                  <a:cubicBezTo>
                    <a:pt x="0" y="3306"/>
                    <a:pt x="2251" y="3790"/>
                    <a:pt x="5247" y="3790"/>
                  </a:cubicBezTo>
                  <a:cubicBezTo>
                    <a:pt x="10835" y="3790"/>
                    <a:pt x="19017" y="2107"/>
                    <a:pt x="19017" y="2107"/>
                  </a:cubicBezTo>
                  <a:cubicBezTo>
                    <a:pt x="19017" y="2107"/>
                    <a:pt x="10469" y="0"/>
                    <a:pt x="4880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8" name="Google Shape;4304;p64"/>
            <p:cNvSpPr/>
            <p:nvPr/>
          </p:nvSpPr>
          <p:spPr>
            <a:xfrm>
              <a:off x="4702188" y="3714913"/>
              <a:ext cx="326450" cy="408475"/>
            </a:xfrm>
            <a:custGeom>
              <a:avLst/>
              <a:gdLst/>
              <a:ahLst/>
              <a:cxnLst/>
              <a:rect l="l" t="t" r="r" b="b"/>
              <a:pathLst>
                <a:path w="13058" h="16339" extrusionOk="0">
                  <a:moveTo>
                    <a:pt x="13058" y="0"/>
                  </a:moveTo>
                  <a:cubicBezTo>
                    <a:pt x="13057" y="1"/>
                    <a:pt x="1" y="13057"/>
                    <a:pt x="3627" y="16024"/>
                  </a:cubicBezTo>
                  <a:cubicBezTo>
                    <a:pt x="3889" y="16239"/>
                    <a:pt x="4162" y="16339"/>
                    <a:pt x="4444" y="16339"/>
                  </a:cubicBezTo>
                  <a:cubicBezTo>
                    <a:pt x="8051" y="16339"/>
                    <a:pt x="13058" y="1"/>
                    <a:pt x="13058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9" name="Google Shape;4305;p64"/>
            <p:cNvSpPr/>
            <p:nvPr/>
          </p:nvSpPr>
          <p:spPr>
            <a:xfrm>
              <a:off x="4574988" y="3714913"/>
              <a:ext cx="453650" cy="250950"/>
            </a:xfrm>
            <a:custGeom>
              <a:avLst/>
              <a:gdLst/>
              <a:ahLst/>
              <a:cxnLst/>
              <a:rect l="l" t="t" r="r" b="b"/>
              <a:pathLst>
                <a:path w="18146" h="10038" extrusionOk="0">
                  <a:moveTo>
                    <a:pt x="18146" y="0"/>
                  </a:moveTo>
                  <a:lnTo>
                    <a:pt x="18146" y="0"/>
                  </a:lnTo>
                  <a:cubicBezTo>
                    <a:pt x="18145" y="0"/>
                    <a:pt x="1" y="4759"/>
                    <a:pt x="1821" y="9159"/>
                  </a:cubicBezTo>
                  <a:cubicBezTo>
                    <a:pt x="2073" y="9773"/>
                    <a:pt x="2573" y="10037"/>
                    <a:pt x="3247" y="10037"/>
                  </a:cubicBezTo>
                  <a:cubicBezTo>
                    <a:pt x="7398" y="10037"/>
                    <a:pt x="18146" y="0"/>
                    <a:pt x="18146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0" name="Google Shape;4306;p64"/>
            <p:cNvSpPr/>
            <p:nvPr/>
          </p:nvSpPr>
          <p:spPr>
            <a:xfrm>
              <a:off x="5028613" y="3654263"/>
              <a:ext cx="473275" cy="110675"/>
            </a:xfrm>
            <a:custGeom>
              <a:avLst/>
              <a:gdLst/>
              <a:ahLst/>
              <a:cxnLst/>
              <a:rect l="l" t="t" r="r" b="b"/>
              <a:pathLst>
                <a:path w="18931" h="4427" extrusionOk="0">
                  <a:moveTo>
                    <a:pt x="14024" y="1"/>
                  </a:moveTo>
                  <a:cubicBezTo>
                    <a:pt x="8459" y="1"/>
                    <a:pt x="1" y="2426"/>
                    <a:pt x="1" y="2426"/>
                  </a:cubicBezTo>
                  <a:cubicBezTo>
                    <a:pt x="1" y="2426"/>
                    <a:pt x="8205" y="4427"/>
                    <a:pt x="13769" y="4427"/>
                  </a:cubicBezTo>
                  <a:cubicBezTo>
                    <a:pt x="16722" y="4427"/>
                    <a:pt x="18931" y="3863"/>
                    <a:pt x="18777" y="2139"/>
                  </a:cubicBezTo>
                  <a:cubicBezTo>
                    <a:pt x="18639" y="543"/>
                    <a:pt x="16655" y="1"/>
                    <a:pt x="14024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1" name="Google Shape;4307;p64"/>
            <p:cNvSpPr/>
            <p:nvPr/>
          </p:nvSpPr>
          <p:spPr>
            <a:xfrm>
              <a:off x="5028613" y="3714913"/>
              <a:ext cx="462975" cy="250275"/>
            </a:xfrm>
            <a:custGeom>
              <a:avLst/>
              <a:gdLst/>
              <a:ahLst/>
              <a:cxnLst/>
              <a:rect l="l" t="t" r="r" b="b"/>
              <a:pathLst>
                <a:path w="18519" h="10011" extrusionOk="0">
                  <a:moveTo>
                    <a:pt x="1" y="0"/>
                  </a:moveTo>
                  <a:lnTo>
                    <a:pt x="1" y="0"/>
                  </a:lnTo>
                  <a:cubicBezTo>
                    <a:pt x="1" y="0"/>
                    <a:pt x="10087" y="10011"/>
                    <a:pt x="14583" y="10011"/>
                  </a:cubicBezTo>
                  <a:cubicBezTo>
                    <a:pt x="15297" y="10011"/>
                    <a:pt x="15870" y="9758"/>
                    <a:pt x="16240" y="9173"/>
                  </a:cubicBezTo>
                  <a:cubicBezTo>
                    <a:pt x="18519" y="5518"/>
                    <a:pt x="2" y="0"/>
                    <a:pt x="1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2" name="Google Shape;4308;p64"/>
            <p:cNvSpPr/>
            <p:nvPr/>
          </p:nvSpPr>
          <p:spPr>
            <a:xfrm>
              <a:off x="5028613" y="3710963"/>
              <a:ext cx="356550" cy="408725"/>
            </a:xfrm>
            <a:custGeom>
              <a:avLst/>
              <a:gdLst/>
              <a:ahLst/>
              <a:cxnLst/>
              <a:rect l="l" t="t" r="r" b="b"/>
              <a:pathLst>
                <a:path w="14262" h="16349" extrusionOk="0">
                  <a:moveTo>
                    <a:pt x="1" y="0"/>
                  </a:moveTo>
                  <a:lnTo>
                    <a:pt x="1" y="0"/>
                  </a:lnTo>
                  <a:cubicBezTo>
                    <a:pt x="1" y="1"/>
                    <a:pt x="4005" y="16348"/>
                    <a:pt x="8542" y="16348"/>
                  </a:cubicBezTo>
                  <a:cubicBezTo>
                    <a:pt x="8823" y="16348"/>
                    <a:pt x="9105" y="16286"/>
                    <a:pt x="9389" y="16153"/>
                  </a:cubicBezTo>
                  <a:cubicBezTo>
                    <a:pt x="14262" y="13860"/>
                    <a:pt x="2" y="1"/>
                    <a:pt x="1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3" name="Google Shape;4309;p64"/>
            <p:cNvSpPr/>
            <p:nvPr/>
          </p:nvSpPr>
          <p:spPr>
            <a:xfrm>
              <a:off x="4912163" y="3710963"/>
              <a:ext cx="230350" cy="467275"/>
            </a:xfrm>
            <a:custGeom>
              <a:avLst/>
              <a:gdLst/>
              <a:ahLst/>
              <a:cxnLst/>
              <a:rect l="l" t="t" r="r" b="b"/>
              <a:pathLst>
                <a:path w="9214" h="18691" extrusionOk="0">
                  <a:moveTo>
                    <a:pt x="4659" y="0"/>
                  </a:moveTo>
                  <a:cubicBezTo>
                    <a:pt x="4659" y="1"/>
                    <a:pt x="1" y="18604"/>
                    <a:pt x="4616" y="18690"/>
                  </a:cubicBezTo>
                  <a:cubicBezTo>
                    <a:pt x="4625" y="18690"/>
                    <a:pt x="4633" y="18690"/>
                    <a:pt x="4642" y="18690"/>
                  </a:cubicBezTo>
                  <a:cubicBezTo>
                    <a:pt x="9213" y="18690"/>
                    <a:pt x="4659" y="1"/>
                    <a:pt x="4659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4" name="Google Shape;4310;p64"/>
            <p:cNvSpPr/>
            <p:nvPr/>
          </p:nvSpPr>
          <p:spPr>
            <a:xfrm>
              <a:off x="4762763" y="3464088"/>
              <a:ext cx="505950" cy="486750"/>
            </a:xfrm>
            <a:custGeom>
              <a:avLst/>
              <a:gdLst/>
              <a:ahLst/>
              <a:cxnLst/>
              <a:rect l="l" t="t" r="r" b="b"/>
              <a:pathLst>
                <a:path w="20238" h="19470" extrusionOk="0">
                  <a:moveTo>
                    <a:pt x="10506" y="0"/>
                  </a:moveTo>
                  <a:cubicBezTo>
                    <a:pt x="6564" y="0"/>
                    <a:pt x="3024" y="2365"/>
                    <a:pt x="1505" y="6006"/>
                  </a:cubicBezTo>
                  <a:cubicBezTo>
                    <a:pt x="0" y="9646"/>
                    <a:pt x="831" y="13831"/>
                    <a:pt x="3612" y="16612"/>
                  </a:cubicBezTo>
                  <a:cubicBezTo>
                    <a:pt x="5485" y="18475"/>
                    <a:pt x="7983" y="19470"/>
                    <a:pt x="10523" y="19470"/>
                  </a:cubicBezTo>
                  <a:cubicBezTo>
                    <a:pt x="11772" y="19470"/>
                    <a:pt x="13032" y="19229"/>
                    <a:pt x="14232" y="18733"/>
                  </a:cubicBezTo>
                  <a:cubicBezTo>
                    <a:pt x="17859" y="17228"/>
                    <a:pt x="20238" y="13674"/>
                    <a:pt x="20238" y="9732"/>
                  </a:cubicBezTo>
                  <a:cubicBezTo>
                    <a:pt x="20238" y="4357"/>
                    <a:pt x="15881" y="0"/>
                    <a:pt x="10506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5" name="Google Shape;4311;p64"/>
            <p:cNvSpPr/>
            <p:nvPr/>
          </p:nvSpPr>
          <p:spPr>
            <a:xfrm>
              <a:off x="5016438" y="3355863"/>
              <a:ext cx="17575" cy="108600"/>
            </a:xfrm>
            <a:custGeom>
              <a:avLst/>
              <a:gdLst/>
              <a:ahLst/>
              <a:cxnLst/>
              <a:rect l="l" t="t" r="r" b="b"/>
              <a:pathLst>
                <a:path w="703" h="4344" extrusionOk="0">
                  <a:moveTo>
                    <a:pt x="345" y="1"/>
                  </a:moveTo>
                  <a:cubicBezTo>
                    <a:pt x="347" y="22"/>
                    <a:pt x="350" y="43"/>
                    <a:pt x="352" y="64"/>
                  </a:cubicBezTo>
                  <a:lnTo>
                    <a:pt x="352" y="64"/>
                  </a:lnTo>
                  <a:cubicBezTo>
                    <a:pt x="354" y="43"/>
                    <a:pt x="357" y="22"/>
                    <a:pt x="359" y="1"/>
                  </a:cubicBezTo>
                  <a:close/>
                  <a:moveTo>
                    <a:pt x="352" y="64"/>
                  </a:moveTo>
                  <a:lnTo>
                    <a:pt x="352" y="64"/>
                  </a:lnTo>
                  <a:cubicBezTo>
                    <a:pt x="198" y="1491"/>
                    <a:pt x="85" y="2917"/>
                    <a:pt x="1" y="4344"/>
                  </a:cubicBezTo>
                  <a:lnTo>
                    <a:pt x="703" y="4344"/>
                  </a:lnTo>
                  <a:cubicBezTo>
                    <a:pt x="618" y="2917"/>
                    <a:pt x="519" y="1491"/>
                    <a:pt x="352" y="64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6" name="Google Shape;4312;p64"/>
            <p:cNvSpPr/>
            <p:nvPr/>
          </p:nvSpPr>
          <p:spPr>
            <a:xfrm>
              <a:off x="5140063" y="3403163"/>
              <a:ext cx="62000" cy="98575"/>
            </a:xfrm>
            <a:custGeom>
              <a:avLst/>
              <a:gdLst/>
              <a:ahLst/>
              <a:cxnLst/>
              <a:rect l="l" t="t" r="r" b="b"/>
              <a:pathLst>
                <a:path w="2480" h="3943" extrusionOk="0">
                  <a:moveTo>
                    <a:pt x="2480" y="1"/>
                  </a:moveTo>
                  <a:cubicBezTo>
                    <a:pt x="1620" y="1176"/>
                    <a:pt x="803" y="2380"/>
                    <a:pt x="0" y="3584"/>
                  </a:cubicBezTo>
                  <a:cubicBezTo>
                    <a:pt x="215" y="3699"/>
                    <a:pt x="416" y="3813"/>
                    <a:pt x="617" y="3942"/>
                  </a:cubicBezTo>
                  <a:cubicBezTo>
                    <a:pt x="1262" y="2638"/>
                    <a:pt x="1892" y="1334"/>
                    <a:pt x="2480" y="1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7" name="Google Shape;4313;p64"/>
            <p:cNvSpPr/>
            <p:nvPr/>
          </p:nvSpPr>
          <p:spPr>
            <a:xfrm>
              <a:off x="4848388" y="3403163"/>
              <a:ext cx="62025" cy="98575"/>
            </a:xfrm>
            <a:custGeom>
              <a:avLst/>
              <a:gdLst/>
              <a:ahLst/>
              <a:cxnLst/>
              <a:rect l="l" t="t" r="r" b="b"/>
              <a:pathLst>
                <a:path w="2481" h="3943" extrusionOk="0">
                  <a:moveTo>
                    <a:pt x="1" y="1"/>
                  </a:moveTo>
                  <a:lnTo>
                    <a:pt x="1" y="1"/>
                  </a:lnTo>
                  <a:cubicBezTo>
                    <a:pt x="588" y="1334"/>
                    <a:pt x="1219" y="2638"/>
                    <a:pt x="1878" y="3942"/>
                  </a:cubicBezTo>
                  <a:cubicBezTo>
                    <a:pt x="2079" y="3813"/>
                    <a:pt x="2279" y="3699"/>
                    <a:pt x="2480" y="3584"/>
                  </a:cubicBezTo>
                  <a:cubicBezTo>
                    <a:pt x="1692" y="2366"/>
                    <a:pt x="875" y="1162"/>
                    <a:pt x="1" y="1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8" name="Google Shape;4314;p64"/>
            <p:cNvSpPr/>
            <p:nvPr/>
          </p:nvSpPr>
          <p:spPr>
            <a:xfrm>
              <a:off x="5232513" y="3532513"/>
              <a:ext cx="99275" cy="62375"/>
            </a:xfrm>
            <a:custGeom>
              <a:avLst/>
              <a:gdLst/>
              <a:ahLst/>
              <a:cxnLst/>
              <a:rect l="l" t="t" r="r" b="b"/>
              <a:pathLst>
                <a:path w="3971" h="2495" extrusionOk="0">
                  <a:moveTo>
                    <a:pt x="3956" y="1"/>
                  </a:moveTo>
                  <a:cubicBezTo>
                    <a:pt x="2623" y="588"/>
                    <a:pt x="1304" y="1219"/>
                    <a:pt x="0" y="1878"/>
                  </a:cubicBezTo>
                  <a:cubicBezTo>
                    <a:pt x="115" y="2079"/>
                    <a:pt x="244" y="2280"/>
                    <a:pt x="358" y="2495"/>
                  </a:cubicBezTo>
                  <a:cubicBezTo>
                    <a:pt x="1577" y="1692"/>
                    <a:pt x="2781" y="875"/>
                    <a:pt x="3970" y="1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9" name="Google Shape;4315;p64"/>
            <p:cNvSpPr/>
            <p:nvPr/>
          </p:nvSpPr>
          <p:spPr>
            <a:xfrm>
              <a:off x="4719038" y="3532513"/>
              <a:ext cx="99275" cy="62375"/>
            </a:xfrm>
            <a:custGeom>
              <a:avLst/>
              <a:gdLst/>
              <a:ahLst/>
              <a:cxnLst/>
              <a:rect l="l" t="t" r="r" b="b"/>
              <a:pathLst>
                <a:path w="3971" h="2495" extrusionOk="0">
                  <a:moveTo>
                    <a:pt x="0" y="1"/>
                  </a:moveTo>
                  <a:cubicBezTo>
                    <a:pt x="1190" y="875"/>
                    <a:pt x="2394" y="1692"/>
                    <a:pt x="3612" y="2495"/>
                  </a:cubicBezTo>
                  <a:cubicBezTo>
                    <a:pt x="3727" y="2294"/>
                    <a:pt x="3842" y="2079"/>
                    <a:pt x="3971" y="1878"/>
                  </a:cubicBezTo>
                  <a:cubicBezTo>
                    <a:pt x="2666" y="1233"/>
                    <a:pt x="1348" y="588"/>
                    <a:pt x="15" y="1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0" name="Google Shape;4316;p64"/>
            <p:cNvSpPr/>
            <p:nvPr/>
          </p:nvSpPr>
          <p:spPr>
            <a:xfrm>
              <a:off x="5268688" y="3700563"/>
              <a:ext cx="110400" cy="17950"/>
            </a:xfrm>
            <a:custGeom>
              <a:avLst/>
              <a:gdLst/>
              <a:ahLst/>
              <a:cxnLst/>
              <a:rect l="l" t="t" r="r" b="b"/>
              <a:pathLst>
                <a:path w="4416" h="718" extrusionOk="0">
                  <a:moveTo>
                    <a:pt x="1" y="1"/>
                  </a:moveTo>
                  <a:lnTo>
                    <a:pt x="1" y="273"/>
                  </a:lnTo>
                  <a:lnTo>
                    <a:pt x="1" y="717"/>
                  </a:lnTo>
                  <a:cubicBezTo>
                    <a:pt x="1477" y="631"/>
                    <a:pt x="2939" y="517"/>
                    <a:pt x="4415" y="359"/>
                  </a:cubicBezTo>
                  <a:cubicBezTo>
                    <a:pt x="2939" y="187"/>
                    <a:pt x="1477" y="72"/>
                    <a:pt x="1" y="1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1" name="Google Shape;4317;p64"/>
            <p:cNvSpPr/>
            <p:nvPr/>
          </p:nvSpPr>
          <p:spPr>
            <a:xfrm>
              <a:off x="4671738" y="3700563"/>
              <a:ext cx="110375" cy="17950"/>
            </a:xfrm>
            <a:custGeom>
              <a:avLst/>
              <a:gdLst/>
              <a:ahLst/>
              <a:cxnLst/>
              <a:rect l="l" t="t" r="r" b="b"/>
              <a:pathLst>
                <a:path w="4415" h="718" extrusionOk="0">
                  <a:moveTo>
                    <a:pt x="4415" y="1"/>
                  </a:moveTo>
                  <a:cubicBezTo>
                    <a:pt x="2939" y="87"/>
                    <a:pt x="1462" y="187"/>
                    <a:pt x="1" y="359"/>
                  </a:cubicBezTo>
                  <a:cubicBezTo>
                    <a:pt x="1477" y="517"/>
                    <a:pt x="2939" y="631"/>
                    <a:pt x="4415" y="717"/>
                  </a:cubicBezTo>
                  <a:lnTo>
                    <a:pt x="4415" y="287"/>
                  </a:lnTo>
                  <a:lnTo>
                    <a:pt x="4415" y="1"/>
                  </a:ln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2" name="Google Shape;4318;p64"/>
            <p:cNvSpPr/>
            <p:nvPr/>
          </p:nvSpPr>
          <p:spPr>
            <a:xfrm>
              <a:off x="4719038" y="3822763"/>
              <a:ext cx="101075" cy="63450"/>
            </a:xfrm>
            <a:custGeom>
              <a:avLst/>
              <a:gdLst/>
              <a:ahLst/>
              <a:cxnLst/>
              <a:rect l="l" t="t" r="r" b="b"/>
              <a:pathLst>
                <a:path w="4043" h="2538" extrusionOk="0">
                  <a:moveTo>
                    <a:pt x="3684" y="0"/>
                  </a:moveTo>
                  <a:cubicBezTo>
                    <a:pt x="2437" y="817"/>
                    <a:pt x="1204" y="1648"/>
                    <a:pt x="0" y="2537"/>
                  </a:cubicBezTo>
                  <a:cubicBezTo>
                    <a:pt x="1362" y="1935"/>
                    <a:pt x="2709" y="1276"/>
                    <a:pt x="4042" y="616"/>
                  </a:cubicBezTo>
                  <a:cubicBezTo>
                    <a:pt x="3913" y="416"/>
                    <a:pt x="3784" y="215"/>
                    <a:pt x="3684" y="0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3" name="Google Shape;4319;p64"/>
            <p:cNvSpPr/>
            <p:nvPr/>
          </p:nvSpPr>
          <p:spPr>
            <a:xfrm>
              <a:off x="5230713" y="3822763"/>
              <a:ext cx="101075" cy="63450"/>
            </a:xfrm>
            <a:custGeom>
              <a:avLst/>
              <a:gdLst/>
              <a:ahLst/>
              <a:cxnLst/>
              <a:rect l="l" t="t" r="r" b="b"/>
              <a:pathLst>
                <a:path w="4043" h="2538" extrusionOk="0">
                  <a:moveTo>
                    <a:pt x="359" y="0"/>
                  </a:moveTo>
                  <a:cubicBezTo>
                    <a:pt x="244" y="215"/>
                    <a:pt x="129" y="416"/>
                    <a:pt x="0" y="616"/>
                  </a:cubicBezTo>
                  <a:cubicBezTo>
                    <a:pt x="1333" y="1290"/>
                    <a:pt x="2681" y="1935"/>
                    <a:pt x="4042" y="2537"/>
                  </a:cubicBezTo>
                  <a:cubicBezTo>
                    <a:pt x="2838" y="1648"/>
                    <a:pt x="1606" y="817"/>
                    <a:pt x="373" y="0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4" name="Google Shape;4320;p64"/>
            <p:cNvSpPr/>
            <p:nvPr/>
          </p:nvSpPr>
          <p:spPr>
            <a:xfrm>
              <a:off x="4848388" y="3914113"/>
              <a:ext cx="63800" cy="101450"/>
            </a:xfrm>
            <a:custGeom>
              <a:avLst/>
              <a:gdLst/>
              <a:ahLst/>
              <a:cxnLst/>
              <a:rect l="l" t="t" r="r" b="b"/>
              <a:pathLst>
                <a:path w="2552" h="4058" extrusionOk="0">
                  <a:moveTo>
                    <a:pt x="1935" y="1"/>
                  </a:moveTo>
                  <a:cubicBezTo>
                    <a:pt x="1262" y="1334"/>
                    <a:pt x="602" y="2681"/>
                    <a:pt x="1" y="4057"/>
                  </a:cubicBezTo>
                  <a:cubicBezTo>
                    <a:pt x="889" y="2853"/>
                    <a:pt x="1735" y="1606"/>
                    <a:pt x="2552" y="359"/>
                  </a:cubicBezTo>
                  <a:cubicBezTo>
                    <a:pt x="2351" y="245"/>
                    <a:pt x="2136" y="130"/>
                    <a:pt x="1935" y="1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5" name="Google Shape;4321;p64"/>
            <p:cNvSpPr/>
            <p:nvPr/>
          </p:nvSpPr>
          <p:spPr>
            <a:xfrm>
              <a:off x="5138263" y="3914113"/>
              <a:ext cx="63800" cy="101450"/>
            </a:xfrm>
            <a:custGeom>
              <a:avLst/>
              <a:gdLst/>
              <a:ahLst/>
              <a:cxnLst/>
              <a:rect l="l" t="t" r="r" b="b"/>
              <a:pathLst>
                <a:path w="2552" h="4058" extrusionOk="0">
                  <a:moveTo>
                    <a:pt x="631" y="1"/>
                  </a:moveTo>
                  <a:cubicBezTo>
                    <a:pt x="431" y="130"/>
                    <a:pt x="216" y="245"/>
                    <a:pt x="1" y="359"/>
                  </a:cubicBezTo>
                  <a:cubicBezTo>
                    <a:pt x="818" y="1621"/>
                    <a:pt x="1663" y="2853"/>
                    <a:pt x="2552" y="4057"/>
                  </a:cubicBezTo>
                  <a:cubicBezTo>
                    <a:pt x="1950" y="2681"/>
                    <a:pt x="1305" y="1334"/>
                    <a:pt x="631" y="1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6" name="Google Shape;4322;p64"/>
            <p:cNvSpPr/>
            <p:nvPr/>
          </p:nvSpPr>
          <p:spPr>
            <a:xfrm>
              <a:off x="5016088" y="3950663"/>
              <a:ext cx="17925" cy="112175"/>
            </a:xfrm>
            <a:custGeom>
              <a:avLst/>
              <a:gdLst/>
              <a:ahLst/>
              <a:cxnLst/>
              <a:rect l="l" t="t" r="r" b="b"/>
              <a:pathLst>
                <a:path w="717" h="4487" extrusionOk="0">
                  <a:moveTo>
                    <a:pt x="0" y="1"/>
                  </a:moveTo>
                  <a:cubicBezTo>
                    <a:pt x="86" y="1506"/>
                    <a:pt x="201" y="2996"/>
                    <a:pt x="359" y="4487"/>
                  </a:cubicBezTo>
                  <a:cubicBezTo>
                    <a:pt x="531" y="2996"/>
                    <a:pt x="645" y="1506"/>
                    <a:pt x="717" y="1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7" name="Google Shape;4323;p64"/>
            <p:cNvSpPr/>
            <p:nvPr/>
          </p:nvSpPr>
          <p:spPr>
            <a:xfrm>
              <a:off x="4782088" y="3464088"/>
              <a:ext cx="485550" cy="486250"/>
            </a:xfrm>
            <a:custGeom>
              <a:avLst/>
              <a:gdLst/>
              <a:ahLst/>
              <a:cxnLst/>
              <a:rect l="l" t="t" r="r" b="b"/>
              <a:pathLst>
                <a:path w="19422" h="19450" extrusionOk="0">
                  <a:moveTo>
                    <a:pt x="9375" y="0"/>
                  </a:moveTo>
                  <a:cubicBezTo>
                    <a:pt x="9317" y="903"/>
                    <a:pt x="9274" y="1820"/>
                    <a:pt x="9246" y="2723"/>
                  </a:cubicBezTo>
                  <a:cubicBezTo>
                    <a:pt x="9188" y="3899"/>
                    <a:pt x="9174" y="5088"/>
                    <a:pt x="9145" y="6264"/>
                  </a:cubicBezTo>
                  <a:lnTo>
                    <a:pt x="9131" y="7568"/>
                  </a:lnTo>
                  <a:lnTo>
                    <a:pt x="8457" y="6450"/>
                  </a:lnTo>
                  <a:cubicBezTo>
                    <a:pt x="7841" y="5447"/>
                    <a:pt x="7239" y="4429"/>
                    <a:pt x="6608" y="3426"/>
                  </a:cubicBezTo>
                  <a:cubicBezTo>
                    <a:pt x="6121" y="2666"/>
                    <a:pt x="5634" y="1906"/>
                    <a:pt x="5132" y="1133"/>
                  </a:cubicBezTo>
                  <a:cubicBezTo>
                    <a:pt x="4931" y="1247"/>
                    <a:pt x="4716" y="1376"/>
                    <a:pt x="4530" y="1491"/>
                  </a:cubicBezTo>
                  <a:cubicBezTo>
                    <a:pt x="4931" y="2308"/>
                    <a:pt x="5347" y="3110"/>
                    <a:pt x="5777" y="3913"/>
                  </a:cubicBezTo>
                  <a:cubicBezTo>
                    <a:pt x="6322" y="4959"/>
                    <a:pt x="6895" y="5991"/>
                    <a:pt x="7454" y="7023"/>
                  </a:cubicBezTo>
                  <a:lnTo>
                    <a:pt x="8099" y="8170"/>
                  </a:lnTo>
                  <a:lnTo>
                    <a:pt x="6967" y="7525"/>
                  </a:lnTo>
                  <a:cubicBezTo>
                    <a:pt x="5920" y="6966"/>
                    <a:pt x="4903" y="6393"/>
                    <a:pt x="3842" y="5848"/>
                  </a:cubicBezTo>
                  <a:cubicBezTo>
                    <a:pt x="3054" y="5432"/>
                    <a:pt x="2251" y="5017"/>
                    <a:pt x="1449" y="4615"/>
                  </a:cubicBezTo>
                  <a:cubicBezTo>
                    <a:pt x="1320" y="4816"/>
                    <a:pt x="1205" y="5017"/>
                    <a:pt x="1090" y="5232"/>
                  </a:cubicBezTo>
                  <a:cubicBezTo>
                    <a:pt x="1836" y="5719"/>
                    <a:pt x="2595" y="6206"/>
                    <a:pt x="3355" y="6679"/>
                  </a:cubicBezTo>
                  <a:cubicBezTo>
                    <a:pt x="4344" y="7324"/>
                    <a:pt x="5361" y="7926"/>
                    <a:pt x="6365" y="8542"/>
                  </a:cubicBezTo>
                  <a:lnTo>
                    <a:pt x="7497" y="9202"/>
                  </a:lnTo>
                  <a:lnTo>
                    <a:pt x="6193" y="9216"/>
                  </a:lnTo>
                  <a:cubicBezTo>
                    <a:pt x="5003" y="9245"/>
                    <a:pt x="3828" y="9259"/>
                    <a:pt x="2653" y="9316"/>
                  </a:cubicBezTo>
                  <a:cubicBezTo>
                    <a:pt x="1764" y="9345"/>
                    <a:pt x="875" y="9388"/>
                    <a:pt x="1" y="9445"/>
                  </a:cubicBezTo>
                  <a:lnTo>
                    <a:pt x="1" y="9732"/>
                  </a:lnTo>
                  <a:lnTo>
                    <a:pt x="1" y="10162"/>
                  </a:lnTo>
                  <a:cubicBezTo>
                    <a:pt x="875" y="10205"/>
                    <a:pt x="1764" y="10248"/>
                    <a:pt x="2638" y="10277"/>
                  </a:cubicBezTo>
                  <a:cubicBezTo>
                    <a:pt x="3828" y="10334"/>
                    <a:pt x="5003" y="10348"/>
                    <a:pt x="6178" y="10391"/>
                  </a:cubicBezTo>
                  <a:lnTo>
                    <a:pt x="7483" y="10391"/>
                  </a:lnTo>
                  <a:lnTo>
                    <a:pt x="6365" y="11065"/>
                  </a:lnTo>
                  <a:cubicBezTo>
                    <a:pt x="5361" y="11681"/>
                    <a:pt x="4344" y="12283"/>
                    <a:pt x="3355" y="12914"/>
                  </a:cubicBezTo>
                  <a:cubicBezTo>
                    <a:pt x="2610" y="13387"/>
                    <a:pt x="1879" y="13860"/>
                    <a:pt x="1148" y="14333"/>
                  </a:cubicBezTo>
                  <a:cubicBezTo>
                    <a:pt x="1262" y="14548"/>
                    <a:pt x="1377" y="14748"/>
                    <a:pt x="1506" y="14949"/>
                  </a:cubicBezTo>
                  <a:cubicBezTo>
                    <a:pt x="2280" y="14562"/>
                    <a:pt x="3054" y="14161"/>
                    <a:pt x="3828" y="13760"/>
                  </a:cubicBezTo>
                  <a:cubicBezTo>
                    <a:pt x="4874" y="13215"/>
                    <a:pt x="5906" y="12642"/>
                    <a:pt x="6952" y="12068"/>
                  </a:cubicBezTo>
                  <a:lnTo>
                    <a:pt x="8085" y="11438"/>
                  </a:lnTo>
                  <a:lnTo>
                    <a:pt x="7440" y="12570"/>
                  </a:lnTo>
                  <a:cubicBezTo>
                    <a:pt x="6881" y="13602"/>
                    <a:pt x="6307" y="14634"/>
                    <a:pt x="5763" y="15680"/>
                  </a:cubicBezTo>
                  <a:cubicBezTo>
                    <a:pt x="5361" y="16454"/>
                    <a:pt x="4960" y="17214"/>
                    <a:pt x="4573" y="17988"/>
                  </a:cubicBezTo>
                  <a:cubicBezTo>
                    <a:pt x="4774" y="18117"/>
                    <a:pt x="4989" y="18231"/>
                    <a:pt x="5204" y="18346"/>
                  </a:cubicBezTo>
                  <a:cubicBezTo>
                    <a:pt x="5677" y="17629"/>
                    <a:pt x="6135" y="16898"/>
                    <a:pt x="6594" y="16167"/>
                  </a:cubicBezTo>
                  <a:cubicBezTo>
                    <a:pt x="7239" y="15178"/>
                    <a:pt x="7841" y="14161"/>
                    <a:pt x="8457" y="13158"/>
                  </a:cubicBezTo>
                  <a:lnTo>
                    <a:pt x="9117" y="12025"/>
                  </a:lnTo>
                  <a:lnTo>
                    <a:pt x="9131" y="13330"/>
                  </a:lnTo>
                  <a:cubicBezTo>
                    <a:pt x="9160" y="14519"/>
                    <a:pt x="9174" y="15694"/>
                    <a:pt x="9231" y="16870"/>
                  </a:cubicBezTo>
                  <a:cubicBezTo>
                    <a:pt x="9260" y="17730"/>
                    <a:pt x="9303" y="18590"/>
                    <a:pt x="9346" y="19450"/>
                  </a:cubicBezTo>
                  <a:lnTo>
                    <a:pt x="10063" y="19450"/>
                  </a:lnTo>
                  <a:cubicBezTo>
                    <a:pt x="10120" y="18590"/>
                    <a:pt x="10163" y="17730"/>
                    <a:pt x="10191" y="16870"/>
                  </a:cubicBezTo>
                  <a:cubicBezTo>
                    <a:pt x="10249" y="15694"/>
                    <a:pt x="10263" y="14519"/>
                    <a:pt x="10292" y="13330"/>
                  </a:cubicBezTo>
                  <a:lnTo>
                    <a:pt x="10306" y="12025"/>
                  </a:lnTo>
                  <a:lnTo>
                    <a:pt x="10965" y="13158"/>
                  </a:lnTo>
                  <a:cubicBezTo>
                    <a:pt x="11582" y="14161"/>
                    <a:pt x="12184" y="15178"/>
                    <a:pt x="12829" y="16167"/>
                  </a:cubicBezTo>
                  <a:cubicBezTo>
                    <a:pt x="13287" y="16898"/>
                    <a:pt x="13746" y="17629"/>
                    <a:pt x="14219" y="18346"/>
                  </a:cubicBezTo>
                  <a:cubicBezTo>
                    <a:pt x="14434" y="18231"/>
                    <a:pt x="14649" y="18117"/>
                    <a:pt x="14850" y="17988"/>
                  </a:cubicBezTo>
                  <a:cubicBezTo>
                    <a:pt x="14463" y="17214"/>
                    <a:pt x="14061" y="16454"/>
                    <a:pt x="13660" y="15680"/>
                  </a:cubicBezTo>
                  <a:cubicBezTo>
                    <a:pt x="13130" y="14634"/>
                    <a:pt x="12542" y="13602"/>
                    <a:pt x="11983" y="12570"/>
                  </a:cubicBezTo>
                  <a:lnTo>
                    <a:pt x="11338" y="11438"/>
                  </a:lnTo>
                  <a:lnTo>
                    <a:pt x="12470" y="12083"/>
                  </a:lnTo>
                  <a:cubicBezTo>
                    <a:pt x="13517" y="12642"/>
                    <a:pt x="14534" y="13215"/>
                    <a:pt x="15595" y="13760"/>
                  </a:cubicBezTo>
                  <a:cubicBezTo>
                    <a:pt x="16369" y="14161"/>
                    <a:pt x="17143" y="14562"/>
                    <a:pt x="17917" y="14963"/>
                  </a:cubicBezTo>
                  <a:cubicBezTo>
                    <a:pt x="18046" y="14763"/>
                    <a:pt x="18175" y="14548"/>
                    <a:pt x="18275" y="14333"/>
                  </a:cubicBezTo>
                  <a:cubicBezTo>
                    <a:pt x="17544" y="13860"/>
                    <a:pt x="16813" y="13387"/>
                    <a:pt x="16068" y="12914"/>
                  </a:cubicBezTo>
                  <a:cubicBezTo>
                    <a:pt x="15079" y="12283"/>
                    <a:pt x="14061" y="11681"/>
                    <a:pt x="13058" y="11065"/>
                  </a:cubicBezTo>
                  <a:lnTo>
                    <a:pt x="11940" y="10406"/>
                  </a:lnTo>
                  <a:lnTo>
                    <a:pt x="13230" y="10391"/>
                  </a:lnTo>
                  <a:cubicBezTo>
                    <a:pt x="14420" y="10348"/>
                    <a:pt x="15595" y="10334"/>
                    <a:pt x="16770" y="10277"/>
                  </a:cubicBezTo>
                  <a:cubicBezTo>
                    <a:pt x="17659" y="10248"/>
                    <a:pt x="18547" y="10205"/>
                    <a:pt x="19422" y="10162"/>
                  </a:cubicBezTo>
                  <a:lnTo>
                    <a:pt x="19422" y="9732"/>
                  </a:lnTo>
                  <a:lnTo>
                    <a:pt x="19422" y="9445"/>
                  </a:lnTo>
                  <a:cubicBezTo>
                    <a:pt x="18547" y="9388"/>
                    <a:pt x="17659" y="9345"/>
                    <a:pt x="16770" y="9316"/>
                  </a:cubicBezTo>
                  <a:cubicBezTo>
                    <a:pt x="15595" y="9259"/>
                    <a:pt x="14405" y="9245"/>
                    <a:pt x="13230" y="9216"/>
                  </a:cubicBezTo>
                  <a:lnTo>
                    <a:pt x="11926" y="9202"/>
                  </a:lnTo>
                  <a:lnTo>
                    <a:pt x="13058" y="8542"/>
                  </a:lnTo>
                  <a:cubicBezTo>
                    <a:pt x="14047" y="7926"/>
                    <a:pt x="15065" y="7324"/>
                    <a:pt x="16068" y="6679"/>
                  </a:cubicBezTo>
                  <a:cubicBezTo>
                    <a:pt x="16828" y="6206"/>
                    <a:pt x="17573" y="5719"/>
                    <a:pt x="18332" y="5232"/>
                  </a:cubicBezTo>
                  <a:cubicBezTo>
                    <a:pt x="18218" y="5017"/>
                    <a:pt x="18103" y="4802"/>
                    <a:pt x="17974" y="4601"/>
                  </a:cubicBezTo>
                  <a:cubicBezTo>
                    <a:pt x="17171" y="5017"/>
                    <a:pt x="16369" y="5418"/>
                    <a:pt x="15566" y="5848"/>
                  </a:cubicBezTo>
                  <a:cubicBezTo>
                    <a:pt x="14520" y="6378"/>
                    <a:pt x="13502" y="6966"/>
                    <a:pt x="12456" y="7525"/>
                  </a:cubicBezTo>
                  <a:lnTo>
                    <a:pt x="11324" y="8170"/>
                  </a:lnTo>
                  <a:lnTo>
                    <a:pt x="11969" y="7038"/>
                  </a:lnTo>
                  <a:cubicBezTo>
                    <a:pt x="12528" y="5991"/>
                    <a:pt x="13101" y="4974"/>
                    <a:pt x="13646" y="3913"/>
                  </a:cubicBezTo>
                  <a:cubicBezTo>
                    <a:pt x="14061" y="3110"/>
                    <a:pt x="14477" y="2308"/>
                    <a:pt x="14893" y="1491"/>
                  </a:cubicBezTo>
                  <a:cubicBezTo>
                    <a:pt x="14692" y="1376"/>
                    <a:pt x="14491" y="1247"/>
                    <a:pt x="14291" y="1133"/>
                  </a:cubicBezTo>
                  <a:cubicBezTo>
                    <a:pt x="13789" y="1892"/>
                    <a:pt x="13287" y="2666"/>
                    <a:pt x="12814" y="3426"/>
                  </a:cubicBezTo>
                  <a:cubicBezTo>
                    <a:pt x="12169" y="4429"/>
                    <a:pt x="11567" y="5447"/>
                    <a:pt x="10951" y="6450"/>
                  </a:cubicBezTo>
                  <a:lnTo>
                    <a:pt x="10292" y="7568"/>
                  </a:lnTo>
                  <a:lnTo>
                    <a:pt x="10277" y="6264"/>
                  </a:lnTo>
                  <a:cubicBezTo>
                    <a:pt x="10249" y="5088"/>
                    <a:pt x="10234" y="3899"/>
                    <a:pt x="10177" y="2723"/>
                  </a:cubicBezTo>
                  <a:cubicBezTo>
                    <a:pt x="10134" y="1820"/>
                    <a:pt x="10091" y="903"/>
                    <a:pt x="10048" y="0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8" name="Google Shape;4324;p64"/>
            <p:cNvSpPr/>
            <p:nvPr/>
          </p:nvSpPr>
          <p:spPr>
            <a:xfrm>
              <a:off x="4807538" y="3492538"/>
              <a:ext cx="424275" cy="389550"/>
            </a:xfrm>
            <a:custGeom>
              <a:avLst/>
              <a:gdLst/>
              <a:ahLst/>
              <a:cxnLst/>
              <a:rect l="l" t="t" r="r" b="b"/>
              <a:pathLst>
                <a:path w="16971" h="15582" extrusionOk="0">
                  <a:moveTo>
                    <a:pt x="9034" y="1"/>
                  </a:moveTo>
                  <a:cubicBezTo>
                    <a:pt x="8203" y="1"/>
                    <a:pt x="7371" y="109"/>
                    <a:pt x="6565" y="324"/>
                  </a:cubicBezTo>
                  <a:cubicBezTo>
                    <a:pt x="4272" y="926"/>
                    <a:pt x="2308" y="2374"/>
                    <a:pt x="1047" y="4395"/>
                  </a:cubicBezTo>
                  <a:cubicBezTo>
                    <a:pt x="703" y="4939"/>
                    <a:pt x="445" y="5541"/>
                    <a:pt x="259" y="6158"/>
                  </a:cubicBezTo>
                  <a:cubicBezTo>
                    <a:pt x="216" y="6287"/>
                    <a:pt x="187" y="6430"/>
                    <a:pt x="158" y="6559"/>
                  </a:cubicBezTo>
                  <a:cubicBezTo>
                    <a:pt x="44" y="7089"/>
                    <a:pt x="1" y="7634"/>
                    <a:pt x="29" y="8178"/>
                  </a:cubicBezTo>
                  <a:cubicBezTo>
                    <a:pt x="144" y="9554"/>
                    <a:pt x="775" y="10300"/>
                    <a:pt x="1534" y="10672"/>
                  </a:cubicBezTo>
                  <a:cubicBezTo>
                    <a:pt x="2172" y="11006"/>
                    <a:pt x="2890" y="11086"/>
                    <a:pt x="3435" y="11086"/>
                  </a:cubicBezTo>
                  <a:cubicBezTo>
                    <a:pt x="3943" y="11086"/>
                    <a:pt x="4300" y="11016"/>
                    <a:pt x="4300" y="11016"/>
                  </a:cubicBezTo>
                  <a:lnTo>
                    <a:pt x="4300" y="11016"/>
                  </a:lnTo>
                  <a:cubicBezTo>
                    <a:pt x="4300" y="11016"/>
                    <a:pt x="3713" y="14814"/>
                    <a:pt x="5375" y="15359"/>
                  </a:cubicBezTo>
                  <a:cubicBezTo>
                    <a:pt x="5504" y="15402"/>
                    <a:pt x="5617" y="15422"/>
                    <a:pt x="5714" y="15422"/>
                  </a:cubicBezTo>
                  <a:cubicBezTo>
                    <a:pt x="6879" y="15422"/>
                    <a:pt x="6002" y="12593"/>
                    <a:pt x="6809" y="12593"/>
                  </a:cubicBezTo>
                  <a:cubicBezTo>
                    <a:pt x="7697" y="12593"/>
                    <a:pt x="6622" y="15230"/>
                    <a:pt x="8199" y="15560"/>
                  </a:cubicBezTo>
                  <a:cubicBezTo>
                    <a:pt x="8273" y="15575"/>
                    <a:pt x="8342" y="15582"/>
                    <a:pt x="8405" y="15582"/>
                  </a:cubicBezTo>
                  <a:cubicBezTo>
                    <a:pt x="9693" y="15582"/>
                    <a:pt x="8907" y="12679"/>
                    <a:pt x="10191" y="12679"/>
                  </a:cubicBezTo>
                  <a:cubicBezTo>
                    <a:pt x="11538" y="12679"/>
                    <a:pt x="11166" y="15459"/>
                    <a:pt x="12742" y="15560"/>
                  </a:cubicBezTo>
                  <a:cubicBezTo>
                    <a:pt x="12757" y="15560"/>
                    <a:pt x="12771" y="15561"/>
                    <a:pt x="12784" y="15561"/>
                  </a:cubicBezTo>
                  <a:cubicBezTo>
                    <a:pt x="14312" y="15561"/>
                    <a:pt x="13115" y="10873"/>
                    <a:pt x="13115" y="10873"/>
                  </a:cubicBezTo>
                  <a:lnTo>
                    <a:pt x="13115" y="10873"/>
                  </a:lnTo>
                  <a:cubicBezTo>
                    <a:pt x="13115" y="10873"/>
                    <a:pt x="13524" y="10963"/>
                    <a:pt x="14073" y="10963"/>
                  </a:cubicBezTo>
                  <a:cubicBezTo>
                    <a:pt x="14623" y="10963"/>
                    <a:pt x="15315" y="10873"/>
                    <a:pt x="15881" y="10515"/>
                  </a:cubicBezTo>
                  <a:cubicBezTo>
                    <a:pt x="16139" y="10357"/>
                    <a:pt x="16340" y="10156"/>
                    <a:pt x="16512" y="9913"/>
                  </a:cubicBezTo>
                  <a:cubicBezTo>
                    <a:pt x="16784" y="9511"/>
                    <a:pt x="16970" y="8938"/>
                    <a:pt x="16970" y="8178"/>
                  </a:cubicBezTo>
                  <a:cubicBezTo>
                    <a:pt x="16970" y="6631"/>
                    <a:pt x="16053" y="2933"/>
                    <a:pt x="13101" y="1084"/>
                  </a:cubicBezTo>
                  <a:cubicBezTo>
                    <a:pt x="13015" y="1026"/>
                    <a:pt x="12929" y="969"/>
                    <a:pt x="12828" y="926"/>
                  </a:cubicBezTo>
                  <a:cubicBezTo>
                    <a:pt x="12527" y="754"/>
                    <a:pt x="12226" y="611"/>
                    <a:pt x="11911" y="482"/>
                  </a:cubicBezTo>
                  <a:cubicBezTo>
                    <a:pt x="11194" y="224"/>
                    <a:pt x="10449" y="66"/>
                    <a:pt x="9689" y="23"/>
                  </a:cubicBezTo>
                  <a:cubicBezTo>
                    <a:pt x="9471" y="8"/>
                    <a:pt x="9253" y="1"/>
                    <a:pt x="9034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9" name="Google Shape;4325;p64"/>
            <p:cNvSpPr/>
            <p:nvPr/>
          </p:nvSpPr>
          <p:spPr>
            <a:xfrm>
              <a:off x="4989213" y="3705238"/>
              <a:ext cx="78500" cy="57900"/>
            </a:xfrm>
            <a:custGeom>
              <a:avLst/>
              <a:gdLst/>
              <a:ahLst/>
              <a:cxnLst/>
              <a:rect l="l" t="t" r="r" b="b"/>
              <a:pathLst>
                <a:path w="3140" h="2316" extrusionOk="0">
                  <a:moveTo>
                    <a:pt x="1233" y="0"/>
                  </a:moveTo>
                  <a:cubicBezTo>
                    <a:pt x="1233" y="0"/>
                    <a:pt x="0" y="1935"/>
                    <a:pt x="430" y="2236"/>
                  </a:cubicBezTo>
                  <a:cubicBezTo>
                    <a:pt x="479" y="2270"/>
                    <a:pt x="528" y="2285"/>
                    <a:pt x="577" y="2285"/>
                  </a:cubicBezTo>
                  <a:cubicBezTo>
                    <a:pt x="970" y="2285"/>
                    <a:pt x="1376" y="1347"/>
                    <a:pt x="1376" y="1347"/>
                  </a:cubicBezTo>
                  <a:cubicBezTo>
                    <a:pt x="1376" y="1347"/>
                    <a:pt x="1563" y="2316"/>
                    <a:pt x="2157" y="2316"/>
                  </a:cubicBezTo>
                  <a:cubicBezTo>
                    <a:pt x="2222" y="2316"/>
                    <a:pt x="2291" y="2304"/>
                    <a:pt x="2365" y="2279"/>
                  </a:cubicBezTo>
                  <a:cubicBezTo>
                    <a:pt x="3139" y="2035"/>
                    <a:pt x="1233" y="0"/>
                    <a:pt x="1233" y="0"/>
                  </a:cubicBezTo>
                  <a:close/>
                </a:path>
              </a:pathLst>
            </a:custGeom>
            <a:solidFill>
              <a:srgbClr val="1E032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50" name="Google Shape;4326;p64"/>
            <p:cNvSpPr/>
            <p:nvPr/>
          </p:nvSpPr>
          <p:spPr>
            <a:xfrm>
              <a:off x="4883513" y="3581088"/>
              <a:ext cx="92450" cy="133550"/>
            </a:xfrm>
            <a:custGeom>
              <a:avLst/>
              <a:gdLst/>
              <a:ahLst/>
              <a:cxnLst/>
              <a:rect l="l" t="t" r="r" b="b"/>
              <a:pathLst>
                <a:path w="3698" h="5342" extrusionOk="0">
                  <a:moveTo>
                    <a:pt x="2008" y="0"/>
                  </a:moveTo>
                  <a:cubicBezTo>
                    <a:pt x="1223" y="0"/>
                    <a:pt x="513" y="500"/>
                    <a:pt x="244" y="1240"/>
                  </a:cubicBezTo>
                  <a:cubicBezTo>
                    <a:pt x="43" y="1784"/>
                    <a:pt x="0" y="2386"/>
                    <a:pt x="100" y="2945"/>
                  </a:cubicBezTo>
                  <a:cubicBezTo>
                    <a:pt x="172" y="3332"/>
                    <a:pt x="272" y="3705"/>
                    <a:pt x="401" y="4063"/>
                  </a:cubicBezTo>
                  <a:cubicBezTo>
                    <a:pt x="502" y="4364"/>
                    <a:pt x="659" y="4665"/>
                    <a:pt x="860" y="4909"/>
                  </a:cubicBezTo>
                  <a:cubicBezTo>
                    <a:pt x="1125" y="5186"/>
                    <a:pt x="1502" y="5341"/>
                    <a:pt x="1879" y="5341"/>
                  </a:cubicBezTo>
                  <a:cubicBezTo>
                    <a:pt x="1950" y="5341"/>
                    <a:pt x="2022" y="5336"/>
                    <a:pt x="2093" y="5324"/>
                  </a:cubicBezTo>
                  <a:cubicBezTo>
                    <a:pt x="2150" y="5310"/>
                    <a:pt x="2193" y="5310"/>
                    <a:pt x="2236" y="5296"/>
                  </a:cubicBezTo>
                  <a:cubicBezTo>
                    <a:pt x="2953" y="5124"/>
                    <a:pt x="3426" y="4421"/>
                    <a:pt x="3540" y="3719"/>
                  </a:cubicBezTo>
                  <a:cubicBezTo>
                    <a:pt x="3698" y="2759"/>
                    <a:pt x="3569" y="1770"/>
                    <a:pt x="3168" y="896"/>
                  </a:cubicBezTo>
                  <a:cubicBezTo>
                    <a:pt x="3024" y="552"/>
                    <a:pt x="2766" y="265"/>
                    <a:pt x="2451" y="79"/>
                  </a:cubicBezTo>
                  <a:cubicBezTo>
                    <a:pt x="2351" y="36"/>
                    <a:pt x="2265" y="7"/>
                    <a:pt x="2164" y="7"/>
                  </a:cubicBezTo>
                  <a:cubicBezTo>
                    <a:pt x="2112" y="3"/>
                    <a:pt x="2060" y="0"/>
                    <a:pt x="2008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51" name="Google Shape;4327;p64"/>
            <p:cNvSpPr/>
            <p:nvPr/>
          </p:nvSpPr>
          <p:spPr>
            <a:xfrm>
              <a:off x="4901413" y="3583038"/>
              <a:ext cx="74550" cy="131175"/>
            </a:xfrm>
            <a:custGeom>
              <a:avLst/>
              <a:gdLst/>
              <a:ahLst/>
              <a:cxnLst/>
              <a:rect l="l" t="t" r="r" b="b"/>
              <a:pathLst>
                <a:path w="2982" h="5247" extrusionOk="0">
                  <a:moveTo>
                    <a:pt x="1735" y="1"/>
                  </a:moveTo>
                  <a:cubicBezTo>
                    <a:pt x="1047" y="115"/>
                    <a:pt x="488" y="588"/>
                    <a:pt x="244" y="1233"/>
                  </a:cubicBezTo>
                  <a:cubicBezTo>
                    <a:pt x="44" y="1778"/>
                    <a:pt x="1" y="2366"/>
                    <a:pt x="101" y="2939"/>
                  </a:cubicBezTo>
                  <a:cubicBezTo>
                    <a:pt x="173" y="3326"/>
                    <a:pt x="273" y="3698"/>
                    <a:pt x="402" y="4057"/>
                  </a:cubicBezTo>
                  <a:cubicBezTo>
                    <a:pt x="502" y="4358"/>
                    <a:pt x="646" y="4644"/>
                    <a:pt x="861" y="4902"/>
                  </a:cubicBezTo>
                  <a:cubicBezTo>
                    <a:pt x="1004" y="5060"/>
                    <a:pt x="1176" y="5175"/>
                    <a:pt x="1377" y="5246"/>
                  </a:cubicBezTo>
                  <a:cubicBezTo>
                    <a:pt x="1434" y="5232"/>
                    <a:pt x="1477" y="5232"/>
                    <a:pt x="1520" y="5218"/>
                  </a:cubicBezTo>
                  <a:cubicBezTo>
                    <a:pt x="2237" y="5046"/>
                    <a:pt x="2710" y="4343"/>
                    <a:pt x="2824" y="3641"/>
                  </a:cubicBezTo>
                  <a:cubicBezTo>
                    <a:pt x="2982" y="2681"/>
                    <a:pt x="2853" y="1692"/>
                    <a:pt x="2452" y="818"/>
                  </a:cubicBezTo>
                  <a:cubicBezTo>
                    <a:pt x="2308" y="474"/>
                    <a:pt x="2050" y="187"/>
                    <a:pt x="1735" y="1"/>
                  </a:cubicBezTo>
                  <a:close/>
                </a:path>
              </a:pathLst>
            </a:custGeom>
            <a:solidFill>
              <a:srgbClr val="1E032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52" name="Google Shape;4328;p64"/>
            <p:cNvSpPr/>
            <p:nvPr/>
          </p:nvSpPr>
          <p:spPr>
            <a:xfrm>
              <a:off x="5075213" y="3594588"/>
              <a:ext cx="86125" cy="114575"/>
            </a:xfrm>
            <a:custGeom>
              <a:avLst/>
              <a:gdLst/>
              <a:ahLst/>
              <a:cxnLst/>
              <a:rect l="l" t="t" r="r" b="b"/>
              <a:pathLst>
                <a:path w="3445" h="4583" extrusionOk="0">
                  <a:moveTo>
                    <a:pt x="1400" y="1"/>
                  </a:moveTo>
                  <a:cubicBezTo>
                    <a:pt x="1265" y="1"/>
                    <a:pt x="1130" y="28"/>
                    <a:pt x="1003" y="83"/>
                  </a:cubicBezTo>
                  <a:cubicBezTo>
                    <a:pt x="932" y="112"/>
                    <a:pt x="860" y="155"/>
                    <a:pt x="788" y="212"/>
                  </a:cubicBezTo>
                  <a:cubicBezTo>
                    <a:pt x="115" y="728"/>
                    <a:pt x="0" y="4025"/>
                    <a:pt x="1577" y="4512"/>
                  </a:cubicBezTo>
                  <a:lnTo>
                    <a:pt x="1648" y="4541"/>
                  </a:lnTo>
                  <a:cubicBezTo>
                    <a:pt x="1765" y="4569"/>
                    <a:pt x="1875" y="4582"/>
                    <a:pt x="1978" y="4582"/>
                  </a:cubicBezTo>
                  <a:cubicBezTo>
                    <a:pt x="3187" y="4582"/>
                    <a:pt x="3445" y="2757"/>
                    <a:pt x="3168" y="1832"/>
                  </a:cubicBezTo>
                  <a:cubicBezTo>
                    <a:pt x="2953" y="1187"/>
                    <a:pt x="2551" y="614"/>
                    <a:pt x="2007" y="212"/>
                  </a:cubicBezTo>
                  <a:cubicBezTo>
                    <a:pt x="1830" y="71"/>
                    <a:pt x="1616" y="1"/>
                    <a:pt x="1400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53" name="Google Shape;4329;p64"/>
            <p:cNvSpPr/>
            <p:nvPr/>
          </p:nvSpPr>
          <p:spPr>
            <a:xfrm>
              <a:off x="5075213" y="3596663"/>
              <a:ext cx="65950" cy="110750"/>
            </a:xfrm>
            <a:custGeom>
              <a:avLst/>
              <a:gdLst/>
              <a:ahLst/>
              <a:cxnLst/>
              <a:rect l="l" t="t" r="r" b="b"/>
              <a:pathLst>
                <a:path w="2638" h="4430" extrusionOk="0">
                  <a:moveTo>
                    <a:pt x="1003" y="0"/>
                  </a:moveTo>
                  <a:cubicBezTo>
                    <a:pt x="932" y="29"/>
                    <a:pt x="860" y="72"/>
                    <a:pt x="788" y="129"/>
                  </a:cubicBezTo>
                  <a:cubicBezTo>
                    <a:pt x="115" y="645"/>
                    <a:pt x="0" y="3942"/>
                    <a:pt x="1577" y="4429"/>
                  </a:cubicBezTo>
                  <a:cubicBezTo>
                    <a:pt x="2465" y="4099"/>
                    <a:pt x="2637" y="2580"/>
                    <a:pt x="2394" y="1749"/>
                  </a:cubicBezTo>
                  <a:cubicBezTo>
                    <a:pt x="2236" y="1233"/>
                    <a:pt x="1792" y="488"/>
                    <a:pt x="1233" y="129"/>
                  </a:cubicBezTo>
                  <a:cubicBezTo>
                    <a:pt x="1161" y="72"/>
                    <a:pt x="1089" y="29"/>
                    <a:pt x="1003" y="0"/>
                  </a:cubicBezTo>
                  <a:close/>
                </a:path>
              </a:pathLst>
            </a:custGeom>
            <a:solidFill>
              <a:srgbClr val="1E032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54" name="Google Shape;4330;p64"/>
            <p:cNvSpPr/>
            <p:nvPr/>
          </p:nvSpPr>
          <p:spPr>
            <a:xfrm>
              <a:off x="4938338" y="3696638"/>
              <a:ext cx="43725" cy="34425"/>
            </a:xfrm>
            <a:custGeom>
              <a:avLst/>
              <a:gdLst/>
              <a:ahLst/>
              <a:cxnLst/>
              <a:rect l="l" t="t" r="r" b="b"/>
              <a:pathLst>
                <a:path w="1749" h="1377" extrusionOk="0">
                  <a:moveTo>
                    <a:pt x="1749" y="0"/>
                  </a:moveTo>
                  <a:lnTo>
                    <a:pt x="0" y="1376"/>
                  </a:lnTo>
                  <a:cubicBezTo>
                    <a:pt x="0" y="1376"/>
                    <a:pt x="12" y="1377"/>
                    <a:pt x="33" y="1377"/>
                  </a:cubicBezTo>
                  <a:cubicBezTo>
                    <a:pt x="252" y="1377"/>
                    <a:pt x="1475" y="1317"/>
                    <a:pt x="1749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55" name="Google Shape;4331;p64"/>
            <p:cNvSpPr/>
            <p:nvPr/>
          </p:nvSpPr>
          <p:spPr>
            <a:xfrm>
              <a:off x="5079138" y="3698063"/>
              <a:ext cx="40875" cy="25825"/>
            </a:xfrm>
            <a:custGeom>
              <a:avLst/>
              <a:gdLst/>
              <a:ahLst/>
              <a:cxnLst/>
              <a:rect l="l" t="t" r="r" b="b"/>
              <a:pathLst>
                <a:path w="1635" h="1033" extrusionOk="0">
                  <a:moveTo>
                    <a:pt x="1" y="0"/>
                  </a:moveTo>
                  <a:cubicBezTo>
                    <a:pt x="1" y="1"/>
                    <a:pt x="489" y="1033"/>
                    <a:pt x="1590" y="1033"/>
                  </a:cubicBezTo>
                  <a:cubicBezTo>
                    <a:pt x="1605" y="1033"/>
                    <a:pt x="1620" y="1033"/>
                    <a:pt x="1635" y="1032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56" name="Google Shape;4332;p64"/>
            <p:cNvSpPr/>
            <p:nvPr/>
          </p:nvSpPr>
          <p:spPr>
            <a:xfrm>
              <a:off x="4807888" y="3656488"/>
              <a:ext cx="56300" cy="103225"/>
            </a:xfrm>
            <a:custGeom>
              <a:avLst/>
              <a:gdLst/>
              <a:ahLst/>
              <a:cxnLst/>
              <a:rect l="l" t="t" r="r" b="b"/>
              <a:pathLst>
                <a:path w="2252" h="4129" extrusionOk="0">
                  <a:moveTo>
                    <a:pt x="159" y="1"/>
                  </a:moveTo>
                  <a:cubicBezTo>
                    <a:pt x="101" y="187"/>
                    <a:pt x="73" y="373"/>
                    <a:pt x="58" y="574"/>
                  </a:cubicBezTo>
                  <a:cubicBezTo>
                    <a:pt x="1" y="918"/>
                    <a:pt x="1" y="1276"/>
                    <a:pt x="30" y="1635"/>
                  </a:cubicBezTo>
                  <a:cubicBezTo>
                    <a:pt x="116" y="2753"/>
                    <a:pt x="546" y="3441"/>
                    <a:pt x="1119" y="3871"/>
                  </a:cubicBezTo>
                  <a:cubicBezTo>
                    <a:pt x="1248" y="3971"/>
                    <a:pt x="1377" y="4057"/>
                    <a:pt x="1520" y="4129"/>
                  </a:cubicBezTo>
                  <a:cubicBezTo>
                    <a:pt x="2251" y="1649"/>
                    <a:pt x="646" y="330"/>
                    <a:pt x="159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57" name="Google Shape;4333;p64"/>
            <p:cNvSpPr/>
            <p:nvPr/>
          </p:nvSpPr>
          <p:spPr>
            <a:xfrm>
              <a:off x="4814338" y="3602388"/>
              <a:ext cx="23325" cy="44100"/>
            </a:xfrm>
            <a:custGeom>
              <a:avLst/>
              <a:gdLst/>
              <a:ahLst/>
              <a:cxnLst/>
              <a:rect l="l" t="t" r="r" b="b"/>
              <a:pathLst>
                <a:path w="933" h="1764" extrusionOk="0">
                  <a:moveTo>
                    <a:pt x="775" y="1"/>
                  </a:moveTo>
                  <a:lnTo>
                    <a:pt x="775" y="1"/>
                  </a:lnTo>
                  <a:cubicBezTo>
                    <a:pt x="445" y="545"/>
                    <a:pt x="173" y="1147"/>
                    <a:pt x="1" y="1764"/>
                  </a:cubicBezTo>
                  <a:cubicBezTo>
                    <a:pt x="345" y="1434"/>
                    <a:pt x="933" y="746"/>
                    <a:pt x="775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58" name="Google Shape;4334;p64"/>
            <p:cNvSpPr/>
            <p:nvPr/>
          </p:nvSpPr>
          <p:spPr>
            <a:xfrm>
              <a:off x="4826538" y="3620138"/>
              <a:ext cx="50900" cy="38175"/>
            </a:xfrm>
            <a:custGeom>
              <a:avLst/>
              <a:gdLst/>
              <a:ahLst/>
              <a:cxnLst/>
              <a:rect l="l" t="t" r="r" b="b"/>
              <a:pathLst>
                <a:path w="2036" h="1527" extrusionOk="0">
                  <a:moveTo>
                    <a:pt x="1298" y="1"/>
                  </a:moveTo>
                  <a:cubicBezTo>
                    <a:pt x="734" y="1"/>
                    <a:pt x="0" y="1527"/>
                    <a:pt x="0" y="1527"/>
                  </a:cubicBezTo>
                  <a:cubicBezTo>
                    <a:pt x="0" y="1527"/>
                    <a:pt x="2035" y="409"/>
                    <a:pt x="1462" y="50"/>
                  </a:cubicBezTo>
                  <a:cubicBezTo>
                    <a:pt x="1410" y="16"/>
                    <a:pt x="1355" y="1"/>
                    <a:pt x="1298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59" name="Google Shape;4335;p64"/>
            <p:cNvSpPr/>
            <p:nvPr/>
          </p:nvSpPr>
          <p:spPr>
            <a:xfrm>
              <a:off x="4837638" y="3654338"/>
              <a:ext cx="44100" cy="18300"/>
            </a:xfrm>
            <a:custGeom>
              <a:avLst/>
              <a:gdLst/>
              <a:ahLst/>
              <a:cxnLst/>
              <a:rect l="l" t="t" r="r" b="b"/>
              <a:pathLst>
                <a:path w="1764" h="732" extrusionOk="0">
                  <a:moveTo>
                    <a:pt x="1264" y="0"/>
                  </a:moveTo>
                  <a:cubicBezTo>
                    <a:pt x="824" y="0"/>
                    <a:pt x="1" y="732"/>
                    <a:pt x="1" y="732"/>
                  </a:cubicBezTo>
                  <a:cubicBezTo>
                    <a:pt x="1" y="732"/>
                    <a:pt x="1763" y="459"/>
                    <a:pt x="1462" y="87"/>
                  </a:cubicBezTo>
                  <a:cubicBezTo>
                    <a:pt x="1415" y="26"/>
                    <a:pt x="1346" y="0"/>
                    <a:pt x="1264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0" name="Google Shape;4336;p64"/>
            <p:cNvSpPr/>
            <p:nvPr/>
          </p:nvSpPr>
          <p:spPr>
            <a:xfrm>
              <a:off x="4848038" y="3676013"/>
              <a:ext cx="42075" cy="14225"/>
            </a:xfrm>
            <a:custGeom>
              <a:avLst/>
              <a:gdLst/>
              <a:ahLst/>
              <a:cxnLst/>
              <a:rect l="l" t="t" r="r" b="b"/>
              <a:pathLst>
                <a:path w="1683" h="569" extrusionOk="0">
                  <a:moveTo>
                    <a:pt x="1211" y="0"/>
                  </a:moveTo>
                  <a:cubicBezTo>
                    <a:pt x="765" y="0"/>
                    <a:pt x="0" y="567"/>
                    <a:pt x="0" y="567"/>
                  </a:cubicBezTo>
                  <a:cubicBezTo>
                    <a:pt x="0" y="567"/>
                    <a:pt x="41" y="568"/>
                    <a:pt x="109" y="568"/>
                  </a:cubicBezTo>
                  <a:cubicBezTo>
                    <a:pt x="483" y="568"/>
                    <a:pt x="1683" y="537"/>
                    <a:pt x="1476" y="137"/>
                  </a:cubicBezTo>
                  <a:cubicBezTo>
                    <a:pt x="1423" y="39"/>
                    <a:pt x="1328" y="0"/>
                    <a:pt x="1211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1" name="Google Shape;4337;p64"/>
            <p:cNvSpPr/>
            <p:nvPr/>
          </p:nvSpPr>
          <p:spPr>
            <a:xfrm>
              <a:off x="4854488" y="3700138"/>
              <a:ext cx="43125" cy="10050"/>
            </a:xfrm>
            <a:custGeom>
              <a:avLst/>
              <a:gdLst/>
              <a:ahLst/>
              <a:cxnLst/>
              <a:rect l="l" t="t" r="r" b="b"/>
              <a:pathLst>
                <a:path w="1725" h="402" extrusionOk="0">
                  <a:moveTo>
                    <a:pt x="1113" y="0"/>
                  </a:moveTo>
                  <a:cubicBezTo>
                    <a:pt x="624" y="0"/>
                    <a:pt x="0" y="204"/>
                    <a:pt x="0" y="204"/>
                  </a:cubicBezTo>
                  <a:cubicBezTo>
                    <a:pt x="0" y="204"/>
                    <a:pt x="835" y="402"/>
                    <a:pt x="1323" y="402"/>
                  </a:cubicBezTo>
                  <a:cubicBezTo>
                    <a:pt x="1567" y="402"/>
                    <a:pt x="1725" y="352"/>
                    <a:pt x="1648" y="204"/>
                  </a:cubicBezTo>
                  <a:cubicBezTo>
                    <a:pt x="1567" y="51"/>
                    <a:pt x="1357" y="0"/>
                    <a:pt x="1113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2" name="Google Shape;4338;p64"/>
            <p:cNvSpPr/>
            <p:nvPr/>
          </p:nvSpPr>
          <p:spPr>
            <a:xfrm>
              <a:off x="4858788" y="3718338"/>
              <a:ext cx="40000" cy="12950"/>
            </a:xfrm>
            <a:custGeom>
              <a:avLst/>
              <a:gdLst/>
              <a:ahLst/>
              <a:cxnLst/>
              <a:rect l="l" t="t" r="r" b="b"/>
              <a:pathLst>
                <a:path w="1600" h="518" extrusionOk="0">
                  <a:moveTo>
                    <a:pt x="925" y="1"/>
                  </a:moveTo>
                  <a:cubicBezTo>
                    <a:pt x="495" y="1"/>
                    <a:pt x="0" y="107"/>
                    <a:pt x="0" y="107"/>
                  </a:cubicBezTo>
                  <a:cubicBezTo>
                    <a:pt x="0" y="107"/>
                    <a:pt x="806" y="518"/>
                    <a:pt x="1252" y="518"/>
                  </a:cubicBezTo>
                  <a:cubicBezTo>
                    <a:pt x="1400" y="518"/>
                    <a:pt x="1509" y="472"/>
                    <a:pt x="1534" y="350"/>
                  </a:cubicBezTo>
                  <a:cubicBezTo>
                    <a:pt x="1599" y="76"/>
                    <a:pt x="1285" y="1"/>
                    <a:pt x="925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3" name="Google Shape;4339;p64"/>
            <p:cNvSpPr/>
            <p:nvPr/>
          </p:nvSpPr>
          <p:spPr>
            <a:xfrm>
              <a:off x="4854488" y="3743463"/>
              <a:ext cx="51875" cy="20575"/>
            </a:xfrm>
            <a:custGeom>
              <a:avLst/>
              <a:gdLst/>
              <a:ahLst/>
              <a:cxnLst/>
              <a:rect l="l" t="t" r="r" b="b"/>
              <a:pathLst>
                <a:path w="2075" h="823" extrusionOk="0">
                  <a:moveTo>
                    <a:pt x="257" y="0"/>
                  </a:moveTo>
                  <a:cubicBezTo>
                    <a:pt x="103" y="0"/>
                    <a:pt x="0" y="5"/>
                    <a:pt x="0" y="5"/>
                  </a:cubicBezTo>
                  <a:cubicBezTo>
                    <a:pt x="0" y="5"/>
                    <a:pt x="673" y="823"/>
                    <a:pt x="1215" y="823"/>
                  </a:cubicBezTo>
                  <a:cubicBezTo>
                    <a:pt x="1353" y="823"/>
                    <a:pt x="1483" y="769"/>
                    <a:pt x="1591" y="635"/>
                  </a:cubicBezTo>
                  <a:cubicBezTo>
                    <a:pt x="2075" y="62"/>
                    <a:pt x="820" y="0"/>
                    <a:pt x="257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4" name="Google Shape;4340;p64"/>
            <p:cNvSpPr/>
            <p:nvPr/>
          </p:nvSpPr>
          <p:spPr>
            <a:xfrm>
              <a:off x="4971638" y="3492388"/>
              <a:ext cx="133700" cy="50825"/>
            </a:xfrm>
            <a:custGeom>
              <a:avLst/>
              <a:gdLst/>
              <a:ahLst/>
              <a:cxnLst/>
              <a:rect l="l" t="t" r="r" b="b"/>
              <a:pathLst>
                <a:path w="5348" h="2033" extrusionOk="0">
                  <a:moveTo>
                    <a:pt x="2466" y="1"/>
                  </a:moveTo>
                  <a:cubicBezTo>
                    <a:pt x="2280" y="1"/>
                    <a:pt x="2108" y="15"/>
                    <a:pt x="1922" y="29"/>
                  </a:cubicBezTo>
                  <a:cubicBezTo>
                    <a:pt x="1277" y="58"/>
                    <a:pt x="632" y="158"/>
                    <a:pt x="1" y="330"/>
                  </a:cubicBezTo>
                  <a:cubicBezTo>
                    <a:pt x="87" y="502"/>
                    <a:pt x="202" y="660"/>
                    <a:pt x="316" y="817"/>
                  </a:cubicBezTo>
                  <a:cubicBezTo>
                    <a:pt x="417" y="946"/>
                    <a:pt x="531" y="1075"/>
                    <a:pt x="660" y="1204"/>
                  </a:cubicBezTo>
                  <a:cubicBezTo>
                    <a:pt x="1133" y="1634"/>
                    <a:pt x="1721" y="1921"/>
                    <a:pt x="2352" y="1993"/>
                  </a:cubicBezTo>
                  <a:cubicBezTo>
                    <a:pt x="2438" y="2007"/>
                    <a:pt x="2524" y="2021"/>
                    <a:pt x="2624" y="2021"/>
                  </a:cubicBezTo>
                  <a:cubicBezTo>
                    <a:pt x="2703" y="2029"/>
                    <a:pt x="2778" y="2032"/>
                    <a:pt x="2853" y="2032"/>
                  </a:cubicBezTo>
                  <a:cubicBezTo>
                    <a:pt x="2928" y="2032"/>
                    <a:pt x="3004" y="2029"/>
                    <a:pt x="3082" y="2021"/>
                  </a:cubicBezTo>
                  <a:cubicBezTo>
                    <a:pt x="4000" y="1978"/>
                    <a:pt x="4559" y="1692"/>
                    <a:pt x="4888" y="1348"/>
                  </a:cubicBezTo>
                  <a:cubicBezTo>
                    <a:pt x="5003" y="1233"/>
                    <a:pt x="5103" y="1104"/>
                    <a:pt x="5175" y="961"/>
                  </a:cubicBezTo>
                  <a:cubicBezTo>
                    <a:pt x="5261" y="817"/>
                    <a:pt x="5318" y="660"/>
                    <a:pt x="5347" y="488"/>
                  </a:cubicBezTo>
                  <a:cubicBezTo>
                    <a:pt x="4630" y="230"/>
                    <a:pt x="3871" y="58"/>
                    <a:pt x="3097" y="15"/>
                  </a:cubicBezTo>
                  <a:lnTo>
                    <a:pt x="3025" y="15"/>
                  </a:lnTo>
                  <a:cubicBezTo>
                    <a:pt x="2896" y="1"/>
                    <a:pt x="2767" y="1"/>
                    <a:pt x="2638" y="1"/>
                  </a:cubicBezTo>
                  <a:close/>
                </a:path>
              </a:pathLst>
            </a:custGeom>
            <a:solidFill>
              <a:srgbClr val="FFD3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5" name="Google Shape;4341;p64"/>
            <p:cNvSpPr/>
            <p:nvPr/>
          </p:nvSpPr>
          <p:spPr>
            <a:xfrm>
              <a:off x="4807888" y="3670463"/>
              <a:ext cx="33000" cy="82450"/>
            </a:xfrm>
            <a:custGeom>
              <a:avLst/>
              <a:gdLst/>
              <a:ahLst/>
              <a:cxnLst/>
              <a:rect l="l" t="t" r="r" b="b"/>
              <a:pathLst>
                <a:path w="1320" h="3298" extrusionOk="0">
                  <a:moveTo>
                    <a:pt x="58" y="1"/>
                  </a:moveTo>
                  <a:cubicBezTo>
                    <a:pt x="1" y="359"/>
                    <a:pt x="1" y="703"/>
                    <a:pt x="30" y="1061"/>
                  </a:cubicBezTo>
                  <a:cubicBezTo>
                    <a:pt x="116" y="2179"/>
                    <a:pt x="546" y="2882"/>
                    <a:pt x="1119" y="3297"/>
                  </a:cubicBezTo>
                  <a:cubicBezTo>
                    <a:pt x="1320" y="1291"/>
                    <a:pt x="288" y="216"/>
                    <a:pt x="58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6" name="Google Shape;4342;p64"/>
            <p:cNvSpPr/>
            <p:nvPr/>
          </p:nvSpPr>
          <p:spPr>
            <a:xfrm>
              <a:off x="5133613" y="3717763"/>
              <a:ext cx="6825" cy="6100"/>
            </a:xfrm>
            <a:custGeom>
              <a:avLst/>
              <a:gdLst/>
              <a:ahLst/>
              <a:cxnLst/>
              <a:rect l="l" t="t" r="r" b="b"/>
              <a:pathLst>
                <a:path w="273" h="244" extrusionOk="0">
                  <a:moveTo>
                    <a:pt x="158" y="1"/>
                  </a:moveTo>
                  <a:cubicBezTo>
                    <a:pt x="58" y="1"/>
                    <a:pt x="0" y="130"/>
                    <a:pt x="72" y="201"/>
                  </a:cubicBezTo>
                  <a:cubicBezTo>
                    <a:pt x="96" y="231"/>
                    <a:pt x="127" y="243"/>
                    <a:pt x="158" y="243"/>
                  </a:cubicBezTo>
                  <a:cubicBezTo>
                    <a:pt x="217" y="243"/>
                    <a:pt x="273" y="196"/>
                    <a:pt x="273" y="130"/>
                  </a:cubicBezTo>
                  <a:cubicBezTo>
                    <a:pt x="273" y="58"/>
                    <a:pt x="230" y="1"/>
                    <a:pt x="158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7" name="Google Shape;4343;p64"/>
            <p:cNvSpPr/>
            <p:nvPr/>
          </p:nvSpPr>
          <p:spPr>
            <a:xfrm>
              <a:off x="5152588" y="3699763"/>
              <a:ext cx="6125" cy="5925"/>
            </a:xfrm>
            <a:custGeom>
              <a:avLst/>
              <a:gdLst/>
              <a:ahLst/>
              <a:cxnLst/>
              <a:rect l="l" t="t" r="r" b="b"/>
              <a:pathLst>
                <a:path w="245" h="237" extrusionOk="0">
                  <a:moveTo>
                    <a:pt x="123" y="1"/>
                  </a:moveTo>
                  <a:cubicBezTo>
                    <a:pt x="62" y="1"/>
                    <a:pt x="1" y="40"/>
                    <a:pt x="1" y="119"/>
                  </a:cubicBezTo>
                  <a:cubicBezTo>
                    <a:pt x="1" y="198"/>
                    <a:pt x="62" y="237"/>
                    <a:pt x="123" y="237"/>
                  </a:cubicBezTo>
                  <a:cubicBezTo>
                    <a:pt x="184" y="237"/>
                    <a:pt x="245" y="198"/>
                    <a:pt x="245" y="119"/>
                  </a:cubicBezTo>
                  <a:cubicBezTo>
                    <a:pt x="245" y="40"/>
                    <a:pt x="184" y="1"/>
                    <a:pt x="123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8" name="Google Shape;4344;p64"/>
            <p:cNvSpPr/>
            <p:nvPr/>
          </p:nvSpPr>
          <p:spPr>
            <a:xfrm>
              <a:off x="4898913" y="3708713"/>
              <a:ext cx="6125" cy="5950"/>
            </a:xfrm>
            <a:custGeom>
              <a:avLst/>
              <a:gdLst/>
              <a:ahLst/>
              <a:cxnLst/>
              <a:rect l="l" t="t" r="r" b="b"/>
              <a:pathLst>
                <a:path w="245" h="238" extrusionOk="0">
                  <a:moveTo>
                    <a:pt x="122" y="1"/>
                  </a:moveTo>
                  <a:cubicBezTo>
                    <a:pt x="61" y="1"/>
                    <a:pt x="0" y="40"/>
                    <a:pt x="0" y="119"/>
                  </a:cubicBezTo>
                  <a:cubicBezTo>
                    <a:pt x="0" y="198"/>
                    <a:pt x="61" y="237"/>
                    <a:pt x="122" y="237"/>
                  </a:cubicBezTo>
                  <a:cubicBezTo>
                    <a:pt x="183" y="237"/>
                    <a:pt x="244" y="198"/>
                    <a:pt x="244" y="119"/>
                  </a:cubicBezTo>
                  <a:cubicBezTo>
                    <a:pt x="244" y="40"/>
                    <a:pt x="183" y="1"/>
                    <a:pt x="122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9" name="Google Shape;4345;p64"/>
            <p:cNvSpPr/>
            <p:nvPr/>
          </p:nvSpPr>
          <p:spPr>
            <a:xfrm>
              <a:off x="4925063" y="3727088"/>
              <a:ext cx="7200" cy="5850"/>
            </a:xfrm>
            <a:custGeom>
              <a:avLst/>
              <a:gdLst/>
              <a:ahLst/>
              <a:cxnLst/>
              <a:rect l="l" t="t" r="r" b="b"/>
              <a:pathLst>
                <a:path w="288" h="234" extrusionOk="0">
                  <a:moveTo>
                    <a:pt x="158" y="0"/>
                  </a:moveTo>
                  <a:cubicBezTo>
                    <a:pt x="58" y="0"/>
                    <a:pt x="1" y="129"/>
                    <a:pt x="72" y="201"/>
                  </a:cubicBezTo>
                  <a:cubicBezTo>
                    <a:pt x="99" y="223"/>
                    <a:pt x="130" y="233"/>
                    <a:pt x="160" y="233"/>
                  </a:cubicBezTo>
                  <a:cubicBezTo>
                    <a:pt x="226" y="233"/>
                    <a:pt x="287" y="184"/>
                    <a:pt x="287" y="115"/>
                  </a:cubicBezTo>
                  <a:cubicBezTo>
                    <a:pt x="287" y="43"/>
                    <a:pt x="230" y="0"/>
                    <a:pt x="158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70" name="Google Shape;4346;p64"/>
            <p:cNvSpPr/>
            <p:nvPr/>
          </p:nvSpPr>
          <p:spPr>
            <a:xfrm>
              <a:off x="4990288" y="3549138"/>
              <a:ext cx="85650" cy="63300"/>
            </a:xfrm>
            <a:custGeom>
              <a:avLst/>
              <a:gdLst/>
              <a:ahLst/>
              <a:cxnLst/>
              <a:rect l="l" t="t" r="r" b="b"/>
              <a:pathLst>
                <a:path w="3426" h="2532" extrusionOk="0">
                  <a:moveTo>
                    <a:pt x="859" y="1"/>
                  </a:moveTo>
                  <a:cubicBezTo>
                    <a:pt x="822" y="1"/>
                    <a:pt x="785" y="3"/>
                    <a:pt x="746" y="9"/>
                  </a:cubicBezTo>
                  <a:cubicBezTo>
                    <a:pt x="0" y="110"/>
                    <a:pt x="1075" y="2116"/>
                    <a:pt x="1692" y="2532"/>
                  </a:cubicBezTo>
                  <a:cubicBezTo>
                    <a:pt x="2508" y="1744"/>
                    <a:pt x="3426" y="325"/>
                    <a:pt x="2852" y="81"/>
                  </a:cubicBezTo>
                  <a:cubicBezTo>
                    <a:pt x="2796" y="59"/>
                    <a:pt x="2739" y="49"/>
                    <a:pt x="2683" y="49"/>
                  </a:cubicBezTo>
                  <a:cubicBezTo>
                    <a:pt x="2160" y="49"/>
                    <a:pt x="1692" y="927"/>
                    <a:pt x="1692" y="927"/>
                  </a:cubicBezTo>
                  <a:cubicBezTo>
                    <a:pt x="1692" y="927"/>
                    <a:pt x="1511" y="1"/>
                    <a:pt x="859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71" name="Google Shape;4347;p64"/>
            <p:cNvSpPr/>
            <p:nvPr/>
          </p:nvSpPr>
          <p:spPr>
            <a:xfrm>
              <a:off x="5025038" y="3621738"/>
              <a:ext cx="10425" cy="54125"/>
            </a:xfrm>
            <a:custGeom>
              <a:avLst/>
              <a:gdLst/>
              <a:ahLst/>
              <a:cxnLst/>
              <a:rect l="l" t="t" r="r" b="b"/>
              <a:pathLst>
                <a:path w="417" h="2165" extrusionOk="0">
                  <a:moveTo>
                    <a:pt x="259" y="1"/>
                  </a:moveTo>
                  <a:cubicBezTo>
                    <a:pt x="115" y="330"/>
                    <a:pt x="44" y="703"/>
                    <a:pt x="29" y="1076"/>
                  </a:cubicBezTo>
                  <a:cubicBezTo>
                    <a:pt x="1" y="1448"/>
                    <a:pt x="44" y="1806"/>
                    <a:pt x="144" y="2165"/>
                  </a:cubicBezTo>
                  <a:cubicBezTo>
                    <a:pt x="287" y="1821"/>
                    <a:pt x="373" y="1463"/>
                    <a:pt x="388" y="1090"/>
                  </a:cubicBezTo>
                  <a:cubicBezTo>
                    <a:pt x="416" y="717"/>
                    <a:pt x="373" y="345"/>
                    <a:pt x="259" y="1"/>
                  </a:cubicBezTo>
                  <a:close/>
                </a:path>
              </a:pathLst>
            </a:custGeom>
            <a:solidFill>
              <a:srgbClr val="FFD3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72" name="Google Shape;4348;p64"/>
            <p:cNvSpPr/>
            <p:nvPr/>
          </p:nvSpPr>
          <p:spPr>
            <a:xfrm>
              <a:off x="4983463" y="3610988"/>
              <a:ext cx="36225" cy="22250"/>
            </a:xfrm>
            <a:custGeom>
              <a:avLst/>
              <a:gdLst/>
              <a:ahLst/>
              <a:cxnLst/>
              <a:rect l="l" t="t" r="r" b="b"/>
              <a:pathLst>
                <a:path w="1449" h="890" extrusionOk="0">
                  <a:moveTo>
                    <a:pt x="1449" y="1"/>
                  </a:moveTo>
                  <a:lnTo>
                    <a:pt x="1449" y="1"/>
                  </a:lnTo>
                  <a:cubicBezTo>
                    <a:pt x="861" y="72"/>
                    <a:pt x="331" y="402"/>
                    <a:pt x="1" y="889"/>
                  </a:cubicBezTo>
                  <a:cubicBezTo>
                    <a:pt x="288" y="861"/>
                    <a:pt x="560" y="760"/>
                    <a:pt x="818" y="603"/>
                  </a:cubicBezTo>
                  <a:cubicBezTo>
                    <a:pt x="1062" y="445"/>
                    <a:pt x="1291" y="244"/>
                    <a:pt x="1449" y="1"/>
                  </a:cubicBezTo>
                  <a:close/>
                </a:path>
              </a:pathLst>
            </a:custGeom>
            <a:solidFill>
              <a:srgbClr val="FFD3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73" name="Google Shape;4349;p64"/>
            <p:cNvSpPr/>
            <p:nvPr/>
          </p:nvSpPr>
          <p:spPr>
            <a:xfrm>
              <a:off x="5042963" y="3610988"/>
              <a:ext cx="36200" cy="22250"/>
            </a:xfrm>
            <a:custGeom>
              <a:avLst/>
              <a:gdLst/>
              <a:ahLst/>
              <a:cxnLst/>
              <a:rect l="l" t="t" r="r" b="b"/>
              <a:pathLst>
                <a:path w="1448" h="890" extrusionOk="0">
                  <a:moveTo>
                    <a:pt x="0" y="1"/>
                  </a:moveTo>
                  <a:cubicBezTo>
                    <a:pt x="158" y="244"/>
                    <a:pt x="373" y="445"/>
                    <a:pt x="631" y="603"/>
                  </a:cubicBezTo>
                  <a:cubicBezTo>
                    <a:pt x="874" y="760"/>
                    <a:pt x="1161" y="861"/>
                    <a:pt x="1448" y="889"/>
                  </a:cubicBezTo>
                  <a:cubicBezTo>
                    <a:pt x="1118" y="402"/>
                    <a:pt x="588" y="72"/>
                    <a:pt x="0" y="1"/>
                  </a:cubicBezTo>
                  <a:close/>
                </a:path>
              </a:pathLst>
            </a:custGeom>
            <a:solidFill>
              <a:srgbClr val="FFD3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74" name="Google Shape;4350;p64"/>
            <p:cNvSpPr/>
            <p:nvPr/>
          </p:nvSpPr>
          <p:spPr>
            <a:xfrm>
              <a:off x="4950863" y="3492388"/>
              <a:ext cx="82450" cy="49125"/>
            </a:xfrm>
            <a:custGeom>
              <a:avLst/>
              <a:gdLst/>
              <a:ahLst/>
              <a:cxnLst/>
              <a:rect l="l" t="t" r="r" b="b"/>
              <a:pathLst>
                <a:path w="3298" h="1965" extrusionOk="0">
                  <a:moveTo>
                    <a:pt x="3297" y="1"/>
                  </a:moveTo>
                  <a:cubicBezTo>
                    <a:pt x="3125" y="1"/>
                    <a:pt x="2939" y="1"/>
                    <a:pt x="2767" y="15"/>
                  </a:cubicBezTo>
                  <a:cubicBezTo>
                    <a:pt x="2194" y="230"/>
                    <a:pt x="1663" y="502"/>
                    <a:pt x="1147" y="817"/>
                  </a:cubicBezTo>
                  <a:cubicBezTo>
                    <a:pt x="631" y="1133"/>
                    <a:pt x="201" y="1520"/>
                    <a:pt x="1" y="1964"/>
                  </a:cubicBezTo>
                  <a:cubicBezTo>
                    <a:pt x="517" y="1735"/>
                    <a:pt x="1018" y="1491"/>
                    <a:pt x="1491" y="1190"/>
                  </a:cubicBezTo>
                  <a:cubicBezTo>
                    <a:pt x="2194" y="774"/>
                    <a:pt x="2867" y="316"/>
                    <a:pt x="3297" y="1"/>
                  </a:cubicBezTo>
                  <a:close/>
                </a:path>
              </a:pathLst>
            </a:custGeom>
            <a:solidFill>
              <a:srgbClr val="FF51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75" name="Google Shape;4351;p64"/>
            <p:cNvSpPr/>
            <p:nvPr/>
          </p:nvSpPr>
          <p:spPr>
            <a:xfrm>
              <a:off x="5038288" y="3492738"/>
              <a:ext cx="88525" cy="39800"/>
            </a:xfrm>
            <a:custGeom>
              <a:avLst/>
              <a:gdLst/>
              <a:ahLst/>
              <a:cxnLst/>
              <a:rect l="l" t="t" r="r" b="b"/>
              <a:pathLst>
                <a:path w="3541" h="1592" extrusionOk="0">
                  <a:moveTo>
                    <a:pt x="1" y="1"/>
                  </a:moveTo>
                  <a:cubicBezTo>
                    <a:pt x="674" y="545"/>
                    <a:pt x="1420" y="1004"/>
                    <a:pt x="2237" y="1334"/>
                  </a:cubicBezTo>
                  <a:cubicBezTo>
                    <a:pt x="2638" y="1506"/>
                    <a:pt x="3082" y="1592"/>
                    <a:pt x="3541" y="1592"/>
                  </a:cubicBezTo>
                  <a:cubicBezTo>
                    <a:pt x="3412" y="1434"/>
                    <a:pt x="3011" y="1205"/>
                    <a:pt x="2509" y="961"/>
                  </a:cubicBezTo>
                  <a:cubicBezTo>
                    <a:pt x="1835" y="617"/>
                    <a:pt x="990" y="259"/>
                    <a:pt x="388" y="15"/>
                  </a:cubicBezTo>
                  <a:cubicBezTo>
                    <a:pt x="259" y="1"/>
                    <a:pt x="130" y="1"/>
                    <a:pt x="1" y="1"/>
                  </a:cubicBezTo>
                  <a:close/>
                </a:path>
              </a:pathLst>
            </a:custGeom>
            <a:solidFill>
              <a:srgbClr val="FF51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76" name="Google Shape;4352;p64"/>
            <p:cNvSpPr/>
            <p:nvPr/>
          </p:nvSpPr>
          <p:spPr>
            <a:xfrm>
              <a:off x="5028613" y="3492388"/>
              <a:ext cx="11850" cy="59875"/>
            </a:xfrm>
            <a:custGeom>
              <a:avLst/>
              <a:gdLst/>
              <a:ahLst/>
              <a:cxnLst/>
              <a:rect l="l" t="t" r="r" b="b"/>
              <a:pathLst>
                <a:path w="474" h="2395" extrusionOk="0">
                  <a:moveTo>
                    <a:pt x="202" y="1"/>
                  </a:moveTo>
                  <a:cubicBezTo>
                    <a:pt x="116" y="559"/>
                    <a:pt x="1" y="1434"/>
                    <a:pt x="73" y="1993"/>
                  </a:cubicBezTo>
                  <a:cubicBezTo>
                    <a:pt x="87" y="2136"/>
                    <a:pt x="130" y="2265"/>
                    <a:pt x="202" y="2394"/>
                  </a:cubicBezTo>
                  <a:cubicBezTo>
                    <a:pt x="273" y="2279"/>
                    <a:pt x="330" y="2150"/>
                    <a:pt x="345" y="2021"/>
                  </a:cubicBezTo>
                  <a:cubicBezTo>
                    <a:pt x="474" y="1477"/>
                    <a:pt x="459" y="617"/>
                    <a:pt x="373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77" name="Google Shape;4353;p64"/>
            <p:cNvSpPr/>
            <p:nvPr/>
          </p:nvSpPr>
          <p:spPr>
            <a:xfrm>
              <a:off x="4941188" y="3516763"/>
              <a:ext cx="9700" cy="8350"/>
            </a:xfrm>
            <a:custGeom>
              <a:avLst/>
              <a:gdLst/>
              <a:ahLst/>
              <a:cxnLst/>
              <a:rect l="l" t="t" r="r" b="b"/>
              <a:pathLst>
                <a:path w="388" h="334" extrusionOk="0">
                  <a:moveTo>
                    <a:pt x="216" y="0"/>
                  </a:moveTo>
                  <a:cubicBezTo>
                    <a:pt x="72" y="0"/>
                    <a:pt x="1" y="186"/>
                    <a:pt x="101" y="287"/>
                  </a:cubicBezTo>
                  <a:cubicBezTo>
                    <a:pt x="133" y="319"/>
                    <a:pt x="175" y="334"/>
                    <a:pt x="216" y="334"/>
                  </a:cubicBezTo>
                  <a:cubicBezTo>
                    <a:pt x="302" y="334"/>
                    <a:pt x="388" y="269"/>
                    <a:pt x="388" y="172"/>
                  </a:cubicBezTo>
                  <a:cubicBezTo>
                    <a:pt x="388" y="72"/>
                    <a:pt x="316" y="0"/>
                    <a:pt x="216" y="0"/>
                  </a:cubicBezTo>
                  <a:close/>
                </a:path>
              </a:pathLst>
            </a:custGeom>
            <a:solidFill>
              <a:srgbClr val="00BFB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78" name="Google Shape;4354;p64"/>
            <p:cNvSpPr/>
            <p:nvPr/>
          </p:nvSpPr>
          <p:spPr>
            <a:xfrm>
              <a:off x="4979163" y="3545063"/>
              <a:ext cx="8275" cy="8275"/>
            </a:xfrm>
            <a:custGeom>
              <a:avLst/>
              <a:gdLst/>
              <a:ahLst/>
              <a:cxnLst/>
              <a:rect l="l" t="t" r="r" b="b"/>
              <a:pathLst>
                <a:path w="331" h="331" extrusionOk="0">
                  <a:moveTo>
                    <a:pt x="159" y="0"/>
                  </a:moveTo>
                  <a:cubicBezTo>
                    <a:pt x="73" y="0"/>
                    <a:pt x="1" y="72"/>
                    <a:pt x="1" y="158"/>
                  </a:cubicBezTo>
                  <a:cubicBezTo>
                    <a:pt x="1" y="244"/>
                    <a:pt x="73" y="330"/>
                    <a:pt x="159" y="330"/>
                  </a:cubicBezTo>
                  <a:cubicBezTo>
                    <a:pt x="259" y="330"/>
                    <a:pt x="331" y="244"/>
                    <a:pt x="331" y="158"/>
                  </a:cubicBezTo>
                  <a:cubicBezTo>
                    <a:pt x="331" y="72"/>
                    <a:pt x="259" y="0"/>
                    <a:pt x="159" y="0"/>
                  </a:cubicBezTo>
                  <a:close/>
                </a:path>
              </a:pathLst>
            </a:custGeom>
            <a:solidFill>
              <a:srgbClr val="00BFB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79" name="Google Shape;4355;p64"/>
            <p:cNvSpPr/>
            <p:nvPr/>
          </p:nvSpPr>
          <p:spPr>
            <a:xfrm>
              <a:off x="5087738" y="3542638"/>
              <a:ext cx="9000" cy="8350"/>
            </a:xfrm>
            <a:custGeom>
              <a:avLst/>
              <a:gdLst/>
              <a:ahLst/>
              <a:cxnLst/>
              <a:rect l="l" t="t" r="r" b="b"/>
              <a:pathLst>
                <a:path w="360" h="334" extrusionOk="0">
                  <a:moveTo>
                    <a:pt x="180" y="1"/>
                  </a:moveTo>
                  <a:cubicBezTo>
                    <a:pt x="90" y="1"/>
                    <a:pt x="1" y="62"/>
                    <a:pt x="15" y="183"/>
                  </a:cubicBezTo>
                  <a:cubicBezTo>
                    <a:pt x="22" y="284"/>
                    <a:pt x="97" y="334"/>
                    <a:pt x="175" y="334"/>
                  </a:cubicBezTo>
                  <a:cubicBezTo>
                    <a:pt x="252" y="334"/>
                    <a:pt x="330" y="284"/>
                    <a:pt x="345" y="183"/>
                  </a:cubicBezTo>
                  <a:cubicBezTo>
                    <a:pt x="359" y="62"/>
                    <a:pt x="269" y="1"/>
                    <a:pt x="180" y="1"/>
                  </a:cubicBezTo>
                  <a:close/>
                </a:path>
              </a:pathLst>
            </a:custGeom>
            <a:solidFill>
              <a:srgbClr val="00BFB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80" name="Google Shape;4356;p64"/>
            <p:cNvSpPr/>
            <p:nvPr/>
          </p:nvSpPr>
          <p:spPr>
            <a:xfrm>
              <a:off x="5127513" y="3515313"/>
              <a:ext cx="7900" cy="6475"/>
            </a:xfrm>
            <a:custGeom>
              <a:avLst/>
              <a:gdLst/>
              <a:ahLst/>
              <a:cxnLst/>
              <a:rect l="l" t="t" r="r" b="b"/>
              <a:pathLst>
                <a:path w="316" h="259" extrusionOk="0">
                  <a:moveTo>
                    <a:pt x="29" y="1"/>
                  </a:moveTo>
                  <a:cubicBezTo>
                    <a:pt x="15" y="29"/>
                    <a:pt x="1" y="58"/>
                    <a:pt x="1" y="101"/>
                  </a:cubicBezTo>
                  <a:cubicBezTo>
                    <a:pt x="1" y="187"/>
                    <a:pt x="72" y="259"/>
                    <a:pt x="173" y="259"/>
                  </a:cubicBezTo>
                  <a:cubicBezTo>
                    <a:pt x="230" y="259"/>
                    <a:pt x="287" y="230"/>
                    <a:pt x="316" y="173"/>
                  </a:cubicBezTo>
                  <a:cubicBezTo>
                    <a:pt x="216" y="115"/>
                    <a:pt x="130" y="58"/>
                    <a:pt x="29" y="1"/>
                  </a:cubicBezTo>
                  <a:close/>
                </a:path>
              </a:pathLst>
            </a:custGeom>
            <a:solidFill>
              <a:srgbClr val="00BFB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81" name="Google Shape;4357;p64"/>
            <p:cNvSpPr/>
            <p:nvPr/>
          </p:nvSpPr>
          <p:spPr>
            <a:xfrm>
              <a:off x="5148288" y="3686913"/>
              <a:ext cx="72050" cy="68500"/>
            </a:xfrm>
            <a:custGeom>
              <a:avLst/>
              <a:gdLst/>
              <a:ahLst/>
              <a:cxnLst/>
              <a:rect l="l" t="t" r="r" b="b"/>
              <a:pathLst>
                <a:path w="2882" h="2740" extrusionOk="0">
                  <a:moveTo>
                    <a:pt x="2443" y="0"/>
                  </a:moveTo>
                  <a:cubicBezTo>
                    <a:pt x="2437" y="0"/>
                    <a:pt x="2430" y="1"/>
                    <a:pt x="2423" y="2"/>
                  </a:cubicBezTo>
                  <a:cubicBezTo>
                    <a:pt x="1965" y="74"/>
                    <a:pt x="2538" y="1923"/>
                    <a:pt x="2595" y="2123"/>
                  </a:cubicBezTo>
                  <a:cubicBezTo>
                    <a:pt x="2514" y="1934"/>
                    <a:pt x="1871" y="430"/>
                    <a:pt x="1558" y="430"/>
                  </a:cubicBezTo>
                  <a:cubicBezTo>
                    <a:pt x="1539" y="430"/>
                    <a:pt x="1522" y="435"/>
                    <a:pt x="1506" y="446"/>
                  </a:cubicBezTo>
                  <a:cubicBezTo>
                    <a:pt x="1205" y="633"/>
                    <a:pt x="2323" y="2224"/>
                    <a:pt x="2395" y="2310"/>
                  </a:cubicBezTo>
                  <a:cubicBezTo>
                    <a:pt x="2316" y="2231"/>
                    <a:pt x="1160" y="955"/>
                    <a:pt x="819" y="955"/>
                  </a:cubicBezTo>
                  <a:cubicBezTo>
                    <a:pt x="787" y="955"/>
                    <a:pt x="762" y="966"/>
                    <a:pt x="746" y="991"/>
                  </a:cubicBezTo>
                  <a:cubicBezTo>
                    <a:pt x="546" y="1278"/>
                    <a:pt x="2008" y="2338"/>
                    <a:pt x="2165" y="2467"/>
                  </a:cubicBezTo>
                  <a:cubicBezTo>
                    <a:pt x="2005" y="2399"/>
                    <a:pt x="755" y="1918"/>
                    <a:pt x="245" y="1918"/>
                  </a:cubicBezTo>
                  <a:cubicBezTo>
                    <a:pt x="117" y="1918"/>
                    <a:pt x="35" y="1948"/>
                    <a:pt x="30" y="2023"/>
                  </a:cubicBezTo>
                  <a:cubicBezTo>
                    <a:pt x="1" y="2338"/>
                    <a:pt x="1535" y="2625"/>
                    <a:pt x="2251" y="2740"/>
                  </a:cubicBezTo>
                  <a:cubicBezTo>
                    <a:pt x="2509" y="2596"/>
                    <a:pt x="2710" y="2381"/>
                    <a:pt x="2882" y="2152"/>
                  </a:cubicBezTo>
                  <a:cubicBezTo>
                    <a:pt x="2868" y="1421"/>
                    <a:pt x="2785" y="0"/>
                    <a:pt x="2443" y="0"/>
                  </a:cubicBezTo>
                  <a:close/>
                </a:path>
              </a:pathLst>
            </a:custGeom>
            <a:solidFill>
              <a:srgbClr val="FFD3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382" name="Google Shape;4280;p64"/>
          <p:cNvGrpSpPr/>
          <p:nvPr/>
        </p:nvGrpSpPr>
        <p:grpSpPr>
          <a:xfrm>
            <a:off x="7658442" y="2876706"/>
            <a:ext cx="958863" cy="936562"/>
            <a:chOff x="4359838" y="3100663"/>
            <a:chExt cx="1325950" cy="1223250"/>
          </a:xfrm>
        </p:grpSpPr>
        <p:sp>
          <p:nvSpPr>
            <p:cNvPr id="1383" name="Google Shape;4281;p64"/>
            <p:cNvSpPr/>
            <p:nvPr/>
          </p:nvSpPr>
          <p:spPr>
            <a:xfrm>
              <a:off x="4548488" y="3326938"/>
              <a:ext cx="908700" cy="765750"/>
            </a:xfrm>
            <a:custGeom>
              <a:avLst/>
              <a:gdLst/>
              <a:ahLst/>
              <a:cxnLst/>
              <a:rect l="l" t="t" r="r" b="b"/>
              <a:pathLst>
                <a:path w="36348" h="30630" extrusionOk="0">
                  <a:moveTo>
                    <a:pt x="16255" y="0"/>
                  </a:moveTo>
                  <a:cubicBezTo>
                    <a:pt x="14141" y="0"/>
                    <a:pt x="12326" y="1720"/>
                    <a:pt x="11997" y="3050"/>
                  </a:cubicBezTo>
                  <a:cubicBezTo>
                    <a:pt x="11347" y="2890"/>
                    <a:pt x="10756" y="2817"/>
                    <a:pt x="10223" y="2817"/>
                  </a:cubicBezTo>
                  <a:cubicBezTo>
                    <a:pt x="6787" y="2817"/>
                    <a:pt x="5768" y="5854"/>
                    <a:pt x="6822" y="8224"/>
                  </a:cubicBezTo>
                  <a:cubicBezTo>
                    <a:pt x="0" y="11062"/>
                    <a:pt x="4931" y="15304"/>
                    <a:pt x="4931" y="15304"/>
                  </a:cubicBezTo>
                  <a:cubicBezTo>
                    <a:pt x="1362" y="20220"/>
                    <a:pt x="6822" y="22370"/>
                    <a:pt x="6822" y="22370"/>
                  </a:cubicBezTo>
                  <a:cubicBezTo>
                    <a:pt x="5910" y="27321"/>
                    <a:pt x="10933" y="27546"/>
                    <a:pt x="11853" y="27546"/>
                  </a:cubicBezTo>
                  <a:cubicBezTo>
                    <a:pt x="11945" y="27546"/>
                    <a:pt x="11997" y="27544"/>
                    <a:pt x="11997" y="27544"/>
                  </a:cubicBezTo>
                  <a:cubicBezTo>
                    <a:pt x="12886" y="29946"/>
                    <a:pt x="14323" y="30629"/>
                    <a:pt x="15671" y="30629"/>
                  </a:cubicBezTo>
                  <a:cubicBezTo>
                    <a:pt x="17452" y="30629"/>
                    <a:pt x="19077" y="29436"/>
                    <a:pt x="19077" y="29436"/>
                  </a:cubicBezTo>
                  <a:cubicBezTo>
                    <a:pt x="19918" y="29896"/>
                    <a:pt x="20733" y="30087"/>
                    <a:pt x="21495" y="30087"/>
                  </a:cubicBezTo>
                  <a:cubicBezTo>
                    <a:pt x="24439" y="30087"/>
                    <a:pt x="26600" y="27240"/>
                    <a:pt x="26430" y="26011"/>
                  </a:cubicBezTo>
                  <a:lnTo>
                    <a:pt x="26430" y="26011"/>
                  </a:lnTo>
                  <a:cubicBezTo>
                    <a:pt x="26602" y="26024"/>
                    <a:pt x="26769" y="26030"/>
                    <a:pt x="26929" y="26030"/>
                  </a:cubicBezTo>
                  <a:cubicBezTo>
                    <a:pt x="30802" y="26030"/>
                    <a:pt x="31317" y="22370"/>
                    <a:pt x="31317" y="22370"/>
                  </a:cubicBezTo>
                  <a:cubicBezTo>
                    <a:pt x="36348" y="20292"/>
                    <a:pt x="33223" y="15304"/>
                    <a:pt x="33223" y="15304"/>
                  </a:cubicBezTo>
                  <a:cubicBezTo>
                    <a:pt x="35559" y="11090"/>
                    <a:pt x="31317" y="8224"/>
                    <a:pt x="31317" y="8224"/>
                  </a:cubicBezTo>
                  <a:cubicBezTo>
                    <a:pt x="31116" y="4340"/>
                    <a:pt x="28809" y="3150"/>
                    <a:pt x="26143" y="3050"/>
                  </a:cubicBezTo>
                  <a:cubicBezTo>
                    <a:pt x="25252" y="961"/>
                    <a:pt x="23792" y="225"/>
                    <a:pt x="22271" y="225"/>
                  </a:cubicBezTo>
                  <a:cubicBezTo>
                    <a:pt x="21173" y="225"/>
                    <a:pt x="20044" y="609"/>
                    <a:pt x="19077" y="1143"/>
                  </a:cubicBezTo>
                  <a:cubicBezTo>
                    <a:pt x="18145" y="324"/>
                    <a:pt x="17172" y="0"/>
                    <a:pt x="16255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84" name="Google Shape;4282;p64"/>
            <p:cNvSpPr/>
            <p:nvPr/>
          </p:nvSpPr>
          <p:spPr>
            <a:xfrm>
              <a:off x="4420913" y="3182363"/>
              <a:ext cx="1221875" cy="1040725"/>
            </a:xfrm>
            <a:custGeom>
              <a:avLst/>
              <a:gdLst/>
              <a:ahLst/>
              <a:cxnLst/>
              <a:rect l="l" t="t" r="r" b="b"/>
              <a:pathLst>
                <a:path w="48875" h="41629" extrusionOk="0">
                  <a:moveTo>
                    <a:pt x="26945" y="1"/>
                  </a:moveTo>
                  <a:cubicBezTo>
                    <a:pt x="25225" y="1"/>
                    <a:pt x="23765" y="644"/>
                    <a:pt x="22947" y="2182"/>
                  </a:cubicBezTo>
                  <a:cubicBezTo>
                    <a:pt x="21633" y="1043"/>
                    <a:pt x="20401" y="601"/>
                    <a:pt x="19281" y="601"/>
                  </a:cubicBezTo>
                  <a:cubicBezTo>
                    <a:pt x="15445" y="601"/>
                    <a:pt x="12929" y="5780"/>
                    <a:pt x="12929" y="5780"/>
                  </a:cubicBezTo>
                  <a:lnTo>
                    <a:pt x="12929" y="5794"/>
                  </a:lnTo>
                  <a:cubicBezTo>
                    <a:pt x="5562" y="6353"/>
                    <a:pt x="6952" y="13319"/>
                    <a:pt x="6952" y="13319"/>
                  </a:cubicBezTo>
                  <a:cubicBezTo>
                    <a:pt x="1" y="17819"/>
                    <a:pt x="5390" y="22807"/>
                    <a:pt x="5390" y="22807"/>
                  </a:cubicBezTo>
                  <a:cubicBezTo>
                    <a:pt x="990" y="28683"/>
                    <a:pt x="8314" y="31321"/>
                    <a:pt x="8314" y="31321"/>
                  </a:cubicBezTo>
                  <a:cubicBezTo>
                    <a:pt x="8261" y="37513"/>
                    <a:pt x="12712" y="38338"/>
                    <a:pt x="15088" y="38338"/>
                  </a:cubicBezTo>
                  <a:cubicBezTo>
                    <a:pt x="15951" y="38338"/>
                    <a:pt x="16541" y="38229"/>
                    <a:pt x="16541" y="38229"/>
                  </a:cubicBezTo>
                  <a:cubicBezTo>
                    <a:pt x="17803" y="40839"/>
                    <a:pt x="19464" y="41628"/>
                    <a:pt x="21011" y="41628"/>
                  </a:cubicBezTo>
                  <a:cubicBezTo>
                    <a:pt x="23381" y="41628"/>
                    <a:pt x="25484" y="39777"/>
                    <a:pt x="25484" y="39777"/>
                  </a:cubicBezTo>
                  <a:cubicBezTo>
                    <a:pt x="27170" y="40730"/>
                    <a:pt x="28597" y="41106"/>
                    <a:pt x="29800" y="41106"/>
                  </a:cubicBezTo>
                  <a:cubicBezTo>
                    <a:pt x="34275" y="41106"/>
                    <a:pt x="35646" y="35907"/>
                    <a:pt x="35646" y="35907"/>
                  </a:cubicBezTo>
                  <a:cubicBezTo>
                    <a:pt x="45149" y="35248"/>
                    <a:pt x="41150" y="29056"/>
                    <a:pt x="41150" y="29056"/>
                  </a:cubicBezTo>
                  <a:cubicBezTo>
                    <a:pt x="48875" y="24513"/>
                    <a:pt x="42970" y="19181"/>
                    <a:pt x="42970" y="19181"/>
                  </a:cubicBezTo>
                  <a:cubicBezTo>
                    <a:pt x="46381" y="10309"/>
                    <a:pt x="39143" y="9650"/>
                    <a:pt x="39143" y="9650"/>
                  </a:cubicBezTo>
                  <a:cubicBezTo>
                    <a:pt x="38626" y="5055"/>
                    <a:pt x="31763" y="1"/>
                    <a:pt x="26945" y="1"/>
                  </a:cubicBezTo>
                  <a:close/>
                </a:path>
              </a:pathLst>
            </a:custGeom>
            <a:solidFill>
              <a:srgbClr val="FF51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85" name="Google Shape;4283;p64"/>
            <p:cNvSpPr/>
            <p:nvPr/>
          </p:nvSpPr>
          <p:spPr>
            <a:xfrm>
              <a:off x="4985363" y="3110788"/>
              <a:ext cx="435650" cy="594475"/>
            </a:xfrm>
            <a:custGeom>
              <a:avLst/>
              <a:gdLst/>
              <a:ahLst/>
              <a:cxnLst/>
              <a:rect l="l" t="t" r="r" b="b"/>
              <a:pathLst>
                <a:path w="17426" h="23779" extrusionOk="0">
                  <a:moveTo>
                    <a:pt x="7755" y="1"/>
                  </a:moveTo>
                  <a:cubicBezTo>
                    <a:pt x="1" y="1"/>
                    <a:pt x="1387" y="23778"/>
                    <a:pt x="1387" y="23778"/>
                  </a:cubicBezTo>
                  <a:cubicBezTo>
                    <a:pt x="1387" y="23778"/>
                    <a:pt x="17425" y="1978"/>
                    <a:pt x="8654" y="101"/>
                  </a:cubicBezTo>
                  <a:cubicBezTo>
                    <a:pt x="8341" y="33"/>
                    <a:pt x="8042" y="1"/>
                    <a:pt x="7755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86" name="Google Shape;4284;p64"/>
            <p:cNvSpPr/>
            <p:nvPr/>
          </p:nvSpPr>
          <p:spPr>
            <a:xfrm>
              <a:off x="4716538" y="3100663"/>
              <a:ext cx="335100" cy="613200"/>
            </a:xfrm>
            <a:custGeom>
              <a:avLst/>
              <a:gdLst/>
              <a:ahLst/>
              <a:cxnLst/>
              <a:rect l="l" t="t" r="r" b="b"/>
              <a:pathLst>
                <a:path w="13404" h="24528" extrusionOk="0">
                  <a:moveTo>
                    <a:pt x="7333" y="1"/>
                  </a:moveTo>
                  <a:cubicBezTo>
                    <a:pt x="7141" y="1"/>
                    <a:pt x="6943" y="25"/>
                    <a:pt x="6736" y="76"/>
                  </a:cubicBezTo>
                  <a:cubicBezTo>
                    <a:pt x="0" y="1738"/>
                    <a:pt x="12326" y="24527"/>
                    <a:pt x="12326" y="24527"/>
                  </a:cubicBezTo>
                  <a:cubicBezTo>
                    <a:pt x="12326" y="24527"/>
                    <a:pt x="13404" y="1"/>
                    <a:pt x="7333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87" name="Google Shape;4285;p64"/>
            <p:cNvSpPr/>
            <p:nvPr/>
          </p:nvSpPr>
          <p:spPr>
            <a:xfrm>
              <a:off x="4421288" y="3262088"/>
              <a:ext cx="603425" cy="451775"/>
            </a:xfrm>
            <a:custGeom>
              <a:avLst/>
              <a:gdLst/>
              <a:ahLst/>
              <a:cxnLst/>
              <a:rect l="l" t="t" r="r" b="b"/>
              <a:pathLst>
                <a:path w="24137" h="18071" extrusionOk="0">
                  <a:moveTo>
                    <a:pt x="7998" y="1"/>
                  </a:moveTo>
                  <a:cubicBezTo>
                    <a:pt x="7175" y="1"/>
                    <a:pt x="6415" y="311"/>
                    <a:pt x="5747" y="1014"/>
                  </a:cubicBezTo>
                  <a:cubicBezTo>
                    <a:pt x="0" y="7091"/>
                    <a:pt x="24136" y="18070"/>
                    <a:pt x="24136" y="18070"/>
                  </a:cubicBezTo>
                  <a:cubicBezTo>
                    <a:pt x="24136" y="18070"/>
                    <a:pt x="14267" y="1"/>
                    <a:pt x="7998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88" name="Google Shape;4286;p64"/>
            <p:cNvSpPr/>
            <p:nvPr/>
          </p:nvSpPr>
          <p:spPr>
            <a:xfrm>
              <a:off x="4362513" y="3500413"/>
              <a:ext cx="662200" cy="213450"/>
            </a:xfrm>
            <a:custGeom>
              <a:avLst/>
              <a:gdLst/>
              <a:ahLst/>
              <a:cxnLst/>
              <a:rect l="l" t="t" r="r" b="b"/>
              <a:pathLst>
                <a:path w="26488" h="8538" extrusionOk="0">
                  <a:moveTo>
                    <a:pt x="5572" y="0"/>
                  </a:moveTo>
                  <a:cubicBezTo>
                    <a:pt x="3982" y="0"/>
                    <a:pt x="2816" y="481"/>
                    <a:pt x="2365" y="1672"/>
                  </a:cubicBezTo>
                  <a:cubicBezTo>
                    <a:pt x="0" y="7892"/>
                    <a:pt x="26487" y="8537"/>
                    <a:pt x="26487" y="8537"/>
                  </a:cubicBezTo>
                  <a:cubicBezTo>
                    <a:pt x="26487" y="8537"/>
                    <a:pt x="12268" y="0"/>
                    <a:pt x="5572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89" name="Google Shape;4287;p64"/>
            <p:cNvSpPr/>
            <p:nvPr/>
          </p:nvSpPr>
          <p:spPr>
            <a:xfrm>
              <a:off x="5024688" y="3253563"/>
              <a:ext cx="570100" cy="460650"/>
            </a:xfrm>
            <a:custGeom>
              <a:avLst/>
              <a:gdLst/>
              <a:ahLst/>
              <a:cxnLst/>
              <a:rect l="l" t="t" r="r" b="b"/>
              <a:pathLst>
                <a:path w="22804" h="18426" extrusionOk="0">
                  <a:moveTo>
                    <a:pt x="16118" y="1"/>
                  </a:moveTo>
                  <a:cubicBezTo>
                    <a:pt x="10304" y="1"/>
                    <a:pt x="0" y="18411"/>
                    <a:pt x="0" y="18411"/>
                  </a:cubicBezTo>
                  <a:lnTo>
                    <a:pt x="0" y="18425"/>
                  </a:lnTo>
                  <a:cubicBezTo>
                    <a:pt x="0" y="18425"/>
                    <a:pt x="22803" y="3691"/>
                    <a:pt x="17386" y="352"/>
                  </a:cubicBezTo>
                  <a:cubicBezTo>
                    <a:pt x="16995" y="112"/>
                    <a:pt x="16570" y="1"/>
                    <a:pt x="16118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0" name="Google Shape;4288;p64"/>
            <p:cNvSpPr/>
            <p:nvPr/>
          </p:nvSpPr>
          <p:spPr>
            <a:xfrm>
              <a:off x="5024688" y="3500488"/>
              <a:ext cx="661100" cy="213375"/>
            </a:xfrm>
            <a:custGeom>
              <a:avLst/>
              <a:gdLst/>
              <a:ahLst/>
              <a:cxnLst/>
              <a:rect l="l" t="t" r="r" b="b"/>
              <a:pathLst>
                <a:path w="26444" h="8535" extrusionOk="0">
                  <a:moveTo>
                    <a:pt x="20860" y="1"/>
                  </a:moveTo>
                  <a:cubicBezTo>
                    <a:pt x="14130" y="1"/>
                    <a:pt x="0" y="8534"/>
                    <a:pt x="0" y="8534"/>
                  </a:cubicBezTo>
                  <a:cubicBezTo>
                    <a:pt x="0" y="8534"/>
                    <a:pt x="26444" y="8204"/>
                    <a:pt x="24151" y="1769"/>
                  </a:cubicBezTo>
                  <a:cubicBezTo>
                    <a:pt x="23701" y="508"/>
                    <a:pt x="22500" y="1"/>
                    <a:pt x="20860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1" name="Google Shape;4289;p64"/>
            <p:cNvSpPr/>
            <p:nvPr/>
          </p:nvSpPr>
          <p:spPr>
            <a:xfrm>
              <a:off x="5024688" y="3713838"/>
              <a:ext cx="640325" cy="215100"/>
            </a:xfrm>
            <a:custGeom>
              <a:avLst/>
              <a:gdLst/>
              <a:ahLst/>
              <a:cxnLst/>
              <a:rect l="l" t="t" r="r" b="b"/>
              <a:pathLst>
                <a:path w="25613" h="8604" extrusionOk="0">
                  <a:moveTo>
                    <a:pt x="0" y="0"/>
                  </a:moveTo>
                  <a:cubicBezTo>
                    <a:pt x="0" y="0"/>
                    <a:pt x="15040" y="8604"/>
                    <a:pt x="21368" y="8604"/>
                  </a:cubicBezTo>
                  <a:cubicBezTo>
                    <a:pt x="22775" y="8604"/>
                    <a:pt x="23752" y="8178"/>
                    <a:pt x="24036" y="7138"/>
                  </a:cubicBezTo>
                  <a:cubicBezTo>
                    <a:pt x="25613" y="1419"/>
                    <a:pt x="1" y="0"/>
                    <a:pt x="0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2" name="Google Shape;4290;p64"/>
            <p:cNvSpPr/>
            <p:nvPr/>
          </p:nvSpPr>
          <p:spPr>
            <a:xfrm>
              <a:off x="5020013" y="3705238"/>
              <a:ext cx="567975" cy="454875"/>
            </a:xfrm>
            <a:custGeom>
              <a:avLst/>
              <a:gdLst/>
              <a:ahLst/>
              <a:cxnLst/>
              <a:rect l="l" t="t" r="r" b="b"/>
              <a:pathLst>
                <a:path w="22719" h="18195" extrusionOk="0">
                  <a:moveTo>
                    <a:pt x="1" y="0"/>
                  </a:moveTo>
                  <a:cubicBezTo>
                    <a:pt x="1" y="1"/>
                    <a:pt x="11600" y="18194"/>
                    <a:pt x="16972" y="18194"/>
                  </a:cubicBezTo>
                  <a:cubicBezTo>
                    <a:pt x="17520" y="18194"/>
                    <a:pt x="18004" y="18005"/>
                    <a:pt x="18404" y="17586"/>
                  </a:cubicBezTo>
                  <a:cubicBezTo>
                    <a:pt x="22718" y="13057"/>
                    <a:pt x="331" y="201"/>
                    <a:pt x="1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3" name="Google Shape;4291;p64"/>
            <p:cNvSpPr/>
            <p:nvPr/>
          </p:nvSpPr>
          <p:spPr>
            <a:xfrm>
              <a:off x="5003438" y="3712038"/>
              <a:ext cx="349125" cy="611875"/>
            </a:xfrm>
            <a:custGeom>
              <a:avLst/>
              <a:gdLst/>
              <a:ahLst/>
              <a:cxnLst/>
              <a:rect l="l" t="t" r="r" b="b"/>
              <a:pathLst>
                <a:path w="13965" h="24475" extrusionOk="0">
                  <a:moveTo>
                    <a:pt x="793" y="0"/>
                  </a:moveTo>
                  <a:cubicBezTo>
                    <a:pt x="793" y="1"/>
                    <a:pt x="0" y="24475"/>
                    <a:pt x="6314" y="24475"/>
                  </a:cubicBezTo>
                  <a:cubicBezTo>
                    <a:pt x="6520" y="24475"/>
                    <a:pt x="6734" y="24448"/>
                    <a:pt x="6956" y="24394"/>
                  </a:cubicBezTo>
                  <a:cubicBezTo>
                    <a:pt x="13964" y="22689"/>
                    <a:pt x="793" y="1"/>
                    <a:pt x="793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4" name="Google Shape;4292;p64"/>
            <p:cNvSpPr/>
            <p:nvPr/>
          </p:nvSpPr>
          <p:spPr>
            <a:xfrm>
              <a:off x="4710088" y="3712038"/>
              <a:ext cx="313175" cy="607550"/>
            </a:xfrm>
            <a:custGeom>
              <a:avLst/>
              <a:gdLst/>
              <a:ahLst/>
              <a:cxnLst/>
              <a:rect l="l" t="t" r="r" b="b"/>
              <a:pathLst>
                <a:path w="12527" h="24302" extrusionOk="0">
                  <a:moveTo>
                    <a:pt x="12527" y="0"/>
                  </a:moveTo>
                  <a:cubicBezTo>
                    <a:pt x="12526" y="1"/>
                    <a:pt x="0" y="22531"/>
                    <a:pt x="5819" y="24222"/>
                  </a:cubicBezTo>
                  <a:cubicBezTo>
                    <a:pt x="6004" y="24276"/>
                    <a:pt x="6183" y="24302"/>
                    <a:pt x="6357" y="24302"/>
                  </a:cubicBezTo>
                  <a:cubicBezTo>
                    <a:pt x="11707" y="24302"/>
                    <a:pt x="12527" y="2"/>
                    <a:pt x="12527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5" name="Google Shape;4293;p64"/>
            <p:cNvSpPr/>
            <p:nvPr/>
          </p:nvSpPr>
          <p:spPr>
            <a:xfrm>
              <a:off x="4409813" y="3712038"/>
              <a:ext cx="613450" cy="441400"/>
            </a:xfrm>
            <a:custGeom>
              <a:avLst/>
              <a:gdLst/>
              <a:ahLst/>
              <a:cxnLst/>
              <a:rect l="l" t="t" r="r" b="b"/>
              <a:pathLst>
                <a:path w="24538" h="17656" extrusionOk="0">
                  <a:moveTo>
                    <a:pt x="24538" y="0"/>
                  </a:moveTo>
                  <a:cubicBezTo>
                    <a:pt x="24537" y="1"/>
                    <a:pt x="0" y="12398"/>
                    <a:pt x="6106" y="17013"/>
                  </a:cubicBezTo>
                  <a:cubicBezTo>
                    <a:pt x="6693" y="17456"/>
                    <a:pt x="7338" y="17656"/>
                    <a:pt x="8024" y="17656"/>
                  </a:cubicBezTo>
                  <a:cubicBezTo>
                    <a:pt x="14469" y="17656"/>
                    <a:pt x="24538" y="1"/>
                    <a:pt x="24538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6" name="Google Shape;4294;p64"/>
            <p:cNvSpPr/>
            <p:nvPr/>
          </p:nvSpPr>
          <p:spPr>
            <a:xfrm>
              <a:off x="4359838" y="3711938"/>
              <a:ext cx="663425" cy="208425"/>
            </a:xfrm>
            <a:custGeom>
              <a:avLst/>
              <a:gdLst/>
              <a:ahLst/>
              <a:cxnLst/>
              <a:rect l="l" t="t" r="r" b="b"/>
              <a:pathLst>
                <a:path w="26537" h="8337" extrusionOk="0">
                  <a:moveTo>
                    <a:pt x="25753" y="0"/>
                  </a:moveTo>
                  <a:cubicBezTo>
                    <a:pt x="21353" y="0"/>
                    <a:pt x="1" y="312"/>
                    <a:pt x="2329" y="6397"/>
                  </a:cubicBezTo>
                  <a:cubicBezTo>
                    <a:pt x="2860" y="7784"/>
                    <a:pt x="4188" y="8336"/>
                    <a:pt x="5964" y="8336"/>
                  </a:cubicBezTo>
                  <a:cubicBezTo>
                    <a:pt x="12865" y="8336"/>
                    <a:pt x="26537" y="4"/>
                    <a:pt x="26537" y="4"/>
                  </a:cubicBezTo>
                  <a:cubicBezTo>
                    <a:pt x="26537" y="4"/>
                    <a:pt x="26255" y="0"/>
                    <a:pt x="25753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7" name="Google Shape;4295;p64"/>
            <p:cNvSpPr/>
            <p:nvPr/>
          </p:nvSpPr>
          <p:spPr>
            <a:xfrm>
              <a:off x="4465713" y="3158988"/>
              <a:ext cx="1109000" cy="1097775"/>
            </a:xfrm>
            <a:custGeom>
              <a:avLst/>
              <a:gdLst/>
              <a:ahLst/>
              <a:cxnLst/>
              <a:rect l="l" t="t" r="r" b="b"/>
              <a:pathLst>
                <a:path w="44360" h="43911" extrusionOk="0">
                  <a:moveTo>
                    <a:pt x="28768" y="1"/>
                  </a:moveTo>
                  <a:cubicBezTo>
                    <a:pt x="27055" y="1"/>
                    <a:pt x="26172" y="9252"/>
                    <a:pt x="26172" y="9252"/>
                  </a:cubicBezTo>
                  <a:lnTo>
                    <a:pt x="19779" y="8994"/>
                  </a:lnTo>
                  <a:cubicBezTo>
                    <a:pt x="19779" y="8994"/>
                    <a:pt x="19364" y="638"/>
                    <a:pt x="17916" y="380"/>
                  </a:cubicBezTo>
                  <a:cubicBezTo>
                    <a:pt x="17896" y="376"/>
                    <a:pt x="17876" y="375"/>
                    <a:pt x="17858" y="375"/>
                  </a:cubicBezTo>
                  <a:cubicBezTo>
                    <a:pt x="16521" y="375"/>
                    <a:pt x="18891" y="9309"/>
                    <a:pt x="18891" y="9309"/>
                  </a:cubicBezTo>
                  <a:lnTo>
                    <a:pt x="14290" y="11660"/>
                  </a:lnTo>
                  <a:cubicBezTo>
                    <a:pt x="14290" y="11660"/>
                    <a:pt x="8223" y="6400"/>
                    <a:pt x="6371" y="6400"/>
                  </a:cubicBezTo>
                  <a:cubicBezTo>
                    <a:pt x="6249" y="6400"/>
                    <a:pt x="6145" y="6422"/>
                    <a:pt x="6063" y="6471"/>
                  </a:cubicBezTo>
                  <a:cubicBezTo>
                    <a:pt x="4730" y="7245"/>
                    <a:pt x="13086" y="12677"/>
                    <a:pt x="13086" y="12677"/>
                  </a:cubicBezTo>
                  <a:lnTo>
                    <a:pt x="9388" y="16877"/>
                  </a:lnTo>
                  <a:cubicBezTo>
                    <a:pt x="9388" y="16877"/>
                    <a:pt x="4335" y="15444"/>
                    <a:pt x="1851" y="15444"/>
                  </a:cubicBezTo>
                  <a:cubicBezTo>
                    <a:pt x="1144" y="15444"/>
                    <a:pt x="645" y="15560"/>
                    <a:pt x="531" y="15859"/>
                  </a:cubicBezTo>
                  <a:cubicBezTo>
                    <a:pt x="0" y="17206"/>
                    <a:pt x="8242" y="18410"/>
                    <a:pt x="8242" y="18410"/>
                  </a:cubicBezTo>
                  <a:lnTo>
                    <a:pt x="8672" y="23613"/>
                  </a:lnTo>
                  <a:cubicBezTo>
                    <a:pt x="8672" y="23613"/>
                    <a:pt x="172" y="25677"/>
                    <a:pt x="502" y="27239"/>
                  </a:cubicBezTo>
                  <a:cubicBezTo>
                    <a:pt x="565" y="27536"/>
                    <a:pt x="913" y="27655"/>
                    <a:pt x="1434" y="27655"/>
                  </a:cubicBezTo>
                  <a:cubicBezTo>
                    <a:pt x="3636" y="27655"/>
                    <a:pt x="8929" y="25519"/>
                    <a:pt x="8929" y="25519"/>
                  </a:cubicBezTo>
                  <a:lnTo>
                    <a:pt x="11008" y="29719"/>
                  </a:lnTo>
                  <a:cubicBezTo>
                    <a:pt x="11008" y="29719"/>
                    <a:pt x="4314" y="35724"/>
                    <a:pt x="5346" y="36928"/>
                  </a:cubicBezTo>
                  <a:cubicBezTo>
                    <a:pt x="5436" y="37031"/>
                    <a:pt x="5564" y="37078"/>
                    <a:pt x="5723" y="37078"/>
                  </a:cubicBezTo>
                  <a:cubicBezTo>
                    <a:pt x="7428" y="37078"/>
                    <a:pt x="12728" y="31682"/>
                    <a:pt x="12728" y="31682"/>
                  </a:cubicBezTo>
                  <a:cubicBezTo>
                    <a:pt x="12728" y="31682"/>
                    <a:pt x="14574" y="36205"/>
                    <a:pt x="17251" y="36426"/>
                  </a:cubicBezTo>
                  <a:lnTo>
                    <a:pt x="17251" y="36426"/>
                  </a:lnTo>
                  <a:cubicBezTo>
                    <a:pt x="17127" y="36751"/>
                    <a:pt x="14883" y="42679"/>
                    <a:pt x="16096" y="43808"/>
                  </a:cubicBezTo>
                  <a:cubicBezTo>
                    <a:pt x="16170" y="43877"/>
                    <a:pt x="16244" y="43910"/>
                    <a:pt x="16320" y="43910"/>
                  </a:cubicBezTo>
                  <a:cubicBezTo>
                    <a:pt x="17522" y="43910"/>
                    <a:pt x="18905" y="35638"/>
                    <a:pt x="18905" y="35638"/>
                  </a:cubicBezTo>
                  <a:lnTo>
                    <a:pt x="24538" y="35366"/>
                  </a:lnTo>
                  <a:cubicBezTo>
                    <a:pt x="24538" y="35366"/>
                    <a:pt x="26334" y="43911"/>
                    <a:pt x="27927" y="43911"/>
                  </a:cubicBezTo>
                  <a:cubicBezTo>
                    <a:pt x="27944" y="43911"/>
                    <a:pt x="27961" y="43910"/>
                    <a:pt x="27978" y="43908"/>
                  </a:cubicBezTo>
                  <a:cubicBezTo>
                    <a:pt x="29583" y="43736"/>
                    <a:pt x="25785" y="34749"/>
                    <a:pt x="25785" y="34749"/>
                  </a:cubicBezTo>
                  <a:lnTo>
                    <a:pt x="30643" y="34362"/>
                  </a:lnTo>
                  <a:lnTo>
                    <a:pt x="32120" y="33918"/>
                  </a:lnTo>
                  <a:cubicBezTo>
                    <a:pt x="32120" y="33918"/>
                    <a:pt x="36910" y="37362"/>
                    <a:pt x="38209" y="37362"/>
                  </a:cubicBezTo>
                  <a:cubicBezTo>
                    <a:pt x="38264" y="37362"/>
                    <a:pt x="38313" y="37356"/>
                    <a:pt x="38354" y="37344"/>
                  </a:cubicBezTo>
                  <a:cubicBezTo>
                    <a:pt x="39401" y="37043"/>
                    <a:pt x="33639" y="32671"/>
                    <a:pt x="33639" y="32671"/>
                  </a:cubicBezTo>
                  <a:lnTo>
                    <a:pt x="37007" y="28300"/>
                  </a:lnTo>
                  <a:cubicBezTo>
                    <a:pt x="37007" y="28300"/>
                    <a:pt x="40697" y="29268"/>
                    <a:pt x="42627" y="29268"/>
                  </a:cubicBezTo>
                  <a:cubicBezTo>
                    <a:pt x="43237" y="29268"/>
                    <a:pt x="43672" y="29171"/>
                    <a:pt x="43758" y="28916"/>
                  </a:cubicBezTo>
                  <a:cubicBezTo>
                    <a:pt x="44116" y="27855"/>
                    <a:pt x="36978" y="27225"/>
                    <a:pt x="36978" y="27225"/>
                  </a:cubicBezTo>
                  <a:lnTo>
                    <a:pt x="38096" y="19543"/>
                  </a:lnTo>
                  <a:cubicBezTo>
                    <a:pt x="38096" y="19543"/>
                    <a:pt x="44360" y="17264"/>
                    <a:pt x="43772" y="16017"/>
                  </a:cubicBezTo>
                  <a:cubicBezTo>
                    <a:pt x="43663" y="15785"/>
                    <a:pt x="43346" y="15691"/>
                    <a:pt x="42900" y="15691"/>
                  </a:cubicBezTo>
                  <a:cubicBezTo>
                    <a:pt x="40946" y="15691"/>
                    <a:pt x="36534" y="17507"/>
                    <a:pt x="36534" y="17507"/>
                  </a:cubicBezTo>
                  <a:lnTo>
                    <a:pt x="32607" y="12018"/>
                  </a:lnTo>
                  <a:cubicBezTo>
                    <a:pt x="32607" y="12018"/>
                    <a:pt x="38985" y="7503"/>
                    <a:pt x="38469" y="6056"/>
                  </a:cubicBezTo>
                  <a:cubicBezTo>
                    <a:pt x="38421" y="5919"/>
                    <a:pt x="38318" y="5856"/>
                    <a:pt x="38171" y="5856"/>
                  </a:cubicBezTo>
                  <a:cubicBezTo>
                    <a:pt x="36754" y="5856"/>
                    <a:pt x="31245" y="11660"/>
                    <a:pt x="31245" y="11660"/>
                  </a:cubicBezTo>
                  <a:lnTo>
                    <a:pt x="27763" y="9151"/>
                  </a:lnTo>
                  <a:cubicBezTo>
                    <a:pt x="27763" y="9151"/>
                    <a:pt x="30729" y="538"/>
                    <a:pt x="28909" y="22"/>
                  </a:cubicBezTo>
                  <a:cubicBezTo>
                    <a:pt x="28861" y="8"/>
                    <a:pt x="28814" y="1"/>
                    <a:pt x="28768" y="1"/>
                  </a:cubicBezTo>
                  <a:close/>
                </a:path>
              </a:pathLst>
            </a:custGeom>
            <a:solidFill>
              <a:srgbClr val="0092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8" name="Google Shape;4296;p64"/>
            <p:cNvSpPr/>
            <p:nvPr/>
          </p:nvSpPr>
          <p:spPr>
            <a:xfrm>
              <a:off x="4502613" y="3220788"/>
              <a:ext cx="1011550" cy="973325"/>
            </a:xfrm>
            <a:custGeom>
              <a:avLst/>
              <a:gdLst/>
              <a:ahLst/>
              <a:cxnLst/>
              <a:rect l="l" t="t" r="r" b="b"/>
              <a:pathLst>
                <a:path w="40462" h="38933" extrusionOk="0">
                  <a:moveTo>
                    <a:pt x="20998" y="0"/>
                  </a:moveTo>
                  <a:cubicBezTo>
                    <a:pt x="13129" y="0"/>
                    <a:pt x="6020" y="4745"/>
                    <a:pt x="3010" y="12011"/>
                  </a:cubicBezTo>
                  <a:cubicBezTo>
                    <a:pt x="1" y="19292"/>
                    <a:pt x="1663" y="27662"/>
                    <a:pt x="7239" y="33238"/>
                  </a:cubicBezTo>
                  <a:cubicBezTo>
                    <a:pt x="10958" y="36957"/>
                    <a:pt x="15934" y="38933"/>
                    <a:pt x="21000" y="38933"/>
                  </a:cubicBezTo>
                  <a:cubicBezTo>
                    <a:pt x="23509" y="38933"/>
                    <a:pt x="26040" y="38448"/>
                    <a:pt x="28451" y="37451"/>
                  </a:cubicBezTo>
                  <a:cubicBezTo>
                    <a:pt x="35717" y="34442"/>
                    <a:pt x="40462" y="27347"/>
                    <a:pt x="40462" y="19464"/>
                  </a:cubicBezTo>
                  <a:cubicBezTo>
                    <a:pt x="40462" y="8715"/>
                    <a:pt x="31747" y="0"/>
                    <a:pt x="20998" y="0"/>
                  </a:cubicBezTo>
                  <a:close/>
                </a:path>
              </a:pathLst>
            </a:custGeom>
            <a:solidFill>
              <a:srgbClr val="FFD3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9" name="Google Shape;4297;p64"/>
            <p:cNvSpPr/>
            <p:nvPr/>
          </p:nvSpPr>
          <p:spPr>
            <a:xfrm>
              <a:off x="4614763" y="3287063"/>
              <a:ext cx="817700" cy="812700"/>
            </a:xfrm>
            <a:custGeom>
              <a:avLst/>
              <a:gdLst/>
              <a:ahLst/>
              <a:cxnLst/>
              <a:rect l="l" t="t" r="r" b="b"/>
              <a:pathLst>
                <a:path w="32708" h="32508" extrusionOk="0">
                  <a:moveTo>
                    <a:pt x="12370" y="1"/>
                  </a:moveTo>
                  <a:cubicBezTo>
                    <a:pt x="12312" y="1"/>
                    <a:pt x="12269" y="15"/>
                    <a:pt x="12212" y="15"/>
                  </a:cubicBezTo>
                  <a:cubicBezTo>
                    <a:pt x="11237" y="144"/>
                    <a:pt x="11166" y="1463"/>
                    <a:pt x="11438" y="2982"/>
                  </a:cubicBezTo>
                  <a:cubicBezTo>
                    <a:pt x="12312" y="4415"/>
                    <a:pt x="13043" y="5920"/>
                    <a:pt x="13631" y="7483"/>
                  </a:cubicBezTo>
                  <a:cubicBezTo>
                    <a:pt x="13918" y="7397"/>
                    <a:pt x="14204" y="7325"/>
                    <a:pt x="14505" y="7268"/>
                  </a:cubicBezTo>
                  <a:cubicBezTo>
                    <a:pt x="14233" y="5232"/>
                    <a:pt x="14090" y="3226"/>
                    <a:pt x="14247" y="1592"/>
                  </a:cubicBezTo>
                  <a:cubicBezTo>
                    <a:pt x="13717" y="675"/>
                    <a:pt x="13086" y="1"/>
                    <a:pt x="12370" y="1"/>
                  </a:cubicBezTo>
                  <a:close/>
                  <a:moveTo>
                    <a:pt x="20840" y="273"/>
                  </a:moveTo>
                  <a:cubicBezTo>
                    <a:pt x="20109" y="273"/>
                    <a:pt x="19450" y="1234"/>
                    <a:pt x="18920" y="2423"/>
                  </a:cubicBezTo>
                  <a:cubicBezTo>
                    <a:pt x="18934" y="4057"/>
                    <a:pt x="18819" y="5691"/>
                    <a:pt x="18576" y="7311"/>
                  </a:cubicBezTo>
                  <a:cubicBezTo>
                    <a:pt x="18948" y="7397"/>
                    <a:pt x="19307" y="7497"/>
                    <a:pt x="19665" y="7626"/>
                  </a:cubicBezTo>
                  <a:cubicBezTo>
                    <a:pt x="20253" y="6150"/>
                    <a:pt x="20969" y="4716"/>
                    <a:pt x="21801" y="3340"/>
                  </a:cubicBezTo>
                  <a:cubicBezTo>
                    <a:pt x="21915" y="1778"/>
                    <a:pt x="21772" y="345"/>
                    <a:pt x="20912" y="273"/>
                  </a:cubicBezTo>
                  <a:close/>
                  <a:moveTo>
                    <a:pt x="5213" y="4142"/>
                  </a:moveTo>
                  <a:cubicBezTo>
                    <a:pt x="4864" y="4142"/>
                    <a:pt x="4542" y="4255"/>
                    <a:pt x="4272" y="4458"/>
                  </a:cubicBezTo>
                  <a:cubicBezTo>
                    <a:pt x="3469" y="5103"/>
                    <a:pt x="3842" y="6293"/>
                    <a:pt x="4630" y="7526"/>
                  </a:cubicBezTo>
                  <a:cubicBezTo>
                    <a:pt x="6006" y="8257"/>
                    <a:pt x="7540" y="9317"/>
                    <a:pt x="9045" y="10492"/>
                  </a:cubicBezTo>
                  <a:cubicBezTo>
                    <a:pt x="9303" y="10191"/>
                    <a:pt x="9575" y="9905"/>
                    <a:pt x="9861" y="9647"/>
                  </a:cubicBezTo>
                  <a:cubicBezTo>
                    <a:pt x="8486" y="7870"/>
                    <a:pt x="7253" y="6021"/>
                    <a:pt x="6579" y="4444"/>
                  </a:cubicBezTo>
                  <a:cubicBezTo>
                    <a:pt x="6164" y="4258"/>
                    <a:pt x="5719" y="4157"/>
                    <a:pt x="5275" y="4143"/>
                  </a:cubicBezTo>
                  <a:cubicBezTo>
                    <a:pt x="5254" y="4142"/>
                    <a:pt x="5233" y="4142"/>
                    <a:pt x="5213" y="4142"/>
                  </a:cubicBezTo>
                  <a:close/>
                  <a:moveTo>
                    <a:pt x="28002" y="5073"/>
                  </a:moveTo>
                  <a:cubicBezTo>
                    <a:pt x="27985" y="5073"/>
                    <a:pt x="27967" y="5073"/>
                    <a:pt x="27949" y="5075"/>
                  </a:cubicBezTo>
                  <a:lnTo>
                    <a:pt x="27935" y="5075"/>
                  </a:lnTo>
                  <a:cubicBezTo>
                    <a:pt x="27290" y="5075"/>
                    <a:pt x="26401" y="5548"/>
                    <a:pt x="25541" y="6150"/>
                  </a:cubicBezTo>
                  <a:cubicBezTo>
                    <a:pt x="24782" y="7382"/>
                    <a:pt x="23965" y="8572"/>
                    <a:pt x="23062" y="9704"/>
                  </a:cubicBezTo>
                  <a:cubicBezTo>
                    <a:pt x="23363" y="9991"/>
                    <a:pt x="23650" y="10292"/>
                    <a:pt x="23907" y="10607"/>
                  </a:cubicBezTo>
                  <a:cubicBezTo>
                    <a:pt x="24911" y="9833"/>
                    <a:pt x="25943" y="9116"/>
                    <a:pt x="27032" y="8472"/>
                  </a:cubicBezTo>
                  <a:cubicBezTo>
                    <a:pt x="28193" y="7196"/>
                    <a:pt x="29211" y="5734"/>
                    <a:pt x="28465" y="5218"/>
                  </a:cubicBezTo>
                  <a:cubicBezTo>
                    <a:pt x="28324" y="5128"/>
                    <a:pt x="28159" y="5073"/>
                    <a:pt x="28002" y="5073"/>
                  </a:cubicBezTo>
                  <a:close/>
                  <a:moveTo>
                    <a:pt x="29770" y="11811"/>
                  </a:moveTo>
                  <a:lnTo>
                    <a:pt x="29741" y="11825"/>
                  </a:lnTo>
                  <a:cubicBezTo>
                    <a:pt x="29742" y="11825"/>
                    <a:pt x="29743" y="11825"/>
                    <a:pt x="29744" y="11825"/>
                  </a:cubicBezTo>
                  <a:lnTo>
                    <a:pt x="29743" y="11825"/>
                  </a:lnTo>
                  <a:cubicBezTo>
                    <a:pt x="29752" y="11821"/>
                    <a:pt x="29761" y="11816"/>
                    <a:pt x="29770" y="11811"/>
                  </a:cubicBezTo>
                  <a:close/>
                  <a:moveTo>
                    <a:pt x="29743" y="11825"/>
                  </a:moveTo>
                  <a:lnTo>
                    <a:pt x="29743" y="11825"/>
                  </a:lnTo>
                  <a:cubicBezTo>
                    <a:pt x="28419" y="12551"/>
                    <a:pt x="27066" y="13205"/>
                    <a:pt x="25670" y="13775"/>
                  </a:cubicBezTo>
                  <a:cubicBezTo>
                    <a:pt x="25814" y="14205"/>
                    <a:pt x="25914" y="14635"/>
                    <a:pt x="26000" y="15064"/>
                  </a:cubicBezTo>
                  <a:cubicBezTo>
                    <a:pt x="27276" y="14864"/>
                    <a:pt x="28551" y="14749"/>
                    <a:pt x="29841" y="14692"/>
                  </a:cubicBezTo>
                  <a:cubicBezTo>
                    <a:pt x="31360" y="14133"/>
                    <a:pt x="32708" y="13402"/>
                    <a:pt x="32392" y="12657"/>
                  </a:cubicBezTo>
                  <a:cubicBezTo>
                    <a:pt x="32120" y="12041"/>
                    <a:pt x="31004" y="11826"/>
                    <a:pt x="29744" y="11825"/>
                  </a:cubicBezTo>
                  <a:close/>
                  <a:moveTo>
                    <a:pt x="2996" y="11711"/>
                  </a:moveTo>
                  <a:cubicBezTo>
                    <a:pt x="1678" y="11711"/>
                    <a:pt x="488" y="11926"/>
                    <a:pt x="259" y="12657"/>
                  </a:cubicBezTo>
                  <a:cubicBezTo>
                    <a:pt x="15" y="13431"/>
                    <a:pt x="846" y="14276"/>
                    <a:pt x="1878" y="15007"/>
                  </a:cubicBezTo>
                  <a:lnTo>
                    <a:pt x="2423" y="15007"/>
                  </a:lnTo>
                  <a:cubicBezTo>
                    <a:pt x="3885" y="15021"/>
                    <a:pt x="5347" y="15122"/>
                    <a:pt x="6809" y="15308"/>
                  </a:cubicBezTo>
                  <a:cubicBezTo>
                    <a:pt x="6895" y="14764"/>
                    <a:pt x="7024" y="14219"/>
                    <a:pt x="7196" y="13689"/>
                  </a:cubicBezTo>
                  <a:cubicBezTo>
                    <a:pt x="5877" y="13115"/>
                    <a:pt x="4601" y="12470"/>
                    <a:pt x="3369" y="11739"/>
                  </a:cubicBezTo>
                  <a:lnTo>
                    <a:pt x="3010" y="11739"/>
                  </a:lnTo>
                  <a:lnTo>
                    <a:pt x="2996" y="11711"/>
                  </a:lnTo>
                  <a:close/>
                  <a:moveTo>
                    <a:pt x="25971" y="18805"/>
                  </a:moveTo>
                  <a:cubicBezTo>
                    <a:pt x="25857" y="19307"/>
                    <a:pt x="25713" y="19823"/>
                    <a:pt x="25527" y="20310"/>
                  </a:cubicBezTo>
                  <a:cubicBezTo>
                    <a:pt x="26473" y="20712"/>
                    <a:pt x="27419" y="21127"/>
                    <a:pt x="28293" y="21571"/>
                  </a:cubicBezTo>
                  <a:cubicBezTo>
                    <a:pt x="28881" y="21743"/>
                    <a:pt x="29483" y="21844"/>
                    <a:pt x="30085" y="21858"/>
                  </a:cubicBezTo>
                  <a:cubicBezTo>
                    <a:pt x="30887" y="21858"/>
                    <a:pt x="31489" y="21586"/>
                    <a:pt x="31547" y="20826"/>
                  </a:cubicBezTo>
                  <a:cubicBezTo>
                    <a:pt x="31604" y="20067"/>
                    <a:pt x="31174" y="19522"/>
                    <a:pt x="30529" y="19092"/>
                  </a:cubicBezTo>
                  <a:lnTo>
                    <a:pt x="30357" y="19092"/>
                  </a:lnTo>
                  <a:cubicBezTo>
                    <a:pt x="28895" y="19078"/>
                    <a:pt x="27433" y="18977"/>
                    <a:pt x="25986" y="18805"/>
                  </a:cubicBezTo>
                  <a:close/>
                  <a:moveTo>
                    <a:pt x="6866" y="18562"/>
                  </a:moveTo>
                  <a:cubicBezTo>
                    <a:pt x="5490" y="18691"/>
                    <a:pt x="4114" y="18777"/>
                    <a:pt x="2867" y="18791"/>
                  </a:cubicBezTo>
                  <a:cubicBezTo>
                    <a:pt x="1405" y="19508"/>
                    <a:pt x="1" y="20468"/>
                    <a:pt x="345" y="21371"/>
                  </a:cubicBezTo>
                  <a:cubicBezTo>
                    <a:pt x="502" y="21801"/>
                    <a:pt x="1047" y="21958"/>
                    <a:pt x="1778" y="21958"/>
                  </a:cubicBezTo>
                  <a:cubicBezTo>
                    <a:pt x="2638" y="21930"/>
                    <a:pt x="3483" y="21801"/>
                    <a:pt x="4300" y="21586"/>
                  </a:cubicBezTo>
                  <a:cubicBezTo>
                    <a:pt x="5246" y="21099"/>
                    <a:pt x="6264" y="20626"/>
                    <a:pt x="7310" y="20196"/>
                  </a:cubicBezTo>
                  <a:cubicBezTo>
                    <a:pt x="7124" y="19665"/>
                    <a:pt x="6966" y="19121"/>
                    <a:pt x="6866" y="18562"/>
                  </a:cubicBezTo>
                  <a:close/>
                  <a:moveTo>
                    <a:pt x="23693" y="23306"/>
                  </a:moveTo>
                  <a:cubicBezTo>
                    <a:pt x="23463" y="23564"/>
                    <a:pt x="23220" y="23807"/>
                    <a:pt x="22976" y="24037"/>
                  </a:cubicBezTo>
                  <a:cubicBezTo>
                    <a:pt x="23621" y="24854"/>
                    <a:pt x="24251" y="25699"/>
                    <a:pt x="24810" y="26516"/>
                  </a:cubicBezTo>
                  <a:cubicBezTo>
                    <a:pt x="25627" y="27176"/>
                    <a:pt x="26487" y="27691"/>
                    <a:pt x="27161" y="27691"/>
                  </a:cubicBezTo>
                  <a:cubicBezTo>
                    <a:pt x="27347" y="27691"/>
                    <a:pt x="27534" y="27649"/>
                    <a:pt x="27691" y="27563"/>
                  </a:cubicBezTo>
                  <a:cubicBezTo>
                    <a:pt x="28150" y="27290"/>
                    <a:pt x="28121" y="26717"/>
                    <a:pt x="27849" y="26043"/>
                  </a:cubicBezTo>
                  <a:cubicBezTo>
                    <a:pt x="26387" y="25241"/>
                    <a:pt x="25011" y="24323"/>
                    <a:pt x="23693" y="23306"/>
                  </a:cubicBezTo>
                  <a:close/>
                  <a:moveTo>
                    <a:pt x="9145" y="23277"/>
                  </a:moveTo>
                  <a:cubicBezTo>
                    <a:pt x="7955" y="24180"/>
                    <a:pt x="6694" y="25011"/>
                    <a:pt x="5404" y="25771"/>
                  </a:cubicBezTo>
                  <a:cubicBezTo>
                    <a:pt x="4974" y="26860"/>
                    <a:pt x="4773" y="27878"/>
                    <a:pt x="5275" y="28279"/>
                  </a:cubicBezTo>
                  <a:cubicBezTo>
                    <a:pt x="5404" y="28369"/>
                    <a:pt x="5544" y="28425"/>
                    <a:pt x="5696" y="28425"/>
                  </a:cubicBezTo>
                  <a:cubicBezTo>
                    <a:pt x="5713" y="28425"/>
                    <a:pt x="5730" y="28424"/>
                    <a:pt x="5748" y="28422"/>
                  </a:cubicBezTo>
                  <a:cubicBezTo>
                    <a:pt x="6393" y="28422"/>
                    <a:pt x="7353" y="27835"/>
                    <a:pt x="8314" y="27090"/>
                  </a:cubicBezTo>
                  <a:cubicBezTo>
                    <a:pt x="8873" y="26187"/>
                    <a:pt x="9532" y="25255"/>
                    <a:pt x="10234" y="24338"/>
                  </a:cubicBezTo>
                  <a:cubicBezTo>
                    <a:pt x="9847" y="24008"/>
                    <a:pt x="9489" y="23650"/>
                    <a:pt x="9145" y="23277"/>
                  </a:cubicBezTo>
                  <a:close/>
                  <a:moveTo>
                    <a:pt x="19493" y="26072"/>
                  </a:moveTo>
                  <a:cubicBezTo>
                    <a:pt x="19092" y="26201"/>
                    <a:pt x="18690" y="26301"/>
                    <a:pt x="18275" y="26387"/>
                  </a:cubicBezTo>
                  <a:cubicBezTo>
                    <a:pt x="18418" y="27649"/>
                    <a:pt x="18533" y="28910"/>
                    <a:pt x="18561" y="30085"/>
                  </a:cubicBezTo>
                  <a:cubicBezTo>
                    <a:pt x="19106" y="31045"/>
                    <a:pt x="19694" y="31834"/>
                    <a:pt x="20267" y="31834"/>
                  </a:cubicBezTo>
                  <a:cubicBezTo>
                    <a:pt x="20324" y="31834"/>
                    <a:pt x="20382" y="31834"/>
                    <a:pt x="20439" y="31805"/>
                  </a:cubicBezTo>
                  <a:cubicBezTo>
                    <a:pt x="21041" y="31633"/>
                    <a:pt x="21127" y="30558"/>
                    <a:pt x="21012" y="29340"/>
                  </a:cubicBezTo>
                  <a:cubicBezTo>
                    <a:pt x="20453" y="28279"/>
                    <a:pt x="19937" y="27190"/>
                    <a:pt x="19493" y="26072"/>
                  </a:cubicBezTo>
                  <a:close/>
                  <a:moveTo>
                    <a:pt x="13287" y="26043"/>
                  </a:moveTo>
                  <a:cubicBezTo>
                    <a:pt x="12685" y="27448"/>
                    <a:pt x="12026" y="28809"/>
                    <a:pt x="11266" y="30142"/>
                  </a:cubicBezTo>
                  <a:cubicBezTo>
                    <a:pt x="11309" y="31289"/>
                    <a:pt x="11567" y="32221"/>
                    <a:pt x="12226" y="32464"/>
                  </a:cubicBezTo>
                  <a:cubicBezTo>
                    <a:pt x="12312" y="32493"/>
                    <a:pt x="12398" y="32507"/>
                    <a:pt x="12499" y="32507"/>
                  </a:cubicBezTo>
                  <a:cubicBezTo>
                    <a:pt x="13273" y="32507"/>
                    <a:pt x="13946" y="31346"/>
                    <a:pt x="14491" y="29985"/>
                  </a:cubicBezTo>
                  <a:cubicBezTo>
                    <a:pt x="14520" y="28852"/>
                    <a:pt x="14634" y="27634"/>
                    <a:pt x="14792" y="26416"/>
                  </a:cubicBezTo>
                  <a:cubicBezTo>
                    <a:pt x="14276" y="26330"/>
                    <a:pt x="13774" y="26201"/>
                    <a:pt x="13287" y="26043"/>
                  </a:cubicBezTo>
                  <a:close/>
                </a:path>
              </a:pathLst>
            </a:custGeom>
            <a:solidFill>
              <a:srgbClr val="FF885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00" name="Google Shape;4298;p64"/>
            <p:cNvSpPr/>
            <p:nvPr/>
          </p:nvSpPr>
          <p:spPr>
            <a:xfrm>
              <a:off x="4895338" y="3237588"/>
              <a:ext cx="265125" cy="477350"/>
            </a:xfrm>
            <a:custGeom>
              <a:avLst/>
              <a:gdLst/>
              <a:ahLst/>
              <a:cxnLst/>
              <a:rect l="l" t="t" r="r" b="b"/>
              <a:pathLst>
                <a:path w="10605" h="19094" extrusionOk="0">
                  <a:moveTo>
                    <a:pt x="5419" y="0"/>
                  </a:moveTo>
                  <a:cubicBezTo>
                    <a:pt x="5391" y="0"/>
                    <a:pt x="5361" y="1"/>
                    <a:pt x="5332" y="2"/>
                  </a:cubicBezTo>
                  <a:cubicBezTo>
                    <a:pt x="0" y="217"/>
                    <a:pt x="5332" y="19093"/>
                    <a:pt x="5332" y="19093"/>
                  </a:cubicBezTo>
                  <a:cubicBezTo>
                    <a:pt x="5332" y="19093"/>
                    <a:pt x="10605" y="0"/>
                    <a:pt x="5419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01" name="Google Shape;4299;p64"/>
            <p:cNvSpPr/>
            <p:nvPr/>
          </p:nvSpPr>
          <p:spPr>
            <a:xfrm>
              <a:off x="4664213" y="3294288"/>
              <a:ext cx="364425" cy="420650"/>
            </a:xfrm>
            <a:custGeom>
              <a:avLst/>
              <a:gdLst/>
              <a:ahLst/>
              <a:cxnLst/>
              <a:rect l="l" t="t" r="r" b="b"/>
              <a:pathLst>
                <a:path w="14577" h="16826" extrusionOk="0">
                  <a:moveTo>
                    <a:pt x="6090" y="1"/>
                  </a:moveTo>
                  <a:cubicBezTo>
                    <a:pt x="5789" y="1"/>
                    <a:pt x="5483" y="69"/>
                    <a:pt x="5175" y="214"/>
                  </a:cubicBezTo>
                  <a:cubicBezTo>
                    <a:pt x="1" y="2636"/>
                    <a:pt x="14577" y="16825"/>
                    <a:pt x="14577" y="16825"/>
                  </a:cubicBezTo>
                  <a:cubicBezTo>
                    <a:pt x="14577" y="16825"/>
                    <a:pt x="10827" y="1"/>
                    <a:pt x="6090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02" name="Google Shape;4300;p64"/>
            <p:cNvSpPr/>
            <p:nvPr/>
          </p:nvSpPr>
          <p:spPr>
            <a:xfrm>
              <a:off x="5028613" y="3297963"/>
              <a:ext cx="358000" cy="416975"/>
            </a:xfrm>
            <a:custGeom>
              <a:avLst/>
              <a:gdLst/>
              <a:ahLst/>
              <a:cxnLst/>
              <a:rect l="l" t="t" r="r" b="b"/>
              <a:pathLst>
                <a:path w="14320" h="16679" extrusionOk="0">
                  <a:moveTo>
                    <a:pt x="8717" y="1"/>
                  </a:moveTo>
                  <a:cubicBezTo>
                    <a:pt x="4186" y="1"/>
                    <a:pt x="1" y="16678"/>
                    <a:pt x="1" y="16678"/>
                  </a:cubicBezTo>
                  <a:cubicBezTo>
                    <a:pt x="1" y="16678"/>
                    <a:pt x="14319" y="2259"/>
                    <a:pt x="9489" y="167"/>
                  </a:cubicBezTo>
                  <a:cubicBezTo>
                    <a:pt x="9231" y="54"/>
                    <a:pt x="8974" y="1"/>
                    <a:pt x="8717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03" name="Google Shape;4301;p64"/>
            <p:cNvSpPr/>
            <p:nvPr/>
          </p:nvSpPr>
          <p:spPr>
            <a:xfrm>
              <a:off x="5028613" y="3459863"/>
              <a:ext cx="489850" cy="255075"/>
            </a:xfrm>
            <a:custGeom>
              <a:avLst/>
              <a:gdLst/>
              <a:ahLst/>
              <a:cxnLst/>
              <a:rect l="l" t="t" r="r" b="b"/>
              <a:pathLst>
                <a:path w="19594" h="10203" extrusionOk="0">
                  <a:moveTo>
                    <a:pt x="14702" y="1"/>
                  </a:moveTo>
                  <a:cubicBezTo>
                    <a:pt x="9971" y="1"/>
                    <a:pt x="1" y="10202"/>
                    <a:pt x="1" y="10202"/>
                  </a:cubicBezTo>
                  <a:cubicBezTo>
                    <a:pt x="1" y="10202"/>
                    <a:pt x="19594" y="4225"/>
                    <a:pt x="16340" y="657"/>
                  </a:cubicBezTo>
                  <a:cubicBezTo>
                    <a:pt x="15925" y="201"/>
                    <a:pt x="15365" y="1"/>
                    <a:pt x="14702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04" name="Google Shape;4302;p64"/>
            <p:cNvSpPr/>
            <p:nvPr/>
          </p:nvSpPr>
          <p:spPr>
            <a:xfrm>
              <a:off x="4566388" y="3450788"/>
              <a:ext cx="462250" cy="264150"/>
            </a:xfrm>
            <a:custGeom>
              <a:avLst/>
              <a:gdLst/>
              <a:ahLst/>
              <a:cxnLst/>
              <a:rect l="l" t="t" r="r" b="b"/>
              <a:pathLst>
                <a:path w="18490" h="10566" extrusionOk="0">
                  <a:moveTo>
                    <a:pt x="3604" y="1"/>
                  </a:moveTo>
                  <a:cubicBezTo>
                    <a:pt x="2954" y="1"/>
                    <a:pt x="2454" y="248"/>
                    <a:pt x="2165" y="819"/>
                  </a:cubicBezTo>
                  <a:cubicBezTo>
                    <a:pt x="1" y="5133"/>
                    <a:pt x="18490" y="10565"/>
                    <a:pt x="18490" y="10565"/>
                  </a:cubicBezTo>
                  <a:cubicBezTo>
                    <a:pt x="18490" y="10565"/>
                    <a:pt x="7850" y="1"/>
                    <a:pt x="3604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05" name="Google Shape;4303;p64"/>
            <p:cNvSpPr/>
            <p:nvPr/>
          </p:nvSpPr>
          <p:spPr>
            <a:xfrm>
              <a:off x="4553213" y="3662238"/>
              <a:ext cx="475425" cy="94750"/>
            </a:xfrm>
            <a:custGeom>
              <a:avLst/>
              <a:gdLst/>
              <a:ahLst/>
              <a:cxnLst/>
              <a:rect l="l" t="t" r="r" b="b"/>
              <a:pathLst>
                <a:path w="19017" h="3790" extrusionOk="0">
                  <a:moveTo>
                    <a:pt x="4880" y="0"/>
                  </a:moveTo>
                  <a:cubicBezTo>
                    <a:pt x="2261" y="0"/>
                    <a:pt x="292" y="462"/>
                    <a:pt x="155" y="1820"/>
                  </a:cubicBezTo>
                  <a:cubicBezTo>
                    <a:pt x="0" y="3306"/>
                    <a:pt x="2251" y="3790"/>
                    <a:pt x="5247" y="3790"/>
                  </a:cubicBezTo>
                  <a:cubicBezTo>
                    <a:pt x="10835" y="3790"/>
                    <a:pt x="19017" y="2107"/>
                    <a:pt x="19017" y="2107"/>
                  </a:cubicBezTo>
                  <a:cubicBezTo>
                    <a:pt x="19017" y="2107"/>
                    <a:pt x="10469" y="0"/>
                    <a:pt x="4880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06" name="Google Shape;4304;p64"/>
            <p:cNvSpPr/>
            <p:nvPr/>
          </p:nvSpPr>
          <p:spPr>
            <a:xfrm>
              <a:off x="4702188" y="3714913"/>
              <a:ext cx="326450" cy="408475"/>
            </a:xfrm>
            <a:custGeom>
              <a:avLst/>
              <a:gdLst/>
              <a:ahLst/>
              <a:cxnLst/>
              <a:rect l="l" t="t" r="r" b="b"/>
              <a:pathLst>
                <a:path w="13058" h="16339" extrusionOk="0">
                  <a:moveTo>
                    <a:pt x="13058" y="0"/>
                  </a:moveTo>
                  <a:cubicBezTo>
                    <a:pt x="13057" y="1"/>
                    <a:pt x="1" y="13057"/>
                    <a:pt x="3627" y="16024"/>
                  </a:cubicBezTo>
                  <a:cubicBezTo>
                    <a:pt x="3889" y="16239"/>
                    <a:pt x="4162" y="16339"/>
                    <a:pt x="4444" y="16339"/>
                  </a:cubicBezTo>
                  <a:cubicBezTo>
                    <a:pt x="8051" y="16339"/>
                    <a:pt x="13058" y="1"/>
                    <a:pt x="13058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07" name="Google Shape;4305;p64"/>
            <p:cNvSpPr/>
            <p:nvPr/>
          </p:nvSpPr>
          <p:spPr>
            <a:xfrm>
              <a:off x="4574988" y="3714913"/>
              <a:ext cx="453650" cy="250950"/>
            </a:xfrm>
            <a:custGeom>
              <a:avLst/>
              <a:gdLst/>
              <a:ahLst/>
              <a:cxnLst/>
              <a:rect l="l" t="t" r="r" b="b"/>
              <a:pathLst>
                <a:path w="18146" h="10038" extrusionOk="0">
                  <a:moveTo>
                    <a:pt x="18146" y="0"/>
                  </a:moveTo>
                  <a:lnTo>
                    <a:pt x="18146" y="0"/>
                  </a:lnTo>
                  <a:cubicBezTo>
                    <a:pt x="18145" y="0"/>
                    <a:pt x="1" y="4759"/>
                    <a:pt x="1821" y="9159"/>
                  </a:cubicBezTo>
                  <a:cubicBezTo>
                    <a:pt x="2073" y="9773"/>
                    <a:pt x="2573" y="10037"/>
                    <a:pt x="3247" y="10037"/>
                  </a:cubicBezTo>
                  <a:cubicBezTo>
                    <a:pt x="7398" y="10037"/>
                    <a:pt x="18146" y="0"/>
                    <a:pt x="18146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08" name="Google Shape;4306;p64"/>
            <p:cNvSpPr/>
            <p:nvPr/>
          </p:nvSpPr>
          <p:spPr>
            <a:xfrm>
              <a:off x="5028613" y="3654263"/>
              <a:ext cx="473275" cy="110675"/>
            </a:xfrm>
            <a:custGeom>
              <a:avLst/>
              <a:gdLst/>
              <a:ahLst/>
              <a:cxnLst/>
              <a:rect l="l" t="t" r="r" b="b"/>
              <a:pathLst>
                <a:path w="18931" h="4427" extrusionOk="0">
                  <a:moveTo>
                    <a:pt x="14024" y="1"/>
                  </a:moveTo>
                  <a:cubicBezTo>
                    <a:pt x="8459" y="1"/>
                    <a:pt x="1" y="2426"/>
                    <a:pt x="1" y="2426"/>
                  </a:cubicBezTo>
                  <a:cubicBezTo>
                    <a:pt x="1" y="2426"/>
                    <a:pt x="8205" y="4427"/>
                    <a:pt x="13769" y="4427"/>
                  </a:cubicBezTo>
                  <a:cubicBezTo>
                    <a:pt x="16722" y="4427"/>
                    <a:pt x="18931" y="3863"/>
                    <a:pt x="18777" y="2139"/>
                  </a:cubicBezTo>
                  <a:cubicBezTo>
                    <a:pt x="18639" y="543"/>
                    <a:pt x="16655" y="1"/>
                    <a:pt x="14024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09" name="Google Shape;4307;p64"/>
            <p:cNvSpPr/>
            <p:nvPr/>
          </p:nvSpPr>
          <p:spPr>
            <a:xfrm>
              <a:off x="5028613" y="3714913"/>
              <a:ext cx="462975" cy="250275"/>
            </a:xfrm>
            <a:custGeom>
              <a:avLst/>
              <a:gdLst/>
              <a:ahLst/>
              <a:cxnLst/>
              <a:rect l="l" t="t" r="r" b="b"/>
              <a:pathLst>
                <a:path w="18519" h="10011" extrusionOk="0">
                  <a:moveTo>
                    <a:pt x="1" y="0"/>
                  </a:moveTo>
                  <a:lnTo>
                    <a:pt x="1" y="0"/>
                  </a:lnTo>
                  <a:cubicBezTo>
                    <a:pt x="1" y="0"/>
                    <a:pt x="10087" y="10011"/>
                    <a:pt x="14583" y="10011"/>
                  </a:cubicBezTo>
                  <a:cubicBezTo>
                    <a:pt x="15297" y="10011"/>
                    <a:pt x="15870" y="9758"/>
                    <a:pt x="16240" y="9173"/>
                  </a:cubicBezTo>
                  <a:cubicBezTo>
                    <a:pt x="18519" y="5518"/>
                    <a:pt x="2" y="0"/>
                    <a:pt x="1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10" name="Google Shape;4308;p64"/>
            <p:cNvSpPr/>
            <p:nvPr/>
          </p:nvSpPr>
          <p:spPr>
            <a:xfrm>
              <a:off x="5028613" y="3710963"/>
              <a:ext cx="356550" cy="408725"/>
            </a:xfrm>
            <a:custGeom>
              <a:avLst/>
              <a:gdLst/>
              <a:ahLst/>
              <a:cxnLst/>
              <a:rect l="l" t="t" r="r" b="b"/>
              <a:pathLst>
                <a:path w="14262" h="16349" extrusionOk="0">
                  <a:moveTo>
                    <a:pt x="1" y="0"/>
                  </a:moveTo>
                  <a:lnTo>
                    <a:pt x="1" y="0"/>
                  </a:lnTo>
                  <a:cubicBezTo>
                    <a:pt x="1" y="1"/>
                    <a:pt x="4005" y="16348"/>
                    <a:pt x="8542" y="16348"/>
                  </a:cubicBezTo>
                  <a:cubicBezTo>
                    <a:pt x="8823" y="16348"/>
                    <a:pt x="9105" y="16286"/>
                    <a:pt x="9389" y="16153"/>
                  </a:cubicBezTo>
                  <a:cubicBezTo>
                    <a:pt x="14262" y="13860"/>
                    <a:pt x="2" y="1"/>
                    <a:pt x="1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11" name="Google Shape;4309;p64"/>
            <p:cNvSpPr/>
            <p:nvPr/>
          </p:nvSpPr>
          <p:spPr>
            <a:xfrm>
              <a:off x="4912163" y="3710963"/>
              <a:ext cx="230350" cy="467275"/>
            </a:xfrm>
            <a:custGeom>
              <a:avLst/>
              <a:gdLst/>
              <a:ahLst/>
              <a:cxnLst/>
              <a:rect l="l" t="t" r="r" b="b"/>
              <a:pathLst>
                <a:path w="9214" h="18691" extrusionOk="0">
                  <a:moveTo>
                    <a:pt x="4659" y="0"/>
                  </a:moveTo>
                  <a:cubicBezTo>
                    <a:pt x="4659" y="1"/>
                    <a:pt x="1" y="18604"/>
                    <a:pt x="4616" y="18690"/>
                  </a:cubicBezTo>
                  <a:cubicBezTo>
                    <a:pt x="4625" y="18690"/>
                    <a:pt x="4633" y="18690"/>
                    <a:pt x="4642" y="18690"/>
                  </a:cubicBezTo>
                  <a:cubicBezTo>
                    <a:pt x="9213" y="18690"/>
                    <a:pt x="4659" y="1"/>
                    <a:pt x="4659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12" name="Google Shape;4310;p64"/>
            <p:cNvSpPr/>
            <p:nvPr/>
          </p:nvSpPr>
          <p:spPr>
            <a:xfrm>
              <a:off x="4762763" y="3464088"/>
              <a:ext cx="505950" cy="486750"/>
            </a:xfrm>
            <a:custGeom>
              <a:avLst/>
              <a:gdLst/>
              <a:ahLst/>
              <a:cxnLst/>
              <a:rect l="l" t="t" r="r" b="b"/>
              <a:pathLst>
                <a:path w="20238" h="19470" extrusionOk="0">
                  <a:moveTo>
                    <a:pt x="10506" y="0"/>
                  </a:moveTo>
                  <a:cubicBezTo>
                    <a:pt x="6564" y="0"/>
                    <a:pt x="3024" y="2365"/>
                    <a:pt x="1505" y="6006"/>
                  </a:cubicBezTo>
                  <a:cubicBezTo>
                    <a:pt x="0" y="9646"/>
                    <a:pt x="831" y="13831"/>
                    <a:pt x="3612" y="16612"/>
                  </a:cubicBezTo>
                  <a:cubicBezTo>
                    <a:pt x="5485" y="18475"/>
                    <a:pt x="7983" y="19470"/>
                    <a:pt x="10523" y="19470"/>
                  </a:cubicBezTo>
                  <a:cubicBezTo>
                    <a:pt x="11772" y="19470"/>
                    <a:pt x="13032" y="19229"/>
                    <a:pt x="14232" y="18733"/>
                  </a:cubicBezTo>
                  <a:cubicBezTo>
                    <a:pt x="17859" y="17228"/>
                    <a:pt x="20238" y="13674"/>
                    <a:pt x="20238" y="9732"/>
                  </a:cubicBezTo>
                  <a:cubicBezTo>
                    <a:pt x="20238" y="4357"/>
                    <a:pt x="15881" y="0"/>
                    <a:pt x="10506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13" name="Google Shape;4311;p64"/>
            <p:cNvSpPr/>
            <p:nvPr/>
          </p:nvSpPr>
          <p:spPr>
            <a:xfrm>
              <a:off x="5016438" y="3355863"/>
              <a:ext cx="17575" cy="108600"/>
            </a:xfrm>
            <a:custGeom>
              <a:avLst/>
              <a:gdLst/>
              <a:ahLst/>
              <a:cxnLst/>
              <a:rect l="l" t="t" r="r" b="b"/>
              <a:pathLst>
                <a:path w="703" h="4344" extrusionOk="0">
                  <a:moveTo>
                    <a:pt x="345" y="1"/>
                  </a:moveTo>
                  <a:cubicBezTo>
                    <a:pt x="347" y="22"/>
                    <a:pt x="350" y="43"/>
                    <a:pt x="352" y="64"/>
                  </a:cubicBezTo>
                  <a:lnTo>
                    <a:pt x="352" y="64"/>
                  </a:lnTo>
                  <a:cubicBezTo>
                    <a:pt x="354" y="43"/>
                    <a:pt x="357" y="22"/>
                    <a:pt x="359" y="1"/>
                  </a:cubicBezTo>
                  <a:close/>
                  <a:moveTo>
                    <a:pt x="352" y="64"/>
                  </a:moveTo>
                  <a:lnTo>
                    <a:pt x="352" y="64"/>
                  </a:lnTo>
                  <a:cubicBezTo>
                    <a:pt x="198" y="1491"/>
                    <a:pt x="85" y="2917"/>
                    <a:pt x="1" y="4344"/>
                  </a:cubicBezTo>
                  <a:lnTo>
                    <a:pt x="703" y="4344"/>
                  </a:lnTo>
                  <a:cubicBezTo>
                    <a:pt x="618" y="2917"/>
                    <a:pt x="519" y="1491"/>
                    <a:pt x="352" y="64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14" name="Google Shape;4312;p64"/>
            <p:cNvSpPr/>
            <p:nvPr/>
          </p:nvSpPr>
          <p:spPr>
            <a:xfrm>
              <a:off x="5140063" y="3403163"/>
              <a:ext cx="62000" cy="98575"/>
            </a:xfrm>
            <a:custGeom>
              <a:avLst/>
              <a:gdLst/>
              <a:ahLst/>
              <a:cxnLst/>
              <a:rect l="l" t="t" r="r" b="b"/>
              <a:pathLst>
                <a:path w="2480" h="3943" extrusionOk="0">
                  <a:moveTo>
                    <a:pt x="2480" y="1"/>
                  </a:moveTo>
                  <a:cubicBezTo>
                    <a:pt x="1620" y="1176"/>
                    <a:pt x="803" y="2380"/>
                    <a:pt x="0" y="3584"/>
                  </a:cubicBezTo>
                  <a:cubicBezTo>
                    <a:pt x="215" y="3699"/>
                    <a:pt x="416" y="3813"/>
                    <a:pt x="617" y="3942"/>
                  </a:cubicBezTo>
                  <a:cubicBezTo>
                    <a:pt x="1262" y="2638"/>
                    <a:pt x="1892" y="1334"/>
                    <a:pt x="2480" y="1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15" name="Google Shape;4313;p64"/>
            <p:cNvSpPr/>
            <p:nvPr/>
          </p:nvSpPr>
          <p:spPr>
            <a:xfrm>
              <a:off x="4848388" y="3403163"/>
              <a:ext cx="62025" cy="98575"/>
            </a:xfrm>
            <a:custGeom>
              <a:avLst/>
              <a:gdLst/>
              <a:ahLst/>
              <a:cxnLst/>
              <a:rect l="l" t="t" r="r" b="b"/>
              <a:pathLst>
                <a:path w="2481" h="3943" extrusionOk="0">
                  <a:moveTo>
                    <a:pt x="1" y="1"/>
                  </a:moveTo>
                  <a:lnTo>
                    <a:pt x="1" y="1"/>
                  </a:lnTo>
                  <a:cubicBezTo>
                    <a:pt x="588" y="1334"/>
                    <a:pt x="1219" y="2638"/>
                    <a:pt x="1878" y="3942"/>
                  </a:cubicBezTo>
                  <a:cubicBezTo>
                    <a:pt x="2079" y="3813"/>
                    <a:pt x="2279" y="3699"/>
                    <a:pt x="2480" y="3584"/>
                  </a:cubicBezTo>
                  <a:cubicBezTo>
                    <a:pt x="1692" y="2366"/>
                    <a:pt x="875" y="1162"/>
                    <a:pt x="1" y="1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16" name="Google Shape;4314;p64"/>
            <p:cNvSpPr/>
            <p:nvPr/>
          </p:nvSpPr>
          <p:spPr>
            <a:xfrm>
              <a:off x="5232513" y="3532513"/>
              <a:ext cx="99275" cy="62375"/>
            </a:xfrm>
            <a:custGeom>
              <a:avLst/>
              <a:gdLst/>
              <a:ahLst/>
              <a:cxnLst/>
              <a:rect l="l" t="t" r="r" b="b"/>
              <a:pathLst>
                <a:path w="3971" h="2495" extrusionOk="0">
                  <a:moveTo>
                    <a:pt x="3956" y="1"/>
                  </a:moveTo>
                  <a:cubicBezTo>
                    <a:pt x="2623" y="588"/>
                    <a:pt x="1304" y="1219"/>
                    <a:pt x="0" y="1878"/>
                  </a:cubicBezTo>
                  <a:cubicBezTo>
                    <a:pt x="115" y="2079"/>
                    <a:pt x="244" y="2280"/>
                    <a:pt x="358" y="2495"/>
                  </a:cubicBezTo>
                  <a:cubicBezTo>
                    <a:pt x="1577" y="1692"/>
                    <a:pt x="2781" y="875"/>
                    <a:pt x="3970" y="1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17" name="Google Shape;4315;p64"/>
            <p:cNvSpPr/>
            <p:nvPr/>
          </p:nvSpPr>
          <p:spPr>
            <a:xfrm>
              <a:off x="4719038" y="3532513"/>
              <a:ext cx="99275" cy="62375"/>
            </a:xfrm>
            <a:custGeom>
              <a:avLst/>
              <a:gdLst/>
              <a:ahLst/>
              <a:cxnLst/>
              <a:rect l="l" t="t" r="r" b="b"/>
              <a:pathLst>
                <a:path w="3971" h="2495" extrusionOk="0">
                  <a:moveTo>
                    <a:pt x="0" y="1"/>
                  </a:moveTo>
                  <a:cubicBezTo>
                    <a:pt x="1190" y="875"/>
                    <a:pt x="2394" y="1692"/>
                    <a:pt x="3612" y="2495"/>
                  </a:cubicBezTo>
                  <a:cubicBezTo>
                    <a:pt x="3727" y="2294"/>
                    <a:pt x="3842" y="2079"/>
                    <a:pt x="3971" y="1878"/>
                  </a:cubicBezTo>
                  <a:cubicBezTo>
                    <a:pt x="2666" y="1233"/>
                    <a:pt x="1348" y="588"/>
                    <a:pt x="15" y="1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18" name="Google Shape;4316;p64"/>
            <p:cNvSpPr/>
            <p:nvPr/>
          </p:nvSpPr>
          <p:spPr>
            <a:xfrm>
              <a:off x="5268688" y="3700563"/>
              <a:ext cx="110400" cy="17950"/>
            </a:xfrm>
            <a:custGeom>
              <a:avLst/>
              <a:gdLst/>
              <a:ahLst/>
              <a:cxnLst/>
              <a:rect l="l" t="t" r="r" b="b"/>
              <a:pathLst>
                <a:path w="4416" h="718" extrusionOk="0">
                  <a:moveTo>
                    <a:pt x="1" y="1"/>
                  </a:moveTo>
                  <a:lnTo>
                    <a:pt x="1" y="273"/>
                  </a:lnTo>
                  <a:lnTo>
                    <a:pt x="1" y="717"/>
                  </a:lnTo>
                  <a:cubicBezTo>
                    <a:pt x="1477" y="631"/>
                    <a:pt x="2939" y="517"/>
                    <a:pt x="4415" y="359"/>
                  </a:cubicBezTo>
                  <a:cubicBezTo>
                    <a:pt x="2939" y="187"/>
                    <a:pt x="1477" y="72"/>
                    <a:pt x="1" y="1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19" name="Google Shape;4317;p64"/>
            <p:cNvSpPr/>
            <p:nvPr/>
          </p:nvSpPr>
          <p:spPr>
            <a:xfrm>
              <a:off x="4671738" y="3700563"/>
              <a:ext cx="110375" cy="17950"/>
            </a:xfrm>
            <a:custGeom>
              <a:avLst/>
              <a:gdLst/>
              <a:ahLst/>
              <a:cxnLst/>
              <a:rect l="l" t="t" r="r" b="b"/>
              <a:pathLst>
                <a:path w="4415" h="718" extrusionOk="0">
                  <a:moveTo>
                    <a:pt x="4415" y="1"/>
                  </a:moveTo>
                  <a:cubicBezTo>
                    <a:pt x="2939" y="87"/>
                    <a:pt x="1462" y="187"/>
                    <a:pt x="1" y="359"/>
                  </a:cubicBezTo>
                  <a:cubicBezTo>
                    <a:pt x="1477" y="517"/>
                    <a:pt x="2939" y="631"/>
                    <a:pt x="4415" y="717"/>
                  </a:cubicBezTo>
                  <a:lnTo>
                    <a:pt x="4415" y="287"/>
                  </a:lnTo>
                  <a:lnTo>
                    <a:pt x="4415" y="1"/>
                  </a:ln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0" name="Google Shape;4318;p64"/>
            <p:cNvSpPr/>
            <p:nvPr/>
          </p:nvSpPr>
          <p:spPr>
            <a:xfrm>
              <a:off x="4719038" y="3822763"/>
              <a:ext cx="101075" cy="63450"/>
            </a:xfrm>
            <a:custGeom>
              <a:avLst/>
              <a:gdLst/>
              <a:ahLst/>
              <a:cxnLst/>
              <a:rect l="l" t="t" r="r" b="b"/>
              <a:pathLst>
                <a:path w="4043" h="2538" extrusionOk="0">
                  <a:moveTo>
                    <a:pt x="3684" y="0"/>
                  </a:moveTo>
                  <a:cubicBezTo>
                    <a:pt x="2437" y="817"/>
                    <a:pt x="1204" y="1648"/>
                    <a:pt x="0" y="2537"/>
                  </a:cubicBezTo>
                  <a:cubicBezTo>
                    <a:pt x="1362" y="1935"/>
                    <a:pt x="2709" y="1276"/>
                    <a:pt x="4042" y="616"/>
                  </a:cubicBezTo>
                  <a:cubicBezTo>
                    <a:pt x="3913" y="416"/>
                    <a:pt x="3784" y="215"/>
                    <a:pt x="3684" y="0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1" name="Google Shape;4319;p64"/>
            <p:cNvSpPr/>
            <p:nvPr/>
          </p:nvSpPr>
          <p:spPr>
            <a:xfrm>
              <a:off x="5230713" y="3822763"/>
              <a:ext cx="101075" cy="63450"/>
            </a:xfrm>
            <a:custGeom>
              <a:avLst/>
              <a:gdLst/>
              <a:ahLst/>
              <a:cxnLst/>
              <a:rect l="l" t="t" r="r" b="b"/>
              <a:pathLst>
                <a:path w="4043" h="2538" extrusionOk="0">
                  <a:moveTo>
                    <a:pt x="359" y="0"/>
                  </a:moveTo>
                  <a:cubicBezTo>
                    <a:pt x="244" y="215"/>
                    <a:pt x="129" y="416"/>
                    <a:pt x="0" y="616"/>
                  </a:cubicBezTo>
                  <a:cubicBezTo>
                    <a:pt x="1333" y="1290"/>
                    <a:pt x="2681" y="1935"/>
                    <a:pt x="4042" y="2537"/>
                  </a:cubicBezTo>
                  <a:cubicBezTo>
                    <a:pt x="2838" y="1648"/>
                    <a:pt x="1606" y="817"/>
                    <a:pt x="373" y="0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2" name="Google Shape;4320;p64"/>
            <p:cNvSpPr/>
            <p:nvPr/>
          </p:nvSpPr>
          <p:spPr>
            <a:xfrm>
              <a:off x="4848388" y="3914113"/>
              <a:ext cx="63800" cy="101450"/>
            </a:xfrm>
            <a:custGeom>
              <a:avLst/>
              <a:gdLst/>
              <a:ahLst/>
              <a:cxnLst/>
              <a:rect l="l" t="t" r="r" b="b"/>
              <a:pathLst>
                <a:path w="2552" h="4058" extrusionOk="0">
                  <a:moveTo>
                    <a:pt x="1935" y="1"/>
                  </a:moveTo>
                  <a:cubicBezTo>
                    <a:pt x="1262" y="1334"/>
                    <a:pt x="602" y="2681"/>
                    <a:pt x="1" y="4057"/>
                  </a:cubicBezTo>
                  <a:cubicBezTo>
                    <a:pt x="889" y="2853"/>
                    <a:pt x="1735" y="1606"/>
                    <a:pt x="2552" y="359"/>
                  </a:cubicBezTo>
                  <a:cubicBezTo>
                    <a:pt x="2351" y="245"/>
                    <a:pt x="2136" y="130"/>
                    <a:pt x="1935" y="1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3" name="Google Shape;4321;p64"/>
            <p:cNvSpPr/>
            <p:nvPr/>
          </p:nvSpPr>
          <p:spPr>
            <a:xfrm>
              <a:off x="5138263" y="3914113"/>
              <a:ext cx="63800" cy="101450"/>
            </a:xfrm>
            <a:custGeom>
              <a:avLst/>
              <a:gdLst/>
              <a:ahLst/>
              <a:cxnLst/>
              <a:rect l="l" t="t" r="r" b="b"/>
              <a:pathLst>
                <a:path w="2552" h="4058" extrusionOk="0">
                  <a:moveTo>
                    <a:pt x="631" y="1"/>
                  </a:moveTo>
                  <a:cubicBezTo>
                    <a:pt x="431" y="130"/>
                    <a:pt x="216" y="245"/>
                    <a:pt x="1" y="359"/>
                  </a:cubicBezTo>
                  <a:cubicBezTo>
                    <a:pt x="818" y="1621"/>
                    <a:pt x="1663" y="2853"/>
                    <a:pt x="2552" y="4057"/>
                  </a:cubicBezTo>
                  <a:cubicBezTo>
                    <a:pt x="1950" y="2681"/>
                    <a:pt x="1305" y="1334"/>
                    <a:pt x="631" y="1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4" name="Google Shape;4322;p64"/>
            <p:cNvSpPr/>
            <p:nvPr/>
          </p:nvSpPr>
          <p:spPr>
            <a:xfrm>
              <a:off x="5016088" y="3950663"/>
              <a:ext cx="17925" cy="112175"/>
            </a:xfrm>
            <a:custGeom>
              <a:avLst/>
              <a:gdLst/>
              <a:ahLst/>
              <a:cxnLst/>
              <a:rect l="l" t="t" r="r" b="b"/>
              <a:pathLst>
                <a:path w="717" h="4487" extrusionOk="0">
                  <a:moveTo>
                    <a:pt x="0" y="1"/>
                  </a:moveTo>
                  <a:cubicBezTo>
                    <a:pt x="86" y="1506"/>
                    <a:pt x="201" y="2996"/>
                    <a:pt x="359" y="4487"/>
                  </a:cubicBezTo>
                  <a:cubicBezTo>
                    <a:pt x="531" y="2996"/>
                    <a:pt x="645" y="1506"/>
                    <a:pt x="717" y="1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5" name="Google Shape;4323;p64"/>
            <p:cNvSpPr/>
            <p:nvPr/>
          </p:nvSpPr>
          <p:spPr>
            <a:xfrm>
              <a:off x="4782088" y="3464088"/>
              <a:ext cx="485550" cy="486250"/>
            </a:xfrm>
            <a:custGeom>
              <a:avLst/>
              <a:gdLst/>
              <a:ahLst/>
              <a:cxnLst/>
              <a:rect l="l" t="t" r="r" b="b"/>
              <a:pathLst>
                <a:path w="19422" h="19450" extrusionOk="0">
                  <a:moveTo>
                    <a:pt x="9375" y="0"/>
                  </a:moveTo>
                  <a:cubicBezTo>
                    <a:pt x="9317" y="903"/>
                    <a:pt x="9274" y="1820"/>
                    <a:pt x="9246" y="2723"/>
                  </a:cubicBezTo>
                  <a:cubicBezTo>
                    <a:pt x="9188" y="3899"/>
                    <a:pt x="9174" y="5088"/>
                    <a:pt x="9145" y="6264"/>
                  </a:cubicBezTo>
                  <a:lnTo>
                    <a:pt x="9131" y="7568"/>
                  </a:lnTo>
                  <a:lnTo>
                    <a:pt x="8457" y="6450"/>
                  </a:lnTo>
                  <a:cubicBezTo>
                    <a:pt x="7841" y="5447"/>
                    <a:pt x="7239" y="4429"/>
                    <a:pt x="6608" y="3426"/>
                  </a:cubicBezTo>
                  <a:cubicBezTo>
                    <a:pt x="6121" y="2666"/>
                    <a:pt x="5634" y="1906"/>
                    <a:pt x="5132" y="1133"/>
                  </a:cubicBezTo>
                  <a:cubicBezTo>
                    <a:pt x="4931" y="1247"/>
                    <a:pt x="4716" y="1376"/>
                    <a:pt x="4530" y="1491"/>
                  </a:cubicBezTo>
                  <a:cubicBezTo>
                    <a:pt x="4931" y="2308"/>
                    <a:pt x="5347" y="3110"/>
                    <a:pt x="5777" y="3913"/>
                  </a:cubicBezTo>
                  <a:cubicBezTo>
                    <a:pt x="6322" y="4959"/>
                    <a:pt x="6895" y="5991"/>
                    <a:pt x="7454" y="7023"/>
                  </a:cubicBezTo>
                  <a:lnTo>
                    <a:pt x="8099" y="8170"/>
                  </a:lnTo>
                  <a:lnTo>
                    <a:pt x="6967" y="7525"/>
                  </a:lnTo>
                  <a:cubicBezTo>
                    <a:pt x="5920" y="6966"/>
                    <a:pt x="4903" y="6393"/>
                    <a:pt x="3842" y="5848"/>
                  </a:cubicBezTo>
                  <a:cubicBezTo>
                    <a:pt x="3054" y="5432"/>
                    <a:pt x="2251" y="5017"/>
                    <a:pt x="1449" y="4615"/>
                  </a:cubicBezTo>
                  <a:cubicBezTo>
                    <a:pt x="1320" y="4816"/>
                    <a:pt x="1205" y="5017"/>
                    <a:pt x="1090" y="5232"/>
                  </a:cubicBezTo>
                  <a:cubicBezTo>
                    <a:pt x="1836" y="5719"/>
                    <a:pt x="2595" y="6206"/>
                    <a:pt x="3355" y="6679"/>
                  </a:cubicBezTo>
                  <a:cubicBezTo>
                    <a:pt x="4344" y="7324"/>
                    <a:pt x="5361" y="7926"/>
                    <a:pt x="6365" y="8542"/>
                  </a:cubicBezTo>
                  <a:lnTo>
                    <a:pt x="7497" y="9202"/>
                  </a:lnTo>
                  <a:lnTo>
                    <a:pt x="6193" y="9216"/>
                  </a:lnTo>
                  <a:cubicBezTo>
                    <a:pt x="5003" y="9245"/>
                    <a:pt x="3828" y="9259"/>
                    <a:pt x="2653" y="9316"/>
                  </a:cubicBezTo>
                  <a:cubicBezTo>
                    <a:pt x="1764" y="9345"/>
                    <a:pt x="875" y="9388"/>
                    <a:pt x="1" y="9445"/>
                  </a:cubicBezTo>
                  <a:lnTo>
                    <a:pt x="1" y="9732"/>
                  </a:lnTo>
                  <a:lnTo>
                    <a:pt x="1" y="10162"/>
                  </a:lnTo>
                  <a:cubicBezTo>
                    <a:pt x="875" y="10205"/>
                    <a:pt x="1764" y="10248"/>
                    <a:pt x="2638" y="10277"/>
                  </a:cubicBezTo>
                  <a:cubicBezTo>
                    <a:pt x="3828" y="10334"/>
                    <a:pt x="5003" y="10348"/>
                    <a:pt x="6178" y="10391"/>
                  </a:cubicBezTo>
                  <a:lnTo>
                    <a:pt x="7483" y="10391"/>
                  </a:lnTo>
                  <a:lnTo>
                    <a:pt x="6365" y="11065"/>
                  </a:lnTo>
                  <a:cubicBezTo>
                    <a:pt x="5361" y="11681"/>
                    <a:pt x="4344" y="12283"/>
                    <a:pt x="3355" y="12914"/>
                  </a:cubicBezTo>
                  <a:cubicBezTo>
                    <a:pt x="2610" y="13387"/>
                    <a:pt x="1879" y="13860"/>
                    <a:pt x="1148" y="14333"/>
                  </a:cubicBezTo>
                  <a:cubicBezTo>
                    <a:pt x="1262" y="14548"/>
                    <a:pt x="1377" y="14748"/>
                    <a:pt x="1506" y="14949"/>
                  </a:cubicBezTo>
                  <a:cubicBezTo>
                    <a:pt x="2280" y="14562"/>
                    <a:pt x="3054" y="14161"/>
                    <a:pt x="3828" y="13760"/>
                  </a:cubicBezTo>
                  <a:cubicBezTo>
                    <a:pt x="4874" y="13215"/>
                    <a:pt x="5906" y="12642"/>
                    <a:pt x="6952" y="12068"/>
                  </a:cubicBezTo>
                  <a:lnTo>
                    <a:pt x="8085" y="11438"/>
                  </a:lnTo>
                  <a:lnTo>
                    <a:pt x="7440" y="12570"/>
                  </a:lnTo>
                  <a:cubicBezTo>
                    <a:pt x="6881" y="13602"/>
                    <a:pt x="6307" y="14634"/>
                    <a:pt x="5763" y="15680"/>
                  </a:cubicBezTo>
                  <a:cubicBezTo>
                    <a:pt x="5361" y="16454"/>
                    <a:pt x="4960" y="17214"/>
                    <a:pt x="4573" y="17988"/>
                  </a:cubicBezTo>
                  <a:cubicBezTo>
                    <a:pt x="4774" y="18117"/>
                    <a:pt x="4989" y="18231"/>
                    <a:pt x="5204" y="18346"/>
                  </a:cubicBezTo>
                  <a:cubicBezTo>
                    <a:pt x="5677" y="17629"/>
                    <a:pt x="6135" y="16898"/>
                    <a:pt x="6594" y="16167"/>
                  </a:cubicBezTo>
                  <a:cubicBezTo>
                    <a:pt x="7239" y="15178"/>
                    <a:pt x="7841" y="14161"/>
                    <a:pt x="8457" y="13158"/>
                  </a:cubicBezTo>
                  <a:lnTo>
                    <a:pt x="9117" y="12025"/>
                  </a:lnTo>
                  <a:lnTo>
                    <a:pt x="9131" y="13330"/>
                  </a:lnTo>
                  <a:cubicBezTo>
                    <a:pt x="9160" y="14519"/>
                    <a:pt x="9174" y="15694"/>
                    <a:pt x="9231" y="16870"/>
                  </a:cubicBezTo>
                  <a:cubicBezTo>
                    <a:pt x="9260" y="17730"/>
                    <a:pt x="9303" y="18590"/>
                    <a:pt x="9346" y="19450"/>
                  </a:cubicBezTo>
                  <a:lnTo>
                    <a:pt x="10063" y="19450"/>
                  </a:lnTo>
                  <a:cubicBezTo>
                    <a:pt x="10120" y="18590"/>
                    <a:pt x="10163" y="17730"/>
                    <a:pt x="10191" y="16870"/>
                  </a:cubicBezTo>
                  <a:cubicBezTo>
                    <a:pt x="10249" y="15694"/>
                    <a:pt x="10263" y="14519"/>
                    <a:pt x="10292" y="13330"/>
                  </a:cubicBezTo>
                  <a:lnTo>
                    <a:pt x="10306" y="12025"/>
                  </a:lnTo>
                  <a:lnTo>
                    <a:pt x="10965" y="13158"/>
                  </a:lnTo>
                  <a:cubicBezTo>
                    <a:pt x="11582" y="14161"/>
                    <a:pt x="12184" y="15178"/>
                    <a:pt x="12829" y="16167"/>
                  </a:cubicBezTo>
                  <a:cubicBezTo>
                    <a:pt x="13287" y="16898"/>
                    <a:pt x="13746" y="17629"/>
                    <a:pt x="14219" y="18346"/>
                  </a:cubicBezTo>
                  <a:cubicBezTo>
                    <a:pt x="14434" y="18231"/>
                    <a:pt x="14649" y="18117"/>
                    <a:pt x="14850" y="17988"/>
                  </a:cubicBezTo>
                  <a:cubicBezTo>
                    <a:pt x="14463" y="17214"/>
                    <a:pt x="14061" y="16454"/>
                    <a:pt x="13660" y="15680"/>
                  </a:cubicBezTo>
                  <a:cubicBezTo>
                    <a:pt x="13130" y="14634"/>
                    <a:pt x="12542" y="13602"/>
                    <a:pt x="11983" y="12570"/>
                  </a:cubicBezTo>
                  <a:lnTo>
                    <a:pt x="11338" y="11438"/>
                  </a:lnTo>
                  <a:lnTo>
                    <a:pt x="12470" y="12083"/>
                  </a:lnTo>
                  <a:cubicBezTo>
                    <a:pt x="13517" y="12642"/>
                    <a:pt x="14534" y="13215"/>
                    <a:pt x="15595" y="13760"/>
                  </a:cubicBezTo>
                  <a:cubicBezTo>
                    <a:pt x="16369" y="14161"/>
                    <a:pt x="17143" y="14562"/>
                    <a:pt x="17917" y="14963"/>
                  </a:cubicBezTo>
                  <a:cubicBezTo>
                    <a:pt x="18046" y="14763"/>
                    <a:pt x="18175" y="14548"/>
                    <a:pt x="18275" y="14333"/>
                  </a:cubicBezTo>
                  <a:cubicBezTo>
                    <a:pt x="17544" y="13860"/>
                    <a:pt x="16813" y="13387"/>
                    <a:pt x="16068" y="12914"/>
                  </a:cubicBezTo>
                  <a:cubicBezTo>
                    <a:pt x="15079" y="12283"/>
                    <a:pt x="14061" y="11681"/>
                    <a:pt x="13058" y="11065"/>
                  </a:cubicBezTo>
                  <a:lnTo>
                    <a:pt x="11940" y="10406"/>
                  </a:lnTo>
                  <a:lnTo>
                    <a:pt x="13230" y="10391"/>
                  </a:lnTo>
                  <a:cubicBezTo>
                    <a:pt x="14420" y="10348"/>
                    <a:pt x="15595" y="10334"/>
                    <a:pt x="16770" y="10277"/>
                  </a:cubicBezTo>
                  <a:cubicBezTo>
                    <a:pt x="17659" y="10248"/>
                    <a:pt x="18547" y="10205"/>
                    <a:pt x="19422" y="10162"/>
                  </a:cubicBezTo>
                  <a:lnTo>
                    <a:pt x="19422" y="9732"/>
                  </a:lnTo>
                  <a:lnTo>
                    <a:pt x="19422" y="9445"/>
                  </a:lnTo>
                  <a:cubicBezTo>
                    <a:pt x="18547" y="9388"/>
                    <a:pt x="17659" y="9345"/>
                    <a:pt x="16770" y="9316"/>
                  </a:cubicBezTo>
                  <a:cubicBezTo>
                    <a:pt x="15595" y="9259"/>
                    <a:pt x="14405" y="9245"/>
                    <a:pt x="13230" y="9216"/>
                  </a:cubicBezTo>
                  <a:lnTo>
                    <a:pt x="11926" y="9202"/>
                  </a:lnTo>
                  <a:lnTo>
                    <a:pt x="13058" y="8542"/>
                  </a:lnTo>
                  <a:cubicBezTo>
                    <a:pt x="14047" y="7926"/>
                    <a:pt x="15065" y="7324"/>
                    <a:pt x="16068" y="6679"/>
                  </a:cubicBezTo>
                  <a:cubicBezTo>
                    <a:pt x="16828" y="6206"/>
                    <a:pt x="17573" y="5719"/>
                    <a:pt x="18332" y="5232"/>
                  </a:cubicBezTo>
                  <a:cubicBezTo>
                    <a:pt x="18218" y="5017"/>
                    <a:pt x="18103" y="4802"/>
                    <a:pt x="17974" y="4601"/>
                  </a:cubicBezTo>
                  <a:cubicBezTo>
                    <a:pt x="17171" y="5017"/>
                    <a:pt x="16369" y="5418"/>
                    <a:pt x="15566" y="5848"/>
                  </a:cubicBezTo>
                  <a:cubicBezTo>
                    <a:pt x="14520" y="6378"/>
                    <a:pt x="13502" y="6966"/>
                    <a:pt x="12456" y="7525"/>
                  </a:cubicBezTo>
                  <a:lnTo>
                    <a:pt x="11324" y="8170"/>
                  </a:lnTo>
                  <a:lnTo>
                    <a:pt x="11969" y="7038"/>
                  </a:lnTo>
                  <a:cubicBezTo>
                    <a:pt x="12528" y="5991"/>
                    <a:pt x="13101" y="4974"/>
                    <a:pt x="13646" y="3913"/>
                  </a:cubicBezTo>
                  <a:cubicBezTo>
                    <a:pt x="14061" y="3110"/>
                    <a:pt x="14477" y="2308"/>
                    <a:pt x="14893" y="1491"/>
                  </a:cubicBezTo>
                  <a:cubicBezTo>
                    <a:pt x="14692" y="1376"/>
                    <a:pt x="14491" y="1247"/>
                    <a:pt x="14291" y="1133"/>
                  </a:cubicBezTo>
                  <a:cubicBezTo>
                    <a:pt x="13789" y="1892"/>
                    <a:pt x="13287" y="2666"/>
                    <a:pt x="12814" y="3426"/>
                  </a:cubicBezTo>
                  <a:cubicBezTo>
                    <a:pt x="12169" y="4429"/>
                    <a:pt x="11567" y="5447"/>
                    <a:pt x="10951" y="6450"/>
                  </a:cubicBezTo>
                  <a:lnTo>
                    <a:pt x="10292" y="7568"/>
                  </a:lnTo>
                  <a:lnTo>
                    <a:pt x="10277" y="6264"/>
                  </a:lnTo>
                  <a:cubicBezTo>
                    <a:pt x="10249" y="5088"/>
                    <a:pt x="10234" y="3899"/>
                    <a:pt x="10177" y="2723"/>
                  </a:cubicBezTo>
                  <a:cubicBezTo>
                    <a:pt x="10134" y="1820"/>
                    <a:pt x="10091" y="903"/>
                    <a:pt x="10048" y="0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6" name="Google Shape;4324;p64"/>
            <p:cNvSpPr/>
            <p:nvPr/>
          </p:nvSpPr>
          <p:spPr>
            <a:xfrm>
              <a:off x="4807538" y="3492538"/>
              <a:ext cx="424275" cy="389550"/>
            </a:xfrm>
            <a:custGeom>
              <a:avLst/>
              <a:gdLst/>
              <a:ahLst/>
              <a:cxnLst/>
              <a:rect l="l" t="t" r="r" b="b"/>
              <a:pathLst>
                <a:path w="16971" h="15582" extrusionOk="0">
                  <a:moveTo>
                    <a:pt x="9034" y="1"/>
                  </a:moveTo>
                  <a:cubicBezTo>
                    <a:pt x="8203" y="1"/>
                    <a:pt x="7371" y="109"/>
                    <a:pt x="6565" y="324"/>
                  </a:cubicBezTo>
                  <a:cubicBezTo>
                    <a:pt x="4272" y="926"/>
                    <a:pt x="2308" y="2374"/>
                    <a:pt x="1047" y="4395"/>
                  </a:cubicBezTo>
                  <a:cubicBezTo>
                    <a:pt x="703" y="4939"/>
                    <a:pt x="445" y="5541"/>
                    <a:pt x="259" y="6158"/>
                  </a:cubicBezTo>
                  <a:cubicBezTo>
                    <a:pt x="216" y="6287"/>
                    <a:pt x="187" y="6430"/>
                    <a:pt x="158" y="6559"/>
                  </a:cubicBezTo>
                  <a:cubicBezTo>
                    <a:pt x="44" y="7089"/>
                    <a:pt x="1" y="7634"/>
                    <a:pt x="29" y="8178"/>
                  </a:cubicBezTo>
                  <a:cubicBezTo>
                    <a:pt x="144" y="9554"/>
                    <a:pt x="775" y="10300"/>
                    <a:pt x="1534" y="10672"/>
                  </a:cubicBezTo>
                  <a:cubicBezTo>
                    <a:pt x="2172" y="11006"/>
                    <a:pt x="2890" y="11086"/>
                    <a:pt x="3435" y="11086"/>
                  </a:cubicBezTo>
                  <a:cubicBezTo>
                    <a:pt x="3943" y="11086"/>
                    <a:pt x="4300" y="11016"/>
                    <a:pt x="4300" y="11016"/>
                  </a:cubicBezTo>
                  <a:lnTo>
                    <a:pt x="4300" y="11016"/>
                  </a:lnTo>
                  <a:cubicBezTo>
                    <a:pt x="4300" y="11016"/>
                    <a:pt x="3713" y="14814"/>
                    <a:pt x="5375" y="15359"/>
                  </a:cubicBezTo>
                  <a:cubicBezTo>
                    <a:pt x="5504" y="15402"/>
                    <a:pt x="5617" y="15422"/>
                    <a:pt x="5714" y="15422"/>
                  </a:cubicBezTo>
                  <a:cubicBezTo>
                    <a:pt x="6879" y="15422"/>
                    <a:pt x="6002" y="12593"/>
                    <a:pt x="6809" y="12593"/>
                  </a:cubicBezTo>
                  <a:cubicBezTo>
                    <a:pt x="7697" y="12593"/>
                    <a:pt x="6622" y="15230"/>
                    <a:pt x="8199" y="15560"/>
                  </a:cubicBezTo>
                  <a:cubicBezTo>
                    <a:pt x="8273" y="15575"/>
                    <a:pt x="8342" y="15582"/>
                    <a:pt x="8405" y="15582"/>
                  </a:cubicBezTo>
                  <a:cubicBezTo>
                    <a:pt x="9693" y="15582"/>
                    <a:pt x="8907" y="12679"/>
                    <a:pt x="10191" y="12679"/>
                  </a:cubicBezTo>
                  <a:cubicBezTo>
                    <a:pt x="11538" y="12679"/>
                    <a:pt x="11166" y="15459"/>
                    <a:pt x="12742" y="15560"/>
                  </a:cubicBezTo>
                  <a:cubicBezTo>
                    <a:pt x="12757" y="15560"/>
                    <a:pt x="12771" y="15561"/>
                    <a:pt x="12784" y="15561"/>
                  </a:cubicBezTo>
                  <a:cubicBezTo>
                    <a:pt x="14312" y="15561"/>
                    <a:pt x="13115" y="10873"/>
                    <a:pt x="13115" y="10873"/>
                  </a:cubicBezTo>
                  <a:lnTo>
                    <a:pt x="13115" y="10873"/>
                  </a:lnTo>
                  <a:cubicBezTo>
                    <a:pt x="13115" y="10873"/>
                    <a:pt x="13524" y="10963"/>
                    <a:pt x="14073" y="10963"/>
                  </a:cubicBezTo>
                  <a:cubicBezTo>
                    <a:pt x="14623" y="10963"/>
                    <a:pt x="15315" y="10873"/>
                    <a:pt x="15881" y="10515"/>
                  </a:cubicBezTo>
                  <a:cubicBezTo>
                    <a:pt x="16139" y="10357"/>
                    <a:pt x="16340" y="10156"/>
                    <a:pt x="16512" y="9913"/>
                  </a:cubicBezTo>
                  <a:cubicBezTo>
                    <a:pt x="16784" y="9511"/>
                    <a:pt x="16970" y="8938"/>
                    <a:pt x="16970" y="8178"/>
                  </a:cubicBezTo>
                  <a:cubicBezTo>
                    <a:pt x="16970" y="6631"/>
                    <a:pt x="16053" y="2933"/>
                    <a:pt x="13101" y="1084"/>
                  </a:cubicBezTo>
                  <a:cubicBezTo>
                    <a:pt x="13015" y="1026"/>
                    <a:pt x="12929" y="969"/>
                    <a:pt x="12828" y="926"/>
                  </a:cubicBezTo>
                  <a:cubicBezTo>
                    <a:pt x="12527" y="754"/>
                    <a:pt x="12226" y="611"/>
                    <a:pt x="11911" y="482"/>
                  </a:cubicBezTo>
                  <a:cubicBezTo>
                    <a:pt x="11194" y="224"/>
                    <a:pt x="10449" y="66"/>
                    <a:pt x="9689" y="23"/>
                  </a:cubicBezTo>
                  <a:cubicBezTo>
                    <a:pt x="9471" y="8"/>
                    <a:pt x="9253" y="1"/>
                    <a:pt x="9034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7" name="Google Shape;4325;p64"/>
            <p:cNvSpPr/>
            <p:nvPr/>
          </p:nvSpPr>
          <p:spPr>
            <a:xfrm>
              <a:off x="4989213" y="3705238"/>
              <a:ext cx="78500" cy="57900"/>
            </a:xfrm>
            <a:custGeom>
              <a:avLst/>
              <a:gdLst/>
              <a:ahLst/>
              <a:cxnLst/>
              <a:rect l="l" t="t" r="r" b="b"/>
              <a:pathLst>
                <a:path w="3140" h="2316" extrusionOk="0">
                  <a:moveTo>
                    <a:pt x="1233" y="0"/>
                  </a:moveTo>
                  <a:cubicBezTo>
                    <a:pt x="1233" y="0"/>
                    <a:pt x="0" y="1935"/>
                    <a:pt x="430" y="2236"/>
                  </a:cubicBezTo>
                  <a:cubicBezTo>
                    <a:pt x="479" y="2270"/>
                    <a:pt x="528" y="2285"/>
                    <a:pt x="577" y="2285"/>
                  </a:cubicBezTo>
                  <a:cubicBezTo>
                    <a:pt x="970" y="2285"/>
                    <a:pt x="1376" y="1347"/>
                    <a:pt x="1376" y="1347"/>
                  </a:cubicBezTo>
                  <a:cubicBezTo>
                    <a:pt x="1376" y="1347"/>
                    <a:pt x="1563" y="2316"/>
                    <a:pt x="2157" y="2316"/>
                  </a:cubicBezTo>
                  <a:cubicBezTo>
                    <a:pt x="2222" y="2316"/>
                    <a:pt x="2291" y="2304"/>
                    <a:pt x="2365" y="2279"/>
                  </a:cubicBezTo>
                  <a:cubicBezTo>
                    <a:pt x="3139" y="2035"/>
                    <a:pt x="1233" y="0"/>
                    <a:pt x="1233" y="0"/>
                  </a:cubicBezTo>
                  <a:close/>
                </a:path>
              </a:pathLst>
            </a:custGeom>
            <a:solidFill>
              <a:srgbClr val="1E032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8" name="Google Shape;4326;p64"/>
            <p:cNvSpPr/>
            <p:nvPr/>
          </p:nvSpPr>
          <p:spPr>
            <a:xfrm>
              <a:off x="4883513" y="3581088"/>
              <a:ext cx="92450" cy="133550"/>
            </a:xfrm>
            <a:custGeom>
              <a:avLst/>
              <a:gdLst/>
              <a:ahLst/>
              <a:cxnLst/>
              <a:rect l="l" t="t" r="r" b="b"/>
              <a:pathLst>
                <a:path w="3698" h="5342" extrusionOk="0">
                  <a:moveTo>
                    <a:pt x="2008" y="0"/>
                  </a:moveTo>
                  <a:cubicBezTo>
                    <a:pt x="1223" y="0"/>
                    <a:pt x="513" y="500"/>
                    <a:pt x="244" y="1240"/>
                  </a:cubicBezTo>
                  <a:cubicBezTo>
                    <a:pt x="43" y="1784"/>
                    <a:pt x="0" y="2386"/>
                    <a:pt x="100" y="2945"/>
                  </a:cubicBezTo>
                  <a:cubicBezTo>
                    <a:pt x="172" y="3332"/>
                    <a:pt x="272" y="3705"/>
                    <a:pt x="401" y="4063"/>
                  </a:cubicBezTo>
                  <a:cubicBezTo>
                    <a:pt x="502" y="4364"/>
                    <a:pt x="659" y="4665"/>
                    <a:pt x="860" y="4909"/>
                  </a:cubicBezTo>
                  <a:cubicBezTo>
                    <a:pt x="1125" y="5186"/>
                    <a:pt x="1502" y="5341"/>
                    <a:pt x="1879" y="5341"/>
                  </a:cubicBezTo>
                  <a:cubicBezTo>
                    <a:pt x="1950" y="5341"/>
                    <a:pt x="2022" y="5336"/>
                    <a:pt x="2093" y="5324"/>
                  </a:cubicBezTo>
                  <a:cubicBezTo>
                    <a:pt x="2150" y="5310"/>
                    <a:pt x="2193" y="5310"/>
                    <a:pt x="2236" y="5296"/>
                  </a:cubicBezTo>
                  <a:cubicBezTo>
                    <a:pt x="2953" y="5124"/>
                    <a:pt x="3426" y="4421"/>
                    <a:pt x="3540" y="3719"/>
                  </a:cubicBezTo>
                  <a:cubicBezTo>
                    <a:pt x="3698" y="2759"/>
                    <a:pt x="3569" y="1770"/>
                    <a:pt x="3168" y="896"/>
                  </a:cubicBezTo>
                  <a:cubicBezTo>
                    <a:pt x="3024" y="552"/>
                    <a:pt x="2766" y="265"/>
                    <a:pt x="2451" y="79"/>
                  </a:cubicBezTo>
                  <a:cubicBezTo>
                    <a:pt x="2351" y="36"/>
                    <a:pt x="2265" y="7"/>
                    <a:pt x="2164" y="7"/>
                  </a:cubicBezTo>
                  <a:cubicBezTo>
                    <a:pt x="2112" y="3"/>
                    <a:pt x="2060" y="0"/>
                    <a:pt x="2008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9" name="Google Shape;4327;p64"/>
            <p:cNvSpPr/>
            <p:nvPr/>
          </p:nvSpPr>
          <p:spPr>
            <a:xfrm>
              <a:off x="4901413" y="3583038"/>
              <a:ext cx="74550" cy="131175"/>
            </a:xfrm>
            <a:custGeom>
              <a:avLst/>
              <a:gdLst/>
              <a:ahLst/>
              <a:cxnLst/>
              <a:rect l="l" t="t" r="r" b="b"/>
              <a:pathLst>
                <a:path w="2982" h="5247" extrusionOk="0">
                  <a:moveTo>
                    <a:pt x="1735" y="1"/>
                  </a:moveTo>
                  <a:cubicBezTo>
                    <a:pt x="1047" y="115"/>
                    <a:pt x="488" y="588"/>
                    <a:pt x="244" y="1233"/>
                  </a:cubicBezTo>
                  <a:cubicBezTo>
                    <a:pt x="44" y="1778"/>
                    <a:pt x="1" y="2366"/>
                    <a:pt x="101" y="2939"/>
                  </a:cubicBezTo>
                  <a:cubicBezTo>
                    <a:pt x="173" y="3326"/>
                    <a:pt x="273" y="3698"/>
                    <a:pt x="402" y="4057"/>
                  </a:cubicBezTo>
                  <a:cubicBezTo>
                    <a:pt x="502" y="4358"/>
                    <a:pt x="646" y="4644"/>
                    <a:pt x="861" y="4902"/>
                  </a:cubicBezTo>
                  <a:cubicBezTo>
                    <a:pt x="1004" y="5060"/>
                    <a:pt x="1176" y="5175"/>
                    <a:pt x="1377" y="5246"/>
                  </a:cubicBezTo>
                  <a:cubicBezTo>
                    <a:pt x="1434" y="5232"/>
                    <a:pt x="1477" y="5232"/>
                    <a:pt x="1520" y="5218"/>
                  </a:cubicBezTo>
                  <a:cubicBezTo>
                    <a:pt x="2237" y="5046"/>
                    <a:pt x="2710" y="4343"/>
                    <a:pt x="2824" y="3641"/>
                  </a:cubicBezTo>
                  <a:cubicBezTo>
                    <a:pt x="2982" y="2681"/>
                    <a:pt x="2853" y="1692"/>
                    <a:pt x="2452" y="818"/>
                  </a:cubicBezTo>
                  <a:cubicBezTo>
                    <a:pt x="2308" y="474"/>
                    <a:pt x="2050" y="187"/>
                    <a:pt x="1735" y="1"/>
                  </a:cubicBezTo>
                  <a:close/>
                </a:path>
              </a:pathLst>
            </a:custGeom>
            <a:solidFill>
              <a:srgbClr val="1E032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0" name="Google Shape;4328;p64"/>
            <p:cNvSpPr/>
            <p:nvPr/>
          </p:nvSpPr>
          <p:spPr>
            <a:xfrm>
              <a:off x="5075213" y="3594588"/>
              <a:ext cx="86125" cy="114575"/>
            </a:xfrm>
            <a:custGeom>
              <a:avLst/>
              <a:gdLst/>
              <a:ahLst/>
              <a:cxnLst/>
              <a:rect l="l" t="t" r="r" b="b"/>
              <a:pathLst>
                <a:path w="3445" h="4583" extrusionOk="0">
                  <a:moveTo>
                    <a:pt x="1400" y="1"/>
                  </a:moveTo>
                  <a:cubicBezTo>
                    <a:pt x="1265" y="1"/>
                    <a:pt x="1130" y="28"/>
                    <a:pt x="1003" y="83"/>
                  </a:cubicBezTo>
                  <a:cubicBezTo>
                    <a:pt x="932" y="112"/>
                    <a:pt x="860" y="155"/>
                    <a:pt x="788" y="212"/>
                  </a:cubicBezTo>
                  <a:cubicBezTo>
                    <a:pt x="115" y="728"/>
                    <a:pt x="0" y="4025"/>
                    <a:pt x="1577" y="4512"/>
                  </a:cubicBezTo>
                  <a:lnTo>
                    <a:pt x="1648" y="4541"/>
                  </a:lnTo>
                  <a:cubicBezTo>
                    <a:pt x="1765" y="4569"/>
                    <a:pt x="1875" y="4582"/>
                    <a:pt x="1978" y="4582"/>
                  </a:cubicBezTo>
                  <a:cubicBezTo>
                    <a:pt x="3187" y="4582"/>
                    <a:pt x="3445" y="2757"/>
                    <a:pt x="3168" y="1832"/>
                  </a:cubicBezTo>
                  <a:cubicBezTo>
                    <a:pt x="2953" y="1187"/>
                    <a:pt x="2551" y="614"/>
                    <a:pt x="2007" y="212"/>
                  </a:cubicBezTo>
                  <a:cubicBezTo>
                    <a:pt x="1830" y="71"/>
                    <a:pt x="1616" y="1"/>
                    <a:pt x="1400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1" name="Google Shape;4329;p64"/>
            <p:cNvSpPr/>
            <p:nvPr/>
          </p:nvSpPr>
          <p:spPr>
            <a:xfrm>
              <a:off x="5075213" y="3596663"/>
              <a:ext cx="65950" cy="110750"/>
            </a:xfrm>
            <a:custGeom>
              <a:avLst/>
              <a:gdLst/>
              <a:ahLst/>
              <a:cxnLst/>
              <a:rect l="l" t="t" r="r" b="b"/>
              <a:pathLst>
                <a:path w="2638" h="4430" extrusionOk="0">
                  <a:moveTo>
                    <a:pt x="1003" y="0"/>
                  </a:moveTo>
                  <a:cubicBezTo>
                    <a:pt x="932" y="29"/>
                    <a:pt x="860" y="72"/>
                    <a:pt x="788" y="129"/>
                  </a:cubicBezTo>
                  <a:cubicBezTo>
                    <a:pt x="115" y="645"/>
                    <a:pt x="0" y="3942"/>
                    <a:pt x="1577" y="4429"/>
                  </a:cubicBezTo>
                  <a:cubicBezTo>
                    <a:pt x="2465" y="4099"/>
                    <a:pt x="2637" y="2580"/>
                    <a:pt x="2394" y="1749"/>
                  </a:cubicBezTo>
                  <a:cubicBezTo>
                    <a:pt x="2236" y="1233"/>
                    <a:pt x="1792" y="488"/>
                    <a:pt x="1233" y="129"/>
                  </a:cubicBezTo>
                  <a:cubicBezTo>
                    <a:pt x="1161" y="72"/>
                    <a:pt x="1089" y="29"/>
                    <a:pt x="1003" y="0"/>
                  </a:cubicBezTo>
                  <a:close/>
                </a:path>
              </a:pathLst>
            </a:custGeom>
            <a:solidFill>
              <a:srgbClr val="1E032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2" name="Google Shape;4330;p64"/>
            <p:cNvSpPr/>
            <p:nvPr/>
          </p:nvSpPr>
          <p:spPr>
            <a:xfrm>
              <a:off x="4938338" y="3696638"/>
              <a:ext cx="43725" cy="34425"/>
            </a:xfrm>
            <a:custGeom>
              <a:avLst/>
              <a:gdLst/>
              <a:ahLst/>
              <a:cxnLst/>
              <a:rect l="l" t="t" r="r" b="b"/>
              <a:pathLst>
                <a:path w="1749" h="1377" extrusionOk="0">
                  <a:moveTo>
                    <a:pt x="1749" y="0"/>
                  </a:moveTo>
                  <a:lnTo>
                    <a:pt x="0" y="1376"/>
                  </a:lnTo>
                  <a:cubicBezTo>
                    <a:pt x="0" y="1376"/>
                    <a:pt x="12" y="1377"/>
                    <a:pt x="33" y="1377"/>
                  </a:cubicBezTo>
                  <a:cubicBezTo>
                    <a:pt x="252" y="1377"/>
                    <a:pt x="1475" y="1317"/>
                    <a:pt x="1749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3" name="Google Shape;4331;p64"/>
            <p:cNvSpPr/>
            <p:nvPr/>
          </p:nvSpPr>
          <p:spPr>
            <a:xfrm>
              <a:off x="5079138" y="3698063"/>
              <a:ext cx="40875" cy="25825"/>
            </a:xfrm>
            <a:custGeom>
              <a:avLst/>
              <a:gdLst/>
              <a:ahLst/>
              <a:cxnLst/>
              <a:rect l="l" t="t" r="r" b="b"/>
              <a:pathLst>
                <a:path w="1635" h="1033" extrusionOk="0">
                  <a:moveTo>
                    <a:pt x="1" y="0"/>
                  </a:moveTo>
                  <a:cubicBezTo>
                    <a:pt x="1" y="1"/>
                    <a:pt x="489" y="1033"/>
                    <a:pt x="1590" y="1033"/>
                  </a:cubicBezTo>
                  <a:cubicBezTo>
                    <a:pt x="1605" y="1033"/>
                    <a:pt x="1620" y="1033"/>
                    <a:pt x="1635" y="1032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4" name="Google Shape;4332;p64"/>
            <p:cNvSpPr/>
            <p:nvPr/>
          </p:nvSpPr>
          <p:spPr>
            <a:xfrm>
              <a:off x="4807888" y="3656488"/>
              <a:ext cx="56300" cy="103225"/>
            </a:xfrm>
            <a:custGeom>
              <a:avLst/>
              <a:gdLst/>
              <a:ahLst/>
              <a:cxnLst/>
              <a:rect l="l" t="t" r="r" b="b"/>
              <a:pathLst>
                <a:path w="2252" h="4129" extrusionOk="0">
                  <a:moveTo>
                    <a:pt x="159" y="1"/>
                  </a:moveTo>
                  <a:cubicBezTo>
                    <a:pt x="101" y="187"/>
                    <a:pt x="73" y="373"/>
                    <a:pt x="58" y="574"/>
                  </a:cubicBezTo>
                  <a:cubicBezTo>
                    <a:pt x="1" y="918"/>
                    <a:pt x="1" y="1276"/>
                    <a:pt x="30" y="1635"/>
                  </a:cubicBezTo>
                  <a:cubicBezTo>
                    <a:pt x="116" y="2753"/>
                    <a:pt x="546" y="3441"/>
                    <a:pt x="1119" y="3871"/>
                  </a:cubicBezTo>
                  <a:cubicBezTo>
                    <a:pt x="1248" y="3971"/>
                    <a:pt x="1377" y="4057"/>
                    <a:pt x="1520" y="4129"/>
                  </a:cubicBezTo>
                  <a:cubicBezTo>
                    <a:pt x="2251" y="1649"/>
                    <a:pt x="646" y="330"/>
                    <a:pt x="159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5" name="Google Shape;4333;p64"/>
            <p:cNvSpPr/>
            <p:nvPr/>
          </p:nvSpPr>
          <p:spPr>
            <a:xfrm>
              <a:off x="4814338" y="3602388"/>
              <a:ext cx="23325" cy="44100"/>
            </a:xfrm>
            <a:custGeom>
              <a:avLst/>
              <a:gdLst/>
              <a:ahLst/>
              <a:cxnLst/>
              <a:rect l="l" t="t" r="r" b="b"/>
              <a:pathLst>
                <a:path w="933" h="1764" extrusionOk="0">
                  <a:moveTo>
                    <a:pt x="775" y="1"/>
                  </a:moveTo>
                  <a:lnTo>
                    <a:pt x="775" y="1"/>
                  </a:lnTo>
                  <a:cubicBezTo>
                    <a:pt x="445" y="545"/>
                    <a:pt x="173" y="1147"/>
                    <a:pt x="1" y="1764"/>
                  </a:cubicBezTo>
                  <a:cubicBezTo>
                    <a:pt x="345" y="1434"/>
                    <a:pt x="933" y="746"/>
                    <a:pt x="775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6" name="Google Shape;4334;p64"/>
            <p:cNvSpPr/>
            <p:nvPr/>
          </p:nvSpPr>
          <p:spPr>
            <a:xfrm>
              <a:off x="4826538" y="3620138"/>
              <a:ext cx="50900" cy="38175"/>
            </a:xfrm>
            <a:custGeom>
              <a:avLst/>
              <a:gdLst/>
              <a:ahLst/>
              <a:cxnLst/>
              <a:rect l="l" t="t" r="r" b="b"/>
              <a:pathLst>
                <a:path w="2036" h="1527" extrusionOk="0">
                  <a:moveTo>
                    <a:pt x="1298" y="1"/>
                  </a:moveTo>
                  <a:cubicBezTo>
                    <a:pt x="734" y="1"/>
                    <a:pt x="0" y="1527"/>
                    <a:pt x="0" y="1527"/>
                  </a:cubicBezTo>
                  <a:cubicBezTo>
                    <a:pt x="0" y="1527"/>
                    <a:pt x="2035" y="409"/>
                    <a:pt x="1462" y="50"/>
                  </a:cubicBezTo>
                  <a:cubicBezTo>
                    <a:pt x="1410" y="16"/>
                    <a:pt x="1355" y="1"/>
                    <a:pt x="1298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7" name="Google Shape;4335;p64"/>
            <p:cNvSpPr/>
            <p:nvPr/>
          </p:nvSpPr>
          <p:spPr>
            <a:xfrm>
              <a:off x="4837638" y="3654338"/>
              <a:ext cx="44100" cy="18300"/>
            </a:xfrm>
            <a:custGeom>
              <a:avLst/>
              <a:gdLst/>
              <a:ahLst/>
              <a:cxnLst/>
              <a:rect l="l" t="t" r="r" b="b"/>
              <a:pathLst>
                <a:path w="1764" h="732" extrusionOk="0">
                  <a:moveTo>
                    <a:pt x="1264" y="0"/>
                  </a:moveTo>
                  <a:cubicBezTo>
                    <a:pt x="824" y="0"/>
                    <a:pt x="1" y="732"/>
                    <a:pt x="1" y="732"/>
                  </a:cubicBezTo>
                  <a:cubicBezTo>
                    <a:pt x="1" y="732"/>
                    <a:pt x="1763" y="459"/>
                    <a:pt x="1462" y="87"/>
                  </a:cubicBezTo>
                  <a:cubicBezTo>
                    <a:pt x="1415" y="26"/>
                    <a:pt x="1346" y="0"/>
                    <a:pt x="1264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8" name="Google Shape;4336;p64"/>
            <p:cNvSpPr/>
            <p:nvPr/>
          </p:nvSpPr>
          <p:spPr>
            <a:xfrm>
              <a:off x="4848038" y="3676013"/>
              <a:ext cx="42075" cy="14225"/>
            </a:xfrm>
            <a:custGeom>
              <a:avLst/>
              <a:gdLst/>
              <a:ahLst/>
              <a:cxnLst/>
              <a:rect l="l" t="t" r="r" b="b"/>
              <a:pathLst>
                <a:path w="1683" h="569" extrusionOk="0">
                  <a:moveTo>
                    <a:pt x="1211" y="0"/>
                  </a:moveTo>
                  <a:cubicBezTo>
                    <a:pt x="765" y="0"/>
                    <a:pt x="0" y="567"/>
                    <a:pt x="0" y="567"/>
                  </a:cubicBezTo>
                  <a:cubicBezTo>
                    <a:pt x="0" y="567"/>
                    <a:pt x="41" y="568"/>
                    <a:pt x="109" y="568"/>
                  </a:cubicBezTo>
                  <a:cubicBezTo>
                    <a:pt x="483" y="568"/>
                    <a:pt x="1683" y="537"/>
                    <a:pt x="1476" y="137"/>
                  </a:cubicBezTo>
                  <a:cubicBezTo>
                    <a:pt x="1423" y="39"/>
                    <a:pt x="1328" y="0"/>
                    <a:pt x="1211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9" name="Google Shape;4337;p64"/>
            <p:cNvSpPr/>
            <p:nvPr/>
          </p:nvSpPr>
          <p:spPr>
            <a:xfrm>
              <a:off x="4854488" y="3700138"/>
              <a:ext cx="43125" cy="10050"/>
            </a:xfrm>
            <a:custGeom>
              <a:avLst/>
              <a:gdLst/>
              <a:ahLst/>
              <a:cxnLst/>
              <a:rect l="l" t="t" r="r" b="b"/>
              <a:pathLst>
                <a:path w="1725" h="402" extrusionOk="0">
                  <a:moveTo>
                    <a:pt x="1113" y="0"/>
                  </a:moveTo>
                  <a:cubicBezTo>
                    <a:pt x="624" y="0"/>
                    <a:pt x="0" y="204"/>
                    <a:pt x="0" y="204"/>
                  </a:cubicBezTo>
                  <a:cubicBezTo>
                    <a:pt x="0" y="204"/>
                    <a:pt x="835" y="402"/>
                    <a:pt x="1323" y="402"/>
                  </a:cubicBezTo>
                  <a:cubicBezTo>
                    <a:pt x="1567" y="402"/>
                    <a:pt x="1725" y="352"/>
                    <a:pt x="1648" y="204"/>
                  </a:cubicBezTo>
                  <a:cubicBezTo>
                    <a:pt x="1567" y="51"/>
                    <a:pt x="1357" y="0"/>
                    <a:pt x="1113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40" name="Google Shape;4338;p64"/>
            <p:cNvSpPr/>
            <p:nvPr/>
          </p:nvSpPr>
          <p:spPr>
            <a:xfrm>
              <a:off x="4858788" y="3718338"/>
              <a:ext cx="40000" cy="12950"/>
            </a:xfrm>
            <a:custGeom>
              <a:avLst/>
              <a:gdLst/>
              <a:ahLst/>
              <a:cxnLst/>
              <a:rect l="l" t="t" r="r" b="b"/>
              <a:pathLst>
                <a:path w="1600" h="518" extrusionOk="0">
                  <a:moveTo>
                    <a:pt x="925" y="1"/>
                  </a:moveTo>
                  <a:cubicBezTo>
                    <a:pt x="495" y="1"/>
                    <a:pt x="0" y="107"/>
                    <a:pt x="0" y="107"/>
                  </a:cubicBezTo>
                  <a:cubicBezTo>
                    <a:pt x="0" y="107"/>
                    <a:pt x="806" y="518"/>
                    <a:pt x="1252" y="518"/>
                  </a:cubicBezTo>
                  <a:cubicBezTo>
                    <a:pt x="1400" y="518"/>
                    <a:pt x="1509" y="472"/>
                    <a:pt x="1534" y="350"/>
                  </a:cubicBezTo>
                  <a:cubicBezTo>
                    <a:pt x="1599" y="76"/>
                    <a:pt x="1285" y="1"/>
                    <a:pt x="925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41" name="Google Shape;4339;p64"/>
            <p:cNvSpPr/>
            <p:nvPr/>
          </p:nvSpPr>
          <p:spPr>
            <a:xfrm>
              <a:off x="4854488" y="3743463"/>
              <a:ext cx="51875" cy="20575"/>
            </a:xfrm>
            <a:custGeom>
              <a:avLst/>
              <a:gdLst/>
              <a:ahLst/>
              <a:cxnLst/>
              <a:rect l="l" t="t" r="r" b="b"/>
              <a:pathLst>
                <a:path w="2075" h="823" extrusionOk="0">
                  <a:moveTo>
                    <a:pt x="257" y="0"/>
                  </a:moveTo>
                  <a:cubicBezTo>
                    <a:pt x="103" y="0"/>
                    <a:pt x="0" y="5"/>
                    <a:pt x="0" y="5"/>
                  </a:cubicBezTo>
                  <a:cubicBezTo>
                    <a:pt x="0" y="5"/>
                    <a:pt x="673" y="823"/>
                    <a:pt x="1215" y="823"/>
                  </a:cubicBezTo>
                  <a:cubicBezTo>
                    <a:pt x="1353" y="823"/>
                    <a:pt x="1483" y="769"/>
                    <a:pt x="1591" y="635"/>
                  </a:cubicBezTo>
                  <a:cubicBezTo>
                    <a:pt x="2075" y="62"/>
                    <a:pt x="820" y="0"/>
                    <a:pt x="257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42" name="Google Shape;4340;p64"/>
            <p:cNvSpPr/>
            <p:nvPr/>
          </p:nvSpPr>
          <p:spPr>
            <a:xfrm>
              <a:off x="4971638" y="3492388"/>
              <a:ext cx="133700" cy="50825"/>
            </a:xfrm>
            <a:custGeom>
              <a:avLst/>
              <a:gdLst/>
              <a:ahLst/>
              <a:cxnLst/>
              <a:rect l="l" t="t" r="r" b="b"/>
              <a:pathLst>
                <a:path w="5348" h="2033" extrusionOk="0">
                  <a:moveTo>
                    <a:pt x="2466" y="1"/>
                  </a:moveTo>
                  <a:cubicBezTo>
                    <a:pt x="2280" y="1"/>
                    <a:pt x="2108" y="15"/>
                    <a:pt x="1922" y="29"/>
                  </a:cubicBezTo>
                  <a:cubicBezTo>
                    <a:pt x="1277" y="58"/>
                    <a:pt x="632" y="158"/>
                    <a:pt x="1" y="330"/>
                  </a:cubicBezTo>
                  <a:cubicBezTo>
                    <a:pt x="87" y="502"/>
                    <a:pt x="202" y="660"/>
                    <a:pt x="316" y="817"/>
                  </a:cubicBezTo>
                  <a:cubicBezTo>
                    <a:pt x="417" y="946"/>
                    <a:pt x="531" y="1075"/>
                    <a:pt x="660" y="1204"/>
                  </a:cubicBezTo>
                  <a:cubicBezTo>
                    <a:pt x="1133" y="1634"/>
                    <a:pt x="1721" y="1921"/>
                    <a:pt x="2352" y="1993"/>
                  </a:cubicBezTo>
                  <a:cubicBezTo>
                    <a:pt x="2438" y="2007"/>
                    <a:pt x="2524" y="2021"/>
                    <a:pt x="2624" y="2021"/>
                  </a:cubicBezTo>
                  <a:cubicBezTo>
                    <a:pt x="2703" y="2029"/>
                    <a:pt x="2778" y="2032"/>
                    <a:pt x="2853" y="2032"/>
                  </a:cubicBezTo>
                  <a:cubicBezTo>
                    <a:pt x="2928" y="2032"/>
                    <a:pt x="3004" y="2029"/>
                    <a:pt x="3082" y="2021"/>
                  </a:cubicBezTo>
                  <a:cubicBezTo>
                    <a:pt x="4000" y="1978"/>
                    <a:pt x="4559" y="1692"/>
                    <a:pt x="4888" y="1348"/>
                  </a:cubicBezTo>
                  <a:cubicBezTo>
                    <a:pt x="5003" y="1233"/>
                    <a:pt x="5103" y="1104"/>
                    <a:pt x="5175" y="961"/>
                  </a:cubicBezTo>
                  <a:cubicBezTo>
                    <a:pt x="5261" y="817"/>
                    <a:pt x="5318" y="660"/>
                    <a:pt x="5347" y="488"/>
                  </a:cubicBezTo>
                  <a:cubicBezTo>
                    <a:pt x="4630" y="230"/>
                    <a:pt x="3871" y="58"/>
                    <a:pt x="3097" y="15"/>
                  </a:cubicBezTo>
                  <a:lnTo>
                    <a:pt x="3025" y="15"/>
                  </a:lnTo>
                  <a:cubicBezTo>
                    <a:pt x="2896" y="1"/>
                    <a:pt x="2767" y="1"/>
                    <a:pt x="2638" y="1"/>
                  </a:cubicBezTo>
                  <a:close/>
                </a:path>
              </a:pathLst>
            </a:custGeom>
            <a:solidFill>
              <a:srgbClr val="FFD3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43" name="Google Shape;4341;p64"/>
            <p:cNvSpPr/>
            <p:nvPr/>
          </p:nvSpPr>
          <p:spPr>
            <a:xfrm>
              <a:off x="4807888" y="3670463"/>
              <a:ext cx="33000" cy="82450"/>
            </a:xfrm>
            <a:custGeom>
              <a:avLst/>
              <a:gdLst/>
              <a:ahLst/>
              <a:cxnLst/>
              <a:rect l="l" t="t" r="r" b="b"/>
              <a:pathLst>
                <a:path w="1320" h="3298" extrusionOk="0">
                  <a:moveTo>
                    <a:pt x="58" y="1"/>
                  </a:moveTo>
                  <a:cubicBezTo>
                    <a:pt x="1" y="359"/>
                    <a:pt x="1" y="703"/>
                    <a:pt x="30" y="1061"/>
                  </a:cubicBezTo>
                  <a:cubicBezTo>
                    <a:pt x="116" y="2179"/>
                    <a:pt x="546" y="2882"/>
                    <a:pt x="1119" y="3297"/>
                  </a:cubicBezTo>
                  <a:cubicBezTo>
                    <a:pt x="1320" y="1291"/>
                    <a:pt x="288" y="216"/>
                    <a:pt x="58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44" name="Google Shape;4342;p64"/>
            <p:cNvSpPr/>
            <p:nvPr/>
          </p:nvSpPr>
          <p:spPr>
            <a:xfrm>
              <a:off x="5133613" y="3717763"/>
              <a:ext cx="6825" cy="6100"/>
            </a:xfrm>
            <a:custGeom>
              <a:avLst/>
              <a:gdLst/>
              <a:ahLst/>
              <a:cxnLst/>
              <a:rect l="l" t="t" r="r" b="b"/>
              <a:pathLst>
                <a:path w="273" h="244" extrusionOk="0">
                  <a:moveTo>
                    <a:pt x="158" y="1"/>
                  </a:moveTo>
                  <a:cubicBezTo>
                    <a:pt x="58" y="1"/>
                    <a:pt x="0" y="130"/>
                    <a:pt x="72" y="201"/>
                  </a:cubicBezTo>
                  <a:cubicBezTo>
                    <a:pt x="96" y="231"/>
                    <a:pt x="127" y="243"/>
                    <a:pt x="158" y="243"/>
                  </a:cubicBezTo>
                  <a:cubicBezTo>
                    <a:pt x="217" y="243"/>
                    <a:pt x="273" y="196"/>
                    <a:pt x="273" y="130"/>
                  </a:cubicBezTo>
                  <a:cubicBezTo>
                    <a:pt x="273" y="58"/>
                    <a:pt x="230" y="1"/>
                    <a:pt x="158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45" name="Google Shape;4343;p64"/>
            <p:cNvSpPr/>
            <p:nvPr/>
          </p:nvSpPr>
          <p:spPr>
            <a:xfrm>
              <a:off x="5152588" y="3699763"/>
              <a:ext cx="6125" cy="5925"/>
            </a:xfrm>
            <a:custGeom>
              <a:avLst/>
              <a:gdLst/>
              <a:ahLst/>
              <a:cxnLst/>
              <a:rect l="l" t="t" r="r" b="b"/>
              <a:pathLst>
                <a:path w="245" h="237" extrusionOk="0">
                  <a:moveTo>
                    <a:pt x="123" y="1"/>
                  </a:moveTo>
                  <a:cubicBezTo>
                    <a:pt x="62" y="1"/>
                    <a:pt x="1" y="40"/>
                    <a:pt x="1" y="119"/>
                  </a:cubicBezTo>
                  <a:cubicBezTo>
                    <a:pt x="1" y="198"/>
                    <a:pt x="62" y="237"/>
                    <a:pt x="123" y="237"/>
                  </a:cubicBezTo>
                  <a:cubicBezTo>
                    <a:pt x="184" y="237"/>
                    <a:pt x="245" y="198"/>
                    <a:pt x="245" y="119"/>
                  </a:cubicBezTo>
                  <a:cubicBezTo>
                    <a:pt x="245" y="40"/>
                    <a:pt x="184" y="1"/>
                    <a:pt x="123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46" name="Google Shape;4344;p64"/>
            <p:cNvSpPr/>
            <p:nvPr/>
          </p:nvSpPr>
          <p:spPr>
            <a:xfrm>
              <a:off x="4898913" y="3708713"/>
              <a:ext cx="6125" cy="5950"/>
            </a:xfrm>
            <a:custGeom>
              <a:avLst/>
              <a:gdLst/>
              <a:ahLst/>
              <a:cxnLst/>
              <a:rect l="l" t="t" r="r" b="b"/>
              <a:pathLst>
                <a:path w="245" h="238" extrusionOk="0">
                  <a:moveTo>
                    <a:pt x="122" y="1"/>
                  </a:moveTo>
                  <a:cubicBezTo>
                    <a:pt x="61" y="1"/>
                    <a:pt x="0" y="40"/>
                    <a:pt x="0" y="119"/>
                  </a:cubicBezTo>
                  <a:cubicBezTo>
                    <a:pt x="0" y="198"/>
                    <a:pt x="61" y="237"/>
                    <a:pt x="122" y="237"/>
                  </a:cubicBezTo>
                  <a:cubicBezTo>
                    <a:pt x="183" y="237"/>
                    <a:pt x="244" y="198"/>
                    <a:pt x="244" y="119"/>
                  </a:cubicBezTo>
                  <a:cubicBezTo>
                    <a:pt x="244" y="40"/>
                    <a:pt x="183" y="1"/>
                    <a:pt x="122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47" name="Google Shape;4345;p64"/>
            <p:cNvSpPr/>
            <p:nvPr/>
          </p:nvSpPr>
          <p:spPr>
            <a:xfrm>
              <a:off x="4925063" y="3727088"/>
              <a:ext cx="7200" cy="5850"/>
            </a:xfrm>
            <a:custGeom>
              <a:avLst/>
              <a:gdLst/>
              <a:ahLst/>
              <a:cxnLst/>
              <a:rect l="l" t="t" r="r" b="b"/>
              <a:pathLst>
                <a:path w="288" h="234" extrusionOk="0">
                  <a:moveTo>
                    <a:pt x="158" y="0"/>
                  </a:moveTo>
                  <a:cubicBezTo>
                    <a:pt x="58" y="0"/>
                    <a:pt x="1" y="129"/>
                    <a:pt x="72" y="201"/>
                  </a:cubicBezTo>
                  <a:cubicBezTo>
                    <a:pt x="99" y="223"/>
                    <a:pt x="130" y="233"/>
                    <a:pt x="160" y="233"/>
                  </a:cubicBezTo>
                  <a:cubicBezTo>
                    <a:pt x="226" y="233"/>
                    <a:pt x="287" y="184"/>
                    <a:pt x="287" y="115"/>
                  </a:cubicBezTo>
                  <a:cubicBezTo>
                    <a:pt x="287" y="43"/>
                    <a:pt x="230" y="0"/>
                    <a:pt x="158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48" name="Google Shape;4346;p64"/>
            <p:cNvSpPr/>
            <p:nvPr/>
          </p:nvSpPr>
          <p:spPr>
            <a:xfrm>
              <a:off x="4990288" y="3549138"/>
              <a:ext cx="85650" cy="63300"/>
            </a:xfrm>
            <a:custGeom>
              <a:avLst/>
              <a:gdLst/>
              <a:ahLst/>
              <a:cxnLst/>
              <a:rect l="l" t="t" r="r" b="b"/>
              <a:pathLst>
                <a:path w="3426" h="2532" extrusionOk="0">
                  <a:moveTo>
                    <a:pt x="859" y="1"/>
                  </a:moveTo>
                  <a:cubicBezTo>
                    <a:pt x="822" y="1"/>
                    <a:pt x="785" y="3"/>
                    <a:pt x="746" y="9"/>
                  </a:cubicBezTo>
                  <a:cubicBezTo>
                    <a:pt x="0" y="110"/>
                    <a:pt x="1075" y="2116"/>
                    <a:pt x="1692" y="2532"/>
                  </a:cubicBezTo>
                  <a:cubicBezTo>
                    <a:pt x="2508" y="1744"/>
                    <a:pt x="3426" y="325"/>
                    <a:pt x="2852" y="81"/>
                  </a:cubicBezTo>
                  <a:cubicBezTo>
                    <a:pt x="2796" y="59"/>
                    <a:pt x="2739" y="49"/>
                    <a:pt x="2683" y="49"/>
                  </a:cubicBezTo>
                  <a:cubicBezTo>
                    <a:pt x="2160" y="49"/>
                    <a:pt x="1692" y="927"/>
                    <a:pt x="1692" y="927"/>
                  </a:cubicBezTo>
                  <a:cubicBezTo>
                    <a:pt x="1692" y="927"/>
                    <a:pt x="1511" y="1"/>
                    <a:pt x="859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49" name="Google Shape;4347;p64"/>
            <p:cNvSpPr/>
            <p:nvPr/>
          </p:nvSpPr>
          <p:spPr>
            <a:xfrm>
              <a:off x="5025038" y="3621738"/>
              <a:ext cx="10425" cy="54125"/>
            </a:xfrm>
            <a:custGeom>
              <a:avLst/>
              <a:gdLst/>
              <a:ahLst/>
              <a:cxnLst/>
              <a:rect l="l" t="t" r="r" b="b"/>
              <a:pathLst>
                <a:path w="417" h="2165" extrusionOk="0">
                  <a:moveTo>
                    <a:pt x="259" y="1"/>
                  </a:moveTo>
                  <a:cubicBezTo>
                    <a:pt x="115" y="330"/>
                    <a:pt x="44" y="703"/>
                    <a:pt x="29" y="1076"/>
                  </a:cubicBezTo>
                  <a:cubicBezTo>
                    <a:pt x="1" y="1448"/>
                    <a:pt x="44" y="1806"/>
                    <a:pt x="144" y="2165"/>
                  </a:cubicBezTo>
                  <a:cubicBezTo>
                    <a:pt x="287" y="1821"/>
                    <a:pt x="373" y="1463"/>
                    <a:pt x="388" y="1090"/>
                  </a:cubicBezTo>
                  <a:cubicBezTo>
                    <a:pt x="416" y="717"/>
                    <a:pt x="373" y="345"/>
                    <a:pt x="259" y="1"/>
                  </a:cubicBezTo>
                  <a:close/>
                </a:path>
              </a:pathLst>
            </a:custGeom>
            <a:solidFill>
              <a:srgbClr val="FFD3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50" name="Google Shape;4348;p64"/>
            <p:cNvSpPr/>
            <p:nvPr/>
          </p:nvSpPr>
          <p:spPr>
            <a:xfrm>
              <a:off x="4983463" y="3610988"/>
              <a:ext cx="36225" cy="22250"/>
            </a:xfrm>
            <a:custGeom>
              <a:avLst/>
              <a:gdLst/>
              <a:ahLst/>
              <a:cxnLst/>
              <a:rect l="l" t="t" r="r" b="b"/>
              <a:pathLst>
                <a:path w="1449" h="890" extrusionOk="0">
                  <a:moveTo>
                    <a:pt x="1449" y="1"/>
                  </a:moveTo>
                  <a:lnTo>
                    <a:pt x="1449" y="1"/>
                  </a:lnTo>
                  <a:cubicBezTo>
                    <a:pt x="861" y="72"/>
                    <a:pt x="331" y="402"/>
                    <a:pt x="1" y="889"/>
                  </a:cubicBezTo>
                  <a:cubicBezTo>
                    <a:pt x="288" y="861"/>
                    <a:pt x="560" y="760"/>
                    <a:pt x="818" y="603"/>
                  </a:cubicBezTo>
                  <a:cubicBezTo>
                    <a:pt x="1062" y="445"/>
                    <a:pt x="1291" y="244"/>
                    <a:pt x="1449" y="1"/>
                  </a:cubicBezTo>
                  <a:close/>
                </a:path>
              </a:pathLst>
            </a:custGeom>
            <a:solidFill>
              <a:srgbClr val="FFD3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51" name="Google Shape;4349;p64"/>
            <p:cNvSpPr/>
            <p:nvPr/>
          </p:nvSpPr>
          <p:spPr>
            <a:xfrm>
              <a:off x="5042963" y="3610988"/>
              <a:ext cx="36200" cy="22250"/>
            </a:xfrm>
            <a:custGeom>
              <a:avLst/>
              <a:gdLst/>
              <a:ahLst/>
              <a:cxnLst/>
              <a:rect l="l" t="t" r="r" b="b"/>
              <a:pathLst>
                <a:path w="1448" h="890" extrusionOk="0">
                  <a:moveTo>
                    <a:pt x="0" y="1"/>
                  </a:moveTo>
                  <a:cubicBezTo>
                    <a:pt x="158" y="244"/>
                    <a:pt x="373" y="445"/>
                    <a:pt x="631" y="603"/>
                  </a:cubicBezTo>
                  <a:cubicBezTo>
                    <a:pt x="874" y="760"/>
                    <a:pt x="1161" y="861"/>
                    <a:pt x="1448" y="889"/>
                  </a:cubicBezTo>
                  <a:cubicBezTo>
                    <a:pt x="1118" y="402"/>
                    <a:pt x="588" y="72"/>
                    <a:pt x="0" y="1"/>
                  </a:cubicBezTo>
                  <a:close/>
                </a:path>
              </a:pathLst>
            </a:custGeom>
            <a:solidFill>
              <a:srgbClr val="FFD3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52" name="Google Shape;4350;p64"/>
            <p:cNvSpPr/>
            <p:nvPr/>
          </p:nvSpPr>
          <p:spPr>
            <a:xfrm>
              <a:off x="4950863" y="3492388"/>
              <a:ext cx="82450" cy="49125"/>
            </a:xfrm>
            <a:custGeom>
              <a:avLst/>
              <a:gdLst/>
              <a:ahLst/>
              <a:cxnLst/>
              <a:rect l="l" t="t" r="r" b="b"/>
              <a:pathLst>
                <a:path w="3298" h="1965" extrusionOk="0">
                  <a:moveTo>
                    <a:pt x="3297" y="1"/>
                  </a:moveTo>
                  <a:cubicBezTo>
                    <a:pt x="3125" y="1"/>
                    <a:pt x="2939" y="1"/>
                    <a:pt x="2767" y="15"/>
                  </a:cubicBezTo>
                  <a:cubicBezTo>
                    <a:pt x="2194" y="230"/>
                    <a:pt x="1663" y="502"/>
                    <a:pt x="1147" y="817"/>
                  </a:cubicBezTo>
                  <a:cubicBezTo>
                    <a:pt x="631" y="1133"/>
                    <a:pt x="201" y="1520"/>
                    <a:pt x="1" y="1964"/>
                  </a:cubicBezTo>
                  <a:cubicBezTo>
                    <a:pt x="517" y="1735"/>
                    <a:pt x="1018" y="1491"/>
                    <a:pt x="1491" y="1190"/>
                  </a:cubicBezTo>
                  <a:cubicBezTo>
                    <a:pt x="2194" y="774"/>
                    <a:pt x="2867" y="316"/>
                    <a:pt x="3297" y="1"/>
                  </a:cubicBezTo>
                  <a:close/>
                </a:path>
              </a:pathLst>
            </a:custGeom>
            <a:solidFill>
              <a:srgbClr val="FF51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53" name="Google Shape;4351;p64"/>
            <p:cNvSpPr/>
            <p:nvPr/>
          </p:nvSpPr>
          <p:spPr>
            <a:xfrm>
              <a:off x="5038288" y="3492738"/>
              <a:ext cx="88525" cy="39800"/>
            </a:xfrm>
            <a:custGeom>
              <a:avLst/>
              <a:gdLst/>
              <a:ahLst/>
              <a:cxnLst/>
              <a:rect l="l" t="t" r="r" b="b"/>
              <a:pathLst>
                <a:path w="3541" h="1592" extrusionOk="0">
                  <a:moveTo>
                    <a:pt x="1" y="1"/>
                  </a:moveTo>
                  <a:cubicBezTo>
                    <a:pt x="674" y="545"/>
                    <a:pt x="1420" y="1004"/>
                    <a:pt x="2237" y="1334"/>
                  </a:cubicBezTo>
                  <a:cubicBezTo>
                    <a:pt x="2638" y="1506"/>
                    <a:pt x="3082" y="1592"/>
                    <a:pt x="3541" y="1592"/>
                  </a:cubicBezTo>
                  <a:cubicBezTo>
                    <a:pt x="3412" y="1434"/>
                    <a:pt x="3011" y="1205"/>
                    <a:pt x="2509" y="961"/>
                  </a:cubicBezTo>
                  <a:cubicBezTo>
                    <a:pt x="1835" y="617"/>
                    <a:pt x="990" y="259"/>
                    <a:pt x="388" y="15"/>
                  </a:cubicBezTo>
                  <a:cubicBezTo>
                    <a:pt x="259" y="1"/>
                    <a:pt x="130" y="1"/>
                    <a:pt x="1" y="1"/>
                  </a:cubicBezTo>
                  <a:close/>
                </a:path>
              </a:pathLst>
            </a:custGeom>
            <a:solidFill>
              <a:srgbClr val="FF51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54" name="Google Shape;4352;p64"/>
            <p:cNvSpPr/>
            <p:nvPr/>
          </p:nvSpPr>
          <p:spPr>
            <a:xfrm>
              <a:off x="5028613" y="3492388"/>
              <a:ext cx="11850" cy="59875"/>
            </a:xfrm>
            <a:custGeom>
              <a:avLst/>
              <a:gdLst/>
              <a:ahLst/>
              <a:cxnLst/>
              <a:rect l="l" t="t" r="r" b="b"/>
              <a:pathLst>
                <a:path w="474" h="2395" extrusionOk="0">
                  <a:moveTo>
                    <a:pt x="202" y="1"/>
                  </a:moveTo>
                  <a:cubicBezTo>
                    <a:pt x="116" y="559"/>
                    <a:pt x="1" y="1434"/>
                    <a:pt x="73" y="1993"/>
                  </a:cubicBezTo>
                  <a:cubicBezTo>
                    <a:pt x="87" y="2136"/>
                    <a:pt x="130" y="2265"/>
                    <a:pt x="202" y="2394"/>
                  </a:cubicBezTo>
                  <a:cubicBezTo>
                    <a:pt x="273" y="2279"/>
                    <a:pt x="330" y="2150"/>
                    <a:pt x="345" y="2021"/>
                  </a:cubicBezTo>
                  <a:cubicBezTo>
                    <a:pt x="474" y="1477"/>
                    <a:pt x="459" y="617"/>
                    <a:pt x="373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55" name="Google Shape;4353;p64"/>
            <p:cNvSpPr/>
            <p:nvPr/>
          </p:nvSpPr>
          <p:spPr>
            <a:xfrm>
              <a:off x="4941188" y="3516763"/>
              <a:ext cx="9700" cy="8350"/>
            </a:xfrm>
            <a:custGeom>
              <a:avLst/>
              <a:gdLst/>
              <a:ahLst/>
              <a:cxnLst/>
              <a:rect l="l" t="t" r="r" b="b"/>
              <a:pathLst>
                <a:path w="388" h="334" extrusionOk="0">
                  <a:moveTo>
                    <a:pt x="216" y="0"/>
                  </a:moveTo>
                  <a:cubicBezTo>
                    <a:pt x="72" y="0"/>
                    <a:pt x="1" y="186"/>
                    <a:pt x="101" y="287"/>
                  </a:cubicBezTo>
                  <a:cubicBezTo>
                    <a:pt x="133" y="319"/>
                    <a:pt x="175" y="334"/>
                    <a:pt x="216" y="334"/>
                  </a:cubicBezTo>
                  <a:cubicBezTo>
                    <a:pt x="302" y="334"/>
                    <a:pt x="388" y="269"/>
                    <a:pt x="388" y="172"/>
                  </a:cubicBezTo>
                  <a:cubicBezTo>
                    <a:pt x="388" y="72"/>
                    <a:pt x="316" y="0"/>
                    <a:pt x="216" y="0"/>
                  </a:cubicBezTo>
                  <a:close/>
                </a:path>
              </a:pathLst>
            </a:custGeom>
            <a:solidFill>
              <a:srgbClr val="00BFB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56" name="Google Shape;4354;p64"/>
            <p:cNvSpPr/>
            <p:nvPr/>
          </p:nvSpPr>
          <p:spPr>
            <a:xfrm>
              <a:off x="4979163" y="3545063"/>
              <a:ext cx="8275" cy="8275"/>
            </a:xfrm>
            <a:custGeom>
              <a:avLst/>
              <a:gdLst/>
              <a:ahLst/>
              <a:cxnLst/>
              <a:rect l="l" t="t" r="r" b="b"/>
              <a:pathLst>
                <a:path w="331" h="331" extrusionOk="0">
                  <a:moveTo>
                    <a:pt x="159" y="0"/>
                  </a:moveTo>
                  <a:cubicBezTo>
                    <a:pt x="73" y="0"/>
                    <a:pt x="1" y="72"/>
                    <a:pt x="1" y="158"/>
                  </a:cubicBezTo>
                  <a:cubicBezTo>
                    <a:pt x="1" y="244"/>
                    <a:pt x="73" y="330"/>
                    <a:pt x="159" y="330"/>
                  </a:cubicBezTo>
                  <a:cubicBezTo>
                    <a:pt x="259" y="330"/>
                    <a:pt x="331" y="244"/>
                    <a:pt x="331" y="158"/>
                  </a:cubicBezTo>
                  <a:cubicBezTo>
                    <a:pt x="331" y="72"/>
                    <a:pt x="259" y="0"/>
                    <a:pt x="159" y="0"/>
                  </a:cubicBezTo>
                  <a:close/>
                </a:path>
              </a:pathLst>
            </a:custGeom>
            <a:solidFill>
              <a:srgbClr val="00BFB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57" name="Google Shape;4355;p64"/>
            <p:cNvSpPr/>
            <p:nvPr/>
          </p:nvSpPr>
          <p:spPr>
            <a:xfrm>
              <a:off x="5087738" y="3542638"/>
              <a:ext cx="9000" cy="8350"/>
            </a:xfrm>
            <a:custGeom>
              <a:avLst/>
              <a:gdLst/>
              <a:ahLst/>
              <a:cxnLst/>
              <a:rect l="l" t="t" r="r" b="b"/>
              <a:pathLst>
                <a:path w="360" h="334" extrusionOk="0">
                  <a:moveTo>
                    <a:pt x="180" y="1"/>
                  </a:moveTo>
                  <a:cubicBezTo>
                    <a:pt x="90" y="1"/>
                    <a:pt x="1" y="62"/>
                    <a:pt x="15" y="183"/>
                  </a:cubicBezTo>
                  <a:cubicBezTo>
                    <a:pt x="22" y="284"/>
                    <a:pt x="97" y="334"/>
                    <a:pt x="175" y="334"/>
                  </a:cubicBezTo>
                  <a:cubicBezTo>
                    <a:pt x="252" y="334"/>
                    <a:pt x="330" y="284"/>
                    <a:pt x="345" y="183"/>
                  </a:cubicBezTo>
                  <a:cubicBezTo>
                    <a:pt x="359" y="62"/>
                    <a:pt x="269" y="1"/>
                    <a:pt x="180" y="1"/>
                  </a:cubicBezTo>
                  <a:close/>
                </a:path>
              </a:pathLst>
            </a:custGeom>
            <a:solidFill>
              <a:srgbClr val="00BFB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58" name="Google Shape;4356;p64"/>
            <p:cNvSpPr/>
            <p:nvPr/>
          </p:nvSpPr>
          <p:spPr>
            <a:xfrm>
              <a:off x="5127513" y="3515313"/>
              <a:ext cx="7900" cy="6475"/>
            </a:xfrm>
            <a:custGeom>
              <a:avLst/>
              <a:gdLst/>
              <a:ahLst/>
              <a:cxnLst/>
              <a:rect l="l" t="t" r="r" b="b"/>
              <a:pathLst>
                <a:path w="316" h="259" extrusionOk="0">
                  <a:moveTo>
                    <a:pt x="29" y="1"/>
                  </a:moveTo>
                  <a:cubicBezTo>
                    <a:pt x="15" y="29"/>
                    <a:pt x="1" y="58"/>
                    <a:pt x="1" y="101"/>
                  </a:cubicBezTo>
                  <a:cubicBezTo>
                    <a:pt x="1" y="187"/>
                    <a:pt x="72" y="259"/>
                    <a:pt x="173" y="259"/>
                  </a:cubicBezTo>
                  <a:cubicBezTo>
                    <a:pt x="230" y="259"/>
                    <a:pt x="287" y="230"/>
                    <a:pt x="316" y="173"/>
                  </a:cubicBezTo>
                  <a:cubicBezTo>
                    <a:pt x="216" y="115"/>
                    <a:pt x="130" y="58"/>
                    <a:pt x="29" y="1"/>
                  </a:cubicBezTo>
                  <a:close/>
                </a:path>
              </a:pathLst>
            </a:custGeom>
            <a:solidFill>
              <a:srgbClr val="00BFB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59" name="Google Shape;4357;p64"/>
            <p:cNvSpPr/>
            <p:nvPr/>
          </p:nvSpPr>
          <p:spPr>
            <a:xfrm>
              <a:off x="5148288" y="3686913"/>
              <a:ext cx="72050" cy="68500"/>
            </a:xfrm>
            <a:custGeom>
              <a:avLst/>
              <a:gdLst/>
              <a:ahLst/>
              <a:cxnLst/>
              <a:rect l="l" t="t" r="r" b="b"/>
              <a:pathLst>
                <a:path w="2882" h="2740" extrusionOk="0">
                  <a:moveTo>
                    <a:pt x="2443" y="0"/>
                  </a:moveTo>
                  <a:cubicBezTo>
                    <a:pt x="2437" y="0"/>
                    <a:pt x="2430" y="1"/>
                    <a:pt x="2423" y="2"/>
                  </a:cubicBezTo>
                  <a:cubicBezTo>
                    <a:pt x="1965" y="74"/>
                    <a:pt x="2538" y="1923"/>
                    <a:pt x="2595" y="2123"/>
                  </a:cubicBezTo>
                  <a:cubicBezTo>
                    <a:pt x="2514" y="1934"/>
                    <a:pt x="1871" y="430"/>
                    <a:pt x="1558" y="430"/>
                  </a:cubicBezTo>
                  <a:cubicBezTo>
                    <a:pt x="1539" y="430"/>
                    <a:pt x="1522" y="435"/>
                    <a:pt x="1506" y="446"/>
                  </a:cubicBezTo>
                  <a:cubicBezTo>
                    <a:pt x="1205" y="633"/>
                    <a:pt x="2323" y="2224"/>
                    <a:pt x="2395" y="2310"/>
                  </a:cubicBezTo>
                  <a:cubicBezTo>
                    <a:pt x="2316" y="2231"/>
                    <a:pt x="1160" y="955"/>
                    <a:pt x="819" y="955"/>
                  </a:cubicBezTo>
                  <a:cubicBezTo>
                    <a:pt x="787" y="955"/>
                    <a:pt x="762" y="966"/>
                    <a:pt x="746" y="991"/>
                  </a:cubicBezTo>
                  <a:cubicBezTo>
                    <a:pt x="546" y="1278"/>
                    <a:pt x="2008" y="2338"/>
                    <a:pt x="2165" y="2467"/>
                  </a:cubicBezTo>
                  <a:cubicBezTo>
                    <a:pt x="2005" y="2399"/>
                    <a:pt x="755" y="1918"/>
                    <a:pt x="245" y="1918"/>
                  </a:cubicBezTo>
                  <a:cubicBezTo>
                    <a:pt x="117" y="1918"/>
                    <a:pt x="35" y="1948"/>
                    <a:pt x="30" y="2023"/>
                  </a:cubicBezTo>
                  <a:cubicBezTo>
                    <a:pt x="1" y="2338"/>
                    <a:pt x="1535" y="2625"/>
                    <a:pt x="2251" y="2740"/>
                  </a:cubicBezTo>
                  <a:cubicBezTo>
                    <a:pt x="2509" y="2596"/>
                    <a:pt x="2710" y="2381"/>
                    <a:pt x="2882" y="2152"/>
                  </a:cubicBezTo>
                  <a:cubicBezTo>
                    <a:pt x="2868" y="1421"/>
                    <a:pt x="2785" y="0"/>
                    <a:pt x="2443" y="0"/>
                  </a:cubicBezTo>
                  <a:close/>
                </a:path>
              </a:pathLst>
            </a:custGeom>
            <a:solidFill>
              <a:srgbClr val="FFD3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7446762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9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" dur="2000"/>
                                        <p:tgtEl>
                                          <p:spTgt spid="8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6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9" dur="2000"/>
                                        <p:tgtEl>
                                          <p:spTgt spid="10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2" dur="2000"/>
                                        <p:tgtEl>
                                          <p:spTgt spid="16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5" dur="2000"/>
                                        <p:tgtEl>
                                          <p:spTgt spid="15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0" dur="2000"/>
                                        <p:tgtEl>
                                          <p:spTgt spid="1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3" dur="2000"/>
                                        <p:tgtEl>
                                          <p:spTgt spid="1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6" dur="2000"/>
                                        <p:tgtEl>
                                          <p:spTgt spid="1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1" dur="2000"/>
                                        <p:tgtEl>
                                          <p:spTgt spid="9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4" dur="2000"/>
                                        <p:tgtEl>
                                          <p:spTgt spid="13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7" dur="2000"/>
                                        <p:tgtEl>
                                          <p:spTgt spid="13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4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8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0" name="Google Shape;760;p34"/>
          <p:cNvSpPr txBox="1">
            <a:spLocks noGrp="1"/>
          </p:cNvSpPr>
          <p:nvPr>
            <p:ph type="ctrTitle"/>
          </p:nvPr>
        </p:nvSpPr>
        <p:spPr>
          <a:xfrm flipH="1">
            <a:off x="-68487" y="325113"/>
            <a:ext cx="2680318" cy="916561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TRIPLE </a:t>
            </a:r>
            <a:endParaRPr dirty="0"/>
          </a:p>
        </p:txBody>
      </p:sp>
      <p:grpSp>
        <p:nvGrpSpPr>
          <p:cNvPr id="762" name="Google Shape;762;p34"/>
          <p:cNvGrpSpPr/>
          <p:nvPr/>
        </p:nvGrpSpPr>
        <p:grpSpPr>
          <a:xfrm>
            <a:off x="2654094" y="3793550"/>
            <a:ext cx="3593550" cy="1349950"/>
            <a:chOff x="1953975" y="4110325"/>
            <a:chExt cx="3593550" cy="1349950"/>
          </a:xfrm>
        </p:grpSpPr>
        <p:sp>
          <p:nvSpPr>
            <p:cNvPr id="763" name="Google Shape;763;p34"/>
            <p:cNvSpPr/>
            <p:nvPr/>
          </p:nvSpPr>
          <p:spPr>
            <a:xfrm>
              <a:off x="2907550" y="4618750"/>
              <a:ext cx="1698625" cy="841525"/>
            </a:xfrm>
            <a:custGeom>
              <a:avLst/>
              <a:gdLst/>
              <a:ahLst/>
              <a:cxnLst/>
              <a:rect l="l" t="t" r="r" b="b"/>
              <a:pathLst>
                <a:path w="67945" h="33661" extrusionOk="0">
                  <a:moveTo>
                    <a:pt x="34901" y="1"/>
                  </a:moveTo>
                  <a:cubicBezTo>
                    <a:pt x="31876" y="1"/>
                    <a:pt x="28852" y="153"/>
                    <a:pt x="25843" y="461"/>
                  </a:cubicBezTo>
                  <a:cubicBezTo>
                    <a:pt x="25765" y="461"/>
                    <a:pt x="25688" y="477"/>
                    <a:pt x="25626" y="477"/>
                  </a:cubicBezTo>
                  <a:cubicBezTo>
                    <a:pt x="21314" y="910"/>
                    <a:pt x="17048" y="1636"/>
                    <a:pt x="12829" y="2625"/>
                  </a:cubicBezTo>
                  <a:cubicBezTo>
                    <a:pt x="12752" y="2641"/>
                    <a:pt x="12674" y="2656"/>
                    <a:pt x="12597" y="2687"/>
                  </a:cubicBezTo>
                  <a:cubicBezTo>
                    <a:pt x="4792" y="4526"/>
                    <a:pt x="1" y="6659"/>
                    <a:pt x="1" y="6659"/>
                  </a:cubicBezTo>
                  <a:lnTo>
                    <a:pt x="1608" y="11991"/>
                  </a:lnTo>
                  <a:lnTo>
                    <a:pt x="8177" y="33660"/>
                  </a:lnTo>
                  <a:lnTo>
                    <a:pt x="60525" y="33660"/>
                  </a:lnTo>
                  <a:cubicBezTo>
                    <a:pt x="61561" y="30832"/>
                    <a:pt x="62952" y="26674"/>
                    <a:pt x="64482" y="21110"/>
                  </a:cubicBezTo>
                  <a:cubicBezTo>
                    <a:pt x="65579" y="17061"/>
                    <a:pt x="66785" y="12254"/>
                    <a:pt x="67944" y="6659"/>
                  </a:cubicBezTo>
                  <a:cubicBezTo>
                    <a:pt x="65610" y="5624"/>
                    <a:pt x="63230" y="4727"/>
                    <a:pt x="60804" y="3954"/>
                  </a:cubicBezTo>
                  <a:cubicBezTo>
                    <a:pt x="60634" y="3877"/>
                    <a:pt x="60448" y="3831"/>
                    <a:pt x="60263" y="3784"/>
                  </a:cubicBezTo>
                  <a:cubicBezTo>
                    <a:pt x="54451" y="1945"/>
                    <a:pt x="48454" y="786"/>
                    <a:pt x="42380" y="307"/>
                  </a:cubicBezTo>
                  <a:cubicBezTo>
                    <a:pt x="42337" y="296"/>
                    <a:pt x="42293" y="285"/>
                    <a:pt x="42244" y="285"/>
                  </a:cubicBezTo>
                  <a:cubicBezTo>
                    <a:pt x="42223" y="285"/>
                    <a:pt x="42202" y="287"/>
                    <a:pt x="42179" y="291"/>
                  </a:cubicBezTo>
                  <a:cubicBezTo>
                    <a:pt x="39757" y="99"/>
                    <a:pt x="37329" y="1"/>
                    <a:pt x="34901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4" name="Google Shape;764;p34"/>
            <p:cNvSpPr/>
            <p:nvPr/>
          </p:nvSpPr>
          <p:spPr>
            <a:xfrm>
              <a:off x="2907950" y="4630650"/>
              <a:ext cx="645300" cy="408575"/>
            </a:xfrm>
            <a:custGeom>
              <a:avLst/>
              <a:gdLst/>
              <a:ahLst/>
              <a:cxnLst/>
              <a:rect l="l" t="t" r="r" b="b"/>
              <a:pathLst>
                <a:path w="25812" h="16343" extrusionOk="0">
                  <a:moveTo>
                    <a:pt x="25610" y="1"/>
                  </a:moveTo>
                  <a:lnTo>
                    <a:pt x="25610" y="1"/>
                  </a:lnTo>
                  <a:cubicBezTo>
                    <a:pt x="20819" y="495"/>
                    <a:pt x="16244" y="1237"/>
                    <a:pt x="12596" y="2211"/>
                  </a:cubicBezTo>
                  <a:cubicBezTo>
                    <a:pt x="4776" y="4050"/>
                    <a:pt x="0" y="6183"/>
                    <a:pt x="0" y="6183"/>
                  </a:cubicBezTo>
                  <a:lnTo>
                    <a:pt x="1607" y="11500"/>
                  </a:lnTo>
                  <a:cubicBezTo>
                    <a:pt x="4288" y="14075"/>
                    <a:pt x="7600" y="16342"/>
                    <a:pt x="10885" y="16342"/>
                  </a:cubicBezTo>
                  <a:cubicBezTo>
                    <a:pt x="10971" y="16342"/>
                    <a:pt x="11057" y="16341"/>
                    <a:pt x="11144" y="16338"/>
                  </a:cubicBezTo>
                  <a:cubicBezTo>
                    <a:pt x="15564" y="16183"/>
                    <a:pt x="15100" y="10588"/>
                    <a:pt x="13941" y="5905"/>
                  </a:cubicBezTo>
                  <a:lnTo>
                    <a:pt x="13941" y="5905"/>
                  </a:lnTo>
                  <a:cubicBezTo>
                    <a:pt x="15506" y="9628"/>
                    <a:pt x="17893" y="13605"/>
                    <a:pt x="20970" y="13605"/>
                  </a:cubicBezTo>
                  <a:cubicBezTo>
                    <a:pt x="21023" y="13605"/>
                    <a:pt x="21075" y="13604"/>
                    <a:pt x="21128" y="13602"/>
                  </a:cubicBezTo>
                  <a:cubicBezTo>
                    <a:pt x="25765" y="13401"/>
                    <a:pt x="25811" y="3957"/>
                    <a:pt x="25610" y="1"/>
                  </a:cubicBezTo>
                  <a:close/>
                </a:path>
              </a:pathLst>
            </a:custGeom>
            <a:solidFill>
              <a:srgbClr val="FFD3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5" name="Google Shape;765;p34"/>
            <p:cNvSpPr/>
            <p:nvPr/>
          </p:nvSpPr>
          <p:spPr>
            <a:xfrm>
              <a:off x="3553600" y="4618750"/>
              <a:ext cx="408825" cy="345575"/>
            </a:xfrm>
            <a:custGeom>
              <a:avLst/>
              <a:gdLst/>
              <a:ahLst/>
              <a:cxnLst/>
              <a:rect l="l" t="t" r="r" b="b"/>
              <a:pathLst>
                <a:path w="16353" h="13823" extrusionOk="0">
                  <a:moveTo>
                    <a:pt x="9073" y="1"/>
                  </a:moveTo>
                  <a:cubicBezTo>
                    <a:pt x="6047" y="1"/>
                    <a:pt x="3019" y="153"/>
                    <a:pt x="1" y="461"/>
                  </a:cubicBezTo>
                  <a:cubicBezTo>
                    <a:pt x="866" y="4341"/>
                    <a:pt x="3416" y="13475"/>
                    <a:pt x="8687" y="13815"/>
                  </a:cubicBezTo>
                  <a:cubicBezTo>
                    <a:pt x="8769" y="13820"/>
                    <a:pt x="8851" y="13823"/>
                    <a:pt x="8932" y="13823"/>
                  </a:cubicBezTo>
                  <a:cubicBezTo>
                    <a:pt x="13849" y="13823"/>
                    <a:pt x="15729" y="4686"/>
                    <a:pt x="16353" y="291"/>
                  </a:cubicBezTo>
                  <a:cubicBezTo>
                    <a:pt x="13931" y="99"/>
                    <a:pt x="11502" y="1"/>
                    <a:pt x="9073" y="1"/>
                  </a:cubicBezTo>
                  <a:close/>
                </a:path>
              </a:pathLst>
            </a:custGeom>
            <a:solidFill>
              <a:srgbClr val="FFD3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6" name="Google Shape;766;p34"/>
            <p:cNvSpPr/>
            <p:nvPr/>
          </p:nvSpPr>
          <p:spPr>
            <a:xfrm>
              <a:off x="3967425" y="4626400"/>
              <a:ext cx="447100" cy="386250"/>
            </a:xfrm>
            <a:custGeom>
              <a:avLst/>
              <a:gdLst/>
              <a:ahLst/>
              <a:cxnLst/>
              <a:rect l="l" t="t" r="r" b="b"/>
              <a:pathLst>
                <a:path w="17884" h="15450" extrusionOk="0">
                  <a:moveTo>
                    <a:pt x="1" y="1"/>
                  </a:moveTo>
                  <a:cubicBezTo>
                    <a:pt x="1" y="4421"/>
                    <a:pt x="619" y="13726"/>
                    <a:pt x="5812" y="15271"/>
                  </a:cubicBezTo>
                  <a:cubicBezTo>
                    <a:pt x="6220" y="15393"/>
                    <a:pt x="6625" y="15450"/>
                    <a:pt x="7027" y="15450"/>
                  </a:cubicBezTo>
                  <a:cubicBezTo>
                    <a:pt x="11789" y="15450"/>
                    <a:pt x="16059" y="7427"/>
                    <a:pt x="17883" y="3478"/>
                  </a:cubicBezTo>
                  <a:cubicBezTo>
                    <a:pt x="12072" y="1639"/>
                    <a:pt x="6075" y="480"/>
                    <a:pt x="1" y="1"/>
                  </a:cubicBezTo>
                  <a:close/>
                </a:path>
              </a:pathLst>
            </a:custGeom>
            <a:solidFill>
              <a:srgbClr val="FFD3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7" name="Google Shape;767;p34"/>
            <p:cNvSpPr/>
            <p:nvPr/>
          </p:nvSpPr>
          <p:spPr>
            <a:xfrm>
              <a:off x="4396325" y="4717600"/>
              <a:ext cx="209850" cy="428925"/>
            </a:xfrm>
            <a:custGeom>
              <a:avLst/>
              <a:gdLst/>
              <a:ahLst/>
              <a:cxnLst/>
              <a:rect l="l" t="t" r="r" b="b"/>
              <a:pathLst>
                <a:path w="8394" h="17157" extrusionOk="0">
                  <a:moveTo>
                    <a:pt x="1268" y="0"/>
                  </a:moveTo>
                  <a:lnTo>
                    <a:pt x="1268" y="0"/>
                  </a:lnTo>
                  <a:cubicBezTo>
                    <a:pt x="634" y="4405"/>
                    <a:pt x="1" y="13833"/>
                    <a:pt x="4931" y="17156"/>
                  </a:cubicBezTo>
                  <a:cubicBezTo>
                    <a:pt x="6028" y="13107"/>
                    <a:pt x="7234" y="8300"/>
                    <a:pt x="8393" y="2705"/>
                  </a:cubicBezTo>
                  <a:cubicBezTo>
                    <a:pt x="6059" y="1685"/>
                    <a:pt x="3679" y="773"/>
                    <a:pt x="1268" y="0"/>
                  </a:cubicBezTo>
                  <a:close/>
                </a:path>
              </a:pathLst>
            </a:custGeom>
            <a:solidFill>
              <a:srgbClr val="FFD3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8" name="Google Shape;768;p34"/>
            <p:cNvSpPr/>
            <p:nvPr/>
          </p:nvSpPr>
          <p:spPr>
            <a:xfrm>
              <a:off x="1953975" y="4186525"/>
              <a:ext cx="577325" cy="596625"/>
            </a:xfrm>
            <a:custGeom>
              <a:avLst/>
              <a:gdLst/>
              <a:ahLst/>
              <a:cxnLst/>
              <a:rect l="l" t="t" r="r" b="b"/>
              <a:pathLst>
                <a:path w="23093" h="23865" extrusionOk="0">
                  <a:moveTo>
                    <a:pt x="10149" y="0"/>
                  </a:moveTo>
                  <a:cubicBezTo>
                    <a:pt x="9496" y="0"/>
                    <a:pt x="8782" y="137"/>
                    <a:pt x="8007" y="413"/>
                  </a:cubicBezTo>
                  <a:cubicBezTo>
                    <a:pt x="1" y="3245"/>
                    <a:pt x="7689" y="23865"/>
                    <a:pt x="22661" y="23865"/>
                  </a:cubicBezTo>
                  <a:cubicBezTo>
                    <a:pt x="22804" y="23865"/>
                    <a:pt x="22948" y="23863"/>
                    <a:pt x="23092" y="23859"/>
                  </a:cubicBezTo>
                  <a:cubicBezTo>
                    <a:pt x="23092" y="23859"/>
                    <a:pt x="15086" y="20830"/>
                    <a:pt x="15287" y="11726"/>
                  </a:cubicBezTo>
                  <a:cubicBezTo>
                    <a:pt x="15444" y="4049"/>
                    <a:pt x="13703" y="0"/>
                    <a:pt x="10149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9" name="Google Shape;769;p34"/>
            <p:cNvSpPr/>
            <p:nvPr/>
          </p:nvSpPr>
          <p:spPr>
            <a:xfrm>
              <a:off x="2000650" y="4759575"/>
              <a:ext cx="515950" cy="207200"/>
            </a:xfrm>
            <a:custGeom>
              <a:avLst/>
              <a:gdLst/>
              <a:ahLst/>
              <a:cxnLst/>
              <a:rect l="l" t="t" r="r" b="b"/>
              <a:pathLst>
                <a:path w="20638" h="8288" extrusionOk="0">
                  <a:moveTo>
                    <a:pt x="3589" y="0"/>
                  </a:moveTo>
                  <a:cubicBezTo>
                    <a:pt x="1116" y="0"/>
                    <a:pt x="1" y="2950"/>
                    <a:pt x="2926" y="6099"/>
                  </a:cubicBezTo>
                  <a:cubicBezTo>
                    <a:pt x="4469" y="7761"/>
                    <a:pt x="7251" y="8288"/>
                    <a:pt x="10161" y="8288"/>
                  </a:cubicBezTo>
                  <a:cubicBezTo>
                    <a:pt x="15209" y="8288"/>
                    <a:pt x="20638" y="6702"/>
                    <a:pt x="20638" y="6702"/>
                  </a:cubicBezTo>
                  <a:cubicBezTo>
                    <a:pt x="20638" y="6702"/>
                    <a:pt x="11983" y="6517"/>
                    <a:pt x="7439" y="1973"/>
                  </a:cubicBezTo>
                  <a:cubicBezTo>
                    <a:pt x="6044" y="578"/>
                    <a:pt x="4684" y="0"/>
                    <a:pt x="3589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0" name="Google Shape;770;p34"/>
            <p:cNvSpPr/>
            <p:nvPr/>
          </p:nvSpPr>
          <p:spPr>
            <a:xfrm>
              <a:off x="4970225" y="4110325"/>
              <a:ext cx="577300" cy="596625"/>
            </a:xfrm>
            <a:custGeom>
              <a:avLst/>
              <a:gdLst/>
              <a:ahLst/>
              <a:cxnLst/>
              <a:rect l="l" t="t" r="r" b="b"/>
              <a:pathLst>
                <a:path w="23092" h="23865" extrusionOk="0">
                  <a:moveTo>
                    <a:pt x="12942" y="0"/>
                  </a:moveTo>
                  <a:cubicBezTo>
                    <a:pt x="9385" y="0"/>
                    <a:pt x="7636" y="4049"/>
                    <a:pt x="7805" y="11726"/>
                  </a:cubicBezTo>
                  <a:cubicBezTo>
                    <a:pt x="8006" y="20830"/>
                    <a:pt x="0" y="23859"/>
                    <a:pt x="0" y="23859"/>
                  </a:cubicBezTo>
                  <a:cubicBezTo>
                    <a:pt x="145" y="23863"/>
                    <a:pt x="288" y="23865"/>
                    <a:pt x="432" y="23865"/>
                  </a:cubicBezTo>
                  <a:cubicBezTo>
                    <a:pt x="15388" y="23865"/>
                    <a:pt x="23092" y="3245"/>
                    <a:pt x="15085" y="413"/>
                  </a:cubicBezTo>
                  <a:cubicBezTo>
                    <a:pt x="14310" y="137"/>
                    <a:pt x="13596" y="0"/>
                    <a:pt x="12942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1" name="Google Shape;771;p34"/>
            <p:cNvSpPr/>
            <p:nvPr/>
          </p:nvSpPr>
          <p:spPr>
            <a:xfrm>
              <a:off x="4984900" y="4683375"/>
              <a:ext cx="515950" cy="207200"/>
            </a:xfrm>
            <a:custGeom>
              <a:avLst/>
              <a:gdLst/>
              <a:ahLst/>
              <a:cxnLst/>
              <a:rect l="l" t="t" r="r" b="b"/>
              <a:pathLst>
                <a:path w="20638" h="8288" extrusionOk="0">
                  <a:moveTo>
                    <a:pt x="17050" y="0"/>
                  </a:moveTo>
                  <a:cubicBezTo>
                    <a:pt x="15955" y="0"/>
                    <a:pt x="14594" y="578"/>
                    <a:pt x="13200" y="1973"/>
                  </a:cubicBezTo>
                  <a:cubicBezTo>
                    <a:pt x="8656" y="6517"/>
                    <a:pt x="1" y="6702"/>
                    <a:pt x="1" y="6702"/>
                  </a:cubicBezTo>
                  <a:cubicBezTo>
                    <a:pt x="1" y="6702"/>
                    <a:pt x="5430" y="8288"/>
                    <a:pt x="10477" y="8288"/>
                  </a:cubicBezTo>
                  <a:cubicBezTo>
                    <a:pt x="13387" y="8288"/>
                    <a:pt x="16170" y="7761"/>
                    <a:pt x="17713" y="6099"/>
                  </a:cubicBezTo>
                  <a:cubicBezTo>
                    <a:pt x="20638" y="2950"/>
                    <a:pt x="19523" y="0"/>
                    <a:pt x="17050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2" name="Google Shape;772;p34"/>
            <p:cNvSpPr/>
            <p:nvPr/>
          </p:nvSpPr>
          <p:spPr>
            <a:xfrm>
              <a:off x="3263025" y="5284825"/>
              <a:ext cx="81175" cy="69250"/>
            </a:xfrm>
            <a:custGeom>
              <a:avLst/>
              <a:gdLst/>
              <a:ahLst/>
              <a:cxnLst/>
              <a:rect l="l" t="t" r="r" b="b"/>
              <a:pathLst>
                <a:path w="3247" h="2770" extrusionOk="0">
                  <a:moveTo>
                    <a:pt x="1856" y="0"/>
                  </a:moveTo>
                  <a:cubicBezTo>
                    <a:pt x="619" y="0"/>
                    <a:pt x="1" y="1484"/>
                    <a:pt x="882" y="2365"/>
                  </a:cubicBezTo>
                  <a:cubicBezTo>
                    <a:pt x="1161" y="2644"/>
                    <a:pt x="1506" y="2769"/>
                    <a:pt x="1846" y="2769"/>
                  </a:cubicBezTo>
                  <a:cubicBezTo>
                    <a:pt x="2559" y="2769"/>
                    <a:pt x="3247" y="2219"/>
                    <a:pt x="3247" y="1391"/>
                  </a:cubicBezTo>
                  <a:cubicBezTo>
                    <a:pt x="3247" y="619"/>
                    <a:pt x="2613" y="0"/>
                    <a:pt x="1856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3" name="Google Shape;773;p34"/>
            <p:cNvSpPr/>
            <p:nvPr/>
          </p:nvSpPr>
          <p:spPr>
            <a:xfrm>
              <a:off x="4200425" y="5261250"/>
              <a:ext cx="80775" cy="69250"/>
            </a:xfrm>
            <a:custGeom>
              <a:avLst/>
              <a:gdLst/>
              <a:ahLst/>
              <a:cxnLst/>
              <a:rect l="l" t="t" r="r" b="b"/>
              <a:pathLst>
                <a:path w="3231" h="2770" extrusionOk="0">
                  <a:moveTo>
                    <a:pt x="1855" y="1"/>
                  </a:moveTo>
                  <a:cubicBezTo>
                    <a:pt x="619" y="1"/>
                    <a:pt x="1" y="1500"/>
                    <a:pt x="882" y="2365"/>
                  </a:cubicBezTo>
                  <a:cubicBezTo>
                    <a:pt x="1161" y="2645"/>
                    <a:pt x="1504" y="2769"/>
                    <a:pt x="1841" y="2769"/>
                  </a:cubicBezTo>
                  <a:cubicBezTo>
                    <a:pt x="2550" y="2769"/>
                    <a:pt x="3231" y="2219"/>
                    <a:pt x="3231" y="1392"/>
                  </a:cubicBezTo>
                  <a:cubicBezTo>
                    <a:pt x="3231" y="619"/>
                    <a:pt x="2613" y="1"/>
                    <a:pt x="1855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774" name="Google Shape;774;p34"/>
          <p:cNvGrpSpPr/>
          <p:nvPr/>
        </p:nvGrpSpPr>
        <p:grpSpPr>
          <a:xfrm>
            <a:off x="1410620" y="-780225"/>
            <a:ext cx="6621275" cy="2580175"/>
            <a:chOff x="496850" y="238125"/>
            <a:chExt cx="6621275" cy="2580175"/>
          </a:xfrm>
        </p:grpSpPr>
        <p:sp>
          <p:nvSpPr>
            <p:cNvPr id="775" name="Google Shape;775;p34"/>
            <p:cNvSpPr/>
            <p:nvPr/>
          </p:nvSpPr>
          <p:spPr>
            <a:xfrm>
              <a:off x="496850" y="243900"/>
              <a:ext cx="6515775" cy="2383950"/>
            </a:xfrm>
            <a:custGeom>
              <a:avLst/>
              <a:gdLst/>
              <a:ahLst/>
              <a:cxnLst/>
              <a:rect l="l" t="t" r="r" b="b"/>
              <a:pathLst>
                <a:path w="260631" h="95358" extrusionOk="0">
                  <a:moveTo>
                    <a:pt x="0" y="1"/>
                  </a:moveTo>
                  <a:cubicBezTo>
                    <a:pt x="5502" y="18826"/>
                    <a:pt x="18052" y="36739"/>
                    <a:pt x="32905" y="49305"/>
                  </a:cubicBezTo>
                  <a:cubicBezTo>
                    <a:pt x="42302" y="57249"/>
                    <a:pt x="53291" y="63385"/>
                    <a:pt x="65053" y="67002"/>
                  </a:cubicBezTo>
                  <a:cubicBezTo>
                    <a:pt x="73719" y="69666"/>
                    <a:pt x="82423" y="70501"/>
                    <a:pt x="91255" y="70501"/>
                  </a:cubicBezTo>
                  <a:cubicBezTo>
                    <a:pt x="95182" y="70501"/>
                    <a:pt x="99135" y="70336"/>
                    <a:pt x="103121" y="70093"/>
                  </a:cubicBezTo>
                  <a:lnTo>
                    <a:pt x="106969" y="86600"/>
                  </a:lnTo>
                  <a:lnTo>
                    <a:pt x="107897" y="90603"/>
                  </a:lnTo>
                  <a:cubicBezTo>
                    <a:pt x="107897" y="90603"/>
                    <a:pt x="110632" y="91917"/>
                    <a:pt x="115223" y="93153"/>
                  </a:cubicBezTo>
                  <a:cubicBezTo>
                    <a:pt x="115393" y="93215"/>
                    <a:pt x="115578" y="93261"/>
                    <a:pt x="115748" y="93308"/>
                  </a:cubicBezTo>
                  <a:cubicBezTo>
                    <a:pt x="119241" y="94220"/>
                    <a:pt x="122796" y="94838"/>
                    <a:pt x="126397" y="95147"/>
                  </a:cubicBezTo>
                  <a:cubicBezTo>
                    <a:pt x="126505" y="95147"/>
                    <a:pt x="126629" y="95162"/>
                    <a:pt x="126722" y="95162"/>
                  </a:cubicBezTo>
                  <a:cubicBezTo>
                    <a:pt x="128326" y="95292"/>
                    <a:pt x="129934" y="95358"/>
                    <a:pt x="131545" y="95358"/>
                  </a:cubicBezTo>
                  <a:cubicBezTo>
                    <a:pt x="133007" y="95358"/>
                    <a:pt x="134470" y="95304"/>
                    <a:pt x="135934" y="95193"/>
                  </a:cubicBezTo>
                  <a:cubicBezTo>
                    <a:pt x="136892" y="95131"/>
                    <a:pt x="137865" y="95039"/>
                    <a:pt x="138855" y="94915"/>
                  </a:cubicBezTo>
                  <a:cubicBezTo>
                    <a:pt x="138947" y="94915"/>
                    <a:pt x="139025" y="94900"/>
                    <a:pt x="139117" y="94884"/>
                  </a:cubicBezTo>
                  <a:cubicBezTo>
                    <a:pt x="142811" y="94405"/>
                    <a:pt x="146459" y="93555"/>
                    <a:pt x="149983" y="92380"/>
                  </a:cubicBezTo>
                  <a:cubicBezTo>
                    <a:pt x="150261" y="92288"/>
                    <a:pt x="150539" y="92179"/>
                    <a:pt x="150817" y="92071"/>
                  </a:cubicBezTo>
                  <a:cubicBezTo>
                    <a:pt x="152858" y="91360"/>
                    <a:pt x="154851" y="90510"/>
                    <a:pt x="156783" y="89552"/>
                  </a:cubicBezTo>
                  <a:cubicBezTo>
                    <a:pt x="157278" y="86414"/>
                    <a:pt x="157834" y="82751"/>
                    <a:pt x="158360" y="79459"/>
                  </a:cubicBezTo>
                  <a:cubicBezTo>
                    <a:pt x="159194" y="74328"/>
                    <a:pt x="159890" y="70093"/>
                    <a:pt x="159890" y="70093"/>
                  </a:cubicBezTo>
                  <a:cubicBezTo>
                    <a:pt x="160790" y="70121"/>
                    <a:pt x="161685" y="70136"/>
                    <a:pt x="162575" y="70136"/>
                  </a:cubicBezTo>
                  <a:cubicBezTo>
                    <a:pt x="172824" y="70136"/>
                    <a:pt x="182477" y="68191"/>
                    <a:pt x="191435" y="62844"/>
                  </a:cubicBezTo>
                  <a:cubicBezTo>
                    <a:pt x="200709" y="57326"/>
                    <a:pt x="214325" y="47837"/>
                    <a:pt x="222625" y="40990"/>
                  </a:cubicBezTo>
                  <a:cubicBezTo>
                    <a:pt x="237880" y="28378"/>
                    <a:pt x="256751" y="10202"/>
                    <a:pt x="260631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6" name="Google Shape;776;p34"/>
            <p:cNvSpPr/>
            <p:nvPr/>
          </p:nvSpPr>
          <p:spPr>
            <a:xfrm>
              <a:off x="2985225" y="238125"/>
              <a:ext cx="4132900" cy="2385625"/>
            </a:xfrm>
            <a:custGeom>
              <a:avLst/>
              <a:gdLst/>
              <a:ahLst/>
              <a:cxnLst/>
              <a:rect l="l" t="t" r="r" b="b"/>
              <a:pathLst>
                <a:path w="165316" h="95425" extrusionOk="0">
                  <a:moveTo>
                    <a:pt x="165315" y="0"/>
                  </a:moveTo>
                  <a:lnTo>
                    <a:pt x="0" y="46"/>
                  </a:lnTo>
                  <a:cubicBezTo>
                    <a:pt x="958" y="3060"/>
                    <a:pt x="3153" y="6090"/>
                    <a:pt x="4745" y="7913"/>
                  </a:cubicBezTo>
                  <a:cubicBezTo>
                    <a:pt x="8223" y="11886"/>
                    <a:pt x="12689" y="14838"/>
                    <a:pt x="16878" y="18052"/>
                  </a:cubicBezTo>
                  <a:cubicBezTo>
                    <a:pt x="23338" y="23014"/>
                    <a:pt x="29412" y="28871"/>
                    <a:pt x="32751" y="36306"/>
                  </a:cubicBezTo>
                  <a:cubicBezTo>
                    <a:pt x="39119" y="50510"/>
                    <a:pt x="34297" y="66908"/>
                    <a:pt x="34266" y="82488"/>
                  </a:cubicBezTo>
                  <a:cubicBezTo>
                    <a:pt x="34235" y="86831"/>
                    <a:pt x="34745" y="91452"/>
                    <a:pt x="36399" y="95424"/>
                  </a:cubicBezTo>
                  <a:cubicBezTo>
                    <a:pt x="37372" y="95362"/>
                    <a:pt x="38346" y="95270"/>
                    <a:pt x="39335" y="95146"/>
                  </a:cubicBezTo>
                  <a:cubicBezTo>
                    <a:pt x="39412" y="95146"/>
                    <a:pt x="39505" y="95131"/>
                    <a:pt x="39582" y="95115"/>
                  </a:cubicBezTo>
                  <a:cubicBezTo>
                    <a:pt x="43292" y="94636"/>
                    <a:pt x="46924" y="93801"/>
                    <a:pt x="50463" y="92611"/>
                  </a:cubicBezTo>
                  <a:cubicBezTo>
                    <a:pt x="50741" y="92519"/>
                    <a:pt x="51020" y="92410"/>
                    <a:pt x="51282" y="92302"/>
                  </a:cubicBezTo>
                  <a:cubicBezTo>
                    <a:pt x="53323" y="91591"/>
                    <a:pt x="55316" y="90757"/>
                    <a:pt x="57248" y="89783"/>
                  </a:cubicBezTo>
                  <a:cubicBezTo>
                    <a:pt x="57743" y="86645"/>
                    <a:pt x="58315" y="82982"/>
                    <a:pt x="58840" y="79690"/>
                  </a:cubicBezTo>
                  <a:cubicBezTo>
                    <a:pt x="59675" y="74559"/>
                    <a:pt x="60355" y="70324"/>
                    <a:pt x="60355" y="70324"/>
                  </a:cubicBezTo>
                  <a:cubicBezTo>
                    <a:pt x="60355" y="70324"/>
                    <a:pt x="61474" y="70359"/>
                    <a:pt x="63252" y="70359"/>
                  </a:cubicBezTo>
                  <a:cubicBezTo>
                    <a:pt x="69000" y="70359"/>
                    <a:pt x="81642" y="69990"/>
                    <a:pt x="85702" y="66862"/>
                  </a:cubicBezTo>
                  <a:lnTo>
                    <a:pt x="120169" y="44389"/>
                  </a:lnTo>
                  <a:cubicBezTo>
                    <a:pt x="122796" y="42504"/>
                    <a:pt x="125269" y="40448"/>
                    <a:pt x="127618" y="38222"/>
                  </a:cubicBezTo>
                  <a:lnTo>
                    <a:pt x="165315" y="0"/>
                  </a:lnTo>
                  <a:close/>
                </a:path>
              </a:pathLst>
            </a:custGeom>
            <a:solidFill>
              <a:srgbClr val="6D2D44">
                <a:alpha val="162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7" name="Google Shape;777;p34"/>
            <p:cNvSpPr/>
            <p:nvPr/>
          </p:nvSpPr>
          <p:spPr>
            <a:xfrm>
              <a:off x="3171075" y="2224125"/>
              <a:ext cx="206350" cy="348625"/>
            </a:xfrm>
            <a:custGeom>
              <a:avLst/>
              <a:gdLst/>
              <a:ahLst/>
              <a:cxnLst/>
              <a:rect l="l" t="t" r="r" b="b"/>
              <a:pathLst>
                <a:path w="8254" h="13945" extrusionOk="0">
                  <a:moveTo>
                    <a:pt x="3314" y="1"/>
                  </a:moveTo>
                  <a:cubicBezTo>
                    <a:pt x="3281" y="1"/>
                    <a:pt x="3248" y="1"/>
                    <a:pt x="3215" y="3"/>
                  </a:cubicBezTo>
                  <a:cubicBezTo>
                    <a:pt x="758" y="96"/>
                    <a:pt x="62" y="3743"/>
                    <a:pt x="0" y="7391"/>
                  </a:cubicBezTo>
                  <a:lnTo>
                    <a:pt x="943" y="11394"/>
                  </a:lnTo>
                  <a:cubicBezTo>
                    <a:pt x="943" y="11394"/>
                    <a:pt x="3663" y="12692"/>
                    <a:pt x="8254" y="13944"/>
                  </a:cubicBezTo>
                  <a:cubicBezTo>
                    <a:pt x="7917" y="8952"/>
                    <a:pt x="6821" y="1"/>
                    <a:pt x="3314" y="1"/>
                  </a:cubicBezTo>
                  <a:close/>
                </a:path>
              </a:pathLst>
            </a:custGeom>
            <a:solidFill>
              <a:srgbClr val="FFD3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8" name="Google Shape;778;p34"/>
            <p:cNvSpPr/>
            <p:nvPr/>
          </p:nvSpPr>
          <p:spPr>
            <a:xfrm>
              <a:off x="3390925" y="2255100"/>
              <a:ext cx="266250" cy="367475"/>
            </a:xfrm>
            <a:custGeom>
              <a:avLst/>
              <a:gdLst/>
              <a:ahLst/>
              <a:cxnLst/>
              <a:rect l="l" t="t" r="r" b="b"/>
              <a:pathLst>
                <a:path w="10650" h="14699" extrusionOk="0">
                  <a:moveTo>
                    <a:pt x="5812" y="0"/>
                  </a:moveTo>
                  <a:cubicBezTo>
                    <a:pt x="2396" y="0"/>
                    <a:pt x="696" y="8223"/>
                    <a:pt x="1" y="12860"/>
                  </a:cubicBezTo>
                  <a:cubicBezTo>
                    <a:pt x="3494" y="13772"/>
                    <a:pt x="7049" y="14390"/>
                    <a:pt x="10650" y="14699"/>
                  </a:cubicBezTo>
                  <a:cubicBezTo>
                    <a:pt x="10387" y="9938"/>
                    <a:pt x="9429" y="0"/>
                    <a:pt x="5812" y="0"/>
                  </a:cubicBezTo>
                  <a:close/>
                </a:path>
              </a:pathLst>
            </a:custGeom>
            <a:solidFill>
              <a:srgbClr val="FFD3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9" name="Google Shape;779;p34"/>
            <p:cNvSpPr/>
            <p:nvPr/>
          </p:nvSpPr>
          <p:spPr>
            <a:xfrm>
              <a:off x="3665275" y="2249650"/>
              <a:ext cx="303350" cy="378375"/>
            </a:xfrm>
            <a:custGeom>
              <a:avLst/>
              <a:gdLst/>
              <a:ahLst/>
              <a:cxnLst/>
              <a:rect l="l" t="t" r="r" b="b"/>
              <a:pathLst>
                <a:path w="12134" h="15135" extrusionOk="0">
                  <a:moveTo>
                    <a:pt x="6107" y="1"/>
                  </a:moveTo>
                  <a:cubicBezTo>
                    <a:pt x="6081" y="1"/>
                    <a:pt x="6055" y="1"/>
                    <a:pt x="6028" y="2"/>
                  </a:cubicBezTo>
                  <a:cubicBezTo>
                    <a:pt x="2087" y="172"/>
                    <a:pt x="510" y="10156"/>
                    <a:pt x="0" y="14932"/>
                  </a:cubicBezTo>
                  <a:cubicBezTo>
                    <a:pt x="1608" y="15068"/>
                    <a:pt x="3221" y="15135"/>
                    <a:pt x="4834" y="15135"/>
                  </a:cubicBezTo>
                  <a:cubicBezTo>
                    <a:pt x="7269" y="15135"/>
                    <a:pt x="9707" y="14983"/>
                    <a:pt x="12133" y="14685"/>
                  </a:cubicBezTo>
                  <a:cubicBezTo>
                    <a:pt x="11504" y="9774"/>
                    <a:pt x="9838" y="1"/>
                    <a:pt x="6107" y="1"/>
                  </a:cubicBezTo>
                  <a:close/>
                </a:path>
              </a:pathLst>
            </a:custGeom>
            <a:solidFill>
              <a:srgbClr val="FFD3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0" name="Google Shape;780;p34"/>
            <p:cNvSpPr/>
            <p:nvPr/>
          </p:nvSpPr>
          <p:spPr>
            <a:xfrm>
              <a:off x="3973225" y="2223975"/>
              <a:ext cx="273600" cy="392050"/>
            </a:xfrm>
            <a:custGeom>
              <a:avLst/>
              <a:gdLst/>
              <a:ahLst/>
              <a:cxnLst/>
              <a:rect l="l" t="t" r="r" b="b"/>
              <a:pathLst>
                <a:path w="10944" h="15682" extrusionOk="0">
                  <a:moveTo>
                    <a:pt x="4685" y="1"/>
                  </a:moveTo>
                  <a:cubicBezTo>
                    <a:pt x="4618" y="1"/>
                    <a:pt x="4551" y="4"/>
                    <a:pt x="4483" y="9"/>
                  </a:cubicBezTo>
                  <a:cubicBezTo>
                    <a:pt x="325" y="318"/>
                    <a:pt x="1" y="10596"/>
                    <a:pt x="78" y="15681"/>
                  </a:cubicBezTo>
                  <a:cubicBezTo>
                    <a:pt x="3772" y="15202"/>
                    <a:pt x="7404" y="14367"/>
                    <a:pt x="10943" y="13177"/>
                  </a:cubicBezTo>
                  <a:cubicBezTo>
                    <a:pt x="10260" y="8499"/>
                    <a:pt x="8472" y="1"/>
                    <a:pt x="4685" y="1"/>
                  </a:cubicBezTo>
                  <a:close/>
                </a:path>
              </a:pathLst>
            </a:custGeom>
            <a:solidFill>
              <a:srgbClr val="FFD3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1" name="Google Shape;781;p34"/>
            <p:cNvSpPr/>
            <p:nvPr/>
          </p:nvSpPr>
          <p:spPr>
            <a:xfrm>
              <a:off x="4267275" y="2230750"/>
              <a:ext cx="188975" cy="314950"/>
            </a:xfrm>
            <a:custGeom>
              <a:avLst/>
              <a:gdLst/>
              <a:ahLst/>
              <a:cxnLst/>
              <a:rect l="l" t="t" r="r" b="b"/>
              <a:pathLst>
                <a:path w="7559" h="12598" extrusionOk="0">
                  <a:moveTo>
                    <a:pt x="7558" y="1"/>
                  </a:moveTo>
                  <a:lnTo>
                    <a:pt x="7558" y="1"/>
                  </a:lnTo>
                  <a:cubicBezTo>
                    <a:pt x="2705" y="1500"/>
                    <a:pt x="742" y="8393"/>
                    <a:pt x="0" y="12597"/>
                  </a:cubicBezTo>
                  <a:cubicBezTo>
                    <a:pt x="2041" y="11886"/>
                    <a:pt x="4034" y="11036"/>
                    <a:pt x="5982" y="10078"/>
                  </a:cubicBezTo>
                  <a:cubicBezTo>
                    <a:pt x="6461" y="6940"/>
                    <a:pt x="7033" y="3277"/>
                    <a:pt x="7558" y="1"/>
                  </a:cubicBezTo>
                  <a:close/>
                </a:path>
              </a:pathLst>
            </a:custGeom>
            <a:solidFill>
              <a:srgbClr val="FFD3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2" name="Google Shape;782;p34"/>
            <p:cNvSpPr/>
            <p:nvPr/>
          </p:nvSpPr>
          <p:spPr>
            <a:xfrm>
              <a:off x="3491400" y="1315000"/>
              <a:ext cx="629850" cy="498975"/>
            </a:xfrm>
            <a:custGeom>
              <a:avLst/>
              <a:gdLst/>
              <a:ahLst/>
              <a:cxnLst/>
              <a:rect l="l" t="t" r="r" b="b"/>
              <a:pathLst>
                <a:path w="25194" h="19959" extrusionOk="0">
                  <a:moveTo>
                    <a:pt x="13014" y="0"/>
                  </a:moveTo>
                  <a:cubicBezTo>
                    <a:pt x="13014" y="0"/>
                    <a:pt x="0" y="17342"/>
                    <a:pt x="5162" y="19614"/>
                  </a:cubicBezTo>
                  <a:cubicBezTo>
                    <a:pt x="5652" y="19829"/>
                    <a:pt x="6120" y="19927"/>
                    <a:pt x="6565" y="19927"/>
                  </a:cubicBezTo>
                  <a:cubicBezTo>
                    <a:pt x="10811" y="19927"/>
                    <a:pt x="13014" y="11051"/>
                    <a:pt x="13014" y="11051"/>
                  </a:cubicBezTo>
                  <a:cubicBezTo>
                    <a:pt x="13014" y="11051"/>
                    <a:pt x="15548" y="19958"/>
                    <a:pt x="20075" y="19958"/>
                  </a:cubicBezTo>
                  <a:cubicBezTo>
                    <a:pt x="20198" y="19958"/>
                    <a:pt x="20322" y="19952"/>
                    <a:pt x="20448" y="19938"/>
                  </a:cubicBezTo>
                  <a:cubicBezTo>
                    <a:pt x="25193" y="19428"/>
                    <a:pt x="13014" y="0"/>
                    <a:pt x="13014" y="0"/>
                  </a:cubicBezTo>
                  <a:close/>
                </a:path>
              </a:pathLst>
            </a:custGeom>
            <a:solidFill>
              <a:srgbClr val="1E032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3" name="Google Shape;783;p34"/>
            <p:cNvSpPr/>
            <p:nvPr/>
          </p:nvSpPr>
          <p:spPr>
            <a:xfrm>
              <a:off x="2558625" y="679375"/>
              <a:ext cx="849325" cy="872050"/>
            </a:xfrm>
            <a:custGeom>
              <a:avLst/>
              <a:gdLst/>
              <a:ahLst/>
              <a:cxnLst/>
              <a:rect l="l" t="t" r="r" b="b"/>
              <a:pathLst>
                <a:path w="33973" h="34882" extrusionOk="0">
                  <a:moveTo>
                    <a:pt x="18742" y="0"/>
                  </a:moveTo>
                  <a:cubicBezTo>
                    <a:pt x="12712" y="0"/>
                    <a:pt x="7360" y="4068"/>
                    <a:pt x="3927" y="8733"/>
                  </a:cubicBezTo>
                  <a:cubicBezTo>
                    <a:pt x="1" y="14065"/>
                    <a:pt x="310" y="21144"/>
                    <a:pt x="3633" y="26739"/>
                  </a:cubicBezTo>
                  <a:cubicBezTo>
                    <a:pt x="6442" y="31446"/>
                    <a:pt x="11649" y="34881"/>
                    <a:pt x="17229" y="34881"/>
                  </a:cubicBezTo>
                  <a:cubicBezTo>
                    <a:pt x="17421" y="34881"/>
                    <a:pt x="17613" y="34877"/>
                    <a:pt x="17806" y="34869"/>
                  </a:cubicBezTo>
                  <a:cubicBezTo>
                    <a:pt x="24467" y="34575"/>
                    <a:pt x="29568" y="29197"/>
                    <a:pt x="31840" y="23277"/>
                  </a:cubicBezTo>
                  <a:cubicBezTo>
                    <a:pt x="33602" y="18702"/>
                    <a:pt x="33973" y="12906"/>
                    <a:pt x="31732" y="8439"/>
                  </a:cubicBezTo>
                  <a:cubicBezTo>
                    <a:pt x="29336" y="3710"/>
                    <a:pt x="24189" y="47"/>
                    <a:pt x="18811" y="1"/>
                  </a:cubicBezTo>
                  <a:cubicBezTo>
                    <a:pt x="18788" y="0"/>
                    <a:pt x="18765" y="0"/>
                    <a:pt x="18742" y="0"/>
                  </a:cubicBezTo>
                  <a:close/>
                </a:path>
              </a:pathLst>
            </a:custGeom>
            <a:solidFill>
              <a:srgbClr val="1E032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4" name="Google Shape;784;p34"/>
            <p:cNvSpPr/>
            <p:nvPr/>
          </p:nvSpPr>
          <p:spPr>
            <a:xfrm>
              <a:off x="4162175" y="675225"/>
              <a:ext cx="779000" cy="880550"/>
            </a:xfrm>
            <a:custGeom>
              <a:avLst/>
              <a:gdLst/>
              <a:ahLst/>
              <a:cxnLst/>
              <a:rect l="l" t="t" r="r" b="b"/>
              <a:pathLst>
                <a:path w="31160" h="35222" extrusionOk="0">
                  <a:moveTo>
                    <a:pt x="14632" y="0"/>
                  </a:moveTo>
                  <a:cubicBezTo>
                    <a:pt x="14279" y="0"/>
                    <a:pt x="13920" y="9"/>
                    <a:pt x="13555" y="27"/>
                  </a:cubicBezTo>
                  <a:cubicBezTo>
                    <a:pt x="11299" y="120"/>
                    <a:pt x="9135" y="986"/>
                    <a:pt x="7435" y="2485"/>
                  </a:cubicBezTo>
                  <a:cubicBezTo>
                    <a:pt x="4328" y="5205"/>
                    <a:pt x="0" y="10692"/>
                    <a:pt x="1221" y="19455"/>
                  </a:cubicBezTo>
                  <a:cubicBezTo>
                    <a:pt x="2072" y="25669"/>
                    <a:pt x="6075" y="31480"/>
                    <a:pt x="11948" y="33999"/>
                  </a:cubicBezTo>
                  <a:cubicBezTo>
                    <a:pt x="13842" y="34803"/>
                    <a:pt x="15918" y="35222"/>
                    <a:pt x="17970" y="35222"/>
                  </a:cubicBezTo>
                  <a:cubicBezTo>
                    <a:pt x="22465" y="35222"/>
                    <a:pt x="26843" y="33214"/>
                    <a:pt x="28934" y="28853"/>
                  </a:cubicBezTo>
                  <a:cubicBezTo>
                    <a:pt x="31159" y="24169"/>
                    <a:pt x="31082" y="18312"/>
                    <a:pt x="29737" y="13397"/>
                  </a:cubicBezTo>
                  <a:cubicBezTo>
                    <a:pt x="27254" y="4394"/>
                    <a:pt x="22395" y="0"/>
                    <a:pt x="14632" y="0"/>
                  </a:cubicBezTo>
                  <a:close/>
                </a:path>
              </a:pathLst>
            </a:custGeom>
            <a:solidFill>
              <a:srgbClr val="1E032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5" name="Google Shape;785;p34"/>
            <p:cNvSpPr/>
            <p:nvPr/>
          </p:nvSpPr>
          <p:spPr>
            <a:xfrm>
              <a:off x="2339175" y="1824600"/>
              <a:ext cx="1437375" cy="993700"/>
            </a:xfrm>
            <a:custGeom>
              <a:avLst/>
              <a:gdLst/>
              <a:ahLst/>
              <a:cxnLst/>
              <a:rect l="l" t="t" r="r" b="b"/>
              <a:pathLst>
                <a:path w="57495" h="39748" extrusionOk="0">
                  <a:moveTo>
                    <a:pt x="40277" y="0"/>
                  </a:moveTo>
                  <a:cubicBezTo>
                    <a:pt x="34963" y="0"/>
                    <a:pt x="29415" y="1896"/>
                    <a:pt x="25255" y="7854"/>
                  </a:cubicBezTo>
                  <a:cubicBezTo>
                    <a:pt x="16459" y="20421"/>
                    <a:pt x="18101" y="35248"/>
                    <a:pt x="9566" y="35248"/>
                  </a:cubicBezTo>
                  <a:cubicBezTo>
                    <a:pt x="7258" y="35248"/>
                    <a:pt x="4205" y="34163"/>
                    <a:pt x="0" y="31656"/>
                  </a:cubicBezTo>
                  <a:lnTo>
                    <a:pt x="0" y="31656"/>
                  </a:lnTo>
                  <a:cubicBezTo>
                    <a:pt x="0" y="31656"/>
                    <a:pt x="7127" y="39747"/>
                    <a:pt x="17161" y="39747"/>
                  </a:cubicBezTo>
                  <a:cubicBezTo>
                    <a:pt x="20203" y="39747"/>
                    <a:pt x="23512" y="39004"/>
                    <a:pt x="26970" y="37066"/>
                  </a:cubicBezTo>
                  <a:cubicBezTo>
                    <a:pt x="39690" y="29941"/>
                    <a:pt x="38995" y="11811"/>
                    <a:pt x="38995" y="11811"/>
                  </a:cubicBezTo>
                  <a:lnTo>
                    <a:pt x="38995" y="11811"/>
                  </a:lnTo>
                  <a:cubicBezTo>
                    <a:pt x="38995" y="11811"/>
                    <a:pt x="40978" y="12084"/>
                    <a:pt x="43650" y="12084"/>
                  </a:cubicBezTo>
                  <a:cubicBezTo>
                    <a:pt x="48605" y="12084"/>
                    <a:pt x="55932" y="11145"/>
                    <a:pt x="57387" y="5783"/>
                  </a:cubicBezTo>
                  <a:cubicBezTo>
                    <a:pt x="57494" y="5366"/>
                    <a:pt x="49217" y="0"/>
                    <a:pt x="40277" y="0"/>
                  </a:cubicBezTo>
                  <a:close/>
                </a:path>
              </a:pathLst>
            </a:custGeom>
            <a:solidFill>
              <a:srgbClr val="6D2D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6" name="Google Shape;786;p34"/>
            <p:cNvSpPr/>
            <p:nvPr/>
          </p:nvSpPr>
          <p:spPr>
            <a:xfrm>
              <a:off x="2507250" y="659750"/>
              <a:ext cx="457900" cy="479850"/>
            </a:xfrm>
            <a:custGeom>
              <a:avLst/>
              <a:gdLst/>
              <a:ahLst/>
              <a:cxnLst/>
              <a:rect l="l" t="t" r="r" b="b"/>
              <a:pathLst>
                <a:path w="18316" h="19194" extrusionOk="0">
                  <a:moveTo>
                    <a:pt x="8319" y="1"/>
                  </a:moveTo>
                  <a:cubicBezTo>
                    <a:pt x="7770" y="1"/>
                    <a:pt x="7206" y="174"/>
                    <a:pt x="6631" y="554"/>
                  </a:cubicBezTo>
                  <a:cubicBezTo>
                    <a:pt x="0" y="4943"/>
                    <a:pt x="18315" y="19193"/>
                    <a:pt x="18315" y="19193"/>
                  </a:cubicBezTo>
                  <a:cubicBezTo>
                    <a:pt x="18315" y="19193"/>
                    <a:pt x="14101" y="1"/>
                    <a:pt x="8319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7" name="Google Shape;787;p34"/>
            <p:cNvSpPr/>
            <p:nvPr/>
          </p:nvSpPr>
          <p:spPr>
            <a:xfrm>
              <a:off x="2385525" y="872750"/>
              <a:ext cx="579625" cy="266850"/>
            </a:xfrm>
            <a:custGeom>
              <a:avLst/>
              <a:gdLst/>
              <a:ahLst/>
              <a:cxnLst/>
              <a:rect l="l" t="t" r="r" b="b"/>
              <a:pathLst>
                <a:path w="23185" h="10674" extrusionOk="0">
                  <a:moveTo>
                    <a:pt x="5942" y="1"/>
                  </a:moveTo>
                  <a:cubicBezTo>
                    <a:pt x="4605" y="1"/>
                    <a:pt x="3557" y="557"/>
                    <a:pt x="2999" y="1925"/>
                  </a:cubicBezTo>
                  <a:cubicBezTo>
                    <a:pt x="1" y="9282"/>
                    <a:pt x="23184" y="10673"/>
                    <a:pt x="23184" y="10673"/>
                  </a:cubicBezTo>
                  <a:cubicBezTo>
                    <a:pt x="23184" y="10673"/>
                    <a:pt x="11795" y="1"/>
                    <a:pt x="5942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8" name="Google Shape;788;p34"/>
            <p:cNvSpPr/>
            <p:nvPr/>
          </p:nvSpPr>
          <p:spPr>
            <a:xfrm>
              <a:off x="2400725" y="1126925"/>
              <a:ext cx="564425" cy="197100"/>
            </a:xfrm>
            <a:custGeom>
              <a:avLst/>
              <a:gdLst/>
              <a:ahLst/>
              <a:cxnLst/>
              <a:rect l="l" t="t" r="r" b="b"/>
              <a:pathLst>
                <a:path w="22577" h="7884" extrusionOk="0">
                  <a:moveTo>
                    <a:pt x="13701" y="0"/>
                  </a:moveTo>
                  <a:cubicBezTo>
                    <a:pt x="7312" y="0"/>
                    <a:pt x="0" y="941"/>
                    <a:pt x="1124" y="5390"/>
                  </a:cubicBezTo>
                  <a:cubicBezTo>
                    <a:pt x="1580" y="7193"/>
                    <a:pt x="3000" y="7884"/>
                    <a:pt x="4906" y="7884"/>
                  </a:cubicBezTo>
                  <a:cubicBezTo>
                    <a:pt x="11139" y="7884"/>
                    <a:pt x="22576" y="506"/>
                    <a:pt x="22576" y="506"/>
                  </a:cubicBezTo>
                  <a:cubicBezTo>
                    <a:pt x="22576" y="506"/>
                    <a:pt x="18387" y="0"/>
                    <a:pt x="13701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9" name="Google Shape;789;p34"/>
            <p:cNvSpPr/>
            <p:nvPr/>
          </p:nvSpPr>
          <p:spPr>
            <a:xfrm>
              <a:off x="2452000" y="1139575"/>
              <a:ext cx="513150" cy="434700"/>
            </a:xfrm>
            <a:custGeom>
              <a:avLst/>
              <a:gdLst/>
              <a:ahLst/>
              <a:cxnLst/>
              <a:rect l="l" t="t" r="r" b="b"/>
              <a:pathLst>
                <a:path w="20526" h="17388" extrusionOk="0">
                  <a:moveTo>
                    <a:pt x="20525" y="0"/>
                  </a:moveTo>
                  <a:cubicBezTo>
                    <a:pt x="20525" y="1"/>
                    <a:pt x="0" y="11546"/>
                    <a:pt x="6121" y="16615"/>
                  </a:cubicBezTo>
                  <a:cubicBezTo>
                    <a:pt x="6761" y="17149"/>
                    <a:pt x="7425" y="17387"/>
                    <a:pt x="8102" y="17387"/>
                  </a:cubicBezTo>
                  <a:cubicBezTo>
                    <a:pt x="13875" y="17387"/>
                    <a:pt x="20525" y="1"/>
                    <a:pt x="20525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0" name="Google Shape;790;p34"/>
            <p:cNvSpPr/>
            <p:nvPr/>
          </p:nvSpPr>
          <p:spPr>
            <a:xfrm>
              <a:off x="2722075" y="1139575"/>
              <a:ext cx="393250" cy="548500"/>
            </a:xfrm>
            <a:custGeom>
              <a:avLst/>
              <a:gdLst/>
              <a:ahLst/>
              <a:cxnLst/>
              <a:rect l="l" t="t" r="r" b="b"/>
              <a:pathLst>
                <a:path w="15730" h="21940" extrusionOk="0">
                  <a:moveTo>
                    <a:pt x="9722" y="0"/>
                  </a:moveTo>
                  <a:cubicBezTo>
                    <a:pt x="9722" y="1"/>
                    <a:pt x="1" y="21469"/>
                    <a:pt x="7930" y="21932"/>
                  </a:cubicBezTo>
                  <a:cubicBezTo>
                    <a:pt x="8013" y="21937"/>
                    <a:pt x="8096" y="21940"/>
                    <a:pt x="8176" y="21940"/>
                  </a:cubicBezTo>
                  <a:cubicBezTo>
                    <a:pt x="15729" y="21940"/>
                    <a:pt x="9723" y="1"/>
                    <a:pt x="9722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1" name="Google Shape;791;p34"/>
            <p:cNvSpPr/>
            <p:nvPr/>
          </p:nvSpPr>
          <p:spPr>
            <a:xfrm>
              <a:off x="2965125" y="1139575"/>
              <a:ext cx="455200" cy="482150"/>
            </a:xfrm>
            <a:custGeom>
              <a:avLst/>
              <a:gdLst/>
              <a:ahLst/>
              <a:cxnLst/>
              <a:rect l="l" t="t" r="r" b="b"/>
              <a:pathLst>
                <a:path w="18208" h="19286" extrusionOk="0">
                  <a:moveTo>
                    <a:pt x="0" y="0"/>
                  </a:moveTo>
                  <a:cubicBezTo>
                    <a:pt x="1" y="1"/>
                    <a:pt x="4059" y="19286"/>
                    <a:pt x="9860" y="19286"/>
                  </a:cubicBezTo>
                  <a:cubicBezTo>
                    <a:pt x="10402" y="19286"/>
                    <a:pt x="10960" y="19117"/>
                    <a:pt x="11530" y="18748"/>
                  </a:cubicBezTo>
                  <a:cubicBezTo>
                    <a:pt x="18207" y="14436"/>
                    <a:pt x="1" y="1"/>
                    <a:pt x="0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2" name="Google Shape;792;p34"/>
            <p:cNvSpPr/>
            <p:nvPr/>
          </p:nvSpPr>
          <p:spPr>
            <a:xfrm>
              <a:off x="2965125" y="1139575"/>
              <a:ext cx="580375" cy="257750"/>
            </a:xfrm>
            <a:custGeom>
              <a:avLst/>
              <a:gdLst/>
              <a:ahLst/>
              <a:cxnLst/>
              <a:rect l="l" t="t" r="r" b="b"/>
              <a:pathLst>
                <a:path w="23215" h="10310" extrusionOk="0">
                  <a:moveTo>
                    <a:pt x="0" y="0"/>
                  </a:moveTo>
                  <a:cubicBezTo>
                    <a:pt x="1" y="1"/>
                    <a:pt x="11493" y="10309"/>
                    <a:pt x="17380" y="10309"/>
                  </a:cubicBezTo>
                  <a:cubicBezTo>
                    <a:pt x="18769" y="10309"/>
                    <a:pt x="19847" y="9735"/>
                    <a:pt x="20387" y="8316"/>
                  </a:cubicBezTo>
                  <a:cubicBezTo>
                    <a:pt x="23215" y="882"/>
                    <a:pt x="1" y="0"/>
                    <a:pt x="0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3" name="Google Shape;793;p34"/>
            <p:cNvSpPr/>
            <p:nvPr/>
          </p:nvSpPr>
          <p:spPr>
            <a:xfrm>
              <a:off x="2965125" y="945425"/>
              <a:ext cx="566625" cy="202400"/>
            </a:xfrm>
            <a:custGeom>
              <a:avLst/>
              <a:gdLst/>
              <a:ahLst/>
              <a:cxnLst/>
              <a:rect l="l" t="t" r="r" b="b"/>
              <a:pathLst>
                <a:path w="22665" h="8096" extrusionOk="0">
                  <a:moveTo>
                    <a:pt x="17677" y="1"/>
                  </a:moveTo>
                  <a:cubicBezTo>
                    <a:pt x="11483" y="1"/>
                    <a:pt x="0" y="7766"/>
                    <a:pt x="0" y="7766"/>
                  </a:cubicBezTo>
                  <a:cubicBezTo>
                    <a:pt x="0" y="7766"/>
                    <a:pt x="3333" y="8096"/>
                    <a:pt x="7373" y="8096"/>
                  </a:cubicBezTo>
                  <a:cubicBezTo>
                    <a:pt x="14052" y="8096"/>
                    <a:pt x="22664" y="7196"/>
                    <a:pt x="21345" y="2419"/>
                  </a:cubicBezTo>
                  <a:cubicBezTo>
                    <a:pt x="20867" y="675"/>
                    <a:pt x="19501" y="1"/>
                    <a:pt x="17677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4" name="Google Shape;794;p34"/>
            <p:cNvSpPr/>
            <p:nvPr/>
          </p:nvSpPr>
          <p:spPr>
            <a:xfrm>
              <a:off x="2965125" y="697975"/>
              <a:ext cx="506975" cy="441625"/>
            </a:xfrm>
            <a:custGeom>
              <a:avLst/>
              <a:gdLst/>
              <a:ahLst/>
              <a:cxnLst/>
              <a:rect l="l" t="t" r="r" b="b"/>
              <a:pathLst>
                <a:path w="20279" h="17665" extrusionOk="0">
                  <a:moveTo>
                    <a:pt x="12118" y="1"/>
                  </a:moveTo>
                  <a:cubicBezTo>
                    <a:pt x="6317" y="1"/>
                    <a:pt x="0" y="17664"/>
                    <a:pt x="0" y="17664"/>
                  </a:cubicBezTo>
                  <a:cubicBezTo>
                    <a:pt x="0" y="17664"/>
                    <a:pt x="20278" y="5655"/>
                    <a:pt x="14050" y="725"/>
                  </a:cubicBezTo>
                  <a:cubicBezTo>
                    <a:pt x="13419" y="225"/>
                    <a:pt x="12771" y="1"/>
                    <a:pt x="12118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5" name="Google Shape;795;p34"/>
            <p:cNvSpPr/>
            <p:nvPr/>
          </p:nvSpPr>
          <p:spPr>
            <a:xfrm>
              <a:off x="2801425" y="590450"/>
              <a:ext cx="394800" cy="549150"/>
            </a:xfrm>
            <a:custGeom>
              <a:avLst/>
              <a:gdLst/>
              <a:ahLst/>
              <a:cxnLst/>
              <a:rect l="l" t="t" r="r" b="b"/>
              <a:pathLst>
                <a:path w="15792" h="21966" extrusionOk="0">
                  <a:moveTo>
                    <a:pt x="7716" y="0"/>
                  </a:moveTo>
                  <a:cubicBezTo>
                    <a:pt x="0" y="0"/>
                    <a:pt x="6548" y="21965"/>
                    <a:pt x="6548" y="21965"/>
                  </a:cubicBezTo>
                  <a:cubicBezTo>
                    <a:pt x="6548" y="21965"/>
                    <a:pt x="15791" y="296"/>
                    <a:pt x="7862" y="3"/>
                  </a:cubicBezTo>
                  <a:cubicBezTo>
                    <a:pt x="7813" y="1"/>
                    <a:pt x="7764" y="0"/>
                    <a:pt x="7716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6" name="Google Shape;796;p34"/>
            <p:cNvSpPr/>
            <p:nvPr/>
          </p:nvSpPr>
          <p:spPr>
            <a:xfrm>
              <a:off x="4101125" y="660125"/>
              <a:ext cx="458275" cy="479475"/>
            </a:xfrm>
            <a:custGeom>
              <a:avLst/>
              <a:gdLst/>
              <a:ahLst/>
              <a:cxnLst/>
              <a:rect l="l" t="t" r="r" b="b"/>
              <a:pathLst>
                <a:path w="18331" h="19179" extrusionOk="0">
                  <a:moveTo>
                    <a:pt x="8336" y="1"/>
                  </a:moveTo>
                  <a:cubicBezTo>
                    <a:pt x="7786" y="1"/>
                    <a:pt x="7222" y="174"/>
                    <a:pt x="6646" y="554"/>
                  </a:cubicBezTo>
                  <a:cubicBezTo>
                    <a:pt x="0" y="4928"/>
                    <a:pt x="18331" y="19178"/>
                    <a:pt x="18331" y="19178"/>
                  </a:cubicBezTo>
                  <a:cubicBezTo>
                    <a:pt x="18331" y="19178"/>
                    <a:pt x="14117" y="1"/>
                    <a:pt x="8336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7" name="Google Shape;797;p34"/>
            <p:cNvSpPr/>
            <p:nvPr/>
          </p:nvSpPr>
          <p:spPr>
            <a:xfrm>
              <a:off x="3979800" y="872750"/>
              <a:ext cx="579600" cy="266850"/>
            </a:xfrm>
            <a:custGeom>
              <a:avLst/>
              <a:gdLst/>
              <a:ahLst/>
              <a:cxnLst/>
              <a:rect l="l" t="t" r="r" b="b"/>
              <a:pathLst>
                <a:path w="23184" h="10674" extrusionOk="0">
                  <a:moveTo>
                    <a:pt x="5947" y="1"/>
                  </a:moveTo>
                  <a:cubicBezTo>
                    <a:pt x="4609" y="1"/>
                    <a:pt x="3559" y="557"/>
                    <a:pt x="2999" y="1925"/>
                  </a:cubicBezTo>
                  <a:cubicBezTo>
                    <a:pt x="0" y="9282"/>
                    <a:pt x="23184" y="10673"/>
                    <a:pt x="23184" y="10673"/>
                  </a:cubicBezTo>
                  <a:cubicBezTo>
                    <a:pt x="23184" y="10673"/>
                    <a:pt x="11805" y="1"/>
                    <a:pt x="5947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8" name="Google Shape;798;p34"/>
            <p:cNvSpPr/>
            <p:nvPr/>
          </p:nvSpPr>
          <p:spPr>
            <a:xfrm>
              <a:off x="3994975" y="1126925"/>
              <a:ext cx="564425" cy="197100"/>
            </a:xfrm>
            <a:custGeom>
              <a:avLst/>
              <a:gdLst/>
              <a:ahLst/>
              <a:cxnLst/>
              <a:rect l="l" t="t" r="r" b="b"/>
              <a:pathLst>
                <a:path w="22577" h="7884" extrusionOk="0">
                  <a:moveTo>
                    <a:pt x="13702" y="0"/>
                  </a:moveTo>
                  <a:cubicBezTo>
                    <a:pt x="7313" y="0"/>
                    <a:pt x="1" y="941"/>
                    <a:pt x="1124" y="5390"/>
                  </a:cubicBezTo>
                  <a:cubicBezTo>
                    <a:pt x="1581" y="7193"/>
                    <a:pt x="3000" y="7884"/>
                    <a:pt x="4907" y="7884"/>
                  </a:cubicBezTo>
                  <a:cubicBezTo>
                    <a:pt x="11139" y="7884"/>
                    <a:pt x="22577" y="506"/>
                    <a:pt x="22577" y="506"/>
                  </a:cubicBezTo>
                  <a:cubicBezTo>
                    <a:pt x="22577" y="506"/>
                    <a:pt x="18388" y="0"/>
                    <a:pt x="13702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9" name="Google Shape;799;p34"/>
            <p:cNvSpPr/>
            <p:nvPr/>
          </p:nvSpPr>
          <p:spPr>
            <a:xfrm>
              <a:off x="4046250" y="1139575"/>
              <a:ext cx="513150" cy="434700"/>
            </a:xfrm>
            <a:custGeom>
              <a:avLst/>
              <a:gdLst/>
              <a:ahLst/>
              <a:cxnLst/>
              <a:rect l="l" t="t" r="r" b="b"/>
              <a:pathLst>
                <a:path w="20526" h="17388" extrusionOk="0">
                  <a:moveTo>
                    <a:pt x="20526" y="0"/>
                  </a:moveTo>
                  <a:cubicBezTo>
                    <a:pt x="20525" y="1"/>
                    <a:pt x="1" y="11546"/>
                    <a:pt x="6106" y="16615"/>
                  </a:cubicBezTo>
                  <a:cubicBezTo>
                    <a:pt x="6748" y="17149"/>
                    <a:pt x="7414" y="17387"/>
                    <a:pt x="8091" y="17387"/>
                  </a:cubicBezTo>
                  <a:cubicBezTo>
                    <a:pt x="13876" y="17387"/>
                    <a:pt x="20526" y="1"/>
                    <a:pt x="20526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0" name="Google Shape;800;p34"/>
            <p:cNvSpPr/>
            <p:nvPr/>
          </p:nvSpPr>
          <p:spPr>
            <a:xfrm>
              <a:off x="4316350" y="1139575"/>
              <a:ext cx="393225" cy="548500"/>
            </a:xfrm>
            <a:custGeom>
              <a:avLst/>
              <a:gdLst/>
              <a:ahLst/>
              <a:cxnLst/>
              <a:rect l="l" t="t" r="r" b="b"/>
              <a:pathLst>
                <a:path w="15729" h="21940" extrusionOk="0">
                  <a:moveTo>
                    <a:pt x="9722" y="0"/>
                  </a:moveTo>
                  <a:lnTo>
                    <a:pt x="9722" y="0"/>
                  </a:lnTo>
                  <a:cubicBezTo>
                    <a:pt x="9722" y="1"/>
                    <a:pt x="0" y="21469"/>
                    <a:pt x="7929" y="21932"/>
                  </a:cubicBezTo>
                  <a:cubicBezTo>
                    <a:pt x="8013" y="21937"/>
                    <a:pt x="8095" y="21940"/>
                    <a:pt x="8176" y="21940"/>
                  </a:cubicBezTo>
                  <a:cubicBezTo>
                    <a:pt x="15729" y="21940"/>
                    <a:pt x="9722" y="1"/>
                    <a:pt x="9722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1" name="Google Shape;801;p34"/>
            <p:cNvSpPr/>
            <p:nvPr/>
          </p:nvSpPr>
          <p:spPr>
            <a:xfrm>
              <a:off x="4559375" y="1139575"/>
              <a:ext cx="454825" cy="482150"/>
            </a:xfrm>
            <a:custGeom>
              <a:avLst/>
              <a:gdLst/>
              <a:ahLst/>
              <a:cxnLst/>
              <a:rect l="l" t="t" r="r" b="b"/>
              <a:pathLst>
                <a:path w="18193" h="19286" extrusionOk="0">
                  <a:moveTo>
                    <a:pt x="1" y="0"/>
                  </a:moveTo>
                  <a:cubicBezTo>
                    <a:pt x="1" y="1"/>
                    <a:pt x="4060" y="19286"/>
                    <a:pt x="9860" y="19286"/>
                  </a:cubicBezTo>
                  <a:cubicBezTo>
                    <a:pt x="10403" y="19286"/>
                    <a:pt x="10960" y="19117"/>
                    <a:pt x="11531" y="18748"/>
                  </a:cubicBezTo>
                  <a:cubicBezTo>
                    <a:pt x="18192" y="14436"/>
                    <a:pt x="2" y="1"/>
                    <a:pt x="1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2" name="Google Shape;802;p34"/>
            <p:cNvSpPr/>
            <p:nvPr/>
          </p:nvSpPr>
          <p:spPr>
            <a:xfrm>
              <a:off x="4559375" y="1139575"/>
              <a:ext cx="580400" cy="257750"/>
            </a:xfrm>
            <a:custGeom>
              <a:avLst/>
              <a:gdLst/>
              <a:ahLst/>
              <a:cxnLst/>
              <a:rect l="l" t="t" r="r" b="b"/>
              <a:pathLst>
                <a:path w="23216" h="10310" extrusionOk="0">
                  <a:moveTo>
                    <a:pt x="1" y="0"/>
                  </a:moveTo>
                  <a:lnTo>
                    <a:pt x="1" y="0"/>
                  </a:lnTo>
                  <a:cubicBezTo>
                    <a:pt x="1" y="1"/>
                    <a:pt x="11494" y="10309"/>
                    <a:pt x="17381" y="10309"/>
                  </a:cubicBezTo>
                  <a:cubicBezTo>
                    <a:pt x="18770" y="10309"/>
                    <a:pt x="19847" y="9735"/>
                    <a:pt x="20387" y="8316"/>
                  </a:cubicBezTo>
                  <a:cubicBezTo>
                    <a:pt x="23215" y="882"/>
                    <a:pt x="2" y="0"/>
                    <a:pt x="1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3" name="Google Shape;803;p34"/>
            <p:cNvSpPr/>
            <p:nvPr/>
          </p:nvSpPr>
          <p:spPr>
            <a:xfrm>
              <a:off x="4559375" y="945425"/>
              <a:ext cx="566625" cy="202400"/>
            </a:xfrm>
            <a:custGeom>
              <a:avLst/>
              <a:gdLst/>
              <a:ahLst/>
              <a:cxnLst/>
              <a:rect l="l" t="t" r="r" b="b"/>
              <a:pathLst>
                <a:path w="22665" h="8096" extrusionOk="0">
                  <a:moveTo>
                    <a:pt x="17677" y="1"/>
                  </a:moveTo>
                  <a:cubicBezTo>
                    <a:pt x="11483" y="1"/>
                    <a:pt x="1" y="7766"/>
                    <a:pt x="1" y="7766"/>
                  </a:cubicBezTo>
                  <a:cubicBezTo>
                    <a:pt x="1" y="7766"/>
                    <a:pt x="3334" y="8096"/>
                    <a:pt x="7373" y="8096"/>
                  </a:cubicBezTo>
                  <a:cubicBezTo>
                    <a:pt x="14052" y="8096"/>
                    <a:pt x="22665" y="7196"/>
                    <a:pt x="21345" y="2419"/>
                  </a:cubicBezTo>
                  <a:cubicBezTo>
                    <a:pt x="20867" y="675"/>
                    <a:pt x="19502" y="1"/>
                    <a:pt x="17677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4" name="Google Shape;804;p34"/>
            <p:cNvSpPr/>
            <p:nvPr/>
          </p:nvSpPr>
          <p:spPr>
            <a:xfrm>
              <a:off x="4559375" y="697975"/>
              <a:ext cx="506975" cy="441625"/>
            </a:xfrm>
            <a:custGeom>
              <a:avLst/>
              <a:gdLst/>
              <a:ahLst/>
              <a:cxnLst/>
              <a:rect l="l" t="t" r="r" b="b"/>
              <a:pathLst>
                <a:path w="20279" h="17665" extrusionOk="0">
                  <a:moveTo>
                    <a:pt x="12118" y="1"/>
                  </a:moveTo>
                  <a:cubicBezTo>
                    <a:pt x="6317" y="1"/>
                    <a:pt x="1" y="17664"/>
                    <a:pt x="1" y="17664"/>
                  </a:cubicBezTo>
                  <a:cubicBezTo>
                    <a:pt x="1" y="17664"/>
                    <a:pt x="20279" y="5655"/>
                    <a:pt x="14050" y="725"/>
                  </a:cubicBezTo>
                  <a:cubicBezTo>
                    <a:pt x="13419" y="225"/>
                    <a:pt x="12772" y="1"/>
                    <a:pt x="12118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5" name="Google Shape;805;p34"/>
            <p:cNvSpPr/>
            <p:nvPr/>
          </p:nvSpPr>
          <p:spPr>
            <a:xfrm>
              <a:off x="4395675" y="590450"/>
              <a:ext cx="395175" cy="549150"/>
            </a:xfrm>
            <a:custGeom>
              <a:avLst/>
              <a:gdLst/>
              <a:ahLst/>
              <a:cxnLst/>
              <a:rect l="l" t="t" r="r" b="b"/>
              <a:pathLst>
                <a:path w="15807" h="21966" extrusionOk="0">
                  <a:moveTo>
                    <a:pt x="7716" y="0"/>
                  </a:moveTo>
                  <a:cubicBezTo>
                    <a:pt x="1" y="0"/>
                    <a:pt x="6549" y="21965"/>
                    <a:pt x="6549" y="21965"/>
                  </a:cubicBezTo>
                  <a:cubicBezTo>
                    <a:pt x="6549" y="21965"/>
                    <a:pt x="15807" y="296"/>
                    <a:pt x="7863" y="3"/>
                  </a:cubicBezTo>
                  <a:cubicBezTo>
                    <a:pt x="7813" y="1"/>
                    <a:pt x="7765" y="0"/>
                    <a:pt x="7716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6" name="Google Shape;806;p34"/>
            <p:cNvSpPr/>
            <p:nvPr/>
          </p:nvSpPr>
          <p:spPr>
            <a:xfrm>
              <a:off x="2749125" y="1826575"/>
              <a:ext cx="641825" cy="719125"/>
            </a:xfrm>
            <a:custGeom>
              <a:avLst/>
              <a:gdLst/>
              <a:ahLst/>
              <a:cxnLst/>
              <a:rect l="l" t="t" r="r" b="b"/>
              <a:pathLst>
                <a:path w="25673" h="28765" extrusionOk="0">
                  <a:moveTo>
                    <a:pt x="25673" y="1"/>
                  </a:moveTo>
                  <a:lnTo>
                    <a:pt x="25673" y="1"/>
                  </a:lnTo>
                  <a:cubicBezTo>
                    <a:pt x="22334" y="434"/>
                    <a:pt x="19289" y="2057"/>
                    <a:pt x="16523" y="4004"/>
                  </a:cubicBezTo>
                  <a:cubicBezTo>
                    <a:pt x="13772" y="5951"/>
                    <a:pt x="11407" y="8409"/>
                    <a:pt x="9305" y="11036"/>
                  </a:cubicBezTo>
                  <a:cubicBezTo>
                    <a:pt x="7172" y="13648"/>
                    <a:pt x="5457" y="16554"/>
                    <a:pt x="3865" y="19506"/>
                  </a:cubicBezTo>
                  <a:cubicBezTo>
                    <a:pt x="3154" y="21021"/>
                    <a:pt x="2427" y="22535"/>
                    <a:pt x="1747" y="24066"/>
                  </a:cubicBezTo>
                  <a:cubicBezTo>
                    <a:pt x="1160" y="25627"/>
                    <a:pt x="557" y="27188"/>
                    <a:pt x="1" y="28764"/>
                  </a:cubicBezTo>
                  <a:cubicBezTo>
                    <a:pt x="773" y="27265"/>
                    <a:pt x="1469" y="25766"/>
                    <a:pt x="2211" y="24267"/>
                  </a:cubicBezTo>
                  <a:lnTo>
                    <a:pt x="4560" y="19893"/>
                  </a:lnTo>
                  <a:cubicBezTo>
                    <a:pt x="6276" y="17064"/>
                    <a:pt x="7991" y="14220"/>
                    <a:pt x="10093" y="11685"/>
                  </a:cubicBezTo>
                  <a:cubicBezTo>
                    <a:pt x="12103" y="9073"/>
                    <a:pt x="14405" y="6709"/>
                    <a:pt x="16971" y="4638"/>
                  </a:cubicBezTo>
                  <a:cubicBezTo>
                    <a:pt x="17636" y="4128"/>
                    <a:pt x="18285" y="3648"/>
                    <a:pt x="18965" y="3169"/>
                  </a:cubicBezTo>
                  <a:cubicBezTo>
                    <a:pt x="19676" y="2737"/>
                    <a:pt x="20356" y="2257"/>
                    <a:pt x="21098" y="1886"/>
                  </a:cubicBezTo>
                  <a:cubicBezTo>
                    <a:pt x="22520" y="1052"/>
                    <a:pt x="24065" y="403"/>
                    <a:pt x="25673" y="1"/>
                  </a:cubicBezTo>
                  <a:close/>
                </a:path>
              </a:pathLst>
            </a:custGeom>
            <a:solidFill>
              <a:srgbClr val="1E032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7" name="Google Shape;807;p34"/>
            <p:cNvSpPr/>
            <p:nvPr/>
          </p:nvSpPr>
          <p:spPr>
            <a:xfrm>
              <a:off x="2691175" y="1857225"/>
              <a:ext cx="860525" cy="795500"/>
            </a:xfrm>
            <a:custGeom>
              <a:avLst/>
              <a:gdLst/>
              <a:ahLst/>
              <a:cxnLst/>
              <a:rect l="l" t="t" r="r" b="b"/>
              <a:pathLst>
                <a:path w="34421" h="31820" extrusionOk="0">
                  <a:moveTo>
                    <a:pt x="33325" y="0"/>
                  </a:moveTo>
                  <a:cubicBezTo>
                    <a:pt x="31664" y="0"/>
                    <a:pt x="30007" y="381"/>
                    <a:pt x="28423" y="939"/>
                  </a:cubicBezTo>
                  <a:cubicBezTo>
                    <a:pt x="26507" y="1696"/>
                    <a:pt x="24699" y="2654"/>
                    <a:pt x="23014" y="3813"/>
                  </a:cubicBezTo>
                  <a:cubicBezTo>
                    <a:pt x="19614" y="6101"/>
                    <a:pt x="16677" y="8976"/>
                    <a:pt x="13911" y="11928"/>
                  </a:cubicBezTo>
                  <a:cubicBezTo>
                    <a:pt x="11206" y="14957"/>
                    <a:pt x="8686" y="18156"/>
                    <a:pt x="6368" y="21479"/>
                  </a:cubicBezTo>
                  <a:cubicBezTo>
                    <a:pt x="4050" y="24802"/>
                    <a:pt x="1917" y="28265"/>
                    <a:pt x="0" y="31819"/>
                  </a:cubicBezTo>
                  <a:cubicBezTo>
                    <a:pt x="2272" y="28481"/>
                    <a:pt x="4560" y="25158"/>
                    <a:pt x="7002" y="21943"/>
                  </a:cubicBezTo>
                  <a:cubicBezTo>
                    <a:pt x="9444" y="18744"/>
                    <a:pt x="11932" y="15575"/>
                    <a:pt x="14668" y="12623"/>
                  </a:cubicBezTo>
                  <a:cubicBezTo>
                    <a:pt x="17357" y="9640"/>
                    <a:pt x="20247" y="6827"/>
                    <a:pt x="23462" y="4463"/>
                  </a:cubicBezTo>
                  <a:cubicBezTo>
                    <a:pt x="25054" y="3257"/>
                    <a:pt x="26785" y="2222"/>
                    <a:pt x="28609" y="1402"/>
                  </a:cubicBezTo>
                  <a:cubicBezTo>
                    <a:pt x="30433" y="552"/>
                    <a:pt x="32411" y="89"/>
                    <a:pt x="34420" y="58"/>
                  </a:cubicBezTo>
                  <a:cubicBezTo>
                    <a:pt x="34055" y="19"/>
                    <a:pt x="33690" y="0"/>
                    <a:pt x="33325" y="0"/>
                  </a:cubicBezTo>
                  <a:close/>
                </a:path>
              </a:pathLst>
            </a:custGeom>
            <a:solidFill>
              <a:srgbClr val="1E032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8" name="Google Shape;808;p34"/>
            <p:cNvSpPr/>
            <p:nvPr/>
          </p:nvSpPr>
          <p:spPr>
            <a:xfrm>
              <a:off x="2627425" y="2249700"/>
              <a:ext cx="673500" cy="448225"/>
            </a:xfrm>
            <a:custGeom>
              <a:avLst/>
              <a:gdLst/>
              <a:ahLst/>
              <a:cxnLst/>
              <a:rect l="l" t="t" r="r" b="b"/>
              <a:pathLst>
                <a:path w="26940" h="17929" extrusionOk="0">
                  <a:moveTo>
                    <a:pt x="26940" y="0"/>
                  </a:moveTo>
                  <a:cubicBezTo>
                    <a:pt x="26105" y="2782"/>
                    <a:pt x="24791" y="5379"/>
                    <a:pt x="22936" y="7527"/>
                  </a:cubicBezTo>
                  <a:cubicBezTo>
                    <a:pt x="21066" y="9660"/>
                    <a:pt x="18825" y="11453"/>
                    <a:pt x="16337" y="12813"/>
                  </a:cubicBezTo>
                  <a:cubicBezTo>
                    <a:pt x="13848" y="14204"/>
                    <a:pt x="11175" y="15239"/>
                    <a:pt x="8439" y="16090"/>
                  </a:cubicBezTo>
                  <a:cubicBezTo>
                    <a:pt x="7079" y="16522"/>
                    <a:pt x="5672" y="16862"/>
                    <a:pt x="4266" y="17156"/>
                  </a:cubicBezTo>
                  <a:cubicBezTo>
                    <a:pt x="2859" y="17496"/>
                    <a:pt x="1438" y="17743"/>
                    <a:pt x="0" y="17929"/>
                  </a:cubicBezTo>
                  <a:cubicBezTo>
                    <a:pt x="2921" y="17929"/>
                    <a:pt x="5827" y="17558"/>
                    <a:pt x="8655" y="16847"/>
                  </a:cubicBezTo>
                  <a:cubicBezTo>
                    <a:pt x="11515" y="16167"/>
                    <a:pt x="14266" y="15116"/>
                    <a:pt x="16831" y="13709"/>
                  </a:cubicBezTo>
                  <a:cubicBezTo>
                    <a:pt x="18114" y="12967"/>
                    <a:pt x="19335" y="12148"/>
                    <a:pt x="20479" y="11221"/>
                  </a:cubicBezTo>
                  <a:cubicBezTo>
                    <a:pt x="21623" y="10263"/>
                    <a:pt x="22643" y="9196"/>
                    <a:pt x="23555" y="8022"/>
                  </a:cubicBezTo>
                  <a:cubicBezTo>
                    <a:pt x="24436" y="6847"/>
                    <a:pt x="25178" y="5564"/>
                    <a:pt x="25780" y="4219"/>
                  </a:cubicBezTo>
                  <a:cubicBezTo>
                    <a:pt x="26321" y="2859"/>
                    <a:pt x="26708" y="1453"/>
                    <a:pt x="26940" y="0"/>
                  </a:cubicBezTo>
                  <a:close/>
                </a:path>
              </a:pathLst>
            </a:custGeom>
            <a:solidFill>
              <a:srgbClr val="1E032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9" name="Google Shape;809;p34"/>
            <p:cNvSpPr/>
            <p:nvPr/>
          </p:nvSpPr>
          <p:spPr>
            <a:xfrm>
              <a:off x="2709725" y="2104025"/>
              <a:ext cx="591200" cy="518550"/>
            </a:xfrm>
            <a:custGeom>
              <a:avLst/>
              <a:gdLst/>
              <a:ahLst/>
              <a:cxnLst/>
              <a:rect l="l" t="t" r="r" b="b"/>
              <a:pathLst>
                <a:path w="23648" h="20742" extrusionOk="0">
                  <a:moveTo>
                    <a:pt x="23648" y="0"/>
                  </a:moveTo>
                  <a:lnTo>
                    <a:pt x="23648" y="0"/>
                  </a:lnTo>
                  <a:cubicBezTo>
                    <a:pt x="23277" y="572"/>
                    <a:pt x="22921" y="1128"/>
                    <a:pt x="22581" y="1700"/>
                  </a:cubicBezTo>
                  <a:lnTo>
                    <a:pt x="22056" y="2550"/>
                  </a:lnTo>
                  <a:lnTo>
                    <a:pt x="21453" y="3354"/>
                  </a:lnTo>
                  <a:cubicBezTo>
                    <a:pt x="21066" y="3895"/>
                    <a:pt x="20695" y="4451"/>
                    <a:pt x="20294" y="4977"/>
                  </a:cubicBezTo>
                  <a:lnTo>
                    <a:pt x="19011" y="6507"/>
                  </a:lnTo>
                  <a:cubicBezTo>
                    <a:pt x="17280" y="8516"/>
                    <a:pt x="15394" y="10371"/>
                    <a:pt x="13354" y="12071"/>
                  </a:cubicBezTo>
                  <a:cubicBezTo>
                    <a:pt x="11329" y="13771"/>
                    <a:pt x="9181" y="15348"/>
                    <a:pt x="6955" y="16801"/>
                  </a:cubicBezTo>
                  <a:cubicBezTo>
                    <a:pt x="5842" y="17512"/>
                    <a:pt x="4699" y="18207"/>
                    <a:pt x="3540" y="18856"/>
                  </a:cubicBezTo>
                  <a:cubicBezTo>
                    <a:pt x="2396" y="19536"/>
                    <a:pt x="1190" y="20139"/>
                    <a:pt x="0" y="20742"/>
                  </a:cubicBezTo>
                  <a:cubicBezTo>
                    <a:pt x="2566" y="19954"/>
                    <a:pt x="5008" y="18779"/>
                    <a:pt x="7373" y="17465"/>
                  </a:cubicBezTo>
                  <a:cubicBezTo>
                    <a:pt x="9722" y="16136"/>
                    <a:pt x="11963" y="14590"/>
                    <a:pt x="14034" y="12859"/>
                  </a:cubicBezTo>
                  <a:cubicBezTo>
                    <a:pt x="16105" y="11128"/>
                    <a:pt x="17991" y="9165"/>
                    <a:pt x="19629" y="7002"/>
                  </a:cubicBezTo>
                  <a:cubicBezTo>
                    <a:pt x="21329" y="4884"/>
                    <a:pt x="22597" y="2473"/>
                    <a:pt x="23648" y="0"/>
                  </a:cubicBezTo>
                  <a:close/>
                </a:path>
              </a:pathLst>
            </a:custGeom>
            <a:solidFill>
              <a:srgbClr val="1E032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0" name="Google Shape;810;p34"/>
            <p:cNvSpPr/>
            <p:nvPr/>
          </p:nvSpPr>
          <p:spPr>
            <a:xfrm>
              <a:off x="2677650" y="813800"/>
              <a:ext cx="590825" cy="589725"/>
            </a:xfrm>
            <a:custGeom>
              <a:avLst/>
              <a:gdLst/>
              <a:ahLst/>
              <a:cxnLst/>
              <a:rect l="l" t="t" r="r" b="b"/>
              <a:pathLst>
                <a:path w="23633" h="23589" extrusionOk="0">
                  <a:moveTo>
                    <a:pt x="8392" y="0"/>
                  </a:moveTo>
                  <a:cubicBezTo>
                    <a:pt x="8193" y="0"/>
                    <a:pt x="7983" y="55"/>
                    <a:pt x="7759" y="172"/>
                  </a:cubicBezTo>
                  <a:cubicBezTo>
                    <a:pt x="4544" y="1872"/>
                    <a:pt x="10433" y="9755"/>
                    <a:pt x="10433" y="9755"/>
                  </a:cubicBezTo>
                  <a:cubicBezTo>
                    <a:pt x="10433" y="9755"/>
                    <a:pt x="6456" y="5200"/>
                    <a:pt x="3886" y="5200"/>
                  </a:cubicBezTo>
                  <a:cubicBezTo>
                    <a:pt x="3455" y="5200"/>
                    <a:pt x="3063" y="5328"/>
                    <a:pt x="2736" y="5628"/>
                  </a:cubicBezTo>
                  <a:cubicBezTo>
                    <a:pt x="449" y="7715"/>
                    <a:pt x="9413" y="12537"/>
                    <a:pt x="9413" y="12537"/>
                  </a:cubicBezTo>
                  <a:cubicBezTo>
                    <a:pt x="9413" y="12537"/>
                    <a:pt x="5002" y="10746"/>
                    <a:pt x="2467" y="10746"/>
                  </a:cubicBezTo>
                  <a:cubicBezTo>
                    <a:pt x="1469" y="10746"/>
                    <a:pt x="762" y="11023"/>
                    <a:pt x="727" y="11795"/>
                  </a:cubicBezTo>
                  <a:cubicBezTo>
                    <a:pt x="652" y="13279"/>
                    <a:pt x="3297" y="13621"/>
                    <a:pt x="5750" y="13621"/>
                  </a:cubicBezTo>
                  <a:cubicBezTo>
                    <a:pt x="7845" y="13621"/>
                    <a:pt x="9799" y="13372"/>
                    <a:pt x="9799" y="13371"/>
                  </a:cubicBezTo>
                  <a:lnTo>
                    <a:pt x="9799" y="13371"/>
                  </a:lnTo>
                  <a:cubicBezTo>
                    <a:pt x="9798" y="13372"/>
                    <a:pt x="0" y="14809"/>
                    <a:pt x="2272" y="18039"/>
                  </a:cubicBezTo>
                  <a:cubicBezTo>
                    <a:pt x="2672" y="18612"/>
                    <a:pt x="3198" y="18847"/>
                    <a:pt x="3793" y="18847"/>
                  </a:cubicBezTo>
                  <a:cubicBezTo>
                    <a:pt x="5599" y="18847"/>
                    <a:pt x="8040" y="16672"/>
                    <a:pt x="9509" y="15170"/>
                  </a:cubicBezTo>
                  <a:lnTo>
                    <a:pt x="9509" y="15170"/>
                  </a:lnTo>
                  <a:cubicBezTo>
                    <a:pt x="7550" y="17440"/>
                    <a:pt x="4297" y="21831"/>
                    <a:pt x="6955" y="23340"/>
                  </a:cubicBezTo>
                  <a:cubicBezTo>
                    <a:pt x="7253" y="23510"/>
                    <a:pt x="7535" y="23587"/>
                    <a:pt x="7800" y="23587"/>
                  </a:cubicBezTo>
                  <a:cubicBezTo>
                    <a:pt x="10784" y="23587"/>
                    <a:pt x="11762" y="13775"/>
                    <a:pt x="11762" y="13773"/>
                  </a:cubicBezTo>
                  <a:lnTo>
                    <a:pt x="11762" y="13773"/>
                  </a:lnTo>
                  <a:cubicBezTo>
                    <a:pt x="11762" y="13775"/>
                    <a:pt x="11106" y="23589"/>
                    <a:pt x="13950" y="23589"/>
                  </a:cubicBezTo>
                  <a:cubicBezTo>
                    <a:pt x="13968" y="23589"/>
                    <a:pt x="13985" y="23589"/>
                    <a:pt x="14003" y="23588"/>
                  </a:cubicBezTo>
                  <a:cubicBezTo>
                    <a:pt x="16893" y="23449"/>
                    <a:pt x="12844" y="13558"/>
                    <a:pt x="12844" y="13557"/>
                  </a:cubicBezTo>
                  <a:lnTo>
                    <a:pt x="12844" y="13557"/>
                  </a:lnTo>
                  <a:cubicBezTo>
                    <a:pt x="12845" y="13558"/>
                    <a:pt x="17437" y="20650"/>
                    <a:pt x="19784" y="20650"/>
                  </a:cubicBezTo>
                  <a:cubicBezTo>
                    <a:pt x="20020" y="20650"/>
                    <a:pt x="20234" y="20578"/>
                    <a:pt x="20417" y="20419"/>
                  </a:cubicBezTo>
                  <a:cubicBezTo>
                    <a:pt x="22427" y="18673"/>
                    <a:pt x="14050" y="12753"/>
                    <a:pt x="13911" y="12537"/>
                  </a:cubicBezTo>
                  <a:cubicBezTo>
                    <a:pt x="13907" y="12532"/>
                    <a:pt x="13909" y="12530"/>
                    <a:pt x="13916" y="12530"/>
                  </a:cubicBezTo>
                  <a:cubicBezTo>
                    <a:pt x="14132" y="12530"/>
                    <a:pt x="19477" y="15099"/>
                    <a:pt x="21930" y="15099"/>
                  </a:cubicBezTo>
                  <a:cubicBezTo>
                    <a:pt x="22703" y="15099"/>
                    <a:pt x="23188" y="14844"/>
                    <a:pt x="23138" y="14175"/>
                  </a:cubicBezTo>
                  <a:cubicBezTo>
                    <a:pt x="22946" y="11818"/>
                    <a:pt x="16638" y="11616"/>
                    <a:pt x="14484" y="11616"/>
                  </a:cubicBezTo>
                  <a:cubicBezTo>
                    <a:pt x="14039" y="11616"/>
                    <a:pt x="13771" y="11625"/>
                    <a:pt x="13771" y="11625"/>
                  </a:cubicBezTo>
                  <a:cubicBezTo>
                    <a:pt x="13771" y="11625"/>
                    <a:pt x="23632" y="9137"/>
                    <a:pt x="21808" y="6787"/>
                  </a:cubicBezTo>
                  <a:cubicBezTo>
                    <a:pt x="21518" y="6413"/>
                    <a:pt x="21089" y="6256"/>
                    <a:pt x="20573" y="6256"/>
                  </a:cubicBezTo>
                  <a:cubicBezTo>
                    <a:pt x="17874" y="6256"/>
                    <a:pt x="12798" y="10558"/>
                    <a:pt x="12798" y="10558"/>
                  </a:cubicBezTo>
                  <a:cubicBezTo>
                    <a:pt x="12798" y="10558"/>
                    <a:pt x="19258" y="2042"/>
                    <a:pt x="16028" y="1285"/>
                  </a:cubicBezTo>
                  <a:cubicBezTo>
                    <a:pt x="15901" y="1255"/>
                    <a:pt x="15776" y="1241"/>
                    <a:pt x="15655" y="1241"/>
                  </a:cubicBezTo>
                  <a:cubicBezTo>
                    <a:pt x="12697" y="1241"/>
                    <a:pt x="11499" y="9755"/>
                    <a:pt x="11499" y="9755"/>
                  </a:cubicBezTo>
                  <a:cubicBezTo>
                    <a:pt x="11499" y="9755"/>
                    <a:pt x="11045" y="0"/>
                    <a:pt x="8392" y="0"/>
                  </a:cubicBezTo>
                  <a:close/>
                </a:path>
              </a:pathLst>
            </a:custGeom>
            <a:solidFill>
              <a:srgbClr val="C01B4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1" name="Google Shape;811;p34"/>
            <p:cNvSpPr/>
            <p:nvPr/>
          </p:nvSpPr>
          <p:spPr>
            <a:xfrm>
              <a:off x="4285425" y="813800"/>
              <a:ext cx="590450" cy="589725"/>
            </a:xfrm>
            <a:custGeom>
              <a:avLst/>
              <a:gdLst/>
              <a:ahLst/>
              <a:cxnLst/>
              <a:rect l="l" t="t" r="r" b="b"/>
              <a:pathLst>
                <a:path w="23618" h="23589" extrusionOk="0">
                  <a:moveTo>
                    <a:pt x="8392" y="0"/>
                  </a:moveTo>
                  <a:cubicBezTo>
                    <a:pt x="8194" y="0"/>
                    <a:pt x="7983" y="55"/>
                    <a:pt x="7760" y="172"/>
                  </a:cubicBezTo>
                  <a:cubicBezTo>
                    <a:pt x="4545" y="1872"/>
                    <a:pt x="10433" y="9755"/>
                    <a:pt x="10433" y="9755"/>
                  </a:cubicBezTo>
                  <a:cubicBezTo>
                    <a:pt x="10433" y="9755"/>
                    <a:pt x="6453" y="5185"/>
                    <a:pt x="3884" y="5185"/>
                  </a:cubicBezTo>
                  <a:cubicBezTo>
                    <a:pt x="3453" y="5185"/>
                    <a:pt x="3062" y="5313"/>
                    <a:pt x="2737" y="5613"/>
                  </a:cubicBezTo>
                  <a:cubicBezTo>
                    <a:pt x="449" y="7699"/>
                    <a:pt x="9413" y="12537"/>
                    <a:pt x="9413" y="12537"/>
                  </a:cubicBezTo>
                  <a:cubicBezTo>
                    <a:pt x="9413" y="12537"/>
                    <a:pt x="5006" y="10739"/>
                    <a:pt x="2470" y="10739"/>
                  </a:cubicBezTo>
                  <a:cubicBezTo>
                    <a:pt x="1471" y="10739"/>
                    <a:pt x="762" y="11018"/>
                    <a:pt x="727" y="11795"/>
                  </a:cubicBezTo>
                  <a:cubicBezTo>
                    <a:pt x="652" y="13279"/>
                    <a:pt x="3298" y="13621"/>
                    <a:pt x="5751" y="13621"/>
                  </a:cubicBezTo>
                  <a:cubicBezTo>
                    <a:pt x="7845" y="13621"/>
                    <a:pt x="9799" y="13372"/>
                    <a:pt x="9800" y="13371"/>
                  </a:cubicBezTo>
                  <a:lnTo>
                    <a:pt x="9800" y="13371"/>
                  </a:lnTo>
                  <a:cubicBezTo>
                    <a:pt x="9798" y="13372"/>
                    <a:pt x="1" y="14794"/>
                    <a:pt x="2273" y="18039"/>
                  </a:cubicBezTo>
                  <a:cubicBezTo>
                    <a:pt x="2673" y="18612"/>
                    <a:pt x="3199" y="18847"/>
                    <a:pt x="3793" y="18847"/>
                  </a:cubicBezTo>
                  <a:cubicBezTo>
                    <a:pt x="5584" y="18847"/>
                    <a:pt x="7997" y="16710"/>
                    <a:pt x="9470" y="15210"/>
                  </a:cubicBezTo>
                  <a:lnTo>
                    <a:pt x="9470" y="15210"/>
                  </a:lnTo>
                  <a:cubicBezTo>
                    <a:pt x="7504" y="17488"/>
                    <a:pt x="4303" y="21829"/>
                    <a:pt x="6956" y="23340"/>
                  </a:cubicBezTo>
                  <a:cubicBezTo>
                    <a:pt x="7254" y="23510"/>
                    <a:pt x="7535" y="23587"/>
                    <a:pt x="7801" y="23587"/>
                  </a:cubicBezTo>
                  <a:cubicBezTo>
                    <a:pt x="10785" y="23587"/>
                    <a:pt x="11762" y="13776"/>
                    <a:pt x="11763" y="13773"/>
                  </a:cubicBezTo>
                  <a:lnTo>
                    <a:pt x="11763" y="13773"/>
                  </a:lnTo>
                  <a:cubicBezTo>
                    <a:pt x="11762" y="13776"/>
                    <a:pt x="11107" y="23589"/>
                    <a:pt x="13950" y="23589"/>
                  </a:cubicBezTo>
                  <a:cubicBezTo>
                    <a:pt x="13968" y="23589"/>
                    <a:pt x="13986" y="23589"/>
                    <a:pt x="14004" y="23588"/>
                  </a:cubicBezTo>
                  <a:cubicBezTo>
                    <a:pt x="16894" y="23449"/>
                    <a:pt x="12845" y="13558"/>
                    <a:pt x="12845" y="13557"/>
                  </a:cubicBezTo>
                  <a:lnTo>
                    <a:pt x="12845" y="13557"/>
                  </a:lnTo>
                  <a:cubicBezTo>
                    <a:pt x="12845" y="13558"/>
                    <a:pt x="17437" y="20650"/>
                    <a:pt x="19784" y="20650"/>
                  </a:cubicBezTo>
                  <a:cubicBezTo>
                    <a:pt x="20020" y="20650"/>
                    <a:pt x="20234" y="20578"/>
                    <a:pt x="20418" y="20419"/>
                  </a:cubicBezTo>
                  <a:cubicBezTo>
                    <a:pt x="22427" y="18673"/>
                    <a:pt x="14035" y="12753"/>
                    <a:pt x="13911" y="12537"/>
                  </a:cubicBezTo>
                  <a:cubicBezTo>
                    <a:pt x="13908" y="12532"/>
                    <a:pt x="13910" y="12530"/>
                    <a:pt x="13916" y="12530"/>
                  </a:cubicBezTo>
                  <a:cubicBezTo>
                    <a:pt x="14132" y="12530"/>
                    <a:pt x="19477" y="15099"/>
                    <a:pt x="21931" y="15099"/>
                  </a:cubicBezTo>
                  <a:cubicBezTo>
                    <a:pt x="22703" y="15099"/>
                    <a:pt x="23189" y="14844"/>
                    <a:pt x="23138" y="14175"/>
                  </a:cubicBezTo>
                  <a:cubicBezTo>
                    <a:pt x="22946" y="11818"/>
                    <a:pt x="16638" y="11616"/>
                    <a:pt x="14484" y="11616"/>
                  </a:cubicBezTo>
                  <a:cubicBezTo>
                    <a:pt x="14040" y="11616"/>
                    <a:pt x="13772" y="11625"/>
                    <a:pt x="13772" y="11625"/>
                  </a:cubicBezTo>
                  <a:cubicBezTo>
                    <a:pt x="13772" y="11625"/>
                    <a:pt x="23617" y="9137"/>
                    <a:pt x="21809" y="6787"/>
                  </a:cubicBezTo>
                  <a:cubicBezTo>
                    <a:pt x="21518" y="6409"/>
                    <a:pt x="21087" y="6250"/>
                    <a:pt x="20568" y="6250"/>
                  </a:cubicBezTo>
                  <a:cubicBezTo>
                    <a:pt x="17868" y="6250"/>
                    <a:pt x="12798" y="10558"/>
                    <a:pt x="12798" y="10558"/>
                  </a:cubicBezTo>
                  <a:cubicBezTo>
                    <a:pt x="12798" y="10558"/>
                    <a:pt x="19259" y="2042"/>
                    <a:pt x="16028" y="1285"/>
                  </a:cubicBezTo>
                  <a:cubicBezTo>
                    <a:pt x="15901" y="1255"/>
                    <a:pt x="15777" y="1241"/>
                    <a:pt x="15655" y="1241"/>
                  </a:cubicBezTo>
                  <a:cubicBezTo>
                    <a:pt x="12698" y="1241"/>
                    <a:pt x="11500" y="9755"/>
                    <a:pt x="11500" y="9755"/>
                  </a:cubicBezTo>
                  <a:cubicBezTo>
                    <a:pt x="11500" y="9755"/>
                    <a:pt x="11045" y="0"/>
                    <a:pt x="8392" y="0"/>
                  </a:cubicBezTo>
                  <a:close/>
                </a:path>
              </a:pathLst>
            </a:custGeom>
            <a:solidFill>
              <a:srgbClr val="C01B4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2" name="Google Shape;812;p34"/>
            <p:cNvSpPr/>
            <p:nvPr/>
          </p:nvSpPr>
          <p:spPr>
            <a:xfrm>
              <a:off x="2790850" y="983525"/>
              <a:ext cx="348950" cy="312575"/>
            </a:xfrm>
            <a:custGeom>
              <a:avLst/>
              <a:gdLst/>
              <a:ahLst/>
              <a:cxnLst/>
              <a:rect l="l" t="t" r="r" b="b"/>
              <a:pathLst>
                <a:path w="13958" h="12503" extrusionOk="0">
                  <a:moveTo>
                    <a:pt x="6985" y="0"/>
                  </a:moveTo>
                  <a:cubicBezTo>
                    <a:pt x="5520" y="0"/>
                    <a:pt x="4048" y="513"/>
                    <a:pt x="2860" y="1559"/>
                  </a:cubicBezTo>
                  <a:cubicBezTo>
                    <a:pt x="264" y="3831"/>
                    <a:pt x="1" y="7773"/>
                    <a:pt x="2273" y="10369"/>
                  </a:cubicBezTo>
                  <a:cubicBezTo>
                    <a:pt x="3508" y="11781"/>
                    <a:pt x="5241" y="12502"/>
                    <a:pt x="6982" y="12502"/>
                  </a:cubicBezTo>
                  <a:cubicBezTo>
                    <a:pt x="8445" y="12502"/>
                    <a:pt x="9913" y="11993"/>
                    <a:pt x="11098" y="10956"/>
                  </a:cubicBezTo>
                  <a:cubicBezTo>
                    <a:pt x="13695" y="8684"/>
                    <a:pt x="13957" y="4728"/>
                    <a:pt x="11685" y="2131"/>
                  </a:cubicBezTo>
                  <a:cubicBezTo>
                    <a:pt x="10453" y="722"/>
                    <a:pt x="8724" y="0"/>
                    <a:pt x="6985" y="0"/>
                  </a:cubicBezTo>
                  <a:close/>
                </a:path>
              </a:pathLst>
            </a:custGeom>
            <a:solidFill>
              <a:srgbClr val="FFD3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3" name="Google Shape;813;p34"/>
            <p:cNvSpPr/>
            <p:nvPr/>
          </p:nvSpPr>
          <p:spPr>
            <a:xfrm>
              <a:off x="4408300" y="983825"/>
              <a:ext cx="350875" cy="312400"/>
            </a:xfrm>
            <a:custGeom>
              <a:avLst/>
              <a:gdLst/>
              <a:ahLst/>
              <a:cxnLst/>
              <a:rect l="l" t="t" r="r" b="b"/>
              <a:pathLst>
                <a:path w="14035" h="12496" extrusionOk="0">
                  <a:moveTo>
                    <a:pt x="7017" y="1"/>
                  </a:moveTo>
                  <a:cubicBezTo>
                    <a:pt x="5623" y="1"/>
                    <a:pt x="4220" y="467"/>
                    <a:pt x="3061" y="1424"/>
                  </a:cubicBezTo>
                  <a:cubicBezTo>
                    <a:pt x="387" y="3603"/>
                    <a:pt x="1" y="7544"/>
                    <a:pt x="2195" y="10218"/>
                  </a:cubicBezTo>
                  <a:cubicBezTo>
                    <a:pt x="3426" y="11719"/>
                    <a:pt x="5217" y="12495"/>
                    <a:pt x="7022" y="12495"/>
                  </a:cubicBezTo>
                  <a:cubicBezTo>
                    <a:pt x="8415" y="12495"/>
                    <a:pt x="9816" y="12033"/>
                    <a:pt x="10974" y="11084"/>
                  </a:cubicBezTo>
                  <a:cubicBezTo>
                    <a:pt x="13648" y="8889"/>
                    <a:pt x="14035" y="4948"/>
                    <a:pt x="11840" y="2289"/>
                  </a:cubicBezTo>
                  <a:cubicBezTo>
                    <a:pt x="10611" y="781"/>
                    <a:pt x="8821" y="1"/>
                    <a:pt x="7017" y="1"/>
                  </a:cubicBezTo>
                  <a:close/>
                </a:path>
              </a:pathLst>
            </a:custGeom>
            <a:solidFill>
              <a:srgbClr val="FFD3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4" name="Google Shape;814;p34"/>
            <p:cNvSpPr/>
            <p:nvPr/>
          </p:nvSpPr>
          <p:spPr>
            <a:xfrm>
              <a:off x="2565600" y="1593975"/>
              <a:ext cx="205200" cy="328075"/>
            </a:xfrm>
            <a:custGeom>
              <a:avLst/>
              <a:gdLst/>
              <a:ahLst/>
              <a:cxnLst/>
              <a:rect l="l" t="t" r="r" b="b"/>
              <a:pathLst>
                <a:path w="8208" h="13123" extrusionOk="0">
                  <a:moveTo>
                    <a:pt x="8207" y="0"/>
                  </a:moveTo>
                  <a:cubicBezTo>
                    <a:pt x="8207" y="1"/>
                    <a:pt x="0" y="2396"/>
                    <a:pt x="433" y="13122"/>
                  </a:cubicBezTo>
                  <a:cubicBezTo>
                    <a:pt x="7342" y="11221"/>
                    <a:pt x="8207" y="1"/>
                    <a:pt x="8207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5" name="Google Shape;815;p34"/>
            <p:cNvSpPr/>
            <p:nvPr/>
          </p:nvSpPr>
          <p:spPr>
            <a:xfrm>
              <a:off x="2226725" y="1390900"/>
              <a:ext cx="321125" cy="123575"/>
            </a:xfrm>
            <a:custGeom>
              <a:avLst/>
              <a:gdLst/>
              <a:ahLst/>
              <a:cxnLst/>
              <a:rect l="l" t="t" r="r" b="b"/>
              <a:pathLst>
                <a:path w="12845" h="4943" extrusionOk="0">
                  <a:moveTo>
                    <a:pt x="10267" y="0"/>
                  </a:moveTo>
                  <a:cubicBezTo>
                    <a:pt x="3948" y="0"/>
                    <a:pt x="0" y="4383"/>
                    <a:pt x="0" y="4383"/>
                  </a:cubicBezTo>
                  <a:cubicBezTo>
                    <a:pt x="1040" y="4710"/>
                    <a:pt x="2508" y="4943"/>
                    <a:pt x="4093" y="4943"/>
                  </a:cubicBezTo>
                  <a:cubicBezTo>
                    <a:pt x="7529" y="4943"/>
                    <a:pt x="11511" y="3848"/>
                    <a:pt x="12844" y="241"/>
                  </a:cubicBezTo>
                  <a:cubicBezTo>
                    <a:pt x="11947" y="74"/>
                    <a:pt x="11087" y="0"/>
                    <a:pt x="10267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6" name="Google Shape;816;p34"/>
            <p:cNvSpPr/>
            <p:nvPr/>
          </p:nvSpPr>
          <p:spPr>
            <a:xfrm>
              <a:off x="4609625" y="1621800"/>
              <a:ext cx="246925" cy="269325"/>
            </a:xfrm>
            <a:custGeom>
              <a:avLst/>
              <a:gdLst/>
              <a:ahLst/>
              <a:cxnLst/>
              <a:rect l="l" t="t" r="r" b="b"/>
              <a:pathLst>
                <a:path w="9877" h="10773" extrusionOk="0">
                  <a:moveTo>
                    <a:pt x="2520" y="0"/>
                  </a:moveTo>
                  <a:lnTo>
                    <a:pt x="2520" y="0"/>
                  </a:lnTo>
                  <a:cubicBezTo>
                    <a:pt x="2519" y="1"/>
                    <a:pt x="0" y="7713"/>
                    <a:pt x="7125" y="10773"/>
                  </a:cubicBezTo>
                  <a:cubicBezTo>
                    <a:pt x="9876" y="6075"/>
                    <a:pt x="2520" y="1"/>
                    <a:pt x="2520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7" name="Google Shape;817;p34"/>
            <p:cNvSpPr/>
            <p:nvPr/>
          </p:nvSpPr>
          <p:spPr>
            <a:xfrm>
              <a:off x="4900175" y="1464925"/>
              <a:ext cx="196325" cy="90825"/>
            </a:xfrm>
            <a:custGeom>
              <a:avLst/>
              <a:gdLst/>
              <a:ahLst/>
              <a:cxnLst/>
              <a:rect l="l" t="t" r="r" b="b"/>
              <a:pathLst>
                <a:path w="7853" h="3633" extrusionOk="0">
                  <a:moveTo>
                    <a:pt x="1" y="0"/>
                  </a:moveTo>
                  <a:cubicBezTo>
                    <a:pt x="1" y="0"/>
                    <a:pt x="3417" y="3617"/>
                    <a:pt x="7852" y="3632"/>
                  </a:cubicBezTo>
                  <a:cubicBezTo>
                    <a:pt x="6245" y="0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8" name="Google Shape;818;p34"/>
            <p:cNvSpPr/>
            <p:nvPr/>
          </p:nvSpPr>
          <p:spPr>
            <a:xfrm>
              <a:off x="2887075" y="238875"/>
              <a:ext cx="1606650" cy="514725"/>
            </a:xfrm>
            <a:custGeom>
              <a:avLst/>
              <a:gdLst/>
              <a:ahLst/>
              <a:cxnLst/>
              <a:rect l="l" t="t" r="r" b="b"/>
              <a:pathLst>
                <a:path w="64266" h="20589" extrusionOk="0">
                  <a:moveTo>
                    <a:pt x="0" y="1"/>
                  </a:moveTo>
                  <a:cubicBezTo>
                    <a:pt x="1280" y="1065"/>
                    <a:pt x="10993" y="1186"/>
                    <a:pt x="15320" y="1186"/>
                  </a:cubicBezTo>
                  <a:cubicBezTo>
                    <a:pt x="16584" y="1186"/>
                    <a:pt x="17388" y="1176"/>
                    <a:pt x="17388" y="1176"/>
                  </a:cubicBezTo>
                  <a:lnTo>
                    <a:pt x="17388" y="1176"/>
                  </a:lnTo>
                  <a:cubicBezTo>
                    <a:pt x="17388" y="1176"/>
                    <a:pt x="1082" y="5550"/>
                    <a:pt x="2582" y="7791"/>
                  </a:cubicBezTo>
                  <a:cubicBezTo>
                    <a:pt x="2771" y="8076"/>
                    <a:pt x="3168" y="8201"/>
                    <a:pt x="3716" y="8201"/>
                  </a:cubicBezTo>
                  <a:cubicBezTo>
                    <a:pt x="7410" y="8201"/>
                    <a:pt x="17996" y="2530"/>
                    <a:pt x="18656" y="2180"/>
                  </a:cubicBezTo>
                  <a:lnTo>
                    <a:pt x="18656" y="2180"/>
                  </a:lnTo>
                  <a:cubicBezTo>
                    <a:pt x="18022" y="2644"/>
                    <a:pt x="7079" y="10928"/>
                    <a:pt x="9274" y="12690"/>
                  </a:cubicBezTo>
                  <a:cubicBezTo>
                    <a:pt x="9436" y="12820"/>
                    <a:pt x="9639" y="12881"/>
                    <a:pt x="9875" y="12881"/>
                  </a:cubicBezTo>
                  <a:cubicBezTo>
                    <a:pt x="12921" y="12881"/>
                    <a:pt x="21545" y="2845"/>
                    <a:pt x="21546" y="2845"/>
                  </a:cubicBezTo>
                  <a:lnTo>
                    <a:pt x="21546" y="2845"/>
                  </a:lnTo>
                  <a:cubicBezTo>
                    <a:pt x="21545" y="2846"/>
                    <a:pt x="15224" y="15426"/>
                    <a:pt x="17326" y="16848"/>
                  </a:cubicBezTo>
                  <a:cubicBezTo>
                    <a:pt x="17424" y="16913"/>
                    <a:pt x="17532" y="16944"/>
                    <a:pt x="17648" y="16944"/>
                  </a:cubicBezTo>
                  <a:cubicBezTo>
                    <a:pt x="19967" y="16944"/>
                    <a:pt x="25686" y="4452"/>
                    <a:pt x="25966" y="3834"/>
                  </a:cubicBezTo>
                  <a:lnTo>
                    <a:pt x="25966" y="3834"/>
                  </a:lnTo>
                  <a:cubicBezTo>
                    <a:pt x="25842" y="4437"/>
                    <a:pt x="22659" y="18362"/>
                    <a:pt x="25688" y="19769"/>
                  </a:cubicBezTo>
                  <a:cubicBezTo>
                    <a:pt x="25825" y="19832"/>
                    <a:pt x="25960" y="19862"/>
                    <a:pt x="26093" y="19862"/>
                  </a:cubicBezTo>
                  <a:cubicBezTo>
                    <a:pt x="28949" y="19862"/>
                    <a:pt x="30896" y="5922"/>
                    <a:pt x="30896" y="5920"/>
                  </a:cubicBezTo>
                  <a:lnTo>
                    <a:pt x="30896" y="5920"/>
                  </a:lnTo>
                  <a:cubicBezTo>
                    <a:pt x="30896" y="5922"/>
                    <a:pt x="30804" y="20588"/>
                    <a:pt x="34300" y="20588"/>
                  </a:cubicBezTo>
                  <a:cubicBezTo>
                    <a:pt x="34309" y="20588"/>
                    <a:pt x="34318" y="20588"/>
                    <a:pt x="34328" y="20588"/>
                  </a:cubicBezTo>
                  <a:cubicBezTo>
                    <a:pt x="37728" y="20511"/>
                    <a:pt x="35827" y="6353"/>
                    <a:pt x="35688" y="5364"/>
                  </a:cubicBezTo>
                  <a:lnTo>
                    <a:pt x="35688" y="5364"/>
                  </a:lnTo>
                  <a:cubicBezTo>
                    <a:pt x="35925" y="6237"/>
                    <a:pt x="39464" y="19089"/>
                    <a:pt x="43293" y="19089"/>
                  </a:cubicBezTo>
                  <a:cubicBezTo>
                    <a:pt x="43462" y="19089"/>
                    <a:pt x="43632" y="19064"/>
                    <a:pt x="43802" y="19012"/>
                  </a:cubicBezTo>
                  <a:cubicBezTo>
                    <a:pt x="47821" y="17760"/>
                    <a:pt x="40773" y="5086"/>
                    <a:pt x="40371" y="4375"/>
                  </a:cubicBezTo>
                  <a:lnTo>
                    <a:pt x="40371" y="4375"/>
                  </a:lnTo>
                  <a:cubicBezTo>
                    <a:pt x="40832" y="4994"/>
                    <a:pt x="48413" y="15040"/>
                    <a:pt x="52248" y="15040"/>
                  </a:cubicBezTo>
                  <a:cubicBezTo>
                    <a:pt x="52530" y="15040"/>
                    <a:pt x="52792" y="14986"/>
                    <a:pt x="53029" y="14869"/>
                  </a:cubicBezTo>
                  <a:cubicBezTo>
                    <a:pt x="56491" y="13185"/>
                    <a:pt x="45054" y="3247"/>
                    <a:pt x="44420" y="2706"/>
                  </a:cubicBezTo>
                  <a:lnTo>
                    <a:pt x="44420" y="2706"/>
                  </a:lnTo>
                  <a:cubicBezTo>
                    <a:pt x="45091" y="3081"/>
                    <a:pt x="55614" y="9082"/>
                    <a:pt x="60058" y="9082"/>
                  </a:cubicBezTo>
                  <a:cubicBezTo>
                    <a:pt x="60734" y="9082"/>
                    <a:pt x="61269" y="8943"/>
                    <a:pt x="61607" y="8625"/>
                  </a:cubicBezTo>
                  <a:cubicBezTo>
                    <a:pt x="64265" y="6137"/>
                    <a:pt x="49444" y="959"/>
                    <a:pt x="49443" y="959"/>
                  </a:cubicBezTo>
                  <a:lnTo>
                    <a:pt x="49443" y="959"/>
                  </a:lnTo>
                  <a:cubicBezTo>
                    <a:pt x="49444" y="959"/>
                    <a:pt x="50163" y="980"/>
                    <a:pt x="51281" y="980"/>
                  </a:cubicBezTo>
                  <a:cubicBezTo>
                    <a:pt x="54007" y="980"/>
                    <a:pt x="59104" y="856"/>
                    <a:pt x="61932" y="1"/>
                  </a:cubicBezTo>
                  <a:close/>
                </a:path>
              </a:pathLst>
            </a:custGeom>
            <a:solidFill>
              <a:srgbClr val="FFD3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9" name="Google Shape;819;p34"/>
            <p:cNvSpPr/>
            <p:nvPr/>
          </p:nvSpPr>
          <p:spPr>
            <a:xfrm>
              <a:off x="3226325" y="238875"/>
              <a:ext cx="986500" cy="167700"/>
            </a:xfrm>
            <a:custGeom>
              <a:avLst/>
              <a:gdLst/>
              <a:ahLst/>
              <a:cxnLst/>
              <a:rect l="l" t="t" r="r" b="b"/>
              <a:pathLst>
                <a:path w="39460" h="6708" extrusionOk="0">
                  <a:moveTo>
                    <a:pt x="1" y="1"/>
                  </a:moveTo>
                  <a:cubicBezTo>
                    <a:pt x="3607" y="2424"/>
                    <a:pt x="11293" y="6708"/>
                    <a:pt x="20569" y="6708"/>
                  </a:cubicBezTo>
                  <a:cubicBezTo>
                    <a:pt x="26440" y="6708"/>
                    <a:pt x="32947" y="4991"/>
                    <a:pt x="39459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0" name="Google Shape;820;p34"/>
            <p:cNvSpPr/>
            <p:nvPr/>
          </p:nvSpPr>
          <p:spPr>
            <a:xfrm>
              <a:off x="3770800" y="1824700"/>
              <a:ext cx="1357000" cy="993500"/>
            </a:xfrm>
            <a:custGeom>
              <a:avLst/>
              <a:gdLst/>
              <a:ahLst/>
              <a:cxnLst/>
              <a:rect l="l" t="t" r="r" b="b"/>
              <a:pathLst>
                <a:path w="54280" h="39740" extrusionOk="0">
                  <a:moveTo>
                    <a:pt x="17226" y="0"/>
                  </a:moveTo>
                  <a:cubicBezTo>
                    <a:pt x="8283" y="0"/>
                    <a:pt x="0" y="5372"/>
                    <a:pt x="107" y="5779"/>
                  </a:cubicBezTo>
                  <a:cubicBezTo>
                    <a:pt x="1559" y="11128"/>
                    <a:pt x="8854" y="12069"/>
                    <a:pt x="13808" y="12069"/>
                  </a:cubicBezTo>
                  <a:cubicBezTo>
                    <a:pt x="16499" y="12069"/>
                    <a:pt x="18499" y="11791"/>
                    <a:pt x="18499" y="11791"/>
                  </a:cubicBezTo>
                  <a:lnTo>
                    <a:pt x="18499" y="11791"/>
                  </a:lnTo>
                  <a:cubicBezTo>
                    <a:pt x="18499" y="11792"/>
                    <a:pt x="17804" y="29921"/>
                    <a:pt x="30524" y="37046"/>
                  </a:cubicBezTo>
                  <a:cubicBezTo>
                    <a:pt x="33990" y="38993"/>
                    <a:pt x="37305" y="39740"/>
                    <a:pt x="40351" y="39740"/>
                  </a:cubicBezTo>
                  <a:cubicBezTo>
                    <a:pt x="46323" y="39740"/>
                    <a:pt x="51260" y="36871"/>
                    <a:pt x="54279" y="34558"/>
                  </a:cubicBezTo>
                  <a:lnTo>
                    <a:pt x="54279" y="33399"/>
                  </a:lnTo>
                  <a:cubicBezTo>
                    <a:pt x="51665" y="34669"/>
                    <a:pt x="49599" y="35240"/>
                    <a:pt x="47924" y="35240"/>
                  </a:cubicBezTo>
                  <a:cubicBezTo>
                    <a:pt x="39388" y="35240"/>
                    <a:pt x="41025" y="20422"/>
                    <a:pt x="32239" y="7850"/>
                  </a:cubicBezTo>
                  <a:cubicBezTo>
                    <a:pt x="28081" y="1895"/>
                    <a:pt x="22537" y="0"/>
                    <a:pt x="17226" y="0"/>
                  </a:cubicBezTo>
                  <a:close/>
                </a:path>
              </a:pathLst>
            </a:custGeom>
            <a:solidFill>
              <a:srgbClr val="6D2D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1" name="Google Shape;821;p34"/>
            <p:cNvSpPr/>
            <p:nvPr/>
          </p:nvSpPr>
          <p:spPr>
            <a:xfrm>
              <a:off x="4389375" y="2627975"/>
              <a:ext cx="561450" cy="96225"/>
            </a:xfrm>
            <a:custGeom>
              <a:avLst/>
              <a:gdLst/>
              <a:ahLst/>
              <a:cxnLst/>
              <a:rect l="l" t="t" r="r" b="b"/>
              <a:pathLst>
                <a:path w="22458" h="3849" extrusionOk="0">
                  <a:moveTo>
                    <a:pt x="0" y="0"/>
                  </a:moveTo>
                  <a:lnTo>
                    <a:pt x="0" y="0"/>
                  </a:lnTo>
                  <a:cubicBezTo>
                    <a:pt x="3509" y="1561"/>
                    <a:pt x="7203" y="2690"/>
                    <a:pt x="10989" y="3323"/>
                  </a:cubicBezTo>
                  <a:cubicBezTo>
                    <a:pt x="12891" y="3617"/>
                    <a:pt x="14823" y="3849"/>
                    <a:pt x="16754" y="3849"/>
                  </a:cubicBezTo>
                  <a:cubicBezTo>
                    <a:pt x="18686" y="3849"/>
                    <a:pt x="20634" y="3648"/>
                    <a:pt x="22458" y="3076"/>
                  </a:cubicBezTo>
                  <a:lnTo>
                    <a:pt x="22458" y="3076"/>
                  </a:lnTo>
                  <a:cubicBezTo>
                    <a:pt x="21582" y="3148"/>
                    <a:pt x="20703" y="3183"/>
                    <a:pt x="19824" y="3183"/>
                  </a:cubicBezTo>
                  <a:cubicBezTo>
                    <a:pt x="18810" y="3183"/>
                    <a:pt x="17795" y="3136"/>
                    <a:pt x="16785" y="3045"/>
                  </a:cubicBezTo>
                  <a:cubicBezTo>
                    <a:pt x="14900" y="2906"/>
                    <a:pt x="13030" y="2612"/>
                    <a:pt x="11175" y="2319"/>
                  </a:cubicBezTo>
                  <a:cubicBezTo>
                    <a:pt x="9305" y="2010"/>
                    <a:pt x="7450" y="1623"/>
                    <a:pt x="5580" y="1237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1E032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2" name="Google Shape;822;p34"/>
            <p:cNvSpPr/>
            <p:nvPr/>
          </p:nvSpPr>
          <p:spPr>
            <a:xfrm>
              <a:off x="4246800" y="2285225"/>
              <a:ext cx="609750" cy="367500"/>
            </a:xfrm>
            <a:custGeom>
              <a:avLst/>
              <a:gdLst/>
              <a:ahLst/>
              <a:cxnLst/>
              <a:rect l="l" t="t" r="r" b="b"/>
              <a:pathLst>
                <a:path w="24390" h="14700" extrusionOk="0">
                  <a:moveTo>
                    <a:pt x="0" y="1"/>
                  </a:moveTo>
                  <a:cubicBezTo>
                    <a:pt x="1314" y="2057"/>
                    <a:pt x="2906" y="3927"/>
                    <a:pt x="4745" y="5534"/>
                  </a:cubicBezTo>
                  <a:cubicBezTo>
                    <a:pt x="6569" y="7157"/>
                    <a:pt x="8563" y="8579"/>
                    <a:pt x="10696" y="9784"/>
                  </a:cubicBezTo>
                  <a:cubicBezTo>
                    <a:pt x="12829" y="10990"/>
                    <a:pt x="15054" y="12010"/>
                    <a:pt x="17342" y="12845"/>
                  </a:cubicBezTo>
                  <a:cubicBezTo>
                    <a:pt x="19629" y="13695"/>
                    <a:pt x="21978" y="14313"/>
                    <a:pt x="24389" y="14699"/>
                  </a:cubicBezTo>
                  <a:cubicBezTo>
                    <a:pt x="23246" y="14313"/>
                    <a:pt x="22102" y="13927"/>
                    <a:pt x="20974" y="13463"/>
                  </a:cubicBezTo>
                  <a:cubicBezTo>
                    <a:pt x="19845" y="13046"/>
                    <a:pt x="18733" y="12597"/>
                    <a:pt x="17635" y="12118"/>
                  </a:cubicBezTo>
                  <a:cubicBezTo>
                    <a:pt x="15441" y="11145"/>
                    <a:pt x="13292" y="10078"/>
                    <a:pt x="11206" y="8903"/>
                  </a:cubicBezTo>
                  <a:cubicBezTo>
                    <a:pt x="9135" y="7713"/>
                    <a:pt x="7141" y="6400"/>
                    <a:pt x="5240" y="4931"/>
                  </a:cubicBezTo>
                  <a:lnTo>
                    <a:pt x="3849" y="3803"/>
                  </a:lnTo>
                  <a:cubicBezTo>
                    <a:pt x="3385" y="3432"/>
                    <a:pt x="2983" y="2984"/>
                    <a:pt x="2535" y="2582"/>
                  </a:cubicBezTo>
                  <a:cubicBezTo>
                    <a:pt x="1592" y="1809"/>
                    <a:pt x="881" y="851"/>
                    <a:pt x="0" y="1"/>
                  </a:cubicBezTo>
                  <a:close/>
                </a:path>
              </a:pathLst>
            </a:custGeom>
            <a:solidFill>
              <a:srgbClr val="1E032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3" name="Google Shape;823;p34"/>
            <p:cNvSpPr/>
            <p:nvPr/>
          </p:nvSpPr>
          <p:spPr>
            <a:xfrm>
              <a:off x="3866575" y="1910050"/>
              <a:ext cx="904975" cy="559125"/>
            </a:xfrm>
            <a:custGeom>
              <a:avLst/>
              <a:gdLst/>
              <a:ahLst/>
              <a:cxnLst/>
              <a:rect l="l" t="t" r="r" b="b"/>
              <a:pathLst>
                <a:path w="36199" h="22365" extrusionOk="0">
                  <a:moveTo>
                    <a:pt x="1" y="0"/>
                  </a:moveTo>
                  <a:cubicBezTo>
                    <a:pt x="3556" y="727"/>
                    <a:pt x="7018" y="1793"/>
                    <a:pt x="10356" y="3200"/>
                  </a:cubicBezTo>
                  <a:cubicBezTo>
                    <a:pt x="13679" y="4606"/>
                    <a:pt x="16925" y="6198"/>
                    <a:pt x="19954" y="8146"/>
                  </a:cubicBezTo>
                  <a:cubicBezTo>
                    <a:pt x="23014" y="10031"/>
                    <a:pt x="25920" y="12195"/>
                    <a:pt x="28609" y="14591"/>
                  </a:cubicBezTo>
                  <a:cubicBezTo>
                    <a:pt x="31361" y="16940"/>
                    <a:pt x="33772" y="19645"/>
                    <a:pt x="36198" y="22365"/>
                  </a:cubicBezTo>
                  <a:cubicBezTo>
                    <a:pt x="35657" y="21623"/>
                    <a:pt x="35132" y="20881"/>
                    <a:pt x="34575" y="20155"/>
                  </a:cubicBezTo>
                  <a:cubicBezTo>
                    <a:pt x="34034" y="19428"/>
                    <a:pt x="33524" y="18671"/>
                    <a:pt x="32906" y="18006"/>
                  </a:cubicBezTo>
                  <a:cubicBezTo>
                    <a:pt x="31685" y="16646"/>
                    <a:pt x="30495" y="15240"/>
                    <a:pt x="29150" y="14019"/>
                  </a:cubicBezTo>
                  <a:cubicBezTo>
                    <a:pt x="26554" y="11422"/>
                    <a:pt x="23586" y="9243"/>
                    <a:pt x="20511" y="7265"/>
                  </a:cubicBezTo>
                  <a:cubicBezTo>
                    <a:pt x="17404" y="5317"/>
                    <a:pt x="14096" y="3710"/>
                    <a:pt x="10634" y="2473"/>
                  </a:cubicBezTo>
                  <a:cubicBezTo>
                    <a:pt x="8919" y="1840"/>
                    <a:pt x="7172" y="1330"/>
                    <a:pt x="5395" y="866"/>
                  </a:cubicBezTo>
                  <a:cubicBezTo>
                    <a:pt x="3617" y="495"/>
                    <a:pt x="1825" y="124"/>
                    <a:pt x="1" y="0"/>
                  </a:cubicBezTo>
                  <a:close/>
                </a:path>
              </a:pathLst>
            </a:custGeom>
            <a:solidFill>
              <a:srgbClr val="1E032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4" name="Google Shape;824;p34"/>
            <p:cNvSpPr/>
            <p:nvPr/>
          </p:nvSpPr>
          <p:spPr>
            <a:xfrm>
              <a:off x="4030025" y="1845550"/>
              <a:ext cx="619025" cy="296750"/>
            </a:xfrm>
            <a:custGeom>
              <a:avLst/>
              <a:gdLst/>
              <a:ahLst/>
              <a:cxnLst/>
              <a:rect l="l" t="t" r="r" b="b"/>
              <a:pathLst>
                <a:path w="24761" h="11870" extrusionOk="0">
                  <a:moveTo>
                    <a:pt x="1866" y="0"/>
                  </a:moveTo>
                  <a:cubicBezTo>
                    <a:pt x="1243" y="0"/>
                    <a:pt x="621" y="34"/>
                    <a:pt x="1" y="107"/>
                  </a:cubicBezTo>
                  <a:cubicBezTo>
                    <a:pt x="1160" y="185"/>
                    <a:pt x="2319" y="339"/>
                    <a:pt x="3463" y="571"/>
                  </a:cubicBezTo>
                  <a:cubicBezTo>
                    <a:pt x="4606" y="787"/>
                    <a:pt x="5735" y="1050"/>
                    <a:pt x="6847" y="1406"/>
                  </a:cubicBezTo>
                  <a:cubicBezTo>
                    <a:pt x="9058" y="2086"/>
                    <a:pt x="11221" y="2936"/>
                    <a:pt x="13293" y="3956"/>
                  </a:cubicBezTo>
                  <a:cubicBezTo>
                    <a:pt x="14313" y="4512"/>
                    <a:pt x="15364" y="5007"/>
                    <a:pt x="16322" y="5641"/>
                  </a:cubicBezTo>
                  <a:cubicBezTo>
                    <a:pt x="16816" y="5950"/>
                    <a:pt x="17342" y="6212"/>
                    <a:pt x="17806" y="6552"/>
                  </a:cubicBezTo>
                  <a:cubicBezTo>
                    <a:pt x="18285" y="6893"/>
                    <a:pt x="18764" y="7217"/>
                    <a:pt x="19243" y="7542"/>
                  </a:cubicBezTo>
                  <a:cubicBezTo>
                    <a:pt x="21175" y="8855"/>
                    <a:pt x="22937" y="10370"/>
                    <a:pt x="24761" y="11869"/>
                  </a:cubicBezTo>
                  <a:cubicBezTo>
                    <a:pt x="23988" y="10973"/>
                    <a:pt x="23200" y="10092"/>
                    <a:pt x="22381" y="9242"/>
                  </a:cubicBezTo>
                  <a:cubicBezTo>
                    <a:pt x="21500" y="8469"/>
                    <a:pt x="20665" y="7603"/>
                    <a:pt x="19722" y="6908"/>
                  </a:cubicBezTo>
                  <a:cubicBezTo>
                    <a:pt x="17898" y="5378"/>
                    <a:pt x="15843" y="4157"/>
                    <a:pt x="13756" y="3044"/>
                  </a:cubicBezTo>
                  <a:cubicBezTo>
                    <a:pt x="11623" y="1978"/>
                    <a:pt x="9367" y="1174"/>
                    <a:pt x="7048" y="648"/>
                  </a:cubicBezTo>
                  <a:cubicBezTo>
                    <a:pt x="5342" y="262"/>
                    <a:pt x="3602" y="0"/>
                    <a:pt x="1866" y="0"/>
                  </a:cubicBezTo>
                  <a:close/>
                </a:path>
              </a:pathLst>
            </a:custGeom>
            <a:solidFill>
              <a:srgbClr val="1E032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" name="1 Flecha a la derecha con bandas"/>
          <p:cNvSpPr/>
          <p:nvPr/>
        </p:nvSpPr>
        <p:spPr>
          <a:xfrm>
            <a:off x="2676933" y="2479000"/>
            <a:ext cx="1773936" cy="795413"/>
          </a:xfrm>
          <a:prstGeom prst="stripedRightArrow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CL" dirty="0"/>
              <a:t>3 X 4= 12</a:t>
            </a:r>
          </a:p>
        </p:txBody>
      </p:sp>
      <p:sp>
        <p:nvSpPr>
          <p:cNvPr id="3" name="2 Preparación"/>
          <p:cNvSpPr/>
          <p:nvPr/>
        </p:nvSpPr>
        <p:spPr>
          <a:xfrm>
            <a:off x="890991" y="1223911"/>
            <a:ext cx="993456" cy="501031"/>
          </a:xfrm>
          <a:prstGeom prst="flowChartPreparation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CL" sz="3200" dirty="0"/>
              <a:t>4</a:t>
            </a:r>
          </a:p>
        </p:txBody>
      </p:sp>
      <p:sp>
        <p:nvSpPr>
          <p:cNvPr id="484" name="483 Preparación"/>
          <p:cNvSpPr/>
          <p:nvPr/>
        </p:nvSpPr>
        <p:spPr>
          <a:xfrm>
            <a:off x="6941280" y="1002846"/>
            <a:ext cx="1139029" cy="501031"/>
          </a:xfrm>
          <a:prstGeom prst="flowChartPreparation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CL" sz="3200" dirty="0"/>
              <a:t>12</a:t>
            </a:r>
          </a:p>
        </p:txBody>
      </p:sp>
      <p:grpSp>
        <p:nvGrpSpPr>
          <p:cNvPr id="692" name="Google Shape;4280;p64"/>
          <p:cNvGrpSpPr/>
          <p:nvPr/>
        </p:nvGrpSpPr>
        <p:grpSpPr>
          <a:xfrm>
            <a:off x="139839" y="1884209"/>
            <a:ext cx="958863" cy="936562"/>
            <a:chOff x="4359838" y="3100663"/>
            <a:chExt cx="1325950" cy="1223250"/>
          </a:xfrm>
        </p:grpSpPr>
        <p:sp>
          <p:nvSpPr>
            <p:cNvPr id="693" name="Google Shape;4281;p64"/>
            <p:cNvSpPr/>
            <p:nvPr/>
          </p:nvSpPr>
          <p:spPr>
            <a:xfrm>
              <a:off x="4548488" y="3326938"/>
              <a:ext cx="908700" cy="765750"/>
            </a:xfrm>
            <a:custGeom>
              <a:avLst/>
              <a:gdLst/>
              <a:ahLst/>
              <a:cxnLst/>
              <a:rect l="l" t="t" r="r" b="b"/>
              <a:pathLst>
                <a:path w="36348" h="30630" extrusionOk="0">
                  <a:moveTo>
                    <a:pt x="16255" y="0"/>
                  </a:moveTo>
                  <a:cubicBezTo>
                    <a:pt x="14141" y="0"/>
                    <a:pt x="12326" y="1720"/>
                    <a:pt x="11997" y="3050"/>
                  </a:cubicBezTo>
                  <a:cubicBezTo>
                    <a:pt x="11347" y="2890"/>
                    <a:pt x="10756" y="2817"/>
                    <a:pt x="10223" y="2817"/>
                  </a:cubicBezTo>
                  <a:cubicBezTo>
                    <a:pt x="6787" y="2817"/>
                    <a:pt x="5768" y="5854"/>
                    <a:pt x="6822" y="8224"/>
                  </a:cubicBezTo>
                  <a:cubicBezTo>
                    <a:pt x="0" y="11062"/>
                    <a:pt x="4931" y="15304"/>
                    <a:pt x="4931" y="15304"/>
                  </a:cubicBezTo>
                  <a:cubicBezTo>
                    <a:pt x="1362" y="20220"/>
                    <a:pt x="6822" y="22370"/>
                    <a:pt x="6822" y="22370"/>
                  </a:cubicBezTo>
                  <a:cubicBezTo>
                    <a:pt x="5910" y="27321"/>
                    <a:pt x="10933" y="27546"/>
                    <a:pt x="11853" y="27546"/>
                  </a:cubicBezTo>
                  <a:cubicBezTo>
                    <a:pt x="11945" y="27546"/>
                    <a:pt x="11997" y="27544"/>
                    <a:pt x="11997" y="27544"/>
                  </a:cubicBezTo>
                  <a:cubicBezTo>
                    <a:pt x="12886" y="29946"/>
                    <a:pt x="14323" y="30629"/>
                    <a:pt x="15671" y="30629"/>
                  </a:cubicBezTo>
                  <a:cubicBezTo>
                    <a:pt x="17452" y="30629"/>
                    <a:pt x="19077" y="29436"/>
                    <a:pt x="19077" y="29436"/>
                  </a:cubicBezTo>
                  <a:cubicBezTo>
                    <a:pt x="19918" y="29896"/>
                    <a:pt x="20733" y="30087"/>
                    <a:pt x="21495" y="30087"/>
                  </a:cubicBezTo>
                  <a:cubicBezTo>
                    <a:pt x="24439" y="30087"/>
                    <a:pt x="26600" y="27240"/>
                    <a:pt x="26430" y="26011"/>
                  </a:cubicBezTo>
                  <a:lnTo>
                    <a:pt x="26430" y="26011"/>
                  </a:lnTo>
                  <a:cubicBezTo>
                    <a:pt x="26602" y="26024"/>
                    <a:pt x="26769" y="26030"/>
                    <a:pt x="26929" y="26030"/>
                  </a:cubicBezTo>
                  <a:cubicBezTo>
                    <a:pt x="30802" y="26030"/>
                    <a:pt x="31317" y="22370"/>
                    <a:pt x="31317" y="22370"/>
                  </a:cubicBezTo>
                  <a:cubicBezTo>
                    <a:pt x="36348" y="20292"/>
                    <a:pt x="33223" y="15304"/>
                    <a:pt x="33223" y="15304"/>
                  </a:cubicBezTo>
                  <a:cubicBezTo>
                    <a:pt x="35559" y="11090"/>
                    <a:pt x="31317" y="8224"/>
                    <a:pt x="31317" y="8224"/>
                  </a:cubicBezTo>
                  <a:cubicBezTo>
                    <a:pt x="31116" y="4340"/>
                    <a:pt x="28809" y="3150"/>
                    <a:pt x="26143" y="3050"/>
                  </a:cubicBezTo>
                  <a:cubicBezTo>
                    <a:pt x="25252" y="961"/>
                    <a:pt x="23792" y="225"/>
                    <a:pt x="22271" y="225"/>
                  </a:cubicBezTo>
                  <a:cubicBezTo>
                    <a:pt x="21173" y="225"/>
                    <a:pt x="20044" y="609"/>
                    <a:pt x="19077" y="1143"/>
                  </a:cubicBezTo>
                  <a:cubicBezTo>
                    <a:pt x="18145" y="324"/>
                    <a:pt x="17172" y="0"/>
                    <a:pt x="16255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4" name="Google Shape;4282;p64"/>
            <p:cNvSpPr/>
            <p:nvPr/>
          </p:nvSpPr>
          <p:spPr>
            <a:xfrm>
              <a:off x="4420913" y="3182363"/>
              <a:ext cx="1221875" cy="1040725"/>
            </a:xfrm>
            <a:custGeom>
              <a:avLst/>
              <a:gdLst/>
              <a:ahLst/>
              <a:cxnLst/>
              <a:rect l="l" t="t" r="r" b="b"/>
              <a:pathLst>
                <a:path w="48875" h="41629" extrusionOk="0">
                  <a:moveTo>
                    <a:pt x="26945" y="1"/>
                  </a:moveTo>
                  <a:cubicBezTo>
                    <a:pt x="25225" y="1"/>
                    <a:pt x="23765" y="644"/>
                    <a:pt x="22947" y="2182"/>
                  </a:cubicBezTo>
                  <a:cubicBezTo>
                    <a:pt x="21633" y="1043"/>
                    <a:pt x="20401" y="601"/>
                    <a:pt x="19281" y="601"/>
                  </a:cubicBezTo>
                  <a:cubicBezTo>
                    <a:pt x="15445" y="601"/>
                    <a:pt x="12929" y="5780"/>
                    <a:pt x="12929" y="5780"/>
                  </a:cubicBezTo>
                  <a:lnTo>
                    <a:pt x="12929" y="5794"/>
                  </a:lnTo>
                  <a:cubicBezTo>
                    <a:pt x="5562" y="6353"/>
                    <a:pt x="6952" y="13319"/>
                    <a:pt x="6952" y="13319"/>
                  </a:cubicBezTo>
                  <a:cubicBezTo>
                    <a:pt x="1" y="17819"/>
                    <a:pt x="5390" y="22807"/>
                    <a:pt x="5390" y="22807"/>
                  </a:cubicBezTo>
                  <a:cubicBezTo>
                    <a:pt x="990" y="28683"/>
                    <a:pt x="8314" y="31321"/>
                    <a:pt x="8314" y="31321"/>
                  </a:cubicBezTo>
                  <a:cubicBezTo>
                    <a:pt x="8261" y="37513"/>
                    <a:pt x="12712" y="38338"/>
                    <a:pt x="15088" y="38338"/>
                  </a:cubicBezTo>
                  <a:cubicBezTo>
                    <a:pt x="15951" y="38338"/>
                    <a:pt x="16541" y="38229"/>
                    <a:pt x="16541" y="38229"/>
                  </a:cubicBezTo>
                  <a:cubicBezTo>
                    <a:pt x="17803" y="40839"/>
                    <a:pt x="19464" y="41628"/>
                    <a:pt x="21011" y="41628"/>
                  </a:cubicBezTo>
                  <a:cubicBezTo>
                    <a:pt x="23381" y="41628"/>
                    <a:pt x="25484" y="39777"/>
                    <a:pt x="25484" y="39777"/>
                  </a:cubicBezTo>
                  <a:cubicBezTo>
                    <a:pt x="27170" y="40730"/>
                    <a:pt x="28597" y="41106"/>
                    <a:pt x="29800" y="41106"/>
                  </a:cubicBezTo>
                  <a:cubicBezTo>
                    <a:pt x="34275" y="41106"/>
                    <a:pt x="35646" y="35907"/>
                    <a:pt x="35646" y="35907"/>
                  </a:cubicBezTo>
                  <a:cubicBezTo>
                    <a:pt x="45149" y="35248"/>
                    <a:pt x="41150" y="29056"/>
                    <a:pt x="41150" y="29056"/>
                  </a:cubicBezTo>
                  <a:cubicBezTo>
                    <a:pt x="48875" y="24513"/>
                    <a:pt x="42970" y="19181"/>
                    <a:pt x="42970" y="19181"/>
                  </a:cubicBezTo>
                  <a:cubicBezTo>
                    <a:pt x="46381" y="10309"/>
                    <a:pt x="39143" y="9650"/>
                    <a:pt x="39143" y="9650"/>
                  </a:cubicBezTo>
                  <a:cubicBezTo>
                    <a:pt x="38626" y="5055"/>
                    <a:pt x="31763" y="1"/>
                    <a:pt x="26945" y="1"/>
                  </a:cubicBezTo>
                  <a:close/>
                </a:path>
              </a:pathLst>
            </a:custGeom>
            <a:solidFill>
              <a:srgbClr val="FF51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5" name="Google Shape;4283;p64"/>
            <p:cNvSpPr/>
            <p:nvPr/>
          </p:nvSpPr>
          <p:spPr>
            <a:xfrm>
              <a:off x="4985363" y="3110788"/>
              <a:ext cx="435650" cy="594475"/>
            </a:xfrm>
            <a:custGeom>
              <a:avLst/>
              <a:gdLst/>
              <a:ahLst/>
              <a:cxnLst/>
              <a:rect l="l" t="t" r="r" b="b"/>
              <a:pathLst>
                <a:path w="17426" h="23779" extrusionOk="0">
                  <a:moveTo>
                    <a:pt x="7755" y="1"/>
                  </a:moveTo>
                  <a:cubicBezTo>
                    <a:pt x="1" y="1"/>
                    <a:pt x="1387" y="23778"/>
                    <a:pt x="1387" y="23778"/>
                  </a:cubicBezTo>
                  <a:cubicBezTo>
                    <a:pt x="1387" y="23778"/>
                    <a:pt x="17425" y="1978"/>
                    <a:pt x="8654" y="101"/>
                  </a:cubicBezTo>
                  <a:cubicBezTo>
                    <a:pt x="8341" y="33"/>
                    <a:pt x="8042" y="1"/>
                    <a:pt x="7755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6" name="Google Shape;4284;p64"/>
            <p:cNvSpPr/>
            <p:nvPr/>
          </p:nvSpPr>
          <p:spPr>
            <a:xfrm>
              <a:off x="4716538" y="3100663"/>
              <a:ext cx="335100" cy="613200"/>
            </a:xfrm>
            <a:custGeom>
              <a:avLst/>
              <a:gdLst/>
              <a:ahLst/>
              <a:cxnLst/>
              <a:rect l="l" t="t" r="r" b="b"/>
              <a:pathLst>
                <a:path w="13404" h="24528" extrusionOk="0">
                  <a:moveTo>
                    <a:pt x="7333" y="1"/>
                  </a:moveTo>
                  <a:cubicBezTo>
                    <a:pt x="7141" y="1"/>
                    <a:pt x="6943" y="25"/>
                    <a:pt x="6736" y="76"/>
                  </a:cubicBezTo>
                  <a:cubicBezTo>
                    <a:pt x="0" y="1738"/>
                    <a:pt x="12326" y="24527"/>
                    <a:pt x="12326" y="24527"/>
                  </a:cubicBezTo>
                  <a:cubicBezTo>
                    <a:pt x="12326" y="24527"/>
                    <a:pt x="13404" y="1"/>
                    <a:pt x="7333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7" name="Google Shape;4285;p64"/>
            <p:cNvSpPr/>
            <p:nvPr/>
          </p:nvSpPr>
          <p:spPr>
            <a:xfrm>
              <a:off x="4421288" y="3262088"/>
              <a:ext cx="603425" cy="451775"/>
            </a:xfrm>
            <a:custGeom>
              <a:avLst/>
              <a:gdLst/>
              <a:ahLst/>
              <a:cxnLst/>
              <a:rect l="l" t="t" r="r" b="b"/>
              <a:pathLst>
                <a:path w="24137" h="18071" extrusionOk="0">
                  <a:moveTo>
                    <a:pt x="7998" y="1"/>
                  </a:moveTo>
                  <a:cubicBezTo>
                    <a:pt x="7175" y="1"/>
                    <a:pt x="6415" y="311"/>
                    <a:pt x="5747" y="1014"/>
                  </a:cubicBezTo>
                  <a:cubicBezTo>
                    <a:pt x="0" y="7091"/>
                    <a:pt x="24136" y="18070"/>
                    <a:pt x="24136" y="18070"/>
                  </a:cubicBezTo>
                  <a:cubicBezTo>
                    <a:pt x="24136" y="18070"/>
                    <a:pt x="14267" y="1"/>
                    <a:pt x="7998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8" name="Google Shape;4286;p64"/>
            <p:cNvSpPr/>
            <p:nvPr/>
          </p:nvSpPr>
          <p:spPr>
            <a:xfrm>
              <a:off x="4362513" y="3500413"/>
              <a:ext cx="662200" cy="213450"/>
            </a:xfrm>
            <a:custGeom>
              <a:avLst/>
              <a:gdLst/>
              <a:ahLst/>
              <a:cxnLst/>
              <a:rect l="l" t="t" r="r" b="b"/>
              <a:pathLst>
                <a:path w="26488" h="8538" extrusionOk="0">
                  <a:moveTo>
                    <a:pt x="5572" y="0"/>
                  </a:moveTo>
                  <a:cubicBezTo>
                    <a:pt x="3982" y="0"/>
                    <a:pt x="2816" y="481"/>
                    <a:pt x="2365" y="1672"/>
                  </a:cubicBezTo>
                  <a:cubicBezTo>
                    <a:pt x="0" y="7892"/>
                    <a:pt x="26487" y="8537"/>
                    <a:pt x="26487" y="8537"/>
                  </a:cubicBezTo>
                  <a:cubicBezTo>
                    <a:pt x="26487" y="8537"/>
                    <a:pt x="12268" y="0"/>
                    <a:pt x="5572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9" name="Google Shape;4287;p64"/>
            <p:cNvSpPr/>
            <p:nvPr/>
          </p:nvSpPr>
          <p:spPr>
            <a:xfrm>
              <a:off x="5024688" y="3253563"/>
              <a:ext cx="570100" cy="460650"/>
            </a:xfrm>
            <a:custGeom>
              <a:avLst/>
              <a:gdLst/>
              <a:ahLst/>
              <a:cxnLst/>
              <a:rect l="l" t="t" r="r" b="b"/>
              <a:pathLst>
                <a:path w="22804" h="18426" extrusionOk="0">
                  <a:moveTo>
                    <a:pt x="16118" y="1"/>
                  </a:moveTo>
                  <a:cubicBezTo>
                    <a:pt x="10304" y="1"/>
                    <a:pt x="0" y="18411"/>
                    <a:pt x="0" y="18411"/>
                  </a:cubicBezTo>
                  <a:lnTo>
                    <a:pt x="0" y="18425"/>
                  </a:lnTo>
                  <a:cubicBezTo>
                    <a:pt x="0" y="18425"/>
                    <a:pt x="22803" y="3691"/>
                    <a:pt x="17386" y="352"/>
                  </a:cubicBezTo>
                  <a:cubicBezTo>
                    <a:pt x="16995" y="112"/>
                    <a:pt x="16570" y="1"/>
                    <a:pt x="16118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0" name="Google Shape;4288;p64"/>
            <p:cNvSpPr/>
            <p:nvPr/>
          </p:nvSpPr>
          <p:spPr>
            <a:xfrm>
              <a:off x="5024688" y="3500488"/>
              <a:ext cx="661100" cy="213375"/>
            </a:xfrm>
            <a:custGeom>
              <a:avLst/>
              <a:gdLst/>
              <a:ahLst/>
              <a:cxnLst/>
              <a:rect l="l" t="t" r="r" b="b"/>
              <a:pathLst>
                <a:path w="26444" h="8535" extrusionOk="0">
                  <a:moveTo>
                    <a:pt x="20860" y="1"/>
                  </a:moveTo>
                  <a:cubicBezTo>
                    <a:pt x="14130" y="1"/>
                    <a:pt x="0" y="8534"/>
                    <a:pt x="0" y="8534"/>
                  </a:cubicBezTo>
                  <a:cubicBezTo>
                    <a:pt x="0" y="8534"/>
                    <a:pt x="26444" y="8204"/>
                    <a:pt x="24151" y="1769"/>
                  </a:cubicBezTo>
                  <a:cubicBezTo>
                    <a:pt x="23701" y="508"/>
                    <a:pt x="22500" y="1"/>
                    <a:pt x="20860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1" name="Google Shape;4289;p64"/>
            <p:cNvSpPr/>
            <p:nvPr/>
          </p:nvSpPr>
          <p:spPr>
            <a:xfrm>
              <a:off x="5024688" y="3713838"/>
              <a:ext cx="640325" cy="215100"/>
            </a:xfrm>
            <a:custGeom>
              <a:avLst/>
              <a:gdLst/>
              <a:ahLst/>
              <a:cxnLst/>
              <a:rect l="l" t="t" r="r" b="b"/>
              <a:pathLst>
                <a:path w="25613" h="8604" extrusionOk="0">
                  <a:moveTo>
                    <a:pt x="0" y="0"/>
                  </a:moveTo>
                  <a:cubicBezTo>
                    <a:pt x="0" y="0"/>
                    <a:pt x="15040" y="8604"/>
                    <a:pt x="21368" y="8604"/>
                  </a:cubicBezTo>
                  <a:cubicBezTo>
                    <a:pt x="22775" y="8604"/>
                    <a:pt x="23752" y="8178"/>
                    <a:pt x="24036" y="7138"/>
                  </a:cubicBezTo>
                  <a:cubicBezTo>
                    <a:pt x="25613" y="1419"/>
                    <a:pt x="1" y="0"/>
                    <a:pt x="0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2" name="Google Shape;4290;p64"/>
            <p:cNvSpPr/>
            <p:nvPr/>
          </p:nvSpPr>
          <p:spPr>
            <a:xfrm>
              <a:off x="5020013" y="3705238"/>
              <a:ext cx="567975" cy="454875"/>
            </a:xfrm>
            <a:custGeom>
              <a:avLst/>
              <a:gdLst/>
              <a:ahLst/>
              <a:cxnLst/>
              <a:rect l="l" t="t" r="r" b="b"/>
              <a:pathLst>
                <a:path w="22719" h="18195" extrusionOk="0">
                  <a:moveTo>
                    <a:pt x="1" y="0"/>
                  </a:moveTo>
                  <a:cubicBezTo>
                    <a:pt x="1" y="1"/>
                    <a:pt x="11600" y="18194"/>
                    <a:pt x="16972" y="18194"/>
                  </a:cubicBezTo>
                  <a:cubicBezTo>
                    <a:pt x="17520" y="18194"/>
                    <a:pt x="18004" y="18005"/>
                    <a:pt x="18404" y="17586"/>
                  </a:cubicBezTo>
                  <a:cubicBezTo>
                    <a:pt x="22718" y="13057"/>
                    <a:pt x="331" y="201"/>
                    <a:pt x="1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3" name="Google Shape;4291;p64"/>
            <p:cNvSpPr/>
            <p:nvPr/>
          </p:nvSpPr>
          <p:spPr>
            <a:xfrm>
              <a:off x="5003438" y="3712038"/>
              <a:ext cx="349125" cy="611875"/>
            </a:xfrm>
            <a:custGeom>
              <a:avLst/>
              <a:gdLst/>
              <a:ahLst/>
              <a:cxnLst/>
              <a:rect l="l" t="t" r="r" b="b"/>
              <a:pathLst>
                <a:path w="13965" h="24475" extrusionOk="0">
                  <a:moveTo>
                    <a:pt x="793" y="0"/>
                  </a:moveTo>
                  <a:cubicBezTo>
                    <a:pt x="793" y="1"/>
                    <a:pt x="0" y="24475"/>
                    <a:pt x="6314" y="24475"/>
                  </a:cubicBezTo>
                  <a:cubicBezTo>
                    <a:pt x="6520" y="24475"/>
                    <a:pt x="6734" y="24448"/>
                    <a:pt x="6956" y="24394"/>
                  </a:cubicBezTo>
                  <a:cubicBezTo>
                    <a:pt x="13964" y="22689"/>
                    <a:pt x="793" y="1"/>
                    <a:pt x="793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4" name="Google Shape;4292;p64"/>
            <p:cNvSpPr/>
            <p:nvPr/>
          </p:nvSpPr>
          <p:spPr>
            <a:xfrm>
              <a:off x="4710088" y="3712038"/>
              <a:ext cx="313175" cy="607550"/>
            </a:xfrm>
            <a:custGeom>
              <a:avLst/>
              <a:gdLst/>
              <a:ahLst/>
              <a:cxnLst/>
              <a:rect l="l" t="t" r="r" b="b"/>
              <a:pathLst>
                <a:path w="12527" h="24302" extrusionOk="0">
                  <a:moveTo>
                    <a:pt x="12527" y="0"/>
                  </a:moveTo>
                  <a:cubicBezTo>
                    <a:pt x="12526" y="1"/>
                    <a:pt x="0" y="22531"/>
                    <a:pt x="5819" y="24222"/>
                  </a:cubicBezTo>
                  <a:cubicBezTo>
                    <a:pt x="6004" y="24276"/>
                    <a:pt x="6183" y="24302"/>
                    <a:pt x="6357" y="24302"/>
                  </a:cubicBezTo>
                  <a:cubicBezTo>
                    <a:pt x="11707" y="24302"/>
                    <a:pt x="12527" y="2"/>
                    <a:pt x="12527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5" name="Google Shape;4293;p64"/>
            <p:cNvSpPr/>
            <p:nvPr/>
          </p:nvSpPr>
          <p:spPr>
            <a:xfrm>
              <a:off x="4409813" y="3712038"/>
              <a:ext cx="613450" cy="441400"/>
            </a:xfrm>
            <a:custGeom>
              <a:avLst/>
              <a:gdLst/>
              <a:ahLst/>
              <a:cxnLst/>
              <a:rect l="l" t="t" r="r" b="b"/>
              <a:pathLst>
                <a:path w="24538" h="17656" extrusionOk="0">
                  <a:moveTo>
                    <a:pt x="24538" y="0"/>
                  </a:moveTo>
                  <a:cubicBezTo>
                    <a:pt x="24537" y="1"/>
                    <a:pt x="0" y="12398"/>
                    <a:pt x="6106" y="17013"/>
                  </a:cubicBezTo>
                  <a:cubicBezTo>
                    <a:pt x="6693" y="17456"/>
                    <a:pt x="7338" y="17656"/>
                    <a:pt x="8024" y="17656"/>
                  </a:cubicBezTo>
                  <a:cubicBezTo>
                    <a:pt x="14469" y="17656"/>
                    <a:pt x="24538" y="1"/>
                    <a:pt x="24538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6" name="Google Shape;4294;p64"/>
            <p:cNvSpPr/>
            <p:nvPr/>
          </p:nvSpPr>
          <p:spPr>
            <a:xfrm>
              <a:off x="4359838" y="3711938"/>
              <a:ext cx="663425" cy="208425"/>
            </a:xfrm>
            <a:custGeom>
              <a:avLst/>
              <a:gdLst/>
              <a:ahLst/>
              <a:cxnLst/>
              <a:rect l="l" t="t" r="r" b="b"/>
              <a:pathLst>
                <a:path w="26537" h="8337" extrusionOk="0">
                  <a:moveTo>
                    <a:pt x="25753" y="0"/>
                  </a:moveTo>
                  <a:cubicBezTo>
                    <a:pt x="21353" y="0"/>
                    <a:pt x="1" y="312"/>
                    <a:pt x="2329" y="6397"/>
                  </a:cubicBezTo>
                  <a:cubicBezTo>
                    <a:pt x="2860" y="7784"/>
                    <a:pt x="4188" y="8336"/>
                    <a:pt x="5964" y="8336"/>
                  </a:cubicBezTo>
                  <a:cubicBezTo>
                    <a:pt x="12865" y="8336"/>
                    <a:pt x="26537" y="4"/>
                    <a:pt x="26537" y="4"/>
                  </a:cubicBezTo>
                  <a:cubicBezTo>
                    <a:pt x="26537" y="4"/>
                    <a:pt x="26255" y="0"/>
                    <a:pt x="25753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7" name="Google Shape;4295;p64"/>
            <p:cNvSpPr/>
            <p:nvPr/>
          </p:nvSpPr>
          <p:spPr>
            <a:xfrm>
              <a:off x="4465713" y="3158988"/>
              <a:ext cx="1109000" cy="1097775"/>
            </a:xfrm>
            <a:custGeom>
              <a:avLst/>
              <a:gdLst/>
              <a:ahLst/>
              <a:cxnLst/>
              <a:rect l="l" t="t" r="r" b="b"/>
              <a:pathLst>
                <a:path w="44360" h="43911" extrusionOk="0">
                  <a:moveTo>
                    <a:pt x="28768" y="1"/>
                  </a:moveTo>
                  <a:cubicBezTo>
                    <a:pt x="27055" y="1"/>
                    <a:pt x="26172" y="9252"/>
                    <a:pt x="26172" y="9252"/>
                  </a:cubicBezTo>
                  <a:lnTo>
                    <a:pt x="19779" y="8994"/>
                  </a:lnTo>
                  <a:cubicBezTo>
                    <a:pt x="19779" y="8994"/>
                    <a:pt x="19364" y="638"/>
                    <a:pt x="17916" y="380"/>
                  </a:cubicBezTo>
                  <a:cubicBezTo>
                    <a:pt x="17896" y="376"/>
                    <a:pt x="17876" y="375"/>
                    <a:pt x="17858" y="375"/>
                  </a:cubicBezTo>
                  <a:cubicBezTo>
                    <a:pt x="16521" y="375"/>
                    <a:pt x="18891" y="9309"/>
                    <a:pt x="18891" y="9309"/>
                  </a:cubicBezTo>
                  <a:lnTo>
                    <a:pt x="14290" y="11660"/>
                  </a:lnTo>
                  <a:cubicBezTo>
                    <a:pt x="14290" y="11660"/>
                    <a:pt x="8223" y="6400"/>
                    <a:pt x="6371" y="6400"/>
                  </a:cubicBezTo>
                  <a:cubicBezTo>
                    <a:pt x="6249" y="6400"/>
                    <a:pt x="6145" y="6422"/>
                    <a:pt x="6063" y="6471"/>
                  </a:cubicBezTo>
                  <a:cubicBezTo>
                    <a:pt x="4730" y="7245"/>
                    <a:pt x="13086" y="12677"/>
                    <a:pt x="13086" y="12677"/>
                  </a:cubicBezTo>
                  <a:lnTo>
                    <a:pt x="9388" y="16877"/>
                  </a:lnTo>
                  <a:cubicBezTo>
                    <a:pt x="9388" y="16877"/>
                    <a:pt x="4335" y="15444"/>
                    <a:pt x="1851" y="15444"/>
                  </a:cubicBezTo>
                  <a:cubicBezTo>
                    <a:pt x="1144" y="15444"/>
                    <a:pt x="645" y="15560"/>
                    <a:pt x="531" y="15859"/>
                  </a:cubicBezTo>
                  <a:cubicBezTo>
                    <a:pt x="0" y="17206"/>
                    <a:pt x="8242" y="18410"/>
                    <a:pt x="8242" y="18410"/>
                  </a:cubicBezTo>
                  <a:lnTo>
                    <a:pt x="8672" y="23613"/>
                  </a:lnTo>
                  <a:cubicBezTo>
                    <a:pt x="8672" y="23613"/>
                    <a:pt x="172" y="25677"/>
                    <a:pt x="502" y="27239"/>
                  </a:cubicBezTo>
                  <a:cubicBezTo>
                    <a:pt x="565" y="27536"/>
                    <a:pt x="913" y="27655"/>
                    <a:pt x="1434" y="27655"/>
                  </a:cubicBezTo>
                  <a:cubicBezTo>
                    <a:pt x="3636" y="27655"/>
                    <a:pt x="8929" y="25519"/>
                    <a:pt x="8929" y="25519"/>
                  </a:cubicBezTo>
                  <a:lnTo>
                    <a:pt x="11008" y="29719"/>
                  </a:lnTo>
                  <a:cubicBezTo>
                    <a:pt x="11008" y="29719"/>
                    <a:pt x="4314" y="35724"/>
                    <a:pt x="5346" y="36928"/>
                  </a:cubicBezTo>
                  <a:cubicBezTo>
                    <a:pt x="5436" y="37031"/>
                    <a:pt x="5564" y="37078"/>
                    <a:pt x="5723" y="37078"/>
                  </a:cubicBezTo>
                  <a:cubicBezTo>
                    <a:pt x="7428" y="37078"/>
                    <a:pt x="12728" y="31682"/>
                    <a:pt x="12728" y="31682"/>
                  </a:cubicBezTo>
                  <a:cubicBezTo>
                    <a:pt x="12728" y="31682"/>
                    <a:pt x="14574" y="36205"/>
                    <a:pt x="17251" y="36426"/>
                  </a:cubicBezTo>
                  <a:lnTo>
                    <a:pt x="17251" y="36426"/>
                  </a:lnTo>
                  <a:cubicBezTo>
                    <a:pt x="17127" y="36751"/>
                    <a:pt x="14883" y="42679"/>
                    <a:pt x="16096" y="43808"/>
                  </a:cubicBezTo>
                  <a:cubicBezTo>
                    <a:pt x="16170" y="43877"/>
                    <a:pt x="16244" y="43910"/>
                    <a:pt x="16320" y="43910"/>
                  </a:cubicBezTo>
                  <a:cubicBezTo>
                    <a:pt x="17522" y="43910"/>
                    <a:pt x="18905" y="35638"/>
                    <a:pt x="18905" y="35638"/>
                  </a:cubicBezTo>
                  <a:lnTo>
                    <a:pt x="24538" y="35366"/>
                  </a:lnTo>
                  <a:cubicBezTo>
                    <a:pt x="24538" y="35366"/>
                    <a:pt x="26334" y="43911"/>
                    <a:pt x="27927" y="43911"/>
                  </a:cubicBezTo>
                  <a:cubicBezTo>
                    <a:pt x="27944" y="43911"/>
                    <a:pt x="27961" y="43910"/>
                    <a:pt x="27978" y="43908"/>
                  </a:cubicBezTo>
                  <a:cubicBezTo>
                    <a:pt x="29583" y="43736"/>
                    <a:pt x="25785" y="34749"/>
                    <a:pt x="25785" y="34749"/>
                  </a:cubicBezTo>
                  <a:lnTo>
                    <a:pt x="30643" y="34362"/>
                  </a:lnTo>
                  <a:lnTo>
                    <a:pt x="32120" y="33918"/>
                  </a:lnTo>
                  <a:cubicBezTo>
                    <a:pt x="32120" y="33918"/>
                    <a:pt x="36910" y="37362"/>
                    <a:pt x="38209" y="37362"/>
                  </a:cubicBezTo>
                  <a:cubicBezTo>
                    <a:pt x="38264" y="37362"/>
                    <a:pt x="38313" y="37356"/>
                    <a:pt x="38354" y="37344"/>
                  </a:cubicBezTo>
                  <a:cubicBezTo>
                    <a:pt x="39401" y="37043"/>
                    <a:pt x="33639" y="32671"/>
                    <a:pt x="33639" y="32671"/>
                  </a:cubicBezTo>
                  <a:lnTo>
                    <a:pt x="37007" y="28300"/>
                  </a:lnTo>
                  <a:cubicBezTo>
                    <a:pt x="37007" y="28300"/>
                    <a:pt x="40697" y="29268"/>
                    <a:pt x="42627" y="29268"/>
                  </a:cubicBezTo>
                  <a:cubicBezTo>
                    <a:pt x="43237" y="29268"/>
                    <a:pt x="43672" y="29171"/>
                    <a:pt x="43758" y="28916"/>
                  </a:cubicBezTo>
                  <a:cubicBezTo>
                    <a:pt x="44116" y="27855"/>
                    <a:pt x="36978" y="27225"/>
                    <a:pt x="36978" y="27225"/>
                  </a:cubicBezTo>
                  <a:lnTo>
                    <a:pt x="38096" y="19543"/>
                  </a:lnTo>
                  <a:cubicBezTo>
                    <a:pt x="38096" y="19543"/>
                    <a:pt x="44360" y="17264"/>
                    <a:pt x="43772" y="16017"/>
                  </a:cubicBezTo>
                  <a:cubicBezTo>
                    <a:pt x="43663" y="15785"/>
                    <a:pt x="43346" y="15691"/>
                    <a:pt x="42900" y="15691"/>
                  </a:cubicBezTo>
                  <a:cubicBezTo>
                    <a:pt x="40946" y="15691"/>
                    <a:pt x="36534" y="17507"/>
                    <a:pt x="36534" y="17507"/>
                  </a:cubicBezTo>
                  <a:lnTo>
                    <a:pt x="32607" y="12018"/>
                  </a:lnTo>
                  <a:cubicBezTo>
                    <a:pt x="32607" y="12018"/>
                    <a:pt x="38985" y="7503"/>
                    <a:pt x="38469" y="6056"/>
                  </a:cubicBezTo>
                  <a:cubicBezTo>
                    <a:pt x="38421" y="5919"/>
                    <a:pt x="38318" y="5856"/>
                    <a:pt x="38171" y="5856"/>
                  </a:cubicBezTo>
                  <a:cubicBezTo>
                    <a:pt x="36754" y="5856"/>
                    <a:pt x="31245" y="11660"/>
                    <a:pt x="31245" y="11660"/>
                  </a:cubicBezTo>
                  <a:lnTo>
                    <a:pt x="27763" y="9151"/>
                  </a:lnTo>
                  <a:cubicBezTo>
                    <a:pt x="27763" y="9151"/>
                    <a:pt x="30729" y="538"/>
                    <a:pt x="28909" y="22"/>
                  </a:cubicBezTo>
                  <a:cubicBezTo>
                    <a:pt x="28861" y="8"/>
                    <a:pt x="28814" y="1"/>
                    <a:pt x="28768" y="1"/>
                  </a:cubicBezTo>
                  <a:close/>
                </a:path>
              </a:pathLst>
            </a:custGeom>
            <a:solidFill>
              <a:srgbClr val="0092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8" name="Google Shape;4296;p64"/>
            <p:cNvSpPr/>
            <p:nvPr/>
          </p:nvSpPr>
          <p:spPr>
            <a:xfrm>
              <a:off x="4502613" y="3220788"/>
              <a:ext cx="1011550" cy="973325"/>
            </a:xfrm>
            <a:custGeom>
              <a:avLst/>
              <a:gdLst/>
              <a:ahLst/>
              <a:cxnLst/>
              <a:rect l="l" t="t" r="r" b="b"/>
              <a:pathLst>
                <a:path w="40462" h="38933" extrusionOk="0">
                  <a:moveTo>
                    <a:pt x="20998" y="0"/>
                  </a:moveTo>
                  <a:cubicBezTo>
                    <a:pt x="13129" y="0"/>
                    <a:pt x="6020" y="4745"/>
                    <a:pt x="3010" y="12011"/>
                  </a:cubicBezTo>
                  <a:cubicBezTo>
                    <a:pt x="1" y="19292"/>
                    <a:pt x="1663" y="27662"/>
                    <a:pt x="7239" y="33238"/>
                  </a:cubicBezTo>
                  <a:cubicBezTo>
                    <a:pt x="10958" y="36957"/>
                    <a:pt x="15934" y="38933"/>
                    <a:pt x="21000" y="38933"/>
                  </a:cubicBezTo>
                  <a:cubicBezTo>
                    <a:pt x="23509" y="38933"/>
                    <a:pt x="26040" y="38448"/>
                    <a:pt x="28451" y="37451"/>
                  </a:cubicBezTo>
                  <a:cubicBezTo>
                    <a:pt x="35717" y="34442"/>
                    <a:pt x="40462" y="27347"/>
                    <a:pt x="40462" y="19464"/>
                  </a:cubicBezTo>
                  <a:cubicBezTo>
                    <a:pt x="40462" y="8715"/>
                    <a:pt x="31747" y="0"/>
                    <a:pt x="20998" y="0"/>
                  </a:cubicBezTo>
                  <a:close/>
                </a:path>
              </a:pathLst>
            </a:custGeom>
            <a:solidFill>
              <a:srgbClr val="FFD3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9" name="Google Shape;4297;p64"/>
            <p:cNvSpPr/>
            <p:nvPr/>
          </p:nvSpPr>
          <p:spPr>
            <a:xfrm>
              <a:off x="4614763" y="3287063"/>
              <a:ext cx="817700" cy="812700"/>
            </a:xfrm>
            <a:custGeom>
              <a:avLst/>
              <a:gdLst/>
              <a:ahLst/>
              <a:cxnLst/>
              <a:rect l="l" t="t" r="r" b="b"/>
              <a:pathLst>
                <a:path w="32708" h="32508" extrusionOk="0">
                  <a:moveTo>
                    <a:pt x="12370" y="1"/>
                  </a:moveTo>
                  <a:cubicBezTo>
                    <a:pt x="12312" y="1"/>
                    <a:pt x="12269" y="15"/>
                    <a:pt x="12212" y="15"/>
                  </a:cubicBezTo>
                  <a:cubicBezTo>
                    <a:pt x="11237" y="144"/>
                    <a:pt x="11166" y="1463"/>
                    <a:pt x="11438" y="2982"/>
                  </a:cubicBezTo>
                  <a:cubicBezTo>
                    <a:pt x="12312" y="4415"/>
                    <a:pt x="13043" y="5920"/>
                    <a:pt x="13631" y="7483"/>
                  </a:cubicBezTo>
                  <a:cubicBezTo>
                    <a:pt x="13918" y="7397"/>
                    <a:pt x="14204" y="7325"/>
                    <a:pt x="14505" y="7268"/>
                  </a:cubicBezTo>
                  <a:cubicBezTo>
                    <a:pt x="14233" y="5232"/>
                    <a:pt x="14090" y="3226"/>
                    <a:pt x="14247" y="1592"/>
                  </a:cubicBezTo>
                  <a:cubicBezTo>
                    <a:pt x="13717" y="675"/>
                    <a:pt x="13086" y="1"/>
                    <a:pt x="12370" y="1"/>
                  </a:cubicBezTo>
                  <a:close/>
                  <a:moveTo>
                    <a:pt x="20840" y="273"/>
                  </a:moveTo>
                  <a:cubicBezTo>
                    <a:pt x="20109" y="273"/>
                    <a:pt x="19450" y="1234"/>
                    <a:pt x="18920" y="2423"/>
                  </a:cubicBezTo>
                  <a:cubicBezTo>
                    <a:pt x="18934" y="4057"/>
                    <a:pt x="18819" y="5691"/>
                    <a:pt x="18576" y="7311"/>
                  </a:cubicBezTo>
                  <a:cubicBezTo>
                    <a:pt x="18948" y="7397"/>
                    <a:pt x="19307" y="7497"/>
                    <a:pt x="19665" y="7626"/>
                  </a:cubicBezTo>
                  <a:cubicBezTo>
                    <a:pt x="20253" y="6150"/>
                    <a:pt x="20969" y="4716"/>
                    <a:pt x="21801" y="3340"/>
                  </a:cubicBezTo>
                  <a:cubicBezTo>
                    <a:pt x="21915" y="1778"/>
                    <a:pt x="21772" y="345"/>
                    <a:pt x="20912" y="273"/>
                  </a:cubicBezTo>
                  <a:close/>
                  <a:moveTo>
                    <a:pt x="5213" y="4142"/>
                  </a:moveTo>
                  <a:cubicBezTo>
                    <a:pt x="4864" y="4142"/>
                    <a:pt x="4542" y="4255"/>
                    <a:pt x="4272" y="4458"/>
                  </a:cubicBezTo>
                  <a:cubicBezTo>
                    <a:pt x="3469" y="5103"/>
                    <a:pt x="3842" y="6293"/>
                    <a:pt x="4630" y="7526"/>
                  </a:cubicBezTo>
                  <a:cubicBezTo>
                    <a:pt x="6006" y="8257"/>
                    <a:pt x="7540" y="9317"/>
                    <a:pt x="9045" y="10492"/>
                  </a:cubicBezTo>
                  <a:cubicBezTo>
                    <a:pt x="9303" y="10191"/>
                    <a:pt x="9575" y="9905"/>
                    <a:pt x="9861" y="9647"/>
                  </a:cubicBezTo>
                  <a:cubicBezTo>
                    <a:pt x="8486" y="7870"/>
                    <a:pt x="7253" y="6021"/>
                    <a:pt x="6579" y="4444"/>
                  </a:cubicBezTo>
                  <a:cubicBezTo>
                    <a:pt x="6164" y="4258"/>
                    <a:pt x="5719" y="4157"/>
                    <a:pt x="5275" y="4143"/>
                  </a:cubicBezTo>
                  <a:cubicBezTo>
                    <a:pt x="5254" y="4142"/>
                    <a:pt x="5233" y="4142"/>
                    <a:pt x="5213" y="4142"/>
                  </a:cubicBezTo>
                  <a:close/>
                  <a:moveTo>
                    <a:pt x="28002" y="5073"/>
                  </a:moveTo>
                  <a:cubicBezTo>
                    <a:pt x="27985" y="5073"/>
                    <a:pt x="27967" y="5073"/>
                    <a:pt x="27949" y="5075"/>
                  </a:cubicBezTo>
                  <a:lnTo>
                    <a:pt x="27935" y="5075"/>
                  </a:lnTo>
                  <a:cubicBezTo>
                    <a:pt x="27290" y="5075"/>
                    <a:pt x="26401" y="5548"/>
                    <a:pt x="25541" y="6150"/>
                  </a:cubicBezTo>
                  <a:cubicBezTo>
                    <a:pt x="24782" y="7382"/>
                    <a:pt x="23965" y="8572"/>
                    <a:pt x="23062" y="9704"/>
                  </a:cubicBezTo>
                  <a:cubicBezTo>
                    <a:pt x="23363" y="9991"/>
                    <a:pt x="23650" y="10292"/>
                    <a:pt x="23907" y="10607"/>
                  </a:cubicBezTo>
                  <a:cubicBezTo>
                    <a:pt x="24911" y="9833"/>
                    <a:pt x="25943" y="9116"/>
                    <a:pt x="27032" y="8472"/>
                  </a:cubicBezTo>
                  <a:cubicBezTo>
                    <a:pt x="28193" y="7196"/>
                    <a:pt x="29211" y="5734"/>
                    <a:pt x="28465" y="5218"/>
                  </a:cubicBezTo>
                  <a:cubicBezTo>
                    <a:pt x="28324" y="5128"/>
                    <a:pt x="28159" y="5073"/>
                    <a:pt x="28002" y="5073"/>
                  </a:cubicBezTo>
                  <a:close/>
                  <a:moveTo>
                    <a:pt x="29770" y="11811"/>
                  </a:moveTo>
                  <a:lnTo>
                    <a:pt x="29741" y="11825"/>
                  </a:lnTo>
                  <a:cubicBezTo>
                    <a:pt x="29742" y="11825"/>
                    <a:pt x="29743" y="11825"/>
                    <a:pt x="29744" y="11825"/>
                  </a:cubicBezTo>
                  <a:lnTo>
                    <a:pt x="29743" y="11825"/>
                  </a:lnTo>
                  <a:cubicBezTo>
                    <a:pt x="29752" y="11821"/>
                    <a:pt x="29761" y="11816"/>
                    <a:pt x="29770" y="11811"/>
                  </a:cubicBezTo>
                  <a:close/>
                  <a:moveTo>
                    <a:pt x="29743" y="11825"/>
                  </a:moveTo>
                  <a:lnTo>
                    <a:pt x="29743" y="11825"/>
                  </a:lnTo>
                  <a:cubicBezTo>
                    <a:pt x="28419" y="12551"/>
                    <a:pt x="27066" y="13205"/>
                    <a:pt x="25670" y="13775"/>
                  </a:cubicBezTo>
                  <a:cubicBezTo>
                    <a:pt x="25814" y="14205"/>
                    <a:pt x="25914" y="14635"/>
                    <a:pt x="26000" y="15064"/>
                  </a:cubicBezTo>
                  <a:cubicBezTo>
                    <a:pt x="27276" y="14864"/>
                    <a:pt x="28551" y="14749"/>
                    <a:pt x="29841" y="14692"/>
                  </a:cubicBezTo>
                  <a:cubicBezTo>
                    <a:pt x="31360" y="14133"/>
                    <a:pt x="32708" y="13402"/>
                    <a:pt x="32392" y="12657"/>
                  </a:cubicBezTo>
                  <a:cubicBezTo>
                    <a:pt x="32120" y="12041"/>
                    <a:pt x="31004" y="11826"/>
                    <a:pt x="29744" y="11825"/>
                  </a:cubicBezTo>
                  <a:close/>
                  <a:moveTo>
                    <a:pt x="2996" y="11711"/>
                  </a:moveTo>
                  <a:cubicBezTo>
                    <a:pt x="1678" y="11711"/>
                    <a:pt x="488" y="11926"/>
                    <a:pt x="259" y="12657"/>
                  </a:cubicBezTo>
                  <a:cubicBezTo>
                    <a:pt x="15" y="13431"/>
                    <a:pt x="846" y="14276"/>
                    <a:pt x="1878" y="15007"/>
                  </a:cubicBezTo>
                  <a:lnTo>
                    <a:pt x="2423" y="15007"/>
                  </a:lnTo>
                  <a:cubicBezTo>
                    <a:pt x="3885" y="15021"/>
                    <a:pt x="5347" y="15122"/>
                    <a:pt x="6809" y="15308"/>
                  </a:cubicBezTo>
                  <a:cubicBezTo>
                    <a:pt x="6895" y="14764"/>
                    <a:pt x="7024" y="14219"/>
                    <a:pt x="7196" y="13689"/>
                  </a:cubicBezTo>
                  <a:cubicBezTo>
                    <a:pt x="5877" y="13115"/>
                    <a:pt x="4601" y="12470"/>
                    <a:pt x="3369" y="11739"/>
                  </a:cubicBezTo>
                  <a:lnTo>
                    <a:pt x="3010" y="11739"/>
                  </a:lnTo>
                  <a:lnTo>
                    <a:pt x="2996" y="11711"/>
                  </a:lnTo>
                  <a:close/>
                  <a:moveTo>
                    <a:pt x="25971" y="18805"/>
                  </a:moveTo>
                  <a:cubicBezTo>
                    <a:pt x="25857" y="19307"/>
                    <a:pt x="25713" y="19823"/>
                    <a:pt x="25527" y="20310"/>
                  </a:cubicBezTo>
                  <a:cubicBezTo>
                    <a:pt x="26473" y="20712"/>
                    <a:pt x="27419" y="21127"/>
                    <a:pt x="28293" y="21571"/>
                  </a:cubicBezTo>
                  <a:cubicBezTo>
                    <a:pt x="28881" y="21743"/>
                    <a:pt x="29483" y="21844"/>
                    <a:pt x="30085" y="21858"/>
                  </a:cubicBezTo>
                  <a:cubicBezTo>
                    <a:pt x="30887" y="21858"/>
                    <a:pt x="31489" y="21586"/>
                    <a:pt x="31547" y="20826"/>
                  </a:cubicBezTo>
                  <a:cubicBezTo>
                    <a:pt x="31604" y="20067"/>
                    <a:pt x="31174" y="19522"/>
                    <a:pt x="30529" y="19092"/>
                  </a:cubicBezTo>
                  <a:lnTo>
                    <a:pt x="30357" y="19092"/>
                  </a:lnTo>
                  <a:cubicBezTo>
                    <a:pt x="28895" y="19078"/>
                    <a:pt x="27433" y="18977"/>
                    <a:pt x="25986" y="18805"/>
                  </a:cubicBezTo>
                  <a:close/>
                  <a:moveTo>
                    <a:pt x="6866" y="18562"/>
                  </a:moveTo>
                  <a:cubicBezTo>
                    <a:pt x="5490" y="18691"/>
                    <a:pt x="4114" y="18777"/>
                    <a:pt x="2867" y="18791"/>
                  </a:cubicBezTo>
                  <a:cubicBezTo>
                    <a:pt x="1405" y="19508"/>
                    <a:pt x="1" y="20468"/>
                    <a:pt x="345" y="21371"/>
                  </a:cubicBezTo>
                  <a:cubicBezTo>
                    <a:pt x="502" y="21801"/>
                    <a:pt x="1047" y="21958"/>
                    <a:pt x="1778" y="21958"/>
                  </a:cubicBezTo>
                  <a:cubicBezTo>
                    <a:pt x="2638" y="21930"/>
                    <a:pt x="3483" y="21801"/>
                    <a:pt x="4300" y="21586"/>
                  </a:cubicBezTo>
                  <a:cubicBezTo>
                    <a:pt x="5246" y="21099"/>
                    <a:pt x="6264" y="20626"/>
                    <a:pt x="7310" y="20196"/>
                  </a:cubicBezTo>
                  <a:cubicBezTo>
                    <a:pt x="7124" y="19665"/>
                    <a:pt x="6966" y="19121"/>
                    <a:pt x="6866" y="18562"/>
                  </a:cubicBezTo>
                  <a:close/>
                  <a:moveTo>
                    <a:pt x="23693" y="23306"/>
                  </a:moveTo>
                  <a:cubicBezTo>
                    <a:pt x="23463" y="23564"/>
                    <a:pt x="23220" y="23807"/>
                    <a:pt x="22976" y="24037"/>
                  </a:cubicBezTo>
                  <a:cubicBezTo>
                    <a:pt x="23621" y="24854"/>
                    <a:pt x="24251" y="25699"/>
                    <a:pt x="24810" y="26516"/>
                  </a:cubicBezTo>
                  <a:cubicBezTo>
                    <a:pt x="25627" y="27176"/>
                    <a:pt x="26487" y="27691"/>
                    <a:pt x="27161" y="27691"/>
                  </a:cubicBezTo>
                  <a:cubicBezTo>
                    <a:pt x="27347" y="27691"/>
                    <a:pt x="27534" y="27649"/>
                    <a:pt x="27691" y="27563"/>
                  </a:cubicBezTo>
                  <a:cubicBezTo>
                    <a:pt x="28150" y="27290"/>
                    <a:pt x="28121" y="26717"/>
                    <a:pt x="27849" y="26043"/>
                  </a:cubicBezTo>
                  <a:cubicBezTo>
                    <a:pt x="26387" y="25241"/>
                    <a:pt x="25011" y="24323"/>
                    <a:pt x="23693" y="23306"/>
                  </a:cubicBezTo>
                  <a:close/>
                  <a:moveTo>
                    <a:pt x="9145" y="23277"/>
                  </a:moveTo>
                  <a:cubicBezTo>
                    <a:pt x="7955" y="24180"/>
                    <a:pt x="6694" y="25011"/>
                    <a:pt x="5404" y="25771"/>
                  </a:cubicBezTo>
                  <a:cubicBezTo>
                    <a:pt x="4974" y="26860"/>
                    <a:pt x="4773" y="27878"/>
                    <a:pt x="5275" y="28279"/>
                  </a:cubicBezTo>
                  <a:cubicBezTo>
                    <a:pt x="5404" y="28369"/>
                    <a:pt x="5544" y="28425"/>
                    <a:pt x="5696" y="28425"/>
                  </a:cubicBezTo>
                  <a:cubicBezTo>
                    <a:pt x="5713" y="28425"/>
                    <a:pt x="5730" y="28424"/>
                    <a:pt x="5748" y="28422"/>
                  </a:cubicBezTo>
                  <a:cubicBezTo>
                    <a:pt x="6393" y="28422"/>
                    <a:pt x="7353" y="27835"/>
                    <a:pt x="8314" y="27090"/>
                  </a:cubicBezTo>
                  <a:cubicBezTo>
                    <a:pt x="8873" y="26187"/>
                    <a:pt x="9532" y="25255"/>
                    <a:pt x="10234" y="24338"/>
                  </a:cubicBezTo>
                  <a:cubicBezTo>
                    <a:pt x="9847" y="24008"/>
                    <a:pt x="9489" y="23650"/>
                    <a:pt x="9145" y="23277"/>
                  </a:cubicBezTo>
                  <a:close/>
                  <a:moveTo>
                    <a:pt x="19493" y="26072"/>
                  </a:moveTo>
                  <a:cubicBezTo>
                    <a:pt x="19092" y="26201"/>
                    <a:pt x="18690" y="26301"/>
                    <a:pt x="18275" y="26387"/>
                  </a:cubicBezTo>
                  <a:cubicBezTo>
                    <a:pt x="18418" y="27649"/>
                    <a:pt x="18533" y="28910"/>
                    <a:pt x="18561" y="30085"/>
                  </a:cubicBezTo>
                  <a:cubicBezTo>
                    <a:pt x="19106" y="31045"/>
                    <a:pt x="19694" y="31834"/>
                    <a:pt x="20267" y="31834"/>
                  </a:cubicBezTo>
                  <a:cubicBezTo>
                    <a:pt x="20324" y="31834"/>
                    <a:pt x="20382" y="31834"/>
                    <a:pt x="20439" y="31805"/>
                  </a:cubicBezTo>
                  <a:cubicBezTo>
                    <a:pt x="21041" y="31633"/>
                    <a:pt x="21127" y="30558"/>
                    <a:pt x="21012" y="29340"/>
                  </a:cubicBezTo>
                  <a:cubicBezTo>
                    <a:pt x="20453" y="28279"/>
                    <a:pt x="19937" y="27190"/>
                    <a:pt x="19493" y="26072"/>
                  </a:cubicBezTo>
                  <a:close/>
                  <a:moveTo>
                    <a:pt x="13287" y="26043"/>
                  </a:moveTo>
                  <a:cubicBezTo>
                    <a:pt x="12685" y="27448"/>
                    <a:pt x="12026" y="28809"/>
                    <a:pt x="11266" y="30142"/>
                  </a:cubicBezTo>
                  <a:cubicBezTo>
                    <a:pt x="11309" y="31289"/>
                    <a:pt x="11567" y="32221"/>
                    <a:pt x="12226" y="32464"/>
                  </a:cubicBezTo>
                  <a:cubicBezTo>
                    <a:pt x="12312" y="32493"/>
                    <a:pt x="12398" y="32507"/>
                    <a:pt x="12499" y="32507"/>
                  </a:cubicBezTo>
                  <a:cubicBezTo>
                    <a:pt x="13273" y="32507"/>
                    <a:pt x="13946" y="31346"/>
                    <a:pt x="14491" y="29985"/>
                  </a:cubicBezTo>
                  <a:cubicBezTo>
                    <a:pt x="14520" y="28852"/>
                    <a:pt x="14634" y="27634"/>
                    <a:pt x="14792" y="26416"/>
                  </a:cubicBezTo>
                  <a:cubicBezTo>
                    <a:pt x="14276" y="26330"/>
                    <a:pt x="13774" y="26201"/>
                    <a:pt x="13287" y="26043"/>
                  </a:cubicBezTo>
                  <a:close/>
                </a:path>
              </a:pathLst>
            </a:custGeom>
            <a:solidFill>
              <a:srgbClr val="FF885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0" name="Google Shape;4298;p64"/>
            <p:cNvSpPr/>
            <p:nvPr/>
          </p:nvSpPr>
          <p:spPr>
            <a:xfrm>
              <a:off x="4895338" y="3237588"/>
              <a:ext cx="265125" cy="477350"/>
            </a:xfrm>
            <a:custGeom>
              <a:avLst/>
              <a:gdLst/>
              <a:ahLst/>
              <a:cxnLst/>
              <a:rect l="l" t="t" r="r" b="b"/>
              <a:pathLst>
                <a:path w="10605" h="19094" extrusionOk="0">
                  <a:moveTo>
                    <a:pt x="5419" y="0"/>
                  </a:moveTo>
                  <a:cubicBezTo>
                    <a:pt x="5391" y="0"/>
                    <a:pt x="5361" y="1"/>
                    <a:pt x="5332" y="2"/>
                  </a:cubicBezTo>
                  <a:cubicBezTo>
                    <a:pt x="0" y="217"/>
                    <a:pt x="5332" y="19093"/>
                    <a:pt x="5332" y="19093"/>
                  </a:cubicBezTo>
                  <a:cubicBezTo>
                    <a:pt x="5332" y="19093"/>
                    <a:pt x="10605" y="0"/>
                    <a:pt x="5419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1" name="Google Shape;4299;p64"/>
            <p:cNvSpPr/>
            <p:nvPr/>
          </p:nvSpPr>
          <p:spPr>
            <a:xfrm>
              <a:off x="4664213" y="3294288"/>
              <a:ext cx="364425" cy="420650"/>
            </a:xfrm>
            <a:custGeom>
              <a:avLst/>
              <a:gdLst/>
              <a:ahLst/>
              <a:cxnLst/>
              <a:rect l="l" t="t" r="r" b="b"/>
              <a:pathLst>
                <a:path w="14577" h="16826" extrusionOk="0">
                  <a:moveTo>
                    <a:pt x="6090" y="1"/>
                  </a:moveTo>
                  <a:cubicBezTo>
                    <a:pt x="5789" y="1"/>
                    <a:pt x="5483" y="69"/>
                    <a:pt x="5175" y="214"/>
                  </a:cubicBezTo>
                  <a:cubicBezTo>
                    <a:pt x="1" y="2636"/>
                    <a:pt x="14577" y="16825"/>
                    <a:pt x="14577" y="16825"/>
                  </a:cubicBezTo>
                  <a:cubicBezTo>
                    <a:pt x="14577" y="16825"/>
                    <a:pt x="10827" y="1"/>
                    <a:pt x="6090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2" name="Google Shape;4300;p64"/>
            <p:cNvSpPr/>
            <p:nvPr/>
          </p:nvSpPr>
          <p:spPr>
            <a:xfrm>
              <a:off x="5028613" y="3297963"/>
              <a:ext cx="358000" cy="416975"/>
            </a:xfrm>
            <a:custGeom>
              <a:avLst/>
              <a:gdLst/>
              <a:ahLst/>
              <a:cxnLst/>
              <a:rect l="l" t="t" r="r" b="b"/>
              <a:pathLst>
                <a:path w="14320" h="16679" extrusionOk="0">
                  <a:moveTo>
                    <a:pt x="8717" y="1"/>
                  </a:moveTo>
                  <a:cubicBezTo>
                    <a:pt x="4186" y="1"/>
                    <a:pt x="1" y="16678"/>
                    <a:pt x="1" y="16678"/>
                  </a:cubicBezTo>
                  <a:cubicBezTo>
                    <a:pt x="1" y="16678"/>
                    <a:pt x="14319" y="2259"/>
                    <a:pt x="9489" y="167"/>
                  </a:cubicBezTo>
                  <a:cubicBezTo>
                    <a:pt x="9231" y="54"/>
                    <a:pt x="8974" y="1"/>
                    <a:pt x="8717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3" name="Google Shape;4301;p64"/>
            <p:cNvSpPr/>
            <p:nvPr/>
          </p:nvSpPr>
          <p:spPr>
            <a:xfrm>
              <a:off x="5028613" y="3459863"/>
              <a:ext cx="489850" cy="255075"/>
            </a:xfrm>
            <a:custGeom>
              <a:avLst/>
              <a:gdLst/>
              <a:ahLst/>
              <a:cxnLst/>
              <a:rect l="l" t="t" r="r" b="b"/>
              <a:pathLst>
                <a:path w="19594" h="10203" extrusionOk="0">
                  <a:moveTo>
                    <a:pt x="14702" y="1"/>
                  </a:moveTo>
                  <a:cubicBezTo>
                    <a:pt x="9971" y="1"/>
                    <a:pt x="1" y="10202"/>
                    <a:pt x="1" y="10202"/>
                  </a:cubicBezTo>
                  <a:cubicBezTo>
                    <a:pt x="1" y="10202"/>
                    <a:pt x="19594" y="4225"/>
                    <a:pt x="16340" y="657"/>
                  </a:cubicBezTo>
                  <a:cubicBezTo>
                    <a:pt x="15925" y="201"/>
                    <a:pt x="15365" y="1"/>
                    <a:pt x="14702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4" name="Google Shape;4302;p64"/>
            <p:cNvSpPr/>
            <p:nvPr/>
          </p:nvSpPr>
          <p:spPr>
            <a:xfrm>
              <a:off x="4566388" y="3450788"/>
              <a:ext cx="462250" cy="264150"/>
            </a:xfrm>
            <a:custGeom>
              <a:avLst/>
              <a:gdLst/>
              <a:ahLst/>
              <a:cxnLst/>
              <a:rect l="l" t="t" r="r" b="b"/>
              <a:pathLst>
                <a:path w="18490" h="10566" extrusionOk="0">
                  <a:moveTo>
                    <a:pt x="3604" y="1"/>
                  </a:moveTo>
                  <a:cubicBezTo>
                    <a:pt x="2954" y="1"/>
                    <a:pt x="2454" y="248"/>
                    <a:pt x="2165" y="819"/>
                  </a:cubicBezTo>
                  <a:cubicBezTo>
                    <a:pt x="1" y="5133"/>
                    <a:pt x="18490" y="10565"/>
                    <a:pt x="18490" y="10565"/>
                  </a:cubicBezTo>
                  <a:cubicBezTo>
                    <a:pt x="18490" y="10565"/>
                    <a:pt x="7850" y="1"/>
                    <a:pt x="3604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5" name="Google Shape;4303;p64"/>
            <p:cNvSpPr/>
            <p:nvPr/>
          </p:nvSpPr>
          <p:spPr>
            <a:xfrm>
              <a:off x="4553213" y="3662238"/>
              <a:ext cx="475425" cy="94750"/>
            </a:xfrm>
            <a:custGeom>
              <a:avLst/>
              <a:gdLst/>
              <a:ahLst/>
              <a:cxnLst/>
              <a:rect l="l" t="t" r="r" b="b"/>
              <a:pathLst>
                <a:path w="19017" h="3790" extrusionOk="0">
                  <a:moveTo>
                    <a:pt x="4880" y="0"/>
                  </a:moveTo>
                  <a:cubicBezTo>
                    <a:pt x="2261" y="0"/>
                    <a:pt x="292" y="462"/>
                    <a:pt x="155" y="1820"/>
                  </a:cubicBezTo>
                  <a:cubicBezTo>
                    <a:pt x="0" y="3306"/>
                    <a:pt x="2251" y="3790"/>
                    <a:pt x="5247" y="3790"/>
                  </a:cubicBezTo>
                  <a:cubicBezTo>
                    <a:pt x="10835" y="3790"/>
                    <a:pt x="19017" y="2107"/>
                    <a:pt x="19017" y="2107"/>
                  </a:cubicBezTo>
                  <a:cubicBezTo>
                    <a:pt x="19017" y="2107"/>
                    <a:pt x="10469" y="0"/>
                    <a:pt x="4880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6" name="Google Shape;4304;p64"/>
            <p:cNvSpPr/>
            <p:nvPr/>
          </p:nvSpPr>
          <p:spPr>
            <a:xfrm>
              <a:off x="4702188" y="3714913"/>
              <a:ext cx="326450" cy="408475"/>
            </a:xfrm>
            <a:custGeom>
              <a:avLst/>
              <a:gdLst/>
              <a:ahLst/>
              <a:cxnLst/>
              <a:rect l="l" t="t" r="r" b="b"/>
              <a:pathLst>
                <a:path w="13058" h="16339" extrusionOk="0">
                  <a:moveTo>
                    <a:pt x="13058" y="0"/>
                  </a:moveTo>
                  <a:cubicBezTo>
                    <a:pt x="13057" y="1"/>
                    <a:pt x="1" y="13057"/>
                    <a:pt x="3627" y="16024"/>
                  </a:cubicBezTo>
                  <a:cubicBezTo>
                    <a:pt x="3889" y="16239"/>
                    <a:pt x="4162" y="16339"/>
                    <a:pt x="4444" y="16339"/>
                  </a:cubicBezTo>
                  <a:cubicBezTo>
                    <a:pt x="8051" y="16339"/>
                    <a:pt x="13058" y="1"/>
                    <a:pt x="13058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7" name="Google Shape;4305;p64"/>
            <p:cNvSpPr/>
            <p:nvPr/>
          </p:nvSpPr>
          <p:spPr>
            <a:xfrm>
              <a:off x="4574988" y="3714913"/>
              <a:ext cx="453650" cy="250950"/>
            </a:xfrm>
            <a:custGeom>
              <a:avLst/>
              <a:gdLst/>
              <a:ahLst/>
              <a:cxnLst/>
              <a:rect l="l" t="t" r="r" b="b"/>
              <a:pathLst>
                <a:path w="18146" h="10038" extrusionOk="0">
                  <a:moveTo>
                    <a:pt x="18146" y="0"/>
                  </a:moveTo>
                  <a:lnTo>
                    <a:pt x="18146" y="0"/>
                  </a:lnTo>
                  <a:cubicBezTo>
                    <a:pt x="18145" y="0"/>
                    <a:pt x="1" y="4759"/>
                    <a:pt x="1821" y="9159"/>
                  </a:cubicBezTo>
                  <a:cubicBezTo>
                    <a:pt x="2073" y="9773"/>
                    <a:pt x="2573" y="10037"/>
                    <a:pt x="3247" y="10037"/>
                  </a:cubicBezTo>
                  <a:cubicBezTo>
                    <a:pt x="7398" y="10037"/>
                    <a:pt x="18146" y="0"/>
                    <a:pt x="18146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8" name="Google Shape;4306;p64"/>
            <p:cNvSpPr/>
            <p:nvPr/>
          </p:nvSpPr>
          <p:spPr>
            <a:xfrm>
              <a:off x="5028613" y="3654263"/>
              <a:ext cx="473275" cy="110675"/>
            </a:xfrm>
            <a:custGeom>
              <a:avLst/>
              <a:gdLst/>
              <a:ahLst/>
              <a:cxnLst/>
              <a:rect l="l" t="t" r="r" b="b"/>
              <a:pathLst>
                <a:path w="18931" h="4427" extrusionOk="0">
                  <a:moveTo>
                    <a:pt x="14024" y="1"/>
                  </a:moveTo>
                  <a:cubicBezTo>
                    <a:pt x="8459" y="1"/>
                    <a:pt x="1" y="2426"/>
                    <a:pt x="1" y="2426"/>
                  </a:cubicBezTo>
                  <a:cubicBezTo>
                    <a:pt x="1" y="2426"/>
                    <a:pt x="8205" y="4427"/>
                    <a:pt x="13769" y="4427"/>
                  </a:cubicBezTo>
                  <a:cubicBezTo>
                    <a:pt x="16722" y="4427"/>
                    <a:pt x="18931" y="3863"/>
                    <a:pt x="18777" y="2139"/>
                  </a:cubicBezTo>
                  <a:cubicBezTo>
                    <a:pt x="18639" y="543"/>
                    <a:pt x="16655" y="1"/>
                    <a:pt x="14024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9" name="Google Shape;4307;p64"/>
            <p:cNvSpPr/>
            <p:nvPr/>
          </p:nvSpPr>
          <p:spPr>
            <a:xfrm>
              <a:off x="5028613" y="3714913"/>
              <a:ext cx="462975" cy="250275"/>
            </a:xfrm>
            <a:custGeom>
              <a:avLst/>
              <a:gdLst/>
              <a:ahLst/>
              <a:cxnLst/>
              <a:rect l="l" t="t" r="r" b="b"/>
              <a:pathLst>
                <a:path w="18519" h="10011" extrusionOk="0">
                  <a:moveTo>
                    <a:pt x="1" y="0"/>
                  </a:moveTo>
                  <a:lnTo>
                    <a:pt x="1" y="0"/>
                  </a:lnTo>
                  <a:cubicBezTo>
                    <a:pt x="1" y="0"/>
                    <a:pt x="10087" y="10011"/>
                    <a:pt x="14583" y="10011"/>
                  </a:cubicBezTo>
                  <a:cubicBezTo>
                    <a:pt x="15297" y="10011"/>
                    <a:pt x="15870" y="9758"/>
                    <a:pt x="16240" y="9173"/>
                  </a:cubicBezTo>
                  <a:cubicBezTo>
                    <a:pt x="18519" y="5518"/>
                    <a:pt x="2" y="0"/>
                    <a:pt x="1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0" name="Google Shape;4308;p64"/>
            <p:cNvSpPr/>
            <p:nvPr/>
          </p:nvSpPr>
          <p:spPr>
            <a:xfrm>
              <a:off x="5028613" y="3710963"/>
              <a:ext cx="356550" cy="408725"/>
            </a:xfrm>
            <a:custGeom>
              <a:avLst/>
              <a:gdLst/>
              <a:ahLst/>
              <a:cxnLst/>
              <a:rect l="l" t="t" r="r" b="b"/>
              <a:pathLst>
                <a:path w="14262" h="16349" extrusionOk="0">
                  <a:moveTo>
                    <a:pt x="1" y="0"/>
                  </a:moveTo>
                  <a:lnTo>
                    <a:pt x="1" y="0"/>
                  </a:lnTo>
                  <a:cubicBezTo>
                    <a:pt x="1" y="1"/>
                    <a:pt x="4005" y="16348"/>
                    <a:pt x="8542" y="16348"/>
                  </a:cubicBezTo>
                  <a:cubicBezTo>
                    <a:pt x="8823" y="16348"/>
                    <a:pt x="9105" y="16286"/>
                    <a:pt x="9389" y="16153"/>
                  </a:cubicBezTo>
                  <a:cubicBezTo>
                    <a:pt x="14262" y="13860"/>
                    <a:pt x="2" y="1"/>
                    <a:pt x="1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1" name="Google Shape;4309;p64"/>
            <p:cNvSpPr/>
            <p:nvPr/>
          </p:nvSpPr>
          <p:spPr>
            <a:xfrm>
              <a:off x="4912163" y="3710963"/>
              <a:ext cx="230350" cy="467275"/>
            </a:xfrm>
            <a:custGeom>
              <a:avLst/>
              <a:gdLst/>
              <a:ahLst/>
              <a:cxnLst/>
              <a:rect l="l" t="t" r="r" b="b"/>
              <a:pathLst>
                <a:path w="9214" h="18691" extrusionOk="0">
                  <a:moveTo>
                    <a:pt x="4659" y="0"/>
                  </a:moveTo>
                  <a:cubicBezTo>
                    <a:pt x="4659" y="1"/>
                    <a:pt x="1" y="18604"/>
                    <a:pt x="4616" y="18690"/>
                  </a:cubicBezTo>
                  <a:cubicBezTo>
                    <a:pt x="4625" y="18690"/>
                    <a:pt x="4633" y="18690"/>
                    <a:pt x="4642" y="18690"/>
                  </a:cubicBezTo>
                  <a:cubicBezTo>
                    <a:pt x="9213" y="18690"/>
                    <a:pt x="4659" y="1"/>
                    <a:pt x="4659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2" name="Google Shape;4310;p64"/>
            <p:cNvSpPr/>
            <p:nvPr/>
          </p:nvSpPr>
          <p:spPr>
            <a:xfrm>
              <a:off x="4762763" y="3464088"/>
              <a:ext cx="505950" cy="486750"/>
            </a:xfrm>
            <a:custGeom>
              <a:avLst/>
              <a:gdLst/>
              <a:ahLst/>
              <a:cxnLst/>
              <a:rect l="l" t="t" r="r" b="b"/>
              <a:pathLst>
                <a:path w="20238" h="19470" extrusionOk="0">
                  <a:moveTo>
                    <a:pt x="10506" y="0"/>
                  </a:moveTo>
                  <a:cubicBezTo>
                    <a:pt x="6564" y="0"/>
                    <a:pt x="3024" y="2365"/>
                    <a:pt x="1505" y="6006"/>
                  </a:cubicBezTo>
                  <a:cubicBezTo>
                    <a:pt x="0" y="9646"/>
                    <a:pt x="831" y="13831"/>
                    <a:pt x="3612" y="16612"/>
                  </a:cubicBezTo>
                  <a:cubicBezTo>
                    <a:pt x="5485" y="18475"/>
                    <a:pt x="7983" y="19470"/>
                    <a:pt x="10523" y="19470"/>
                  </a:cubicBezTo>
                  <a:cubicBezTo>
                    <a:pt x="11772" y="19470"/>
                    <a:pt x="13032" y="19229"/>
                    <a:pt x="14232" y="18733"/>
                  </a:cubicBezTo>
                  <a:cubicBezTo>
                    <a:pt x="17859" y="17228"/>
                    <a:pt x="20238" y="13674"/>
                    <a:pt x="20238" y="9732"/>
                  </a:cubicBezTo>
                  <a:cubicBezTo>
                    <a:pt x="20238" y="4357"/>
                    <a:pt x="15881" y="0"/>
                    <a:pt x="10506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3" name="Google Shape;4311;p64"/>
            <p:cNvSpPr/>
            <p:nvPr/>
          </p:nvSpPr>
          <p:spPr>
            <a:xfrm>
              <a:off x="5016438" y="3355863"/>
              <a:ext cx="17575" cy="108600"/>
            </a:xfrm>
            <a:custGeom>
              <a:avLst/>
              <a:gdLst/>
              <a:ahLst/>
              <a:cxnLst/>
              <a:rect l="l" t="t" r="r" b="b"/>
              <a:pathLst>
                <a:path w="703" h="4344" extrusionOk="0">
                  <a:moveTo>
                    <a:pt x="345" y="1"/>
                  </a:moveTo>
                  <a:cubicBezTo>
                    <a:pt x="347" y="22"/>
                    <a:pt x="350" y="43"/>
                    <a:pt x="352" y="64"/>
                  </a:cubicBezTo>
                  <a:lnTo>
                    <a:pt x="352" y="64"/>
                  </a:lnTo>
                  <a:cubicBezTo>
                    <a:pt x="354" y="43"/>
                    <a:pt x="357" y="22"/>
                    <a:pt x="359" y="1"/>
                  </a:cubicBezTo>
                  <a:close/>
                  <a:moveTo>
                    <a:pt x="352" y="64"/>
                  </a:moveTo>
                  <a:lnTo>
                    <a:pt x="352" y="64"/>
                  </a:lnTo>
                  <a:cubicBezTo>
                    <a:pt x="198" y="1491"/>
                    <a:pt x="85" y="2917"/>
                    <a:pt x="1" y="4344"/>
                  </a:cubicBezTo>
                  <a:lnTo>
                    <a:pt x="703" y="4344"/>
                  </a:lnTo>
                  <a:cubicBezTo>
                    <a:pt x="618" y="2917"/>
                    <a:pt x="519" y="1491"/>
                    <a:pt x="352" y="64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4" name="Google Shape;4312;p64"/>
            <p:cNvSpPr/>
            <p:nvPr/>
          </p:nvSpPr>
          <p:spPr>
            <a:xfrm>
              <a:off x="5140063" y="3403163"/>
              <a:ext cx="62000" cy="98575"/>
            </a:xfrm>
            <a:custGeom>
              <a:avLst/>
              <a:gdLst/>
              <a:ahLst/>
              <a:cxnLst/>
              <a:rect l="l" t="t" r="r" b="b"/>
              <a:pathLst>
                <a:path w="2480" h="3943" extrusionOk="0">
                  <a:moveTo>
                    <a:pt x="2480" y="1"/>
                  </a:moveTo>
                  <a:cubicBezTo>
                    <a:pt x="1620" y="1176"/>
                    <a:pt x="803" y="2380"/>
                    <a:pt x="0" y="3584"/>
                  </a:cubicBezTo>
                  <a:cubicBezTo>
                    <a:pt x="215" y="3699"/>
                    <a:pt x="416" y="3813"/>
                    <a:pt x="617" y="3942"/>
                  </a:cubicBezTo>
                  <a:cubicBezTo>
                    <a:pt x="1262" y="2638"/>
                    <a:pt x="1892" y="1334"/>
                    <a:pt x="2480" y="1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5" name="Google Shape;4313;p64"/>
            <p:cNvSpPr/>
            <p:nvPr/>
          </p:nvSpPr>
          <p:spPr>
            <a:xfrm>
              <a:off x="4848388" y="3403163"/>
              <a:ext cx="62025" cy="98575"/>
            </a:xfrm>
            <a:custGeom>
              <a:avLst/>
              <a:gdLst/>
              <a:ahLst/>
              <a:cxnLst/>
              <a:rect l="l" t="t" r="r" b="b"/>
              <a:pathLst>
                <a:path w="2481" h="3943" extrusionOk="0">
                  <a:moveTo>
                    <a:pt x="1" y="1"/>
                  </a:moveTo>
                  <a:lnTo>
                    <a:pt x="1" y="1"/>
                  </a:lnTo>
                  <a:cubicBezTo>
                    <a:pt x="588" y="1334"/>
                    <a:pt x="1219" y="2638"/>
                    <a:pt x="1878" y="3942"/>
                  </a:cubicBezTo>
                  <a:cubicBezTo>
                    <a:pt x="2079" y="3813"/>
                    <a:pt x="2279" y="3699"/>
                    <a:pt x="2480" y="3584"/>
                  </a:cubicBezTo>
                  <a:cubicBezTo>
                    <a:pt x="1692" y="2366"/>
                    <a:pt x="875" y="1162"/>
                    <a:pt x="1" y="1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6" name="Google Shape;4314;p64"/>
            <p:cNvSpPr/>
            <p:nvPr/>
          </p:nvSpPr>
          <p:spPr>
            <a:xfrm>
              <a:off x="5232513" y="3532513"/>
              <a:ext cx="99275" cy="62375"/>
            </a:xfrm>
            <a:custGeom>
              <a:avLst/>
              <a:gdLst/>
              <a:ahLst/>
              <a:cxnLst/>
              <a:rect l="l" t="t" r="r" b="b"/>
              <a:pathLst>
                <a:path w="3971" h="2495" extrusionOk="0">
                  <a:moveTo>
                    <a:pt x="3956" y="1"/>
                  </a:moveTo>
                  <a:cubicBezTo>
                    <a:pt x="2623" y="588"/>
                    <a:pt x="1304" y="1219"/>
                    <a:pt x="0" y="1878"/>
                  </a:cubicBezTo>
                  <a:cubicBezTo>
                    <a:pt x="115" y="2079"/>
                    <a:pt x="244" y="2280"/>
                    <a:pt x="358" y="2495"/>
                  </a:cubicBezTo>
                  <a:cubicBezTo>
                    <a:pt x="1577" y="1692"/>
                    <a:pt x="2781" y="875"/>
                    <a:pt x="3970" y="1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7" name="Google Shape;4315;p64"/>
            <p:cNvSpPr/>
            <p:nvPr/>
          </p:nvSpPr>
          <p:spPr>
            <a:xfrm>
              <a:off x="4719038" y="3532513"/>
              <a:ext cx="99275" cy="62375"/>
            </a:xfrm>
            <a:custGeom>
              <a:avLst/>
              <a:gdLst/>
              <a:ahLst/>
              <a:cxnLst/>
              <a:rect l="l" t="t" r="r" b="b"/>
              <a:pathLst>
                <a:path w="3971" h="2495" extrusionOk="0">
                  <a:moveTo>
                    <a:pt x="0" y="1"/>
                  </a:moveTo>
                  <a:cubicBezTo>
                    <a:pt x="1190" y="875"/>
                    <a:pt x="2394" y="1692"/>
                    <a:pt x="3612" y="2495"/>
                  </a:cubicBezTo>
                  <a:cubicBezTo>
                    <a:pt x="3727" y="2294"/>
                    <a:pt x="3842" y="2079"/>
                    <a:pt x="3971" y="1878"/>
                  </a:cubicBezTo>
                  <a:cubicBezTo>
                    <a:pt x="2666" y="1233"/>
                    <a:pt x="1348" y="588"/>
                    <a:pt x="15" y="1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8" name="Google Shape;4316;p64"/>
            <p:cNvSpPr/>
            <p:nvPr/>
          </p:nvSpPr>
          <p:spPr>
            <a:xfrm>
              <a:off x="5268688" y="3700563"/>
              <a:ext cx="110400" cy="17950"/>
            </a:xfrm>
            <a:custGeom>
              <a:avLst/>
              <a:gdLst/>
              <a:ahLst/>
              <a:cxnLst/>
              <a:rect l="l" t="t" r="r" b="b"/>
              <a:pathLst>
                <a:path w="4416" h="718" extrusionOk="0">
                  <a:moveTo>
                    <a:pt x="1" y="1"/>
                  </a:moveTo>
                  <a:lnTo>
                    <a:pt x="1" y="273"/>
                  </a:lnTo>
                  <a:lnTo>
                    <a:pt x="1" y="717"/>
                  </a:lnTo>
                  <a:cubicBezTo>
                    <a:pt x="1477" y="631"/>
                    <a:pt x="2939" y="517"/>
                    <a:pt x="4415" y="359"/>
                  </a:cubicBezTo>
                  <a:cubicBezTo>
                    <a:pt x="2939" y="187"/>
                    <a:pt x="1477" y="72"/>
                    <a:pt x="1" y="1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9" name="Google Shape;4317;p64"/>
            <p:cNvSpPr/>
            <p:nvPr/>
          </p:nvSpPr>
          <p:spPr>
            <a:xfrm>
              <a:off x="4671738" y="3700563"/>
              <a:ext cx="110375" cy="17950"/>
            </a:xfrm>
            <a:custGeom>
              <a:avLst/>
              <a:gdLst/>
              <a:ahLst/>
              <a:cxnLst/>
              <a:rect l="l" t="t" r="r" b="b"/>
              <a:pathLst>
                <a:path w="4415" h="718" extrusionOk="0">
                  <a:moveTo>
                    <a:pt x="4415" y="1"/>
                  </a:moveTo>
                  <a:cubicBezTo>
                    <a:pt x="2939" y="87"/>
                    <a:pt x="1462" y="187"/>
                    <a:pt x="1" y="359"/>
                  </a:cubicBezTo>
                  <a:cubicBezTo>
                    <a:pt x="1477" y="517"/>
                    <a:pt x="2939" y="631"/>
                    <a:pt x="4415" y="717"/>
                  </a:cubicBezTo>
                  <a:lnTo>
                    <a:pt x="4415" y="287"/>
                  </a:lnTo>
                  <a:lnTo>
                    <a:pt x="4415" y="1"/>
                  </a:ln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0" name="Google Shape;4318;p64"/>
            <p:cNvSpPr/>
            <p:nvPr/>
          </p:nvSpPr>
          <p:spPr>
            <a:xfrm>
              <a:off x="4719038" y="3822763"/>
              <a:ext cx="101075" cy="63450"/>
            </a:xfrm>
            <a:custGeom>
              <a:avLst/>
              <a:gdLst/>
              <a:ahLst/>
              <a:cxnLst/>
              <a:rect l="l" t="t" r="r" b="b"/>
              <a:pathLst>
                <a:path w="4043" h="2538" extrusionOk="0">
                  <a:moveTo>
                    <a:pt x="3684" y="0"/>
                  </a:moveTo>
                  <a:cubicBezTo>
                    <a:pt x="2437" y="817"/>
                    <a:pt x="1204" y="1648"/>
                    <a:pt x="0" y="2537"/>
                  </a:cubicBezTo>
                  <a:cubicBezTo>
                    <a:pt x="1362" y="1935"/>
                    <a:pt x="2709" y="1276"/>
                    <a:pt x="4042" y="616"/>
                  </a:cubicBezTo>
                  <a:cubicBezTo>
                    <a:pt x="3913" y="416"/>
                    <a:pt x="3784" y="215"/>
                    <a:pt x="3684" y="0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1" name="Google Shape;4319;p64"/>
            <p:cNvSpPr/>
            <p:nvPr/>
          </p:nvSpPr>
          <p:spPr>
            <a:xfrm>
              <a:off x="5230713" y="3822763"/>
              <a:ext cx="101075" cy="63450"/>
            </a:xfrm>
            <a:custGeom>
              <a:avLst/>
              <a:gdLst/>
              <a:ahLst/>
              <a:cxnLst/>
              <a:rect l="l" t="t" r="r" b="b"/>
              <a:pathLst>
                <a:path w="4043" h="2538" extrusionOk="0">
                  <a:moveTo>
                    <a:pt x="359" y="0"/>
                  </a:moveTo>
                  <a:cubicBezTo>
                    <a:pt x="244" y="215"/>
                    <a:pt x="129" y="416"/>
                    <a:pt x="0" y="616"/>
                  </a:cubicBezTo>
                  <a:cubicBezTo>
                    <a:pt x="1333" y="1290"/>
                    <a:pt x="2681" y="1935"/>
                    <a:pt x="4042" y="2537"/>
                  </a:cubicBezTo>
                  <a:cubicBezTo>
                    <a:pt x="2838" y="1648"/>
                    <a:pt x="1606" y="817"/>
                    <a:pt x="373" y="0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2" name="Google Shape;4320;p64"/>
            <p:cNvSpPr/>
            <p:nvPr/>
          </p:nvSpPr>
          <p:spPr>
            <a:xfrm>
              <a:off x="4848388" y="3914113"/>
              <a:ext cx="63800" cy="101450"/>
            </a:xfrm>
            <a:custGeom>
              <a:avLst/>
              <a:gdLst/>
              <a:ahLst/>
              <a:cxnLst/>
              <a:rect l="l" t="t" r="r" b="b"/>
              <a:pathLst>
                <a:path w="2552" h="4058" extrusionOk="0">
                  <a:moveTo>
                    <a:pt x="1935" y="1"/>
                  </a:moveTo>
                  <a:cubicBezTo>
                    <a:pt x="1262" y="1334"/>
                    <a:pt x="602" y="2681"/>
                    <a:pt x="1" y="4057"/>
                  </a:cubicBezTo>
                  <a:cubicBezTo>
                    <a:pt x="889" y="2853"/>
                    <a:pt x="1735" y="1606"/>
                    <a:pt x="2552" y="359"/>
                  </a:cubicBezTo>
                  <a:cubicBezTo>
                    <a:pt x="2351" y="245"/>
                    <a:pt x="2136" y="130"/>
                    <a:pt x="1935" y="1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3" name="Google Shape;4321;p64"/>
            <p:cNvSpPr/>
            <p:nvPr/>
          </p:nvSpPr>
          <p:spPr>
            <a:xfrm>
              <a:off x="5138263" y="3914113"/>
              <a:ext cx="63800" cy="101450"/>
            </a:xfrm>
            <a:custGeom>
              <a:avLst/>
              <a:gdLst/>
              <a:ahLst/>
              <a:cxnLst/>
              <a:rect l="l" t="t" r="r" b="b"/>
              <a:pathLst>
                <a:path w="2552" h="4058" extrusionOk="0">
                  <a:moveTo>
                    <a:pt x="631" y="1"/>
                  </a:moveTo>
                  <a:cubicBezTo>
                    <a:pt x="431" y="130"/>
                    <a:pt x="216" y="245"/>
                    <a:pt x="1" y="359"/>
                  </a:cubicBezTo>
                  <a:cubicBezTo>
                    <a:pt x="818" y="1621"/>
                    <a:pt x="1663" y="2853"/>
                    <a:pt x="2552" y="4057"/>
                  </a:cubicBezTo>
                  <a:cubicBezTo>
                    <a:pt x="1950" y="2681"/>
                    <a:pt x="1305" y="1334"/>
                    <a:pt x="631" y="1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4" name="Google Shape;4322;p64"/>
            <p:cNvSpPr/>
            <p:nvPr/>
          </p:nvSpPr>
          <p:spPr>
            <a:xfrm>
              <a:off x="5016088" y="3950663"/>
              <a:ext cx="17925" cy="112175"/>
            </a:xfrm>
            <a:custGeom>
              <a:avLst/>
              <a:gdLst/>
              <a:ahLst/>
              <a:cxnLst/>
              <a:rect l="l" t="t" r="r" b="b"/>
              <a:pathLst>
                <a:path w="717" h="4487" extrusionOk="0">
                  <a:moveTo>
                    <a:pt x="0" y="1"/>
                  </a:moveTo>
                  <a:cubicBezTo>
                    <a:pt x="86" y="1506"/>
                    <a:pt x="201" y="2996"/>
                    <a:pt x="359" y="4487"/>
                  </a:cubicBezTo>
                  <a:cubicBezTo>
                    <a:pt x="531" y="2996"/>
                    <a:pt x="645" y="1506"/>
                    <a:pt x="717" y="1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5" name="Google Shape;4323;p64"/>
            <p:cNvSpPr/>
            <p:nvPr/>
          </p:nvSpPr>
          <p:spPr>
            <a:xfrm>
              <a:off x="4782088" y="3464088"/>
              <a:ext cx="485550" cy="486250"/>
            </a:xfrm>
            <a:custGeom>
              <a:avLst/>
              <a:gdLst/>
              <a:ahLst/>
              <a:cxnLst/>
              <a:rect l="l" t="t" r="r" b="b"/>
              <a:pathLst>
                <a:path w="19422" h="19450" extrusionOk="0">
                  <a:moveTo>
                    <a:pt x="9375" y="0"/>
                  </a:moveTo>
                  <a:cubicBezTo>
                    <a:pt x="9317" y="903"/>
                    <a:pt x="9274" y="1820"/>
                    <a:pt x="9246" y="2723"/>
                  </a:cubicBezTo>
                  <a:cubicBezTo>
                    <a:pt x="9188" y="3899"/>
                    <a:pt x="9174" y="5088"/>
                    <a:pt x="9145" y="6264"/>
                  </a:cubicBezTo>
                  <a:lnTo>
                    <a:pt x="9131" y="7568"/>
                  </a:lnTo>
                  <a:lnTo>
                    <a:pt x="8457" y="6450"/>
                  </a:lnTo>
                  <a:cubicBezTo>
                    <a:pt x="7841" y="5447"/>
                    <a:pt x="7239" y="4429"/>
                    <a:pt x="6608" y="3426"/>
                  </a:cubicBezTo>
                  <a:cubicBezTo>
                    <a:pt x="6121" y="2666"/>
                    <a:pt x="5634" y="1906"/>
                    <a:pt x="5132" y="1133"/>
                  </a:cubicBezTo>
                  <a:cubicBezTo>
                    <a:pt x="4931" y="1247"/>
                    <a:pt x="4716" y="1376"/>
                    <a:pt x="4530" y="1491"/>
                  </a:cubicBezTo>
                  <a:cubicBezTo>
                    <a:pt x="4931" y="2308"/>
                    <a:pt x="5347" y="3110"/>
                    <a:pt x="5777" y="3913"/>
                  </a:cubicBezTo>
                  <a:cubicBezTo>
                    <a:pt x="6322" y="4959"/>
                    <a:pt x="6895" y="5991"/>
                    <a:pt x="7454" y="7023"/>
                  </a:cubicBezTo>
                  <a:lnTo>
                    <a:pt x="8099" y="8170"/>
                  </a:lnTo>
                  <a:lnTo>
                    <a:pt x="6967" y="7525"/>
                  </a:lnTo>
                  <a:cubicBezTo>
                    <a:pt x="5920" y="6966"/>
                    <a:pt x="4903" y="6393"/>
                    <a:pt x="3842" y="5848"/>
                  </a:cubicBezTo>
                  <a:cubicBezTo>
                    <a:pt x="3054" y="5432"/>
                    <a:pt x="2251" y="5017"/>
                    <a:pt x="1449" y="4615"/>
                  </a:cubicBezTo>
                  <a:cubicBezTo>
                    <a:pt x="1320" y="4816"/>
                    <a:pt x="1205" y="5017"/>
                    <a:pt x="1090" y="5232"/>
                  </a:cubicBezTo>
                  <a:cubicBezTo>
                    <a:pt x="1836" y="5719"/>
                    <a:pt x="2595" y="6206"/>
                    <a:pt x="3355" y="6679"/>
                  </a:cubicBezTo>
                  <a:cubicBezTo>
                    <a:pt x="4344" y="7324"/>
                    <a:pt x="5361" y="7926"/>
                    <a:pt x="6365" y="8542"/>
                  </a:cubicBezTo>
                  <a:lnTo>
                    <a:pt x="7497" y="9202"/>
                  </a:lnTo>
                  <a:lnTo>
                    <a:pt x="6193" y="9216"/>
                  </a:lnTo>
                  <a:cubicBezTo>
                    <a:pt x="5003" y="9245"/>
                    <a:pt x="3828" y="9259"/>
                    <a:pt x="2653" y="9316"/>
                  </a:cubicBezTo>
                  <a:cubicBezTo>
                    <a:pt x="1764" y="9345"/>
                    <a:pt x="875" y="9388"/>
                    <a:pt x="1" y="9445"/>
                  </a:cubicBezTo>
                  <a:lnTo>
                    <a:pt x="1" y="9732"/>
                  </a:lnTo>
                  <a:lnTo>
                    <a:pt x="1" y="10162"/>
                  </a:lnTo>
                  <a:cubicBezTo>
                    <a:pt x="875" y="10205"/>
                    <a:pt x="1764" y="10248"/>
                    <a:pt x="2638" y="10277"/>
                  </a:cubicBezTo>
                  <a:cubicBezTo>
                    <a:pt x="3828" y="10334"/>
                    <a:pt x="5003" y="10348"/>
                    <a:pt x="6178" y="10391"/>
                  </a:cubicBezTo>
                  <a:lnTo>
                    <a:pt x="7483" y="10391"/>
                  </a:lnTo>
                  <a:lnTo>
                    <a:pt x="6365" y="11065"/>
                  </a:lnTo>
                  <a:cubicBezTo>
                    <a:pt x="5361" y="11681"/>
                    <a:pt x="4344" y="12283"/>
                    <a:pt x="3355" y="12914"/>
                  </a:cubicBezTo>
                  <a:cubicBezTo>
                    <a:pt x="2610" y="13387"/>
                    <a:pt x="1879" y="13860"/>
                    <a:pt x="1148" y="14333"/>
                  </a:cubicBezTo>
                  <a:cubicBezTo>
                    <a:pt x="1262" y="14548"/>
                    <a:pt x="1377" y="14748"/>
                    <a:pt x="1506" y="14949"/>
                  </a:cubicBezTo>
                  <a:cubicBezTo>
                    <a:pt x="2280" y="14562"/>
                    <a:pt x="3054" y="14161"/>
                    <a:pt x="3828" y="13760"/>
                  </a:cubicBezTo>
                  <a:cubicBezTo>
                    <a:pt x="4874" y="13215"/>
                    <a:pt x="5906" y="12642"/>
                    <a:pt x="6952" y="12068"/>
                  </a:cubicBezTo>
                  <a:lnTo>
                    <a:pt x="8085" y="11438"/>
                  </a:lnTo>
                  <a:lnTo>
                    <a:pt x="7440" y="12570"/>
                  </a:lnTo>
                  <a:cubicBezTo>
                    <a:pt x="6881" y="13602"/>
                    <a:pt x="6307" y="14634"/>
                    <a:pt x="5763" y="15680"/>
                  </a:cubicBezTo>
                  <a:cubicBezTo>
                    <a:pt x="5361" y="16454"/>
                    <a:pt x="4960" y="17214"/>
                    <a:pt x="4573" y="17988"/>
                  </a:cubicBezTo>
                  <a:cubicBezTo>
                    <a:pt x="4774" y="18117"/>
                    <a:pt x="4989" y="18231"/>
                    <a:pt x="5204" y="18346"/>
                  </a:cubicBezTo>
                  <a:cubicBezTo>
                    <a:pt x="5677" y="17629"/>
                    <a:pt x="6135" y="16898"/>
                    <a:pt x="6594" y="16167"/>
                  </a:cubicBezTo>
                  <a:cubicBezTo>
                    <a:pt x="7239" y="15178"/>
                    <a:pt x="7841" y="14161"/>
                    <a:pt x="8457" y="13158"/>
                  </a:cubicBezTo>
                  <a:lnTo>
                    <a:pt x="9117" y="12025"/>
                  </a:lnTo>
                  <a:lnTo>
                    <a:pt x="9131" y="13330"/>
                  </a:lnTo>
                  <a:cubicBezTo>
                    <a:pt x="9160" y="14519"/>
                    <a:pt x="9174" y="15694"/>
                    <a:pt x="9231" y="16870"/>
                  </a:cubicBezTo>
                  <a:cubicBezTo>
                    <a:pt x="9260" y="17730"/>
                    <a:pt x="9303" y="18590"/>
                    <a:pt x="9346" y="19450"/>
                  </a:cubicBezTo>
                  <a:lnTo>
                    <a:pt x="10063" y="19450"/>
                  </a:lnTo>
                  <a:cubicBezTo>
                    <a:pt x="10120" y="18590"/>
                    <a:pt x="10163" y="17730"/>
                    <a:pt x="10191" y="16870"/>
                  </a:cubicBezTo>
                  <a:cubicBezTo>
                    <a:pt x="10249" y="15694"/>
                    <a:pt x="10263" y="14519"/>
                    <a:pt x="10292" y="13330"/>
                  </a:cubicBezTo>
                  <a:lnTo>
                    <a:pt x="10306" y="12025"/>
                  </a:lnTo>
                  <a:lnTo>
                    <a:pt x="10965" y="13158"/>
                  </a:lnTo>
                  <a:cubicBezTo>
                    <a:pt x="11582" y="14161"/>
                    <a:pt x="12184" y="15178"/>
                    <a:pt x="12829" y="16167"/>
                  </a:cubicBezTo>
                  <a:cubicBezTo>
                    <a:pt x="13287" y="16898"/>
                    <a:pt x="13746" y="17629"/>
                    <a:pt x="14219" y="18346"/>
                  </a:cubicBezTo>
                  <a:cubicBezTo>
                    <a:pt x="14434" y="18231"/>
                    <a:pt x="14649" y="18117"/>
                    <a:pt x="14850" y="17988"/>
                  </a:cubicBezTo>
                  <a:cubicBezTo>
                    <a:pt x="14463" y="17214"/>
                    <a:pt x="14061" y="16454"/>
                    <a:pt x="13660" y="15680"/>
                  </a:cubicBezTo>
                  <a:cubicBezTo>
                    <a:pt x="13130" y="14634"/>
                    <a:pt x="12542" y="13602"/>
                    <a:pt x="11983" y="12570"/>
                  </a:cubicBezTo>
                  <a:lnTo>
                    <a:pt x="11338" y="11438"/>
                  </a:lnTo>
                  <a:lnTo>
                    <a:pt x="12470" y="12083"/>
                  </a:lnTo>
                  <a:cubicBezTo>
                    <a:pt x="13517" y="12642"/>
                    <a:pt x="14534" y="13215"/>
                    <a:pt x="15595" y="13760"/>
                  </a:cubicBezTo>
                  <a:cubicBezTo>
                    <a:pt x="16369" y="14161"/>
                    <a:pt x="17143" y="14562"/>
                    <a:pt x="17917" y="14963"/>
                  </a:cubicBezTo>
                  <a:cubicBezTo>
                    <a:pt x="18046" y="14763"/>
                    <a:pt x="18175" y="14548"/>
                    <a:pt x="18275" y="14333"/>
                  </a:cubicBezTo>
                  <a:cubicBezTo>
                    <a:pt x="17544" y="13860"/>
                    <a:pt x="16813" y="13387"/>
                    <a:pt x="16068" y="12914"/>
                  </a:cubicBezTo>
                  <a:cubicBezTo>
                    <a:pt x="15079" y="12283"/>
                    <a:pt x="14061" y="11681"/>
                    <a:pt x="13058" y="11065"/>
                  </a:cubicBezTo>
                  <a:lnTo>
                    <a:pt x="11940" y="10406"/>
                  </a:lnTo>
                  <a:lnTo>
                    <a:pt x="13230" y="10391"/>
                  </a:lnTo>
                  <a:cubicBezTo>
                    <a:pt x="14420" y="10348"/>
                    <a:pt x="15595" y="10334"/>
                    <a:pt x="16770" y="10277"/>
                  </a:cubicBezTo>
                  <a:cubicBezTo>
                    <a:pt x="17659" y="10248"/>
                    <a:pt x="18547" y="10205"/>
                    <a:pt x="19422" y="10162"/>
                  </a:cubicBezTo>
                  <a:lnTo>
                    <a:pt x="19422" y="9732"/>
                  </a:lnTo>
                  <a:lnTo>
                    <a:pt x="19422" y="9445"/>
                  </a:lnTo>
                  <a:cubicBezTo>
                    <a:pt x="18547" y="9388"/>
                    <a:pt x="17659" y="9345"/>
                    <a:pt x="16770" y="9316"/>
                  </a:cubicBezTo>
                  <a:cubicBezTo>
                    <a:pt x="15595" y="9259"/>
                    <a:pt x="14405" y="9245"/>
                    <a:pt x="13230" y="9216"/>
                  </a:cubicBezTo>
                  <a:lnTo>
                    <a:pt x="11926" y="9202"/>
                  </a:lnTo>
                  <a:lnTo>
                    <a:pt x="13058" y="8542"/>
                  </a:lnTo>
                  <a:cubicBezTo>
                    <a:pt x="14047" y="7926"/>
                    <a:pt x="15065" y="7324"/>
                    <a:pt x="16068" y="6679"/>
                  </a:cubicBezTo>
                  <a:cubicBezTo>
                    <a:pt x="16828" y="6206"/>
                    <a:pt x="17573" y="5719"/>
                    <a:pt x="18332" y="5232"/>
                  </a:cubicBezTo>
                  <a:cubicBezTo>
                    <a:pt x="18218" y="5017"/>
                    <a:pt x="18103" y="4802"/>
                    <a:pt x="17974" y="4601"/>
                  </a:cubicBezTo>
                  <a:cubicBezTo>
                    <a:pt x="17171" y="5017"/>
                    <a:pt x="16369" y="5418"/>
                    <a:pt x="15566" y="5848"/>
                  </a:cubicBezTo>
                  <a:cubicBezTo>
                    <a:pt x="14520" y="6378"/>
                    <a:pt x="13502" y="6966"/>
                    <a:pt x="12456" y="7525"/>
                  </a:cubicBezTo>
                  <a:lnTo>
                    <a:pt x="11324" y="8170"/>
                  </a:lnTo>
                  <a:lnTo>
                    <a:pt x="11969" y="7038"/>
                  </a:lnTo>
                  <a:cubicBezTo>
                    <a:pt x="12528" y="5991"/>
                    <a:pt x="13101" y="4974"/>
                    <a:pt x="13646" y="3913"/>
                  </a:cubicBezTo>
                  <a:cubicBezTo>
                    <a:pt x="14061" y="3110"/>
                    <a:pt x="14477" y="2308"/>
                    <a:pt x="14893" y="1491"/>
                  </a:cubicBezTo>
                  <a:cubicBezTo>
                    <a:pt x="14692" y="1376"/>
                    <a:pt x="14491" y="1247"/>
                    <a:pt x="14291" y="1133"/>
                  </a:cubicBezTo>
                  <a:cubicBezTo>
                    <a:pt x="13789" y="1892"/>
                    <a:pt x="13287" y="2666"/>
                    <a:pt x="12814" y="3426"/>
                  </a:cubicBezTo>
                  <a:cubicBezTo>
                    <a:pt x="12169" y="4429"/>
                    <a:pt x="11567" y="5447"/>
                    <a:pt x="10951" y="6450"/>
                  </a:cubicBezTo>
                  <a:lnTo>
                    <a:pt x="10292" y="7568"/>
                  </a:lnTo>
                  <a:lnTo>
                    <a:pt x="10277" y="6264"/>
                  </a:lnTo>
                  <a:cubicBezTo>
                    <a:pt x="10249" y="5088"/>
                    <a:pt x="10234" y="3899"/>
                    <a:pt x="10177" y="2723"/>
                  </a:cubicBezTo>
                  <a:cubicBezTo>
                    <a:pt x="10134" y="1820"/>
                    <a:pt x="10091" y="903"/>
                    <a:pt x="10048" y="0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6" name="Google Shape;4324;p64"/>
            <p:cNvSpPr/>
            <p:nvPr/>
          </p:nvSpPr>
          <p:spPr>
            <a:xfrm>
              <a:off x="4807538" y="3492538"/>
              <a:ext cx="424275" cy="389550"/>
            </a:xfrm>
            <a:custGeom>
              <a:avLst/>
              <a:gdLst/>
              <a:ahLst/>
              <a:cxnLst/>
              <a:rect l="l" t="t" r="r" b="b"/>
              <a:pathLst>
                <a:path w="16971" h="15582" extrusionOk="0">
                  <a:moveTo>
                    <a:pt x="9034" y="1"/>
                  </a:moveTo>
                  <a:cubicBezTo>
                    <a:pt x="8203" y="1"/>
                    <a:pt x="7371" y="109"/>
                    <a:pt x="6565" y="324"/>
                  </a:cubicBezTo>
                  <a:cubicBezTo>
                    <a:pt x="4272" y="926"/>
                    <a:pt x="2308" y="2374"/>
                    <a:pt x="1047" y="4395"/>
                  </a:cubicBezTo>
                  <a:cubicBezTo>
                    <a:pt x="703" y="4939"/>
                    <a:pt x="445" y="5541"/>
                    <a:pt x="259" y="6158"/>
                  </a:cubicBezTo>
                  <a:cubicBezTo>
                    <a:pt x="216" y="6287"/>
                    <a:pt x="187" y="6430"/>
                    <a:pt x="158" y="6559"/>
                  </a:cubicBezTo>
                  <a:cubicBezTo>
                    <a:pt x="44" y="7089"/>
                    <a:pt x="1" y="7634"/>
                    <a:pt x="29" y="8178"/>
                  </a:cubicBezTo>
                  <a:cubicBezTo>
                    <a:pt x="144" y="9554"/>
                    <a:pt x="775" y="10300"/>
                    <a:pt x="1534" y="10672"/>
                  </a:cubicBezTo>
                  <a:cubicBezTo>
                    <a:pt x="2172" y="11006"/>
                    <a:pt x="2890" y="11086"/>
                    <a:pt x="3435" y="11086"/>
                  </a:cubicBezTo>
                  <a:cubicBezTo>
                    <a:pt x="3943" y="11086"/>
                    <a:pt x="4300" y="11016"/>
                    <a:pt x="4300" y="11016"/>
                  </a:cubicBezTo>
                  <a:lnTo>
                    <a:pt x="4300" y="11016"/>
                  </a:lnTo>
                  <a:cubicBezTo>
                    <a:pt x="4300" y="11016"/>
                    <a:pt x="3713" y="14814"/>
                    <a:pt x="5375" y="15359"/>
                  </a:cubicBezTo>
                  <a:cubicBezTo>
                    <a:pt x="5504" y="15402"/>
                    <a:pt x="5617" y="15422"/>
                    <a:pt x="5714" y="15422"/>
                  </a:cubicBezTo>
                  <a:cubicBezTo>
                    <a:pt x="6879" y="15422"/>
                    <a:pt x="6002" y="12593"/>
                    <a:pt x="6809" y="12593"/>
                  </a:cubicBezTo>
                  <a:cubicBezTo>
                    <a:pt x="7697" y="12593"/>
                    <a:pt x="6622" y="15230"/>
                    <a:pt x="8199" y="15560"/>
                  </a:cubicBezTo>
                  <a:cubicBezTo>
                    <a:pt x="8273" y="15575"/>
                    <a:pt x="8342" y="15582"/>
                    <a:pt x="8405" y="15582"/>
                  </a:cubicBezTo>
                  <a:cubicBezTo>
                    <a:pt x="9693" y="15582"/>
                    <a:pt x="8907" y="12679"/>
                    <a:pt x="10191" y="12679"/>
                  </a:cubicBezTo>
                  <a:cubicBezTo>
                    <a:pt x="11538" y="12679"/>
                    <a:pt x="11166" y="15459"/>
                    <a:pt x="12742" y="15560"/>
                  </a:cubicBezTo>
                  <a:cubicBezTo>
                    <a:pt x="12757" y="15560"/>
                    <a:pt x="12771" y="15561"/>
                    <a:pt x="12784" y="15561"/>
                  </a:cubicBezTo>
                  <a:cubicBezTo>
                    <a:pt x="14312" y="15561"/>
                    <a:pt x="13115" y="10873"/>
                    <a:pt x="13115" y="10873"/>
                  </a:cubicBezTo>
                  <a:lnTo>
                    <a:pt x="13115" y="10873"/>
                  </a:lnTo>
                  <a:cubicBezTo>
                    <a:pt x="13115" y="10873"/>
                    <a:pt x="13524" y="10963"/>
                    <a:pt x="14073" y="10963"/>
                  </a:cubicBezTo>
                  <a:cubicBezTo>
                    <a:pt x="14623" y="10963"/>
                    <a:pt x="15315" y="10873"/>
                    <a:pt x="15881" y="10515"/>
                  </a:cubicBezTo>
                  <a:cubicBezTo>
                    <a:pt x="16139" y="10357"/>
                    <a:pt x="16340" y="10156"/>
                    <a:pt x="16512" y="9913"/>
                  </a:cubicBezTo>
                  <a:cubicBezTo>
                    <a:pt x="16784" y="9511"/>
                    <a:pt x="16970" y="8938"/>
                    <a:pt x="16970" y="8178"/>
                  </a:cubicBezTo>
                  <a:cubicBezTo>
                    <a:pt x="16970" y="6631"/>
                    <a:pt x="16053" y="2933"/>
                    <a:pt x="13101" y="1084"/>
                  </a:cubicBezTo>
                  <a:cubicBezTo>
                    <a:pt x="13015" y="1026"/>
                    <a:pt x="12929" y="969"/>
                    <a:pt x="12828" y="926"/>
                  </a:cubicBezTo>
                  <a:cubicBezTo>
                    <a:pt x="12527" y="754"/>
                    <a:pt x="12226" y="611"/>
                    <a:pt x="11911" y="482"/>
                  </a:cubicBezTo>
                  <a:cubicBezTo>
                    <a:pt x="11194" y="224"/>
                    <a:pt x="10449" y="66"/>
                    <a:pt x="9689" y="23"/>
                  </a:cubicBezTo>
                  <a:cubicBezTo>
                    <a:pt x="9471" y="8"/>
                    <a:pt x="9253" y="1"/>
                    <a:pt x="9034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7" name="Google Shape;4325;p64"/>
            <p:cNvSpPr/>
            <p:nvPr/>
          </p:nvSpPr>
          <p:spPr>
            <a:xfrm>
              <a:off x="4989213" y="3705238"/>
              <a:ext cx="78500" cy="57900"/>
            </a:xfrm>
            <a:custGeom>
              <a:avLst/>
              <a:gdLst/>
              <a:ahLst/>
              <a:cxnLst/>
              <a:rect l="l" t="t" r="r" b="b"/>
              <a:pathLst>
                <a:path w="3140" h="2316" extrusionOk="0">
                  <a:moveTo>
                    <a:pt x="1233" y="0"/>
                  </a:moveTo>
                  <a:cubicBezTo>
                    <a:pt x="1233" y="0"/>
                    <a:pt x="0" y="1935"/>
                    <a:pt x="430" y="2236"/>
                  </a:cubicBezTo>
                  <a:cubicBezTo>
                    <a:pt x="479" y="2270"/>
                    <a:pt x="528" y="2285"/>
                    <a:pt x="577" y="2285"/>
                  </a:cubicBezTo>
                  <a:cubicBezTo>
                    <a:pt x="970" y="2285"/>
                    <a:pt x="1376" y="1347"/>
                    <a:pt x="1376" y="1347"/>
                  </a:cubicBezTo>
                  <a:cubicBezTo>
                    <a:pt x="1376" y="1347"/>
                    <a:pt x="1563" y="2316"/>
                    <a:pt x="2157" y="2316"/>
                  </a:cubicBezTo>
                  <a:cubicBezTo>
                    <a:pt x="2222" y="2316"/>
                    <a:pt x="2291" y="2304"/>
                    <a:pt x="2365" y="2279"/>
                  </a:cubicBezTo>
                  <a:cubicBezTo>
                    <a:pt x="3139" y="2035"/>
                    <a:pt x="1233" y="0"/>
                    <a:pt x="1233" y="0"/>
                  </a:cubicBezTo>
                  <a:close/>
                </a:path>
              </a:pathLst>
            </a:custGeom>
            <a:solidFill>
              <a:srgbClr val="1E032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8" name="Google Shape;4326;p64"/>
            <p:cNvSpPr/>
            <p:nvPr/>
          </p:nvSpPr>
          <p:spPr>
            <a:xfrm>
              <a:off x="4883513" y="3581088"/>
              <a:ext cx="92450" cy="133550"/>
            </a:xfrm>
            <a:custGeom>
              <a:avLst/>
              <a:gdLst/>
              <a:ahLst/>
              <a:cxnLst/>
              <a:rect l="l" t="t" r="r" b="b"/>
              <a:pathLst>
                <a:path w="3698" h="5342" extrusionOk="0">
                  <a:moveTo>
                    <a:pt x="2008" y="0"/>
                  </a:moveTo>
                  <a:cubicBezTo>
                    <a:pt x="1223" y="0"/>
                    <a:pt x="513" y="500"/>
                    <a:pt x="244" y="1240"/>
                  </a:cubicBezTo>
                  <a:cubicBezTo>
                    <a:pt x="43" y="1784"/>
                    <a:pt x="0" y="2386"/>
                    <a:pt x="100" y="2945"/>
                  </a:cubicBezTo>
                  <a:cubicBezTo>
                    <a:pt x="172" y="3332"/>
                    <a:pt x="272" y="3705"/>
                    <a:pt x="401" y="4063"/>
                  </a:cubicBezTo>
                  <a:cubicBezTo>
                    <a:pt x="502" y="4364"/>
                    <a:pt x="659" y="4665"/>
                    <a:pt x="860" y="4909"/>
                  </a:cubicBezTo>
                  <a:cubicBezTo>
                    <a:pt x="1125" y="5186"/>
                    <a:pt x="1502" y="5341"/>
                    <a:pt x="1879" y="5341"/>
                  </a:cubicBezTo>
                  <a:cubicBezTo>
                    <a:pt x="1950" y="5341"/>
                    <a:pt x="2022" y="5336"/>
                    <a:pt x="2093" y="5324"/>
                  </a:cubicBezTo>
                  <a:cubicBezTo>
                    <a:pt x="2150" y="5310"/>
                    <a:pt x="2193" y="5310"/>
                    <a:pt x="2236" y="5296"/>
                  </a:cubicBezTo>
                  <a:cubicBezTo>
                    <a:pt x="2953" y="5124"/>
                    <a:pt x="3426" y="4421"/>
                    <a:pt x="3540" y="3719"/>
                  </a:cubicBezTo>
                  <a:cubicBezTo>
                    <a:pt x="3698" y="2759"/>
                    <a:pt x="3569" y="1770"/>
                    <a:pt x="3168" y="896"/>
                  </a:cubicBezTo>
                  <a:cubicBezTo>
                    <a:pt x="3024" y="552"/>
                    <a:pt x="2766" y="265"/>
                    <a:pt x="2451" y="79"/>
                  </a:cubicBezTo>
                  <a:cubicBezTo>
                    <a:pt x="2351" y="36"/>
                    <a:pt x="2265" y="7"/>
                    <a:pt x="2164" y="7"/>
                  </a:cubicBezTo>
                  <a:cubicBezTo>
                    <a:pt x="2112" y="3"/>
                    <a:pt x="2060" y="0"/>
                    <a:pt x="2008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9" name="Google Shape;4327;p64"/>
            <p:cNvSpPr/>
            <p:nvPr/>
          </p:nvSpPr>
          <p:spPr>
            <a:xfrm>
              <a:off x="4901413" y="3583038"/>
              <a:ext cx="74550" cy="131175"/>
            </a:xfrm>
            <a:custGeom>
              <a:avLst/>
              <a:gdLst/>
              <a:ahLst/>
              <a:cxnLst/>
              <a:rect l="l" t="t" r="r" b="b"/>
              <a:pathLst>
                <a:path w="2982" h="5247" extrusionOk="0">
                  <a:moveTo>
                    <a:pt x="1735" y="1"/>
                  </a:moveTo>
                  <a:cubicBezTo>
                    <a:pt x="1047" y="115"/>
                    <a:pt x="488" y="588"/>
                    <a:pt x="244" y="1233"/>
                  </a:cubicBezTo>
                  <a:cubicBezTo>
                    <a:pt x="44" y="1778"/>
                    <a:pt x="1" y="2366"/>
                    <a:pt x="101" y="2939"/>
                  </a:cubicBezTo>
                  <a:cubicBezTo>
                    <a:pt x="173" y="3326"/>
                    <a:pt x="273" y="3698"/>
                    <a:pt x="402" y="4057"/>
                  </a:cubicBezTo>
                  <a:cubicBezTo>
                    <a:pt x="502" y="4358"/>
                    <a:pt x="646" y="4644"/>
                    <a:pt x="861" y="4902"/>
                  </a:cubicBezTo>
                  <a:cubicBezTo>
                    <a:pt x="1004" y="5060"/>
                    <a:pt x="1176" y="5175"/>
                    <a:pt x="1377" y="5246"/>
                  </a:cubicBezTo>
                  <a:cubicBezTo>
                    <a:pt x="1434" y="5232"/>
                    <a:pt x="1477" y="5232"/>
                    <a:pt x="1520" y="5218"/>
                  </a:cubicBezTo>
                  <a:cubicBezTo>
                    <a:pt x="2237" y="5046"/>
                    <a:pt x="2710" y="4343"/>
                    <a:pt x="2824" y="3641"/>
                  </a:cubicBezTo>
                  <a:cubicBezTo>
                    <a:pt x="2982" y="2681"/>
                    <a:pt x="2853" y="1692"/>
                    <a:pt x="2452" y="818"/>
                  </a:cubicBezTo>
                  <a:cubicBezTo>
                    <a:pt x="2308" y="474"/>
                    <a:pt x="2050" y="187"/>
                    <a:pt x="1735" y="1"/>
                  </a:cubicBezTo>
                  <a:close/>
                </a:path>
              </a:pathLst>
            </a:custGeom>
            <a:solidFill>
              <a:srgbClr val="1E032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0" name="Google Shape;4328;p64"/>
            <p:cNvSpPr/>
            <p:nvPr/>
          </p:nvSpPr>
          <p:spPr>
            <a:xfrm>
              <a:off x="5075213" y="3594588"/>
              <a:ext cx="86125" cy="114575"/>
            </a:xfrm>
            <a:custGeom>
              <a:avLst/>
              <a:gdLst/>
              <a:ahLst/>
              <a:cxnLst/>
              <a:rect l="l" t="t" r="r" b="b"/>
              <a:pathLst>
                <a:path w="3445" h="4583" extrusionOk="0">
                  <a:moveTo>
                    <a:pt x="1400" y="1"/>
                  </a:moveTo>
                  <a:cubicBezTo>
                    <a:pt x="1265" y="1"/>
                    <a:pt x="1130" y="28"/>
                    <a:pt x="1003" y="83"/>
                  </a:cubicBezTo>
                  <a:cubicBezTo>
                    <a:pt x="932" y="112"/>
                    <a:pt x="860" y="155"/>
                    <a:pt x="788" y="212"/>
                  </a:cubicBezTo>
                  <a:cubicBezTo>
                    <a:pt x="115" y="728"/>
                    <a:pt x="0" y="4025"/>
                    <a:pt x="1577" y="4512"/>
                  </a:cubicBezTo>
                  <a:lnTo>
                    <a:pt x="1648" y="4541"/>
                  </a:lnTo>
                  <a:cubicBezTo>
                    <a:pt x="1765" y="4569"/>
                    <a:pt x="1875" y="4582"/>
                    <a:pt x="1978" y="4582"/>
                  </a:cubicBezTo>
                  <a:cubicBezTo>
                    <a:pt x="3187" y="4582"/>
                    <a:pt x="3445" y="2757"/>
                    <a:pt x="3168" y="1832"/>
                  </a:cubicBezTo>
                  <a:cubicBezTo>
                    <a:pt x="2953" y="1187"/>
                    <a:pt x="2551" y="614"/>
                    <a:pt x="2007" y="212"/>
                  </a:cubicBezTo>
                  <a:cubicBezTo>
                    <a:pt x="1830" y="71"/>
                    <a:pt x="1616" y="1"/>
                    <a:pt x="1400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1" name="Google Shape;4329;p64"/>
            <p:cNvSpPr/>
            <p:nvPr/>
          </p:nvSpPr>
          <p:spPr>
            <a:xfrm>
              <a:off x="5075213" y="3596663"/>
              <a:ext cx="65950" cy="110750"/>
            </a:xfrm>
            <a:custGeom>
              <a:avLst/>
              <a:gdLst/>
              <a:ahLst/>
              <a:cxnLst/>
              <a:rect l="l" t="t" r="r" b="b"/>
              <a:pathLst>
                <a:path w="2638" h="4430" extrusionOk="0">
                  <a:moveTo>
                    <a:pt x="1003" y="0"/>
                  </a:moveTo>
                  <a:cubicBezTo>
                    <a:pt x="932" y="29"/>
                    <a:pt x="860" y="72"/>
                    <a:pt x="788" y="129"/>
                  </a:cubicBezTo>
                  <a:cubicBezTo>
                    <a:pt x="115" y="645"/>
                    <a:pt x="0" y="3942"/>
                    <a:pt x="1577" y="4429"/>
                  </a:cubicBezTo>
                  <a:cubicBezTo>
                    <a:pt x="2465" y="4099"/>
                    <a:pt x="2637" y="2580"/>
                    <a:pt x="2394" y="1749"/>
                  </a:cubicBezTo>
                  <a:cubicBezTo>
                    <a:pt x="2236" y="1233"/>
                    <a:pt x="1792" y="488"/>
                    <a:pt x="1233" y="129"/>
                  </a:cubicBezTo>
                  <a:cubicBezTo>
                    <a:pt x="1161" y="72"/>
                    <a:pt x="1089" y="29"/>
                    <a:pt x="1003" y="0"/>
                  </a:cubicBezTo>
                  <a:close/>
                </a:path>
              </a:pathLst>
            </a:custGeom>
            <a:solidFill>
              <a:srgbClr val="1E032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2" name="Google Shape;4330;p64"/>
            <p:cNvSpPr/>
            <p:nvPr/>
          </p:nvSpPr>
          <p:spPr>
            <a:xfrm>
              <a:off x="4938338" y="3696638"/>
              <a:ext cx="43725" cy="34425"/>
            </a:xfrm>
            <a:custGeom>
              <a:avLst/>
              <a:gdLst/>
              <a:ahLst/>
              <a:cxnLst/>
              <a:rect l="l" t="t" r="r" b="b"/>
              <a:pathLst>
                <a:path w="1749" h="1377" extrusionOk="0">
                  <a:moveTo>
                    <a:pt x="1749" y="0"/>
                  </a:moveTo>
                  <a:lnTo>
                    <a:pt x="0" y="1376"/>
                  </a:lnTo>
                  <a:cubicBezTo>
                    <a:pt x="0" y="1376"/>
                    <a:pt x="12" y="1377"/>
                    <a:pt x="33" y="1377"/>
                  </a:cubicBezTo>
                  <a:cubicBezTo>
                    <a:pt x="252" y="1377"/>
                    <a:pt x="1475" y="1317"/>
                    <a:pt x="1749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3" name="Google Shape;4331;p64"/>
            <p:cNvSpPr/>
            <p:nvPr/>
          </p:nvSpPr>
          <p:spPr>
            <a:xfrm>
              <a:off x="5079138" y="3698063"/>
              <a:ext cx="40875" cy="25825"/>
            </a:xfrm>
            <a:custGeom>
              <a:avLst/>
              <a:gdLst/>
              <a:ahLst/>
              <a:cxnLst/>
              <a:rect l="l" t="t" r="r" b="b"/>
              <a:pathLst>
                <a:path w="1635" h="1033" extrusionOk="0">
                  <a:moveTo>
                    <a:pt x="1" y="0"/>
                  </a:moveTo>
                  <a:cubicBezTo>
                    <a:pt x="1" y="1"/>
                    <a:pt x="489" y="1033"/>
                    <a:pt x="1590" y="1033"/>
                  </a:cubicBezTo>
                  <a:cubicBezTo>
                    <a:pt x="1605" y="1033"/>
                    <a:pt x="1620" y="1033"/>
                    <a:pt x="1635" y="1032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4" name="Google Shape;4332;p64"/>
            <p:cNvSpPr/>
            <p:nvPr/>
          </p:nvSpPr>
          <p:spPr>
            <a:xfrm>
              <a:off x="4807888" y="3656488"/>
              <a:ext cx="56300" cy="103225"/>
            </a:xfrm>
            <a:custGeom>
              <a:avLst/>
              <a:gdLst/>
              <a:ahLst/>
              <a:cxnLst/>
              <a:rect l="l" t="t" r="r" b="b"/>
              <a:pathLst>
                <a:path w="2252" h="4129" extrusionOk="0">
                  <a:moveTo>
                    <a:pt x="159" y="1"/>
                  </a:moveTo>
                  <a:cubicBezTo>
                    <a:pt x="101" y="187"/>
                    <a:pt x="73" y="373"/>
                    <a:pt x="58" y="574"/>
                  </a:cubicBezTo>
                  <a:cubicBezTo>
                    <a:pt x="1" y="918"/>
                    <a:pt x="1" y="1276"/>
                    <a:pt x="30" y="1635"/>
                  </a:cubicBezTo>
                  <a:cubicBezTo>
                    <a:pt x="116" y="2753"/>
                    <a:pt x="546" y="3441"/>
                    <a:pt x="1119" y="3871"/>
                  </a:cubicBezTo>
                  <a:cubicBezTo>
                    <a:pt x="1248" y="3971"/>
                    <a:pt x="1377" y="4057"/>
                    <a:pt x="1520" y="4129"/>
                  </a:cubicBezTo>
                  <a:cubicBezTo>
                    <a:pt x="2251" y="1649"/>
                    <a:pt x="646" y="330"/>
                    <a:pt x="159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5" name="Google Shape;4333;p64"/>
            <p:cNvSpPr/>
            <p:nvPr/>
          </p:nvSpPr>
          <p:spPr>
            <a:xfrm>
              <a:off x="4814338" y="3602388"/>
              <a:ext cx="23325" cy="44100"/>
            </a:xfrm>
            <a:custGeom>
              <a:avLst/>
              <a:gdLst/>
              <a:ahLst/>
              <a:cxnLst/>
              <a:rect l="l" t="t" r="r" b="b"/>
              <a:pathLst>
                <a:path w="933" h="1764" extrusionOk="0">
                  <a:moveTo>
                    <a:pt x="775" y="1"/>
                  </a:moveTo>
                  <a:lnTo>
                    <a:pt x="775" y="1"/>
                  </a:lnTo>
                  <a:cubicBezTo>
                    <a:pt x="445" y="545"/>
                    <a:pt x="173" y="1147"/>
                    <a:pt x="1" y="1764"/>
                  </a:cubicBezTo>
                  <a:cubicBezTo>
                    <a:pt x="345" y="1434"/>
                    <a:pt x="933" y="746"/>
                    <a:pt x="775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6" name="Google Shape;4334;p64"/>
            <p:cNvSpPr/>
            <p:nvPr/>
          </p:nvSpPr>
          <p:spPr>
            <a:xfrm>
              <a:off x="4826538" y="3620138"/>
              <a:ext cx="50900" cy="38175"/>
            </a:xfrm>
            <a:custGeom>
              <a:avLst/>
              <a:gdLst/>
              <a:ahLst/>
              <a:cxnLst/>
              <a:rect l="l" t="t" r="r" b="b"/>
              <a:pathLst>
                <a:path w="2036" h="1527" extrusionOk="0">
                  <a:moveTo>
                    <a:pt x="1298" y="1"/>
                  </a:moveTo>
                  <a:cubicBezTo>
                    <a:pt x="734" y="1"/>
                    <a:pt x="0" y="1527"/>
                    <a:pt x="0" y="1527"/>
                  </a:cubicBezTo>
                  <a:cubicBezTo>
                    <a:pt x="0" y="1527"/>
                    <a:pt x="2035" y="409"/>
                    <a:pt x="1462" y="50"/>
                  </a:cubicBezTo>
                  <a:cubicBezTo>
                    <a:pt x="1410" y="16"/>
                    <a:pt x="1355" y="1"/>
                    <a:pt x="1298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7" name="Google Shape;4335;p64"/>
            <p:cNvSpPr/>
            <p:nvPr/>
          </p:nvSpPr>
          <p:spPr>
            <a:xfrm>
              <a:off x="4837638" y="3654338"/>
              <a:ext cx="44100" cy="18300"/>
            </a:xfrm>
            <a:custGeom>
              <a:avLst/>
              <a:gdLst/>
              <a:ahLst/>
              <a:cxnLst/>
              <a:rect l="l" t="t" r="r" b="b"/>
              <a:pathLst>
                <a:path w="1764" h="732" extrusionOk="0">
                  <a:moveTo>
                    <a:pt x="1264" y="0"/>
                  </a:moveTo>
                  <a:cubicBezTo>
                    <a:pt x="824" y="0"/>
                    <a:pt x="1" y="732"/>
                    <a:pt x="1" y="732"/>
                  </a:cubicBezTo>
                  <a:cubicBezTo>
                    <a:pt x="1" y="732"/>
                    <a:pt x="1763" y="459"/>
                    <a:pt x="1462" y="87"/>
                  </a:cubicBezTo>
                  <a:cubicBezTo>
                    <a:pt x="1415" y="26"/>
                    <a:pt x="1346" y="0"/>
                    <a:pt x="1264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8" name="Google Shape;4336;p64"/>
            <p:cNvSpPr/>
            <p:nvPr/>
          </p:nvSpPr>
          <p:spPr>
            <a:xfrm>
              <a:off x="4848038" y="3676013"/>
              <a:ext cx="42075" cy="14225"/>
            </a:xfrm>
            <a:custGeom>
              <a:avLst/>
              <a:gdLst/>
              <a:ahLst/>
              <a:cxnLst/>
              <a:rect l="l" t="t" r="r" b="b"/>
              <a:pathLst>
                <a:path w="1683" h="569" extrusionOk="0">
                  <a:moveTo>
                    <a:pt x="1211" y="0"/>
                  </a:moveTo>
                  <a:cubicBezTo>
                    <a:pt x="765" y="0"/>
                    <a:pt x="0" y="567"/>
                    <a:pt x="0" y="567"/>
                  </a:cubicBezTo>
                  <a:cubicBezTo>
                    <a:pt x="0" y="567"/>
                    <a:pt x="41" y="568"/>
                    <a:pt x="109" y="568"/>
                  </a:cubicBezTo>
                  <a:cubicBezTo>
                    <a:pt x="483" y="568"/>
                    <a:pt x="1683" y="537"/>
                    <a:pt x="1476" y="137"/>
                  </a:cubicBezTo>
                  <a:cubicBezTo>
                    <a:pt x="1423" y="39"/>
                    <a:pt x="1328" y="0"/>
                    <a:pt x="1211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9" name="Google Shape;4337;p64"/>
            <p:cNvSpPr/>
            <p:nvPr/>
          </p:nvSpPr>
          <p:spPr>
            <a:xfrm>
              <a:off x="4854488" y="3700138"/>
              <a:ext cx="43125" cy="10050"/>
            </a:xfrm>
            <a:custGeom>
              <a:avLst/>
              <a:gdLst/>
              <a:ahLst/>
              <a:cxnLst/>
              <a:rect l="l" t="t" r="r" b="b"/>
              <a:pathLst>
                <a:path w="1725" h="402" extrusionOk="0">
                  <a:moveTo>
                    <a:pt x="1113" y="0"/>
                  </a:moveTo>
                  <a:cubicBezTo>
                    <a:pt x="624" y="0"/>
                    <a:pt x="0" y="204"/>
                    <a:pt x="0" y="204"/>
                  </a:cubicBezTo>
                  <a:cubicBezTo>
                    <a:pt x="0" y="204"/>
                    <a:pt x="835" y="402"/>
                    <a:pt x="1323" y="402"/>
                  </a:cubicBezTo>
                  <a:cubicBezTo>
                    <a:pt x="1567" y="402"/>
                    <a:pt x="1725" y="352"/>
                    <a:pt x="1648" y="204"/>
                  </a:cubicBezTo>
                  <a:cubicBezTo>
                    <a:pt x="1567" y="51"/>
                    <a:pt x="1357" y="0"/>
                    <a:pt x="1113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0" name="Google Shape;4338;p64"/>
            <p:cNvSpPr/>
            <p:nvPr/>
          </p:nvSpPr>
          <p:spPr>
            <a:xfrm>
              <a:off x="4858788" y="3718338"/>
              <a:ext cx="40000" cy="12950"/>
            </a:xfrm>
            <a:custGeom>
              <a:avLst/>
              <a:gdLst/>
              <a:ahLst/>
              <a:cxnLst/>
              <a:rect l="l" t="t" r="r" b="b"/>
              <a:pathLst>
                <a:path w="1600" h="518" extrusionOk="0">
                  <a:moveTo>
                    <a:pt x="925" y="1"/>
                  </a:moveTo>
                  <a:cubicBezTo>
                    <a:pt x="495" y="1"/>
                    <a:pt x="0" y="107"/>
                    <a:pt x="0" y="107"/>
                  </a:cubicBezTo>
                  <a:cubicBezTo>
                    <a:pt x="0" y="107"/>
                    <a:pt x="806" y="518"/>
                    <a:pt x="1252" y="518"/>
                  </a:cubicBezTo>
                  <a:cubicBezTo>
                    <a:pt x="1400" y="518"/>
                    <a:pt x="1509" y="472"/>
                    <a:pt x="1534" y="350"/>
                  </a:cubicBezTo>
                  <a:cubicBezTo>
                    <a:pt x="1599" y="76"/>
                    <a:pt x="1285" y="1"/>
                    <a:pt x="925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1" name="Google Shape;4339;p64"/>
            <p:cNvSpPr/>
            <p:nvPr/>
          </p:nvSpPr>
          <p:spPr>
            <a:xfrm>
              <a:off x="4854488" y="3743463"/>
              <a:ext cx="51875" cy="20575"/>
            </a:xfrm>
            <a:custGeom>
              <a:avLst/>
              <a:gdLst/>
              <a:ahLst/>
              <a:cxnLst/>
              <a:rect l="l" t="t" r="r" b="b"/>
              <a:pathLst>
                <a:path w="2075" h="823" extrusionOk="0">
                  <a:moveTo>
                    <a:pt x="257" y="0"/>
                  </a:moveTo>
                  <a:cubicBezTo>
                    <a:pt x="103" y="0"/>
                    <a:pt x="0" y="5"/>
                    <a:pt x="0" y="5"/>
                  </a:cubicBezTo>
                  <a:cubicBezTo>
                    <a:pt x="0" y="5"/>
                    <a:pt x="673" y="823"/>
                    <a:pt x="1215" y="823"/>
                  </a:cubicBezTo>
                  <a:cubicBezTo>
                    <a:pt x="1353" y="823"/>
                    <a:pt x="1483" y="769"/>
                    <a:pt x="1591" y="635"/>
                  </a:cubicBezTo>
                  <a:cubicBezTo>
                    <a:pt x="2075" y="62"/>
                    <a:pt x="820" y="0"/>
                    <a:pt x="257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2" name="Google Shape;4340;p64"/>
            <p:cNvSpPr/>
            <p:nvPr/>
          </p:nvSpPr>
          <p:spPr>
            <a:xfrm>
              <a:off x="4971638" y="3492388"/>
              <a:ext cx="133700" cy="50825"/>
            </a:xfrm>
            <a:custGeom>
              <a:avLst/>
              <a:gdLst/>
              <a:ahLst/>
              <a:cxnLst/>
              <a:rect l="l" t="t" r="r" b="b"/>
              <a:pathLst>
                <a:path w="5348" h="2033" extrusionOk="0">
                  <a:moveTo>
                    <a:pt x="2466" y="1"/>
                  </a:moveTo>
                  <a:cubicBezTo>
                    <a:pt x="2280" y="1"/>
                    <a:pt x="2108" y="15"/>
                    <a:pt x="1922" y="29"/>
                  </a:cubicBezTo>
                  <a:cubicBezTo>
                    <a:pt x="1277" y="58"/>
                    <a:pt x="632" y="158"/>
                    <a:pt x="1" y="330"/>
                  </a:cubicBezTo>
                  <a:cubicBezTo>
                    <a:pt x="87" y="502"/>
                    <a:pt x="202" y="660"/>
                    <a:pt x="316" y="817"/>
                  </a:cubicBezTo>
                  <a:cubicBezTo>
                    <a:pt x="417" y="946"/>
                    <a:pt x="531" y="1075"/>
                    <a:pt x="660" y="1204"/>
                  </a:cubicBezTo>
                  <a:cubicBezTo>
                    <a:pt x="1133" y="1634"/>
                    <a:pt x="1721" y="1921"/>
                    <a:pt x="2352" y="1993"/>
                  </a:cubicBezTo>
                  <a:cubicBezTo>
                    <a:pt x="2438" y="2007"/>
                    <a:pt x="2524" y="2021"/>
                    <a:pt x="2624" y="2021"/>
                  </a:cubicBezTo>
                  <a:cubicBezTo>
                    <a:pt x="2703" y="2029"/>
                    <a:pt x="2778" y="2032"/>
                    <a:pt x="2853" y="2032"/>
                  </a:cubicBezTo>
                  <a:cubicBezTo>
                    <a:pt x="2928" y="2032"/>
                    <a:pt x="3004" y="2029"/>
                    <a:pt x="3082" y="2021"/>
                  </a:cubicBezTo>
                  <a:cubicBezTo>
                    <a:pt x="4000" y="1978"/>
                    <a:pt x="4559" y="1692"/>
                    <a:pt x="4888" y="1348"/>
                  </a:cubicBezTo>
                  <a:cubicBezTo>
                    <a:pt x="5003" y="1233"/>
                    <a:pt x="5103" y="1104"/>
                    <a:pt x="5175" y="961"/>
                  </a:cubicBezTo>
                  <a:cubicBezTo>
                    <a:pt x="5261" y="817"/>
                    <a:pt x="5318" y="660"/>
                    <a:pt x="5347" y="488"/>
                  </a:cubicBezTo>
                  <a:cubicBezTo>
                    <a:pt x="4630" y="230"/>
                    <a:pt x="3871" y="58"/>
                    <a:pt x="3097" y="15"/>
                  </a:cubicBezTo>
                  <a:lnTo>
                    <a:pt x="3025" y="15"/>
                  </a:lnTo>
                  <a:cubicBezTo>
                    <a:pt x="2896" y="1"/>
                    <a:pt x="2767" y="1"/>
                    <a:pt x="2638" y="1"/>
                  </a:cubicBezTo>
                  <a:close/>
                </a:path>
              </a:pathLst>
            </a:custGeom>
            <a:solidFill>
              <a:srgbClr val="FFD3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3" name="Google Shape;4341;p64"/>
            <p:cNvSpPr/>
            <p:nvPr/>
          </p:nvSpPr>
          <p:spPr>
            <a:xfrm>
              <a:off x="4807888" y="3670463"/>
              <a:ext cx="33000" cy="82450"/>
            </a:xfrm>
            <a:custGeom>
              <a:avLst/>
              <a:gdLst/>
              <a:ahLst/>
              <a:cxnLst/>
              <a:rect l="l" t="t" r="r" b="b"/>
              <a:pathLst>
                <a:path w="1320" h="3298" extrusionOk="0">
                  <a:moveTo>
                    <a:pt x="58" y="1"/>
                  </a:moveTo>
                  <a:cubicBezTo>
                    <a:pt x="1" y="359"/>
                    <a:pt x="1" y="703"/>
                    <a:pt x="30" y="1061"/>
                  </a:cubicBezTo>
                  <a:cubicBezTo>
                    <a:pt x="116" y="2179"/>
                    <a:pt x="546" y="2882"/>
                    <a:pt x="1119" y="3297"/>
                  </a:cubicBezTo>
                  <a:cubicBezTo>
                    <a:pt x="1320" y="1291"/>
                    <a:pt x="288" y="216"/>
                    <a:pt x="58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4" name="Google Shape;4342;p64"/>
            <p:cNvSpPr/>
            <p:nvPr/>
          </p:nvSpPr>
          <p:spPr>
            <a:xfrm>
              <a:off x="5133613" y="3717763"/>
              <a:ext cx="6825" cy="6100"/>
            </a:xfrm>
            <a:custGeom>
              <a:avLst/>
              <a:gdLst/>
              <a:ahLst/>
              <a:cxnLst/>
              <a:rect l="l" t="t" r="r" b="b"/>
              <a:pathLst>
                <a:path w="273" h="244" extrusionOk="0">
                  <a:moveTo>
                    <a:pt x="158" y="1"/>
                  </a:moveTo>
                  <a:cubicBezTo>
                    <a:pt x="58" y="1"/>
                    <a:pt x="0" y="130"/>
                    <a:pt x="72" y="201"/>
                  </a:cubicBezTo>
                  <a:cubicBezTo>
                    <a:pt x="96" y="231"/>
                    <a:pt x="127" y="243"/>
                    <a:pt x="158" y="243"/>
                  </a:cubicBezTo>
                  <a:cubicBezTo>
                    <a:pt x="217" y="243"/>
                    <a:pt x="273" y="196"/>
                    <a:pt x="273" y="130"/>
                  </a:cubicBezTo>
                  <a:cubicBezTo>
                    <a:pt x="273" y="58"/>
                    <a:pt x="230" y="1"/>
                    <a:pt x="158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5" name="Google Shape;4343;p64"/>
            <p:cNvSpPr/>
            <p:nvPr/>
          </p:nvSpPr>
          <p:spPr>
            <a:xfrm>
              <a:off x="5152588" y="3699763"/>
              <a:ext cx="6125" cy="5925"/>
            </a:xfrm>
            <a:custGeom>
              <a:avLst/>
              <a:gdLst/>
              <a:ahLst/>
              <a:cxnLst/>
              <a:rect l="l" t="t" r="r" b="b"/>
              <a:pathLst>
                <a:path w="245" h="237" extrusionOk="0">
                  <a:moveTo>
                    <a:pt x="123" y="1"/>
                  </a:moveTo>
                  <a:cubicBezTo>
                    <a:pt x="62" y="1"/>
                    <a:pt x="1" y="40"/>
                    <a:pt x="1" y="119"/>
                  </a:cubicBezTo>
                  <a:cubicBezTo>
                    <a:pt x="1" y="198"/>
                    <a:pt x="62" y="237"/>
                    <a:pt x="123" y="237"/>
                  </a:cubicBezTo>
                  <a:cubicBezTo>
                    <a:pt x="184" y="237"/>
                    <a:pt x="245" y="198"/>
                    <a:pt x="245" y="119"/>
                  </a:cubicBezTo>
                  <a:cubicBezTo>
                    <a:pt x="245" y="40"/>
                    <a:pt x="184" y="1"/>
                    <a:pt x="123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6" name="Google Shape;4344;p64"/>
            <p:cNvSpPr/>
            <p:nvPr/>
          </p:nvSpPr>
          <p:spPr>
            <a:xfrm>
              <a:off x="4898913" y="3708713"/>
              <a:ext cx="6125" cy="5950"/>
            </a:xfrm>
            <a:custGeom>
              <a:avLst/>
              <a:gdLst/>
              <a:ahLst/>
              <a:cxnLst/>
              <a:rect l="l" t="t" r="r" b="b"/>
              <a:pathLst>
                <a:path w="245" h="238" extrusionOk="0">
                  <a:moveTo>
                    <a:pt x="122" y="1"/>
                  </a:moveTo>
                  <a:cubicBezTo>
                    <a:pt x="61" y="1"/>
                    <a:pt x="0" y="40"/>
                    <a:pt x="0" y="119"/>
                  </a:cubicBezTo>
                  <a:cubicBezTo>
                    <a:pt x="0" y="198"/>
                    <a:pt x="61" y="237"/>
                    <a:pt x="122" y="237"/>
                  </a:cubicBezTo>
                  <a:cubicBezTo>
                    <a:pt x="183" y="237"/>
                    <a:pt x="244" y="198"/>
                    <a:pt x="244" y="119"/>
                  </a:cubicBezTo>
                  <a:cubicBezTo>
                    <a:pt x="244" y="40"/>
                    <a:pt x="183" y="1"/>
                    <a:pt x="122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7" name="Google Shape;4345;p64"/>
            <p:cNvSpPr/>
            <p:nvPr/>
          </p:nvSpPr>
          <p:spPr>
            <a:xfrm>
              <a:off x="4925063" y="3727088"/>
              <a:ext cx="7200" cy="5850"/>
            </a:xfrm>
            <a:custGeom>
              <a:avLst/>
              <a:gdLst/>
              <a:ahLst/>
              <a:cxnLst/>
              <a:rect l="l" t="t" r="r" b="b"/>
              <a:pathLst>
                <a:path w="288" h="234" extrusionOk="0">
                  <a:moveTo>
                    <a:pt x="158" y="0"/>
                  </a:moveTo>
                  <a:cubicBezTo>
                    <a:pt x="58" y="0"/>
                    <a:pt x="1" y="129"/>
                    <a:pt x="72" y="201"/>
                  </a:cubicBezTo>
                  <a:cubicBezTo>
                    <a:pt x="99" y="223"/>
                    <a:pt x="130" y="233"/>
                    <a:pt x="160" y="233"/>
                  </a:cubicBezTo>
                  <a:cubicBezTo>
                    <a:pt x="226" y="233"/>
                    <a:pt x="287" y="184"/>
                    <a:pt x="287" y="115"/>
                  </a:cubicBezTo>
                  <a:cubicBezTo>
                    <a:pt x="287" y="43"/>
                    <a:pt x="230" y="0"/>
                    <a:pt x="158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8" name="Google Shape;4346;p64"/>
            <p:cNvSpPr/>
            <p:nvPr/>
          </p:nvSpPr>
          <p:spPr>
            <a:xfrm>
              <a:off x="4990288" y="3549138"/>
              <a:ext cx="85650" cy="63300"/>
            </a:xfrm>
            <a:custGeom>
              <a:avLst/>
              <a:gdLst/>
              <a:ahLst/>
              <a:cxnLst/>
              <a:rect l="l" t="t" r="r" b="b"/>
              <a:pathLst>
                <a:path w="3426" h="2532" extrusionOk="0">
                  <a:moveTo>
                    <a:pt x="859" y="1"/>
                  </a:moveTo>
                  <a:cubicBezTo>
                    <a:pt x="822" y="1"/>
                    <a:pt x="785" y="3"/>
                    <a:pt x="746" y="9"/>
                  </a:cubicBezTo>
                  <a:cubicBezTo>
                    <a:pt x="0" y="110"/>
                    <a:pt x="1075" y="2116"/>
                    <a:pt x="1692" y="2532"/>
                  </a:cubicBezTo>
                  <a:cubicBezTo>
                    <a:pt x="2508" y="1744"/>
                    <a:pt x="3426" y="325"/>
                    <a:pt x="2852" y="81"/>
                  </a:cubicBezTo>
                  <a:cubicBezTo>
                    <a:pt x="2796" y="59"/>
                    <a:pt x="2739" y="49"/>
                    <a:pt x="2683" y="49"/>
                  </a:cubicBezTo>
                  <a:cubicBezTo>
                    <a:pt x="2160" y="49"/>
                    <a:pt x="1692" y="927"/>
                    <a:pt x="1692" y="927"/>
                  </a:cubicBezTo>
                  <a:cubicBezTo>
                    <a:pt x="1692" y="927"/>
                    <a:pt x="1511" y="1"/>
                    <a:pt x="859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9" name="Google Shape;4347;p64"/>
            <p:cNvSpPr/>
            <p:nvPr/>
          </p:nvSpPr>
          <p:spPr>
            <a:xfrm>
              <a:off x="5025038" y="3621738"/>
              <a:ext cx="10425" cy="54125"/>
            </a:xfrm>
            <a:custGeom>
              <a:avLst/>
              <a:gdLst/>
              <a:ahLst/>
              <a:cxnLst/>
              <a:rect l="l" t="t" r="r" b="b"/>
              <a:pathLst>
                <a:path w="417" h="2165" extrusionOk="0">
                  <a:moveTo>
                    <a:pt x="259" y="1"/>
                  </a:moveTo>
                  <a:cubicBezTo>
                    <a:pt x="115" y="330"/>
                    <a:pt x="44" y="703"/>
                    <a:pt x="29" y="1076"/>
                  </a:cubicBezTo>
                  <a:cubicBezTo>
                    <a:pt x="1" y="1448"/>
                    <a:pt x="44" y="1806"/>
                    <a:pt x="144" y="2165"/>
                  </a:cubicBezTo>
                  <a:cubicBezTo>
                    <a:pt x="287" y="1821"/>
                    <a:pt x="373" y="1463"/>
                    <a:pt x="388" y="1090"/>
                  </a:cubicBezTo>
                  <a:cubicBezTo>
                    <a:pt x="416" y="717"/>
                    <a:pt x="373" y="345"/>
                    <a:pt x="259" y="1"/>
                  </a:cubicBezTo>
                  <a:close/>
                </a:path>
              </a:pathLst>
            </a:custGeom>
            <a:solidFill>
              <a:srgbClr val="FFD3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5" name="Google Shape;4348;p64"/>
            <p:cNvSpPr/>
            <p:nvPr/>
          </p:nvSpPr>
          <p:spPr>
            <a:xfrm>
              <a:off x="4983463" y="3610988"/>
              <a:ext cx="36225" cy="22250"/>
            </a:xfrm>
            <a:custGeom>
              <a:avLst/>
              <a:gdLst/>
              <a:ahLst/>
              <a:cxnLst/>
              <a:rect l="l" t="t" r="r" b="b"/>
              <a:pathLst>
                <a:path w="1449" h="890" extrusionOk="0">
                  <a:moveTo>
                    <a:pt x="1449" y="1"/>
                  </a:moveTo>
                  <a:lnTo>
                    <a:pt x="1449" y="1"/>
                  </a:lnTo>
                  <a:cubicBezTo>
                    <a:pt x="861" y="72"/>
                    <a:pt x="331" y="402"/>
                    <a:pt x="1" y="889"/>
                  </a:cubicBezTo>
                  <a:cubicBezTo>
                    <a:pt x="288" y="861"/>
                    <a:pt x="560" y="760"/>
                    <a:pt x="818" y="603"/>
                  </a:cubicBezTo>
                  <a:cubicBezTo>
                    <a:pt x="1062" y="445"/>
                    <a:pt x="1291" y="244"/>
                    <a:pt x="1449" y="1"/>
                  </a:cubicBezTo>
                  <a:close/>
                </a:path>
              </a:pathLst>
            </a:custGeom>
            <a:solidFill>
              <a:srgbClr val="FFD3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6" name="Google Shape;4349;p64"/>
            <p:cNvSpPr/>
            <p:nvPr/>
          </p:nvSpPr>
          <p:spPr>
            <a:xfrm>
              <a:off x="5042963" y="3610988"/>
              <a:ext cx="36200" cy="22250"/>
            </a:xfrm>
            <a:custGeom>
              <a:avLst/>
              <a:gdLst/>
              <a:ahLst/>
              <a:cxnLst/>
              <a:rect l="l" t="t" r="r" b="b"/>
              <a:pathLst>
                <a:path w="1448" h="890" extrusionOk="0">
                  <a:moveTo>
                    <a:pt x="0" y="1"/>
                  </a:moveTo>
                  <a:cubicBezTo>
                    <a:pt x="158" y="244"/>
                    <a:pt x="373" y="445"/>
                    <a:pt x="631" y="603"/>
                  </a:cubicBezTo>
                  <a:cubicBezTo>
                    <a:pt x="874" y="760"/>
                    <a:pt x="1161" y="861"/>
                    <a:pt x="1448" y="889"/>
                  </a:cubicBezTo>
                  <a:cubicBezTo>
                    <a:pt x="1118" y="402"/>
                    <a:pt x="588" y="72"/>
                    <a:pt x="0" y="1"/>
                  </a:cubicBezTo>
                  <a:close/>
                </a:path>
              </a:pathLst>
            </a:custGeom>
            <a:solidFill>
              <a:srgbClr val="FFD3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7" name="Google Shape;4350;p64"/>
            <p:cNvSpPr/>
            <p:nvPr/>
          </p:nvSpPr>
          <p:spPr>
            <a:xfrm>
              <a:off x="4950863" y="3492388"/>
              <a:ext cx="82450" cy="49125"/>
            </a:xfrm>
            <a:custGeom>
              <a:avLst/>
              <a:gdLst/>
              <a:ahLst/>
              <a:cxnLst/>
              <a:rect l="l" t="t" r="r" b="b"/>
              <a:pathLst>
                <a:path w="3298" h="1965" extrusionOk="0">
                  <a:moveTo>
                    <a:pt x="3297" y="1"/>
                  </a:moveTo>
                  <a:cubicBezTo>
                    <a:pt x="3125" y="1"/>
                    <a:pt x="2939" y="1"/>
                    <a:pt x="2767" y="15"/>
                  </a:cubicBezTo>
                  <a:cubicBezTo>
                    <a:pt x="2194" y="230"/>
                    <a:pt x="1663" y="502"/>
                    <a:pt x="1147" y="817"/>
                  </a:cubicBezTo>
                  <a:cubicBezTo>
                    <a:pt x="631" y="1133"/>
                    <a:pt x="201" y="1520"/>
                    <a:pt x="1" y="1964"/>
                  </a:cubicBezTo>
                  <a:cubicBezTo>
                    <a:pt x="517" y="1735"/>
                    <a:pt x="1018" y="1491"/>
                    <a:pt x="1491" y="1190"/>
                  </a:cubicBezTo>
                  <a:cubicBezTo>
                    <a:pt x="2194" y="774"/>
                    <a:pt x="2867" y="316"/>
                    <a:pt x="3297" y="1"/>
                  </a:cubicBezTo>
                  <a:close/>
                </a:path>
              </a:pathLst>
            </a:custGeom>
            <a:solidFill>
              <a:srgbClr val="FF51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8" name="Google Shape;4351;p64"/>
            <p:cNvSpPr/>
            <p:nvPr/>
          </p:nvSpPr>
          <p:spPr>
            <a:xfrm>
              <a:off x="5038288" y="3492738"/>
              <a:ext cx="88525" cy="39800"/>
            </a:xfrm>
            <a:custGeom>
              <a:avLst/>
              <a:gdLst/>
              <a:ahLst/>
              <a:cxnLst/>
              <a:rect l="l" t="t" r="r" b="b"/>
              <a:pathLst>
                <a:path w="3541" h="1592" extrusionOk="0">
                  <a:moveTo>
                    <a:pt x="1" y="1"/>
                  </a:moveTo>
                  <a:cubicBezTo>
                    <a:pt x="674" y="545"/>
                    <a:pt x="1420" y="1004"/>
                    <a:pt x="2237" y="1334"/>
                  </a:cubicBezTo>
                  <a:cubicBezTo>
                    <a:pt x="2638" y="1506"/>
                    <a:pt x="3082" y="1592"/>
                    <a:pt x="3541" y="1592"/>
                  </a:cubicBezTo>
                  <a:cubicBezTo>
                    <a:pt x="3412" y="1434"/>
                    <a:pt x="3011" y="1205"/>
                    <a:pt x="2509" y="961"/>
                  </a:cubicBezTo>
                  <a:cubicBezTo>
                    <a:pt x="1835" y="617"/>
                    <a:pt x="990" y="259"/>
                    <a:pt x="388" y="15"/>
                  </a:cubicBezTo>
                  <a:cubicBezTo>
                    <a:pt x="259" y="1"/>
                    <a:pt x="130" y="1"/>
                    <a:pt x="1" y="1"/>
                  </a:cubicBezTo>
                  <a:close/>
                </a:path>
              </a:pathLst>
            </a:custGeom>
            <a:solidFill>
              <a:srgbClr val="FF51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9" name="Google Shape;4352;p64"/>
            <p:cNvSpPr/>
            <p:nvPr/>
          </p:nvSpPr>
          <p:spPr>
            <a:xfrm>
              <a:off x="5028613" y="3492388"/>
              <a:ext cx="11850" cy="59875"/>
            </a:xfrm>
            <a:custGeom>
              <a:avLst/>
              <a:gdLst/>
              <a:ahLst/>
              <a:cxnLst/>
              <a:rect l="l" t="t" r="r" b="b"/>
              <a:pathLst>
                <a:path w="474" h="2395" extrusionOk="0">
                  <a:moveTo>
                    <a:pt x="202" y="1"/>
                  </a:moveTo>
                  <a:cubicBezTo>
                    <a:pt x="116" y="559"/>
                    <a:pt x="1" y="1434"/>
                    <a:pt x="73" y="1993"/>
                  </a:cubicBezTo>
                  <a:cubicBezTo>
                    <a:pt x="87" y="2136"/>
                    <a:pt x="130" y="2265"/>
                    <a:pt x="202" y="2394"/>
                  </a:cubicBezTo>
                  <a:cubicBezTo>
                    <a:pt x="273" y="2279"/>
                    <a:pt x="330" y="2150"/>
                    <a:pt x="345" y="2021"/>
                  </a:cubicBezTo>
                  <a:cubicBezTo>
                    <a:pt x="474" y="1477"/>
                    <a:pt x="459" y="617"/>
                    <a:pt x="373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0" name="Google Shape;4353;p64"/>
            <p:cNvSpPr/>
            <p:nvPr/>
          </p:nvSpPr>
          <p:spPr>
            <a:xfrm>
              <a:off x="4941188" y="3516763"/>
              <a:ext cx="9700" cy="8350"/>
            </a:xfrm>
            <a:custGeom>
              <a:avLst/>
              <a:gdLst/>
              <a:ahLst/>
              <a:cxnLst/>
              <a:rect l="l" t="t" r="r" b="b"/>
              <a:pathLst>
                <a:path w="388" h="334" extrusionOk="0">
                  <a:moveTo>
                    <a:pt x="216" y="0"/>
                  </a:moveTo>
                  <a:cubicBezTo>
                    <a:pt x="72" y="0"/>
                    <a:pt x="1" y="186"/>
                    <a:pt x="101" y="287"/>
                  </a:cubicBezTo>
                  <a:cubicBezTo>
                    <a:pt x="133" y="319"/>
                    <a:pt x="175" y="334"/>
                    <a:pt x="216" y="334"/>
                  </a:cubicBezTo>
                  <a:cubicBezTo>
                    <a:pt x="302" y="334"/>
                    <a:pt x="388" y="269"/>
                    <a:pt x="388" y="172"/>
                  </a:cubicBezTo>
                  <a:cubicBezTo>
                    <a:pt x="388" y="72"/>
                    <a:pt x="316" y="0"/>
                    <a:pt x="216" y="0"/>
                  </a:cubicBezTo>
                  <a:close/>
                </a:path>
              </a:pathLst>
            </a:custGeom>
            <a:solidFill>
              <a:srgbClr val="00BFB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1" name="Google Shape;4354;p64"/>
            <p:cNvSpPr/>
            <p:nvPr/>
          </p:nvSpPr>
          <p:spPr>
            <a:xfrm>
              <a:off x="4979163" y="3545063"/>
              <a:ext cx="8275" cy="8275"/>
            </a:xfrm>
            <a:custGeom>
              <a:avLst/>
              <a:gdLst/>
              <a:ahLst/>
              <a:cxnLst/>
              <a:rect l="l" t="t" r="r" b="b"/>
              <a:pathLst>
                <a:path w="331" h="331" extrusionOk="0">
                  <a:moveTo>
                    <a:pt x="159" y="0"/>
                  </a:moveTo>
                  <a:cubicBezTo>
                    <a:pt x="73" y="0"/>
                    <a:pt x="1" y="72"/>
                    <a:pt x="1" y="158"/>
                  </a:cubicBezTo>
                  <a:cubicBezTo>
                    <a:pt x="1" y="244"/>
                    <a:pt x="73" y="330"/>
                    <a:pt x="159" y="330"/>
                  </a:cubicBezTo>
                  <a:cubicBezTo>
                    <a:pt x="259" y="330"/>
                    <a:pt x="331" y="244"/>
                    <a:pt x="331" y="158"/>
                  </a:cubicBezTo>
                  <a:cubicBezTo>
                    <a:pt x="331" y="72"/>
                    <a:pt x="259" y="0"/>
                    <a:pt x="159" y="0"/>
                  </a:cubicBezTo>
                  <a:close/>
                </a:path>
              </a:pathLst>
            </a:custGeom>
            <a:solidFill>
              <a:srgbClr val="00BFB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2" name="Google Shape;4355;p64"/>
            <p:cNvSpPr/>
            <p:nvPr/>
          </p:nvSpPr>
          <p:spPr>
            <a:xfrm>
              <a:off x="5087738" y="3542638"/>
              <a:ext cx="9000" cy="8350"/>
            </a:xfrm>
            <a:custGeom>
              <a:avLst/>
              <a:gdLst/>
              <a:ahLst/>
              <a:cxnLst/>
              <a:rect l="l" t="t" r="r" b="b"/>
              <a:pathLst>
                <a:path w="360" h="334" extrusionOk="0">
                  <a:moveTo>
                    <a:pt x="180" y="1"/>
                  </a:moveTo>
                  <a:cubicBezTo>
                    <a:pt x="90" y="1"/>
                    <a:pt x="1" y="62"/>
                    <a:pt x="15" y="183"/>
                  </a:cubicBezTo>
                  <a:cubicBezTo>
                    <a:pt x="22" y="284"/>
                    <a:pt x="97" y="334"/>
                    <a:pt x="175" y="334"/>
                  </a:cubicBezTo>
                  <a:cubicBezTo>
                    <a:pt x="252" y="334"/>
                    <a:pt x="330" y="284"/>
                    <a:pt x="345" y="183"/>
                  </a:cubicBezTo>
                  <a:cubicBezTo>
                    <a:pt x="359" y="62"/>
                    <a:pt x="269" y="1"/>
                    <a:pt x="180" y="1"/>
                  </a:cubicBezTo>
                  <a:close/>
                </a:path>
              </a:pathLst>
            </a:custGeom>
            <a:solidFill>
              <a:srgbClr val="00BFB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3" name="Google Shape;4356;p64"/>
            <p:cNvSpPr/>
            <p:nvPr/>
          </p:nvSpPr>
          <p:spPr>
            <a:xfrm>
              <a:off x="5127513" y="3515313"/>
              <a:ext cx="7900" cy="6475"/>
            </a:xfrm>
            <a:custGeom>
              <a:avLst/>
              <a:gdLst/>
              <a:ahLst/>
              <a:cxnLst/>
              <a:rect l="l" t="t" r="r" b="b"/>
              <a:pathLst>
                <a:path w="316" h="259" extrusionOk="0">
                  <a:moveTo>
                    <a:pt x="29" y="1"/>
                  </a:moveTo>
                  <a:cubicBezTo>
                    <a:pt x="15" y="29"/>
                    <a:pt x="1" y="58"/>
                    <a:pt x="1" y="101"/>
                  </a:cubicBezTo>
                  <a:cubicBezTo>
                    <a:pt x="1" y="187"/>
                    <a:pt x="72" y="259"/>
                    <a:pt x="173" y="259"/>
                  </a:cubicBezTo>
                  <a:cubicBezTo>
                    <a:pt x="230" y="259"/>
                    <a:pt x="287" y="230"/>
                    <a:pt x="316" y="173"/>
                  </a:cubicBezTo>
                  <a:cubicBezTo>
                    <a:pt x="216" y="115"/>
                    <a:pt x="130" y="58"/>
                    <a:pt x="29" y="1"/>
                  </a:cubicBezTo>
                  <a:close/>
                </a:path>
              </a:pathLst>
            </a:custGeom>
            <a:solidFill>
              <a:srgbClr val="00BFB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4" name="Google Shape;4357;p64"/>
            <p:cNvSpPr/>
            <p:nvPr/>
          </p:nvSpPr>
          <p:spPr>
            <a:xfrm>
              <a:off x="5148288" y="3686913"/>
              <a:ext cx="72050" cy="68500"/>
            </a:xfrm>
            <a:custGeom>
              <a:avLst/>
              <a:gdLst/>
              <a:ahLst/>
              <a:cxnLst/>
              <a:rect l="l" t="t" r="r" b="b"/>
              <a:pathLst>
                <a:path w="2882" h="2740" extrusionOk="0">
                  <a:moveTo>
                    <a:pt x="2443" y="0"/>
                  </a:moveTo>
                  <a:cubicBezTo>
                    <a:pt x="2437" y="0"/>
                    <a:pt x="2430" y="1"/>
                    <a:pt x="2423" y="2"/>
                  </a:cubicBezTo>
                  <a:cubicBezTo>
                    <a:pt x="1965" y="74"/>
                    <a:pt x="2538" y="1923"/>
                    <a:pt x="2595" y="2123"/>
                  </a:cubicBezTo>
                  <a:cubicBezTo>
                    <a:pt x="2514" y="1934"/>
                    <a:pt x="1871" y="430"/>
                    <a:pt x="1558" y="430"/>
                  </a:cubicBezTo>
                  <a:cubicBezTo>
                    <a:pt x="1539" y="430"/>
                    <a:pt x="1522" y="435"/>
                    <a:pt x="1506" y="446"/>
                  </a:cubicBezTo>
                  <a:cubicBezTo>
                    <a:pt x="1205" y="633"/>
                    <a:pt x="2323" y="2224"/>
                    <a:pt x="2395" y="2310"/>
                  </a:cubicBezTo>
                  <a:cubicBezTo>
                    <a:pt x="2316" y="2231"/>
                    <a:pt x="1160" y="955"/>
                    <a:pt x="819" y="955"/>
                  </a:cubicBezTo>
                  <a:cubicBezTo>
                    <a:pt x="787" y="955"/>
                    <a:pt x="762" y="966"/>
                    <a:pt x="746" y="991"/>
                  </a:cubicBezTo>
                  <a:cubicBezTo>
                    <a:pt x="546" y="1278"/>
                    <a:pt x="2008" y="2338"/>
                    <a:pt x="2165" y="2467"/>
                  </a:cubicBezTo>
                  <a:cubicBezTo>
                    <a:pt x="2005" y="2399"/>
                    <a:pt x="755" y="1918"/>
                    <a:pt x="245" y="1918"/>
                  </a:cubicBezTo>
                  <a:cubicBezTo>
                    <a:pt x="117" y="1918"/>
                    <a:pt x="35" y="1948"/>
                    <a:pt x="30" y="2023"/>
                  </a:cubicBezTo>
                  <a:cubicBezTo>
                    <a:pt x="1" y="2338"/>
                    <a:pt x="1535" y="2625"/>
                    <a:pt x="2251" y="2740"/>
                  </a:cubicBezTo>
                  <a:cubicBezTo>
                    <a:pt x="2509" y="2596"/>
                    <a:pt x="2710" y="2381"/>
                    <a:pt x="2882" y="2152"/>
                  </a:cubicBezTo>
                  <a:cubicBezTo>
                    <a:pt x="2868" y="1421"/>
                    <a:pt x="2785" y="0"/>
                    <a:pt x="2443" y="0"/>
                  </a:cubicBezTo>
                  <a:close/>
                </a:path>
              </a:pathLst>
            </a:custGeom>
            <a:solidFill>
              <a:srgbClr val="FFD3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835" name="Google Shape;4299;p64"/>
          <p:cNvSpPr/>
          <p:nvPr/>
        </p:nvSpPr>
        <p:spPr>
          <a:xfrm>
            <a:off x="633914" y="2389303"/>
            <a:ext cx="263535" cy="322064"/>
          </a:xfrm>
          <a:custGeom>
            <a:avLst/>
            <a:gdLst/>
            <a:ahLst/>
            <a:cxnLst/>
            <a:rect l="l" t="t" r="r" b="b"/>
            <a:pathLst>
              <a:path w="14577" h="16826" extrusionOk="0">
                <a:moveTo>
                  <a:pt x="6090" y="1"/>
                </a:moveTo>
                <a:cubicBezTo>
                  <a:pt x="5789" y="1"/>
                  <a:pt x="5483" y="69"/>
                  <a:pt x="5175" y="214"/>
                </a:cubicBezTo>
                <a:cubicBezTo>
                  <a:pt x="1" y="2636"/>
                  <a:pt x="14577" y="16825"/>
                  <a:pt x="14577" y="16825"/>
                </a:cubicBezTo>
                <a:cubicBezTo>
                  <a:pt x="14577" y="16825"/>
                  <a:pt x="10827" y="1"/>
                  <a:pt x="6090" y="1"/>
                </a:cubicBezTo>
                <a:close/>
              </a:path>
            </a:pathLst>
          </a:custGeom>
          <a:solidFill>
            <a:srgbClr val="E7336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992" name="Google Shape;4280;p64"/>
          <p:cNvGrpSpPr/>
          <p:nvPr/>
        </p:nvGrpSpPr>
        <p:grpSpPr>
          <a:xfrm>
            <a:off x="1278293" y="1921022"/>
            <a:ext cx="958863" cy="936562"/>
            <a:chOff x="4359838" y="3100663"/>
            <a:chExt cx="1325950" cy="1223250"/>
          </a:xfrm>
        </p:grpSpPr>
        <p:sp>
          <p:nvSpPr>
            <p:cNvPr id="993" name="Google Shape;4281;p64"/>
            <p:cNvSpPr/>
            <p:nvPr/>
          </p:nvSpPr>
          <p:spPr>
            <a:xfrm>
              <a:off x="4548488" y="3326938"/>
              <a:ext cx="908700" cy="765750"/>
            </a:xfrm>
            <a:custGeom>
              <a:avLst/>
              <a:gdLst/>
              <a:ahLst/>
              <a:cxnLst/>
              <a:rect l="l" t="t" r="r" b="b"/>
              <a:pathLst>
                <a:path w="36348" h="30630" extrusionOk="0">
                  <a:moveTo>
                    <a:pt x="16255" y="0"/>
                  </a:moveTo>
                  <a:cubicBezTo>
                    <a:pt x="14141" y="0"/>
                    <a:pt x="12326" y="1720"/>
                    <a:pt x="11997" y="3050"/>
                  </a:cubicBezTo>
                  <a:cubicBezTo>
                    <a:pt x="11347" y="2890"/>
                    <a:pt x="10756" y="2817"/>
                    <a:pt x="10223" y="2817"/>
                  </a:cubicBezTo>
                  <a:cubicBezTo>
                    <a:pt x="6787" y="2817"/>
                    <a:pt x="5768" y="5854"/>
                    <a:pt x="6822" y="8224"/>
                  </a:cubicBezTo>
                  <a:cubicBezTo>
                    <a:pt x="0" y="11062"/>
                    <a:pt x="4931" y="15304"/>
                    <a:pt x="4931" y="15304"/>
                  </a:cubicBezTo>
                  <a:cubicBezTo>
                    <a:pt x="1362" y="20220"/>
                    <a:pt x="6822" y="22370"/>
                    <a:pt x="6822" y="22370"/>
                  </a:cubicBezTo>
                  <a:cubicBezTo>
                    <a:pt x="5910" y="27321"/>
                    <a:pt x="10933" y="27546"/>
                    <a:pt x="11853" y="27546"/>
                  </a:cubicBezTo>
                  <a:cubicBezTo>
                    <a:pt x="11945" y="27546"/>
                    <a:pt x="11997" y="27544"/>
                    <a:pt x="11997" y="27544"/>
                  </a:cubicBezTo>
                  <a:cubicBezTo>
                    <a:pt x="12886" y="29946"/>
                    <a:pt x="14323" y="30629"/>
                    <a:pt x="15671" y="30629"/>
                  </a:cubicBezTo>
                  <a:cubicBezTo>
                    <a:pt x="17452" y="30629"/>
                    <a:pt x="19077" y="29436"/>
                    <a:pt x="19077" y="29436"/>
                  </a:cubicBezTo>
                  <a:cubicBezTo>
                    <a:pt x="19918" y="29896"/>
                    <a:pt x="20733" y="30087"/>
                    <a:pt x="21495" y="30087"/>
                  </a:cubicBezTo>
                  <a:cubicBezTo>
                    <a:pt x="24439" y="30087"/>
                    <a:pt x="26600" y="27240"/>
                    <a:pt x="26430" y="26011"/>
                  </a:cubicBezTo>
                  <a:lnTo>
                    <a:pt x="26430" y="26011"/>
                  </a:lnTo>
                  <a:cubicBezTo>
                    <a:pt x="26602" y="26024"/>
                    <a:pt x="26769" y="26030"/>
                    <a:pt x="26929" y="26030"/>
                  </a:cubicBezTo>
                  <a:cubicBezTo>
                    <a:pt x="30802" y="26030"/>
                    <a:pt x="31317" y="22370"/>
                    <a:pt x="31317" y="22370"/>
                  </a:cubicBezTo>
                  <a:cubicBezTo>
                    <a:pt x="36348" y="20292"/>
                    <a:pt x="33223" y="15304"/>
                    <a:pt x="33223" y="15304"/>
                  </a:cubicBezTo>
                  <a:cubicBezTo>
                    <a:pt x="35559" y="11090"/>
                    <a:pt x="31317" y="8224"/>
                    <a:pt x="31317" y="8224"/>
                  </a:cubicBezTo>
                  <a:cubicBezTo>
                    <a:pt x="31116" y="4340"/>
                    <a:pt x="28809" y="3150"/>
                    <a:pt x="26143" y="3050"/>
                  </a:cubicBezTo>
                  <a:cubicBezTo>
                    <a:pt x="25252" y="961"/>
                    <a:pt x="23792" y="225"/>
                    <a:pt x="22271" y="225"/>
                  </a:cubicBezTo>
                  <a:cubicBezTo>
                    <a:pt x="21173" y="225"/>
                    <a:pt x="20044" y="609"/>
                    <a:pt x="19077" y="1143"/>
                  </a:cubicBezTo>
                  <a:cubicBezTo>
                    <a:pt x="18145" y="324"/>
                    <a:pt x="17172" y="0"/>
                    <a:pt x="16255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4" name="Google Shape;4282;p64"/>
            <p:cNvSpPr/>
            <p:nvPr/>
          </p:nvSpPr>
          <p:spPr>
            <a:xfrm>
              <a:off x="4420913" y="3182363"/>
              <a:ext cx="1221875" cy="1040725"/>
            </a:xfrm>
            <a:custGeom>
              <a:avLst/>
              <a:gdLst/>
              <a:ahLst/>
              <a:cxnLst/>
              <a:rect l="l" t="t" r="r" b="b"/>
              <a:pathLst>
                <a:path w="48875" h="41629" extrusionOk="0">
                  <a:moveTo>
                    <a:pt x="26945" y="1"/>
                  </a:moveTo>
                  <a:cubicBezTo>
                    <a:pt x="25225" y="1"/>
                    <a:pt x="23765" y="644"/>
                    <a:pt x="22947" y="2182"/>
                  </a:cubicBezTo>
                  <a:cubicBezTo>
                    <a:pt x="21633" y="1043"/>
                    <a:pt x="20401" y="601"/>
                    <a:pt x="19281" y="601"/>
                  </a:cubicBezTo>
                  <a:cubicBezTo>
                    <a:pt x="15445" y="601"/>
                    <a:pt x="12929" y="5780"/>
                    <a:pt x="12929" y="5780"/>
                  </a:cubicBezTo>
                  <a:lnTo>
                    <a:pt x="12929" y="5794"/>
                  </a:lnTo>
                  <a:cubicBezTo>
                    <a:pt x="5562" y="6353"/>
                    <a:pt x="6952" y="13319"/>
                    <a:pt x="6952" y="13319"/>
                  </a:cubicBezTo>
                  <a:cubicBezTo>
                    <a:pt x="1" y="17819"/>
                    <a:pt x="5390" y="22807"/>
                    <a:pt x="5390" y="22807"/>
                  </a:cubicBezTo>
                  <a:cubicBezTo>
                    <a:pt x="990" y="28683"/>
                    <a:pt x="8314" y="31321"/>
                    <a:pt x="8314" y="31321"/>
                  </a:cubicBezTo>
                  <a:cubicBezTo>
                    <a:pt x="8261" y="37513"/>
                    <a:pt x="12712" y="38338"/>
                    <a:pt x="15088" y="38338"/>
                  </a:cubicBezTo>
                  <a:cubicBezTo>
                    <a:pt x="15951" y="38338"/>
                    <a:pt x="16541" y="38229"/>
                    <a:pt x="16541" y="38229"/>
                  </a:cubicBezTo>
                  <a:cubicBezTo>
                    <a:pt x="17803" y="40839"/>
                    <a:pt x="19464" y="41628"/>
                    <a:pt x="21011" y="41628"/>
                  </a:cubicBezTo>
                  <a:cubicBezTo>
                    <a:pt x="23381" y="41628"/>
                    <a:pt x="25484" y="39777"/>
                    <a:pt x="25484" y="39777"/>
                  </a:cubicBezTo>
                  <a:cubicBezTo>
                    <a:pt x="27170" y="40730"/>
                    <a:pt x="28597" y="41106"/>
                    <a:pt x="29800" y="41106"/>
                  </a:cubicBezTo>
                  <a:cubicBezTo>
                    <a:pt x="34275" y="41106"/>
                    <a:pt x="35646" y="35907"/>
                    <a:pt x="35646" y="35907"/>
                  </a:cubicBezTo>
                  <a:cubicBezTo>
                    <a:pt x="45149" y="35248"/>
                    <a:pt x="41150" y="29056"/>
                    <a:pt x="41150" y="29056"/>
                  </a:cubicBezTo>
                  <a:cubicBezTo>
                    <a:pt x="48875" y="24513"/>
                    <a:pt x="42970" y="19181"/>
                    <a:pt x="42970" y="19181"/>
                  </a:cubicBezTo>
                  <a:cubicBezTo>
                    <a:pt x="46381" y="10309"/>
                    <a:pt x="39143" y="9650"/>
                    <a:pt x="39143" y="9650"/>
                  </a:cubicBezTo>
                  <a:cubicBezTo>
                    <a:pt x="38626" y="5055"/>
                    <a:pt x="31763" y="1"/>
                    <a:pt x="26945" y="1"/>
                  </a:cubicBezTo>
                  <a:close/>
                </a:path>
              </a:pathLst>
            </a:custGeom>
            <a:solidFill>
              <a:srgbClr val="FF51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5" name="Google Shape;4283;p64"/>
            <p:cNvSpPr/>
            <p:nvPr/>
          </p:nvSpPr>
          <p:spPr>
            <a:xfrm>
              <a:off x="4985363" y="3110788"/>
              <a:ext cx="435650" cy="594475"/>
            </a:xfrm>
            <a:custGeom>
              <a:avLst/>
              <a:gdLst/>
              <a:ahLst/>
              <a:cxnLst/>
              <a:rect l="l" t="t" r="r" b="b"/>
              <a:pathLst>
                <a:path w="17426" h="23779" extrusionOk="0">
                  <a:moveTo>
                    <a:pt x="7755" y="1"/>
                  </a:moveTo>
                  <a:cubicBezTo>
                    <a:pt x="1" y="1"/>
                    <a:pt x="1387" y="23778"/>
                    <a:pt x="1387" y="23778"/>
                  </a:cubicBezTo>
                  <a:cubicBezTo>
                    <a:pt x="1387" y="23778"/>
                    <a:pt x="17425" y="1978"/>
                    <a:pt x="8654" y="101"/>
                  </a:cubicBezTo>
                  <a:cubicBezTo>
                    <a:pt x="8341" y="33"/>
                    <a:pt x="8042" y="1"/>
                    <a:pt x="7755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6" name="Google Shape;4284;p64"/>
            <p:cNvSpPr/>
            <p:nvPr/>
          </p:nvSpPr>
          <p:spPr>
            <a:xfrm>
              <a:off x="4716538" y="3100663"/>
              <a:ext cx="335100" cy="613200"/>
            </a:xfrm>
            <a:custGeom>
              <a:avLst/>
              <a:gdLst/>
              <a:ahLst/>
              <a:cxnLst/>
              <a:rect l="l" t="t" r="r" b="b"/>
              <a:pathLst>
                <a:path w="13404" h="24528" extrusionOk="0">
                  <a:moveTo>
                    <a:pt x="7333" y="1"/>
                  </a:moveTo>
                  <a:cubicBezTo>
                    <a:pt x="7141" y="1"/>
                    <a:pt x="6943" y="25"/>
                    <a:pt x="6736" y="76"/>
                  </a:cubicBezTo>
                  <a:cubicBezTo>
                    <a:pt x="0" y="1738"/>
                    <a:pt x="12326" y="24527"/>
                    <a:pt x="12326" y="24527"/>
                  </a:cubicBezTo>
                  <a:cubicBezTo>
                    <a:pt x="12326" y="24527"/>
                    <a:pt x="13404" y="1"/>
                    <a:pt x="7333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7" name="Google Shape;4285;p64"/>
            <p:cNvSpPr/>
            <p:nvPr/>
          </p:nvSpPr>
          <p:spPr>
            <a:xfrm>
              <a:off x="4421288" y="3262088"/>
              <a:ext cx="603425" cy="451775"/>
            </a:xfrm>
            <a:custGeom>
              <a:avLst/>
              <a:gdLst/>
              <a:ahLst/>
              <a:cxnLst/>
              <a:rect l="l" t="t" r="r" b="b"/>
              <a:pathLst>
                <a:path w="24137" h="18071" extrusionOk="0">
                  <a:moveTo>
                    <a:pt x="7998" y="1"/>
                  </a:moveTo>
                  <a:cubicBezTo>
                    <a:pt x="7175" y="1"/>
                    <a:pt x="6415" y="311"/>
                    <a:pt x="5747" y="1014"/>
                  </a:cubicBezTo>
                  <a:cubicBezTo>
                    <a:pt x="0" y="7091"/>
                    <a:pt x="24136" y="18070"/>
                    <a:pt x="24136" y="18070"/>
                  </a:cubicBezTo>
                  <a:cubicBezTo>
                    <a:pt x="24136" y="18070"/>
                    <a:pt x="14267" y="1"/>
                    <a:pt x="7998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8" name="Google Shape;4286;p64"/>
            <p:cNvSpPr/>
            <p:nvPr/>
          </p:nvSpPr>
          <p:spPr>
            <a:xfrm>
              <a:off x="4362513" y="3500413"/>
              <a:ext cx="662200" cy="213450"/>
            </a:xfrm>
            <a:custGeom>
              <a:avLst/>
              <a:gdLst/>
              <a:ahLst/>
              <a:cxnLst/>
              <a:rect l="l" t="t" r="r" b="b"/>
              <a:pathLst>
                <a:path w="26488" h="8538" extrusionOk="0">
                  <a:moveTo>
                    <a:pt x="5572" y="0"/>
                  </a:moveTo>
                  <a:cubicBezTo>
                    <a:pt x="3982" y="0"/>
                    <a:pt x="2816" y="481"/>
                    <a:pt x="2365" y="1672"/>
                  </a:cubicBezTo>
                  <a:cubicBezTo>
                    <a:pt x="0" y="7892"/>
                    <a:pt x="26487" y="8537"/>
                    <a:pt x="26487" y="8537"/>
                  </a:cubicBezTo>
                  <a:cubicBezTo>
                    <a:pt x="26487" y="8537"/>
                    <a:pt x="12268" y="0"/>
                    <a:pt x="5572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9" name="Google Shape;4287;p64"/>
            <p:cNvSpPr/>
            <p:nvPr/>
          </p:nvSpPr>
          <p:spPr>
            <a:xfrm>
              <a:off x="5024688" y="3253563"/>
              <a:ext cx="570100" cy="460650"/>
            </a:xfrm>
            <a:custGeom>
              <a:avLst/>
              <a:gdLst/>
              <a:ahLst/>
              <a:cxnLst/>
              <a:rect l="l" t="t" r="r" b="b"/>
              <a:pathLst>
                <a:path w="22804" h="18426" extrusionOk="0">
                  <a:moveTo>
                    <a:pt x="16118" y="1"/>
                  </a:moveTo>
                  <a:cubicBezTo>
                    <a:pt x="10304" y="1"/>
                    <a:pt x="0" y="18411"/>
                    <a:pt x="0" y="18411"/>
                  </a:cubicBezTo>
                  <a:lnTo>
                    <a:pt x="0" y="18425"/>
                  </a:lnTo>
                  <a:cubicBezTo>
                    <a:pt x="0" y="18425"/>
                    <a:pt x="22803" y="3691"/>
                    <a:pt x="17386" y="352"/>
                  </a:cubicBezTo>
                  <a:cubicBezTo>
                    <a:pt x="16995" y="112"/>
                    <a:pt x="16570" y="1"/>
                    <a:pt x="16118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0" name="Google Shape;4288;p64"/>
            <p:cNvSpPr/>
            <p:nvPr/>
          </p:nvSpPr>
          <p:spPr>
            <a:xfrm>
              <a:off x="5024688" y="3500488"/>
              <a:ext cx="661100" cy="213375"/>
            </a:xfrm>
            <a:custGeom>
              <a:avLst/>
              <a:gdLst/>
              <a:ahLst/>
              <a:cxnLst/>
              <a:rect l="l" t="t" r="r" b="b"/>
              <a:pathLst>
                <a:path w="26444" h="8535" extrusionOk="0">
                  <a:moveTo>
                    <a:pt x="20860" y="1"/>
                  </a:moveTo>
                  <a:cubicBezTo>
                    <a:pt x="14130" y="1"/>
                    <a:pt x="0" y="8534"/>
                    <a:pt x="0" y="8534"/>
                  </a:cubicBezTo>
                  <a:cubicBezTo>
                    <a:pt x="0" y="8534"/>
                    <a:pt x="26444" y="8204"/>
                    <a:pt x="24151" y="1769"/>
                  </a:cubicBezTo>
                  <a:cubicBezTo>
                    <a:pt x="23701" y="508"/>
                    <a:pt x="22500" y="1"/>
                    <a:pt x="20860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1" name="Google Shape;4289;p64"/>
            <p:cNvSpPr/>
            <p:nvPr/>
          </p:nvSpPr>
          <p:spPr>
            <a:xfrm>
              <a:off x="5024688" y="3713838"/>
              <a:ext cx="640325" cy="215100"/>
            </a:xfrm>
            <a:custGeom>
              <a:avLst/>
              <a:gdLst/>
              <a:ahLst/>
              <a:cxnLst/>
              <a:rect l="l" t="t" r="r" b="b"/>
              <a:pathLst>
                <a:path w="25613" h="8604" extrusionOk="0">
                  <a:moveTo>
                    <a:pt x="0" y="0"/>
                  </a:moveTo>
                  <a:cubicBezTo>
                    <a:pt x="0" y="0"/>
                    <a:pt x="15040" y="8604"/>
                    <a:pt x="21368" y="8604"/>
                  </a:cubicBezTo>
                  <a:cubicBezTo>
                    <a:pt x="22775" y="8604"/>
                    <a:pt x="23752" y="8178"/>
                    <a:pt x="24036" y="7138"/>
                  </a:cubicBezTo>
                  <a:cubicBezTo>
                    <a:pt x="25613" y="1419"/>
                    <a:pt x="1" y="0"/>
                    <a:pt x="0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2" name="Google Shape;4290;p64"/>
            <p:cNvSpPr/>
            <p:nvPr/>
          </p:nvSpPr>
          <p:spPr>
            <a:xfrm>
              <a:off x="5020013" y="3705238"/>
              <a:ext cx="567975" cy="454875"/>
            </a:xfrm>
            <a:custGeom>
              <a:avLst/>
              <a:gdLst/>
              <a:ahLst/>
              <a:cxnLst/>
              <a:rect l="l" t="t" r="r" b="b"/>
              <a:pathLst>
                <a:path w="22719" h="18195" extrusionOk="0">
                  <a:moveTo>
                    <a:pt x="1" y="0"/>
                  </a:moveTo>
                  <a:cubicBezTo>
                    <a:pt x="1" y="1"/>
                    <a:pt x="11600" y="18194"/>
                    <a:pt x="16972" y="18194"/>
                  </a:cubicBezTo>
                  <a:cubicBezTo>
                    <a:pt x="17520" y="18194"/>
                    <a:pt x="18004" y="18005"/>
                    <a:pt x="18404" y="17586"/>
                  </a:cubicBezTo>
                  <a:cubicBezTo>
                    <a:pt x="22718" y="13057"/>
                    <a:pt x="331" y="201"/>
                    <a:pt x="1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3" name="Google Shape;4291;p64"/>
            <p:cNvSpPr/>
            <p:nvPr/>
          </p:nvSpPr>
          <p:spPr>
            <a:xfrm>
              <a:off x="5003438" y="3712038"/>
              <a:ext cx="349125" cy="611875"/>
            </a:xfrm>
            <a:custGeom>
              <a:avLst/>
              <a:gdLst/>
              <a:ahLst/>
              <a:cxnLst/>
              <a:rect l="l" t="t" r="r" b="b"/>
              <a:pathLst>
                <a:path w="13965" h="24475" extrusionOk="0">
                  <a:moveTo>
                    <a:pt x="793" y="0"/>
                  </a:moveTo>
                  <a:cubicBezTo>
                    <a:pt x="793" y="1"/>
                    <a:pt x="0" y="24475"/>
                    <a:pt x="6314" y="24475"/>
                  </a:cubicBezTo>
                  <a:cubicBezTo>
                    <a:pt x="6520" y="24475"/>
                    <a:pt x="6734" y="24448"/>
                    <a:pt x="6956" y="24394"/>
                  </a:cubicBezTo>
                  <a:cubicBezTo>
                    <a:pt x="13964" y="22689"/>
                    <a:pt x="793" y="1"/>
                    <a:pt x="793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4" name="Google Shape;4292;p64"/>
            <p:cNvSpPr/>
            <p:nvPr/>
          </p:nvSpPr>
          <p:spPr>
            <a:xfrm>
              <a:off x="4710088" y="3712038"/>
              <a:ext cx="313175" cy="607550"/>
            </a:xfrm>
            <a:custGeom>
              <a:avLst/>
              <a:gdLst/>
              <a:ahLst/>
              <a:cxnLst/>
              <a:rect l="l" t="t" r="r" b="b"/>
              <a:pathLst>
                <a:path w="12527" h="24302" extrusionOk="0">
                  <a:moveTo>
                    <a:pt x="12527" y="0"/>
                  </a:moveTo>
                  <a:cubicBezTo>
                    <a:pt x="12526" y="1"/>
                    <a:pt x="0" y="22531"/>
                    <a:pt x="5819" y="24222"/>
                  </a:cubicBezTo>
                  <a:cubicBezTo>
                    <a:pt x="6004" y="24276"/>
                    <a:pt x="6183" y="24302"/>
                    <a:pt x="6357" y="24302"/>
                  </a:cubicBezTo>
                  <a:cubicBezTo>
                    <a:pt x="11707" y="24302"/>
                    <a:pt x="12527" y="2"/>
                    <a:pt x="12527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5" name="Google Shape;4293;p64"/>
            <p:cNvSpPr/>
            <p:nvPr/>
          </p:nvSpPr>
          <p:spPr>
            <a:xfrm>
              <a:off x="4409813" y="3712038"/>
              <a:ext cx="613450" cy="441400"/>
            </a:xfrm>
            <a:custGeom>
              <a:avLst/>
              <a:gdLst/>
              <a:ahLst/>
              <a:cxnLst/>
              <a:rect l="l" t="t" r="r" b="b"/>
              <a:pathLst>
                <a:path w="24538" h="17656" extrusionOk="0">
                  <a:moveTo>
                    <a:pt x="24538" y="0"/>
                  </a:moveTo>
                  <a:cubicBezTo>
                    <a:pt x="24537" y="1"/>
                    <a:pt x="0" y="12398"/>
                    <a:pt x="6106" y="17013"/>
                  </a:cubicBezTo>
                  <a:cubicBezTo>
                    <a:pt x="6693" y="17456"/>
                    <a:pt x="7338" y="17656"/>
                    <a:pt x="8024" y="17656"/>
                  </a:cubicBezTo>
                  <a:cubicBezTo>
                    <a:pt x="14469" y="17656"/>
                    <a:pt x="24538" y="1"/>
                    <a:pt x="24538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6" name="Google Shape;4294;p64"/>
            <p:cNvSpPr/>
            <p:nvPr/>
          </p:nvSpPr>
          <p:spPr>
            <a:xfrm>
              <a:off x="4359838" y="3711938"/>
              <a:ext cx="663425" cy="208425"/>
            </a:xfrm>
            <a:custGeom>
              <a:avLst/>
              <a:gdLst/>
              <a:ahLst/>
              <a:cxnLst/>
              <a:rect l="l" t="t" r="r" b="b"/>
              <a:pathLst>
                <a:path w="26537" h="8337" extrusionOk="0">
                  <a:moveTo>
                    <a:pt x="25753" y="0"/>
                  </a:moveTo>
                  <a:cubicBezTo>
                    <a:pt x="21353" y="0"/>
                    <a:pt x="1" y="312"/>
                    <a:pt x="2329" y="6397"/>
                  </a:cubicBezTo>
                  <a:cubicBezTo>
                    <a:pt x="2860" y="7784"/>
                    <a:pt x="4188" y="8336"/>
                    <a:pt x="5964" y="8336"/>
                  </a:cubicBezTo>
                  <a:cubicBezTo>
                    <a:pt x="12865" y="8336"/>
                    <a:pt x="26537" y="4"/>
                    <a:pt x="26537" y="4"/>
                  </a:cubicBezTo>
                  <a:cubicBezTo>
                    <a:pt x="26537" y="4"/>
                    <a:pt x="26255" y="0"/>
                    <a:pt x="25753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7" name="Google Shape;4295;p64"/>
            <p:cNvSpPr/>
            <p:nvPr/>
          </p:nvSpPr>
          <p:spPr>
            <a:xfrm>
              <a:off x="4465713" y="3158988"/>
              <a:ext cx="1109000" cy="1097775"/>
            </a:xfrm>
            <a:custGeom>
              <a:avLst/>
              <a:gdLst/>
              <a:ahLst/>
              <a:cxnLst/>
              <a:rect l="l" t="t" r="r" b="b"/>
              <a:pathLst>
                <a:path w="44360" h="43911" extrusionOk="0">
                  <a:moveTo>
                    <a:pt x="28768" y="1"/>
                  </a:moveTo>
                  <a:cubicBezTo>
                    <a:pt x="27055" y="1"/>
                    <a:pt x="26172" y="9252"/>
                    <a:pt x="26172" y="9252"/>
                  </a:cubicBezTo>
                  <a:lnTo>
                    <a:pt x="19779" y="8994"/>
                  </a:lnTo>
                  <a:cubicBezTo>
                    <a:pt x="19779" y="8994"/>
                    <a:pt x="19364" y="638"/>
                    <a:pt x="17916" y="380"/>
                  </a:cubicBezTo>
                  <a:cubicBezTo>
                    <a:pt x="17896" y="376"/>
                    <a:pt x="17876" y="375"/>
                    <a:pt x="17858" y="375"/>
                  </a:cubicBezTo>
                  <a:cubicBezTo>
                    <a:pt x="16521" y="375"/>
                    <a:pt x="18891" y="9309"/>
                    <a:pt x="18891" y="9309"/>
                  </a:cubicBezTo>
                  <a:lnTo>
                    <a:pt x="14290" y="11660"/>
                  </a:lnTo>
                  <a:cubicBezTo>
                    <a:pt x="14290" y="11660"/>
                    <a:pt x="8223" y="6400"/>
                    <a:pt x="6371" y="6400"/>
                  </a:cubicBezTo>
                  <a:cubicBezTo>
                    <a:pt x="6249" y="6400"/>
                    <a:pt x="6145" y="6422"/>
                    <a:pt x="6063" y="6471"/>
                  </a:cubicBezTo>
                  <a:cubicBezTo>
                    <a:pt x="4730" y="7245"/>
                    <a:pt x="13086" y="12677"/>
                    <a:pt x="13086" y="12677"/>
                  </a:cubicBezTo>
                  <a:lnTo>
                    <a:pt x="9388" y="16877"/>
                  </a:lnTo>
                  <a:cubicBezTo>
                    <a:pt x="9388" y="16877"/>
                    <a:pt x="4335" y="15444"/>
                    <a:pt x="1851" y="15444"/>
                  </a:cubicBezTo>
                  <a:cubicBezTo>
                    <a:pt x="1144" y="15444"/>
                    <a:pt x="645" y="15560"/>
                    <a:pt x="531" y="15859"/>
                  </a:cubicBezTo>
                  <a:cubicBezTo>
                    <a:pt x="0" y="17206"/>
                    <a:pt x="8242" y="18410"/>
                    <a:pt x="8242" y="18410"/>
                  </a:cubicBezTo>
                  <a:lnTo>
                    <a:pt x="8672" y="23613"/>
                  </a:lnTo>
                  <a:cubicBezTo>
                    <a:pt x="8672" y="23613"/>
                    <a:pt x="172" y="25677"/>
                    <a:pt x="502" y="27239"/>
                  </a:cubicBezTo>
                  <a:cubicBezTo>
                    <a:pt x="565" y="27536"/>
                    <a:pt x="913" y="27655"/>
                    <a:pt x="1434" y="27655"/>
                  </a:cubicBezTo>
                  <a:cubicBezTo>
                    <a:pt x="3636" y="27655"/>
                    <a:pt x="8929" y="25519"/>
                    <a:pt x="8929" y="25519"/>
                  </a:cubicBezTo>
                  <a:lnTo>
                    <a:pt x="11008" y="29719"/>
                  </a:lnTo>
                  <a:cubicBezTo>
                    <a:pt x="11008" y="29719"/>
                    <a:pt x="4314" y="35724"/>
                    <a:pt x="5346" y="36928"/>
                  </a:cubicBezTo>
                  <a:cubicBezTo>
                    <a:pt x="5436" y="37031"/>
                    <a:pt x="5564" y="37078"/>
                    <a:pt x="5723" y="37078"/>
                  </a:cubicBezTo>
                  <a:cubicBezTo>
                    <a:pt x="7428" y="37078"/>
                    <a:pt x="12728" y="31682"/>
                    <a:pt x="12728" y="31682"/>
                  </a:cubicBezTo>
                  <a:cubicBezTo>
                    <a:pt x="12728" y="31682"/>
                    <a:pt x="14574" y="36205"/>
                    <a:pt x="17251" y="36426"/>
                  </a:cubicBezTo>
                  <a:lnTo>
                    <a:pt x="17251" y="36426"/>
                  </a:lnTo>
                  <a:cubicBezTo>
                    <a:pt x="17127" y="36751"/>
                    <a:pt x="14883" y="42679"/>
                    <a:pt x="16096" y="43808"/>
                  </a:cubicBezTo>
                  <a:cubicBezTo>
                    <a:pt x="16170" y="43877"/>
                    <a:pt x="16244" y="43910"/>
                    <a:pt x="16320" y="43910"/>
                  </a:cubicBezTo>
                  <a:cubicBezTo>
                    <a:pt x="17522" y="43910"/>
                    <a:pt x="18905" y="35638"/>
                    <a:pt x="18905" y="35638"/>
                  </a:cubicBezTo>
                  <a:lnTo>
                    <a:pt x="24538" y="35366"/>
                  </a:lnTo>
                  <a:cubicBezTo>
                    <a:pt x="24538" y="35366"/>
                    <a:pt x="26334" y="43911"/>
                    <a:pt x="27927" y="43911"/>
                  </a:cubicBezTo>
                  <a:cubicBezTo>
                    <a:pt x="27944" y="43911"/>
                    <a:pt x="27961" y="43910"/>
                    <a:pt x="27978" y="43908"/>
                  </a:cubicBezTo>
                  <a:cubicBezTo>
                    <a:pt x="29583" y="43736"/>
                    <a:pt x="25785" y="34749"/>
                    <a:pt x="25785" y="34749"/>
                  </a:cubicBezTo>
                  <a:lnTo>
                    <a:pt x="30643" y="34362"/>
                  </a:lnTo>
                  <a:lnTo>
                    <a:pt x="32120" y="33918"/>
                  </a:lnTo>
                  <a:cubicBezTo>
                    <a:pt x="32120" y="33918"/>
                    <a:pt x="36910" y="37362"/>
                    <a:pt x="38209" y="37362"/>
                  </a:cubicBezTo>
                  <a:cubicBezTo>
                    <a:pt x="38264" y="37362"/>
                    <a:pt x="38313" y="37356"/>
                    <a:pt x="38354" y="37344"/>
                  </a:cubicBezTo>
                  <a:cubicBezTo>
                    <a:pt x="39401" y="37043"/>
                    <a:pt x="33639" y="32671"/>
                    <a:pt x="33639" y="32671"/>
                  </a:cubicBezTo>
                  <a:lnTo>
                    <a:pt x="37007" y="28300"/>
                  </a:lnTo>
                  <a:cubicBezTo>
                    <a:pt x="37007" y="28300"/>
                    <a:pt x="40697" y="29268"/>
                    <a:pt x="42627" y="29268"/>
                  </a:cubicBezTo>
                  <a:cubicBezTo>
                    <a:pt x="43237" y="29268"/>
                    <a:pt x="43672" y="29171"/>
                    <a:pt x="43758" y="28916"/>
                  </a:cubicBezTo>
                  <a:cubicBezTo>
                    <a:pt x="44116" y="27855"/>
                    <a:pt x="36978" y="27225"/>
                    <a:pt x="36978" y="27225"/>
                  </a:cubicBezTo>
                  <a:lnTo>
                    <a:pt x="38096" y="19543"/>
                  </a:lnTo>
                  <a:cubicBezTo>
                    <a:pt x="38096" y="19543"/>
                    <a:pt x="44360" y="17264"/>
                    <a:pt x="43772" y="16017"/>
                  </a:cubicBezTo>
                  <a:cubicBezTo>
                    <a:pt x="43663" y="15785"/>
                    <a:pt x="43346" y="15691"/>
                    <a:pt x="42900" y="15691"/>
                  </a:cubicBezTo>
                  <a:cubicBezTo>
                    <a:pt x="40946" y="15691"/>
                    <a:pt x="36534" y="17507"/>
                    <a:pt x="36534" y="17507"/>
                  </a:cubicBezTo>
                  <a:lnTo>
                    <a:pt x="32607" y="12018"/>
                  </a:lnTo>
                  <a:cubicBezTo>
                    <a:pt x="32607" y="12018"/>
                    <a:pt x="38985" y="7503"/>
                    <a:pt x="38469" y="6056"/>
                  </a:cubicBezTo>
                  <a:cubicBezTo>
                    <a:pt x="38421" y="5919"/>
                    <a:pt x="38318" y="5856"/>
                    <a:pt x="38171" y="5856"/>
                  </a:cubicBezTo>
                  <a:cubicBezTo>
                    <a:pt x="36754" y="5856"/>
                    <a:pt x="31245" y="11660"/>
                    <a:pt x="31245" y="11660"/>
                  </a:cubicBezTo>
                  <a:lnTo>
                    <a:pt x="27763" y="9151"/>
                  </a:lnTo>
                  <a:cubicBezTo>
                    <a:pt x="27763" y="9151"/>
                    <a:pt x="30729" y="538"/>
                    <a:pt x="28909" y="22"/>
                  </a:cubicBezTo>
                  <a:cubicBezTo>
                    <a:pt x="28861" y="8"/>
                    <a:pt x="28814" y="1"/>
                    <a:pt x="28768" y="1"/>
                  </a:cubicBezTo>
                  <a:close/>
                </a:path>
              </a:pathLst>
            </a:custGeom>
            <a:solidFill>
              <a:srgbClr val="0092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8" name="Google Shape;4296;p64"/>
            <p:cNvSpPr/>
            <p:nvPr/>
          </p:nvSpPr>
          <p:spPr>
            <a:xfrm>
              <a:off x="4502613" y="3220788"/>
              <a:ext cx="1011550" cy="973325"/>
            </a:xfrm>
            <a:custGeom>
              <a:avLst/>
              <a:gdLst/>
              <a:ahLst/>
              <a:cxnLst/>
              <a:rect l="l" t="t" r="r" b="b"/>
              <a:pathLst>
                <a:path w="40462" h="38933" extrusionOk="0">
                  <a:moveTo>
                    <a:pt x="20998" y="0"/>
                  </a:moveTo>
                  <a:cubicBezTo>
                    <a:pt x="13129" y="0"/>
                    <a:pt x="6020" y="4745"/>
                    <a:pt x="3010" y="12011"/>
                  </a:cubicBezTo>
                  <a:cubicBezTo>
                    <a:pt x="1" y="19292"/>
                    <a:pt x="1663" y="27662"/>
                    <a:pt x="7239" y="33238"/>
                  </a:cubicBezTo>
                  <a:cubicBezTo>
                    <a:pt x="10958" y="36957"/>
                    <a:pt x="15934" y="38933"/>
                    <a:pt x="21000" y="38933"/>
                  </a:cubicBezTo>
                  <a:cubicBezTo>
                    <a:pt x="23509" y="38933"/>
                    <a:pt x="26040" y="38448"/>
                    <a:pt x="28451" y="37451"/>
                  </a:cubicBezTo>
                  <a:cubicBezTo>
                    <a:pt x="35717" y="34442"/>
                    <a:pt x="40462" y="27347"/>
                    <a:pt x="40462" y="19464"/>
                  </a:cubicBezTo>
                  <a:cubicBezTo>
                    <a:pt x="40462" y="8715"/>
                    <a:pt x="31747" y="0"/>
                    <a:pt x="20998" y="0"/>
                  </a:cubicBezTo>
                  <a:close/>
                </a:path>
              </a:pathLst>
            </a:custGeom>
            <a:solidFill>
              <a:srgbClr val="FFD3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9" name="Google Shape;4297;p64"/>
            <p:cNvSpPr/>
            <p:nvPr/>
          </p:nvSpPr>
          <p:spPr>
            <a:xfrm>
              <a:off x="4614763" y="3287063"/>
              <a:ext cx="817700" cy="812700"/>
            </a:xfrm>
            <a:custGeom>
              <a:avLst/>
              <a:gdLst/>
              <a:ahLst/>
              <a:cxnLst/>
              <a:rect l="l" t="t" r="r" b="b"/>
              <a:pathLst>
                <a:path w="32708" h="32508" extrusionOk="0">
                  <a:moveTo>
                    <a:pt x="12370" y="1"/>
                  </a:moveTo>
                  <a:cubicBezTo>
                    <a:pt x="12312" y="1"/>
                    <a:pt x="12269" y="15"/>
                    <a:pt x="12212" y="15"/>
                  </a:cubicBezTo>
                  <a:cubicBezTo>
                    <a:pt x="11237" y="144"/>
                    <a:pt x="11166" y="1463"/>
                    <a:pt x="11438" y="2982"/>
                  </a:cubicBezTo>
                  <a:cubicBezTo>
                    <a:pt x="12312" y="4415"/>
                    <a:pt x="13043" y="5920"/>
                    <a:pt x="13631" y="7483"/>
                  </a:cubicBezTo>
                  <a:cubicBezTo>
                    <a:pt x="13918" y="7397"/>
                    <a:pt x="14204" y="7325"/>
                    <a:pt x="14505" y="7268"/>
                  </a:cubicBezTo>
                  <a:cubicBezTo>
                    <a:pt x="14233" y="5232"/>
                    <a:pt x="14090" y="3226"/>
                    <a:pt x="14247" y="1592"/>
                  </a:cubicBezTo>
                  <a:cubicBezTo>
                    <a:pt x="13717" y="675"/>
                    <a:pt x="13086" y="1"/>
                    <a:pt x="12370" y="1"/>
                  </a:cubicBezTo>
                  <a:close/>
                  <a:moveTo>
                    <a:pt x="20840" y="273"/>
                  </a:moveTo>
                  <a:cubicBezTo>
                    <a:pt x="20109" y="273"/>
                    <a:pt x="19450" y="1234"/>
                    <a:pt x="18920" y="2423"/>
                  </a:cubicBezTo>
                  <a:cubicBezTo>
                    <a:pt x="18934" y="4057"/>
                    <a:pt x="18819" y="5691"/>
                    <a:pt x="18576" y="7311"/>
                  </a:cubicBezTo>
                  <a:cubicBezTo>
                    <a:pt x="18948" y="7397"/>
                    <a:pt x="19307" y="7497"/>
                    <a:pt x="19665" y="7626"/>
                  </a:cubicBezTo>
                  <a:cubicBezTo>
                    <a:pt x="20253" y="6150"/>
                    <a:pt x="20969" y="4716"/>
                    <a:pt x="21801" y="3340"/>
                  </a:cubicBezTo>
                  <a:cubicBezTo>
                    <a:pt x="21915" y="1778"/>
                    <a:pt x="21772" y="345"/>
                    <a:pt x="20912" y="273"/>
                  </a:cubicBezTo>
                  <a:close/>
                  <a:moveTo>
                    <a:pt x="5213" y="4142"/>
                  </a:moveTo>
                  <a:cubicBezTo>
                    <a:pt x="4864" y="4142"/>
                    <a:pt x="4542" y="4255"/>
                    <a:pt x="4272" y="4458"/>
                  </a:cubicBezTo>
                  <a:cubicBezTo>
                    <a:pt x="3469" y="5103"/>
                    <a:pt x="3842" y="6293"/>
                    <a:pt x="4630" y="7526"/>
                  </a:cubicBezTo>
                  <a:cubicBezTo>
                    <a:pt x="6006" y="8257"/>
                    <a:pt x="7540" y="9317"/>
                    <a:pt x="9045" y="10492"/>
                  </a:cubicBezTo>
                  <a:cubicBezTo>
                    <a:pt x="9303" y="10191"/>
                    <a:pt x="9575" y="9905"/>
                    <a:pt x="9861" y="9647"/>
                  </a:cubicBezTo>
                  <a:cubicBezTo>
                    <a:pt x="8486" y="7870"/>
                    <a:pt x="7253" y="6021"/>
                    <a:pt x="6579" y="4444"/>
                  </a:cubicBezTo>
                  <a:cubicBezTo>
                    <a:pt x="6164" y="4258"/>
                    <a:pt x="5719" y="4157"/>
                    <a:pt x="5275" y="4143"/>
                  </a:cubicBezTo>
                  <a:cubicBezTo>
                    <a:pt x="5254" y="4142"/>
                    <a:pt x="5233" y="4142"/>
                    <a:pt x="5213" y="4142"/>
                  </a:cubicBezTo>
                  <a:close/>
                  <a:moveTo>
                    <a:pt x="28002" y="5073"/>
                  </a:moveTo>
                  <a:cubicBezTo>
                    <a:pt x="27985" y="5073"/>
                    <a:pt x="27967" y="5073"/>
                    <a:pt x="27949" y="5075"/>
                  </a:cubicBezTo>
                  <a:lnTo>
                    <a:pt x="27935" y="5075"/>
                  </a:lnTo>
                  <a:cubicBezTo>
                    <a:pt x="27290" y="5075"/>
                    <a:pt x="26401" y="5548"/>
                    <a:pt x="25541" y="6150"/>
                  </a:cubicBezTo>
                  <a:cubicBezTo>
                    <a:pt x="24782" y="7382"/>
                    <a:pt x="23965" y="8572"/>
                    <a:pt x="23062" y="9704"/>
                  </a:cubicBezTo>
                  <a:cubicBezTo>
                    <a:pt x="23363" y="9991"/>
                    <a:pt x="23650" y="10292"/>
                    <a:pt x="23907" y="10607"/>
                  </a:cubicBezTo>
                  <a:cubicBezTo>
                    <a:pt x="24911" y="9833"/>
                    <a:pt x="25943" y="9116"/>
                    <a:pt x="27032" y="8472"/>
                  </a:cubicBezTo>
                  <a:cubicBezTo>
                    <a:pt x="28193" y="7196"/>
                    <a:pt x="29211" y="5734"/>
                    <a:pt x="28465" y="5218"/>
                  </a:cubicBezTo>
                  <a:cubicBezTo>
                    <a:pt x="28324" y="5128"/>
                    <a:pt x="28159" y="5073"/>
                    <a:pt x="28002" y="5073"/>
                  </a:cubicBezTo>
                  <a:close/>
                  <a:moveTo>
                    <a:pt x="29770" y="11811"/>
                  </a:moveTo>
                  <a:lnTo>
                    <a:pt x="29741" y="11825"/>
                  </a:lnTo>
                  <a:cubicBezTo>
                    <a:pt x="29742" y="11825"/>
                    <a:pt x="29743" y="11825"/>
                    <a:pt x="29744" y="11825"/>
                  </a:cubicBezTo>
                  <a:lnTo>
                    <a:pt x="29743" y="11825"/>
                  </a:lnTo>
                  <a:cubicBezTo>
                    <a:pt x="29752" y="11821"/>
                    <a:pt x="29761" y="11816"/>
                    <a:pt x="29770" y="11811"/>
                  </a:cubicBezTo>
                  <a:close/>
                  <a:moveTo>
                    <a:pt x="29743" y="11825"/>
                  </a:moveTo>
                  <a:lnTo>
                    <a:pt x="29743" y="11825"/>
                  </a:lnTo>
                  <a:cubicBezTo>
                    <a:pt x="28419" y="12551"/>
                    <a:pt x="27066" y="13205"/>
                    <a:pt x="25670" y="13775"/>
                  </a:cubicBezTo>
                  <a:cubicBezTo>
                    <a:pt x="25814" y="14205"/>
                    <a:pt x="25914" y="14635"/>
                    <a:pt x="26000" y="15064"/>
                  </a:cubicBezTo>
                  <a:cubicBezTo>
                    <a:pt x="27276" y="14864"/>
                    <a:pt x="28551" y="14749"/>
                    <a:pt x="29841" y="14692"/>
                  </a:cubicBezTo>
                  <a:cubicBezTo>
                    <a:pt x="31360" y="14133"/>
                    <a:pt x="32708" y="13402"/>
                    <a:pt x="32392" y="12657"/>
                  </a:cubicBezTo>
                  <a:cubicBezTo>
                    <a:pt x="32120" y="12041"/>
                    <a:pt x="31004" y="11826"/>
                    <a:pt x="29744" y="11825"/>
                  </a:cubicBezTo>
                  <a:close/>
                  <a:moveTo>
                    <a:pt x="2996" y="11711"/>
                  </a:moveTo>
                  <a:cubicBezTo>
                    <a:pt x="1678" y="11711"/>
                    <a:pt x="488" y="11926"/>
                    <a:pt x="259" y="12657"/>
                  </a:cubicBezTo>
                  <a:cubicBezTo>
                    <a:pt x="15" y="13431"/>
                    <a:pt x="846" y="14276"/>
                    <a:pt x="1878" y="15007"/>
                  </a:cubicBezTo>
                  <a:lnTo>
                    <a:pt x="2423" y="15007"/>
                  </a:lnTo>
                  <a:cubicBezTo>
                    <a:pt x="3885" y="15021"/>
                    <a:pt x="5347" y="15122"/>
                    <a:pt x="6809" y="15308"/>
                  </a:cubicBezTo>
                  <a:cubicBezTo>
                    <a:pt x="6895" y="14764"/>
                    <a:pt x="7024" y="14219"/>
                    <a:pt x="7196" y="13689"/>
                  </a:cubicBezTo>
                  <a:cubicBezTo>
                    <a:pt x="5877" y="13115"/>
                    <a:pt x="4601" y="12470"/>
                    <a:pt x="3369" y="11739"/>
                  </a:cubicBezTo>
                  <a:lnTo>
                    <a:pt x="3010" y="11739"/>
                  </a:lnTo>
                  <a:lnTo>
                    <a:pt x="2996" y="11711"/>
                  </a:lnTo>
                  <a:close/>
                  <a:moveTo>
                    <a:pt x="25971" y="18805"/>
                  </a:moveTo>
                  <a:cubicBezTo>
                    <a:pt x="25857" y="19307"/>
                    <a:pt x="25713" y="19823"/>
                    <a:pt x="25527" y="20310"/>
                  </a:cubicBezTo>
                  <a:cubicBezTo>
                    <a:pt x="26473" y="20712"/>
                    <a:pt x="27419" y="21127"/>
                    <a:pt x="28293" y="21571"/>
                  </a:cubicBezTo>
                  <a:cubicBezTo>
                    <a:pt x="28881" y="21743"/>
                    <a:pt x="29483" y="21844"/>
                    <a:pt x="30085" y="21858"/>
                  </a:cubicBezTo>
                  <a:cubicBezTo>
                    <a:pt x="30887" y="21858"/>
                    <a:pt x="31489" y="21586"/>
                    <a:pt x="31547" y="20826"/>
                  </a:cubicBezTo>
                  <a:cubicBezTo>
                    <a:pt x="31604" y="20067"/>
                    <a:pt x="31174" y="19522"/>
                    <a:pt x="30529" y="19092"/>
                  </a:cubicBezTo>
                  <a:lnTo>
                    <a:pt x="30357" y="19092"/>
                  </a:lnTo>
                  <a:cubicBezTo>
                    <a:pt x="28895" y="19078"/>
                    <a:pt x="27433" y="18977"/>
                    <a:pt x="25986" y="18805"/>
                  </a:cubicBezTo>
                  <a:close/>
                  <a:moveTo>
                    <a:pt x="6866" y="18562"/>
                  </a:moveTo>
                  <a:cubicBezTo>
                    <a:pt x="5490" y="18691"/>
                    <a:pt x="4114" y="18777"/>
                    <a:pt x="2867" y="18791"/>
                  </a:cubicBezTo>
                  <a:cubicBezTo>
                    <a:pt x="1405" y="19508"/>
                    <a:pt x="1" y="20468"/>
                    <a:pt x="345" y="21371"/>
                  </a:cubicBezTo>
                  <a:cubicBezTo>
                    <a:pt x="502" y="21801"/>
                    <a:pt x="1047" y="21958"/>
                    <a:pt x="1778" y="21958"/>
                  </a:cubicBezTo>
                  <a:cubicBezTo>
                    <a:pt x="2638" y="21930"/>
                    <a:pt x="3483" y="21801"/>
                    <a:pt x="4300" y="21586"/>
                  </a:cubicBezTo>
                  <a:cubicBezTo>
                    <a:pt x="5246" y="21099"/>
                    <a:pt x="6264" y="20626"/>
                    <a:pt x="7310" y="20196"/>
                  </a:cubicBezTo>
                  <a:cubicBezTo>
                    <a:pt x="7124" y="19665"/>
                    <a:pt x="6966" y="19121"/>
                    <a:pt x="6866" y="18562"/>
                  </a:cubicBezTo>
                  <a:close/>
                  <a:moveTo>
                    <a:pt x="23693" y="23306"/>
                  </a:moveTo>
                  <a:cubicBezTo>
                    <a:pt x="23463" y="23564"/>
                    <a:pt x="23220" y="23807"/>
                    <a:pt x="22976" y="24037"/>
                  </a:cubicBezTo>
                  <a:cubicBezTo>
                    <a:pt x="23621" y="24854"/>
                    <a:pt x="24251" y="25699"/>
                    <a:pt x="24810" y="26516"/>
                  </a:cubicBezTo>
                  <a:cubicBezTo>
                    <a:pt x="25627" y="27176"/>
                    <a:pt x="26487" y="27691"/>
                    <a:pt x="27161" y="27691"/>
                  </a:cubicBezTo>
                  <a:cubicBezTo>
                    <a:pt x="27347" y="27691"/>
                    <a:pt x="27534" y="27649"/>
                    <a:pt x="27691" y="27563"/>
                  </a:cubicBezTo>
                  <a:cubicBezTo>
                    <a:pt x="28150" y="27290"/>
                    <a:pt x="28121" y="26717"/>
                    <a:pt x="27849" y="26043"/>
                  </a:cubicBezTo>
                  <a:cubicBezTo>
                    <a:pt x="26387" y="25241"/>
                    <a:pt x="25011" y="24323"/>
                    <a:pt x="23693" y="23306"/>
                  </a:cubicBezTo>
                  <a:close/>
                  <a:moveTo>
                    <a:pt x="9145" y="23277"/>
                  </a:moveTo>
                  <a:cubicBezTo>
                    <a:pt x="7955" y="24180"/>
                    <a:pt x="6694" y="25011"/>
                    <a:pt x="5404" y="25771"/>
                  </a:cubicBezTo>
                  <a:cubicBezTo>
                    <a:pt x="4974" y="26860"/>
                    <a:pt x="4773" y="27878"/>
                    <a:pt x="5275" y="28279"/>
                  </a:cubicBezTo>
                  <a:cubicBezTo>
                    <a:pt x="5404" y="28369"/>
                    <a:pt x="5544" y="28425"/>
                    <a:pt x="5696" y="28425"/>
                  </a:cubicBezTo>
                  <a:cubicBezTo>
                    <a:pt x="5713" y="28425"/>
                    <a:pt x="5730" y="28424"/>
                    <a:pt x="5748" y="28422"/>
                  </a:cubicBezTo>
                  <a:cubicBezTo>
                    <a:pt x="6393" y="28422"/>
                    <a:pt x="7353" y="27835"/>
                    <a:pt x="8314" y="27090"/>
                  </a:cubicBezTo>
                  <a:cubicBezTo>
                    <a:pt x="8873" y="26187"/>
                    <a:pt x="9532" y="25255"/>
                    <a:pt x="10234" y="24338"/>
                  </a:cubicBezTo>
                  <a:cubicBezTo>
                    <a:pt x="9847" y="24008"/>
                    <a:pt x="9489" y="23650"/>
                    <a:pt x="9145" y="23277"/>
                  </a:cubicBezTo>
                  <a:close/>
                  <a:moveTo>
                    <a:pt x="19493" y="26072"/>
                  </a:moveTo>
                  <a:cubicBezTo>
                    <a:pt x="19092" y="26201"/>
                    <a:pt x="18690" y="26301"/>
                    <a:pt x="18275" y="26387"/>
                  </a:cubicBezTo>
                  <a:cubicBezTo>
                    <a:pt x="18418" y="27649"/>
                    <a:pt x="18533" y="28910"/>
                    <a:pt x="18561" y="30085"/>
                  </a:cubicBezTo>
                  <a:cubicBezTo>
                    <a:pt x="19106" y="31045"/>
                    <a:pt x="19694" y="31834"/>
                    <a:pt x="20267" y="31834"/>
                  </a:cubicBezTo>
                  <a:cubicBezTo>
                    <a:pt x="20324" y="31834"/>
                    <a:pt x="20382" y="31834"/>
                    <a:pt x="20439" y="31805"/>
                  </a:cubicBezTo>
                  <a:cubicBezTo>
                    <a:pt x="21041" y="31633"/>
                    <a:pt x="21127" y="30558"/>
                    <a:pt x="21012" y="29340"/>
                  </a:cubicBezTo>
                  <a:cubicBezTo>
                    <a:pt x="20453" y="28279"/>
                    <a:pt x="19937" y="27190"/>
                    <a:pt x="19493" y="26072"/>
                  </a:cubicBezTo>
                  <a:close/>
                  <a:moveTo>
                    <a:pt x="13287" y="26043"/>
                  </a:moveTo>
                  <a:cubicBezTo>
                    <a:pt x="12685" y="27448"/>
                    <a:pt x="12026" y="28809"/>
                    <a:pt x="11266" y="30142"/>
                  </a:cubicBezTo>
                  <a:cubicBezTo>
                    <a:pt x="11309" y="31289"/>
                    <a:pt x="11567" y="32221"/>
                    <a:pt x="12226" y="32464"/>
                  </a:cubicBezTo>
                  <a:cubicBezTo>
                    <a:pt x="12312" y="32493"/>
                    <a:pt x="12398" y="32507"/>
                    <a:pt x="12499" y="32507"/>
                  </a:cubicBezTo>
                  <a:cubicBezTo>
                    <a:pt x="13273" y="32507"/>
                    <a:pt x="13946" y="31346"/>
                    <a:pt x="14491" y="29985"/>
                  </a:cubicBezTo>
                  <a:cubicBezTo>
                    <a:pt x="14520" y="28852"/>
                    <a:pt x="14634" y="27634"/>
                    <a:pt x="14792" y="26416"/>
                  </a:cubicBezTo>
                  <a:cubicBezTo>
                    <a:pt x="14276" y="26330"/>
                    <a:pt x="13774" y="26201"/>
                    <a:pt x="13287" y="26043"/>
                  </a:cubicBezTo>
                  <a:close/>
                </a:path>
              </a:pathLst>
            </a:custGeom>
            <a:solidFill>
              <a:srgbClr val="FF885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0" name="Google Shape;4298;p64"/>
            <p:cNvSpPr/>
            <p:nvPr/>
          </p:nvSpPr>
          <p:spPr>
            <a:xfrm>
              <a:off x="4895338" y="3237588"/>
              <a:ext cx="265125" cy="477350"/>
            </a:xfrm>
            <a:custGeom>
              <a:avLst/>
              <a:gdLst/>
              <a:ahLst/>
              <a:cxnLst/>
              <a:rect l="l" t="t" r="r" b="b"/>
              <a:pathLst>
                <a:path w="10605" h="19094" extrusionOk="0">
                  <a:moveTo>
                    <a:pt x="5419" y="0"/>
                  </a:moveTo>
                  <a:cubicBezTo>
                    <a:pt x="5391" y="0"/>
                    <a:pt x="5361" y="1"/>
                    <a:pt x="5332" y="2"/>
                  </a:cubicBezTo>
                  <a:cubicBezTo>
                    <a:pt x="0" y="217"/>
                    <a:pt x="5332" y="19093"/>
                    <a:pt x="5332" y="19093"/>
                  </a:cubicBezTo>
                  <a:cubicBezTo>
                    <a:pt x="5332" y="19093"/>
                    <a:pt x="10605" y="0"/>
                    <a:pt x="5419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1" name="Google Shape;4299;p64"/>
            <p:cNvSpPr/>
            <p:nvPr/>
          </p:nvSpPr>
          <p:spPr>
            <a:xfrm>
              <a:off x="4664213" y="3294288"/>
              <a:ext cx="364425" cy="420650"/>
            </a:xfrm>
            <a:custGeom>
              <a:avLst/>
              <a:gdLst/>
              <a:ahLst/>
              <a:cxnLst/>
              <a:rect l="l" t="t" r="r" b="b"/>
              <a:pathLst>
                <a:path w="14577" h="16826" extrusionOk="0">
                  <a:moveTo>
                    <a:pt x="6090" y="1"/>
                  </a:moveTo>
                  <a:cubicBezTo>
                    <a:pt x="5789" y="1"/>
                    <a:pt x="5483" y="69"/>
                    <a:pt x="5175" y="214"/>
                  </a:cubicBezTo>
                  <a:cubicBezTo>
                    <a:pt x="1" y="2636"/>
                    <a:pt x="14577" y="16825"/>
                    <a:pt x="14577" y="16825"/>
                  </a:cubicBezTo>
                  <a:cubicBezTo>
                    <a:pt x="14577" y="16825"/>
                    <a:pt x="10827" y="1"/>
                    <a:pt x="6090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2" name="Google Shape;4300;p64"/>
            <p:cNvSpPr/>
            <p:nvPr/>
          </p:nvSpPr>
          <p:spPr>
            <a:xfrm>
              <a:off x="5028613" y="3297963"/>
              <a:ext cx="358000" cy="416975"/>
            </a:xfrm>
            <a:custGeom>
              <a:avLst/>
              <a:gdLst/>
              <a:ahLst/>
              <a:cxnLst/>
              <a:rect l="l" t="t" r="r" b="b"/>
              <a:pathLst>
                <a:path w="14320" h="16679" extrusionOk="0">
                  <a:moveTo>
                    <a:pt x="8717" y="1"/>
                  </a:moveTo>
                  <a:cubicBezTo>
                    <a:pt x="4186" y="1"/>
                    <a:pt x="1" y="16678"/>
                    <a:pt x="1" y="16678"/>
                  </a:cubicBezTo>
                  <a:cubicBezTo>
                    <a:pt x="1" y="16678"/>
                    <a:pt x="14319" y="2259"/>
                    <a:pt x="9489" y="167"/>
                  </a:cubicBezTo>
                  <a:cubicBezTo>
                    <a:pt x="9231" y="54"/>
                    <a:pt x="8974" y="1"/>
                    <a:pt x="8717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3" name="Google Shape;4301;p64"/>
            <p:cNvSpPr/>
            <p:nvPr/>
          </p:nvSpPr>
          <p:spPr>
            <a:xfrm>
              <a:off x="5028613" y="3459863"/>
              <a:ext cx="489850" cy="255075"/>
            </a:xfrm>
            <a:custGeom>
              <a:avLst/>
              <a:gdLst/>
              <a:ahLst/>
              <a:cxnLst/>
              <a:rect l="l" t="t" r="r" b="b"/>
              <a:pathLst>
                <a:path w="19594" h="10203" extrusionOk="0">
                  <a:moveTo>
                    <a:pt x="14702" y="1"/>
                  </a:moveTo>
                  <a:cubicBezTo>
                    <a:pt x="9971" y="1"/>
                    <a:pt x="1" y="10202"/>
                    <a:pt x="1" y="10202"/>
                  </a:cubicBezTo>
                  <a:cubicBezTo>
                    <a:pt x="1" y="10202"/>
                    <a:pt x="19594" y="4225"/>
                    <a:pt x="16340" y="657"/>
                  </a:cubicBezTo>
                  <a:cubicBezTo>
                    <a:pt x="15925" y="201"/>
                    <a:pt x="15365" y="1"/>
                    <a:pt x="14702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4" name="Google Shape;4302;p64"/>
            <p:cNvSpPr/>
            <p:nvPr/>
          </p:nvSpPr>
          <p:spPr>
            <a:xfrm>
              <a:off x="4566388" y="3450788"/>
              <a:ext cx="462250" cy="264150"/>
            </a:xfrm>
            <a:custGeom>
              <a:avLst/>
              <a:gdLst/>
              <a:ahLst/>
              <a:cxnLst/>
              <a:rect l="l" t="t" r="r" b="b"/>
              <a:pathLst>
                <a:path w="18490" h="10566" extrusionOk="0">
                  <a:moveTo>
                    <a:pt x="3604" y="1"/>
                  </a:moveTo>
                  <a:cubicBezTo>
                    <a:pt x="2954" y="1"/>
                    <a:pt x="2454" y="248"/>
                    <a:pt x="2165" y="819"/>
                  </a:cubicBezTo>
                  <a:cubicBezTo>
                    <a:pt x="1" y="5133"/>
                    <a:pt x="18490" y="10565"/>
                    <a:pt x="18490" y="10565"/>
                  </a:cubicBezTo>
                  <a:cubicBezTo>
                    <a:pt x="18490" y="10565"/>
                    <a:pt x="7850" y="1"/>
                    <a:pt x="3604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5" name="Google Shape;4303;p64"/>
            <p:cNvSpPr/>
            <p:nvPr/>
          </p:nvSpPr>
          <p:spPr>
            <a:xfrm>
              <a:off x="4553213" y="3662238"/>
              <a:ext cx="475425" cy="94750"/>
            </a:xfrm>
            <a:custGeom>
              <a:avLst/>
              <a:gdLst/>
              <a:ahLst/>
              <a:cxnLst/>
              <a:rect l="l" t="t" r="r" b="b"/>
              <a:pathLst>
                <a:path w="19017" h="3790" extrusionOk="0">
                  <a:moveTo>
                    <a:pt x="4880" y="0"/>
                  </a:moveTo>
                  <a:cubicBezTo>
                    <a:pt x="2261" y="0"/>
                    <a:pt x="292" y="462"/>
                    <a:pt x="155" y="1820"/>
                  </a:cubicBezTo>
                  <a:cubicBezTo>
                    <a:pt x="0" y="3306"/>
                    <a:pt x="2251" y="3790"/>
                    <a:pt x="5247" y="3790"/>
                  </a:cubicBezTo>
                  <a:cubicBezTo>
                    <a:pt x="10835" y="3790"/>
                    <a:pt x="19017" y="2107"/>
                    <a:pt x="19017" y="2107"/>
                  </a:cubicBezTo>
                  <a:cubicBezTo>
                    <a:pt x="19017" y="2107"/>
                    <a:pt x="10469" y="0"/>
                    <a:pt x="4880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6" name="Google Shape;4304;p64"/>
            <p:cNvSpPr/>
            <p:nvPr/>
          </p:nvSpPr>
          <p:spPr>
            <a:xfrm>
              <a:off x="4702188" y="3714913"/>
              <a:ext cx="326450" cy="408475"/>
            </a:xfrm>
            <a:custGeom>
              <a:avLst/>
              <a:gdLst/>
              <a:ahLst/>
              <a:cxnLst/>
              <a:rect l="l" t="t" r="r" b="b"/>
              <a:pathLst>
                <a:path w="13058" h="16339" extrusionOk="0">
                  <a:moveTo>
                    <a:pt x="13058" y="0"/>
                  </a:moveTo>
                  <a:cubicBezTo>
                    <a:pt x="13057" y="1"/>
                    <a:pt x="1" y="13057"/>
                    <a:pt x="3627" y="16024"/>
                  </a:cubicBezTo>
                  <a:cubicBezTo>
                    <a:pt x="3889" y="16239"/>
                    <a:pt x="4162" y="16339"/>
                    <a:pt x="4444" y="16339"/>
                  </a:cubicBezTo>
                  <a:cubicBezTo>
                    <a:pt x="8051" y="16339"/>
                    <a:pt x="13058" y="1"/>
                    <a:pt x="13058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7" name="Google Shape;4305;p64"/>
            <p:cNvSpPr/>
            <p:nvPr/>
          </p:nvSpPr>
          <p:spPr>
            <a:xfrm>
              <a:off x="4574988" y="3714913"/>
              <a:ext cx="453650" cy="250950"/>
            </a:xfrm>
            <a:custGeom>
              <a:avLst/>
              <a:gdLst/>
              <a:ahLst/>
              <a:cxnLst/>
              <a:rect l="l" t="t" r="r" b="b"/>
              <a:pathLst>
                <a:path w="18146" h="10038" extrusionOk="0">
                  <a:moveTo>
                    <a:pt x="18146" y="0"/>
                  </a:moveTo>
                  <a:lnTo>
                    <a:pt x="18146" y="0"/>
                  </a:lnTo>
                  <a:cubicBezTo>
                    <a:pt x="18145" y="0"/>
                    <a:pt x="1" y="4759"/>
                    <a:pt x="1821" y="9159"/>
                  </a:cubicBezTo>
                  <a:cubicBezTo>
                    <a:pt x="2073" y="9773"/>
                    <a:pt x="2573" y="10037"/>
                    <a:pt x="3247" y="10037"/>
                  </a:cubicBezTo>
                  <a:cubicBezTo>
                    <a:pt x="7398" y="10037"/>
                    <a:pt x="18146" y="0"/>
                    <a:pt x="18146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8" name="Google Shape;4306;p64"/>
            <p:cNvSpPr/>
            <p:nvPr/>
          </p:nvSpPr>
          <p:spPr>
            <a:xfrm>
              <a:off x="5028613" y="3654263"/>
              <a:ext cx="473275" cy="110675"/>
            </a:xfrm>
            <a:custGeom>
              <a:avLst/>
              <a:gdLst/>
              <a:ahLst/>
              <a:cxnLst/>
              <a:rect l="l" t="t" r="r" b="b"/>
              <a:pathLst>
                <a:path w="18931" h="4427" extrusionOk="0">
                  <a:moveTo>
                    <a:pt x="14024" y="1"/>
                  </a:moveTo>
                  <a:cubicBezTo>
                    <a:pt x="8459" y="1"/>
                    <a:pt x="1" y="2426"/>
                    <a:pt x="1" y="2426"/>
                  </a:cubicBezTo>
                  <a:cubicBezTo>
                    <a:pt x="1" y="2426"/>
                    <a:pt x="8205" y="4427"/>
                    <a:pt x="13769" y="4427"/>
                  </a:cubicBezTo>
                  <a:cubicBezTo>
                    <a:pt x="16722" y="4427"/>
                    <a:pt x="18931" y="3863"/>
                    <a:pt x="18777" y="2139"/>
                  </a:cubicBezTo>
                  <a:cubicBezTo>
                    <a:pt x="18639" y="543"/>
                    <a:pt x="16655" y="1"/>
                    <a:pt x="14024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9" name="Google Shape;4307;p64"/>
            <p:cNvSpPr/>
            <p:nvPr/>
          </p:nvSpPr>
          <p:spPr>
            <a:xfrm>
              <a:off x="5028613" y="3714913"/>
              <a:ext cx="462975" cy="250275"/>
            </a:xfrm>
            <a:custGeom>
              <a:avLst/>
              <a:gdLst/>
              <a:ahLst/>
              <a:cxnLst/>
              <a:rect l="l" t="t" r="r" b="b"/>
              <a:pathLst>
                <a:path w="18519" h="10011" extrusionOk="0">
                  <a:moveTo>
                    <a:pt x="1" y="0"/>
                  </a:moveTo>
                  <a:lnTo>
                    <a:pt x="1" y="0"/>
                  </a:lnTo>
                  <a:cubicBezTo>
                    <a:pt x="1" y="0"/>
                    <a:pt x="10087" y="10011"/>
                    <a:pt x="14583" y="10011"/>
                  </a:cubicBezTo>
                  <a:cubicBezTo>
                    <a:pt x="15297" y="10011"/>
                    <a:pt x="15870" y="9758"/>
                    <a:pt x="16240" y="9173"/>
                  </a:cubicBezTo>
                  <a:cubicBezTo>
                    <a:pt x="18519" y="5518"/>
                    <a:pt x="2" y="0"/>
                    <a:pt x="1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0" name="Google Shape;4308;p64"/>
            <p:cNvSpPr/>
            <p:nvPr/>
          </p:nvSpPr>
          <p:spPr>
            <a:xfrm>
              <a:off x="5028613" y="3710963"/>
              <a:ext cx="356550" cy="408725"/>
            </a:xfrm>
            <a:custGeom>
              <a:avLst/>
              <a:gdLst/>
              <a:ahLst/>
              <a:cxnLst/>
              <a:rect l="l" t="t" r="r" b="b"/>
              <a:pathLst>
                <a:path w="14262" h="16349" extrusionOk="0">
                  <a:moveTo>
                    <a:pt x="1" y="0"/>
                  </a:moveTo>
                  <a:lnTo>
                    <a:pt x="1" y="0"/>
                  </a:lnTo>
                  <a:cubicBezTo>
                    <a:pt x="1" y="1"/>
                    <a:pt x="4005" y="16348"/>
                    <a:pt x="8542" y="16348"/>
                  </a:cubicBezTo>
                  <a:cubicBezTo>
                    <a:pt x="8823" y="16348"/>
                    <a:pt x="9105" y="16286"/>
                    <a:pt x="9389" y="16153"/>
                  </a:cubicBezTo>
                  <a:cubicBezTo>
                    <a:pt x="14262" y="13860"/>
                    <a:pt x="2" y="1"/>
                    <a:pt x="1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1" name="Google Shape;4309;p64"/>
            <p:cNvSpPr/>
            <p:nvPr/>
          </p:nvSpPr>
          <p:spPr>
            <a:xfrm>
              <a:off x="4912163" y="3710963"/>
              <a:ext cx="230350" cy="467275"/>
            </a:xfrm>
            <a:custGeom>
              <a:avLst/>
              <a:gdLst/>
              <a:ahLst/>
              <a:cxnLst/>
              <a:rect l="l" t="t" r="r" b="b"/>
              <a:pathLst>
                <a:path w="9214" h="18691" extrusionOk="0">
                  <a:moveTo>
                    <a:pt x="4659" y="0"/>
                  </a:moveTo>
                  <a:cubicBezTo>
                    <a:pt x="4659" y="1"/>
                    <a:pt x="1" y="18604"/>
                    <a:pt x="4616" y="18690"/>
                  </a:cubicBezTo>
                  <a:cubicBezTo>
                    <a:pt x="4625" y="18690"/>
                    <a:pt x="4633" y="18690"/>
                    <a:pt x="4642" y="18690"/>
                  </a:cubicBezTo>
                  <a:cubicBezTo>
                    <a:pt x="9213" y="18690"/>
                    <a:pt x="4659" y="1"/>
                    <a:pt x="4659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2" name="Google Shape;4310;p64"/>
            <p:cNvSpPr/>
            <p:nvPr/>
          </p:nvSpPr>
          <p:spPr>
            <a:xfrm>
              <a:off x="4762763" y="3464088"/>
              <a:ext cx="505950" cy="486750"/>
            </a:xfrm>
            <a:custGeom>
              <a:avLst/>
              <a:gdLst/>
              <a:ahLst/>
              <a:cxnLst/>
              <a:rect l="l" t="t" r="r" b="b"/>
              <a:pathLst>
                <a:path w="20238" h="19470" extrusionOk="0">
                  <a:moveTo>
                    <a:pt x="10506" y="0"/>
                  </a:moveTo>
                  <a:cubicBezTo>
                    <a:pt x="6564" y="0"/>
                    <a:pt x="3024" y="2365"/>
                    <a:pt x="1505" y="6006"/>
                  </a:cubicBezTo>
                  <a:cubicBezTo>
                    <a:pt x="0" y="9646"/>
                    <a:pt x="831" y="13831"/>
                    <a:pt x="3612" y="16612"/>
                  </a:cubicBezTo>
                  <a:cubicBezTo>
                    <a:pt x="5485" y="18475"/>
                    <a:pt x="7983" y="19470"/>
                    <a:pt x="10523" y="19470"/>
                  </a:cubicBezTo>
                  <a:cubicBezTo>
                    <a:pt x="11772" y="19470"/>
                    <a:pt x="13032" y="19229"/>
                    <a:pt x="14232" y="18733"/>
                  </a:cubicBezTo>
                  <a:cubicBezTo>
                    <a:pt x="17859" y="17228"/>
                    <a:pt x="20238" y="13674"/>
                    <a:pt x="20238" y="9732"/>
                  </a:cubicBezTo>
                  <a:cubicBezTo>
                    <a:pt x="20238" y="4357"/>
                    <a:pt x="15881" y="0"/>
                    <a:pt x="10506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3" name="Google Shape;4311;p64"/>
            <p:cNvSpPr/>
            <p:nvPr/>
          </p:nvSpPr>
          <p:spPr>
            <a:xfrm>
              <a:off x="5016438" y="3355863"/>
              <a:ext cx="17575" cy="108600"/>
            </a:xfrm>
            <a:custGeom>
              <a:avLst/>
              <a:gdLst/>
              <a:ahLst/>
              <a:cxnLst/>
              <a:rect l="l" t="t" r="r" b="b"/>
              <a:pathLst>
                <a:path w="703" h="4344" extrusionOk="0">
                  <a:moveTo>
                    <a:pt x="345" y="1"/>
                  </a:moveTo>
                  <a:cubicBezTo>
                    <a:pt x="347" y="22"/>
                    <a:pt x="350" y="43"/>
                    <a:pt x="352" y="64"/>
                  </a:cubicBezTo>
                  <a:lnTo>
                    <a:pt x="352" y="64"/>
                  </a:lnTo>
                  <a:cubicBezTo>
                    <a:pt x="354" y="43"/>
                    <a:pt x="357" y="22"/>
                    <a:pt x="359" y="1"/>
                  </a:cubicBezTo>
                  <a:close/>
                  <a:moveTo>
                    <a:pt x="352" y="64"/>
                  </a:moveTo>
                  <a:lnTo>
                    <a:pt x="352" y="64"/>
                  </a:lnTo>
                  <a:cubicBezTo>
                    <a:pt x="198" y="1491"/>
                    <a:pt x="85" y="2917"/>
                    <a:pt x="1" y="4344"/>
                  </a:cubicBezTo>
                  <a:lnTo>
                    <a:pt x="703" y="4344"/>
                  </a:lnTo>
                  <a:cubicBezTo>
                    <a:pt x="618" y="2917"/>
                    <a:pt x="519" y="1491"/>
                    <a:pt x="352" y="64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4" name="Google Shape;4312;p64"/>
            <p:cNvSpPr/>
            <p:nvPr/>
          </p:nvSpPr>
          <p:spPr>
            <a:xfrm>
              <a:off x="5140063" y="3403163"/>
              <a:ext cx="62000" cy="98575"/>
            </a:xfrm>
            <a:custGeom>
              <a:avLst/>
              <a:gdLst/>
              <a:ahLst/>
              <a:cxnLst/>
              <a:rect l="l" t="t" r="r" b="b"/>
              <a:pathLst>
                <a:path w="2480" h="3943" extrusionOk="0">
                  <a:moveTo>
                    <a:pt x="2480" y="1"/>
                  </a:moveTo>
                  <a:cubicBezTo>
                    <a:pt x="1620" y="1176"/>
                    <a:pt x="803" y="2380"/>
                    <a:pt x="0" y="3584"/>
                  </a:cubicBezTo>
                  <a:cubicBezTo>
                    <a:pt x="215" y="3699"/>
                    <a:pt x="416" y="3813"/>
                    <a:pt x="617" y="3942"/>
                  </a:cubicBezTo>
                  <a:cubicBezTo>
                    <a:pt x="1262" y="2638"/>
                    <a:pt x="1892" y="1334"/>
                    <a:pt x="2480" y="1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5" name="Google Shape;4313;p64"/>
            <p:cNvSpPr/>
            <p:nvPr/>
          </p:nvSpPr>
          <p:spPr>
            <a:xfrm>
              <a:off x="4848388" y="3403163"/>
              <a:ext cx="62025" cy="98575"/>
            </a:xfrm>
            <a:custGeom>
              <a:avLst/>
              <a:gdLst/>
              <a:ahLst/>
              <a:cxnLst/>
              <a:rect l="l" t="t" r="r" b="b"/>
              <a:pathLst>
                <a:path w="2481" h="3943" extrusionOk="0">
                  <a:moveTo>
                    <a:pt x="1" y="1"/>
                  </a:moveTo>
                  <a:lnTo>
                    <a:pt x="1" y="1"/>
                  </a:lnTo>
                  <a:cubicBezTo>
                    <a:pt x="588" y="1334"/>
                    <a:pt x="1219" y="2638"/>
                    <a:pt x="1878" y="3942"/>
                  </a:cubicBezTo>
                  <a:cubicBezTo>
                    <a:pt x="2079" y="3813"/>
                    <a:pt x="2279" y="3699"/>
                    <a:pt x="2480" y="3584"/>
                  </a:cubicBezTo>
                  <a:cubicBezTo>
                    <a:pt x="1692" y="2366"/>
                    <a:pt x="875" y="1162"/>
                    <a:pt x="1" y="1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6" name="Google Shape;4314;p64"/>
            <p:cNvSpPr/>
            <p:nvPr/>
          </p:nvSpPr>
          <p:spPr>
            <a:xfrm>
              <a:off x="5232513" y="3532513"/>
              <a:ext cx="99275" cy="62375"/>
            </a:xfrm>
            <a:custGeom>
              <a:avLst/>
              <a:gdLst/>
              <a:ahLst/>
              <a:cxnLst/>
              <a:rect l="l" t="t" r="r" b="b"/>
              <a:pathLst>
                <a:path w="3971" h="2495" extrusionOk="0">
                  <a:moveTo>
                    <a:pt x="3956" y="1"/>
                  </a:moveTo>
                  <a:cubicBezTo>
                    <a:pt x="2623" y="588"/>
                    <a:pt x="1304" y="1219"/>
                    <a:pt x="0" y="1878"/>
                  </a:cubicBezTo>
                  <a:cubicBezTo>
                    <a:pt x="115" y="2079"/>
                    <a:pt x="244" y="2280"/>
                    <a:pt x="358" y="2495"/>
                  </a:cubicBezTo>
                  <a:cubicBezTo>
                    <a:pt x="1577" y="1692"/>
                    <a:pt x="2781" y="875"/>
                    <a:pt x="3970" y="1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7" name="Google Shape;4315;p64"/>
            <p:cNvSpPr/>
            <p:nvPr/>
          </p:nvSpPr>
          <p:spPr>
            <a:xfrm>
              <a:off x="4719038" y="3532513"/>
              <a:ext cx="99275" cy="62375"/>
            </a:xfrm>
            <a:custGeom>
              <a:avLst/>
              <a:gdLst/>
              <a:ahLst/>
              <a:cxnLst/>
              <a:rect l="l" t="t" r="r" b="b"/>
              <a:pathLst>
                <a:path w="3971" h="2495" extrusionOk="0">
                  <a:moveTo>
                    <a:pt x="0" y="1"/>
                  </a:moveTo>
                  <a:cubicBezTo>
                    <a:pt x="1190" y="875"/>
                    <a:pt x="2394" y="1692"/>
                    <a:pt x="3612" y="2495"/>
                  </a:cubicBezTo>
                  <a:cubicBezTo>
                    <a:pt x="3727" y="2294"/>
                    <a:pt x="3842" y="2079"/>
                    <a:pt x="3971" y="1878"/>
                  </a:cubicBezTo>
                  <a:cubicBezTo>
                    <a:pt x="2666" y="1233"/>
                    <a:pt x="1348" y="588"/>
                    <a:pt x="15" y="1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8" name="Google Shape;4316;p64"/>
            <p:cNvSpPr/>
            <p:nvPr/>
          </p:nvSpPr>
          <p:spPr>
            <a:xfrm>
              <a:off x="5268688" y="3700563"/>
              <a:ext cx="110400" cy="17950"/>
            </a:xfrm>
            <a:custGeom>
              <a:avLst/>
              <a:gdLst/>
              <a:ahLst/>
              <a:cxnLst/>
              <a:rect l="l" t="t" r="r" b="b"/>
              <a:pathLst>
                <a:path w="4416" h="718" extrusionOk="0">
                  <a:moveTo>
                    <a:pt x="1" y="1"/>
                  </a:moveTo>
                  <a:lnTo>
                    <a:pt x="1" y="273"/>
                  </a:lnTo>
                  <a:lnTo>
                    <a:pt x="1" y="717"/>
                  </a:lnTo>
                  <a:cubicBezTo>
                    <a:pt x="1477" y="631"/>
                    <a:pt x="2939" y="517"/>
                    <a:pt x="4415" y="359"/>
                  </a:cubicBezTo>
                  <a:cubicBezTo>
                    <a:pt x="2939" y="187"/>
                    <a:pt x="1477" y="72"/>
                    <a:pt x="1" y="1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9" name="Google Shape;4317;p64"/>
            <p:cNvSpPr/>
            <p:nvPr/>
          </p:nvSpPr>
          <p:spPr>
            <a:xfrm>
              <a:off x="4671738" y="3700563"/>
              <a:ext cx="110375" cy="17950"/>
            </a:xfrm>
            <a:custGeom>
              <a:avLst/>
              <a:gdLst/>
              <a:ahLst/>
              <a:cxnLst/>
              <a:rect l="l" t="t" r="r" b="b"/>
              <a:pathLst>
                <a:path w="4415" h="718" extrusionOk="0">
                  <a:moveTo>
                    <a:pt x="4415" y="1"/>
                  </a:moveTo>
                  <a:cubicBezTo>
                    <a:pt x="2939" y="87"/>
                    <a:pt x="1462" y="187"/>
                    <a:pt x="1" y="359"/>
                  </a:cubicBezTo>
                  <a:cubicBezTo>
                    <a:pt x="1477" y="517"/>
                    <a:pt x="2939" y="631"/>
                    <a:pt x="4415" y="717"/>
                  </a:cubicBezTo>
                  <a:lnTo>
                    <a:pt x="4415" y="287"/>
                  </a:lnTo>
                  <a:lnTo>
                    <a:pt x="4415" y="1"/>
                  </a:ln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0" name="Google Shape;4318;p64"/>
            <p:cNvSpPr/>
            <p:nvPr/>
          </p:nvSpPr>
          <p:spPr>
            <a:xfrm>
              <a:off x="4719038" y="3822763"/>
              <a:ext cx="101075" cy="63450"/>
            </a:xfrm>
            <a:custGeom>
              <a:avLst/>
              <a:gdLst/>
              <a:ahLst/>
              <a:cxnLst/>
              <a:rect l="l" t="t" r="r" b="b"/>
              <a:pathLst>
                <a:path w="4043" h="2538" extrusionOk="0">
                  <a:moveTo>
                    <a:pt x="3684" y="0"/>
                  </a:moveTo>
                  <a:cubicBezTo>
                    <a:pt x="2437" y="817"/>
                    <a:pt x="1204" y="1648"/>
                    <a:pt x="0" y="2537"/>
                  </a:cubicBezTo>
                  <a:cubicBezTo>
                    <a:pt x="1362" y="1935"/>
                    <a:pt x="2709" y="1276"/>
                    <a:pt x="4042" y="616"/>
                  </a:cubicBezTo>
                  <a:cubicBezTo>
                    <a:pt x="3913" y="416"/>
                    <a:pt x="3784" y="215"/>
                    <a:pt x="3684" y="0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1" name="Google Shape;4319;p64"/>
            <p:cNvSpPr/>
            <p:nvPr/>
          </p:nvSpPr>
          <p:spPr>
            <a:xfrm>
              <a:off x="5230713" y="3822763"/>
              <a:ext cx="101075" cy="63450"/>
            </a:xfrm>
            <a:custGeom>
              <a:avLst/>
              <a:gdLst/>
              <a:ahLst/>
              <a:cxnLst/>
              <a:rect l="l" t="t" r="r" b="b"/>
              <a:pathLst>
                <a:path w="4043" h="2538" extrusionOk="0">
                  <a:moveTo>
                    <a:pt x="359" y="0"/>
                  </a:moveTo>
                  <a:cubicBezTo>
                    <a:pt x="244" y="215"/>
                    <a:pt x="129" y="416"/>
                    <a:pt x="0" y="616"/>
                  </a:cubicBezTo>
                  <a:cubicBezTo>
                    <a:pt x="1333" y="1290"/>
                    <a:pt x="2681" y="1935"/>
                    <a:pt x="4042" y="2537"/>
                  </a:cubicBezTo>
                  <a:cubicBezTo>
                    <a:pt x="2838" y="1648"/>
                    <a:pt x="1606" y="817"/>
                    <a:pt x="373" y="0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2" name="Google Shape;4320;p64"/>
            <p:cNvSpPr/>
            <p:nvPr/>
          </p:nvSpPr>
          <p:spPr>
            <a:xfrm>
              <a:off x="4848388" y="3914113"/>
              <a:ext cx="63800" cy="101450"/>
            </a:xfrm>
            <a:custGeom>
              <a:avLst/>
              <a:gdLst/>
              <a:ahLst/>
              <a:cxnLst/>
              <a:rect l="l" t="t" r="r" b="b"/>
              <a:pathLst>
                <a:path w="2552" h="4058" extrusionOk="0">
                  <a:moveTo>
                    <a:pt x="1935" y="1"/>
                  </a:moveTo>
                  <a:cubicBezTo>
                    <a:pt x="1262" y="1334"/>
                    <a:pt x="602" y="2681"/>
                    <a:pt x="1" y="4057"/>
                  </a:cubicBezTo>
                  <a:cubicBezTo>
                    <a:pt x="889" y="2853"/>
                    <a:pt x="1735" y="1606"/>
                    <a:pt x="2552" y="359"/>
                  </a:cubicBezTo>
                  <a:cubicBezTo>
                    <a:pt x="2351" y="245"/>
                    <a:pt x="2136" y="130"/>
                    <a:pt x="1935" y="1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3" name="Google Shape;4321;p64"/>
            <p:cNvSpPr/>
            <p:nvPr/>
          </p:nvSpPr>
          <p:spPr>
            <a:xfrm>
              <a:off x="5138263" y="3914113"/>
              <a:ext cx="63800" cy="101450"/>
            </a:xfrm>
            <a:custGeom>
              <a:avLst/>
              <a:gdLst/>
              <a:ahLst/>
              <a:cxnLst/>
              <a:rect l="l" t="t" r="r" b="b"/>
              <a:pathLst>
                <a:path w="2552" h="4058" extrusionOk="0">
                  <a:moveTo>
                    <a:pt x="631" y="1"/>
                  </a:moveTo>
                  <a:cubicBezTo>
                    <a:pt x="431" y="130"/>
                    <a:pt x="216" y="245"/>
                    <a:pt x="1" y="359"/>
                  </a:cubicBezTo>
                  <a:cubicBezTo>
                    <a:pt x="818" y="1621"/>
                    <a:pt x="1663" y="2853"/>
                    <a:pt x="2552" y="4057"/>
                  </a:cubicBezTo>
                  <a:cubicBezTo>
                    <a:pt x="1950" y="2681"/>
                    <a:pt x="1305" y="1334"/>
                    <a:pt x="631" y="1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4" name="Google Shape;4322;p64"/>
            <p:cNvSpPr/>
            <p:nvPr/>
          </p:nvSpPr>
          <p:spPr>
            <a:xfrm>
              <a:off x="5016088" y="3950663"/>
              <a:ext cx="17925" cy="112175"/>
            </a:xfrm>
            <a:custGeom>
              <a:avLst/>
              <a:gdLst/>
              <a:ahLst/>
              <a:cxnLst/>
              <a:rect l="l" t="t" r="r" b="b"/>
              <a:pathLst>
                <a:path w="717" h="4487" extrusionOk="0">
                  <a:moveTo>
                    <a:pt x="0" y="1"/>
                  </a:moveTo>
                  <a:cubicBezTo>
                    <a:pt x="86" y="1506"/>
                    <a:pt x="201" y="2996"/>
                    <a:pt x="359" y="4487"/>
                  </a:cubicBezTo>
                  <a:cubicBezTo>
                    <a:pt x="531" y="2996"/>
                    <a:pt x="645" y="1506"/>
                    <a:pt x="717" y="1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5" name="Google Shape;4323;p64"/>
            <p:cNvSpPr/>
            <p:nvPr/>
          </p:nvSpPr>
          <p:spPr>
            <a:xfrm>
              <a:off x="4782088" y="3464088"/>
              <a:ext cx="485550" cy="486250"/>
            </a:xfrm>
            <a:custGeom>
              <a:avLst/>
              <a:gdLst/>
              <a:ahLst/>
              <a:cxnLst/>
              <a:rect l="l" t="t" r="r" b="b"/>
              <a:pathLst>
                <a:path w="19422" h="19450" extrusionOk="0">
                  <a:moveTo>
                    <a:pt x="9375" y="0"/>
                  </a:moveTo>
                  <a:cubicBezTo>
                    <a:pt x="9317" y="903"/>
                    <a:pt x="9274" y="1820"/>
                    <a:pt x="9246" y="2723"/>
                  </a:cubicBezTo>
                  <a:cubicBezTo>
                    <a:pt x="9188" y="3899"/>
                    <a:pt x="9174" y="5088"/>
                    <a:pt x="9145" y="6264"/>
                  </a:cubicBezTo>
                  <a:lnTo>
                    <a:pt x="9131" y="7568"/>
                  </a:lnTo>
                  <a:lnTo>
                    <a:pt x="8457" y="6450"/>
                  </a:lnTo>
                  <a:cubicBezTo>
                    <a:pt x="7841" y="5447"/>
                    <a:pt x="7239" y="4429"/>
                    <a:pt x="6608" y="3426"/>
                  </a:cubicBezTo>
                  <a:cubicBezTo>
                    <a:pt x="6121" y="2666"/>
                    <a:pt x="5634" y="1906"/>
                    <a:pt x="5132" y="1133"/>
                  </a:cubicBezTo>
                  <a:cubicBezTo>
                    <a:pt x="4931" y="1247"/>
                    <a:pt x="4716" y="1376"/>
                    <a:pt x="4530" y="1491"/>
                  </a:cubicBezTo>
                  <a:cubicBezTo>
                    <a:pt x="4931" y="2308"/>
                    <a:pt x="5347" y="3110"/>
                    <a:pt x="5777" y="3913"/>
                  </a:cubicBezTo>
                  <a:cubicBezTo>
                    <a:pt x="6322" y="4959"/>
                    <a:pt x="6895" y="5991"/>
                    <a:pt x="7454" y="7023"/>
                  </a:cubicBezTo>
                  <a:lnTo>
                    <a:pt x="8099" y="8170"/>
                  </a:lnTo>
                  <a:lnTo>
                    <a:pt x="6967" y="7525"/>
                  </a:lnTo>
                  <a:cubicBezTo>
                    <a:pt x="5920" y="6966"/>
                    <a:pt x="4903" y="6393"/>
                    <a:pt x="3842" y="5848"/>
                  </a:cubicBezTo>
                  <a:cubicBezTo>
                    <a:pt x="3054" y="5432"/>
                    <a:pt x="2251" y="5017"/>
                    <a:pt x="1449" y="4615"/>
                  </a:cubicBezTo>
                  <a:cubicBezTo>
                    <a:pt x="1320" y="4816"/>
                    <a:pt x="1205" y="5017"/>
                    <a:pt x="1090" y="5232"/>
                  </a:cubicBezTo>
                  <a:cubicBezTo>
                    <a:pt x="1836" y="5719"/>
                    <a:pt x="2595" y="6206"/>
                    <a:pt x="3355" y="6679"/>
                  </a:cubicBezTo>
                  <a:cubicBezTo>
                    <a:pt x="4344" y="7324"/>
                    <a:pt x="5361" y="7926"/>
                    <a:pt x="6365" y="8542"/>
                  </a:cubicBezTo>
                  <a:lnTo>
                    <a:pt x="7497" y="9202"/>
                  </a:lnTo>
                  <a:lnTo>
                    <a:pt x="6193" y="9216"/>
                  </a:lnTo>
                  <a:cubicBezTo>
                    <a:pt x="5003" y="9245"/>
                    <a:pt x="3828" y="9259"/>
                    <a:pt x="2653" y="9316"/>
                  </a:cubicBezTo>
                  <a:cubicBezTo>
                    <a:pt x="1764" y="9345"/>
                    <a:pt x="875" y="9388"/>
                    <a:pt x="1" y="9445"/>
                  </a:cubicBezTo>
                  <a:lnTo>
                    <a:pt x="1" y="9732"/>
                  </a:lnTo>
                  <a:lnTo>
                    <a:pt x="1" y="10162"/>
                  </a:lnTo>
                  <a:cubicBezTo>
                    <a:pt x="875" y="10205"/>
                    <a:pt x="1764" y="10248"/>
                    <a:pt x="2638" y="10277"/>
                  </a:cubicBezTo>
                  <a:cubicBezTo>
                    <a:pt x="3828" y="10334"/>
                    <a:pt x="5003" y="10348"/>
                    <a:pt x="6178" y="10391"/>
                  </a:cubicBezTo>
                  <a:lnTo>
                    <a:pt x="7483" y="10391"/>
                  </a:lnTo>
                  <a:lnTo>
                    <a:pt x="6365" y="11065"/>
                  </a:lnTo>
                  <a:cubicBezTo>
                    <a:pt x="5361" y="11681"/>
                    <a:pt x="4344" y="12283"/>
                    <a:pt x="3355" y="12914"/>
                  </a:cubicBezTo>
                  <a:cubicBezTo>
                    <a:pt x="2610" y="13387"/>
                    <a:pt x="1879" y="13860"/>
                    <a:pt x="1148" y="14333"/>
                  </a:cubicBezTo>
                  <a:cubicBezTo>
                    <a:pt x="1262" y="14548"/>
                    <a:pt x="1377" y="14748"/>
                    <a:pt x="1506" y="14949"/>
                  </a:cubicBezTo>
                  <a:cubicBezTo>
                    <a:pt x="2280" y="14562"/>
                    <a:pt x="3054" y="14161"/>
                    <a:pt x="3828" y="13760"/>
                  </a:cubicBezTo>
                  <a:cubicBezTo>
                    <a:pt x="4874" y="13215"/>
                    <a:pt x="5906" y="12642"/>
                    <a:pt x="6952" y="12068"/>
                  </a:cubicBezTo>
                  <a:lnTo>
                    <a:pt x="8085" y="11438"/>
                  </a:lnTo>
                  <a:lnTo>
                    <a:pt x="7440" y="12570"/>
                  </a:lnTo>
                  <a:cubicBezTo>
                    <a:pt x="6881" y="13602"/>
                    <a:pt x="6307" y="14634"/>
                    <a:pt x="5763" y="15680"/>
                  </a:cubicBezTo>
                  <a:cubicBezTo>
                    <a:pt x="5361" y="16454"/>
                    <a:pt x="4960" y="17214"/>
                    <a:pt x="4573" y="17988"/>
                  </a:cubicBezTo>
                  <a:cubicBezTo>
                    <a:pt x="4774" y="18117"/>
                    <a:pt x="4989" y="18231"/>
                    <a:pt x="5204" y="18346"/>
                  </a:cubicBezTo>
                  <a:cubicBezTo>
                    <a:pt x="5677" y="17629"/>
                    <a:pt x="6135" y="16898"/>
                    <a:pt x="6594" y="16167"/>
                  </a:cubicBezTo>
                  <a:cubicBezTo>
                    <a:pt x="7239" y="15178"/>
                    <a:pt x="7841" y="14161"/>
                    <a:pt x="8457" y="13158"/>
                  </a:cubicBezTo>
                  <a:lnTo>
                    <a:pt x="9117" y="12025"/>
                  </a:lnTo>
                  <a:lnTo>
                    <a:pt x="9131" y="13330"/>
                  </a:lnTo>
                  <a:cubicBezTo>
                    <a:pt x="9160" y="14519"/>
                    <a:pt x="9174" y="15694"/>
                    <a:pt x="9231" y="16870"/>
                  </a:cubicBezTo>
                  <a:cubicBezTo>
                    <a:pt x="9260" y="17730"/>
                    <a:pt x="9303" y="18590"/>
                    <a:pt x="9346" y="19450"/>
                  </a:cubicBezTo>
                  <a:lnTo>
                    <a:pt x="10063" y="19450"/>
                  </a:lnTo>
                  <a:cubicBezTo>
                    <a:pt x="10120" y="18590"/>
                    <a:pt x="10163" y="17730"/>
                    <a:pt x="10191" y="16870"/>
                  </a:cubicBezTo>
                  <a:cubicBezTo>
                    <a:pt x="10249" y="15694"/>
                    <a:pt x="10263" y="14519"/>
                    <a:pt x="10292" y="13330"/>
                  </a:cubicBezTo>
                  <a:lnTo>
                    <a:pt x="10306" y="12025"/>
                  </a:lnTo>
                  <a:lnTo>
                    <a:pt x="10965" y="13158"/>
                  </a:lnTo>
                  <a:cubicBezTo>
                    <a:pt x="11582" y="14161"/>
                    <a:pt x="12184" y="15178"/>
                    <a:pt x="12829" y="16167"/>
                  </a:cubicBezTo>
                  <a:cubicBezTo>
                    <a:pt x="13287" y="16898"/>
                    <a:pt x="13746" y="17629"/>
                    <a:pt x="14219" y="18346"/>
                  </a:cubicBezTo>
                  <a:cubicBezTo>
                    <a:pt x="14434" y="18231"/>
                    <a:pt x="14649" y="18117"/>
                    <a:pt x="14850" y="17988"/>
                  </a:cubicBezTo>
                  <a:cubicBezTo>
                    <a:pt x="14463" y="17214"/>
                    <a:pt x="14061" y="16454"/>
                    <a:pt x="13660" y="15680"/>
                  </a:cubicBezTo>
                  <a:cubicBezTo>
                    <a:pt x="13130" y="14634"/>
                    <a:pt x="12542" y="13602"/>
                    <a:pt x="11983" y="12570"/>
                  </a:cubicBezTo>
                  <a:lnTo>
                    <a:pt x="11338" y="11438"/>
                  </a:lnTo>
                  <a:lnTo>
                    <a:pt x="12470" y="12083"/>
                  </a:lnTo>
                  <a:cubicBezTo>
                    <a:pt x="13517" y="12642"/>
                    <a:pt x="14534" y="13215"/>
                    <a:pt x="15595" y="13760"/>
                  </a:cubicBezTo>
                  <a:cubicBezTo>
                    <a:pt x="16369" y="14161"/>
                    <a:pt x="17143" y="14562"/>
                    <a:pt x="17917" y="14963"/>
                  </a:cubicBezTo>
                  <a:cubicBezTo>
                    <a:pt x="18046" y="14763"/>
                    <a:pt x="18175" y="14548"/>
                    <a:pt x="18275" y="14333"/>
                  </a:cubicBezTo>
                  <a:cubicBezTo>
                    <a:pt x="17544" y="13860"/>
                    <a:pt x="16813" y="13387"/>
                    <a:pt x="16068" y="12914"/>
                  </a:cubicBezTo>
                  <a:cubicBezTo>
                    <a:pt x="15079" y="12283"/>
                    <a:pt x="14061" y="11681"/>
                    <a:pt x="13058" y="11065"/>
                  </a:cubicBezTo>
                  <a:lnTo>
                    <a:pt x="11940" y="10406"/>
                  </a:lnTo>
                  <a:lnTo>
                    <a:pt x="13230" y="10391"/>
                  </a:lnTo>
                  <a:cubicBezTo>
                    <a:pt x="14420" y="10348"/>
                    <a:pt x="15595" y="10334"/>
                    <a:pt x="16770" y="10277"/>
                  </a:cubicBezTo>
                  <a:cubicBezTo>
                    <a:pt x="17659" y="10248"/>
                    <a:pt x="18547" y="10205"/>
                    <a:pt x="19422" y="10162"/>
                  </a:cubicBezTo>
                  <a:lnTo>
                    <a:pt x="19422" y="9732"/>
                  </a:lnTo>
                  <a:lnTo>
                    <a:pt x="19422" y="9445"/>
                  </a:lnTo>
                  <a:cubicBezTo>
                    <a:pt x="18547" y="9388"/>
                    <a:pt x="17659" y="9345"/>
                    <a:pt x="16770" y="9316"/>
                  </a:cubicBezTo>
                  <a:cubicBezTo>
                    <a:pt x="15595" y="9259"/>
                    <a:pt x="14405" y="9245"/>
                    <a:pt x="13230" y="9216"/>
                  </a:cubicBezTo>
                  <a:lnTo>
                    <a:pt x="11926" y="9202"/>
                  </a:lnTo>
                  <a:lnTo>
                    <a:pt x="13058" y="8542"/>
                  </a:lnTo>
                  <a:cubicBezTo>
                    <a:pt x="14047" y="7926"/>
                    <a:pt x="15065" y="7324"/>
                    <a:pt x="16068" y="6679"/>
                  </a:cubicBezTo>
                  <a:cubicBezTo>
                    <a:pt x="16828" y="6206"/>
                    <a:pt x="17573" y="5719"/>
                    <a:pt x="18332" y="5232"/>
                  </a:cubicBezTo>
                  <a:cubicBezTo>
                    <a:pt x="18218" y="5017"/>
                    <a:pt x="18103" y="4802"/>
                    <a:pt x="17974" y="4601"/>
                  </a:cubicBezTo>
                  <a:cubicBezTo>
                    <a:pt x="17171" y="5017"/>
                    <a:pt x="16369" y="5418"/>
                    <a:pt x="15566" y="5848"/>
                  </a:cubicBezTo>
                  <a:cubicBezTo>
                    <a:pt x="14520" y="6378"/>
                    <a:pt x="13502" y="6966"/>
                    <a:pt x="12456" y="7525"/>
                  </a:cubicBezTo>
                  <a:lnTo>
                    <a:pt x="11324" y="8170"/>
                  </a:lnTo>
                  <a:lnTo>
                    <a:pt x="11969" y="7038"/>
                  </a:lnTo>
                  <a:cubicBezTo>
                    <a:pt x="12528" y="5991"/>
                    <a:pt x="13101" y="4974"/>
                    <a:pt x="13646" y="3913"/>
                  </a:cubicBezTo>
                  <a:cubicBezTo>
                    <a:pt x="14061" y="3110"/>
                    <a:pt x="14477" y="2308"/>
                    <a:pt x="14893" y="1491"/>
                  </a:cubicBezTo>
                  <a:cubicBezTo>
                    <a:pt x="14692" y="1376"/>
                    <a:pt x="14491" y="1247"/>
                    <a:pt x="14291" y="1133"/>
                  </a:cubicBezTo>
                  <a:cubicBezTo>
                    <a:pt x="13789" y="1892"/>
                    <a:pt x="13287" y="2666"/>
                    <a:pt x="12814" y="3426"/>
                  </a:cubicBezTo>
                  <a:cubicBezTo>
                    <a:pt x="12169" y="4429"/>
                    <a:pt x="11567" y="5447"/>
                    <a:pt x="10951" y="6450"/>
                  </a:cubicBezTo>
                  <a:lnTo>
                    <a:pt x="10292" y="7568"/>
                  </a:lnTo>
                  <a:lnTo>
                    <a:pt x="10277" y="6264"/>
                  </a:lnTo>
                  <a:cubicBezTo>
                    <a:pt x="10249" y="5088"/>
                    <a:pt x="10234" y="3899"/>
                    <a:pt x="10177" y="2723"/>
                  </a:cubicBezTo>
                  <a:cubicBezTo>
                    <a:pt x="10134" y="1820"/>
                    <a:pt x="10091" y="903"/>
                    <a:pt x="10048" y="0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6" name="Google Shape;4324;p64"/>
            <p:cNvSpPr/>
            <p:nvPr/>
          </p:nvSpPr>
          <p:spPr>
            <a:xfrm>
              <a:off x="4807538" y="3492538"/>
              <a:ext cx="424275" cy="389550"/>
            </a:xfrm>
            <a:custGeom>
              <a:avLst/>
              <a:gdLst/>
              <a:ahLst/>
              <a:cxnLst/>
              <a:rect l="l" t="t" r="r" b="b"/>
              <a:pathLst>
                <a:path w="16971" h="15582" extrusionOk="0">
                  <a:moveTo>
                    <a:pt x="9034" y="1"/>
                  </a:moveTo>
                  <a:cubicBezTo>
                    <a:pt x="8203" y="1"/>
                    <a:pt x="7371" y="109"/>
                    <a:pt x="6565" y="324"/>
                  </a:cubicBezTo>
                  <a:cubicBezTo>
                    <a:pt x="4272" y="926"/>
                    <a:pt x="2308" y="2374"/>
                    <a:pt x="1047" y="4395"/>
                  </a:cubicBezTo>
                  <a:cubicBezTo>
                    <a:pt x="703" y="4939"/>
                    <a:pt x="445" y="5541"/>
                    <a:pt x="259" y="6158"/>
                  </a:cubicBezTo>
                  <a:cubicBezTo>
                    <a:pt x="216" y="6287"/>
                    <a:pt x="187" y="6430"/>
                    <a:pt x="158" y="6559"/>
                  </a:cubicBezTo>
                  <a:cubicBezTo>
                    <a:pt x="44" y="7089"/>
                    <a:pt x="1" y="7634"/>
                    <a:pt x="29" y="8178"/>
                  </a:cubicBezTo>
                  <a:cubicBezTo>
                    <a:pt x="144" y="9554"/>
                    <a:pt x="775" y="10300"/>
                    <a:pt x="1534" y="10672"/>
                  </a:cubicBezTo>
                  <a:cubicBezTo>
                    <a:pt x="2172" y="11006"/>
                    <a:pt x="2890" y="11086"/>
                    <a:pt x="3435" y="11086"/>
                  </a:cubicBezTo>
                  <a:cubicBezTo>
                    <a:pt x="3943" y="11086"/>
                    <a:pt x="4300" y="11016"/>
                    <a:pt x="4300" y="11016"/>
                  </a:cubicBezTo>
                  <a:lnTo>
                    <a:pt x="4300" y="11016"/>
                  </a:lnTo>
                  <a:cubicBezTo>
                    <a:pt x="4300" y="11016"/>
                    <a:pt x="3713" y="14814"/>
                    <a:pt x="5375" y="15359"/>
                  </a:cubicBezTo>
                  <a:cubicBezTo>
                    <a:pt x="5504" y="15402"/>
                    <a:pt x="5617" y="15422"/>
                    <a:pt x="5714" y="15422"/>
                  </a:cubicBezTo>
                  <a:cubicBezTo>
                    <a:pt x="6879" y="15422"/>
                    <a:pt x="6002" y="12593"/>
                    <a:pt x="6809" y="12593"/>
                  </a:cubicBezTo>
                  <a:cubicBezTo>
                    <a:pt x="7697" y="12593"/>
                    <a:pt x="6622" y="15230"/>
                    <a:pt x="8199" y="15560"/>
                  </a:cubicBezTo>
                  <a:cubicBezTo>
                    <a:pt x="8273" y="15575"/>
                    <a:pt x="8342" y="15582"/>
                    <a:pt x="8405" y="15582"/>
                  </a:cubicBezTo>
                  <a:cubicBezTo>
                    <a:pt x="9693" y="15582"/>
                    <a:pt x="8907" y="12679"/>
                    <a:pt x="10191" y="12679"/>
                  </a:cubicBezTo>
                  <a:cubicBezTo>
                    <a:pt x="11538" y="12679"/>
                    <a:pt x="11166" y="15459"/>
                    <a:pt x="12742" y="15560"/>
                  </a:cubicBezTo>
                  <a:cubicBezTo>
                    <a:pt x="12757" y="15560"/>
                    <a:pt x="12771" y="15561"/>
                    <a:pt x="12784" y="15561"/>
                  </a:cubicBezTo>
                  <a:cubicBezTo>
                    <a:pt x="14312" y="15561"/>
                    <a:pt x="13115" y="10873"/>
                    <a:pt x="13115" y="10873"/>
                  </a:cubicBezTo>
                  <a:lnTo>
                    <a:pt x="13115" y="10873"/>
                  </a:lnTo>
                  <a:cubicBezTo>
                    <a:pt x="13115" y="10873"/>
                    <a:pt x="13524" y="10963"/>
                    <a:pt x="14073" y="10963"/>
                  </a:cubicBezTo>
                  <a:cubicBezTo>
                    <a:pt x="14623" y="10963"/>
                    <a:pt x="15315" y="10873"/>
                    <a:pt x="15881" y="10515"/>
                  </a:cubicBezTo>
                  <a:cubicBezTo>
                    <a:pt x="16139" y="10357"/>
                    <a:pt x="16340" y="10156"/>
                    <a:pt x="16512" y="9913"/>
                  </a:cubicBezTo>
                  <a:cubicBezTo>
                    <a:pt x="16784" y="9511"/>
                    <a:pt x="16970" y="8938"/>
                    <a:pt x="16970" y="8178"/>
                  </a:cubicBezTo>
                  <a:cubicBezTo>
                    <a:pt x="16970" y="6631"/>
                    <a:pt x="16053" y="2933"/>
                    <a:pt x="13101" y="1084"/>
                  </a:cubicBezTo>
                  <a:cubicBezTo>
                    <a:pt x="13015" y="1026"/>
                    <a:pt x="12929" y="969"/>
                    <a:pt x="12828" y="926"/>
                  </a:cubicBezTo>
                  <a:cubicBezTo>
                    <a:pt x="12527" y="754"/>
                    <a:pt x="12226" y="611"/>
                    <a:pt x="11911" y="482"/>
                  </a:cubicBezTo>
                  <a:cubicBezTo>
                    <a:pt x="11194" y="224"/>
                    <a:pt x="10449" y="66"/>
                    <a:pt x="9689" y="23"/>
                  </a:cubicBezTo>
                  <a:cubicBezTo>
                    <a:pt x="9471" y="8"/>
                    <a:pt x="9253" y="1"/>
                    <a:pt x="9034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7" name="Google Shape;4325;p64"/>
            <p:cNvSpPr/>
            <p:nvPr/>
          </p:nvSpPr>
          <p:spPr>
            <a:xfrm>
              <a:off x="4989213" y="3705238"/>
              <a:ext cx="78500" cy="57900"/>
            </a:xfrm>
            <a:custGeom>
              <a:avLst/>
              <a:gdLst/>
              <a:ahLst/>
              <a:cxnLst/>
              <a:rect l="l" t="t" r="r" b="b"/>
              <a:pathLst>
                <a:path w="3140" h="2316" extrusionOk="0">
                  <a:moveTo>
                    <a:pt x="1233" y="0"/>
                  </a:moveTo>
                  <a:cubicBezTo>
                    <a:pt x="1233" y="0"/>
                    <a:pt x="0" y="1935"/>
                    <a:pt x="430" y="2236"/>
                  </a:cubicBezTo>
                  <a:cubicBezTo>
                    <a:pt x="479" y="2270"/>
                    <a:pt x="528" y="2285"/>
                    <a:pt x="577" y="2285"/>
                  </a:cubicBezTo>
                  <a:cubicBezTo>
                    <a:pt x="970" y="2285"/>
                    <a:pt x="1376" y="1347"/>
                    <a:pt x="1376" y="1347"/>
                  </a:cubicBezTo>
                  <a:cubicBezTo>
                    <a:pt x="1376" y="1347"/>
                    <a:pt x="1563" y="2316"/>
                    <a:pt x="2157" y="2316"/>
                  </a:cubicBezTo>
                  <a:cubicBezTo>
                    <a:pt x="2222" y="2316"/>
                    <a:pt x="2291" y="2304"/>
                    <a:pt x="2365" y="2279"/>
                  </a:cubicBezTo>
                  <a:cubicBezTo>
                    <a:pt x="3139" y="2035"/>
                    <a:pt x="1233" y="0"/>
                    <a:pt x="1233" y="0"/>
                  </a:cubicBezTo>
                  <a:close/>
                </a:path>
              </a:pathLst>
            </a:custGeom>
            <a:solidFill>
              <a:srgbClr val="1E032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8" name="Google Shape;4326;p64"/>
            <p:cNvSpPr/>
            <p:nvPr/>
          </p:nvSpPr>
          <p:spPr>
            <a:xfrm>
              <a:off x="4883513" y="3581088"/>
              <a:ext cx="92450" cy="133550"/>
            </a:xfrm>
            <a:custGeom>
              <a:avLst/>
              <a:gdLst/>
              <a:ahLst/>
              <a:cxnLst/>
              <a:rect l="l" t="t" r="r" b="b"/>
              <a:pathLst>
                <a:path w="3698" h="5342" extrusionOk="0">
                  <a:moveTo>
                    <a:pt x="2008" y="0"/>
                  </a:moveTo>
                  <a:cubicBezTo>
                    <a:pt x="1223" y="0"/>
                    <a:pt x="513" y="500"/>
                    <a:pt x="244" y="1240"/>
                  </a:cubicBezTo>
                  <a:cubicBezTo>
                    <a:pt x="43" y="1784"/>
                    <a:pt x="0" y="2386"/>
                    <a:pt x="100" y="2945"/>
                  </a:cubicBezTo>
                  <a:cubicBezTo>
                    <a:pt x="172" y="3332"/>
                    <a:pt x="272" y="3705"/>
                    <a:pt x="401" y="4063"/>
                  </a:cubicBezTo>
                  <a:cubicBezTo>
                    <a:pt x="502" y="4364"/>
                    <a:pt x="659" y="4665"/>
                    <a:pt x="860" y="4909"/>
                  </a:cubicBezTo>
                  <a:cubicBezTo>
                    <a:pt x="1125" y="5186"/>
                    <a:pt x="1502" y="5341"/>
                    <a:pt x="1879" y="5341"/>
                  </a:cubicBezTo>
                  <a:cubicBezTo>
                    <a:pt x="1950" y="5341"/>
                    <a:pt x="2022" y="5336"/>
                    <a:pt x="2093" y="5324"/>
                  </a:cubicBezTo>
                  <a:cubicBezTo>
                    <a:pt x="2150" y="5310"/>
                    <a:pt x="2193" y="5310"/>
                    <a:pt x="2236" y="5296"/>
                  </a:cubicBezTo>
                  <a:cubicBezTo>
                    <a:pt x="2953" y="5124"/>
                    <a:pt x="3426" y="4421"/>
                    <a:pt x="3540" y="3719"/>
                  </a:cubicBezTo>
                  <a:cubicBezTo>
                    <a:pt x="3698" y="2759"/>
                    <a:pt x="3569" y="1770"/>
                    <a:pt x="3168" y="896"/>
                  </a:cubicBezTo>
                  <a:cubicBezTo>
                    <a:pt x="3024" y="552"/>
                    <a:pt x="2766" y="265"/>
                    <a:pt x="2451" y="79"/>
                  </a:cubicBezTo>
                  <a:cubicBezTo>
                    <a:pt x="2351" y="36"/>
                    <a:pt x="2265" y="7"/>
                    <a:pt x="2164" y="7"/>
                  </a:cubicBezTo>
                  <a:cubicBezTo>
                    <a:pt x="2112" y="3"/>
                    <a:pt x="2060" y="0"/>
                    <a:pt x="2008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9" name="Google Shape;4327;p64"/>
            <p:cNvSpPr/>
            <p:nvPr/>
          </p:nvSpPr>
          <p:spPr>
            <a:xfrm>
              <a:off x="4901413" y="3583038"/>
              <a:ext cx="74550" cy="131175"/>
            </a:xfrm>
            <a:custGeom>
              <a:avLst/>
              <a:gdLst/>
              <a:ahLst/>
              <a:cxnLst/>
              <a:rect l="l" t="t" r="r" b="b"/>
              <a:pathLst>
                <a:path w="2982" h="5247" extrusionOk="0">
                  <a:moveTo>
                    <a:pt x="1735" y="1"/>
                  </a:moveTo>
                  <a:cubicBezTo>
                    <a:pt x="1047" y="115"/>
                    <a:pt x="488" y="588"/>
                    <a:pt x="244" y="1233"/>
                  </a:cubicBezTo>
                  <a:cubicBezTo>
                    <a:pt x="44" y="1778"/>
                    <a:pt x="1" y="2366"/>
                    <a:pt x="101" y="2939"/>
                  </a:cubicBezTo>
                  <a:cubicBezTo>
                    <a:pt x="173" y="3326"/>
                    <a:pt x="273" y="3698"/>
                    <a:pt x="402" y="4057"/>
                  </a:cubicBezTo>
                  <a:cubicBezTo>
                    <a:pt x="502" y="4358"/>
                    <a:pt x="646" y="4644"/>
                    <a:pt x="861" y="4902"/>
                  </a:cubicBezTo>
                  <a:cubicBezTo>
                    <a:pt x="1004" y="5060"/>
                    <a:pt x="1176" y="5175"/>
                    <a:pt x="1377" y="5246"/>
                  </a:cubicBezTo>
                  <a:cubicBezTo>
                    <a:pt x="1434" y="5232"/>
                    <a:pt x="1477" y="5232"/>
                    <a:pt x="1520" y="5218"/>
                  </a:cubicBezTo>
                  <a:cubicBezTo>
                    <a:pt x="2237" y="5046"/>
                    <a:pt x="2710" y="4343"/>
                    <a:pt x="2824" y="3641"/>
                  </a:cubicBezTo>
                  <a:cubicBezTo>
                    <a:pt x="2982" y="2681"/>
                    <a:pt x="2853" y="1692"/>
                    <a:pt x="2452" y="818"/>
                  </a:cubicBezTo>
                  <a:cubicBezTo>
                    <a:pt x="2308" y="474"/>
                    <a:pt x="2050" y="187"/>
                    <a:pt x="1735" y="1"/>
                  </a:cubicBezTo>
                  <a:close/>
                </a:path>
              </a:pathLst>
            </a:custGeom>
            <a:solidFill>
              <a:srgbClr val="1E032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0" name="Google Shape;4328;p64"/>
            <p:cNvSpPr/>
            <p:nvPr/>
          </p:nvSpPr>
          <p:spPr>
            <a:xfrm>
              <a:off x="5075213" y="3594588"/>
              <a:ext cx="86125" cy="114575"/>
            </a:xfrm>
            <a:custGeom>
              <a:avLst/>
              <a:gdLst/>
              <a:ahLst/>
              <a:cxnLst/>
              <a:rect l="l" t="t" r="r" b="b"/>
              <a:pathLst>
                <a:path w="3445" h="4583" extrusionOk="0">
                  <a:moveTo>
                    <a:pt x="1400" y="1"/>
                  </a:moveTo>
                  <a:cubicBezTo>
                    <a:pt x="1265" y="1"/>
                    <a:pt x="1130" y="28"/>
                    <a:pt x="1003" y="83"/>
                  </a:cubicBezTo>
                  <a:cubicBezTo>
                    <a:pt x="932" y="112"/>
                    <a:pt x="860" y="155"/>
                    <a:pt x="788" y="212"/>
                  </a:cubicBezTo>
                  <a:cubicBezTo>
                    <a:pt x="115" y="728"/>
                    <a:pt x="0" y="4025"/>
                    <a:pt x="1577" y="4512"/>
                  </a:cubicBezTo>
                  <a:lnTo>
                    <a:pt x="1648" y="4541"/>
                  </a:lnTo>
                  <a:cubicBezTo>
                    <a:pt x="1765" y="4569"/>
                    <a:pt x="1875" y="4582"/>
                    <a:pt x="1978" y="4582"/>
                  </a:cubicBezTo>
                  <a:cubicBezTo>
                    <a:pt x="3187" y="4582"/>
                    <a:pt x="3445" y="2757"/>
                    <a:pt x="3168" y="1832"/>
                  </a:cubicBezTo>
                  <a:cubicBezTo>
                    <a:pt x="2953" y="1187"/>
                    <a:pt x="2551" y="614"/>
                    <a:pt x="2007" y="212"/>
                  </a:cubicBezTo>
                  <a:cubicBezTo>
                    <a:pt x="1830" y="71"/>
                    <a:pt x="1616" y="1"/>
                    <a:pt x="1400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1" name="Google Shape;4329;p64"/>
            <p:cNvSpPr/>
            <p:nvPr/>
          </p:nvSpPr>
          <p:spPr>
            <a:xfrm>
              <a:off x="5075213" y="3596663"/>
              <a:ext cx="65950" cy="110750"/>
            </a:xfrm>
            <a:custGeom>
              <a:avLst/>
              <a:gdLst/>
              <a:ahLst/>
              <a:cxnLst/>
              <a:rect l="l" t="t" r="r" b="b"/>
              <a:pathLst>
                <a:path w="2638" h="4430" extrusionOk="0">
                  <a:moveTo>
                    <a:pt x="1003" y="0"/>
                  </a:moveTo>
                  <a:cubicBezTo>
                    <a:pt x="932" y="29"/>
                    <a:pt x="860" y="72"/>
                    <a:pt x="788" y="129"/>
                  </a:cubicBezTo>
                  <a:cubicBezTo>
                    <a:pt x="115" y="645"/>
                    <a:pt x="0" y="3942"/>
                    <a:pt x="1577" y="4429"/>
                  </a:cubicBezTo>
                  <a:cubicBezTo>
                    <a:pt x="2465" y="4099"/>
                    <a:pt x="2637" y="2580"/>
                    <a:pt x="2394" y="1749"/>
                  </a:cubicBezTo>
                  <a:cubicBezTo>
                    <a:pt x="2236" y="1233"/>
                    <a:pt x="1792" y="488"/>
                    <a:pt x="1233" y="129"/>
                  </a:cubicBezTo>
                  <a:cubicBezTo>
                    <a:pt x="1161" y="72"/>
                    <a:pt x="1089" y="29"/>
                    <a:pt x="1003" y="0"/>
                  </a:cubicBezTo>
                  <a:close/>
                </a:path>
              </a:pathLst>
            </a:custGeom>
            <a:solidFill>
              <a:srgbClr val="1E032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2" name="Google Shape;4330;p64"/>
            <p:cNvSpPr/>
            <p:nvPr/>
          </p:nvSpPr>
          <p:spPr>
            <a:xfrm>
              <a:off x="4938338" y="3696638"/>
              <a:ext cx="43725" cy="34425"/>
            </a:xfrm>
            <a:custGeom>
              <a:avLst/>
              <a:gdLst/>
              <a:ahLst/>
              <a:cxnLst/>
              <a:rect l="l" t="t" r="r" b="b"/>
              <a:pathLst>
                <a:path w="1749" h="1377" extrusionOk="0">
                  <a:moveTo>
                    <a:pt x="1749" y="0"/>
                  </a:moveTo>
                  <a:lnTo>
                    <a:pt x="0" y="1376"/>
                  </a:lnTo>
                  <a:cubicBezTo>
                    <a:pt x="0" y="1376"/>
                    <a:pt x="12" y="1377"/>
                    <a:pt x="33" y="1377"/>
                  </a:cubicBezTo>
                  <a:cubicBezTo>
                    <a:pt x="252" y="1377"/>
                    <a:pt x="1475" y="1317"/>
                    <a:pt x="1749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3" name="Google Shape;4331;p64"/>
            <p:cNvSpPr/>
            <p:nvPr/>
          </p:nvSpPr>
          <p:spPr>
            <a:xfrm>
              <a:off x="5079138" y="3698063"/>
              <a:ext cx="40875" cy="25825"/>
            </a:xfrm>
            <a:custGeom>
              <a:avLst/>
              <a:gdLst/>
              <a:ahLst/>
              <a:cxnLst/>
              <a:rect l="l" t="t" r="r" b="b"/>
              <a:pathLst>
                <a:path w="1635" h="1033" extrusionOk="0">
                  <a:moveTo>
                    <a:pt x="1" y="0"/>
                  </a:moveTo>
                  <a:cubicBezTo>
                    <a:pt x="1" y="1"/>
                    <a:pt x="489" y="1033"/>
                    <a:pt x="1590" y="1033"/>
                  </a:cubicBezTo>
                  <a:cubicBezTo>
                    <a:pt x="1605" y="1033"/>
                    <a:pt x="1620" y="1033"/>
                    <a:pt x="1635" y="1032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4" name="Google Shape;4332;p64"/>
            <p:cNvSpPr/>
            <p:nvPr/>
          </p:nvSpPr>
          <p:spPr>
            <a:xfrm>
              <a:off x="4807888" y="3656488"/>
              <a:ext cx="56300" cy="103225"/>
            </a:xfrm>
            <a:custGeom>
              <a:avLst/>
              <a:gdLst/>
              <a:ahLst/>
              <a:cxnLst/>
              <a:rect l="l" t="t" r="r" b="b"/>
              <a:pathLst>
                <a:path w="2252" h="4129" extrusionOk="0">
                  <a:moveTo>
                    <a:pt x="159" y="1"/>
                  </a:moveTo>
                  <a:cubicBezTo>
                    <a:pt x="101" y="187"/>
                    <a:pt x="73" y="373"/>
                    <a:pt x="58" y="574"/>
                  </a:cubicBezTo>
                  <a:cubicBezTo>
                    <a:pt x="1" y="918"/>
                    <a:pt x="1" y="1276"/>
                    <a:pt x="30" y="1635"/>
                  </a:cubicBezTo>
                  <a:cubicBezTo>
                    <a:pt x="116" y="2753"/>
                    <a:pt x="546" y="3441"/>
                    <a:pt x="1119" y="3871"/>
                  </a:cubicBezTo>
                  <a:cubicBezTo>
                    <a:pt x="1248" y="3971"/>
                    <a:pt x="1377" y="4057"/>
                    <a:pt x="1520" y="4129"/>
                  </a:cubicBezTo>
                  <a:cubicBezTo>
                    <a:pt x="2251" y="1649"/>
                    <a:pt x="646" y="330"/>
                    <a:pt x="159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5" name="Google Shape;4333;p64"/>
            <p:cNvSpPr/>
            <p:nvPr/>
          </p:nvSpPr>
          <p:spPr>
            <a:xfrm>
              <a:off x="4814338" y="3602388"/>
              <a:ext cx="23325" cy="44100"/>
            </a:xfrm>
            <a:custGeom>
              <a:avLst/>
              <a:gdLst/>
              <a:ahLst/>
              <a:cxnLst/>
              <a:rect l="l" t="t" r="r" b="b"/>
              <a:pathLst>
                <a:path w="933" h="1764" extrusionOk="0">
                  <a:moveTo>
                    <a:pt x="775" y="1"/>
                  </a:moveTo>
                  <a:lnTo>
                    <a:pt x="775" y="1"/>
                  </a:lnTo>
                  <a:cubicBezTo>
                    <a:pt x="445" y="545"/>
                    <a:pt x="173" y="1147"/>
                    <a:pt x="1" y="1764"/>
                  </a:cubicBezTo>
                  <a:cubicBezTo>
                    <a:pt x="345" y="1434"/>
                    <a:pt x="933" y="746"/>
                    <a:pt x="775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6" name="Google Shape;4334;p64"/>
            <p:cNvSpPr/>
            <p:nvPr/>
          </p:nvSpPr>
          <p:spPr>
            <a:xfrm>
              <a:off x="4826538" y="3620138"/>
              <a:ext cx="50900" cy="38175"/>
            </a:xfrm>
            <a:custGeom>
              <a:avLst/>
              <a:gdLst/>
              <a:ahLst/>
              <a:cxnLst/>
              <a:rect l="l" t="t" r="r" b="b"/>
              <a:pathLst>
                <a:path w="2036" h="1527" extrusionOk="0">
                  <a:moveTo>
                    <a:pt x="1298" y="1"/>
                  </a:moveTo>
                  <a:cubicBezTo>
                    <a:pt x="734" y="1"/>
                    <a:pt x="0" y="1527"/>
                    <a:pt x="0" y="1527"/>
                  </a:cubicBezTo>
                  <a:cubicBezTo>
                    <a:pt x="0" y="1527"/>
                    <a:pt x="2035" y="409"/>
                    <a:pt x="1462" y="50"/>
                  </a:cubicBezTo>
                  <a:cubicBezTo>
                    <a:pt x="1410" y="16"/>
                    <a:pt x="1355" y="1"/>
                    <a:pt x="1298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7" name="Google Shape;4335;p64"/>
            <p:cNvSpPr/>
            <p:nvPr/>
          </p:nvSpPr>
          <p:spPr>
            <a:xfrm>
              <a:off x="4837638" y="3654338"/>
              <a:ext cx="44100" cy="18300"/>
            </a:xfrm>
            <a:custGeom>
              <a:avLst/>
              <a:gdLst/>
              <a:ahLst/>
              <a:cxnLst/>
              <a:rect l="l" t="t" r="r" b="b"/>
              <a:pathLst>
                <a:path w="1764" h="732" extrusionOk="0">
                  <a:moveTo>
                    <a:pt x="1264" y="0"/>
                  </a:moveTo>
                  <a:cubicBezTo>
                    <a:pt x="824" y="0"/>
                    <a:pt x="1" y="732"/>
                    <a:pt x="1" y="732"/>
                  </a:cubicBezTo>
                  <a:cubicBezTo>
                    <a:pt x="1" y="732"/>
                    <a:pt x="1763" y="459"/>
                    <a:pt x="1462" y="87"/>
                  </a:cubicBezTo>
                  <a:cubicBezTo>
                    <a:pt x="1415" y="26"/>
                    <a:pt x="1346" y="0"/>
                    <a:pt x="1264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8" name="Google Shape;4336;p64"/>
            <p:cNvSpPr/>
            <p:nvPr/>
          </p:nvSpPr>
          <p:spPr>
            <a:xfrm>
              <a:off x="4848038" y="3676013"/>
              <a:ext cx="42075" cy="14225"/>
            </a:xfrm>
            <a:custGeom>
              <a:avLst/>
              <a:gdLst/>
              <a:ahLst/>
              <a:cxnLst/>
              <a:rect l="l" t="t" r="r" b="b"/>
              <a:pathLst>
                <a:path w="1683" h="569" extrusionOk="0">
                  <a:moveTo>
                    <a:pt x="1211" y="0"/>
                  </a:moveTo>
                  <a:cubicBezTo>
                    <a:pt x="765" y="0"/>
                    <a:pt x="0" y="567"/>
                    <a:pt x="0" y="567"/>
                  </a:cubicBezTo>
                  <a:cubicBezTo>
                    <a:pt x="0" y="567"/>
                    <a:pt x="41" y="568"/>
                    <a:pt x="109" y="568"/>
                  </a:cubicBezTo>
                  <a:cubicBezTo>
                    <a:pt x="483" y="568"/>
                    <a:pt x="1683" y="537"/>
                    <a:pt x="1476" y="137"/>
                  </a:cubicBezTo>
                  <a:cubicBezTo>
                    <a:pt x="1423" y="39"/>
                    <a:pt x="1328" y="0"/>
                    <a:pt x="1211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9" name="Google Shape;4337;p64"/>
            <p:cNvSpPr/>
            <p:nvPr/>
          </p:nvSpPr>
          <p:spPr>
            <a:xfrm>
              <a:off x="4854488" y="3700138"/>
              <a:ext cx="43125" cy="10050"/>
            </a:xfrm>
            <a:custGeom>
              <a:avLst/>
              <a:gdLst/>
              <a:ahLst/>
              <a:cxnLst/>
              <a:rect l="l" t="t" r="r" b="b"/>
              <a:pathLst>
                <a:path w="1725" h="402" extrusionOk="0">
                  <a:moveTo>
                    <a:pt x="1113" y="0"/>
                  </a:moveTo>
                  <a:cubicBezTo>
                    <a:pt x="624" y="0"/>
                    <a:pt x="0" y="204"/>
                    <a:pt x="0" y="204"/>
                  </a:cubicBezTo>
                  <a:cubicBezTo>
                    <a:pt x="0" y="204"/>
                    <a:pt x="835" y="402"/>
                    <a:pt x="1323" y="402"/>
                  </a:cubicBezTo>
                  <a:cubicBezTo>
                    <a:pt x="1567" y="402"/>
                    <a:pt x="1725" y="352"/>
                    <a:pt x="1648" y="204"/>
                  </a:cubicBezTo>
                  <a:cubicBezTo>
                    <a:pt x="1567" y="51"/>
                    <a:pt x="1357" y="0"/>
                    <a:pt x="1113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0" name="Google Shape;4338;p64"/>
            <p:cNvSpPr/>
            <p:nvPr/>
          </p:nvSpPr>
          <p:spPr>
            <a:xfrm>
              <a:off x="4858788" y="3718338"/>
              <a:ext cx="40000" cy="12950"/>
            </a:xfrm>
            <a:custGeom>
              <a:avLst/>
              <a:gdLst/>
              <a:ahLst/>
              <a:cxnLst/>
              <a:rect l="l" t="t" r="r" b="b"/>
              <a:pathLst>
                <a:path w="1600" h="518" extrusionOk="0">
                  <a:moveTo>
                    <a:pt x="925" y="1"/>
                  </a:moveTo>
                  <a:cubicBezTo>
                    <a:pt x="495" y="1"/>
                    <a:pt x="0" y="107"/>
                    <a:pt x="0" y="107"/>
                  </a:cubicBezTo>
                  <a:cubicBezTo>
                    <a:pt x="0" y="107"/>
                    <a:pt x="806" y="518"/>
                    <a:pt x="1252" y="518"/>
                  </a:cubicBezTo>
                  <a:cubicBezTo>
                    <a:pt x="1400" y="518"/>
                    <a:pt x="1509" y="472"/>
                    <a:pt x="1534" y="350"/>
                  </a:cubicBezTo>
                  <a:cubicBezTo>
                    <a:pt x="1599" y="76"/>
                    <a:pt x="1285" y="1"/>
                    <a:pt x="925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1" name="Google Shape;4339;p64"/>
            <p:cNvSpPr/>
            <p:nvPr/>
          </p:nvSpPr>
          <p:spPr>
            <a:xfrm>
              <a:off x="4854488" y="3743463"/>
              <a:ext cx="51875" cy="20575"/>
            </a:xfrm>
            <a:custGeom>
              <a:avLst/>
              <a:gdLst/>
              <a:ahLst/>
              <a:cxnLst/>
              <a:rect l="l" t="t" r="r" b="b"/>
              <a:pathLst>
                <a:path w="2075" h="823" extrusionOk="0">
                  <a:moveTo>
                    <a:pt x="257" y="0"/>
                  </a:moveTo>
                  <a:cubicBezTo>
                    <a:pt x="103" y="0"/>
                    <a:pt x="0" y="5"/>
                    <a:pt x="0" y="5"/>
                  </a:cubicBezTo>
                  <a:cubicBezTo>
                    <a:pt x="0" y="5"/>
                    <a:pt x="673" y="823"/>
                    <a:pt x="1215" y="823"/>
                  </a:cubicBezTo>
                  <a:cubicBezTo>
                    <a:pt x="1353" y="823"/>
                    <a:pt x="1483" y="769"/>
                    <a:pt x="1591" y="635"/>
                  </a:cubicBezTo>
                  <a:cubicBezTo>
                    <a:pt x="2075" y="62"/>
                    <a:pt x="820" y="0"/>
                    <a:pt x="257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2" name="Google Shape;4340;p64"/>
            <p:cNvSpPr/>
            <p:nvPr/>
          </p:nvSpPr>
          <p:spPr>
            <a:xfrm>
              <a:off x="4971638" y="3492388"/>
              <a:ext cx="133700" cy="50825"/>
            </a:xfrm>
            <a:custGeom>
              <a:avLst/>
              <a:gdLst/>
              <a:ahLst/>
              <a:cxnLst/>
              <a:rect l="l" t="t" r="r" b="b"/>
              <a:pathLst>
                <a:path w="5348" h="2033" extrusionOk="0">
                  <a:moveTo>
                    <a:pt x="2466" y="1"/>
                  </a:moveTo>
                  <a:cubicBezTo>
                    <a:pt x="2280" y="1"/>
                    <a:pt x="2108" y="15"/>
                    <a:pt x="1922" y="29"/>
                  </a:cubicBezTo>
                  <a:cubicBezTo>
                    <a:pt x="1277" y="58"/>
                    <a:pt x="632" y="158"/>
                    <a:pt x="1" y="330"/>
                  </a:cubicBezTo>
                  <a:cubicBezTo>
                    <a:pt x="87" y="502"/>
                    <a:pt x="202" y="660"/>
                    <a:pt x="316" y="817"/>
                  </a:cubicBezTo>
                  <a:cubicBezTo>
                    <a:pt x="417" y="946"/>
                    <a:pt x="531" y="1075"/>
                    <a:pt x="660" y="1204"/>
                  </a:cubicBezTo>
                  <a:cubicBezTo>
                    <a:pt x="1133" y="1634"/>
                    <a:pt x="1721" y="1921"/>
                    <a:pt x="2352" y="1993"/>
                  </a:cubicBezTo>
                  <a:cubicBezTo>
                    <a:pt x="2438" y="2007"/>
                    <a:pt x="2524" y="2021"/>
                    <a:pt x="2624" y="2021"/>
                  </a:cubicBezTo>
                  <a:cubicBezTo>
                    <a:pt x="2703" y="2029"/>
                    <a:pt x="2778" y="2032"/>
                    <a:pt x="2853" y="2032"/>
                  </a:cubicBezTo>
                  <a:cubicBezTo>
                    <a:pt x="2928" y="2032"/>
                    <a:pt x="3004" y="2029"/>
                    <a:pt x="3082" y="2021"/>
                  </a:cubicBezTo>
                  <a:cubicBezTo>
                    <a:pt x="4000" y="1978"/>
                    <a:pt x="4559" y="1692"/>
                    <a:pt x="4888" y="1348"/>
                  </a:cubicBezTo>
                  <a:cubicBezTo>
                    <a:pt x="5003" y="1233"/>
                    <a:pt x="5103" y="1104"/>
                    <a:pt x="5175" y="961"/>
                  </a:cubicBezTo>
                  <a:cubicBezTo>
                    <a:pt x="5261" y="817"/>
                    <a:pt x="5318" y="660"/>
                    <a:pt x="5347" y="488"/>
                  </a:cubicBezTo>
                  <a:cubicBezTo>
                    <a:pt x="4630" y="230"/>
                    <a:pt x="3871" y="58"/>
                    <a:pt x="3097" y="15"/>
                  </a:cubicBezTo>
                  <a:lnTo>
                    <a:pt x="3025" y="15"/>
                  </a:lnTo>
                  <a:cubicBezTo>
                    <a:pt x="2896" y="1"/>
                    <a:pt x="2767" y="1"/>
                    <a:pt x="2638" y="1"/>
                  </a:cubicBezTo>
                  <a:close/>
                </a:path>
              </a:pathLst>
            </a:custGeom>
            <a:solidFill>
              <a:srgbClr val="FFD3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3" name="Google Shape;4341;p64"/>
            <p:cNvSpPr/>
            <p:nvPr/>
          </p:nvSpPr>
          <p:spPr>
            <a:xfrm>
              <a:off x="4807888" y="3670463"/>
              <a:ext cx="33000" cy="82450"/>
            </a:xfrm>
            <a:custGeom>
              <a:avLst/>
              <a:gdLst/>
              <a:ahLst/>
              <a:cxnLst/>
              <a:rect l="l" t="t" r="r" b="b"/>
              <a:pathLst>
                <a:path w="1320" h="3298" extrusionOk="0">
                  <a:moveTo>
                    <a:pt x="58" y="1"/>
                  </a:moveTo>
                  <a:cubicBezTo>
                    <a:pt x="1" y="359"/>
                    <a:pt x="1" y="703"/>
                    <a:pt x="30" y="1061"/>
                  </a:cubicBezTo>
                  <a:cubicBezTo>
                    <a:pt x="116" y="2179"/>
                    <a:pt x="546" y="2882"/>
                    <a:pt x="1119" y="3297"/>
                  </a:cubicBezTo>
                  <a:cubicBezTo>
                    <a:pt x="1320" y="1291"/>
                    <a:pt x="288" y="216"/>
                    <a:pt x="58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4" name="Google Shape;4342;p64"/>
            <p:cNvSpPr/>
            <p:nvPr/>
          </p:nvSpPr>
          <p:spPr>
            <a:xfrm>
              <a:off x="5133613" y="3717763"/>
              <a:ext cx="6825" cy="6100"/>
            </a:xfrm>
            <a:custGeom>
              <a:avLst/>
              <a:gdLst/>
              <a:ahLst/>
              <a:cxnLst/>
              <a:rect l="l" t="t" r="r" b="b"/>
              <a:pathLst>
                <a:path w="273" h="244" extrusionOk="0">
                  <a:moveTo>
                    <a:pt x="158" y="1"/>
                  </a:moveTo>
                  <a:cubicBezTo>
                    <a:pt x="58" y="1"/>
                    <a:pt x="0" y="130"/>
                    <a:pt x="72" y="201"/>
                  </a:cubicBezTo>
                  <a:cubicBezTo>
                    <a:pt x="96" y="231"/>
                    <a:pt x="127" y="243"/>
                    <a:pt x="158" y="243"/>
                  </a:cubicBezTo>
                  <a:cubicBezTo>
                    <a:pt x="217" y="243"/>
                    <a:pt x="273" y="196"/>
                    <a:pt x="273" y="130"/>
                  </a:cubicBezTo>
                  <a:cubicBezTo>
                    <a:pt x="273" y="58"/>
                    <a:pt x="230" y="1"/>
                    <a:pt x="158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5" name="Google Shape;4343;p64"/>
            <p:cNvSpPr/>
            <p:nvPr/>
          </p:nvSpPr>
          <p:spPr>
            <a:xfrm>
              <a:off x="5152588" y="3699763"/>
              <a:ext cx="6125" cy="5925"/>
            </a:xfrm>
            <a:custGeom>
              <a:avLst/>
              <a:gdLst/>
              <a:ahLst/>
              <a:cxnLst/>
              <a:rect l="l" t="t" r="r" b="b"/>
              <a:pathLst>
                <a:path w="245" h="237" extrusionOk="0">
                  <a:moveTo>
                    <a:pt x="123" y="1"/>
                  </a:moveTo>
                  <a:cubicBezTo>
                    <a:pt x="62" y="1"/>
                    <a:pt x="1" y="40"/>
                    <a:pt x="1" y="119"/>
                  </a:cubicBezTo>
                  <a:cubicBezTo>
                    <a:pt x="1" y="198"/>
                    <a:pt x="62" y="237"/>
                    <a:pt x="123" y="237"/>
                  </a:cubicBezTo>
                  <a:cubicBezTo>
                    <a:pt x="184" y="237"/>
                    <a:pt x="245" y="198"/>
                    <a:pt x="245" y="119"/>
                  </a:cubicBezTo>
                  <a:cubicBezTo>
                    <a:pt x="245" y="40"/>
                    <a:pt x="184" y="1"/>
                    <a:pt x="123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6" name="Google Shape;4344;p64"/>
            <p:cNvSpPr/>
            <p:nvPr/>
          </p:nvSpPr>
          <p:spPr>
            <a:xfrm>
              <a:off x="4898913" y="3708713"/>
              <a:ext cx="6125" cy="5950"/>
            </a:xfrm>
            <a:custGeom>
              <a:avLst/>
              <a:gdLst/>
              <a:ahLst/>
              <a:cxnLst/>
              <a:rect l="l" t="t" r="r" b="b"/>
              <a:pathLst>
                <a:path w="245" h="238" extrusionOk="0">
                  <a:moveTo>
                    <a:pt x="122" y="1"/>
                  </a:moveTo>
                  <a:cubicBezTo>
                    <a:pt x="61" y="1"/>
                    <a:pt x="0" y="40"/>
                    <a:pt x="0" y="119"/>
                  </a:cubicBezTo>
                  <a:cubicBezTo>
                    <a:pt x="0" y="198"/>
                    <a:pt x="61" y="237"/>
                    <a:pt x="122" y="237"/>
                  </a:cubicBezTo>
                  <a:cubicBezTo>
                    <a:pt x="183" y="237"/>
                    <a:pt x="244" y="198"/>
                    <a:pt x="244" y="119"/>
                  </a:cubicBezTo>
                  <a:cubicBezTo>
                    <a:pt x="244" y="40"/>
                    <a:pt x="183" y="1"/>
                    <a:pt x="122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7" name="Google Shape;4345;p64"/>
            <p:cNvSpPr/>
            <p:nvPr/>
          </p:nvSpPr>
          <p:spPr>
            <a:xfrm>
              <a:off x="4925063" y="3727088"/>
              <a:ext cx="7200" cy="5850"/>
            </a:xfrm>
            <a:custGeom>
              <a:avLst/>
              <a:gdLst/>
              <a:ahLst/>
              <a:cxnLst/>
              <a:rect l="l" t="t" r="r" b="b"/>
              <a:pathLst>
                <a:path w="288" h="234" extrusionOk="0">
                  <a:moveTo>
                    <a:pt x="158" y="0"/>
                  </a:moveTo>
                  <a:cubicBezTo>
                    <a:pt x="58" y="0"/>
                    <a:pt x="1" y="129"/>
                    <a:pt x="72" y="201"/>
                  </a:cubicBezTo>
                  <a:cubicBezTo>
                    <a:pt x="99" y="223"/>
                    <a:pt x="130" y="233"/>
                    <a:pt x="160" y="233"/>
                  </a:cubicBezTo>
                  <a:cubicBezTo>
                    <a:pt x="226" y="233"/>
                    <a:pt x="287" y="184"/>
                    <a:pt x="287" y="115"/>
                  </a:cubicBezTo>
                  <a:cubicBezTo>
                    <a:pt x="287" y="43"/>
                    <a:pt x="230" y="0"/>
                    <a:pt x="158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8" name="Google Shape;4346;p64"/>
            <p:cNvSpPr/>
            <p:nvPr/>
          </p:nvSpPr>
          <p:spPr>
            <a:xfrm>
              <a:off x="4990288" y="3549138"/>
              <a:ext cx="85650" cy="63300"/>
            </a:xfrm>
            <a:custGeom>
              <a:avLst/>
              <a:gdLst/>
              <a:ahLst/>
              <a:cxnLst/>
              <a:rect l="l" t="t" r="r" b="b"/>
              <a:pathLst>
                <a:path w="3426" h="2532" extrusionOk="0">
                  <a:moveTo>
                    <a:pt x="859" y="1"/>
                  </a:moveTo>
                  <a:cubicBezTo>
                    <a:pt x="822" y="1"/>
                    <a:pt x="785" y="3"/>
                    <a:pt x="746" y="9"/>
                  </a:cubicBezTo>
                  <a:cubicBezTo>
                    <a:pt x="0" y="110"/>
                    <a:pt x="1075" y="2116"/>
                    <a:pt x="1692" y="2532"/>
                  </a:cubicBezTo>
                  <a:cubicBezTo>
                    <a:pt x="2508" y="1744"/>
                    <a:pt x="3426" y="325"/>
                    <a:pt x="2852" y="81"/>
                  </a:cubicBezTo>
                  <a:cubicBezTo>
                    <a:pt x="2796" y="59"/>
                    <a:pt x="2739" y="49"/>
                    <a:pt x="2683" y="49"/>
                  </a:cubicBezTo>
                  <a:cubicBezTo>
                    <a:pt x="2160" y="49"/>
                    <a:pt x="1692" y="927"/>
                    <a:pt x="1692" y="927"/>
                  </a:cubicBezTo>
                  <a:cubicBezTo>
                    <a:pt x="1692" y="927"/>
                    <a:pt x="1511" y="1"/>
                    <a:pt x="859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9" name="Google Shape;4347;p64"/>
            <p:cNvSpPr/>
            <p:nvPr/>
          </p:nvSpPr>
          <p:spPr>
            <a:xfrm>
              <a:off x="5025038" y="3621738"/>
              <a:ext cx="10425" cy="54125"/>
            </a:xfrm>
            <a:custGeom>
              <a:avLst/>
              <a:gdLst/>
              <a:ahLst/>
              <a:cxnLst/>
              <a:rect l="l" t="t" r="r" b="b"/>
              <a:pathLst>
                <a:path w="417" h="2165" extrusionOk="0">
                  <a:moveTo>
                    <a:pt x="259" y="1"/>
                  </a:moveTo>
                  <a:cubicBezTo>
                    <a:pt x="115" y="330"/>
                    <a:pt x="44" y="703"/>
                    <a:pt x="29" y="1076"/>
                  </a:cubicBezTo>
                  <a:cubicBezTo>
                    <a:pt x="1" y="1448"/>
                    <a:pt x="44" y="1806"/>
                    <a:pt x="144" y="2165"/>
                  </a:cubicBezTo>
                  <a:cubicBezTo>
                    <a:pt x="287" y="1821"/>
                    <a:pt x="373" y="1463"/>
                    <a:pt x="388" y="1090"/>
                  </a:cubicBezTo>
                  <a:cubicBezTo>
                    <a:pt x="416" y="717"/>
                    <a:pt x="373" y="345"/>
                    <a:pt x="259" y="1"/>
                  </a:cubicBezTo>
                  <a:close/>
                </a:path>
              </a:pathLst>
            </a:custGeom>
            <a:solidFill>
              <a:srgbClr val="FFD3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0" name="Google Shape;4348;p64"/>
            <p:cNvSpPr/>
            <p:nvPr/>
          </p:nvSpPr>
          <p:spPr>
            <a:xfrm>
              <a:off x="4983463" y="3610988"/>
              <a:ext cx="36225" cy="22250"/>
            </a:xfrm>
            <a:custGeom>
              <a:avLst/>
              <a:gdLst/>
              <a:ahLst/>
              <a:cxnLst/>
              <a:rect l="l" t="t" r="r" b="b"/>
              <a:pathLst>
                <a:path w="1449" h="890" extrusionOk="0">
                  <a:moveTo>
                    <a:pt x="1449" y="1"/>
                  </a:moveTo>
                  <a:lnTo>
                    <a:pt x="1449" y="1"/>
                  </a:lnTo>
                  <a:cubicBezTo>
                    <a:pt x="861" y="72"/>
                    <a:pt x="331" y="402"/>
                    <a:pt x="1" y="889"/>
                  </a:cubicBezTo>
                  <a:cubicBezTo>
                    <a:pt x="288" y="861"/>
                    <a:pt x="560" y="760"/>
                    <a:pt x="818" y="603"/>
                  </a:cubicBezTo>
                  <a:cubicBezTo>
                    <a:pt x="1062" y="445"/>
                    <a:pt x="1291" y="244"/>
                    <a:pt x="1449" y="1"/>
                  </a:cubicBezTo>
                  <a:close/>
                </a:path>
              </a:pathLst>
            </a:custGeom>
            <a:solidFill>
              <a:srgbClr val="FFD3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1" name="Google Shape;4349;p64"/>
            <p:cNvSpPr/>
            <p:nvPr/>
          </p:nvSpPr>
          <p:spPr>
            <a:xfrm>
              <a:off x="5042963" y="3610988"/>
              <a:ext cx="36200" cy="22250"/>
            </a:xfrm>
            <a:custGeom>
              <a:avLst/>
              <a:gdLst/>
              <a:ahLst/>
              <a:cxnLst/>
              <a:rect l="l" t="t" r="r" b="b"/>
              <a:pathLst>
                <a:path w="1448" h="890" extrusionOk="0">
                  <a:moveTo>
                    <a:pt x="0" y="1"/>
                  </a:moveTo>
                  <a:cubicBezTo>
                    <a:pt x="158" y="244"/>
                    <a:pt x="373" y="445"/>
                    <a:pt x="631" y="603"/>
                  </a:cubicBezTo>
                  <a:cubicBezTo>
                    <a:pt x="874" y="760"/>
                    <a:pt x="1161" y="861"/>
                    <a:pt x="1448" y="889"/>
                  </a:cubicBezTo>
                  <a:cubicBezTo>
                    <a:pt x="1118" y="402"/>
                    <a:pt x="588" y="72"/>
                    <a:pt x="0" y="1"/>
                  </a:cubicBezTo>
                  <a:close/>
                </a:path>
              </a:pathLst>
            </a:custGeom>
            <a:solidFill>
              <a:srgbClr val="FFD3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2" name="Google Shape;4350;p64"/>
            <p:cNvSpPr/>
            <p:nvPr/>
          </p:nvSpPr>
          <p:spPr>
            <a:xfrm>
              <a:off x="4950863" y="3492388"/>
              <a:ext cx="82450" cy="49125"/>
            </a:xfrm>
            <a:custGeom>
              <a:avLst/>
              <a:gdLst/>
              <a:ahLst/>
              <a:cxnLst/>
              <a:rect l="l" t="t" r="r" b="b"/>
              <a:pathLst>
                <a:path w="3298" h="1965" extrusionOk="0">
                  <a:moveTo>
                    <a:pt x="3297" y="1"/>
                  </a:moveTo>
                  <a:cubicBezTo>
                    <a:pt x="3125" y="1"/>
                    <a:pt x="2939" y="1"/>
                    <a:pt x="2767" y="15"/>
                  </a:cubicBezTo>
                  <a:cubicBezTo>
                    <a:pt x="2194" y="230"/>
                    <a:pt x="1663" y="502"/>
                    <a:pt x="1147" y="817"/>
                  </a:cubicBezTo>
                  <a:cubicBezTo>
                    <a:pt x="631" y="1133"/>
                    <a:pt x="201" y="1520"/>
                    <a:pt x="1" y="1964"/>
                  </a:cubicBezTo>
                  <a:cubicBezTo>
                    <a:pt x="517" y="1735"/>
                    <a:pt x="1018" y="1491"/>
                    <a:pt x="1491" y="1190"/>
                  </a:cubicBezTo>
                  <a:cubicBezTo>
                    <a:pt x="2194" y="774"/>
                    <a:pt x="2867" y="316"/>
                    <a:pt x="3297" y="1"/>
                  </a:cubicBezTo>
                  <a:close/>
                </a:path>
              </a:pathLst>
            </a:custGeom>
            <a:solidFill>
              <a:srgbClr val="FF51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3" name="Google Shape;4351;p64"/>
            <p:cNvSpPr/>
            <p:nvPr/>
          </p:nvSpPr>
          <p:spPr>
            <a:xfrm>
              <a:off x="5038288" y="3492738"/>
              <a:ext cx="88525" cy="39800"/>
            </a:xfrm>
            <a:custGeom>
              <a:avLst/>
              <a:gdLst/>
              <a:ahLst/>
              <a:cxnLst/>
              <a:rect l="l" t="t" r="r" b="b"/>
              <a:pathLst>
                <a:path w="3541" h="1592" extrusionOk="0">
                  <a:moveTo>
                    <a:pt x="1" y="1"/>
                  </a:moveTo>
                  <a:cubicBezTo>
                    <a:pt x="674" y="545"/>
                    <a:pt x="1420" y="1004"/>
                    <a:pt x="2237" y="1334"/>
                  </a:cubicBezTo>
                  <a:cubicBezTo>
                    <a:pt x="2638" y="1506"/>
                    <a:pt x="3082" y="1592"/>
                    <a:pt x="3541" y="1592"/>
                  </a:cubicBezTo>
                  <a:cubicBezTo>
                    <a:pt x="3412" y="1434"/>
                    <a:pt x="3011" y="1205"/>
                    <a:pt x="2509" y="961"/>
                  </a:cubicBezTo>
                  <a:cubicBezTo>
                    <a:pt x="1835" y="617"/>
                    <a:pt x="990" y="259"/>
                    <a:pt x="388" y="15"/>
                  </a:cubicBezTo>
                  <a:cubicBezTo>
                    <a:pt x="259" y="1"/>
                    <a:pt x="130" y="1"/>
                    <a:pt x="1" y="1"/>
                  </a:cubicBezTo>
                  <a:close/>
                </a:path>
              </a:pathLst>
            </a:custGeom>
            <a:solidFill>
              <a:srgbClr val="FF51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4" name="Google Shape;4352;p64"/>
            <p:cNvSpPr/>
            <p:nvPr/>
          </p:nvSpPr>
          <p:spPr>
            <a:xfrm>
              <a:off x="5028613" y="3492388"/>
              <a:ext cx="11850" cy="59875"/>
            </a:xfrm>
            <a:custGeom>
              <a:avLst/>
              <a:gdLst/>
              <a:ahLst/>
              <a:cxnLst/>
              <a:rect l="l" t="t" r="r" b="b"/>
              <a:pathLst>
                <a:path w="474" h="2395" extrusionOk="0">
                  <a:moveTo>
                    <a:pt x="202" y="1"/>
                  </a:moveTo>
                  <a:cubicBezTo>
                    <a:pt x="116" y="559"/>
                    <a:pt x="1" y="1434"/>
                    <a:pt x="73" y="1993"/>
                  </a:cubicBezTo>
                  <a:cubicBezTo>
                    <a:pt x="87" y="2136"/>
                    <a:pt x="130" y="2265"/>
                    <a:pt x="202" y="2394"/>
                  </a:cubicBezTo>
                  <a:cubicBezTo>
                    <a:pt x="273" y="2279"/>
                    <a:pt x="330" y="2150"/>
                    <a:pt x="345" y="2021"/>
                  </a:cubicBezTo>
                  <a:cubicBezTo>
                    <a:pt x="474" y="1477"/>
                    <a:pt x="459" y="617"/>
                    <a:pt x="373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5" name="Google Shape;4353;p64"/>
            <p:cNvSpPr/>
            <p:nvPr/>
          </p:nvSpPr>
          <p:spPr>
            <a:xfrm>
              <a:off x="4941188" y="3516763"/>
              <a:ext cx="9700" cy="8350"/>
            </a:xfrm>
            <a:custGeom>
              <a:avLst/>
              <a:gdLst/>
              <a:ahLst/>
              <a:cxnLst/>
              <a:rect l="l" t="t" r="r" b="b"/>
              <a:pathLst>
                <a:path w="388" h="334" extrusionOk="0">
                  <a:moveTo>
                    <a:pt x="216" y="0"/>
                  </a:moveTo>
                  <a:cubicBezTo>
                    <a:pt x="72" y="0"/>
                    <a:pt x="1" y="186"/>
                    <a:pt x="101" y="287"/>
                  </a:cubicBezTo>
                  <a:cubicBezTo>
                    <a:pt x="133" y="319"/>
                    <a:pt x="175" y="334"/>
                    <a:pt x="216" y="334"/>
                  </a:cubicBezTo>
                  <a:cubicBezTo>
                    <a:pt x="302" y="334"/>
                    <a:pt x="388" y="269"/>
                    <a:pt x="388" y="172"/>
                  </a:cubicBezTo>
                  <a:cubicBezTo>
                    <a:pt x="388" y="72"/>
                    <a:pt x="316" y="0"/>
                    <a:pt x="216" y="0"/>
                  </a:cubicBezTo>
                  <a:close/>
                </a:path>
              </a:pathLst>
            </a:custGeom>
            <a:solidFill>
              <a:srgbClr val="00BFB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6" name="Google Shape;4354;p64"/>
            <p:cNvSpPr/>
            <p:nvPr/>
          </p:nvSpPr>
          <p:spPr>
            <a:xfrm>
              <a:off x="4979163" y="3545063"/>
              <a:ext cx="8275" cy="8275"/>
            </a:xfrm>
            <a:custGeom>
              <a:avLst/>
              <a:gdLst/>
              <a:ahLst/>
              <a:cxnLst/>
              <a:rect l="l" t="t" r="r" b="b"/>
              <a:pathLst>
                <a:path w="331" h="331" extrusionOk="0">
                  <a:moveTo>
                    <a:pt x="159" y="0"/>
                  </a:moveTo>
                  <a:cubicBezTo>
                    <a:pt x="73" y="0"/>
                    <a:pt x="1" y="72"/>
                    <a:pt x="1" y="158"/>
                  </a:cubicBezTo>
                  <a:cubicBezTo>
                    <a:pt x="1" y="244"/>
                    <a:pt x="73" y="330"/>
                    <a:pt x="159" y="330"/>
                  </a:cubicBezTo>
                  <a:cubicBezTo>
                    <a:pt x="259" y="330"/>
                    <a:pt x="331" y="244"/>
                    <a:pt x="331" y="158"/>
                  </a:cubicBezTo>
                  <a:cubicBezTo>
                    <a:pt x="331" y="72"/>
                    <a:pt x="259" y="0"/>
                    <a:pt x="159" y="0"/>
                  </a:cubicBezTo>
                  <a:close/>
                </a:path>
              </a:pathLst>
            </a:custGeom>
            <a:solidFill>
              <a:srgbClr val="00BFB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7" name="Google Shape;4355;p64"/>
            <p:cNvSpPr/>
            <p:nvPr/>
          </p:nvSpPr>
          <p:spPr>
            <a:xfrm>
              <a:off x="5087738" y="3542638"/>
              <a:ext cx="9000" cy="8350"/>
            </a:xfrm>
            <a:custGeom>
              <a:avLst/>
              <a:gdLst/>
              <a:ahLst/>
              <a:cxnLst/>
              <a:rect l="l" t="t" r="r" b="b"/>
              <a:pathLst>
                <a:path w="360" h="334" extrusionOk="0">
                  <a:moveTo>
                    <a:pt x="180" y="1"/>
                  </a:moveTo>
                  <a:cubicBezTo>
                    <a:pt x="90" y="1"/>
                    <a:pt x="1" y="62"/>
                    <a:pt x="15" y="183"/>
                  </a:cubicBezTo>
                  <a:cubicBezTo>
                    <a:pt x="22" y="284"/>
                    <a:pt x="97" y="334"/>
                    <a:pt x="175" y="334"/>
                  </a:cubicBezTo>
                  <a:cubicBezTo>
                    <a:pt x="252" y="334"/>
                    <a:pt x="330" y="284"/>
                    <a:pt x="345" y="183"/>
                  </a:cubicBezTo>
                  <a:cubicBezTo>
                    <a:pt x="359" y="62"/>
                    <a:pt x="269" y="1"/>
                    <a:pt x="180" y="1"/>
                  </a:cubicBezTo>
                  <a:close/>
                </a:path>
              </a:pathLst>
            </a:custGeom>
            <a:solidFill>
              <a:srgbClr val="00BFB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8" name="Google Shape;4356;p64"/>
            <p:cNvSpPr/>
            <p:nvPr/>
          </p:nvSpPr>
          <p:spPr>
            <a:xfrm>
              <a:off x="5127513" y="3515313"/>
              <a:ext cx="7900" cy="6475"/>
            </a:xfrm>
            <a:custGeom>
              <a:avLst/>
              <a:gdLst/>
              <a:ahLst/>
              <a:cxnLst/>
              <a:rect l="l" t="t" r="r" b="b"/>
              <a:pathLst>
                <a:path w="316" h="259" extrusionOk="0">
                  <a:moveTo>
                    <a:pt x="29" y="1"/>
                  </a:moveTo>
                  <a:cubicBezTo>
                    <a:pt x="15" y="29"/>
                    <a:pt x="1" y="58"/>
                    <a:pt x="1" y="101"/>
                  </a:cubicBezTo>
                  <a:cubicBezTo>
                    <a:pt x="1" y="187"/>
                    <a:pt x="72" y="259"/>
                    <a:pt x="173" y="259"/>
                  </a:cubicBezTo>
                  <a:cubicBezTo>
                    <a:pt x="230" y="259"/>
                    <a:pt x="287" y="230"/>
                    <a:pt x="316" y="173"/>
                  </a:cubicBezTo>
                  <a:cubicBezTo>
                    <a:pt x="216" y="115"/>
                    <a:pt x="130" y="58"/>
                    <a:pt x="29" y="1"/>
                  </a:cubicBezTo>
                  <a:close/>
                </a:path>
              </a:pathLst>
            </a:custGeom>
            <a:solidFill>
              <a:srgbClr val="00BFB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9" name="Google Shape;4357;p64"/>
            <p:cNvSpPr/>
            <p:nvPr/>
          </p:nvSpPr>
          <p:spPr>
            <a:xfrm>
              <a:off x="5148288" y="3686913"/>
              <a:ext cx="72050" cy="68500"/>
            </a:xfrm>
            <a:custGeom>
              <a:avLst/>
              <a:gdLst/>
              <a:ahLst/>
              <a:cxnLst/>
              <a:rect l="l" t="t" r="r" b="b"/>
              <a:pathLst>
                <a:path w="2882" h="2740" extrusionOk="0">
                  <a:moveTo>
                    <a:pt x="2443" y="0"/>
                  </a:moveTo>
                  <a:cubicBezTo>
                    <a:pt x="2437" y="0"/>
                    <a:pt x="2430" y="1"/>
                    <a:pt x="2423" y="2"/>
                  </a:cubicBezTo>
                  <a:cubicBezTo>
                    <a:pt x="1965" y="74"/>
                    <a:pt x="2538" y="1923"/>
                    <a:pt x="2595" y="2123"/>
                  </a:cubicBezTo>
                  <a:cubicBezTo>
                    <a:pt x="2514" y="1934"/>
                    <a:pt x="1871" y="430"/>
                    <a:pt x="1558" y="430"/>
                  </a:cubicBezTo>
                  <a:cubicBezTo>
                    <a:pt x="1539" y="430"/>
                    <a:pt x="1522" y="435"/>
                    <a:pt x="1506" y="446"/>
                  </a:cubicBezTo>
                  <a:cubicBezTo>
                    <a:pt x="1205" y="633"/>
                    <a:pt x="2323" y="2224"/>
                    <a:pt x="2395" y="2310"/>
                  </a:cubicBezTo>
                  <a:cubicBezTo>
                    <a:pt x="2316" y="2231"/>
                    <a:pt x="1160" y="955"/>
                    <a:pt x="819" y="955"/>
                  </a:cubicBezTo>
                  <a:cubicBezTo>
                    <a:pt x="787" y="955"/>
                    <a:pt x="762" y="966"/>
                    <a:pt x="746" y="991"/>
                  </a:cubicBezTo>
                  <a:cubicBezTo>
                    <a:pt x="546" y="1278"/>
                    <a:pt x="2008" y="2338"/>
                    <a:pt x="2165" y="2467"/>
                  </a:cubicBezTo>
                  <a:cubicBezTo>
                    <a:pt x="2005" y="2399"/>
                    <a:pt x="755" y="1918"/>
                    <a:pt x="245" y="1918"/>
                  </a:cubicBezTo>
                  <a:cubicBezTo>
                    <a:pt x="117" y="1918"/>
                    <a:pt x="35" y="1948"/>
                    <a:pt x="30" y="2023"/>
                  </a:cubicBezTo>
                  <a:cubicBezTo>
                    <a:pt x="1" y="2338"/>
                    <a:pt x="1535" y="2625"/>
                    <a:pt x="2251" y="2740"/>
                  </a:cubicBezTo>
                  <a:cubicBezTo>
                    <a:pt x="2509" y="2596"/>
                    <a:pt x="2710" y="2381"/>
                    <a:pt x="2882" y="2152"/>
                  </a:cubicBezTo>
                  <a:cubicBezTo>
                    <a:pt x="2868" y="1421"/>
                    <a:pt x="2785" y="0"/>
                    <a:pt x="2443" y="0"/>
                  </a:cubicBezTo>
                  <a:close/>
                </a:path>
              </a:pathLst>
            </a:custGeom>
            <a:solidFill>
              <a:srgbClr val="FFD3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070" name="Google Shape;4280;p64"/>
          <p:cNvGrpSpPr/>
          <p:nvPr/>
        </p:nvGrpSpPr>
        <p:grpSpPr>
          <a:xfrm>
            <a:off x="4544008" y="2006081"/>
            <a:ext cx="776357" cy="705285"/>
            <a:chOff x="4359838" y="3100663"/>
            <a:chExt cx="1325950" cy="1223250"/>
          </a:xfrm>
        </p:grpSpPr>
        <p:sp>
          <p:nvSpPr>
            <p:cNvPr id="1071" name="Google Shape;4281;p64"/>
            <p:cNvSpPr/>
            <p:nvPr/>
          </p:nvSpPr>
          <p:spPr>
            <a:xfrm>
              <a:off x="4548488" y="3326938"/>
              <a:ext cx="908700" cy="765750"/>
            </a:xfrm>
            <a:custGeom>
              <a:avLst/>
              <a:gdLst/>
              <a:ahLst/>
              <a:cxnLst/>
              <a:rect l="l" t="t" r="r" b="b"/>
              <a:pathLst>
                <a:path w="36348" h="30630" extrusionOk="0">
                  <a:moveTo>
                    <a:pt x="16255" y="0"/>
                  </a:moveTo>
                  <a:cubicBezTo>
                    <a:pt x="14141" y="0"/>
                    <a:pt x="12326" y="1720"/>
                    <a:pt x="11997" y="3050"/>
                  </a:cubicBezTo>
                  <a:cubicBezTo>
                    <a:pt x="11347" y="2890"/>
                    <a:pt x="10756" y="2817"/>
                    <a:pt x="10223" y="2817"/>
                  </a:cubicBezTo>
                  <a:cubicBezTo>
                    <a:pt x="6787" y="2817"/>
                    <a:pt x="5768" y="5854"/>
                    <a:pt x="6822" y="8224"/>
                  </a:cubicBezTo>
                  <a:cubicBezTo>
                    <a:pt x="0" y="11062"/>
                    <a:pt x="4931" y="15304"/>
                    <a:pt x="4931" y="15304"/>
                  </a:cubicBezTo>
                  <a:cubicBezTo>
                    <a:pt x="1362" y="20220"/>
                    <a:pt x="6822" y="22370"/>
                    <a:pt x="6822" y="22370"/>
                  </a:cubicBezTo>
                  <a:cubicBezTo>
                    <a:pt x="5910" y="27321"/>
                    <a:pt x="10933" y="27546"/>
                    <a:pt x="11853" y="27546"/>
                  </a:cubicBezTo>
                  <a:cubicBezTo>
                    <a:pt x="11945" y="27546"/>
                    <a:pt x="11997" y="27544"/>
                    <a:pt x="11997" y="27544"/>
                  </a:cubicBezTo>
                  <a:cubicBezTo>
                    <a:pt x="12886" y="29946"/>
                    <a:pt x="14323" y="30629"/>
                    <a:pt x="15671" y="30629"/>
                  </a:cubicBezTo>
                  <a:cubicBezTo>
                    <a:pt x="17452" y="30629"/>
                    <a:pt x="19077" y="29436"/>
                    <a:pt x="19077" y="29436"/>
                  </a:cubicBezTo>
                  <a:cubicBezTo>
                    <a:pt x="19918" y="29896"/>
                    <a:pt x="20733" y="30087"/>
                    <a:pt x="21495" y="30087"/>
                  </a:cubicBezTo>
                  <a:cubicBezTo>
                    <a:pt x="24439" y="30087"/>
                    <a:pt x="26600" y="27240"/>
                    <a:pt x="26430" y="26011"/>
                  </a:cubicBezTo>
                  <a:lnTo>
                    <a:pt x="26430" y="26011"/>
                  </a:lnTo>
                  <a:cubicBezTo>
                    <a:pt x="26602" y="26024"/>
                    <a:pt x="26769" y="26030"/>
                    <a:pt x="26929" y="26030"/>
                  </a:cubicBezTo>
                  <a:cubicBezTo>
                    <a:pt x="30802" y="26030"/>
                    <a:pt x="31317" y="22370"/>
                    <a:pt x="31317" y="22370"/>
                  </a:cubicBezTo>
                  <a:cubicBezTo>
                    <a:pt x="36348" y="20292"/>
                    <a:pt x="33223" y="15304"/>
                    <a:pt x="33223" y="15304"/>
                  </a:cubicBezTo>
                  <a:cubicBezTo>
                    <a:pt x="35559" y="11090"/>
                    <a:pt x="31317" y="8224"/>
                    <a:pt x="31317" y="8224"/>
                  </a:cubicBezTo>
                  <a:cubicBezTo>
                    <a:pt x="31116" y="4340"/>
                    <a:pt x="28809" y="3150"/>
                    <a:pt x="26143" y="3050"/>
                  </a:cubicBezTo>
                  <a:cubicBezTo>
                    <a:pt x="25252" y="961"/>
                    <a:pt x="23792" y="225"/>
                    <a:pt x="22271" y="225"/>
                  </a:cubicBezTo>
                  <a:cubicBezTo>
                    <a:pt x="21173" y="225"/>
                    <a:pt x="20044" y="609"/>
                    <a:pt x="19077" y="1143"/>
                  </a:cubicBezTo>
                  <a:cubicBezTo>
                    <a:pt x="18145" y="324"/>
                    <a:pt x="17172" y="0"/>
                    <a:pt x="16255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2" name="Google Shape;4282;p64"/>
            <p:cNvSpPr/>
            <p:nvPr/>
          </p:nvSpPr>
          <p:spPr>
            <a:xfrm>
              <a:off x="4420913" y="3182363"/>
              <a:ext cx="1221875" cy="1040725"/>
            </a:xfrm>
            <a:custGeom>
              <a:avLst/>
              <a:gdLst/>
              <a:ahLst/>
              <a:cxnLst/>
              <a:rect l="l" t="t" r="r" b="b"/>
              <a:pathLst>
                <a:path w="48875" h="41629" extrusionOk="0">
                  <a:moveTo>
                    <a:pt x="26945" y="1"/>
                  </a:moveTo>
                  <a:cubicBezTo>
                    <a:pt x="25225" y="1"/>
                    <a:pt x="23765" y="644"/>
                    <a:pt x="22947" y="2182"/>
                  </a:cubicBezTo>
                  <a:cubicBezTo>
                    <a:pt x="21633" y="1043"/>
                    <a:pt x="20401" y="601"/>
                    <a:pt x="19281" y="601"/>
                  </a:cubicBezTo>
                  <a:cubicBezTo>
                    <a:pt x="15445" y="601"/>
                    <a:pt x="12929" y="5780"/>
                    <a:pt x="12929" y="5780"/>
                  </a:cubicBezTo>
                  <a:lnTo>
                    <a:pt x="12929" y="5794"/>
                  </a:lnTo>
                  <a:cubicBezTo>
                    <a:pt x="5562" y="6353"/>
                    <a:pt x="6952" y="13319"/>
                    <a:pt x="6952" y="13319"/>
                  </a:cubicBezTo>
                  <a:cubicBezTo>
                    <a:pt x="1" y="17819"/>
                    <a:pt x="5390" y="22807"/>
                    <a:pt x="5390" y="22807"/>
                  </a:cubicBezTo>
                  <a:cubicBezTo>
                    <a:pt x="990" y="28683"/>
                    <a:pt x="8314" y="31321"/>
                    <a:pt x="8314" y="31321"/>
                  </a:cubicBezTo>
                  <a:cubicBezTo>
                    <a:pt x="8261" y="37513"/>
                    <a:pt x="12712" y="38338"/>
                    <a:pt x="15088" y="38338"/>
                  </a:cubicBezTo>
                  <a:cubicBezTo>
                    <a:pt x="15951" y="38338"/>
                    <a:pt x="16541" y="38229"/>
                    <a:pt x="16541" y="38229"/>
                  </a:cubicBezTo>
                  <a:cubicBezTo>
                    <a:pt x="17803" y="40839"/>
                    <a:pt x="19464" y="41628"/>
                    <a:pt x="21011" y="41628"/>
                  </a:cubicBezTo>
                  <a:cubicBezTo>
                    <a:pt x="23381" y="41628"/>
                    <a:pt x="25484" y="39777"/>
                    <a:pt x="25484" y="39777"/>
                  </a:cubicBezTo>
                  <a:cubicBezTo>
                    <a:pt x="27170" y="40730"/>
                    <a:pt x="28597" y="41106"/>
                    <a:pt x="29800" y="41106"/>
                  </a:cubicBezTo>
                  <a:cubicBezTo>
                    <a:pt x="34275" y="41106"/>
                    <a:pt x="35646" y="35907"/>
                    <a:pt x="35646" y="35907"/>
                  </a:cubicBezTo>
                  <a:cubicBezTo>
                    <a:pt x="45149" y="35248"/>
                    <a:pt x="41150" y="29056"/>
                    <a:pt x="41150" y="29056"/>
                  </a:cubicBezTo>
                  <a:cubicBezTo>
                    <a:pt x="48875" y="24513"/>
                    <a:pt x="42970" y="19181"/>
                    <a:pt x="42970" y="19181"/>
                  </a:cubicBezTo>
                  <a:cubicBezTo>
                    <a:pt x="46381" y="10309"/>
                    <a:pt x="39143" y="9650"/>
                    <a:pt x="39143" y="9650"/>
                  </a:cubicBezTo>
                  <a:cubicBezTo>
                    <a:pt x="38626" y="5055"/>
                    <a:pt x="31763" y="1"/>
                    <a:pt x="26945" y="1"/>
                  </a:cubicBezTo>
                  <a:close/>
                </a:path>
              </a:pathLst>
            </a:custGeom>
            <a:solidFill>
              <a:srgbClr val="FF51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3" name="Google Shape;4283;p64"/>
            <p:cNvSpPr/>
            <p:nvPr/>
          </p:nvSpPr>
          <p:spPr>
            <a:xfrm>
              <a:off x="4985363" y="3110788"/>
              <a:ext cx="435650" cy="594475"/>
            </a:xfrm>
            <a:custGeom>
              <a:avLst/>
              <a:gdLst/>
              <a:ahLst/>
              <a:cxnLst/>
              <a:rect l="l" t="t" r="r" b="b"/>
              <a:pathLst>
                <a:path w="17426" h="23779" extrusionOk="0">
                  <a:moveTo>
                    <a:pt x="7755" y="1"/>
                  </a:moveTo>
                  <a:cubicBezTo>
                    <a:pt x="1" y="1"/>
                    <a:pt x="1387" y="23778"/>
                    <a:pt x="1387" y="23778"/>
                  </a:cubicBezTo>
                  <a:cubicBezTo>
                    <a:pt x="1387" y="23778"/>
                    <a:pt x="17425" y="1978"/>
                    <a:pt x="8654" y="101"/>
                  </a:cubicBezTo>
                  <a:cubicBezTo>
                    <a:pt x="8341" y="33"/>
                    <a:pt x="8042" y="1"/>
                    <a:pt x="7755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4" name="Google Shape;4284;p64"/>
            <p:cNvSpPr/>
            <p:nvPr/>
          </p:nvSpPr>
          <p:spPr>
            <a:xfrm>
              <a:off x="4716538" y="3100663"/>
              <a:ext cx="335100" cy="613200"/>
            </a:xfrm>
            <a:custGeom>
              <a:avLst/>
              <a:gdLst/>
              <a:ahLst/>
              <a:cxnLst/>
              <a:rect l="l" t="t" r="r" b="b"/>
              <a:pathLst>
                <a:path w="13404" h="24528" extrusionOk="0">
                  <a:moveTo>
                    <a:pt x="7333" y="1"/>
                  </a:moveTo>
                  <a:cubicBezTo>
                    <a:pt x="7141" y="1"/>
                    <a:pt x="6943" y="25"/>
                    <a:pt x="6736" y="76"/>
                  </a:cubicBezTo>
                  <a:cubicBezTo>
                    <a:pt x="0" y="1738"/>
                    <a:pt x="12326" y="24527"/>
                    <a:pt x="12326" y="24527"/>
                  </a:cubicBezTo>
                  <a:cubicBezTo>
                    <a:pt x="12326" y="24527"/>
                    <a:pt x="13404" y="1"/>
                    <a:pt x="7333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5" name="Google Shape;4285;p64"/>
            <p:cNvSpPr/>
            <p:nvPr/>
          </p:nvSpPr>
          <p:spPr>
            <a:xfrm>
              <a:off x="4421288" y="3262088"/>
              <a:ext cx="603425" cy="451775"/>
            </a:xfrm>
            <a:custGeom>
              <a:avLst/>
              <a:gdLst/>
              <a:ahLst/>
              <a:cxnLst/>
              <a:rect l="l" t="t" r="r" b="b"/>
              <a:pathLst>
                <a:path w="24137" h="18071" extrusionOk="0">
                  <a:moveTo>
                    <a:pt x="7998" y="1"/>
                  </a:moveTo>
                  <a:cubicBezTo>
                    <a:pt x="7175" y="1"/>
                    <a:pt x="6415" y="311"/>
                    <a:pt x="5747" y="1014"/>
                  </a:cubicBezTo>
                  <a:cubicBezTo>
                    <a:pt x="0" y="7091"/>
                    <a:pt x="24136" y="18070"/>
                    <a:pt x="24136" y="18070"/>
                  </a:cubicBezTo>
                  <a:cubicBezTo>
                    <a:pt x="24136" y="18070"/>
                    <a:pt x="14267" y="1"/>
                    <a:pt x="7998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6" name="Google Shape;4286;p64"/>
            <p:cNvSpPr/>
            <p:nvPr/>
          </p:nvSpPr>
          <p:spPr>
            <a:xfrm>
              <a:off x="4362513" y="3500413"/>
              <a:ext cx="662200" cy="213450"/>
            </a:xfrm>
            <a:custGeom>
              <a:avLst/>
              <a:gdLst/>
              <a:ahLst/>
              <a:cxnLst/>
              <a:rect l="l" t="t" r="r" b="b"/>
              <a:pathLst>
                <a:path w="26488" h="8538" extrusionOk="0">
                  <a:moveTo>
                    <a:pt x="5572" y="0"/>
                  </a:moveTo>
                  <a:cubicBezTo>
                    <a:pt x="3982" y="0"/>
                    <a:pt x="2816" y="481"/>
                    <a:pt x="2365" y="1672"/>
                  </a:cubicBezTo>
                  <a:cubicBezTo>
                    <a:pt x="0" y="7892"/>
                    <a:pt x="26487" y="8537"/>
                    <a:pt x="26487" y="8537"/>
                  </a:cubicBezTo>
                  <a:cubicBezTo>
                    <a:pt x="26487" y="8537"/>
                    <a:pt x="12268" y="0"/>
                    <a:pt x="5572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7" name="Google Shape;4287;p64"/>
            <p:cNvSpPr/>
            <p:nvPr/>
          </p:nvSpPr>
          <p:spPr>
            <a:xfrm>
              <a:off x="5024688" y="3253563"/>
              <a:ext cx="570100" cy="460650"/>
            </a:xfrm>
            <a:custGeom>
              <a:avLst/>
              <a:gdLst/>
              <a:ahLst/>
              <a:cxnLst/>
              <a:rect l="l" t="t" r="r" b="b"/>
              <a:pathLst>
                <a:path w="22804" h="18426" extrusionOk="0">
                  <a:moveTo>
                    <a:pt x="16118" y="1"/>
                  </a:moveTo>
                  <a:cubicBezTo>
                    <a:pt x="10304" y="1"/>
                    <a:pt x="0" y="18411"/>
                    <a:pt x="0" y="18411"/>
                  </a:cubicBezTo>
                  <a:lnTo>
                    <a:pt x="0" y="18425"/>
                  </a:lnTo>
                  <a:cubicBezTo>
                    <a:pt x="0" y="18425"/>
                    <a:pt x="22803" y="3691"/>
                    <a:pt x="17386" y="352"/>
                  </a:cubicBezTo>
                  <a:cubicBezTo>
                    <a:pt x="16995" y="112"/>
                    <a:pt x="16570" y="1"/>
                    <a:pt x="16118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8" name="Google Shape;4288;p64"/>
            <p:cNvSpPr/>
            <p:nvPr/>
          </p:nvSpPr>
          <p:spPr>
            <a:xfrm>
              <a:off x="5024688" y="3500488"/>
              <a:ext cx="661100" cy="213375"/>
            </a:xfrm>
            <a:custGeom>
              <a:avLst/>
              <a:gdLst/>
              <a:ahLst/>
              <a:cxnLst/>
              <a:rect l="l" t="t" r="r" b="b"/>
              <a:pathLst>
                <a:path w="26444" h="8535" extrusionOk="0">
                  <a:moveTo>
                    <a:pt x="20860" y="1"/>
                  </a:moveTo>
                  <a:cubicBezTo>
                    <a:pt x="14130" y="1"/>
                    <a:pt x="0" y="8534"/>
                    <a:pt x="0" y="8534"/>
                  </a:cubicBezTo>
                  <a:cubicBezTo>
                    <a:pt x="0" y="8534"/>
                    <a:pt x="26444" y="8204"/>
                    <a:pt x="24151" y="1769"/>
                  </a:cubicBezTo>
                  <a:cubicBezTo>
                    <a:pt x="23701" y="508"/>
                    <a:pt x="22500" y="1"/>
                    <a:pt x="20860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9" name="Google Shape;4289;p64"/>
            <p:cNvSpPr/>
            <p:nvPr/>
          </p:nvSpPr>
          <p:spPr>
            <a:xfrm>
              <a:off x="5024688" y="3713838"/>
              <a:ext cx="640325" cy="215100"/>
            </a:xfrm>
            <a:custGeom>
              <a:avLst/>
              <a:gdLst/>
              <a:ahLst/>
              <a:cxnLst/>
              <a:rect l="l" t="t" r="r" b="b"/>
              <a:pathLst>
                <a:path w="25613" h="8604" extrusionOk="0">
                  <a:moveTo>
                    <a:pt x="0" y="0"/>
                  </a:moveTo>
                  <a:cubicBezTo>
                    <a:pt x="0" y="0"/>
                    <a:pt x="15040" y="8604"/>
                    <a:pt x="21368" y="8604"/>
                  </a:cubicBezTo>
                  <a:cubicBezTo>
                    <a:pt x="22775" y="8604"/>
                    <a:pt x="23752" y="8178"/>
                    <a:pt x="24036" y="7138"/>
                  </a:cubicBezTo>
                  <a:cubicBezTo>
                    <a:pt x="25613" y="1419"/>
                    <a:pt x="1" y="0"/>
                    <a:pt x="0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0" name="Google Shape;4290;p64"/>
            <p:cNvSpPr/>
            <p:nvPr/>
          </p:nvSpPr>
          <p:spPr>
            <a:xfrm>
              <a:off x="5020013" y="3705238"/>
              <a:ext cx="567975" cy="454875"/>
            </a:xfrm>
            <a:custGeom>
              <a:avLst/>
              <a:gdLst/>
              <a:ahLst/>
              <a:cxnLst/>
              <a:rect l="l" t="t" r="r" b="b"/>
              <a:pathLst>
                <a:path w="22719" h="18195" extrusionOk="0">
                  <a:moveTo>
                    <a:pt x="1" y="0"/>
                  </a:moveTo>
                  <a:cubicBezTo>
                    <a:pt x="1" y="1"/>
                    <a:pt x="11600" y="18194"/>
                    <a:pt x="16972" y="18194"/>
                  </a:cubicBezTo>
                  <a:cubicBezTo>
                    <a:pt x="17520" y="18194"/>
                    <a:pt x="18004" y="18005"/>
                    <a:pt x="18404" y="17586"/>
                  </a:cubicBezTo>
                  <a:cubicBezTo>
                    <a:pt x="22718" y="13057"/>
                    <a:pt x="331" y="201"/>
                    <a:pt x="1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1" name="Google Shape;4291;p64"/>
            <p:cNvSpPr/>
            <p:nvPr/>
          </p:nvSpPr>
          <p:spPr>
            <a:xfrm>
              <a:off x="5003438" y="3712038"/>
              <a:ext cx="349125" cy="611875"/>
            </a:xfrm>
            <a:custGeom>
              <a:avLst/>
              <a:gdLst/>
              <a:ahLst/>
              <a:cxnLst/>
              <a:rect l="l" t="t" r="r" b="b"/>
              <a:pathLst>
                <a:path w="13965" h="24475" extrusionOk="0">
                  <a:moveTo>
                    <a:pt x="793" y="0"/>
                  </a:moveTo>
                  <a:cubicBezTo>
                    <a:pt x="793" y="1"/>
                    <a:pt x="0" y="24475"/>
                    <a:pt x="6314" y="24475"/>
                  </a:cubicBezTo>
                  <a:cubicBezTo>
                    <a:pt x="6520" y="24475"/>
                    <a:pt x="6734" y="24448"/>
                    <a:pt x="6956" y="24394"/>
                  </a:cubicBezTo>
                  <a:cubicBezTo>
                    <a:pt x="13964" y="22689"/>
                    <a:pt x="793" y="1"/>
                    <a:pt x="793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2" name="Google Shape;4292;p64"/>
            <p:cNvSpPr/>
            <p:nvPr/>
          </p:nvSpPr>
          <p:spPr>
            <a:xfrm>
              <a:off x="4710088" y="3712038"/>
              <a:ext cx="313175" cy="607550"/>
            </a:xfrm>
            <a:custGeom>
              <a:avLst/>
              <a:gdLst/>
              <a:ahLst/>
              <a:cxnLst/>
              <a:rect l="l" t="t" r="r" b="b"/>
              <a:pathLst>
                <a:path w="12527" h="24302" extrusionOk="0">
                  <a:moveTo>
                    <a:pt x="12527" y="0"/>
                  </a:moveTo>
                  <a:cubicBezTo>
                    <a:pt x="12526" y="1"/>
                    <a:pt x="0" y="22531"/>
                    <a:pt x="5819" y="24222"/>
                  </a:cubicBezTo>
                  <a:cubicBezTo>
                    <a:pt x="6004" y="24276"/>
                    <a:pt x="6183" y="24302"/>
                    <a:pt x="6357" y="24302"/>
                  </a:cubicBezTo>
                  <a:cubicBezTo>
                    <a:pt x="11707" y="24302"/>
                    <a:pt x="12527" y="2"/>
                    <a:pt x="12527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3" name="Google Shape;4293;p64"/>
            <p:cNvSpPr/>
            <p:nvPr/>
          </p:nvSpPr>
          <p:spPr>
            <a:xfrm>
              <a:off x="4409813" y="3712038"/>
              <a:ext cx="613450" cy="441400"/>
            </a:xfrm>
            <a:custGeom>
              <a:avLst/>
              <a:gdLst/>
              <a:ahLst/>
              <a:cxnLst/>
              <a:rect l="l" t="t" r="r" b="b"/>
              <a:pathLst>
                <a:path w="24538" h="17656" extrusionOk="0">
                  <a:moveTo>
                    <a:pt x="24538" y="0"/>
                  </a:moveTo>
                  <a:cubicBezTo>
                    <a:pt x="24537" y="1"/>
                    <a:pt x="0" y="12398"/>
                    <a:pt x="6106" y="17013"/>
                  </a:cubicBezTo>
                  <a:cubicBezTo>
                    <a:pt x="6693" y="17456"/>
                    <a:pt x="7338" y="17656"/>
                    <a:pt x="8024" y="17656"/>
                  </a:cubicBezTo>
                  <a:cubicBezTo>
                    <a:pt x="14469" y="17656"/>
                    <a:pt x="24538" y="1"/>
                    <a:pt x="24538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4" name="Google Shape;4294;p64"/>
            <p:cNvSpPr/>
            <p:nvPr/>
          </p:nvSpPr>
          <p:spPr>
            <a:xfrm>
              <a:off x="4359838" y="3711938"/>
              <a:ext cx="663425" cy="208425"/>
            </a:xfrm>
            <a:custGeom>
              <a:avLst/>
              <a:gdLst/>
              <a:ahLst/>
              <a:cxnLst/>
              <a:rect l="l" t="t" r="r" b="b"/>
              <a:pathLst>
                <a:path w="26537" h="8337" extrusionOk="0">
                  <a:moveTo>
                    <a:pt x="25753" y="0"/>
                  </a:moveTo>
                  <a:cubicBezTo>
                    <a:pt x="21353" y="0"/>
                    <a:pt x="1" y="312"/>
                    <a:pt x="2329" y="6397"/>
                  </a:cubicBezTo>
                  <a:cubicBezTo>
                    <a:pt x="2860" y="7784"/>
                    <a:pt x="4188" y="8336"/>
                    <a:pt x="5964" y="8336"/>
                  </a:cubicBezTo>
                  <a:cubicBezTo>
                    <a:pt x="12865" y="8336"/>
                    <a:pt x="26537" y="4"/>
                    <a:pt x="26537" y="4"/>
                  </a:cubicBezTo>
                  <a:cubicBezTo>
                    <a:pt x="26537" y="4"/>
                    <a:pt x="26255" y="0"/>
                    <a:pt x="25753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5" name="Google Shape;4295;p64"/>
            <p:cNvSpPr/>
            <p:nvPr/>
          </p:nvSpPr>
          <p:spPr>
            <a:xfrm>
              <a:off x="4465713" y="3158988"/>
              <a:ext cx="1109000" cy="1097775"/>
            </a:xfrm>
            <a:custGeom>
              <a:avLst/>
              <a:gdLst/>
              <a:ahLst/>
              <a:cxnLst/>
              <a:rect l="l" t="t" r="r" b="b"/>
              <a:pathLst>
                <a:path w="44360" h="43911" extrusionOk="0">
                  <a:moveTo>
                    <a:pt x="28768" y="1"/>
                  </a:moveTo>
                  <a:cubicBezTo>
                    <a:pt x="27055" y="1"/>
                    <a:pt x="26172" y="9252"/>
                    <a:pt x="26172" y="9252"/>
                  </a:cubicBezTo>
                  <a:lnTo>
                    <a:pt x="19779" y="8994"/>
                  </a:lnTo>
                  <a:cubicBezTo>
                    <a:pt x="19779" y="8994"/>
                    <a:pt x="19364" y="638"/>
                    <a:pt x="17916" y="380"/>
                  </a:cubicBezTo>
                  <a:cubicBezTo>
                    <a:pt x="17896" y="376"/>
                    <a:pt x="17876" y="375"/>
                    <a:pt x="17858" y="375"/>
                  </a:cubicBezTo>
                  <a:cubicBezTo>
                    <a:pt x="16521" y="375"/>
                    <a:pt x="18891" y="9309"/>
                    <a:pt x="18891" y="9309"/>
                  </a:cubicBezTo>
                  <a:lnTo>
                    <a:pt x="14290" y="11660"/>
                  </a:lnTo>
                  <a:cubicBezTo>
                    <a:pt x="14290" y="11660"/>
                    <a:pt x="8223" y="6400"/>
                    <a:pt x="6371" y="6400"/>
                  </a:cubicBezTo>
                  <a:cubicBezTo>
                    <a:pt x="6249" y="6400"/>
                    <a:pt x="6145" y="6422"/>
                    <a:pt x="6063" y="6471"/>
                  </a:cubicBezTo>
                  <a:cubicBezTo>
                    <a:pt x="4730" y="7245"/>
                    <a:pt x="13086" y="12677"/>
                    <a:pt x="13086" y="12677"/>
                  </a:cubicBezTo>
                  <a:lnTo>
                    <a:pt x="9388" y="16877"/>
                  </a:lnTo>
                  <a:cubicBezTo>
                    <a:pt x="9388" y="16877"/>
                    <a:pt x="4335" y="15444"/>
                    <a:pt x="1851" y="15444"/>
                  </a:cubicBezTo>
                  <a:cubicBezTo>
                    <a:pt x="1144" y="15444"/>
                    <a:pt x="645" y="15560"/>
                    <a:pt x="531" y="15859"/>
                  </a:cubicBezTo>
                  <a:cubicBezTo>
                    <a:pt x="0" y="17206"/>
                    <a:pt x="8242" y="18410"/>
                    <a:pt x="8242" y="18410"/>
                  </a:cubicBezTo>
                  <a:lnTo>
                    <a:pt x="8672" y="23613"/>
                  </a:lnTo>
                  <a:cubicBezTo>
                    <a:pt x="8672" y="23613"/>
                    <a:pt x="172" y="25677"/>
                    <a:pt x="502" y="27239"/>
                  </a:cubicBezTo>
                  <a:cubicBezTo>
                    <a:pt x="565" y="27536"/>
                    <a:pt x="913" y="27655"/>
                    <a:pt x="1434" y="27655"/>
                  </a:cubicBezTo>
                  <a:cubicBezTo>
                    <a:pt x="3636" y="27655"/>
                    <a:pt x="8929" y="25519"/>
                    <a:pt x="8929" y="25519"/>
                  </a:cubicBezTo>
                  <a:lnTo>
                    <a:pt x="11008" y="29719"/>
                  </a:lnTo>
                  <a:cubicBezTo>
                    <a:pt x="11008" y="29719"/>
                    <a:pt x="4314" y="35724"/>
                    <a:pt x="5346" y="36928"/>
                  </a:cubicBezTo>
                  <a:cubicBezTo>
                    <a:pt x="5436" y="37031"/>
                    <a:pt x="5564" y="37078"/>
                    <a:pt x="5723" y="37078"/>
                  </a:cubicBezTo>
                  <a:cubicBezTo>
                    <a:pt x="7428" y="37078"/>
                    <a:pt x="12728" y="31682"/>
                    <a:pt x="12728" y="31682"/>
                  </a:cubicBezTo>
                  <a:cubicBezTo>
                    <a:pt x="12728" y="31682"/>
                    <a:pt x="14574" y="36205"/>
                    <a:pt x="17251" y="36426"/>
                  </a:cubicBezTo>
                  <a:lnTo>
                    <a:pt x="17251" y="36426"/>
                  </a:lnTo>
                  <a:cubicBezTo>
                    <a:pt x="17127" y="36751"/>
                    <a:pt x="14883" y="42679"/>
                    <a:pt x="16096" y="43808"/>
                  </a:cubicBezTo>
                  <a:cubicBezTo>
                    <a:pt x="16170" y="43877"/>
                    <a:pt x="16244" y="43910"/>
                    <a:pt x="16320" y="43910"/>
                  </a:cubicBezTo>
                  <a:cubicBezTo>
                    <a:pt x="17522" y="43910"/>
                    <a:pt x="18905" y="35638"/>
                    <a:pt x="18905" y="35638"/>
                  </a:cubicBezTo>
                  <a:lnTo>
                    <a:pt x="24538" y="35366"/>
                  </a:lnTo>
                  <a:cubicBezTo>
                    <a:pt x="24538" y="35366"/>
                    <a:pt x="26334" y="43911"/>
                    <a:pt x="27927" y="43911"/>
                  </a:cubicBezTo>
                  <a:cubicBezTo>
                    <a:pt x="27944" y="43911"/>
                    <a:pt x="27961" y="43910"/>
                    <a:pt x="27978" y="43908"/>
                  </a:cubicBezTo>
                  <a:cubicBezTo>
                    <a:pt x="29583" y="43736"/>
                    <a:pt x="25785" y="34749"/>
                    <a:pt x="25785" y="34749"/>
                  </a:cubicBezTo>
                  <a:lnTo>
                    <a:pt x="30643" y="34362"/>
                  </a:lnTo>
                  <a:lnTo>
                    <a:pt x="32120" y="33918"/>
                  </a:lnTo>
                  <a:cubicBezTo>
                    <a:pt x="32120" y="33918"/>
                    <a:pt x="36910" y="37362"/>
                    <a:pt x="38209" y="37362"/>
                  </a:cubicBezTo>
                  <a:cubicBezTo>
                    <a:pt x="38264" y="37362"/>
                    <a:pt x="38313" y="37356"/>
                    <a:pt x="38354" y="37344"/>
                  </a:cubicBezTo>
                  <a:cubicBezTo>
                    <a:pt x="39401" y="37043"/>
                    <a:pt x="33639" y="32671"/>
                    <a:pt x="33639" y="32671"/>
                  </a:cubicBezTo>
                  <a:lnTo>
                    <a:pt x="37007" y="28300"/>
                  </a:lnTo>
                  <a:cubicBezTo>
                    <a:pt x="37007" y="28300"/>
                    <a:pt x="40697" y="29268"/>
                    <a:pt x="42627" y="29268"/>
                  </a:cubicBezTo>
                  <a:cubicBezTo>
                    <a:pt x="43237" y="29268"/>
                    <a:pt x="43672" y="29171"/>
                    <a:pt x="43758" y="28916"/>
                  </a:cubicBezTo>
                  <a:cubicBezTo>
                    <a:pt x="44116" y="27855"/>
                    <a:pt x="36978" y="27225"/>
                    <a:pt x="36978" y="27225"/>
                  </a:cubicBezTo>
                  <a:lnTo>
                    <a:pt x="38096" y="19543"/>
                  </a:lnTo>
                  <a:cubicBezTo>
                    <a:pt x="38096" y="19543"/>
                    <a:pt x="44360" y="17264"/>
                    <a:pt x="43772" y="16017"/>
                  </a:cubicBezTo>
                  <a:cubicBezTo>
                    <a:pt x="43663" y="15785"/>
                    <a:pt x="43346" y="15691"/>
                    <a:pt x="42900" y="15691"/>
                  </a:cubicBezTo>
                  <a:cubicBezTo>
                    <a:pt x="40946" y="15691"/>
                    <a:pt x="36534" y="17507"/>
                    <a:pt x="36534" y="17507"/>
                  </a:cubicBezTo>
                  <a:lnTo>
                    <a:pt x="32607" y="12018"/>
                  </a:lnTo>
                  <a:cubicBezTo>
                    <a:pt x="32607" y="12018"/>
                    <a:pt x="38985" y="7503"/>
                    <a:pt x="38469" y="6056"/>
                  </a:cubicBezTo>
                  <a:cubicBezTo>
                    <a:pt x="38421" y="5919"/>
                    <a:pt x="38318" y="5856"/>
                    <a:pt x="38171" y="5856"/>
                  </a:cubicBezTo>
                  <a:cubicBezTo>
                    <a:pt x="36754" y="5856"/>
                    <a:pt x="31245" y="11660"/>
                    <a:pt x="31245" y="11660"/>
                  </a:cubicBezTo>
                  <a:lnTo>
                    <a:pt x="27763" y="9151"/>
                  </a:lnTo>
                  <a:cubicBezTo>
                    <a:pt x="27763" y="9151"/>
                    <a:pt x="30729" y="538"/>
                    <a:pt x="28909" y="22"/>
                  </a:cubicBezTo>
                  <a:cubicBezTo>
                    <a:pt x="28861" y="8"/>
                    <a:pt x="28814" y="1"/>
                    <a:pt x="28768" y="1"/>
                  </a:cubicBezTo>
                  <a:close/>
                </a:path>
              </a:pathLst>
            </a:custGeom>
            <a:solidFill>
              <a:srgbClr val="0092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6" name="Google Shape;4296;p64"/>
            <p:cNvSpPr/>
            <p:nvPr/>
          </p:nvSpPr>
          <p:spPr>
            <a:xfrm>
              <a:off x="4502613" y="3220788"/>
              <a:ext cx="1011550" cy="973325"/>
            </a:xfrm>
            <a:custGeom>
              <a:avLst/>
              <a:gdLst/>
              <a:ahLst/>
              <a:cxnLst/>
              <a:rect l="l" t="t" r="r" b="b"/>
              <a:pathLst>
                <a:path w="40462" h="38933" extrusionOk="0">
                  <a:moveTo>
                    <a:pt x="20998" y="0"/>
                  </a:moveTo>
                  <a:cubicBezTo>
                    <a:pt x="13129" y="0"/>
                    <a:pt x="6020" y="4745"/>
                    <a:pt x="3010" y="12011"/>
                  </a:cubicBezTo>
                  <a:cubicBezTo>
                    <a:pt x="1" y="19292"/>
                    <a:pt x="1663" y="27662"/>
                    <a:pt x="7239" y="33238"/>
                  </a:cubicBezTo>
                  <a:cubicBezTo>
                    <a:pt x="10958" y="36957"/>
                    <a:pt x="15934" y="38933"/>
                    <a:pt x="21000" y="38933"/>
                  </a:cubicBezTo>
                  <a:cubicBezTo>
                    <a:pt x="23509" y="38933"/>
                    <a:pt x="26040" y="38448"/>
                    <a:pt x="28451" y="37451"/>
                  </a:cubicBezTo>
                  <a:cubicBezTo>
                    <a:pt x="35717" y="34442"/>
                    <a:pt x="40462" y="27347"/>
                    <a:pt x="40462" y="19464"/>
                  </a:cubicBezTo>
                  <a:cubicBezTo>
                    <a:pt x="40462" y="8715"/>
                    <a:pt x="31747" y="0"/>
                    <a:pt x="20998" y="0"/>
                  </a:cubicBezTo>
                  <a:close/>
                </a:path>
              </a:pathLst>
            </a:custGeom>
            <a:solidFill>
              <a:srgbClr val="FFD3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7" name="Google Shape;4297;p64"/>
            <p:cNvSpPr/>
            <p:nvPr/>
          </p:nvSpPr>
          <p:spPr>
            <a:xfrm>
              <a:off x="4614763" y="3287063"/>
              <a:ext cx="817700" cy="812700"/>
            </a:xfrm>
            <a:custGeom>
              <a:avLst/>
              <a:gdLst/>
              <a:ahLst/>
              <a:cxnLst/>
              <a:rect l="l" t="t" r="r" b="b"/>
              <a:pathLst>
                <a:path w="32708" h="32508" extrusionOk="0">
                  <a:moveTo>
                    <a:pt x="12370" y="1"/>
                  </a:moveTo>
                  <a:cubicBezTo>
                    <a:pt x="12312" y="1"/>
                    <a:pt x="12269" y="15"/>
                    <a:pt x="12212" y="15"/>
                  </a:cubicBezTo>
                  <a:cubicBezTo>
                    <a:pt x="11237" y="144"/>
                    <a:pt x="11166" y="1463"/>
                    <a:pt x="11438" y="2982"/>
                  </a:cubicBezTo>
                  <a:cubicBezTo>
                    <a:pt x="12312" y="4415"/>
                    <a:pt x="13043" y="5920"/>
                    <a:pt x="13631" y="7483"/>
                  </a:cubicBezTo>
                  <a:cubicBezTo>
                    <a:pt x="13918" y="7397"/>
                    <a:pt x="14204" y="7325"/>
                    <a:pt x="14505" y="7268"/>
                  </a:cubicBezTo>
                  <a:cubicBezTo>
                    <a:pt x="14233" y="5232"/>
                    <a:pt x="14090" y="3226"/>
                    <a:pt x="14247" y="1592"/>
                  </a:cubicBezTo>
                  <a:cubicBezTo>
                    <a:pt x="13717" y="675"/>
                    <a:pt x="13086" y="1"/>
                    <a:pt x="12370" y="1"/>
                  </a:cubicBezTo>
                  <a:close/>
                  <a:moveTo>
                    <a:pt x="20840" y="273"/>
                  </a:moveTo>
                  <a:cubicBezTo>
                    <a:pt x="20109" y="273"/>
                    <a:pt x="19450" y="1234"/>
                    <a:pt x="18920" y="2423"/>
                  </a:cubicBezTo>
                  <a:cubicBezTo>
                    <a:pt x="18934" y="4057"/>
                    <a:pt x="18819" y="5691"/>
                    <a:pt x="18576" y="7311"/>
                  </a:cubicBezTo>
                  <a:cubicBezTo>
                    <a:pt x="18948" y="7397"/>
                    <a:pt x="19307" y="7497"/>
                    <a:pt x="19665" y="7626"/>
                  </a:cubicBezTo>
                  <a:cubicBezTo>
                    <a:pt x="20253" y="6150"/>
                    <a:pt x="20969" y="4716"/>
                    <a:pt x="21801" y="3340"/>
                  </a:cubicBezTo>
                  <a:cubicBezTo>
                    <a:pt x="21915" y="1778"/>
                    <a:pt x="21772" y="345"/>
                    <a:pt x="20912" y="273"/>
                  </a:cubicBezTo>
                  <a:close/>
                  <a:moveTo>
                    <a:pt x="5213" y="4142"/>
                  </a:moveTo>
                  <a:cubicBezTo>
                    <a:pt x="4864" y="4142"/>
                    <a:pt x="4542" y="4255"/>
                    <a:pt x="4272" y="4458"/>
                  </a:cubicBezTo>
                  <a:cubicBezTo>
                    <a:pt x="3469" y="5103"/>
                    <a:pt x="3842" y="6293"/>
                    <a:pt x="4630" y="7526"/>
                  </a:cubicBezTo>
                  <a:cubicBezTo>
                    <a:pt x="6006" y="8257"/>
                    <a:pt x="7540" y="9317"/>
                    <a:pt x="9045" y="10492"/>
                  </a:cubicBezTo>
                  <a:cubicBezTo>
                    <a:pt x="9303" y="10191"/>
                    <a:pt x="9575" y="9905"/>
                    <a:pt x="9861" y="9647"/>
                  </a:cubicBezTo>
                  <a:cubicBezTo>
                    <a:pt x="8486" y="7870"/>
                    <a:pt x="7253" y="6021"/>
                    <a:pt x="6579" y="4444"/>
                  </a:cubicBezTo>
                  <a:cubicBezTo>
                    <a:pt x="6164" y="4258"/>
                    <a:pt x="5719" y="4157"/>
                    <a:pt x="5275" y="4143"/>
                  </a:cubicBezTo>
                  <a:cubicBezTo>
                    <a:pt x="5254" y="4142"/>
                    <a:pt x="5233" y="4142"/>
                    <a:pt x="5213" y="4142"/>
                  </a:cubicBezTo>
                  <a:close/>
                  <a:moveTo>
                    <a:pt x="28002" y="5073"/>
                  </a:moveTo>
                  <a:cubicBezTo>
                    <a:pt x="27985" y="5073"/>
                    <a:pt x="27967" y="5073"/>
                    <a:pt x="27949" y="5075"/>
                  </a:cubicBezTo>
                  <a:lnTo>
                    <a:pt x="27935" y="5075"/>
                  </a:lnTo>
                  <a:cubicBezTo>
                    <a:pt x="27290" y="5075"/>
                    <a:pt x="26401" y="5548"/>
                    <a:pt x="25541" y="6150"/>
                  </a:cubicBezTo>
                  <a:cubicBezTo>
                    <a:pt x="24782" y="7382"/>
                    <a:pt x="23965" y="8572"/>
                    <a:pt x="23062" y="9704"/>
                  </a:cubicBezTo>
                  <a:cubicBezTo>
                    <a:pt x="23363" y="9991"/>
                    <a:pt x="23650" y="10292"/>
                    <a:pt x="23907" y="10607"/>
                  </a:cubicBezTo>
                  <a:cubicBezTo>
                    <a:pt x="24911" y="9833"/>
                    <a:pt x="25943" y="9116"/>
                    <a:pt x="27032" y="8472"/>
                  </a:cubicBezTo>
                  <a:cubicBezTo>
                    <a:pt x="28193" y="7196"/>
                    <a:pt x="29211" y="5734"/>
                    <a:pt x="28465" y="5218"/>
                  </a:cubicBezTo>
                  <a:cubicBezTo>
                    <a:pt x="28324" y="5128"/>
                    <a:pt x="28159" y="5073"/>
                    <a:pt x="28002" y="5073"/>
                  </a:cubicBezTo>
                  <a:close/>
                  <a:moveTo>
                    <a:pt x="29770" y="11811"/>
                  </a:moveTo>
                  <a:lnTo>
                    <a:pt x="29741" y="11825"/>
                  </a:lnTo>
                  <a:cubicBezTo>
                    <a:pt x="29742" y="11825"/>
                    <a:pt x="29743" y="11825"/>
                    <a:pt x="29744" y="11825"/>
                  </a:cubicBezTo>
                  <a:lnTo>
                    <a:pt x="29743" y="11825"/>
                  </a:lnTo>
                  <a:cubicBezTo>
                    <a:pt x="29752" y="11821"/>
                    <a:pt x="29761" y="11816"/>
                    <a:pt x="29770" y="11811"/>
                  </a:cubicBezTo>
                  <a:close/>
                  <a:moveTo>
                    <a:pt x="29743" y="11825"/>
                  </a:moveTo>
                  <a:lnTo>
                    <a:pt x="29743" y="11825"/>
                  </a:lnTo>
                  <a:cubicBezTo>
                    <a:pt x="28419" y="12551"/>
                    <a:pt x="27066" y="13205"/>
                    <a:pt x="25670" y="13775"/>
                  </a:cubicBezTo>
                  <a:cubicBezTo>
                    <a:pt x="25814" y="14205"/>
                    <a:pt x="25914" y="14635"/>
                    <a:pt x="26000" y="15064"/>
                  </a:cubicBezTo>
                  <a:cubicBezTo>
                    <a:pt x="27276" y="14864"/>
                    <a:pt x="28551" y="14749"/>
                    <a:pt x="29841" y="14692"/>
                  </a:cubicBezTo>
                  <a:cubicBezTo>
                    <a:pt x="31360" y="14133"/>
                    <a:pt x="32708" y="13402"/>
                    <a:pt x="32392" y="12657"/>
                  </a:cubicBezTo>
                  <a:cubicBezTo>
                    <a:pt x="32120" y="12041"/>
                    <a:pt x="31004" y="11826"/>
                    <a:pt x="29744" y="11825"/>
                  </a:cubicBezTo>
                  <a:close/>
                  <a:moveTo>
                    <a:pt x="2996" y="11711"/>
                  </a:moveTo>
                  <a:cubicBezTo>
                    <a:pt x="1678" y="11711"/>
                    <a:pt x="488" y="11926"/>
                    <a:pt x="259" y="12657"/>
                  </a:cubicBezTo>
                  <a:cubicBezTo>
                    <a:pt x="15" y="13431"/>
                    <a:pt x="846" y="14276"/>
                    <a:pt x="1878" y="15007"/>
                  </a:cubicBezTo>
                  <a:lnTo>
                    <a:pt x="2423" y="15007"/>
                  </a:lnTo>
                  <a:cubicBezTo>
                    <a:pt x="3885" y="15021"/>
                    <a:pt x="5347" y="15122"/>
                    <a:pt x="6809" y="15308"/>
                  </a:cubicBezTo>
                  <a:cubicBezTo>
                    <a:pt x="6895" y="14764"/>
                    <a:pt x="7024" y="14219"/>
                    <a:pt x="7196" y="13689"/>
                  </a:cubicBezTo>
                  <a:cubicBezTo>
                    <a:pt x="5877" y="13115"/>
                    <a:pt x="4601" y="12470"/>
                    <a:pt x="3369" y="11739"/>
                  </a:cubicBezTo>
                  <a:lnTo>
                    <a:pt x="3010" y="11739"/>
                  </a:lnTo>
                  <a:lnTo>
                    <a:pt x="2996" y="11711"/>
                  </a:lnTo>
                  <a:close/>
                  <a:moveTo>
                    <a:pt x="25971" y="18805"/>
                  </a:moveTo>
                  <a:cubicBezTo>
                    <a:pt x="25857" y="19307"/>
                    <a:pt x="25713" y="19823"/>
                    <a:pt x="25527" y="20310"/>
                  </a:cubicBezTo>
                  <a:cubicBezTo>
                    <a:pt x="26473" y="20712"/>
                    <a:pt x="27419" y="21127"/>
                    <a:pt x="28293" y="21571"/>
                  </a:cubicBezTo>
                  <a:cubicBezTo>
                    <a:pt x="28881" y="21743"/>
                    <a:pt x="29483" y="21844"/>
                    <a:pt x="30085" y="21858"/>
                  </a:cubicBezTo>
                  <a:cubicBezTo>
                    <a:pt x="30887" y="21858"/>
                    <a:pt x="31489" y="21586"/>
                    <a:pt x="31547" y="20826"/>
                  </a:cubicBezTo>
                  <a:cubicBezTo>
                    <a:pt x="31604" y="20067"/>
                    <a:pt x="31174" y="19522"/>
                    <a:pt x="30529" y="19092"/>
                  </a:cubicBezTo>
                  <a:lnTo>
                    <a:pt x="30357" y="19092"/>
                  </a:lnTo>
                  <a:cubicBezTo>
                    <a:pt x="28895" y="19078"/>
                    <a:pt x="27433" y="18977"/>
                    <a:pt x="25986" y="18805"/>
                  </a:cubicBezTo>
                  <a:close/>
                  <a:moveTo>
                    <a:pt x="6866" y="18562"/>
                  </a:moveTo>
                  <a:cubicBezTo>
                    <a:pt x="5490" y="18691"/>
                    <a:pt x="4114" y="18777"/>
                    <a:pt x="2867" y="18791"/>
                  </a:cubicBezTo>
                  <a:cubicBezTo>
                    <a:pt x="1405" y="19508"/>
                    <a:pt x="1" y="20468"/>
                    <a:pt x="345" y="21371"/>
                  </a:cubicBezTo>
                  <a:cubicBezTo>
                    <a:pt x="502" y="21801"/>
                    <a:pt x="1047" y="21958"/>
                    <a:pt x="1778" y="21958"/>
                  </a:cubicBezTo>
                  <a:cubicBezTo>
                    <a:pt x="2638" y="21930"/>
                    <a:pt x="3483" y="21801"/>
                    <a:pt x="4300" y="21586"/>
                  </a:cubicBezTo>
                  <a:cubicBezTo>
                    <a:pt x="5246" y="21099"/>
                    <a:pt x="6264" y="20626"/>
                    <a:pt x="7310" y="20196"/>
                  </a:cubicBezTo>
                  <a:cubicBezTo>
                    <a:pt x="7124" y="19665"/>
                    <a:pt x="6966" y="19121"/>
                    <a:pt x="6866" y="18562"/>
                  </a:cubicBezTo>
                  <a:close/>
                  <a:moveTo>
                    <a:pt x="23693" y="23306"/>
                  </a:moveTo>
                  <a:cubicBezTo>
                    <a:pt x="23463" y="23564"/>
                    <a:pt x="23220" y="23807"/>
                    <a:pt x="22976" y="24037"/>
                  </a:cubicBezTo>
                  <a:cubicBezTo>
                    <a:pt x="23621" y="24854"/>
                    <a:pt x="24251" y="25699"/>
                    <a:pt x="24810" y="26516"/>
                  </a:cubicBezTo>
                  <a:cubicBezTo>
                    <a:pt x="25627" y="27176"/>
                    <a:pt x="26487" y="27691"/>
                    <a:pt x="27161" y="27691"/>
                  </a:cubicBezTo>
                  <a:cubicBezTo>
                    <a:pt x="27347" y="27691"/>
                    <a:pt x="27534" y="27649"/>
                    <a:pt x="27691" y="27563"/>
                  </a:cubicBezTo>
                  <a:cubicBezTo>
                    <a:pt x="28150" y="27290"/>
                    <a:pt x="28121" y="26717"/>
                    <a:pt x="27849" y="26043"/>
                  </a:cubicBezTo>
                  <a:cubicBezTo>
                    <a:pt x="26387" y="25241"/>
                    <a:pt x="25011" y="24323"/>
                    <a:pt x="23693" y="23306"/>
                  </a:cubicBezTo>
                  <a:close/>
                  <a:moveTo>
                    <a:pt x="9145" y="23277"/>
                  </a:moveTo>
                  <a:cubicBezTo>
                    <a:pt x="7955" y="24180"/>
                    <a:pt x="6694" y="25011"/>
                    <a:pt x="5404" y="25771"/>
                  </a:cubicBezTo>
                  <a:cubicBezTo>
                    <a:pt x="4974" y="26860"/>
                    <a:pt x="4773" y="27878"/>
                    <a:pt x="5275" y="28279"/>
                  </a:cubicBezTo>
                  <a:cubicBezTo>
                    <a:pt x="5404" y="28369"/>
                    <a:pt x="5544" y="28425"/>
                    <a:pt x="5696" y="28425"/>
                  </a:cubicBezTo>
                  <a:cubicBezTo>
                    <a:pt x="5713" y="28425"/>
                    <a:pt x="5730" y="28424"/>
                    <a:pt x="5748" y="28422"/>
                  </a:cubicBezTo>
                  <a:cubicBezTo>
                    <a:pt x="6393" y="28422"/>
                    <a:pt x="7353" y="27835"/>
                    <a:pt x="8314" y="27090"/>
                  </a:cubicBezTo>
                  <a:cubicBezTo>
                    <a:pt x="8873" y="26187"/>
                    <a:pt x="9532" y="25255"/>
                    <a:pt x="10234" y="24338"/>
                  </a:cubicBezTo>
                  <a:cubicBezTo>
                    <a:pt x="9847" y="24008"/>
                    <a:pt x="9489" y="23650"/>
                    <a:pt x="9145" y="23277"/>
                  </a:cubicBezTo>
                  <a:close/>
                  <a:moveTo>
                    <a:pt x="19493" y="26072"/>
                  </a:moveTo>
                  <a:cubicBezTo>
                    <a:pt x="19092" y="26201"/>
                    <a:pt x="18690" y="26301"/>
                    <a:pt x="18275" y="26387"/>
                  </a:cubicBezTo>
                  <a:cubicBezTo>
                    <a:pt x="18418" y="27649"/>
                    <a:pt x="18533" y="28910"/>
                    <a:pt x="18561" y="30085"/>
                  </a:cubicBezTo>
                  <a:cubicBezTo>
                    <a:pt x="19106" y="31045"/>
                    <a:pt x="19694" y="31834"/>
                    <a:pt x="20267" y="31834"/>
                  </a:cubicBezTo>
                  <a:cubicBezTo>
                    <a:pt x="20324" y="31834"/>
                    <a:pt x="20382" y="31834"/>
                    <a:pt x="20439" y="31805"/>
                  </a:cubicBezTo>
                  <a:cubicBezTo>
                    <a:pt x="21041" y="31633"/>
                    <a:pt x="21127" y="30558"/>
                    <a:pt x="21012" y="29340"/>
                  </a:cubicBezTo>
                  <a:cubicBezTo>
                    <a:pt x="20453" y="28279"/>
                    <a:pt x="19937" y="27190"/>
                    <a:pt x="19493" y="26072"/>
                  </a:cubicBezTo>
                  <a:close/>
                  <a:moveTo>
                    <a:pt x="13287" y="26043"/>
                  </a:moveTo>
                  <a:cubicBezTo>
                    <a:pt x="12685" y="27448"/>
                    <a:pt x="12026" y="28809"/>
                    <a:pt x="11266" y="30142"/>
                  </a:cubicBezTo>
                  <a:cubicBezTo>
                    <a:pt x="11309" y="31289"/>
                    <a:pt x="11567" y="32221"/>
                    <a:pt x="12226" y="32464"/>
                  </a:cubicBezTo>
                  <a:cubicBezTo>
                    <a:pt x="12312" y="32493"/>
                    <a:pt x="12398" y="32507"/>
                    <a:pt x="12499" y="32507"/>
                  </a:cubicBezTo>
                  <a:cubicBezTo>
                    <a:pt x="13273" y="32507"/>
                    <a:pt x="13946" y="31346"/>
                    <a:pt x="14491" y="29985"/>
                  </a:cubicBezTo>
                  <a:cubicBezTo>
                    <a:pt x="14520" y="28852"/>
                    <a:pt x="14634" y="27634"/>
                    <a:pt x="14792" y="26416"/>
                  </a:cubicBezTo>
                  <a:cubicBezTo>
                    <a:pt x="14276" y="26330"/>
                    <a:pt x="13774" y="26201"/>
                    <a:pt x="13287" y="26043"/>
                  </a:cubicBezTo>
                  <a:close/>
                </a:path>
              </a:pathLst>
            </a:custGeom>
            <a:solidFill>
              <a:srgbClr val="FF885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8" name="Google Shape;4298;p64"/>
            <p:cNvSpPr/>
            <p:nvPr/>
          </p:nvSpPr>
          <p:spPr>
            <a:xfrm>
              <a:off x="4895338" y="3237588"/>
              <a:ext cx="265125" cy="477350"/>
            </a:xfrm>
            <a:custGeom>
              <a:avLst/>
              <a:gdLst/>
              <a:ahLst/>
              <a:cxnLst/>
              <a:rect l="l" t="t" r="r" b="b"/>
              <a:pathLst>
                <a:path w="10605" h="19094" extrusionOk="0">
                  <a:moveTo>
                    <a:pt x="5419" y="0"/>
                  </a:moveTo>
                  <a:cubicBezTo>
                    <a:pt x="5391" y="0"/>
                    <a:pt x="5361" y="1"/>
                    <a:pt x="5332" y="2"/>
                  </a:cubicBezTo>
                  <a:cubicBezTo>
                    <a:pt x="0" y="217"/>
                    <a:pt x="5332" y="19093"/>
                    <a:pt x="5332" y="19093"/>
                  </a:cubicBezTo>
                  <a:cubicBezTo>
                    <a:pt x="5332" y="19093"/>
                    <a:pt x="10605" y="0"/>
                    <a:pt x="5419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9" name="Google Shape;4299;p64"/>
            <p:cNvSpPr/>
            <p:nvPr/>
          </p:nvSpPr>
          <p:spPr>
            <a:xfrm>
              <a:off x="4664213" y="3294288"/>
              <a:ext cx="364425" cy="420650"/>
            </a:xfrm>
            <a:custGeom>
              <a:avLst/>
              <a:gdLst/>
              <a:ahLst/>
              <a:cxnLst/>
              <a:rect l="l" t="t" r="r" b="b"/>
              <a:pathLst>
                <a:path w="14577" h="16826" extrusionOk="0">
                  <a:moveTo>
                    <a:pt x="6090" y="1"/>
                  </a:moveTo>
                  <a:cubicBezTo>
                    <a:pt x="5789" y="1"/>
                    <a:pt x="5483" y="69"/>
                    <a:pt x="5175" y="214"/>
                  </a:cubicBezTo>
                  <a:cubicBezTo>
                    <a:pt x="1" y="2636"/>
                    <a:pt x="14577" y="16825"/>
                    <a:pt x="14577" y="16825"/>
                  </a:cubicBezTo>
                  <a:cubicBezTo>
                    <a:pt x="14577" y="16825"/>
                    <a:pt x="10827" y="1"/>
                    <a:pt x="6090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0" name="Google Shape;4300;p64"/>
            <p:cNvSpPr/>
            <p:nvPr/>
          </p:nvSpPr>
          <p:spPr>
            <a:xfrm>
              <a:off x="5028613" y="3297963"/>
              <a:ext cx="358000" cy="416975"/>
            </a:xfrm>
            <a:custGeom>
              <a:avLst/>
              <a:gdLst/>
              <a:ahLst/>
              <a:cxnLst/>
              <a:rect l="l" t="t" r="r" b="b"/>
              <a:pathLst>
                <a:path w="14320" h="16679" extrusionOk="0">
                  <a:moveTo>
                    <a:pt x="8717" y="1"/>
                  </a:moveTo>
                  <a:cubicBezTo>
                    <a:pt x="4186" y="1"/>
                    <a:pt x="1" y="16678"/>
                    <a:pt x="1" y="16678"/>
                  </a:cubicBezTo>
                  <a:cubicBezTo>
                    <a:pt x="1" y="16678"/>
                    <a:pt x="14319" y="2259"/>
                    <a:pt x="9489" y="167"/>
                  </a:cubicBezTo>
                  <a:cubicBezTo>
                    <a:pt x="9231" y="54"/>
                    <a:pt x="8974" y="1"/>
                    <a:pt x="8717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1" name="Google Shape;4301;p64"/>
            <p:cNvSpPr/>
            <p:nvPr/>
          </p:nvSpPr>
          <p:spPr>
            <a:xfrm>
              <a:off x="5028613" y="3459863"/>
              <a:ext cx="489850" cy="255075"/>
            </a:xfrm>
            <a:custGeom>
              <a:avLst/>
              <a:gdLst/>
              <a:ahLst/>
              <a:cxnLst/>
              <a:rect l="l" t="t" r="r" b="b"/>
              <a:pathLst>
                <a:path w="19594" h="10203" extrusionOk="0">
                  <a:moveTo>
                    <a:pt x="14702" y="1"/>
                  </a:moveTo>
                  <a:cubicBezTo>
                    <a:pt x="9971" y="1"/>
                    <a:pt x="1" y="10202"/>
                    <a:pt x="1" y="10202"/>
                  </a:cubicBezTo>
                  <a:cubicBezTo>
                    <a:pt x="1" y="10202"/>
                    <a:pt x="19594" y="4225"/>
                    <a:pt x="16340" y="657"/>
                  </a:cubicBezTo>
                  <a:cubicBezTo>
                    <a:pt x="15925" y="201"/>
                    <a:pt x="15365" y="1"/>
                    <a:pt x="14702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2" name="Google Shape;4302;p64"/>
            <p:cNvSpPr/>
            <p:nvPr/>
          </p:nvSpPr>
          <p:spPr>
            <a:xfrm>
              <a:off x="4566388" y="3450788"/>
              <a:ext cx="462250" cy="264150"/>
            </a:xfrm>
            <a:custGeom>
              <a:avLst/>
              <a:gdLst/>
              <a:ahLst/>
              <a:cxnLst/>
              <a:rect l="l" t="t" r="r" b="b"/>
              <a:pathLst>
                <a:path w="18490" h="10566" extrusionOk="0">
                  <a:moveTo>
                    <a:pt x="3604" y="1"/>
                  </a:moveTo>
                  <a:cubicBezTo>
                    <a:pt x="2954" y="1"/>
                    <a:pt x="2454" y="248"/>
                    <a:pt x="2165" y="819"/>
                  </a:cubicBezTo>
                  <a:cubicBezTo>
                    <a:pt x="1" y="5133"/>
                    <a:pt x="18490" y="10565"/>
                    <a:pt x="18490" y="10565"/>
                  </a:cubicBezTo>
                  <a:cubicBezTo>
                    <a:pt x="18490" y="10565"/>
                    <a:pt x="7850" y="1"/>
                    <a:pt x="3604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3" name="Google Shape;4303;p64"/>
            <p:cNvSpPr/>
            <p:nvPr/>
          </p:nvSpPr>
          <p:spPr>
            <a:xfrm>
              <a:off x="4553213" y="3662238"/>
              <a:ext cx="475425" cy="94750"/>
            </a:xfrm>
            <a:custGeom>
              <a:avLst/>
              <a:gdLst/>
              <a:ahLst/>
              <a:cxnLst/>
              <a:rect l="l" t="t" r="r" b="b"/>
              <a:pathLst>
                <a:path w="19017" h="3790" extrusionOk="0">
                  <a:moveTo>
                    <a:pt x="4880" y="0"/>
                  </a:moveTo>
                  <a:cubicBezTo>
                    <a:pt x="2261" y="0"/>
                    <a:pt x="292" y="462"/>
                    <a:pt x="155" y="1820"/>
                  </a:cubicBezTo>
                  <a:cubicBezTo>
                    <a:pt x="0" y="3306"/>
                    <a:pt x="2251" y="3790"/>
                    <a:pt x="5247" y="3790"/>
                  </a:cubicBezTo>
                  <a:cubicBezTo>
                    <a:pt x="10835" y="3790"/>
                    <a:pt x="19017" y="2107"/>
                    <a:pt x="19017" y="2107"/>
                  </a:cubicBezTo>
                  <a:cubicBezTo>
                    <a:pt x="19017" y="2107"/>
                    <a:pt x="10469" y="0"/>
                    <a:pt x="4880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4" name="Google Shape;4304;p64"/>
            <p:cNvSpPr/>
            <p:nvPr/>
          </p:nvSpPr>
          <p:spPr>
            <a:xfrm>
              <a:off x="4702188" y="3714913"/>
              <a:ext cx="326450" cy="408475"/>
            </a:xfrm>
            <a:custGeom>
              <a:avLst/>
              <a:gdLst/>
              <a:ahLst/>
              <a:cxnLst/>
              <a:rect l="l" t="t" r="r" b="b"/>
              <a:pathLst>
                <a:path w="13058" h="16339" extrusionOk="0">
                  <a:moveTo>
                    <a:pt x="13058" y="0"/>
                  </a:moveTo>
                  <a:cubicBezTo>
                    <a:pt x="13057" y="1"/>
                    <a:pt x="1" y="13057"/>
                    <a:pt x="3627" y="16024"/>
                  </a:cubicBezTo>
                  <a:cubicBezTo>
                    <a:pt x="3889" y="16239"/>
                    <a:pt x="4162" y="16339"/>
                    <a:pt x="4444" y="16339"/>
                  </a:cubicBezTo>
                  <a:cubicBezTo>
                    <a:pt x="8051" y="16339"/>
                    <a:pt x="13058" y="1"/>
                    <a:pt x="13058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5" name="Google Shape;4305;p64"/>
            <p:cNvSpPr/>
            <p:nvPr/>
          </p:nvSpPr>
          <p:spPr>
            <a:xfrm>
              <a:off x="4574988" y="3714913"/>
              <a:ext cx="453650" cy="250950"/>
            </a:xfrm>
            <a:custGeom>
              <a:avLst/>
              <a:gdLst/>
              <a:ahLst/>
              <a:cxnLst/>
              <a:rect l="l" t="t" r="r" b="b"/>
              <a:pathLst>
                <a:path w="18146" h="10038" extrusionOk="0">
                  <a:moveTo>
                    <a:pt x="18146" y="0"/>
                  </a:moveTo>
                  <a:lnTo>
                    <a:pt x="18146" y="0"/>
                  </a:lnTo>
                  <a:cubicBezTo>
                    <a:pt x="18145" y="0"/>
                    <a:pt x="1" y="4759"/>
                    <a:pt x="1821" y="9159"/>
                  </a:cubicBezTo>
                  <a:cubicBezTo>
                    <a:pt x="2073" y="9773"/>
                    <a:pt x="2573" y="10037"/>
                    <a:pt x="3247" y="10037"/>
                  </a:cubicBezTo>
                  <a:cubicBezTo>
                    <a:pt x="7398" y="10037"/>
                    <a:pt x="18146" y="0"/>
                    <a:pt x="18146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6" name="Google Shape;4306;p64"/>
            <p:cNvSpPr/>
            <p:nvPr/>
          </p:nvSpPr>
          <p:spPr>
            <a:xfrm>
              <a:off x="5028613" y="3654263"/>
              <a:ext cx="473275" cy="110675"/>
            </a:xfrm>
            <a:custGeom>
              <a:avLst/>
              <a:gdLst/>
              <a:ahLst/>
              <a:cxnLst/>
              <a:rect l="l" t="t" r="r" b="b"/>
              <a:pathLst>
                <a:path w="18931" h="4427" extrusionOk="0">
                  <a:moveTo>
                    <a:pt x="14024" y="1"/>
                  </a:moveTo>
                  <a:cubicBezTo>
                    <a:pt x="8459" y="1"/>
                    <a:pt x="1" y="2426"/>
                    <a:pt x="1" y="2426"/>
                  </a:cubicBezTo>
                  <a:cubicBezTo>
                    <a:pt x="1" y="2426"/>
                    <a:pt x="8205" y="4427"/>
                    <a:pt x="13769" y="4427"/>
                  </a:cubicBezTo>
                  <a:cubicBezTo>
                    <a:pt x="16722" y="4427"/>
                    <a:pt x="18931" y="3863"/>
                    <a:pt x="18777" y="2139"/>
                  </a:cubicBezTo>
                  <a:cubicBezTo>
                    <a:pt x="18639" y="543"/>
                    <a:pt x="16655" y="1"/>
                    <a:pt x="14024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7" name="Google Shape;4307;p64"/>
            <p:cNvSpPr/>
            <p:nvPr/>
          </p:nvSpPr>
          <p:spPr>
            <a:xfrm>
              <a:off x="5028613" y="3714913"/>
              <a:ext cx="462975" cy="250275"/>
            </a:xfrm>
            <a:custGeom>
              <a:avLst/>
              <a:gdLst/>
              <a:ahLst/>
              <a:cxnLst/>
              <a:rect l="l" t="t" r="r" b="b"/>
              <a:pathLst>
                <a:path w="18519" h="10011" extrusionOk="0">
                  <a:moveTo>
                    <a:pt x="1" y="0"/>
                  </a:moveTo>
                  <a:lnTo>
                    <a:pt x="1" y="0"/>
                  </a:lnTo>
                  <a:cubicBezTo>
                    <a:pt x="1" y="0"/>
                    <a:pt x="10087" y="10011"/>
                    <a:pt x="14583" y="10011"/>
                  </a:cubicBezTo>
                  <a:cubicBezTo>
                    <a:pt x="15297" y="10011"/>
                    <a:pt x="15870" y="9758"/>
                    <a:pt x="16240" y="9173"/>
                  </a:cubicBezTo>
                  <a:cubicBezTo>
                    <a:pt x="18519" y="5518"/>
                    <a:pt x="2" y="0"/>
                    <a:pt x="1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8" name="Google Shape;4308;p64"/>
            <p:cNvSpPr/>
            <p:nvPr/>
          </p:nvSpPr>
          <p:spPr>
            <a:xfrm>
              <a:off x="5028613" y="3710963"/>
              <a:ext cx="356550" cy="408725"/>
            </a:xfrm>
            <a:custGeom>
              <a:avLst/>
              <a:gdLst/>
              <a:ahLst/>
              <a:cxnLst/>
              <a:rect l="l" t="t" r="r" b="b"/>
              <a:pathLst>
                <a:path w="14262" h="16349" extrusionOk="0">
                  <a:moveTo>
                    <a:pt x="1" y="0"/>
                  </a:moveTo>
                  <a:lnTo>
                    <a:pt x="1" y="0"/>
                  </a:lnTo>
                  <a:cubicBezTo>
                    <a:pt x="1" y="1"/>
                    <a:pt x="4005" y="16348"/>
                    <a:pt x="8542" y="16348"/>
                  </a:cubicBezTo>
                  <a:cubicBezTo>
                    <a:pt x="8823" y="16348"/>
                    <a:pt x="9105" y="16286"/>
                    <a:pt x="9389" y="16153"/>
                  </a:cubicBezTo>
                  <a:cubicBezTo>
                    <a:pt x="14262" y="13860"/>
                    <a:pt x="2" y="1"/>
                    <a:pt x="1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9" name="Google Shape;4309;p64"/>
            <p:cNvSpPr/>
            <p:nvPr/>
          </p:nvSpPr>
          <p:spPr>
            <a:xfrm>
              <a:off x="4912163" y="3710963"/>
              <a:ext cx="230350" cy="467275"/>
            </a:xfrm>
            <a:custGeom>
              <a:avLst/>
              <a:gdLst/>
              <a:ahLst/>
              <a:cxnLst/>
              <a:rect l="l" t="t" r="r" b="b"/>
              <a:pathLst>
                <a:path w="9214" h="18691" extrusionOk="0">
                  <a:moveTo>
                    <a:pt x="4659" y="0"/>
                  </a:moveTo>
                  <a:cubicBezTo>
                    <a:pt x="4659" y="1"/>
                    <a:pt x="1" y="18604"/>
                    <a:pt x="4616" y="18690"/>
                  </a:cubicBezTo>
                  <a:cubicBezTo>
                    <a:pt x="4625" y="18690"/>
                    <a:pt x="4633" y="18690"/>
                    <a:pt x="4642" y="18690"/>
                  </a:cubicBezTo>
                  <a:cubicBezTo>
                    <a:pt x="9213" y="18690"/>
                    <a:pt x="4659" y="1"/>
                    <a:pt x="4659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0" name="Google Shape;4310;p64"/>
            <p:cNvSpPr/>
            <p:nvPr/>
          </p:nvSpPr>
          <p:spPr>
            <a:xfrm>
              <a:off x="4762763" y="3464088"/>
              <a:ext cx="505950" cy="486750"/>
            </a:xfrm>
            <a:custGeom>
              <a:avLst/>
              <a:gdLst/>
              <a:ahLst/>
              <a:cxnLst/>
              <a:rect l="l" t="t" r="r" b="b"/>
              <a:pathLst>
                <a:path w="20238" h="19470" extrusionOk="0">
                  <a:moveTo>
                    <a:pt x="10506" y="0"/>
                  </a:moveTo>
                  <a:cubicBezTo>
                    <a:pt x="6564" y="0"/>
                    <a:pt x="3024" y="2365"/>
                    <a:pt x="1505" y="6006"/>
                  </a:cubicBezTo>
                  <a:cubicBezTo>
                    <a:pt x="0" y="9646"/>
                    <a:pt x="831" y="13831"/>
                    <a:pt x="3612" y="16612"/>
                  </a:cubicBezTo>
                  <a:cubicBezTo>
                    <a:pt x="5485" y="18475"/>
                    <a:pt x="7983" y="19470"/>
                    <a:pt x="10523" y="19470"/>
                  </a:cubicBezTo>
                  <a:cubicBezTo>
                    <a:pt x="11772" y="19470"/>
                    <a:pt x="13032" y="19229"/>
                    <a:pt x="14232" y="18733"/>
                  </a:cubicBezTo>
                  <a:cubicBezTo>
                    <a:pt x="17859" y="17228"/>
                    <a:pt x="20238" y="13674"/>
                    <a:pt x="20238" y="9732"/>
                  </a:cubicBezTo>
                  <a:cubicBezTo>
                    <a:pt x="20238" y="4357"/>
                    <a:pt x="15881" y="0"/>
                    <a:pt x="10506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1" name="Google Shape;4311;p64"/>
            <p:cNvSpPr/>
            <p:nvPr/>
          </p:nvSpPr>
          <p:spPr>
            <a:xfrm>
              <a:off x="5016438" y="3355863"/>
              <a:ext cx="17575" cy="108600"/>
            </a:xfrm>
            <a:custGeom>
              <a:avLst/>
              <a:gdLst/>
              <a:ahLst/>
              <a:cxnLst/>
              <a:rect l="l" t="t" r="r" b="b"/>
              <a:pathLst>
                <a:path w="703" h="4344" extrusionOk="0">
                  <a:moveTo>
                    <a:pt x="345" y="1"/>
                  </a:moveTo>
                  <a:cubicBezTo>
                    <a:pt x="347" y="22"/>
                    <a:pt x="350" y="43"/>
                    <a:pt x="352" y="64"/>
                  </a:cubicBezTo>
                  <a:lnTo>
                    <a:pt x="352" y="64"/>
                  </a:lnTo>
                  <a:cubicBezTo>
                    <a:pt x="354" y="43"/>
                    <a:pt x="357" y="22"/>
                    <a:pt x="359" y="1"/>
                  </a:cubicBezTo>
                  <a:close/>
                  <a:moveTo>
                    <a:pt x="352" y="64"/>
                  </a:moveTo>
                  <a:lnTo>
                    <a:pt x="352" y="64"/>
                  </a:lnTo>
                  <a:cubicBezTo>
                    <a:pt x="198" y="1491"/>
                    <a:pt x="85" y="2917"/>
                    <a:pt x="1" y="4344"/>
                  </a:cubicBezTo>
                  <a:lnTo>
                    <a:pt x="703" y="4344"/>
                  </a:lnTo>
                  <a:cubicBezTo>
                    <a:pt x="618" y="2917"/>
                    <a:pt x="519" y="1491"/>
                    <a:pt x="352" y="64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2" name="Google Shape;4312;p64"/>
            <p:cNvSpPr/>
            <p:nvPr/>
          </p:nvSpPr>
          <p:spPr>
            <a:xfrm>
              <a:off x="5140063" y="3403163"/>
              <a:ext cx="62000" cy="98575"/>
            </a:xfrm>
            <a:custGeom>
              <a:avLst/>
              <a:gdLst/>
              <a:ahLst/>
              <a:cxnLst/>
              <a:rect l="l" t="t" r="r" b="b"/>
              <a:pathLst>
                <a:path w="2480" h="3943" extrusionOk="0">
                  <a:moveTo>
                    <a:pt x="2480" y="1"/>
                  </a:moveTo>
                  <a:cubicBezTo>
                    <a:pt x="1620" y="1176"/>
                    <a:pt x="803" y="2380"/>
                    <a:pt x="0" y="3584"/>
                  </a:cubicBezTo>
                  <a:cubicBezTo>
                    <a:pt x="215" y="3699"/>
                    <a:pt x="416" y="3813"/>
                    <a:pt x="617" y="3942"/>
                  </a:cubicBezTo>
                  <a:cubicBezTo>
                    <a:pt x="1262" y="2638"/>
                    <a:pt x="1892" y="1334"/>
                    <a:pt x="2480" y="1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3" name="Google Shape;4313;p64"/>
            <p:cNvSpPr/>
            <p:nvPr/>
          </p:nvSpPr>
          <p:spPr>
            <a:xfrm>
              <a:off x="4848388" y="3403163"/>
              <a:ext cx="62025" cy="98575"/>
            </a:xfrm>
            <a:custGeom>
              <a:avLst/>
              <a:gdLst/>
              <a:ahLst/>
              <a:cxnLst/>
              <a:rect l="l" t="t" r="r" b="b"/>
              <a:pathLst>
                <a:path w="2481" h="3943" extrusionOk="0">
                  <a:moveTo>
                    <a:pt x="1" y="1"/>
                  </a:moveTo>
                  <a:lnTo>
                    <a:pt x="1" y="1"/>
                  </a:lnTo>
                  <a:cubicBezTo>
                    <a:pt x="588" y="1334"/>
                    <a:pt x="1219" y="2638"/>
                    <a:pt x="1878" y="3942"/>
                  </a:cubicBezTo>
                  <a:cubicBezTo>
                    <a:pt x="2079" y="3813"/>
                    <a:pt x="2279" y="3699"/>
                    <a:pt x="2480" y="3584"/>
                  </a:cubicBezTo>
                  <a:cubicBezTo>
                    <a:pt x="1692" y="2366"/>
                    <a:pt x="875" y="1162"/>
                    <a:pt x="1" y="1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4" name="Google Shape;4314;p64"/>
            <p:cNvSpPr/>
            <p:nvPr/>
          </p:nvSpPr>
          <p:spPr>
            <a:xfrm>
              <a:off x="5232513" y="3532513"/>
              <a:ext cx="99275" cy="62375"/>
            </a:xfrm>
            <a:custGeom>
              <a:avLst/>
              <a:gdLst/>
              <a:ahLst/>
              <a:cxnLst/>
              <a:rect l="l" t="t" r="r" b="b"/>
              <a:pathLst>
                <a:path w="3971" h="2495" extrusionOk="0">
                  <a:moveTo>
                    <a:pt x="3956" y="1"/>
                  </a:moveTo>
                  <a:cubicBezTo>
                    <a:pt x="2623" y="588"/>
                    <a:pt x="1304" y="1219"/>
                    <a:pt x="0" y="1878"/>
                  </a:cubicBezTo>
                  <a:cubicBezTo>
                    <a:pt x="115" y="2079"/>
                    <a:pt x="244" y="2280"/>
                    <a:pt x="358" y="2495"/>
                  </a:cubicBezTo>
                  <a:cubicBezTo>
                    <a:pt x="1577" y="1692"/>
                    <a:pt x="2781" y="875"/>
                    <a:pt x="3970" y="1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5" name="Google Shape;4315;p64"/>
            <p:cNvSpPr/>
            <p:nvPr/>
          </p:nvSpPr>
          <p:spPr>
            <a:xfrm>
              <a:off x="4719038" y="3532513"/>
              <a:ext cx="99275" cy="62375"/>
            </a:xfrm>
            <a:custGeom>
              <a:avLst/>
              <a:gdLst/>
              <a:ahLst/>
              <a:cxnLst/>
              <a:rect l="l" t="t" r="r" b="b"/>
              <a:pathLst>
                <a:path w="3971" h="2495" extrusionOk="0">
                  <a:moveTo>
                    <a:pt x="0" y="1"/>
                  </a:moveTo>
                  <a:cubicBezTo>
                    <a:pt x="1190" y="875"/>
                    <a:pt x="2394" y="1692"/>
                    <a:pt x="3612" y="2495"/>
                  </a:cubicBezTo>
                  <a:cubicBezTo>
                    <a:pt x="3727" y="2294"/>
                    <a:pt x="3842" y="2079"/>
                    <a:pt x="3971" y="1878"/>
                  </a:cubicBezTo>
                  <a:cubicBezTo>
                    <a:pt x="2666" y="1233"/>
                    <a:pt x="1348" y="588"/>
                    <a:pt x="15" y="1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6" name="Google Shape;4316;p64"/>
            <p:cNvSpPr/>
            <p:nvPr/>
          </p:nvSpPr>
          <p:spPr>
            <a:xfrm>
              <a:off x="5268688" y="3700563"/>
              <a:ext cx="110400" cy="17950"/>
            </a:xfrm>
            <a:custGeom>
              <a:avLst/>
              <a:gdLst/>
              <a:ahLst/>
              <a:cxnLst/>
              <a:rect l="l" t="t" r="r" b="b"/>
              <a:pathLst>
                <a:path w="4416" h="718" extrusionOk="0">
                  <a:moveTo>
                    <a:pt x="1" y="1"/>
                  </a:moveTo>
                  <a:lnTo>
                    <a:pt x="1" y="273"/>
                  </a:lnTo>
                  <a:lnTo>
                    <a:pt x="1" y="717"/>
                  </a:lnTo>
                  <a:cubicBezTo>
                    <a:pt x="1477" y="631"/>
                    <a:pt x="2939" y="517"/>
                    <a:pt x="4415" y="359"/>
                  </a:cubicBezTo>
                  <a:cubicBezTo>
                    <a:pt x="2939" y="187"/>
                    <a:pt x="1477" y="72"/>
                    <a:pt x="1" y="1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7" name="Google Shape;4317;p64"/>
            <p:cNvSpPr/>
            <p:nvPr/>
          </p:nvSpPr>
          <p:spPr>
            <a:xfrm>
              <a:off x="4671738" y="3700563"/>
              <a:ext cx="110375" cy="17950"/>
            </a:xfrm>
            <a:custGeom>
              <a:avLst/>
              <a:gdLst/>
              <a:ahLst/>
              <a:cxnLst/>
              <a:rect l="l" t="t" r="r" b="b"/>
              <a:pathLst>
                <a:path w="4415" h="718" extrusionOk="0">
                  <a:moveTo>
                    <a:pt x="4415" y="1"/>
                  </a:moveTo>
                  <a:cubicBezTo>
                    <a:pt x="2939" y="87"/>
                    <a:pt x="1462" y="187"/>
                    <a:pt x="1" y="359"/>
                  </a:cubicBezTo>
                  <a:cubicBezTo>
                    <a:pt x="1477" y="517"/>
                    <a:pt x="2939" y="631"/>
                    <a:pt x="4415" y="717"/>
                  </a:cubicBezTo>
                  <a:lnTo>
                    <a:pt x="4415" y="287"/>
                  </a:lnTo>
                  <a:lnTo>
                    <a:pt x="4415" y="1"/>
                  </a:ln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8" name="Google Shape;4318;p64"/>
            <p:cNvSpPr/>
            <p:nvPr/>
          </p:nvSpPr>
          <p:spPr>
            <a:xfrm>
              <a:off x="4719038" y="3822763"/>
              <a:ext cx="101075" cy="63450"/>
            </a:xfrm>
            <a:custGeom>
              <a:avLst/>
              <a:gdLst/>
              <a:ahLst/>
              <a:cxnLst/>
              <a:rect l="l" t="t" r="r" b="b"/>
              <a:pathLst>
                <a:path w="4043" h="2538" extrusionOk="0">
                  <a:moveTo>
                    <a:pt x="3684" y="0"/>
                  </a:moveTo>
                  <a:cubicBezTo>
                    <a:pt x="2437" y="817"/>
                    <a:pt x="1204" y="1648"/>
                    <a:pt x="0" y="2537"/>
                  </a:cubicBezTo>
                  <a:cubicBezTo>
                    <a:pt x="1362" y="1935"/>
                    <a:pt x="2709" y="1276"/>
                    <a:pt x="4042" y="616"/>
                  </a:cubicBezTo>
                  <a:cubicBezTo>
                    <a:pt x="3913" y="416"/>
                    <a:pt x="3784" y="215"/>
                    <a:pt x="3684" y="0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9" name="Google Shape;4319;p64"/>
            <p:cNvSpPr/>
            <p:nvPr/>
          </p:nvSpPr>
          <p:spPr>
            <a:xfrm>
              <a:off x="5230713" y="3822763"/>
              <a:ext cx="101075" cy="63450"/>
            </a:xfrm>
            <a:custGeom>
              <a:avLst/>
              <a:gdLst/>
              <a:ahLst/>
              <a:cxnLst/>
              <a:rect l="l" t="t" r="r" b="b"/>
              <a:pathLst>
                <a:path w="4043" h="2538" extrusionOk="0">
                  <a:moveTo>
                    <a:pt x="359" y="0"/>
                  </a:moveTo>
                  <a:cubicBezTo>
                    <a:pt x="244" y="215"/>
                    <a:pt x="129" y="416"/>
                    <a:pt x="0" y="616"/>
                  </a:cubicBezTo>
                  <a:cubicBezTo>
                    <a:pt x="1333" y="1290"/>
                    <a:pt x="2681" y="1935"/>
                    <a:pt x="4042" y="2537"/>
                  </a:cubicBezTo>
                  <a:cubicBezTo>
                    <a:pt x="2838" y="1648"/>
                    <a:pt x="1606" y="817"/>
                    <a:pt x="373" y="0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0" name="Google Shape;4320;p64"/>
            <p:cNvSpPr/>
            <p:nvPr/>
          </p:nvSpPr>
          <p:spPr>
            <a:xfrm>
              <a:off x="4848388" y="3914113"/>
              <a:ext cx="63800" cy="101450"/>
            </a:xfrm>
            <a:custGeom>
              <a:avLst/>
              <a:gdLst/>
              <a:ahLst/>
              <a:cxnLst/>
              <a:rect l="l" t="t" r="r" b="b"/>
              <a:pathLst>
                <a:path w="2552" h="4058" extrusionOk="0">
                  <a:moveTo>
                    <a:pt x="1935" y="1"/>
                  </a:moveTo>
                  <a:cubicBezTo>
                    <a:pt x="1262" y="1334"/>
                    <a:pt x="602" y="2681"/>
                    <a:pt x="1" y="4057"/>
                  </a:cubicBezTo>
                  <a:cubicBezTo>
                    <a:pt x="889" y="2853"/>
                    <a:pt x="1735" y="1606"/>
                    <a:pt x="2552" y="359"/>
                  </a:cubicBezTo>
                  <a:cubicBezTo>
                    <a:pt x="2351" y="245"/>
                    <a:pt x="2136" y="130"/>
                    <a:pt x="1935" y="1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1" name="Google Shape;4321;p64"/>
            <p:cNvSpPr/>
            <p:nvPr/>
          </p:nvSpPr>
          <p:spPr>
            <a:xfrm>
              <a:off x="5138263" y="3914113"/>
              <a:ext cx="63800" cy="101450"/>
            </a:xfrm>
            <a:custGeom>
              <a:avLst/>
              <a:gdLst/>
              <a:ahLst/>
              <a:cxnLst/>
              <a:rect l="l" t="t" r="r" b="b"/>
              <a:pathLst>
                <a:path w="2552" h="4058" extrusionOk="0">
                  <a:moveTo>
                    <a:pt x="631" y="1"/>
                  </a:moveTo>
                  <a:cubicBezTo>
                    <a:pt x="431" y="130"/>
                    <a:pt x="216" y="245"/>
                    <a:pt x="1" y="359"/>
                  </a:cubicBezTo>
                  <a:cubicBezTo>
                    <a:pt x="818" y="1621"/>
                    <a:pt x="1663" y="2853"/>
                    <a:pt x="2552" y="4057"/>
                  </a:cubicBezTo>
                  <a:cubicBezTo>
                    <a:pt x="1950" y="2681"/>
                    <a:pt x="1305" y="1334"/>
                    <a:pt x="631" y="1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2" name="Google Shape;4322;p64"/>
            <p:cNvSpPr/>
            <p:nvPr/>
          </p:nvSpPr>
          <p:spPr>
            <a:xfrm>
              <a:off x="5016088" y="3950663"/>
              <a:ext cx="17925" cy="112175"/>
            </a:xfrm>
            <a:custGeom>
              <a:avLst/>
              <a:gdLst/>
              <a:ahLst/>
              <a:cxnLst/>
              <a:rect l="l" t="t" r="r" b="b"/>
              <a:pathLst>
                <a:path w="717" h="4487" extrusionOk="0">
                  <a:moveTo>
                    <a:pt x="0" y="1"/>
                  </a:moveTo>
                  <a:cubicBezTo>
                    <a:pt x="86" y="1506"/>
                    <a:pt x="201" y="2996"/>
                    <a:pt x="359" y="4487"/>
                  </a:cubicBezTo>
                  <a:cubicBezTo>
                    <a:pt x="531" y="2996"/>
                    <a:pt x="645" y="1506"/>
                    <a:pt x="717" y="1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3" name="Google Shape;4323;p64"/>
            <p:cNvSpPr/>
            <p:nvPr/>
          </p:nvSpPr>
          <p:spPr>
            <a:xfrm>
              <a:off x="4782088" y="3464088"/>
              <a:ext cx="485550" cy="486250"/>
            </a:xfrm>
            <a:custGeom>
              <a:avLst/>
              <a:gdLst/>
              <a:ahLst/>
              <a:cxnLst/>
              <a:rect l="l" t="t" r="r" b="b"/>
              <a:pathLst>
                <a:path w="19422" h="19450" extrusionOk="0">
                  <a:moveTo>
                    <a:pt x="9375" y="0"/>
                  </a:moveTo>
                  <a:cubicBezTo>
                    <a:pt x="9317" y="903"/>
                    <a:pt x="9274" y="1820"/>
                    <a:pt x="9246" y="2723"/>
                  </a:cubicBezTo>
                  <a:cubicBezTo>
                    <a:pt x="9188" y="3899"/>
                    <a:pt x="9174" y="5088"/>
                    <a:pt x="9145" y="6264"/>
                  </a:cubicBezTo>
                  <a:lnTo>
                    <a:pt x="9131" y="7568"/>
                  </a:lnTo>
                  <a:lnTo>
                    <a:pt x="8457" y="6450"/>
                  </a:lnTo>
                  <a:cubicBezTo>
                    <a:pt x="7841" y="5447"/>
                    <a:pt x="7239" y="4429"/>
                    <a:pt x="6608" y="3426"/>
                  </a:cubicBezTo>
                  <a:cubicBezTo>
                    <a:pt x="6121" y="2666"/>
                    <a:pt x="5634" y="1906"/>
                    <a:pt x="5132" y="1133"/>
                  </a:cubicBezTo>
                  <a:cubicBezTo>
                    <a:pt x="4931" y="1247"/>
                    <a:pt x="4716" y="1376"/>
                    <a:pt x="4530" y="1491"/>
                  </a:cubicBezTo>
                  <a:cubicBezTo>
                    <a:pt x="4931" y="2308"/>
                    <a:pt x="5347" y="3110"/>
                    <a:pt x="5777" y="3913"/>
                  </a:cubicBezTo>
                  <a:cubicBezTo>
                    <a:pt x="6322" y="4959"/>
                    <a:pt x="6895" y="5991"/>
                    <a:pt x="7454" y="7023"/>
                  </a:cubicBezTo>
                  <a:lnTo>
                    <a:pt x="8099" y="8170"/>
                  </a:lnTo>
                  <a:lnTo>
                    <a:pt x="6967" y="7525"/>
                  </a:lnTo>
                  <a:cubicBezTo>
                    <a:pt x="5920" y="6966"/>
                    <a:pt x="4903" y="6393"/>
                    <a:pt x="3842" y="5848"/>
                  </a:cubicBezTo>
                  <a:cubicBezTo>
                    <a:pt x="3054" y="5432"/>
                    <a:pt x="2251" y="5017"/>
                    <a:pt x="1449" y="4615"/>
                  </a:cubicBezTo>
                  <a:cubicBezTo>
                    <a:pt x="1320" y="4816"/>
                    <a:pt x="1205" y="5017"/>
                    <a:pt x="1090" y="5232"/>
                  </a:cubicBezTo>
                  <a:cubicBezTo>
                    <a:pt x="1836" y="5719"/>
                    <a:pt x="2595" y="6206"/>
                    <a:pt x="3355" y="6679"/>
                  </a:cubicBezTo>
                  <a:cubicBezTo>
                    <a:pt x="4344" y="7324"/>
                    <a:pt x="5361" y="7926"/>
                    <a:pt x="6365" y="8542"/>
                  </a:cubicBezTo>
                  <a:lnTo>
                    <a:pt x="7497" y="9202"/>
                  </a:lnTo>
                  <a:lnTo>
                    <a:pt x="6193" y="9216"/>
                  </a:lnTo>
                  <a:cubicBezTo>
                    <a:pt x="5003" y="9245"/>
                    <a:pt x="3828" y="9259"/>
                    <a:pt x="2653" y="9316"/>
                  </a:cubicBezTo>
                  <a:cubicBezTo>
                    <a:pt x="1764" y="9345"/>
                    <a:pt x="875" y="9388"/>
                    <a:pt x="1" y="9445"/>
                  </a:cubicBezTo>
                  <a:lnTo>
                    <a:pt x="1" y="9732"/>
                  </a:lnTo>
                  <a:lnTo>
                    <a:pt x="1" y="10162"/>
                  </a:lnTo>
                  <a:cubicBezTo>
                    <a:pt x="875" y="10205"/>
                    <a:pt x="1764" y="10248"/>
                    <a:pt x="2638" y="10277"/>
                  </a:cubicBezTo>
                  <a:cubicBezTo>
                    <a:pt x="3828" y="10334"/>
                    <a:pt x="5003" y="10348"/>
                    <a:pt x="6178" y="10391"/>
                  </a:cubicBezTo>
                  <a:lnTo>
                    <a:pt x="7483" y="10391"/>
                  </a:lnTo>
                  <a:lnTo>
                    <a:pt x="6365" y="11065"/>
                  </a:lnTo>
                  <a:cubicBezTo>
                    <a:pt x="5361" y="11681"/>
                    <a:pt x="4344" y="12283"/>
                    <a:pt x="3355" y="12914"/>
                  </a:cubicBezTo>
                  <a:cubicBezTo>
                    <a:pt x="2610" y="13387"/>
                    <a:pt x="1879" y="13860"/>
                    <a:pt x="1148" y="14333"/>
                  </a:cubicBezTo>
                  <a:cubicBezTo>
                    <a:pt x="1262" y="14548"/>
                    <a:pt x="1377" y="14748"/>
                    <a:pt x="1506" y="14949"/>
                  </a:cubicBezTo>
                  <a:cubicBezTo>
                    <a:pt x="2280" y="14562"/>
                    <a:pt x="3054" y="14161"/>
                    <a:pt x="3828" y="13760"/>
                  </a:cubicBezTo>
                  <a:cubicBezTo>
                    <a:pt x="4874" y="13215"/>
                    <a:pt x="5906" y="12642"/>
                    <a:pt x="6952" y="12068"/>
                  </a:cubicBezTo>
                  <a:lnTo>
                    <a:pt x="8085" y="11438"/>
                  </a:lnTo>
                  <a:lnTo>
                    <a:pt x="7440" y="12570"/>
                  </a:lnTo>
                  <a:cubicBezTo>
                    <a:pt x="6881" y="13602"/>
                    <a:pt x="6307" y="14634"/>
                    <a:pt x="5763" y="15680"/>
                  </a:cubicBezTo>
                  <a:cubicBezTo>
                    <a:pt x="5361" y="16454"/>
                    <a:pt x="4960" y="17214"/>
                    <a:pt x="4573" y="17988"/>
                  </a:cubicBezTo>
                  <a:cubicBezTo>
                    <a:pt x="4774" y="18117"/>
                    <a:pt x="4989" y="18231"/>
                    <a:pt x="5204" y="18346"/>
                  </a:cubicBezTo>
                  <a:cubicBezTo>
                    <a:pt x="5677" y="17629"/>
                    <a:pt x="6135" y="16898"/>
                    <a:pt x="6594" y="16167"/>
                  </a:cubicBezTo>
                  <a:cubicBezTo>
                    <a:pt x="7239" y="15178"/>
                    <a:pt x="7841" y="14161"/>
                    <a:pt x="8457" y="13158"/>
                  </a:cubicBezTo>
                  <a:lnTo>
                    <a:pt x="9117" y="12025"/>
                  </a:lnTo>
                  <a:lnTo>
                    <a:pt x="9131" y="13330"/>
                  </a:lnTo>
                  <a:cubicBezTo>
                    <a:pt x="9160" y="14519"/>
                    <a:pt x="9174" y="15694"/>
                    <a:pt x="9231" y="16870"/>
                  </a:cubicBezTo>
                  <a:cubicBezTo>
                    <a:pt x="9260" y="17730"/>
                    <a:pt x="9303" y="18590"/>
                    <a:pt x="9346" y="19450"/>
                  </a:cubicBezTo>
                  <a:lnTo>
                    <a:pt x="10063" y="19450"/>
                  </a:lnTo>
                  <a:cubicBezTo>
                    <a:pt x="10120" y="18590"/>
                    <a:pt x="10163" y="17730"/>
                    <a:pt x="10191" y="16870"/>
                  </a:cubicBezTo>
                  <a:cubicBezTo>
                    <a:pt x="10249" y="15694"/>
                    <a:pt x="10263" y="14519"/>
                    <a:pt x="10292" y="13330"/>
                  </a:cubicBezTo>
                  <a:lnTo>
                    <a:pt x="10306" y="12025"/>
                  </a:lnTo>
                  <a:lnTo>
                    <a:pt x="10965" y="13158"/>
                  </a:lnTo>
                  <a:cubicBezTo>
                    <a:pt x="11582" y="14161"/>
                    <a:pt x="12184" y="15178"/>
                    <a:pt x="12829" y="16167"/>
                  </a:cubicBezTo>
                  <a:cubicBezTo>
                    <a:pt x="13287" y="16898"/>
                    <a:pt x="13746" y="17629"/>
                    <a:pt x="14219" y="18346"/>
                  </a:cubicBezTo>
                  <a:cubicBezTo>
                    <a:pt x="14434" y="18231"/>
                    <a:pt x="14649" y="18117"/>
                    <a:pt x="14850" y="17988"/>
                  </a:cubicBezTo>
                  <a:cubicBezTo>
                    <a:pt x="14463" y="17214"/>
                    <a:pt x="14061" y="16454"/>
                    <a:pt x="13660" y="15680"/>
                  </a:cubicBezTo>
                  <a:cubicBezTo>
                    <a:pt x="13130" y="14634"/>
                    <a:pt x="12542" y="13602"/>
                    <a:pt x="11983" y="12570"/>
                  </a:cubicBezTo>
                  <a:lnTo>
                    <a:pt x="11338" y="11438"/>
                  </a:lnTo>
                  <a:lnTo>
                    <a:pt x="12470" y="12083"/>
                  </a:lnTo>
                  <a:cubicBezTo>
                    <a:pt x="13517" y="12642"/>
                    <a:pt x="14534" y="13215"/>
                    <a:pt x="15595" y="13760"/>
                  </a:cubicBezTo>
                  <a:cubicBezTo>
                    <a:pt x="16369" y="14161"/>
                    <a:pt x="17143" y="14562"/>
                    <a:pt x="17917" y="14963"/>
                  </a:cubicBezTo>
                  <a:cubicBezTo>
                    <a:pt x="18046" y="14763"/>
                    <a:pt x="18175" y="14548"/>
                    <a:pt x="18275" y="14333"/>
                  </a:cubicBezTo>
                  <a:cubicBezTo>
                    <a:pt x="17544" y="13860"/>
                    <a:pt x="16813" y="13387"/>
                    <a:pt x="16068" y="12914"/>
                  </a:cubicBezTo>
                  <a:cubicBezTo>
                    <a:pt x="15079" y="12283"/>
                    <a:pt x="14061" y="11681"/>
                    <a:pt x="13058" y="11065"/>
                  </a:cubicBezTo>
                  <a:lnTo>
                    <a:pt x="11940" y="10406"/>
                  </a:lnTo>
                  <a:lnTo>
                    <a:pt x="13230" y="10391"/>
                  </a:lnTo>
                  <a:cubicBezTo>
                    <a:pt x="14420" y="10348"/>
                    <a:pt x="15595" y="10334"/>
                    <a:pt x="16770" y="10277"/>
                  </a:cubicBezTo>
                  <a:cubicBezTo>
                    <a:pt x="17659" y="10248"/>
                    <a:pt x="18547" y="10205"/>
                    <a:pt x="19422" y="10162"/>
                  </a:cubicBezTo>
                  <a:lnTo>
                    <a:pt x="19422" y="9732"/>
                  </a:lnTo>
                  <a:lnTo>
                    <a:pt x="19422" y="9445"/>
                  </a:lnTo>
                  <a:cubicBezTo>
                    <a:pt x="18547" y="9388"/>
                    <a:pt x="17659" y="9345"/>
                    <a:pt x="16770" y="9316"/>
                  </a:cubicBezTo>
                  <a:cubicBezTo>
                    <a:pt x="15595" y="9259"/>
                    <a:pt x="14405" y="9245"/>
                    <a:pt x="13230" y="9216"/>
                  </a:cubicBezTo>
                  <a:lnTo>
                    <a:pt x="11926" y="9202"/>
                  </a:lnTo>
                  <a:lnTo>
                    <a:pt x="13058" y="8542"/>
                  </a:lnTo>
                  <a:cubicBezTo>
                    <a:pt x="14047" y="7926"/>
                    <a:pt x="15065" y="7324"/>
                    <a:pt x="16068" y="6679"/>
                  </a:cubicBezTo>
                  <a:cubicBezTo>
                    <a:pt x="16828" y="6206"/>
                    <a:pt x="17573" y="5719"/>
                    <a:pt x="18332" y="5232"/>
                  </a:cubicBezTo>
                  <a:cubicBezTo>
                    <a:pt x="18218" y="5017"/>
                    <a:pt x="18103" y="4802"/>
                    <a:pt x="17974" y="4601"/>
                  </a:cubicBezTo>
                  <a:cubicBezTo>
                    <a:pt x="17171" y="5017"/>
                    <a:pt x="16369" y="5418"/>
                    <a:pt x="15566" y="5848"/>
                  </a:cubicBezTo>
                  <a:cubicBezTo>
                    <a:pt x="14520" y="6378"/>
                    <a:pt x="13502" y="6966"/>
                    <a:pt x="12456" y="7525"/>
                  </a:cubicBezTo>
                  <a:lnTo>
                    <a:pt x="11324" y="8170"/>
                  </a:lnTo>
                  <a:lnTo>
                    <a:pt x="11969" y="7038"/>
                  </a:lnTo>
                  <a:cubicBezTo>
                    <a:pt x="12528" y="5991"/>
                    <a:pt x="13101" y="4974"/>
                    <a:pt x="13646" y="3913"/>
                  </a:cubicBezTo>
                  <a:cubicBezTo>
                    <a:pt x="14061" y="3110"/>
                    <a:pt x="14477" y="2308"/>
                    <a:pt x="14893" y="1491"/>
                  </a:cubicBezTo>
                  <a:cubicBezTo>
                    <a:pt x="14692" y="1376"/>
                    <a:pt x="14491" y="1247"/>
                    <a:pt x="14291" y="1133"/>
                  </a:cubicBezTo>
                  <a:cubicBezTo>
                    <a:pt x="13789" y="1892"/>
                    <a:pt x="13287" y="2666"/>
                    <a:pt x="12814" y="3426"/>
                  </a:cubicBezTo>
                  <a:cubicBezTo>
                    <a:pt x="12169" y="4429"/>
                    <a:pt x="11567" y="5447"/>
                    <a:pt x="10951" y="6450"/>
                  </a:cubicBezTo>
                  <a:lnTo>
                    <a:pt x="10292" y="7568"/>
                  </a:lnTo>
                  <a:lnTo>
                    <a:pt x="10277" y="6264"/>
                  </a:lnTo>
                  <a:cubicBezTo>
                    <a:pt x="10249" y="5088"/>
                    <a:pt x="10234" y="3899"/>
                    <a:pt x="10177" y="2723"/>
                  </a:cubicBezTo>
                  <a:cubicBezTo>
                    <a:pt x="10134" y="1820"/>
                    <a:pt x="10091" y="903"/>
                    <a:pt x="10048" y="0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4" name="Google Shape;4324;p64"/>
            <p:cNvSpPr/>
            <p:nvPr/>
          </p:nvSpPr>
          <p:spPr>
            <a:xfrm>
              <a:off x="4807538" y="3492538"/>
              <a:ext cx="424275" cy="389550"/>
            </a:xfrm>
            <a:custGeom>
              <a:avLst/>
              <a:gdLst/>
              <a:ahLst/>
              <a:cxnLst/>
              <a:rect l="l" t="t" r="r" b="b"/>
              <a:pathLst>
                <a:path w="16971" h="15582" extrusionOk="0">
                  <a:moveTo>
                    <a:pt x="9034" y="1"/>
                  </a:moveTo>
                  <a:cubicBezTo>
                    <a:pt x="8203" y="1"/>
                    <a:pt x="7371" y="109"/>
                    <a:pt x="6565" y="324"/>
                  </a:cubicBezTo>
                  <a:cubicBezTo>
                    <a:pt x="4272" y="926"/>
                    <a:pt x="2308" y="2374"/>
                    <a:pt x="1047" y="4395"/>
                  </a:cubicBezTo>
                  <a:cubicBezTo>
                    <a:pt x="703" y="4939"/>
                    <a:pt x="445" y="5541"/>
                    <a:pt x="259" y="6158"/>
                  </a:cubicBezTo>
                  <a:cubicBezTo>
                    <a:pt x="216" y="6287"/>
                    <a:pt x="187" y="6430"/>
                    <a:pt x="158" y="6559"/>
                  </a:cubicBezTo>
                  <a:cubicBezTo>
                    <a:pt x="44" y="7089"/>
                    <a:pt x="1" y="7634"/>
                    <a:pt x="29" y="8178"/>
                  </a:cubicBezTo>
                  <a:cubicBezTo>
                    <a:pt x="144" y="9554"/>
                    <a:pt x="775" y="10300"/>
                    <a:pt x="1534" y="10672"/>
                  </a:cubicBezTo>
                  <a:cubicBezTo>
                    <a:pt x="2172" y="11006"/>
                    <a:pt x="2890" y="11086"/>
                    <a:pt x="3435" y="11086"/>
                  </a:cubicBezTo>
                  <a:cubicBezTo>
                    <a:pt x="3943" y="11086"/>
                    <a:pt x="4300" y="11016"/>
                    <a:pt x="4300" y="11016"/>
                  </a:cubicBezTo>
                  <a:lnTo>
                    <a:pt x="4300" y="11016"/>
                  </a:lnTo>
                  <a:cubicBezTo>
                    <a:pt x="4300" y="11016"/>
                    <a:pt x="3713" y="14814"/>
                    <a:pt x="5375" y="15359"/>
                  </a:cubicBezTo>
                  <a:cubicBezTo>
                    <a:pt x="5504" y="15402"/>
                    <a:pt x="5617" y="15422"/>
                    <a:pt x="5714" y="15422"/>
                  </a:cubicBezTo>
                  <a:cubicBezTo>
                    <a:pt x="6879" y="15422"/>
                    <a:pt x="6002" y="12593"/>
                    <a:pt x="6809" y="12593"/>
                  </a:cubicBezTo>
                  <a:cubicBezTo>
                    <a:pt x="7697" y="12593"/>
                    <a:pt x="6622" y="15230"/>
                    <a:pt x="8199" y="15560"/>
                  </a:cubicBezTo>
                  <a:cubicBezTo>
                    <a:pt x="8273" y="15575"/>
                    <a:pt x="8342" y="15582"/>
                    <a:pt x="8405" y="15582"/>
                  </a:cubicBezTo>
                  <a:cubicBezTo>
                    <a:pt x="9693" y="15582"/>
                    <a:pt x="8907" y="12679"/>
                    <a:pt x="10191" y="12679"/>
                  </a:cubicBezTo>
                  <a:cubicBezTo>
                    <a:pt x="11538" y="12679"/>
                    <a:pt x="11166" y="15459"/>
                    <a:pt x="12742" y="15560"/>
                  </a:cubicBezTo>
                  <a:cubicBezTo>
                    <a:pt x="12757" y="15560"/>
                    <a:pt x="12771" y="15561"/>
                    <a:pt x="12784" y="15561"/>
                  </a:cubicBezTo>
                  <a:cubicBezTo>
                    <a:pt x="14312" y="15561"/>
                    <a:pt x="13115" y="10873"/>
                    <a:pt x="13115" y="10873"/>
                  </a:cubicBezTo>
                  <a:lnTo>
                    <a:pt x="13115" y="10873"/>
                  </a:lnTo>
                  <a:cubicBezTo>
                    <a:pt x="13115" y="10873"/>
                    <a:pt x="13524" y="10963"/>
                    <a:pt x="14073" y="10963"/>
                  </a:cubicBezTo>
                  <a:cubicBezTo>
                    <a:pt x="14623" y="10963"/>
                    <a:pt x="15315" y="10873"/>
                    <a:pt x="15881" y="10515"/>
                  </a:cubicBezTo>
                  <a:cubicBezTo>
                    <a:pt x="16139" y="10357"/>
                    <a:pt x="16340" y="10156"/>
                    <a:pt x="16512" y="9913"/>
                  </a:cubicBezTo>
                  <a:cubicBezTo>
                    <a:pt x="16784" y="9511"/>
                    <a:pt x="16970" y="8938"/>
                    <a:pt x="16970" y="8178"/>
                  </a:cubicBezTo>
                  <a:cubicBezTo>
                    <a:pt x="16970" y="6631"/>
                    <a:pt x="16053" y="2933"/>
                    <a:pt x="13101" y="1084"/>
                  </a:cubicBezTo>
                  <a:cubicBezTo>
                    <a:pt x="13015" y="1026"/>
                    <a:pt x="12929" y="969"/>
                    <a:pt x="12828" y="926"/>
                  </a:cubicBezTo>
                  <a:cubicBezTo>
                    <a:pt x="12527" y="754"/>
                    <a:pt x="12226" y="611"/>
                    <a:pt x="11911" y="482"/>
                  </a:cubicBezTo>
                  <a:cubicBezTo>
                    <a:pt x="11194" y="224"/>
                    <a:pt x="10449" y="66"/>
                    <a:pt x="9689" y="23"/>
                  </a:cubicBezTo>
                  <a:cubicBezTo>
                    <a:pt x="9471" y="8"/>
                    <a:pt x="9253" y="1"/>
                    <a:pt x="9034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5" name="Google Shape;4325;p64"/>
            <p:cNvSpPr/>
            <p:nvPr/>
          </p:nvSpPr>
          <p:spPr>
            <a:xfrm>
              <a:off x="4989213" y="3705238"/>
              <a:ext cx="78500" cy="57900"/>
            </a:xfrm>
            <a:custGeom>
              <a:avLst/>
              <a:gdLst/>
              <a:ahLst/>
              <a:cxnLst/>
              <a:rect l="l" t="t" r="r" b="b"/>
              <a:pathLst>
                <a:path w="3140" h="2316" extrusionOk="0">
                  <a:moveTo>
                    <a:pt x="1233" y="0"/>
                  </a:moveTo>
                  <a:cubicBezTo>
                    <a:pt x="1233" y="0"/>
                    <a:pt x="0" y="1935"/>
                    <a:pt x="430" y="2236"/>
                  </a:cubicBezTo>
                  <a:cubicBezTo>
                    <a:pt x="479" y="2270"/>
                    <a:pt x="528" y="2285"/>
                    <a:pt x="577" y="2285"/>
                  </a:cubicBezTo>
                  <a:cubicBezTo>
                    <a:pt x="970" y="2285"/>
                    <a:pt x="1376" y="1347"/>
                    <a:pt x="1376" y="1347"/>
                  </a:cubicBezTo>
                  <a:cubicBezTo>
                    <a:pt x="1376" y="1347"/>
                    <a:pt x="1563" y="2316"/>
                    <a:pt x="2157" y="2316"/>
                  </a:cubicBezTo>
                  <a:cubicBezTo>
                    <a:pt x="2222" y="2316"/>
                    <a:pt x="2291" y="2304"/>
                    <a:pt x="2365" y="2279"/>
                  </a:cubicBezTo>
                  <a:cubicBezTo>
                    <a:pt x="3139" y="2035"/>
                    <a:pt x="1233" y="0"/>
                    <a:pt x="1233" y="0"/>
                  </a:cubicBezTo>
                  <a:close/>
                </a:path>
              </a:pathLst>
            </a:custGeom>
            <a:solidFill>
              <a:srgbClr val="1E032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6" name="Google Shape;4326;p64"/>
            <p:cNvSpPr/>
            <p:nvPr/>
          </p:nvSpPr>
          <p:spPr>
            <a:xfrm>
              <a:off x="4883513" y="3581088"/>
              <a:ext cx="92450" cy="133550"/>
            </a:xfrm>
            <a:custGeom>
              <a:avLst/>
              <a:gdLst/>
              <a:ahLst/>
              <a:cxnLst/>
              <a:rect l="l" t="t" r="r" b="b"/>
              <a:pathLst>
                <a:path w="3698" h="5342" extrusionOk="0">
                  <a:moveTo>
                    <a:pt x="2008" y="0"/>
                  </a:moveTo>
                  <a:cubicBezTo>
                    <a:pt x="1223" y="0"/>
                    <a:pt x="513" y="500"/>
                    <a:pt x="244" y="1240"/>
                  </a:cubicBezTo>
                  <a:cubicBezTo>
                    <a:pt x="43" y="1784"/>
                    <a:pt x="0" y="2386"/>
                    <a:pt x="100" y="2945"/>
                  </a:cubicBezTo>
                  <a:cubicBezTo>
                    <a:pt x="172" y="3332"/>
                    <a:pt x="272" y="3705"/>
                    <a:pt x="401" y="4063"/>
                  </a:cubicBezTo>
                  <a:cubicBezTo>
                    <a:pt x="502" y="4364"/>
                    <a:pt x="659" y="4665"/>
                    <a:pt x="860" y="4909"/>
                  </a:cubicBezTo>
                  <a:cubicBezTo>
                    <a:pt x="1125" y="5186"/>
                    <a:pt x="1502" y="5341"/>
                    <a:pt x="1879" y="5341"/>
                  </a:cubicBezTo>
                  <a:cubicBezTo>
                    <a:pt x="1950" y="5341"/>
                    <a:pt x="2022" y="5336"/>
                    <a:pt x="2093" y="5324"/>
                  </a:cubicBezTo>
                  <a:cubicBezTo>
                    <a:pt x="2150" y="5310"/>
                    <a:pt x="2193" y="5310"/>
                    <a:pt x="2236" y="5296"/>
                  </a:cubicBezTo>
                  <a:cubicBezTo>
                    <a:pt x="2953" y="5124"/>
                    <a:pt x="3426" y="4421"/>
                    <a:pt x="3540" y="3719"/>
                  </a:cubicBezTo>
                  <a:cubicBezTo>
                    <a:pt x="3698" y="2759"/>
                    <a:pt x="3569" y="1770"/>
                    <a:pt x="3168" y="896"/>
                  </a:cubicBezTo>
                  <a:cubicBezTo>
                    <a:pt x="3024" y="552"/>
                    <a:pt x="2766" y="265"/>
                    <a:pt x="2451" y="79"/>
                  </a:cubicBezTo>
                  <a:cubicBezTo>
                    <a:pt x="2351" y="36"/>
                    <a:pt x="2265" y="7"/>
                    <a:pt x="2164" y="7"/>
                  </a:cubicBezTo>
                  <a:cubicBezTo>
                    <a:pt x="2112" y="3"/>
                    <a:pt x="2060" y="0"/>
                    <a:pt x="2008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7" name="Google Shape;4327;p64"/>
            <p:cNvSpPr/>
            <p:nvPr/>
          </p:nvSpPr>
          <p:spPr>
            <a:xfrm>
              <a:off x="4901413" y="3583038"/>
              <a:ext cx="74550" cy="131175"/>
            </a:xfrm>
            <a:custGeom>
              <a:avLst/>
              <a:gdLst/>
              <a:ahLst/>
              <a:cxnLst/>
              <a:rect l="l" t="t" r="r" b="b"/>
              <a:pathLst>
                <a:path w="2982" h="5247" extrusionOk="0">
                  <a:moveTo>
                    <a:pt x="1735" y="1"/>
                  </a:moveTo>
                  <a:cubicBezTo>
                    <a:pt x="1047" y="115"/>
                    <a:pt x="488" y="588"/>
                    <a:pt x="244" y="1233"/>
                  </a:cubicBezTo>
                  <a:cubicBezTo>
                    <a:pt x="44" y="1778"/>
                    <a:pt x="1" y="2366"/>
                    <a:pt x="101" y="2939"/>
                  </a:cubicBezTo>
                  <a:cubicBezTo>
                    <a:pt x="173" y="3326"/>
                    <a:pt x="273" y="3698"/>
                    <a:pt x="402" y="4057"/>
                  </a:cubicBezTo>
                  <a:cubicBezTo>
                    <a:pt x="502" y="4358"/>
                    <a:pt x="646" y="4644"/>
                    <a:pt x="861" y="4902"/>
                  </a:cubicBezTo>
                  <a:cubicBezTo>
                    <a:pt x="1004" y="5060"/>
                    <a:pt x="1176" y="5175"/>
                    <a:pt x="1377" y="5246"/>
                  </a:cubicBezTo>
                  <a:cubicBezTo>
                    <a:pt x="1434" y="5232"/>
                    <a:pt x="1477" y="5232"/>
                    <a:pt x="1520" y="5218"/>
                  </a:cubicBezTo>
                  <a:cubicBezTo>
                    <a:pt x="2237" y="5046"/>
                    <a:pt x="2710" y="4343"/>
                    <a:pt x="2824" y="3641"/>
                  </a:cubicBezTo>
                  <a:cubicBezTo>
                    <a:pt x="2982" y="2681"/>
                    <a:pt x="2853" y="1692"/>
                    <a:pt x="2452" y="818"/>
                  </a:cubicBezTo>
                  <a:cubicBezTo>
                    <a:pt x="2308" y="474"/>
                    <a:pt x="2050" y="187"/>
                    <a:pt x="1735" y="1"/>
                  </a:cubicBezTo>
                  <a:close/>
                </a:path>
              </a:pathLst>
            </a:custGeom>
            <a:solidFill>
              <a:srgbClr val="1E032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8" name="Google Shape;4328;p64"/>
            <p:cNvSpPr/>
            <p:nvPr/>
          </p:nvSpPr>
          <p:spPr>
            <a:xfrm>
              <a:off x="5075213" y="3594588"/>
              <a:ext cx="86125" cy="114575"/>
            </a:xfrm>
            <a:custGeom>
              <a:avLst/>
              <a:gdLst/>
              <a:ahLst/>
              <a:cxnLst/>
              <a:rect l="l" t="t" r="r" b="b"/>
              <a:pathLst>
                <a:path w="3445" h="4583" extrusionOk="0">
                  <a:moveTo>
                    <a:pt x="1400" y="1"/>
                  </a:moveTo>
                  <a:cubicBezTo>
                    <a:pt x="1265" y="1"/>
                    <a:pt x="1130" y="28"/>
                    <a:pt x="1003" y="83"/>
                  </a:cubicBezTo>
                  <a:cubicBezTo>
                    <a:pt x="932" y="112"/>
                    <a:pt x="860" y="155"/>
                    <a:pt x="788" y="212"/>
                  </a:cubicBezTo>
                  <a:cubicBezTo>
                    <a:pt x="115" y="728"/>
                    <a:pt x="0" y="4025"/>
                    <a:pt x="1577" y="4512"/>
                  </a:cubicBezTo>
                  <a:lnTo>
                    <a:pt x="1648" y="4541"/>
                  </a:lnTo>
                  <a:cubicBezTo>
                    <a:pt x="1765" y="4569"/>
                    <a:pt x="1875" y="4582"/>
                    <a:pt x="1978" y="4582"/>
                  </a:cubicBezTo>
                  <a:cubicBezTo>
                    <a:pt x="3187" y="4582"/>
                    <a:pt x="3445" y="2757"/>
                    <a:pt x="3168" y="1832"/>
                  </a:cubicBezTo>
                  <a:cubicBezTo>
                    <a:pt x="2953" y="1187"/>
                    <a:pt x="2551" y="614"/>
                    <a:pt x="2007" y="212"/>
                  </a:cubicBezTo>
                  <a:cubicBezTo>
                    <a:pt x="1830" y="71"/>
                    <a:pt x="1616" y="1"/>
                    <a:pt x="1400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9" name="Google Shape;4329;p64"/>
            <p:cNvSpPr/>
            <p:nvPr/>
          </p:nvSpPr>
          <p:spPr>
            <a:xfrm>
              <a:off x="5075213" y="3596663"/>
              <a:ext cx="65950" cy="110750"/>
            </a:xfrm>
            <a:custGeom>
              <a:avLst/>
              <a:gdLst/>
              <a:ahLst/>
              <a:cxnLst/>
              <a:rect l="l" t="t" r="r" b="b"/>
              <a:pathLst>
                <a:path w="2638" h="4430" extrusionOk="0">
                  <a:moveTo>
                    <a:pt x="1003" y="0"/>
                  </a:moveTo>
                  <a:cubicBezTo>
                    <a:pt x="932" y="29"/>
                    <a:pt x="860" y="72"/>
                    <a:pt x="788" y="129"/>
                  </a:cubicBezTo>
                  <a:cubicBezTo>
                    <a:pt x="115" y="645"/>
                    <a:pt x="0" y="3942"/>
                    <a:pt x="1577" y="4429"/>
                  </a:cubicBezTo>
                  <a:cubicBezTo>
                    <a:pt x="2465" y="4099"/>
                    <a:pt x="2637" y="2580"/>
                    <a:pt x="2394" y="1749"/>
                  </a:cubicBezTo>
                  <a:cubicBezTo>
                    <a:pt x="2236" y="1233"/>
                    <a:pt x="1792" y="488"/>
                    <a:pt x="1233" y="129"/>
                  </a:cubicBezTo>
                  <a:cubicBezTo>
                    <a:pt x="1161" y="72"/>
                    <a:pt x="1089" y="29"/>
                    <a:pt x="1003" y="0"/>
                  </a:cubicBezTo>
                  <a:close/>
                </a:path>
              </a:pathLst>
            </a:custGeom>
            <a:solidFill>
              <a:srgbClr val="1E032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0" name="Google Shape;4330;p64"/>
            <p:cNvSpPr/>
            <p:nvPr/>
          </p:nvSpPr>
          <p:spPr>
            <a:xfrm>
              <a:off x="4938338" y="3696638"/>
              <a:ext cx="43725" cy="34425"/>
            </a:xfrm>
            <a:custGeom>
              <a:avLst/>
              <a:gdLst/>
              <a:ahLst/>
              <a:cxnLst/>
              <a:rect l="l" t="t" r="r" b="b"/>
              <a:pathLst>
                <a:path w="1749" h="1377" extrusionOk="0">
                  <a:moveTo>
                    <a:pt x="1749" y="0"/>
                  </a:moveTo>
                  <a:lnTo>
                    <a:pt x="0" y="1376"/>
                  </a:lnTo>
                  <a:cubicBezTo>
                    <a:pt x="0" y="1376"/>
                    <a:pt x="12" y="1377"/>
                    <a:pt x="33" y="1377"/>
                  </a:cubicBezTo>
                  <a:cubicBezTo>
                    <a:pt x="252" y="1377"/>
                    <a:pt x="1475" y="1317"/>
                    <a:pt x="1749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1" name="Google Shape;4331;p64"/>
            <p:cNvSpPr/>
            <p:nvPr/>
          </p:nvSpPr>
          <p:spPr>
            <a:xfrm>
              <a:off x="5079138" y="3698063"/>
              <a:ext cx="40875" cy="25825"/>
            </a:xfrm>
            <a:custGeom>
              <a:avLst/>
              <a:gdLst/>
              <a:ahLst/>
              <a:cxnLst/>
              <a:rect l="l" t="t" r="r" b="b"/>
              <a:pathLst>
                <a:path w="1635" h="1033" extrusionOk="0">
                  <a:moveTo>
                    <a:pt x="1" y="0"/>
                  </a:moveTo>
                  <a:cubicBezTo>
                    <a:pt x="1" y="1"/>
                    <a:pt x="489" y="1033"/>
                    <a:pt x="1590" y="1033"/>
                  </a:cubicBezTo>
                  <a:cubicBezTo>
                    <a:pt x="1605" y="1033"/>
                    <a:pt x="1620" y="1033"/>
                    <a:pt x="1635" y="1032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2" name="Google Shape;4332;p64"/>
            <p:cNvSpPr/>
            <p:nvPr/>
          </p:nvSpPr>
          <p:spPr>
            <a:xfrm>
              <a:off x="4807888" y="3656488"/>
              <a:ext cx="56300" cy="103225"/>
            </a:xfrm>
            <a:custGeom>
              <a:avLst/>
              <a:gdLst/>
              <a:ahLst/>
              <a:cxnLst/>
              <a:rect l="l" t="t" r="r" b="b"/>
              <a:pathLst>
                <a:path w="2252" h="4129" extrusionOk="0">
                  <a:moveTo>
                    <a:pt x="159" y="1"/>
                  </a:moveTo>
                  <a:cubicBezTo>
                    <a:pt x="101" y="187"/>
                    <a:pt x="73" y="373"/>
                    <a:pt x="58" y="574"/>
                  </a:cubicBezTo>
                  <a:cubicBezTo>
                    <a:pt x="1" y="918"/>
                    <a:pt x="1" y="1276"/>
                    <a:pt x="30" y="1635"/>
                  </a:cubicBezTo>
                  <a:cubicBezTo>
                    <a:pt x="116" y="2753"/>
                    <a:pt x="546" y="3441"/>
                    <a:pt x="1119" y="3871"/>
                  </a:cubicBezTo>
                  <a:cubicBezTo>
                    <a:pt x="1248" y="3971"/>
                    <a:pt x="1377" y="4057"/>
                    <a:pt x="1520" y="4129"/>
                  </a:cubicBezTo>
                  <a:cubicBezTo>
                    <a:pt x="2251" y="1649"/>
                    <a:pt x="646" y="330"/>
                    <a:pt x="159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3" name="Google Shape;4333;p64"/>
            <p:cNvSpPr/>
            <p:nvPr/>
          </p:nvSpPr>
          <p:spPr>
            <a:xfrm>
              <a:off x="4814338" y="3602388"/>
              <a:ext cx="23325" cy="44100"/>
            </a:xfrm>
            <a:custGeom>
              <a:avLst/>
              <a:gdLst/>
              <a:ahLst/>
              <a:cxnLst/>
              <a:rect l="l" t="t" r="r" b="b"/>
              <a:pathLst>
                <a:path w="933" h="1764" extrusionOk="0">
                  <a:moveTo>
                    <a:pt x="775" y="1"/>
                  </a:moveTo>
                  <a:lnTo>
                    <a:pt x="775" y="1"/>
                  </a:lnTo>
                  <a:cubicBezTo>
                    <a:pt x="445" y="545"/>
                    <a:pt x="173" y="1147"/>
                    <a:pt x="1" y="1764"/>
                  </a:cubicBezTo>
                  <a:cubicBezTo>
                    <a:pt x="345" y="1434"/>
                    <a:pt x="933" y="746"/>
                    <a:pt x="775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4" name="Google Shape;4334;p64"/>
            <p:cNvSpPr/>
            <p:nvPr/>
          </p:nvSpPr>
          <p:spPr>
            <a:xfrm>
              <a:off x="4826538" y="3620138"/>
              <a:ext cx="50900" cy="38175"/>
            </a:xfrm>
            <a:custGeom>
              <a:avLst/>
              <a:gdLst/>
              <a:ahLst/>
              <a:cxnLst/>
              <a:rect l="l" t="t" r="r" b="b"/>
              <a:pathLst>
                <a:path w="2036" h="1527" extrusionOk="0">
                  <a:moveTo>
                    <a:pt x="1298" y="1"/>
                  </a:moveTo>
                  <a:cubicBezTo>
                    <a:pt x="734" y="1"/>
                    <a:pt x="0" y="1527"/>
                    <a:pt x="0" y="1527"/>
                  </a:cubicBezTo>
                  <a:cubicBezTo>
                    <a:pt x="0" y="1527"/>
                    <a:pt x="2035" y="409"/>
                    <a:pt x="1462" y="50"/>
                  </a:cubicBezTo>
                  <a:cubicBezTo>
                    <a:pt x="1410" y="16"/>
                    <a:pt x="1355" y="1"/>
                    <a:pt x="1298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5" name="Google Shape;4335;p64"/>
            <p:cNvSpPr/>
            <p:nvPr/>
          </p:nvSpPr>
          <p:spPr>
            <a:xfrm>
              <a:off x="4837638" y="3654338"/>
              <a:ext cx="44100" cy="18300"/>
            </a:xfrm>
            <a:custGeom>
              <a:avLst/>
              <a:gdLst/>
              <a:ahLst/>
              <a:cxnLst/>
              <a:rect l="l" t="t" r="r" b="b"/>
              <a:pathLst>
                <a:path w="1764" h="732" extrusionOk="0">
                  <a:moveTo>
                    <a:pt x="1264" y="0"/>
                  </a:moveTo>
                  <a:cubicBezTo>
                    <a:pt x="824" y="0"/>
                    <a:pt x="1" y="732"/>
                    <a:pt x="1" y="732"/>
                  </a:cubicBezTo>
                  <a:cubicBezTo>
                    <a:pt x="1" y="732"/>
                    <a:pt x="1763" y="459"/>
                    <a:pt x="1462" y="87"/>
                  </a:cubicBezTo>
                  <a:cubicBezTo>
                    <a:pt x="1415" y="26"/>
                    <a:pt x="1346" y="0"/>
                    <a:pt x="1264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6" name="Google Shape;4336;p64"/>
            <p:cNvSpPr/>
            <p:nvPr/>
          </p:nvSpPr>
          <p:spPr>
            <a:xfrm>
              <a:off x="4848038" y="3676013"/>
              <a:ext cx="42075" cy="14225"/>
            </a:xfrm>
            <a:custGeom>
              <a:avLst/>
              <a:gdLst/>
              <a:ahLst/>
              <a:cxnLst/>
              <a:rect l="l" t="t" r="r" b="b"/>
              <a:pathLst>
                <a:path w="1683" h="569" extrusionOk="0">
                  <a:moveTo>
                    <a:pt x="1211" y="0"/>
                  </a:moveTo>
                  <a:cubicBezTo>
                    <a:pt x="765" y="0"/>
                    <a:pt x="0" y="567"/>
                    <a:pt x="0" y="567"/>
                  </a:cubicBezTo>
                  <a:cubicBezTo>
                    <a:pt x="0" y="567"/>
                    <a:pt x="41" y="568"/>
                    <a:pt x="109" y="568"/>
                  </a:cubicBezTo>
                  <a:cubicBezTo>
                    <a:pt x="483" y="568"/>
                    <a:pt x="1683" y="537"/>
                    <a:pt x="1476" y="137"/>
                  </a:cubicBezTo>
                  <a:cubicBezTo>
                    <a:pt x="1423" y="39"/>
                    <a:pt x="1328" y="0"/>
                    <a:pt x="1211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7" name="Google Shape;4337;p64"/>
            <p:cNvSpPr/>
            <p:nvPr/>
          </p:nvSpPr>
          <p:spPr>
            <a:xfrm>
              <a:off x="4854488" y="3700138"/>
              <a:ext cx="43125" cy="10050"/>
            </a:xfrm>
            <a:custGeom>
              <a:avLst/>
              <a:gdLst/>
              <a:ahLst/>
              <a:cxnLst/>
              <a:rect l="l" t="t" r="r" b="b"/>
              <a:pathLst>
                <a:path w="1725" h="402" extrusionOk="0">
                  <a:moveTo>
                    <a:pt x="1113" y="0"/>
                  </a:moveTo>
                  <a:cubicBezTo>
                    <a:pt x="624" y="0"/>
                    <a:pt x="0" y="204"/>
                    <a:pt x="0" y="204"/>
                  </a:cubicBezTo>
                  <a:cubicBezTo>
                    <a:pt x="0" y="204"/>
                    <a:pt x="835" y="402"/>
                    <a:pt x="1323" y="402"/>
                  </a:cubicBezTo>
                  <a:cubicBezTo>
                    <a:pt x="1567" y="402"/>
                    <a:pt x="1725" y="352"/>
                    <a:pt x="1648" y="204"/>
                  </a:cubicBezTo>
                  <a:cubicBezTo>
                    <a:pt x="1567" y="51"/>
                    <a:pt x="1357" y="0"/>
                    <a:pt x="1113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8" name="Google Shape;4338;p64"/>
            <p:cNvSpPr/>
            <p:nvPr/>
          </p:nvSpPr>
          <p:spPr>
            <a:xfrm>
              <a:off x="4858788" y="3718338"/>
              <a:ext cx="40000" cy="12950"/>
            </a:xfrm>
            <a:custGeom>
              <a:avLst/>
              <a:gdLst/>
              <a:ahLst/>
              <a:cxnLst/>
              <a:rect l="l" t="t" r="r" b="b"/>
              <a:pathLst>
                <a:path w="1600" h="518" extrusionOk="0">
                  <a:moveTo>
                    <a:pt x="925" y="1"/>
                  </a:moveTo>
                  <a:cubicBezTo>
                    <a:pt x="495" y="1"/>
                    <a:pt x="0" y="107"/>
                    <a:pt x="0" y="107"/>
                  </a:cubicBezTo>
                  <a:cubicBezTo>
                    <a:pt x="0" y="107"/>
                    <a:pt x="806" y="518"/>
                    <a:pt x="1252" y="518"/>
                  </a:cubicBezTo>
                  <a:cubicBezTo>
                    <a:pt x="1400" y="518"/>
                    <a:pt x="1509" y="472"/>
                    <a:pt x="1534" y="350"/>
                  </a:cubicBezTo>
                  <a:cubicBezTo>
                    <a:pt x="1599" y="76"/>
                    <a:pt x="1285" y="1"/>
                    <a:pt x="925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9" name="Google Shape;4339;p64"/>
            <p:cNvSpPr/>
            <p:nvPr/>
          </p:nvSpPr>
          <p:spPr>
            <a:xfrm>
              <a:off x="4854488" y="3743463"/>
              <a:ext cx="51875" cy="20575"/>
            </a:xfrm>
            <a:custGeom>
              <a:avLst/>
              <a:gdLst/>
              <a:ahLst/>
              <a:cxnLst/>
              <a:rect l="l" t="t" r="r" b="b"/>
              <a:pathLst>
                <a:path w="2075" h="823" extrusionOk="0">
                  <a:moveTo>
                    <a:pt x="257" y="0"/>
                  </a:moveTo>
                  <a:cubicBezTo>
                    <a:pt x="103" y="0"/>
                    <a:pt x="0" y="5"/>
                    <a:pt x="0" y="5"/>
                  </a:cubicBezTo>
                  <a:cubicBezTo>
                    <a:pt x="0" y="5"/>
                    <a:pt x="673" y="823"/>
                    <a:pt x="1215" y="823"/>
                  </a:cubicBezTo>
                  <a:cubicBezTo>
                    <a:pt x="1353" y="823"/>
                    <a:pt x="1483" y="769"/>
                    <a:pt x="1591" y="635"/>
                  </a:cubicBezTo>
                  <a:cubicBezTo>
                    <a:pt x="2075" y="62"/>
                    <a:pt x="820" y="0"/>
                    <a:pt x="257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0" name="Google Shape;4340;p64"/>
            <p:cNvSpPr/>
            <p:nvPr/>
          </p:nvSpPr>
          <p:spPr>
            <a:xfrm>
              <a:off x="4971638" y="3492388"/>
              <a:ext cx="133700" cy="50825"/>
            </a:xfrm>
            <a:custGeom>
              <a:avLst/>
              <a:gdLst/>
              <a:ahLst/>
              <a:cxnLst/>
              <a:rect l="l" t="t" r="r" b="b"/>
              <a:pathLst>
                <a:path w="5348" h="2033" extrusionOk="0">
                  <a:moveTo>
                    <a:pt x="2466" y="1"/>
                  </a:moveTo>
                  <a:cubicBezTo>
                    <a:pt x="2280" y="1"/>
                    <a:pt x="2108" y="15"/>
                    <a:pt x="1922" y="29"/>
                  </a:cubicBezTo>
                  <a:cubicBezTo>
                    <a:pt x="1277" y="58"/>
                    <a:pt x="632" y="158"/>
                    <a:pt x="1" y="330"/>
                  </a:cubicBezTo>
                  <a:cubicBezTo>
                    <a:pt x="87" y="502"/>
                    <a:pt x="202" y="660"/>
                    <a:pt x="316" y="817"/>
                  </a:cubicBezTo>
                  <a:cubicBezTo>
                    <a:pt x="417" y="946"/>
                    <a:pt x="531" y="1075"/>
                    <a:pt x="660" y="1204"/>
                  </a:cubicBezTo>
                  <a:cubicBezTo>
                    <a:pt x="1133" y="1634"/>
                    <a:pt x="1721" y="1921"/>
                    <a:pt x="2352" y="1993"/>
                  </a:cubicBezTo>
                  <a:cubicBezTo>
                    <a:pt x="2438" y="2007"/>
                    <a:pt x="2524" y="2021"/>
                    <a:pt x="2624" y="2021"/>
                  </a:cubicBezTo>
                  <a:cubicBezTo>
                    <a:pt x="2703" y="2029"/>
                    <a:pt x="2778" y="2032"/>
                    <a:pt x="2853" y="2032"/>
                  </a:cubicBezTo>
                  <a:cubicBezTo>
                    <a:pt x="2928" y="2032"/>
                    <a:pt x="3004" y="2029"/>
                    <a:pt x="3082" y="2021"/>
                  </a:cubicBezTo>
                  <a:cubicBezTo>
                    <a:pt x="4000" y="1978"/>
                    <a:pt x="4559" y="1692"/>
                    <a:pt x="4888" y="1348"/>
                  </a:cubicBezTo>
                  <a:cubicBezTo>
                    <a:pt x="5003" y="1233"/>
                    <a:pt x="5103" y="1104"/>
                    <a:pt x="5175" y="961"/>
                  </a:cubicBezTo>
                  <a:cubicBezTo>
                    <a:pt x="5261" y="817"/>
                    <a:pt x="5318" y="660"/>
                    <a:pt x="5347" y="488"/>
                  </a:cubicBezTo>
                  <a:cubicBezTo>
                    <a:pt x="4630" y="230"/>
                    <a:pt x="3871" y="58"/>
                    <a:pt x="3097" y="15"/>
                  </a:cubicBezTo>
                  <a:lnTo>
                    <a:pt x="3025" y="15"/>
                  </a:lnTo>
                  <a:cubicBezTo>
                    <a:pt x="2896" y="1"/>
                    <a:pt x="2767" y="1"/>
                    <a:pt x="2638" y="1"/>
                  </a:cubicBezTo>
                  <a:close/>
                </a:path>
              </a:pathLst>
            </a:custGeom>
            <a:solidFill>
              <a:srgbClr val="FFD3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1" name="Google Shape;4341;p64"/>
            <p:cNvSpPr/>
            <p:nvPr/>
          </p:nvSpPr>
          <p:spPr>
            <a:xfrm>
              <a:off x="4807888" y="3670463"/>
              <a:ext cx="33000" cy="82450"/>
            </a:xfrm>
            <a:custGeom>
              <a:avLst/>
              <a:gdLst/>
              <a:ahLst/>
              <a:cxnLst/>
              <a:rect l="l" t="t" r="r" b="b"/>
              <a:pathLst>
                <a:path w="1320" h="3298" extrusionOk="0">
                  <a:moveTo>
                    <a:pt x="58" y="1"/>
                  </a:moveTo>
                  <a:cubicBezTo>
                    <a:pt x="1" y="359"/>
                    <a:pt x="1" y="703"/>
                    <a:pt x="30" y="1061"/>
                  </a:cubicBezTo>
                  <a:cubicBezTo>
                    <a:pt x="116" y="2179"/>
                    <a:pt x="546" y="2882"/>
                    <a:pt x="1119" y="3297"/>
                  </a:cubicBezTo>
                  <a:cubicBezTo>
                    <a:pt x="1320" y="1291"/>
                    <a:pt x="288" y="216"/>
                    <a:pt x="58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2" name="Google Shape;4342;p64"/>
            <p:cNvSpPr/>
            <p:nvPr/>
          </p:nvSpPr>
          <p:spPr>
            <a:xfrm>
              <a:off x="5133613" y="3717763"/>
              <a:ext cx="6825" cy="6100"/>
            </a:xfrm>
            <a:custGeom>
              <a:avLst/>
              <a:gdLst/>
              <a:ahLst/>
              <a:cxnLst/>
              <a:rect l="l" t="t" r="r" b="b"/>
              <a:pathLst>
                <a:path w="273" h="244" extrusionOk="0">
                  <a:moveTo>
                    <a:pt x="158" y="1"/>
                  </a:moveTo>
                  <a:cubicBezTo>
                    <a:pt x="58" y="1"/>
                    <a:pt x="0" y="130"/>
                    <a:pt x="72" y="201"/>
                  </a:cubicBezTo>
                  <a:cubicBezTo>
                    <a:pt x="96" y="231"/>
                    <a:pt x="127" y="243"/>
                    <a:pt x="158" y="243"/>
                  </a:cubicBezTo>
                  <a:cubicBezTo>
                    <a:pt x="217" y="243"/>
                    <a:pt x="273" y="196"/>
                    <a:pt x="273" y="130"/>
                  </a:cubicBezTo>
                  <a:cubicBezTo>
                    <a:pt x="273" y="58"/>
                    <a:pt x="230" y="1"/>
                    <a:pt x="158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3" name="Google Shape;4343;p64"/>
            <p:cNvSpPr/>
            <p:nvPr/>
          </p:nvSpPr>
          <p:spPr>
            <a:xfrm>
              <a:off x="5152588" y="3699763"/>
              <a:ext cx="6125" cy="5925"/>
            </a:xfrm>
            <a:custGeom>
              <a:avLst/>
              <a:gdLst/>
              <a:ahLst/>
              <a:cxnLst/>
              <a:rect l="l" t="t" r="r" b="b"/>
              <a:pathLst>
                <a:path w="245" h="237" extrusionOk="0">
                  <a:moveTo>
                    <a:pt x="123" y="1"/>
                  </a:moveTo>
                  <a:cubicBezTo>
                    <a:pt x="62" y="1"/>
                    <a:pt x="1" y="40"/>
                    <a:pt x="1" y="119"/>
                  </a:cubicBezTo>
                  <a:cubicBezTo>
                    <a:pt x="1" y="198"/>
                    <a:pt x="62" y="237"/>
                    <a:pt x="123" y="237"/>
                  </a:cubicBezTo>
                  <a:cubicBezTo>
                    <a:pt x="184" y="237"/>
                    <a:pt x="245" y="198"/>
                    <a:pt x="245" y="119"/>
                  </a:cubicBezTo>
                  <a:cubicBezTo>
                    <a:pt x="245" y="40"/>
                    <a:pt x="184" y="1"/>
                    <a:pt x="123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4" name="Google Shape;4344;p64"/>
            <p:cNvSpPr/>
            <p:nvPr/>
          </p:nvSpPr>
          <p:spPr>
            <a:xfrm>
              <a:off x="4898913" y="3708713"/>
              <a:ext cx="6125" cy="5950"/>
            </a:xfrm>
            <a:custGeom>
              <a:avLst/>
              <a:gdLst/>
              <a:ahLst/>
              <a:cxnLst/>
              <a:rect l="l" t="t" r="r" b="b"/>
              <a:pathLst>
                <a:path w="245" h="238" extrusionOk="0">
                  <a:moveTo>
                    <a:pt x="122" y="1"/>
                  </a:moveTo>
                  <a:cubicBezTo>
                    <a:pt x="61" y="1"/>
                    <a:pt x="0" y="40"/>
                    <a:pt x="0" y="119"/>
                  </a:cubicBezTo>
                  <a:cubicBezTo>
                    <a:pt x="0" y="198"/>
                    <a:pt x="61" y="237"/>
                    <a:pt x="122" y="237"/>
                  </a:cubicBezTo>
                  <a:cubicBezTo>
                    <a:pt x="183" y="237"/>
                    <a:pt x="244" y="198"/>
                    <a:pt x="244" y="119"/>
                  </a:cubicBezTo>
                  <a:cubicBezTo>
                    <a:pt x="244" y="40"/>
                    <a:pt x="183" y="1"/>
                    <a:pt x="122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5" name="Google Shape;4345;p64"/>
            <p:cNvSpPr/>
            <p:nvPr/>
          </p:nvSpPr>
          <p:spPr>
            <a:xfrm>
              <a:off x="4925063" y="3727088"/>
              <a:ext cx="7200" cy="5850"/>
            </a:xfrm>
            <a:custGeom>
              <a:avLst/>
              <a:gdLst/>
              <a:ahLst/>
              <a:cxnLst/>
              <a:rect l="l" t="t" r="r" b="b"/>
              <a:pathLst>
                <a:path w="288" h="234" extrusionOk="0">
                  <a:moveTo>
                    <a:pt x="158" y="0"/>
                  </a:moveTo>
                  <a:cubicBezTo>
                    <a:pt x="58" y="0"/>
                    <a:pt x="1" y="129"/>
                    <a:pt x="72" y="201"/>
                  </a:cubicBezTo>
                  <a:cubicBezTo>
                    <a:pt x="99" y="223"/>
                    <a:pt x="130" y="233"/>
                    <a:pt x="160" y="233"/>
                  </a:cubicBezTo>
                  <a:cubicBezTo>
                    <a:pt x="226" y="233"/>
                    <a:pt x="287" y="184"/>
                    <a:pt x="287" y="115"/>
                  </a:cubicBezTo>
                  <a:cubicBezTo>
                    <a:pt x="287" y="43"/>
                    <a:pt x="230" y="0"/>
                    <a:pt x="158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6" name="Google Shape;4346;p64"/>
            <p:cNvSpPr/>
            <p:nvPr/>
          </p:nvSpPr>
          <p:spPr>
            <a:xfrm>
              <a:off x="4990288" y="3549138"/>
              <a:ext cx="85650" cy="63300"/>
            </a:xfrm>
            <a:custGeom>
              <a:avLst/>
              <a:gdLst/>
              <a:ahLst/>
              <a:cxnLst/>
              <a:rect l="l" t="t" r="r" b="b"/>
              <a:pathLst>
                <a:path w="3426" h="2532" extrusionOk="0">
                  <a:moveTo>
                    <a:pt x="859" y="1"/>
                  </a:moveTo>
                  <a:cubicBezTo>
                    <a:pt x="822" y="1"/>
                    <a:pt x="785" y="3"/>
                    <a:pt x="746" y="9"/>
                  </a:cubicBezTo>
                  <a:cubicBezTo>
                    <a:pt x="0" y="110"/>
                    <a:pt x="1075" y="2116"/>
                    <a:pt x="1692" y="2532"/>
                  </a:cubicBezTo>
                  <a:cubicBezTo>
                    <a:pt x="2508" y="1744"/>
                    <a:pt x="3426" y="325"/>
                    <a:pt x="2852" y="81"/>
                  </a:cubicBezTo>
                  <a:cubicBezTo>
                    <a:pt x="2796" y="59"/>
                    <a:pt x="2739" y="49"/>
                    <a:pt x="2683" y="49"/>
                  </a:cubicBezTo>
                  <a:cubicBezTo>
                    <a:pt x="2160" y="49"/>
                    <a:pt x="1692" y="927"/>
                    <a:pt x="1692" y="927"/>
                  </a:cubicBezTo>
                  <a:cubicBezTo>
                    <a:pt x="1692" y="927"/>
                    <a:pt x="1511" y="1"/>
                    <a:pt x="859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7" name="Google Shape;4347;p64"/>
            <p:cNvSpPr/>
            <p:nvPr/>
          </p:nvSpPr>
          <p:spPr>
            <a:xfrm>
              <a:off x="5025038" y="3621738"/>
              <a:ext cx="10425" cy="54125"/>
            </a:xfrm>
            <a:custGeom>
              <a:avLst/>
              <a:gdLst/>
              <a:ahLst/>
              <a:cxnLst/>
              <a:rect l="l" t="t" r="r" b="b"/>
              <a:pathLst>
                <a:path w="417" h="2165" extrusionOk="0">
                  <a:moveTo>
                    <a:pt x="259" y="1"/>
                  </a:moveTo>
                  <a:cubicBezTo>
                    <a:pt x="115" y="330"/>
                    <a:pt x="44" y="703"/>
                    <a:pt x="29" y="1076"/>
                  </a:cubicBezTo>
                  <a:cubicBezTo>
                    <a:pt x="1" y="1448"/>
                    <a:pt x="44" y="1806"/>
                    <a:pt x="144" y="2165"/>
                  </a:cubicBezTo>
                  <a:cubicBezTo>
                    <a:pt x="287" y="1821"/>
                    <a:pt x="373" y="1463"/>
                    <a:pt x="388" y="1090"/>
                  </a:cubicBezTo>
                  <a:cubicBezTo>
                    <a:pt x="416" y="717"/>
                    <a:pt x="373" y="345"/>
                    <a:pt x="259" y="1"/>
                  </a:cubicBezTo>
                  <a:close/>
                </a:path>
              </a:pathLst>
            </a:custGeom>
            <a:solidFill>
              <a:srgbClr val="FFD3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8" name="Google Shape;4348;p64"/>
            <p:cNvSpPr/>
            <p:nvPr/>
          </p:nvSpPr>
          <p:spPr>
            <a:xfrm>
              <a:off x="4983463" y="3610988"/>
              <a:ext cx="36225" cy="22250"/>
            </a:xfrm>
            <a:custGeom>
              <a:avLst/>
              <a:gdLst/>
              <a:ahLst/>
              <a:cxnLst/>
              <a:rect l="l" t="t" r="r" b="b"/>
              <a:pathLst>
                <a:path w="1449" h="890" extrusionOk="0">
                  <a:moveTo>
                    <a:pt x="1449" y="1"/>
                  </a:moveTo>
                  <a:lnTo>
                    <a:pt x="1449" y="1"/>
                  </a:lnTo>
                  <a:cubicBezTo>
                    <a:pt x="861" y="72"/>
                    <a:pt x="331" y="402"/>
                    <a:pt x="1" y="889"/>
                  </a:cubicBezTo>
                  <a:cubicBezTo>
                    <a:pt x="288" y="861"/>
                    <a:pt x="560" y="760"/>
                    <a:pt x="818" y="603"/>
                  </a:cubicBezTo>
                  <a:cubicBezTo>
                    <a:pt x="1062" y="445"/>
                    <a:pt x="1291" y="244"/>
                    <a:pt x="1449" y="1"/>
                  </a:cubicBezTo>
                  <a:close/>
                </a:path>
              </a:pathLst>
            </a:custGeom>
            <a:solidFill>
              <a:srgbClr val="FFD3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9" name="Google Shape;4349;p64"/>
            <p:cNvSpPr/>
            <p:nvPr/>
          </p:nvSpPr>
          <p:spPr>
            <a:xfrm>
              <a:off x="5042963" y="3610988"/>
              <a:ext cx="36200" cy="22250"/>
            </a:xfrm>
            <a:custGeom>
              <a:avLst/>
              <a:gdLst/>
              <a:ahLst/>
              <a:cxnLst/>
              <a:rect l="l" t="t" r="r" b="b"/>
              <a:pathLst>
                <a:path w="1448" h="890" extrusionOk="0">
                  <a:moveTo>
                    <a:pt x="0" y="1"/>
                  </a:moveTo>
                  <a:cubicBezTo>
                    <a:pt x="158" y="244"/>
                    <a:pt x="373" y="445"/>
                    <a:pt x="631" y="603"/>
                  </a:cubicBezTo>
                  <a:cubicBezTo>
                    <a:pt x="874" y="760"/>
                    <a:pt x="1161" y="861"/>
                    <a:pt x="1448" y="889"/>
                  </a:cubicBezTo>
                  <a:cubicBezTo>
                    <a:pt x="1118" y="402"/>
                    <a:pt x="588" y="72"/>
                    <a:pt x="0" y="1"/>
                  </a:cubicBezTo>
                  <a:close/>
                </a:path>
              </a:pathLst>
            </a:custGeom>
            <a:solidFill>
              <a:srgbClr val="FFD3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0" name="Google Shape;4350;p64"/>
            <p:cNvSpPr/>
            <p:nvPr/>
          </p:nvSpPr>
          <p:spPr>
            <a:xfrm>
              <a:off x="4950863" y="3492388"/>
              <a:ext cx="82450" cy="49125"/>
            </a:xfrm>
            <a:custGeom>
              <a:avLst/>
              <a:gdLst/>
              <a:ahLst/>
              <a:cxnLst/>
              <a:rect l="l" t="t" r="r" b="b"/>
              <a:pathLst>
                <a:path w="3298" h="1965" extrusionOk="0">
                  <a:moveTo>
                    <a:pt x="3297" y="1"/>
                  </a:moveTo>
                  <a:cubicBezTo>
                    <a:pt x="3125" y="1"/>
                    <a:pt x="2939" y="1"/>
                    <a:pt x="2767" y="15"/>
                  </a:cubicBezTo>
                  <a:cubicBezTo>
                    <a:pt x="2194" y="230"/>
                    <a:pt x="1663" y="502"/>
                    <a:pt x="1147" y="817"/>
                  </a:cubicBezTo>
                  <a:cubicBezTo>
                    <a:pt x="631" y="1133"/>
                    <a:pt x="201" y="1520"/>
                    <a:pt x="1" y="1964"/>
                  </a:cubicBezTo>
                  <a:cubicBezTo>
                    <a:pt x="517" y="1735"/>
                    <a:pt x="1018" y="1491"/>
                    <a:pt x="1491" y="1190"/>
                  </a:cubicBezTo>
                  <a:cubicBezTo>
                    <a:pt x="2194" y="774"/>
                    <a:pt x="2867" y="316"/>
                    <a:pt x="3297" y="1"/>
                  </a:cubicBezTo>
                  <a:close/>
                </a:path>
              </a:pathLst>
            </a:custGeom>
            <a:solidFill>
              <a:srgbClr val="FF51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1" name="Google Shape;4351;p64"/>
            <p:cNvSpPr/>
            <p:nvPr/>
          </p:nvSpPr>
          <p:spPr>
            <a:xfrm>
              <a:off x="5038288" y="3492738"/>
              <a:ext cx="88525" cy="39800"/>
            </a:xfrm>
            <a:custGeom>
              <a:avLst/>
              <a:gdLst/>
              <a:ahLst/>
              <a:cxnLst/>
              <a:rect l="l" t="t" r="r" b="b"/>
              <a:pathLst>
                <a:path w="3541" h="1592" extrusionOk="0">
                  <a:moveTo>
                    <a:pt x="1" y="1"/>
                  </a:moveTo>
                  <a:cubicBezTo>
                    <a:pt x="674" y="545"/>
                    <a:pt x="1420" y="1004"/>
                    <a:pt x="2237" y="1334"/>
                  </a:cubicBezTo>
                  <a:cubicBezTo>
                    <a:pt x="2638" y="1506"/>
                    <a:pt x="3082" y="1592"/>
                    <a:pt x="3541" y="1592"/>
                  </a:cubicBezTo>
                  <a:cubicBezTo>
                    <a:pt x="3412" y="1434"/>
                    <a:pt x="3011" y="1205"/>
                    <a:pt x="2509" y="961"/>
                  </a:cubicBezTo>
                  <a:cubicBezTo>
                    <a:pt x="1835" y="617"/>
                    <a:pt x="990" y="259"/>
                    <a:pt x="388" y="15"/>
                  </a:cubicBezTo>
                  <a:cubicBezTo>
                    <a:pt x="259" y="1"/>
                    <a:pt x="130" y="1"/>
                    <a:pt x="1" y="1"/>
                  </a:cubicBezTo>
                  <a:close/>
                </a:path>
              </a:pathLst>
            </a:custGeom>
            <a:solidFill>
              <a:srgbClr val="FF51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2" name="Google Shape;4352;p64"/>
            <p:cNvSpPr/>
            <p:nvPr/>
          </p:nvSpPr>
          <p:spPr>
            <a:xfrm>
              <a:off x="5028613" y="3492388"/>
              <a:ext cx="11850" cy="59875"/>
            </a:xfrm>
            <a:custGeom>
              <a:avLst/>
              <a:gdLst/>
              <a:ahLst/>
              <a:cxnLst/>
              <a:rect l="l" t="t" r="r" b="b"/>
              <a:pathLst>
                <a:path w="474" h="2395" extrusionOk="0">
                  <a:moveTo>
                    <a:pt x="202" y="1"/>
                  </a:moveTo>
                  <a:cubicBezTo>
                    <a:pt x="116" y="559"/>
                    <a:pt x="1" y="1434"/>
                    <a:pt x="73" y="1993"/>
                  </a:cubicBezTo>
                  <a:cubicBezTo>
                    <a:pt x="87" y="2136"/>
                    <a:pt x="130" y="2265"/>
                    <a:pt x="202" y="2394"/>
                  </a:cubicBezTo>
                  <a:cubicBezTo>
                    <a:pt x="273" y="2279"/>
                    <a:pt x="330" y="2150"/>
                    <a:pt x="345" y="2021"/>
                  </a:cubicBezTo>
                  <a:cubicBezTo>
                    <a:pt x="474" y="1477"/>
                    <a:pt x="459" y="617"/>
                    <a:pt x="373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3" name="Google Shape;4353;p64"/>
            <p:cNvSpPr/>
            <p:nvPr/>
          </p:nvSpPr>
          <p:spPr>
            <a:xfrm>
              <a:off x="4941188" y="3516763"/>
              <a:ext cx="9700" cy="8350"/>
            </a:xfrm>
            <a:custGeom>
              <a:avLst/>
              <a:gdLst/>
              <a:ahLst/>
              <a:cxnLst/>
              <a:rect l="l" t="t" r="r" b="b"/>
              <a:pathLst>
                <a:path w="388" h="334" extrusionOk="0">
                  <a:moveTo>
                    <a:pt x="216" y="0"/>
                  </a:moveTo>
                  <a:cubicBezTo>
                    <a:pt x="72" y="0"/>
                    <a:pt x="1" y="186"/>
                    <a:pt x="101" y="287"/>
                  </a:cubicBezTo>
                  <a:cubicBezTo>
                    <a:pt x="133" y="319"/>
                    <a:pt x="175" y="334"/>
                    <a:pt x="216" y="334"/>
                  </a:cubicBezTo>
                  <a:cubicBezTo>
                    <a:pt x="302" y="334"/>
                    <a:pt x="388" y="269"/>
                    <a:pt x="388" y="172"/>
                  </a:cubicBezTo>
                  <a:cubicBezTo>
                    <a:pt x="388" y="72"/>
                    <a:pt x="316" y="0"/>
                    <a:pt x="216" y="0"/>
                  </a:cubicBezTo>
                  <a:close/>
                </a:path>
              </a:pathLst>
            </a:custGeom>
            <a:solidFill>
              <a:srgbClr val="00BFB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4" name="Google Shape;4354;p64"/>
            <p:cNvSpPr/>
            <p:nvPr/>
          </p:nvSpPr>
          <p:spPr>
            <a:xfrm>
              <a:off x="4979163" y="3545063"/>
              <a:ext cx="8275" cy="8275"/>
            </a:xfrm>
            <a:custGeom>
              <a:avLst/>
              <a:gdLst/>
              <a:ahLst/>
              <a:cxnLst/>
              <a:rect l="l" t="t" r="r" b="b"/>
              <a:pathLst>
                <a:path w="331" h="331" extrusionOk="0">
                  <a:moveTo>
                    <a:pt x="159" y="0"/>
                  </a:moveTo>
                  <a:cubicBezTo>
                    <a:pt x="73" y="0"/>
                    <a:pt x="1" y="72"/>
                    <a:pt x="1" y="158"/>
                  </a:cubicBezTo>
                  <a:cubicBezTo>
                    <a:pt x="1" y="244"/>
                    <a:pt x="73" y="330"/>
                    <a:pt x="159" y="330"/>
                  </a:cubicBezTo>
                  <a:cubicBezTo>
                    <a:pt x="259" y="330"/>
                    <a:pt x="331" y="244"/>
                    <a:pt x="331" y="158"/>
                  </a:cubicBezTo>
                  <a:cubicBezTo>
                    <a:pt x="331" y="72"/>
                    <a:pt x="259" y="0"/>
                    <a:pt x="159" y="0"/>
                  </a:cubicBezTo>
                  <a:close/>
                </a:path>
              </a:pathLst>
            </a:custGeom>
            <a:solidFill>
              <a:srgbClr val="00BFB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5" name="Google Shape;4355;p64"/>
            <p:cNvSpPr/>
            <p:nvPr/>
          </p:nvSpPr>
          <p:spPr>
            <a:xfrm>
              <a:off x="5087738" y="3542638"/>
              <a:ext cx="9000" cy="8350"/>
            </a:xfrm>
            <a:custGeom>
              <a:avLst/>
              <a:gdLst/>
              <a:ahLst/>
              <a:cxnLst/>
              <a:rect l="l" t="t" r="r" b="b"/>
              <a:pathLst>
                <a:path w="360" h="334" extrusionOk="0">
                  <a:moveTo>
                    <a:pt x="180" y="1"/>
                  </a:moveTo>
                  <a:cubicBezTo>
                    <a:pt x="90" y="1"/>
                    <a:pt x="1" y="62"/>
                    <a:pt x="15" y="183"/>
                  </a:cubicBezTo>
                  <a:cubicBezTo>
                    <a:pt x="22" y="284"/>
                    <a:pt x="97" y="334"/>
                    <a:pt x="175" y="334"/>
                  </a:cubicBezTo>
                  <a:cubicBezTo>
                    <a:pt x="252" y="334"/>
                    <a:pt x="330" y="284"/>
                    <a:pt x="345" y="183"/>
                  </a:cubicBezTo>
                  <a:cubicBezTo>
                    <a:pt x="359" y="62"/>
                    <a:pt x="269" y="1"/>
                    <a:pt x="180" y="1"/>
                  </a:cubicBezTo>
                  <a:close/>
                </a:path>
              </a:pathLst>
            </a:custGeom>
            <a:solidFill>
              <a:srgbClr val="00BFB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6" name="Google Shape;4356;p64"/>
            <p:cNvSpPr/>
            <p:nvPr/>
          </p:nvSpPr>
          <p:spPr>
            <a:xfrm>
              <a:off x="5127513" y="3515313"/>
              <a:ext cx="7900" cy="6475"/>
            </a:xfrm>
            <a:custGeom>
              <a:avLst/>
              <a:gdLst/>
              <a:ahLst/>
              <a:cxnLst/>
              <a:rect l="l" t="t" r="r" b="b"/>
              <a:pathLst>
                <a:path w="316" h="259" extrusionOk="0">
                  <a:moveTo>
                    <a:pt x="29" y="1"/>
                  </a:moveTo>
                  <a:cubicBezTo>
                    <a:pt x="15" y="29"/>
                    <a:pt x="1" y="58"/>
                    <a:pt x="1" y="101"/>
                  </a:cubicBezTo>
                  <a:cubicBezTo>
                    <a:pt x="1" y="187"/>
                    <a:pt x="72" y="259"/>
                    <a:pt x="173" y="259"/>
                  </a:cubicBezTo>
                  <a:cubicBezTo>
                    <a:pt x="230" y="259"/>
                    <a:pt x="287" y="230"/>
                    <a:pt x="316" y="173"/>
                  </a:cubicBezTo>
                  <a:cubicBezTo>
                    <a:pt x="216" y="115"/>
                    <a:pt x="130" y="58"/>
                    <a:pt x="29" y="1"/>
                  </a:cubicBezTo>
                  <a:close/>
                </a:path>
              </a:pathLst>
            </a:custGeom>
            <a:solidFill>
              <a:srgbClr val="00BFB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7" name="Google Shape;4357;p64"/>
            <p:cNvSpPr/>
            <p:nvPr/>
          </p:nvSpPr>
          <p:spPr>
            <a:xfrm>
              <a:off x="5148288" y="3686913"/>
              <a:ext cx="72050" cy="68500"/>
            </a:xfrm>
            <a:custGeom>
              <a:avLst/>
              <a:gdLst/>
              <a:ahLst/>
              <a:cxnLst/>
              <a:rect l="l" t="t" r="r" b="b"/>
              <a:pathLst>
                <a:path w="2882" h="2740" extrusionOk="0">
                  <a:moveTo>
                    <a:pt x="2443" y="0"/>
                  </a:moveTo>
                  <a:cubicBezTo>
                    <a:pt x="2437" y="0"/>
                    <a:pt x="2430" y="1"/>
                    <a:pt x="2423" y="2"/>
                  </a:cubicBezTo>
                  <a:cubicBezTo>
                    <a:pt x="1965" y="74"/>
                    <a:pt x="2538" y="1923"/>
                    <a:pt x="2595" y="2123"/>
                  </a:cubicBezTo>
                  <a:cubicBezTo>
                    <a:pt x="2514" y="1934"/>
                    <a:pt x="1871" y="430"/>
                    <a:pt x="1558" y="430"/>
                  </a:cubicBezTo>
                  <a:cubicBezTo>
                    <a:pt x="1539" y="430"/>
                    <a:pt x="1522" y="435"/>
                    <a:pt x="1506" y="446"/>
                  </a:cubicBezTo>
                  <a:cubicBezTo>
                    <a:pt x="1205" y="633"/>
                    <a:pt x="2323" y="2224"/>
                    <a:pt x="2395" y="2310"/>
                  </a:cubicBezTo>
                  <a:cubicBezTo>
                    <a:pt x="2316" y="2231"/>
                    <a:pt x="1160" y="955"/>
                    <a:pt x="819" y="955"/>
                  </a:cubicBezTo>
                  <a:cubicBezTo>
                    <a:pt x="787" y="955"/>
                    <a:pt x="762" y="966"/>
                    <a:pt x="746" y="991"/>
                  </a:cubicBezTo>
                  <a:cubicBezTo>
                    <a:pt x="546" y="1278"/>
                    <a:pt x="2008" y="2338"/>
                    <a:pt x="2165" y="2467"/>
                  </a:cubicBezTo>
                  <a:cubicBezTo>
                    <a:pt x="2005" y="2399"/>
                    <a:pt x="755" y="1918"/>
                    <a:pt x="245" y="1918"/>
                  </a:cubicBezTo>
                  <a:cubicBezTo>
                    <a:pt x="117" y="1918"/>
                    <a:pt x="35" y="1948"/>
                    <a:pt x="30" y="2023"/>
                  </a:cubicBezTo>
                  <a:cubicBezTo>
                    <a:pt x="1" y="2338"/>
                    <a:pt x="1535" y="2625"/>
                    <a:pt x="2251" y="2740"/>
                  </a:cubicBezTo>
                  <a:cubicBezTo>
                    <a:pt x="2509" y="2596"/>
                    <a:pt x="2710" y="2381"/>
                    <a:pt x="2882" y="2152"/>
                  </a:cubicBezTo>
                  <a:cubicBezTo>
                    <a:pt x="2868" y="1421"/>
                    <a:pt x="2785" y="0"/>
                    <a:pt x="2443" y="0"/>
                  </a:cubicBezTo>
                  <a:close/>
                </a:path>
              </a:pathLst>
            </a:custGeom>
            <a:solidFill>
              <a:srgbClr val="FFD3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836" name="Google Shape;4280;p64"/>
          <p:cNvGrpSpPr/>
          <p:nvPr/>
        </p:nvGrpSpPr>
        <p:grpSpPr>
          <a:xfrm>
            <a:off x="154482" y="2959549"/>
            <a:ext cx="958863" cy="936562"/>
            <a:chOff x="4359838" y="3100663"/>
            <a:chExt cx="1325950" cy="1223250"/>
          </a:xfrm>
        </p:grpSpPr>
        <p:sp>
          <p:nvSpPr>
            <p:cNvPr id="837" name="Google Shape;4281;p64"/>
            <p:cNvSpPr/>
            <p:nvPr/>
          </p:nvSpPr>
          <p:spPr>
            <a:xfrm>
              <a:off x="4548488" y="3326938"/>
              <a:ext cx="908700" cy="765750"/>
            </a:xfrm>
            <a:custGeom>
              <a:avLst/>
              <a:gdLst/>
              <a:ahLst/>
              <a:cxnLst/>
              <a:rect l="l" t="t" r="r" b="b"/>
              <a:pathLst>
                <a:path w="36348" h="30630" extrusionOk="0">
                  <a:moveTo>
                    <a:pt x="16255" y="0"/>
                  </a:moveTo>
                  <a:cubicBezTo>
                    <a:pt x="14141" y="0"/>
                    <a:pt x="12326" y="1720"/>
                    <a:pt x="11997" y="3050"/>
                  </a:cubicBezTo>
                  <a:cubicBezTo>
                    <a:pt x="11347" y="2890"/>
                    <a:pt x="10756" y="2817"/>
                    <a:pt x="10223" y="2817"/>
                  </a:cubicBezTo>
                  <a:cubicBezTo>
                    <a:pt x="6787" y="2817"/>
                    <a:pt x="5768" y="5854"/>
                    <a:pt x="6822" y="8224"/>
                  </a:cubicBezTo>
                  <a:cubicBezTo>
                    <a:pt x="0" y="11062"/>
                    <a:pt x="4931" y="15304"/>
                    <a:pt x="4931" y="15304"/>
                  </a:cubicBezTo>
                  <a:cubicBezTo>
                    <a:pt x="1362" y="20220"/>
                    <a:pt x="6822" y="22370"/>
                    <a:pt x="6822" y="22370"/>
                  </a:cubicBezTo>
                  <a:cubicBezTo>
                    <a:pt x="5910" y="27321"/>
                    <a:pt x="10933" y="27546"/>
                    <a:pt x="11853" y="27546"/>
                  </a:cubicBezTo>
                  <a:cubicBezTo>
                    <a:pt x="11945" y="27546"/>
                    <a:pt x="11997" y="27544"/>
                    <a:pt x="11997" y="27544"/>
                  </a:cubicBezTo>
                  <a:cubicBezTo>
                    <a:pt x="12886" y="29946"/>
                    <a:pt x="14323" y="30629"/>
                    <a:pt x="15671" y="30629"/>
                  </a:cubicBezTo>
                  <a:cubicBezTo>
                    <a:pt x="17452" y="30629"/>
                    <a:pt x="19077" y="29436"/>
                    <a:pt x="19077" y="29436"/>
                  </a:cubicBezTo>
                  <a:cubicBezTo>
                    <a:pt x="19918" y="29896"/>
                    <a:pt x="20733" y="30087"/>
                    <a:pt x="21495" y="30087"/>
                  </a:cubicBezTo>
                  <a:cubicBezTo>
                    <a:pt x="24439" y="30087"/>
                    <a:pt x="26600" y="27240"/>
                    <a:pt x="26430" y="26011"/>
                  </a:cubicBezTo>
                  <a:lnTo>
                    <a:pt x="26430" y="26011"/>
                  </a:lnTo>
                  <a:cubicBezTo>
                    <a:pt x="26602" y="26024"/>
                    <a:pt x="26769" y="26030"/>
                    <a:pt x="26929" y="26030"/>
                  </a:cubicBezTo>
                  <a:cubicBezTo>
                    <a:pt x="30802" y="26030"/>
                    <a:pt x="31317" y="22370"/>
                    <a:pt x="31317" y="22370"/>
                  </a:cubicBezTo>
                  <a:cubicBezTo>
                    <a:pt x="36348" y="20292"/>
                    <a:pt x="33223" y="15304"/>
                    <a:pt x="33223" y="15304"/>
                  </a:cubicBezTo>
                  <a:cubicBezTo>
                    <a:pt x="35559" y="11090"/>
                    <a:pt x="31317" y="8224"/>
                    <a:pt x="31317" y="8224"/>
                  </a:cubicBezTo>
                  <a:cubicBezTo>
                    <a:pt x="31116" y="4340"/>
                    <a:pt x="28809" y="3150"/>
                    <a:pt x="26143" y="3050"/>
                  </a:cubicBezTo>
                  <a:cubicBezTo>
                    <a:pt x="25252" y="961"/>
                    <a:pt x="23792" y="225"/>
                    <a:pt x="22271" y="225"/>
                  </a:cubicBezTo>
                  <a:cubicBezTo>
                    <a:pt x="21173" y="225"/>
                    <a:pt x="20044" y="609"/>
                    <a:pt x="19077" y="1143"/>
                  </a:cubicBezTo>
                  <a:cubicBezTo>
                    <a:pt x="18145" y="324"/>
                    <a:pt x="17172" y="0"/>
                    <a:pt x="16255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8" name="Google Shape;4282;p64"/>
            <p:cNvSpPr/>
            <p:nvPr/>
          </p:nvSpPr>
          <p:spPr>
            <a:xfrm>
              <a:off x="4420913" y="3182363"/>
              <a:ext cx="1221875" cy="1040725"/>
            </a:xfrm>
            <a:custGeom>
              <a:avLst/>
              <a:gdLst/>
              <a:ahLst/>
              <a:cxnLst/>
              <a:rect l="l" t="t" r="r" b="b"/>
              <a:pathLst>
                <a:path w="48875" h="41629" extrusionOk="0">
                  <a:moveTo>
                    <a:pt x="26945" y="1"/>
                  </a:moveTo>
                  <a:cubicBezTo>
                    <a:pt x="25225" y="1"/>
                    <a:pt x="23765" y="644"/>
                    <a:pt x="22947" y="2182"/>
                  </a:cubicBezTo>
                  <a:cubicBezTo>
                    <a:pt x="21633" y="1043"/>
                    <a:pt x="20401" y="601"/>
                    <a:pt x="19281" y="601"/>
                  </a:cubicBezTo>
                  <a:cubicBezTo>
                    <a:pt x="15445" y="601"/>
                    <a:pt x="12929" y="5780"/>
                    <a:pt x="12929" y="5780"/>
                  </a:cubicBezTo>
                  <a:lnTo>
                    <a:pt x="12929" y="5794"/>
                  </a:lnTo>
                  <a:cubicBezTo>
                    <a:pt x="5562" y="6353"/>
                    <a:pt x="6952" y="13319"/>
                    <a:pt x="6952" y="13319"/>
                  </a:cubicBezTo>
                  <a:cubicBezTo>
                    <a:pt x="1" y="17819"/>
                    <a:pt x="5390" y="22807"/>
                    <a:pt x="5390" y="22807"/>
                  </a:cubicBezTo>
                  <a:cubicBezTo>
                    <a:pt x="990" y="28683"/>
                    <a:pt x="8314" y="31321"/>
                    <a:pt x="8314" y="31321"/>
                  </a:cubicBezTo>
                  <a:cubicBezTo>
                    <a:pt x="8261" y="37513"/>
                    <a:pt x="12712" y="38338"/>
                    <a:pt x="15088" y="38338"/>
                  </a:cubicBezTo>
                  <a:cubicBezTo>
                    <a:pt x="15951" y="38338"/>
                    <a:pt x="16541" y="38229"/>
                    <a:pt x="16541" y="38229"/>
                  </a:cubicBezTo>
                  <a:cubicBezTo>
                    <a:pt x="17803" y="40839"/>
                    <a:pt x="19464" y="41628"/>
                    <a:pt x="21011" y="41628"/>
                  </a:cubicBezTo>
                  <a:cubicBezTo>
                    <a:pt x="23381" y="41628"/>
                    <a:pt x="25484" y="39777"/>
                    <a:pt x="25484" y="39777"/>
                  </a:cubicBezTo>
                  <a:cubicBezTo>
                    <a:pt x="27170" y="40730"/>
                    <a:pt x="28597" y="41106"/>
                    <a:pt x="29800" y="41106"/>
                  </a:cubicBezTo>
                  <a:cubicBezTo>
                    <a:pt x="34275" y="41106"/>
                    <a:pt x="35646" y="35907"/>
                    <a:pt x="35646" y="35907"/>
                  </a:cubicBezTo>
                  <a:cubicBezTo>
                    <a:pt x="45149" y="35248"/>
                    <a:pt x="41150" y="29056"/>
                    <a:pt x="41150" y="29056"/>
                  </a:cubicBezTo>
                  <a:cubicBezTo>
                    <a:pt x="48875" y="24513"/>
                    <a:pt x="42970" y="19181"/>
                    <a:pt x="42970" y="19181"/>
                  </a:cubicBezTo>
                  <a:cubicBezTo>
                    <a:pt x="46381" y="10309"/>
                    <a:pt x="39143" y="9650"/>
                    <a:pt x="39143" y="9650"/>
                  </a:cubicBezTo>
                  <a:cubicBezTo>
                    <a:pt x="38626" y="5055"/>
                    <a:pt x="31763" y="1"/>
                    <a:pt x="26945" y="1"/>
                  </a:cubicBezTo>
                  <a:close/>
                </a:path>
              </a:pathLst>
            </a:custGeom>
            <a:solidFill>
              <a:srgbClr val="FF51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9" name="Google Shape;4283;p64"/>
            <p:cNvSpPr/>
            <p:nvPr/>
          </p:nvSpPr>
          <p:spPr>
            <a:xfrm>
              <a:off x="4985363" y="3110788"/>
              <a:ext cx="435650" cy="594475"/>
            </a:xfrm>
            <a:custGeom>
              <a:avLst/>
              <a:gdLst/>
              <a:ahLst/>
              <a:cxnLst/>
              <a:rect l="l" t="t" r="r" b="b"/>
              <a:pathLst>
                <a:path w="17426" h="23779" extrusionOk="0">
                  <a:moveTo>
                    <a:pt x="7755" y="1"/>
                  </a:moveTo>
                  <a:cubicBezTo>
                    <a:pt x="1" y="1"/>
                    <a:pt x="1387" y="23778"/>
                    <a:pt x="1387" y="23778"/>
                  </a:cubicBezTo>
                  <a:cubicBezTo>
                    <a:pt x="1387" y="23778"/>
                    <a:pt x="17425" y="1978"/>
                    <a:pt x="8654" y="101"/>
                  </a:cubicBezTo>
                  <a:cubicBezTo>
                    <a:pt x="8341" y="33"/>
                    <a:pt x="8042" y="1"/>
                    <a:pt x="7755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0" name="Google Shape;4284;p64"/>
            <p:cNvSpPr/>
            <p:nvPr/>
          </p:nvSpPr>
          <p:spPr>
            <a:xfrm>
              <a:off x="4716538" y="3100663"/>
              <a:ext cx="335100" cy="613200"/>
            </a:xfrm>
            <a:custGeom>
              <a:avLst/>
              <a:gdLst/>
              <a:ahLst/>
              <a:cxnLst/>
              <a:rect l="l" t="t" r="r" b="b"/>
              <a:pathLst>
                <a:path w="13404" h="24528" extrusionOk="0">
                  <a:moveTo>
                    <a:pt x="7333" y="1"/>
                  </a:moveTo>
                  <a:cubicBezTo>
                    <a:pt x="7141" y="1"/>
                    <a:pt x="6943" y="25"/>
                    <a:pt x="6736" y="76"/>
                  </a:cubicBezTo>
                  <a:cubicBezTo>
                    <a:pt x="0" y="1738"/>
                    <a:pt x="12326" y="24527"/>
                    <a:pt x="12326" y="24527"/>
                  </a:cubicBezTo>
                  <a:cubicBezTo>
                    <a:pt x="12326" y="24527"/>
                    <a:pt x="13404" y="1"/>
                    <a:pt x="7333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1" name="Google Shape;4285;p64"/>
            <p:cNvSpPr/>
            <p:nvPr/>
          </p:nvSpPr>
          <p:spPr>
            <a:xfrm>
              <a:off x="4421288" y="3262088"/>
              <a:ext cx="603425" cy="451775"/>
            </a:xfrm>
            <a:custGeom>
              <a:avLst/>
              <a:gdLst/>
              <a:ahLst/>
              <a:cxnLst/>
              <a:rect l="l" t="t" r="r" b="b"/>
              <a:pathLst>
                <a:path w="24137" h="18071" extrusionOk="0">
                  <a:moveTo>
                    <a:pt x="7998" y="1"/>
                  </a:moveTo>
                  <a:cubicBezTo>
                    <a:pt x="7175" y="1"/>
                    <a:pt x="6415" y="311"/>
                    <a:pt x="5747" y="1014"/>
                  </a:cubicBezTo>
                  <a:cubicBezTo>
                    <a:pt x="0" y="7091"/>
                    <a:pt x="24136" y="18070"/>
                    <a:pt x="24136" y="18070"/>
                  </a:cubicBezTo>
                  <a:cubicBezTo>
                    <a:pt x="24136" y="18070"/>
                    <a:pt x="14267" y="1"/>
                    <a:pt x="7998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2" name="Google Shape;4286;p64"/>
            <p:cNvSpPr/>
            <p:nvPr/>
          </p:nvSpPr>
          <p:spPr>
            <a:xfrm>
              <a:off x="4362513" y="3500413"/>
              <a:ext cx="662200" cy="213450"/>
            </a:xfrm>
            <a:custGeom>
              <a:avLst/>
              <a:gdLst/>
              <a:ahLst/>
              <a:cxnLst/>
              <a:rect l="l" t="t" r="r" b="b"/>
              <a:pathLst>
                <a:path w="26488" h="8538" extrusionOk="0">
                  <a:moveTo>
                    <a:pt x="5572" y="0"/>
                  </a:moveTo>
                  <a:cubicBezTo>
                    <a:pt x="3982" y="0"/>
                    <a:pt x="2816" y="481"/>
                    <a:pt x="2365" y="1672"/>
                  </a:cubicBezTo>
                  <a:cubicBezTo>
                    <a:pt x="0" y="7892"/>
                    <a:pt x="26487" y="8537"/>
                    <a:pt x="26487" y="8537"/>
                  </a:cubicBezTo>
                  <a:cubicBezTo>
                    <a:pt x="26487" y="8537"/>
                    <a:pt x="12268" y="0"/>
                    <a:pt x="5572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3" name="Google Shape;4287;p64"/>
            <p:cNvSpPr/>
            <p:nvPr/>
          </p:nvSpPr>
          <p:spPr>
            <a:xfrm>
              <a:off x="5024688" y="3253563"/>
              <a:ext cx="570100" cy="460650"/>
            </a:xfrm>
            <a:custGeom>
              <a:avLst/>
              <a:gdLst/>
              <a:ahLst/>
              <a:cxnLst/>
              <a:rect l="l" t="t" r="r" b="b"/>
              <a:pathLst>
                <a:path w="22804" h="18426" extrusionOk="0">
                  <a:moveTo>
                    <a:pt x="16118" y="1"/>
                  </a:moveTo>
                  <a:cubicBezTo>
                    <a:pt x="10304" y="1"/>
                    <a:pt x="0" y="18411"/>
                    <a:pt x="0" y="18411"/>
                  </a:cubicBezTo>
                  <a:lnTo>
                    <a:pt x="0" y="18425"/>
                  </a:lnTo>
                  <a:cubicBezTo>
                    <a:pt x="0" y="18425"/>
                    <a:pt x="22803" y="3691"/>
                    <a:pt x="17386" y="352"/>
                  </a:cubicBezTo>
                  <a:cubicBezTo>
                    <a:pt x="16995" y="112"/>
                    <a:pt x="16570" y="1"/>
                    <a:pt x="16118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4" name="Google Shape;4288;p64"/>
            <p:cNvSpPr/>
            <p:nvPr/>
          </p:nvSpPr>
          <p:spPr>
            <a:xfrm>
              <a:off x="5024688" y="3500488"/>
              <a:ext cx="661100" cy="213375"/>
            </a:xfrm>
            <a:custGeom>
              <a:avLst/>
              <a:gdLst/>
              <a:ahLst/>
              <a:cxnLst/>
              <a:rect l="l" t="t" r="r" b="b"/>
              <a:pathLst>
                <a:path w="26444" h="8535" extrusionOk="0">
                  <a:moveTo>
                    <a:pt x="20860" y="1"/>
                  </a:moveTo>
                  <a:cubicBezTo>
                    <a:pt x="14130" y="1"/>
                    <a:pt x="0" y="8534"/>
                    <a:pt x="0" y="8534"/>
                  </a:cubicBezTo>
                  <a:cubicBezTo>
                    <a:pt x="0" y="8534"/>
                    <a:pt x="26444" y="8204"/>
                    <a:pt x="24151" y="1769"/>
                  </a:cubicBezTo>
                  <a:cubicBezTo>
                    <a:pt x="23701" y="508"/>
                    <a:pt x="22500" y="1"/>
                    <a:pt x="20860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5" name="Google Shape;4289;p64"/>
            <p:cNvSpPr/>
            <p:nvPr/>
          </p:nvSpPr>
          <p:spPr>
            <a:xfrm>
              <a:off x="5024688" y="3713838"/>
              <a:ext cx="640325" cy="215100"/>
            </a:xfrm>
            <a:custGeom>
              <a:avLst/>
              <a:gdLst/>
              <a:ahLst/>
              <a:cxnLst/>
              <a:rect l="l" t="t" r="r" b="b"/>
              <a:pathLst>
                <a:path w="25613" h="8604" extrusionOk="0">
                  <a:moveTo>
                    <a:pt x="0" y="0"/>
                  </a:moveTo>
                  <a:cubicBezTo>
                    <a:pt x="0" y="0"/>
                    <a:pt x="15040" y="8604"/>
                    <a:pt x="21368" y="8604"/>
                  </a:cubicBezTo>
                  <a:cubicBezTo>
                    <a:pt x="22775" y="8604"/>
                    <a:pt x="23752" y="8178"/>
                    <a:pt x="24036" y="7138"/>
                  </a:cubicBezTo>
                  <a:cubicBezTo>
                    <a:pt x="25613" y="1419"/>
                    <a:pt x="1" y="0"/>
                    <a:pt x="0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6" name="Google Shape;4290;p64"/>
            <p:cNvSpPr/>
            <p:nvPr/>
          </p:nvSpPr>
          <p:spPr>
            <a:xfrm>
              <a:off x="5020013" y="3705238"/>
              <a:ext cx="567975" cy="454875"/>
            </a:xfrm>
            <a:custGeom>
              <a:avLst/>
              <a:gdLst/>
              <a:ahLst/>
              <a:cxnLst/>
              <a:rect l="l" t="t" r="r" b="b"/>
              <a:pathLst>
                <a:path w="22719" h="18195" extrusionOk="0">
                  <a:moveTo>
                    <a:pt x="1" y="0"/>
                  </a:moveTo>
                  <a:cubicBezTo>
                    <a:pt x="1" y="1"/>
                    <a:pt x="11600" y="18194"/>
                    <a:pt x="16972" y="18194"/>
                  </a:cubicBezTo>
                  <a:cubicBezTo>
                    <a:pt x="17520" y="18194"/>
                    <a:pt x="18004" y="18005"/>
                    <a:pt x="18404" y="17586"/>
                  </a:cubicBezTo>
                  <a:cubicBezTo>
                    <a:pt x="22718" y="13057"/>
                    <a:pt x="331" y="201"/>
                    <a:pt x="1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7" name="Google Shape;4291;p64"/>
            <p:cNvSpPr/>
            <p:nvPr/>
          </p:nvSpPr>
          <p:spPr>
            <a:xfrm>
              <a:off x="5003438" y="3712038"/>
              <a:ext cx="349125" cy="611875"/>
            </a:xfrm>
            <a:custGeom>
              <a:avLst/>
              <a:gdLst/>
              <a:ahLst/>
              <a:cxnLst/>
              <a:rect l="l" t="t" r="r" b="b"/>
              <a:pathLst>
                <a:path w="13965" h="24475" extrusionOk="0">
                  <a:moveTo>
                    <a:pt x="793" y="0"/>
                  </a:moveTo>
                  <a:cubicBezTo>
                    <a:pt x="793" y="1"/>
                    <a:pt x="0" y="24475"/>
                    <a:pt x="6314" y="24475"/>
                  </a:cubicBezTo>
                  <a:cubicBezTo>
                    <a:pt x="6520" y="24475"/>
                    <a:pt x="6734" y="24448"/>
                    <a:pt x="6956" y="24394"/>
                  </a:cubicBezTo>
                  <a:cubicBezTo>
                    <a:pt x="13964" y="22689"/>
                    <a:pt x="793" y="1"/>
                    <a:pt x="793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8" name="Google Shape;4292;p64"/>
            <p:cNvSpPr/>
            <p:nvPr/>
          </p:nvSpPr>
          <p:spPr>
            <a:xfrm>
              <a:off x="4710088" y="3712038"/>
              <a:ext cx="313175" cy="607550"/>
            </a:xfrm>
            <a:custGeom>
              <a:avLst/>
              <a:gdLst/>
              <a:ahLst/>
              <a:cxnLst/>
              <a:rect l="l" t="t" r="r" b="b"/>
              <a:pathLst>
                <a:path w="12527" h="24302" extrusionOk="0">
                  <a:moveTo>
                    <a:pt x="12527" y="0"/>
                  </a:moveTo>
                  <a:cubicBezTo>
                    <a:pt x="12526" y="1"/>
                    <a:pt x="0" y="22531"/>
                    <a:pt x="5819" y="24222"/>
                  </a:cubicBezTo>
                  <a:cubicBezTo>
                    <a:pt x="6004" y="24276"/>
                    <a:pt x="6183" y="24302"/>
                    <a:pt x="6357" y="24302"/>
                  </a:cubicBezTo>
                  <a:cubicBezTo>
                    <a:pt x="11707" y="24302"/>
                    <a:pt x="12527" y="2"/>
                    <a:pt x="12527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9" name="Google Shape;4293;p64"/>
            <p:cNvSpPr/>
            <p:nvPr/>
          </p:nvSpPr>
          <p:spPr>
            <a:xfrm>
              <a:off x="4409813" y="3712038"/>
              <a:ext cx="613450" cy="441400"/>
            </a:xfrm>
            <a:custGeom>
              <a:avLst/>
              <a:gdLst/>
              <a:ahLst/>
              <a:cxnLst/>
              <a:rect l="l" t="t" r="r" b="b"/>
              <a:pathLst>
                <a:path w="24538" h="17656" extrusionOk="0">
                  <a:moveTo>
                    <a:pt x="24538" y="0"/>
                  </a:moveTo>
                  <a:cubicBezTo>
                    <a:pt x="24537" y="1"/>
                    <a:pt x="0" y="12398"/>
                    <a:pt x="6106" y="17013"/>
                  </a:cubicBezTo>
                  <a:cubicBezTo>
                    <a:pt x="6693" y="17456"/>
                    <a:pt x="7338" y="17656"/>
                    <a:pt x="8024" y="17656"/>
                  </a:cubicBezTo>
                  <a:cubicBezTo>
                    <a:pt x="14469" y="17656"/>
                    <a:pt x="24538" y="1"/>
                    <a:pt x="24538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0" name="Google Shape;4294;p64"/>
            <p:cNvSpPr/>
            <p:nvPr/>
          </p:nvSpPr>
          <p:spPr>
            <a:xfrm>
              <a:off x="4359838" y="3711938"/>
              <a:ext cx="663425" cy="208425"/>
            </a:xfrm>
            <a:custGeom>
              <a:avLst/>
              <a:gdLst/>
              <a:ahLst/>
              <a:cxnLst/>
              <a:rect l="l" t="t" r="r" b="b"/>
              <a:pathLst>
                <a:path w="26537" h="8337" extrusionOk="0">
                  <a:moveTo>
                    <a:pt x="25753" y="0"/>
                  </a:moveTo>
                  <a:cubicBezTo>
                    <a:pt x="21353" y="0"/>
                    <a:pt x="1" y="312"/>
                    <a:pt x="2329" y="6397"/>
                  </a:cubicBezTo>
                  <a:cubicBezTo>
                    <a:pt x="2860" y="7784"/>
                    <a:pt x="4188" y="8336"/>
                    <a:pt x="5964" y="8336"/>
                  </a:cubicBezTo>
                  <a:cubicBezTo>
                    <a:pt x="12865" y="8336"/>
                    <a:pt x="26537" y="4"/>
                    <a:pt x="26537" y="4"/>
                  </a:cubicBezTo>
                  <a:cubicBezTo>
                    <a:pt x="26537" y="4"/>
                    <a:pt x="26255" y="0"/>
                    <a:pt x="25753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1" name="Google Shape;4295;p64"/>
            <p:cNvSpPr/>
            <p:nvPr/>
          </p:nvSpPr>
          <p:spPr>
            <a:xfrm>
              <a:off x="4465713" y="3158988"/>
              <a:ext cx="1109000" cy="1097775"/>
            </a:xfrm>
            <a:custGeom>
              <a:avLst/>
              <a:gdLst/>
              <a:ahLst/>
              <a:cxnLst/>
              <a:rect l="l" t="t" r="r" b="b"/>
              <a:pathLst>
                <a:path w="44360" h="43911" extrusionOk="0">
                  <a:moveTo>
                    <a:pt x="28768" y="1"/>
                  </a:moveTo>
                  <a:cubicBezTo>
                    <a:pt x="27055" y="1"/>
                    <a:pt x="26172" y="9252"/>
                    <a:pt x="26172" y="9252"/>
                  </a:cubicBezTo>
                  <a:lnTo>
                    <a:pt x="19779" y="8994"/>
                  </a:lnTo>
                  <a:cubicBezTo>
                    <a:pt x="19779" y="8994"/>
                    <a:pt x="19364" y="638"/>
                    <a:pt x="17916" y="380"/>
                  </a:cubicBezTo>
                  <a:cubicBezTo>
                    <a:pt x="17896" y="376"/>
                    <a:pt x="17876" y="375"/>
                    <a:pt x="17858" y="375"/>
                  </a:cubicBezTo>
                  <a:cubicBezTo>
                    <a:pt x="16521" y="375"/>
                    <a:pt x="18891" y="9309"/>
                    <a:pt x="18891" y="9309"/>
                  </a:cubicBezTo>
                  <a:lnTo>
                    <a:pt x="14290" y="11660"/>
                  </a:lnTo>
                  <a:cubicBezTo>
                    <a:pt x="14290" y="11660"/>
                    <a:pt x="8223" y="6400"/>
                    <a:pt x="6371" y="6400"/>
                  </a:cubicBezTo>
                  <a:cubicBezTo>
                    <a:pt x="6249" y="6400"/>
                    <a:pt x="6145" y="6422"/>
                    <a:pt x="6063" y="6471"/>
                  </a:cubicBezTo>
                  <a:cubicBezTo>
                    <a:pt x="4730" y="7245"/>
                    <a:pt x="13086" y="12677"/>
                    <a:pt x="13086" y="12677"/>
                  </a:cubicBezTo>
                  <a:lnTo>
                    <a:pt x="9388" y="16877"/>
                  </a:lnTo>
                  <a:cubicBezTo>
                    <a:pt x="9388" y="16877"/>
                    <a:pt x="4335" y="15444"/>
                    <a:pt x="1851" y="15444"/>
                  </a:cubicBezTo>
                  <a:cubicBezTo>
                    <a:pt x="1144" y="15444"/>
                    <a:pt x="645" y="15560"/>
                    <a:pt x="531" y="15859"/>
                  </a:cubicBezTo>
                  <a:cubicBezTo>
                    <a:pt x="0" y="17206"/>
                    <a:pt x="8242" y="18410"/>
                    <a:pt x="8242" y="18410"/>
                  </a:cubicBezTo>
                  <a:lnTo>
                    <a:pt x="8672" y="23613"/>
                  </a:lnTo>
                  <a:cubicBezTo>
                    <a:pt x="8672" y="23613"/>
                    <a:pt x="172" y="25677"/>
                    <a:pt x="502" y="27239"/>
                  </a:cubicBezTo>
                  <a:cubicBezTo>
                    <a:pt x="565" y="27536"/>
                    <a:pt x="913" y="27655"/>
                    <a:pt x="1434" y="27655"/>
                  </a:cubicBezTo>
                  <a:cubicBezTo>
                    <a:pt x="3636" y="27655"/>
                    <a:pt x="8929" y="25519"/>
                    <a:pt x="8929" y="25519"/>
                  </a:cubicBezTo>
                  <a:lnTo>
                    <a:pt x="11008" y="29719"/>
                  </a:lnTo>
                  <a:cubicBezTo>
                    <a:pt x="11008" y="29719"/>
                    <a:pt x="4314" y="35724"/>
                    <a:pt x="5346" y="36928"/>
                  </a:cubicBezTo>
                  <a:cubicBezTo>
                    <a:pt x="5436" y="37031"/>
                    <a:pt x="5564" y="37078"/>
                    <a:pt x="5723" y="37078"/>
                  </a:cubicBezTo>
                  <a:cubicBezTo>
                    <a:pt x="7428" y="37078"/>
                    <a:pt x="12728" y="31682"/>
                    <a:pt x="12728" y="31682"/>
                  </a:cubicBezTo>
                  <a:cubicBezTo>
                    <a:pt x="12728" y="31682"/>
                    <a:pt x="14574" y="36205"/>
                    <a:pt x="17251" y="36426"/>
                  </a:cubicBezTo>
                  <a:lnTo>
                    <a:pt x="17251" y="36426"/>
                  </a:lnTo>
                  <a:cubicBezTo>
                    <a:pt x="17127" y="36751"/>
                    <a:pt x="14883" y="42679"/>
                    <a:pt x="16096" y="43808"/>
                  </a:cubicBezTo>
                  <a:cubicBezTo>
                    <a:pt x="16170" y="43877"/>
                    <a:pt x="16244" y="43910"/>
                    <a:pt x="16320" y="43910"/>
                  </a:cubicBezTo>
                  <a:cubicBezTo>
                    <a:pt x="17522" y="43910"/>
                    <a:pt x="18905" y="35638"/>
                    <a:pt x="18905" y="35638"/>
                  </a:cubicBezTo>
                  <a:lnTo>
                    <a:pt x="24538" y="35366"/>
                  </a:lnTo>
                  <a:cubicBezTo>
                    <a:pt x="24538" y="35366"/>
                    <a:pt x="26334" y="43911"/>
                    <a:pt x="27927" y="43911"/>
                  </a:cubicBezTo>
                  <a:cubicBezTo>
                    <a:pt x="27944" y="43911"/>
                    <a:pt x="27961" y="43910"/>
                    <a:pt x="27978" y="43908"/>
                  </a:cubicBezTo>
                  <a:cubicBezTo>
                    <a:pt x="29583" y="43736"/>
                    <a:pt x="25785" y="34749"/>
                    <a:pt x="25785" y="34749"/>
                  </a:cubicBezTo>
                  <a:lnTo>
                    <a:pt x="30643" y="34362"/>
                  </a:lnTo>
                  <a:lnTo>
                    <a:pt x="32120" y="33918"/>
                  </a:lnTo>
                  <a:cubicBezTo>
                    <a:pt x="32120" y="33918"/>
                    <a:pt x="36910" y="37362"/>
                    <a:pt x="38209" y="37362"/>
                  </a:cubicBezTo>
                  <a:cubicBezTo>
                    <a:pt x="38264" y="37362"/>
                    <a:pt x="38313" y="37356"/>
                    <a:pt x="38354" y="37344"/>
                  </a:cubicBezTo>
                  <a:cubicBezTo>
                    <a:pt x="39401" y="37043"/>
                    <a:pt x="33639" y="32671"/>
                    <a:pt x="33639" y="32671"/>
                  </a:cubicBezTo>
                  <a:lnTo>
                    <a:pt x="37007" y="28300"/>
                  </a:lnTo>
                  <a:cubicBezTo>
                    <a:pt x="37007" y="28300"/>
                    <a:pt x="40697" y="29268"/>
                    <a:pt x="42627" y="29268"/>
                  </a:cubicBezTo>
                  <a:cubicBezTo>
                    <a:pt x="43237" y="29268"/>
                    <a:pt x="43672" y="29171"/>
                    <a:pt x="43758" y="28916"/>
                  </a:cubicBezTo>
                  <a:cubicBezTo>
                    <a:pt x="44116" y="27855"/>
                    <a:pt x="36978" y="27225"/>
                    <a:pt x="36978" y="27225"/>
                  </a:cubicBezTo>
                  <a:lnTo>
                    <a:pt x="38096" y="19543"/>
                  </a:lnTo>
                  <a:cubicBezTo>
                    <a:pt x="38096" y="19543"/>
                    <a:pt x="44360" y="17264"/>
                    <a:pt x="43772" y="16017"/>
                  </a:cubicBezTo>
                  <a:cubicBezTo>
                    <a:pt x="43663" y="15785"/>
                    <a:pt x="43346" y="15691"/>
                    <a:pt x="42900" y="15691"/>
                  </a:cubicBezTo>
                  <a:cubicBezTo>
                    <a:pt x="40946" y="15691"/>
                    <a:pt x="36534" y="17507"/>
                    <a:pt x="36534" y="17507"/>
                  </a:cubicBezTo>
                  <a:lnTo>
                    <a:pt x="32607" y="12018"/>
                  </a:lnTo>
                  <a:cubicBezTo>
                    <a:pt x="32607" y="12018"/>
                    <a:pt x="38985" y="7503"/>
                    <a:pt x="38469" y="6056"/>
                  </a:cubicBezTo>
                  <a:cubicBezTo>
                    <a:pt x="38421" y="5919"/>
                    <a:pt x="38318" y="5856"/>
                    <a:pt x="38171" y="5856"/>
                  </a:cubicBezTo>
                  <a:cubicBezTo>
                    <a:pt x="36754" y="5856"/>
                    <a:pt x="31245" y="11660"/>
                    <a:pt x="31245" y="11660"/>
                  </a:cubicBezTo>
                  <a:lnTo>
                    <a:pt x="27763" y="9151"/>
                  </a:lnTo>
                  <a:cubicBezTo>
                    <a:pt x="27763" y="9151"/>
                    <a:pt x="30729" y="538"/>
                    <a:pt x="28909" y="22"/>
                  </a:cubicBezTo>
                  <a:cubicBezTo>
                    <a:pt x="28861" y="8"/>
                    <a:pt x="28814" y="1"/>
                    <a:pt x="28768" y="1"/>
                  </a:cubicBezTo>
                  <a:close/>
                </a:path>
              </a:pathLst>
            </a:custGeom>
            <a:solidFill>
              <a:srgbClr val="0092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2" name="Google Shape;4296;p64"/>
            <p:cNvSpPr/>
            <p:nvPr/>
          </p:nvSpPr>
          <p:spPr>
            <a:xfrm>
              <a:off x="4502613" y="3220788"/>
              <a:ext cx="1011550" cy="973325"/>
            </a:xfrm>
            <a:custGeom>
              <a:avLst/>
              <a:gdLst/>
              <a:ahLst/>
              <a:cxnLst/>
              <a:rect l="l" t="t" r="r" b="b"/>
              <a:pathLst>
                <a:path w="40462" h="38933" extrusionOk="0">
                  <a:moveTo>
                    <a:pt x="20998" y="0"/>
                  </a:moveTo>
                  <a:cubicBezTo>
                    <a:pt x="13129" y="0"/>
                    <a:pt x="6020" y="4745"/>
                    <a:pt x="3010" y="12011"/>
                  </a:cubicBezTo>
                  <a:cubicBezTo>
                    <a:pt x="1" y="19292"/>
                    <a:pt x="1663" y="27662"/>
                    <a:pt x="7239" y="33238"/>
                  </a:cubicBezTo>
                  <a:cubicBezTo>
                    <a:pt x="10958" y="36957"/>
                    <a:pt x="15934" y="38933"/>
                    <a:pt x="21000" y="38933"/>
                  </a:cubicBezTo>
                  <a:cubicBezTo>
                    <a:pt x="23509" y="38933"/>
                    <a:pt x="26040" y="38448"/>
                    <a:pt x="28451" y="37451"/>
                  </a:cubicBezTo>
                  <a:cubicBezTo>
                    <a:pt x="35717" y="34442"/>
                    <a:pt x="40462" y="27347"/>
                    <a:pt x="40462" y="19464"/>
                  </a:cubicBezTo>
                  <a:cubicBezTo>
                    <a:pt x="40462" y="8715"/>
                    <a:pt x="31747" y="0"/>
                    <a:pt x="20998" y="0"/>
                  </a:cubicBezTo>
                  <a:close/>
                </a:path>
              </a:pathLst>
            </a:custGeom>
            <a:solidFill>
              <a:srgbClr val="FFD3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3" name="Google Shape;4297;p64"/>
            <p:cNvSpPr/>
            <p:nvPr/>
          </p:nvSpPr>
          <p:spPr>
            <a:xfrm>
              <a:off x="4614763" y="3287063"/>
              <a:ext cx="817700" cy="812700"/>
            </a:xfrm>
            <a:custGeom>
              <a:avLst/>
              <a:gdLst/>
              <a:ahLst/>
              <a:cxnLst/>
              <a:rect l="l" t="t" r="r" b="b"/>
              <a:pathLst>
                <a:path w="32708" h="32508" extrusionOk="0">
                  <a:moveTo>
                    <a:pt x="12370" y="1"/>
                  </a:moveTo>
                  <a:cubicBezTo>
                    <a:pt x="12312" y="1"/>
                    <a:pt x="12269" y="15"/>
                    <a:pt x="12212" y="15"/>
                  </a:cubicBezTo>
                  <a:cubicBezTo>
                    <a:pt x="11237" y="144"/>
                    <a:pt x="11166" y="1463"/>
                    <a:pt x="11438" y="2982"/>
                  </a:cubicBezTo>
                  <a:cubicBezTo>
                    <a:pt x="12312" y="4415"/>
                    <a:pt x="13043" y="5920"/>
                    <a:pt x="13631" y="7483"/>
                  </a:cubicBezTo>
                  <a:cubicBezTo>
                    <a:pt x="13918" y="7397"/>
                    <a:pt x="14204" y="7325"/>
                    <a:pt x="14505" y="7268"/>
                  </a:cubicBezTo>
                  <a:cubicBezTo>
                    <a:pt x="14233" y="5232"/>
                    <a:pt x="14090" y="3226"/>
                    <a:pt x="14247" y="1592"/>
                  </a:cubicBezTo>
                  <a:cubicBezTo>
                    <a:pt x="13717" y="675"/>
                    <a:pt x="13086" y="1"/>
                    <a:pt x="12370" y="1"/>
                  </a:cubicBezTo>
                  <a:close/>
                  <a:moveTo>
                    <a:pt x="20840" y="273"/>
                  </a:moveTo>
                  <a:cubicBezTo>
                    <a:pt x="20109" y="273"/>
                    <a:pt x="19450" y="1234"/>
                    <a:pt x="18920" y="2423"/>
                  </a:cubicBezTo>
                  <a:cubicBezTo>
                    <a:pt x="18934" y="4057"/>
                    <a:pt x="18819" y="5691"/>
                    <a:pt x="18576" y="7311"/>
                  </a:cubicBezTo>
                  <a:cubicBezTo>
                    <a:pt x="18948" y="7397"/>
                    <a:pt x="19307" y="7497"/>
                    <a:pt x="19665" y="7626"/>
                  </a:cubicBezTo>
                  <a:cubicBezTo>
                    <a:pt x="20253" y="6150"/>
                    <a:pt x="20969" y="4716"/>
                    <a:pt x="21801" y="3340"/>
                  </a:cubicBezTo>
                  <a:cubicBezTo>
                    <a:pt x="21915" y="1778"/>
                    <a:pt x="21772" y="345"/>
                    <a:pt x="20912" y="273"/>
                  </a:cubicBezTo>
                  <a:close/>
                  <a:moveTo>
                    <a:pt x="5213" y="4142"/>
                  </a:moveTo>
                  <a:cubicBezTo>
                    <a:pt x="4864" y="4142"/>
                    <a:pt x="4542" y="4255"/>
                    <a:pt x="4272" y="4458"/>
                  </a:cubicBezTo>
                  <a:cubicBezTo>
                    <a:pt x="3469" y="5103"/>
                    <a:pt x="3842" y="6293"/>
                    <a:pt x="4630" y="7526"/>
                  </a:cubicBezTo>
                  <a:cubicBezTo>
                    <a:pt x="6006" y="8257"/>
                    <a:pt x="7540" y="9317"/>
                    <a:pt x="9045" y="10492"/>
                  </a:cubicBezTo>
                  <a:cubicBezTo>
                    <a:pt x="9303" y="10191"/>
                    <a:pt x="9575" y="9905"/>
                    <a:pt x="9861" y="9647"/>
                  </a:cubicBezTo>
                  <a:cubicBezTo>
                    <a:pt x="8486" y="7870"/>
                    <a:pt x="7253" y="6021"/>
                    <a:pt x="6579" y="4444"/>
                  </a:cubicBezTo>
                  <a:cubicBezTo>
                    <a:pt x="6164" y="4258"/>
                    <a:pt x="5719" y="4157"/>
                    <a:pt x="5275" y="4143"/>
                  </a:cubicBezTo>
                  <a:cubicBezTo>
                    <a:pt x="5254" y="4142"/>
                    <a:pt x="5233" y="4142"/>
                    <a:pt x="5213" y="4142"/>
                  </a:cubicBezTo>
                  <a:close/>
                  <a:moveTo>
                    <a:pt x="28002" y="5073"/>
                  </a:moveTo>
                  <a:cubicBezTo>
                    <a:pt x="27985" y="5073"/>
                    <a:pt x="27967" y="5073"/>
                    <a:pt x="27949" y="5075"/>
                  </a:cubicBezTo>
                  <a:lnTo>
                    <a:pt x="27935" y="5075"/>
                  </a:lnTo>
                  <a:cubicBezTo>
                    <a:pt x="27290" y="5075"/>
                    <a:pt x="26401" y="5548"/>
                    <a:pt x="25541" y="6150"/>
                  </a:cubicBezTo>
                  <a:cubicBezTo>
                    <a:pt x="24782" y="7382"/>
                    <a:pt x="23965" y="8572"/>
                    <a:pt x="23062" y="9704"/>
                  </a:cubicBezTo>
                  <a:cubicBezTo>
                    <a:pt x="23363" y="9991"/>
                    <a:pt x="23650" y="10292"/>
                    <a:pt x="23907" y="10607"/>
                  </a:cubicBezTo>
                  <a:cubicBezTo>
                    <a:pt x="24911" y="9833"/>
                    <a:pt x="25943" y="9116"/>
                    <a:pt x="27032" y="8472"/>
                  </a:cubicBezTo>
                  <a:cubicBezTo>
                    <a:pt x="28193" y="7196"/>
                    <a:pt x="29211" y="5734"/>
                    <a:pt x="28465" y="5218"/>
                  </a:cubicBezTo>
                  <a:cubicBezTo>
                    <a:pt x="28324" y="5128"/>
                    <a:pt x="28159" y="5073"/>
                    <a:pt x="28002" y="5073"/>
                  </a:cubicBezTo>
                  <a:close/>
                  <a:moveTo>
                    <a:pt x="29770" y="11811"/>
                  </a:moveTo>
                  <a:lnTo>
                    <a:pt x="29741" y="11825"/>
                  </a:lnTo>
                  <a:cubicBezTo>
                    <a:pt x="29742" y="11825"/>
                    <a:pt x="29743" y="11825"/>
                    <a:pt x="29744" y="11825"/>
                  </a:cubicBezTo>
                  <a:lnTo>
                    <a:pt x="29743" y="11825"/>
                  </a:lnTo>
                  <a:cubicBezTo>
                    <a:pt x="29752" y="11821"/>
                    <a:pt x="29761" y="11816"/>
                    <a:pt x="29770" y="11811"/>
                  </a:cubicBezTo>
                  <a:close/>
                  <a:moveTo>
                    <a:pt x="29743" y="11825"/>
                  </a:moveTo>
                  <a:lnTo>
                    <a:pt x="29743" y="11825"/>
                  </a:lnTo>
                  <a:cubicBezTo>
                    <a:pt x="28419" y="12551"/>
                    <a:pt x="27066" y="13205"/>
                    <a:pt x="25670" y="13775"/>
                  </a:cubicBezTo>
                  <a:cubicBezTo>
                    <a:pt x="25814" y="14205"/>
                    <a:pt x="25914" y="14635"/>
                    <a:pt x="26000" y="15064"/>
                  </a:cubicBezTo>
                  <a:cubicBezTo>
                    <a:pt x="27276" y="14864"/>
                    <a:pt x="28551" y="14749"/>
                    <a:pt x="29841" y="14692"/>
                  </a:cubicBezTo>
                  <a:cubicBezTo>
                    <a:pt x="31360" y="14133"/>
                    <a:pt x="32708" y="13402"/>
                    <a:pt x="32392" y="12657"/>
                  </a:cubicBezTo>
                  <a:cubicBezTo>
                    <a:pt x="32120" y="12041"/>
                    <a:pt x="31004" y="11826"/>
                    <a:pt x="29744" y="11825"/>
                  </a:cubicBezTo>
                  <a:close/>
                  <a:moveTo>
                    <a:pt x="2996" y="11711"/>
                  </a:moveTo>
                  <a:cubicBezTo>
                    <a:pt x="1678" y="11711"/>
                    <a:pt x="488" y="11926"/>
                    <a:pt x="259" y="12657"/>
                  </a:cubicBezTo>
                  <a:cubicBezTo>
                    <a:pt x="15" y="13431"/>
                    <a:pt x="846" y="14276"/>
                    <a:pt x="1878" y="15007"/>
                  </a:cubicBezTo>
                  <a:lnTo>
                    <a:pt x="2423" y="15007"/>
                  </a:lnTo>
                  <a:cubicBezTo>
                    <a:pt x="3885" y="15021"/>
                    <a:pt x="5347" y="15122"/>
                    <a:pt x="6809" y="15308"/>
                  </a:cubicBezTo>
                  <a:cubicBezTo>
                    <a:pt x="6895" y="14764"/>
                    <a:pt x="7024" y="14219"/>
                    <a:pt x="7196" y="13689"/>
                  </a:cubicBezTo>
                  <a:cubicBezTo>
                    <a:pt x="5877" y="13115"/>
                    <a:pt x="4601" y="12470"/>
                    <a:pt x="3369" y="11739"/>
                  </a:cubicBezTo>
                  <a:lnTo>
                    <a:pt x="3010" y="11739"/>
                  </a:lnTo>
                  <a:lnTo>
                    <a:pt x="2996" y="11711"/>
                  </a:lnTo>
                  <a:close/>
                  <a:moveTo>
                    <a:pt x="25971" y="18805"/>
                  </a:moveTo>
                  <a:cubicBezTo>
                    <a:pt x="25857" y="19307"/>
                    <a:pt x="25713" y="19823"/>
                    <a:pt x="25527" y="20310"/>
                  </a:cubicBezTo>
                  <a:cubicBezTo>
                    <a:pt x="26473" y="20712"/>
                    <a:pt x="27419" y="21127"/>
                    <a:pt x="28293" y="21571"/>
                  </a:cubicBezTo>
                  <a:cubicBezTo>
                    <a:pt x="28881" y="21743"/>
                    <a:pt x="29483" y="21844"/>
                    <a:pt x="30085" y="21858"/>
                  </a:cubicBezTo>
                  <a:cubicBezTo>
                    <a:pt x="30887" y="21858"/>
                    <a:pt x="31489" y="21586"/>
                    <a:pt x="31547" y="20826"/>
                  </a:cubicBezTo>
                  <a:cubicBezTo>
                    <a:pt x="31604" y="20067"/>
                    <a:pt x="31174" y="19522"/>
                    <a:pt x="30529" y="19092"/>
                  </a:cubicBezTo>
                  <a:lnTo>
                    <a:pt x="30357" y="19092"/>
                  </a:lnTo>
                  <a:cubicBezTo>
                    <a:pt x="28895" y="19078"/>
                    <a:pt x="27433" y="18977"/>
                    <a:pt x="25986" y="18805"/>
                  </a:cubicBezTo>
                  <a:close/>
                  <a:moveTo>
                    <a:pt x="6866" y="18562"/>
                  </a:moveTo>
                  <a:cubicBezTo>
                    <a:pt x="5490" y="18691"/>
                    <a:pt x="4114" y="18777"/>
                    <a:pt x="2867" y="18791"/>
                  </a:cubicBezTo>
                  <a:cubicBezTo>
                    <a:pt x="1405" y="19508"/>
                    <a:pt x="1" y="20468"/>
                    <a:pt x="345" y="21371"/>
                  </a:cubicBezTo>
                  <a:cubicBezTo>
                    <a:pt x="502" y="21801"/>
                    <a:pt x="1047" y="21958"/>
                    <a:pt x="1778" y="21958"/>
                  </a:cubicBezTo>
                  <a:cubicBezTo>
                    <a:pt x="2638" y="21930"/>
                    <a:pt x="3483" y="21801"/>
                    <a:pt x="4300" y="21586"/>
                  </a:cubicBezTo>
                  <a:cubicBezTo>
                    <a:pt x="5246" y="21099"/>
                    <a:pt x="6264" y="20626"/>
                    <a:pt x="7310" y="20196"/>
                  </a:cubicBezTo>
                  <a:cubicBezTo>
                    <a:pt x="7124" y="19665"/>
                    <a:pt x="6966" y="19121"/>
                    <a:pt x="6866" y="18562"/>
                  </a:cubicBezTo>
                  <a:close/>
                  <a:moveTo>
                    <a:pt x="23693" y="23306"/>
                  </a:moveTo>
                  <a:cubicBezTo>
                    <a:pt x="23463" y="23564"/>
                    <a:pt x="23220" y="23807"/>
                    <a:pt x="22976" y="24037"/>
                  </a:cubicBezTo>
                  <a:cubicBezTo>
                    <a:pt x="23621" y="24854"/>
                    <a:pt x="24251" y="25699"/>
                    <a:pt x="24810" y="26516"/>
                  </a:cubicBezTo>
                  <a:cubicBezTo>
                    <a:pt x="25627" y="27176"/>
                    <a:pt x="26487" y="27691"/>
                    <a:pt x="27161" y="27691"/>
                  </a:cubicBezTo>
                  <a:cubicBezTo>
                    <a:pt x="27347" y="27691"/>
                    <a:pt x="27534" y="27649"/>
                    <a:pt x="27691" y="27563"/>
                  </a:cubicBezTo>
                  <a:cubicBezTo>
                    <a:pt x="28150" y="27290"/>
                    <a:pt x="28121" y="26717"/>
                    <a:pt x="27849" y="26043"/>
                  </a:cubicBezTo>
                  <a:cubicBezTo>
                    <a:pt x="26387" y="25241"/>
                    <a:pt x="25011" y="24323"/>
                    <a:pt x="23693" y="23306"/>
                  </a:cubicBezTo>
                  <a:close/>
                  <a:moveTo>
                    <a:pt x="9145" y="23277"/>
                  </a:moveTo>
                  <a:cubicBezTo>
                    <a:pt x="7955" y="24180"/>
                    <a:pt x="6694" y="25011"/>
                    <a:pt x="5404" y="25771"/>
                  </a:cubicBezTo>
                  <a:cubicBezTo>
                    <a:pt x="4974" y="26860"/>
                    <a:pt x="4773" y="27878"/>
                    <a:pt x="5275" y="28279"/>
                  </a:cubicBezTo>
                  <a:cubicBezTo>
                    <a:pt x="5404" y="28369"/>
                    <a:pt x="5544" y="28425"/>
                    <a:pt x="5696" y="28425"/>
                  </a:cubicBezTo>
                  <a:cubicBezTo>
                    <a:pt x="5713" y="28425"/>
                    <a:pt x="5730" y="28424"/>
                    <a:pt x="5748" y="28422"/>
                  </a:cubicBezTo>
                  <a:cubicBezTo>
                    <a:pt x="6393" y="28422"/>
                    <a:pt x="7353" y="27835"/>
                    <a:pt x="8314" y="27090"/>
                  </a:cubicBezTo>
                  <a:cubicBezTo>
                    <a:pt x="8873" y="26187"/>
                    <a:pt x="9532" y="25255"/>
                    <a:pt x="10234" y="24338"/>
                  </a:cubicBezTo>
                  <a:cubicBezTo>
                    <a:pt x="9847" y="24008"/>
                    <a:pt x="9489" y="23650"/>
                    <a:pt x="9145" y="23277"/>
                  </a:cubicBezTo>
                  <a:close/>
                  <a:moveTo>
                    <a:pt x="19493" y="26072"/>
                  </a:moveTo>
                  <a:cubicBezTo>
                    <a:pt x="19092" y="26201"/>
                    <a:pt x="18690" y="26301"/>
                    <a:pt x="18275" y="26387"/>
                  </a:cubicBezTo>
                  <a:cubicBezTo>
                    <a:pt x="18418" y="27649"/>
                    <a:pt x="18533" y="28910"/>
                    <a:pt x="18561" y="30085"/>
                  </a:cubicBezTo>
                  <a:cubicBezTo>
                    <a:pt x="19106" y="31045"/>
                    <a:pt x="19694" y="31834"/>
                    <a:pt x="20267" y="31834"/>
                  </a:cubicBezTo>
                  <a:cubicBezTo>
                    <a:pt x="20324" y="31834"/>
                    <a:pt x="20382" y="31834"/>
                    <a:pt x="20439" y="31805"/>
                  </a:cubicBezTo>
                  <a:cubicBezTo>
                    <a:pt x="21041" y="31633"/>
                    <a:pt x="21127" y="30558"/>
                    <a:pt x="21012" y="29340"/>
                  </a:cubicBezTo>
                  <a:cubicBezTo>
                    <a:pt x="20453" y="28279"/>
                    <a:pt x="19937" y="27190"/>
                    <a:pt x="19493" y="26072"/>
                  </a:cubicBezTo>
                  <a:close/>
                  <a:moveTo>
                    <a:pt x="13287" y="26043"/>
                  </a:moveTo>
                  <a:cubicBezTo>
                    <a:pt x="12685" y="27448"/>
                    <a:pt x="12026" y="28809"/>
                    <a:pt x="11266" y="30142"/>
                  </a:cubicBezTo>
                  <a:cubicBezTo>
                    <a:pt x="11309" y="31289"/>
                    <a:pt x="11567" y="32221"/>
                    <a:pt x="12226" y="32464"/>
                  </a:cubicBezTo>
                  <a:cubicBezTo>
                    <a:pt x="12312" y="32493"/>
                    <a:pt x="12398" y="32507"/>
                    <a:pt x="12499" y="32507"/>
                  </a:cubicBezTo>
                  <a:cubicBezTo>
                    <a:pt x="13273" y="32507"/>
                    <a:pt x="13946" y="31346"/>
                    <a:pt x="14491" y="29985"/>
                  </a:cubicBezTo>
                  <a:cubicBezTo>
                    <a:pt x="14520" y="28852"/>
                    <a:pt x="14634" y="27634"/>
                    <a:pt x="14792" y="26416"/>
                  </a:cubicBezTo>
                  <a:cubicBezTo>
                    <a:pt x="14276" y="26330"/>
                    <a:pt x="13774" y="26201"/>
                    <a:pt x="13287" y="26043"/>
                  </a:cubicBezTo>
                  <a:close/>
                </a:path>
              </a:pathLst>
            </a:custGeom>
            <a:solidFill>
              <a:srgbClr val="FF885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4" name="Google Shape;4298;p64"/>
            <p:cNvSpPr/>
            <p:nvPr/>
          </p:nvSpPr>
          <p:spPr>
            <a:xfrm>
              <a:off x="4895338" y="3237588"/>
              <a:ext cx="265125" cy="477350"/>
            </a:xfrm>
            <a:custGeom>
              <a:avLst/>
              <a:gdLst/>
              <a:ahLst/>
              <a:cxnLst/>
              <a:rect l="l" t="t" r="r" b="b"/>
              <a:pathLst>
                <a:path w="10605" h="19094" extrusionOk="0">
                  <a:moveTo>
                    <a:pt x="5419" y="0"/>
                  </a:moveTo>
                  <a:cubicBezTo>
                    <a:pt x="5391" y="0"/>
                    <a:pt x="5361" y="1"/>
                    <a:pt x="5332" y="2"/>
                  </a:cubicBezTo>
                  <a:cubicBezTo>
                    <a:pt x="0" y="217"/>
                    <a:pt x="5332" y="19093"/>
                    <a:pt x="5332" y="19093"/>
                  </a:cubicBezTo>
                  <a:cubicBezTo>
                    <a:pt x="5332" y="19093"/>
                    <a:pt x="10605" y="0"/>
                    <a:pt x="5419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5" name="Google Shape;4299;p64"/>
            <p:cNvSpPr/>
            <p:nvPr/>
          </p:nvSpPr>
          <p:spPr>
            <a:xfrm>
              <a:off x="4664213" y="3294288"/>
              <a:ext cx="364425" cy="420650"/>
            </a:xfrm>
            <a:custGeom>
              <a:avLst/>
              <a:gdLst/>
              <a:ahLst/>
              <a:cxnLst/>
              <a:rect l="l" t="t" r="r" b="b"/>
              <a:pathLst>
                <a:path w="14577" h="16826" extrusionOk="0">
                  <a:moveTo>
                    <a:pt x="6090" y="1"/>
                  </a:moveTo>
                  <a:cubicBezTo>
                    <a:pt x="5789" y="1"/>
                    <a:pt x="5483" y="69"/>
                    <a:pt x="5175" y="214"/>
                  </a:cubicBezTo>
                  <a:cubicBezTo>
                    <a:pt x="1" y="2636"/>
                    <a:pt x="14577" y="16825"/>
                    <a:pt x="14577" y="16825"/>
                  </a:cubicBezTo>
                  <a:cubicBezTo>
                    <a:pt x="14577" y="16825"/>
                    <a:pt x="10827" y="1"/>
                    <a:pt x="6090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6" name="Google Shape;4300;p64"/>
            <p:cNvSpPr/>
            <p:nvPr/>
          </p:nvSpPr>
          <p:spPr>
            <a:xfrm>
              <a:off x="5028613" y="3297963"/>
              <a:ext cx="358000" cy="416975"/>
            </a:xfrm>
            <a:custGeom>
              <a:avLst/>
              <a:gdLst/>
              <a:ahLst/>
              <a:cxnLst/>
              <a:rect l="l" t="t" r="r" b="b"/>
              <a:pathLst>
                <a:path w="14320" h="16679" extrusionOk="0">
                  <a:moveTo>
                    <a:pt x="8717" y="1"/>
                  </a:moveTo>
                  <a:cubicBezTo>
                    <a:pt x="4186" y="1"/>
                    <a:pt x="1" y="16678"/>
                    <a:pt x="1" y="16678"/>
                  </a:cubicBezTo>
                  <a:cubicBezTo>
                    <a:pt x="1" y="16678"/>
                    <a:pt x="14319" y="2259"/>
                    <a:pt x="9489" y="167"/>
                  </a:cubicBezTo>
                  <a:cubicBezTo>
                    <a:pt x="9231" y="54"/>
                    <a:pt x="8974" y="1"/>
                    <a:pt x="8717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7" name="Google Shape;4301;p64"/>
            <p:cNvSpPr/>
            <p:nvPr/>
          </p:nvSpPr>
          <p:spPr>
            <a:xfrm>
              <a:off x="5028613" y="3459863"/>
              <a:ext cx="489850" cy="255075"/>
            </a:xfrm>
            <a:custGeom>
              <a:avLst/>
              <a:gdLst/>
              <a:ahLst/>
              <a:cxnLst/>
              <a:rect l="l" t="t" r="r" b="b"/>
              <a:pathLst>
                <a:path w="19594" h="10203" extrusionOk="0">
                  <a:moveTo>
                    <a:pt x="14702" y="1"/>
                  </a:moveTo>
                  <a:cubicBezTo>
                    <a:pt x="9971" y="1"/>
                    <a:pt x="1" y="10202"/>
                    <a:pt x="1" y="10202"/>
                  </a:cubicBezTo>
                  <a:cubicBezTo>
                    <a:pt x="1" y="10202"/>
                    <a:pt x="19594" y="4225"/>
                    <a:pt x="16340" y="657"/>
                  </a:cubicBezTo>
                  <a:cubicBezTo>
                    <a:pt x="15925" y="201"/>
                    <a:pt x="15365" y="1"/>
                    <a:pt x="14702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8" name="Google Shape;4302;p64"/>
            <p:cNvSpPr/>
            <p:nvPr/>
          </p:nvSpPr>
          <p:spPr>
            <a:xfrm>
              <a:off x="4566388" y="3450788"/>
              <a:ext cx="462250" cy="264150"/>
            </a:xfrm>
            <a:custGeom>
              <a:avLst/>
              <a:gdLst/>
              <a:ahLst/>
              <a:cxnLst/>
              <a:rect l="l" t="t" r="r" b="b"/>
              <a:pathLst>
                <a:path w="18490" h="10566" extrusionOk="0">
                  <a:moveTo>
                    <a:pt x="3604" y="1"/>
                  </a:moveTo>
                  <a:cubicBezTo>
                    <a:pt x="2954" y="1"/>
                    <a:pt x="2454" y="248"/>
                    <a:pt x="2165" y="819"/>
                  </a:cubicBezTo>
                  <a:cubicBezTo>
                    <a:pt x="1" y="5133"/>
                    <a:pt x="18490" y="10565"/>
                    <a:pt x="18490" y="10565"/>
                  </a:cubicBezTo>
                  <a:cubicBezTo>
                    <a:pt x="18490" y="10565"/>
                    <a:pt x="7850" y="1"/>
                    <a:pt x="3604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9" name="Google Shape;4303;p64"/>
            <p:cNvSpPr/>
            <p:nvPr/>
          </p:nvSpPr>
          <p:spPr>
            <a:xfrm>
              <a:off x="4553213" y="3662238"/>
              <a:ext cx="475425" cy="94750"/>
            </a:xfrm>
            <a:custGeom>
              <a:avLst/>
              <a:gdLst/>
              <a:ahLst/>
              <a:cxnLst/>
              <a:rect l="l" t="t" r="r" b="b"/>
              <a:pathLst>
                <a:path w="19017" h="3790" extrusionOk="0">
                  <a:moveTo>
                    <a:pt x="4880" y="0"/>
                  </a:moveTo>
                  <a:cubicBezTo>
                    <a:pt x="2261" y="0"/>
                    <a:pt x="292" y="462"/>
                    <a:pt x="155" y="1820"/>
                  </a:cubicBezTo>
                  <a:cubicBezTo>
                    <a:pt x="0" y="3306"/>
                    <a:pt x="2251" y="3790"/>
                    <a:pt x="5247" y="3790"/>
                  </a:cubicBezTo>
                  <a:cubicBezTo>
                    <a:pt x="10835" y="3790"/>
                    <a:pt x="19017" y="2107"/>
                    <a:pt x="19017" y="2107"/>
                  </a:cubicBezTo>
                  <a:cubicBezTo>
                    <a:pt x="19017" y="2107"/>
                    <a:pt x="10469" y="0"/>
                    <a:pt x="4880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0" name="Google Shape;4304;p64"/>
            <p:cNvSpPr/>
            <p:nvPr/>
          </p:nvSpPr>
          <p:spPr>
            <a:xfrm>
              <a:off x="4702188" y="3714913"/>
              <a:ext cx="326450" cy="408475"/>
            </a:xfrm>
            <a:custGeom>
              <a:avLst/>
              <a:gdLst/>
              <a:ahLst/>
              <a:cxnLst/>
              <a:rect l="l" t="t" r="r" b="b"/>
              <a:pathLst>
                <a:path w="13058" h="16339" extrusionOk="0">
                  <a:moveTo>
                    <a:pt x="13058" y="0"/>
                  </a:moveTo>
                  <a:cubicBezTo>
                    <a:pt x="13057" y="1"/>
                    <a:pt x="1" y="13057"/>
                    <a:pt x="3627" y="16024"/>
                  </a:cubicBezTo>
                  <a:cubicBezTo>
                    <a:pt x="3889" y="16239"/>
                    <a:pt x="4162" y="16339"/>
                    <a:pt x="4444" y="16339"/>
                  </a:cubicBezTo>
                  <a:cubicBezTo>
                    <a:pt x="8051" y="16339"/>
                    <a:pt x="13058" y="1"/>
                    <a:pt x="13058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1" name="Google Shape;4305;p64"/>
            <p:cNvSpPr/>
            <p:nvPr/>
          </p:nvSpPr>
          <p:spPr>
            <a:xfrm>
              <a:off x="4574988" y="3714913"/>
              <a:ext cx="453650" cy="250950"/>
            </a:xfrm>
            <a:custGeom>
              <a:avLst/>
              <a:gdLst/>
              <a:ahLst/>
              <a:cxnLst/>
              <a:rect l="l" t="t" r="r" b="b"/>
              <a:pathLst>
                <a:path w="18146" h="10038" extrusionOk="0">
                  <a:moveTo>
                    <a:pt x="18146" y="0"/>
                  </a:moveTo>
                  <a:lnTo>
                    <a:pt x="18146" y="0"/>
                  </a:lnTo>
                  <a:cubicBezTo>
                    <a:pt x="18145" y="0"/>
                    <a:pt x="1" y="4759"/>
                    <a:pt x="1821" y="9159"/>
                  </a:cubicBezTo>
                  <a:cubicBezTo>
                    <a:pt x="2073" y="9773"/>
                    <a:pt x="2573" y="10037"/>
                    <a:pt x="3247" y="10037"/>
                  </a:cubicBezTo>
                  <a:cubicBezTo>
                    <a:pt x="7398" y="10037"/>
                    <a:pt x="18146" y="0"/>
                    <a:pt x="18146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2" name="Google Shape;4306;p64"/>
            <p:cNvSpPr/>
            <p:nvPr/>
          </p:nvSpPr>
          <p:spPr>
            <a:xfrm>
              <a:off x="5028613" y="3654263"/>
              <a:ext cx="473275" cy="110675"/>
            </a:xfrm>
            <a:custGeom>
              <a:avLst/>
              <a:gdLst/>
              <a:ahLst/>
              <a:cxnLst/>
              <a:rect l="l" t="t" r="r" b="b"/>
              <a:pathLst>
                <a:path w="18931" h="4427" extrusionOk="0">
                  <a:moveTo>
                    <a:pt x="14024" y="1"/>
                  </a:moveTo>
                  <a:cubicBezTo>
                    <a:pt x="8459" y="1"/>
                    <a:pt x="1" y="2426"/>
                    <a:pt x="1" y="2426"/>
                  </a:cubicBezTo>
                  <a:cubicBezTo>
                    <a:pt x="1" y="2426"/>
                    <a:pt x="8205" y="4427"/>
                    <a:pt x="13769" y="4427"/>
                  </a:cubicBezTo>
                  <a:cubicBezTo>
                    <a:pt x="16722" y="4427"/>
                    <a:pt x="18931" y="3863"/>
                    <a:pt x="18777" y="2139"/>
                  </a:cubicBezTo>
                  <a:cubicBezTo>
                    <a:pt x="18639" y="543"/>
                    <a:pt x="16655" y="1"/>
                    <a:pt x="14024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3" name="Google Shape;4307;p64"/>
            <p:cNvSpPr/>
            <p:nvPr/>
          </p:nvSpPr>
          <p:spPr>
            <a:xfrm>
              <a:off x="5028613" y="3714913"/>
              <a:ext cx="462975" cy="250275"/>
            </a:xfrm>
            <a:custGeom>
              <a:avLst/>
              <a:gdLst/>
              <a:ahLst/>
              <a:cxnLst/>
              <a:rect l="l" t="t" r="r" b="b"/>
              <a:pathLst>
                <a:path w="18519" h="10011" extrusionOk="0">
                  <a:moveTo>
                    <a:pt x="1" y="0"/>
                  </a:moveTo>
                  <a:lnTo>
                    <a:pt x="1" y="0"/>
                  </a:lnTo>
                  <a:cubicBezTo>
                    <a:pt x="1" y="0"/>
                    <a:pt x="10087" y="10011"/>
                    <a:pt x="14583" y="10011"/>
                  </a:cubicBezTo>
                  <a:cubicBezTo>
                    <a:pt x="15297" y="10011"/>
                    <a:pt x="15870" y="9758"/>
                    <a:pt x="16240" y="9173"/>
                  </a:cubicBezTo>
                  <a:cubicBezTo>
                    <a:pt x="18519" y="5518"/>
                    <a:pt x="2" y="0"/>
                    <a:pt x="1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4" name="Google Shape;4308;p64"/>
            <p:cNvSpPr/>
            <p:nvPr/>
          </p:nvSpPr>
          <p:spPr>
            <a:xfrm>
              <a:off x="5028613" y="3710963"/>
              <a:ext cx="356550" cy="408725"/>
            </a:xfrm>
            <a:custGeom>
              <a:avLst/>
              <a:gdLst/>
              <a:ahLst/>
              <a:cxnLst/>
              <a:rect l="l" t="t" r="r" b="b"/>
              <a:pathLst>
                <a:path w="14262" h="16349" extrusionOk="0">
                  <a:moveTo>
                    <a:pt x="1" y="0"/>
                  </a:moveTo>
                  <a:lnTo>
                    <a:pt x="1" y="0"/>
                  </a:lnTo>
                  <a:cubicBezTo>
                    <a:pt x="1" y="1"/>
                    <a:pt x="4005" y="16348"/>
                    <a:pt x="8542" y="16348"/>
                  </a:cubicBezTo>
                  <a:cubicBezTo>
                    <a:pt x="8823" y="16348"/>
                    <a:pt x="9105" y="16286"/>
                    <a:pt x="9389" y="16153"/>
                  </a:cubicBezTo>
                  <a:cubicBezTo>
                    <a:pt x="14262" y="13860"/>
                    <a:pt x="2" y="1"/>
                    <a:pt x="1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5" name="Google Shape;4309;p64"/>
            <p:cNvSpPr/>
            <p:nvPr/>
          </p:nvSpPr>
          <p:spPr>
            <a:xfrm>
              <a:off x="4912163" y="3710963"/>
              <a:ext cx="230350" cy="467275"/>
            </a:xfrm>
            <a:custGeom>
              <a:avLst/>
              <a:gdLst/>
              <a:ahLst/>
              <a:cxnLst/>
              <a:rect l="l" t="t" r="r" b="b"/>
              <a:pathLst>
                <a:path w="9214" h="18691" extrusionOk="0">
                  <a:moveTo>
                    <a:pt x="4659" y="0"/>
                  </a:moveTo>
                  <a:cubicBezTo>
                    <a:pt x="4659" y="1"/>
                    <a:pt x="1" y="18604"/>
                    <a:pt x="4616" y="18690"/>
                  </a:cubicBezTo>
                  <a:cubicBezTo>
                    <a:pt x="4625" y="18690"/>
                    <a:pt x="4633" y="18690"/>
                    <a:pt x="4642" y="18690"/>
                  </a:cubicBezTo>
                  <a:cubicBezTo>
                    <a:pt x="9213" y="18690"/>
                    <a:pt x="4659" y="1"/>
                    <a:pt x="4659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6" name="Google Shape;4310;p64"/>
            <p:cNvSpPr/>
            <p:nvPr/>
          </p:nvSpPr>
          <p:spPr>
            <a:xfrm>
              <a:off x="4762763" y="3464088"/>
              <a:ext cx="505950" cy="486750"/>
            </a:xfrm>
            <a:custGeom>
              <a:avLst/>
              <a:gdLst/>
              <a:ahLst/>
              <a:cxnLst/>
              <a:rect l="l" t="t" r="r" b="b"/>
              <a:pathLst>
                <a:path w="20238" h="19470" extrusionOk="0">
                  <a:moveTo>
                    <a:pt x="10506" y="0"/>
                  </a:moveTo>
                  <a:cubicBezTo>
                    <a:pt x="6564" y="0"/>
                    <a:pt x="3024" y="2365"/>
                    <a:pt x="1505" y="6006"/>
                  </a:cubicBezTo>
                  <a:cubicBezTo>
                    <a:pt x="0" y="9646"/>
                    <a:pt x="831" y="13831"/>
                    <a:pt x="3612" y="16612"/>
                  </a:cubicBezTo>
                  <a:cubicBezTo>
                    <a:pt x="5485" y="18475"/>
                    <a:pt x="7983" y="19470"/>
                    <a:pt x="10523" y="19470"/>
                  </a:cubicBezTo>
                  <a:cubicBezTo>
                    <a:pt x="11772" y="19470"/>
                    <a:pt x="13032" y="19229"/>
                    <a:pt x="14232" y="18733"/>
                  </a:cubicBezTo>
                  <a:cubicBezTo>
                    <a:pt x="17859" y="17228"/>
                    <a:pt x="20238" y="13674"/>
                    <a:pt x="20238" y="9732"/>
                  </a:cubicBezTo>
                  <a:cubicBezTo>
                    <a:pt x="20238" y="4357"/>
                    <a:pt x="15881" y="0"/>
                    <a:pt x="10506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7" name="Google Shape;4311;p64"/>
            <p:cNvSpPr/>
            <p:nvPr/>
          </p:nvSpPr>
          <p:spPr>
            <a:xfrm>
              <a:off x="5016438" y="3355863"/>
              <a:ext cx="17575" cy="108600"/>
            </a:xfrm>
            <a:custGeom>
              <a:avLst/>
              <a:gdLst/>
              <a:ahLst/>
              <a:cxnLst/>
              <a:rect l="l" t="t" r="r" b="b"/>
              <a:pathLst>
                <a:path w="703" h="4344" extrusionOk="0">
                  <a:moveTo>
                    <a:pt x="345" y="1"/>
                  </a:moveTo>
                  <a:cubicBezTo>
                    <a:pt x="347" y="22"/>
                    <a:pt x="350" y="43"/>
                    <a:pt x="352" y="64"/>
                  </a:cubicBezTo>
                  <a:lnTo>
                    <a:pt x="352" y="64"/>
                  </a:lnTo>
                  <a:cubicBezTo>
                    <a:pt x="354" y="43"/>
                    <a:pt x="357" y="22"/>
                    <a:pt x="359" y="1"/>
                  </a:cubicBezTo>
                  <a:close/>
                  <a:moveTo>
                    <a:pt x="352" y="64"/>
                  </a:moveTo>
                  <a:lnTo>
                    <a:pt x="352" y="64"/>
                  </a:lnTo>
                  <a:cubicBezTo>
                    <a:pt x="198" y="1491"/>
                    <a:pt x="85" y="2917"/>
                    <a:pt x="1" y="4344"/>
                  </a:cubicBezTo>
                  <a:lnTo>
                    <a:pt x="703" y="4344"/>
                  </a:lnTo>
                  <a:cubicBezTo>
                    <a:pt x="618" y="2917"/>
                    <a:pt x="519" y="1491"/>
                    <a:pt x="352" y="64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8" name="Google Shape;4312;p64"/>
            <p:cNvSpPr/>
            <p:nvPr/>
          </p:nvSpPr>
          <p:spPr>
            <a:xfrm>
              <a:off x="5140063" y="3403163"/>
              <a:ext cx="62000" cy="98575"/>
            </a:xfrm>
            <a:custGeom>
              <a:avLst/>
              <a:gdLst/>
              <a:ahLst/>
              <a:cxnLst/>
              <a:rect l="l" t="t" r="r" b="b"/>
              <a:pathLst>
                <a:path w="2480" h="3943" extrusionOk="0">
                  <a:moveTo>
                    <a:pt x="2480" y="1"/>
                  </a:moveTo>
                  <a:cubicBezTo>
                    <a:pt x="1620" y="1176"/>
                    <a:pt x="803" y="2380"/>
                    <a:pt x="0" y="3584"/>
                  </a:cubicBezTo>
                  <a:cubicBezTo>
                    <a:pt x="215" y="3699"/>
                    <a:pt x="416" y="3813"/>
                    <a:pt x="617" y="3942"/>
                  </a:cubicBezTo>
                  <a:cubicBezTo>
                    <a:pt x="1262" y="2638"/>
                    <a:pt x="1892" y="1334"/>
                    <a:pt x="2480" y="1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9" name="Google Shape;4313;p64"/>
            <p:cNvSpPr/>
            <p:nvPr/>
          </p:nvSpPr>
          <p:spPr>
            <a:xfrm>
              <a:off x="4848388" y="3403163"/>
              <a:ext cx="62025" cy="98575"/>
            </a:xfrm>
            <a:custGeom>
              <a:avLst/>
              <a:gdLst/>
              <a:ahLst/>
              <a:cxnLst/>
              <a:rect l="l" t="t" r="r" b="b"/>
              <a:pathLst>
                <a:path w="2481" h="3943" extrusionOk="0">
                  <a:moveTo>
                    <a:pt x="1" y="1"/>
                  </a:moveTo>
                  <a:lnTo>
                    <a:pt x="1" y="1"/>
                  </a:lnTo>
                  <a:cubicBezTo>
                    <a:pt x="588" y="1334"/>
                    <a:pt x="1219" y="2638"/>
                    <a:pt x="1878" y="3942"/>
                  </a:cubicBezTo>
                  <a:cubicBezTo>
                    <a:pt x="2079" y="3813"/>
                    <a:pt x="2279" y="3699"/>
                    <a:pt x="2480" y="3584"/>
                  </a:cubicBezTo>
                  <a:cubicBezTo>
                    <a:pt x="1692" y="2366"/>
                    <a:pt x="875" y="1162"/>
                    <a:pt x="1" y="1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0" name="Google Shape;4314;p64"/>
            <p:cNvSpPr/>
            <p:nvPr/>
          </p:nvSpPr>
          <p:spPr>
            <a:xfrm>
              <a:off x="5232513" y="3532513"/>
              <a:ext cx="99275" cy="62375"/>
            </a:xfrm>
            <a:custGeom>
              <a:avLst/>
              <a:gdLst/>
              <a:ahLst/>
              <a:cxnLst/>
              <a:rect l="l" t="t" r="r" b="b"/>
              <a:pathLst>
                <a:path w="3971" h="2495" extrusionOk="0">
                  <a:moveTo>
                    <a:pt x="3956" y="1"/>
                  </a:moveTo>
                  <a:cubicBezTo>
                    <a:pt x="2623" y="588"/>
                    <a:pt x="1304" y="1219"/>
                    <a:pt x="0" y="1878"/>
                  </a:cubicBezTo>
                  <a:cubicBezTo>
                    <a:pt x="115" y="2079"/>
                    <a:pt x="244" y="2280"/>
                    <a:pt x="358" y="2495"/>
                  </a:cubicBezTo>
                  <a:cubicBezTo>
                    <a:pt x="1577" y="1692"/>
                    <a:pt x="2781" y="875"/>
                    <a:pt x="3970" y="1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1" name="Google Shape;4315;p64"/>
            <p:cNvSpPr/>
            <p:nvPr/>
          </p:nvSpPr>
          <p:spPr>
            <a:xfrm>
              <a:off x="4719038" y="3532513"/>
              <a:ext cx="99275" cy="62375"/>
            </a:xfrm>
            <a:custGeom>
              <a:avLst/>
              <a:gdLst/>
              <a:ahLst/>
              <a:cxnLst/>
              <a:rect l="l" t="t" r="r" b="b"/>
              <a:pathLst>
                <a:path w="3971" h="2495" extrusionOk="0">
                  <a:moveTo>
                    <a:pt x="0" y="1"/>
                  </a:moveTo>
                  <a:cubicBezTo>
                    <a:pt x="1190" y="875"/>
                    <a:pt x="2394" y="1692"/>
                    <a:pt x="3612" y="2495"/>
                  </a:cubicBezTo>
                  <a:cubicBezTo>
                    <a:pt x="3727" y="2294"/>
                    <a:pt x="3842" y="2079"/>
                    <a:pt x="3971" y="1878"/>
                  </a:cubicBezTo>
                  <a:cubicBezTo>
                    <a:pt x="2666" y="1233"/>
                    <a:pt x="1348" y="588"/>
                    <a:pt x="15" y="1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2" name="Google Shape;4316;p64"/>
            <p:cNvSpPr/>
            <p:nvPr/>
          </p:nvSpPr>
          <p:spPr>
            <a:xfrm>
              <a:off x="5268688" y="3700563"/>
              <a:ext cx="110400" cy="17950"/>
            </a:xfrm>
            <a:custGeom>
              <a:avLst/>
              <a:gdLst/>
              <a:ahLst/>
              <a:cxnLst/>
              <a:rect l="l" t="t" r="r" b="b"/>
              <a:pathLst>
                <a:path w="4416" h="718" extrusionOk="0">
                  <a:moveTo>
                    <a:pt x="1" y="1"/>
                  </a:moveTo>
                  <a:lnTo>
                    <a:pt x="1" y="273"/>
                  </a:lnTo>
                  <a:lnTo>
                    <a:pt x="1" y="717"/>
                  </a:lnTo>
                  <a:cubicBezTo>
                    <a:pt x="1477" y="631"/>
                    <a:pt x="2939" y="517"/>
                    <a:pt x="4415" y="359"/>
                  </a:cubicBezTo>
                  <a:cubicBezTo>
                    <a:pt x="2939" y="187"/>
                    <a:pt x="1477" y="72"/>
                    <a:pt x="1" y="1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3" name="Google Shape;4317;p64"/>
            <p:cNvSpPr/>
            <p:nvPr/>
          </p:nvSpPr>
          <p:spPr>
            <a:xfrm>
              <a:off x="4671738" y="3700563"/>
              <a:ext cx="110375" cy="17950"/>
            </a:xfrm>
            <a:custGeom>
              <a:avLst/>
              <a:gdLst/>
              <a:ahLst/>
              <a:cxnLst/>
              <a:rect l="l" t="t" r="r" b="b"/>
              <a:pathLst>
                <a:path w="4415" h="718" extrusionOk="0">
                  <a:moveTo>
                    <a:pt x="4415" y="1"/>
                  </a:moveTo>
                  <a:cubicBezTo>
                    <a:pt x="2939" y="87"/>
                    <a:pt x="1462" y="187"/>
                    <a:pt x="1" y="359"/>
                  </a:cubicBezTo>
                  <a:cubicBezTo>
                    <a:pt x="1477" y="517"/>
                    <a:pt x="2939" y="631"/>
                    <a:pt x="4415" y="717"/>
                  </a:cubicBezTo>
                  <a:lnTo>
                    <a:pt x="4415" y="287"/>
                  </a:lnTo>
                  <a:lnTo>
                    <a:pt x="4415" y="1"/>
                  </a:ln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4" name="Google Shape;4318;p64"/>
            <p:cNvSpPr/>
            <p:nvPr/>
          </p:nvSpPr>
          <p:spPr>
            <a:xfrm>
              <a:off x="4719038" y="3822763"/>
              <a:ext cx="101075" cy="63450"/>
            </a:xfrm>
            <a:custGeom>
              <a:avLst/>
              <a:gdLst/>
              <a:ahLst/>
              <a:cxnLst/>
              <a:rect l="l" t="t" r="r" b="b"/>
              <a:pathLst>
                <a:path w="4043" h="2538" extrusionOk="0">
                  <a:moveTo>
                    <a:pt x="3684" y="0"/>
                  </a:moveTo>
                  <a:cubicBezTo>
                    <a:pt x="2437" y="817"/>
                    <a:pt x="1204" y="1648"/>
                    <a:pt x="0" y="2537"/>
                  </a:cubicBezTo>
                  <a:cubicBezTo>
                    <a:pt x="1362" y="1935"/>
                    <a:pt x="2709" y="1276"/>
                    <a:pt x="4042" y="616"/>
                  </a:cubicBezTo>
                  <a:cubicBezTo>
                    <a:pt x="3913" y="416"/>
                    <a:pt x="3784" y="215"/>
                    <a:pt x="3684" y="0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5" name="Google Shape;4319;p64"/>
            <p:cNvSpPr/>
            <p:nvPr/>
          </p:nvSpPr>
          <p:spPr>
            <a:xfrm>
              <a:off x="5230713" y="3822763"/>
              <a:ext cx="101075" cy="63450"/>
            </a:xfrm>
            <a:custGeom>
              <a:avLst/>
              <a:gdLst/>
              <a:ahLst/>
              <a:cxnLst/>
              <a:rect l="l" t="t" r="r" b="b"/>
              <a:pathLst>
                <a:path w="4043" h="2538" extrusionOk="0">
                  <a:moveTo>
                    <a:pt x="359" y="0"/>
                  </a:moveTo>
                  <a:cubicBezTo>
                    <a:pt x="244" y="215"/>
                    <a:pt x="129" y="416"/>
                    <a:pt x="0" y="616"/>
                  </a:cubicBezTo>
                  <a:cubicBezTo>
                    <a:pt x="1333" y="1290"/>
                    <a:pt x="2681" y="1935"/>
                    <a:pt x="4042" y="2537"/>
                  </a:cubicBezTo>
                  <a:cubicBezTo>
                    <a:pt x="2838" y="1648"/>
                    <a:pt x="1606" y="817"/>
                    <a:pt x="373" y="0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6" name="Google Shape;4320;p64"/>
            <p:cNvSpPr/>
            <p:nvPr/>
          </p:nvSpPr>
          <p:spPr>
            <a:xfrm>
              <a:off x="4848388" y="3914113"/>
              <a:ext cx="63800" cy="101450"/>
            </a:xfrm>
            <a:custGeom>
              <a:avLst/>
              <a:gdLst/>
              <a:ahLst/>
              <a:cxnLst/>
              <a:rect l="l" t="t" r="r" b="b"/>
              <a:pathLst>
                <a:path w="2552" h="4058" extrusionOk="0">
                  <a:moveTo>
                    <a:pt x="1935" y="1"/>
                  </a:moveTo>
                  <a:cubicBezTo>
                    <a:pt x="1262" y="1334"/>
                    <a:pt x="602" y="2681"/>
                    <a:pt x="1" y="4057"/>
                  </a:cubicBezTo>
                  <a:cubicBezTo>
                    <a:pt x="889" y="2853"/>
                    <a:pt x="1735" y="1606"/>
                    <a:pt x="2552" y="359"/>
                  </a:cubicBezTo>
                  <a:cubicBezTo>
                    <a:pt x="2351" y="245"/>
                    <a:pt x="2136" y="130"/>
                    <a:pt x="1935" y="1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7" name="Google Shape;4321;p64"/>
            <p:cNvSpPr/>
            <p:nvPr/>
          </p:nvSpPr>
          <p:spPr>
            <a:xfrm>
              <a:off x="5138263" y="3914113"/>
              <a:ext cx="63800" cy="101450"/>
            </a:xfrm>
            <a:custGeom>
              <a:avLst/>
              <a:gdLst/>
              <a:ahLst/>
              <a:cxnLst/>
              <a:rect l="l" t="t" r="r" b="b"/>
              <a:pathLst>
                <a:path w="2552" h="4058" extrusionOk="0">
                  <a:moveTo>
                    <a:pt x="631" y="1"/>
                  </a:moveTo>
                  <a:cubicBezTo>
                    <a:pt x="431" y="130"/>
                    <a:pt x="216" y="245"/>
                    <a:pt x="1" y="359"/>
                  </a:cubicBezTo>
                  <a:cubicBezTo>
                    <a:pt x="818" y="1621"/>
                    <a:pt x="1663" y="2853"/>
                    <a:pt x="2552" y="4057"/>
                  </a:cubicBezTo>
                  <a:cubicBezTo>
                    <a:pt x="1950" y="2681"/>
                    <a:pt x="1305" y="1334"/>
                    <a:pt x="631" y="1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8" name="Google Shape;4322;p64"/>
            <p:cNvSpPr/>
            <p:nvPr/>
          </p:nvSpPr>
          <p:spPr>
            <a:xfrm>
              <a:off x="5016088" y="3950663"/>
              <a:ext cx="17925" cy="112175"/>
            </a:xfrm>
            <a:custGeom>
              <a:avLst/>
              <a:gdLst/>
              <a:ahLst/>
              <a:cxnLst/>
              <a:rect l="l" t="t" r="r" b="b"/>
              <a:pathLst>
                <a:path w="717" h="4487" extrusionOk="0">
                  <a:moveTo>
                    <a:pt x="0" y="1"/>
                  </a:moveTo>
                  <a:cubicBezTo>
                    <a:pt x="86" y="1506"/>
                    <a:pt x="201" y="2996"/>
                    <a:pt x="359" y="4487"/>
                  </a:cubicBezTo>
                  <a:cubicBezTo>
                    <a:pt x="531" y="2996"/>
                    <a:pt x="645" y="1506"/>
                    <a:pt x="717" y="1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9" name="Google Shape;4323;p64"/>
            <p:cNvSpPr/>
            <p:nvPr/>
          </p:nvSpPr>
          <p:spPr>
            <a:xfrm>
              <a:off x="4782088" y="3464088"/>
              <a:ext cx="485550" cy="486250"/>
            </a:xfrm>
            <a:custGeom>
              <a:avLst/>
              <a:gdLst/>
              <a:ahLst/>
              <a:cxnLst/>
              <a:rect l="l" t="t" r="r" b="b"/>
              <a:pathLst>
                <a:path w="19422" h="19450" extrusionOk="0">
                  <a:moveTo>
                    <a:pt x="9375" y="0"/>
                  </a:moveTo>
                  <a:cubicBezTo>
                    <a:pt x="9317" y="903"/>
                    <a:pt x="9274" y="1820"/>
                    <a:pt x="9246" y="2723"/>
                  </a:cubicBezTo>
                  <a:cubicBezTo>
                    <a:pt x="9188" y="3899"/>
                    <a:pt x="9174" y="5088"/>
                    <a:pt x="9145" y="6264"/>
                  </a:cubicBezTo>
                  <a:lnTo>
                    <a:pt x="9131" y="7568"/>
                  </a:lnTo>
                  <a:lnTo>
                    <a:pt x="8457" y="6450"/>
                  </a:lnTo>
                  <a:cubicBezTo>
                    <a:pt x="7841" y="5447"/>
                    <a:pt x="7239" y="4429"/>
                    <a:pt x="6608" y="3426"/>
                  </a:cubicBezTo>
                  <a:cubicBezTo>
                    <a:pt x="6121" y="2666"/>
                    <a:pt x="5634" y="1906"/>
                    <a:pt x="5132" y="1133"/>
                  </a:cubicBezTo>
                  <a:cubicBezTo>
                    <a:pt x="4931" y="1247"/>
                    <a:pt x="4716" y="1376"/>
                    <a:pt x="4530" y="1491"/>
                  </a:cubicBezTo>
                  <a:cubicBezTo>
                    <a:pt x="4931" y="2308"/>
                    <a:pt x="5347" y="3110"/>
                    <a:pt x="5777" y="3913"/>
                  </a:cubicBezTo>
                  <a:cubicBezTo>
                    <a:pt x="6322" y="4959"/>
                    <a:pt x="6895" y="5991"/>
                    <a:pt x="7454" y="7023"/>
                  </a:cubicBezTo>
                  <a:lnTo>
                    <a:pt x="8099" y="8170"/>
                  </a:lnTo>
                  <a:lnTo>
                    <a:pt x="6967" y="7525"/>
                  </a:lnTo>
                  <a:cubicBezTo>
                    <a:pt x="5920" y="6966"/>
                    <a:pt x="4903" y="6393"/>
                    <a:pt x="3842" y="5848"/>
                  </a:cubicBezTo>
                  <a:cubicBezTo>
                    <a:pt x="3054" y="5432"/>
                    <a:pt x="2251" y="5017"/>
                    <a:pt x="1449" y="4615"/>
                  </a:cubicBezTo>
                  <a:cubicBezTo>
                    <a:pt x="1320" y="4816"/>
                    <a:pt x="1205" y="5017"/>
                    <a:pt x="1090" y="5232"/>
                  </a:cubicBezTo>
                  <a:cubicBezTo>
                    <a:pt x="1836" y="5719"/>
                    <a:pt x="2595" y="6206"/>
                    <a:pt x="3355" y="6679"/>
                  </a:cubicBezTo>
                  <a:cubicBezTo>
                    <a:pt x="4344" y="7324"/>
                    <a:pt x="5361" y="7926"/>
                    <a:pt x="6365" y="8542"/>
                  </a:cubicBezTo>
                  <a:lnTo>
                    <a:pt x="7497" y="9202"/>
                  </a:lnTo>
                  <a:lnTo>
                    <a:pt x="6193" y="9216"/>
                  </a:lnTo>
                  <a:cubicBezTo>
                    <a:pt x="5003" y="9245"/>
                    <a:pt x="3828" y="9259"/>
                    <a:pt x="2653" y="9316"/>
                  </a:cubicBezTo>
                  <a:cubicBezTo>
                    <a:pt x="1764" y="9345"/>
                    <a:pt x="875" y="9388"/>
                    <a:pt x="1" y="9445"/>
                  </a:cubicBezTo>
                  <a:lnTo>
                    <a:pt x="1" y="9732"/>
                  </a:lnTo>
                  <a:lnTo>
                    <a:pt x="1" y="10162"/>
                  </a:lnTo>
                  <a:cubicBezTo>
                    <a:pt x="875" y="10205"/>
                    <a:pt x="1764" y="10248"/>
                    <a:pt x="2638" y="10277"/>
                  </a:cubicBezTo>
                  <a:cubicBezTo>
                    <a:pt x="3828" y="10334"/>
                    <a:pt x="5003" y="10348"/>
                    <a:pt x="6178" y="10391"/>
                  </a:cubicBezTo>
                  <a:lnTo>
                    <a:pt x="7483" y="10391"/>
                  </a:lnTo>
                  <a:lnTo>
                    <a:pt x="6365" y="11065"/>
                  </a:lnTo>
                  <a:cubicBezTo>
                    <a:pt x="5361" y="11681"/>
                    <a:pt x="4344" y="12283"/>
                    <a:pt x="3355" y="12914"/>
                  </a:cubicBezTo>
                  <a:cubicBezTo>
                    <a:pt x="2610" y="13387"/>
                    <a:pt x="1879" y="13860"/>
                    <a:pt x="1148" y="14333"/>
                  </a:cubicBezTo>
                  <a:cubicBezTo>
                    <a:pt x="1262" y="14548"/>
                    <a:pt x="1377" y="14748"/>
                    <a:pt x="1506" y="14949"/>
                  </a:cubicBezTo>
                  <a:cubicBezTo>
                    <a:pt x="2280" y="14562"/>
                    <a:pt x="3054" y="14161"/>
                    <a:pt x="3828" y="13760"/>
                  </a:cubicBezTo>
                  <a:cubicBezTo>
                    <a:pt x="4874" y="13215"/>
                    <a:pt x="5906" y="12642"/>
                    <a:pt x="6952" y="12068"/>
                  </a:cubicBezTo>
                  <a:lnTo>
                    <a:pt x="8085" y="11438"/>
                  </a:lnTo>
                  <a:lnTo>
                    <a:pt x="7440" y="12570"/>
                  </a:lnTo>
                  <a:cubicBezTo>
                    <a:pt x="6881" y="13602"/>
                    <a:pt x="6307" y="14634"/>
                    <a:pt x="5763" y="15680"/>
                  </a:cubicBezTo>
                  <a:cubicBezTo>
                    <a:pt x="5361" y="16454"/>
                    <a:pt x="4960" y="17214"/>
                    <a:pt x="4573" y="17988"/>
                  </a:cubicBezTo>
                  <a:cubicBezTo>
                    <a:pt x="4774" y="18117"/>
                    <a:pt x="4989" y="18231"/>
                    <a:pt x="5204" y="18346"/>
                  </a:cubicBezTo>
                  <a:cubicBezTo>
                    <a:pt x="5677" y="17629"/>
                    <a:pt x="6135" y="16898"/>
                    <a:pt x="6594" y="16167"/>
                  </a:cubicBezTo>
                  <a:cubicBezTo>
                    <a:pt x="7239" y="15178"/>
                    <a:pt x="7841" y="14161"/>
                    <a:pt x="8457" y="13158"/>
                  </a:cubicBezTo>
                  <a:lnTo>
                    <a:pt x="9117" y="12025"/>
                  </a:lnTo>
                  <a:lnTo>
                    <a:pt x="9131" y="13330"/>
                  </a:lnTo>
                  <a:cubicBezTo>
                    <a:pt x="9160" y="14519"/>
                    <a:pt x="9174" y="15694"/>
                    <a:pt x="9231" y="16870"/>
                  </a:cubicBezTo>
                  <a:cubicBezTo>
                    <a:pt x="9260" y="17730"/>
                    <a:pt x="9303" y="18590"/>
                    <a:pt x="9346" y="19450"/>
                  </a:cubicBezTo>
                  <a:lnTo>
                    <a:pt x="10063" y="19450"/>
                  </a:lnTo>
                  <a:cubicBezTo>
                    <a:pt x="10120" y="18590"/>
                    <a:pt x="10163" y="17730"/>
                    <a:pt x="10191" y="16870"/>
                  </a:cubicBezTo>
                  <a:cubicBezTo>
                    <a:pt x="10249" y="15694"/>
                    <a:pt x="10263" y="14519"/>
                    <a:pt x="10292" y="13330"/>
                  </a:cubicBezTo>
                  <a:lnTo>
                    <a:pt x="10306" y="12025"/>
                  </a:lnTo>
                  <a:lnTo>
                    <a:pt x="10965" y="13158"/>
                  </a:lnTo>
                  <a:cubicBezTo>
                    <a:pt x="11582" y="14161"/>
                    <a:pt x="12184" y="15178"/>
                    <a:pt x="12829" y="16167"/>
                  </a:cubicBezTo>
                  <a:cubicBezTo>
                    <a:pt x="13287" y="16898"/>
                    <a:pt x="13746" y="17629"/>
                    <a:pt x="14219" y="18346"/>
                  </a:cubicBezTo>
                  <a:cubicBezTo>
                    <a:pt x="14434" y="18231"/>
                    <a:pt x="14649" y="18117"/>
                    <a:pt x="14850" y="17988"/>
                  </a:cubicBezTo>
                  <a:cubicBezTo>
                    <a:pt x="14463" y="17214"/>
                    <a:pt x="14061" y="16454"/>
                    <a:pt x="13660" y="15680"/>
                  </a:cubicBezTo>
                  <a:cubicBezTo>
                    <a:pt x="13130" y="14634"/>
                    <a:pt x="12542" y="13602"/>
                    <a:pt x="11983" y="12570"/>
                  </a:cubicBezTo>
                  <a:lnTo>
                    <a:pt x="11338" y="11438"/>
                  </a:lnTo>
                  <a:lnTo>
                    <a:pt x="12470" y="12083"/>
                  </a:lnTo>
                  <a:cubicBezTo>
                    <a:pt x="13517" y="12642"/>
                    <a:pt x="14534" y="13215"/>
                    <a:pt x="15595" y="13760"/>
                  </a:cubicBezTo>
                  <a:cubicBezTo>
                    <a:pt x="16369" y="14161"/>
                    <a:pt x="17143" y="14562"/>
                    <a:pt x="17917" y="14963"/>
                  </a:cubicBezTo>
                  <a:cubicBezTo>
                    <a:pt x="18046" y="14763"/>
                    <a:pt x="18175" y="14548"/>
                    <a:pt x="18275" y="14333"/>
                  </a:cubicBezTo>
                  <a:cubicBezTo>
                    <a:pt x="17544" y="13860"/>
                    <a:pt x="16813" y="13387"/>
                    <a:pt x="16068" y="12914"/>
                  </a:cubicBezTo>
                  <a:cubicBezTo>
                    <a:pt x="15079" y="12283"/>
                    <a:pt x="14061" y="11681"/>
                    <a:pt x="13058" y="11065"/>
                  </a:cubicBezTo>
                  <a:lnTo>
                    <a:pt x="11940" y="10406"/>
                  </a:lnTo>
                  <a:lnTo>
                    <a:pt x="13230" y="10391"/>
                  </a:lnTo>
                  <a:cubicBezTo>
                    <a:pt x="14420" y="10348"/>
                    <a:pt x="15595" y="10334"/>
                    <a:pt x="16770" y="10277"/>
                  </a:cubicBezTo>
                  <a:cubicBezTo>
                    <a:pt x="17659" y="10248"/>
                    <a:pt x="18547" y="10205"/>
                    <a:pt x="19422" y="10162"/>
                  </a:cubicBezTo>
                  <a:lnTo>
                    <a:pt x="19422" y="9732"/>
                  </a:lnTo>
                  <a:lnTo>
                    <a:pt x="19422" y="9445"/>
                  </a:lnTo>
                  <a:cubicBezTo>
                    <a:pt x="18547" y="9388"/>
                    <a:pt x="17659" y="9345"/>
                    <a:pt x="16770" y="9316"/>
                  </a:cubicBezTo>
                  <a:cubicBezTo>
                    <a:pt x="15595" y="9259"/>
                    <a:pt x="14405" y="9245"/>
                    <a:pt x="13230" y="9216"/>
                  </a:cubicBezTo>
                  <a:lnTo>
                    <a:pt x="11926" y="9202"/>
                  </a:lnTo>
                  <a:lnTo>
                    <a:pt x="13058" y="8542"/>
                  </a:lnTo>
                  <a:cubicBezTo>
                    <a:pt x="14047" y="7926"/>
                    <a:pt x="15065" y="7324"/>
                    <a:pt x="16068" y="6679"/>
                  </a:cubicBezTo>
                  <a:cubicBezTo>
                    <a:pt x="16828" y="6206"/>
                    <a:pt x="17573" y="5719"/>
                    <a:pt x="18332" y="5232"/>
                  </a:cubicBezTo>
                  <a:cubicBezTo>
                    <a:pt x="18218" y="5017"/>
                    <a:pt x="18103" y="4802"/>
                    <a:pt x="17974" y="4601"/>
                  </a:cubicBezTo>
                  <a:cubicBezTo>
                    <a:pt x="17171" y="5017"/>
                    <a:pt x="16369" y="5418"/>
                    <a:pt x="15566" y="5848"/>
                  </a:cubicBezTo>
                  <a:cubicBezTo>
                    <a:pt x="14520" y="6378"/>
                    <a:pt x="13502" y="6966"/>
                    <a:pt x="12456" y="7525"/>
                  </a:cubicBezTo>
                  <a:lnTo>
                    <a:pt x="11324" y="8170"/>
                  </a:lnTo>
                  <a:lnTo>
                    <a:pt x="11969" y="7038"/>
                  </a:lnTo>
                  <a:cubicBezTo>
                    <a:pt x="12528" y="5991"/>
                    <a:pt x="13101" y="4974"/>
                    <a:pt x="13646" y="3913"/>
                  </a:cubicBezTo>
                  <a:cubicBezTo>
                    <a:pt x="14061" y="3110"/>
                    <a:pt x="14477" y="2308"/>
                    <a:pt x="14893" y="1491"/>
                  </a:cubicBezTo>
                  <a:cubicBezTo>
                    <a:pt x="14692" y="1376"/>
                    <a:pt x="14491" y="1247"/>
                    <a:pt x="14291" y="1133"/>
                  </a:cubicBezTo>
                  <a:cubicBezTo>
                    <a:pt x="13789" y="1892"/>
                    <a:pt x="13287" y="2666"/>
                    <a:pt x="12814" y="3426"/>
                  </a:cubicBezTo>
                  <a:cubicBezTo>
                    <a:pt x="12169" y="4429"/>
                    <a:pt x="11567" y="5447"/>
                    <a:pt x="10951" y="6450"/>
                  </a:cubicBezTo>
                  <a:lnTo>
                    <a:pt x="10292" y="7568"/>
                  </a:lnTo>
                  <a:lnTo>
                    <a:pt x="10277" y="6264"/>
                  </a:lnTo>
                  <a:cubicBezTo>
                    <a:pt x="10249" y="5088"/>
                    <a:pt x="10234" y="3899"/>
                    <a:pt x="10177" y="2723"/>
                  </a:cubicBezTo>
                  <a:cubicBezTo>
                    <a:pt x="10134" y="1820"/>
                    <a:pt x="10091" y="903"/>
                    <a:pt x="10048" y="0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0" name="Google Shape;4324;p64"/>
            <p:cNvSpPr/>
            <p:nvPr/>
          </p:nvSpPr>
          <p:spPr>
            <a:xfrm>
              <a:off x="4807538" y="3492538"/>
              <a:ext cx="424275" cy="389550"/>
            </a:xfrm>
            <a:custGeom>
              <a:avLst/>
              <a:gdLst/>
              <a:ahLst/>
              <a:cxnLst/>
              <a:rect l="l" t="t" r="r" b="b"/>
              <a:pathLst>
                <a:path w="16971" h="15582" extrusionOk="0">
                  <a:moveTo>
                    <a:pt x="9034" y="1"/>
                  </a:moveTo>
                  <a:cubicBezTo>
                    <a:pt x="8203" y="1"/>
                    <a:pt x="7371" y="109"/>
                    <a:pt x="6565" y="324"/>
                  </a:cubicBezTo>
                  <a:cubicBezTo>
                    <a:pt x="4272" y="926"/>
                    <a:pt x="2308" y="2374"/>
                    <a:pt x="1047" y="4395"/>
                  </a:cubicBezTo>
                  <a:cubicBezTo>
                    <a:pt x="703" y="4939"/>
                    <a:pt x="445" y="5541"/>
                    <a:pt x="259" y="6158"/>
                  </a:cubicBezTo>
                  <a:cubicBezTo>
                    <a:pt x="216" y="6287"/>
                    <a:pt x="187" y="6430"/>
                    <a:pt x="158" y="6559"/>
                  </a:cubicBezTo>
                  <a:cubicBezTo>
                    <a:pt x="44" y="7089"/>
                    <a:pt x="1" y="7634"/>
                    <a:pt x="29" y="8178"/>
                  </a:cubicBezTo>
                  <a:cubicBezTo>
                    <a:pt x="144" y="9554"/>
                    <a:pt x="775" y="10300"/>
                    <a:pt x="1534" y="10672"/>
                  </a:cubicBezTo>
                  <a:cubicBezTo>
                    <a:pt x="2172" y="11006"/>
                    <a:pt x="2890" y="11086"/>
                    <a:pt x="3435" y="11086"/>
                  </a:cubicBezTo>
                  <a:cubicBezTo>
                    <a:pt x="3943" y="11086"/>
                    <a:pt x="4300" y="11016"/>
                    <a:pt x="4300" y="11016"/>
                  </a:cubicBezTo>
                  <a:lnTo>
                    <a:pt x="4300" y="11016"/>
                  </a:lnTo>
                  <a:cubicBezTo>
                    <a:pt x="4300" y="11016"/>
                    <a:pt x="3713" y="14814"/>
                    <a:pt x="5375" y="15359"/>
                  </a:cubicBezTo>
                  <a:cubicBezTo>
                    <a:pt x="5504" y="15402"/>
                    <a:pt x="5617" y="15422"/>
                    <a:pt x="5714" y="15422"/>
                  </a:cubicBezTo>
                  <a:cubicBezTo>
                    <a:pt x="6879" y="15422"/>
                    <a:pt x="6002" y="12593"/>
                    <a:pt x="6809" y="12593"/>
                  </a:cubicBezTo>
                  <a:cubicBezTo>
                    <a:pt x="7697" y="12593"/>
                    <a:pt x="6622" y="15230"/>
                    <a:pt x="8199" y="15560"/>
                  </a:cubicBezTo>
                  <a:cubicBezTo>
                    <a:pt x="8273" y="15575"/>
                    <a:pt x="8342" y="15582"/>
                    <a:pt x="8405" y="15582"/>
                  </a:cubicBezTo>
                  <a:cubicBezTo>
                    <a:pt x="9693" y="15582"/>
                    <a:pt x="8907" y="12679"/>
                    <a:pt x="10191" y="12679"/>
                  </a:cubicBezTo>
                  <a:cubicBezTo>
                    <a:pt x="11538" y="12679"/>
                    <a:pt x="11166" y="15459"/>
                    <a:pt x="12742" y="15560"/>
                  </a:cubicBezTo>
                  <a:cubicBezTo>
                    <a:pt x="12757" y="15560"/>
                    <a:pt x="12771" y="15561"/>
                    <a:pt x="12784" y="15561"/>
                  </a:cubicBezTo>
                  <a:cubicBezTo>
                    <a:pt x="14312" y="15561"/>
                    <a:pt x="13115" y="10873"/>
                    <a:pt x="13115" y="10873"/>
                  </a:cubicBezTo>
                  <a:lnTo>
                    <a:pt x="13115" y="10873"/>
                  </a:lnTo>
                  <a:cubicBezTo>
                    <a:pt x="13115" y="10873"/>
                    <a:pt x="13524" y="10963"/>
                    <a:pt x="14073" y="10963"/>
                  </a:cubicBezTo>
                  <a:cubicBezTo>
                    <a:pt x="14623" y="10963"/>
                    <a:pt x="15315" y="10873"/>
                    <a:pt x="15881" y="10515"/>
                  </a:cubicBezTo>
                  <a:cubicBezTo>
                    <a:pt x="16139" y="10357"/>
                    <a:pt x="16340" y="10156"/>
                    <a:pt x="16512" y="9913"/>
                  </a:cubicBezTo>
                  <a:cubicBezTo>
                    <a:pt x="16784" y="9511"/>
                    <a:pt x="16970" y="8938"/>
                    <a:pt x="16970" y="8178"/>
                  </a:cubicBezTo>
                  <a:cubicBezTo>
                    <a:pt x="16970" y="6631"/>
                    <a:pt x="16053" y="2933"/>
                    <a:pt x="13101" y="1084"/>
                  </a:cubicBezTo>
                  <a:cubicBezTo>
                    <a:pt x="13015" y="1026"/>
                    <a:pt x="12929" y="969"/>
                    <a:pt x="12828" y="926"/>
                  </a:cubicBezTo>
                  <a:cubicBezTo>
                    <a:pt x="12527" y="754"/>
                    <a:pt x="12226" y="611"/>
                    <a:pt x="11911" y="482"/>
                  </a:cubicBezTo>
                  <a:cubicBezTo>
                    <a:pt x="11194" y="224"/>
                    <a:pt x="10449" y="66"/>
                    <a:pt x="9689" y="23"/>
                  </a:cubicBezTo>
                  <a:cubicBezTo>
                    <a:pt x="9471" y="8"/>
                    <a:pt x="9253" y="1"/>
                    <a:pt x="9034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1" name="Google Shape;4325;p64"/>
            <p:cNvSpPr/>
            <p:nvPr/>
          </p:nvSpPr>
          <p:spPr>
            <a:xfrm>
              <a:off x="4989213" y="3705238"/>
              <a:ext cx="78500" cy="57900"/>
            </a:xfrm>
            <a:custGeom>
              <a:avLst/>
              <a:gdLst/>
              <a:ahLst/>
              <a:cxnLst/>
              <a:rect l="l" t="t" r="r" b="b"/>
              <a:pathLst>
                <a:path w="3140" h="2316" extrusionOk="0">
                  <a:moveTo>
                    <a:pt x="1233" y="0"/>
                  </a:moveTo>
                  <a:cubicBezTo>
                    <a:pt x="1233" y="0"/>
                    <a:pt x="0" y="1935"/>
                    <a:pt x="430" y="2236"/>
                  </a:cubicBezTo>
                  <a:cubicBezTo>
                    <a:pt x="479" y="2270"/>
                    <a:pt x="528" y="2285"/>
                    <a:pt x="577" y="2285"/>
                  </a:cubicBezTo>
                  <a:cubicBezTo>
                    <a:pt x="970" y="2285"/>
                    <a:pt x="1376" y="1347"/>
                    <a:pt x="1376" y="1347"/>
                  </a:cubicBezTo>
                  <a:cubicBezTo>
                    <a:pt x="1376" y="1347"/>
                    <a:pt x="1563" y="2316"/>
                    <a:pt x="2157" y="2316"/>
                  </a:cubicBezTo>
                  <a:cubicBezTo>
                    <a:pt x="2222" y="2316"/>
                    <a:pt x="2291" y="2304"/>
                    <a:pt x="2365" y="2279"/>
                  </a:cubicBezTo>
                  <a:cubicBezTo>
                    <a:pt x="3139" y="2035"/>
                    <a:pt x="1233" y="0"/>
                    <a:pt x="1233" y="0"/>
                  </a:cubicBezTo>
                  <a:close/>
                </a:path>
              </a:pathLst>
            </a:custGeom>
            <a:solidFill>
              <a:srgbClr val="1E032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2" name="Google Shape;4326;p64"/>
            <p:cNvSpPr/>
            <p:nvPr/>
          </p:nvSpPr>
          <p:spPr>
            <a:xfrm>
              <a:off x="4883513" y="3581088"/>
              <a:ext cx="92450" cy="133550"/>
            </a:xfrm>
            <a:custGeom>
              <a:avLst/>
              <a:gdLst/>
              <a:ahLst/>
              <a:cxnLst/>
              <a:rect l="l" t="t" r="r" b="b"/>
              <a:pathLst>
                <a:path w="3698" h="5342" extrusionOk="0">
                  <a:moveTo>
                    <a:pt x="2008" y="0"/>
                  </a:moveTo>
                  <a:cubicBezTo>
                    <a:pt x="1223" y="0"/>
                    <a:pt x="513" y="500"/>
                    <a:pt x="244" y="1240"/>
                  </a:cubicBezTo>
                  <a:cubicBezTo>
                    <a:pt x="43" y="1784"/>
                    <a:pt x="0" y="2386"/>
                    <a:pt x="100" y="2945"/>
                  </a:cubicBezTo>
                  <a:cubicBezTo>
                    <a:pt x="172" y="3332"/>
                    <a:pt x="272" y="3705"/>
                    <a:pt x="401" y="4063"/>
                  </a:cubicBezTo>
                  <a:cubicBezTo>
                    <a:pt x="502" y="4364"/>
                    <a:pt x="659" y="4665"/>
                    <a:pt x="860" y="4909"/>
                  </a:cubicBezTo>
                  <a:cubicBezTo>
                    <a:pt x="1125" y="5186"/>
                    <a:pt x="1502" y="5341"/>
                    <a:pt x="1879" y="5341"/>
                  </a:cubicBezTo>
                  <a:cubicBezTo>
                    <a:pt x="1950" y="5341"/>
                    <a:pt x="2022" y="5336"/>
                    <a:pt x="2093" y="5324"/>
                  </a:cubicBezTo>
                  <a:cubicBezTo>
                    <a:pt x="2150" y="5310"/>
                    <a:pt x="2193" y="5310"/>
                    <a:pt x="2236" y="5296"/>
                  </a:cubicBezTo>
                  <a:cubicBezTo>
                    <a:pt x="2953" y="5124"/>
                    <a:pt x="3426" y="4421"/>
                    <a:pt x="3540" y="3719"/>
                  </a:cubicBezTo>
                  <a:cubicBezTo>
                    <a:pt x="3698" y="2759"/>
                    <a:pt x="3569" y="1770"/>
                    <a:pt x="3168" y="896"/>
                  </a:cubicBezTo>
                  <a:cubicBezTo>
                    <a:pt x="3024" y="552"/>
                    <a:pt x="2766" y="265"/>
                    <a:pt x="2451" y="79"/>
                  </a:cubicBezTo>
                  <a:cubicBezTo>
                    <a:pt x="2351" y="36"/>
                    <a:pt x="2265" y="7"/>
                    <a:pt x="2164" y="7"/>
                  </a:cubicBezTo>
                  <a:cubicBezTo>
                    <a:pt x="2112" y="3"/>
                    <a:pt x="2060" y="0"/>
                    <a:pt x="2008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3" name="Google Shape;4327;p64"/>
            <p:cNvSpPr/>
            <p:nvPr/>
          </p:nvSpPr>
          <p:spPr>
            <a:xfrm>
              <a:off x="4901413" y="3583038"/>
              <a:ext cx="74550" cy="131175"/>
            </a:xfrm>
            <a:custGeom>
              <a:avLst/>
              <a:gdLst/>
              <a:ahLst/>
              <a:cxnLst/>
              <a:rect l="l" t="t" r="r" b="b"/>
              <a:pathLst>
                <a:path w="2982" h="5247" extrusionOk="0">
                  <a:moveTo>
                    <a:pt x="1735" y="1"/>
                  </a:moveTo>
                  <a:cubicBezTo>
                    <a:pt x="1047" y="115"/>
                    <a:pt x="488" y="588"/>
                    <a:pt x="244" y="1233"/>
                  </a:cubicBezTo>
                  <a:cubicBezTo>
                    <a:pt x="44" y="1778"/>
                    <a:pt x="1" y="2366"/>
                    <a:pt x="101" y="2939"/>
                  </a:cubicBezTo>
                  <a:cubicBezTo>
                    <a:pt x="173" y="3326"/>
                    <a:pt x="273" y="3698"/>
                    <a:pt x="402" y="4057"/>
                  </a:cubicBezTo>
                  <a:cubicBezTo>
                    <a:pt x="502" y="4358"/>
                    <a:pt x="646" y="4644"/>
                    <a:pt x="861" y="4902"/>
                  </a:cubicBezTo>
                  <a:cubicBezTo>
                    <a:pt x="1004" y="5060"/>
                    <a:pt x="1176" y="5175"/>
                    <a:pt x="1377" y="5246"/>
                  </a:cubicBezTo>
                  <a:cubicBezTo>
                    <a:pt x="1434" y="5232"/>
                    <a:pt x="1477" y="5232"/>
                    <a:pt x="1520" y="5218"/>
                  </a:cubicBezTo>
                  <a:cubicBezTo>
                    <a:pt x="2237" y="5046"/>
                    <a:pt x="2710" y="4343"/>
                    <a:pt x="2824" y="3641"/>
                  </a:cubicBezTo>
                  <a:cubicBezTo>
                    <a:pt x="2982" y="2681"/>
                    <a:pt x="2853" y="1692"/>
                    <a:pt x="2452" y="818"/>
                  </a:cubicBezTo>
                  <a:cubicBezTo>
                    <a:pt x="2308" y="474"/>
                    <a:pt x="2050" y="187"/>
                    <a:pt x="1735" y="1"/>
                  </a:cubicBezTo>
                  <a:close/>
                </a:path>
              </a:pathLst>
            </a:custGeom>
            <a:solidFill>
              <a:srgbClr val="1E032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4" name="Google Shape;4328;p64"/>
            <p:cNvSpPr/>
            <p:nvPr/>
          </p:nvSpPr>
          <p:spPr>
            <a:xfrm>
              <a:off x="5075213" y="3594588"/>
              <a:ext cx="86125" cy="114575"/>
            </a:xfrm>
            <a:custGeom>
              <a:avLst/>
              <a:gdLst/>
              <a:ahLst/>
              <a:cxnLst/>
              <a:rect l="l" t="t" r="r" b="b"/>
              <a:pathLst>
                <a:path w="3445" h="4583" extrusionOk="0">
                  <a:moveTo>
                    <a:pt x="1400" y="1"/>
                  </a:moveTo>
                  <a:cubicBezTo>
                    <a:pt x="1265" y="1"/>
                    <a:pt x="1130" y="28"/>
                    <a:pt x="1003" y="83"/>
                  </a:cubicBezTo>
                  <a:cubicBezTo>
                    <a:pt x="932" y="112"/>
                    <a:pt x="860" y="155"/>
                    <a:pt x="788" y="212"/>
                  </a:cubicBezTo>
                  <a:cubicBezTo>
                    <a:pt x="115" y="728"/>
                    <a:pt x="0" y="4025"/>
                    <a:pt x="1577" y="4512"/>
                  </a:cubicBezTo>
                  <a:lnTo>
                    <a:pt x="1648" y="4541"/>
                  </a:lnTo>
                  <a:cubicBezTo>
                    <a:pt x="1765" y="4569"/>
                    <a:pt x="1875" y="4582"/>
                    <a:pt x="1978" y="4582"/>
                  </a:cubicBezTo>
                  <a:cubicBezTo>
                    <a:pt x="3187" y="4582"/>
                    <a:pt x="3445" y="2757"/>
                    <a:pt x="3168" y="1832"/>
                  </a:cubicBezTo>
                  <a:cubicBezTo>
                    <a:pt x="2953" y="1187"/>
                    <a:pt x="2551" y="614"/>
                    <a:pt x="2007" y="212"/>
                  </a:cubicBezTo>
                  <a:cubicBezTo>
                    <a:pt x="1830" y="71"/>
                    <a:pt x="1616" y="1"/>
                    <a:pt x="1400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5" name="Google Shape;4329;p64"/>
            <p:cNvSpPr/>
            <p:nvPr/>
          </p:nvSpPr>
          <p:spPr>
            <a:xfrm>
              <a:off x="5075213" y="3596663"/>
              <a:ext cx="65950" cy="110750"/>
            </a:xfrm>
            <a:custGeom>
              <a:avLst/>
              <a:gdLst/>
              <a:ahLst/>
              <a:cxnLst/>
              <a:rect l="l" t="t" r="r" b="b"/>
              <a:pathLst>
                <a:path w="2638" h="4430" extrusionOk="0">
                  <a:moveTo>
                    <a:pt x="1003" y="0"/>
                  </a:moveTo>
                  <a:cubicBezTo>
                    <a:pt x="932" y="29"/>
                    <a:pt x="860" y="72"/>
                    <a:pt x="788" y="129"/>
                  </a:cubicBezTo>
                  <a:cubicBezTo>
                    <a:pt x="115" y="645"/>
                    <a:pt x="0" y="3942"/>
                    <a:pt x="1577" y="4429"/>
                  </a:cubicBezTo>
                  <a:cubicBezTo>
                    <a:pt x="2465" y="4099"/>
                    <a:pt x="2637" y="2580"/>
                    <a:pt x="2394" y="1749"/>
                  </a:cubicBezTo>
                  <a:cubicBezTo>
                    <a:pt x="2236" y="1233"/>
                    <a:pt x="1792" y="488"/>
                    <a:pt x="1233" y="129"/>
                  </a:cubicBezTo>
                  <a:cubicBezTo>
                    <a:pt x="1161" y="72"/>
                    <a:pt x="1089" y="29"/>
                    <a:pt x="1003" y="0"/>
                  </a:cubicBezTo>
                  <a:close/>
                </a:path>
              </a:pathLst>
            </a:custGeom>
            <a:solidFill>
              <a:srgbClr val="1E032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6" name="Google Shape;4330;p64"/>
            <p:cNvSpPr/>
            <p:nvPr/>
          </p:nvSpPr>
          <p:spPr>
            <a:xfrm>
              <a:off x="4938338" y="3696638"/>
              <a:ext cx="43725" cy="34425"/>
            </a:xfrm>
            <a:custGeom>
              <a:avLst/>
              <a:gdLst/>
              <a:ahLst/>
              <a:cxnLst/>
              <a:rect l="l" t="t" r="r" b="b"/>
              <a:pathLst>
                <a:path w="1749" h="1377" extrusionOk="0">
                  <a:moveTo>
                    <a:pt x="1749" y="0"/>
                  </a:moveTo>
                  <a:lnTo>
                    <a:pt x="0" y="1376"/>
                  </a:lnTo>
                  <a:cubicBezTo>
                    <a:pt x="0" y="1376"/>
                    <a:pt x="12" y="1377"/>
                    <a:pt x="33" y="1377"/>
                  </a:cubicBezTo>
                  <a:cubicBezTo>
                    <a:pt x="252" y="1377"/>
                    <a:pt x="1475" y="1317"/>
                    <a:pt x="1749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7" name="Google Shape;4331;p64"/>
            <p:cNvSpPr/>
            <p:nvPr/>
          </p:nvSpPr>
          <p:spPr>
            <a:xfrm>
              <a:off x="5079138" y="3698063"/>
              <a:ext cx="40875" cy="25825"/>
            </a:xfrm>
            <a:custGeom>
              <a:avLst/>
              <a:gdLst/>
              <a:ahLst/>
              <a:cxnLst/>
              <a:rect l="l" t="t" r="r" b="b"/>
              <a:pathLst>
                <a:path w="1635" h="1033" extrusionOk="0">
                  <a:moveTo>
                    <a:pt x="1" y="0"/>
                  </a:moveTo>
                  <a:cubicBezTo>
                    <a:pt x="1" y="1"/>
                    <a:pt x="489" y="1033"/>
                    <a:pt x="1590" y="1033"/>
                  </a:cubicBezTo>
                  <a:cubicBezTo>
                    <a:pt x="1605" y="1033"/>
                    <a:pt x="1620" y="1033"/>
                    <a:pt x="1635" y="1032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8" name="Google Shape;4332;p64"/>
            <p:cNvSpPr/>
            <p:nvPr/>
          </p:nvSpPr>
          <p:spPr>
            <a:xfrm>
              <a:off x="4807888" y="3656488"/>
              <a:ext cx="56300" cy="103225"/>
            </a:xfrm>
            <a:custGeom>
              <a:avLst/>
              <a:gdLst/>
              <a:ahLst/>
              <a:cxnLst/>
              <a:rect l="l" t="t" r="r" b="b"/>
              <a:pathLst>
                <a:path w="2252" h="4129" extrusionOk="0">
                  <a:moveTo>
                    <a:pt x="159" y="1"/>
                  </a:moveTo>
                  <a:cubicBezTo>
                    <a:pt x="101" y="187"/>
                    <a:pt x="73" y="373"/>
                    <a:pt x="58" y="574"/>
                  </a:cubicBezTo>
                  <a:cubicBezTo>
                    <a:pt x="1" y="918"/>
                    <a:pt x="1" y="1276"/>
                    <a:pt x="30" y="1635"/>
                  </a:cubicBezTo>
                  <a:cubicBezTo>
                    <a:pt x="116" y="2753"/>
                    <a:pt x="546" y="3441"/>
                    <a:pt x="1119" y="3871"/>
                  </a:cubicBezTo>
                  <a:cubicBezTo>
                    <a:pt x="1248" y="3971"/>
                    <a:pt x="1377" y="4057"/>
                    <a:pt x="1520" y="4129"/>
                  </a:cubicBezTo>
                  <a:cubicBezTo>
                    <a:pt x="2251" y="1649"/>
                    <a:pt x="646" y="330"/>
                    <a:pt x="159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9" name="Google Shape;4333;p64"/>
            <p:cNvSpPr/>
            <p:nvPr/>
          </p:nvSpPr>
          <p:spPr>
            <a:xfrm>
              <a:off x="4814338" y="3602388"/>
              <a:ext cx="23325" cy="44100"/>
            </a:xfrm>
            <a:custGeom>
              <a:avLst/>
              <a:gdLst/>
              <a:ahLst/>
              <a:cxnLst/>
              <a:rect l="l" t="t" r="r" b="b"/>
              <a:pathLst>
                <a:path w="933" h="1764" extrusionOk="0">
                  <a:moveTo>
                    <a:pt x="775" y="1"/>
                  </a:moveTo>
                  <a:lnTo>
                    <a:pt x="775" y="1"/>
                  </a:lnTo>
                  <a:cubicBezTo>
                    <a:pt x="445" y="545"/>
                    <a:pt x="173" y="1147"/>
                    <a:pt x="1" y="1764"/>
                  </a:cubicBezTo>
                  <a:cubicBezTo>
                    <a:pt x="345" y="1434"/>
                    <a:pt x="933" y="746"/>
                    <a:pt x="775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0" name="Google Shape;4334;p64"/>
            <p:cNvSpPr/>
            <p:nvPr/>
          </p:nvSpPr>
          <p:spPr>
            <a:xfrm>
              <a:off x="4826538" y="3620138"/>
              <a:ext cx="50900" cy="38175"/>
            </a:xfrm>
            <a:custGeom>
              <a:avLst/>
              <a:gdLst/>
              <a:ahLst/>
              <a:cxnLst/>
              <a:rect l="l" t="t" r="r" b="b"/>
              <a:pathLst>
                <a:path w="2036" h="1527" extrusionOk="0">
                  <a:moveTo>
                    <a:pt x="1298" y="1"/>
                  </a:moveTo>
                  <a:cubicBezTo>
                    <a:pt x="734" y="1"/>
                    <a:pt x="0" y="1527"/>
                    <a:pt x="0" y="1527"/>
                  </a:cubicBezTo>
                  <a:cubicBezTo>
                    <a:pt x="0" y="1527"/>
                    <a:pt x="2035" y="409"/>
                    <a:pt x="1462" y="50"/>
                  </a:cubicBezTo>
                  <a:cubicBezTo>
                    <a:pt x="1410" y="16"/>
                    <a:pt x="1355" y="1"/>
                    <a:pt x="1298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1" name="Google Shape;4335;p64"/>
            <p:cNvSpPr/>
            <p:nvPr/>
          </p:nvSpPr>
          <p:spPr>
            <a:xfrm>
              <a:off x="4837638" y="3654338"/>
              <a:ext cx="44100" cy="18300"/>
            </a:xfrm>
            <a:custGeom>
              <a:avLst/>
              <a:gdLst/>
              <a:ahLst/>
              <a:cxnLst/>
              <a:rect l="l" t="t" r="r" b="b"/>
              <a:pathLst>
                <a:path w="1764" h="732" extrusionOk="0">
                  <a:moveTo>
                    <a:pt x="1264" y="0"/>
                  </a:moveTo>
                  <a:cubicBezTo>
                    <a:pt x="824" y="0"/>
                    <a:pt x="1" y="732"/>
                    <a:pt x="1" y="732"/>
                  </a:cubicBezTo>
                  <a:cubicBezTo>
                    <a:pt x="1" y="732"/>
                    <a:pt x="1763" y="459"/>
                    <a:pt x="1462" y="87"/>
                  </a:cubicBezTo>
                  <a:cubicBezTo>
                    <a:pt x="1415" y="26"/>
                    <a:pt x="1346" y="0"/>
                    <a:pt x="1264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2" name="Google Shape;4336;p64"/>
            <p:cNvSpPr/>
            <p:nvPr/>
          </p:nvSpPr>
          <p:spPr>
            <a:xfrm>
              <a:off x="4848038" y="3676013"/>
              <a:ext cx="42075" cy="14225"/>
            </a:xfrm>
            <a:custGeom>
              <a:avLst/>
              <a:gdLst/>
              <a:ahLst/>
              <a:cxnLst/>
              <a:rect l="l" t="t" r="r" b="b"/>
              <a:pathLst>
                <a:path w="1683" h="569" extrusionOk="0">
                  <a:moveTo>
                    <a:pt x="1211" y="0"/>
                  </a:moveTo>
                  <a:cubicBezTo>
                    <a:pt x="765" y="0"/>
                    <a:pt x="0" y="567"/>
                    <a:pt x="0" y="567"/>
                  </a:cubicBezTo>
                  <a:cubicBezTo>
                    <a:pt x="0" y="567"/>
                    <a:pt x="41" y="568"/>
                    <a:pt x="109" y="568"/>
                  </a:cubicBezTo>
                  <a:cubicBezTo>
                    <a:pt x="483" y="568"/>
                    <a:pt x="1683" y="537"/>
                    <a:pt x="1476" y="137"/>
                  </a:cubicBezTo>
                  <a:cubicBezTo>
                    <a:pt x="1423" y="39"/>
                    <a:pt x="1328" y="0"/>
                    <a:pt x="1211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3" name="Google Shape;4337;p64"/>
            <p:cNvSpPr/>
            <p:nvPr/>
          </p:nvSpPr>
          <p:spPr>
            <a:xfrm>
              <a:off x="4854488" y="3700138"/>
              <a:ext cx="43125" cy="10050"/>
            </a:xfrm>
            <a:custGeom>
              <a:avLst/>
              <a:gdLst/>
              <a:ahLst/>
              <a:cxnLst/>
              <a:rect l="l" t="t" r="r" b="b"/>
              <a:pathLst>
                <a:path w="1725" h="402" extrusionOk="0">
                  <a:moveTo>
                    <a:pt x="1113" y="0"/>
                  </a:moveTo>
                  <a:cubicBezTo>
                    <a:pt x="624" y="0"/>
                    <a:pt x="0" y="204"/>
                    <a:pt x="0" y="204"/>
                  </a:cubicBezTo>
                  <a:cubicBezTo>
                    <a:pt x="0" y="204"/>
                    <a:pt x="835" y="402"/>
                    <a:pt x="1323" y="402"/>
                  </a:cubicBezTo>
                  <a:cubicBezTo>
                    <a:pt x="1567" y="402"/>
                    <a:pt x="1725" y="352"/>
                    <a:pt x="1648" y="204"/>
                  </a:cubicBezTo>
                  <a:cubicBezTo>
                    <a:pt x="1567" y="51"/>
                    <a:pt x="1357" y="0"/>
                    <a:pt x="1113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4" name="Google Shape;4338;p64"/>
            <p:cNvSpPr/>
            <p:nvPr/>
          </p:nvSpPr>
          <p:spPr>
            <a:xfrm>
              <a:off x="4858788" y="3718338"/>
              <a:ext cx="40000" cy="12950"/>
            </a:xfrm>
            <a:custGeom>
              <a:avLst/>
              <a:gdLst/>
              <a:ahLst/>
              <a:cxnLst/>
              <a:rect l="l" t="t" r="r" b="b"/>
              <a:pathLst>
                <a:path w="1600" h="518" extrusionOk="0">
                  <a:moveTo>
                    <a:pt x="925" y="1"/>
                  </a:moveTo>
                  <a:cubicBezTo>
                    <a:pt x="495" y="1"/>
                    <a:pt x="0" y="107"/>
                    <a:pt x="0" y="107"/>
                  </a:cubicBezTo>
                  <a:cubicBezTo>
                    <a:pt x="0" y="107"/>
                    <a:pt x="806" y="518"/>
                    <a:pt x="1252" y="518"/>
                  </a:cubicBezTo>
                  <a:cubicBezTo>
                    <a:pt x="1400" y="518"/>
                    <a:pt x="1509" y="472"/>
                    <a:pt x="1534" y="350"/>
                  </a:cubicBezTo>
                  <a:cubicBezTo>
                    <a:pt x="1599" y="76"/>
                    <a:pt x="1285" y="1"/>
                    <a:pt x="925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5" name="Google Shape;4339;p64"/>
            <p:cNvSpPr/>
            <p:nvPr/>
          </p:nvSpPr>
          <p:spPr>
            <a:xfrm>
              <a:off x="4854488" y="3743463"/>
              <a:ext cx="51875" cy="20575"/>
            </a:xfrm>
            <a:custGeom>
              <a:avLst/>
              <a:gdLst/>
              <a:ahLst/>
              <a:cxnLst/>
              <a:rect l="l" t="t" r="r" b="b"/>
              <a:pathLst>
                <a:path w="2075" h="823" extrusionOk="0">
                  <a:moveTo>
                    <a:pt x="257" y="0"/>
                  </a:moveTo>
                  <a:cubicBezTo>
                    <a:pt x="103" y="0"/>
                    <a:pt x="0" y="5"/>
                    <a:pt x="0" y="5"/>
                  </a:cubicBezTo>
                  <a:cubicBezTo>
                    <a:pt x="0" y="5"/>
                    <a:pt x="673" y="823"/>
                    <a:pt x="1215" y="823"/>
                  </a:cubicBezTo>
                  <a:cubicBezTo>
                    <a:pt x="1353" y="823"/>
                    <a:pt x="1483" y="769"/>
                    <a:pt x="1591" y="635"/>
                  </a:cubicBezTo>
                  <a:cubicBezTo>
                    <a:pt x="2075" y="62"/>
                    <a:pt x="820" y="0"/>
                    <a:pt x="257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6" name="Google Shape;4340;p64"/>
            <p:cNvSpPr/>
            <p:nvPr/>
          </p:nvSpPr>
          <p:spPr>
            <a:xfrm>
              <a:off x="4971638" y="3492388"/>
              <a:ext cx="133700" cy="50825"/>
            </a:xfrm>
            <a:custGeom>
              <a:avLst/>
              <a:gdLst/>
              <a:ahLst/>
              <a:cxnLst/>
              <a:rect l="l" t="t" r="r" b="b"/>
              <a:pathLst>
                <a:path w="5348" h="2033" extrusionOk="0">
                  <a:moveTo>
                    <a:pt x="2466" y="1"/>
                  </a:moveTo>
                  <a:cubicBezTo>
                    <a:pt x="2280" y="1"/>
                    <a:pt x="2108" y="15"/>
                    <a:pt x="1922" y="29"/>
                  </a:cubicBezTo>
                  <a:cubicBezTo>
                    <a:pt x="1277" y="58"/>
                    <a:pt x="632" y="158"/>
                    <a:pt x="1" y="330"/>
                  </a:cubicBezTo>
                  <a:cubicBezTo>
                    <a:pt x="87" y="502"/>
                    <a:pt x="202" y="660"/>
                    <a:pt x="316" y="817"/>
                  </a:cubicBezTo>
                  <a:cubicBezTo>
                    <a:pt x="417" y="946"/>
                    <a:pt x="531" y="1075"/>
                    <a:pt x="660" y="1204"/>
                  </a:cubicBezTo>
                  <a:cubicBezTo>
                    <a:pt x="1133" y="1634"/>
                    <a:pt x="1721" y="1921"/>
                    <a:pt x="2352" y="1993"/>
                  </a:cubicBezTo>
                  <a:cubicBezTo>
                    <a:pt x="2438" y="2007"/>
                    <a:pt x="2524" y="2021"/>
                    <a:pt x="2624" y="2021"/>
                  </a:cubicBezTo>
                  <a:cubicBezTo>
                    <a:pt x="2703" y="2029"/>
                    <a:pt x="2778" y="2032"/>
                    <a:pt x="2853" y="2032"/>
                  </a:cubicBezTo>
                  <a:cubicBezTo>
                    <a:pt x="2928" y="2032"/>
                    <a:pt x="3004" y="2029"/>
                    <a:pt x="3082" y="2021"/>
                  </a:cubicBezTo>
                  <a:cubicBezTo>
                    <a:pt x="4000" y="1978"/>
                    <a:pt x="4559" y="1692"/>
                    <a:pt x="4888" y="1348"/>
                  </a:cubicBezTo>
                  <a:cubicBezTo>
                    <a:pt x="5003" y="1233"/>
                    <a:pt x="5103" y="1104"/>
                    <a:pt x="5175" y="961"/>
                  </a:cubicBezTo>
                  <a:cubicBezTo>
                    <a:pt x="5261" y="817"/>
                    <a:pt x="5318" y="660"/>
                    <a:pt x="5347" y="488"/>
                  </a:cubicBezTo>
                  <a:cubicBezTo>
                    <a:pt x="4630" y="230"/>
                    <a:pt x="3871" y="58"/>
                    <a:pt x="3097" y="15"/>
                  </a:cubicBezTo>
                  <a:lnTo>
                    <a:pt x="3025" y="15"/>
                  </a:lnTo>
                  <a:cubicBezTo>
                    <a:pt x="2896" y="1"/>
                    <a:pt x="2767" y="1"/>
                    <a:pt x="2638" y="1"/>
                  </a:cubicBezTo>
                  <a:close/>
                </a:path>
              </a:pathLst>
            </a:custGeom>
            <a:solidFill>
              <a:srgbClr val="FFD3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7" name="Google Shape;4341;p64"/>
            <p:cNvSpPr/>
            <p:nvPr/>
          </p:nvSpPr>
          <p:spPr>
            <a:xfrm>
              <a:off x="4807888" y="3670463"/>
              <a:ext cx="33000" cy="82450"/>
            </a:xfrm>
            <a:custGeom>
              <a:avLst/>
              <a:gdLst/>
              <a:ahLst/>
              <a:cxnLst/>
              <a:rect l="l" t="t" r="r" b="b"/>
              <a:pathLst>
                <a:path w="1320" h="3298" extrusionOk="0">
                  <a:moveTo>
                    <a:pt x="58" y="1"/>
                  </a:moveTo>
                  <a:cubicBezTo>
                    <a:pt x="1" y="359"/>
                    <a:pt x="1" y="703"/>
                    <a:pt x="30" y="1061"/>
                  </a:cubicBezTo>
                  <a:cubicBezTo>
                    <a:pt x="116" y="2179"/>
                    <a:pt x="546" y="2882"/>
                    <a:pt x="1119" y="3297"/>
                  </a:cubicBezTo>
                  <a:cubicBezTo>
                    <a:pt x="1320" y="1291"/>
                    <a:pt x="288" y="216"/>
                    <a:pt x="58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8" name="Google Shape;4342;p64"/>
            <p:cNvSpPr/>
            <p:nvPr/>
          </p:nvSpPr>
          <p:spPr>
            <a:xfrm>
              <a:off x="5133613" y="3717763"/>
              <a:ext cx="6825" cy="6100"/>
            </a:xfrm>
            <a:custGeom>
              <a:avLst/>
              <a:gdLst/>
              <a:ahLst/>
              <a:cxnLst/>
              <a:rect l="l" t="t" r="r" b="b"/>
              <a:pathLst>
                <a:path w="273" h="244" extrusionOk="0">
                  <a:moveTo>
                    <a:pt x="158" y="1"/>
                  </a:moveTo>
                  <a:cubicBezTo>
                    <a:pt x="58" y="1"/>
                    <a:pt x="0" y="130"/>
                    <a:pt x="72" y="201"/>
                  </a:cubicBezTo>
                  <a:cubicBezTo>
                    <a:pt x="96" y="231"/>
                    <a:pt x="127" y="243"/>
                    <a:pt x="158" y="243"/>
                  </a:cubicBezTo>
                  <a:cubicBezTo>
                    <a:pt x="217" y="243"/>
                    <a:pt x="273" y="196"/>
                    <a:pt x="273" y="130"/>
                  </a:cubicBezTo>
                  <a:cubicBezTo>
                    <a:pt x="273" y="58"/>
                    <a:pt x="230" y="1"/>
                    <a:pt x="158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9" name="Google Shape;4343;p64"/>
            <p:cNvSpPr/>
            <p:nvPr/>
          </p:nvSpPr>
          <p:spPr>
            <a:xfrm>
              <a:off x="5152588" y="3699763"/>
              <a:ext cx="6125" cy="5925"/>
            </a:xfrm>
            <a:custGeom>
              <a:avLst/>
              <a:gdLst/>
              <a:ahLst/>
              <a:cxnLst/>
              <a:rect l="l" t="t" r="r" b="b"/>
              <a:pathLst>
                <a:path w="245" h="237" extrusionOk="0">
                  <a:moveTo>
                    <a:pt x="123" y="1"/>
                  </a:moveTo>
                  <a:cubicBezTo>
                    <a:pt x="62" y="1"/>
                    <a:pt x="1" y="40"/>
                    <a:pt x="1" y="119"/>
                  </a:cubicBezTo>
                  <a:cubicBezTo>
                    <a:pt x="1" y="198"/>
                    <a:pt x="62" y="237"/>
                    <a:pt x="123" y="237"/>
                  </a:cubicBezTo>
                  <a:cubicBezTo>
                    <a:pt x="184" y="237"/>
                    <a:pt x="245" y="198"/>
                    <a:pt x="245" y="119"/>
                  </a:cubicBezTo>
                  <a:cubicBezTo>
                    <a:pt x="245" y="40"/>
                    <a:pt x="184" y="1"/>
                    <a:pt x="123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0" name="Google Shape;4344;p64"/>
            <p:cNvSpPr/>
            <p:nvPr/>
          </p:nvSpPr>
          <p:spPr>
            <a:xfrm>
              <a:off x="4898913" y="3708713"/>
              <a:ext cx="6125" cy="5950"/>
            </a:xfrm>
            <a:custGeom>
              <a:avLst/>
              <a:gdLst/>
              <a:ahLst/>
              <a:cxnLst/>
              <a:rect l="l" t="t" r="r" b="b"/>
              <a:pathLst>
                <a:path w="245" h="238" extrusionOk="0">
                  <a:moveTo>
                    <a:pt x="122" y="1"/>
                  </a:moveTo>
                  <a:cubicBezTo>
                    <a:pt x="61" y="1"/>
                    <a:pt x="0" y="40"/>
                    <a:pt x="0" y="119"/>
                  </a:cubicBezTo>
                  <a:cubicBezTo>
                    <a:pt x="0" y="198"/>
                    <a:pt x="61" y="237"/>
                    <a:pt x="122" y="237"/>
                  </a:cubicBezTo>
                  <a:cubicBezTo>
                    <a:pt x="183" y="237"/>
                    <a:pt x="244" y="198"/>
                    <a:pt x="244" y="119"/>
                  </a:cubicBezTo>
                  <a:cubicBezTo>
                    <a:pt x="244" y="40"/>
                    <a:pt x="183" y="1"/>
                    <a:pt x="122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1" name="Google Shape;4345;p64"/>
            <p:cNvSpPr/>
            <p:nvPr/>
          </p:nvSpPr>
          <p:spPr>
            <a:xfrm>
              <a:off x="4925063" y="3727088"/>
              <a:ext cx="7200" cy="5850"/>
            </a:xfrm>
            <a:custGeom>
              <a:avLst/>
              <a:gdLst/>
              <a:ahLst/>
              <a:cxnLst/>
              <a:rect l="l" t="t" r="r" b="b"/>
              <a:pathLst>
                <a:path w="288" h="234" extrusionOk="0">
                  <a:moveTo>
                    <a:pt x="158" y="0"/>
                  </a:moveTo>
                  <a:cubicBezTo>
                    <a:pt x="58" y="0"/>
                    <a:pt x="1" y="129"/>
                    <a:pt x="72" y="201"/>
                  </a:cubicBezTo>
                  <a:cubicBezTo>
                    <a:pt x="99" y="223"/>
                    <a:pt x="130" y="233"/>
                    <a:pt x="160" y="233"/>
                  </a:cubicBezTo>
                  <a:cubicBezTo>
                    <a:pt x="226" y="233"/>
                    <a:pt x="287" y="184"/>
                    <a:pt x="287" y="115"/>
                  </a:cubicBezTo>
                  <a:cubicBezTo>
                    <a:pt x="287" y="43"/>
                    <a:pt x="230" y="0"/>
                    <a:pt x="158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2" name="Google Shape;4346;p64"/>
            <p:cNvSpPr/>
            <p:nvPr/>
          </p:nvSpPr>
          <p:spPr>
            <a:xfrm>
              <a:off x="4990288" y="3549138"/>
              <a:ext cx="85650" cy="63300"/>
            </a:xfrm>
            <a:custGeom>
              <a:avLst/>
              <a:gdLst/>
              <a:ahLst/>
              <a:cxnLst/>
              <a:rect l="l" t="t" r="r" b="b"/>
              <a:pathLst>
                <a:path w="3426" h="2532" extrusionOk="0">
                  <a:moveTo>
                    <a:pt x="859" y="1"/>
                  </a:moveTo>
                  <a:cubicBezTo>
                    <a:pt x="822" y="1"/>
                    <a:pt x="785" y="3"/>
                    <a:pt x="746" y="9"/>
                  </a:cubicBezTo>
                  <a:cubicBezTo>
                    <a:pt x="0" y="110"/>
                    <a:pt x="1075" y="2116"/>
                    <a:pt x="1692" y="2532"/>
                  </a:cubicBezTo>
                  <a:cubicBezTo>
                    <a:pt x="2508" y="1744"/>
                    <a:pt x="3426" y="325"/>
                    <a:pt x="2852" y="81"/>
                  </a:cubicBezTo>
                  <a:cubicBezTo>
                    <a:pt x="2796" y="59"/>
                    <a:pt x="2739" y="49"/>
                    <a:pt x="2683" y="49"/>
                  </a:cubicBezTo>
                  <a:cubicBezTo>
                    <a:pt x="2160" y="49"/>
                    <a:pt x="1692" y="927"/>
                    <a:pt x="1692" y="927"/>
                  </a:cubicBezTo>
                  <a:cubicBezTo>
                    <a:pt x="1692" y="927"/>
                    <a:pt x="1511" y="1"/>
                    <a:pt x="859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3" name="Google Shape;4347;p64"/>
            <p:cNvSpPr/>
            <p:nvPr/>
          </p:nvSpPr>
          <p:spPr>
            <a:xfrm>
              <a:off x="5025038" y="3621738"/>
              <a:ext cx="10425" cy="54125"/>
            </a:xfrm>
            <a:custGeom>
              <a:avLst/>
              <a:gdLst/>
              <a:ahLst/>
              <a:cxnLst/>
              <a:rect l="l" t="t" r="r" b="b"/>
              <a:pathLst>
                <a:path w="417" h="2165" extrusionOk="0">
                  <a:moveTo>
                    <a:pt x="259" y="1"/>
                  </a:moveTo>
                  <a:cubicBezTo>
                    <a:pt x="115" y="330"/>
                    <a:pt x="44" y="703"/>
                    <a:pt x="29" y="1076"/>
                  </a:cubicBezTo>
                  <a:cubicBezTo>
                    <a:pt x="1" y="1448"/>
                    <a:pt x="44" y="1806"/>
                    <a:pt x="144" y="2165"/>
                  </a:cubicBezTo>
                  <a:cubicBezTo>
                    <a:pt x="287" y="1821"/>
                    <a:pt x="373" y="1463"/>
                    <a:pt x="388" y="1090"/>
                  </a:cubicBezTo>
                  <a:cubicBezTo>
                    <a:pt x="416" y="717"/>
                    <a:pt x="373" y="345"/>
                    <a:pt x="259" y="1"/>
                  </a:cubicBezTo>
                  <a:close/>
                </a:path>
              </a:pathLst>
            </a:custGeom>
            <a:solidFill>
              <a:srgbClr val="FFD3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4" name="Google Shape;4348;p64"/>
            <p:cNvSpPr/>
            <p:nvPr/>
          </p:nvSpPr>
          <p:spPr>
            <a:xfrm>
              <a:off x="4983463" y="3610988"/>
              <a:ext cx="36225" cy="22250"/>
            </a:xfrm>
            <a:custGeom>
              <a:avLst/>
              <a:gdLst/>
              <a:ahLst/>
              <a:cxnLst/>
              <a:rect l="l" t="t" r="r" b="b"/>
              <a:pathLst>
                <a:path w="1449" h="890" extrusionOk="0">
                  <a:moveTo>
                    <a:pt x="1449" y="1"/>
                  </a:moveTo>
                  <a:lnTo>
                    <a:pt x="1449" y="1"/>
                  </a:lnTo>
                  <a:cubicBezTo>
                    <a:pt x="861" y="72"/>
                    <a:pt x="331" y="402"/>
                    <a:pt x="1" y="889"/>
                  </a:cubicBezTo>
                  <a:cubicBezTo>
                    <a:pt x="288" y="861"/>
                    <a:pt x="560" y="760"/>
                    <a:pt x="818" y="603"/>
                  </a:cubicBezTo>
                  <a:cubicBezTo>
                    <a:pt x="1062" y="445"/>
                    <a:pt x="1291" y="244"/>
                    <a:pt x="1449" y="1"/>
                  </a:cubicBezTo>
                  <a:close/>
                </a:path>
              </a:pathLst>
            </a:custGeom>
            <a:solidFill>
              <a:srgbClr val="FFD3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5" name="Google Shape;4349;p64"/>
            <p:cNvSpPr/>
            <p:nvPr/>
          </p:nvSpPr>
          <p:spPr>
            <a:xfrm>
              <a:off x="5042963" y="3610988"/>
              <a:ext cx="36200" cy="22250"/>
            </a:xfrm>
            <a:custGeom>
              <a:avLst/>
              <a:gdLst/>
              <a:ahLst/>
              <a:cxnLst/>
              <a:rect l="l" t="t" r="r" b="b"/>
              <a:pathLst>
                <a:path w="1448" h="890" extrusionOk="0">
                  <a:moveTo>
                    <a:pt x="0" y="1"/>
                  </a:moveTo>
                  <a:cubicBezTo>
                    <a:pt x="158" y="244"/>
                    <a:pt x="373" y="445"/>
                    <a:pt x="631" y="603"/>
                  </a:cubicBezTo>
                  <a:cubicBezTo>
                    <a:pt x="874" y="760"/>
                    <a:pt x="1161" y="861"/>
                    <a:pt x="1448" y="889"/>
                  </a:cubicBezTo>
                  <a:cubicBezTo>
                    <a:pt x="1118" y="402"/>
                    <a:pt x="588" y="72"/>
                    <a:pt x="0" y="1"/>
                  </a:cubicBezTo>
                  <a:close/>
                </a:path>
              </a:pathLst>
            </a:custGeom>
            <a:solidFill>
              <a:srgbClr val="FFD3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6" name="Google Shape;4350;p64"/>
            <p:cNvSpPr/>
            <p:nvPr/>
          </p:nvSpPr>
          <p:spPr>
            <a:xfrm>
              <a:off x="4950863" y="3492388"/>
              <a:ext cx="82450" cy="49125"/>
            </a:xfrm>
            <a:custGeom>
              <a:avLst/>
              <a:gdLst/>
              <a:ahLst/>
              <a:cxnLst/>
              <a:rect l="l" t="t" r="r" b="b"/>
              <a:pathLst>
                <a:path w="3298" h="1965" extrusionOk="0">
                  <a:moveTo>
                    <a:pt x="3297" y="1"/>
                  </a:moveTo>
                  <a:cubicBezTo>
                    <a:pt x="3125" y="1"/>
                    <a:pt x="2939" y="1"/>
                    <a:pt x="2767" y="15"/>
                  </a:cubicBezTo>
                  <a:cubicBezTo>
                    <a:pt x="2194" y="230"/>
                    <a:pt x="1663" y="502"/>
                    <a:pt x="1147" y="817"/>
                  </a:cubicBezTo>
                  <a:cubicBezTo>
                    <a:pt x="631" y="1133"/>
                    <a:pt x="201" y="1520"/>
                    <a:pt x="1" y="1964"/>
                  </a:cubicBezTo>
                  <a:cubicBezTo>
                    <a:pt x="517" y="1735"/>
                    <a:pt x="1018" y="1491"/>
                    <a:pt x="1491" y="1190"/>
                  </a:cubicBezTo>
                  <a:cubicBezTo>
                    <a:pt x="2194" y="774"/>
                    <a:pt x="2867" y="316"/>
                    <a:pt x="3297" y="1"/>
                  </a:cubicBezTo>
                  <a:close/>
                </a:path>
              </a:pathLst>
            </a:custGeom>
            <a:solidFill>
              <a:srgbClr val="FF51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7" name="Google Shape;4351;p64"/>
            <p:cNvSpPr/>
            <p:nvPr/>
          </p:nvSpPr>
          <p:spPr>
            <a:xfrm>
              <a:off x="5038288" y="3492738"/>
              <a:ext cx="88525" cy="39800"/>
            </a:xfrm>
            <a:custGeom>
              <a:avLst/>
              <a:gdLst/>
              <a:ahLst/>
              <a:cxnLst/>
              <a:rect l="l" t="t" r="r" b="b"/>
              <a:pathLst>
                <a:path w="3541" h="1592" extrusionOk="0">
                  <a:moveTo>
                    <a:pt x="1" y="1"/>
                  </a:moveTo>
                  <a:cubicBezTo>
                    <a:pt x="674" y="545"/>
                    <a:pt x="1420" y="1004"/>
                    <a:pt x="2237" y="1334"/>
                  </a:cubicBezTo>
                  <a:cubicBezTo>
                    <a:pt x="2638" y="1506"/>
                    <a:pt x="3082" y="1592"/>
                    <a:pt x="3541" y="1592"/>
                  </a:cubicBezTo>
                  <a:cubicBezTo>
                    <a:pt x="3412" y="1434"/>
                    <a:pt x="3011" y="1205"/>
                    <a:pt x="2509" y="961"/>
                  </a:cubicBezTo>
                  <a:cubicBezTo>
                    <a:pt x="1835" y="617"/>
                    <a:pt x="990" y="259"/>
                    <a:pt x="388" y="15"/>
                  </a:cubicBezTo>
                  <a:cubicBezTo>
                    <a:pt x="259" y="1"/>
                    <a:pt x="130" y="1"/>
                    <a:pt x="1" y="1"/>
                  </a:cubicBezTo>
                  <a:close/>
                </a:path>
              </a:pathLst>
            </a:custGeom>
            <a:solidFill>
              <a:srgbClr val="FF51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8" name="Google Shape;4352;p64"/>
            <p:cNvSpPr/>
            <p:nvPr/>
          </p:nvSpPr>
          <p:spPr>
            <a:xfrm>
              <a:off x="5028613" y="3492388"/>
              <a:ext cx="11850" cy="59875"/>
            </a:xfrm>
            <a:custGeom>
              <a:avLst/>
              <a:gdLst/>
              <a:ahLst/>
              <a:cxnLst/>
              <a:rect l="l" t="t" r="r" b="b"/>
              <a:pathLst>
                <a:path w="474" h="2395" extrusionOk="0">
                  <a:moveTo>
                    <a:pt x="202" y="1"/>
                  </a:moveTo>
                  <a:cubicBezTo>
                    <a:pt x="116" y="559"/>
                    <a:pt x="1" y="1434"/>
                    <a:pt x="73" y="1993"/>
                  </a:cubicBezTo>
                  <a:cubicBezTo>
                    <a:pt x="87" y="2136"/>
                    <a:pt x="130" y="2265"/>
                    <a:pt x="202" y="2394"/>
                  </a:cubicBezTo>
                  <a:cubicBezTo>
                    <a:pt x="273" y="2279"/>
                    <a:pt x="330" y="2150"/>
                    <a:pt x="345" y="2021"/>
                  </a:cubicBezTo>
                  <a:cubicBezTo>
                    <a:pt x="474" y="1477"/>
                    <a:pt x="459" y="617"/>
                    <a:pt x="373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9" name="Google Shape;4353;p64"/>
            <p:cNvSpPr/>
            <p:nvPr/>
          </p:nvSpPr>
          <p:spPr>
            <a:xfrm>
              <a:off x="4941188" y="3516763"/>
              <a:ext cx="9700" cy="8350"/>
            </a:xfrm>
            <a:custGeom>
              <a:avLst/>
              <a:gdLst/>
              <a:ahLst/>
              <a:cxnLst/>
              <a:rect l="l" t="t" r="r" b="b"/>
              <a:pathLst>
                <a:path w="388" h="334" extrusionOk="0">
                  <a:moveTo>
                    <a:pt x="216" y="0"/>
                  </a:moveTo>
                  <a:cubicBezTo>
                    <a:pt x="72" y="0"/>
                    <a:pt x="1" y="186"/>
                    <a:pt x="101" y="287"/>
                  </a:cubicBezTo>
                  <a:cubicBezTo>
                    <a:pt x="133" y="319"/>
                    <a:pt x="175" y="334"/>
                    <a:pt x="216" y="334"/>
                  </a:cubicBezTo>
                  <a:cubicBezTo>
                    <a:pt x="302" y="334"/>
                    <a:pt x="388" y="269"/>
                    <a:pt x="388" y="172"/>
                  </a:cubicBezTo>
                  <a:cubicBezTo>
                    <a:pt x="388" y="72"/>
                    <a:pt x="316" y="0"/>
                    <a:pt x="216" y="0"/>
                  </a:cubicBezTo>
                  <a:close/>
                </a:path>
              </a:pathLst>
            </a:custGeom>
            <a:solidFill>
              <a:srgbClr val="00BFB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0" name="Google Shape;4354;p64"/>
            <p:cNvSpPr/>
            <p:nvPr/>
          </p:nvSpPr>
          <p:spPr>
            <a:xfrm>
              <a:off x="4979163" y="3545063"/>
              <a:ext cx="8275" cy="8275"/>
            </a:xfrm>
            <a:custGeom>
              <a:avLst/>
              <a:gdLst/>
              <a:ahLst/>
              <a:cxnLst/>
              <a:rect l="l" t="t" r="r" b="b"/>
              <a:pathLst>
                <a:path w="331" h="331" extrusionOk="0">
                  <a:moveTo>
                    <a:pt x="159" y="0"/>
                  </a:moveTo>
                  <a:cubicBezTo>
                    <a:pt x="73" y="0"/>
                    <a:pt x="1" y="72"/>
                    <a:pt x="1" y="158"/>
                  </a:cubicBezTo>
                  <a:cubicBezTo>
                    <a:pt x="1" y="244"/>
                    <a:pt x="73" y="330"/>
                    <a:pt x="159" y="330"/>
                  </a:cubicBezTo>
                  <a:cubicBezTo>
                    <a:pt x="259" y="330"/>
                    <a:pt x="331" y="244"/>
                    <a:pt x="331" y="158"/>
                  </a:cubicBezTo>
                  <a:cubicBezTo>
                    <a:pt x="331" y="72"/>
                    <a:pt x="259" y="0"/>
                    <a:pt x="159" y="0"/>
                  </a:cubicBezTo>
                  <a:close/>
                </a:path>
              </a:pathLst>
            </a:custGeom>
            <a:solidFill>
              <a:srgbClr val="00BFB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1" name="Google Shape;4355;p64"/>
            <p:cNvSpPr/>
            <p:nvPr/>
          </p:nvSpPr>
          <p:spPr>
            <a:xfrm>
              <a:off x="5087738" y="3542638"/>
              <a:ext cx="9000" cy="8350"/>
            </a:xfrm>
            <a:custGeom>
              <a:avLst/>
              <a:gdLst/>
              <a:ahLst/>
              <a:cxnLst/>
              <a:rect l="l" t="t" r="r" b="b"/>
              <a:pathLst>
                <a:path w="360" h="334" extrusionOk="0">
                  <a:moveTo>
                    <a:pt x="180" y="1"/>
                  </a:moveTo>
                  <a:cubicBezTo>
                    <a:pt x="90" y="1"/>
                    <a:pt x="1" y="62"/>
                    <a:pt x="15" y="183"/>
                  </a:cubicBezTo>
                  <a:cubicBezTo>
                    <a:pt x="22" y="284"/>
                    <a:pt x="97" y="334"/>
                    <a:pt x="175" y="334"/>
                  </a:cubicBezTo>
                  <a:cubicBezTo>
                    <a:pt x="252" y="334"/>
                    <a:pt x="330" y="284"/>
                    <a:pt x="345" y="183"/>
                  </a:cubicBezTo>
                  <a:cubicBezTo>
                    <a:pt x="359" y="62"/>
                    <a:pt x="269" y="1"/>
                    <a:pt x="180" y="1"/>
                  </a:cubicBezTo>
                  <a:close/>
                </a:path>
              </a:pathLst>
            </a:custGeom>
            <a:solidFill>
              <a:srgbClr val="00BFB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2" name="Google Shape;4356;p64"/>
            <p:cNvSpPr/>
            <p:nvPr/>
          </p:nvSpPr>
          <p:spPr>
            <a:xfrm>
              <a:off x="5127513" y="3515313"/>
              <a:ext cx="7900" cy="6475"/>
            </a:xfrm>
            <a:custGeom>
              <a:avLst/>
              <a:gdLst/>
              <a:ahLst/>
              <a:cxnLst/>
              <a:rect l="l" t="t" r="r" b="b"/>
              <a:pathLst>
                <a:path w="316" h="259" extrusionOk="0">
                  <a:moveTo>
                    <a:pt x="29" y="1"/>
                  </a:moveTo>
                  <a:cubicBezTo>
                    <a:pt x="15" y="29"/>
                    <a:pt x="1" y="58"/>
                    <a:pt x="1" y="101"/>
                  </a:cubicBezTo>
                  <a:cubicBezTo>
                    <a:pt x="1" y="187"/>
                    <a:pt x="72" y="259"/>
                    <a:pt x="173" y="259"/>
                  </a:cubicBezTo>
                  <a:cubicBezTo>
                    <a:pt x="230" y="259"/>
                    <a:pt x="287" y="230"/>
                    <a:pt x="316" y="173"/>
                  </a:cubicBezTo>
                  <a:cubicBezTo>
                    <a:pt x="216" y="115"/>
                    <a:pt x="130" y="58"/>
                    <a:pt x="29" y="1"/>
                  </a:cubicBezTo>
                  <a:close/>
                </a:path>
              </a:pathLst>
            </a:custGeom>
            <a:solidFill>
              <a:srgbClr val="00BFB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3" name="Google Shape;4357;p64"/>
            <p:cNvSpPr/>
            <p:nvPr/>
          </p:nvSpPr>
          <p:spPr>
            <a:xfrm>
              <a:off x="5148288" y="3686913"/>
              <a:ext cx="72050" cy="68500"/>
            </a:xfrm>
            <a:custGeom>
              <a:avLst/>
              <a:gdLst/>
              <a:ahLst/>
              <a:cxnLst/>
              <a:rect l="l" t="t" r="r" b="b"/>
              <a:pathLst>
                <a:path w="2882" h="2740" extrusionOk="0">
                  <a:moveTo>
                    <a:pt x="2443" y="0"/>
                  </a:moveTo>
                  <a:cubicBezTo>
                    <a:pt x="2437" y="0"/>
                    <a:pt x="2430" y="1"/>
                    <a:pt x="2423" y="2"/>
                  </a:cubicBezTo>
                  <a:cubicBezTo>
                    <a:pt x="1965" y="74"/>
                    <a:pt x="2538" y="1923"/>
                    <a:pt x="2595" y="2123"/>
                  </a:cubicBezTo>
                  <a:cubicBezTo>
                    <a:pt x="2514" y="1934"/>
                    <a:pt x="1871" y="430"/>
                    <a:pt x="1558" y="430"/>
                  </a:cubicBezTo>
                  <a:cubicBezTo>
                    <a:pt x="1539" y="430"/>
                    <a:pt x="1522" y="435"/>
                    <a:pt x="1506" y="446"/>
                  </a:cubicBezTo>
                  <a:cubicBezTo>
                    <a:pt x="1205" y="633"/>
                    <a:pt x="2323" y="2224"/>
                    <a:pt x="2395" y="2310"/>
                  </a:cubicBezTo>
                  <a:cubicBezTo>
                    <a:pt x="2316" y="2231"/>
                    <a:pt x="1160" y="955"/>
                    <a:pt x="819" y="955"/>
                  </a:cubicBezTo>
                  <a:cubicBezTo>
                    <a:pt x="787" y="955"/>
                    <a:pt x="762" y="966"/>
                    <a:pt x="746" y="991"/>
                  </a:cubicBezTo>
                  <a:cubicBezTo>
                    <a:pt x="546" y="1278"/>
                    <a:pt x="2008" y="2338"/>
                    <a:pt x="2165" y="2467"/>
                  </a:cubicBezTo>
                  <a:cubicBezTo>
                    <a:pt x="2005" y="2399"/>
                    <a:pt x="755" y="1918"/>
                    <a:pt x="245" y="1918"/>
                  </a:cubicBezTo>
                  <a:cubicBezTo>
                    <a:pt x="117" y="1918"/>
                    <a:pt x="35" y="1948"/>
                    <a:pt x="30" y="2023"/>
                  </a:cubicBezTo>
                  <a:cubicBezTo>
                    <a:pt x="1" y="2338"/>
                    <a:pt x="1535" y="2625"/>
                    <a:pt x="2251" y="2740"/>
                  </a:cubicBezTo>
                  <a:cubicBezTo>
                    <a:pt x="2509" y="2596"/>
                    <a:pt x="2710" y="2381"/>
                    <a:pt x="2882" y="2152"/>
                  </a:cubicBezTo>
                  <a:cubicBezTo>
                    <a:pt x="2868" y="1421"/>
                    <a:pt x="2785" y="0"/>
                    <a:pt x="2443" y="0"/>
                  </a:cubicBezTo>
                  <a:close/>
                </a:path>
              </a:pathLst>
            </a:custGeom>
            <a:solidFill>
              <a:srgbClr val="FFD3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694" name="Google Shape;4280;p64"/>
          <p:cNvGrpSpPr/>
          <p:nvPr/>
        </p:nvGrpSpPr>
        <p:grpSpPr>
          <a:xfrm>
            <a:off x="1197428" y="2959830"/>
            <a:ext cx="958863" cy="936562"/>
            <a:chOff x="4359838" y="3100663"/>
            <a:chExt cx="1325950" cy="1223250"/>
          </a:xfrm>
        </p:grpSpPr>
        <p:sp>
          <p:nvSpPr>
            <p:cNvPr id="1695" name="Google Shape;4281;p64"/>
            <p:cNvSpPr/>
            <p:nvPr/>
          </p:nvSpPr>
          <p:spPr>
            <a:xfrm>
              <a:off x="4548488" y="3326938"/>
              <a:ext cx="908700" cy="765750"/>
            </a:xfrm>
            <a:custGeom>
              <a:avLst/>
              <a:gdLst/>
              <a:ahLst/>
              <a:cxnLst/>
              <a:rect l="l" t="t" r="r" b="b"/>
              <a:pathLst>
                <a:path w="36348" h="30630" extrusionOk="0">
                  <a:moveTo>
                    <a:pt x="16255" y="0"/>
                  </a:moveTo>
                  <a:cubicBezTo>
                    <a:pt x="14141" y="0"/>
                    <a:pt x="12326" y="1720"/>
                    <a:pt x="11997" y="3050"/>
                  </a:cubicBezTo>
                  <a:cubicBezTo>
                    <a:pt x="11347" y="2890"/>
                    <a:pt x="10756" y="2817"/>
                    <a:pt x="10223" y="2817"/>
                  </a:cubicBezTo>
                  <a:cubicBezTo>
                    <a:pt x="6787" y="2817"/>
                    <a:pt x="5768" y="5854"/>
                    <a:pt x="6822" y="8224"/>
                  </a:cubicBezTo>
                  <a:cubicBezTo>
                    <a:pt x="0" y="11062"/>
                    <a:pt x="4931" y="15304"/>
                    <a:pt x="4931" y="15304"/>
                  </a:cubicBezTo>
                  <a:cubicBezTo>
                    <a:pt x="1362" y="20220"/>
                    <a:pt x="6822" y="22370"/>
                    <a:pt x="6822" y="22370"/>
                  </a:cubicBezTo>
                  <a:cubicBezTo>
                    <a:pt x="5910" y="27321"/>
                    <a:pt x="10933" y="27546"/>
                    <a:pt x="11853" y="27546"/>
                  </a:cubicBezTo>
                  <a:cubicBezTo>
                    <a:pt x="11945" y="27546"/>
                    <a:pt x="11997" y="27544"/>
                    <a:pt x="11997" y="27544"/>
                  </a:cubicBezTo>
                  <a:cubicBezTo>
                    <a:pt x="12886" y="29946"/>
                    <a:pt x="14323" y="30629"/>
                    <a:pt x="15671" y="30629"/>
                  </a:cubicBezTo>
                  <a:cubicBezTo>
                    <a:pt x="17452" y="30629"/>
                    <a:pt x="19077" y="29436"/>
                    <a:pt x="19077" y="29436"/>
                  </a:cubicBezTo>
                  <a:cubicBezTo>
                    <a:pt x="19918" y="29896"/>
                    <a:pt x="20733" y="30087"/>
                    <a:pt x="21495" y="30087"/>
                  </a:cubicBezTo>
                  <a:cubicBezTo>
                    <a:pt x="24439" y="30087"/>
                    <a:pt x="26600" y="27240"/>
                    <a:pt x="26430" y="26011"/>
                  </a:cubicBezTo>
                  <a:lnTo>
                    <a:pt x="26430" y="26011"/>
                  </a:lnTo>
                  <a:cubicBezTo>
                    <a:pt x="26602" y="26024"/>
                    <a:pt x="26769" y="26030"/>
                    <a:pt x="26929" y="26030"/>
                  </a:cubicBezTo>
                  <a:cubicBezTo>
                    <a:pt x="30802" y="26030"/>
                    <a:pt x="31317" y="22370"/>
                    <a:pt x="31317" y="22370"/>
                  </a:cubicBezTo>
                  <a:cubicBezTo>
                    <a:pt x="36348" y="20292"/>
                    <a:pt x="33223" y="15304"/>
                    <a:pt x="33223" y="15304"/>
                  </a:cubicBezTo>
                  <a:cubicBezTo>
                    <a:pt x="35559" y="11090"/>
                    <a:pt x="31317" y="8224"/>
                    <a:pt x="31317" y="8224"/>
                  </a:cubicBezTo>
                  <a:cubicBezTo>
                    <a:pt x="31116" y="4340"/>
                    <a:pt x="28809" y="3150"/>
                    <a:pt x="26143" y="3050"/>
                  </a:cubicBezTo>
                  <a:cubicBezTo>
                    <a:pt x="25252" y="961"/>
                    <a:pt x="23792" y="225"/>
                    <a:pt x="22271" y="225"/>
                  </a:cubicBezTo>
                  <a:cubicBezTo>
                    <a:pt x="21173" y="225"/>
                    <a:pt x="20044" y="609"/>
                    <a:pt x="19077" y="1143"/>
                  </a:cubicBezTo>
                  <a:cubicBezTo>
                    <a:pt x="18145" y="324"/>
                    <a:pt x="17172" y="0"/>
                    <a:pt x="16255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6" name="Google Shape;4282;p64"/>
            <p:cNvSpPr/>
            <p:nvPr/>
          </p:nvSpPr>
          <p:spPr>
            <a:xfrm>
              <a:off x="4420913" y="3182363"/>
              <a:ext cx="1221875" cy="1040725"/>
            </a:xfrm>
            <a:custGeom>
              <a:avLst/>
              <a:gdLst/>
              <a:ahLst/>
              <a:cxnLst/>
              <a:rect l="l" t="t" r="r" b="b"/>
              <a:pathLst>
                <a:path w="48875" h="41629" extrusionOk="0">
                  <a:moveTo>
                    <a:pt x="26945" y="1"/>
                  </a:moveTo>
                  <a:cubicBezTo>
                    <a:pt x="25225" y="1"/>
                    <a:pt x="23765" y="644"/>
                    <a:pt x="22947" y="2182"/>
                  </a:cubicBezTo>
                  <a:cubicBezTo>
                    <a:pt x="21633" y="1043"/>
                    <a:pt x="20401" y="601"/>
                    <a:pt x="19281" y="601"/>
                  </a:cubicBezTo>
                  <a:cubicBezTo>
                    <a:pt x="15445" y="601"/>
                    <a:pt x="12929" y="5780"/>
                    <a:pt x="12929" y="5780"/>
                  </a:cubicBezTo>
                  <a:lnTo>
                    <a:pt x="12929" y="5794"/>
                  </a:lnTo>
                  <a:cubicBezTo>
                    <a:pt x="5562" y="6353"/>
                    <a:pt x="6952" y="13319"/>
                    <a:pt x="6952" y="13319"/>
                  </a:cubicBezTo>
                  <a:cubicBezTo>
                    <a:pt x="1" y="17819"/>
                    <a:pt x="5390" y="22807"/>
                    <a:pt x="5390" y="22807"/>
                  </a:cubicBezTo>
                  <a:cubicBezTo>
                    <a:pt x="990" y="28683"/>
                    <a:pt x="8314" y="31321"/>
                    <a:pt x="8314" y="31321"/>
                  </a:cubicBezTo>
                  <a:cubicBezTo>
                    <a:pt x="8261" y="37513"/>
                    <a:pt x="12712" y="38338"/>
                    <a:pt x="15088" y="38338"/>
                  </a:cubicBezTo>
                  <a:cubicBezTo>
                    <a:pt x="15951" y="38338"/>
                    <a:pt x="16541" y="38229"/>
                    <a:pt x="16541" y="38229"/>
                  </a:cubicBezTo>
                  <a:cubicBezTo>
                    <a:pt x="17803" y="40839"/>
                    <a:pt x="19464" y="41628"/>
                    <a:pt x="21011" y="41628"/>
                  </a:cubicBezTo>
                  <a:cubicBezTo>
                    <a:pt x="23381" y="41628"/>
                    <a:pt x="25484" y="39777"/>
                    <a:pt x="25484" y="39777"/>
                  </a:cubicBezTo>
                  <a:cubicBezTo>
                    <a:pt x="27170" y="40730"/>
                    <a:pt x="28597" y="41106"/>
                    <a:pt x="29800" y="41106"/>
                  </a:cubicBezTo>
                  <a:cubicBezTo>
                    <a:pt x="34275" y="41106"/>
                    <a:pt x="35646" y="35907"/>
                    <a:pt x="35646" y="35907"/>
                  </a:cubicBezTo>
                  <a:cubicBezTo>
                    <a:pt x="45149" y="35248"/>
                    <a:pt x="41150" y="29056"/>
                    <a:pt x="41150" y="29056"/>
                  </a:cubicBezTo>
                  <a:cubicBezTo>
                    <a:pt x="48875" y="24513"/>
                    <a:pt x="42970" y="19181"/>
                    <a:pt x="42970" y="19181"/>
                  </a:cubicBezTo>
                  <a:cubicBezTo>
                    <a:pt x="46381" y="10309"/>
                    <a:pt x="39143" y="9650"/>
                    <a:pt x="39143" y="9650"/>
                  </a:cubicBezTo>
                  <a:cubicBezTo>
                    <a:pt x="38626" y="5055"/>
                    <a:pt x="31763" y="1"/>
                    <a:pt x="26945" y="1"/>
                  </a:cubicBezTo>
                  <a:close/>
                </a:path>
              </a:pathLst>
            </a:custGeom>
            <a:solidFill>
              <a:srgbClr val="FF51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7" name="Google Shape;4283;p64"/>
            <p:cNvSpPr/>
            <p:nvPr/>
          </p:nvSpPr>
          <p:spPr>
            <a:xfrm>
              <a:off x="4985363" y="3110788"/>
              <a:ext cx="435650" cy="594475"/>
            </a:xfrm>
            <a:custGeom>
              <a:avLst/>
              <a:gdLst/>
              <a:ahLst/>
              <a:cxnLst/>
              <a:rect l="l" t="t" r="r" b="b"/>
              <a:pathLst>
                <a:path w="17426" h="23779" extrusionOk="0">
                  <a:moveTo>
                    <a:pt x="7755" y="1"/>
                  </a:moveTo>
                  <a:cubicBezTo>
                    <a:pt x="1" y="1"/>
                    <a:pt x="1387" y="23778"/>
                    <a:pt x="1387" y="23778"/>
                  </a:cubicBezTo>
                  <a:cubicBezTo>
                    <a:pt x="1387" y="23778"/>
                    <a:pt x="17425" y="1978"/>
                    <a:pt x="8654" y="101"/>
                  </a:cubicBezTo>
                  <a:cubicBezTo>
                    <a:pt x="8341" y="33"/>
                    <a:pt x="8042" y="1"/>
                    <a:pt x="7755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8" name="Google Shape;4284;p64"/>
            <p:cNvSpPr/>
            <p:nvPr/>
          </p:nvSpPr>
          <p:spPr>
            <a:xfrm>
              <a:off x="4716538" y="3100663"/>
              <a:ext cx="335100" cy="613200"/>
            </a:xfrm>
            <a:custGeom>
              <a:avLst/>
              <a:gdLst/>
              <a:ahLst/>
              <a:cxnLst/>
              <a:rect l="l" t="t" r="r" b="b"/>
              <a:pathLst>
                <a:path w="13404" h="24528" extrusionOk="0">
                  <a:moveTo>
                    <a:pt x="7333" y="1"/>
                  </a:moveTo>
                  <a:cubicBezTo>
                    <a:pt x="7141" y="1"/>
                    <a:pt x="6943" y="25"/>
                    <a:pt x="6736" y="76"/>
                  </a:cubicBezTo>
                  <a:cubicBezTo>
                    <a:pt x="0" y="1738"/>
                    <a:pt x="12326" y="24527"/>
                    <a:pt x="12326" y="24527"/>
                  </a:cubicBezTo>
                  <a:cubicBezTo>
                    <a:pt x="12326" y="24527"/>
                    <a:pt x="13404" y="1"/>
                    <a:pt x="7333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9" name="Google Shape;4285;p64"/>
            <p:cNvSpPr/>
            <p:nvPr/>
          </p:nvSpPr>
          <p:spPr>
            <a:xfrm>
              <a:off x="4421288" y="3262088"/>
              <a:ext cx="603425" cy="451775"/>
            </a:xfrm>
            <a:custGeom>
              <a:avLst/>
              <a:gdLst/>
              <a:ahLst/>
              <a:cxnLst/>
              <a:rect l="l" t="t" r="r" b="b"/>
              <a:pathLst>
                <a:path w="24137" h="18071" extrusionOk="0">
                  <a:moveTo>
                    <a:pt x="7998" y="1"/>
                  </a:moveTo>
                  <a:cubicBezTo>
                    <a:pt x="7175" y="1"/>
                    <a:pt x="6415" y="311"/>
                    <a:pt x="5747" y="1014"/>
                  </a:cubicBezTo>
                  <a:cubicBezTo>
                    <a:pt x="0" y="7091"/>
                    <a:pt x="24136" y="18070"/>
                    <a:pt x="24136" y="18070"/>
                  </a:cubicBezTo>
                  <a:cubicBezTo>
                    <a:pt x="24136" y="18070"/>
                    <a:pt x="14267" y="1"/>
                    <a:pt x="7998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00" name="Google Shape;4286;p64"/>
            <p:cNvSpPr/>
            <p:nvPr/>
          </p:nvSpPr>
          <p:spPr>
            <a:xfrm>
              <a:off x="4362513" y="3500413"/>
              <a:ext cx="662200" cy="213450"/>
            </a:xfrm>
            <a:custGeom>
              <a:avLst/>
              <a:gdLst/>
              <a:ahLst/>
              <a:cxnLst/>
              <a:rect l="l" t="t" r="r" b="b"/>
              <a:pathLst>
                <a:path w="26488" h="8538" extrusionOk="0">
                  <a:moveTo>
                    <a:pt x="5572" y="0"/>
                  </a:moveTo>
                  <a:cubicBezTo>
                    <a:pt x="3982" y="0"/>
                    <a:pt x="2816" y="481"/>
                    <a:pt x="2365" y="1672"/>
                  </a:cubicBezTo>
                  <a:cubicBezTo>
                    <a:pt x="0" y="7892"/>
                    <a:pt x="26487" y="8537"/>
                    <a:pt x="26487" y="8537"/>
                  </a:cubicBezTo>
                  <a:cubicBezTo>
                    <a:pt x="26487" y="8537"/>
                    <a:pt x="12268" y="0"/>
                    <a:pt x="5572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01" name="Google Shape;4287;p64"/>
            <p:cNvSpPr/>
            <p:nvPr/>
          </p:nvSpPr>
          <p:spPr>
            <a:xfrm>
              <a:off x="5024688" y="3253563"/>
              <a:ext cx="570100" cy="460650"/>
            </a:xfrm>
            <a:custGeom>
              <a:avLst/>
              <a:gdLst/>
              <a:ahLst/>
              <a:cxnLst/>
              <a:rect l="l" t="t" r="r" b="b"/>
              <a:pathLst>
                <a:path w="22804" h="18426" extrusionOk="0">
                  <a:moveTo>
                    <a:pt x="16118" y="1"/>
                  </a:moveTo>
                  <a:cubicBezTo>
                    <a:pt x="10304" y="1"/>
                    <a:pt x="0" y="18411"/>
                    <a:pt x="0" y="18411"/>
                  </a:cubicBezTo>
                  <a:lnTo>
                    <a:pt x="0" y="18425"/>
                  </a:lnTo>
                  <a:cubicBezTo>
                    <a:pt x="0" y="18425"/>
                    <a:pt x="22803" y="3691"/>
                    <a:pt x="17386" y="352"/>
                  </a:cubicBezTo>
                  <a:cubicBezTo>
                    <a:pt x="16995" y="112"/>
                    <a:pt x="16570" y="1"/>
                    <a:pt x="16118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02" name="Google Shape;4288;p64"/>
            <p:cNvSpPr/>
            <p:nvPr/>
          </p:nvSpPr>
          <p:spPr>
            <a:xfrm>
              <a:off x="5024688" y="3500488"/>
              <a:ext cx="661100" cy="213375"/>
            </a:xfrm>
            <a:custGeom>
              <a:avLst/>
              <a:gdLst/>
              <a:ahLst/>
              <a:cxnLst/>
              <a:rect l="l" t="t" r="r" b="b"/>
              <a:pathLst>
                <a:path w="26444" h="8535" extrusionOk="0">
                  <a:moveTo>
                    <a:pt x="20860" y="1"/>
                  </a:moveTo>
                  <a:cubicBezTo>
                    <a:pt x="14130" y="1"/>
                    <a:pt x="0" y="8534"/>
                    <a:pt x="0" y="8534"/>
                  </a:cubicBezTo>
                  <a:cubicBezTo>
                    <a:pt x="0" y="8534"/>
                    <a:pt x="26444" y="8204"/>
                    <a:pt x="24151" y="1769"/>
                  </a:cubicBezTo>
                  <a:cubicBezTo>
                    <a:pt x="23701" y="508"/>
                    <a:pt x="22500" y="1"/>
                    <a:pt x="20860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03" name="Google Shape;4289;p64"/>
            <p:cNvSpPr/>
            <p:nvPr/>
          </p:nvSpPr>
          <p:spPr>
            <a:xfrm>
              <a:off x="5024688" y="3713838"/>
              <a:ext cx="640325" cy="215100"/>
            </a:xfrm>
            <a:custGeom>
              <a:avLst/>
              <a:gdLst/>
              <a:ahLst/>
              <a:cxnLst/>
              <a:rect l="l" t="t" r="r" b="b"/>
              <a:pathLst>
                <a:path w="25613" h="8604" extrusionOk="0">
                  <a:moveTo>
                    <a:pt x="0" y="0"/>
                  </a:moveTo>
                  <a:cubicBezTo>
                    <a:pt x="0" y="0"/>
                    <a:pt x="15040" y="8604"/>
                    <a:pt x="21368" y="8604"/>
                  </a:cubicBezTo>
                  <a:cubicBezTo>
                    <a:pt x="22775" y="8604"/>
                    <a:pt x="23752" y="8178"/>
                    <a:pt x="24036" y="7138"/>
                  </a:cubicBezTo>
                  <a:cubicBezTo>
                    <a:pt x="25613" y="1419"/>
                    <a:pt x="1" y="0"/>
                    <a:pt x="0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04" name="Google Shape;4290;p64"/>
            <p:cNvSpPr/>
            <p:nvPr/>
          </p:nvSpPr>
          <p:spPr>
            <a:xfrm>
              <a:off x="5020013" y="3705238"/>
              <a:ext cx="567975" cy="454875"/>
            </a:xfrm>
            <a:custGeom>
              <a:avLst/>
              <a:gdLst/>
              <a:ahLst/>
              <a:cxnLst/>
              <a:rect l="l" t="t" r="r" b="b"/>
              <a:pathLst>
                <a:path w="22719" h="18195" extrusionOk="0">
                  <a:moveTo>
                    <a:pt x="1" y="0"/>
                  </a:moveTo>
                  <a:cubicBezTo>
                    <a:pt x="1" y="1"/>
                    <a:pt x="11600" y="18194"/>
                    <a:pt x="16972" y="18194"/>
                  </a:cubicBezTo>
                  <a:cubicBezTo>
                    <a:pt x="17520" y="18194"/>
                    <a:pt x="18004" y="18005"/>
                    <a:pt x="18404" y="17586"/>
                  </a:cubicBezTo>
                  <a:cubicBezTo>
                    <a:pt x="22718" y="13057"/>
                    <a:pt x="331" y="201"/>
                    <a:pt x="1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05" name="Google Shape;4291;p64"/>
            <p:cNvSpPr/>
            <p:nvPr/>
          </p:nvSpPr>
          <p:spPr>
            <a:xfrm>
              <a:off x="5003438" y="3712038"/>
              <a:ext cx="349125" cy="611875"/>
            </a:xfrm>
            <a:custGeom>
              <a:avLst/>
              <a:gdLst/>
              <a:ahLst/>
              <a:cxnLst/>
              <a:rect l="l" t="t" r="r" b="b"/>
              <a:pathLst>
                <a:path w="13965" h="24475" extrusionOk="0">
                  <a:moveTo>
                    <a:pt x="793" y="0"/>
                  </a:moveTo>
                  <a:cubicBezTo>
                    <a:pt x="793" y="1"/>
                    <a:pt x="0" y="24475"/>
                    <a:pt x="6314" y="24475"/>
                  </a:cubicBezTo>
                  <a:cubicBezTo>
                    <a:pt x="6520" y="24475"/>
                    <a:pt x="6734" y="24448"/>
                    <a:pt x="6956" y="24394"/>
                  </a:cubicBezTo>
                  <a:cubicBezTo>
                    <a:pt x="13964" y="22689"/>
                    <a:pt x="793" y="1"/>
                    <a:pt x="793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06" name="Google Shape;4292;p64"/>
            <p:cNvSpPr/>
            <p:nvPr/>
          </p:nvSpPr>
          <p:spPr>
            <a:xfrm>
              <a:off x="4710088" y="3712038"/>
              <a:ext cx="313175" cy="607550"/>
            </a:xfrm>
            <a:custGeom>
              <a:avLst/>
              <a:gdLst/>
              <a:ahLst/>
              <a:cxnLst/>
              <a:rect l="l" t="t" r="r" b="b"/>
              <a:pathLst>
                <a:path w="12527" h="24302" extrusionOk="0">
                  <a:moveTo>
                    <a:pt x="12527" y="0"/>
                  </a:moveTo>
                  <a:cubicBezTo>
                    <a:pt x="12526" y="1"/>
                    <a:pt x="0" y="22531"/>
                    <a:pt x="5819" y="24222"/>
                  </a:cubicBezTo>
                  <a:cubicBezTo>
                    <a:pt x="6004" y="24276"/>
                    <a:pt x="6183" y="24302"/>
                    <a:pt x="6357" y="24302"/>
                  </a:cubicBezTo>
                  <a:cubicBezTo>
                    <a:pt x="11707" y="24302"/>
                    <a:pt x="12527" y="2"/>
                    <a:pt x="12527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07" name="Google Shape;4293;p64"/>
            <p:cNvSpPr/>
            <p:nvPr/>
          </p:nvSpPr>
          <p:spPr>
            <a:xfrm>
              <a:off x="4409813" y="3712038"/>
              <a:ext cx="613450" cy="441400"/>
            </a:xfrm>
            <a:custGeom>
              <a:avLst/>
              <a:gdLst/>
              <a:ahLst/>
              <a:cxnLst/>
              <a:rect l="l" t="t" r="r" b="b"/>
              <a:pathLst>
                <a:path w="24538" h="17656" extrusionOk="0">
                  <a:moveTo>
                    <a:pt x="24538" y="0"/>
                  </a:moveTo>
                  <a:cubicBezTo>
                    <a:pt x="24537" y="1"/>
                    <a:pt x="0" y="12398"/>
                    <a:pt x="6106" y="17013"/>
                  </a:cubicBezTo>
                  <a:cubicBezTo>
                    <a:pt x="6693" y="17456"/>
                    <a:pt x="7338" y="17656"/>
                    <a:pt x="8024" y="17656"/>
                  </a:cubicBezTo>
                  <a:cubicBezTo>
                    <a:pt x="14469" y="17656"/>
                    <a:pt x="24538" y="1"/>
                    <a:pt x="24538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08" name="Google Shape;4294;p64"/>
            <p:cNvSpPr/>
            <p:nvPr/>
          </p:nvSpPr>
          <p:spPr>
            <a:xfrm>
              <a:off x="4359838" y="3711938"/>
              <a:ext cx="663425" cy="208425"/>
            </a:xfrm>
            <a:custGeom>
              <a:avLst/>
              <a:gdLst/>
              <a:ahLst/>
              <a:cxnLst/>
              <a:rect l="l" t="t" r="r" b="b"/>
              <a:pathLst>
                <a:path w="26537" h="8337" extrusionOk="0">
                  <a:moveTo>
                    <a:pt x="25753" y="0"/>
                  </a:moveTo>
                  <a:cubicBezTo>
                    <a:pt x="21353" y="0"/>
                    <a:pt x="1" y="312"/>
                    <a:pt x="2329" y="6397"/>
                  </a:cubicBezTo>
                  <a:cubicBezTo>
                    <a:pt x="2860" y="7784"/>
                    <a:pt x="4188" y="8336"/>
                    <a:pt x="5964" y="8336"/>
                  </a:cubicBezTo>
                  <a:cubicBezTo>
                    <a:pt x="12865" y="8336"/>
                    <a:pt x="26537" y="4"/>
                    <a:pt x="26537" y="4"/>
                  </a:cubicBezTo>
                  <a:cubicBezTo>
                    <a:pt x="26537" y="4"/>
                    <a:pt x="26255" y="0"/>
                    <a:pt x="25753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09" name="Google Shape;4295;p64"/>
            <p:cNvSpPr/>
            <p:nvPr/>
          </p:nvSpPr>
          <p:spPr>
            <a:xfrm>
              <a:off x="4465713" y="3158988"/>
              <a:ext cx="1109000" cy="1097775"/>
            </a:xfrm>
            <a:custGeom>
              <a:avLst/>
              <a:gdLst/>
              <a:ahLst/>
              <a:cxnLst/>
              <a:rect l="l" t="t" r="r" b="b"/>
              <a:pathLst>
                <a:path w="44360" h="43911" extrusionOk="0">
                  <a:moveTo>
                    <a:pt x="28768" y="1"/>
                  </a:moveTo>
                  <a:cubicBezTo>
                    <a:pt x="27055" y="1"/>
                    <a:pt x="26172" y="9252"/>
                    <a:pt x="26172" y="9252"/>
                  </a:cubicBezTo>
                  <a:lnTo>
                    <a:pt x="19779" y="8994"/>
                  </a:lnTo>
                  <a:cubicBezTo>
                    <a:pt x="19779" y="8994"/>
                    <a:pt x="19364" y="638"/>
                    <a:pt x="17916" y="380"/>
                  </a:cubicBezTo>
                  <a:cubicBezTo>
                    <a:pt x="17896" y="376"/>
                    <a:pt x="17876" y="375"/>
                    <a:pt x="17858" y="375"/>
                  </a:cubicBezTo>
                  <a:cubicBezTo>
                    <a:pt x="16521" y="375"/>
                    <a:pt x="18891" y="9309"/>
                    <a:pt x="18891" y="9309"/>
                  </a:cubicBezTo>
                  <a:lnTo>
                    <a:pt x="14290" y="11660"/>
                  </a:lnTo>
                  <a:cubicBezTo>
                    <a:pt x="14290" y="11660"/>
                    <a:pt x="8223" y="6400"/>
                    <a:pt x="6371" y="6400"/>
                  </a:cubicBezTo>
                  <a:cubicBezTo>
                    <a:pt x="6249" y="6400"/>
                    <a:pt x="6145" y="6422"/>
                    <a:pt x="6063" y="6471"/>
                  </a:cubicBezTo>
                  <a:cubicBezTo>
                    <a:pt x="4730" y="7245"/>
                    <a:pt x="13086" y="12677"/>
                    <a:pt x="13086" y="12677"/>
                  </a:cubicBezTo>
                  <a:lnTo>
                    <a:pt x="9388" y="16877"/>
                  </a:lnTo>
                  <a:cubicBezTo>
                    <a:pt x="9388" y="16877"/>
                    <a:pt x="4335" y="15444"/>
                    <a:pt x="1851" y="15444"/>
                  </a:cubicBezTo>
                  <a:cubicBezTo>
                    <a:pt x="1144" y="15444"/>
                    <a:pt x="645" y="15560"/>
                    <a:pt x="531" y="15859"/>
                  </a:cubicBezTo>
                  <a:cubicBezTo>
                    <a:pt x="0" y="17206"/>
                    <a:pt x="8242" y="18410"/>
                    <a:pt x="8242" y="18410"/>
                  </a:cubicBezTo>
                  <a:lnTo>
                    <a:pt x="8672" y="23613"/>
                  </a:lnTo>
                  <a:cubicBezTo>
                    <a:pt x="8672" y="23613"/>
                    <a:pt x="172" y="25677"/>
                    <a:pt x="502" y="27239"/>
                  </a:cubicBezTo>
                  <a:cubicBezTo>
                    <a:pt x="565" y="27536"/>
                    <a:pt x="913" y="27655"/>
                    <a:pt x="1434" y="27655"/>
                  </a:cubicBezTo>
                  <a:cubicBezTo>
                    <a:pt x="3636" y="27655"/>
                    <a:pt x="8929" y="25519"/>
                    <a:pt x="8929" y="25519"/>
                  </a:cubicBezTo>
                  <a:lnTo>
                    <a:pt x="11008" y="29719"/>
                  </a:lnTo>
                  <a:cubicBezTo>
                    <a:pt x="11008" y="29719"/>
                    <a:pt x="4314" y="35724"/>
                    <a:pt x="5346" y="36928"/>
                  </a:cubicBezTo>
                  <a:cubicBezTo>
                    <a:pt x="5436" y="37031"/>
                    <a:pt x="5564" y="37078"/>
                    <a:pt x="5723" y="37078"/>
                  </a:cubicBezTo>
                  <a:cubicBezTo>
                    <a:pt x="7428" y="37078"/>
                    <a:pt x="12728" y="31682"/>
                    <a:pt x="12728" y="31682"/>
                  </a:cubicBezTo>
                  <a:cubicBezTo>
                    <a:pt x="12728" y="31682"/>
                    <a:pt x="14574" y="36205"/>
                    <a:pt x="17251" y="36426"/>
                  </a:cubicBezTo>
                  <a:lnTo>
                    <a:pt x="17251" y="36426"/>
                  </a:lnTo>
                  <a:cubicBezTo>
                    <a:pt x="17127" y="36751"/>
                    <a:pt x="14883" y="42679"/>
                    <a:pt x="16096" y="43808"/>
                  </a:cubicBezTo>
                  <a:cubicBezTo>
                    <a:pt x="16170" y="43877"/>
                    <a:pt x="16244" y="43910"/>
                    <a:pt x="16320" y="43910"/>
                  </a:cubicBezTo>
                  <a:cubicBezTo>
                    <a:pt x="17522" y="43910"/>
                    <a:pt x="18905" y="35638"/>
                    <a:pt x="18905" y="35638"/>
                  </a:cubicBezTo>
                  <a:lnTo>
                    <a:pt x="24538" y="35366"/>
                  </a:lnTo>
                  <a:cubicBezTo>
                    <a:pt x="24538" y="35366"/>
                    <a:pt x="26334" y="43911"/>
                    <a:pt x="27927" y="43911"/>
                  </a:cubicBezTo>
                  <a:cubicBezTo>
                    <a:pt x="27944" y="43911"/>
                    <a:pt x="27961" y="43910"/>
                    <a:pt x="27978" y="43908"/>
                  </a:cubicBezTo>
                  <a:cubicBezTo>
                    <a:pt x="29583" y="43736"/>
                    <a:pt x="25785" y="34749"/>
                    <a:pt x="25785" y="34749"/>
                  </a:cubicBezTo>
                  <a:lnTo>
                    <a:pt x="30643" y="34362"/>
                  </a:lnTo>
                  <a:lnTo>
                    <a:pt x="32120" y="33918"/>
                  </a:lnTo>
                  <a:cubicBezTo>
                    <a:pt x="32120" y="33918"/>
                    <a:pt x="36910" y="37362"/>
                    <a:pt x="38209" y="37362"/>
                  </a:cubicBezTo>
                  <a:cubicBezTo>
                    <a:pt x="38264" y="37362"/>
                    <a:pt x="38313" y="37356"/>
                    <a:pt x="38354" y="37344"/>
                  </a:cubicBezTo>
                  <a:cubicBezTo>
                    <a:pt x="39401" y="37043"/>
                    <a:pt x="33639" y="32671"/>
                    <a:pt x="33639" y="32671"/>
                  </a:cubicBezTo>
                  <a:lnTo>
                    <a:pt x="37007" y="28300"/>
                  </a:lnTo>
                  <a:cubicBezTo>
                    <a:pt x="37007" y="28300"/>
                    <a:pt x="40697" y="29268"/>
                    <a:pt x="42627" y="29268"/>
                  </a:cubicBezTo>
                  <a:cubicBezTo>
                    <a:pt x="43237" y="29268"/>
                    <a:pt x="43672" y="29171"/>
                    <a:pt x="43758" y="28916"/>
                  </a:cubicBezTo>
                  <a:cubicBezTo>
                    <a:pt x="44116" y="27855"/>
                    <a:pt x="36978" y="27225"/>
                    <a:pt x="36978" y="27225"/>
                  </a:cubicBezTo>
                  <a:lnTo>
                    <a:pt x="38096" y="19543"/>
                  </a:lnTo>
                  <a:cubicBezTo>
                    <a:pt x="38096" y="19543"/>
                    <a:pt x="44360" y="17264"/>
                    <a:pt x="43772" y="16017"/>
                  </a:cubicBezTo>
                  <a:cubicBezTo>
                    <a:pt x="43663" y="15785"/>
                    <a:pt x="43346" y="15691"/>
                    <a:pt x="42900" y="15691"/>
                  </a:cubicBezTo>
                  <a:cubicBezTo>
                    <a:pt x="40946" y="15691"/>
                    <a:pt x="36534" y="17507"/>
                    <a:pt x="36534" y="17507"/>
                  </a:cubicBezTo>
                  <a:lnTo>
                    <a:pt x="32607" y="12018"/>
                  </a:lnTo>
                  <a:cubicBezTo>
                    <a:pt x="32607" y="12018"/>
                    <a:pt x="38985" y="7503"/>
                    <a:pt x="38469" y="6056"/>
                  </a:cubicBezTo>
                  <a:cubicBezTo>
                    <a:pt x="38421" y="5919"/>
                    <a:pt x="38318" y="5856"/>
                    <a:pt x="38171" y="5856"/>
                  </a:cubicBezTo>
                  <a:cubicBezTo>
                    <a:pt x="36754" y="5856"/>
                    <a:pt x="31245" y="11660"/>
                    <a:pt x="31245" y="11660"/>
                  </a:cubicBezTo>
                  <a:lnTo>
                    <a:pt x="27763" y="9151"/>
                  </a:lnTo>
                  <a:cubicBezTo>
                    <a:pt x="27763" y="9151"/>
                    <a:pt x="30729" y="538"/>
                    <a:pt x="28909" y="22"/>
                  </a:cubicBezTo>
                  <a:cubicBezTo>
                    <a:pt x="28861" y="8"/>
                    <a:pt x="28814" y="1"/>
                    <a:pt x="28768" y="1"/>
                  </a:cubicBezTo>
                  <a:close/>
                </a:path>
              </a:pathLst>
            </a:custGeom>
            <a:solidFill>
              <a:srgbClr val="0092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10" name="Google Shape;4296;p64"/>
            <p:cNvSpPr/>
            <p:nvPr/>
          </p:nvSpPr>
          <p:spPr>
            <a:xfrm>
              <a:off x="4502613" y="3220788"/>
              <a:ext cx="1011550" cy="973325"/>
            </a:xfrm>
            <a:custGeom>
              <a:avLst/>
              <a:gdLst/>
              <a:ahLst/>
              <a:cxnLst/>
              <a:rect l="l" t="t" r="r" b="b"/>
              <a:pathLst>
                <a:path w="40462" h="38933" extrusionOk="0">
                  <a:moveTo>
                    <a:pt x="20998" y="0"/>
                  </a:moveTo>
                  <a:cubicBezTo>
                    <a:pt x="13129" y="0"/>
                    <a:pt x="6020" y="4745"/>
                    <a:pt x="3010" y="12011"/>
                  </a:cubicBezTo>
                  <a:cubicBezTo>
                    <a:pt x="1" y="19292"/>
                    <a:pt x="1663" y="27662"/>
                    <a:pt x="7239" y="33238"/>
                  </a:cubicBezTo>
                  <a:cubicBezTo>
                    <a:pt x="10958" y="36957"/>
                    <a:pt x="15934" y="38933"/>
                    <a:pt x="21000" y="38933"/>
                  </a:cubicBezTo>
                  <a:cubicBezTo>
                    <a:pt x="23509" y="38933"/>
                    <a:pt x="26040" y="38448"/>
                    <a:pt x="28451" y="37451"/>
                  </a:cubicBezTo>
                  <a:cubicBezTo>
                    <a:pt x="35717" y="34442"/>
                    <a:pt x="40462" y="27347"/>
                    <a:pt x="40462" y="19464"/>
                  </a:cubicBezTo>
                  <a:cubicBezTo>
                    <a:pt x="40462" y="8715"/>
                    <a:pt x="31747" y="0"/>
                    <a:pt x="20998" y="0"/>
                  </a:cubicBezTo>
                  <a:close/>
                </a:path>
              </a:pathLst>
            </a:custGeom>
            <a:solidFill>
              <a:srgbClr val="FFD3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11" name="Google Shape;4297;p64"/>
            <p:cNvSpPr/>
            <p:nvPr/>
          </p:nvSpPr>
          <p:spPr>
            <a:xfrm>
              <a:off x="4614763" y="3287063"/>
              <a:ext cx="817700" cy="812700"/>
            </a:xfrm>
            <a:custGeom>
              <a:avLst/>
              <a:gdLst/>
              <a:ahLst/>
              <a:cxnLst/>
              <a:rect l="l" t="t" r="r" b="b"/>
              <a:pathLst>
                <a:path w="32708" h="32508" extrusionOk="0">
                  <a:moveTo>
                    <a:pt x="12370" y="1"/>
                  </a:moveTo>
                  <a:cubicBezTo>
                    <a:pt x="12312" y="1"/>
                    <a:pt x="12269" y="15"/>
                    <a:pt x="12212" y="15"/>
                  </a:cubicBezTo>
                  <a:cubicBezTo>
                    <a:pt x="11237" y="144"/>
                    <a:pt x="11166" y="1463"/>
                    <a:pt x="11438" y="2982"/>
                  </a:cubicBezTo>
                  <a:cubicBezTo>
                    <a:pt x="12312" y="4415"/>
                    <a:pt x="13043" y="5920"/>
                    <a:pt x="13631" y="7483"/>
                  </a:cubicBezTo>
                  <a:cubicBezTo>
                    <a:pt x="13918" y="7397"/>
                    <a:pt x="14204" y="7325"/>
                    <a:pt x="14505" y="7268"/>
                  </a:cubicBezTo>
                  <a:cubicBezTo>
                    <a:pt x="14233" y="5232"/>
                    <a:pt x="14090" y="3226"/>
                    <a:pt x="14247" y="1592"/>
                  </a:cubicBezTo>
                  <a:cubicBezTo>
                    <a:pt x="13717" y="675"/>
                    <a:pt x="13086" y="1"/>
                    <a:pt x="12370" y="1"/>
                  </a:cubicBezTo>
                  <a:close/>
                  <a:moveTo>
                    <a:pt x="20840" y="273"/>
                  </a:moveTo>
                  <a:cubicBezTo>
                    <a:pt x="20109" y="273"/>
                    <a:pt x="19450" y="1234"/>
                    <a:pt x="18920" y="2423"/>
                  </a:cubicBezTo>
                  <a:cubicBezTo>
                    <a:pt x="18934" y="4057"/>
                    <a:pt x="18819" y="5691"/>
                    <a:pt x="18576" y="7311"/>
                  </a:cubicBezTo>
                  <a:cubicBezTo>
                    <a:pt x="18948" y="7397"/>
                    <a:pt x="19307" y="7497"/>
                    <a:pt x="19665" y="7626"/>
                  </a:cubicBezTo>
                  <a:cubicBezTo>
                    <a:pt x="20253" y="6150"/>
                    <a:pt x="20969" y="4716"/>
                    <a:pt x="21801" y="3340"/>
                  </a:cubicBezTo>
                  <a:cubicBezTo>
                    <a:pt x="21915" y="1778"/>
                    <a:pt x="21772" y="345"/>
                    <a:pt x="20912" y="273"/>
                  </a:cubicBezTo>
                  <a:close/>
                  <a:moveTo>
                    <a:pt x="5213" y="4142"/>
                  </a:moveTo>
                  <a:cubicBezTo>
                    <a:pt x="4864" y="4142"/>
                    <a:pt x="4542" y="4255"/>
                    <a:pt x="4272" y="4458"/>
                  </a:cubicBezTo>
                  <a:cubicBezTo>
                    <a:pt x="3469" y="5103"/>
                    <a:pt x="3842" y="6293"/>
                    <a:pt x="4630" y="7526"/>
                  </a:cubicBezTo>
                  <a:cubicBezTo>
                    <a:pt x="6006" y="8257"/>
                    <a:pt x="7540" y="9317"/>
                    <a:pt x="9045" y="10492"/>
                  </a:cubicBezTo>
                  <a:cubicBezTo>
                    <a:pt x="9303" y="10191"/>
                    <a:pt x="9575" y="9905"/>
                    <a:pt x="9861" y="9647"/>
                  </a:cubicBezTo>
                  <a:cubicBezTo>
                    <a:pt x="8486" y="7870"/>
                    <a:pt x="7253" y="6021"/>
                    <a:pt x="6579" y="4444"/>
                  </a:cubicBezTo>
                  <a:cubicBezTo>
                    <a:pt x="6164" y="4258"/>
                    <a:pt x="5719" y="4157"/>
                    <a:pt x="5275" y="4143"/>
                  </a:cubicBezTo>
                  <a:cubicBezTo>
                    <a:pt x="5254" y="4142"/>
                    <a:pt x="5233" y="4142"/>
                    <a:pt x="5213" y="4142"/>
                  </a:cubicBezTo>
                  <a:close/>
                  <a:moveTo>
                    <a:pt x="28002" y="5073"/>
                  </a:moveTo>
                  <a:cubicBezTo>
                    <a:pt x="27985" y="5073"/>
                    <a:pt x="27967" y="5073"/>
                    <a:pt x="27949" y="5075"/>
                  </a:cubicBezTo>
                  <a:lnTo>
                    <a:pt x="27935" y="5075"/>
                  </a:lnTo>
                  <a:cubicBezTo>
                    <a:pt x="27290" y="5075"/>
                    <a:pt x="26401" y="5548"/>
                    <a:pt x="25541" y="6150"/>
                  </a:cubicBezTo>
                  <a:cubicBezTo>
                    <a:pt x="24782" y="7382"/>
                    <a:pt x="23965" y="8572"/>
                    <a:pt x="23062" y="9704"/>
                  </a:cubicBezTo>
                  <a:cubicBezTo>
                    <a:pt x="23363" y="9991"/>
                    <a:pt x="23650" y="10292"/>
                    <a:pt x="23907" y="10607"/>
                  </a:cubicBezTo>
                  <a:cubicBezTo>
                    <a:pt x="24911" y="9833"/>
                    <a:pt x="25943" y="9116"/>
                    <a:pt x="27032" y="8472"/>
                  </a:cubicBezTo>
                  <a:cubicBezTo>
                    <a:pt x="28193" y="7196"/>
                    <a:pt x="29211" y="5734"/>
                    <a:pt x="28465" y="5218"/>
                  </a:cubicBezTo>
                  <a:cubicBezTo>
                    <a:pt x="28324" y="5128"/>
                    <a:pt x="28159" y="5073"/>
                    <a:pt x="28002" y="5073"/>
                  </a:cubicBezTo>
                  <a:close/>
                  <a:moveTo>
                    <a:pt x="29770" y="11811"/>
                  </a:moveTo>
                  <a:lnTo>
                    <a:pt x="29741" y="11825"/>
                  </a:lnTo>
                  <a:cubicBezTo>
                    <a:pt x="29742" y="11825"/>
                    <a:pt x="29743" y="11825"/>
                    <a:pt x="29744" y="11825"/>
                  </a:cubicBezTo>
                  <a:lnTo>
                    <a:pt x="29743" y="11825"/>
                  </a:lnTo>
                  <a:cubicBezTo>
                    <a:pt x="29752" y="11821"/>
                    <a:pt x="29761" y="11816"/>
                    <a:pt x="29770" y="11811"/>
                  </a:cubicBezTo>
                  <a:close/>
                  <a:moveTo>
                    <a:pt x="29743" y="11825"/>
                  </a:moveTo>
                  <a:lnTo>
                    <a:pt x="29743" y="11825"/>
                  </a:lnTo>
                  <a:cubicBezTo>
                    <a:pt x="28419" y="12551"/>
                    <a:pt x="27066" y="13205"/>
                    <a:pt x="25670" y="13775"/>
                  </a:cubicBezTo>
                  <a:cubicBezTo>
                    <a:pt x="25814" y="14205"/>
                    <a:pt x="25914" y="14635"/>
                    <a:pt x="26000" y="15064"/>
                  </a:cubicBezTo>
                  <a:cubicBezTo>
                    <a:pt x="27276" y="14864"/>
                    <a:pt x="28551" y="14749"/>
                    <a:pt x="29841" y="14692"/>
                  </a:cubicBezTo>
                  <a:cubicBezTo>
                    <a:pt x="31360" y="14133"/>
                    <a:pt x="32708" y="13402"/>
                    <a:pt x="32392" y="12657"/>
                  </a:cubicBezTo>
                  <a:cubicBezTo>
                    <a:pt x="32120" y="12041"/>
                    <a:pt x="31004" y="11826"/>
                    <a:pt x="29744" y="11825"/>
                  </a:cubicBezTo>
                  <a:close/>
                  <a:moveTo>
                    <a:pt x="2996" y="11711"/>
                  </a:moveTo>
                  <a:cubicBezTo>
                    <a:pt x="1678" y="11711"/>
                    <a:pt x="488" y="11926"/>
                    <a:pt x="259" y="12657"/>
                  </a:cubicBezTo>
                  <a:cubicBezTo>
                    <a:pt x="15" y="13431"/>
                    <a:pt x="846" y="14276"/>
                    <a:pt x="1878" y="15007"/>
                  </a:cubicBezTo>
                  <a:lnTo>
                    <a:pt x="2423" y="15007"/>
                  </a:lnTo>
                  <a:cubicBezTo>
                    <a:pt x="3885" y="15021"/>
                    <a:pt x="5347" y="15122"/>
                    <a:pt x="6809" y="15308"/>
                  </a:cubicBezTo>
                  <a:cubicBezTo>
                    <a:pt x="6895" y="14764"/>
                    <a:pt x="7024" y="14219"/>
                    <a:pt x="7196" y="13689"/>
                  </a:cubicBezTo>
                  <a:cubicBezTo>
                    <a:pt x="5877" y="13115"/>
                    <a:pt x="4601" y="12470"/>
                    <a:pt x="3369" y="11739"/>
                  </a:cubicBezTo>
                  <a:lnTo>
                    <a:pt x="3010" y="11739"/>
                  </a:lnTo>
                  <a:lnTo>
                    <a:pt x="2996" y="11711"/>
                  </a:lnTo>
                  <a:close/>
                  <a:moveTo>
                    <a:pt x="25971" y="18805"/>
                  </a:moveTo>
                  <a:cubicBezTo>
                    <a:pt x="25857" y="19307"/>
                    <a:pt x="25713" y="19823"/>
                    <a:pt x="25527" y="20310"/>
                  </a:cubicBezTo>
                  <a:cubicBezTo>
                    <a:pt x="26473" y="20712"/>
                    <a:pt x="27419" y="21127"/>
                    <a:pt x="28293" y="21571"/>
                  </a:cubicBezTo>
                  <a:cubicBezTo>
                    <a:pt x="28881" y="21743"/>
                    <a:pt x="29483" y="21844"/>
                    <a:pt x="30085" y="21858"/>
                  </a:cubicBezTo>
                  <a:cubicBezTo>
                    <a:pt x="30887" y="21858"/>
                    <a:pt x="31489" y="21586"/>
                    <a:pt x="31547" y="20826"/>
                  </a:cubicBezTo>
                  <a:cubicBezTo>
                    <a:pt x="31604" y="20067"/>
                    <a:pt x="31174" y="19522"/>
                    <a:pt x="30529" y="19092"/>
                  </a:cubicBezTo>
                  <a:lnTo>
                    <a:pt x="30357" y="19092"/>
                  </a:lnTo>
                  <a:cubicBezTo>
                    <a:pt x="28895" y="19078"/>
                    <a:pt x="27433" y="18977"/>
                    <a:pt x="25986" y="18805"/>
                  </a:cubicBezTo>
                  <a:close/>
                  <a:moveTo>
                    <a:pt x="6866" y="18562"/>
                  </a:moveTo>
                  <a:cubicBezTo>
                    <a:pt x="5490" y="18691"/>
                    <a:pt x="4114" y="18777"/>
                    <a:pt x="2867" y="18791"/>
                  </a:cubicBezTo>
                  <a:cubicBezTo>
                    <a:pt x="1405" y="19508"/>
                    <a:pt x="1" y="20468"/>
                    <a:pt x="345" y="21371"/>
                  </a:cubicBezTo>
                  <a:cubicBezTo>
                    <a:pt x="502" y="21801"/>
                    <a:pt x="1047" y="21958"/>
                    <a:pt x="1778" y="21958"/>
                  </a:cubicBezTo>
                  <a:cubicBezTo>
                    <a:pt x="2638" y="21930"/>
                    <a:pt x="3483" y="21801"/>
                    <a:pt x="4300" y="21586"/>
                  </a:cubicBezTo>
                  <a:cubicBezTo>
                    <a:pt x="5246" y="21099"/>
                    <a:pt x="6264" y="20626"/>
                    <a:pt x="7310" y="20196"/>
                  </a:cubicBezTo>
                  <a:cubicBezTo>
                    <a:pt x="7124" y="19665"/>
                    <a:pt x="6966" y="19121"/>
                    <a:pt x="6866" y="18562"/>
                  </a:cubicBezTo>
                  <a:close/>
                  <a:moveTo>
                    <a:pt x="23693" y="23306"/>
                  </a:moveTo>
                  <a:cubicBezTo>
                    <a:pt x="23463" y="23564"/>
                    <a:pt x="23220" y="23807"/>
                    <a:pt x="22976" y="24037"/>
                  </a:cubicBezTo>
                  <a:cubicBezTo>
                    <a:pt x="23621" y="24854"/>
                    <a:pt x="24251" y="25699"/>
                    <a:pt x="24810" y="26516"/>
                  </a:cubicBezTo>
                  <a:cubicBezTo>
                    <a:pt x="25627" y="27176"/>
                    <a:pt x="26487" y="27691"/>
                    <a:pt x="27161" y="27691"/>
                  </a:cubicBezTo>
                  <a:cubicBezTo>
                    <a:pt x="27347" y="27691"/>
                    <a:pt x="27534" y="27649"/>
                    <a:pt x="27691" y="27563"/>
                  </a:cubicBezTo>
                  <a:cubicBezTo>
                    <a:pt x="28150" y="27290"/>
                    <a:pt x="28121" y="26717"/>
                    <a:pt x="27849" y="26043"/>
                  </a:cubicBezTo>
                  <a:cubicBezTo>
                    <a:pt x="26387" y="25241"/>
                    <a:pt x="25011" y="24323"/>
                    <a:pt x="23693" y="23306"/>
                  </a:cubicBezTo>
                  <a:close/>
                  <a:moveTo>
                    <a:pt x="9145" y="23277"/>
                  </a:moveTo>
                  <a:cubicBezTo>
                    <a:pt x="7955" y="24180"/>
                    <a:pt x="6694" y="25011"/>
                    <a:pt x="5404" y="25771"/>
                  </a:cubicBezTo>
                  <a:cubicBezTo>
                    <a:pt x="4974" y="26860"/>
                    <a:pt x="4773" y="27878"/>
                    <a:pt x="5275" y="28279"/>
                  </a:cubicBezTo>
                  <a:cubicBezTo>
                    <a:pt x="5404" y="28369"/>
                    <a:pt x="5544" y="28425"/>
                    <a:pt x="5696" y="28425"/>
                  </a:cubicBezTo>
                  <a:cubicBezTo>
                    <a:pt x="5713" y="28425"/>
                    <a:pt x="5730" y="28424"/>
                    <a:pt x="5748" y="28422"/>
                  </a:cubicBezTo>
                  <a:cubicBezTo>
                    <a:pt x="6393" y="28422"/>
                    <a:pt x="7353" y="27835"/>
                    <a:pt x="8314" y="27090"/>
                  </a:cubicBezTo>
                  <a:cubicBezTo>
                    <a:pt x="8873" y="26187"/>
                    <a:pt x="9532" y="25255"/>
                    <a:pt x="10234" y="24338"/>
                  </a:cubicBezTo>
                  <a:cubicBezTo>
                    <a:pt x="9847" y="24008"/>
                    <a:pt x="9489" y="23650"/>
                    <a:pt x="9145" y="23277"/>
                  </a:cubicBezTo>
                  <a:close/>
                  <a:moveTo>
                    <a:pt x="19493" y="26072"/>
                  </a:moveTo>
                  <a:cubicBezTo>
                    <a:pt x="19092" y="26201"/>
                    <a:pt x="18690" y="26301"/>
                    <a:pt x="18275" y="26387"/>
                  </a:cubicBezTo>
                  <a:cubicBezTo>
                    <a:pt x="18418" y="27649"/>
                    <a:pt x="18533" y="28910"/>
                    <a:pt x="18561" y="30085"/>
                  </a:cubicBezTo>
                  <a:cubicBezTo>
                    <a:pt x="19106" y="31045"/>
                    <a:pt x="19694" y="31834"/>
                    <a:pt x="20267" y="31834"/>
                  </a:cubicBezTo>
                  <a:cubicBezTo>
                    <a:pt x="20324" y="31834"/>
                    <a:pt x="20382" y="31834"/>
                    <a:pt x="20439" y="31805"/>
                  </a:cubicBezTo>
                  <a:cubicBezTo>
                    <a:pt x="21041" y="31633"/>
                    <a:pt x="21127" y="30558"/>
                    <a:pt x="21012" y="29340"/>
                  </a:cubicBezTo>
                  <a:cubicBezTo>
                    <a:pt x="20453" y="28279"/>
                    <a:pt x="19937" y="27190"/>
                    <a:pt x="19493" y="26072"/>
                  </a:cubicBezTo>
                  <a:close/>
                  <a:moveTo>
                    <a:pt x="13287" y="26043"/>
                  </a:moveTo>
                  <a:cubicBezTo>
                    <a:pt x="12685" y="27448"/>
                    <a:pt x="12026" y="28809"/>
                    <a:pt x="11266" y="30142"/>
                  </a:cubicBezTo>
                  <a:cubicBezTo>
                    <a:pt x="11309" y="31289"/>
                    <a:pt x="11567" y="32221"/>
                    <a:pt x="12226" y="32464"/>
                  </a:cubicBezTo>
                  <a:cubicBezTo>
                    <a:pt x="12312" y="32493"/>
                    <a:pt x="12398" y="32507"/>
                    <a:pt x="12499" y="32507"/>
                  </a:cubicBezTo>
                  <a:cubicBezTo>
                    <a:pt x="13273" y="32507"/>
                    <a:pt x="13946" y="31346"/>
                    <a:pt x="14491" y="29985"/>
                  </a:cubicBezTo>
                  <a:cubicBezTo>
                    <a:pt x="14520" y="28852"/>
                    <a:pt x="14634" y="27634"/>
                    <a:pt x="14792" y="26416"/>
                  </a:cubicBezTo>
                  <a:cubicBezTo>
                    <a:pt x="14276" y="26330"/>
                    <a:pt x="13774" y="26201"/>
                    <a:pt x="13287" y="26043"/>
                  </a:cubicBezTo>
                  <a:close/>
                </a:path>
              </a:pathLst>
            </a:custGeom>
            <a:solidFill>
              <a:srgbClr val="FF885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12" name="Google Shape;4298;p64"/>
            <p:cNvSpPr/>
            <p:nvPr/>
          </p:nvSpPr>
          <p:spPr>
            <a:xfrm>
              <a:off x="4895338" y="3237588"/>
              <a:ext cx="265125" cy="477350"/>
            </a:xfrm>
            <a:custGeom>
              <a:avLst/>
              <a:gdLst/>
              <a:ahLst/>
              <a:cxnLst/>
              <a:rect l="l" t="t" r="r" b="b"/>
              <a:pathLst>
                <a:path w="10605" h="19094" extrusionOk="0">
                  <a:moveTo>
                    <a:pt x="5419" y="0"/>
                  </a:moveTo>
                  <a:cubicBezTo>
                    <a:pt x="5391" y="0"/>
                    <a:pt x="5361" y="1"/>
                    <a:pt x="5332" y="2"/>
                  </a:cubicBezTo>
                  <a:cubicBezTo>
                    <a:pt x="0" y="217"/>
                    <a:pt x="5332" y="19093"/>
                    <a:pt x="5332" y="19093"/>
                  </a:cubicBezTo>
                  <a:cubicBezTo>
                    <a:pt x="5332" y="19093"/>
                    <a:pt x="10605" y="0"/>
                    <a:pt x="5419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13" name="Google Shape;4299;p64"/>
            <p:cNvSpPr/>
            <p:nvPr/>
          </p:nvSpPr>
          <p:spPr>
            <a:xfrm>
              <a:off x="4664213" y="3294288"/>
              <a:ext cx="364425" cy="420650"/>
            </a:xfrm>
            <a:custGeom>
              <a:avLst/>
              <a:gdLst/>
              <a:ahLst/>
              <a:cxnLst/>
              <a:rect l="l" t="t" r="r" b="b"/>
              <a:pathLst>
                <a:path w="14577" h="16826" extrusionOk="0">
                  <a:moveTo>
                    <a:pt x="6090" y="1"/>
                  </a:moveTo>
                  <a:cubicBezTo>
                    <a:pt x="5789" y="1"/>
                    <a:pt x="5483" y="69"/>
                    <a:pt x="5175" y="214"/>
                  </a:cubicBezTo>
                  <a:cubicBezTo>
                    <a:pt x="1" y="2636"/>
                    <a:pt x="14577" y="16825"/>
                    <a:pt x="14577" y="16825"/>
                  </a:cubicBezTo>
                  <a:cubicBezTo>
                    <a:pt x="14577" y="16825"/>
                    <a:pt x="10827" y="1"/>
                    <a:pt x="6090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14" name="Google Shape;4300;p64"/>
            <p:cNvSpPr/>
            <p:nvPr/>
          </p:nvSpPr>
          <p:spPr>
            <a:xfrm>
              <a:off x="5028613" y="3297963"/>
              <a:ext cx="358000" cy="416975"/>
            </a:xfrm>
            <a:custGeom>
              <a:avLst/>
              <a:gdLst/>
              <a:ahLst/>
              <a:cxnLst/>
              <a:rect l="l" t="t" r="r" b="b"/>
              <a:pathLst>
                <a:path w="14320" h="16679" extrusionOk="0">
                  <a:moveTo>
                    <a:pt x="8717" y="1"/>
                  </a:moveTo>
                  <a:cubicBezTo>
                    <a:pt x="4186" y="1"/>
                    <a:pt x="1" y="16678"/>
                    <a:pt x="1" y="16678"/>
                  </a:cubicBezTo>
                  <a:cubicBezTo>
                    <a:pt x="1" y="16678"/>
                    <a:pt x="14319" y="2259"/>
                    <a:pt x="9489" y="167"/>
                  </a:cubicBezTo>
                  <a:cubicBezTo>
                    <a:pt x="9231" y="54"/>
                    <a:pt x="8974" y="1"/>
                    <a:pt x="8717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15" name="Google Shape;4301;p64"/>
            <p:cNvSpPr/>
            <p:nvPr/>
          </p:nvSpPr>
          <p:spPr>
            <a:xfrm>
              <a:off x="5028613" y="3459863"/>
              <a:ext cx="489850" cy="255075"/>
            </a:xfrm>
            <a:custGeom>
              <a:avLst/>
              <a:gdLst/>
              <a:ahLst/>
              <a:cxnLst/>
              <a:rect l="l" t="t" r="r" b="b"/>
              <a:pathLst>
                <a:path w="19594" h="10203" extrusionOk="0">
                  <a:moveTo>
                    <a:pt x="14702" y="1"/>
                  </a:moveTo>
                  <a:cubicBezTo>
                    <a:pt x="9971" y="1"/>
                    <a:pt x="1" y="10202"/>
                    <a:pt x="1" y="10202"/>
                  </a:cubicBezTo>
                  <a:cubicBezTo>
                    <a:pt x="1" y="10202"/>
                    <a:pt x="19594" y="4225"/>
                    <a:pt x="16340" y="657"/>
                  </a:cubicBezTo>
                  <a:cubicBezTo>
                    <a:pt x="15925" y="201"/>
                    <a:pt x="15365" y="1"/>
                    <a:pt x="14702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16" name="Google Shape;4302;p64"/>
            <p:cNvSpPr/>
            <p:nvPr/>
          </p:nvSpPr>
          <p:spPr>
            <a:xfrm>
              <a:off x="4566388" y="3450788"/>
              <a:ext cx="462250" cy="264150"/>
            </a:xfrm>
            <a:custGeom>
              <a:avLst/>
              <a:gdLst/>
              <a:ahLst/>
              <a:cxnLst/>
              <a:rect l="l" t="t" r="r" b="b"/>
              <a:pathLst>
                <a:path w="18490" h="10566" extrusionOk="0">
                  <a:moveTo>
                    <a:pt x="3604" y="1"/>
                  </a:moveTo>
                  <a:cubicBezTo>
                    <a:pt x="2954" y="1"/>
                    <a:pt x="2454" y="248"/>
                    <a:pt x="2165" y="819"/>
                  </a:cubicBezTo>
                  <a:cubicBezTo>
                    <a:pt x="1" y="5133"/>
                    <a:pt x="18490" y="10565"/>
                    <a:pt x="18490" y="10565"/>
                  </a:cubicBezTo>
                  <a:cubicBezTo>
                    <a:pt x="18490" y="10565"/>
                    <a:pt x="7850" y="1"/>
                    <a:pt x="3604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17" name="Google Shape;4303;p64"/>
            <p:cNvSpPr/>
            <p:nvPr/>
          </p:nvSpPr>
          <p:spPr>
            <a:xfrm>
              <a:off x="4553213" y="3662238"/>
              <a:ext cx="475425" cy="94750"/>
            </a:xfrm>
            <a:custGeom>
              <a:avLst/>
              <a:gdLst/>
              <a:ahLst/>
              <a:cxnLst/>
              <a:rect l="l" t="t" r="r" b="b"/>
              <a:pathLst>
                <a:path w="19017" h="3790" extrusionOk="0">
                  <a:moveTo>
                    <a:pt x="4880" y="0"/>
                  </a:moveTo>
                  <a:cubicBezTo>
                    <a:pt x="2261" y="0"/>
                    <a:pt x="292" y="462"/>
                    <a:pt x="155" y="1820"/>
                  </a:cubicBezTo>
                  <a:cubicBezTo>
                    <a:pt x="0" y="3306"/>
                    <a:pt x="2251" y="3790"/>
                    <a:pt x="5247" y="3790"/>
                  </a:cubicBezTo>
                  <a:cubicBezTo>
                    <a:pt x="10835" y="3790"/>
                    <a:pt x="19017" y="2107"/>
                    <a:pt x="19017" y="2107"/>
                  </a:cubicBezTo>
                  <a:cubicBezTo>
                    <a:pt x="19017" y="2107"/>
                    <a:pt x="10469" y="0"/>
                    <a:pt x="4880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18" name="Google Shape;4304;p64"/>
            <p:cNvSpPr/>
            <p:nvPr/>
          </p:nvSpPr>
          <p:spPr>
            <a:xfrm>
              <a:off x="4702188" y="3714913"/>
              <a:ext cx="326450" cy="408475"/>
            </a:xfrm>
            <a:custGeom>
              <a:avLst/>
              <a:gdLst/>
              <a:ahLst/>
              <a:cxnLst/>
              <a:rect l="l" t="t" r="r" b="b"/>
              <a:pathLst>
                <a:path w="13058" h="16339" extrusionOk="0">
                  <a:moveTo>
                    <a:pt x="13058" y="0"/>
                  </a:moveTo>
                  <a:cubicBezTo>
                    <a:pt x="13057" y="1"/>
                    <a:pt x="1" y="13057"/>
                    <a:pt x="3627" y="16024"/>
                  </a:cubicBezTo>
                  <a:cubicBezTo>
                    <a:pt x="3889" y="16239"/>
                    <a:pt x="4162" y="16339"/>
                    <a:pt x="4444" y="16339"/>
                  </a:cubicBezTo>
                  <a:cubicBezTo>
                    <a:pt x="8051" y="16339"/>
                    <a:pt x="13058" y="1"/>
                    <a:pt x="13058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19" name="Google Shape;4305;p64"/>
            <p:cNvSpPr/>
            <p:nvPr/>
          </p:nvSpPr>
          <p:spPr>
            <a:xfrm>
              <a:off x="4574988" y="3714913"/>
              <a:ext cx="453650" cy="250950"/>
            </a:xfrm>
            <a:custGeom>
              <a:avLst/>
              <a:gdLst/>
              <a:ahLst/>
              <a:cxnLst/>
              <a:rect l="l" t="t" r="r" b="b"/>
              <a:pathLst>
                <a:path w="18146" h="10038" extrusionOk="0">
                  <a:moveTo>
                    <a:pt x="18146" y="0"/>
                  </a:moveTo>
                  <a:lnTo>
                    <a:pt x="18146" y="0"/>
                  </a:lnTo>
                  <a:cubicBezTo>
                    <a:pt x="18145" y="0"/>
                    <a:pt x="1" y="4759"/>
                    <a:pt x="1821" y="9159"/>
                  </a:cubicBezTo>
                  <a:cubicBezTo>
                    <a:pt x="2073" y="9773"/>
                    <a:pt x="2573" y="10037"/>
                    <a:pt x="3247" y="10037"/>
                  </a:cubicBezTo>
                  <a:cubicBezTo>
                    <a:pt x="7398" y="10037"/>
                    <a:pt x="18146" y="0"/>
                    <a:pt x="18146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0" name="Google Shape;4306;p64"/>
            <p:cNvSpPr/>
            <p:nvPr/>
          </p:nvSpPr>
          <p:spPr>
            <a:xfrm>
              <a:off x="5028613" y="3654263"/>
              <a:ext cx="473275" cy="110675"/>
            </a:xfrm>
            <a:custGeom>
              <a:avLst/>
              <a:gdLst/>
              <a:ahLst/>
              <a:cxnLst/>
              <a:rect l="l" t="t" r="r" b="b"/>
              <a:pathLst>
                <a:path w="18931" h="4427" extrusionOk="0">
                  <a:moveTo>
                    <a:pt x="14024" y="1"/>
                  </a:moveTo>
                  <a:cubicBezTo>
                    <a:pt x="8459" y="1"/>
                    <a:pt x="1" y="2426"/>
                    <a:pt x="1" y="2426"/>
                  </a:cubicBezTo>
                  <a:cubicBezTo>
                    <a:pt x="1" y="2426"/>
                    <a:pt x="8205" y="4427"/>
                    <a:pt x="13769" y="4427"/>
                  </a:cubicBezTo>
                  <a:cubicBezTo>
                    <a:pt x="16722" y="4427"/>
                    <a:pt x="18931" y="3863"/>
                    <a:pt x="18777" y="2139"/>
                  </a:cubicBezTo>
                  <a:cubicBezTo>
                    <a:pt x="18639" y="543"/>
                    <a:pt x="16655" y="1"/>
                    <a:pt x="14024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1" name="Google Shape;4307;p64"/>
            <p:cNvSpPr/>
            <p:nvPr/>
          </p:nvSpPr>
          <p:spPr>
            <a:xfrm>
              <a:off x="5028613" y="3714913"/>
              <a:ext cx="462975" cy="250275"/>
            </a:xfrm>
            <a:custGeom>
              <a:avLst/>
              <a:gdLst/>
              <a:ahLst/>
              <a:cxnLst/>
              <a:rect l="l" t="t" r="r" b="b"/>
              <a:pathLst>
                <a:path w="18519" h="10011" extrusionOk="0">
                  <a:moveTo>
                    <a:pt x="1" y="0"/>
                  </a:moveTo>
                  <a:lnTo>
                    <a:pt x="1" y="0"/>
                  </a:lnTo>
                  <a:cubicBezTo>
                    <a:pt x="1" y="0"/>
                    <a:pt x="10087" y="10011"/>
                    <a:pt x="14583" y="10011"/>
                  </a:cubicBezTo>
                  <a:cubicBezTo>
                    <a:pt x="15297" y="10011"/>
                    <a:pt x="15870" y="9758"/>
                    <a:pt x="16240" y="9173"/>
                  </a:cubicBezTo>
                  <a:cubicBezTo>
                    <a:pt x="18519" y="5518"/>
                    <a:pt x="2" y="0"/>
                    <a:pt x="1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2" name="Google Shape;4308;p64"/>
            <p:cNvSpPr/>
            <p:nvPr/>
          </p:nvSpPr>
          <p:spPr>
            <a:xfrm>
              <a:off x="5028613" y="3710963"/>
              <a:ext cx="356550" cy="408725"/>
            </a:xfrm>
            <a:custGeom>
              <a:avLst/>
              <a:gdLst/>
              <a:ahLst/>
              <a:cxnLst/>
              <a:rect l="l" t="t" r="r" b="b"/>
              <a:pathLst>
                <a:path w="14262" h="16349" extrusionOk="0">
                  <a:moveTo>
                    <a:pt x="1" y="0"/>
                  </a:moveTo>
                  <a:lnTo>
                    <a:pt x="1" y="0"/>
                  </a:lnTo>
                  <a:cubicBezTo>
                    <a:pt x="1" y="1"/>
                    <a:pt x="4005" y="16348"/>
                    <a:pt x="8542" y="16348"/>
                  </a:cubicBezTo>
                  <a:cubicBezTo>
                    <a:pt x="8823" y="16348"/>
                    <a:pt x="9105" y="16286"/>
                    <a:pt x="9389" y="16153"/>
                  </a:cubicBezTo>
                  <a:cubicBezTo>
                    <a:pt x="14262" y="13860"/>
                    <a:pt x="2" y="1"/>
                    <a:pt x="1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3" name="Google Shape;4309;p64"/>
            <p:cNvSpPr/>
            <p:nvPr/>
          </p:nvSpPr>
          <p:spPr>
            <a:xfrm>
              <a:off x="4912163" y="3710963"/>
              <a:ext cx="230350" cy="467275"/>
            </a:xfrm>
            <a:custGeom>
              <a:avLst/>
              <a:gdLst/>
              <a:ahLst/>
              <a:cxnLst/>
              <a:rect l="l" t="t" r="r" b="b"/>
              <a:pathLst>
                <a:path w="9214" h="18691" extrusionOk="0">
                  <a:moveTo>
                    <a:pt x="4659" y="0"/>
                  </a:moveTo>
                  <a:cubicBezTo>
                    <a:pt x="4659" y="1"/>
                    <a:pt x="1" y="18604"/>
                    <a:pt x="4616" y="18690"/>
                  </a:cubicBezTo>
                  <a:cubicBezTo>
                    <a:pt x="4625" y="18690"/>
                    <a:pt x="4633" y="18690"/>
                    <a:pt x="4642" y="18690"/>
                  </a:cubicBezTo>
                  <a:cubicBezTo>
                    <a:pt x="9213" y="18690"/>
                    <a:pt x="4659" y="1"/>
                    <a:pt x="4659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4" name="Google Shape;4310;p64"/>
            <p:cNvSpPr/>
            <p:nvPr/>
          </p:nvSpPr>
          <p:spPr>
            <a:xfrm>
              <a:off x="4762763" y="3464088"/>
              <a:ext cx="505950" cy="486750"/>
            </a:xfrm>
            <a:custGeom>
              <a:avLst/>
              <a:gdLst/>
              <a:ahLst/>
              <a:cxnLst/>
              <a:rect l="l" t="t" r="r" b="b"/>
              <a:pathLst>
                <a:path w="20238" h="19470" extrusionOk="0">
                  <a:moveTo>
                    <a:pt x="10506" y="0"/>
                  </a:moveTo>
                  <a:cubicBezTo>
                    <a:pt x="6564" y="0"/>
                    <a:pt x="3024" y="2365"/>
                    <a:pt x="1505" y="6006"/>
                  </a:cubicBezTo>
                  <a:cubicBezTo>
                    <a:pt x="0" y="9646"/>
                    <a:pt x="831" y="13831"/>
                    <a:pt x="3612" y="16612"/>
                  </a:cubicBezTo>
                  <a:cubicBezTo>
                    <a:pt x="5485" y="18475"/>
                    <a:pt x="7983" y="19470"/>
                    <a:pt x="10523" y="19470"/>
                  </a:cubicBezTo>
                  <a:cubicBezTo>
                    <a:pt x="11772" y="19470"/>
                    <a:pt x="13032" y="19229"/>
                    <a:pt x="14232" y="18733"/>
                  </a:cubicBezTo>
                  <a:cubicBezTo>
                    <a:pt x="17859" y="17228"/>
                    <a:pt x="20238" y="13674"/>
                    <a:pt x="20238" y="9732"/>
                  </a:cubicBezTo>
                  <a:cubicBezTo>
                    <a:pt x="20238" y="4357"/>
                    <a:pt x="15881" y="0"/>
                    <a:pt x="10506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5" name="Google Shape;4311;p64"/>
            <p:cNvSpPr/>
            <p:nvPr/>
          </p:nvSpPr>
          <p:spPr>
            <a:xfrm>
              <a:off x="5016438" y="3355863"/>
              <a:ext cx="17575" cy="108600"/>
            </a:xfrm>
            <a:custGeom>
              <a:avLst/>
              <a:gdLst/>
              <a:ahLst/>
              <a:cxnLst/>
              <a:rect l="l" t="t" r="r" b="b"/>
              <a:pathLst>
                <a:path w="703" h="4344" extrusionOk="0">
                  <a:moveTo>
                    <a:pt x="345" y="1"/>
                  </a:moveTo>
                  <a:cubicBezTo>
                    <a:pt x="347" y="22"/>
                    <a:pt x="350" y="43"/>
                    <a:pt x="352" y="64"/>
                  </a:cubicBezTo>
                  <a:lnTo>
                    <a:pt x="352" y="64"/>
                  </a:lnTo>
                  <a:cubicBezTo>
                    <a:pt x="354" y="43"/>
                    <a:pt x="357" y="22"/>
                    <a:pt x="359" y="1"/>
                  </a:cubicBezTo>
                  <a:close/>
                  <a:moveTo>
                    <a:pt x="352" y="64"/>
                  </a:moveTo>
                  <a:lnTo>
                    <a:pt x="352" y="64"/>
                  </a:lnTo>
                  <a:cubicBezTo>
                    <a:pt x="198" y="1491"/>
                    <a:pt x="85" y="2917"/>
                    <a:pt x="1" y="4344"/>
                  </a:cubicBezTo>
                  <a:lnTo>
                    <a:pt x="703" y="4344"/>
                  </a:lnTo>
                  <a:cubicBezTo>
                    <a:pt x="618" y="2917"/>
                    <a:pt x="519" y="1491"/>
                    <a:pt x="352" y="64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6" name="Google Shape;4312;p64"/>
            <p:cNvSpPr/>
            <p:nvPr/>
          </p:nvSpPr>
          <p:spPr>
            <a:xfrm>
              <a:off x="5140063" y="3403163"/>
              <a:ext cx="62000" cy="98575"/>
            </a:xfrm>
            <a:custGeom>
              <a:avLst/>
              <a:gdLst/>
              <a:ahLst/>
              <a:cxnLst/>
              <a:rect l="l" t="t" r="r" b="b"/>
              <a:pathLst>
                <a:path w="2480" h="3943" extrusionOk="0">
                  <a:moveTo>
                    <a:pt x="2480" y="1"/>
                  </a:moveTo>
                  <a:cubicBezTo>
                    <a:pt x="1620" y="1176"/>
                    <a:pt x="803" y="2380"/>
                    <a:pt x="0" y="3584"/>
                  </a:cubicBezTo>
                  <a:cubicBezTo>
                    <a:pt x="215" y="3699"/>
                    <a:pt x="416" y="3813"/>
                    <a:pt x="617" y="3942"/>
                  </a:cubicBezTo>
                  <a:cubicBezTo>
                    <a:pt x="1262" y="2638"/>
                    <a:pt x="1892" y="1334"/>
                    <a:pt x="2480" y="1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7" name="Google Shape;4313;p64"/>
            <p:cNvSpPr/>
            <p:nvPr/>
          </p:nvSpPr>
          <p:spPr>
            <a:xfrm>
              <a:off x="4848388" y="3403163"/>
              <a:ext cx="62025" cy="98575"/>
            </a:xfrm>
            <a:custGeom>
              <a:avLst/>
              <a:gdLst/>
              <a:ahLst/>
              <a:cxnLst/>
              <a:rect l="l" t="t" r="r" b="b"/>
              <a:pathLst>
                <a:path w="2481" h="3943" extrusionOk="0">
                  <a:moveTo>
                    <a:pt x="1" y="1"/>
                  </a:moveTo>
                  <a:lnTo>
                    <a:pt x="1" y="1"/>
                  </a:lnTo>
                  <a:cubicBezTo>
                    <a:pt x="588" y="1334"/>
                    <a:pt x="1219" y="2638"/>
                    <a:pt x="1878" y="3942"/>
                  </a:cubicBezTo>
                  <a:cubicBezTo>
                    <a:pt x="2079" y="3813"/>
                    <a:pt x="2279" y="3699"/>
                    <a:pt x="2480" y="3584"/>
                  </a:cubicBezTo>
                  <a:cubicBezTo>
                    <a:pt x="1692" y="2366"/>
                    <a:pt x="875" y="1162"/>
                    <a:pt x="1" y="1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8" name="Google Shape;4314;p64"/>
            <p:cNvSpPr/>
            <p:nvPr/>
          </p:nvSpPr>
          <p:spPr>
            <a:xfrm>
              <a:off x="5232513" y="3532513"/>
              <a:ext cx="99275" cy="62375"/>
            </a:xfrm>
            <a:custGeom>
              <a:avLst/>
              <a:gdLst/>
              <a:ahLst/>
              <a:cxnLst/>
              <a:rect l="l" t="t" r="r" b="b"/>
              <a:pathLst>
                <a:path w="3971" h="2495" extrusionOk="0">
                  <a:moveTo>
                    <a:pt x="3956" y="1"/>
                  </a:moveTo>
                  <a:cubicBezTo>
                    <a:pt x="2623" y="588"/>
                    <a:pt x="1304" y="1219"/>
                    <a:pt x="0" y="1878"/>
                  </a:cubicBezTo>
                  <a:cubicBezTo>
                    <a:pt x="115" y="2079"/>
                    <a:pt x="244" y="2280"/>
                    <a:pt x="358" y="2495"/>
                  </a:cubicBezTo>
                  <a:cubicBezTo>
                    <a:pt x="1577" y="1692"/>
                    <a:pt x="2781" y="875"/>
                    <a:pt x="3970" y="1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9" name="Google Shape;4315;p64"/>
            <p:cNvSpPr/>
            <p:nvPr/>
          </p:nvSpPr>
          <p:spPr>
            <a:xfrm>
              <a:off x="4719038" y="3532513"/>
              <a:ext cx="99275" cy="62375"/>
            </a:xfrm>
            <a:custGeom>
              <a:avLst/>
              <a:gdLst/>
              <a:ahLst/>
              <a:cxnLst/>
              <a:rect l="l" t="t" r="r" b="b"/>
              <a:pathLst>
                <a:path w="3971" h="2495" extrusionOk="0">
                  <a:moveTo>
                    <a:pt x="0" y="1"/>
                  </a:moveTo>
                  <a:cubicBezTo>
                    <a:pt x="1190" y="875"/>
                    <a:pt x="2394" y="1692"/>
                    <a:pt x="3612" y="2495"/>
                  </a:cubicBezTo>
                  <a:cubicBezTo>
                    <a:pt x="3727" y="2294"/>
                    <a:pt x="3842" y="2079"/>
                    <a:pt x="3971" y="1878"/>
                  </a:cubicBezTo>
                  <a:cubicBezTo>
                    <a:pt x="2666" y="1233"/>
                    <a:pt x="1348" y="588"/>
                    <a:pt x="15" y="1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0" name="Google Shape;4316;p64"/>
            <p:cNvSpPr/>
            <p:nvPr/>
          </p:nvSpPr>
          <p:spPr>
            <a:xfrm>
              <a:off x="5268688" y="3700563"/>
              <a:ext cx="110400" cy="17950"/>
            </a:xfrm>
            <a:custGeom>
              <a:avLst/>
              <a:gdLst/>
              <a:ahLst/>
              <a:cxnLst/>
              <a:rect l="l" t="t" r="r" b="b"/>
              <a:pathLst>
                <a:path w="4416" h="718" extrusionOk="0">
                  <a:moveTo>
                    <a:pt x="1" y="1"/>
                  </a:moveTo>
                  <a:lnTo>
                    <a:pt x="1" y="273"/>
                  </a:lnTo>
                  <a:lnTo>
                    <a:pt x="1" y="717"/>
                  </a:lnTo>
                  <a:cubicBezTo>
                    <a:pt x="1477" y="631"/>
                    <a:pt x="2939" y="517"/>
                    <a:pt x="4415" y="359"/>
                  </a:cubicBezTo>
                  <a:cubicBezTo>
                    <a:pt x="2939" y="187"/>
                    <a:pt x="1477" y="72"/>
                    <a:pt x="1" y="1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1" name="Google Shape;4317;p64"/>
            <p:cNvSpPr/>
            <p:nvPr/>
          </p:nvSpPr>
          <p:spPr>
            <a:xfrm>
              <a:off x="4671738" y="3700563"/>
              <a:ext cx="110375" cy="17950"/>
            </a:xfrm>
            <a:custGeom>
              <a:avLst/>
              <a:gdLst/>
              <a:ahLst/>
              <a:cxnLst/>
              <a:rect l="l" t="t" r="r" b="b"/>
              <a:pathLst>
                <a:path w="4415" h="718" extrusionOk="0">
                  <a:moveTo>
                    <a:pt x="4415" y="1"/>
                  </a:moveTo>
                  <a:cubicBezTo>
                    <a:pt x="2939" y="87"/>
                    <a:pt x="1462" y="187"/>
                    <a:pt x="1" y="359"/>
                  </a:cubicBezTo>
                  <a:cubicBezTo>
                    <a:pt x="1477" y="517"/>
                    <a:pt x="2939" y="631"/>
                    <a:pt x="4415" y="717"/>
                  </a:cubicBezTo>
                  <a:lnTo>
                    <a:pt x="4415" y="287"/>
                  </a:lnTo>
                  <a:lnTo>
                    <a:pt x="4415" y="1"/>
                  </a:ln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2" name="Google Shape;4318;p64"/>
            <p:cNvSpPr/>
            <p:nvPr/>
          </p:nvSpPr>
          <p:spPr>
            <a:xfrm>
              <a:off x="4719038" y="3822763"/>
              <a:ext cx="101075" cy="63450"/>
            </a:xfrm>
            <a:custGeom>
              <a:avLst/>
              <a:gdLst/>
              <a:ahLst/>
              <a:cxnLst/>
              <a:rect l="l" t="t" r="r" b="b"/>
              <a:pathLst>
                <a:path w="4043" h="2538" extrusionOk="0">
                  <a:moveTo>
                    <a:pt x="3684" y="0"/>
                  </a:moveTo>
                  <a:cubicBezTo>
                    <a:pt x="2437" y="817"/>
                    <a:pt x="1204" y="1648"/>
                    <a:pt x="0" y="2537"/>
                  </a:cubicBezTo>
                  <a:cubicBezTo>
                    <a:pt x="1362" y="1935"/>
                    <a:pt x="2709" y="1276"/>
                    <a:pt x="4042" y="616"/>
                  </a:cubicBezTo>
                  <a:cubicBezTo>
                    <a:pt x="3913" y="416"/>
                    <a:pt x="3784" y="215"/>
                    <a:pt x="3684" y="0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3" name="Google Shape;4319;p64"/>
            <p:cNvSpPr/>
            <p:nvPr/>
          </p:nvSpPr>
          <p:spPr>
            <a:xfrm>
              <a:off x="5230713" y="3822763"/>
              <a:ext cx="101075" cy="63450"/>
            </a:xfrm>
            <a:custGeom>
              <a:avLst/>
              <a:gdLst/>
              <a:ahLst/>
              <a:cxnLst/>
              <a:rect l="l" t="t" r="r" b="b"/>
              <a:pathLst>
                <a:path w="4043" h="2538" extrusionOk="0">
                  <a:moveTo>
                    <a:pt x="359" y="0"/>
                  </a:moveTo>
                  <a:cubicBezTo>
                    <a:pt x="244" y="215"/>
                    <a:pt x="129" y="416"/>
                    <a:pt x="0" y="616"/>
                  </a:cubicBezTo>
                  <a:cubicBezTo>
                    <a:pt x="1333" y="1290"/>
                    <a:pt x="2681" y="1935"/>
                    <a:pt x="4042" y="2537"/>
                  </a:cubicBezTo>
                  <a:cubicBezTo>
                    <a:pt x="2838" y="1648"/>
                    <a:pt x="1606" y="817"/>
                    <a:pt x="373" y="0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4" name="Google Shape;4320;p64"/>
            <p:cNvSpPr/>
            <p:nvPr/>
          </p:nvSpPr>
          <p:spPr>
            <a:xfrm>
              <a:off x="4848388" y="3914113"/>
              <a:ext cx="63800" cy="101450"/>
            </a:xfrm>
            <a:custGeom>
              <a:avLst/>
              <a:gdLst/>
              <a:ahLst/>
              <a:cxnLst/>
              <a:rect l="l" t="t" r="r" b="b"/>
              <a:pathLst>
                <a:path w="2552" h="4058" extrusionOk="0">
                  <a:moveTo>
                    <a:pt x="1935" y="1"/>
                  </a:moveTo>
                  <a:cubicBezTo>
                    <a:pt x="1262" y="1334"/>
                    <a:pt x="602" y="2681"/>
                    <a:pt x="1" y="4057"/>
                  </a:cubicBezTo>
                  <a:cubicBezTo>
                    <a:pt x="889" y="2853"/>
                    <a:pt x="1735" y="1606"/>
                    <a:pt x="2552" y="359"/>
                  </a:cubicBezTo>
                  <a:cubicBezTo>
                    <a:pt x="2351" y="245"/>
                    <a:pt x="2136" y="130"/>
                    <a:pt x="1935" y="1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5" name="Google Shape;4321;p64"/>
            <p:cNvSpPr/>
            <p:nvPr/>
          </p:nvSpPr>
          <p:spPr>
            <a:xfrm>
              <a:off x="5138263" y="3914113"/>
              <a:ext cx="63800" cy="101450"/>
            </a:xfrm>
            <a:custGeom>
              <a:avLst/>
              <a:gdLst/>
              <a:ahLst/>
              <a:cxnLst/>
              <a:rect l="l" t="t" r="r" b="b"/>
              <a:pathLst>
                <a:path w="2552" h="4058" extrusionOk="0">
                  <a:moveTo>
                    <a:pt x="631" y="1"/>
                  </a:moveTo>
                  <a:cubicBezTo>
                    <a:pt x="431" y="130"/>
                    <a:pt x="216" y="245"/>
                    <a:pt x="1" y="359"/>
                  </a:cubicBezTo>
                  <a:cubicBezTo>
                    <a:pt x="818" y="1621"/>
                    <a:pt x="1663" y="2853"/>
                    <a:pt x="2552" y="4057"/>
                  </a:cubicBezTo>
                  <a:cubicBezTo>
                    <a:pt x="1950" y="2681"/>
                    <a:pt x="1305" y="1334"/>
                    <a:pt x="631" y="1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6" name="Google Shape;4322;p64"/>
            <p:cNvSpPr/>
            <p:nvPr/>
          </p:nvSpPr>
          <p:spPr>
            <a:xfrm>
              <a:off x="5016088" y="3950663"/>
              <a:ext cx="17925" cy="112175"/>
            </a:xfrm>
            <a:custGeom>
              <a:avLst/>
              <a:gdLst/>
              <a:ahLst/>
              <a:cxnLst/>
              <a:rect l="l" t="t" r="r" b="b"/>
              <a:pathLst>
                <a:path w="717" h="4487" extrusionOk="0">
                  <a:moveTo>
                    <a:pt x="0" y="1"/>
                  </a:moveTo>
                  <a:cubicBezTo>
                    <a:pt x="86" y="1506"/>
                    <a:pt x="201" y="2996"/>
                    <a:pt x="359" y="4487"/>
                  </a:cubicBezTo>
                  <a:cubicBezTo>
                    <a:pt x="531" y="2996"/>
                    <a:pt x="645" y="1506"/>
                    <a:pt x="717" y="1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7" name="Google Shape;4323;p64"/>
            <p:cNvSpPr/>
            <p:nvPr/>
          </p:nvSpPr>
          <p:spPr>
            <a:xfrm>
              <a:off x="4782088" y="3464088"/>
              <a:ext cx="485550" cy="486250"/>
            </a:xfrm>
            <a:custGeom>
              <a:avLst/>
              <a:gdLst/>
              <a:ahLst/>
              <a:cxnLst/>
              <a:rect l="l" t="t" r="r" b="b"/>
              <a:pathLst>
                <a:path w="19422" h="19450" extrusionOk="0">
                  <a:moveTo>
                    <a:pt x="9375" y="0"/>
                  </a:moveTo>
                  <a:cubicBezTo>
                    <a:pt x="9317" y="903"/>
                    <a:pt x="9274" y="1820"/>
                    <a:pt x="9246" y="2723"/>
                  </a:cubicBezTo>
                  <a:cubicBezTo>
                    <a:pt x="9188" y="3899"/>
                    <a:pt x="9174" y="5088"/>
                    <a:pt x="9145" y="6264"/>
                  </a:cubicBezTo>
                  <a:lnTo>
                    <a:pt x="9131" y="7568"/>
                  </a:lnTo>
                  <a:lnTo>
                    <a:pt x="8457" y="6450"/>
                  </a:lnTo>
                  <a:cubicBezTo>
                    <a:pt x="7841" y="5447"/>
                    <a:pt x="7239" y="4429"/>
                    <a:pt x="6608" y="3426"/>
                  </a:cubicBezTo>
                  <a:cubicBezTo>
                    <a:pt x="6121" y="2666"/>
                    <a:pt x="5634" y="1906"/>
                    <a:pt x="5132" y="1133"/>
                  </a:cubicBezTo>
                  <a:cubicBezTo>
                    <a:pt x="4931" y="1247"/>
                    <a:pt x="4716" y="1376"/>
                    <a:pt x="4530" y="1491"/>
                  </a:cubicBezTo>
                  <a:cubicBezTo>
                    <a:pt x="4931" y="2308"/>
                    <a:pt x="5347" y="3110"/>
                    <a:pt x="5777" y="3913"/>
                  </a:cubicBezTo>
                  <a:cubicBezTo>
                    <a:pt x="6322" y="4959"/>
                    <a:pt x="6895" y="5991"/>
                    <a:pt x="7454" y="7023"/>
                  </a:cubicBezTo>
                  <a:lnTo>
                    <a:pt x="8099" y="8170"/>
                  </a:lnTo>
                  <a:lnTo>
                    <a:pt x="6967" y="7525"/>
                  </a:lnTo>
                  <a:cubicBezTo>
                    <a:pt x="5920" y="6966"/>
                    <a:pt x="4903" y="6393"/>
                    <a:pt x="3842" y="5848"/>
                  </a:cubicBezTo>
                  <a:cubicBezTo>
                    <a:pt x="3054" y="5432"/>
                    <a:pt x="2251" y="5017"/>
                    <a:pt x="1449" y="4615"/>
                  </a:cubicBezTo>
                  <a:cubicBezTo>
                    <a:pt x="1320" y="4816"/>
                    <a:pt x="1205" y="5017"/>
                    <a:pt x="1090" y="5232"/>
                  </a:cubicBezTo>
                  <a:cubicBezTo>
                    <a:pt x="1836" y="5719"/>
                    <a:pt x="2595" y="6206"/>
                    <a:pt x="3355" y="6679"/>
                  </a:cubicBezTo>
                  <a:cubicBezTo>
                    <a:pt x="4344" y="7324"/>
                    <a:pt x="5361" y="7926"/>
                    <a:pt x="6365" y="8542"/>
                  </a:cubicBezTo>
                  <a:lnTo>
                    <a:pt x="7497" y="9202"/>
                  </a:lnTo>
                  <a:lnTo>
                    <a:pt x="6193" y="9216"/>
                  </a:lnTo>
                  <a:cubicBezTo>
                    <a:pt x="5003" y="9245"/>
                    <a:pt x="3828" y="9259"/>
                    <a:pt x="2653" y="9316"/>
                  </a:cubicBezTo>
                  <a:cubicBezTo>
                    <a:pt x="1764" y="9345"/>
                    <a:pt x="875" y="9388"/>
                    <a:pt x="1" y="9445"/>
                  </a:cubicBezTo>
                  <a:lnTo>
                    <a:pt x="1" y="9732"/>
                  </a:lnTo>
                  <a:lnTo>
                    <a:pt x="1" y="10162"/>
                  </a:lnTo>
                  <a:cubicBezTo>
                    <a:pt x="875" y="10205"/>
                    <a:pt x="1764" y="10248"/>
                    <a:pt x="2638" y="10277"/>
                  </a:cubicBezTo>
                  <a:cubicBezTo>
                    <a:pt x="3828" y="10334"/>
                    <a:pt x="5003" y="10348"/>
                    <a:pt x="6178" y="10391"/>
                  </a:cubicBezTo>
                  <a:lnTo>
                    <a:pt x="7483" y="10391"/>
                  </a:lnTo>
                  <a:lnTo>
                    <a:pt x="6365" y="11065"/>
                  </a:lnTo>
                  <a:cubicBezTo>
                    <a:pt x="5361" y="11681"/>
                    <a:pt x="4344" y="12283"/>
                    <a:pt x="3355" y="12914"/>
                  </a:cubicBezTo>
                  <a:cubicBezTo>
                    <a:pt x="2610" y="13387"/>
                    <a:pt x="1879" y="13860"/>
                    <a:pt x="1148" y="14333"/>
                  </a:cubicBezTo>
                  <a:cubicBezTo>
                    <a:pt x="1262" y="14548"/>
                    <a:pt x="1377" y="14748"/>
                    <a:pt x="1506" y="14949"/>
                  </a:cubicBezTo>
                  <a:cubicBezTo>
                    <a:pt x="2280" y="14562"/>
                    <a:pt x="3054" y="14161"/>
                    <a:pt x="3828" y="13760"/>
                  </a:cubicBezTo>
                  <a:cubicBezTo>
                    <a:pt x="4874" y="13215"/>
                    <a:pt x="5906" y="12642"/>
                    <a:pt x="6952" y="12068"/>
                  </a:cubicBezTo>
                  <a:lnTo>
                    <a:pt x="8085" y="11438"/>
                  </a:lnTo>
                  <a:lnTo>
                    <a:pt x="7440" y="12570"/>
                  </a:lnTo>
                  <a:cubicBezTo>
                    <a:pt x="6881" y="13602"/>
                    <a:pt x="6307" y="14634"/>
                    <a:pt x="5763" y="15680"/>
                  </a:cubicBezTo>
                  <a:cubicBezTo>
                    <a:pt x="5361" y="16454"/>
                    <a:pt x="4960" y="17214"/>
                    <a:pt x="4573" y="17988"/>
                  </a:cubicBezTo>
                  <a:cubicBezTo>
                    <a:pt x="4774" y="18117"/>
                    <a:pt x="4989" y="18231"/>
                    <a:pt x="5204" y="18346"/>
                  </a:cubicBezTo>
                  <a:cubicBezTo>
                    <a:pt x="5677" y="17629"/>
                    <a:pt x="6135" y="16898"/>
                    <a:pt x="6594" y="16167"/>
                  </a:cubicBezTo>
                  <a:cubicBezTo>
                    <a:pt x="7239" y="15178"/>
                    <a:pt x="7841" y="14161"/>
                    <a:pt x="8457" y="13158"/>
                  </a:cubicBezTo>
                  <a:lnTo>
                    <a:pt x="9117" y="12025"/>
                  </a:lnTo>
                  <a:lnTo>
                    <a:pt x="9131" y="13330"/>
                  </a:lnTo>
                  <a:cubicBezTo>
                    <a:pt x="9160" y="14519"/>
                    <a:pt x="9174" y="15694"/>
                    <a:pt x="9231" y="16870"/>
                  </a:cubicBezTo>
                  <a:cubicBezTo>
                    <a:pt x="9260" y="17730"/>
                    <a:pt x="9303" y="18590"/>
                    <a:pt x="9346" y="19450"/>
                  </a:cubicBezTo>
                  <a:lnTo>
                    <a:pt x="10063" y="19450"/>
                  </a:lnTo>
                  <a:cubicBezTo>
                    <a:pt x="10120" y="18590"/>
                    <a:pt x="10163" y="17730"/>
                    <a:pt x="10191" y="16870"/>
                  </a:cubicBezTo>
                  <a:cubicBezTo>
                    <a:pt x="10249" y="15694"/>
                    <a:pt x="10263" y="14519"/>
                    <a:pt x="10292" y="13330"/>
                  </a:cubicBezTo>
                  <a:lnTo>
                    <a:pt x="10306" y="12025"/>
                  </a:lnTo>
                  <a:lnTo>
                    <a:pt x="10965" y="13158"/>
                  </a:lnTo>
                  <a:cubicBezTo>
                    <a:pt x="11582" y="14161"/>
                    <a:pt x="12184" y="15178"/>
                    <a:pt x="12829" y="16167"/>
                  </a:cubicBezTo>
                  <a:cubicBezTo>
                    <a:pt x="13287" y="16898"/>
                    <a:pt x="13746" y="17629"/>
                    <a:pt x="14219" y="18346"/>
                  </a:cubicBezTo>
                  <a:cubicBezTo>
                    <a:pt x="14434" y="18231"/>
                    <a:pt x="14649" y="18117"/>
                    <a:pt x="14850" y="17988"/>
                  </a:cubicBezTo>
                  <a:cubicBezTo>
                    <a:pt x="14463" y="17214"/>
                    <a:pt x="14061" y="16454"/>
                    <a:pt x="13660" y="15680"/>
                  </a:cubicBezTo>
                  <a:cubicBezTo>
                    <a:pt x="13130" y="14634"/>
                    <a:pt x="12542" y="13602"/>
                    <a:pt x="11983" y="12570"/>
                  </a:cubicBezTo>
                  <a:lnTo>
                    <a:pt x="11338" y="11438"/>
                  </a:lnTo>
                  <a:lnTo>
                    <a:pt x="12470" y="12083"/>
                  </a:lnTo>
                  <a:cubicBezTo>
                    <a:pt x="13517" y="12642"/>
                    <a:pt x="14534" y="13215"/>
                    <a:pt x="15595" y="13760"/>
                  </a:cubicBezTo>
                  <a:cubicBezTo>
                    <a:pt x="16369" y="14161"/>
                    <a:pt x="17143" y="14562"/>
                    <a:pt x="17917" y="14963"/>
                  </a:cubicBezTo>
                  <a:cubicBezTo>
                    <a:pt x="18046" y="14763"/>
                    <a:pt x="18175" y="14548"/>
                    <a:pt x="18275" y="14333"/>
                  </a:cubicBezTo>
                  <a:cubicBezTo>
                    <a:pt x="17544" y="13860"/>
                    <a:pt x="16813" y="13387"/>
                    <a:pt x="16068" y="12914"/>
                  </a:cubicBezTo>
                  <a:cubicBezTo>
                    <a:pt x="15079" y="12283"/>
                    <a:pt x="14061" y="11681"/>
                    <a:pt x="13058" y="11065"/>
                  </a:cubicBezTo>
                  <a:lnTo>
                    <a:pt x="11940" y="10406"/>
                  </a:lnTo>
                  <a:lnTo>
                    <a:pt x="13230" y="10391"/>
                  </a:lnTo>
                  <a:cubicBezTo>
                    <a:pt x="14420" y="10348"/>
                    <a:pt x="15595" y="10334"/>
                    <a:pt x="16770" y="10277"/>
                  </a:cubicBezTo>
                  <a:cubicBezTo>
                    <a:pt x="17659" y="10248"/>
                    <a:pt x="18547" y="10205"/>
                    <a:pt x="19422" y="10162"/>
                  </a:cubicBezTo>
                  <a:lnTo>
                    <a:pt x="19422" y="9732"/>
                  </a:lnTo>
                  <a:lnTo>
                    <a:pt x="19422" y="9445"/>
                  </a:lnTo>
                  <a:cubicBezTo>
                    <a:pt x="18547" y="9388"/>
                    <a:pt x="17659" y="9345"/>
                    <a:pt x="16770" y="9316"/>
                  </a:cubicBezTo>
                  <a:cubicBezTo>
                    <a:pt x="15595" y="9259"/>
                    <a:pt x="14405" y="9245"/>
                    <a:pt x="13230" y="9216"/>
                  </a:cubicBezTo>
                  <a:lnTo>
                    <a:pt x="11926" y="9202"/>
                  </a:lnTo>
                  <a:lnTo>
                    <a:pt x="13058" y="8542"/>
                  </a:lnTo>
                  <a:cubicBezTo>
                    <a:pt x="14047" y="7926"/>
                    <a:pt x="15065" y="7324"/>
                    <a:pt x="16068" y="6679"/>
                  </a:cubicBezTo>
                  <a:cubicBezTo>
                    <a:pt x="16828" y="6206"/>
                    <a:pt x="17573" y="5719"/>
                    <a:pt x="18332" y="5232"/>
                  </a:cubicBezTo>
                  <a:cubicBezTo>
                    <a:pt x="18218" y="5017"/>
                    <a:pt x="18103" y="4802"/>
                    <a:pt x="17974" y="4601"/>
                  </a:cubicBezTo>
                  <a:cubicBezTo>
                    <a:pt x="17171" y="5017"/>
                    <a:pt x="16369" y="5418"/>
                    <a:pt x="15566" y="5848"/>
                  </a:cubicBezTo>
                  <a:cubicBezTo>
                    <a:pt x="14520" y="6378"/>
                    <a:pt x="13502" y="6966"/>
                    <a:pt x="12456" y="7525"/>
                  </a:cubicBezTo>
                  <a:lnTo>
                    <a:pt x="11324" y="8170"/>
                  </a:lnTo>
                  <a:lnTo>
                    <a:pt x="11969" y="7038"/>
                  </a:lnTo>
                  <a:cubicBezTo>
                    <a:pt x="12528" y="5991"/>
                    <a:pt x="13101" y="4974"/>
                    <a:pt x="13646" y="3913"/>
                  </a:cubicBezTo>
                  <a:cubicBezTo>
                    <a:pt x="14061" y="3110"/>
                    <a:pt x="14477" y="2308"/>
                    <a:pt x="14893" y="1491"/>
                  </a:cubicBezTo>
                  <a:cubicBezTo>
                    <a:pt x="14692" y="1376"/>
                    <a:pt x="14491" y="1247"/>
                    <a:pt x="14291" y="1133"/>
                  </a:cubicBezTo>
                  <a:cubicBezTo>
                    <a:pt x="13789" y="1892"/>
                    <a:pt x="13287" y="2666"/>
                    <a:pt x="12814" y="3426"/>
                  </a:cubicBezTo>
                  <a:cubicBezTo>
                    <a:pt x="12169" y="4429"/>
                    <a:pt x="11567" y="5447"/>
                    <a:pt x="10951" y="6450"/>
                  </a:cubicBezTo>
                  <a:lnTo>
                    <a:pt x="10292" y="7568"/>
                  </a:lnTo>
                  <a:lnTo>
                    <a:pt x="10277" y="6264"/>
                  </a:lnTo>
                  <a:cubicBezTo>
                    <a:pt x="10249" y="5088"/>
                    <a:pt x="10234" y="3899"/>
                    <a:pt x="10177" y="2723"/>
                  </a:cubicBezTo>
                  <a:cubicBezTo>
                    <a:pt x="10134" y="1820"/>
                    <a:pt x="10091" y="903"/>
                    <a:pt x="10048" y="0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8" name="Google Shape;4324;p64"/>
            <p:cNvSpPr/>
            <p:nvPr/>
          </p:nvSpPr>
          <p:spPr>
            <a:xfrm>
              <a:off x="4807538" y="3492538"/>
              <a:ext cx="424275" cy="389550"/>
            </a:xfrm>
            <a:custGeom>
              <a:avLst/>
              <a:gdLst/>
              <a:ahLst/>
              <a:cxnLst/>
              <a:rect l="l" t="t" r="r" b="b"/>
              <a:pathLst>
                <a:path w="16971" h="15582" extrusionOk="0">
                  <a:moveTo>
                    <a:pt x="9034" y="1"/>
                  </a:moveTo>
                  <a:cubicBezTo>
                    <a:pt x="8203" y="1"/>
                    <a:pt x="7371" y="109"/>
                    <a:pt x="6565" y="324"/>
                  </a:cubicBezTo>
                  <a:cubicBezTo>
                    <a:pt x="4272" y="926"/>
                    <a:pt x="2308" y="2374"/>
                    <a:pt x="1047" y="4395"/>
                  </a:cubicBezTo>
                  <a:cubicBezTo>
                    <a:pt x="703" y="4939"/>
                    <a:pt x="445" y="5541"/>
                    <a:pt x="259" y="6158"/>
                  </a:cubicBezTo>
                  <a:cubicBezTo>
                    <a:pt x="216" y="6287"/>
                    <a:pt x="187" y="6430"/>
                    <a:pt x="158" y="6559"/>
                  </a:cubicBezTo>
                  <a:cubicBezTo>
                    <a:pt x="44" y="7089"/>
                    <a:pt x="1" y="7634"/>
                    <a:pt x="29" y="8178"/>
                  </a:cubicBezTo>
                  <a:cubicBezTo>
                    <a:pt x="144" y="9554"/>
                    <a:pt x="775" y="10300"/>
                    <a:pt x="1534" y="10672"/>
                  </a:cubicBezTo>
                  <a:cubicBezTo>
                    <a:pt x="2172" y="11006"/>
                    <a:pt x="2890" y="11086"/>
                    <a:pt x="3435" y="11086"/>
                  </a:cubicBezTo>
                  <a:cubicBezTo>
                    <a:pt x="3943" y="11086"/>
                    <a:pt x="4300" y="11016"/>
                    <a:pt x="4300" y="11016"/>
                  </a:cubicBezTo>
                  <a:lnTo>
                    <a:pt x="4300" y="11016"/>
                  </a:lnTo>
                  <a:cubicBezTo>
                    <a:pt x="4300" y="11016"/>
                    <a:pt x="3713" y="14814"/>
                    <a:pt x="5375" y="15359"/>
                  </a:cubicBezTo>
                  <a:cubicBezTo>
                    <a:pt x="5504" y="15402"/>
                    <a:pt x="5617" y="15422"/>
                    <a:pt x="5714" y="15422"/>
                  </a:cubicBezTo>
                  <a:cubicBezTo>
                    <a:pt x="6879" y="15422"/>
                    <a:pt x="6002" y="12593"/>
                    <a:pt x="6809" y="12593"/>
                  </a:cubicBezTo>
                  <a:cubicBezTo>
                    <a:pt x="7697" y="12593"/>
                    <a:pt x="6622" y="15230"/>
                    <a:pt x="8199" y="15560"/>
                  </a:cubicBezTo>
                  <a:cubicBezTo>
                    <a:pt x="8273" y="15575"/>
                    <a:pt x="8342" y="15582"/>
                    <a:pt x="8405" y="15582"/>
                  </a:cubicBezTo>
                  <a:cubicBezTo>
                    <a:pt x="9693" y="15582"/>
                    <a:pt x="8907" y="12679"/>
                    <a:pt x="10191" y="12679"/>
                  </a:cubicBezTo>
                  <a:cubicBezTo>
                    <a:pt x="11538" y="12679"/>
                    <a:pt x="11166" y="15459"/>
                    <a:pt x="12742" y="15560"/>
                  </a:cubicBezTo>
                  <a:cubicBezTo>
                    <a:pt x="12757" y="15560"/>
                    <a:pt x="12771" y="15561"/>
                    <a:pt x="12784" y="15561"/>
                  </a:cubicBezTo>
                  <a:cubicBezTo>
                    <a:pt x="14312" y="15561"/>
                    <a:pt x="13115" y="10873"/>
                    <a:pt x="13115" y="10873"/>
                  </a:cubicBezTo>
                  <a:lnTo>
                    <a:pt x="13115" y="10873"/>
                  </a:lnTo>
                  <a:cubicBezTo>
                    <a:pt x="13115" y="10873"/>
                    <a:pt x="13524" y="10963"/>
                    <a:pt x="14073" y="10963"/>
                  </a:cubicBezTo>
                  <a:cubicBezTo>
                    <a:pt x="14623" y="10963"/>
                    <a:pt x="15315" y="10873"/>
                    <a:pt x="15881" y="10515"/>
                  </a:cubicBezTo>
                  <a:cubicBezTo>
                    <a:pt x="16139" y="10357"/>
                    <a:pt x="16340" y="10156"/>
                    <a:pt x="16512" y="9913"/>
                  </a:cubicBezTo>
                  <a:cubicBezTo>
                    <a:pt x="16784" y="9511"/>
                    <a:pt x="16970" y="8938"/>
                    <a:pt x="16970" y="8178"/>
                  </a:cubicBezTo>
                  <a:cubicBezTo>
                    <a:pt x="16970" y="6631"/>
                    <a:pt x="16053" y="2933"/>
                    <a:pt x="13101" y="1084"/>
                  </a:cubicBezTo>
                  <a:cubicBezTo>
                    <a:pt x="13015" y="1026"/>
                    <a:pt x="12929" y="969"/>
                    <a:pt x="12828" y="926"/>
                  </a:cubicBezTo>
                  <a:cubicBezTo>
                    <a:pt x="12527" y="754"/>
                    <a:pt x="12226" y="611"/>
                    <a:pt x="11911" y="482"/>
                  </a:cubicBezTo>
                  <a:cubicBezTo>
                    <a:pt x="11194" y="224"/>
                    <a:pt x="10449" y="66"/>
                    <a:pt x="9689" y="23"/>
                  </a:cubicBezTo>
                  <a:cubicBezTo>
                    <a:pt x="9471" y="8"/>
                    <a:pt x="9253" y="1"/>
                    <a:pt x="9034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9" name="Google Shape;4325;p64"/>
            <p:cNvSpPr/>
            <p:nvPr/>
          </p:nvSpPr>
          <p:spPr>
            <a:xfrm>
              <a:off x="4989213" y="3705238"/>
              <a:ext cx="78500" cy="57900"/>
            </a:xfrm>
            <a:custGeom>
              <a:avLst/>
              <a:gdLst/>
              <a:ahLst/>
              <a:cxnLst/>
              <a:rect l="l" t="t" r="r" b="b"/>
              <a:pathLst>
                <a:path w="3140" h="2316" extrusionOk="0">
                  <a:moveTo>
                    <a:pt x="1233" y="0"/>
                  </a:moveTo>
                  <a:cubicBezTo>
                    <a:pt x="1233" y="0"/>
                    <a:pt x="0" y="1935"/>
                    <a:pt x="430" y="2236"/>
                  </a:cubicBezTo>
                  <a:cubicBezTo>
                    <a:pt x="479" y="2270"/>
                    <a:pt x="528" y="2285"/>
                    <a:pt x="577" y="2285"/>
                  </a:cubicBezTo>
                  <a:cubicBezTo>
                    <a:pt x="970" y="2285"/>
                    <a:pt x="1376" y="1347"/>
                    <a:pt x="1376" y="1347"/>
                  </a:cubicBezTo>
                  <a:cubicBezTo>
                    <a:pt x="1376" y="1347"/>
                    <a:pt x="1563" y="2316"/>
                    <a:pt x="2157" y="2316"/>
                  </a:cubicBezTo>
                  <a:cubicBezTo>
                    <a:pt x="2222" y="2316"/>
                    <a:pt x="2291" y="2304"/>
                    <a:pt x="2365" y="2279"/>
                  </a:cubicBezTo>
                  <a:cubicBezTo>
                    <a:pt x="3139" y="2035"/>
                    <a:pt x="1233" y="0"/>
                    <a:pt x="1233" y="0"/>
                  </a:cubicBezTo>
                  <a:close/>
                </a:path>
              </a:pathLst>
            </a:custGeom>
            <a:solidFill>
              <a:srgbClr val="1E032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0" name="Google Shape;4326;p64"/>
            <p:cNvSpPr/>
            <p:nvPr/>
          </p:nvSpPr>
          <p:spPr>
            <a:xfrm>
              <a:off x="4883513" y="3581088"/>
              <a:ext cx="92450" cy="133550"/>
            </a:xfrm>
            <a:custGeom>
              <a:avLst/>
              <a:gdLst/>
              <a:ahLst/>
              <a:cxnLst/>
              <a:rect l="l" t="t" r="r" b="b"/>
              <a:pathLst>
                <a:path w="3698" h="5342" extrusionOk="0">
                  <a:moveTo>
                    <a:pt x="2008" y="0"/>
                  </a:moveTo>
                  <a:cubicBezTo>
                    <a:pt x="1223" y="0"/>
                    <a:pt x="513" y="500"/>
                    <a:pt x="244" y="1240"/>
                  </a:cubicBezTo>
                  <a:cubicBezTo>
                    <a:pt x="43" y="1784"/>
                    <a:pt x="0" y="2386"/>
                    <a:pt x="100" y="2945"/>
                  </a:cubicBezTo>
                  <a:cubicBezTo>
                    <a:pt x="172" y="3332"/>
                    <a:pt x="272" y="3705"/>
                    <a:pt x="401" y="4063"/>
                  </a:cubicBezTo>
                  <a:cubicBezTo>
                    <a:pt x="502" y="4364"/>
                    <a:pt x="659" y="4665"/>
                    <a:pt x="860" y="4909"/>
                  </a:cubicBezTo>
                  <a:cubicBezTo>
                    <a:pt x="1125" y="5186"/>
                    <a:pt x="1502" y="5341"/>
                    <a:pt x="1879" y="5341"/>
                  </a:cubicBezTo>
                  <a:cubicBezTo>
                    <a:pt x="1950" y="5341"/>
                    <a:pt x="2022" y="5336"/>
                    <a:pt x="2093" y="5324"/>
                  </a:cubicBezTo>
                  <a:cubicBezTo>
                    <a:pt x="2150" y="5310"/>
                    <a:pt x="2193" y="5310"/>
                    <a:pt x="2236" y="5296"/>
                  </a:cubicBezTo>
                  <a:cubicBezTo>
                    <a:pt x="2953" y="5124"/>
                    <a:pt x="3426" y="4421"/>
                    <a:pt x="3540" y="3719"/>
                  </a:cubicBezTo>
                  <a:cubicBezTo>
                    <a:pt x="3698" y="2759"/>
                    <a:pt x="3569" y="1770"/>
                    <a:pt x="3168" y="896"/>
                  </a:cubicBezTo>
                  <a:cubicBezTo>
                    <a:pt x="3024" y="552"/>
                    <a:pt x="2766" y="265"/>
                    <a:pt x="2451" y="79"/>
                  </a:cubicBezTo>
                  <a:cubicBezTo>
                    <a:pt x="2351" y="36"/>
                    <a:pt x="2265" y="7"/>
                    <a:pt x="2164" y="7"/>
                  </a:cubicBezTo>
                  <a:cubicBezTo>
                    <a:pt x="2112" y="3"/>
                    <a:pt x="2060" y="0"/>
                    <a:pt x="2008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1" name="Google Shape;4327;p64"/>
            <p:cNvSpPr/>
            <p:nvPr/>
          </p:nvSpPr>
          <p:spPr>
            <a:xfrm>
              <a:off x="4901413" y="3583038"/>
              <a:ext cx="74550" cy="131175"/>
            </a:xfrm>
            <a:custGeom>
              <a:avLst/>
              <a:gdLst/>
              <a:ahLst/>
              <a:cxnLst/>
              <a:rect l="l" t="t" r="r" b="b"/>
              <a:pathLst>
                <a:path w="2982" h="5247" extrusionOk="0">
                  <a:moveTo>
                    <a:pt x="1735" y="1"/>
                  </a:moveTo>
                  <a:cubicBezTo>
                    <a:pt x="1047" y="115"/>
                    <a:pt x="488" y="588"/>
                    <a:pt x="244" y="1233"/>
                  </a:cubicBezTo>
                  <a:cubicBezTo>
                    <a:pt x="44" y="1778"/>
                    <a:pt x="1" y="2366"/>
                    <a:pt x="101" y="2939"/>
                  </a:cubicBezTo>
                  <a:cubicBezTo>
                    <a:pt x="173" y="3326"/>
                    <a:pt x="273" y="3698"/>
                    <a:pt x="402" y="4057"/>
                  </a:cubicBezTo>
                  <a:cubicBezTo>
                    <a:pt x="502" y="4358"/>
                    <a:pt x="646" y="4644"/>
                    <a:pt x="861" y="4902"/>
                  </a:cubicBezTo>
                  <a:cubicBezTo>
                    <a:pt x="1004" y="5060"/>
                    <a:pt x="1176" y="5175"/>
                    <a:pt x="1377" y="5246"/>
                  </a:cubicBezTo>
                  <a:cubicBezTo>
                    <a:pt x="1434" y="5232"/>
                    <a:pt x="1477" y="5232"/>
                    <a:pt x="1520" y="5218"/>
                  </a:cubicBezTo>
                  <a:cubicBezTo>
                    <a:pt x="2237" y="5046"/>
                    <a:pt x="2710" y="4343"/>
                    <a:pt x="2824" y="3641"/>
                  </a:cubicBezTo>
                  <a:cubicBezTo>
                    <a:pt x="2982" y="2681"/>
                    <a:pt x="2853" y="1692"/>
                    <a:pt x="2452" y="818"/>
                  </a:cubicBezTo>
                  <a:cubicBezTo>
                    <a:pt x="2308" y="474"/>
                    <a:pt x="2050" y="187"/>
                    <a:pt x="1735" y="1"/>
                  </a:cubicBezTo>
                  <a:close/>
                </a:path>
              </a:pathLst>
            </a:custGeom>
            <a:solidFill>
              <a:srgbClr val="1E032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2" name="Google Shape;4328;p64"/>
            <p:cNvSpPr/>
            <p:nvPr/>
          </p:nvSpPr>
          <p:spPr>
            <a:xfrm>
              <a:off x="5075213" y="3594588"/>
              <a:ext cx="86125" cy="114575"/>
            </a:xfrm>
            <a:custGeom>
              <a:avLst/>
              <a:gdLst/>
              <a:ahLst/>
              <a:cxnLst/>
              <a:rect l="l" t="t" r="r" b="b"/>
              <a:pathLst>
                <a:path w="3445" h="4583" extrusionOk="0">
                  <a:moveTo>
                    <a:pt x="1400" y="1"/>
                  </a:moveTo>
                  <a:cubicBezTo>
                    <a:pt x="1265" y="1"/>
                    <a:pt x="1130" y="28"/>
                    <a:pt x="1003" y="83"/>
                  </a:cubicBezTo>
                  <a:cubicBezTo>
                    <a:pt x="932" y="112"/>
                    <a:pt x="860" y="155"/>
                    <a:pt x="788" y="212"/>
                  </a:cubicBezTo>
                  <a:cubicBezTo>
                    <a:pt x="115" y="728"/>
                    <a:pt x="0" y="4025"/>
                    <a:pt x="1577" y="4512"/>
                  </a:cubicBezTo>
                  <a:lnTo>
                    <a:pt x="1648" y="4541"/>
                  </a:lnTo>
                  <a:cubicBezTo>
                    <a:pt x="1765" y="4569"/>
                    <a:pt x="1875" y="4582"/>
                    <a:pt x="1978" y="4582"/>
                  </a:cubicBezTo>
                  <a:cubicBezTo>
                    <a:pt x="3187" y="4582"/>
                    <a:pt x="3445" y="2757"/>
                    <a:pt x="3168" y="1832"/>
                  </a:cubicBezTo>
                  <a:cubicBezTo>
                    <a:pt x="2953" y="1187"/>
                    <a:pt x="2551" y="614"/>
                    <a:pt x="2007" y="212"/>
                  </a:cubicBezTo>
                  <a:cubicBezTo>
                    <a:pt x="1830" y="71"/>
                    <a:pt x="1616" y="1"/>
                    <a:pt x="1400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3" name="Google Shape;4329;p64"/>
            <p:cNvSpPr/>
            <p:nvPr/>
          </p:nvSpPr>
          <p:spPr>
            <a:xfrm>
              <a:off x="5075213" y="3596663"/>
              <a:ext cx="65950" cy="110750"/>
            </a:xfrm>
            <a:custGeom>
              <a:avLst/>
              <a:gdLst/>
              <a:ahLst/>
              <a:cxnLst/>
              <a:rect l="l" t="t" r="r" b="b"/>
              <a:pathLst>
                <a:path w="2638" h="4430" extrusionOk="0">
                  <a:moveTo>
                    <a:pt x="1003" y="0"/>
                  </a:moveTo>
                  <a:cubicBezTo>
                    <a:pt x="932" y="29"/>
                    <a:pt x="860" y="72"/>
                    <a:pt x="788" y="129"/>
                  </a:cubicBezTo>
                  <a:cubicBezTo>
                    <a:pt x="115" y="645"/>
                    <a:pt x="0" y="3942"/>
                    <a:pt x="1577" y="4429"/>
                  </a:cubicBezTo>
                  <a:cubicBezTo>
                    <a:pt x="2465" y="4099"/>
                    <a:pt x="2637" y="2580"/>
                    <a:pt x="2394" y="1749"/>
                  </a:cubicBezTo>
                  <a:cubicBezTo>
                    <a:pt x="2236" y="1233"/>
                    <a:pt x="1792" y="488"/>
                    <a:pt x="1233" y="129"/>
                  </a:cubicBezTo>
                  <a:cubicBezTo>
                    <a:pt x="1161" y="72"/>
                    <a:pt x="1089" y="29"/>
                    <a:pt x="1003" y="0"/>
                  </a:cubicBezTo>
                  <a:close/>
                </a:path>
              </a:pathLst>
            </a:custGeom>
            <a:solidFill>
              <a:srgbClr val="1E032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4" name="Google Shape;4330;p64"/>
            <p:cNvSpPr/>
            <p:nvPr/>
          </p:nvSpPr>
          <p:spPr>
            <a:xfrm>
              <a:off x="4938338" y="3696638"/>
              <a:ext cx="43725" cy="34425"/>
            </a:xfrm>
            <a:custGeom>
              <a:avLst/>
              <a:gdLst/>
              <a:ahLst/>
              <a:cxnLst/>
              <a:rect l="l" t="t" r="r" b="b"/>
              <a:pathLst>
                <a:path w="1749" h="1377" extrusionOk="0">
                  <a:moveTo>
                    <a:pt x="1749" y="0"/>
                  </a:moveTo>
                  <a:lnTo>
                    <a:pt x="0" y="1376"/>
                  </a:lnTo>
                  <a:cubicBezTo>
                    <a:pt x="0" y="1376"/>
                    <a:pt x="12" y="1377"/>
                    <a:pt x="33" y="1377"/>
                  </a:cubicBezTo>
                  <a:cubicBezTo>
                    <a:pt x="252" y="1377"/>
                    <a:pt x="1475" y="1317"/>
                    <a:pt x="1749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5" name="Google Shape;4331;p64"/>
            <p:cNvSpPr/>
            <p:nvPr/>
          </p:nvSpPr>
          <p:spPr>
            <a:xfrm>
              <a:off x="5079138" y="3698063"/>
              <a:ext cx="40875" cy="25825"/>
            </a:xfrm>
            <a:custGeom>
              <a:avLst/>
              <a:gdLst/>
              <a:ahLst/>
              <a:cxnLst/>
              <a:rect l="l" t="t" r="r" b="b"/>
              <a:pathLst>
                <a:path w="1635" h="1033" extrusionOk="0">
                  <a:moveTo>
                    <a:pt x="1" y="0"/>
                  </a:moveTo>
                  <a:cubicBezTo>
                    <a:pt x="1" y="1"/>
                    <a:pt x="489" y="1033"/>
                    <a:pt x="1590" y="1033"/>
                  </a:cubicBezTo>
                  <a:cubicBezTo>
                    <a:pt x="1605" y="1033"/>
                    <a:pt x="1620" y="1033"/>
                    <a:pt x="1635" y="1032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6" name="Google Shape;4332;p64"/>
            <p:cNvSpPr/>
            <p:nvPr/>
          </p:nvSpPr>
          <p:spPr>
            <a:xfrm>
              <a:off x="4807888" y="3656488"/>
              <a:ext cx="56300" cy="103225"/>
            </a:xfrm>
            <a:custGeom>
              <a:avLst/>
              <a:gdLst/>
              <a:ahLst/>
              <a:cxnLst/>
              <a:rect l="l" t="t" r="r" b="b"/>
              <a:pathLst>
                <a:path w="2252" h="4129" extrusionOk="0">
                  <a:moveTo>
                    <a:pt x="159" y="1"/>
                  </a:moveTo>
                  <a:cubicBezTo>
                    <a:pt x="101" y="187"/>
                    <a:pt x="73" y="373"/>
                    <a:pt x="58" y="574"/>
                  </a:cubicBezTo>
                  <a:cubicBezTo>
                    <a:pt x="1" y="918"/>
                    <a:pt x="1" y="1276"/>
                    <a:pt x="30" y="1635"/>
                  </a:cubicBezTo>
                  <a:cubicBezTo>
                    <a:pt x="116" y="2753"/>
                    <a:pt x="546" y="3441"/>
                    <a:pt x="1119" y="3871"/>
                  </a:cubicBezTo>
                  <a:cubicBezTo>
                    <a:pt x="1248" y="3971"/>
                    <a:pt x="1377" y="4057"/>
                    <a:pt x="1520" y="4129"/>
                  </a:cubicBezTo>
                  <a:cubicBezTo>
                    <a:pt x="2251" y="1649"/>
                    <a:pt x="646" y="330"/>
                    <a:pt x="159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7" name="Google Shape;4333;p64"/>
            <p:cNvSpPr/>
            <p:nvPr/>
          </p:nvSpPr>
          <p:spPr>
            <a:xfrm>
              <a:off x="4814338" y="3602388"/>
              <a:ext cx="23325" cy="44100"/>
            </a:xfrm>
            <a:custGeom>
              <a:avLst/>
              <a:gdLst/>
              <a:ahLst/>
              <a:cxnLst/>
              <a:rect l="l" t="t" r="r" b="b"/>
              <a:pathLst>
                <a:path w="933" h="1764" extrusionOk="0">
                  <a:moveTo>
                    <a:pt x="775" y="1"/>
                  </a:moveTo>
                  <a:lnTo>
                    <a:pt x="775" y="1"/>
                  </a:lnTo>
                  <a:cubicBezTo>
                    <a:pt x="445" y="545"/>
                    <a:pt x="173" y="1147"/>
                    <a:pt x="1" y="1764"/>
                  </a:cubicBezTo>
                  <a:cubicBezTo>
                    <a:pt x="345" y="1434"/>
                    <a:pt x="933" y="746"/>
                    <a:pt x="775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8" name="Google Shape;4334;p64"/>
            <p:cNvSpPr/>
            <p:nvPr/>
          </p:nvSpPr>
          <p:spPr>
            <a:xfrm>
              <a:off x="4826538" y="3620138"/>
              <a:ext cx="50900" cy="38175"/>
            </a:xfrm>
            <a:custGeom>
              <a:avLst/>
              <a:gdLst/>
              <a:ahLst/>
              <a:cxnLst/>
              <a:rect l="l" t="t" r="r" b="b"/>
              <a:pathLst>
                <a:path w="2036" h="1527" extrusionOk="0">
                  <a:moveTo>
                    <a:pt x="1298" y="1"/>
                  </a:moveTo>
                  <a:cubicBezTo>
                    <a:pt x="734" y="1"/>
                    <a:pt x="0" y="1527"/>
                    <a:pt x="0" y="1527"/>
                  </a:cubicBezTo>
                  <a:cubicBezTo>
                    <a:pt x="0" y="1527"/>
                    <a:pt x="2035" y="409"/>
                    <a:pt x="1462" y="50"/>
                  </a:cubicBezTo>
                  <a:cubicBezTo>
                    <a:pt x="1410" y="16"/>
                    <a:pt x="1355" y="1"/>
                    <a:pt x="1298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9" name="Google Shape;4335;p64"/>
            <p:cNvSpPr/>
            <p:nvPr/>
          </p:nvSpPr>
          <p:spPr>
            <a:xfrm>
              <a:off x="4837638" y="3654338"/>
              <a:ext cx="44100" cy="18300"/>
            </a:xfrm>
            <a:custGeom>
              <a:avLst/>
              <a:gdLst/>
              <a:ahLst/>
              <a:cxnLst/>
              <a:rect l="l" t="t" r="r" b="b"/>
              <a:pathLst>
                <a:path w="1764" h="732" extrusionOk="0">
                  <a:moveTo>
                    <a:pt x="1264" y="0"/>
                  </a:moveTo>
                  <a:cubicBezTo>
                    <a:pt x="824" y="0"/>
                    <a:pt x="1" y="732"/>
                    <a:pt x="1" y="732"/>
                  </a:cubicBezTo>
                  <a:cubicBezTo>
                    <a:pt x="1" y="732"/>
                    <a:pt x="1763" y="459"/>
                    <a:pt x="1462" y="87"/>
                  </a:cubicBezTo>
                  <a:cubicBezTo>
                    <a:pt x="1415" y="26"/>
                    <a:pt x="1346" y="0"/>
                    <a:pt x="1264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0" name="Google Shape;4336;p64"/>
            <p:cNvSpPr/>
            <p:nvPr/>
          </p:nvSpPr>
          <p:spPr>
            <a:xfrm>
              <a:off x="4848038" y="3676013"/>
              <a:ext cx="42075" cy="14225"/>
            </a:xfrm>
            <a:custGeom>
              <a:avLst/>
              <a:gdLst/>
              <a:ahLst/>
              <a:cxnLst/>
              <a:rect l="l" t="t" r="r" b="b"/>
              <a:pathLst>
                <a:path w="1683" h="569" extrusionOk="0">
                  <a:moveTo>
                    <a:pt x="1211" y="0"/>
                  </a:moveTo>
                  <a:cubicBezTo>
                    <a:pt x="765" y="0"/>
                    <a:pt x="0" y="567"/>
                    <a:pt x="0" y="567"/>
                  </a:cubicBezTo>
                  <a:cubicBezTo>
                    <a:pt x="0" y="567"/>
                    <a:pt x="41" y="568"/>
                    <a:pt x="109" y="568"/>
                  </a:cubicBezTo>
                  <a:cubicBezTo>
                    <a:pt x="483" y="568"/>
                    <a:pt x="1683" y="537"/>
                    <a:pt x="1476" y="137"/>
                  </a:cubicBezTo>
                  <a:cubicBezTo>
                    <a:pt x="1423" y="39"/>
                    <a:pt x="1328" y="0"/>
                    <a:pt x="1211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1" name="Google Shape;4337;p64"/>
            <p:cNvSpPr/>
            <p:nvPr/>
          </p:nvSpPr>
          <p:spPr>
            <a:xfrm>
              <a:off x="4854488" y="3700138"/>
              <a:ext cx="43125" cy="10050"/>
            </a:xfrm>
            <a:custGeom>
              <a:avLst/>
              <a:gdLst/>
              <a:ahLst/>
              <a:cxnLst/>
              <a:rect l="l" t="t" r="r" b="b"/>
              <a:pathLst>
                <a:path w="1725" h="402" extrusionOk="0">
                  <a:moveTo>
                    <a:pt x="1113" y="0"/>
                  </a:moveTo>
                  <a:cubicBezTo>
                    <a:pt x="624" y="0"/>
                    <a:pt x="0" y="204"/>
                    <a:pt x="0" y="204"/>
                  </a:cubicBezTo>
                  <a:cubicBezTo>
                    <a:pt x="0" y="204"/>
                    <a:pt x="835" y="402"/>
                    <a:pt x="1323" y="402"/>
                  </a:cubicBezTo>
                  <a:cubicBezTo>
                    <a:pt x="1567" y="402"/>
                    <a:pt x="1725" y="352"/>
                    <a:pt x="1648" y="204"/>
                  </a:cubicBezTo>
                  <a:cubicBezTo>
                    <a:pt x="1567" y="51"/>
                    <a:pt x="1357" y="0"/>
                    <a:pt x="1113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2" name="Google Shape;4338;p64"/>
            <p:cNvSpPr/>
            <p:nvPr/>
          </p:nvSpPr>
          <p:spPr>
            <a:xfrm>
              <a:off x="4858788" y="3718338"/>
              <a:ext cx="40000" cy="12950"/>
            </a:xfrm>
            <a:custGeom>
              <a:avLst/>
              <a:gdLst/>
              <a:ahLst/>
              <a:cxnLst/>
              <a:rect l="l" t="t" r="r" b="b"/>
              <a:pathLst>
                <a:path w="1600" h="518" extrusionOk="0">
                  <a:moveTo>
                    <a:pt x="925" y="1"/>
                  </a:moveTo>
                  <a:cubicBezTo>
                    <a:pt x="495" y="1"/>
                    <a:pt x="0" y="107"/>
                    <a:pt x="0" y="107"/>
                  </a:cubicBezTo>
                  <a:cubicBezTo>
                    <a:pt x="0" y="107"/>
                    <a:pt x="806" y="518"/>
                    <a:pt x="1252" y="518"/>
                  </a:cubicBezTo>
                  <a:cubicBezTo>
                    <a:pt x="1400" y="518"/>
                    <a:pt x="1509" y="472"/>
                    <a:pt x="1534" y="350"/>
                  </a:cubicBezTo>
                  <a:cubicBezTo>
                    <a:pt x="1599" y="76"/>
                    <a:pt x="1285" y="1"/>
                    <a:pt x="925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3" name="Google Shape;4339;p64"/>
            <p:cNvSpPr/>
            <p:nvPr/>
          </p:nvSpPr>
          <p:spPr>
            <a:xfrm>
              <a:off x="4854488" y="3743463"/>
              <a:ext cx="51875" cy="20575"/>
            </a:xfrm>
            <a:custGeom>
              <a:avLst/>
              <a:gdLst/>
              <a:ahLst/>
              <a:cxnLst/>
              <a:rect l="l" t="t" r="r" b="b"/>
              <a:pathLst>
                <a:path w="2075" h="823" extrusionOk="0">
                  <a:moveTo>
                    <a:pt x="257" y="0"/>
                  </a:moveTo>
                  <a:cubicBezTo>
                    <a:pt x="103" y="0"/>
                    <a:pt x="0" y="5"/>
                    <a:pt x="0" y="5"/>
                  </a:cubicBezTo>
                  <a:cubicBezTo>
                    <a:pt x="0" y="5"/>
                    <a:pt x="673" y="823"/>
                    <a:pt x="1215" y="823"/>
                  </a:cubicBezTo>
                  <a:cubicBezTo>
                    <a:pt x="1353" y="823"/>
                    <a:pt x="1483" y="769"/>
                    <a:pt x="1591" y="635"/>
                  </a:cubicBezTo>
                  <a:cubicBezTo>
                    <a:pt x="2075" y="62"/>
                    <a:pt x="820" y="0"/>
                    <a:pt x="257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4" name="Google Shape;4340;p64"/>
            <p:cNvSpPr/>
            <p:nvPr/>
          </p:nvSpPr>
          <p:spPr>
            <a:xfrm>
              <a:off x="4971638" y="3492388"/>
              <a:ext cx="133700" cy="50825"/>
            </a:xfrm>
            <a:custGeom>
              <a:avLst/>
              <a:gdLst/>
              <a:ahLst/>
              <a:cxnLst/>
              <a:rect l="l" t="t" r="r" b="b"/>
              <a:pathLst>
                <a:path w="5348" h="2033" extrusionOk="0">
                  <a:moveTo>
                    <a:pt x="2466" y="1"/>
                  </a:moveTo>
                  <a:cubicBezTo>
                    <a:pt x="2280" y="1"/>
                    <a:pt x="2108" y="15"/>
                    <a:pt x="1922" y="29"/>
                  </a:cubicBezTo>
                  <a:cubicBezTo>
                    <a:pt x="1277" y="58"/>
                    <a:pt x="632" y="158"/>
                    <a:pt x="1" y="330"/>
                  </a:cubicBezTo>
                  <a:cubicBezTo>
                    <a:pt x="87" y="502"/>
                    <a:pt x="202" y="660"/>
                    <a:pt x="316" y="817"/>
                  </a:cubicBezTo>
                  <a:cubicBezTo>
                    <a:pt x="417" y="946"/>
                    <a:pt x="531" y="1075"/>
                    <a:pt x="660" y="1204"/>
                  </a:cubicBezTo>
                  <a:cubicBezTo>
                    <a:pt x="1133" y="1634"/>
                    <a:pt x="1721" y="1921"/>
                    <a:pt x="2352" y="1993"/>
                  </a:cubicBezTo>
                  <a:cubicBezTo>
                    <a:pt x="2438" y="2007"/>
                    <a:pt x="2524" y="2021"/>
                    <a:pt x="2624" y="2021"/>
                  </a:cubicBezTo>
                  <a:cubicBezTo>
                    <a:pt x="2703" y="2029"/>
                    <a:pt x="2778" y="2032"/>
                    <a:pt x="2853" y="2032"/>
                  </a:cubicBezTo>
                  <a:cubicBezTo>
                    <a:pt x="2928" y="2032"/>
                    <a:pt x="3004" y="2029"/>
                    <a:pt x="3082" y="2021"/>
                  </a:cubicBezTo>
                  <a:cubicBezTo>
                    <a:pt x="4000" y="1978"/>
                    <a:pt x="4559" y="1692"/>
                    <a:pt x="4888" y="1348"/>
                  </a:cubicBezTo>
                  <a:cubicBezTo>
                    <a:pt x="5003" y="1233"/>
                    <a:pt x="5103" y="1104"/>
                    <a:pt x="5175" y="961"/>
                  </a:cubicBezTo>
                  <a:cubicBezTo>
                    <a:pt x="5261" y="817"/>
                    <a:pt x="5318" y="660"/>
                    <a:pt x="5347" y="488"/>
                  </a:cubicBezTo>
                  <a:cubicBezTo>
                    <a:pt x="4630" y="230"/>
                    <a:pt x="3871" y="58"/>
                    <a:pt x="3097" y="15"/>
                  </a:cubicBezTo>
                  <a:lnTo>
                    <a:pt x="3025" y="15"/>
                  </a:lnTo>
                  <a:cubicBezTo>
                    <a:pt x="2896" y="1"/>
                    <a:pt x="2767" y="1"/>
                    <a:pt x="2638" y="1"/>
                  </a:cubicBezTo>
                  <a:close/>
                </a:path>
              </a:pathLst>
            </a:custGeom>
            <a:solidFill>
              <a:srgbClr val="FFD3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5" name="Google Shape;4341;p64"/>
            <p:cNvSpPr/>
            <p:nvPr/>
          </p:nvSpPr>
          <p:spPr>
            <a:xfrm>
              <a:off x="4807888" y="3670463"/>
              <a:ext cx="33000" cy="82450"/>
            </a:xfrm>
            <a:custGeom>
              <a:avLst/>
              <a:gdLst/>
              <a:ahLst/>
              <a:cxnLst/>
              <a:rect l="l" t="t" r="r" b="b"/>
              <a:pathLst>
                <a:path w="1320" h="3298" extrusionOk="0">
                  <a:moveTo>
                    <a:pt x="58" y="1"/>
                  </a:moveTo>
                  <a:cubicBezTo>
                    <a:pt x="1" y="359"/>
                    <a:pt x="1" y="703"/>
                    <a:pt x="30" y="1061"/>
                  </a:cubicBezTo>
                  <a:cubicBezTo>
                    <a:pt x="116" y="2179"/>
                    <a:pt x="546" y="2882"/>
                    <a:pt x="1119" y="3297"/>
                  </a:cubicBezTo>
                  <a:cubicBezTo>
                    <a:pt x="1320" y="1291"/>
                    <a:pt x="288" y="216"/>
                    <a:pt x="58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6" name="Google Shape;4342;p64"/>
            <p:cNvSpPr/>
            <p:nvPr/>
          </p:nvSpPr>
          <p:spPr>
            <a:xfrm>
              <a:off x="5133613" y="3717763"/>
              <a:ext cx="6825" cy="6100"/>
            </a:xfrm>
            <a:custGeom>
              <a:avLst/>
              <a:gdLst/>
              <a:ahLst/>
              <a:cxnLst/>
              <a:rect l="l" t="t" r="r" b="b"/>
              <a:pathLst>
                <a:path w="273" h="244" extrusionOk="0">
                  <a:moveTo>
                    <a:pt x="158" y="1"/>
                  </a:moveTo>
                  <a:cubicBezTo>
                    <a:pt x="58" y="1"/>
                    <a:pt x="0" y="130"/>
                    <a:pt x="72" y="201"/>
                  </a:cubicBezTo>
                  <a:cubicBezTo>
                    <a:pt x="96" y="231"/>
                    <a:pt x="127" y="243"/>
                    <a:pt x="158" y="243"/>
                  </a:cubicBezTo>
                  <a:cubicBezTo>
                    <a:pt x="217" y="243"/>
                    <a:pt x="273" y="196"/>
                    <a:pt x="273" y="130"/>
                  </a:cubicBezTo>
                  <a:cubicBezTo>
                    <a:pt x="273" y="58"/>
                    <a:pt x="230" y="1"/>
                    <a:pt x="158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7" name="Google Shape;4343;p64"/>
            <p:cNvSpPr/>
            <p:nvPr/>
          </p:nvSpPr>
          <p:spPr>
            <a:xfrm>
              <a:off x="5152588" y="3699763"/>
              <a:ext cx="6125" cy="5925"/>
            </a:xfrm>
            <a:custGeom>
              <a:avLst/>
              <a:gdLst/>
              <a:ahLst/>
              <a:cxnLst/>
              <a:rect l="l" t="t" r="r" b="b"/>
              <a:pathLst>
                <a:path w="245" h="237" extrusionOk="0">
                  <a:moveTo>
                    <a:pt x="123" y="1"/>
                  </a:moveTo>
                  <a:cubicBezTo>
                    <a:pt x="62" y="1"/>
                    <a:pt x="1" y="40"/>
                    <a:pt x="1" y="119"/>
                  </a:cubicBezTo>
                  <a:cubicBezTo>
                    <a:pt x="1" y="198"/>
                    <a:pt x="62" y="237"/>
                    <a:pt x="123" y="237"/>
                  </a:cubicBezTo>
                  <a:cubicBezTo>
                    <a:pt x="184" y="237"/>
                    <a:pt x="245" y="198"/>
                    <a:pt x="245" y="119"/>
                  </a:cubicBezTo>
                  <a:cubicBezTo>
                    <a:pt x="245" y="40"/>
                    <a:pt x="184" y="1"/>
                    <a:pt x="123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8" name="Google Shape;4344;p64"/>
            <p:cNvSpPr/>
            <p:nvPr/>
          </p:nvSpPr>
          <p:spPr>
            <a:xfrm>
              <a:off x="4898913" y="3708713"/>
              <a:ext cx="6125" cy="5950"/>
            </a:xfrm>
            <a:custGeom>
              <a:avLst/>
              <a:gdLst/>
              <a:ahLst/>
              <a:cxnLst/>
              <a:rect l="l" t="t" r="r" b="b"/>
              <a:pathLst>
                <a:path w="245" h="238" extrusionOk="0">
                  <a:moveTo>
                    <a:pt x="122" y="1"/>
                  </a:moveTo>
                  <a:cubicBezTo>
                    <a:pt x="61" y="1"/>
                    <a:pt x="0" y="40"/>
                    <a:pt x="0" y="119"/>
                  </a:cubicBezTo>
                  <a:cubicBezTo>
                    <a:pt x="0" y="198"/>
                    <a:pt x="61" y="237"/>
                    <a:pt x="122" y="237"/>
                  </a:cubicBezTo>
                  <a:cubicBezTo>
                    <a:pt x="183" y="237"/>
                    <a:pt x="244" y="198"/>
                    <a:pt x="244" y="119"/>
                  </a:cubicBezTo>
                  <a:cubicBezTo>
                    <a:pt x="244" y="40"/>
                    <a:pt x="183" y="1"/>
                    <a:pt x="122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9" name="Google Shape;4345;p64"/>
            <p:cNvSpPr/>
            <p:nvPr/>
          </p:nvSpPr>
          <p:spPr>
            <a:xfrm>
              <a:off x="4925063" y="3727088"/>
              <a:ext cx="7200" cy="5850"/>
            </a:xfrm>
            <a:custGeom>
              <a:avLst/>
              <a:gdLst/>
              <a:ahLst/>
              <a:cxnLst/>
              <a:rect l="l" t="t" r="r" b="b"/>
              <a:pathLst>
                <a:path w="288" h="234" extrusionOk="0">
                  <a:moveTo>
                    <a:pt x="158" y="0"/>
                  </a:moveTo>
                  <a:cubicBezTo>
                    <a:pt x="58" y="0"/>
                    <a:pt x="1" y="129"/>
                    <a:pt x="72" y="201"/>
                  </a:cubicBezTo>
                  <a:cubicBezTo>
                    <a:pt x="99" y="223"/>
                    <a:pt x="130" y="233"/>
                    <a:pt x="160" y="233"/>
                  </a:cubicBezTo>
                  <a:cubicBezTo>
                    <a:pt x="226" y="233"/>
                    <a:pt x="287" y="184"/>
                    <a:pt x="287" y="115"/>
                  </a:cubicBezTo>
                  <a:cubicBezTo>
                    <a:pt x="287" y="43"/>
                    <a:pt x="230" y="0"/>
                    <a:pt x="158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60" name="Google Shape;4346;p64"/>
            <p:cNvSpPr/>
            <p:nvPr/>
          </p:nvSpPr>
          <p:spPr>
            <a:xfrm>
              <a:off x="4990288" y="3549138"/>
              <a:ext cx="85650" cy="63300"/>
            </a:xfrm>
            <a:custGeom>
              <a:avLst/>
              <a:gdLst/>
              <a:ahLst/>
              <a:cxnLst/>
              <a:rect l="l" t="t" r="r" b="b"/>
              <a:pathLst>
                <a:path w="3426" h="2532" extrusionOk="0">
                  <a:moveTo>
                    <a:pt x="859" y="1"/>
                  </a:moveTo>
                  <a:cubicBezTo>
                    <a:pt x="822" y="1"/>
                    <a:pt x="785" y="3"/>
                    <a:pt x="746" y="9"/>
                  </a:cubicBezTo>
                  <a:cubicBezTo>
                    <a:pt x="0" y="110"/>
                    <a:pt x="1075" y="2116"/>
                    <a:pt x="1692" y="2532"/>
                  </a:cubicBezTo>
                  <a:cubicBezTo>
                    <a:pt x="2508" y="1744"/>
                    <a:pt x="3426" y="325"/>
                    <a:pt x="2852" y="81"/>
                  </a:cubicBezTo>
                  <a:cubicBezTo>
                    <a:pt x="2796" y="59"/>
                    <a:pt x="2739" y="49"/>
                    <a:pt x="2683" y="49"/>
                  </a:cubicBezTo>
                  <a:cubicBezTo>
                    <a:pt x="2160" y="49"/>
                    <a:pt x="1692" y="927"/>
                    <a:pt x="1692" y="927"/>
                  </a:cubicBezTo>
                  <a:cubicBezTo>
                    <a:pt x="1692" y="927"/>
                    <a:pt x="1511" y="1"/>
                    <a:pt x="859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61" name="Google Shape;4347;p64"/>
            <p:cNvSpPr/>
            <p:nvPr/>
          </p:nvSpPr>
          <p:spPr>
            <a:xfrm>
              <a:off x="5025038" y="3621738"/>
              <a:ext cx="10425" cy="54125"/>
            </a:xfrm>
            <a:custGeom>
              <a:avLst/>
              <a:gdLst/>
              <a:ahLst/>
              <a:cxnLst/>
              <a:rect l="l" t="t" r="r" b="b"/>
              <a:pathLst>
                <a:path w="417" h="2165" extrusionOk="0">
                  <a:moveTo>
                    <a:pt x="259" y="1"/>
                  </a:moveTo>
                  <a:cubicBezTo>
                    <a:pt x="115" y="330"/>
                    <a:pt x="44" y="703"/>
                    <a:pt x="29" y="1076"/>
                  </a:cubicBezTo>
                  <a:cubicBezTo>
                    <a:pt x="1" y="1448"/>
                    <a:pt x="44" y="1806"/>
                    <a:pt x="144" y="2165"/>
                  </a:cubicBezTo>
                  <a:cubicBezTo>
                    <a:pt x="287" y="1821"/>
                    <a:pt x="373" y="1463"/>
                    <a:pt x="388" y="1090"/>
                  </a:cubicBezTo>
                  <a:cubicBezTo>
                    <a:pt x="416" y="717"/>
                    <a:pt x="373" y="345"/>
                    <a:pt x="259" y="1"/>
                  </a:cubicBezTo>
                  <a:close/>
                </a:path>
              </a:pathLst>
            </a:custGeom>
            <a:solidFill>
              <a:srgbClr val="FFD3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62" name="Google Shape;4348;p64"/>
            <p:cNvSpPr/>
            <p:nvPr/>
          </p:nvSpPr>
          <p:spPr>
            <a:xfrm>
              <a:off x="4983463" y="3610988"/>
              <a:ext cx="36225" cy="22250"/>
            </a:xfrm>
            <a:custGeom>
              <a:avLst/>
              <a:gdLst/>
              <a:ahLst/>
              <a:cxnLst/>
              <a:rect l="l" t="t" r="r" b="b"/>
              <a:pathLst>
                <a:path w="1449" h="890" extrusionOk="0">
                  <a:moveTo>
                    <a:pt x="1449" y="1"/>
                  </a:moveTo>
                  <a:lnTo>
                    <a:pt x="1449" y="1"/>
                  </a:lnTo>
                  <a:cubicBezTo>
                    <a:pt x="861" y="72"/>
                    <a:pt x="331" y="402"/>
                    <a:pt x="1" y="889"/>
                  </a:cubicBezTo>
                  <a:cubicBezTo>
                    <a:pt x="288" y="861"/>
                    <a:pt x="560" y="760"/>
                    <a:pt x="818" y="603"/>
                  </a:cubicBezTo>
                  <a:cubicBezTo>
                    <a:pt x="1062" y="445"/>
                    <a:pt x="1291" y="244"/>
                    <a:pt x="1449" y="1"/>
                  </a:cubicBezTo>
                  <a:close/>
                </a:path>
              </a:pathLst>
            </a:custGeom>
            <a:solidFill>
              <a:srgbClr val="FFD3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63" name="Google Shape;4349;p64"/>
            <p:cNvSpPr/>
            <p:nvPr/>
          </p:nvSpPr>
          <p:spPr>
            <a:xfrm>
              <a:off x="5042963" y="3610988"/>
              <a:ext cx="36200" cy="22250"/>
            </a:xfrm>
            <a:custGeom>
              <a:avLst/>
              <a:gdLst/>
              <a:ahLst/>
              <a:cxnLst/>
              <a:rect l="l" t="t" r="r" b="b"/>
              <a:pathLst>
                <a:path w="1448" h="890" extrusionOk="0">
                  <a:moveTo>
                    <a:pt x="0" y="1"/>
                  </a:moveTo>
                  <a:cubicBezTo>
                    <a:pt x="158" y="244"/>
                    <a:pt x="373" y="445"/>
                    <a:pt x="631" y="603"/>
                  </a:cubicBezTo>
                  <a:cubicBezTo>
                    <a:pt x="874" y="760"/>
                    <a:pt x="1161" y="861"/>
                    <a:pt x="1448" y="889"/>
                  </a:cubicBezTo>
                  <a:cubicBezTo>
                    <a:pt x="1118" y="402"/>
                    <a:pt x="588" y="72"/>
                    <a:pt x="0" y="1"/>
                  </a:cubicBezTo>
                  <a:close/>
                </a:path>
              </a:pathLst>
            </a:custGeom>
            <a:solidFill>
              <a:srgbClr val="FFD3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64" name="Google Shape;4350;p64"/>
            <p:cNvSpPr/>
            <p:nvPr/>
          </p:nvSpPr>
          <p:spPr>
            <a:xfrm>
              <a:off x="4950863" y="3492388"/>
              <a:ext cx="82450" cy="49125"/>
            </a:xfrm>
            <a:custGeom>
              <a:avLst/>
              <a:gdLst/>
              <a:ahLst/>
              <a:cxnLst/>
              <a:rect l="l" t="t" r="r" b="b"/>
              <a:pathLst>
                <a:path w="3298" h="1965" extrusionOk="0">
                  <a:moveTo>
                    <a:pt x="3297" y="1"/>
                  </a:moveTo>
                  <a:cubicBezTo>
                    <a:pt x="3125" y="1"/>
                    <a:pt x="2939" y="1"/>
                    <a:pt x="2767" y="15"/>
                  </a:cubicBezTo>
                  <a:cubicBezTo>
                    <a:pt x="2194" y="230"/>
                    <a:pt x="1663" y="502"/>
                    <a:pt x="1147" y="817"/>
                  </a:cubicBezTo>
                  <a:cubicBezTo>
                    <a:pt x="631" y="1133"/>
                    <a:pt x="201" y="1520"/>
                    <a:pt x="1" y="1964"/>
                  </a:cubicBezTo>
                  <a:cubicBezTo>
                    <a:pt x="517" y="1735"/>
                    <a:pt x="1018" y="1491"/>
                    <a:pt x="1491" y="1190"/>
                  </a:cubicBezTo>
                  <a:cubicBezTo>
                    <a:pt x="2194" y="774"/>
                    <a:pt x="2867" y="316"/>
                    <a:pt x="3297" y="1"/>
                  </a:cubicBezTo>
                  <a:close/>
                </a:path>
              </a:pathLst>
            </a:custGeom>
            <a:solidFill>
              <a:srgbClr val="FF51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65" name="Google Shape;4351;p64"/>
            <p:cNvSpPr/>
            <p:nvPr/>
          </p:nvSpPr>
          <p:spPr>
            <a:xfrm>
              <a:off x="5038288" y="3492738"/>
              <a:ext cx="88525" cy="39800"/>
            </a:xfrm>
            <a:custGeom>
              <a:avLst/>
              <a:gdLst/>
              <a:ahLst/>
              <a:cxnLst/>
              <a:rect l="l" t="t" r="r" b="b"/>
              <a:pathLst>
                <a:path w="3541" h="1592" extrusionOk="0">
                  <a:moveTo>
                    <a:pt x="1" y="1"/>
                  </a:moveTo>
                  <a:cubicBezTo>
                    <a:pt x="674" y="545"/>
                    <a:pt x="1420" y="1004"/>
                    <a:pt x="2237" y="1334"/>
                  </a:cubicBezTo>
                  <a:cubicBezTo>
                    <a:pt x="2638" y="1506"/>
                    <a:pt x="3082" y="1592"/>
                    <a:pt x="3541" y="1592"/>
                  </a:cubicBezTo>
                  <a:cubicBezTo>
                    <a:pt x="3412" y="1434"/>
                    <a:pt x="3011" y="1205"/>
                    <a:pt x="2509" y="961"/>
                  </a:cubicBezTo>
                  <a:cubicBezTo>
                    <a:pt x="1835" y="617"/>
                    <a:pt x="990" y="259"/>
                    <a:pt x="388" y="15"/>
                  </a:cubicBezTo>
                  <a:cubicBezTo>
                    <a:pt x="259" y="1"/>
                    <a:pt x="130" y="1"/>
                    <a:pt x="1" y="1"/>
                  </a:cubicBezTo>
                  <a:close/>
                </a:path>
              </a:pathLst>
            </a:custGeom>
            <a:solidFill>
              <a:srgbClr val="FF51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66" name="Google Shape;4352;p64"/>
            <p:cNvSpPr/>
            <p:nvPr/>
          </p:nvSpPr>
          <p:spPr>
            <a:xfrm>
              <a:off x="5028613" y="3492388"/>
              <a:ext cx="11850" cy="59875"/>
            </a:xfrm>
            <a:custGeom>
              <a:avLst/>
              <a:gdLst/>
              <a:ahLst/>
              <a:cxnLst/>
              <a:rect l="l" t="t" r="r" b="b"/>
              <a:pathLst>
                <a:path w="474" h="2395" extrusionOk="0">
                  <a:moveTo>
                    <a:pt x="202" y="1"/>
                  </a:moveTo>
                  <a:cubicBezTo>
                    <a:pt x="116" y="559"/>
                    <a:pt x="1" y="1434"/>
                    <a:pt x="73" y="1993"/>
                  </a:cubicBezTo>
                  <a:cubicBezTo>
                    <a:pt x="87" y="2136"/>
                    <a:pt x="130" y="2265"/>
                    <a:pt x="202" y="2394"/>
                  </a:cubicBezTo>
                  <a:cubicBezTo>
                    <a:pt x="273" y="2279"/>
                    <a:pt x="330" y="2150"/>
                    <a:pt x="345" y="2021"/>
                  </a:cubicBezTo>
                  <a:cubicBezTo>
                    <a:pt x="474" y="1477"/>
                    <a:pt x="459" y="617"/>
                    <a:pt x="373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67" name="Google Shape;4353;p64"/>
            <p:cNvSpPr/>
            <p:nvPr/>
          </p:nvSpPr>
          <p:spPr>
            <a:xfrm>
              <a:off x="4941188" y="3516763"/>
              <a:ext cx="9700" cy="8350"/>
            </a:xfrm>
            <a:custGeom>
              <a:avLst/>
              <a:gdLst/>
              <a:ahLst/>
              <a:cxnLst/>
              <a:rect l="l" t="t" r="r" b="b"/>
              <a:pathLst>
                <a:path w="388" h="334" extrusionOk="0">
                  <a:moveTo>
                    <a:pt x="216" y="0"/>
                  </a:moveTo>
                  <a:cubicBezTo>
                    <a:pt x="72" y="0"/>
                    <a:pt x="1" y="186"/>
                    <a:pt x="101" y="287"/>
                  </a:cubicBezTo>
                  <a:cubicBezTo>
                    <a:pt x="133" y="319"/>
                    <a:pt x="175" y="334"/>
                    <a:pt x="216" y="334"/>
                  </a:cubicBezTo>
                  <a:cubicBezTo>
                    <a:pt x="302" y="334"/>
                    <a:pt x="388" y="269"/>
                    <a:pt x="388" y="172"/>
                  </a:cubicBezTo>
                  <a:cubicBezTo>
                    <a:pt x="388" y="72"/>
                    <a:pt x="316" y="0"/>
                    <a:pt x="216" y="0"/>
                  </a:cubicBezTo>
                  <a:close/>
                </a:path>
              </a:pathLst>
            </a:custGeom>
            <a:solidFill>
              <a:srgbClr val="00BFB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68" name="Google Shape;4354;p64"/>
            <p:cNvSpPr/>
            <p:nvPr/>
          </p:nvSpPr>
          <p:spPr>
            <a:xfrm>
              <a:off x="4979163" y="3545063"/>
              <a:ext cx="8275" cy="8275"/>
            </a:xfrm>
            <a:custGeom>
              <a:avLst/>
              <a:gdLst/>
              <a:ahLst/>
              <a:cxnLst/>
              <a:rect l="l" t="t" r="r" b="b"/>
              <a:pathLst>
                <a:path w="331" h="331" extrusionOk="0">
                  <a:moveTo>
                    <a:pt x="159" y="0"/>
                  </a:moveTo>
                  <a:cubicBezTo>
                    <a:pt x="73" y="0"/>
                    <a:pt x="1" y="72"/>
                    <a:pt x="1" y="158"/>
                  </a:cubicBezTo>
                  <a:cubicBezTo>
                    <a:pt x="1" y="244"/>
                    <a:pt x="73" y="330"/>
                    <a:pt x="159" y="330"/>
                  </a:cubicBezTo>
                  <a:cubicBezTo>
                    <a:pt x="259" y="330"/>
                    <a:pt x="331" y="244"/>
                    <a:pt x="331" y="158"/>
                  </a:cubicBezTo>
                  <a:cubicBezTo>
                    <a:pt x="331" y="72"/>
                    <a:pt x="259" y="0"/>
                    <a:pt x="159" y="0"/>
                  </a:cubicBezTo>
                  <a:close/>
                </a:path>
              </a:pathLst>
            </a:custGeom>
            <a:solidFill>
              <a:srgbClr val="00BFB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69" name="Google Shape;4355;p64"/>
            <p:cNvSpPr/>
            <p:nvPr/>
          </p:nvSpPr>
          <p:spPr>
            <a:xfrm>
              <a:off x="5087738" y="3542638"/>
              <a:ext cx="9000" cy="8350"/>
            </a:xfrm>
            <a:custGeom>
              <a:avLst/>
              <a:gdLst/>
              <a:ahLst/>
              <a:cxnLst/>
              <a:rect l="l" t="t" r="r" b="b"/>
              <a:pathLst>
                <a:path w="360" h="334" extrusionOk="0">
                  <a:moveTo>
                    <a:pt x="180" y="1"/>
                  </a:moveTo>
                  <a:cubicBezTo>
                    <a:pt x="90" y="1"/>
                    <a:pt x="1" y="62"/>
                    <a:pt x="15" y="183"/>
                  </a:cubicBezTo>
                  <a:cubicBezTo>
                    <a:pt x="22" y="284"/>
                    <a:pt x="97" y="334"/>
                    <a:pt x="175" y="334"/>
                  </a:cubicBezTo>
                  <a:cubicBezTo>
                    <a:pt x="252" y="334"/>
                    <a:pt x="330" y="284"/>
                    <a:pt x="345" y="183"/>
                  </a:cubicBezTo>
                  <a:cubicBezTo>
                    <a:pt x="359" y="62"/>
                    <a:pt x="269" y="1"/>
                    <a:pt x="180" y="1"/>
                  </a:cubicBezTo>
                  <a:close/>
                </a:path>
              </a:pathLst>
            </a:custGeom>
            <a:solidFill>
              <a:srgbClr val="00BFB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70" name="Google Shape;4356;p64"/>
            <p:cNvSpPr/>
            <p:nvPr/>
          </p:nvSpPr>
          <p:spPr>
            <a:xfrm>
              <a:off x="5127513" y="3515313"/>
              <a:ext cx="7900" cy="6475"/>
            </a:xfrm>
            <a:custGeom>
              <a:avLst/>
              <a:gdLst/>
              <a:ahLst/>
              <a:cxnLst/>
              <a:rect l="l" t="t" r="r" b="b"/>
              <a:pathLst>
                <a:path w="316" h="259" extrusionOk="0">
                  <a:moveTo>
                    <a:pt x="29" y="1"/>
                  </a:moveTo>
                  <a:cubicBezTo>
                    <a:pt x="15" y="29"/>
                    <a:pt x="1" y="58"/>
                    <a:pt x="1" y="101"/>
                  </a:cubicBezTo>
                  <a:cubicBezTo>
                    <a:pt x="1" y="187"/>
                    <a:pt x="72" y="259"/>
                    <a:pt x="173" y="259"/>
                  </a:cubicBezTo>
                  <a:cubicBezTo>
                    <a:pt x="230" y="259"/>
                    <a:pt x="287" y="230"/>
                    <a:pt x="316" y="173"/>
                  </a:cubicBezTo>
                  <a:cubicBezTo>
                    <a:pt x="216" y="115"/>
                    <a:pt x="130" y="58"/>
                    <a:pt x="29" y="1"/>
                  </a:cubicBezTo>
                  <a:close/>
                </a:path>
              </a:pathLst>
            </a:custGeom>
            <a:solidFill>
              <a:srgbClr val="00BFB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71" name="Google Shape;4357;p64"/>
            <p:cNvSpPr/>
            <p:nvPr/>
          </p:nvSpPr>
          <p:spPr>
            <a:xfrm>
              <a:off x="5148288" y="3686913"/>
              <a:ext cx="72050" cy="68500"/>
            </a:xfrm>
            <a:custGeom>
              <a:avLst/>
              <a:gdLst/>
              <a:ahLst/>
              <a:cxnLst/>
              <a:rect l="l" t="t" r="r" b="b"/>
              <a:pathLst>
                <a:path w="2882" h="2740" extrusionOk="0">
                  <a:moveTo>
                    <a:pt x="2443" y="0"/>
                  </a:moveTo>
                  <a:cubicBezTo>
                    <a:pt x="2437" y="0"/>
                    <a:pt x="2430" y="1"/>
                    <a:pt x="2423" y="2"/>
                  </a:cubicBezTo>
                  <a:cubicBezTo>
                    <a:pt x="1965" y="74"/>
                    <a:pt x="2538" y="1923"/>
                    <a:pt x="2595" y="2123"/>
                  </a:cubicBezTo>
                  <a:cubicBezTo>
                    <a:pt x="2514" y="1934"/>
                    <a:pt x="1871" y="430"/>
                    <a:pt x="1558" y="430"/>
                  </a:cubicBezTo>
                  <a:cubicBezTo>
                    <a:pt x="1539" y="430"/>
                    <a:pt x="1522" y="435"/>
                    <a:pt x="1506" y="446"/>
                  </a:cubicBezTo>
                  <a:cubicBezTo>
                    <a:pt x="1205" y="633"/>
                    <a:pt x="2323" y="2224"/>
                    <a:pt x="2395" y="2310"/>
                  </a:cubicBezTo>
                  <a:cubicBezTo>
                    <a:pt x="2316" y="2231"/>
                    <a:pt x="1160" y="955"/>
                    <a:pt x="819" y="955"/>
                  </a:cubicBezTo>
                  <a:cubicBezTo>
                    <a:pt x="787" y="955"/>
                    <a:pt x="762" y="966"/>
                    <a:pt x="746" y="991"/>
                  </a:cubicBezTo>
                  <a:cubicBezTo>
                    <a:pt x="546" y="1278"/>
                    <a:pt x="2008" y="2338"/>
                    <a:pt x="2165" y="2467"/>
                  </a:cubicBezTo>
                  <a:cubicBezTo>
                    <a:pt x="2005" y="2399"/>
                    <a:pt x="755" y="1918"/>
                    <a:pt x="245" y="1918"/>
                  </a:cubicBezTo>
                  <a:cubicBezTo>
                    <a:pt x="117" y="1918"/>
                    <a:pt x="35" y="1948"/>
                    <a:pt x="30" y="2023"/>
                  </a:cubicBezTo>
                  <a:cubicBezTo>
                    <a:pt x="1" y="2338"/>
                    <a:pt x="1535" y="2625"/>
                    <a:pt x="2251" y="2740"/>
                  </a:cubicBezTo>
                  <a:cubicBezTo>
                    <a:pt x="2509" y="2596"/>
                    <a:pt x="2710" y="2381"/>
                    <a:pt x="2882" y="2152"/>
                  </a:cubicBezTo>
                  <a:cubicBezTo>
                    <a:pt x="2868" y="1421"/>
                    <a:pt x="2785" y="0"/>
                    <a:pt x="2443" y="0"/>
                  </a:cubicBezTo>
                  <a:close/>
                </a:path>
              </a:pathLst>
            </a:custGeom>
            <a:solidFill>
              <a:srgbClr val="FFD3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772" name="Google Shape;4280;p64"/>
          <p:cNvGrpSpPr/>
          <p:nvPr/>
        </p:nvGrpSpPr>
        <p:grpSpPr>
          <a:xfrm>
            <a:off x="5275770" y="1999656"/>
            <a:ext cx="776357" cy="705285"/>
            <a:chOff x="4359838" y="3100663"/>
            <a:chExt cx="1325950" cy="1223250"/>
          </a:xfrm>
        </p:grpSpPr>
        <p:sp>
          <p:nvSpPr>
            <p:cNvPr id="1773" name="Google Shape;4281;p64"/>
            <p:cNvSpPr/>
            <p:nvPr/>
          </p:nvSpPr>
          <p:spPr>
            <a:xfrm>
              <a:off x="4548488" y="3326938"/>
              <a:ext cx="908700" cy="765750"/>
            </a:xfrm>
            <a:custGeom>
              <a:avLst/>
              <a:gdLst/>
              <a:ahLst/>
              <a:cxnLst/>
              <a:rect l="l" t="t" r="r" b="b"/>
              <a:pathLst>
                <a:path w="36348" h="30630" extrusionOk="0">
                  <a:moveTo>
                    <a:pt x="16255" y="0"/>
                  </a:moveTo>
                  <a:cubicBezTo>
                    <a:pt x="14141" y="0"/>
                    <a:pt x="12326" y="1720"/>
                    <a:pt x="11997" y="3050"/>
                  </a:cubicBezTo>
                  <a:cubicBezTo>
                    <a:pt x="11347" y="2890"/>
                    <a:pt x="10756" y="2817"/>
                    <a:pt x="10223" y="2817"/>
                  </a:cubicBezTo>
                  <a:cubicBezTo>
                    <a:pt x="6787" y="2817"/>
                    <a:pt x="5768" y="5854"/>
                    <a:pt x="6822" y="8224"/>
                  </a:cubicBezTo>
                  <a:cubicBezTo>
                    <a:pt x="0" y="11062"/>
                    <a:pt x="4931" y="15304"/>
                    <a:pt x="4931" y="15304"/>
                  </a:cubicBezTo>
                  <a:cubicBezTo>
                    <a:pt x="1362" y="20220"/>
                    <a:pt x="6822" y="22370"/>
                    <a:pt x="6822" y="22370"/>
                  </a:cubicBezTo>
                  <a:cubicBezTo>
                    <a:pt x="5910" y="27321"/>
                    <a:pt x="10933" y="27546"/>
                    <a:pt x="11853" y="27546"/>
                  </a:cubicBezTo>
                  <a:cubicBezTo>
                    <a:pt x="11945" y="27546"/>
                    <a:pt x="11997" y="27544"/>
                    <a:pt x="11997" y="27544"/>
                  </a:cubicBezTo>
                  <a:cubicBezTo>
                    <a:pt x="12886" y="29946"/>
                    <a:pt x="14323" y="30629"/>
                    <a:pt x="15671" y="30629"/>
                  </a:cubicBezTo>
                  <a:cubicBezTo>
                    <a:pt x="17452" y="30629"/>
                    <a:pt x="19077" y="29436"/>
                    <a:pt x="19077" y="29436"/>
                  </a:cubicBezTo>
                  <a:cubicBezTo>
                    <a:pt x="19918" y="29896"/>
                    <a:pt x="20733" y="30087"/>
                    <a:pt x="21495" y="30087"/>
                  </a:cubicBezTo>
                  <a:cubicBezTo>
                    <a:pt x="24439" y="30087"/>
                    <a:pt x="26600" y="27240"/>
                    <a:pt x="26430" y="26011"/>
                  </a:cubicBezTo>
                  <a:lnTo>
                    <a:pt x="26430" y="26011"/>
                  </a:lnTo>
                  <a:cubicBezTo>
                    <a:pt x="26602" y="26024"/>
                    <a:pt x="26769" y="26030"/>
                    <a:pt x="26929" y="26030"/>
                  </a:cubicBezTo>
                  <a:cubicBezTo>
                    <a:pt x="30802" y="26030"/>
                    <a:pt x="31317" y="22370"/>
                    <a:pt x="31317" y="22370"/>
                  </a:cubicBezTo>
                  <a:cubicBezTo>
                    <a:pt x="36348" y="20292"/>
                    <a:pt x="33223" y="15304"/>
                    <a:pt x="33223" y="15304"/>
                  </a:cubicBezTo>
                  <a:cubicBezTo>
                    <a:pt x="35559" y="11090"/>
                    <a:pt x="31317" y="8224"/>
                    <a:pt x="31317" y="8224"/>
                  </a:cubicBezTo>
                  <a:cubicBezTo>
                    <a:pt x="31116" y="4340"/>
                    <a:pt x="28809" y="3150"/>
                    <a:pt x="26143" y="3050"/>
                  </a:cubicBezTo>
                  <a:cubicBezTo>
                    <a:pt x="25252" y="961"/>
                    <a:pt x="23792" y="225"/>
                    <a:pt x="22271" y="225"/>
                  </a:cubicBezTo>
                  <a:cubicBezTo>
                    <a:pt x="21173" y="225"/>
                    <a:pt x="20044" y="609"/>
                    <a:pt x="19077" y="1143"/>
                  </a:cubicBezTo>
                  <a:cubicBezTo>
                    <a:pt x="18145" y="324"/>
                    <a:pt x="17172" y="0"/>
                    <a:pt x="16255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74" name="Google Shape;4282;p64"/>
            <p:cNvSpPr/>
            <p:nvPr/>
          </p:nvSpPr>
          <p:spPr>
            <a:xfrm>
              <a:off x="4420913" y="3182363"/>
              <a:ext cx="1221875" cy="1040725"/>
            </a:xfrm>
            <a:custGeom>
              <a:avLst/>
              <a:gdLst/>
              <a:ahLst/>
              <a:cxnLst/>
              <a:rect l="l" t="t" r="r" b="b"/>
              <a:pathLst>
                <a:path w="48875" h="41629" extrusionOk="0">
                  <a:moveTo>
                    <a:pt x="26945" y="1"/>
                  </a:moveTo>
                  <a:cubicBezTo>
                    <a:pt x="25225" y="1"/>
                    <a:pt x="23765" y="644"/>
                    <a:pt x="22947" y="2182"/>
                  </a:cubicBezTo>
                  <a:cubicBezTo>
                    <a:pt x="21633" y="1043"/>
                    <a:pt x="20401" y="601"/>
                    <a:pt x="19281" y="601"/>
                  </a:cubicBezTo>
                  <a:cubicBezTo>
                    <a:pt x="15445" y="601"/>
                    <a:pt x="12929" y="5780"/>
                    <a:pt x="12929" y="5780"/>
                  </a:cubicBezTo>
                  <a:lnTo>
                    <a:pt x="12929" y="5794"/>
                  </a:lnTo>
                  <a:cubicBezTo>
                    <a:pt x="5562" y="6353"/>
                    <a:pt x="6952" y="13319"/>
                    <a:pt x="6952" y="13319"/>
                  </a:cubicBezTo>
                  <a:cubicBezTo>
                    <a:pt x="1" y="17819"/>
                    <a:pt x="5390" y="22807"/>
                    <a:pt x="5390" y="22807"/>
                  </a:cubicBezTo>
                  <a:cubicBezTo>
                    <a:pt x="990" y="28683"/>
                    <a:pt x="8314" y="31321"/>
                    <a:pt x="8314" y="31321"/>
                  </a:cubicBezTo>
                  <a:cubicBezTo>
                    <a:pt x="8261" y="37513"/>
                    <a:pt x="12712" y="38338"/>
                    <a:pt x="15088" y="38338"/>
                  </a:cubicBezTo>
                  <a:cubicBezTo>
                    <a:pt x="15951" y="38338"/>
                    <a:pt x="16541" y="38229"/>
                    <a:pt x="16541" y="38229"/>
                  </a:cubicBezTo>
                  <a:cubicBezTo>
                    <a:pt x="17803" y="40839"/>
                    <a:pt x="19464" y="41628"/>
                    <a:pt x="21011" y="41628"/>
                  </a:cubicBezTo>
                  <a:cubicBezTo>
                    <a:pt x="23381" y="41628"/>
                    <a:pt x="25484" y="39777"/>
                    <a:pt x="25484" y="39777"/>
                  </a:cubicBezTo>
                  <a:cubicBezTo>
                    <a:pt x="27170" y="40730"/>
                    <a:pt x="28597" y="41106"/>
                    <a:pt x="29800" y="41106"/>
                  </a:cubicBezTo>
                  <a:cubicBezTo>
                    <a:pt x="34275" y="41106"/>
                    <a:pt x="35646" y="35907"/>
                    <a:pt x="35646" y="35907"/>
                  </a:cubicBezTo>
                  <a:cubicBezTo>
                    <a:pt x="45149" y="35248"/>
                    <a:pt x="41150" y="29056"/>
                    <a:pt x="41150" y="29056"/>
                  </a:cubicBezTo>
                  <a:cubicBezTo>
                    <a:pt x="48875" y="24513"/>
                    <a:pt x="42970" y="19181"/>
                    <a:pt x="42970" y="19181"/>
                  </a:cubicBezTo>
                  <a:cubicBezTo>
                    <a:pt x="46381" y="10309"/>
                    <a:pt x="39143" y="9650"/>
                    <a:pt x="39143" y="9650"/>
                  </a:cubicBezTo>
                  <a:cubicBezTo>
                    <a:pt x="38626" y="5055"/>
                    <a:pt x="31763" y="1"/>
                    <a:pt x="26945" y="1"/>
                  </a:cubicBezTo>
                  <a:close/>
                </a:path>
              </a:pathLst>
            </a:custGeom>
            <a:solidFill>
              <a:srgbClr val="FF51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75" name="Google Shape;4283;p64"/>
            <p:cNvSpPr/>
            <p:nvPr/>
          </p:nvSpPr>
          <p:spPr>
            <a:xfrm>
              <a:off x="4985363" y="3110788"/>
              <a:ext cx="435650" cy="594475"/>
            </a:xfrm>
            <a:custGeom>
              <a:avLst/>
              <a:gdLst/>
              <a:ahLst/>
              <a:cxnLst/>
              <a:rect l="l" t="t" r="r" b="b"/>
              <a:pathLst>
                <a:path w="17426" h="23779" extrusionOk="0">
                  <a:moveTo>
                    <a:pt x="7755" y="1"/>
                  </a:moveTo>
                  <a:cubicBezTo>
                    <a:pt x="1" y="1"/>
                    <a:pt x="1387" y="23778"/>
                    <a:pt x="1387" y="23778"/>
                  </a:cubicBezTo>
                  <a:cubicBezTo>
                    <a:pt x="1387" y="23778"/>
                    <a:pt x="17425" y="1978"/>
                    <a:pt x="8654" y="101"/>
                  </a:cubicBezTo>
                  <a:cubicBezTo>
                    <a:pt x="8341" y="33"/>
                    <a:pt x="8042" y="1"/>
                    <a:pt x="7755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76" name="Google Shape;4284;p64"/>
            <p:cNvSpPr/>
            <p:nvPr/>
          </p:nvSpPr>
          <p:spPr>
            <a:xfrm>
              <a:off x="4716538" y="3100663"/>
              <a:ext cx="335100" cy="613200"/>
            </a:xfrm>
            <a:custGeom>
              <a:avLst/>
              <a:gdLst/>
              <a:ahLst/>
              <a:cxnLst/>
              <a:rect l="l" t="t" r="r" b="b"/>
              <a:pathLst>
                <a:path w="13404" h="24528" extrusionOk="0">
                  <a:moveTo>
                    <a:pt x="7333" y="1"/>
                  </a:moveTo>
                  <a:cubicBezTo>
                    <a:pt x="7141" y="1"/>
                    <a:pt x="6943" y="25"/>
                    <a:pt x="6736" y="76"/>
                  </a:cubicBezTo>
                  <a:cubicBezTo>
                    <a:pt x="0" y="1738"/>
                    <a:pt x="12326" y="24527"/>
                    <a:pt x="12326" y="24527"/>
                  </a:cubicBezTo>
                  <a:cubicBezTo>
                    <a:pt x="12326" y="24527"/>
                    <a:pt x="13404" y="1"/>
                    <a:pt x="7333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77" name="Google Shape;4285;p64"/>
            <p:cNvSpPr/>
            <p:nvPr/>
          </p:nvSpPr>
          <p:spPr>
            <a:xfrm>
              <a:off x="4421288" y="3262088"/>
              <a:ext cx="603425" cy="451775"/>
            </a:xfrm>
            <a:custGeom>
              <a:avLst/>
              <a:gdLst/>
              <a:ahLst/>
              <a:cxnLst/>
              <a:rect l="l" t="t" r="r" b="b"/>
              <a:pathLst>
                <a:path w="24137" h="18071" extrusionOk="0">
                  <a:moveTo>
                    <a:pt x="7998" y="1"/>
                  </a:moveTo>
                  <a:cubicBezTo>
                    <a:pt x="7175" y="1"/>
                    <a:pt x="6415" y="311"/>
                    <a:pt x="5747" y="1014"/>
                  </a:cubicBezTo>
                  <a:cubicBezTo>
                    <a:pt x="0" y="7091"/>
                    <a:pt x="24136" y="18070"/>
                    <a:pt x="24136" y="18070"/>
                  </a:cubicBezTo>
                  <a:cubicBezTo>
                    <a:pt x="24136" y="18070"/>
                    <a:pt x="14267" y="1"/>
                    <a:pt x="7998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78" name="Google Shape;4286;p64"/>
            <p:cNvSpPr/>
            <p:nvPr/>
          </p:nvSpPr>
          <p:spPr>
            <a:xfrm>
              <a:off x="4362513" y="3500413"/>
              <a:ext cx="662200" cy="213450"/>
            </a:xfrm>
            <a:custGeom>
              <a:avLst/>
              <a:gdLst/>
              <a:ahLst/>
              <a:cxnLst/>
              <a:rect l="l" t="t" r="r" b="b"/>
              <a:pathLst>
                <a:path w="26488" h="8538" extrusionOk="0">
                  <a:moveTo>
                    <a:pt x="5572" y="0"/>
                  </a:moveTo>
                  <a:cubicBezTo>
                    <a:pt x="3982" y="0"/>
                    <a:pt x="2816" y="481"/>
                    <a:pt x="2365" y="1672"/>
                  </a:cubicBezTo>
                  <a:cubicBezTo>
                    <a:pt x="0" y="7892"/>
                    <a:pt x="26487" y="8537"/>
                    <a:pt x="26487" y="8537"/>
                  </a:cubicBezTo>
                  <a:cubicBezTo>
                    <a:pt x="26487" y="8537"/>
                    <a:pt x="12268" y="0"/>
                    <a:pt x="5572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79" name="Google Shape;4287;p64"/>
            <p:cNvSpPr/>
            <p:nvPr/>
          </p:nvSpPr>
          <p:spPr>
            <a:xfrm>
              <a:off x="5024688" y="3253563"/>
              <a:ext cx="570100" cy="460650"/>
            </a:xfrm>
            <a:custGeom>
              <a:avLst/>
              <a:gdLst/>
              <a:ahLst/>
              <a:cxnLst/>
              <a:rect l="l" t="t" r="r" b="b"/>
              <a:pathLst>
                <a:path w="22804" h="18426" extrusionOk="0">
                  <a:moveTo>
                    <a:pt x="16118" y="1"/>
                  </a:moveTo>
                  <a:cubicBezTo>
                    <a:pt x="10304" y="1"/>
                    <a:pt x="0" y="18411"/>
                    <a:pt x="0" y="18411"/>
                  </a:cubicBezTo>
                  <a:lnTo>
                    <a:pt x="0" y="18425"/>
                  </a:lnTo>
                  <a:cubicBezTo>
                    <a:pt x="0" y="18425"/>
                    <a:pt x="22803" y="3691"/>
                    <a:pt x="17386" y="352"/>
                  </a:cubicBezTo>
                  <a:cubicBezTo>
                    <a:pt x="16995" y="112"/>
                    <a:pt x="16570" y="1"/>
                    <a:pt x="16118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80" name="Google Shape;4288;p64"/>
            <p:cNvSpPr/>
            <p:nvPr/>
          </p:nvSpPr>
          <p:spPr>
            <a:xfrm>
              <a:off x="5024688" y="3500488"/>
              <a:ext cx="661100" cy="213375"/>
            </a:xfrm>
            <a:custGeom>
              <a:avLst/>
              <a:gdLst/>
              <a:ahLst/>
              <a:cxnLst/>
              <a:rect l="l" t="t" r="r" b="b"/>
              <a:pathLst>
                <a:path w="26444" h="8535" extrusionOk="0">
                  <a:moveTo>
                    <a:pt x="20860" y="1"/>
                  </a:moveTo>
                  <a:cubicBezTo>
                    <a:pt x="14130" y="1"/>
                    <a:pt x="0" y="8534"/>
                    <a:pt x="0" y="8534"/>
                  </a:cubicBezTo>
                  <a:cubicBezTo>
                    <a:pt x="0" y="8534"/>
                    <a:pt x="26444" y="8204"/>
                    <a:pt x="24151" y="1769"/>
                  </a:cubicBezTo>
                  <a:cubicBezTo>
                    <a:pt x="23701" y="508"/>
                    <a:pt x="22500" y="1"/>
                    <a:pt x="20860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81" name="Google Shape;4289;p64"/>
            <p:cNvSpPr/>
            <p:nvPr/>
          </p:nvSpPr>
          <p:spPr>
            <a:xfrm>
              <a:off x="5024688" y="3713838"/>
              <a:ext cx="640325" cy="215100"/>
            </a:xfrm>
            <a:custGeom>
              <a:avLst/>
              <a:gdLst/>
              <a:ahLst/>
              <a:cxnLst/>
              <a:rect l="l" t="t" r="r" b="b"/>
              <a:pathLst>
                <a:path w="25613" h="8604" extrusionOk="0">
                  <a:moveTo>
                    <a:pt x="0" y="0"/>
                  </a:moveTo>
                  <a:cubicBezTo>
                    <a:pt x="0" y="0"/>
                    <a:pt x="15040" y="8604"/>
                    <a:pt x="21368" y="8604"/>
                  </a:cubicBezTo>
                  <a:cubicBezTo>
                    <a:pt x="22775" y="8604"/>
                    <a:pt x="23752" y="8178"/>
                    <a:pt x="24036" y="7138"/>
                  </a:cubicBezTo>
                  <a:cubicBezTo>
                    <a:pt x="25613" y="1419"/>
                    <a:pt x="1" y="0"/>
                    <a:pt x="0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82" name="Google Shape;4290;p64"/>
            <p:cNvSpPr/>
            <p:nvPr/>
          </p:nvSpPr>
          <p:spPr>
            <a:xfrm>
              <a:off x="5020013" y="3705238"/>
              <a:ext cx="567975" cy="454875"/>
            </a:xfrm>
            <a:custGeom>
              <a:avLst/>
              <a:gdLst/>
              <a:ahLst/>
              <a:cxnLst/>
              <a:rect l="l" t="t" r="r" b="b"/>
              <a:pathLst>
                <a:path w="22719" h="18195" extrusionOk="0">
                  <a:moveTo>
                    <a:pt x="1" y="0"/>
                  </a:moveTo>
                  <a:cubicBezTo>
                    <a:pt x="1" y="1"/>
                    <a:pt x="11600" y="18194"/>
                    <a:pt x="16972" y="18194"/>
                  </a:cubicBezTo>
                  <a:cubicBezTo>
                    <a:pt x="17520" y="18194"/>
                    <a:pt x="18004" y="18005"/>
                    <a:pt x="18404" y="17586"/>
                  </a:cubicBezTo>
                  <a:cubicBezTo>
                    <a:pt x="22718" y="13057"/>
                    <a:pt x="331" y="201"/>
                    <a:pt x="1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83" name="Google Shape;4291;p64"/>
            <p:cNvSpPr/>
            <p:nvPr/>
          </p:nvSpPr>
          <p:spPr>
            <a:xfrm>
              <a:off x="5003438" y="3712038"/>
              <a:ext cx="349125" cy="611875"/>
            </a:xfrm>
            <a:custGeom>
              <a:avLst/>
              <a:gdLst/>
              <a:ahLst/>
              <a:cxnLst/>
              <a:rect l="l" t="t" r="r" b="b"/>
              <a:pathLst>
                <a:path w="13965" h="24475" extrusionOk="0">
                  <a:moveTo>
                    <a:pt x="793" y="0"/>
                  </a:moveTo>
                  <a:cubicBezTo>
                    <a:pt x="793" y="1"/>
                    <a:pt x="0" y="24475"/>
                    <a:pt x="6314" y="24475"/>
                  </a:cubicBezTo>
                  <a:cubicBezTo>
                    <a:pt x="6520" y="24475"/>
                    <a:pt x="6734" y="24448"/>
                    <a:pt x="6956" y="24394"/>
                  </a:cubicBezTo>
                  <a:cubicBezTo>
                    <a:pt x="13964" y="22689"/>
                    <a:pt x="793" y="1"/>
                    <a:pt x="793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84" name="Google Shape;4292;p64"/>
            <p:cNvSpPr/>
            <p:nvPr/>
          </p:nvSpPr>
          <p:spPr>
            <a:xfrm>
              <a:off x="4710088" y="3712038"/>
              <a:ext cx="313175" cy="607550"/>
            </a:xfrm>
            <a:custGeom>
              <a:avLst/>
              <a:gdLst/>
              <a:ahLst/>
              <a:cxnLst/>
              <a:rect l="l" t="t" r="r" b="b"/>
              <a:pathLst>
                <a:path w="12527" h="24302" extrusionOk="0">
                  <a:moveTo>
                    <a:pt x="12527" y="0"/>
                  </a:moveTo>
                  <a:cubicBezTo>
                    <a:pt x="12526" y="1"/>
                    <a:pt x="0" y="22531"/>
                    <a:pt x="5819" y="24222"/>
                  </a:cubicBezTo>
                  <a:cubicBezTo>
                    <a:pt x="6004" y="24276"/>
                    <a:pt x="6183" y="24302"/>
                    <a:pt x="6357" y="24302"/>
                  </a:cubicBezTo>
                  <a:cubicBezTo>
                    <a:pt x="11707" y="24302"/>
                    <a:pt x="12527" y="2"/>
                    <a:pt x="12527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85" name="Google Shape;4293;p64"/>
            <p:cNvSpPr/>
            <p:nvPr/>
          </p:nvSpPr>
          <p:spPr>
            <a:xfrm>
              <a:off x="4409813" y="3712038"/>
              <a:ext cx="613450" cy="441400"/>
            </a:xfrm>
            <a:custGeom>
              <a:avLst/>
              <a:gdLst/>
              <a:ahLst/>
              <a:cxnLst/>
              <a:rect l="l" t="t" r="r" b="b"/>
              <a:pathLst>
                <a:path w="24538" h="17656" extrusionOk="0">
                  <a:moveTo>
                    <a:pt x="24538" y="0"/>
                  </a:moveTo>
                  <a:cubicBezTo>
                    <a:pt x="24537" y="1"/>
                    <a:pt x="0" y="12398"/>
                    <a:pt x="6106" y="17013"/>
                  </a:cubicBezTo>
                  <a:cubicBezTo>
                    <a:pt x="6693" y="17456"/>
                    <a:pt x="7338" y="17656"/>
                    <a:pt x="8024" y="17656"/>
                  </a:cubicBezTo>
                  <a:cubicBezTo>
                    <a:pt x="14469" y="17656"/>
                    <a:pt x="24538" y="1"/>
                    <a:pt x="24538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86" name="Google Shape;4294;p64"/>
            <p:cNvSpPr/>
            <p:nvPr/>
          </p:nvSpPr>
          <p:spPr>
            <a:xfrm>
              <a:off x="4359838" y="3711938"/>
              <a:ext cx="663425" cy="208425"/>
            </a:xfrm>
            <a:custGeom>
              <a:avLst/>
              <a:gdLst/>
              <a:ahLst/>
              <a:cxnLst/>
              <a:rect l="l" t="t" r="r" b="b"/>
              <a:pathLst>
                <a:path w="26537" h="8337" extrusionOk="0">
                  <a:moveTo>
                    <a:pt x="25753" y="0"/>
                  </a:moveTo>
                  <a:cubicBezTo>
                    <a:pt x="21353" y="0"/>
                    <a:pt x="1" y="312"/>
                    <a:pt x="2329" y="6397"/>
                  </a:cubicBezTo>
                  <a:cubicBezTo>
                    <a:pt x="2860" y="7784"/>
                    <a:pt x="4188" y="8336"/>
                    <a:pt x="5964" y="8336"/>
                  </a:cubicBezTo>
                  <a:cubicBezTo>
                    <a:pt x="12865" y="8336"/>
                    <a:pt x="26537" y="4"/>
                    <a:pt x="26537" y="4"/>
                  </a:cubicBezTo>
                  <a:cubicBezTo>
                    <a:pt x="26537" y="4"/>
                    <a:pt x="26255" y="0"/>
                    <a:pt x="25753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87" name="Google Shape;4295;p64"/>
            <p:cNvSpPr/>
            <p:nvPr/>
          </p:nvSpPr>
          <p:spPr>
            <a:xfrm>
              <a:off x="4465713" y="3158988"/>
              <a:ext cx="1109000" cy="1097775"/>
            </a:xfrm>
            <a:custGeom>
              <a:avLst/>
              <a:gdLst/>
              <a:ahLst/>
              <a:cxnLst/>
              <a:rect l="l" t="t" r="r" b="b"/>
              <a:pathLst>
                <a:path w="44360" h="43911" extrusionOk="0">
                  <a:moveTo>
                    <a:pt x="28768" y="1"/>
                  </a:moveTo>
                  <a:cubicBezTo>
                    <a:pt x="27055" y="1"/>
                    <a:pt x="26172" y="9252"/>
                    <a:pt x="26172" y="9252"/>
                  </a:cubicBezTo>
                  <a:lnTo>
                    <a:pt x="19779" y="8994"/>
                  </a:lnTo>
                  <a:cubicBezTo>
                    <a:pt x="19779" y="8994"/>
                    <a:pt x="19364" y="638"/>
                    <a:pt x="17916" y="380"/>
                  </a:cubicBezTo>
                  <a:cubicBezTo>
                    <a:pt x="17896" y="376"/>
                    <a:pt x="17876" y="375"/>
                    <a:pt x="17858" y="375"/>
                  </a:cubicBezTo>
                  <a:cubicBezTo>
                    <a:pt x="16521" y="375"/>
                    <a:pt x="18891" y="9309"/>
                    <a:pt x="18891" y="9309"/>
                  </a:cubicBezTo>
                  <a:lnTo>
                    <a:pt x="14290" y="11660"/>
                  </a:lnTo>
                  <a:cubicBezTo>
                    <a:pt x="14290" y="11660"/>
                    <a:pt x="8223" y="6400"/>
                    <a:pt x="6371" y="6400"/>
                  </a:cubicBezTo>
                  <a:cubicBezTo>
                    <a:pt x="6249" y="6400"/>
                    <a:pt x="6145" y="6422"/>
                    <a:pt x="6063" y="6471"/>
                  </a:cubicBezTo>
                  <a:cubicBezTo>
                    <a:pt x="4730" y="7245"/>
                    <a:pt x="13086" y="12677"/>
                    <a:pt x="13086" y="12677"/>
                  </a:cubicBezTo>
                  <a:lnTo>
                    <a:pt x="9388" y="16877"/>
                  </a:lnTo>
                  <a:cubicBezTo>
                    <a:pt x="9388" y="16877"/>
                    <a:pt x="4335" y="15444"/>
                    <a:pt x="1851" y="15444"/>
                  </a:cubicBezTo>
                  <a:cubicBezTo>
                    <a:pt x="1144" y="15444"/>
                    <a:pt x="645" y="15560"/>
                    <a:pt x="531" y="15859"/>
                  </a:cubicBezTo>
                  <a:cubicBezTo>
                    <a:pt x="0" y="17206"/>
                    <a:pt x="8242" y="18410"/>
                    <a:pt x="8242" y="18410"/>
                  </a:cubicBezTo>
                  <a:lnTo>
                    <a:pt x="8672" y="23613"/>
                  </a:lnTo>
                  <a:cubicBezTo>
                    <a:pt x="8672" y="23613"/>
                    <a:pt x="172" y="25677"/>
                    <a:pt x="502" y="27239"/>
                  </a:cubicBezTo>
                  <a:cubicBezTo>
                    <a:pt x="565" y="27536"/>
                    <a:pt x="913" y="27655"/>
                    <a:pt x="1434" y="27655"/>
                  </a:cubicBezTo>
                  <a:cubicBezTo>
                    <a:pt x="3636" y="27655"/>
                    <a:pt x="8929" y="25519"/>
                    <a:pt x="8929" y="25519"/>
                  </a:cubicBezTo>
                  <a:lnTo>
                    <a:pt x="11008" y="29719"/>
                  </a:lnTo>
                  <a:cubicBezTo>
                    <a:pt x="11008" y="29719"/>
                    <a:pt x="4314" y="35724"/>
                    <a:pt x="5346" y="36928"/>
                  </a:cubicBezTo>
                  <a:cubicBezTo>
                    <a:pt x="5436" y="37031"/>
                    <a:pt x="5564" y="37078"/>
                    <a:pt x="5723" y="37078"/>
                  </a:cubicBezTo>
                  <a:cubicBezTo>
                    <a:pt x="7428" y="37078"/>
                    <a:pt x="12728" y="31682"/>
                    <a:pt x="12728" y="31682"/>
                  </a:cubicBezTo>
                  <a:cubicBezTo>
                    <a:pt x="12728" y="31682"/>
                    <a:pt x="14574" y="36205"/>
                    <a:pt x="17251" y="36426"/>
                  </a:cubicBezTo>
                  <a:lnTo>
                    <a:pt x="17251" y="36426"/>
                  </a:lnTo>
                  <a:cubicBezTo>
                    <a:pt x="17127" y="36751"/>
                    <a:pt x="14883" y="42679"/>
                    <a:pt x="16096" y="43808"/>
                  </a:cubicBezTo>
                  <a:cubicBezTo>
                    <a:pt x="16170" y="43877"/>
                    <a:pt x="16244" y="43910"/>
                    <a:pt x="16320" y="43910"/>
                  </a:cubicBezTo>
                  <a:cubicBezTo>
                    <a:pt x="17522" y="43910"/>
                    <a:pt x="18905" y="35638"/>
                    <a:pt x="18905" y="35638"/>
                  </a:cubicBezTo>
                  <a:lnTo>
                    <a:pt x="24538" y="35366"/>
                  </a:lnTo>
                  <a:cubicBezTo>
                    <a:pt x="24538" y="35366"/>
                    <a:pt x="26334" y="43911"/>
                    <a:pt x="27927" y="43911"/>
                  </a:cubicBezTo>
                  <a:cubicBezTo>
                    <a:pt x="27944" y="43911"/>
                    <a:pt x="27961" y="43910"/>
                    <a:pt x="27978" y="43908"/>
                  </a:cubicBezTo>
                  <a:cubicBezTo>
                    <a:pt x="29583" y="43736"/>
                    <a:pt x="25785" y="34749"/>
                    <a:pt x="25785" y="34749"/>
                  </a:cubicBezTo>
                  <a:lnTo>
                    <a:pt x="30643" y="34362"/>
                  </a:lnTo>
                  <a:lnTo>
                    <a:pt x="32120" y="33918"/>
                  </a:lnTo>
                  <a:cubicBezTo>
                    <a:pt x="32120" y="33918"/>
                    <a:pt x="36910" y="37362"/>
                    <a:pt x="38209" y="37362"/>
                  </a:cubicBezTo>
                  <a:cubicBezTo>
                    <a:pt x="38264" y="37362"/>
                    <a:pt x="38313" y="37356"/>
                    <a:pt x="38354" y="37344"/>
                  </a:cubicBezTo>
                  <a:cubicBezTo>
                    <a:pt x="39401" y="37043"/>
                    <a:pt x="33639" y="32671"/>
                    <a:pt x="33639" y="32671"/>
                  </a:cubicBezTo>
                  <a:lnTo>
                    <a:pt x="37007" y="28300"/>
                  </a:lnTo>
                  <a:cubicBezTo>
                    <a:pt x="37007" y="28300"/>
                    <a:pt x="40697" y="29268"/>
                    <a:pt x="42627" y="29268"/>
                  </a:cubicBezTo>
                  <a:cubicBezTo>
                    <a:pt x="43237" y="29268"/>
                    <a:pt x="43672" y="29171"/>
                    <a:pt x="43758" y="28916"/>
                  </a:cubicBezTo>
                  <a:cubicBezTo>
                    <a:pt x="44116" y="27855"/>
                    <a:pt x="36978" y="27225"/>
                    <a:pt x="36978" y="27225"/>
                  </a:cubicBezTo>
                  <a:lnTo>
                    <a:pt x="38096" y="19543"/>
                  </a:lnTo>
                  <a:cubicBezTo>
                    <a:pt x="38096" y="19543"/>
                    <a:pt x="44360" y="17264"/>
                    <a:pt x="43772" y="16017"/>
                  </a:cubicBezTo>
                  <a:cubicBezTo>
                    <a:pt x="43663" y="15785"/>
                    <a:pt x="43346" y="15691"/>
                    <a:pt x="42900" y="15691"/>
                  </a:cubicBezTo>
                  <a:cubicBezTo>
                    <a:pt x="40946" y="15691"/>
                    <a:pt x="36534" y="17507"/>
                    <a:pt x="36534" y="17507"/>
                  </a:cubicBezTo>
                  <a:lnTo>
                    <a:pt x="32607" y="12018"/>
                  </a:lnTo>
                  <a:cubicBezTo>
                    <a:pt x="32607" y="12018"/>
                    <a:pt x="38985" y="7503"/>
                    <a:pt x="38469" y="6056"/>
                  </a:cubicBezTo>
                  <a:cubicBezTo>
                    <a:pt x="38421" y="5919"/>
                    <a:pt x="38318" y="5856"/>
                    <a:pt x="38171" y="5856"/>
                  </a:cubicBezTo>
                  <a:cubicBezTo>
                    <a:pt x="36754" y="5856"/>
                    <a:pt x="31245" y="11660"/>
                    <a:pt x="31245" y="11660"/>
                  </a:cubicBezTo>
                  <a:lnTo>
                    <a:pt x="27763" y="9151"/>
                  </a:lnTo>
                  <a:cubicBezTo>
                    <a:pt x="27763" y="9151"/>
                    <a:pt x="30729" y="538"/>
                    <a:pt x="28909" y="22"/>
                  </a:cubicBezTo>
                  <a:cubicBezTo>
                    <a:pt x="28861" y="8"/>
                    <a:pt x="28814" y="1"/>
                    <a:pt x="28768" y="1"/>
                  </a:cubicBezTo>
                  <a:close/>
                </a:path>
              </a:pathLst>
            </a:custGeom>
            <a:solidFill>
              <a:srgbClr val="0092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88" name="Google Shape;4296;p64"/>
            <p:cNvSpPr/>
            <p:nvPr/>
          </p:nvSpPr>
          <p:spPr>
            <a:xfrm>
              <a:off x="4502613" y="3220788"/>
              <a:ext cx="1011550" cy="973325"/>
            </a:xfrm>
            <a:custGeom>
              <a:avLst/>
              <a:gdLst/>
              <a:ahLst/>
              <a:cxnLst/>
              <a:rect l="l" t="t" r="r" b="b"/>
              <a:pathLst>
                <a:path w="40462" h="38933" extrusionOk="0">
                  <a:moveTo>
                    <a:pt x="20998" y="0"/>
                  </a:moveTo>
                  <a:cubicBezTo>
                    <a:pt x="13129" y="0"/>
                    <a:pt x="6020" y="4745"/>
                    <a:pt x="3010" y="12011"/>
                  </a:cubicBezTo>
                  <a:cubicBezTo>
                    <a:pt x="1" y="19292"/>
                    <a:pt x="1663" y="27662"/>
                    <a:pt x="7239" y="33238"/>
                  </a:cubicBezTo>
                  <a:cubicBezTo>
                    <a:pt x="10958" y="36957"/>
                    <a:pt x="15934" y="38933"/>
                    <a:pt x="21000" y="38933"/>
                  </a:cubicBezTo>
                  <a:cubicBezTo>
                    <a:pt x="23509" y="38933"/>
                    <a:pt x="26040" y="38448"/>
                    <a:pt x="28451" y="37451"/>
                  </a:cubicBezTo>
                  <a:cubicBezTo>
                    <a:pt x="35717" y="34442"/>
                    <a:pt x="40462" y="27347"/>
                    <a:pt x="40462" y="19464"/>
                  </a:cubicBezTo>
                  <a:cubicBezTo>
                    <a:pt x="40462" y="8715"/>
                    <a:pt x="31747" y="0"/>
                    <a:pt x="20998" y="0"/>
                  </a:cubicBezTo>
                  <a:close/>
                </a:path>
              </a:pathLst>
            </a:custGeom>
            <a:solidFill>
              <a:srgbClr val="FFD3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89" name="Google Shape;4297;p64"/>
            <p:cNvSpPr/>
            <p:nvPr/>
          </p:nvSpPr>
          <p:spPr>
            <a:xfrm>
              <a:off x="4614763" y="3287063"/>
              <a:ext cx="817700" cy="812700"/>
            </a:xfrm>
            <a:custGeom>
              <a:avLst/>
              <a:gdLst/>
              <a:ahLst/>
              <a:cxnLst/>
              <a:rect l="l" t="t" r="r" b="b"/>
              <a:pathLst>
                <a:path w="32708" h="32508" extrusionOk="0">
                  <a:moveTo>
                    <a:pt x="12370" y="1"/>
                  </a:moveTo>
                  <a:cubicBezTo>
                    <a:pt x="12312" y="1"/>
                    <a:pt x="12269" y="15"/>
                    <a:pt x="12212" y="15"/>
                  </a:cubicBezTo>
                  <a:cubicBezTo>
                    <a:pt x="11237" y="144"/>
                    <a:pt x="11166" y="1463"/>
                    <a:pt x="11438" y="2982"/>
                  </a:cubicBezTo>
                  <a:cubicBezTo>
                    <a:pt x="12312" y="4415"/>
                    <a:pt x="13043" y="5920"/>
                    <a:pt x="13631" y="7483"/>
                  </a:cubicBezTo>
                  <a:cubicBezTo>
                    <a:pt x="13918" y="7397"/>
                    <a:pt x="14204" y="7325"/>
                    <a:pt x="14505" y="7268"/>
                  </a:cubicBezTo>
                  <a:cubicBezTo>
                    <a:pt x="14233" y="5232"/>
                    <a:pt x="14090" y="3226"/>
                    <a:pt x="14247" y="1592"/>
                  </a:cubicBezTo>
                  <a:cubicBezTo>
                    <a:pt x="13717" y="675"/>
                    <a:pt x="13086" y="1"/>
                    <a:pt x="12370" y="1"/>
                  </a:cubicBezTo>
                  <a:close/>
                  <a:moveTo>
                    <a:pt x="20840" y="273"/>
                  </a:moveTo>
                  <a:cubicBezTo>
                    <a:pt x="20109" y="273"/>
                    <a:pt x="19450" y="1234"/>
                    <a:pt x="18920" y="2423"/>
                  </a:cubicBezTo>
                  <a:cubicBezTo>
                    <a:pt x="18934" y="4057"/>
                    <a:pt x="18819" y="5691"/>
                    <a:pt x="18576" y="7311"/>
                  </a:cubicBezTo>
                  <a:cubicBezTo>
                    <a:pt x="18948" y="7397"/>
                    <a:pt x="19307" y="7497"/>
                    <a:pt x="19665" y="7626"/>
                  </a:cubicBezTo>
                  <a:cubicBezTo>
                    <a:pt x="20253" y="6150"/>
                    <a:pt x="20969" y="4716"/>
                    <a:pt x="21801" y="3340"/>
                  </a:cubicBezTo>
                  <a:cubicBezTo>
                    <a:pt x="21915" y="1778"/>
                    <a:pt x="21772" y="345"/>
                    <a:pt x="20912" y="273"/>
                  </a:cubicBezTo>
                  <a:close/>
                  <a:moveTo>
                    <a:pt x="5213" y="4142"/>
                  </a:moveTo>
                  <a:cubicBezTo>
                    <a:pt x="4864" y="4142"/>
                    <a:pt x="4542" y="4255"/>
                    <a:pt x="4272" y="4458"/>
                  </a:cubicBezTo>
                  <a:cubicBezTo>
                    <a:pt x="3469" y="5103"/>
                    <a:pt x="3842" y="6293"/>
                    <a:pt x="4630" y="7526"/>
                  </a:cubicBezTo>
                  <a:cubicBezTo>
                    <a:pt x="6006" y="8257"/>
                    <a:pt x="7540" y="9317"/>
                    <a:pt x="9045" y="10492"/>
                  </a:cubicBezTo>
                  <a:cubicBezTo>
                    <a:pt x="9303" y="10191"/>
                    <a:pt x="9575" y="9905"/>
                    <a:pt x="9861" y="9647"/>
                  </a:cubicBezTo>
                  <a:cubicBezTo>
                    <a:pt x="8486" y="7870"/>
                    <a:pt x="7253" y="6021"/>
                    <a:pt x="6579" y="4444"/>
                  </a:cubicBezTo>
                  <a:cubicBezTo>
                    <a:pt x="6164" y="4258"/>
                    <a:pt x="5719" y="4157"/>
                    <a:pt x="5275" y="4143"/>
                  </a:cubicBezTo>
                  <a:cubicBezTo>
                    <a:pt x="5254" y="4142"/>
                    <a:pt x="5233" y="4142"/>
                    <a:pt x="5213" y="4142"/>
                  </a:cubicBezTo>
                  <a:close/>
                  <a:moveTo>
                    <a:pt x="28002" y="5073"/>
                  </a:moveTo>
                  <a:cubicBezTo>
                    <a:pt x="27985" y="5073"/>
                    <a:pt x="27967" y="5073"/>
                    <a:pt x="27949" y="5075"/>
                  </a:cubicBezTo>
                  <a:lnTo>
                    <a:pt x="27935" y="5075"/>
                  </a:lnTo>
                  <a:cubicBezTo>
                    <a:pt x="27290" y="5075"/>
                    <a:pt x="26401" y="5548"/>
                    <a:pt x="25541" y="6150"/>
                  </a:cubicBezTo>
                  <a:cubicBezTo>
                    <a:pt x="24782" y="7382"/>
                    <a:pt x="23965" y="8572"/>
                    <a:pt x="23062" y="9704"/>
                  </a:cubicBezTo>
                  <a:cubicBezTo>
                    <a:pt x="23363" y="9991"/>
                    <a:pt x="23650" y="10292"/>
                    <a:pt x="23907" y="10607"/>
                  </a:cubicBezTo>
                  <a:cubicBezTo>
                    <a:pt x="24911" y="9833"/>
                    <a:pt x="25943" y="9116"/>
                    <a:pt x="27032" y="8472"/>
                  </a:cubicBezTo>
                  <a:cubicBezTo>
                    <a:pt x="28193" y="7196"/>
                    <a:pt x="29211" y="5734"/>
                    <a:pt x="28465" y="5218"/>
                  </a:cubicBezTo>
                  <a:cubicBezTo>
                    <a:pt x="28324" y="5128"/>
                    <a:pt x="28159" y="5073"/>
                    <a:pt x="28002" y="5073"/>
                  </a:cubicBezTo>
                  <a:close/>
                  <a:moveTo>
                    <a:pt x="29770" y="11811"/>
                  </a:moveTo>
                  <a:lnTo>
                    <a:pt x="29741" y="11825"/>
                  </a:lnTo>
                  <a:cubicBezTo>
                    <a:pt x="29742" y="11825"/>
                    <a:pt x="29743" y="11825"/>
                    <a:pt x="29744" y="11825"/>
                  </a:cubicBezTo>
                  <a:lnTo>
                    <a:pt x="29743" y="11825"/>
                  </a:lnTo>
                  <a:cubicBezTo>
                    <a:pt x="29752" y="11821"/>
                    <a:pt x="29761" y="11816"/>
                    <a:pt x="29770" y="11811"/>
                  </a:cubicBezTo>
                  <a:close/>
                  <a:moveTo>
                    <a:pt x="29743" y="11825"/>
                  </a:moveTo>
                  <a:lnTo>
                    <a:pt x="29743" y="11825"/>
                  </a:lnTo>
                  <a:cubicBezTo>
                    <a:pt x="28419" y="12551"/>
                    <a:pt x="27066" y="13205"/>
                    <a:pt x="25670" y="13775"/>
                  </a:cubicBezTo>
                  <a:cubicBezTo>
                    <a:pt x="25814" y="14205"/>
                    <a:pt x="25914" y="14635"/>
                    <a:pt x="26000" y="15064"/>
                  </a:cubicBezTo>
                  <a:cubicBezTo>
                    <a:pt x="27276" y="14864"/>
                    <a:pt x="28551" y="14749"/>
                    <a:pt x="29841" y="14692"/>
                  </a:cubicBezTo>
                  <a:cubicBezTo>
                    <a:pt x="31360" y="14133"/>
                    <a:pt x="32708" y="13402"/>
                    <a:pt x="32392" y="12657"/>
                  </a:cubicBezTo>
                  <a:cubicBezTo>
                    <a:pt x="32120" y="12041"/>
                    <a:pt x="31004" y="11826"/>
                    <a:pt x="29744" y="11825"/>
                  </a:cubicBezTo>
                  <a:close/>
                  <a:moveTo>
                    <a:pt x="2996" y="11711"/>
                  </a:moveTo>
                  <a:cubicBezTo>
                    <a:pt x="1678" y="11711"/>
                    <a:pt x="488" y="11926"/>
                    <a:pt x="259" y="12657"/>
                  </a:cubicBezTo>
                  <a:cubicBezTo>
                    <a:pt x="15" y="13431"/>
                    <a:pt x="846" y="14276"/>
                    <a:pt x="1878" y="15007"/>
                  </a:cubicBezTo>
                  <a:lnTo>
                    <a:pt x="2423" y="15007"/>
                  </a:lnTo>
                  <a:cubicBezTo>
                    <a:pt x="3885" y="15021"/>
                    <a:pt x="5347" y="15122"/>
                    <a:pt x="6809" y="15308"/>
                  </a:cubicBezTo>
                  <a:cubicBezTo>
                    <a:pt x="6895" y="14764"/>
                    <a:pt x="7024" y="14219"/>
                    <a:pt x="7196" y="13689"/>
                  </a:cubicBezTo>
                  <a:cubicBezTo>
                    <a:pt x="5877" y="13115"/>
                    <a:pt x="4601" y="12470"/>
                    <a:pt x="3369" y="11739"/>
                  </a:cubicBezTo>
                  <a:lnTo>
                    <a:pt x="3010" y="11739"/>
                  </a:lnTo>
                  <a:lnTo>
                    <a:pt x="2996" y="11711"/>
                  </a:lnTo>
                  <a:close/>
                  <a:moveTo>
                    <a:pt x="25971" y="18805"/>
                  </a:moveTo>
                  <a:cubicBezTo>
                    <a:pt x="25857" y="19307"/>
                    <a:pt x="25713" y="19823"/>
                    <a:pt x="25527" y="20310"/>
                  </a:cubicBezTo>
                  <a:cubicBezTo>
                    <a:pt x="26473" y="20712"/>
                    <a:pt x="27419" y="21127"/>
                    <a:pt x="28293" y="21571"/>
                  </a:cubicBezTo>
                  <a:cubicBezTo>
                    <a:pt x="28881" y="21743"/>
                    <a:pt x="29483" y="21844"/>
                    <a:pt x="30085" y="21858"/>
                  </a:cubicBezTo>
                  <a:cubicBezTo>
                    <a:pt x="30887" y="21858"/>
                    <a:pt x="31489" y="21586"/>
                    <a:pt x="31547" y="20826"/>
                  </a:cubicBezTo>
                  <a:cubicBezTo>
                    <a:pt x="31604" y="20067"/>
                    <a:pt x="31174" y="19522"/>
                    <a:pt x="30529" y="19092"/>
                  </a:cubicBezTo>
                  <a:lnTo>
                    <a:pt x="30357" y="19092"/>
                  </a:lnTo>
                  <a:cubicBezTo>
                    <a:pt x="28895" y="19078"/>
                    <a:pt x="27433" y="18977"/>
                    <a:pt x="25986" y="18805"/>
                  </a:cubicBezTo>
                  <a:close/>
                  <a:moveTo>
                    <a:pt x="6866" y="18562"/>
                  </a:moveTo>
                  <a:cubicBezTo>
                    <a:pt x="5490" y="18691"/>
                    <a:pt x="4114" y="18777"/>
                    <a:pt x="2867" y="18791"/>
                  </a:cubicBezTo>
                  <a:cubicBezTo>
                    <a:pt x="1405" y="19508"/>
                    <a:pt x="1" y="20468"/>
                    <a:pt x="345" y="21371"/>
                  </a:cubicBezTo>
                  <a:cubicBezTo>
                    <a:pt x="502" y="21801"/>
                    <a:pt x="1047" y="21958"/>
                    <a:pt x="1778" y="21958"/>
                  </a:cubicBezTo>
                  <a:cubicBezTo>
                    <a:pt x="2638" y="21930"/>
                    <a:pt x="3483" y="21801"/>
                    <a:pt x="4300" y="21586"/>
                  </a:cubicBezTo>
                  <a:cubicBezTo>
                    <a:pt x="5246" y="21099"/>
                    <a:pt x="6264" y="20626"/>
                    <a:pt x="7310" y="20196"/>
                  </a:cubicBezTo>
                  <a:cubicBezTo>
                    <a:pt x="7124" y="19665"/>
                    <a:pt x="6966" y="19121"/>
                    <a:pt x="6866" y="18562"/>
                  </a:cubicBezTo>
                  <a:close/>
                  <a:moveTo>
                    <a:pt x="23693" y="23306"/>
                  </a:moveTo>
                  <a:cubicBezTo>
                    <a:pt x="23463" y="23564"/>
                    <a:pt x="23220" y="23807"/>
                    <a:pt x="22976" y="24037"/>
                  </a:cubicBezTo>
                  <a:cubicBezTo>
                    <a:pt x="23621" y="24854"/>
                    <a:pt x="24251" y="25699"/>
                    <a:pt x="24810" y="26516"/>
                  </a:cubicBezTo>
                  <a:cubicBezTo>
                    <a:pt x="25627" y="27176"/>
                    <a:pt x="26487" y="27691"/>
                    <a:pt x="27161" y="27691"/>
                  </a:cubicBezTo>
                  <a:cubicBezTo>
                    <a:pt x="27347" y="27691"/>
                    <a:pt x="27534" y="27649"/>
                    <a:pt x="27691" y="27563"/>
                  </a:cubicBezTo>
                  <a:cubicBezTo>
                    <a:pt x="28150" y="27290"/>
                    <a:pt x="28121" y="26717"/>
                    <a:pt x="27849" y="26043"/>
                  </a:cubicBezTo>
                  <a:cubicBezTo>
                    <a:pt x="26387" y="25241"/>
                    <a:pt x="25011" y="24323"/>
                    <a:pt x="23693" y="23306"/>
                  </a:cubicBezTo>
                  <a:close/>
                  <a:moveTo>
                    <a:pt x="9145" y="23277"/>
                  </a:moveTo>
                  <a:cubicBezTo>
                    <a:pt x="7955" y="24180"/>
                    <a:pt x="6694" y="25011"/>
                    <a:pt x="5404" y="25771"/>
                  </a:cubicBezTo>
                  <a:cubicBezTo>
                    <a:pt x="4974" y="26860"/>
                    <a:pt x="4773" y="27878"/>
                    <a:pt x="5275" y="28279"/>
                  </a:cubicBezTo>
                  <a:cubicBezTo>
                    <a:pt x="5404" y="28369"/>
                    <a:pt x="5544" y="28425"/>
                    <a:pt x="5696" y="28425"/>
                  </a:cubicBezTo>
                  <a:cubicBezTo>
                    <a:pt x="5713" y="28425"/>
                    <a:pt x="5730" y="28424"/>
                    <a:pt x="5748" y="28422"/>
                  </a:cubicBezTo>
                  <a:cubicBezTo>
                    <a:pt x="6393" y="28422"/>
                    <a:pt x="7353" y="27835"/>
                    <a:pt x="8314" y="27090"/>
                  </a:cubicBezTo>
                  <a:cubicBezTo>
                    <a:pt x="8873" y="26187"/>
                    <a:pt x="9532" y="25255"/>
                    <a:pt x="10234" y="24338"/>
                  </a:cubicBezTo>
                  <a:cubicBezTo>
                    <a:pt x="9847" y="24008"/>
                    <a:pt x="9489" y="23650"/>
                    <a:pt x="9145" y="23277"/>
                  </a:cubicBezTo>
                  <a:close/>
                  <a:moveTo>
                    <a:pt x="19493" y="26072"/>
                  </a:moveTo>
                  <a:cubicBezTo>
                    <a:pt x="19092" y="26201"/>
                    <a:pt x="18690" y="26301"/>
                    <a:pt x="18275" y="26387"/>
                  </a:cubicBezTo>
                  <a:cubicBezTo>
                    <a:pt x="18418" y="27649"/>
                    <a:pt x="18533" y="28910"/>
                    <a:pt x="18561" y="30085"/>
                  </a:cubicBezTo>
                  <a:cubicBezTo>
                    <a:pt x="19106" y="31045"/>
                    <a:pt x="19694" y="31834"/>
                    <a:pt x="20267" y="31834"/>
                  </a:cubicBezTo>
                  <a:cubicBezTo>
                    <a:pt x="20324" y="31834"/>
                    <a:pt x="20382" y="31834"/>
                    <a:pt x="20439" y="31805"/>
                  </a:cubicBezTo>
                  <a:cubicBezTo>
                    <a:pt x="21041" y="31633"/>
                    <a:pt x="21127" y="30558"/>
                    <a:pt x="21012" y="29340"/>
                  </a:cubicBezTo>
                  <a:cubicBezTo>
                    <a:pt x="20453" y="28279"/>
                    <a:pt x="19937" y="27190"/>
                    <a:pt x="19493" y="26072"/>
                  </a:cubicBezTo>
                  <a:close/>
                  <a:moveTo>
                    <a:pt x="13287" y="26043"/>
                  </a:moveTo>
                  <a:cubicBezTo>
                    <a:pt x="12685" y="27448"/>
                    <a:pt x="12026" y="28809"/>
                    <a:pt x="11266" y="30142"/>
                  </a:cubicBezTo>
                  <a:cubicBezTo>
                    <a:pt x="11309" y="31289"/>
                    <a:pt x="11567" y="32221"/>
                    <a:pt x="12226" y="32464"/>
                  </a:cubicBezTo>
                  <a:cubicBezTo>
                    <a:pt x="12312" y="32493"/>
                    <a:pt x="12398" y="32507"/>
                    <a:pt x="12499" y="32507"/>
                  </a:cubicBezTo>
                  <a:cubicBezTo>
                    <a:pt x="13273" y="32507"/>
                    <a:pt x="13946" y="31346"/>
                    <a:pt x="14491" y="29985"/>
                  </a:cubicBezTo>
                  <a:cubicBezTo>
                    <a:pt x="14520" y="28852"/>
                    <a:pt x="14634" y="27634"/>
                    <a:pt x="14792" y="26416"/>
                  </a:cubicBezTo>
                  <a:cubicBezTo>
                    <a:pt x="14276" y="26330"/>
                    <a:pt x="13774" y="26201"/>
                    <a:pt x="13287" y="26043"/>
                  </a:cubicBezTo>
                  <a:close/>
                </a:path>
              </a:pathLst>
            </a:custGeom>
            <a:solidFill>
              <a:srgbClr val="FF885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90" name="Google Shape;4298;p64"/>
            <p:cNvSpPr/>
            <p:nvPr/>
          </p:nvSpPr>
          <p:spPr>
            <a:xfrm>
              <a:off x="4895338" y="3237588"/>
              <a:ext cx="265125" cy="477350"/>
            </a:xfrm>
            <a:custGeom>
              <a:avLst/>
              <a:gdLst/>
              <a:ahLst/>
              <a:cxnLst/>
              <a:rect l="l" t="t" r="r" b="b"/>
              <a:pathLst>
                <a:path w="10605" h="19094" extrusionOk="0">
                  <a:moveTo>
                    <a:pt x="5419" y="0"/>
                  </a:moveTo>
                  <a:cubicBezTo>
                    <a:pt x="5391" y="0"/>
                    <a:pt x="5361" y="1"/>
                    <a:pt x="5332" y="2"/>
                  </a:cubicBezTo>
                  <a:cubicBezTo>
                    <a:pt x="0" y="217"/>
                    <a:pt x="5332" y="19093"/>
                    <a:pt x="5332" y="19093"/>
                  </a:cubicBezTo>
                  <a:cubicBezTo>
                    <a:pt x="5332" y="19093"/>
                    <a:pt x="10605" y="0"/>
                    <a:pt x="5419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91" name="Google Shape;4299;p64"/>
            <p:cNvSpPr/>
            <p:nvPr/>
          </p:nvSpPr>
          <p:spPr>
            <a:xfrm>
              <a:off x="4664213" y="3294288"/>
              <a:ext cx="364425" cy="420650"/>
            </a:xfrm>
            <a:custGeom>
              <a:avLst/>
              <a:gdLst/>
              <a:ahLst/>
              <a:cxnLst/>
              <a:rect l="l" t="t" r="r" b="b"/>
              <a:pathLst>
                <a:path w="14577" h="16826" extrusionOk="0">
                  <a:moveTo>
                    <a:pt x="6090" y="1"/>
                  </a:moveTo>
                  <a:cubicBezTo>
                    <a:pt x="5789" y="1"/>
                    <a:pt x="5483" y="69"/>
                    <a:pt x="5175" y="214"/>
                  </a:cubicBezTo>
                  <a:cubicBezTo>
                    <a:pt x="1" y="2636"/>
                    <a:pt x="14577" y="16825"/>
                    <a:pt x="14577" y="16825"/>
                  </a:cubicBezTo>
                  <a:cubicBezTo>
                    <a:pt x="14577" y="16825"/>
                    <a:pt x="10827" y="1"/>
                    <a:pt x="6090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92" name="Google Shape;4300;p64"/>
            <p:cNvSpPr/>
            <p:nvPr/>
          </p:nvSpPr>
          <p:spPr>
            <a:xfrm>
              <a:off x="5028613" y="3297963"/>
              <a:ext cx="358000" cy="416975"/>
            </a:xfrm>
            <a:custGeom>
              <a:avLst/>
              <a:gdLst/>
              <a:ahLst/>
              <a:cxnLst/>
              <a:rect l="l" t="t" r="r" b="b"/>
              <a:pathLst>
                <a:path w="14320" h="16679" extrusionOk="0">
                  <a:moveTo>
                    <a:pt x="8717" y="1"/>
                  </a:moveTo>
                  <a:cubicBezTo>
                    <a:pt x="4186" y="1"/>
                    <a:pt x="1" y="16678"/>
                    <a:pt x="1" y="16678"/>
                  </a:cubicBezTo>
                  <a:cubicBezTo>
                    <a:pt x="1" y="16678"/>
                    <a:pt x="14319" y="2259"/>
                    <a:pt x="9489" y="167"/>
                  </a:cubicBezTo>
                  <a:cubicBezTo>
                    <a:pt x="9231" y="54"/>
                    <a:pt x="8974" y="1"/>
                    <a:pt x="8717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93" name="Google Shape;4301;p64"/>
            <p:cNvSpPr/>
            <p:nvPr/>
          </p:nvSpPr>
          <p:spPr>
            <a:xfrm>
              <a:off x="5028613" y="3459863"/>
              <a:ext cx="489850" cy="255075"/>
            </a:xfrm>
            <a:custGeom>
              <a:avLst/>
              <a:gdLst/>
              <a:ahLst/>
              <a:cxnLst/>
              <a:rect l="l" t="t" r="r" b="b"/>
              <a:pathLst>
                <a:path w="19594" h="10203" extrusionOk="0">
                  <a:moveTo>
                    <a:pt x="14702" y="1"/>
                  </a:moveTo>
                  <a:cubicBezTo>
                    <a:pt x="9971" y="1"/>
                    <a:pt x="1" y="10202"/>
                    <a:pt x="1" y="10202"/>
                  </a:cubicBezTo>
                  <a:cubicBezTo>
                    <a:pt x="1" y="10202"/>
                    <a:pt x="19594" y="4225"/>
                    <a:pt x="16340" y="657"/>
                  </a:cubicBezTo>
                  <a:cubicBezTo>
                    <a:pt x="15925" y="201"/>
                    <a:pt x="15365" y="1"/>
                    <a:pt x="14702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94" name="Google Shape;4302;p64"/>
            <p:cNvSpPr/>
            <p:nvPr/>
          </p:nvSpPr>
          <p:spPr>
            <a:xfrm>
              <a:off x="4566388" y="3450788"/>
              <a:ext cx="462250" cy="264150"/>
            </a:xfrm>
            <a:custGeom>
              <a:avLst/>
              <a:gdLst/>
              <a:ahLst/>
              <a:cxnLst/>
              <a:rect l="l" t="t" r="r" b="b"/>
              <a:pathLst>
                <a:path w="18490" h="10566" extrusionOk="0">
                  <a:moveTo>
                    <a:pt x="3604" y="1"/>
                  </a:moveTo>
                  <a:cubicBezTo>
                    <a:pt x="2954" y="1"/>
                    <a:pt x="2454" y="248"/>
                    <a:pt x="2165" y="819"/>
                  </a:cubicBezTo>
                  <a:cubicBezTo>
                    <a:pt x="1" y="5133"/>
                    <a:pt x="18490" y="10565"/>
                    <a:pt x="18490" y="10565"/>
                  </a:cubicBezTo>
                  <a:cubicBezTo>
                    <a:pt x="18490" y="10565"/>
                    <a:pt x="7850" y="1"/>
                    <a:pt x="3604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95" name="Google Shape;4303;p64"/>
            <p:cNvSpPr/>
            <p:nvPr/>
          </p:nvSpPr>
          <p:spPr>
            <a:xfrm>
              <a:off x="4553213" y="3662238"/>
              <a:ext cx="475425" cy="94750"/>
            </a:xfrm>
            <a:custGeom>
              <a:avLst/>
              <a:gdLst/>
              <a:ahLst/>
              <a:cxnLst/>
              <a:rect l="l" t="t" r="r" b="b"/>
              <a:pathLst>
                <a:path w="19017" h="3790" extrusionOk="0">
                  <a:moveTo>
                    <a:pt x="4880" y="0"/>
                  </a:moveTo>
                  <a:cubicBezTo>
                    <a:pt x="2261" y="0"/>
                    <a:pt x="292" y="462"/>
                    <a:pt x="155" y="1820"/>
                  </a:cubicBezTo>
                  <a:cubicBezTo>
                    <a:pt x="0" y="3306"/>
                    <a:pt x="2251" y="3790"/>
                    <a:pt x="5247" y="3790"/>
                  </a:cubicBezTo>
                  <a:cubicBezTo>
                    <a:pt x="10835" y="3790"/>
                    <a:pt x="19017" y="2107"/>
                    <a:pt x="19017" y="2107"/>
                  </a:cubicBezTo>
                  <a:cubicBezTo>
                    <a:pt x="19017" y="2107"/>
                    <a:pt x="10469" y="0"/>
                    <a:pt x="4880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96" name="Google Shape;4304;p64"/>
            <p:cNvSpPr/>
            <p:nvPr/>
          </p:nvSpPr>
          <p:spPr>
            <a:xfrm>
              <a:off x="4702188" y="3714913"/>
              <a:ext cx="326450" cy="408475"/>
            </a:xfrm>
            <a:custGeom>
              <a:avLst/>
              <a:gdLst/>
              <a:ahLst/>
              <a:cxnLst/>
              <a:rect l="l" t="t" r="r" b="b"/>
              <a:pathLst>
                <a:path w="13058" h="16339" extrusionOk="0">
                  <a:moveTo>
                    <a:pt x="13058" y="0"/>
                  </a:moveTo>
                  <a:cubicBezTo>
                    <a:pt x="13057" y="1"/>
                    <a:pt x="1" y="13057"/>
                    <a:pt x="3627" y="16024"/>
                  </a:cubicBezTo>
                  <a:cubicBezTo>
                    <a:pt x="3889" y="16239"/>
                    <a:pt x="4162" y="16339"/>
                    <a:pt x="4444" y="16339"/>
                  </a:cubicBezTo>
                  <a:cubicBezTo>
                    <a:pt x="8051" y="16339"/>
                    <a:pt x="13058" y="1"/>
                    <a:pt x="13058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97" name="Google Shape;4305;p64"/>
            <p:cNvSpPr/>
            <p:nvPr/>
          </p:nvSpPr>
          <p:spPr>
            <a:xfrm>
              <a:off x="4574988" y="3714913"/>
              <a:ext cx="453650" cy="250950"/>
            </a:xfrm>
            <a:custGeom>
              <a:avLst/>
              <a:gdLst/>
              <a:ahLst/>
              <a:cxnLst/>
              <a:rect l="l" t="t" r="r" b="b"/>
              <a:pathLst>
                <a:path w="18146" h="10038" extrusionOk="0">
                  <a:moveTo>
                    <a:pt x="18146" y="0"/>
                  </a:moveTo>
                  <a:lnTo>
                    <a:pt x="18146" y="0"/>
                  </a:lnTo>
                  <a:cubicBezTo>
                    <a:pt x="18145" y="0"/>
                    <a:pt x="1" y="4759"/>
                    <a:pt x="1821" y="9159"/>
                  </a:cubicBezTo>
                  <a:cubicBezTo>
                    <a:pt x="2073" y="9773"/>
                    <a:pt x="2573" y="10037"/>
                    <a:pt x="3247" y="10037"/>
                  </a:cubicBezTo>
                  <a:cubicBezTo>
                    <a:pt x="7398" y="10037"/>
                    <a:pt x="18146" y="0"/>
                    <a:pt x="18146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98" name="Google Shape;4306;p64"/>
            <p:cNvSpPr/>
            <p:nvPr/>
          </p:nvSpPr>
          <p:spPr>
            <a:xfrm>
              <a:off x="5028613" y="3654263"/>
              <a:ext cx="473275" cy="110675"/>
            </a:xfrm>
            <a:custGeom>
              <a:avLst/>
              <a:gdLst/>
              <a:ahLst/>
              <a:cxnLst/>
              <a:rect l="l" t="t" r="r" b="b"/>
              <a:pathLst>
                <a:path w="18931" h="4427" extrusionOk="0">
                  <a:moveTo>
                    <a:pt x="14024" y="1"/>
                  </a:moveTo>
                  <a:cubicBezTo>
                    <a:pt x="8459" y="1"/>
                    <a:pt x="1" y="2426"/>
                    <a:pt x="1" y="2426"/>
                  </a:cubicBezTo>
                  <a:cubicBezTo>
                    <a:pt x="1" y="2426"/>
                    <a:pt x="8205" y="4427"/>
                    <a:pt x="13769" y="4427"/>
                  </a:cubicBezTo>
                  <a:cubicBezTo>
                    <a:pt x="16722" y="4427"/>
                    <a:pt x="18931" y="3863"/>
                    <a:pt x="18777" y="2139"/>
                  </a:cubicBezTo>
                  <a:cubicBezTo>
                    <a:pt x="18639" y="543"/>
                    <a:pt x="16655" y="1"/>
                    <a:pt x="14024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99" name="Google Shape;4307;p64"/>
            <p:cNvSpPr/>
            <p:nvPr/>
          </p:nvSpPr>
          <p:spPr>
            <a:xfrm>
              <a:off x="5028613" y="3714913"/>
              <a:ext cx="462975" cy="250275"/>
            </a:xfrm>
            <a:custGeom>
              <a:avLst/>
              <a:gdLst/>
              <a:ahLst/>
              <a:cxnLst/>
              <a:rect l="l" t="t" r="r" b="b"/>
              <a:pathLst>
                <a:path w="18519" h="10011" extrusionOk="0">
                  <a:moveTo>
                    <a:pt x="1" y="0"/>
                  </a:moveTo>
                  <a:lnTo>
                    <a:pt x="1" y="0"/>
                  </a:lnTo>
                  <a:cubicBezTo>
                    <a:pt x="1" y="0"/>
                    <a:pt x="10087" y="10011"/>
                    <a:pt x="14583" y="10011"/>
                  </a:cubicBezTo>
                  <a:cubicBezTo>
                    <a:pt x="15297" y="10011"/>
                    <a:pt x="15870" y="9758"/>
                    <a:pt x="16240" y="9173"/>
                  </a:cubicBezTo>
                  <a:cubicBezTo>
                    <a:pt x="18519" y="5518"/>
                    <a:pt x="2" y="0"/>
                    <a:pt x="1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00" name="Google Shape;4308;p64"/>
            <p:cNvSpPr/>
            <p:nvPr/>
          </p:nvSpPr>
          <p:spPr>
            <a:xfrm>
              <a:off x="5028613" y="3710963"/>
              <a:ext cx="356550" cy="408725"/>
            </a:xfrm>
            <a:custGeom>
              <a:avLst/>
              <a:gdLst/>
              <a:ahLst/>
              <a:cxnLst/>
              <a:rect l="l" t="t" r="r" b="b"/>
              <a:pathLst>
                <a:path w="14262" h="16349" extrusionOk="0">
                  <a:moveTo>
                    <a:pt x="1" y="0"/>
                  </a:moveTo>
                  <a:lnTo>
                    <a:pt x="1" y="0"/>
                  </a:lnTo>
                  <a:cubicBezTo>
                    <a:pt x="1" y="1"/>
                    <a:pt x="4005" y="16348"/>
                    <a:pt x="8542" y="16348"/>
                  </a:cubicBezTo>
                  <a:cubicBezTo>
                    <a:pt x="8823" y="16348"/>
                    <a:pt x="9105" y="16286"/>
                    <a:pt x="9389" y="16153"/>
                  </a:cubicBezTo>
                  <a:cubicBezTo>
                    <a:pt x="14262" y="13860"/>
                    <a:pt x="2" y="1"/>
                    <a:pt x="1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01" name="Google Shape;4309;p64"/>
            <p:cNvSpPr/>
            <p:nvPr/>
          </p:nvSpPr>
          <p:spPr>
            <a:xfrm>
              <a:off x="4912163" y="3710963"/>
              <a:ext cx="230350" cy="467275"/>
            </a:xfrm>
            <a:custGeom>
              <a:avLst/>
              <a:gdLst/>
              <a:ahLst/>
              <a:cxnLst/>
              <a:rect l="l" t="t" r="r" b="b"/>
              <a:pathLst>
                <a:path w="9214" h="18691" extrusionOk="0">
                  <a:moveTo>
                    <a:pt x="4659" y="0"/>
                  </a:moveTo>
                  <a:cubicBezTo>
                    <a:pt x="4659" y="1"/>
                    <a:pt x="1" y="18604"/>
                    <a:pt x="4616" y="18690"/>
                  </a:cubicBezTo>
                  <a:cubicBezTo>
                    <a:pt x="4625" y="18690"/>
                    <a:pt x="4633" y="18690"/>
                    <a:pt x="4642" y="18690"/>
                  </a:cubicBezTo>
                  <a:cubicBezTo>
                    <a:pt x="9213" y="18690"/>
                    <a:pt x="4659" y="1"/>
                    <a:pt x="4659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02" name="Google Shape;4310;p64"/>
            <p:cNvSpPr/>
            <p:nvPr/>
          </p:nvSpPr>
          <p:spPr>
            <a:xfrm>
              <a:off x="4762763" y="3464088"/>
              <a:ext cx="505950" cy="486750"/>
            </a:xfrm>
            <a:custGeom>
              <a:avLst/>
              <a:gdLst/>
              <a:ahLst/>
              <a:cxnLst/>
              <a:rect l="l" t="t" r="r" b="b"/>
              <a:pathLst>
                <a:path w="20238" h="19470" extrusionOk="0">
                  <a:moveTo>
                    <a:pt x="10506" y="0"/>
                  </a:moveTo>
                  <a:cubicBezTo>
                    <a:pt x="6564" y="0"/>
                    <a:pt x="3024" y="2365"/>
                    <a:pt x="1505" y="6006"/>
                  </a:cubicBezTo>
                  <a:cubicBezTo>
                    <a:pt x="0" y="9646"/>
                    <a:pt x="831" y="13831"/>
                    <a:pt x="3612" y="16612"/>
                  </a:cubicBezTo>
                  <a:cubicBezTo>
                    <a:pt x="5485" y="18475"/>
                    <a:pt x="7983" y="19470"/>
                    <a:pt x="10523" y="19470"/>
                  </a:cubicBezTo>
                  <a:cubicBezTo>
                    <a:pt x="11772" y="19470"/>
                    <a:pt x="13032" y="19229"/>
                    <a:pt x="14232" y="18733"/>
                  </a:cubicBezTo>
                  <a:cubicBezTo>
                    <a:pt x="17859" y="17228"/>
                    <a:pt x="20238" y="13674"/>
                    <a:pt x="20238" y="9732"/>
                  </a:cubicBezTo>
                  <a:cubicBezTo>
                    <a:pt x="20238" y="4357"/>
                    <a:pt x="15881" y="0"/>
                    <a:pt x="10506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03" name="Google Shape;4311;p64"/>
            <p:cNvSpPr/>
            <p:nvPr/>
          </p:nvSpPr>
          <p:spPr>
            <a:xfrm>
              <a:off x="5016438" y="3355863"/>
              <a:ext cx="17575" cy="108600"/>
            </a:xfrm>
            <a:custGeom>
              <a:avLst/>
              <a:gdLst/>
              <a:ahLst/>
              <a:cxnLst/>
              <a:rect l="l" t="t" r="r" b="b"/>
              <a:pathLst>
                <a:path w="703" h="4344" extrusionOk="0">
                  <a:moveTo>
                    <a:pt x="345" y="1"/>
                  </a:moveTo>
                  <a:cubicBezTo>
                    <a:pt x="347" y="22"/>
                    <a:pt x="350" y="43"/>
                    <a:pt x="352" y="64"/>
                  </a:cubicBezTo>
                  <a:lnTo>
                    <a:pt x="352" y="64"/>
                  </a:lnTo>
                  <a:cubicBezTo>
                    <a:pt x="354" y="43"/>
                    <a:pt x="357" y="22"/>
                    <a:pt x="359" y="1"/>
                  </a:cubicBezTo>
                  <a:close/>
                  <a:moveTo>
                    <a:pt x="352" y="64"/>
                  </a:moveTo>
                  <a:lnTo>
                    <a:pt x="352" y="64"/>
                  </a:lnTo>
                  <a:cubicBezTo>
                    <a:pt x="198" y="1491"/>
                    <a:pt x="85" y="2917"/>
                    <a:pt x="1" y="4344"/>
                  </a:cubicBezTo>
                  <a:lnTo>
                    <a:pt x="703" y="4344"/>
                  </a:lnTo>
                  <a:cubicBezTo>
                    <a:pt x="618" y="2917"/>
                    <a:pt x="519" y="1491"/>
                    <a:pt x="352" y="64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04" name="Google Shape;4312;p64"/>
            <p:cNvSpPr/>
            <p:nvPr/>
          </p:nvSpPr>
          <p:spPr>
            <a:xfrm>
              <a:off x="5140063" y="3403163"/>
              <a:ext cx="62000" cy="98575"/>
            </a:xfrm>
            <a:custGeom>
              <a:avLst/>
              <a:gdLst/>
              <a:ahLst/>
              <a:cxnLst/>
              <a:rect l="l" t="t" r="r" b="b"/>
              <a:pathLst>
                <a:path w="2480" h="3943" extrusionOk="0">
                  <a:moveTo>
                    <a:pt x="2480" y="1"/>
                  </a:moveTo>
                  <a:cubicBezTo>
                    <a:pt x="1620" y="1176"/>
                    <a:pt x="803" y="2380"/>
                    <a:pt x="0" y="3584"/>
                  </a:cubicBezTo>
                  <a:cubicBezTo>
                    <a:pt x="215" y="3699"/>
                    <a:pt x="416" y="3813"/>
                    <a:pt x="617" y="3942"/>
                  </a:cubicBezTo>
                  <a:cubicBezTo>
                    <a:pt x="1262" y="2638"/>
                    <a:pt x="1892" y="1334"/>
                    <a:pt x="2480" y="1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05" name="Google Shape;4313;p64"/>
            <p:cNvSpPr/>
            <p:nvPr/>
          </p:nvSpPr>
          <p:spPr>
            <a:xfrm>
              <a:off x="4848388" y="3403163"/>
              <a:ext cx="62025" cy="98575"/>
            </a:xfrm>
            <a:custGeom>
              <a:avLst/>
              <a:gdLst/>
              <a:ahLst/>
              <a:cxnLst/>
              <a:rect l="l" t="t" r="r" b="b"/>
              <a:pathLst>
                <a:path w="2481" h="3943" extrusionOk="0">
                  <a:moveTo>
                    <a:pt x="1" y="1"/>
                  </a:moveTo>
                  <a:lnTo>
                    <a:pt x="1" y="1"/>
                  </a:lnTo>
                  <a:cubicBezTo>
                    <a:pt x="588" y="1334"/>
                    <a:pt x="1219" y="2638"/>
                    <a:pt x="1878" y="3942"/>
                  </a:cubicBezTo>
                  <a:cubicBezTo>
                    <a:pt x="2079" y="3813"/>
                    <a:pt x="2279" y="3699"/>
                    <a:pt x="2480" y="3584"/>
                  </a:cubicBezTo>
                  <a:cubicBezTo>
                    <a:pt x="1692" y="2366"/>
                    <a:pt x="875" y="1162"/>
                    <a:pt x="1" y="1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06" name="Google Shape;4314;p64"/>
            <p:cNvSpPr/>
            <p:nvPr/>
          </p:nvSpPr>
          <p:spPr>
            <a:xfrm>
              <a:off x="5232513" y="3532513"/>
              <a:ext cx="99275" cy="62375"/>
            </a:xfrm>
            <a:custGeom>
              <a:avLst/>
              <a:gdLst/>
              <a:ahLst/>
              <a:cxnLst/>
              <a:rect l="l" t="t" r="r" b="b"/>
              <a:pathLst>
                <a:path w="3971" h="2495" extrusionOk="0">
                  <a:moveTo>
                    <a:pt x="3956" y="1"/>
                  </a:moveTo>
                  <a:cubicBezTo>
                    <a:pt x="2623" y="588"/>
                    <a:pt x="1304" y="1219"/>
                    <a:pt x="0" y="1878"/>
                  </a:cubicBezTo>
                  <a:cubicBezTo>
                    <a:pt x="115" y="2079"/>
                    <a:pt x="244" y="2280"/>
                    <a:pt x="358" y="2495"/>
                  </a:cubicBezTo>
                  <a:cubicBezTo>
                    <a:pt x="1577" y="1692"/>
                    <a:pt x="2781" y="875"/>
                    <a:pt x="3970" y="1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07" name="Google Shape;4315;p64"/>
            <p:cNvSpPr/>
            <p:nvPr/>
          </p:nvSpPr>
          <p:spPr>
            <a:xfrm>
              <a:off x="4719038" y="3532513"/>
              <a:ext cx="99275" cy="62375"/>
            </a:xfrm>
            <a:custGeom>
              <a:avLst/>
              <a:gdLst/>
              <a:ahLst/>
              <a:cxnLst/>
              <a:rect l="l" t="t" r="r" b="b"/>
              <a:pathLst>
                <a:path w="3971" h="2495" extrusionOk="0">
                  <a:moveTo>
                    <a:pt x="0" y="1"/>
                  </a:moveTo>
                  <a:cubicBezTo>
                    <a:pt x="1190" y="875"/>
                    <a:pt x="2394" y="1692"/>
                    <a:pt x="3612" y="2495"/>
                  </a:cubicBezTo>
                  <a:cubicBezTo>
                    <a:pt x="3727" y="2294"/>
                    <a:pt x="3842" y="2079"/>
                    <a:pt x="3971" y="1878"/>
                  </a:cubicBezTo>
                  <a:cubicBezTo>
                    <a:pt x="2666" y="1233"/>
                    <a:pt x="1348" y="588"/>
                    <a:pt x="15" y="1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08" name="Google Shape;4316;p64"/>
            <p:cNvSpPr/>
            <p:nvPr/>
          </p:nvSpPr>
          <p:spPr>
            <a:xfrm>
              <a:off x="5268688" y="3700563"/>
              <a:ext cx="110400" cy="17950"/>
            </a:xfrm>
            <a:custGeom>
              <a:avLst/>
              <a:gdLst/>
              <a:ahLst/>
              <a:cxnLst/>
              <a:rect l="l" t="t" r="r" b="b"/>
              <a:pathLst>
                <a:path w="4416" h="718" extrusionOk="0">
                  <a:moveTo>
                    <a:pt x="1" y="1"/>
                  </a:moveTo>
                  <a:lnTo>
                    <a:pt x="1" y="273"/>
                  </a:lnTo>
                  <a:lnTo>
                    <a:pt x="1" y="717"/>
                  </a:lnTo>
                  <a:cubicBezTo>
                    <a:pt x="1477" y="631"/>
                    <a:pt x="2939" y="517"/>
                    <a:pt x="4415" y="359"/>
                  </a:cubicBezTo>
                  <a:cubicBezTo>
                    <a:pt x="2939" y="187"/>
                    <a:pt x="1477" y="72"/>
                    <a:pt x="1" y="1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09" name="Google Shape;4317;p64"/>
            <p:cNvSpPr/>
            <p:nvPr/>
          </p:nvSpPr>
          <p:spPr>
            <a:xfrm>
              <a:off x="4671738" y="3700563"/>
              <a:ext cx="110375" cy="17950"/>
            </a:xfrm>
            <a:custGeom>
              <a:avLst/>
              <a:gdLst/>
              <a:ahLst/>
              <a:cxnLst/>
              <a:rect l="l" t="t" r="r" b="b"/>
              <a:pathLst>
                <a:path w="4415" h="718" extrusionOk="0">
                  <a:moveTo>
                    <a:pt x="4415" y="1"/>
                  </a:moveTo>
                  <a:cubicBezTo>
                    <a:pt x="2939" y="87"/>
                    <a:pt x="1462" y="187"/>
                    <a:pt x="1" y="359"/>
                  </a:cubicBezTo>
                  <a:cubicBezTo>
                    <a:pt x="1477" y="517"/>
                    <a:pt x="2939" y="631"/>
                    <a:pt x="4415" y="717"/>
                  </a:cubicBezTo>
                  <a:lnTo>
                    <a:pt x="4415" y="287"/>
                  </a:lnTo>
                  <a:lnTo>
                    <a:pt x="4415" y="1"/>
                  </a:ln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10" name="Google Shape;4318;p64"/>
            <p:cNvSpPr/>
            <p:nvPr/>
          </p:nvSpPr>
          <p:spPr>
            <a:xfrm>
              <a:off x="4719038" y="3822763"/>
              <a:ext cx="101075" cy="63450"/>
            </a:xfrm>
            <a:custGeom>
              <a:avLst/>
              <a:gdLst/>
              <a:ahLst/>
              <a:cxnLst/>
              <a:rect l="l" t="t" r="r" b="b"/>
              <a:pathLst>
                <a:path w="4043" h="2538" extrusionOk="0">
                  <a:moveTo>
                    <a:pt x="3684" y="0"/>
                  </a:moveTo>
                  <a:cubicBezTo>
                    <a:pt x="2437" y="817"/>
                    <a:pt x="1204" y="1648"/>
                    <a:pt x="0" y="2537"/>
                  </a:cubicBezTo>
                  <a:cubicBezTo>
                    <a:pt x="1362" y="1935"/>
                    <a:pt x="2709" y="1276"/>
                    <a:pt x="4042" y="616"/>
                  </a:cubicBezTo>
                  <a:cubicBezTo>
                    <a:pt x="3913" y="416"/>
                    <a:pt x="3784" y="215"/>
                    <a:pt x="3684" y="0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11" name="Google Shape;4319;p64"/>
            <p:cNvSpPr/>
            <p:nvPr/>
          </p:nvSpPr>
          <p:spPr>
            <a:xfrm>
              <a:off x="5230713" y="3822763"/>
              <a:ext cx="101075" cy="63450"/>
            </a:xfrm>
            <a:custGeom>
              <a:avLst/>
              <a:gdLst/>
              <a:ahLst/>
              <a:cxnLst/>
              <a:rect l="l" t="t" r="r" b="b"/>
              <a:pathLst>
                <a:path w="4043" h="2538" extrusionOk="0">
                  <a:moveTo>
                    <a:pt x="359" y="0"/>
                  </a:moveTo>
                  <a:cubicBezTo>
                    <a:pt x="244" y="215"/>
                    <a:pt x="129" y="416"/>
                    <a:pt x="0" y="616"/>
                  </a:cubicBezTo>
                  <a:cubicBezTo>
                    <a:pt x="1333" y="1290"/>
                    <a:pt x="2681" y="1935"/>
                    <a:pt x="4042" y="2537"/>
                  </a:cubicBezTo>
                  <a:cubicBezTo>
                    <a:pt x="2838" y="1648"/>
                    <a:pt x="1606" y="817"/>
                    <a:pt x="373" y="0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12" name="Google Shape;4320;p64"/>
            <p:cNvSpPr/>
            <p:nvPr/>
          </p:nvSpPr>
          <p:spPr>
            <a:xfrm>
              <a:off x="4848388" y="3914113"/>
              <a:ext cx="63800" cy="101450"/>
            </a:xfrm>
            <a:custGeom>
              <a:avLst/>
              <a:gdLst/>
              <a:ahLst/>
              <a:cxnLst/>
              <a:rect l="l" t="t" r="r" b="b"/>
              <a:pathLst>
                <a:path w="2552" h="4058" extrusionOk="0">
                  <a:moveTo>
                    <a:pt x="1935" y="1"/>
                  </a:moveTo>
                  <a:cubicBezTo>
                    <a:pt x="1262" y="1334"/>
                    <a:pt x="602" y="2681"/>
                    <a:pt x="1" y="4057"/>
                  </a:cubicBezTo>
                  <a:cubicBezTo>
                    <a:pt x="889" y="2853"/>
                    <a:pt x="1735" y="1606"/>
                    <a:pt x="2552" y="359"/>
                  </a:cubicBezTo>
                  <a:cubicBezTo>
                    <a:pt x="2351" y="245"/>
                    <a:pt x="2136" y="130"/>
                    <a:pt x="1935" y="1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13" name="Google Shape;4321;p64"/>
            <p:cNvSpPr/>
            <p:nvPr/>
          </p:nvSpPr>
          <p:spPr>
            <a:xfrm>
              <a:off x="5138263" y="3914113"/>
              <a:ext cx="63800" cy="101450"/>
            </a:xfrm>
            <a:custGeom>
              <a:avLst/>
              <a:gdLst/>
              <a:ahLst/>
              <a:cxnLst/>
              <a:rect l="l" t="t" r="r" b="b"/>
              <a:pathLst>
                <a:path w="2552" h="4058" extrusionOk="0">
                  <a:moveTo>
                    <a:pt x="631" y="1"/>
                  </a:moveTo>
                  <a:cubicBezTo>
                    <a:pt x="431" y="130"/>
                    <a:pt x="216" y="245"/>
                    <a:pt x="1" y="359"/>
                  </a:cubicBezTo>
                  <a:cubicBezTo>
                    <a:pt x="818" y="1621"/>
                    <a:pt x="1663" y="2853"/>
                    <a:pt x="2552" y="4057"/>
                  </a:cubicBezTo>
                  <a:cubicBezTo>
                    <a:pt x="1950" y="2681"/>
                    <a:pt x="1305" y="1334"/>
                    <a:pt x="631" y="1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14" name="Google Shape;4322;p64"/>
            <p:cNvSpPr/>
            <p:nvPr/>
          </p:nvSpPr>
          <p:spPr>
            <a:xfrm>
              <a:off x="5016088" y="3950663"/>
              <a:ext cx="17925" cy="112175"/>
            </a:xfrm>
            <a:custGeom>
              <a:avLst/>
              <a:gdLst/>
              <a:ahLst/>
              <a:cxnLst/>
              <a:rect l="l" t="t" r="r" b="b"/>
              <a:pathLst>
                <a:path w="717" h="4487" extrusionOk="0">
                  <a:moveTo>
                    <a:pt x="0" y="1"/>
                  </a:moveTo>
                  <a:cubicBezTo>
                    <a:pt x="86" y="1506"/>
                    <a:pt x="201" y="2996"/>
                    <a:pt x="359" y="4487"/>
                  </a:cubicBezTo>
                  <a:cubicBezTo>
                    <a:pt x="531" y="2996"/>
                    <a:pt x="645" y="1506"/>
                    <a:pt x="717" y="1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15" name="Google Shape;4323;p64"/>
            <p:cNvSpPr/>
            <p:nvPr/>
          </p:nvSpPr>
          <p:spPr>
            <a:xfrm>
              <a:off x="4782088" y="3464088"/>
              <a:ext cx="485550" cy="486250"/>
            </a:xfrm>
            <a:custGeom>
              <a:avLst/>
              <a:gdLst/>
              <a:ahLst/>
              <a:cxnLst/>
              <a:rect l="l" t="t" r="r" b="b"/>
              <a:pathLst>
                <a:path w="19422" h="19450" extrusionOk="0">
                  <a:moveTo>
                    <a:pt x="9375" y="0"/>
                  </a:moveTo>
                  <a:cubicBezTo>
                    <a:pt x="9317" y="903"/>
                    <a:pt x="9274" y="1820"/>
                    <a:pt x="9246" y="2723"/>
                  </a:cubicBezTo>
                  <a:cubicBezTo>
                    <a:pt x="9188" y="3899"/>
                    <a:pt x="9174" y="5088"/>
                    <a:pt x="9145" y="6264"/>
                  </a:cubicBezTo>
                  <a:lnTo>
                    <a:pt x="9131" y="7568"/>
                  </a:lnTo>
                  <a:lnTo>
                    <a:pt x="8457" y="6450"/>
                  </a:lnTo>
                  <a:cubicBezTo>
                    <a:pt x="7841" y="5447"/>
                    <a:pt x="7239" y="4429"/>
                    <a:pt x="6608" y="3426"/>
                  </a:cubicBezTo>
                  <a:cubicBezTo>
                    <a:pt x="6121" y="2666"/>
                    <a:pt x="5634" y="1906"/>
                    <a:pt x="5132" y="1133"/>
                  </a:cubicBezTo>
                  <a:cubicBezTo>
                    <a:pt x="4931" y="1247"/>
                    <a:pt x="4716" y="1376"/>
                    <a:pt x="4530" y="1491"/>
                  </a:cubicBezTo>
                  <a:cubicBezTo>
                    <a:pt x="4931" y="2308"/>
                    <a:pt x="5347" y="3110"/>
                    <a:pt x="5777" y="3913"/>
                  </a:cubicBezTo>
                  <a:cubicBezTo>
                    <a:pt x="6322" y="4959"/>
                    <a:pt x="6895" y="5991"/>
                    <a:pt x="7454" y="7023"/>
                  </a:cubicBezTo>
                  <a:lnTo>
                    <a:pt x="8099" y="8170"/>
                  </a:lnTo>
                  <a:lnTo>
                    <a:pt x="6967" y="7525"/>
                  </a:lnTo>
                  <a:cubicBezTo>
                    <a:pt x="5920" y="6966"/>
                    <a:pt x="4903" y="6393"/>
                    <a:pt x="3842" y="5848"/>
                  </a:cubicBezTo>
                  <a:cubicBezTo>
                    <a:pt x="3054" y="5432"/>
                    <a:pt x="2251" y="5017"/>
                    <a:pt x="1449" y="4615"/>
                  </a:cubicBezTo>
                  <a:cubicBezTo>
                    <a:pt x="1320" y="4816"/>
                    <a:pt x="1205" y="5017"/>
                    <a:pt x="1090" y="5232"/>
                  </a:cubicBezTo>
                  <a:cubicBezTo>
                    <a:pt x="1836" y="5719"/>
                    <a:pt x="2595" y="6206"/>
                    <a:pt x="3355" y="6679"/>
                  </a:cubicBezTo>
                  <a:cubicBezTo>
                    <a:pt x="4344" y="7324"/>
                    <a:pt x="5361" y="7926"/>
                    <a:pt x="6365" y="8542"/>
                  </a:cubicBezTo>
                  <a:lnTo>
                    <a:pt x="7497" y="9202"/>
                  </a:lnTo>
                  <a:lnTo>
                    <a:pt x="6193" y="9216"/>
                  </a:lnTo>
                  <a:cubicBezTo>
                    <a:pt x="5003" y="9245"/>
                    <a:pt x="3828" y="9259"/>
                    <a:pt x="2653" y="9316"/>
                  </a:cubicBezTo>
                  <a:cubicBezTo>
                    <a:pt x="1764" y="9345"/>
                    <a:pt x="875" y="9388"/>
                    <a:pt x="1" y="9445"/>
                  </a:cubicBezTo>
                  <a:lnTo>
                    <a:pt x="1" y="9732"/>
                  </a:lnTo>
                  <a:lnTo>
                    <a:pt x="1" y="10162"/>
                  </a:lnTo>
                  <a:cubicBezTo>
                    <a:pt x="875" y="10205"/>
                    <a:pt x="1764" y="10248"/>
                    <a:pt x="2638" y="10277"/>
                  </a:cubicBezTo>
                  <a:cubicBezTo>
                    <a:pt x="3828" y="10334"/>
                    <a:pt x="5003" y="10348"/>
                    <a:pt x="6178" y="10391"/>
                  </a:cubicBezTo>
                  <a:lnTo>
                    <a:pt x="7483" y="10391"/>
                  </a:lnTo>
                  <a:lnTo>
                    <a:pt x="6365" y="11065"/>
                  </a:lnTo>
                  <a:cubicBezTo>
                    <a:pt x="5361" y="11681"/>
                    <a:pt x="4344" y="12283"/>
                    <a:pt x="3355" y="12914"/>
                  </a:cubicBezTo>
                  <a:cubicBezTo>
                    <a:pt x="2610" y="13387"/>
                    <a:pt x="1879" y="13860"/>
                    <a:pt x="1148" y="14333"/>
                  </a:cubicBezTo>
                  <a:cubicBezTo>
                    <a:pt x="1262" y="14548"/>
                    <a:pt x="1377" y="14748"/>
                    <a:pt x="1506" y="14949"/>
                  </a:cubicBezTo>
                  <a:cubicBezTo>
                    <a:pt x="2280" y="14562"/>
                    <a:pt x="3054" y="14161"/>
                    <a:pt x="3828" y="13760"/>
                  </a:cubicBezTo>
                  <a:cubicBezTo>
                    <a:pt x="4874" y="13215"/>
                    <a:pt x="5906" y="12642"/>
                    <a:pt x="6952" y="12068"/>
                  </a:cubicBezTo>
                  <a:lnTo>
                    <a:pt x="8085" y="11438"/>
                  </a:lnTo>
                  <a:lnTo>
                    <a:pt x="7440" y="12570"/>
                  </a:lnTo>
                  <a:cubicBezTo>
                    <a:pt x="6881" y="13602"/>
                    <a:pt x="6307" y="14634"/>
                    <a:pt x="5763" y="15680"/>
                  </a:cubicBezTo>
                  <a:cubicBezTo>
                    <a:pt x="5361" y="16454"/>
                    <a:pt x="4960" y="17214"/>
                    <a:pt x="4573" y="17988"/>
                  </a:cubicBezTo>
                  <a:cubicBezTo>
                    <a:pt x="4774" y="18117"/>
                    <a:pt x="4989" y="18231"/>
                    <a:pt x="5204" y="18346"/>
                  </a:cubicBezTo>
                  <a:cubicBezTo>
                    <a:pt x="5677" y="17629"/>
                    <a:pt x="6135" y="16898"/>
                    <a:pt x="6594" y="16167"/>
                  </a:cubicBezTo>
                  <a:cubicBezTo>
                    <a:pt x="7239" y="15178"/>
                    <a:pt x="7841" y="14161"/>
                    <a:pt x="8457" y="13158"/>
                  </a:cubicBezTo>
                  <a:lnTo>
                    <a:pt x="9117" y="12025"/>
                  </a:lnTo>
                  <a:lnTo>
                    <a:pt x="9131" y="13330"/>
                  </a:lnTo>
                  <a:cubicBezTo>
                    <a:pt x="9160" y="14519"/>
                    <a:pt x="9174" y="15694"/>
                    <a:pt x="9231" y="16870"/>
                  </a:cubicBezTo>
                  <a:cubicBezTo>
                    <a:pt x="9260" y="17730"/>
                    <a:pt x="9303" y="18590"/>
                    <a:pt x="9346" y="19450"/>
                  </a:cubicBezTo>
                  <a:lnTo>
                    <a:pt x="10063" y="19450"/>
                  </a:lnTo>
                  <a:cubicBezTo>
                    <a:pt x="10120" y="18590"/>
                    <a:pt x="10163" y="17730"/>
                    <a:pt x="10191" y="16870"/>
                  </a:cubicBezTo>
                  <a:cubicBezTo>
                    <a:pt x="10249" y="15694"/>
                    <a:pt x="10263" y="14519"/>
                    <a:pt x="10292" y="13330"/>
                  </a:cubicBezTo>
                  <a:lnTo>
                    <a:pt x="10306" y="12025"/>
                  </a:lnTo>
                  <a:lnTo>
                    <a:pt x="10965" y="13158"/>
                  </a:lnTo>
                  <a:cubicBezTo>
                    <a:pt x="11582" y="14161"/>
                    <a:pt x="12184" y="15178"/>
                    <a:pt x="12829" y="16167"/>
                  </a:cubicBezTo>
                  <a:cubicBezTo>
                    <a:pt x="13287" y="16898"/>
                    <a:pt x="13746" y="17629"/>
                    <a:pt x="14219" y="18346"/>
                  </a:cubicBezTo>
                  <a:cubicBezTo>
                    <a:pt x="14434" y="18231"/>
                    <a:pt x="14649" y="18117"/>
                    <a:pt x="14850" y="17988"/>
                  </a:cubicBezTo>
                  <a:cubicBezTo>
                    <a:pt x="14463" y="17214"/>
                    <a:pt x="14061" y="16454"/>
                    <a:pt x="13660" y="15680"/>
                  </a:cubicBezTo>
                  <a:cubicBezTo>
                    <a:pt x="13130" y="14634"/>
                    <a:pt x="12542" y="13602"/>
                    <a:pt x="11983" y="12570"/>
                  </a:cubicBezTo>
                  <a:lnTo>
                    <a:pt x="11338" y="11438"/>
                  </a:lnTo>
                  <a:lnTo>
                    <a:pt x="12470" y="12083"/>
                  </a:lnTo>
                  <a:cubicBezTo>
                    <a:pt x="13517" y="12642"/>
                    <a:pt x="14534" y="13215"/>
                    <a:pt x="15595" y="13760"/>
                  </a:cubicBezTo>
                  <a:cubicBezTo>
                    <a:pt x="16369" y="14161"/>
                    <a:pt x="17143" y="14562"/>
                    <a:pt x="17917" y="14963"/>
                  </a:cubicBezTo>
                  <a:cubicBezTo>
                    <a:pt x="18046" y="14763"/>
                    <a:pt x="18175" y="14548"/>
                    <a:pt x="18275" y="14333"/>
                  </a:cubicBezTo>
                  <a:cubicBezTo>
                    <a:pt x="17544" y="13860"/>
                    <a:pt x="16813" y="13387"/>
                    <a:pt x="16068" y="12914"/>
                  </a:cubicBezTo>
                  <a:cubicBezTo>
                    <a:pt x="15079" y="12283"/>
                    <a:pt x="14061" y="11681"/>
                    <a:pt x="13058" y="11065"/>
                  </a:cubicBezTo>
                  <a:lnTo>
                    <a:pt x="11940" y="10406"/>
                  </a:lnTo>
                  <a:lnTo>
                    <a:pt x="13230" y="10391"/>
                  </a:lnTo>
                  <a:cubicBezTo>
                    <a:pt x="14420" y="10348"/>
                    <a:pt x="15595" y="10334"/>
                    <a:pt x="16770" y="10277"/>
                  </a:cubicBezTo>
                  <a:cubicBezTo>
                    <a:pt x="17659" y="10248"/>
                    <a:pt x="18547" y="10205"/>
                    <a:pt x="19422" y="10162"/>
                  </a:cubicBezTo>
                  <a:lnTo>
                    <a:pt x="19422" y="9732"/>
                  </a:lnTo>
                  <a:lnTo>
                    <a:pt x="19422" y="9445"/>
                  </a:lnTo>
                  <a:cubicBezTo>
                    <a:pt x="18547" y="9388"/>
                    <a:pt x="17659" y="9345"/>
                    <a:pt x="16770" y="9316"/>
                  </a:cubicBezTo>
                  <a:cubicBezTo>
                    <a:pt x="15595" y="9259"/>
                    <a:pt x="14405" y="9245"/>
                    <a:pt x="13230" y="9216"/>
                  </a:cubicBezTo>
                  <a:lnTo>
                    <a:pt x="11926" y="9202"/>
                  </a:lnTo>
                  <a:lnTo>
                    <a:pt x="13058" y="8542"/>
                  </a:lnTo>
                  <a:cubicBezTo>
                    <a:pt x="14047" y="7926"/>
                    <a:pt x="15065" y="7324"/>
                    <a:pt x="16068" y="6679"/>
                  </a:cubicBezTo>
                  <a:cubicBezTo>
                    <a:pt x="16828" y="6206"/>
                    <a:pt x="17573" y="5719"/>
                    <a:pt x="18332" y="5232"/>
                  </a:cubicBezTo>
                  <a:cubicBezTo>
                    <a:pt x="18218" y="5017"/>
                    <a:pt x="18103" y="4802"/>
                    <a:pt x="17974" y="4601"/>
                  </a:cubicBezTo>
                  <a:cubicBezTo>
                    <a:pt x="17171" y="5017"/>
                    <a:pt x="16369" y="5418"/>
                    <a:pt x="15566" y="5848"/>
                  </a:cubicBezTo>
                  <a:cubicBezTo>
                    <a:pt x="14520" y="6378"/>
                    <a:pt x="13502" y="6966"/>
                    <a:pt x="12456" y="7525"/>
                  </a:cubicBezTo>
                  <a:lnTo>
                    <a:pt x="11324" y="8170"/>
                  </a:lnTo>
                  <a:lnTo>
                    <a:pt x="11969" y="7038"/>
                  </a:lnTo>
                  <a:cubicBezTo>
                    <a:pt x="12528" y="5991"/>
                    <a:pt x="13101" y="4974"/>
                    <a:pt x="13646" y="3913"/>
                  </a:cubicBezTo>
                  <a:cubicBezTo>
                    <a:pt x="14061" y="3110"/>
                    <a:pt x="14477" y="2308"/>
                    <a:pt x="14893" y="1491"/>
                  </a:cubicBezTo>
                  <a:cubicBezTo>
                    <a:pt x="14692" y="1376"/>
                    <a:pt x="14491" y="1247"/>
                    <a:pt x="14291" y="1133"/>
                  </a:cubicBezTo>
                  <a:cubicBezTo>
                    <a:pt x="13789" y="1892"/>
                    <a:pt x="13287" y="2666"/>
                    <a:pt x="12814" y="3426"/>
                  </a:cubicBezTo>
                  <a:cubicBezTo>
                    <a:pt x="12169" y="4429"/>
                    <a:pt x="11567" y="5447"/>
                    <a:pt x="10951" y="6450"/>
                  </a:cubicBezTo>
                  <a:lnTo>
                    <a:pt x="10292" y="7568"/>
                  </a:lnTo>
                  <a:lnTo>
                    <a:pt x="10277" y="6264"/>
                  </a:lnTo>
                  <a:cubicBezTo>
                    <a:pt x="10249" y="5088"/>
                    <a:pt x="10234" y="3899"/>
                    <a:pt x="10177" y="2723"/>
                  </a:cubicBezTo>
                  <a:cubicBezTo>
                    <a:pt x="10134" y="1820"/>
                    <a:pt x="10091" y="903"/>
                    <a:pt x="10048" y="0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16" name="Google Shape;4324;p64"/>
            <p:cNvSpPr/>
            <p:nvPr/>
          </p:nvSpPr>
          <p:spPr>
            <a:xfrm>
              <a:off x="4807538" y="3492538"/>
              <a:ext cx="424275" cy="389550"/>
            </a:xfrm>
            <a:custGeom>
              <a:avLst/>
              <a:gdLst/>
              <a:ahLst/>
              <a:cxnLst/>
              <a:rect l="l" t="t" r="r" b="b"/>
              <a:pathLst>
                <a:path w="16971" h="15582" extrusionOk="0">
                  <a:moveTo>
                    <a:pt x="9034" y="1"/>
                  </a:moveTo>
                  <a:cubicBezTo>
                    <a:pt x="8203" y="1"/>
                    <a:pt x="7371" y="109"/>
                    <a:pt x="6565" y="324"/>
                  </a:cubicBezTo>
                  <a:cubicBezTo>
                    <a:pt x="4272" y="926"/>
                    <a:pt x="2308" y="2374"/>
                    <a:pt x="1047" y="4395"/>
                  </a:cubicBezTo>
                  <a:cubicBezTo>
                    <a:pt x="703" y="4939"/>
                    <a:pt x="445" y="5541"/>
                    <a:pt x="259" y="6158"/>
                  </a:cubicBezTo>
                  <a:cubicBezTo>
                    <a:pt x="216" y="6287"/>
                    <a:pt x="187" y="6430"/>
                    <a:pt x="158" y="6559"/>
                  </a:cubicBezTo>
                  <a:cubicBezTo>
                    <a:pt x="44" y="7089"/>
                    <a:pt x="1" y="7634"/>
                    <a:pt x="29" y="8178"/>
                  </a:cubicBezTo>
                  <a:cubicBezTo>
                    <a:pt x="144" y="9554"/>
                    <a:pt x="775" y="10300"/>
                    <a:pt x="1534" y="10672"/>
                  </a:cubicBezTo>
                  <a:cubicBezTo>
                    <a:pt x="2172" y="11006"/>
                    <a:pt x="2890" y="11086"/>
                    <a:pt x="3435" y="11086"/>
                  </a:cubicBezTo>
                  <a:cubicBezTo>
                    <a:pt x="3943" y="11086"/>
                    <a:pt x="4300" y="11016"/>
                    <a:pt x="4300" y="11016"/>
                  </a:cubicBezTo>
                  <a:lnTo>
                    <a:pt x="4300" y="11016"/>
                  </a:lnTo>
                  <a:cubicBezTo>
                    <a:pt x="4300" y="11016"/>
                    <a:pt x="3713" y="14814"/>
                    <a:pt x="5375" y="15359"/>
                  </a:cubicBezTo>
                  <a:cubicBezTo>
                    <a:pt x="5504" y="15402"/>
                    <a:pt x="5617" y="15422"/>
                    <a:pt x="5714" y="15422"/>
                  </a:cubicBezTo>
                  <a:cubicBezTo>
                    <a:pt x="6879" y="15422"/>
                    <a:pt x="6002" y="12593"/>
                    <a:pt x="6809" y="12593"/>
                  </a:cubicBezTo>
                  <a:cubicBezTo>
                    <a:pt x="7697" y="12593"/>
                    <a:pt x="6622" y="15230"/>
                    <a:pt x="8199" y="15560"/>
                  </a:cubicBezTo>
                  <a:cubicBezTo>
                    <a:pt x="8273" y="15575"/>
                    <a:pt x="8342" y="15582"/>
                    <a:pt x="8405" y="15582"/>
                  </a:cubicBezTo>
                  <a:cubicBezTo>
                    <a:pt x="9693" y="15582"/>
                    <a:pt x="8907" y="12679"/>
                    <a:pt x="10191" y="12679"/>
                  </a:cubicBezTo>
                  <a:cubicBezTo>
                    <a:pt x="11538" y="12679"/>
                    <a:pt x="11166" y="15459"/>
                    <a:pt x="12742" y="15560"/>
                  </a:cubicBezTo>
                  <a:cubicBezTo>
                    <a:pt x="12757" y="15560"/>
                    <a:pt x="12771" y="15561"/>
                    <a:pt x="12784" y="15561"/>
                  </a:cubicBezTo>
                  <a:cubicBezTo>
                    <a:pt x="14312" y="15561"/>
                    <a:pt x="13115" y="10873"/>
                    <a:pt x="13115" y="10873"/>
                  </a:cubicBezTo>
                  <a:lnTo>
                    <a:pt x="13115" y="10873"/>
                  </a:lnTo>
                  <a:cubicBezTo>
                    <a:pt x="13115" y="10873"/>
                    <a:pt x="13524" y="10963"/>
                    <a:pt x="14073" y="10963"/>
                  </a:cubicBezTo>
                  <a:cubicBezTo>
                    <a:pt x="14623" y="10963"/>
                    <a:pt x="15315" y="10873"/>
                    <a:pt x="15881" y="10515"/>
                  </a:cubicBezTo>
                  <a:cubicBezTo>
                    <a:pt x="16139" y="10357"/>
                    <a:pt x="16340" y="10156"/>
                    <a:pt x="16512" y="9913"/>
                  </a:cubicBezTo>
                  <a:cubicBezTo>
                    <a:pt x="16784" y="9511"/>
                    <a:pt x="16970" y="8938"/>
                    <a:pt x="16970" y="8178"/>
                  </a:cubicBezTo>
                  <a:cubicBezTo>
                    <a:pt x="16970" y="6631"/>
                    <a:pt x="16053" y="2933"/>
                    <a:pt x="13101" y="1084"/>
                  </a:cubicBezTo>
                  <a:cubicBezTo>
                    <a:pt x="13015" y="1026"/>
                    <a:pt x="12929" y="969"/>
                    <a:pt x="12828" y="926"/>
                  </a:cubicBezTo>
                  <a:cubicBezTo>
                    <a:pt x="12527" y="754"/>
                    <a:pt x="12226" y="611"/>
                    <a:pt x="11911" y="482"/>
                  </a:cubicBezTo>
                  <a:cubicBezTo>
                    <a:pt x="11194" y="224"/>
                    <a:pt x="10449" y="66"/>
                    <a:pt x="9689" y="23"/>
                  </a:cubicBezTo>
                  <a:cubicBezTo>
                    <a:pt x="9471" y="8"/>
                    <a:pt x="9253" y="1"/>
                    <a:pt x="9034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17" name="Google Shape;4325;p64"/>
            <p:cNvSpPr/>
            <p:nvPr/>
          </p:nvSpPr>
          <p:spPr>
            <a:xfrm>
              <a:off x="4989213" y="3705238"/>
              <a:ext cx="78500" cy="57900"/>
            </a:xfrm>
            <a:custGeom>
              <a:avLst/>
              <a:gdLst/>
              <a:ahLst/>
              <a:cxnLst/>
              <a:rect l="l" t="t" r="r" b="b"/>
              <a:pathLst>
                <a:path w="3140" h="2316" extrusionOk="0">
                  <a:moveTo>
                    <a:pt x="1233" y="0"/>
                  </a:moveTo>
                  <a:cubicBezTo>
                    <a:pt x="1233" y="0"/>
                    <a:pt x="0" y="1935"/>
                    <a:pt x="430" y="2236"/>
                  </a:cubicBezTo>
                  <a:cubicBezTo>
                    <a:pt x="479" y="2270"/>
                    <a:pt x="528" y="2285"/>
                    <a:pt x="577" y="2285"/>
                  </a:cubicBezTo>
                  <a:cubicBezTo>
                    <a:pt x="970" y="2285"/>
                    <a:pt x="1376" y="1347"/>
                    <a:pt x="1376" y="1347"/>
                  </a:cubicBezTo>
                  <a:cubicBezTo>
                    <a:pt x="1376" y="1347"/>
                    <a:pt x="1563" y="2316"/>
                    <a:pt x="2157" y="2316"/>
                  </a:cubicBezTo>
                  <a:cubicBezTo>
                    <a:pt x="2222" y="2316"/>
                    <a:pt x="2291" y="2304"/>
                    <a:pt x="2365" y="2279"/>
                  </a:cubicBezTo>
                  <a:cubicBezTo>
                    <a:pt x="3139" y="2035"/>
                    <a:pt x="1233" y="0"/>
                    <a:pt x="1233" y="0"/>
                  </a:cubicBezTo>
                  <a:close/>
                </a:path>
              </a:pathLst>
            </a:custGeom>
            <a:solidFill>
              <a:srgbClr val="1E032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18" name="Google Shape;4326;p64"/>
            <p:cNvSpPr/>
            <p:nvPr/>
          </p:nvSpPr>
          <p:spPr>
            <a:xfrm>
              <a:off x="4883513" y="3581088"/>
              <a:ext cx="92450" cy="133550"/>
            </a:xfrm>
            <a:custGeom>
              <a:avLst/>
              <a:gdLst/>
              <a:ahLst/>
              <a:cxnLst/>
              <a:rect l="l" t="t" r="r" b="b"/>
              <a:pathLst>
                <a:path w="3698" h="5342" extrusionOk="0">
                  <a:moveTo>
                    <a:pt x="2008" y="0"/>
                  </a:moveTo>
                  <a:cubicBezTo>
                    <a:pt x="1223" y="0"/>
                    <a:pt x="513" y="500"/>
                    <a:pt x="244" y="1240"/>
                  </a:cubicBezTo>
                  <a:cubicBezTo>
                    <a:pt x="43" y="1784"/>
                    <a:pt x="0" y="2386"/>
                    <a:pt x="100" y="2945"/>
                  </a:cubicBezTo>
                  <a:cubicBezTo>
                    <a:pt x="172" y="3332"/>
                    <a:pt x="272" y="3705"/>
                    <a:pt x="401" y="4063"/>
                  </a:cubicBezTo>
                  <a:cubicBezTo>
                    <a:pt x="502" y="4364"/>
                    <a:pt x="659" y="4665"/>
                    <a:pt x="860" y="4909"/>
                  </a:cubicBezTo>
                  <a:cubicBezTo>
                    <a:pt x="1125" y="5186"/>
                    <a:pt x="1502" y="5341"/>
                    <a:pt x="1879" y="5341"/>
                  </a:cubicBezTo>
                  <a:cubicBezTo>
                    <a:pt x="1950" y="5341"/>
                    <a:pt x="2022" y="5336"/>
                    <a:pt x="2093" y="5324"/>
                  </a:cubicBezTo>
                  <a:cubicBezTo>
                    <a:pt x="2150" y="5310"/>
                    <a:pt x="2193" y="5310"/>
                    <a:pt x="2236" y="5296"/>
                  </a:cubicBezTo>
                  <a:cubicBezTo>
                    <a:pt x="2953" y="5124"/>
                    <a:pt x="3426" y="4421"/>
                    <a:pt x="3540" y="3719"/>
                  </a:cubicBezTo>
                  <a:cubicBezTo>
                    <a:pt x="3698" y="2759"/>
                    <a:pt x="3569" y="1770"/>
                    <a:pt x="3168" y="896"/>
                  </a:cubicBezTo>
                  <a:cubicBezTo>
                    <a:pt x="3024" y="552"/>
                    <a:pt x="2766" y="265"/>
                    <a:pt x="2451" y="79"/>
                  </a:cubicBezTo>
                  <a:cubicBezTo>
                    <a:pt x="2351" y="36"/>
                    <a:pt x="2265" y="7"/>
                    <a:pt x="2164" y="7"/>
                  </a:cubicBezTo>
                  <a:cubicBezTo>
                    <a:pt x="2112" y="3"/>
                    <a:pt x="2060" y="0"/>
                    <a:pt x="2008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19" name="Google Shape;4327;p64"/>
            <p:cNvSpPr/>
            <p:nvPr/>
          </p:nvSpPr>
          <p:spPr>
            <a:xfrm>
              <a:off x="4901413" y="3583038"/>
              <a:ext cx="74550" cy="131175"/>
            </a:xfrm>
            <a:custGeom>
              <a:avLst/>
              <a:gdLst/>
              <a:ahLst/>
              <a:cxnLst/>
              <a:rect l="l" t="t" r="r" b="b"/>
              <a:pathLst>
                <a:path w="2982" h="5247" extrusionOk="0">
                  <a:moveTo>
                    <a:pt x="1735" y="1"/>
                  </a:moveTo>
                  <a:cubicBezTo>
                    <a:pt x="1047" y="115"/>
                    <a:pt x="488" y="588"/>
                    <a:pt x="244" y="1233"/>
                  </a:cubicBezTo>
                  <a:cubicBezTo>
                    <a:pt x="44" y="1778"/>
                    <a:pt x="1" y="2366"/>
                    <a:pt x="101" y="2939"/>
                  </a:cubicBezTo>
                  <a:cubicBezTo>
                    <a:pt x="173" y="3326"/>
                    <a:pt x="273" y="3698"/>
                    <a:pt x="402" y="4057"/>
                  </a:cubicBezTo>
                  <a:cubicBezTo>
                    <a:pt x="502" y="4358"/>
                    <a:pt x="646" y="4644"/>
                    <a:pt x="861" y="4902"/>
                  </a:cubicBezTo>
                  <a:cubicBezTo>
                    <a:pt x="1004" y="5060"/>
                    <a:pt x="1176" y="5175"/>
                    <a:pt x="1377" y="5246"/>
                  </a:cubicBezTo>
                  <a:cubicBezTo>
                    <a:pt x="1434" y="5232"/>
                    <a:pt x="1477" y="5232"/>
                    <a:pt x="1520" y="5218"/>
                  </a:cubicBezTo>
                  <a:cubicBezTo>
                    <a:pt x="2237" y="5046"/>
                    <a:pt x="2710" y="4343"/>
                    <a:pt x="2824" y="3641"/>
                  </a:cubicBezTo>
                  <a:cubicBezTo>
                    <a:pt x="2982" y="2681"/>
                    <a:pt x="2853" y="1692"/>
                    <a:pt x="2452" y="818"/>
                  </a:cubicBezTo>
                  <a:cubicBezTo>
                    <a:pt x="2308" y="474"/>
                    <a:pt x="2050" y="187"/>
                    <a:pt x="1735" y="1"/>
                  </a:cubicBezTo>
                  <a:close/>
                </a:path>
              </a:pathLst>
            </a:custGeom>
            <a:solidFill>
              <a:srgbClr val="1E032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0" name="Google Shape;4328;p64"/>
            <p:cNvSpPr/>
            <p:nvPr/>
          </p:nvSpPr>
          <p:spPr>
            <a:xfrm>
              <a:off x="5075213" y="3594588"/>
              <a:ext cx="86125" cy="114575"/>
            </a:xfrm>
            <a:custGeom>
              <a:avLst/>
              <a:gdLst/>
              <a:ahLst/>
              <a:cxnLst/>
              <a:rect l="l" t="t" r="r" b="b"/>
              <a:pathLst>
                <a:path w="3445" h="4583" extrusionOk="0">
                  <a:moveTo>
                    <a:pt x="1400" y="1"/>
                  </a:moveTo>
                  <a:cubicBezTo>
                    <a:pt x="1265" y="1"/>
                    <a:pt x="1130" y="28"/>
                    <a:pt x="1003" y="83"/>
                  </a:cubicBezTo>
                  <a:cubicBezTo>
                    <a:pt x="932" y="112"/>
                    <a:pt x="860" y="155"/>
                    <a:pt x="788" y="212"/>
                  </a:cubicBezTo>
                  <a:cubicBezTo>
                    <a:pt x="115" y="728"/>
                    <a:pt x="0" y="4025"/>
                    <a:pt x="1577" y="4512"/>
                  </a:cubicBezTo>
                  <a:lnTo>
                    <a:pt x="1648" y="4541"/>
                  </a:lnTo>
                  <a:cubicBezTo>
                    <a:pt x="1765" y="4569"/>
                    <a:pt x="1875" y="4582"/>
                    <a:pt x="1978" y="4582"/>
                  </a:cubicBezTo>
                  <a:cubicBezTo>
                    <a:pt x="3187" y="4582"/>
                    <a:pt x="3445" y="2757"/>
                    <a:pt x="3168" y="1832"/>
                  </a:cubicBezTo>
                  <a:cubicBezTo>
                    <a:pt x="2953" y="1187"/>
                    <a:pt x="2551" y="614"/>
                    <a:pt x="2007" y="212"/>
                  </a:cubicBezTo>
                  <a:cubicBezTo>
                    <a:pt x="1830" y="71"/>
                    <a:pt x="1616" y="1"/>
                    <a:pt x="1400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1" name="Google Shape;4329;p64"/>
            <p:cNvSpPr/>
            <p:nvPr/>
          </p:nvSpPr>
          <p:spPr>
            <a:xfrm>
              <a:off x="5075213" y="3596663"/>
              <a:ext cx="65950" cy="110750"/>
            </a:xfrm>
            <a:custGeom>
              <a:avLst/>
              <a:gdLst/>
              <a:ahLst/>
              <a:cxnLst/>
              <a:rect l="l" t="t" r="r" b="b"/>
              <a:pathLst>
                <a:path w="2638" h="4430" extrusionOk="0">
                  <a:moveTo>
                    <a:pt x="1003" y="0"/>
                  </a:moveTo>
                  <a:cubicBezTo>
                    <a:pt x="932" y="29"/>
                    <a:pt x="860" y="72"/>
                    <a:pt x="788" y="129"/>
                  </a:cubicBezTo>
                  <a:cubicBezTo>
                    <a:pt x="115" y="645"/>
                    <a:pt x="0" y="3942"/>
                    <a:pt x="1577" y="4429"/>
                  </a:cubicBezTo>
                  <a:cubicBezTo>
                    <a:pt x="2465" y="4099"/>
                    <a:pt x="2637" y="2580"/>
                    <a:pt x="2394" y="1749"/>
                  </a:cubicBezTo>
                  <a:cubicBezTo>
                    <a:pt x="2236" y="1233"/>
                    <a:pt x="1792" y="488"/>
                    <a:pt x="1233" y="129"/>
                  </a:cubicBezTo>
                  <a:cubicBezTo>
                    <a:pt x="1161" y="72"/>
                    <a:pt x="1089" y="29"/>
                    <a:pt x="1003" y="0"/>
                  </a:cubicBezTo>
                  <a:close/>
                </a:path>
              </a:pathLst>
            </a:custGeom>
            <a:solidFill>
              <a:srgbClr val="1E032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2" name="Google Shape;4330;p64"/>
            <p:cNvSpPr/>
            <p:nvPr/>
          </p:nvSpPr>
          <p:spPr>
            <a:xfrm>
              <a:off x="4938338" y="3696638"/>
              <a:ext cx="43725" cy="34425"/>
            </a:xfrm>
            <a:custGeom>
              <a:avLst/>
              <a:gdLst/>
              <a:ahLst/>
              <a:cxnLst/>
              <a:rect l="l" t="t" r="r" b="b"/>
              <a:pathLst>
                <a:path w="1749" h="1377" extrusionOk="0">
                  <a:moveTo>
                    <a:pt x="1749" y="0"/>
                  </a:moveTo>
                  <a:lnTo>
                    <a:pt x="0" y="1376"/>
                  </a:lnTo>
                  <a:cubicBezTo>
                    <a:pt x="0" y="1376"/>
                    <a:pt x="12" y="1377"/>
                    <a:pt x="33" y="1377"/>
                  </a:cubicBezTo>
                  <a:cubicBezTo>
                    <a:pt x="252" y="1377"/>
                    <a:pt x="1475" y="1317"/>
                    <a:pt x="1749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3" name="Google Shape;4331;p64"/>
            <p:cNvSpPr/>
            <p:nvPr/>
          </p:nvSpPr>
          <p:spPr>
            <a:xfrm>
              <a:off x="5079138" y="3698063"/>
              <a:ext cx="40875" cy="25825"/>
            </a:xfrm>
            <a:custGeom>
              <a:avLst/>
              <a:gdLst/>
              <a:ahLst/>
              <a:cxnLst/>
              <a:rect l="l" t="t" r="r" b="b"/>
              <a:pathLst>
                <a:path w="1635" h="1033" extrusionOk="0">
                  <a:moveTo>
                    <a:pt x="1" y="0"/>
                  </a:moveTo>
                  <a:cubicBezTo>
                    <a:pt x="1" y="1"/>
                    <a:pt x="489" y="1033"/>
                    <a:pt x="1590" y="1033"/>
                  </a:cubicBezTo>
                  <a:cubicBezTo>
                    <a:pt x="1605" y="1033"/>
                    <a:pt x="1620" y="1033"/>
                    <a:pt x="1635" y="1032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4" name="Google Shape;4332;p64"/>
            <p:cNvSpPr/>
            <p:nvPr/>
          </p:nvSpPr>
          <p:spPr>
            <a:xfrm>
              <a:off x="4807888" y="3656488"/>
              <a:ext cx="56300" cy="103225"/>
            </a:xfrm>
            <a:custGeom>
              <a:avLst/>
              <a:gdLst/>
              <a:ahLst/>
              <a:cxnLst/>
              <a:rect l="l" t="t" r="r" b="b"/>
              <a:pathLst>
                <a:path w="2252" h="4129" extrusionOk="0">
                  <a:moveTo>
                    <a:pt x="159" y="1"/>
                  </a:moveTo>
                  <a:cubicBezTo>
                    <a:pt x="101" y="187"/>
                    <a:pt x="73" y="373"/>
                    <a:pt x="58" y="574"/>
                  </a:cubicBezTo>
                  <a:cubicBezTo>
                    <a:pt x="1" y="918"/>
                    <a:pt x="1" y="1276"/>
                    <a:pt x="30" y="1635"/>
                  </a:cubicBezTo>
                  <a:cubicBezTo>
                    <a:pt x="116" y="2753"/>
                    <a:pt x="546" y="3441"/>
                    <a:pt x="1119" y="3871"/>
                  </a:cubicBezTo>
                  <a:cubicBezTo>
                    <a:pt x="1248" y="3971"/>
                    <a:pt x="1377" y="4057"/>
                    <a:pt x="1520" y="4129"/>
                  </a:cubicBezTo>
                  <a:cubicBezTo>
                    <a:pt x="2251" y="1649"/>
                    <a:pt x="646" y="330"/>
                    <a:pt x="159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5" name="Google Shape;4333;p64"/>
            <p:cNvSpPr/>
            <p:nvPr/>
          </p:nvSpPr>
          <p:spPr>
            <a:xfrm>
              <a:off x="4814338" y="3602388"/>
              <a:ext cx="23325" cy="44100"/>
            </a:xfrm>
            <a:custGeom>
              <a:avLst/>
              <a:gdLst/>
              <a:ahLst/>
              <a:cxnLst/>
              <a:rect l="l" t="t" r="r" b="b"/>
              <a:pathLst>
                <a:path w="933" h="1764" extrusionOk="0">
                  <a:moveTo>
                    <a:pt x="775" y="1"/>
                  </a:moveTo>
                  <a:lnTo>
                    <a:pt x="775" y="1"/>
                  </a:lnTo>
                  <a:cubicBezTo>
                    <a:pt x="445" y="545"/>
                    <a:pt x="173" y="1147"/>
                    <a:pt x="1" y="1764"/>
                  </a:cubicBezTo>
                  <a:cubicBezTo>
                    <a:pt x="345" y="1434"/>
                    <a:pt x="933" y="746"/>
                    <a:pt x="775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6" name="Google Shape;4334;p64"/>
            <p:cNvSpPr/>
            <p:nvPr/>
          </p:nvSpPr>
          <p:spPr>
            <a:xfrm>
              <a:off x="4826538" y="3620138"/>
              <a:ext cx="50900" cy="38175"/>
            </a:xfrm>
            <a:custGeom>
              <a:avLst/>
              <a:gdLst/>
              <a:ahLst/>
              <a:cxnLst/>
              <a:rect l="l" t="t" r="r" b="b"/>
              <a:pathLst>
                <a:path w="2036" h="1527" extrusionOk="0">
                  <a:moveTo>
                    <a:pt x="1298" y="1"/>
                  </a:moveTo>
                  <a:cubicBezTo>
                    <a:pt x="734" y="1"/>
                    <a:pt x="0" y="1527"/>
                    <a:pt x="0" y="1527"/>
                  </a:cubicBezTo>
                  <a:cubicBezTo>
                    <a:pt x="0" y="1527"/>
                    <a:pt x="2035" y="409"/>
                    <a:pt x="1462" y="50"/>
                  </a:cubicBezTo>
                  <a:cubicBezTo>
                    <a:pt x="1410" y="16"/>
                    <a:pt x="1355" y="1"/>
                    <a:pt x="1298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7" name="Google Shape;4335;p64"/>
            <p:cNvSpPr/>
            <p:nvPr/>
          </p:nvSpPr>
          <p:spPr>
            <a:xfrm>
              <a:off x="4837638" y="3654338"/>
              <a:ext cx="44100" cy="18300"/>
            </a:xfrm>
            <a:custGeom>
              <a:avLst/>
              <a:gdLst/>
              <a:ahLst/>
              <a:cxnLst/>
              <a:rect l="l" t="t" r="r" b="b"/>
              <a:pathLst>
                <a:path w="1764" h="732" extrusionOk="0">
                  <a:moveTo>
                    <a:pt x="1264" y="0"/>
                  </a:moveTo>
                  <a:cubicBezTo>
                    <a:pt x="824" y="0"/>
                    <a:pt x="1" y="732"/>
                    <a:pt x="1" y="732"/>
                  </a:cubicBezTo>
                  <a:cubicBezTo>
                    <a:pt x="1" y="732"/>
                    <a:pt x="1763" y="459"/>
                    <a:pt x="1462" y="87"/>
                  </a:cubicBezTo>
                  <a:cubicBezTo>
                    <a:pt x="1415" y="26"/>
                    <a:pt x="1346" y="0"/>
                    <a:pt x="1264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8" name="Google Shape;4336;p64"/>
            <p:cNvSpPr/>
            <p:nvPr/>
          </p:nvSpPr>
          <p:spPr>
            <a:xfrm>
              <a:off x="4848038" y="3676013"/>
              <a:ext cx="42075" cy="14225"/>
            </a:xfrm>
            <a:custGeom>
              <a:avLst/>
              <a:gdLst/>
              <a:ahLst/>
              <a:cxnLst/>
              <a:rect l="l" t="t" r="r" b="b"/>
              <a:pathLst>
                <a:path w="1683" h="569" extrusionOk="0">
                  <a:moveTo>
                    <a:pt x="1211" y="0"/>
                  </a:moveTo>
                  <a:cubicBezTo>
                    <a:pt x="765" y="0"/>
                    <a:pt x="0" y="567"/>
                    <a:pt x="0" y="567"/>
                  </a:cubicBezTo>
                  <a:cubicBezTo>
                    <a:pt x="0" y="567"/>
                    <a:pt x="41" y="568"/>
                    <a:pt x="109" y="568"/>
                  </a:cubicBezTo>
                  <a:cubicBezTo>
                    <a:pt x="483" y="568"/>
                    <a:pt x="1683" y="537"/>
                    <a:pt x="1476" y="137"/>
                  </a:cubicBezTo>
                  <a:cubicBezTo>
                    <a:pt x="1423" y="39"/>
                    <a:pt x="1328" y="0"/>
                    <a:pt x="1211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9" name="Google Shape;4337;p64"/>
            <p:cNvSpPr/>
            <p:nvPr/>
          </p:nvSpPr>
          <p:spPr>
            <a:xfrm>
              <a:off x="4854488" y="3700138"/>
              <a:ext cx="43125" cy="10050"/>
            </a:xfrm>
            <a:custGeom>
              <a:avLst/>
              <a:gdLst/>
              <a:ahLst/>
              <a:cxnLst/>
              <a:rect l="l" t="t" r="r" b="b"/>
              <a:pathLst>
                <a:path w="1725" h="402" extrusionOk="0">
                  <a:moveTo>
                    <a:pt x="1113" y="0"/>
                  </a:moveTo>
                  <a:cubicBezTo>
                    <a:pt x="624" y="0"/>
                    <a:pt x="0" y="204"/>
                    <a:pt x="0" y="204"/>
                  </a:cubicBezTo>
                  <a:cubicBezTo>
                    <a:pt x="0" y="204"/>
                    <a:pt x="835" y="402"/>
                    <a:pt x="1323" y="402"/>
                  </a:cubicBezTo>
                  <a:cubicBezTo>
                    <a:pt x="1567" y="402"/>
                    <a:pt x="1725" y="352"/>
                    <a:pt x="1648" y="204"/>
                  </a:cubicBezTo>
                  <a:cubicBezTo>
                    <a:pt x="1567" y="51"/>
                    <a:pt x="1357" y="0"/>
                    <a:pt x="1113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0" name="Google Shape;4338;p64"/>
            <p:cNvSpPr/>
            <p:nvPr/>
          </p:nvSpPr>
          <p:spPr>
            <a:xfrm>
              <a:off x="4858788" y="3718338"/>
              <a:ext cx="40000" cy="12950"/>
            </a:xfrm>
            <a:custGeom>
              <a:avLst/>
              <a:gdLst/>
              <a:ahLst/>
              <a:cxnLst/>
              <a:rect l="l" t="t" r="r" b="b"/>
              <a:pathLst>
                <a:path w="1600" h="518" extrusionOk="0">
                  <a:moveTo>
                    <a:pt x="925" y="1"/>
                  </a:moveTo>
                  <a:cubicBezTo>
                    <a:pt x="495" y="1"/>
                    <a:pt x="0" y="107"/>
                    <a:pt x="0" y="107"/>
                  </a:cubicBezTo>
                  <a:cubicBezTo>
                    <a:pt x="0" y="107"/>
                    <a:pt x="806" y="518"/>
                    <a:pt x="1252" y="518"/>
                  </a:cubicBezTo>
                  <a:cubicBezTo>
                    <a:pt x="1400" y="518"/>
                    <a:pt x="1509" y="472"/>
                    <a:pt x="1534" y="350"/>
                  </a:cubicBezTo>
                  <a:cubicBezTo>
                    <a:pt x="1599" y="76"/>
                    <a:pt x="1285" y="1"/>
                    <a:pt x="925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1" name="Google Shape;4339;p64"/>
            <p:cNvSpPr/>
            <p:nvPr/>
          </p:nvSpPr>
          <p:spPr>
            <a:xfrm>
              <a:off x="4854488" y="3743463"/>
              <a:ext cx="51875" cy="20575"/>
            </a:xfrm>
            <a:custGeom>
              <a:avLst/>
              <a:gdLst/>
              <a:ahLst/>
              <a:cxnLst/>
              <a:rect l="l" t="t" r="r" b="b"/>
              <a:pathLst>
                <a:path w="2075" h="823" extrusionOk="0">
                  <a:moveTo>
                    <a:pt x="257" y="0"/>
                  </a:moveTo>
                  <a:cubicBezTo>
                    <a:pt x="103" y="0"/>
                    <a:pt x="0" y="5"/>
                    <a:pt x="0" y="5"/>
                  </a:cubicBezTo>
                  <a:cubicBezTo>
                    <a:pt x="0" y="5"/>
                    <a:pt x="673" y="823"/>
                    <a:pt x="1215" y="823"/>
                  </a:cubicBezTo>
                  <a:cubicBezTo>
                    <a:pt x="1353" y="823"/>
                    <a:pt x="1483" y="769"/>
                    <a:pt x="1591" y="635"/>
                  </a:cubicBezTo>
                  <a:cubicBezTo>
                    <a:pt x="2075" y="62"/>
                    <a:pt x="820" y="0"/>
                    <a:pt x="257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2" name="Google Shape;4340;p64"/>
            <p:cNvSpPr/>
            <p:nvPr/>
          </p:nvSpPr>
          <p:spPr>
            <a:xfrm>
              <a:off x="4971638" y="3492388"/>
              <a:ext cx="133700" cy="50825"/>
            </a:xfrm>
            <a:custGeom>
              <a:avLst/>
              <a:gdLst/>
              <a:ahLst/>
              <a:cxnLst/>
              <a:rect l="l" t="t" r="r" b="b"/>
              <a:pathLst>
                <a:path w="5348" h="2033" extrusionOk="0">
                  <a:moveTo>
                    <a:pt x="2466" y="1"/>
                  </a:moveTo>
                  <a:cubicBezTo>
                    <a:pt x="2280" y="1"/>
                    <a:pt x="2108" y="15"/>
                    <a:pt x="1922" y="29"/>
                  </a:cubicBezTo>
                  <a:cubicBezTo>
                    <a:pt x="1277" y="58"/>
                    <a:pt x="632" y="158"/>
                    <a:pt x="1" y="330"/>
                  </a:cubicBezTo>
                  <a:cubicBezTo>
                    <a:pt x="87" y="502"/>
                    <a:pt x="202" y="660"/>
                    <a:pt x="316" y="817"/>
                  </a:cubicBezTo>
                  <a:cubicBezTo>
                    <a:pt x="417" y="946"/>
                    <a:pt x="531" y="1075"/>
                    <a:pt x="660" y="1204"/>
                  </a:cubicBezTo>
                  <a:cubicBezTo>
                    <a:pt x="1133" y="1634"/>
                    <a:pt x="1721" y="1921"/>
                    <a:pt x="2352" y="1993"/>
                  </a:cubicBezTo>
                  <a:cubicBezTo>
                    <a:pt x="2438" y="2007"/>
                    <a:pt x="2524" y="2021"/>
                    <a:pt x="2624" y="2021"/>
                  </a:cubicBezTo>
                  <a:cubicBezTo>
                    <a:pt x="2703" y="2029"/>
                    <a:pt x="2778" y="2032"/>
                    <a:pt x="2853" y="2032"/>
                  </a:cubicBezTo>
                  <a:cubicBezTo>
                    <a:pt x="2928" y="2032"/>
                    <a:pt x="3004" y="2029"/>
                    <a:pt x="3082" y="2021"/>
                  </a:cubicBezTo>
                  <a:cubicBezTo>
                    <a:pt x="4000" y="1978"/>
                    <a:pt x="4559" y="1692"/>
                    <a:pt x="4888" y="1348"/>
                  </a:cubicBezTo>
                  <a:cubicBezTo>
                    <a:pt x="5003" y="1233"/>
                    <a:pt x="5103" y="1104"/>
                    <a:pt x="5175" y="961"/>
                  </a:cubicBezTo>
                  <a:cubicBezTo>
                    <a:pt x="5261" y="817"/>
                    <a:pt x="5318" y="660"/>
                    <a:pt x="5347" y="488"/>
                  </a:cubicBezTo>
                  <a:cubicBezTo>
                    <a:pt x="4630" y="230"/>
                    <a:pt x="3871" y="58"/>
                    <a:pt x="3097" y="15"/>
                  </a:cubicBezTo>
                  <a:lnTo>
                    <a:pt x="3025" y="15"/>
                  </a:lnTo>
                  <a:cubicBezTo>
                    <a:pt x="2896" y="1"/>
                    <a:pt x="2767" y="1"/>
                    <a:pt x="2638" y="1"/>
                  </a:cubicBezTo>
                  <a:close/>
                </a:path>
              </a:pathLst>
            </a:custGeom>
            <a:solidFill>
              <a:srgbClr val="FFD3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3" name="Google Shape;4341;p64"/>
            <p:cNvSpPr/>
            <p:nvPr/>
          </p:nvSpPr>
          <p:spPr>
            <a:xfrm>
              <a:off x="4807888" y="3670463"/>
              <a:ext cx="33000" cy="82450"/>
            </a:xfrm>
            <a:custGeom>
              <a:avLst/>
              <a:gdLst/>
              <a:ahLst/>
              <a:cxnLst/>
              <a:rect l="l" t="t" r="r" b="b"/>
              <a:pathLst>
                <a:path w="1320" h="3298" extrusionOk="0">
                  <a:moveTo>
                    <a:pt x="58" y="1"/>
                  </a:moveTo>
                  <a:cubicBezTo>
                    <a:pt x="1" y="359"/>
                    <a:pt x="1" y="703"/>
                    <a:pt x="30" y="1061"/>
                  </a:cubicBezTo>
                  <a:cubicBezTo>
                    <a:pt x="116" y="2179"/>
                    <a:pt x="546" y="2882"/>
                    <a:pt x="1119" y="3297"/>
                  </a:cubicBezTo>
                  <a:cubicBezTo>
                    <a:pt x="1320" y="1291"/>
                    <a:pt x="288" y="216"/>
                    <a:pt x="58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4" name="Google Shape;4342;p64"/>
            <p:cNvSpPr/>
            <p:nvPr/>
          </p:nvSpPr>
          <p:spPr>
            <a:xfrm>
              <a:off x="5133613" y="3717763"/>
              <a:ext cx="6825" cy="6100"/>
            </a:xfrm>
            <a:custGeom>
              <a:avLst/>
              <a:gdLst/>
              <a:ahLst/>
              <a:cxnLst/>
              <a:rect l="l" t="t" r="r" b="b"/>
              <a:pathLst>
                <a:path w="273" h="244" extrusionOk="0">
                  <a:moveTo>
                    <a:pt x="158" y="1"/>
                  </a:moveTo>
                  <a:cubicBezTo>
                    <a:pt x="58" y="1"/>
                    <a:pt x="0" y="130"/>
                    <a:pt x="72" y="201"/>
                  </a:cubicBezTo>
                  <a:cubicBezTo>
                    <a:pt x="96" y="231"/>
                    <a:pt x="127" y="243"/>
                    <a:pt x="158" y="243"/>
                  </a:cubicBezTo>
                  <a:cubicBezTo>
                    <a:pt x="217" y="243"/>
                    <a:pt x="273" y="196"/>
                    <a:pt x="273" y="130"/>
                  </a:cubicBezTo>
                  <a:cubicBezTo>
                    <a:pt x="273" y="58"/>
                    <a:pt x="230" y="1"/>
                    <a:pt x="158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5" name="Google Shape;4343;p64"/>
            <p:cNvSpPr/>
            <p:nvPr/>
          </p:nvSpPr>
          <p:spPr>
            <a:xfrm>
              <a:off x="5152588" y="3699763"/>
              <a:ext cx="6125" cy="5925"/>
            </a:xfrm>
            <a:custGeom>
              <a:avLst/>
              <a:gdLst/>
              <a:ahLst/>
              <a:cxnLst/>
              <a:rect l="l" t="t" r="r" b="b"/>
              <a:pathLst>
                <a:path w="245" h="237" extrusionOk="0">
                  <a:moveTo>
                    <a:pt x="123" y="1"/>
                  </a:moveTo>
                  <a:cubicBezTo>
                    <a:pt x="62" y="1"/>
                    <a:pt x="1" y="40"/>
                    <a:pt x="1" y="119"/>
                  </a:cubicBezTo>
                  <a:cubicBezTo>
                    <a:pt x="1" y="198"/>
                    <a:pt x="62" y="237"/>
                    <a:pt x="123" y="237"/>
                  </a:cubicBezTo>
                  <a:cubicBezTo>
                    <a:pt x="184" y="237"/>
                    <a:pt x="245" y="198"/>
                    <a:pt x="245" y="119"/>
                  </a:cubicBezTo>
                  <a:cubicBezTo>
                    <a:pt x="245" y="40"/>
                    <a:pt x="184" y="1"/>
                    <a:pt x="123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6" name="Google Shape;4344;p64"/>
            <p:cNvSpPr/>
            <p:nvPr/>
          </p:nvSpPr>
          <p:spPr>
            <a:xfrm>
              <a:off x="4898913" y="3708713"/>
              <a:ext cx="6125" cy="5950"/>
            </a:xfrm>
            <a:custGeom>
              <a:avLst/>
              <a:gdLst/>
              <a:ahLst/>
              <a:cxnLst/>
              <a:rect l="l" t="t" r="r" b="b"/>
              <a:pathLst>
                <a:path w="245" h="238" extrusionOk="0">
                  <a:moveTo>
                    <a:pt x="122" y="1"/>
                  </a:moveTo>
                  <a:cubicBezTo>
                    <a:pt x="61" y="1"/>
                    <a:pt x="0" y="40"/>
                    <a:pt x="0" y="119"/>
                  </a:cubicBezTo>
                  <a:cubicBezTo>
                    <a:pt x="0" y="198"/>
                    <a:pt x="61" y="237"/>
                    <a:pt x="122" y="237"/>
                  </a:cubicBezTo>
                  <a:cubicBezTo>
                    <a:pt x="183" y="237"/>
                    <a:pt x="244" y="198"/>
                    <a:pt x="244" y="119"/>
                  </a:cubicBezTo>
                  <a:cubicBezTo>
                    <a:pt x="244" y="40"/>
                    <a:pt x="183" y="1"/>
                    <a:pt x="122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7" name="Google Shape;4345;p64"/>
            <p:cNvSpPr/>
            <p:nvPr/>
          </p:nvSpPr>
          <p:spPr>
            <a:xfrm>
              <a:off x="4925063" y="3727088"/>
              <a:ext cx="7200" cy="5850"/>
            </a:xfrm>
            <a:custGeom>
              <a:avLst/>
              <a:gdLst/>
              <a:ahLst/>
              <a:cxnLst/>
              <a:rect l="l" t="t" r="r" b="b"/>
              <a:pathLst>
                <a:path w="288" h="234" extrusionOk="0">
                  <a:moveTo>
                    <a:pt x="158" y="0"/>
                  </a:moveTo>
                  <a:cubicBezTo>
                    <a:pt x="58" y="0"/>
                    <a:pt x="1" y="129"/>
                    <a:pt x="72" y="201"/>
                  </a:cubicBezTo>
                  <a:cubicBezTo>
                    <a:pt x="99" y="223"/>
                    <a:pt x="130" y="233"/>
                    <a:pt x="160" y="233"/>
                  </a:cubicBezTo>
                  <a:cubicBezTo>
                    <a:pt x="226" y="233"/>
                    <a:pt x="287" y="184"/>
                    <a:pt x="287" y="115"/>
                  </a:cubicBezTo>
                  <a:cubicBezTo>
                    <a:pt x="287" y="43"/>
                    <a:pt x="230" y="0"/>
                    <a:pt x="158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8" name="Google Shape;4346;p64"/>
            <p:cNvSpPr/>
            <p:nvPr/>
          </p:nvSpPr>
          <p:spPr>
            <a:xfrm>
              <a:off x="4990288" y="3549138"/>
              <a:ext cx="85650" cy="63300"/>
            </a:xfrm>
            <a:custGeom>
              <a:avLst/>
              <a:gdLst/>
              <a:ahLst/>
              <a:cxnLst/>
              <a:rect l="l" t="t" r="r" b="b"/>
              <a:pathLst>
                <a:path w="3426" h="2532" extrusionOk="0">
                  <a:moveTo>
                    <a:pt x="859" y="1"/>
                  </a:moveTo>
                  <a:cubicBezTo>
                    <a:pt x="822" y="1"/>
                    <a:pt x="785" y="3"/>
                    <a:pt x="746" y="9"/>
                  </a:cubicBezTo>
                  <a:cubicBezTo>
                    <a:pt x="0" y="110"/>
                    <a:pt x="1075" y="2116"/>
                    <a:pt x="1692" y="2532"/>
                  </a:cubicBezTo>
                  <a:cubicBezTo>
                    <a:pt x="2508" y="1744"/>
                    <a:pt x="3426" y="325"/>
                    <a:pt x="2852" y="81"/>
                  </a:cubicBezTo>
                  <a:cubicBezTo>
                    <a:pt x="2796" y="59"/>
                    <a:pt x="2739" y="49"/>
                    <a:pt x="2683" y="49"/>
                  </a:cubicBezTo>
                  <a:cubicBezTo>
                    <a:pt x="2160" y="49"/>
                    <a:pt x="1692" y="927"/>
                    <a:pt x="1692" y="927"/>
                  </a:cubicBezTo>
                  <a:cubicBezTo>
                    <a:pt x="1692" y="927"/>
                    <a:pt x="1511" y="1"/>
                    <a:pt x="859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9" name="Google Shape;4347;p64"/>
            <p:cNvSpPr/>
            <p:nvPr/>
          </p:nvSpPr>
          <p:spPr>
            <a:xfrm>
              <a:off x="5025038" y="3621738"/>
              <a:ext cx="10425" cy="54125"/>
            </a:xfrm>
            <a:custGeom>
              <a:avLst/>
              <a:gdLst/>
              <a:ahLst/>
              <a:cxnLst/>
              <a:rect l="l" t="t" r="r" b="b"/>
              <a:pathLst>
                <a:path w="417" h="2165" extrusionOk="0">
                  <a:moveTo>
                    <a:pt x="259" y="1"/>
                  </a:moveTo>
                  <a:cubicBezTo>
                    <a:pt x="115" y="330"/>
                    <a:pt x="44" y="703"/>
                    <a:pt x="29" y="1076"/>
                  </a:cubicBezTo>
                  <a:cubicBezTo>
                    <a:pt x="1" y="1448"/>
                    <a:pt x="44" y="1806"/>
                    <a:pt x="144" y="2165"/>
                  </a:cubicBezTo>
                  <a:cubicBezTo>
                    <a:pt x="287" y="1821"/>
                    <a:pt x="373" y="1463"/>
                    <a:pt x="388" y="1090"/>
                  </a:cubicBezTo>
                  <a:cubicBezTo>
                    <a:pt x="416" y="717"/>
                    <a:pt x="373" y="345"/>
                    <a:pt x="259" y="1"/>
                  </a:cubicBezTo>
                  <a:close/>
                </a:path>
              </a:pathLst>
            </a:custGeom>
            <a:solidFill>
              <a:srgbClr val="FFD3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0" name="Google Shape;4348;p64"/>
            <p:cNvSpPr/>
            <p:nvPr/>
          </p:nvSpPr>
          <p:spPr>
            <a:xfrm>
              <a:off x="4983463" y="3610988"/>
              <a:ext cx="36225" cy="22250"/>
            </a:xfrm>
            <a:custGeom>
              <a:avLst/>
              <a:gdLst/>
              <a:ahLst/>
              <a:cxnLst/>
              <a:rect l="l" t="t" r="r" b="b"/>
              <a:pathLst>
                <a:path w="1449" h="890" extrusionOk="0">
                  <a:moveTo>
                    <a:pt x="1449" y="1"/>
                  </a:moveTo>
                  <a:lnTo>
                    <a:pt x="1449" y="1"/>
                  </a:lnTo>
                  <a:cubicBezTo>
                    <a:pt x="861" y="72"/>
                    <a:pt x="331" y="402"/>
                    <a:pt x="1" y="889"/>
                  </a:cubicBezTo>
                  <a:cubicBezTo>
                    <a:pt x="288" y="861"/>
                    <a:pt x="560" y="760"/>
                    <a:pt x="818" y="603"/>
                  </a:cubicBezTo>
                  <a:cubicBezTo>
                    <a:pt x="1062" y="445"/>
                    <a:pt x="1291" y="244"/>
                    <a:pt x="1449" y="1"/>
                  </a:cubicBezTo>
                  <a:close/>
                </a:path>
              </a:pathLst>
            </a:custGeom>
            <a:solidFill>
              <a:srgbClr val="FFD3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1" name="Google Shape;4349;p64"/>
            <p:cNvSpPr/>
            <p:nvPr/>
          </p:nvSpPr>
          <p:spPr>
            <a:xfrm>
              <a:off x="5042963" y="3610988"/>
              <a:ext cx="36200" cy="22250"/>
            </a:xfrm>
            <a:custGeom>
              <a:avLst/>
              <a:gdLst/>
              <a:ahLst/>
              <a:cxnLst/>
              <a:rect l="l" t="t" r="r" b="b"/>
              <a:pathLst>
                <a:path w="1448" h="890" extrusionOk="0">
                  <a:moveTo>
                    <a:pt x="0" y="1"/>
                  </a:moveTo>
                  <a:cubicBezTo>
                    <a:pt x="158" y="244"/>
                    <a:pt x="373" y="445"/>
                    <a:pt x="631" y="603"/>
                  </a:cubicBezTo>
                  <a:cubicBezTo>
                    <a:pt x="874" y="760"/>
                    <a:pt x="1161" y="861"/>
                    <a:pt x="1448" y="889"/>
                  </a:cubicBezTo>
                  <a:cubicBezTo>
                    <a:pt x="1118" y="402"/>
                    <a:pt x="588" y="72"/>
                    <a:pt x="0" y="1"/>
                  </a:cubicBezTo>
                  <a:close/>
                </a:path>
              </a:pathLst>
            </a:custGeom>
            <a:solidFill>
              <a:srgbClr val="FFD3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2" name="Google Shape;4350;p64"/>
            <p:cNvSpPr/>
            <p:nvPr/>
          </p:nvSpPr>
          <p:spPr>
            <a:xfrm>
              <a:off x="4950863" y="3492388"/>
              <a:ext cx="82450" cy="49125"/>
            </a:xfrm>
            <a:custGeom>
              <a:avLst/>
              <a:gdLst/>
              <a:ahLst/>
              <a:cxnLst/>
              <a:rect l="l" t="t" r="r" b="b"/>
              <a:pathLst>
                <a:path w="3298" h="1965" extrusionOk="0">
                  <a:moveTo>
                    <a:pt x="3297" y="1"/>
                  </a:moveTo>
                  <a:cubicBezTo>
                    <a:pt x="3125" y="1"/>
                    <a:pt x="2939" y="1"/>
                    <a:pt x="2767" y="15"/>
                  </a:cubicBezTo>
                  <a:cubicBezTo>
                    <a:pt x="2194" y="230"/>
                    <a:pt x="1663" y="502"/>
                    <a:pt x="1147" y="817"/>
                  </a:cubicBezTo>
                  <a:cubicBezTo>
                    <a:pt x="631" y="1133"/>
                    <a:pt x="201" y="1520"/>
                    <a:pt x="1" y="1964"/>
                  </a:cubicBezTo>
                  <a:cubicBezTo>
                    <a:pt x="517" y="1735"/>
                    <a:pt x="1018" y="1491"/>
                    <a:pt x="1491" y="1190"/>
                  </a:cubicBezTo>
                  <a:cubicBezTo>
                    <a:pt x="2194" y="774"/>
                    <a:pt x="2867" y="316"/>
                    <a:pt x="3297" y="1"/>
                  </a:cubicBezTo>
                  <a:close/>
                </a:path>
              </a:pathLst>
            </a:custGeom>
            <a:solidFill>
              <a:srgbClr val="FF51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3" name="Google Shape;4351;p64"/>
            <p:cNvSpPr/>
            <p:nvPr/>
          </p:nvSpPr>
          <p:spPr>
            <a:xfrm>
              <a:off x="5038288" y="3492738"/>
              <a:ext cx="88525" cy="39800"/>
            </a:xfrm>
            <a:custGeom>
              <a:avLst/>
              <a:gdLst/>
              <a:ahLst/>
              <a:cxnLst/>
              <a:rect l="l" t="t" r="r" b="b"/>
              <a:pathLst>
                <a:path w="3541" h="1592" extrusionOk="0">
                  <a:moveTo>
                    <a:pt x="1" y="1"/>
                  </a:moveTo>
                  <a:cubicBezTo>
                    <a:pt x="674" y="545"/>
                    <a:pt x="1420" y="1004"/>
                    <a:pt x="2237" y="1334"/>
                  </a:cubicBezTo>
                  <a:cubicBezTo>
                    <a:pt x="2638" y="1506"/>
                    <a:pt x="3082" y="1592"/>
                    <a:pt x="3541" y="1592"/>
                  </a:cubicBezTo>
                  <a:cubicBezTo>
                    <a:pt x="3412" y="1434"/>
                    <a:pt x="3011" y="1205"/>
                    <a:pt x="2509" y="961"/>
                  </a:cubicBezTo>
                  <a:cubicBezTo>
                    <a:pt x="1835" y="617"/>
                    <a:pt x="990" y="259"/>
                    <a:pt x="388" y="15"/>
                  </a:cubicBezTo>
                  <a:cubicBezTo>
                    <a:pt x="259" y="1"/>
                    <a:pt x="130" y="1"/>
                    <a:pt x="1" y="1"/>
                  </a:cubicBezTo>
                  <a:close/>
                </a:path>
              </a:pathLst>
            </a:custGeom>
            <a:solidFill>
              <a:srgbClr val="FF51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4" name="Google Shape;4352;p64"/>
            <p:cNvSpPr/>
            <p:nvPr/>
          </p:nvSpPr>
          <p:spPr>
            <a:xfrm>
              <a:off x="5028613" y="3492388"/>
              <a:ext cx="11850" cy="59875"/>
            </a:xfrm>
            <a:custGeom>
              <a:avLst/>
              <a:gdLst/>
              <a:ahLst/>
              <a:cxnLst/>
              <a:rect l="l" t="t" r="r" b="b"/>
              <a:pathLst>
                <a:path w="474" h="2395" extrusionOk="0">
                  <a:moveTo>
                    <a:pt x="202" y="1"/>
                  </a:moveTo>
                  <a:cubicBezTo>
                    <a:pt x="116" y="559"/>
                    <a:pt x="1" y="1434"/>
                    <a:pt x="73" y="1993"/>
                  </a:cubicBezTo>
                  <a:cubicBezTo>
                    <a:pt x="87" y="2136"/>
                    <a:pt x="130" y="2265"/>
                    <a:pt x="202" y="2394"/>
                  </a:cubicBezTo>
                  <a:cubicBezTo>
                    <a:pt x="273" y="2279"/>
                    <a:pt x="330" y="2150"/>
                    <a:pt x="345" y="2021"/>
                  </a:cubicBezTo>
                  <a:cubicBezTo>
                    <a:pt x="474" y="1477"/>
                    <a:pt x="459" y="617"/>
                    <a:pt x="373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5" name="Google Shape;4353;p64"/>
            <p:cNvSpPr/>
            <p:nvPr/>
          </p:nvSpPr>
          <p:spPr>
            <a:xfrm>
              <a:off x="4941188" y="3516763"/>
              <a:ext cx="9700" cy="8350"/>
            </a:xfrm>
            <a:custGeom>
              <a:avLst/>
              <a:gdLst/>
              <a:ahLst/>
              <a:cxnLst/>
              <a:rect l="l" t="t" r="r" b="b"/>
              <a:pathLst>
                <a:path w="388" h="334" extrusionOk="0">
                  <a:moveTo>
                    <a:pt x="216" y="0"/>
                  </a:moveTo>
                  <a:cubicBezTo>
                    <a:pt x="72" y="0"/>
                    <a:pt x="1" y="186"/>
                    <a:pt x="101" y="287"/>
                  </a:cubicBezTo>
                  <a:cubicBezTo>
                    <a:pt x="133" y="319"/>
                    <a:pt x="175" y="334"/>
                    <a:pt x="216" y="334"/>
                  </a:cubicBezTo>
                  <a:cubicBezTo>
                    <a:pt x="302" y="334"/>
                    <a:pt x="388" y="269"/>
                    <a:pt x="388" y="172"/>
                  </a:cubicBezTo>
                  <a:cubicBezTo>
                    <a:pt x="388" y="72"/>
                    <a:pt x="316" y="0"/>
                    <a:pt x="216" y="0"/>
                  </a:cubicBezTo>
                  <a:close/>
                </a:path>
              </a:pathLst>
            </a:custGeom>
            <a:solidFill>
              <a:srgbClr val="00BFB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6" name="Google Shape;4354;p64"/>
            <p:cNvSpPr/>
            <p:nvPr/>
          </p:nvSpPr>
          <p:spPr>
            <a:xfrm>
              <a:off x="4979163" y="3545063"/>
              <a:ext cx="8275" cy="8275"/>
            </a:xfrm>
            <a:custGeom>
              <a:avLst/>
              <a:gdLst/>
              <a:ahLst/>
              <a:cxnLst/>
              <a:rect l="l" t="t" r="r" b="b"/>
              <a:pathLst>
                <a:path w="331" h="331" extrusionOk="0">
                  <a:moveTo>
                    <a:pt x="159" y="0"/>
                  </a:moveTo>
                  <a:cubicBezTo>
                    <a:pt x="73" y="0"/>
                    <a:pt x="1" y="72"/>
                    <a:pt x="1" y="158"/>
                  </a:cubicBezTo>
                  <a:cubicBezTo>
                    <a:pt x="1" y="244"/>
                    <a:pt x="73" y="330"/>
                    <a:pt x="159" y="330"/>
                  </a:cubicBezTo>
                  <a:cubicBezTo>
                    <a:pt x="259" y="330"/>
                    <a:pt x="331" y="244"/>
                    <a:pt x="331" y="158"/>
                  </a:cubicBezTo>
                  <a:cubicBezTo>
                    <a:pt x="331" y="72"/>
                    <a:pt x="259" y="0"/>
                    <a:pt x="159" y="0"/>
                  </a:cubicBezTo>
                  <a:close/>
                </a:path>
              </a:pathLst>
            </a:custGeom>
            <a:solidFill>
              <a:srgbClr val="00BFB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7" name="Google Shape;4355;p64"/>
            <p:cNvSpPr/>
            <p:nvPr/>
          </p:nvSpPr>
          <p:spPr>
            <a:xfrm>
              <a:off x="5087738" y="3542638"/>
              <a:ext cx="9000" cy="8350"/>
            </a:xfrm>
            <a:custGeom>
              <a:avLst/>
              <a:gdLst/>
              <a:ahLst/>
              <a:cxnLst/>
              <a:rect l="l" t="t" r="r" b="b"/>
              <a:pathLst>
                <a:path w="360" h="334" extrusionOk="0">
                  <a:moveTo>
                    <a:pt x="180" y="1"/>
                  </a:moveTo>
                  <a:cubicBezTo>
                    <a:pt x="90" y="1"/>
                    <a:pt x="1" y="62"/>
                    <a:pt x="15" y="183"/>
                  </a:cubicBezTo>
                  <a:cubicBezTo>
                    <a:pt x="22" y="284"/>
                    <a:pt x="97" y="334"/>
                    <a:pt x="175" y="334"/>
                  </a:cubicBezTo>
                  <a:cubicBezTo>
                    <a:pt x="252" y="334"/>
                    <a:pt x="330" y="284"/>
                    <a:pt x="345" y="183"/>
                  </a:cubicBezTo>
                  <a:cubicBezTo>
                    <a:pt x="359" y="62"/>
                    <a:pt x="269" y="1"/>
                    <a:pt x="180" y="1"/>
                  </a:cubicBezTo>
                  <a:close/>
                </a:path>
              </a:pathLst>
            </a:custGeom>
            <a:solidFill>
              <a:srgbClr val="00BFB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8" name="Google Shape;4356;p64"/>
            <p:cNvSpPr/>
            <p:nvPr/>
          </p:nvSpPr>
          <p:spPr>
            <a:xfrm>
              <a:off x="5127513" y="3515313"/>
              <a:ext cx="7900" cy="6475"/>
            </a:xfrm>
            <a:custGeom>
              <a:avLst/>
              <a:gdLst/>
              <a:ahLst/>
              <a:cxnLst/>
              <a:rect l="l" t="t" r="r" b="b"/>
              <a:pathLst>
                <a:path w="316" h="259" extrusionOk="0">
                  <a:moveTo>
                    <a:pt x="29" y="1"/>
                  </a:moveTo>
                  <a:cubicBezTo>
                    <a:pt x="15" y="29"/>
                    <a:pt x="1" y="58"/>
                    <a:pt x="1" y="101"/>
                  </a:cubicBezTo>
                  <a:cubicBezTo>
                    <a:pt x="1" y="187"/>
                    <a:pt x="72" y="259"/>
                    <a:pt x="173" y="259"/>
                  </a:cubicBezTo>
                  <a:cubicBezTo>
                    <a:pt x="230" y="259"/>
                    <a:pt x="287" y="230"/>
                    <a:pt x="316" y="173"/>
                  </a:cubicBezTo>
                  <a:cubicBezTo>
                    <a:pt x="216" y="115"/>
                    <a:pt x="130" y="58"/>
                    <a:pt x="29" y="1"/>
                  </a:cubicBezTo>
                  <a:close/>
                </a:path>
              </a:pathLst>
            </a:custGeom>
            <a:solidFill>
              <a:srgbClr val="00BFB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9" name="Google Shape;4357;p64"/>
            <p:cNvSpPr/>
            <p:nvPr/>
          </p:nvSpPr>
          <p:spPr>
            <a:xfrm>
              <a:off x="5148288" y="3686913"/>
              <a:ext cx="72050" cy="68500"/>
            </a:xfrm>
            <a:custGeom>
              <a:avLst/>
              <a:gdLst/>
              <a:ahLst/>
              <a:cxnLst/>
              <a:rect l="l" t="t" r="r" b="b"/>
              <a:pathLst>
                <a:path w="2882" h="2740" extrusionOk="0">
                  <a:moveTo>
                    <a:pt x="2443" y="0"/>
                  </a:moveTo>
                  <a:cubicBezTo>
                    <a:pt x="2437" y="0"/>
                    <a:pt x="2430" y="1"/>
                    <a:pt x="2423" y="2"/>
                  </a:cubicBezTo>
                  <a:cubicBezTo>
                    <a:pt x="1965" y="74"/>
                    <a:pt x="2538" y="1923"/>
                    <a:pt x="2595" y="2123"/>
                  </a:cubicBezTo>
                  <a:cubicBezTo>
                    <a:pt x="2514" y="1934"/>
                    <a:pt x="1871" y="430"/>
                    <a:pt x="1558" y="430"/>
                  </a:cubicBezTo>
                  <a:cubicBezTo>
                    <a:pt x="1539" y="430"/>
                    <a:pt x="1522" y="435"/>
                    <a:pt x="1506" y="446"/>
                  </a:cubicBezTo>
                  <a:cubicBezTo>
                    <a:pt x="1205" y="633"/>
                    <a:pt x="2323" y="2224"/>
                    <a:pt x="2395" y="2310"/>
                  </a:cubicBezTo>
                  <a:cubicBezTo>
                    <a:pt x="2316" y="2231"/>
                    <a:pt x="1160" y="955"/>
                    <a:pt x="819" y="955"/>
                  </a:cubicBezTo>
                  <a:cubicBezTo>
                    <a:pt x="787" y="955"/>
                    <a:pt x="762" y="966"/>
                    <a:pt x="746" y="991"/>
                  </a:cubicBezTo>
                  <a:cubicBezTo>
                    <a:pt x="546" y="1278"/>
                    <a:pt x="2008" y="2338"/>
                    <a:pt x="2165" y="2467"/>
                  </a:cubicBezTo>
                  <a:cubicBezTo>
                    <a:pt x="2005" y="2399"/>
                    <a:pt x="755" y="1918"/>
                    <a:pt x="245" y="1918"/>
                  </a:cubicBezTo>
                  <a:cubicBezTo>
                    <a:pt x="117" y="1918"/>
                    <a:pt x="35" y="1948"/>
                    <a:pt x="30" y="2023"/>
                  </a:cubicBezTo>
                  <a:cubicBezTo>
                    <a:pt x="1" y="2338"/>
                    <a:pt x="1535" y="2625"/>
                    <a:pt x="2251" y="2740"/>
                  </a:cubicBezTo>
                  <a:cubicBezTo>
                    <a:pt x="2509" y="2596"/>
                    <a:pt x="2710" y="2381"/>
                    <a:pt x="2882" y="2152"/>
                  </a:cubicBezTo>
                  <a:cubicBezTo>
                    <a:pt x="2868" y="1421"/>
                    <a:pt x="2785" y="0"/>
                    <a:pt x="2443" y="0"/>
                  </a:cubicBezTo>
                  <a:close/>
                </a:path>
              </a:pathLst>
            </a:custGeom>
            <a:solidFill>
              <a:srgbClr val="FFD3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850" name="Google Shape;4280;p64"/>
          <p:cNvGrpSpPr/>
          <p:nvPr/>
        </p:nvGrpSpPr>
        <p:grpSpPr>
          <a:xfrm>
            <a:off x="4545713" y="2727592"/>
            <a:ext cx="776357" cy="705285"/>
            <a:chOff x="4359838" y="3100663"/>
            <a:chExt cx="1325950" cy="1223250"/>
          </a:xfrm>
        </p:grpSpPr>
        <p:sp>
          <p:nvSpPr>
            <p:cNvPr id="1851" name="Google Shape;4281;p64"/>
            <p:cNvSpPr/>
            <p:nvPr/>
          </p:nvSpPr>
          <p:spPr>
            <a:xfrm>
              <a:off x="4548488" y="3326938"/>
              <a:ext cx="908700" cy="765750"/>
            </a:xfrm>
            <a:custGeom>
              <a:avLst/>
              <a:gdLst/>
              <a:ahLst/>
              <a:cxnLst/>
              <a:rect l="l" t="t" r="r" b="b"/>
              <a:pathLst>
                <a:path w="36348" h="30630" extrusionOk="0">
                  <a:moveTo>
                    <a:pt x="16255" y="0"/>
                  </a:moveTo>
                  <a:cubicBezTo>
                    <a:pt x="14141" y="0"/>
                    <a:pt x="12326" y="1720"/>
                    <a:pt x="11997" y="3050"/>
                  </a:cubicBezTo>
                  <a:cubicBezTo>
                    <a:pt x="11347" y="2890"/>
                    <a:pt x="10756" y="2817"/>
                    <a:pt x="10223" y="2817"/>
                  </a:cubicBezTo>
                  <a:cubicBezTo>
                    <a:pt x="6787" y="2817"/>
                    <a:pt x="5768" y="5854"/>
                    <a:pt x="6822" y="8224"/>
                  </a:cubicBezTo>
                  <a:cubicBezTo>
                    <a:pt x="0" y="11062"/>
                    <a:pt x="4931" y="15304"/>
                    <a:pt x="4931" y="15304"/>
                  </a:cubicBezTo>
                  <a:cubicBezTo>
                    <a:pt x="1362" y="20220"/>
                    <a:pt x="6822" y="22370"/>
                    <a:pt x="6822" y="22370"/>
                  </a:cubicBezTo>
                  <a:cubicBezTo>
                    <a:pt x="5910" y="27321"/>
                    <a:pt x="10933" y="27546"/>
                    <a:pt x="11853" y="27546"/>
                  </a:cubicBezTo>
                  <a:cubicBezTo>
                    <a:pt x="11945" y="27546"/>
                    <a:pt x="11997" y="27544"/>
                    <a:pt x="11997" y="27544"/>
                  </a:cubicBezTo>
                  <a:cubicBezTo>
                    <a:pt x="12886" y="29946"/>
                    <a:pt x="14323" y="30629"/>
                    <a:pt x="15671" y="30629"/>
                  </a:cubicBezTo>
                  <a:cubicBezTo>
                    <a:pt x="17452" y="30629"/>
                    <a:pt x="19077" y="29436"/>
                    <a:pt x="19077" y="29436"/>
                  </a:cubicBezTo>
                  <a:cubicBezTo>
                    <a:pt x="19918" y="29896"/>
                    <a:pt x="20733" y="30087"/>
                    <a:pt x="21495" y="30087"/>
                  </a:cubicBezTo>
                  <a:cubicBezTo>
                    <a:pt x="24439" y="30087"/>
                    <a:pt x="26600" y="27240"/>
                    <a:pt x="26430" y="26011"/>
                  </a:cubicBezTo>
                  <a:lnTo>
                    <a:pt x="26430" y="26011"/>
                  </a:lnTo>
                  <a:cubicBezTo>
                    <a:pt x="26602" y="26024"/>
                    <a:pt x="26769" y="26030"/>
                    <a:pt x="26929" y="26030"/>
                  </a:cubicBezTo>
                  <a:cubicBezTo>
                    <a:pt x="30802" y="26030"/>
                    <a:pt x="31317" y="22370"/>
                    <a:pt x="31317" y="22370"/>
                  </a:cubicBezTo>
                  <a:cubicBezTo>
                    <a:pt x="36348" y="20292"/>
                    <a:pt x="33223" y="15304"/>
                    <a:pt x="33223" y="15304"/>
                  </a:cubicBezTo>
                  <a:cubicBezTo>
                    <a:pt x="35559" y="11090"/>
                    <a:pt x="31317" y="8224"/>
                    <a:pt x="31317" y="8224"/>
                  </a:cubicBezTo>
                  <a:cubicBezTo>
                    <a:pt x="31116" y="4340"/>
                    <a:pt x="28809" y="3150"/>
                    <a:pt x="26143" y="3050"/>
                  </a:cubicBezTo>
                  <a:cubicBezTo>
                    <a:pt x="25252" y="961"/>
                    <a:pt x="23792" y="225"/>
                    <a:pt x="22271" y="225"/>
                  </a:cubicBezTo>
                  <a:cubicBezTo>
                    <a:pt x="21173" y="225"/>
                    <a:pt x="20044" y="609"/>
                    <a:pt x="19077" y="1143"/>
                  </a:cubicBezTo>
                  <a:cubicBezTo>
                    <a:pt x="18145" y="324"/>
                    <a:pt x="17172" y="0"/>
                    <a:pt x="16255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2" name="Google Shape;4282;p64"/>
            <p:cNvSpPr/>
            <p:nvPr/>
          </p:nvSpPr>
          <p:spPr>
            <a:xfrm>
              <a:off x="4420913" y="3182363"/>
              <a:ext cx="1221875" cy="1040725"/>
            </a:xfrm>
            <a:custGeom>
              <a:avLst/>
              <a:gdLst/>
              <a:ahLst/>
              <a:cxnLst/>
              <a:rect l="l" t="t" r="r" b="b"/>
              <a:pathLst>
                <a:path w="48875" h="41629" extrusionOk="0">
                  <a:moveTo>
                    <a:pt x="26945" y="1"/>
                  </a:moveTo>
                  <a:cubicBezTo>
                    <a:pt x="25225" y="1"/>
                    <a:pt x="23765" y="644"/>
                    <a:pt x="22947" y="2182"/>
                  </a:cubicBezTo>
                  <a:cubicBezTo>
                    <a:pt x="21633" y="1043"/>
                    <a:pt x="20401" y="601"/>
                    <a:pt x="19281" y="601"/>
                  </a:cubicBezTo>
                  <a:cubicBezTo>
                    <a:pt x="15445" y="601"/>
                    <a:pt x="12929" y="5780"/>
                    <a:pt x="12929" y="5780"/>
                  </a:cubicBezTo>
                  <a:lnTo>
                    <a:pt x="12929" y="5794"/>
                  </a:lnTo>
                  <a:cubicBezTo>
                    <a:pt x="5562" y="6353"/>
                    <a:pt x="6952" y="13319"/>
                    <a:pt x="6952" y="13319"/>
                  </a:cubicBezTo>
                  <a:cubicBezTo>
                    <a:pt x="1" y="17819"/>
                    <a:pt x="5390" y="22807"/>
                    <a:pt x="5390" y="22807"/>
                  </a:cubicBezTo>
                  <a:cubicBezTo>
                    <a:pt x="990" y="28683"/>
                    <a:pt x="8314" y="31321"/>
                    <a:pt x="8314" y="31321"/>
                  </a:cubicBezTo>
                  <a:cubicBezTo>
                    <a:pt x="8261" y="37513"/>
                    <a:pt x="12712" y="38338"/>
                    <a:pt x="15088" y="38338"/>
                  </a:cubicBezTo>
                  <a:cubicBezTo>
                    <a:pt x="15951" y="38338"/>
                    <a:pt x="16541" y="38229"/>
                    <a:pt x="16541" y="38229"/>
                  </a:cubicBezTo>
                  <a:cubicBezTo>
                    <a:pt x="17803" y="40839"/>
                    <a:pt x="19464" y="41628"/>
                    <a:pt x="21011" y="41628"/>
                  </a:cubicBezTo>
                  <a:cubicBezTo>
                    <a:pt x="23381" y="41628"/>
                    <a:pt x="25484" y="39777"/>
                    <a:pt x="25484" y="39777"/>
                  </a:cubicBezTo>
                  <a:cubicBezTo>
                    <a:pt x="27170" y="40730"/>
                    <a:pt x="28597" y="41106"/>
                    <a:pt x="29800" y="41106"/>
                  </a:cubicBezTo>
                  <a:cubicBezTo>
                    <a:pt x="34275" y="41106"/>
                    <a:pt x="35646" y="35907"/>
                    <a:pt x="35646" y="35907"/>
                  </a:cubicBezTo>
                  <a:cubicBezTo>
                    <a:pt x="45149" y="35248"/>
                    <a:pt x="41150" y="29056"/>
                    <a:pt x="41150" y="29056"/>
                  </a:cubicBezTo>
                  <a:cubicBezTo>
                    <a:pt x="48875" y="24513"/>
                    <a:pt x="42970" y="19181"/>
                    <a:pt x="42970" y="19181"/>
                  </a:cubicBezTo>
                  <a:cubicBezTo>
                    <a:pt x="46381" y="10309"/>
                    <a:pt x="39143" y="9650"/>
                    <a:pt x="39143" y="9650"/>
                  </a:cubicBezTo>
                  <a:cubicBezTo>
                    <a:pt x="38626" y="5055"/>
                    <a:pt x="31763" y="1"/>
                    <a:pt x="26945" y="1"/>
                  </a:cubicBezTo>
                  <a:close/>
                </a:path>
              </a:pathLst>
            </a:custGeom>
            <a:solidFill>
              <a:srgbClr val="FF51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3" name="Google Shape;4283;p64"/>
            <p:cNvSpPr/>
            <p:nvPr/>
          </p:nvSpPr>
          <p:spPr>
            <a:xfrm>
              <a:off x="4985363" y="3110788"/>
              <a:ext cx="435650" cy="594475"/>
            </a:xfrm>
            <a:custGeom>
              <a:avLst/>
              <a:gdLst/>
              <a:ahLst/>
              <a:cxnLst/>
              <a:rect l="l" t="t" r="r" b="b"/>
              <a:pathLst>
                <a:path w="17426" h="23779" extrusionOk="0">
                  <a:moveTo>
                    <a:pt x="7755" y="1"/>
                  </a:moveTo>
                  <a:cubicBezTo>
                    <a:pt x="1" y="1"/>
                    <a:pt x="1387" y="23778"/>
                    <a:pt x="1387" y="23778"/>
                  </a:cubicBezTo>
                  <a:cubicBezTo>
                    <a:pt x="1387" y="23778"/>
                    <a:pt x="17425" y="1978"/>
                    <a:pt x="8654" y="101"/>
                  </a:cubicBezTo>
                  <a:cubicBezTo>
                    <a:pt x="8341" y="33"/>
                    <a:pt x="8042" y="1"/>
                    <a:pt x="7755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4" name="Google Shape;4284;p64"/>
            <p:cNvSpPr/>
            <p:nvPr/>
          </p:nvSpPr>
          <p:spPr>
            <a:xfrm>
              <a:off x="4716538" y="3100663"/>
              <a:ext cx="335100" cy="613200"/>
            </a:xfrm>
            <a:custGeom>
              <a:avLst/>
              <a:gdLst/>
              <a:ahLst/>
              <a:cxnLst/>
              <a:rect l="l" t="t" r="r" b="b"/>
              <a:pathLst>
                <a:path w="13404" h="24528" extrusionOk="0">
                  <a:moveTo>
                    <a:pt x="7333" y="1"/>
                  </a:moveTo>
                  <a:cubicBezTo>
                    <a:pt x="7141" y="1"/>
                    <a:pt x="6943" y="25"/>
                    <a:pt x="6736" y="76"/>
                  </a:cubicBezTo>
                  <a:cubicBezTo>
                    <a:pt x="0" y="1738"/>
                    <a:pt x="12326" y="24527"/>
                    <a:pt x="12326" y="24527"/>
                  </a:cubicBezTo>
                  <a:cubicBezTo>
                    <a:pt x="12326" y="24527"/>
                    <a:pt x="13404" y="1"/>
                    <a:pt x="7333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5" name="Google Shape;4285;p64"/>
            <p:cNvSpPr/>
            <p:nvPr/>
          </p:nvSpPr>
          <p:spPr>
            <a:xfrm>
              <a:off x="4421288" y="3262088"/>
              <a:ext cx="603425" cy="451775"/>
            </a:xfrm>
            <a:custGeom>
              <a:avLst/>
              <a:gdLst/>
              <a:ahLst/>
              <a:cxnLst/>
              <a:rect l="l" t="t" r="r" b="b"/>
              <a:pathLst>
                <a:path w="24137" h="18071" extrusionOk="0">
                  <a:moveTo>
                    <a:pt x="7998" y="1"/>
                  </a:moveTo>
                  <a:cubicBezTo>
                    <a:pt x="7175" y="1"/>
                    <a:pt x="6415" y="311"/>
                    <a:pt x="5747" y="1014"/>
                  </a:cubicBezTo>
                  <a:cubicBezTo>
                    <a:pt x="0" y="7091"/>
                    <a:pt x="24136" y="18070"/>
                    <a:pt x="24136" y="18070"/>
                  </a:cubicBezTo>
                  <a:cubicBezTo>
                    <a:pt x="24136" y="18070"/>
                    <a:pt x="14267" y="1"/>
                    <a:pt x="7998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6" name="Google Shape;4286;p64"/>
            <p:cNvSpPr/>
            <p:nvPr/>
          </p:nvSpPr>
          <p:spPr>
            <a:xfrm>
              <a:off x="4362513" y="3500413"/>
              <a:ext cx="662200" cy="213450"/>
            </a:xfrm>
            <a:custGeom>
              <a:avLst/>
              <a:gdLst/>
              <a:ahLst/>
              <a:cxnLst/>
              <a:rect l="l" t="t" r="r" b="b"/>
              <a:pathLst>
                <a:path w="26488" h="8538" extrusionOk="0">
                  <a:moveTo>
                    <a:pt x="5572" y="0"/>
                  </a:moveTo>
                  <a:cubicBezTo>
                    <a:pt x="3982" y="0"/>
                    <a:pt x="2816" y="481"/>
                    <a:pt x="2365" y="1672"/>
                  </a:cubicBezTo>
                  <a:cubicBezTo>
                    <a:pt x="0" y="7892"/>
                    <a:pt x="26487" y="8537"/>
                    <a:pt x="26487" y="8537"/>
                  </a:cubicBezTo>
                  <a:cubicBezTo>
                    <a:pt x="26487" y="8537"/>
                    <a:pt x="12268" y="0"/>
                    <a:pt x="5572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7" name="Google Shape;4287;p64"/>
            <p:cNvSpPr/>
            <p:nvPr/>
          </p:nvSpPr>
          <p:spPr>
            <a:xfrm>
              <a:off x="5024688" y="3253563"/>
              <a:ext cx="570100" cy="460650"/>
            </a:xfrm>
            <a:custGeom>
              <a:avLst/>
              <a:gdLst/>
              <a:ahLst/>
              <a:cxnLst/>
              <a:rect l="l" t="t" r="r" b="b"/>
              <a:pathLst>
                <a:path w="22804" h="18426" extrusionOk="0">
                  <a:moveTo>
                    <a:pt x="16118" y="1"/>
                  </a:moveTo>
                  <a:cubicBezTo>
                    <a:pt x="10304" y="1"/>
                    <a:pt x="0" y="18411"/>
                    <a:pt x="0" y="18411"/>
                  </a:cubicBezTo>
                  <a:lnTo>
                    <a:pt x="0" y="18425"/>
                  </a:lnTo>
                  <a:cubicBezTo>
                    <a:pt x="0" y="18425"/>
                    <a:pt x="22803" y="3691"/>
                    <a:pt x="17386" y="352"/>
                  </a:cubicBezTo>
                  <a:cubicBezTo>
                    <a:pt x="16995" y="112"/>
                    <a:pt x="16570" y="1"/>
                    <a:pt x="16118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8" name="Google Shape;4288;p64"/>
            <p:cNvSpPr/>
            <p:nvPr/>
          </p:nvSpPr>
          <p:spPr>
            <a:xfrm>
              <a:off x="5024688" y="3500488"/>
              <a:ext cx="661100" cy="213375"/>
            </a:xfrm>
            <a:custGeom>
              <a:avLst/>
              <a:gdLst/>
              <a:ahLst/>
              <a:cxnLst/>
              <a:rect l="l" t="t" r="r" b="b"/>
              <a:pathLst>
                <a:path w="26444" h="8535" extrusionOk="0">
                  <a:moveTo>
                    <a:pt x="20860" y="1"/>
                  </a:moveTo>
                  <a:cubicBezTo>
                    <a:pt x="14130" y="1"/>
                    <a:pt x="0" y="8534"/>
                    <a:pt x="0" y="8534"/>
                  </a:cubicBezTo>
                  <a:cubicBezTo>
                    <a:pt x="0" y="8534"/>
                    <a:pt x="26444" y="8204"/>
                    <a:pt x="24151" y="1769"/>
                  </a:cubicBezTo>
                  <a:cubicBezTo>
                    <a:pt x="23701" y="508"/>
                    <a:pt x="22500" y="1"/>
                    <a:pt x="20860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9" name="Google Shape;4289;p64"/>
            <p:cNvSpPr/>
            <p:nvPr/>
          </p:nvSpPr>
          <p:spPr>
            <a:xfrm>
              <a:off x="5024688" y="3713838"/>
              <a:ext cx="640325" cy="215100"/>
            </a:xfrm>
            <a:custGeom>
              <a:avLst/>
              <a:gdLst/>
              <a:ahLst/>
              <a:cxnLst/>
              <a:rect l="l" t="t" r="r" b="b"/>
              <a:pathLst>
                <a:path w="25613" h="8604" extrusionOk="0">
                  <a:moveTo>
                    <a:pt x="0" y="0"/>
                  </a:moveTo>
                  <a:cubicBezTo>
                    <a:pt x="0" y="0"/>
                    <a:pt x="15040" y="8604"/>
                    <a:pt x="21368" y="8604"/>
                  </a:cubicBezTo>
                  <a:cubicBezTo>
                    <a:pt x="22775" y="8604"/>
                    <a:pt x="23752" y="8178"/>
                    <a:pt x="24036" y="7138"/>
                  </a:cubicBezTo>
                  <a:cubicBezTo>
                    <a:pt x="25613" y="1419"/>
                    <a:pt x="1" y="0"/>
                    <a:pt x="0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0" name="Google Shape;4290;p64"/>
            <p:cNvSpPr/>
            <p:nvPr/>
          </p:nvSpPr>
          <p:spPr>
            <a:xfrm>
              <a:off x="5020013" y="3705238"/>
              <a:ext cx="567975" cy="454875"/>
            </a:xfrm>
            <a:custGeom>
              <a:avLst/>
              <a:gdLst/>
              <a:ahLst/>
              <a:cxnLst/>
              <a:rect l="l" t="t" r="r" b="b"/>
              <a:pathLst>
                <a:path w="22719" h="18195" extrusionOk="0">
                  <a:moveTo>
                    <a:pt x="1" y="0"/>
                  </a:moveTo>
                  <a:cubicBezTo>
                    <a:pt x="1" y="1"/>
                    <a:pt x="11600" y="18194"/>
                    <a:pt x="16972" y="18194"/>
                  </a:cubicBezTo>
                  <a:cubicBezTo>
                    <a:pt x="17520" y="18194"/>
                    <a:pt x="18004" y="18005"/>
                    <a:pt x="18404" y="17586"/>
                  </a:cubicBezTo>
                  <a:cubicBezTo>
                    <a:pt x="22718" y="13057"/>
                    <a:pt x="331" y="201"/>
                    <a:pt x="1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1" name="Google Shape;4291;p64"/>
            <p:cNvSpPr/>
            <p:nvPr/>
          </p:nvSpPr>
          <p:spPr>
            <a:xfrm>
              <a:off x="5003438" y="3712038"/>
              <a:ext cx="349125" cy="611875"/>
            </a:xfrm>
            <a:custGeom>
              <a:avLst/>
              <a:gdLst/>
              <a:ahLst/>
              <a:cxnLst/>
              <a:rect l="l" t="t" r="r" b="b"/>
              <a:pathLst>
                <a:path w="13965" h="24475" extrusionOk="0">
                  <a:moveTo>
                    <a:pt x="793" y="0"/>
                  </a:moveTo>
                  <a:cubicBezTo>
                    <a:pt x="793" y="1"/>
                    <a:pt x="0" y="24475"/>
                    <a:pt x="6314" y="24475"/>
                  </a:cubicBezTo>
                  <a:cubicBezTo>
                    <a:pt x="6520" y="24475"/>
                    <a:pt x="6734" y="24448"/>
                    <a:pt x="6956" y="24394"/>
                  </a:cubicBezTo>
                  <a:cubicBezTo>
                    <a:pt x="13964" y="22689"/>
                    <a:pt x="793" y="1"/>
                    <a:pt x="793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2" name="Google Shape;4292;p64"/>
            <p:cNvSpPr/>
            <p:nvPr/>
          </p:nvSpPr>
          <p:spPr>
            <a:xfrm>
              <a:off x="4710088" y="3712038"/>
              <a:ext cx="313175" cy="607550"/>
            </a:xfrm>
            <a:custGeom>
              <a:avLst/>
              <a:gdLst/>
              <a:ahLst/>
              <a:cxnLst/>
              <a:rect l="l" t="t" r="r" b="b"/>
              <a:pathLst>
                <a:path w="12527" h="24302" extrusionOk="0">
                  <a:moveTo>
                    <a:pt x="12527" y="0"/>
                  </a:moveTo>
                  <a:cubicBezTo>
                    <a:pt x="12526" y="1"/>
                    <a:pt x="0" y="22531"/>
                    <a:pt x="5819" y="24222"/>
                  </a:cubicBezTo>
                  <a:cubicBezTo>
                    <a:pt x="6004" y="24276"/>
                    <a:pt x="6183" y="24302"/>
                    <a:pt x="6357" y="24302"/>
                  </a:cubicBezTo>
                  <a:cubicBezTo>
                    <a:pt x="11707" y="24302"/>
                    <a:pt x="12527" y="2"/>
                    <a:pt x="12527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3" name="Google Shape;4293;p64"/>
            <p:cNvSpPr/>
            <p:nvPr/>
          </p:nvSpPr>
          <p:spPr>
            <a:xfrm>
              <a:off x="4409813" y="3712038"/>
              <a:ext cx="613450" cy="441400"/>
            </a:xfrm>
            <a:custGeom>
              <a:avLst/>
              <a:gdLst/>
              <a:ahLst/>
              <a:cxnLst/>
              <a:rect l="l" t="t" r="r" b="b"/>
              <a:pathLst>
                <a:path w="24538" h="17656" extrusionOk="0">
                  <a:moveTo>
                    <a:pt x="24538" y="0"/>
                  </a:moveTo>
                  <a:cubicBezTo>
                    <a:pt x="24537" y="1"/>
                    <a:pt x="0" y="12398"/>
                    <a:pt x="6106" y="17013"/>
                  </a:cubicBezTo>
                  <a:cubicBezTo>
                    <a:pt x="6693" y="17456"/>
                    <a:pt x="7338" y="17656"/>
                    <a:pt x="8024" y="17656"/>
                  </a:cubicBezTo>
                  <a:cubicBezTo>
                    <a:pt x="14469" y="17656"/>
                    <a:pt x="24538" y="1"/>
                    <a:pt x="24538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4" name="Google Shape;4294;p64"/>
            <p:cNvSpPr/>
            <p:nvPr/>
          </p:nvSpPr>
          <p:spPr>
            <a:xfrm>
              <a:off x="4359838" y="3711938"/>
              <a:ext cx="663425" cy="208425"/>
            </a:xfrm>
            <a:custGeom>
              <a:avLst/>
              <a:gdLst/>
              <a:ahLst/>
              <a:cxnLst/>
              <a:rect l="l" t="t" r="r" b="b"/>
              <a:pathLst>
                <a:path w="26537" h="8337" extrusionOk="0">
                  <a:moveTo>
                    <a:pt x="25753" y="0"/>
                  </a:moveTo>
                  <a:cubicBezTo>
                    <a:pt x="21353" y="0"/>
                    <a:pt x="1" y="312"/>
                    <a:pt x="2329" y="6397"/>
                  </a:cubicBezTo>
                  <a:cubicBezTo>
                    <a:pt x="2860" y="7784"/>
                    <a:pt x="4188" y="8336"/>
                    <a:pt x="5964" y="8336"/>
                  </a:cubicBezTo>
                  <a:cubicBezTo>
                    <a:pt x="12865" y="8336"/>
                    <a:pt x="26537" y="4"/>
                    <a:pt x="26537" y="4"/>
                  </a:cubicBezTo>
                  <a:cubicBezTo>
                    <a:pt x="26537" y="4"/>
                    <a:pt x="26255" y="0"/>
                    <a:pt x="25753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5" name="Google Shape;4295;p64"/>
            <p:cNvSpPr/>
            <p:nvPr/>
          </p:nvSpPr>
          <p:spPr>
            <a:xfrm>
              <a:off x="4465713" y="3158988"/>
              <a:ext cx="1109000" cy="1097775"/>
            </a:xfrm>
            <a:custGeom>
              <a:avLst/>
              <a:gdLst/>
              <a:ahLst/>
              <a:cxnLst/>
              <a:rect l="l" t="t" r="r" b="b"/>
              <a:pathLst>
                <a:path w="44360" h="43911" extrusionOk="0">
                  <a:moveTo>
                    <a:pt x="28768" y="1"/>
                  </a:moveTo>
                  <a:cubicBezTo>
                    <a:pt x="27055" y="1"/>
                    <a:pt x="26172" y="9252"/>
                    <a:pt x="26172" y="9252"/>
                  </a:cubicBezTo>
                  <a:lnTo>
                    <a:pt x="19779" y="8994"/>
                  </a:lnTo>
                  <a:cubicBezTo>
                    <a:pt x="19779" y="8994"/>
                    <a:pt x="19364" y="638"/>
                    <a:pt x="17916" y="380"/>
                  </a:cubicBezTo>
                  <a:cubicBezTo>
                    <a:pt x="17896" y="376"/>
                    <a:pt x="17876" y="375"/>
                    <a:pt x="17858" y="375"/>
                  </a:cubicBezTo>
                  <a:cubicBezTo>
                    <a:pt x="16521" y="375"/>
                    <a:pt x="18891" y="9309"/>
                    <a:pt x="18891" y="9309"/>
                  </a:cubicBezTo>
                  <a:lnTo>
                    <a:pt x="14290" y="11660"/>
                  </a:lnTo>
                  <a:cubicBezTo>
                    <a:pt x="14290" y="11660"/>
                    <a:pt x="8223" y="6400"/>
                    <a:pt x="6371" y="6400"/>
                  </a:cubicBezTo>
                  <a:cubicBezTo>
                    <a:pt x="6249" y="6400"/>
                    <a:pt x="6145" y="6422"/>
                    <a:pt x="6063" y="6471"/>
                  </a:cubicBezTo>
                  <a:cubicBezTo>
                    <a:pt x="4730" y="7245"/>
                    <a:pt x="13086" y="12677"/>
                    <a:pt x="13086" y="12677"/>
                  </a:cubicBezTo>
                  <a:lnTo>
                    <a:pt x="9388" y="16877"/>
                  </a:lnTo>
                  <a:cubicBezTo>
                    <a:pt x="9388" y="16877"/>
                    <a:pt x="4335" y="15444"/>
                    <a:pt x="1851" y="15444"/>
                  </a:cubicBezTo>
                  <a:cubicBezTo>
                    <a:pt x="1144" y="15444"/>
                    <a:pt x="645" y="15560"/>
                    <a:pt x="531" y="15859"/>
                  </a:cubicBezTo>
                  <a:cubicBezTo>
                    <a:pt x="0" y="17206"/>
                    <a:pt x="8242" y="18410"/>
                    <a:pt x="8242" y="18410"/>
                  </a:cubicBezTo>
                  <a:lnTo>
                    <a:pt x="8672" y="23613"/>
                  </a:lnTo>
                  <a:cubicBezTo>
                    <a:pt x="8672" y="23613"/>
                    <a:pt x="172" y="25677"/>
                    <a:pt x="502" y="27239"/>
                  </a:cubicBezTo>
                  <a:cubicBezTo>
                    <a:pt x="565" y="27536"/>
                    <a:pt x="913" y="27655"/>
                    <a:pt x="1434" y="27655"/>
                  </a:cubicBezTo>
                  <a:cubicBezTo>
                    <a:pt x="3636" y="27655"/>
                    <a:pt x="8929" y="25519"/>
                    <a:pt x="8929" y="25519"/>
                  </a:cubicBezTo>
                  <a:lnTo>
                    <a:pt x="11008" y="29719"/>
                  </a:lnTo>
                  <a:cubicBezTo>
                    <a:pt x="11008" y="29719"/>
                    <a:pt x="4314" y="35724"/>
                    <a:pt x="5346" y="36928"/>
                  </a:cubicBezTo>
                  <a:cubicBezTo>
                    <a:pt x="5436" y="37031"/>
                    <a:pt x="5564" y="37078"/>
                    <a:pt x="5723" y="37078"/>
                  </a:cubicBezTo>
                  <a:cubicBezTo>
                    <a:pt x="7428" y="37078"/>
                    <a:pt x="12728" y="31682"/>
                    <a:pt x="12728" y="31682"/>
                  </a:cubicBezTo>
                  <a:cubicBezTo>
                    <a:pt x="12728" y="31682"/>
                    <a:pt x="14574" y="36205"/>
                    <a:pt x="17251" y="36426"/>
                  </a:cubicBezTo>
                  <a:lnTo>
                    <a:pt x="17251" y="36426"/>
                  </a:lnTo>
                  <a:cubicBezTo>
                    <a:pt x="17127" y="36751"/>
                    <a:pt x="14883" y="42679"/>
                    <a:pt x="16096" y="43808"/>
                  </a:cubicBezTo>
                  <a:cubicBezTo>
                    <a:pt x="16170" y="43877"/>
                    <a:pt x="16244" y="43910"/>
                    <a:pt x="16320" y="43910"/>
                  </a:cubicBezTo>
                  <a:cubicBezTo>
                    <a:pt x="17522" y="43910"/>
                    <a:pt x="18905" y="35638"/>
                    <a:pt x="18905" y="35638"/>
                  </a:cubicBezTo>
                  <a:lnTo>
                    <a:pt x="24538" y="35366"/>
                  </a:lnTo>
                  <a:cubicBezTo>
                    <a:pt x="24538" y="35366"/>
                    <a:pt x="26334" y="43911"/>
                    <a:pt x="27927" y="43911"/>
                  </a:cubicBezTo>
                  <a:cubicBezTo>
                    <a:pt x="27944" y="43911"/>
                    <a:pt x="27961" y="43910"/>
                    <a:pt x="27978" y="43908"/>
                  </a:cubicBezTo>
                  <a:cubicBezTo>
                    <a:pt x="29583" y="43736"/>
                    <a:pt x="25785" y="34749"/>
                    <a:pt x="25785" y="34749"/>
                  </a:cubicBezTo>
                  <a:lnTo>
                    <a:pt x="30643" y="34362"/>
                  </a:lnTo>
                  <a:lnTo>
                    <a:pt x="32120" y="33918"/>
                  </a:lnTo>
                  <a:cubicBezTo>
                    <a:pt x="32120" y="33918"/>
                    <a:pt x="36910" y="37362"/>
                    <a:pt x="38209" y="37362"/>
                  </a:cubicBezTo>
                  <a:cubicBezTo>
                    <a:pt x="38264" y="37362"/>
                    <a:pt x="38313" y="37356"/>
                    <a:pt x="38354" y="37344"/>
                  </a:cubicBezTo>
                  <a:cubicBezTo>
                    <a:pt x="39401" y="37043"/>
                    <a:pt x="33639" y="32671"/>
                    <a:pt x="33639" y="32671"/>
                  </a:cubicBezTo>
                  <a:lnTo>
                    <a:pt x="37007" y="28300"/>
                  </a:lnTo>
                  <a:cubicBezTo>
                    <a:pt x="37007" y="28300"/>
                    <a:pt x="40697" y="29268"/>
                    <a:pt x="42627" y="29268"/>
                  </a:cubicBezTo>
                  <a:cubicBezTo>
                    <a:pt x="43237" y="29268"/>
                    <a:pt x="43672" y="29171"/>
                    <a:pt x="43758" y="28916"/>
                  </a:cubicBezTo>
                  <a:cubicBezTo>
                    <a:pt x="44116" y="27855"/>
                    <a:pt x="36978" y="27225"/>
                    <a:pt x="36978" y="27225"/>
                  </a:cubicBezTo>
                  <a:lnTo>
                    <a:pt x="38096" y="19543"/>
                  </a:lnTo>
                  <a:cubicBezTo>
                    <a:pt x="38096" y="19543"/>
                    <a:pt x="44360" y="17264"/>
                    <a:pt x="43772" y="16017"/>
                  </a:cubicBezTo>
                  <a:cubicBezTo>
                    <a:pt x="43663" y="15785"/>
                    <a:pt x="43346" y="15691"/>
                    <a:pt x="42900" y="15691"/>
                  </a:cubicBezTo>
                  <a:cubicBezTo>
                    <a:pt x="40946" y="15691"/>
                    <a:pt x="36534" y="17507"/>
                    <a:pt x="36534" y="17507"/>
                  </a:cubicBezTo>
                  <a:lnTo>
                    <a:pt x="32607" y="12018"/>
                  </a:lnTo>
                  <a:cubicBezTo>
                    <a:pt x="32607" y="12018"/>
                    <a:pt x="38985" y="7503"/>
                    <a:pt x="38469" y="6056"/>
                  </a:cubicBezTo>
                  <a:cubicBezTo>
                    <a:pt x="38421" y="5919"/>
                    <a:pt x="38318" y="5856"/>
                    <a:pt x="38171" y="5856"/>
                  </a:cubicBezTo>
                  <a:cubicBezTo>
                    <a:pt x="36754" y="5856"/>
                    <a:pt x="31245" y="11660"/>
                    <a:pt x="31245" y="11660"/>
                  </a:cubicBezTo>
                  <a:lnTo>
                    <a:pt x="27763" y="9151"/>
                  </a:lnTo>
                  <a:cubicBezTo>
                    <a:pt x="27763" y="9151"/>
                    <a:pt x="30729" y="538"/>
                    <a:pt x="28909" y="22"/>
                  </a:cubicBezTo>
                  <a:cubicBezTo>
                    <a:pt x="28861" y="8"/>
                    <a:pt x="28814" y="1"/>
                    <a:pt x="28768" y="1"/>
                  </a:cubicBezTo>
                  <a:close/>
                </a:path>
              </a:pathLst>
            </a:custGeom>
            <a:solidFill>
              <a:srgbClr val="0092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6" name="Google Shape;4296;p64"/>
            <p:cNvSpPr/>
            <p:nvPr/>
          </p:nvSpPr>
          <p:spPr>
            <a:xfrm>
              <a:off x="4502613" y="3220788"/>
              <a:ext cx="1011550" cy="973325"/>
            </a:xfrm>
            <a:custGeom>
              <a:avLst/>
              <a:gdLst/>
              <a:ahLst/>
              <a:cxnLst/>
              <a:rect l="l" t="t" r="r" b="b"/>
              <a:pathLst>
                <a:path w="40462" h="38933" extrusionOk="0">
                  <a:moveTo>
                    <a:pt x="20998" y="0"/>
                  </a:moveTo>
                  <a:cubicBezTo>
                    <a:pt x="13129" y="0"/>
                    <a:pt x="6020" y="4745"/>
                    <a:pt x="3010" y="12011"/>
                  </a:cubicBezTo>
                  <a:cubicBezTo>
                    <a:pt x="1" y="19292"/>
                    <a:pt x="1663" y="27662"/>
                    <a:pt x="7239" y="33238"/>
                  </a:cubicBezTo>
                  <a:cubicBezTo>
                    <a:pt x="10958" y="36957"/>
                    <a:pt x="15934" y="38933"/>
                    <a:pt x="21000" y="38933"/>
                  </a:cubicBezTo>
                  <a:cubicBezTo>
                    <a:pt x="23509" y="38933"/>
                    <a:pt x="26040" y="38448"/>
                    <a:pt x="28451" y="37451"/>
                  </a:cubicBezTo>
                  <a:cubicBezTo>
                    <a:pt x="35717" y="34442"/>
                    <a:pt x="40462" y="27347"/>
                    <a:pt x="40462" y="19464"/>
                  </a:cubicBezTo>
                  <a:cubicBezTo>
                    <a:pt x="40462" y="8715"/>
                    <a:pt x="31747" y="0"/>
                    <a:pt x="20998" y="0"/>
                  </a:cubicBezTo>
                  <a:close/>
                </a:path>
              </a:pathLst>
            </a:custGeom>
            <a:solidFill>
              <a:srgbClr val="FFD3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7" name="Google Shape;4297;p64"/>
            <p:cNvSpPr/>
            <p:nvPr/>
          </p:nvSpPr>
          <p:spPr>
            <a:xfrm>
              <a:off x="4614763" y="3287063"/>
              <a:ext cx="817700" cy="812700"/>
            </a:xfrm>
            <a:custGeom>
              <a:avLst/>
              <a:gdLst/>
              <a:ahLst/>
              <a:cxnLst/>
              <a:rect l="l" t="t" r="r" b="b"/>
              <a:pathLst>
                <a:path w="32708" h="32508" extrusionOk="0">
                  <a:moveTo>
                    <a:pt x="12370" y="1"/>
                  </a:moveTo>
                  <a:cubicBezTo>
                    <a:pt x="12312" y="1"/>
                    <a:pt x="12269" y="15"/>
                    <a:pt x="12212" y="15"/>
                  </a:cubicBezTo>
                  <a:cubicBezTo>
                    <a:pt x="11237" y="144"/>
                    <a:pt x="11166" y="1463"/>
                    <a:pt x="11438" y="2982"/>
                  </a:cubicBezTo>
                  <a:cubicBezTo>
                    <a:pt x="12312" y="4415"/>
                    <a:pt x="13043" y="5920"/>
                    <a:pt x="13631" y="7483"/>
                  </a:cubicBezTo>
                  <a:cubicBezTo>
                    <a:pt x="13918" y="7397"/>
                    <a:pt x="14204" y="7325"/>
                    <a:pt x="14505" y="7268"/>
                  </a:cubicBezTo>
                  <a:cubicBezTo>
                    <a:pt x="14233" y="5232"/>
                    <a:pt x="14090" y="3226"/>
                    <a:pt x="14247" y="1592"/>
                  </a:cubicBezTo>
                  <a:cubicBezTo>
                    <a:pt x="13717" y="675"/>
                    <a:pt x="13086" y="1"/>
                    <a:pt x="12370" y="1"/>
                  </a:cubicBezTo>
                  <a:close/>
                  <a:moveTo>
                    <a:pt x="20840" y="273"/>
                  </a:moveTo>
                  <a:cubicBezTo>
                    <a:pt x="20109" y="273"/>
                    <a:pt x="19450" y="1234"/>
                    <a:pt x="18920" y="2423"/>
                  </a:cubicBezTo>
                  <a:cubicBezTo>
                    <a:pt x="18934" y="4057"/>
                    <a:pt x="18819" y="5691"/>
                    <a:pt x="18576" y="7311"/>
                  </a:cubicBezTo>
                  <a:cubicBezTo>
                    <a:pt x="18948" y="7397"/>
                    <a:pt x="19307" y="7497"/>
                    <a:pt x="19665" y="7626"/>
                  </a:cubicBezTo>
                  <a:cubicBezTo>
                    <a:pt x="20253" y="6150"/>
                    <a:pt x="20969" y="4716"/>
                    <a:pt x="21801" y="3340"/>
                  </a:cubicBezTo>
                  <a:cubicBezTo>
                    <a:pt x="21915" y="1778"/>
                    <a:pt x="21772" y="345"/>
                    <a:pt x="20912" y="273"/>
                  </a:cubicBezTo>
                  <a:close/>
                  <a:moveTo>
                    <a:pt x="5213" y="4142"/>
                  </a:moveTo>
                  <a:cubicBezTo>
                    <a:pt x="4864" y="4142"/>
                    <a:pt x="4542" y="4255"/>
                    <a:pt x="4272" y="4458"/>
                  </a:cubicBezTo>
                  <a:cubicBezTo>
                    <a:pt x="3469" y="5103"/>
                    <a:pt x="3842" y="6293"/>
                    <a:pt x="4630" y="7526"/>
                  </a:cubicBezTo>
                  <a:cubicBezTo>
                    <a:pt x="6006" y="8257"/>
                    <a:pt x="7540" y="9317"/>
                    <a:pt x="9045" y="10492"/>
                  </a:cubicBezTo>
                  <a:cubicBezTo>
                    <a:pt x="9303" y="10191"/>
                    <a:pt x="9575" y="9905"/>
                    <a:pt x="9861" y="9647"/>
                  </a:cubicBezTo>
                  <a:cubicBezTo>
                    <a:pt x="8486" y="7870"/>
                    <a:pt x="7253" y="6021"/>
                    <a:pt x="6579" y="4444"/>
                  </a:cubicBezTo>
                  <a:cubicBezTo>
                    <a:pt x="6164" y="4258"/>
                    <a:pt x="5719" y="4157"/>
                    <a:pt x="5275" y="4143"/>
                  </a:cubicBezTo>
                  <a:cubicBezTo>
                    <a:pt x="5254" y="4142"/>
                    <a:pt x="5233" y="4142"/>
                    <a:pt x="5213" y="4142"/>
                  </a:cubicBezTo>
                  <a:close/>
                  <a:moveTo>
                    <a:pt x="28002" y="5073"/>
                  </a:moveTo>
                  <a:cubicBezTo>
                    <a:pt x="27985" y="5073"/>
                    <a:pt x="27967" y="5073"/>
                    <a:pt x="27949" y="5075"/>
                  </a:cubicBezTo>
                  <a:lnTo>
                    <a:pt x="27935" y="5075"/>
                  </a:lnTo>
                  <a:cubicBezTo>
                    <a:pt x="27290" y="5075"/>
                    <a:pt x="26401" y="5548"/>
                    <a:pt x="25541" y="6150"/>
                  </a:cubicBezTo>
                  <a:cubicBezTo>
                    <a:pt x="24782" y="7382"/>
                    <a:pt x="23965" y="8572"/>
                    <a:pt x="23062" y="9704"/>
                  </a:cubicBezTo>
                  <a:cubicBezTo>
                    <a:pt x="23363" y="9991"/>
                    <a:pt x="23650" y="10292"/>
                    <a:pt x="23907" y="10607"/>
                  </a:cubicBezTo>
                  <a:cubicBezTo>
                    <a:pt x="24911" y="9833"/>
                    <a:pt x="25943" y="9116"/>
                    <a:pt x="27032" y="8472"/>
                  </a:cubicBezTo>
                  <a:cubicBezTo>
                    <a:pt x="28193" y="7196"/>
                    <a:pt x="29211" y="5734"/>
                    <a:pt x="28465" y="5218"/>
                  </a:cubicBezTo>
                  <a:cubicBezTo>
                    <a:pt x="28324" y="5128"/>
                    <a:pt x="28159" y="5073"/>
                    <a:pt x="28002" y="5073"/>
                  </a:cubicBezTo>
                  <a:close/>
                  <a:moveTo>
                    <a:pt x="29770" y="11811"/>
                  </a:moveTo>
                  <a:lnTo>
                    <a:pt x="29741" y="11825"/>
                  </a:lnTo>
                  <a:cubicBezTo>
                    <a:pt x="29742" y="11825"/>
                    <a:pt x="29743" y="11825"/>
                    <a:pt x="29744" y="11825"/>
                  </a:cubicBezTo>
                  <a:lnTo>
                    <a:pt x="29743" y="11825"/>
                  </a:lnTo>
                  <a:cubicBezTo>
                    <a:pt x="29752" y="11821"/>
                    <a:pt x="29761" y="11816"/>
                    <a:pt x="29770" y="11811"/>
                  </a:cubicBezTo>
                  <a:close/>
                  <a:moveTo>
                    <a:pt x="29743" y="11825"/>
                  </a:moveTo>
                  <a:lnTo>
                    <a:pt x="29743" y="11825"/>
                  </a:lnTo>
                  <a:cubicBezTo>
                    <a:pt x="28419" y="12551"/>
                    <a:pt x="27066" y="13205"/>
                    <a:pt x="25670" y="13775"/>
                  </a:cubicBezTo>
                  <a:cubicBezTo>
                    <a:pt x="25814" y="14205"/>
                    <a:pt x="25914" y="14635"/>
                    <a:pt x="26000" y="15064"/>
                  </a:cubicBezTo>
                  <a:cubicBezTo>
                    <a:pt x="27276" y="14864"/>
                    <a:pt x="28551" y="14749"/>
                    <a:pt x="29841" y="14692"/>
                  </a:cubicBezTo>
                  <a:cubicBezTo>
                    <a:pt x="31360" y="14133"/>
                    <a:pt x="32708" y="13402"/>
                    <a:pt x="32392" y="12657"/>
                  </a:cubicBezTo>
                  <a:cubicBezTo>
                    <a:pt x="32120" y="12041"/>
                    <a:pt x="31004" y="11826"/>
                    <a:pt x="29744" y="11825"/>
                  </a:cubicBezTo>
                  <a:close/>
                  <a:moveTo>
                    <a:pt x="2996" y="11711"/>
                  </a:moveTo>
                  <a:cubicBezTo>
                    <a:pt x="1678" y="11711"/>
                    <a:pt x="488" y="11926"/>
                    <a:pt x="259" y="12657"/>
                  </a:cubicBezTo>
                  <a:cubicBezTo>
                    <a:pt x="15" y="13431"/>
                    <a:pt x="846" y="14276"/>
                    <a:pt x="1878" y="15007"/>
                  </a:cubicBezTo>
                  <a:lnTo>
                    <a:pt x="2423" y="15007"/>
                  </a:lnTo>
                  <a:cubicBezTo>
                    <a:pt x="3885" y="15021"/>
                    <a:pt x="5347" y="15122"/>
                    <a:pt x="6809" y="15308"/>
                  </a:cubicBezTo>
                  <a:cubicBezTo>
                    <a:pt x="6895" y="14764"/>
                    <a:pt x="7024" y="14219"/>
                    <a:pt x="7196" y="13689"/>
                  </a:cubicBezTo>
                  <a:cubicBezTo>
                    <a:pt x="5877" y="13115"/>
                    <a:pt x="4601" y="12470"/>
                    <a:pt x="3369" y="11739"/>
                  </a:cubicBezTo>
                  <a:lnTo>
                    <a:pt x="3010" y="11739"/>
                  </a:lnTo>
                  <a:lnTo>
                    <a:pt x="2996" y="11711"/>
                  </a:lnTo>
                  <a:close/>
                  <a:moveTo>
                    <a:pt x="25971" y="18805"/>
                  </a:moveTo>
                  <a:cubicBezTo>
                    <a:pt x="25857" y="19307"/>
                    <a:pt x="25713" y="19823"/>
                    <a:pt x="25527" y="20310"/>
                  </a:cubicBezTo>
                  <a:cubicBezTo>
                    <a:pt x="26473" y="20712"/>
                    <a:pt x="27419" y="21127"/>
                    <a:pt x="28293" y="21571"/>
                  </a:cubicBezTo>
                  <a:cubicBezTo>
                    <a:pt x="28881" y="21743"/>
                    <a:pt x="29483" y="21844"/>
                    <a:pt x="30085" y="21858"/>
                  </a:cubicBezTo>
                  <a:cubicBezTo>
                    <a:pt x="30887" y="21858"/>
                    <a:pt x="31489" y="21586"/>
                    <a:pt x="31547" y="20826"/>
                  </a:cubicBezTo>
                  <a:cubicBezTo>
                    <a:pt x="31604" y="20067"/>
                    <a:pt x="31174" y="19522"/>
                    <a:pt x="30529" y="19092"/>
                  </a:cubicBezTo>
                  <a:lnTo>
                    <a:pt x="30357" y="19092"/>
                  </a:lnTo>
                  <a:cubicBezTo>
                    <a:pt x="28895" y="19078"/>
                    <a:pt x="27433" y="18977"/>
                    <a:pt x="25986" y="18805"/>
                  </a:cubicBezTo>
                  <a:close/>
                  <a:moveTo>
                    <a:pt x="6866" y="18562"/>
                  </a:moveTo>
                  <a:cubicBezTo>
                    <a:pt x="5490" y="18691"/>
                    <a:pt x="4114" y="18777"/>
                    <a:pt x="2867" y="18791"/>
                  </a:cubicBezTo>
                  <a:cubicBezTo>
                    <a:pt x="1405" y="19508"/>
                    <a:pt x="1" y="20468"/>
                    <a:pt x="345" y="21371"/>
                  </a:cubicBezTo>
                  <a:cubicBezTo>
                    <a:pt x="502" y="21801"/>
                    <a:pt x="1047" y="21958"/>
                    <a:pt x="1778" y="21958"/>
                  </a:cubicBezTo>
                  <a:cubicBezTo>
                    <a:pt x="2638" y="21930"/>
                    <a:pt x="3483" y="21801"/>
                    <a:pt x="4300" y="21586"/>
                  </a:cubicBezTo>
                  <a:cubicBezTo>
                    <a:pt x="5246" y="21099"/>
                    <a:pt x="6264" y="20626"/>
                    <a:pt x="7310" y="20196"/>
                  </a:cubicBezTo>
                  <a:cubicBezTo>
                    <a:pt x="7124" y="19665"/>
                    <a:pt x="6966" y="19121"/>
                    <a:pt x="6866" y="18562"/>
                  </a:cubicBezTo>
                  <a:close/>
                  <a:moveTo>
                    <a:pt x="23693" y="23306"/>
                  </a:moveTo>
                  <a:cubicBezTo>
                    <a:pt x="23463" y="23564"/>
                    <a:pt x="23220" y="23807"/>
                    <a:pt x="22976" y="24037"/>
                  </a:cubicBezTo>
                  <a:cubicBezTo>
                    <a:pt x="23621" y="24854"/>
                    <a:pt x="24251" y="25699"/>
                    <a:pt x="24810" y="26516"/>
                  </a:cubicBezTo>
                  <a:cubicBezTo>
                    <a:pt x="25627" y="27176"/>
                    <a:pt x="26487" y="27691"/>
                    <a:pt x="27161" y="27691"/>
                  </a:cubicBezTo>
                  <a:cubicBezTo>
                    <a:pt x="27347" y="27691"/>
                    <a:pt x="27534" y="27649"/>
                    <a:pt x="27691" y="27563"/>
                  </a:cubicBezTo>
                  <a:cubicBezTo>
                    <a:pt x="28150" y="27290"/>
                    <a:pt x="28121" y="26717"/>
                    <a:pt x="27849" y="26043"/>
                  </a:cubicBezTo>
                  <a:cubicBezTo>
                    <a:pt x="26387" y="25241"/>
                    <a:pt x="25011" y="24323"/>
                    <a:pt x="23693" y="23306"/>
                  </a:cubicBezTo>
                  <a:close/>
                  <a:moveTo>
                    <a:pt x="9145" y="23277"/>
                  </a:moveTo>
                  <a:cubicBezTo>
                    <a:pt x="7955" y="24180"/>
                    <a:pt x="6694" y="25011"/>
                    <a:pt x="5404" y="25771"/>
                  </a:cubicBezTo>
                  <a:cubicBezTo>
                    <a:pt x="4974" y="26860"/>
                    <a:pt x="4773" y="27878"/>
                    <a:pt x="5275" y="28279"/>
                  </a:cubicBezTo>
                  <a:cubicBezTo>
                    <a:pt x="5404" y="28369"/>
                    <a:pt x="5544" y="28425"/>
                    <a:pt x="5696" y="28425"/>
                  </a:cubicBezTo>
                  <a:cubicBezTo>
                    <a:pt x="5713" y="28425"/>
                    <a:pt x="5730" y="28424"/>
                    <a:pt x="5748" y="28422"/>
                  </a:cubicBezTo>
                  <a:cubicBezTo>
                    <a:pt x="6393" y="28422"/>
                    <a:pt x="7353" y="27835"/>
                    <a:pt x="8314" y="27090"/>
                  </a:cubicBezTo>
                  <a:cubicBezTo>
                    <a:pt x="8873" y="26187"/>
                    <a:pt x="9532" y="25255"/>
                    <a:pt x="10234" y="24338"/>
                  </a:cubicBezTo>
                  <a:cubicBezTo>
                    <a:pt x="9847" y="24008"/>
                    <a:pt x="9489" y="23650"/>
                    <a:pt x="9145" y="23277"/>
                  </a:cubicBezTo>
                  <a:close/>
                  <a:moveTo>
                    <a:pt x="19493" y="26072"/>
                  </a:moveTo>
                  <a:cubicBezTo>
                    <a:pt x="19092" y="26201"/>
                    <a:pt x="18690" y="26301"/>
                    <a:pt x="18275" y="26387"/>
                  </a:cubicBezTo>
                  <a:cubicBezTo>
                    <a:pt x="18418" y="27649"/>
                    <a:pt x="18533" y="28910"/>
                    <a:pt x="18561" y="30085"/>
                  </a:cubicBezTo>
                  <a:cubicBezTo>
                    <a:pt x="19106" y="31045"/>
                    <a:pt x="19694" y="31834"/>
                    <a:pt x="20267" y="31834"/>
                  </a:cubicBezTo>
                  <a:cubicBezTo>
                    <a:pt x="20324" y="31834"/>
                    <a:pt x="20382" y="31834"/>
                    <a:pt x="20439" y="31805"/>
                  </a:cubicBezTo>
                  <a:cubicBezTo>
                    <a:pt x="21041" y="31633"/>
                    <a:pt x="21127" y="30558"/>
                    <a:pt x="21012" y="29340"/>
                  </a:cubicBezTo>
                  <a:cubicBezTo>
                    <a:pt x="20453" y="28279"/>
                    <a:pt x="19937" y="27190"/>
                    <a:pt x="19493" y="26072"/>
                  </a:cubicBezTo>
                  <a:close/>
                  <a:moveTo>
                    <a:pt x="13287" y="26043"/>
                  </a:moveTo>
                  <a:cubicBezTo>
                    <a:pt x="12685" y="27448"/>
                    <a:pt x="12026" y="28809"/>
                    <a:pt x="11266" y="30142"/>
                  </a:cubicBezTo>
                  <a:cubicBezTo>
                    <a:pt x="11309" y="31289"/>
                    <a:pt x="11567" y="32221"/>
                    <a:pt x="12226" y="32464"/>
                  </a:cubicBezTo>
                  <a:cubicBezTo>
                    <a:pt x="12312" y="32493"/>
                    <a:pt x="12398" y="32507"/>
                    <a:pt x="12499" y="32507"/>
                  </a:cubicBezTo>
                  <a:cubicBezTo>
                    <a:pt x="13273" y="32507"/>
                    <a:pt x="13946" y="31346"/>
                    <a:pt x="14491" y="29985"/>
                  </a:cubicBezTo>
                  <a:cubicBezTo>
                    <a:pt x="14520" y="28852"/>
                    <a:pt x="14634" y="27634"/>
                    <a:pt x="14792" y="26416"/>
                  </a:cubicBezTo>
                  <a:cubicBezTo>
                    <a:pt x="14276" y="26330"/>
                    <a:pt x="13774" y="26201"/>
                    <a:pt x="13287" y="26043"/>
                  </a:cubicBezTo>
                  <a:close/>
                </a:path>
              </a:pathLst>
            </a:custGeom>
            <a:solidFill>
              <a:srgbClr val="FF885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8" name="Google Shape;4298;p64"/>
            <p:cNvSpPr/>
            <p:nvPr/>
          </p:nvSpPr>
          <p:spPr>
            <a:xfrm>
              <a:off x="4895338" y="3237588"/>
              <a:ext cx="265125" cy="477350"/>
            </a:xfrm>
            <a:custGeom>
              <a:avLst/>
              <a:gdLst/>
              <a:ahLst/>
              <a:cxnLst/>
              <a:rect l="l" t="t" r="r" b="b"/>
              <a:pathLst>
                <a:path w="10605" h="19094" extrusionOk="0">
                  <a:moveTo>
                    <a:pt x="5419" y="0"/>
                  </a:moveTo>
                  <a:cubicBezTo>
                    <a:pt x="5391" y="0"/>
                    <a:pt x="5361" y="1"/>
                    <a:pt x="5332" y="2"/>
                  </a:cubicBezTo>
                  <a:cubicBezTo>
                    <a:pt x="0" y="217"/>
                    <a:pt x="5332" y="19093"/>
                    <a:pt x="5332" y="19093"/>
                  </a:cubicBezTo>
                  <a:cubicBezTo>
                    <a:pt x="5332" y="19093"/>
                    <a:pt x="10605" y="0"/>
                    <a:pt x="5419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9" name="Google Shape;4299;p64"/>
            <p:cNvSpPr/>
            <p:nvPr/>
          </p:nvSpPr>
          <p:spPr>
            <a:xfrm>
              <a:off x="4664213" y="3294288"/>
              <a:ext cx="364425" cy="420650"/>
            </a:xfrm>
            <a:custGeom>
              <a:avLst/>
              <a:gdLst/>
              <a:ahLst/>
              <a:cxnLst/>
              <a:rect l="l" t="t" r="r" b="b"/>
              <a:pathLst>
                <a:path w="14577" h="16826" extrusionOk="0">
                  <a:moveTo>
                    <a:pt x="6090" y="1"/>
                  </a:moveTo>
                  <a:cubicBezTo>
                    <a:pt x="5789" y="1"/>
                    <a:pt x="5483" y="69"/>
                    <a:pt x="5175" y="214"/>
                  </a:cubicBezTo>
                  <a:cubicBezTo>
                    <a:pt x="1" y="2636"/>
                    <a:pt x="14577" y="16825"/>
                    <a:pt x="14577" y="16825"/>
                  </a:cubicBezTo>
                  <a:cubicBezTo>
                    <a:pt x="14577" y="16825"/>
                    <a:pt x="10827" y="1"/>
                    <a:pt x="6090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0" name="Google Shape;4300;p64"/>
            <p:cNvSpPr/>
            <p:nvPr/>
          </p:nvSpPr>
          <p:spPr>
            <a:xfrm>
              <a:off x="5028613" y="3297963"/>
              <a:ext cx="358000" cy="416975"/>
            </a:xfrm>
            <a:custGeom>
              <a:avLst/>
              <a:gdLst/>
              <a:ahLst/>
              <a:cxnLst/>
              <a:rect l="l" t="t" r="r" b="b"/>
              <a:pathLst>
                <a:path w="14320" h="16679" extrusionOk="0">
                  <a:moveTo>
                    <a:pt x="8717" y="1"/>
                  </a:moveTo>
                  <a:cubicBezTo>
                    <a:pt x="4186" y="1"/>
                    <a:pt x="1" y="16678"/>
                    <a:pt x="1" y="16678"/>
                  </a:cubicBezTo>
                  <a:cubicBezTo>
                    <a:pt x="1" y="16678"/>
                    <a:pt x="14319" y="2259"/>
                    <a:pt x="9489" y="167"/>
                  </a:cubicBezTo>
                  <a:cubicBezTo>
                    <a:pt x="9231" y="54"/>
                    <a:pt x="8974" y="1"/>
                    <a:pt x="8717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1" name="Google Shape;4301;p64"/>
            <p:cNvSpPr/>
            <p:nvPr/>
          </p:nvSpPr>
          <p:spPr>
            <a:xfrm>
              <a:off x="5028613" y="3459863"/>
              <a:ext cx="489850" cy="255075"/>
            </a:xfrm>
            <a:custGeom>
              <a:avLst/>
              <a:gdLst/>
              <a:ahLst/>
              <a:cxnLst/>
              <a:rect l="l" t="t" r="r" b="b"/>
              <a:pathLst>
                <a:path w="19594" h="10203" extrusionOk="0">
                  <a:moveTo>
                    <a:pt x="14702" y="1"/>
                  </a:moveTo>
                  <a:cubicBezTo>
                    <a:pt x="9971" y="1"/>
                    <a:pt x="1" y="10202"/>
                    <a:pt x="1" y="10202"/>
                  </a:cubicBezTo>
                  <a:cubicBezTo>
                    <a:pt x="1" y="10202"/>
                    <a:pt x="19594" y="4225"/>
                    <a:pt x="16340" y="657"/>
                  </a:cubicBezTo>
                  <a:cubicBezTo>
                    <a:pt x="15925" y="201"/>
                    <a:pt x="15365" y="1"/>
                    <a:pt x="14702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2" name="Google Shape;4302;p64"/>
            <p:cNvSpPr/>
            <p:nvPr/>
          </p:nvSpPr>
          <p:spPr>
            <a:xfrm>
              <a:off x="4566388" y="3450788"/>
              <a:ext cx="462250" cy="264150"/>
            </a:xfrm>
            <a:custGeom>
              <a:avLst/>
              <a:gdLst/>
              <a:ahLst/>
              <a:cxnLst/>
              <a:rect l="l" t="t" r="r" b="b"/>
              <a:pathLst>
                <a:path w="18490" h="10566" extrusionOk="0">
                  <a:moveTo>
                    <a:pt x="3604" y="1"/>
                  </a:moveTo>
                  <a:cubicBezTo>
                    <a:pt x="2954" y="1"/>
                    <a:pt x="2454" y="248"/>
                    <a:pt x="2165" y="819"/>
                  </a:cubicBezTo>
                  <a:cubicBezTo>
                    <a:pt x="1" y="5133"/>
                    <a:pt x="18490" y="10565"/>
                    <a:pt x="18490" y="10565"/>
                  </a:cubicBezTo>
                  <a:cubicBezTo>
                    <a:pt x="18490" y="10565"/>
                    <a:pt x="7850" y="1"/>
                    <a:pt x="3604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3" name="Google Shape;4303;p64"/>
            <p:cNvSpPr/>
            <p:nvPr/>
          </p:nvSpPr>
          <p:spPr>
            <a:xfrm>
              <a:off x="4553213" y="3662238"/>
              <a:ext cx="475425" cy="94750"/>
            </a:xfrm>
            <a:custGeom>
              <a:avLst/>
              <a:gdLst/>
              <a:ahLst/>
              <a:cxnLst/>
              <a:rect l="l" t="t" r="r" b="b"/>
              <a:pathLst>
                <a:path w="19017" h="3790" extrusionOk="0">
                  <a:moveTo>
                    <a:pt x="4880" y="0"/>
                  </a:moveTo>
                  <a:cubicBezTo>
                    <a:pt x="2261" y="0"/>
                    <a:pt x="292" y="462"/>
                    <a:pt x="155" y="1820"/>
                  </a:cubicBezTo>
                  <a:cubicBezTo>
                    <a:pt x="0" y="3306"/>
                    <a:pt x="2251" y="3790"/>
                    <a:pt x="5247" y="3790"/>
                  </a:cubicBezTo>
                  <a:cubicBezTo>
                    <a:pt x="10835" y="3790"/>
                    <a:pt x="19017" y="2107"/>
                    <a:pt x="19017" y="2107"/>
                  </a:cubicBezTo>
                  <a:cubicBezTo>
                    <a:pt x="19017" y="2107"/>
                    <a:pt x="10469" y="0"/>
                    <a:pt x="4880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4" name="Google Shape;4304;p64"/>
            <p:cNvSpPr/>
            <p:nvPr/>
          </p:nvSpPr>
          <p:spPr>
            <a:xfrm>
              <a:off x="4702188" y="3714913"/>
              <a:ext cx="326450" cy="408475"/>
            </a:xfrm>
            <a:custGeom>
              <a:avLst/>
              <a:gdLst/>
              <a:ahLst/>
              <a:cxnLst/>
              <a:rect l="l" t="t" r="r" b="b"/>
              <a:pathLst>
                <a:path w="13058" h="16339" extrusionOk="0">
                  <a:moveTo>
                    <a:pt x="13058" y="0"/>
                  </a:moveTo>
                  <a:cubicBezTo>
                    <a:pt x="13057" y="1"/>
                    <a:pt x="1" y="13057"/>
                    <a:pt x="3627" y="16024"/>
                  </a:cubicBezTo>
                  <a:cubicBezTo>
                    <a:pt x="3889" y="16239"/>
                    <a:pt x="4162" y="16339"/>
                    <a:pt x="4444" y="16339"/>
                  </a:cubicBezTo>
                  <a:cubicBezTo>
                    <a:pt x="8051" y="16339"/>
                    <a:pt x="13058" y="1"/>
                    <a:pt x="13058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5" name="Google Shape;4305;p64"/>
            <p:cNvSpPr/>
            <p:nvPr/>
          </p:nvSpPr>
          <p:spPr>
            <a:xfrm>
              <a:off x="4574988" y="3714913"/>
              <a:ext cx="453650" cy="250950"/>
            </a:xfrm>
            <a:custGeom>
              <a:avLst/>
              <a:gdLst/>
              <a:ahLst/>
              <a:cxnLst/>
              <a:rect l="l" t="t" r="r" b="b"/>
              <a:pathLst>
                <a:path w="18146" h="10038" extrusionOk="0">
                  <a:moveTo>
                    <a:pt x="18146" y="0"/>
                  </a:moveTo>
                  <a:lnTo>
                    <a:pt x="18146" y="0"/>
                  </a:lnTo>
                  <a:cubicBezTo>
                    <a:pt x="18145" y="0"/>
                    <a:pt x="1" y="4759"/>
                    <a:pt x="1821" y="9159"/>
                  </a:cubicBezTo>
                  <a:cubicBezTo>
                    <a:pt x="2073" y="9773"/>
                    <a:pt x="2573" y="10037"/>
                    <a:pt x="3247" y="10037"/>
                  </a:cubicBezTo>
                  <a:cubicBezTo>
                    <a:pt x="7398" y="10037"/>
                    <a:pt x="18146" y="0"/>
                    <a:pt x="18146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6" name="Google Shape;4306;p64"/>
            <p:cNvSpPr/>
            <p:nvPr/>
          </p:nvSpPr>
          <p:spPr>
            <a:xfrm>
              <a:off x="5028613" y="3654263"/>
              <a:ext cx="473275" cy="110675"/>
            </a:xfrm>
            <a:custGeom>
              <a:avLst/>
              <a:gdLst/>
              <a:ahLst/>
              <a:cxnLst/>
              <a:rect l="l" t="t" r="r" b="b"/>
              <a:pathLst>
                <a:path w="18931" h="4427" extrusionOk="0">
                  <a:moveTo>
                    <a:pt x="14024" y="1"/>
                  </a:moveTo>
                  <a:cubicBezTo>
                    <a:pt x="8459" y="1"/>
                    <a:pt x="1" y="2426"/>
                    <a:pt x="1" y="2426"/>
                  </a:cubicBezTo>
                  <a:cubicBezTo>
                    <a:pt x="1" y="2426"/>
                    <a:pt x="8205" y="4427"/>
                    <a:pt x="13769" y="4427"/>
                  </a:cubicBezTo>
                  <a:cubicBezTo>
                    <a:pt x="16722" y="4427"/>
                    <a:pt x="18931" y="3863"/>
                    <a:pt x="18777" y="2139"/>
                  </a:cubicBezTo>
                  <a:cubicBezTo>
                    <a:pt x="18639" y="543"/>
                    <a:pt x="16655" y="1"/>
                    <a:pt x="14024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7" name="Google Shape;4307;p64"/>
            <p:cNvSpPr/>
            <p:nvPr/>
          </p:nvSpPr>
          <p:spPr>
            <a:xfrm>
              <a:off x="5028613" y="3714913"/>
              <a:ext cx="462975" cy="250275"/>
            </a:xfrm>
            <a:custGeom>
              <a:avLst/>
              <a:gdLst/>
              <a:ahLst/>
              <a:cxnLst/>
              <a:rect l="l" t="t" r="r" b="b"/>
              <a:pathLst>
                <a:path w="18519" h="10011" extrusionOk="0">
                  <a:moveTo>
                    <a:pt x="1" y="0"/>
                  </a:moveTo>
                  <a:lnTo>
                    <a:pt x="1" y="0"/>
                  </a:lnTo>
                  <a:cubicBezTo>
                    <a:pt x="1" y="0"/>
                    <a:pt x="10087" y="10011"/>
                    <a:pt x="14583" y="10011"/>
                  </a:cubicBezTo>
                  <a:cubicBezTo>
                    <a:pt x="15297" y="10011"/>
                    <a:pt x="15870" y="9758"/>
                    <a:pt x="16240" y="9173"/>
                  </a:cubicBezTo>
                  <a:cubicBezTo>
                    <a:pt x="18519" y="5518"/>
                    <a:pt x="2" y="0"/>
                    <a:pt x="1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8" name="Google Shape;4308;p64"/>
            <p:cNvSpPr/>
            <p:nvPr/>
          </p:nvSpPr>
          <p:spPr>
            <a:xfrm>
              <a:off x="5028613" y="3710963"/>
              <a:ext cx="356550" cy="408725"/>
            </a:xfrm>
            <a:custGeom>
              <a:avLst/>
              <a:gdLst/>
              <a:ahLst/>
              <a:cxnLst/>
              <a:rect l="l" t="t" r="r" b="b"/>
              <a:pathLst>
                <a:path w="14262" h="16349" extrusionOk="0">
                  <a:moveTo>
                    <a:pt x="1" y="0"/>
                  </a:moveTo>
                  <a:lnTo>
                    <a:pt x="1" y="0"/>
                  </a:lnTo>
                  <a:cubicBezTo>
                    <a:pt x="1" y="1"/>
                    <a:pt x="4005" y="16348"/>
                    <a:pt x="8542" y="16348"/>
                  </a:cubicBezTo>
                  <a:cubicBezTo>
                    <a:pt x="8823" y="16348"/>
                    <a:pt x="9105" y="16286"/>
                    <a:pt x="9389" y="16153"/>
                  </a:cubicBezTo>
                  <a:cubicBezTo>
                    <a:pt x="14262" y="13860"/>
                    <a:pt x="2" y="1"/>
                    <a:pt x="1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9" name="Google Shape;4309;p64"/>
            <p:cNvSpPr/>
            <p:nvPr/>
          </p:nvSpPr>
          <p:spPr>
            <a:xfrm>
              <a:off x="4912163" y="3710963"/>
              <a:ext cx="230350" cy="467275"/>
            </a:xfrm>
            <a:custGeom>
              <a:avLst/>
              <a:gdLst/>
              <a:ahLst/>
              <a:cxnLst/>
              <a:rect l="l" t="t" r="r" b="b"/>
              <a:pathLst>
                <a:path w="9214" h="18691" extrusionOk="0">
                  <a:moveTo>
                    <a:pt x="4659" y="0"/>
                  </a:moveTo>
                  <a:cubicBezTo>
                    <a:pt x="4659" y="1"/>
                    <a:pt x="1" y="18604"/>
                    <a:pt x="4616" y="18690"/>
                  </a:cubicBezTo>
                  <a:cubicBezTo>
                    <a:pt x="4625" y="18690"/>
                    <a:pt x="4633" y="18690"/>
                    <a:pt x="4642" y="18690"/>
                  </a:cubicBezTo>
                  <a:cubicBezTo>
                    <a:pt x="9213" y="18690"/>
                    <a:pt x="4659" y="1"/>
                    <a:pt x="4659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0" name="Google Shape;4310;p64"/>
            <p:cNvSpPr/>
            <p:nvPr/>
          </p:nvSpPr>
          <p:spPr>
            <a:xfrm>
              <a:off x="4762763" y="3464088"/>
              <a:ext cx="505950" cy="486750"/>
            </a:xfrm>
            <a:custGeom>
              <a:avLst/>
              <a:gdLst/>
              <a:ahLst/>
              <a:cxnLst/>
              <a:rect l="l" t="t" r="r" b="b"/>
              <a:pathLst>
                <a:path w="20238" h="19470" extrusionOk="0">
                  <a:moveTo>
                    <a:pt x="10506" y="0"/>
                  </a:moveTo>
                  <a:cubicBezTo>
                    <a:pt x="6564" y="0"/>
                    <a:pt x="3024" y="2365"/>
                    <a:pt x="1505" y="6006"/>
                  </a:cubicBezTo>
                  <a:cubicBezTo>
                    <a:pt x="0" y="9646"/>
                    <a:pt x="831" y="13831"/>
                    <a:pt x="3612" y="16612"/>
                  </a:cubicBezTo>
                  <a:cubicBezTo>
                    <a:pt x="5485" y="18475"/>
                    <a:pt x="7983" y="19470"/>
                    <a:pt x="10523" y="19470"/>
                  </a:cubicBezTo>
                  <a:cubicBezTo>
                    <a:pt x="11772" y="19470"/>
                    <a:pt x="13032" y="19229"/>
                    <a:pt x="14232" y="18733"/>
                  </a:cubicBezTo>
                  <a:cubicBezTo>
                    <a:pt x="17859" y="17228"/>
                    <a:pt x="20238" y="13674"/>
                    <a:pt x="20238" y="9732"/>
                  </a:cubicBezTo>
                  <a:cubicBezTo>
                    <a:pt x="20238" y="4357"/>
                    <a:pt x="15881" y="0"/>
                    <a:pt x="10506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1" name="Google Shape;4311;p64"/>
            <p:cNvSpPr/>
            <p:nvPr/>
          </p:nvSpPr>
          <p:spPr>
            <a:xfrm>
              <a:off x="5016438" y="3355863"/>
              <a:ext cx="17575" cy="108600"/>
            </a:xfrm>
            <a:custGeom>
              <a:avLst/>
              <a:gdLst/>
              <a:ahLst/>
              <a:cxnLst/>
              <a:rect l="l" t="t" r="r" b="b"/>
              <a:pathLst>
                <a:path w="703" h="4344" extrusionOk="0">
                  <a:moveTo>
                    <a:pt x="345" y="1"/>
                  </a:moveTo>
                  <a:cubicBezTo>
                    <a:pt x="347" y="22"/>
                    <a:pt x="350" y="43"/>
                    <a:pt x="352" y="64"/>
                  </a:cubicBezTo>
                  <a:lnTo>
                    <a:pt x="352" y="64"/>
                  </a:lnTo>
                  <a:cubicBezTo>
                    <a:pt x="354" y="43"/>
                    <a:pt x="357" y="22"/>
                    <a:pt x="359" y="1"/>
                  </a:cubicBezTo>
                  <a:close/>
                  <a:moveTo>
                    <a:pt x="352" y="64"/>
                  </a:moveTo>
                  <a:lnTo>
                    <a:pt x="352" y="64"/>
                  </a:lnTo>
                  <a:cubicBezTo>
                    <a:pt x="198" y="1491"/>
                    <a:pt x="85" y="2917"/>
                    <a:pt x="1" y="4344"/>
                  </a:cubicBezTo>
                  <a:lnTo>
                    <a:pt x="703" y="4344"/>
                  </a:lnTo>
                  <a:cubicBezTo>
                    <a:pt x="618" y="2917"/>
                    <a:pt x="519" y="1491"/>
                    <a:pt x="352" y="64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2" name="Google Shape;4312;p64"/>
            <p:cNvSpPr/>
            <p:nvPr/>
          </p:nvSpPr>
          <p:spPr>
            <a:xfrm>
              <a:off x="5140063" y="3403163"/>
              <a:ext cx="62000" cy="98575"/>
            </a:xfrm>
            <a:custGeom>
              <a:avLst/>
              <a:gdLst/>
              <a:ahLst/>
              <a:cxnLst/>
              <a:rect l="l" t="t" r="r" b="b"/>
              <a:pathLst>
                <a:path w="2480" h="3943" extrusionOk="0">
                  <a:moveTo>
                    <a:pt x="2480" y="1"/>
                  </a:moveTo>
                  <a:cubicBezTo>
                    <a:pt x="1620" y="1176"/>
                    <a:pt x="803" y="2380"/>
                    <a:pt x="0" y="3584"/>
                  </a:cubicBezTo>
                  <a:cubicBezTo>
                    <a:pt x="215" y="3699"/>
                    <a:pt x="416" y="3813"/>
                    <a:pt x="617" y="3942"/>
                  </a:cubicBezTo>
                  <a:cubicBezTo>
                    <a:pt x="1262" y="2638"/>
                    <a:pt x="1892" y="1334"/>
                    <a:pt x="2480" y="1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3" name="Google Shape;4313;p64"/>
            <p:cNvSpPr/>
            <p:nvPr/>
          </p:nvSpPr>
          <p:spPr>
            <a:xfrm>
              <a:off x="4848388" y="3403163"/>
              <a:ext cx="62025" cy="98575"/>
            </a:xfrm>
            <a:custGeom>
              <a:avLst/>
              <a:gdLst/>
              <a:ahLst/>
              <a:cxnLst/>
              <a:rect l="l" t="t" r="r" b="b"/>
              <a:pathLst>
                <a:path w="2481" h="3943" extrusionOk="0">
                  <a:moveTo>
                    <a:pt x="1" y="1"/>
                  </a:moveTo>
                  <a:lnTo>
                    <a:pt x="1" y="1"/>
                  </a:lnTo>
                  <a:cubicBezTo>
                    <a:pt x="588" y="1334"/>
                    <a:pt x="1219" y="2638"/>
                    <a:pt x="1878" y="3942"/>
                  </a:cubicBezTo>
                  <a:cubicBezTo>
                    <a:pt x="2079" y="3813"/>
                    <a:pt x="2279" y="3699"/>
                    <a:pt x="2480" y="3584"/>
                  </a:cubicBezTo>
                  <a:cubicBezTo>
                    <a:pt x="1692" y="2366"/>
                    <a:pt x="875" y="1162"/>
                    <a:pt x="1" y="1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4" name="Google Shape;4314;p64"/>
            <p:cNvSpPr/>
            <p:nvPr/>
          </p:nvSpPr>
          <p:spPr>
            <a:xfrm>
              <a:off x="5232513" y="3532513"/>
              <a:ext cx="99275" cy="62375"/>
            </a:xfrm>
            <a:custGeom>
              <a:avLst/>
              <a:gdLst/>
              <a:ahLst/>
              <a:cxnLst/>
              <a:rect l="l" t="t" r="r" b="b"/>
              <a:pathLst>
                <a:path w="3971" h="2495" extrusionOk="0">
                  <a:moveTo>
                    <a:pt x="3956" y="1"/>
                  </a:moveTo>
                  <a:cubicBezTo>
                    <a:pt x="2623" y="588"/>
                    <a:pt x="1304" y="1219"/>
                    <a:pt x="0" y="1878"/>
                  </a:cubicBezTo>
                  <a:cubicBezTo>
                    <a:pt x="115" y="2079"/>
                    <a:pt x="244" y="2280"/>
                    <a:pt x="358" y="2495"/>
                  </a:cubicBezTo>
                  <a:cubicBezTo>
                    <a:pt x="1577" y="1692"/>
                    <a:pt x="2781" y="875"/>
                    <a:pt x="3970" y="1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5" name="Google Shape;4315;p64"/>
            <p:cNvSpPr/>
            <p:nvPr/>
          </p:nvSpPr>
          <p:spPr>
            <a:xfrm>
              <a:off x="4719038" y="3532513"/>
              <a:ext cx="99275" cy="62375"/>
            </a:xfrm>
            <a:custGeom>
              <a:avLst/>
              <a:gdLst/>
              <a:ahLst/>
              <a:cxnLst/>
              <a:rect l="l" t="t" r="r" b="b"/>
              <a:pathLst>
                <a:path w="3971" h="2495" extrusionOk="0">
                  <a:moveTo>
                    <a:pt x="0" y="1"/>
                  </a:moveTo>
                  <a:cubicBezTo>
                    <a:pt x="1190" y="875"/>
                    <a:pt x="2394" y="1692"/>
                    <a:pt x="3612" y="2495"/>
                  </a:cubicBezTo>
                  <a:cubicBezTo>
                    <a:pt x="3727" y="2294"/>
                    <a:pt x="3842" y="2079"/>
                    <a:pt x="3971" y="1878"/>
                  </a:cubicBezTo>
                  <a:cubicBezTo>
                    <a:pt x="2666" y="1233"/>
                    <a:pt x="1348" y="588"/>
                    <a:pt x="15" y="1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6" name="Google Shape;4316;p64"/>
            <p:cNvSpPr/>
            <p:nvPr/>
          </p:nvSpPr>
          <p:spPr>
            <a:xfrm>
              <a:off x="5268688" y="3700563"/>
              <a:ext cx="110400" cy="17950"/>
            </a:xfrm>
            <a:custGeom>
              <a:avLst/>
              <a:gdLst/>
              <a:ahLst/>
              <a:cxnLst/>
              <a:rect l="l" t="t" r="r" b="b"/>
              <a:pathLst>
                <a:path w="4416" h="718" extrusionOk="0">
                  <a:moveTo>
                    <a:pt x="1" y="1"/>
                  </a:moveTo>
                  <a:lnTo>
                    <a:pt x="1" y="273"/>
                  </a:lnTo>
                  <a:lnTo>
                    <a:pt x="1" y="717"/>
                  </a:lnTo>
                  <a:cubicBezTo>
                    <a:pt x="1477" y="631"/>
                    <a:pt x="2939" y="517"/>
                    <a:pt x="4415" y="359"/>
                  </a:cubicBezTo>
                  <a:cubicBezTo>
                    <a:pt x="2939" y="187"/>
                    <a:pt x="1477" y="72"/>
                    <a:pt x="1" y="1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7" name="Google Shape;4317;p64"/>
            <p:cNvSpPr/>
            <p:nvPr/>
          </p:nvSpPr>
          <p:spPr>
            <a:xfrm>
              <a:off x="4671738" y="3700563"/>
              <a:ext cx="110375" cy="17950"/>
            </a:xfrm>
            <a:custGeom>
              <a:avLst/>
              <a:gdLst/>
              <a:ahLst/>
              <a:cxnLst/>
              <a:rect l="l" t="t" r="r" b="b"/>
              <a:pathLst>
                <a:path w="4415" h="718" extrusionOk="0">
                  <a:moveTo>
                    <a:pt x="4415" y="1"/>
                  </a:moveTo>
                  <a:cubicBezTo>
                    <a:pt x="2939" y="87"/>
                    <a:pt x="1462" y="187"/>
                    <a:pt x="1" y="359"/>
                  </a:cubicBezTo>
                  <a:cubicBezTo>
                    <a:pt x="1477" y="517"/>
                    <a:pt x="2939" y="631"/>
                    <a:pt x="4415" y="717"/>
                  </a:cubicBezTo>
                  <a:lnTo>
                    <a:pt x="4415" y="287"/>
                  </a:lnTo>
                  <a:lnTo>
                    <a:pt x="4415" y="1"/>
                  </a:ln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8" name="Google Shape;4318;p64"/>
            <p:cNvSpPr/>
            <p:nvPr/>
          </p:nvSpPr>
          <p:spPr>
            <a:xfrm>
              <a:off x="4719038" y="3822763"/>
              <a:ext cx="101075" cy="63450"/>
            </a:xfrm>
            <a:custGeom>
              <a:avLst/>
              <a:gdLst/>
              <a:ahLst/>
              <a:cxnLst/>
              <a:rect l="l" t="t" r="r" b="b"/>
              <a:pathLst>
                <a:path w="4043" h="2538" extrusionOk="0">
                  <a:moveTo>
                    <a:pt x="3684" y="0"/>
                  </a:moveTo>
                  <a:cubicBezTo>
                    <a:pt x="2437" y="817"/>
                    <a:pt x="1204" y="1648"/>
                    <a:pt x="0" y="2537"/>
                  </a:cubicBezTo>
                  <a:cubicBezTo>
                    <a:pt x="1362" y="1935"/>
                    <a:pt x="2709" y="1276"/>
                    <a:pt x="4042" y="616"/>
                  </a:cubicBezTo>
                  <a:cubicBezTo>
                    <a:pt x="3913" y="416"/>
                    <a:pt x="3784" y="215"/>
                    <a:pt x="3684" y="0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9" name="Google Shape;4319;p64"/>
            <p:cNvSpPr/>
            <p:nvPr/>
          </p:nvSpPr>
          <p:spPr>
            <a:xfrm>
              <a:off x="5230713" y="3822763"/>
              <a:ext cx="101075" cy="63450"/>
            </a:xfrm>
            <a:custGeom>
              <a:avLst/>
              <a:gdLst/>
              <a:ahLst/>
              <a:cxnLst/>
              <a:rect l="l" t="t" r="r" b="b"/>
              <a:pathLst>
                <a:path w="4043" h="2538" extrusionOk="0">
                  <a:moveTo>
                    <a:pt x="359" y="0"/>
                  </a:moveTo>
                  <a:cubicBezTo>
                    <a:pt x="244" y="215"/>
                    <a:pt x="129" y="416"/>
                    <a:pt x="0" y="616"/>
                  </a:cubicBezTo>
                  <a:cubicBezTo>
                    <a:pt x="1333" y="1290"/>
                    <a:pt x="2681" y="1935"/>
                    <a:pt x="4042" y="2537"/>
                  </a:cubicBezTo>
                  <a:cubicBezTo>
                    <a:pt x="2838" y="1648"/>
                    <a:pt x="1606" y="817"/>
                    <a:pt x="373" y="0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90" name="Google Shape;4320;p64"/>
            <p:cNvSpPr/>
            <p:nvPr/>
          </p:nvSpPr>
          <p:spPr>
            <a:xfrm>
              <a:off x="4848388" y="3914113"/>
              <a:ext cx="63800" cy="101450"/>
            </a:xfrm>
            <a:custGeom>
              <a:avLst/>
              <a:gdLst/>
              <a:ahLst/>
              <a:cxnLst/>
              <a:rect l="l" t="t" r="r" b="b"/>
              <a:pathLst>
                <a:path w="2552" h="4058" extrusionOk="0">
                  <a:moveTo>
                    <a:pt x="1935" y="1"/>
                  </a:moveTo>
                  <a:cubicBezTo>
                    <a:pt x="1262" y="1334"/>
                    <a:pt x="602" y="2681"/>
                    <a:pt x="1" y="4057"/>
                  </a:cubicBezTo>
                  <a:cubicBezTo>
                    <a:pt x="889" y="2853"/>
                    <a:pt x="1735" y="1606"/>
                    <a:pt x="2552" y="359"/>
                  </a:cubicBezTo>
                  <a:cubicBezTo>
                    <a:pt x="2351" y="245"/>
                    <a:pt x="2136" y="130"/>
                    <a:pt x="1935" y="1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91" name="Google Shape;4321;p64"/>
            <p:cNvSpPr/>
            <p:nvPr/>
          </p:nvSpPr>
          <p:spPr>
            <a:xfrm>
              <a:off x="5138263" y="3914113"/>
              <a:ext cx="63800" cy="101450"/>
            </a:xfrm>
            <a:custGeom>
              <a:avLst/>
              <a:gdLst/>
              <a:ahLst/>
              <a:cxnLst/>
              <a:rect l="l" t="t" r="r" b="b"/>
              <a:pathLst>
                <a:path w="2552" h="4058" extrusionOk="0">
                  <a:moveTo>
                    <a:pt x="631" y="1"/>
                  </a:moveTo>
                  <a:cubicBezTo>
                    <a:pt x="431" y="130"/>
                    <a:pt x="216" y="245"/>
                    <a:pt x="1" y="359"/>
                  </a:cubicBezTo>
                  <a:cubicBezTo>
                    <a:pt x="818" y="1621"/>
                    <a:pt x="1663" y="2853"/>
                    <a:pt x="2552" y="4057"/>
                  </a:cubicBezTo>
                  <a:cubicBezTo>
                    <a:pt x="1950" y="2681"/>
                    <a:pt x="1305" y="1334"/>
                    <a:pt x="631" y="1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92" name="Google Shape;4322;p64"/>
            <p:cNvSpPr/>
            <p:nvPr/>
          </p:nvSpPr>
          <p:spPr>
            <a:xfrm>
              <a:off x="5016088" y="3950663"/>
              <a:ext cx="17925" cy="112175"/>
            </a:xfrm>
            <a:custGeom>
              <a:avLst/>
              <a:gdLst/>
              <a:ahLst/>
              <a:cxnLst/>
              <a:rect l="l" t="t" r="r" b="b"/>
              <a:pathLst>
                <a:path w="717" h="4487" extrusionOk="0">
                  <a:moveTo>
                    <a:pt x="0" y="1"/>
                  </a:moveTo>
                  <a:cubicBezTo>
                    <a:pt x="86" y="1506"/>
                    <a:pt x="201" y="2996"/>
                    <a:pt x="359" y="4487"/>
                  </a:cubicBezTo>
                  <a:cubicBezTo>
                    <a:pt x="531" y="2996"/>
                    <a:pt x="645" y="1506"/>
                    <a:pt x="717" y="1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93" name="Google Shape;4323;p64"/>
            <p:cNvSpPr/>
            <p:nvPr/>
          </p:nvSpPr>
          <p:spPr>
            <a:xfrm>
              <a:off x="4782088" y="3464088"/>
              <a:ext cx="485550" cy="486250"/>
            </a:xfrm>
            <a:custGeom>
              <a:avLst/>
              <a:gdLst/>
              <a:ahLst/>
              <a:cxnLst/>
              <a:rect l="l" t="t" r="r" b="b"/>
              <a:pathLst>
                <a:path w="19422" h="19450" extrusionOk="0">
                  <a:moveTo>
                    <a:pt x="9375" y="0"/>
                  </a:moveTo>
                  <a:cubicBezTo>
                    <a:pt x="9317" y="903"/>
                    <a:pt x="9274" y="1820"/>
                    <a:pt x="9246" y="2723"/>
                  </a:cubicBezTo>
                  <a:cubicBezTo>
                    <a:pt x="9188" y="3899"/>
                    <a:pt x="9174" y="5088"/>
                    <a:pt x="9145" y="6264"/>
                  </a:cubicBezTo>
                  <a:lnTo>
                    <a:pt x="9131" y="7568"/>
                  </a:lnTo>
                  <a:lnTo>
                    <a:pt x="8457" y="6450"/>
                  </a:lnTo>
                  <a:cubicBezTo>
                    <a:pt x="7841" y="5447"/>
                    <a:pt x="7239" y="4429"/>
                    <a:pt x="6608" y="3426"/>
                  </a:cubicBezTo>
                  <a:cubicBezTo>
                    <a:pt x="6121" y="2666"/>
                    <a:pt x="5634" y="1906"/>
                    <a:pt x="5132" y="1133"/>
                  </a:cubicBezTo>
                  <a:cubicBezTo>
                    <a:pt x="4931" y="1247"/>
                    <a:pt x="4716" y="1376"/>
                    <a:pt x="4530" y="1491"/>
                  </a:cubicBezTo>
                  <a:cubicBezTo>
                    <a:pt x="4931" y="2308"/>
                    <a:pt x="5347" y="3110"/>
                    <a:pt x="5777" y="3913"/>
                  </a:cubicBezTo>
                  <a:cubicBezTo>
                    <a:pt x="6322" y="4959"/>
                    <a:pt x="6895" y="5991"/>
                    <a:pt x="7454" y="7023"/>
                  </a:cubicBezTo>
                  <a:lnTo>
                    <a:pt x="8099" y="8170"/>
                  </a:lnTo>
                  <a:lnTo>
                    <a:pt x="6967" y="7525"/>
                  </a:lnTo>
                  <a:cubicBezTo>
                    <a:pt x="5920" y="6966"/>
                    <a:pt x="4903" y="6393"/>
                    <a:pt x="3842" y="5848"/>
                  </a:cubicBezTo>
                  <a:cubicBezTo>
                    <a:pt x="3054" y="5432"/>
                    <a:pt x="2251" y="5017"/>
                    <a:pt x="1449" y="4615"/>
                  </a:cubicBezTo>
                  <a:cubicBezTo>
                    <a:pt x="1320" y="4816"/>
                    <a:pt x="1205" y="5017"/>
                    <a:pt x="1090" y="5232"/>
                  </a:cubicBezTo>
                  <a:cubicBezTo>
                    <a:pt x="1836" y="5719"/>
                    <a:pt x="2595" y="6206"/>
                    <a:pt x="3355" y="6679"/>
                  </a:cubicBezTo>
                  <a:cubicBezTo>
                    <a:pt x="4344" y="7324"/>
                    <a:pt x="5361" y="7926"/>
                    <a:pt x="6365" y="8542"/>
                  </a:cubicBezTo>
                  <a:lnTo>
                    <a:pt x="7497" y="9202"/>
                  </a:lnTo>
                  <a:lnTo>
                    <a:pt x="6193" y="9216"/>
                  </a:lnTo>
                  <a:cubicBezTo>
                    <a:pt x="5003" y="9245"/>
                    <a:pt x="3828" y="9259"/>
                    <a:pt x="2653" y="9316"/>
                  </a:cubicBezTo>
                  <a:cubicBezTo>
                    <a:pt x="1764" y="9345"/>
                    <a:pt x="875" y="9388"/>
                    <a:pt x="1" y="9445"/>
                  </a:cubicBezTo>
                  <a:lnTo>
                    <a:pt x="1" y="9732"/>
                  </a:lnTo>
                  <a:lnTo>
                    <a:pt x="1" y="10162"/>
                  </a:lnTo>
                  <a:cubicBezTo>
                    <a:pt x="875" y="10205"/>
                    <a:pt x="1764" y="10248"/>
                    <a:pt x="2638" y="10277"/>
                  </a:cubicBezTo>
                  <a:cubicBezTo>
                    <a:pt x="3828" y="10334"/>
                    <a:pt x="5003" y="10348"/>
                    <a:pt x="6178" y="10391"/>
                  </a:cubicBezTo>
                  <a:lnTo>
                    <a:pt x="7483" y="10391"/>
                  </a:lnTo>
                  <a:lnTo>
                    <a:pt x="6365" y="11065"/>
                  </a:lnTo>
                  <a:cubicBezTo>
                    <a:pt x="5361" y="11681"/>
                    <a:pt x="4344" y="12283"/>
                    <a:pt x="3355" y="12914"/>
                  </a:cubicBezTo>
                  <a:cubicBezTo>
                    <a:pt x="2610" y="13387"/>
                    <a:pt x="1879" y="13860"/>
                    <a:pt x="1148" y="14333"/>
                  </a:cubicBezTo>
                  <a:cubicBezTo>
                    <a:pt x="1262" y="14548"/>
                    <a:pt x="1377" y="14748"/>
                    <a:pt x="1506" y="14949"/>
                  </a:cubicBezTo>
                  <a:cubicBezTo>
                    <a:pt x="2280" y="14562"/>
                    <a:pt x="3054" y="14161"/>
                    <a:pt x="3828" y="13760"/>
                  </a:cubicBezTo>
                  <a:cubicBezTo>
                    <a:pt x="4874" y="13215"/>
                    <a:pt x="5906" y="12642"/>
                    <a:pt x="6952" y="12068"/>
                  </a:cubicBezTo>
                  <a:lnTo>
                    <a:pt x="8085" y="11438"/>
                  </a:lnTo>
                  <a:lnTo>
                    <a:pt x="7440" y="12570"/>
                  </a:lnTo>
                  <a:cubicBezTo>
                    <a:pt x="6881" y="13602"/>
                    <a:pt x="6307" y="14634"/>
                    <a:pt x="5763" y="15680"/>
                  </a:cubicBezTo>
                  <a:cubicBezTo>
                    <a:pt x="5361" y="16454"/>
                    <a:pt x="4960" y="17214"/>
                    <a:pt x="4573" y="17988"/>
                  </a:cubicBezTo>
                  <a:cubicBezTo>
                    <a:pt x="4774" y="18117"/>
                    <a:pt x="4989" y="18231"/>
                    <a:pt x="5204" y="18346"/>
                  </a:cubicBezTo>
                  <a:cubicBezTo>
                    <a:pt x="5677" y="17629"/>
                    <a:pt x="6135" y="16898"/>
                    <a:pt x="6594" y="16167"/>
                  </a:cubicBezTo>
                  <a:cubicBezTo>
                    <a:pt x="7239" y="15178"/>
                    <a:pt x="7841" y="14161"/>
                    <a:pt x="8457" y="13158"/>
                  </a:cubicBezTo>
                  <a:lnTo>
                    <a:pt x="9117" y="12025"/>
                  </a:lnTo>
                  <a:lnTo>
                    <a:pt x="9131" y="13330"/>
                  </a:lnTo>
                  <a:cubicBezTo>
                    <a:pt x="9160" y="14519"/>
                    <a:pt x="9174" y="15694"/>
                    <a:pt x="9231" y="16870"/>
                  </a:cubicBezTo>
                  <a:cubicBezTo>
                    <a:pt x="9260" y="17730"/>
                    <a:pt x="9303" y="18590"/>
                    <a:pt x="9346" y="19450"/>
                  </a:cubicBezTo>
                  <a:lnTo>
                    <a:pt x="10063" y="19450"/>
                  </a:lnTo>
                  <a:cubicBezTo>
                    <a:pt x="10120" y="18590"/>
                    <a:pt x="10163" y="17730"/>
                    <a:pt x="10191" y="16870"/>
                  </a:cubicBezTo>
                  <a:cubicBezTo>
                    <a:pt x="10249" y="15694"/>
                    <a:pt x="10263" y="14519"/>
                    <a:pt x="10292" y="13330"/>
                  </a:cubicBezTo>
                  <a:lnTo>
                    <a:pt x="10306" y="12025"/>
                  </a:lnTo>
                  <a:lnTo>
                    <a:pt x="10965" y="13158"/>
                  </a:lnTo>
                  <a:cubicBezTo>
                    <a:pt x="11582" y="14161"/>
                    <a:pt x="12184" y="15178"/>
                    <a:pt x="12829" y="16167"/>
                  </a:cubicBezTo>
                  <a:cubicBezTo>
                    <a:pt x="13287" y="16898"/>
                    <a:pt x="13746" y="17629"/>
                    <a:pt x="14219" y="18346"/>
                  </a:cubicBezTo>
                  <a:cubicBezTo>
                    <a:pt x="14434" y="18231"/>
                    <a:pt x="14649" y="18117"/>
                    <a:pt x="14850" y="17988"/>
                  </a:cubicBezTo>
                  <a:cubicBezTo>
                    <a:pt x="14463" y="17214"/>
                    <a:pt x="14061" y="16454"/>
                    <a:pt x="13660" y="15680"/>
                  </a:cubicBezTo>
                  <a:cubicBezTo>
                    <a:pt x="13130" y="14634"/>
                    <a:pt x="12542" y="13602"/>
                    <a:pt x="11983" y="12570"/>
                  </a:cubicBezTo>
                  <a:lnTo>
                    <a:pt x="11338" y="11438"/>
                  </a:lnTo>
                  <a:lnTo>
                    <a:pt x="12470" y="12083"/>
                  </a:lnTo>
                  <a:cubicBezTo>
                    <a:pt x="13517" y="12642"/>
                    <a:pt x="14534" y="13215"/>
                    <a:pt x="15595" y="13760"/>
                  </a:cubicBezTo>
                  <a:cubicBezTo>
                    <a:pt x="16369" y="14161"/>
                    <a:pt x="17143" y="14562"/>
                    <a:pt x="17917" y="14963"/>
                  </a:cubicBezTo>
                  <a:cubicBezTo>
                    <a:pt x="18046" y="14763"/>
                    <a:pt x="18175" y="14548"/>
                    <a:pt x="18275" y="14333"/>
                  </a:cubicBezTo>
                  <a:cubicBezTo>
                    <a:pt x="17544" y="13860"/>
                    <a:pt x="16813" y="13387"/>
                    <a:pt x="16068" y="12914"/>
                  </a:cubicBezTo>
                  <a:cubicBezTo>
                    <a:pt x="15079" y="12283"/>
                    <a:pt x="14061" y="11681"/>
                    <a:pt x="13058" y="11065"/>
                  </a:cubicBezTo>
                  <a:lnTo>
                    <a:pt x="11940" y="10406"/>
                  </a:lnTo>
                  <a:lnTo>
                    <a:pt x="13230" y="10391"/>
                  </a:lnTo>
                  <a:cubicBezTo>
                    <a:pt x="14420" y="10348"/>
                    <a:pt x="15595" y="10334"/>
                    <a:pt x="16770" y="10277"/>
                  </a:cubicBezTo>
                  <a:cubicBezTo>
                    <a:pt x="17659" y="10248"/>
                    <a:pt x="18547" y="10205"/>
                    <a:pt x="19422" y="10162"/>
                  </a:cubicBezTo>
                  <a:lnTo>
                    <a:pt x="19422" y="9732"/>
                  </a:lnTo>
                  <a:lnTo>
                    <a:pt x="19422" y="9445"/>
                  </a:lnTo>
                  <a:cubicBezTo>
                    <a:pt x="18547" y="9388"/>
                    <a:pt x="17659" y="9345"/>
                    <a:pt x="16770" y="9316"/>
                  </a:cubicBezTo>
                  <a:cubicBezTo>
                    <a:pt x="15595" y="9259"/>
                    <a:pt x="14405" y="9245"/>
                    <a:pt x="13230" y="9216"/>
                  </a:cubicBezTo>
                  <a:lnTo>
                    <a:pt x="11926" y="9202"/>
                  </a:lnTo>
                  <a:lnTo>
                    <a:pt x="13058" y="8542"/>
                  </a:lnTo>
                  <a:cubicBezTo>
                    <a:pt x="14047" y="7926"/>
                    <a:pt x="15065" y="7324"/>
                    <a:pt x="16068" y="6679"/>
                  </a:cubicBezTo>
                  <a:cubicBezTo>
                    <a:pt x="16828" y="6206"/>
                    <a:pt x="17573" y="5719"/>
                    <a:pt x="18332" y="5232"/>
                  </a:cubicBezTo>
                  <a:cubicBezTo>
                    <a:pt x="18218" y="5017"/>
                    <a:pt x="18103" y="4802"/>
                    <a:pt x="17974" y="4601"/>
                  </a:cubicBezTo>
                  <a:cubicBezTo>
                    <a:pt x="17171" y="5017"/>
                    <a:pt x="16369" y="5418"/>
                    <a:pt x="15566" y="5848"/>
                  </a:cubicBezTo>
                  <a:cubicBezTo>
                    <a:pt x="14520" y="6378"/>
                    <a:pt x="13502" y="6966"/>
                    <a:pt x="12456" y="7525"/>
                  </a:cubicBezTo>
                  <a:lnTo>
                    <a:pt x="11324" y="8170"/>
                  </a:lnTo>
                  <a:lnTo>
                    <a:pt x="11969" y="7038"/>
                  </a:lnTo>
                  <a:cubicBezTo>
                    <a:pt x="12528" y="5991"/>
                    <a:pt x="13101" y="4974"/>
                    <a:pt x="13646" y="3913"/>
                  </a:cubicBezTo>
                  <a:cubicBezTo>
                    <a:pt x="14061" y="3110"/>
                    <a:pt x="14477" y="2308"/>
                    <a:pt x="14893" y="1491"/>
                  </a:cubicBezTo>
                  <a:cubicBezTo>
                    <a:pt x="14692" y="1376"/>
                    <a:pt x="14491" y="1247"/>
                    <a:pt x="14291" y="1133"/>
                  </a:cubicBezTo>
                  <a:cubicBezTo>
                    <a:pt x="13789" y="1892"/>
                    <a:pt x="13287" y="2666"/>
                    <a:pt x="12814" y="3426"/>
                  </a:cubicBezTo>
                  <a:cubicBezTo>
                    <a:pt x="12169" y="4429"/>
                    <a:pt x="11567" y="5447"/>
                    <a:pt x="10951" y="6450"/>
                  </a:cubicBezTo>
                  <a:lnTo>
                    <a:pt x="10292" y="7568"/>
                  </a:lnTo>
                  <a:lnTo>
                    <a:pt x="10277" y="6264"/>
                  </a:lnTo>
                  <a:cubicBezTo>
                    <a:pt x="10249" y="5088"/>
                    <a:pt x="10234" y="3899"/>
                    <a:pt x="10177" y="2723"/>
                  </a:cubicBezTo>
                  <a:cubicBezTo>
                    <a:pt x="10134" y="1820"/>
                    <a:pt x="10091" y="903"/>
                    <a:pt x="10048" y="0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94" name="Google Shape;4324;p64"/>
            <p:cNvSpPr/>
            <p:nvPr/>
          </p:nvSpPr>
          <p:spPr>
            <a:xfrm>
              <a:off x="4807538" y="3492538"/>
              <a:ext cx="424275" cy="389550"/>
            </a:xfrm>
            <a:custGeom>
              <a:avLst/>
              <a:gdLst/>
              <a:ahLst/>
              <a:cxnLst/>
              <a:rect l="l" t="t" r="r" b="b"/>
              <a:pathLst>
                <a:path w="16971" h="15582" extrusionOk="0">
                  <a:moveTo>
                    <a:pt x="9034" y="1"/>
                  </a:moveTo>
                  <a:cubicBezTo>
                    <a:pt x="8203" y="1"/>
                    <a:pt x="7371" y="109"/>
                    <a:pt x="6565" y="324"/>
                  </a:cubicBezTo>
                  <a:cubicBezTo>
                    <a:pt x="4272" y="926"/>
                    <a:pt x="2308" y="2374"/>
                    <a:pt x="1047" y="4395"/>
                  </a:cubicBezTo>
                  <a:cubicBezTo>
                    <a:pt x="703" y="4939"/>
                    <a:pt x="445" y="5541"/>
                    <a:pt x="259" y="6158"/>
                  </a:cubicBezTo>
                  <a:cubicBezTo>
                    <a:pt x="216" y="6287"/>
                    <a:pt x="187" y="6430"/>
                    <a:pt x="158" y="6559"/>
                  </a:cubicBezTo>
                  <a:cubicBezTo>
                    <a:pt x="44" y="7089"/>
                    <a:pt x="1" y="7634"/>
                    <a:pt x="29" y="8178"/>
                  </a:cubicBezTo>
                  <a:cubicBezTo>
                    <a:pt x="144" y="9554"/>
                    <a:pt x="775" y="10300"/>
                    <a:pt x="1534" y="10672"/>
                  </a:cubicBezTo>
                  <a:cubicBezTo>
                    <a:pt x="2172" y="11006"/>
                    <a:pt x="2890" y="11086"/>
                    <a:pt x="3435" y="11086"/>
                  </a:cubicBezTo>
                  <a:cubicBezTo>
                    <a:pt x="3943" y="11086"/>
                    <a:pt x="4300" y="11016"/>
                    <a:pt x="4300" y="11016"/>
                  </a:cubicBezTo>
                  <a:lnTo>
                    <a:pt x="4300" y="11016"/>
                  </a:lnTo>
                  <a:cubicBezTo>
                    <a:pt x="4300" y="11016"/>
                    <a:pt x="3713" y="14814"/>
                    <a:pt x="5375" y="15359"/>
                  </a:cubicBezTo>
                  <a:cubicBezTo>
                    <a:pt x="5504" y="15402"/>
                    <a:pt x="5617" y="15422"/>
                    <a:pt x="5714" y="15422"/>
                  </a:cubicBezTo>
                  <a:cubicBezTo>
                    <a:pt x="6879" y="15422"/>
                    <a:pt x="6002" y="12593"/>
                    <a:pt x="6809" y="12593"/>
                  </a:cubicBezTo>
                  <a:cubicBezTo>
                    <a:pt x="7697" y="12593"/>
                    <a:pt x="6622" y="15230"/>
                    <a:pt x="8199" y="15560"/>
                  </a:cubicBezTo>
                  <a:cubicBezTo>
                    <a:pt x="8273" y="15575"/>
                    <a:pt x="8342" y="15582"/>
                    <a:pt x="8405" y="15582"/>
                  </a:cubicBezTo>
                  <a:cubicBezTo>
                    <a:pt x="9693" y="15582"/>
                    <a:pt x="8907" y="12679"/>
                    <a:pt x="10191" y="12679"/>
                  </a:cubicBezTo>
                  <a:cubicBezTo>
                    <a:pt x="11538" y="12679"/>
                    <a:pt x="11166" y="15459"/>
                    <a:pt x="12742" y="15560"/>
                  </a:cubicBezTo>
                  <a:cubicBezTo>
                    <a:pt x="12757" y="15560"/>
                    <a:pt x="12771" y="15561"/>
                    <a:pt x="12784" y="15561"/>
                  </a:cubicBezTo>
                  <a:cubicBezTo>
                    <a:pt x="14312" y="15561"/>
                    <a:pt x="13115" y="10873"/>
                    <a:pt x="13115" y="10873"/>
                  </a:cubicBezTo>
                  <a:lnTo>
                    <a:pt x="13115" y="10873"/>
                  </a:lnTo>
                  <a:cubicBezTo>
                    <a:pt x="13115" y="10873"/>
                    <a:pt x="13524" y="10963"/>
                    <a:pt x="14073" y="10963"/>
                  </a:cubicBezTo>
                  <a:cubicBezTo>
                    <a:pt x="14623" y="10963"/>
                    <a:pt x="15315" y="10873"/>
                    <a:pt x="15881" y="10515"/>
                  </a:cubicBezTo>
                  <a:cubicBezTo>
                    <a:pt x="16139" y="10357"/>
                    <a:pt x="16340" y="10156"/>
                    <a:pt x="16512" y="9913"/>
                  </a:cubicBezTo>
                  <a:cubicBezTo>
                    <a:pt x="16784" y="9511"/>
                    <a:pt x="16970" y="8938"/>
                    <a:pt x="16970" y="8178"/>
                  </a:cubicBezTo>
                  <a:cubicBezTo>
                    <a:pt x="16970" y="6631"/>
                    <a:pt x="16053" y="2933"/>
                    <a:pt x="13101" y="1084"/>
                  </a:cubicBezTo>
                  <a:cubicBezTo>
                    <a:pt x="13015" y="1026"/>
                    <a:pt x="12929" y="969"/>
                    <a:pt x="12828" y="926"/>
                  </a:cubicBezTo>
                  <a:cubicBezTo>
                    <a:pt x="12527" y="754"/>
                    <a:pt x="12226" y="611"/>
                    <a:pt x="11911" y="482"/>
                  </a:cubicBezTo>
                  <a:cubicBezTo>
                    <a:pt x="11194" y="224"/>
                    <a:pt x="10449" y="66"/>
                    <a:pt x="9689" y="23"/>
                  </a:cubicBezTo>
                  <a:cubicBezTo>
                    <a:pt x="9471" y="8"/>
                    <a:pt x="9253" y="1"/>
                    <a:pt x="9034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95" name="Google Shape;4325;p64"/>
            <p:cNvSpPr/>
            <p:nvPr/>
          </p:nvSpPr>
          <p:spPr>
            <a:xfrm>
              <a:off x="4989213" y="3705238"/>
              <a:ext cx="78500" cy="57900"/>
            </a:xfrm>
            <a:custGeom>
              <a:avLst/>
              <a:gdLst/>
              <a:ahLst/>
              <a:cxnLst/>
              <a:rect l="l" t="t" r="r" b="b"/>
              <a:pathLst>
                <a:path w="3140" h="2316" extrusionOk="0">
                  <a:moveTo>
                    <a:pt x="1233" y="0"/>
                  </a:moveTo>
                  <a:cubicBezTo>
                    <a:pt x="1233" y="0"/>
                    <a:pt x="0" y="1935"/>
                    <a:pt x="430" y="2236"/>
                  </a:cubicBezTo>
                  <a:cubicBezTo>
                    <a:pt x="479" y="2270"/>
                    <a:pt x="528" y="2285"/>
                    <a:pt x="577" y="2285"/>
                  </a:cubicBezTo>
                  <a:cubicBezTo>
                    <a:pt x="970" y="2285"/>
                    <a:pt x="1376" y="1347"/>
                    <a:pt x="1376" y="1347"/>
                  </a:cubicBezTo>
                  <a:cubicBezTo>
                    <a:pt x="1376" y="1347"/>
                    <a:pt x="1563" y="2316"/>
                    <a:pt x="2157" y="2316"/>
                  </a:cubicBezTo>
                  <a:cubicBezTo>
                    <a:pt x="2222" y="2316"/>
                    <a:pt x="2291" y="2304"/>
                    <a:pt x="2365" y="2279"/>
                  </a:cubicBezTo>
                  <a:cubicBezTo>
                    <a:pt x="3139" y="2035"/>
                    <a:pt x="1233" y="0"/>
                    <a:pt x="1233" y="0"/>
                  </a:cubicBezTo>
                  <a:close/>
                </a:path>
              </a:pathLst>
            </a:custGeom>
            <a:solidFill>
              <a:srgbClr val="1E032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96" name="Google Shape;4326;p64"/>
            <p:cNvSpPr/>
            <p:nvPr/>
          </p:nvSpPr>
          <p:spPr>
            <a:xfrm>
              <a:off x="4883513" y="3581088"/>
              <a:ext cx="92450" cy="133550"/>
            </a:xfrm>
            <a:custGeom>
              <a:avLst/>
              <a:gdLst/>
              <a:ahLst/>
              <a:cxnLst/>
              <a:rect l="l" t="t" r="r" b="b"/>
              <a:pathLst>
                <a:path w="3698" h="5342" extrusionOk="0">
                  <a:moveTo>
                    <a:pt x="2008" y="0"/>
                  </a:moveTo>
                  <a:cubicBezTo>
                    <a:pt x="1223" y="0"/>
                    <a:pt x="513" y="500"/>
                    <a:pt x="244" y="1240"/>
                  </a:cubicBezTo>
                  <a:cubicBezTo>
                    <a:pt x="43" y="1784"/>
                    <a:pt x="0" y="2386"/>
                    <a:pt x="100" y="2945"/>
                  </a:cubicBezTo>
                  <a:cubicBezTo>
                    <a:pt x="172" y="3332"/>
                    <a:pt x="272" y="3705"/>
                    <a:pt x="401" y="4063"/>
                  </a:cubicBezTo>
                  <a:cubicBezTo>
                    <a:pt x="502" y="4364"/>
                    <a:pt x="659" y="4665"/>
                    <a:pt x="860" y="4909"/>
                  </a:cubicBezTo>
                  <a:cubicBezTo>
                    <a:pt x="1125" y="5186"/>
                    <a:pt x="1502" y="5341"/>
                    <a:pt x="1879" y="5341"/>
                  </a:cubicBezTo>
                  <a:cubicBezTo>
                    <a:pt x="1950" y="5341"/>
                    <a:pt x="2022" y="5336"/>
                    <a:pt x="2093" y="5324"/>
                  </a:cubicBezTo>
                  <a:cubicBezTo>
                    <a:pt x="2150" y="5310"/>
                    <a:pt x="2193" y="5310"/>
                    <a:pt x="2236" y="5296"/>
                  </a:cubicBezTo>
                  <a:cubicBezTo>
                    <a:pt x="2953" y="5124"/>
                    <a:pt x="3426" y="4421"/>
                    <a:pt x="3540" y="3719"/>
                  </a:cubicBezTo>
                  <a:cubicBezTo>
                    <a:pt x="3698" y="2759"/>
                    <a:pt x="3569" y="1770"/>
                    <a:pt x="3168" y="896"/>
                  </a:cubicBezTo>
                  <a:cubicBezTo>
                    <a:pt x="3024" y="552"/>
                    <a:pt x="2766" y="265"/>
                    <a:pt x="2451" y="79"/>
                  </a:cubicBezTo>
                  <a:cubicBezTo>
                    <a:pt x="2351" y="36"/>
                    <a:pt x="2265" y="7"/>
                    <a:pt x="2164" y="7"/>
                  </a:cubicBezTo>
                  <a:cubicBezTo>
                    <a:pt x="2112" y="3"/>
                    <a:pt x="2060" y="0"/>
                    <a:pt x="2008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97" name="Google Shape;4327;p64"/>
            <p:cNvSpPr/>
            <p:nvPr/>
          </p:nvSpPr>
          <p:spPr>
            <a:xfrm>
              <a:off x="4901413" y="3583038"/>
              <a:ext cx="74550" cy="131175"/>
            </a:xfrm>
            <a:custGeom>
              <a:avLst/>
              <a:gdLst/>
              <a:ahLst/>
              <a:cxnLst/>
              <a:rect l="l" t="t" r="r" b="b"/>
              <a:pathLst>
                <a:path w="2982" h="5247" extrusionOk="0">
                  <a:moveTo>
                    <a:pt x="1735" y="1"/>
                  </a:moveTo>
                  <a:cubicBezTo>
                    <a:pt x="1047" y="115"/>
                    <a:pt x="488" y="588"/>
                    <a:pt x="244" y="1233"/>
                  </a:cubicBezTo>
                  <a:cubicBezTo>
                    <a:pt x="44" y="1778"/>
                    <a:pt x="1" y="2366"/>
                    <a:pt x="101" y="2939"/>
                  </a:cubicBezTo>
                  <a:cubicBezTo>
                    <a:pt x="173" y="3326"/>
                    <a:pt x="273" y="3698"/>
                    <a:pt x="402" y="4057"/>
                  </a:cubicBezTo>
                  <a:cubicBezTo>
                    <a:pt x="502" y="4358"/>
                    <a:pt x="646" y="4644"/>
                    <a:pt x="861" y="4902"/>
                  </a:cubicBezTo>
                  <a:cubicBezTo>
                    <a:pt x="1004" y="5060"/>
                    <a:pt x="1176" y="5175"/>
                    <a:pt x="1377" y="5246"/>
                  </a:cubicBezTo>
                  <a:cubicBezTo>
                    <a:pt x="1434" y="5232"/>
                    <a:pt x="1477" y="5232"/>
                    <a:pt x="1520" y="5218"/>
                  </a:cubicBezTo>
                  <a:cubicBezTo>
                    <a:pt x="2237" y="5046"/>
                    <a:pt x="2710" y="4343"/>
                    <a:pt x="2824" y="3641"/>
                  </a:cubicBezTo>
                  <a:cubicBezTo>
                    <a:pt x="2982" y="2681"/>
                    <a:pt x="2853" y="1692"/>
                    <a:pt x="2452" y="818"/>
                  </a:cubicBezTo>
                  <a:cubicBezTo>
                    <a:pt x="2308" y="474"/>
                    <a:pt x="2050" y="187"/>
                    <a:pt x="1735" y="1"/>
                  </a:cubicBezTo>
                  <a:close/>
                </a:path>
              </a:pathLst>
            </a:custGeom>
            <a:solidFill>
              <a:srgbClr val="1E032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98" name="Google Shape;4328;p64"/>
            <p:cNvSpPr/>
            <p:nvPr/>
          </p:nvSpPr>
          <p:spPr>
            <a:xfrm>
              <a:off x="5075213" y="3594588"/>
              <a:ext cx="86125" cy="114575"/>
            </a:xfrm>
            <a:custGeom>
              <a:avLst/>
              <a:gdLst/>
              <a:ahLst/>
              <a:cxnLst/>
              <a:rect l="l" t="t" r="r" b="b"/>
              <a:pathLst>
                <a:path w="3445" h="4583" extrusionOk="0">
                  <a:moveTo>
                    <a:pt x="1400" y="1"/>
                  </a:moveTo>
                  <a:cubicBezTo>
                    <a:pt x="1265" y="1"/>
                    <a:pt x="1130" y="28"/>
                    <a:pt x="1003" y="83"/>
                  </a:cubicBezTo>
                  <a:cubicBezTo>
                    <a:pt x="932" y="112"/>
                    <a:pt x="860" y="155"/>
                    <a:pt x="788" y="212"/>
                  </a:cubicBezTo>
                  <a:cubicBezTo>
                    <a:pt x="115" y="728"/>
                    <a:pt x="0" y="4025"/>
                    <a:pt x="1577" y="4512"/>
                  </a:cubicBezTo>
                  <a:lnTo>
                    <a:pt x="1648" y="4541"/>
                  </a:lnTo>
                  <a:cubicBezTo>
                    <a:pt x="1765" y="4569"/>
                    <a:pt x="1875" y="4582"/>
                    <a:pt x="1978" y="4582"/>
                  </a:cubicBezTo>
                  <a:cubicBezTo>
                    <a:pt x="3187" y="4582"/>
                    <a:pt x="3445" y="2757"/>
                    <a:pt x="3168" y="1832"/>
                  </a:cubicBezTo>
                  <a:cubicBezTo>
                    <a:pt x="2953" y="1187"/>
                    <a:pt x="2551" y="614"/>
                    <a:pt x="2007" y="212"/>
                  </a:cubicBezTo>
                  <a:cubicBezTo>
                    <a:pt x="1830" y="71"/>
                    <a:pt x="1616" y="1"/>
                    <a:pt x="1400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99" name="Google Shape;4329;p64"/>
            <p:cNvSpPr/>
            <p:nvPr/>
          </p:nvSpPr>
          <p:spPr>
            <a:xfrm>
              <a:off x="5075213" y="3596663"/>
              <a:ext cx="65950" cy="110750"/>
            </a:xfrm>
            <a:custGeom>
              <a:avLst/>
              <a:gdLst/>
              <a:ahLst/>
              <a:cxnLst/>
              <a:rect l="l" t="t" r="r" b="b"/>
              <a:pathLst>
                <a:path w="2638" h="4430" extrusionOk="0">
                  <a:moveTo>
                    <a:pt x="1003" y="0"/>
                  </a:moveTo>
                  <a:cubicBezTo>
                    <a:pt x="932" y="29"/>
                    <a:pt x="860" y="72"/>
                    <a:pt x="788" y="129"/>
                  </a:cubicBezTo>
                  <a:cubicBezTo>
                    <a:pt x="115" y="645"/>
                    <a:pt x="0" y="3942"/>
                    <a:pt x="1577" y="4429"/>
                  </a:cubicBezTo>
                  <a:cubicBezTo>
                    <a:pt x="2465" y="4099"/>
                    <a:pt x="2637" y="2580"/>
                    <a:pt x="2394" y="1749"/>
                  </a:cubicBezTo>
                  <a:cubicBezTo>
                    <a:pt x="2236" y="1233"/>
                    <a:pt x="1792" y="488"/>
                    <a:pt x="1233" y="129"/>
                  </a:cubicBezTo>
                  <a:cubicBezTo>
                    <a:pt x="1161" y="72"/>
                    <a:pt x="1089" y="29"/>
                    <a:pt x="1003" y="0"/>
                  </a:cubicBezTo>
                  <a:close/>
                </a:path>
              </a:pathLst>
            </a:custGeom>
            <a:solidFill>
              <a:srgbClr val="1E032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00" name="Google Shape;4330;p64"/>
            <p:cNvSpPr/>
            <p:nvPr/>
          </p:nvSpPr>
          <p:spPr>
            <a:xfrm>
              <a:off x="4938338" y="3696638"/>
              <a:ext cx="43725" cy="34425"/>
            </a:xfrm>
            <a:custGeom>
              <a:avLst/>
              <a:gdLst/>
              <a:ahLst/>
              <a:cxnLst/>
              <a:rect l="l" t="t" r="r" b="b"/>
              <a:pathLst>
                <a:path w="1749" h="1377" extrusionOk="0">
                  <a:moveTo>
                    <a:pt x="1749" y="0"/>
                  </a:moveTo>
                  <a:lnTo>
                    <a:pt x="0" y="1376"/>
                  </a:lnTo>
                  <a:cubicBezTo>
                    <a:pt x="0" y="1376"/>
                    <a:pt x="12" y="1377"/>
                    <a:pt x="33" y="1377"/>
                  </a:cubicBezTo>
                  <a:cubicBezTo>
                    <a:pt x="252" y="1377"/>
                    <a:pt x="1475" y="1317"/>
                    <a:pt x="1749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01" name="Google Shape;4331;p64"/>
            <p:cNvSpPr/>
            <p:nvPr/>
          </p:nvSpPr>
          <p:spPr>
            <a:xfrm>
              <a:off x="5079138" y="3698063"/>
              <a:ext cx="40875" cy="25825"/>
            </a:xfrm>
            <a:custGeom>
              <a:avLst/>
              <a:gdLst/>
              <a:ahLst/>
              <a:cxnLst/>
              <a:rect l="l" t="t" r="r" b="b"/>
              <a:pathLst>
                <a:path w="1635" h="1033" extrusionOk="0">
                  <a:moveTo>
                    <a:pt x="1" y="0"/>
                  </a:moveTo>
                  <a:cubicBezTo>
                    <a:pt x="1" y="1"/>
                    <a:pt x="489" y="1033"/>
                    <a:pt x="1590" y="1033"/>
                  </a:cubicBezTo>
                  <a:cubicBezTo>
                    <a:pt x="1605" y="1033"/>
                    <a:pt x="1620" y="1033"/>
                    <a:pt x="1635" y="1032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02" name="Google Shape;4332;p64"/>
            <p:cNvSpPr/>
            <p:nvPr/>
          </p:nvSpPr>
          <p:spPr>
            <a:xfrm>
              <a:off x="4807888" y="3656488"/>
              <a:ext cx="56300" cy="103225"/>
            </a:xfrm>
            <a:custGeom>
              <a:avLst/>
              <a:gdLst/>
              <a:ahLst/>
              <a:cxnLst/>
              <a:rect l="l" t="t" r="r" b="b"/>
              <a:pathLst>
                <a:path w="2252" h="4129" extrusionOk="0">
                  <a:moveTo>
                    <a:pt x="159" y="1"/>
                  </a:moveTo>
                  <a:cubicBezTo>
                    <a:pt x="101" y="187"/>
                    <a:pt x="73" y="373"/>
                    <a:pt x="58" y="574"/>
                  </a:cubicBezTo>
                  <a:cubicBezTo>
                    <a:pt x="1" y="918"/>
                    <a:pt x="1" y="1276"/>
                    <a:pt x="30" y="1635"/>
                  </a:cubicBezTo>
                  <a:cubicBezTo>
                    <a:pt x="116" y="2753"/>
                    <a:pt x="546" y="3441"/>
                    <a:pt x="1119" y="3871"/>
                  </a:cubicBezTo>
                  <a:cubicBezTo>
                    <a:pt x="1248" y="3971"/>
                    <a:pt x="1377" y="4057"/>
                    <a:pt x="1520" y="4129"/>
                  </a:cubicBezTo>
                  <a:cubicBezTo>
                    <a:pt x="2251" y="1649"/>
                    <a:pt x="646" y="330"/>
                    <a:pt x="159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03" name="Google Shape;4333;p64"/>
            <p:cNvSpPr/>
            <p:nvPr/>
          </p:nvSpPr>
          <p:spPr>
            <a:xfrm>
              <a:off x="4814338" y="3602388"/>
              <a:ext cx="23325" cy="44100"/>
            </a:xfrm>
            <a:custGeom>
              <a:avLst/>
              <a:gdLst/>
              <a:ahLst/>
              <a:cxnLst/>
              <a:rect l="l" t="t" r="r" b="b"/>
              <a:pathLst>
                <a:path w="933" h="1764" extrusionOk="0">
                  <a:moveTo>
                    <a:pt x="775" y="1"/>
                  </a:moveTo>
                  <a:lnTo>
                    <a:pt x="775" y="1"/>
                  </a:lnTo>
                  <a:cubicBezTo>
                    <a:pt x="445" y="545"/>
                    <a:pt x="173" y="1147"/>
                    <a:pt x="1" y="1764"/>
                  </a:cubicBezTo>
                  <a:cubicBezTo>
                    <a:pt x="345" y="1434"/>
                    <a:pt x="933" y="746"/>
                    <a:pt x="775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04" name="Google Shape;4334;p64"/>
            <p:cNvSpPr/>
            <p:nvPr/>
          </p:nvSpPr>
          <p:spPr>
            <a:xfrm>
              <a:off x="4826538" y="3620138"/>
              <a:ext cx="50900" cy="38175"/>
            </a:xfrm>
            <a:custGeom>
              <a:avLst/>
              <a:gdLst/>
              <a:ahLst/>
              <a:cxnLst/>
              <a:rect l="l" t="t" r="r" b="b"/>
              <a:pathLst>
                <a:path w="2036" h="1527" extrusionOk="0">
                  <a:moveTo>
                    <a:pt x="1298" y="1"/>
                  </a:moveTo>
                  <a:cubicBezTo>
                    <a:pt x="734" y="1"/>
                    <a:pt x="0" y="1527"/>
                    <a:pt x="0" y="1527"/>
                  </a:cubicBezTo>
                  <a:cubicBezTo>
                    <a:pt x="0" y="1527"/>
                    <a:pt x="2035" y="409"/>
                    <a:pt x="1462" y="50"/>
                  </a:cubicBezTo>
                  <a:cubicBezTo>
                    <a:pt x="1410" y="16"/>
                    <a:pt x="1355" y="1"/>
                    <a:pt x="1298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05" name="Google Shape;4335;p64"/>
            <p:cNvSpPr/>
            <p:nvPr/>
          </p:nvSpPr>
          <p:spPr>
            <a:xfrm>
              <a:off x="4837638" y="3654338"/>
              <a:ext cx="44100" cy="18300"/>
            </a:xfrm>
            <a:custGeom>
              <a:avLst/>
              <a:gdLst/>
              <a:ahLst/>
              <a:cxnLst/>
              <a:rect l="l" t="t" r="r" b="b"/>
              <a:pathLst>
                <a:path w="1764" h="732" extrusionOk="0">
                  <a:moveTo>
                    <a:pt x="1264" y="0"/>
                  </a:moveTo>
                  <a:cubicBezTo>
                    <a:pt x="824" y="0"/>
                    <a:pt x="1" y="732"/>
                    <a:pt x="1" y="732"/>
                  </a:cubicBezTo>
                  <a:cubicBezTo>
                    <a:pt x="1" y="732"/>
                    <a:pt x="1763" y="459"/>
                    <a:pt x="1462" y="87"/>
                  </a:cubicBezTo>
                  <a:cubicBezTo>
                    <a:pt x="1415" y="26"/>
                    <a:pt x="1346" y="0"/>
                    <a:pt x="1264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06" name="Google Shape;4336;p64"/>
            <p:cNvSpPr/>
            <p:nvPr/>
          </p:nvSpPr>
          <p:spPr>
            <a:xfrm>
              <a:off x="4848038" y="3676013"/>
              <a:ext cx="42075" cy="14225"/>
            </a:xfrm>
            <a:custGeom>
              <a:avLst/>
              <a:gdLst/>
              <a:ahLst/>
              <a:cxnLst/>
              <a:rect l="l" t="t" r="r" b="b"/>
              <a:pathLst>
                <a:path w="1683" h="569" extrusionOk="0">
                  <a:moveTo>
                    <a:pt x="1211" y="0"/>
                  </a:moveTo>
                  <a:cubicBezTo>
                    <a:pt x="765" y="0"/>
                    <a:pt x="0" y="567"/>
                    <a:pt x="0" y="567"/>
                  </a:cubicBezTo>
                  <a:cubicBezTo>
                    <a:pt x="0" y="567"/>
                    <a:pt x="41" y="568"/>
                    <a:pt x="109" y="568"/>
                  </a:cubicBezTo>
                  <a:cubicBezTo>
                    <a:pt x="483" y="568"/>
                    <a:pt x="1683" y="537"/>
                    <a:pt x="1476" y="137"/>
                  </a:cubicBezTo>
                  <a:cubicBezTo>
                    <a:pt x="1423" y="39"/>
                    <a:pt x="1328" y="0"/>
                    <a:pt x="1211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07" name="Google Shape;4337;p64"/>
            <p:cNvSpPr/>
            <p:nvPr/>
          </p:nvSpPr>
          <p:spPr>
            <a:xfrm>
              <a:off x="4854488" y="3700138"/>
              <a:ext cx="43125" cy="10050"/>
            </a:xfrm>
            <a:custGeom>
              <a:avLst/>
              <a:gdLst/>
              <a:ahLst/>
              <a:cxnLst/>
              <a:rect l="l" t="t" r="r" b="b"/>
              <a:pathLst>
                <a:path w="1725" h="402" extrusionOk="0">
                  <a:moveTo>
                    <a:pt x="1113" y="0"/>
                  </a:moveTo>
                  <a:cubicBezTo>
                    <a:pt x="624" y="0"/>
                    <a:pt x="0" y="204"/>
                    <a:pt x="0" y="204"/>
                  </a:cubicBezTo>
                  <a:cubicBezTo>
                    <a:pt x="0" y="204"/>
                    <a:pt x="835" y="402"/>
                    <a:pt x="1323" y="402"/>
                  </a:cubicBezTo>
                  <a:cubicBezTo>
                    <a:pt x="1567" y="402"/>
                    <a:pt x="1725" y="352"/>
                    <a:pt x="1648" y="204"/>
                  </a:cubicBezTo>
                  <a:cubicBezTo>
                    <a:pt x="1567" y="51"/>
                    <a:pt x="1357" y="0"/>
                    <a:pt x="1113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08" name="Google Shape;4338;p64"/>
            <p:cNvSpPr/>
            <p:nvPr/>
          </p:nvSpPr>
          <p:spPr>
            <a:xfrm>
              <a:off x="4858788" y="3718338"/>
              <a:ext cx="40000" cy="12950"/>
            </a:xfrm>
            <a:custGeom>
              <a:avLst/>
              <a:gdLst/>
              <a:ahLst/>
              <a:cxnLst/>
              <a:rect l="l" t="t" r="r" b="b"/>
              <a:pathLst>
                <a:path w="1600" h="518" extrusionOk="0">
                  <a:moveTo>
                    <a:pt x="925" y="1"/>
                  </a:moveTo>
                  <a:cubicBezTo>
                    <a:pt x="495" y="1"/>
                    <a:pt x="0" y="107"/>
                    <a:pt x="0" y="107"/>
                  </a:cubicBezTo>
                  <a:cubicBezTo>
                    <a:pt x="0" y="107"/>
                    <a:pt x="806" y="518"/>
                    <a:pt x="1252" y="518"/>
                  </a:cubicBezTo>
                  <a:cubicBezTo>
                    <a:pt x="1400" y="518"/>
                    <a:pt x="1509" y="472"/>
                    <a:pt x="1534" y="350"/>
                  </a:cubicBezTo>
                  <a:cubicBezTo>
                    <a:pt x="1599" y="76"/>
                    <a:pt x="1285" y="1"/>
                    <a:pt x="925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09" name="Google Shape;4339;p64"/>
            <p:cNvSpPr/>
            <p:nvPr/>
          </p:nvSpPr>
          <p:spPr>
            <a:xfrm>
              <a:off x="4854488" y="3743463"/>
              <a:ext cx="51875" cy="20575"/>
            </a:xfrm>
            <a:custGeom>
              <a:avLst/>
              <a:gdLst/>
              <a:ahLst/>
              <a:cxnLst/>
              <a:rect l="l" t="t" r="r" b="b"/>
              <a:pathLst>
                <a:path w="2075" h="823" extrusionOk="0">
                  <a:moveTo>
                    <a:pt x="257" y="0"/>
                  </a:moveTo>
                  <a:cubicBezTo>
                    <a:pt x="103" y="0"/>
                    <a:pt x="0" y="5"/>
                    <a:pt x="0" y="5"/>
                  </a:cubicBezTo>
                  <a:cubicBezTo>
                    <a:pt x="0" y="5"/>
                    <a:pt x="673" y="823"/>
                    <a:pt x="1215" y="823"/>
                  </a:cubicBezTo>
                  <a:cubicBezTo>
                    <a:pt x="1353" y="823"/>
                    <a:pt x="1483" y="769"/>
                    <a:pt x="1591" y="635"/>
                  </a:cubicBezTo>
                  <a:cubicBezTo>
                    <a:pt x="2075" y="62"/>
                    <a:pt x="820" y="0"/>
                    <a:pt x="257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10" name="Google Shape;4340;p64"/>
            <p:cNvSpPr/>
            <p:nvPr/>
          </p:nvSpPr>
          <p:spPr>
            <a:xfrm>
              <a:off x="4971638" y="3492388"/>
              <a:ext cx="133700" cy="50825"/>
            </a:xfrm>
            <a:custGeom>
              <a:avLst/>
              <a:gdLst/>
              <a:ahLst/>
              <a:cxnLst/>
              <a:rect l="l" t="t" r="r" b="b"/>
              <a:pathLst>
                <a:path w="5348" h="2033" extrusionOk="0">
                  <a:moveTo>
                    <a:pt x="2466" y="1"/>
                  </a:moveTo>
                  <a:cubicBezTo>
                    <a:pt x="2280" y="1"/>
                    <a:pt x="2108" y="15"/>
                    <a:pt x="1922" y="29"/>
                  </a:cubicBezTo>
                  <a:cubicBezTo>
                    <a:pt x="1277" y="58"/>
                    <a:pt x="632" y="158"/>
                    <a:pt x="1" y="330"/>
                  </a:cubicBezTo>
                  <a:cubicBezTo>
                    <a:pt x="87" y="502"/>
                    <a:pt x="202" y="660"/>
                    <a:pt x="316" y="817"/>
                  </a:cubicBezTo>
                  <a:cubicBezTo>
                    <a:pt x="417" y="946"/>
                    <a:pt x="531" y="1075"/>
                    <a:pt x="660" y="1204"/>
                  </a:cubicBezTo>
                  <a:cubicBezTo>
                    <a:pt x="1133" y="1634"/>
                    <a:pt x="1721" y="1921"/>
                    <a:pt x="2352" y="1993"/>
                  </a:cubicBezTo>
                  <a:cubicBezTo>
                    <a:pt x="2438" y="2007"/>
                    <a:pt x="2524" y="2021"/>
                    <a:pt x="2624" y="2021"/>
                  </a:cubicBezTo>
                  <a:cubicBezTo>
                    <a:pt x="2703" y="2029"/>
                    <a:pt x="2778" y="2032"/>
                    <a:pt x="2853" y="2032"/>
                  </a:cubicBezTo>
                  <a:cubicBezTo>
                    <a:pt x="2928" y="2032"/>
                    <a:pt x="3004" y="2029"/>
                    <a:pt x="3082" y="2021"/>
                  </a:cubicBezTo>
                  <a:cubicBezTo>
                    <a:pt x="4000" y="1978"/>
                    <a:pt x="4559" y="1692"/>
                    <a:pt x="4888" y="1348"/>
                  </a:cubicBezTo>
                  <a:cubicBezTo>
                    <a:pt x="5003" y="1233"/>
                    <a:pt x="5103" y="1104"/>
                    <a:pt x="5175" y="961"/>
                  </a:cubicBezTo>
                  <a:cubicBezTo>
                    <a:pt x="5261" y="817"/>
                    <a:pt x="5318" y="660"/>
                    <a:pt x="5347" y="488"/>
                  </a:cubicBezTo>
                  <a:cubicBezTo>
                    <a:pt x="4630" y="230"/>
                    <a:pt x="3871" y="58"/>
                    <a:pt x="3097" y="15"/>
                  </a:cubicBezTo>
                  <a:lnTo>
                    <a:pt x="3025" y="15"/>
                  </a:lnTo>
                  <a:cubicBezTo>
                    <a:pt x="2896" y="1"/>
                    <a:pt x="2767" y="1"/>
                    <a:pt x="2638" y="1"/>
                  </a:cubicBezTo>
                  <a:close/>
                </a:path>
              </a:pathLst>
            </a:custGeom>
            <a:solidFill>
              <a:srgbClr val="FFD3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11" name="Google Shape;4341;p64"/>
            <p:cNvSpPr/>
            <p:nvPr/>
          </p:nvSpPr>
          <p:spPr>
            <a:xfrm>
              <a:off x="4807888" y="3670463"/>
              <a:ext cx="33000" cy="82450"/>
            </a:xfrm>
            <a:custGeom>
              <a:avLst/>
              <a:gdLst/>
              <a:ahLst/>
              <a:cxnLst/>
              <a:rect l="l" t="t" r="r" b="b"/>
              <a:pathLst>
                <a:path w="1320" h="3298" extrusionOk="0">
                  <a:moveTo>
                    <a:pt x="58" y="1"/>
                  </a:moveTo>
                  <a:cubicBezTo>
                    <a:pt x="1" y="359"/>
                    <a:pt x="1" y="703"/>
                    <a:pt x="30" y="1061"/>
                  </a:cubicBezTo>
                  <a:cubicBezTo>
                    <a:pt x="116" y="2179"/>
                    <a:pt x="546" y="2882"/>
                    <a:pt x="1119" y="3297"/>
                  </a:cubicBezTo>
                  <a:cubicBezTo>
                    <a:pt x="1320" y="1291"/>
                    <a:pt x="288" y="216"/>
                    <a:pt x="58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12" name="Google Shape;4342;p64"/>
            <p:cNvSpPr/>
            <p:nvPr/>
          </p:nvSpPr>
          <p:spPr>
            <a:xfrm>
              <a:off x="5133613" y="3717763"/>
              <a:ext cx="6825" cy="6100"/>
            </a:xfrm>
            <a:custGeom>
              <a:avLst/>
              <a:gdLst/>
              <a:ahLst/>
              <a:cxnLst/>
              <a:rect l="l" t="t" r="r" b="b"/>
              <a:pathLst>
                <a:path w="273" h="244" extrusionOk="0">
                  <a:moveTo>
                    <a:pt x="158" y="1"/>
                  </a:moveTo>
                  <a:cubicBezTo>
                    <a:pt x="58" y="1"/>
                    <a:pt x="0" y="130"/>
                    <a:pt x="72" y="201"/>
                  </a:cubicBezTo>
                  <a:cubicBezTo>
                    <a:pt x="96" y="231"/>
                    <a:pt x="127" y="243"/>
                    <a:pt x="158" y="243"/>
                  </a:cubicBezTo>
                  <a:cubicBezTo>
                    <a:pt x="217" y="243"/>
                    <a:pt x="273" y="196"/>
                    <a:pt x="273" y="130"/>
                  </a:cubicBezTo>
                  <a:cubicBezTo>
                    <a:pt x="273" y="58"/>
                    <a:pt x="230" y="1"/>
                    <a:pt x="158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13" name="Google Shape;4343;p64"/>
            <p:cNvSpPr/>
            <p:nvPr/>
          </p:nvSpPr>
          <p:spPr>
            <a:xfrm>
              <a:off x="5152588" y="3699763"/>
              <a:ext cx="6125" cy="5925"/>
            </a:xfrm>
            <a:custGeom>
              <a:avLst/>
              <a:gdLst/>
              <a:ahLst/>
              <a:cxnLst/>
              <a:rect l="l" t="t" r="r" b="b"/>
              <a:pathLst>
                <a:path w="245" h="237" extrusionOk="0">
                  <a:moveTo>
                    <a:pt x="123" y="1"/>
                  </a:moveTo>
                  <a:cubicBezTo>
                    <a:pt x="62" y="1"/>
                    <a:pt x="1" y="40"/>
                    <a:pt x="1" y="119"/>
                  </a:cubicBezTo>
                  <a:cubicBezTo>
                    <a:pt x="1" y="198"/>
                    <a:pt x="62" y="237"/>
                    <a:pt x="123" y="237"/>
                  </a:cubicBezTo>
                  <a:cubicBezTo>
                    <a:pt x="184" y="237"/>
                    <a:pt x="245" y="198"/>
                    <a:pt x="245" y="119"/>
                  </a:cubicBezTo>
                  <a:cubicBezTo>
                    <a:pt x="245" y="40"/>
                    <a:pt x="184" y="1"/>
                    <a:pt x="123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14" name="Google Shape;4344;p64"/>
            <p:cNvSpPr/>
            <p:nvPr/>
          </p:nvSpPr>
          <p:spPr>
            <a:xfrm>
              <a:off x="4898913" y="3708713"/>
              <a:ext cx="6125" cy="5950"/>
            </a:xfrm>
            <a:custGeom>
              <a:avLst/>
              <a:gdLst/>
              <a:ahLst/>
              <a:cxnLst/>
              <a:rect l="l" t="t" r="r" b="b"/>
              <a:pathLst>
                <a:path w="245" h="238" extrusionOk="0">
                  <a:moveTo>
                    <a:pt x="122" y="1"/>
                  </a:moveTo>
                  <a:cubicBezTo>
                    <a:pt x="61" y="1"/>
                    <a:pt x="0" y="40"/>
                    <a:pt x="0" y="119"/>
                  </a:cubicBezTo>
                  <a:cubicBezTo>
                    <a:pt x="0" y="198"/>
                    <a:pt x="61" y="237"/>
                    <a:pt x="122" y="237"/>
                  </a:cubicBezTo>
                  <a:cubicBezTo>
                    <a:pt x="183" y="237"/>
                    <a:pt x="244" y="198"/>
                    <a:pt x="244" y="119"/>
                  </a:cubicBezTo>
                  <a:cubicBezTo>
                    <a:pt x="244" y="40"/>
                    <a:pt x="183" y="1"/>
                    <a:pt x="122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15" name="Google Shape;4345;p64"/>
            <p:cNvSpPr/>
            <p:nvPr/>
          </p:nvSpPr>
          <p:spPr>
            <a:xfrm>
              <a:off x="4925063" y="3727088"/>
              <a:ext cx="7200" cy="5850"/>
            </a:xfrm>
            <a:custGeom>
              <a:avLst/>
              <a:gdLst/>
              <a:ahLst/>
              <a:cxnLst/>
              <a:rect l="l" t="t" r="r" b="b"/>
              <a:pathLst>
                <a:path w="288" h="234" extrusionOk="0">
                  <a:moveTo>
                    <a:pt x="158" y="0"/>
                  </a:moveTo>
                  <a:cubicBezTo>
                    <a:pt x="58" y="0"/>
                    <a:pt x="1" y="129"/>
                    <a:pt x="72" y="201"/>
                  </a:cubicBezTo>
                  <a:cubicBezTo>
                    <a:pt x="99" y="223"/>
                    <a:pt x="130" y="233"/>
                    <a:pt x="160" y="233"/>
                  </a:cubicBezTo>
                  <a:cubicBezTo>
                    <a:pt x="226" y="233"/>
                    <a:pt x="287" y="184"/>
                    <a:pt x="287" y="115"/>
                  </a:cubicBezTo>
                  <a:cubicBezTo>
                    <a:pt x="287" y="43"/>
                    <a:pt x="230" y="0"/>
                    <a:pt x="158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16" name="Google Shape;4346;p64"/>
            <p:cNvSpPr/>
            <p:nvPr/>
          </p:nvSpPr>
          <p:spPr>
            <a:xfrm>
              <a:off x="4990288" y="3549138"/>
              <a:ext cx="85650" cy="63300"/>
            </a:xfrm>
            <a:custGeom>
              <a:avLst/>
              <a:gdLst/>
              <a:ahLst/>
              <a:cxnLst/>
              <a:rect l="l" t="t" r="r" b="b"/>
              <a:pathLst>
                <a:path w="3426" h="2532" extrusionOk="0">
                  <a:moveTo>
                    <a:pt x="859" y="1"/>
                  </a:moveTo>
                  <a:cubicBezTo>
                    <a:pt x="822" y="1"/>
                    <a:pt x="785" y="3"/>
                    <a:pt x="746" y="9"/>
                  </a:cubicBezTo>
                  <a:cubicBezTo>
                    <a:pt x="0" y="110"/>
                    <a:pt x="1075" y="2116"/>
                    <a:pt x="1692" y="2532"/>
                  </a:cubicBezTo>
                  <a:cubicBezTo>
                    <a:pt x="2508" y="1744"/>
                    <a:pt x="3426" y="325"/>
                    <a:pt x="2852" y="81"/>
                  </a:cubicBezTo>
                  <a:cubicBezTo>
                    <a:pt x="2796" y="59"/>
                    <a:pt x="2739" y="49"/>
                    <a:pt x="2683" y="49"/>
                  </a:cubicBezTo>
                  <a:cubicBezTo>
                    <a:pt x="2160" y="49"/>
                    <a:pt x="1692" y="927"/>
                    <a:pt x="1692" y="927"/>
                  </a:cubicBezTo>
                  <a:cubicBezTo>
                    <a:pt x="1692" y="927"/>
                    <a:pt x="1511" y="1"/>
                    <a:pt x="859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17" name="Google Shape;4347;p64"/>
            <p:cNvSpPr/>
            <p:nvPr/>
          </p:nvSpPr>
          <p:spPr>
            <a:xfrm>
              <a:off x="5025038" y="3621738"/>
              <a:ext cx="10425" cy="54125"/>
            </a:xfrm>
            <a:custGeom>
              <a:avLst/>
              <a:gdLst/>
              <a:ahLst/>
              <a:cxnLst/>
              <a:rect l="l" t="t" r="r" b="b"/>
              <a:pathLst>
                <a:path w="417" h="2165" extrusionOk="0">
                  <a:moveTo>
                    <a:pt x="259" y="1"/>
                  </a:moveTo>
                  <a:cubicBezTo>
                    <a:pt x="115" y="330"/>
                    <a:pt x="44" y="703"/>
                    <a:pt x="29" y="1076"/>
                  </a:cubicBezTo>
                  <a:cubicBezTo>
                    <a:pt x="1" y="1448"/>
                    <a:pt x="44" y="1806"/>
                    <a:pt x="144" y="2165"/>
                  </a:cubicBezTo>
                  <a:cubicBezTo>
                    <a:pt x="287" y="1821"/>
                    <a:pt x="373" y="1463"/>
                    <a:pt x="388" y="1090"/>
                  </a:cubicBezTo>
                  <a:cubicBezTo>
                    <a:pt x="416" y="717"/>
                    <a:pt x="373" y="345"/>
                    <a:pt x="259" y="1"/>
                  </a:cubicBezTo>
                  <a:close/>
                </a:path>
              </a:pathLst>
            </a:custGeom>
            <a:solidFill>
              <a:srgbClr val="FFD3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18" name="Google Shape;4348;p64"/>
            <p:cNvSpPr/>
            <p:nvPr/>
          </p:nvSpPr>
          <p:spPr>
            <a:xfrm>
              <a:off x="4983463" y="3610988"/>
              <a:ext cx="36225" cy="22250"/>
            </a:xfrm>
            <a:custGeom>
              <a:avLst/>
              <a:gdLst/>
              <a:ahLst/>
              <a:cxnLst/>
              <a:rect l="l" t="t" r="r" b="b"/>
              <a:pathLst>
                <a:path w="1449" h="890" extrusionOk="0">
                  <a:moveTo>
                    <a:pt x="1449" y="1"/>
                  </a:moveTo>
                  <a:lnTo>
                    <a:pt x="1449" y="1"/>
                  </a:lnTo>
                  <a:cubicBezTo>
                    <a:pt x="861" y="72"/>
                    <a:pt x="331" y="402"/>
                    <a:pt x="1" y="889"/>
                  </a:cubicBezTo>
                  <a:cubicBezTo>
                    <a:pt x="288" y="861"/>
                    <a:pt x="560" y="760"/>
                    <a:pt x="818" y="603"/>
                  </a:cubicBezTo>
                  <a:cubicBezTo>
                    <a:pt x="1062" y="445"/>
                    <a:pt x="1291" y="244"/>
                    <a:pt x="1449" y="1"/>
                  </a:cubicBezTo>
                  <a:close/>
                </a:path>
              </a:pathLst>
            </a:custGeom>
            <a:solidFill>
              <a:srgbClr val="FFD3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19" name="Google Shape;4349;p64"/>
            <p:cNvSpPr/>
            <p:nvPr/>
          </p:nvSpPr>
          <p:spPr>
            <a:xfrm>
              <a:off x="5042963" y="3610988"/>
              <a:ext cx="36200" cy="22250"/>
            </a:xfrm>
            <a:custGeom>
              <a:avLst/>
              <a:gdLst/>
              <a:ahLst/>
              <a:cxnLst/>
              <a:rect l="l" t="t" r="r" b="b"/>
              <a:pathLst>
                <a:path w="1448" h="890" extrusionOk="0">
                  <a:moveTo>
                    <a:pt x="0" y="1"/>
                  </a:moveTo>
                  <a:cubicBezTo>
                    <a:pt x="158" y="244"/>
                    <a:pt x="373" y="445"/>
                    <a:pt x="631" y="603"/>
                  </a:cubicBezTo>
                  <a:cubicBezTo>
                    <a:pt x="874" y="760"/>
                    <a:pt x="1161" y="861"/>
                    <a:pt x="1448" y="889"/>
                  </a:cubicBezTo>
                  <a:cubicBezTo>
                    <a:pt x="1118" y="402"/>
                    <a:pt x="588" y="72"/>
                    <a:pt x="0" y="1"/>
                  </a:cubicBezTo>
                  <a:close/>
                </a:path>
              </a:pathLst>
            </a:custGeom>
            <a:solidFill>
              <a:srgbClr val="FFD3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20" name="Google Shape;4350;p64"/>
            <p:cNvSpPr/>
            <p:nvPr/>
          </p:nvSpPr>
          <p:spPr>
            <a:xfrm>
              <a:off x="4950863" y="3492388"/>
              <a:ext cx="82450" cy="49125"/>
            </a:xfrm>
            <a:custGeom>
              <a:avLst/>
              <a:gdLst/>
              <a:ahLst/>
              <a:cxnLst/>
              <a:rect l="l" t="t" r="r" b="b"/>
              <a:pathLst>
                <a:path w="3298" h="1965" extrusionOk="0">
                  <a:moveTo>
                    <a:pt x="3297" y="1"/>
                  </a:moveTo>
                  <a:cubicBezTo>
                    <a:pt x="3125" y="1"/>
                    <a:pt x="2939" y="1"/>
                    <a:pt x="2767" y="15"/>
                  </a:cubicBezTo>
                  <a:cubicBezTo>
                    <a:pt x="2194" y="230"/>
                    <a:pt x="1663" y="502"/>
                    <a:pt x="1147" y="817"/>
                  </a:cubicBezTo>
                  <a:cubicBezTo>
                    <a:pt x="631" y="1133"/>
                    <a:pt x="201" y="1520"/>
                    <a:pt x="1" y="1964"/>
                  </a:cubicBezTo>
                  <a:cubicBezTo>
                    <a:pt x="517" y="1735"/>
                    <a:pt x="1018" y="1491"/>
                    <a:pt x="1491" y="1190"/>
                  </a:cubicBezTo>
                  <a:cubicBezTo>
                    <a:pt x="2194" y="774"/>
                    <a:pt x="2867" y="316"/>
                    <a:pt x="3297" y="1"/>
                  </a:cubicBezTo>
                  <a:close/>
                </a:path>
              </a:pathLst>
            </a:custGeom>
            <a:solidFill>
              <a:srgbClr val="FF51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21" name="Google Shape;4351;p64"/>
            <p:cNvSpPr/>
            <p:nvPr/>
          </p:nvSpPr>
          <p:spPr>
            <a:xfrm>
              <a:off x="5038288" y="3492738"/>
              <a:ext cx="88525" cy="39800"/>
            </a:xfrm>
            <a:custGeom>
              <a:avLst/>
              <a:gdLst/>
              <a:ahLst/>
              <a:cxnLst/>
              <a:rect l="l" t="t" r="r" b="b"/>
              <a:pathLst>
                <a:path w="3541" h="1592" extrusionOk="0">
                  <a:moveTo>
                    <a:pt x="1" y="1"/>
                  </a:moveTo>
                  <a:cubicBezTo>
                    <a:pt x="674" y="545"/>
                    <a:pt x="1420" y="1004"/>
                    <a:pt x="2237" y="1334"/>
                  </a:cubicBezTo>
                  <a:cubicBezTo>
                    <a:pt x="2638" y="1506"/>
                    <a:pt x="3082" y="1592"/>
                    <a:pt x="3541" y="1592"/>
                  </a:cubicBezTo>
                  <a:cubicBezTo>
                    <a:pt x="3412" y="1434"/>
                    <a:pt x="3011" y="1205"/>
                    <a:pt x="2509" y="961"/>
                  </a:cubicBezTo>
                  <a:cubicBezTo>
                    <a:pt x="1835" y="617"/>
                    <a:pt x="990" y="259"/>
                    <a:pt x="388" y="15"/>
                  </a:cubicBezTo>
                  <a:cubicBezTo>
                    <a:pt x="259" y="1"/>
                    <a:pt x="130" y="1"/>
                    <a:pt x="1" y="1"/>
                  </a:cubicBezTo>
                  <a:close/>
                </a:path>
              </a:pathLst>
            </a:custGeom>
            <a:solidFill>
              <a:srgbClr val="FF51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22" name="Google Shape;4352;p64"/>
            <p:cNvSpPr/>
            <p:nvPr/>
          </p:nvSpPr>
          <p:spPr>
            <a:xfrm>
              <a:off x="5028613" y="3492388"/>
              <a:ext cx="11850" cy="59875"/>
            </a:xfrm>
            <a:custGeom>
              <a:avLst/>
              <a:gdLst/>
              <a:ahLst/>
              <a:cxnLst/>
              <a:rect l="l" t="t" r="r" b="b"/>
              <a:pathLst>
                <a:path w="474" h="2395" extrusionOk="0">
                  <a:moveTo>
                    <a:pt x="202" y="1"/>
                  </a:moveTo>
                  <a:cubicBezTo>
                    <a:pt x="116" y="559"/>
                    <a:pt x="1" y="1434"/>
                    <a:pt x="73" y="1993"/>
                  </a:cubicBezTo>
                  <a:cubicBezTo>
                    <a:pt x="87" y="2136"/>
                    <a:pt x="130" y="2265"/>
                    <a:pt x="202" y="2394"/>
                  </a:cubicBezTo>
                  <a:cubicBezTo>
                    <a:pt x="273" y="2279"/>
                    <a:pt x="330" y="2150"/>
                    <a:pt x="345" y="2021"/>
                  </a:cubicBezTo>
                  <a:cubicBezTo>
                    <a:pt x="474" y="1477"/>
                    <a:pt x="459" y="617"/>
                    <a:pt x="373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23" name="Google Shape;4353;p64"/>
            <p:cNvSpPr/>
            <p:nvPr/>
          </p:nvSpPr>
          <p:spPr>
            <a:xfrm>
              <a:off x="4941188" y="3516763"/>
              <a:ext cx="9700" cy="8350"/>
            </a:xfrm>
            <a:custGeom>
              <a:avLst/>
              <a:gdLst/>
              <a:ahLst/>
              <a:cxnLst/>
              <a:rect l="l" t="t" r="r" b="b"/>
              <a:pathLst>
                <a:path w="388" h="334" extrusionOk="0">
                  <a:moveTo>
                    <a:pt x="216" y="0"/>
                  </a:moveTo>
                  <a:cubicBezTo>
                    <a:pt x="72" y="0"/>
                    <a:pt x="1" y="186"/>
                    <a:pt x="101" y="287"/>
                  </a:cubicBezTo>
                  <a:cubicBezTo>
                    <a:pt x="133" y="319"/>
                    <a:pt x="175" y="334"/>
                    <a:pt x="216" y="334"/>
                  </a:cubicBezTo>
                  <a:cubicBezTo>
                    <a:pt x="302" y="334"/>
                    <a:pt x="388" y="269"/>
                    <a:pt x="388" y="172"/>
                  </a:cubicBezTo>
                  <a:cubicBezTo>
                    <a:pt x="388" y="72"/>
                    <a:pt x="316" y="0"/>
                    <a:pt x="216" y="0"/>
                  </a:cubicBezTo>
                  <a:close/>
                </a:path>
              </a:pathLst>
            </a:custGeom>
            <a:solidFill>
              <a:srgbClr val="00BFB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24" name="Google Shape;4354;p64"/>
            <p:cNvSpPr/>
            <p:nvPr/>
          </p:nvSpPr>
          <p:spPr>
            <a:xfrm>
              <a:off x="4979163" y="3545063"/>
              <a:ext cx="8275" cy="8275"/>
            </a:xfrm>
            <a:custGeom>
              <a:avLst/>
              <a:gdLst/>
              <a:ahLst/>
              <a:cxnLst/>
              <a:rect l="l" t="t" r="r" b="b"/>
              <a:pathLst>
                <a:path w="331" h="331" extrusionOk="0">
                  <a:moveTo>
                    <a:pt x="159" y="0"/>
                  </a:moveTo>
                  <a:cubicBezTo>
                    <a:pt x="73" y="0"/>
                    <a:pt x="1" y="72"/>
                    <a:pt x="1" y="158"/>
                  </a:cubicBezTo>
                  <a:cubicBezTo>
                    <a:pt x="1" y="244"/>
                    <a:pt x="73" y="330"/>
                    <a:pt x="159" y="330"/>
                  </a:cubicBezTo>
                  <a:cubicBezTo>
                    <a:pt x="259" y="330"/>
                    <a:pt x="331" y="244"/>
                    <a:pt x="331" y="158"/>
                  </a:cubicBezTo>
                  <a:cubicBezTo>
                    <a:pt x="331" y="72"/>
                    <a:pt x="259" y="0"/>
                    <a:pt x="159" y="0"/>
                  </a:cubicBezTo>
                  <a:close/>
                </a:path>
              </a:pathLst>
            </a:custGeom>
            <a:solidFill>
              <a:srgbClr val="00BFB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25" name="Google Shape;4355;p64"/>
            <p:cNvSpPr/>
            <p:nvPr/>
          </p:nvSpPr>
          <p:spPr>
            <a:xfrm>
              <a:off x="5087738" y="3542638"/>
              <a:ext cx="9000" cy="8350"/>
            </a:xfrm>
            <a:custGeom>
              <a:avLst/>
              <a:gdLst/>
              <a:ahLst/>
              <a:cxnLst/>
              <a:rect l="l" t="t" r="r" b="b"/>
              <a:pathLst>
                <a:path w="360" h="334" extrusionOk="0">
                  <a:moveTo>
                    <a:pt x="180" y="1"/>
                  </a:moveTo>
                  <a:cubicBezTo>
                    <a:pt x="90" y="1"/>
                    <a:pt x="1" y="62"/>
                    <a:pt x="15" y="183"/>
                  </a:cubicBezTo>
                  <a:cubicBezTo>
                    <a:pt x="22" y="284"/>
                    <a:pt x="97" y="334"/>
                    <a:pt x="175" y="334"/>
                  </a:cubicBezTo>
                  <a:cubicBezTo>
                    <a:pt x="252" y="334"/>
                    <a:pt x="330" y="284"/>
                    <a:pt x="345" y="183"/>
                  </a:cubicBezTo>
                  <a:cubicBezTo>
                    <a:pt x="359" y="62"/>
                    <a:pt x="269" y="1"/>
                    <a:pt x="180" y="1"/>
                  </a:cubicBezTo>
                  <a:close/>
                </a:path>
              </a:pathLst>
            </a:custGeom>
            <a:solidFill>
              <a:srgbClr val="00BFB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26" name="Google Shape;4356;p64"/>
            <p:cNvSpPr/>
            <p:nvPr/>
          </p:nvSpPr>
          <p:spPr>
            <a:xfrm>
              <a:off x="5127513" y="3515313"/>
              <a:ext cx="7900" cy="6475"/>
            </a:xfrm>
            <a:custGeom>
              <a:avLst/>
              <a:gdLst/>
              <a:ahLst/>
              <a:cxnLst/>
              <a:rect l="l" t="t" r="r" b="b"/>
              <a:pathLst>
                <a:path w="316" h="259" extrusionOk="0">
                  <a:moveTo>
                    <a:pt x="29" y="1"/>
                  </a:moveTo>
                  <a:cubicBezTo>
                    <a:pt x="15" y="29"/>
                    <a:pt x="1" y="58"/>
                    <a:pt x="1" y="101"/>
                  </a:cubicBezTo>
                  <a:cubicBezTo>
                    <a:pt x="1" y="187"/>
                    <a:pt x="72" y="259"/>
                    <a:pt x="173" y="259"/>
                  </a:cubicBezTo>
                  <a:cubicBezTo>
                    <a:pt x="230" y="259"/>
                    <a:pt x="287" y="230"/>
                    <a:pt x="316" y="173"/>
                  </a:cubicBezTo>
                  <a:cubicBezTo>
                    <a:pt x="216" y="115"/>
                    <a:pt x="130" y="58"/>
                    <a:pt x="29" y="1"/>
                  </a:cubicBezTo>
                  <a:close/>
                </a:path>
              </a:pathLst>
            </a:custGeom>
            <a:solidFill>
              <a:srgbClr val="00BFB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27" name="Google Shape;4357;p64"/>
            <p:cNvSpPr/>
            <p:nvPr/>
          </p:nvSpPr>
          <p:spPr>
            <a:xfrm>
              <a:off x="5148288" y="3686913"/>
              <a:ext cx="72050" cy="68500"/>
            </a:xfrm>
            <a:custGeom>
              <a:avLst/>
              <a:gdLst/>
              <a:ahLst/>
              <a:cxnLst/>
              <a:rect l="l" t="t" r="r" b="b"/>
              <a:pathLst>
                <a:path w="2882" h="2740" extrusionOk="0">
                  <a:moveTo>
                    <a:pt x="2443" y="0"/>
                  </a:moveTo>
                  <a:cubicBezTo>
                    <a:pt x="2437" y="0"/>
                    <a:pt x="2430" y="1"/>
                    <a:pt x="2423" y="2"/>
                  </a:cubicBezTo>
                  <a:cubicBezTo>
                    <a:pt x="1965" y="74"/>
                    <a:pt x="2538" y="1923"/>
                    <a:pt x="2595" y="2123"/>
                  </a:cubicBezTo>
                  <a:cubicBezTo>
                    <a:pt x="2514" y="1934"/>
                    <a:pt x="1871" y="430"/>
                    <a:pt x="1558" y="430"/>
                  </a:cubicBezTo>
                  <a:cubicBezTo>
                    <a:pt x="1539" y="430"/>
                    <a:pt x="1522" y="435"/>
                    <a:pt x="1506" y="446"/>
                  </a:cubicBezTo>
                  <a:cubicBezTo>
                    <a:pt x="1205" y="633"/>
                    <a:pt x="2323" y="2224"/>
                    <a:pt x="2395" y="2310"/>
                  </a:cubicBezTo>
                  <a:cubicBezTo>
                    <a:pt x="2316" y="2231"/>
                    <a:pt x="1160" y="955"/>
                    <a:pt x="819" y="955"/>
                  </a:cubicBezTo>
                  <a:cubicBezTo>
                    <a:pt x="787" y="955"/>
                    <a:pt x="762" y="966"/>
                    <a:pt x="746" y="991"/>
                  </a:cubicBezTo>
                  <a:cubicBezTo>
                    <a:pt x="546" y="1278"/>
                    <a:pt x="2008" y="2338"/>
                    <a:pt x="2165" y="2467"/>
                  </a:cubicBezTo>
                  <a:cubicBezTo>
                    <a:pt x="2005" y="2399"/>
                    <a:pt x="755" y="1918"/>
                    <a:pt x="245" y="1918"/>
                  </a:cubicBezTo>
                  <a:cubicBezTo>
                    <a:pt x="117" y="1918"/>
                    <a:pt x="35" y="1948"/>
                    <a:pt x="30" y="2023"/>
                  </a:cubicBezTo>
                  <a:cubicBezTo>
                    <a:pt x="1" y="2338"/>
                    <a:pt x="1535" y="2625"/>
                    <a:pt x="2251" y="2740"/>
                  </a:cubicBezTo>
                  <a:cubicBezTo>
                    <a:pt x="2509" y="2596"/>
                    <a:pt x="2710" y="2381"/>
                    <a:pt x="2882" y="2152"/>
                  </a:cubicBezTo>
                  <a:cubicBezTo>
                    <a:pt x="2868" y="1421"/>
                    <a:pt x="2785" y="0"/>
                    <a:pt x="2443" y="0"/>
                  </a:cubicBezTo>
                  <a:close/>
                </a:path>
              </a:pathLst>
            </a:custGeom>
            <a:solidFill>
              <a:srgbClr val="FFD3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928" name="Google Shape;4280;p64"/>
          <p:cNvGrpSpPr/>
          <p:nvPr/>
        </p:nvGrpSpPr>
        <p:grpSpPr>
          <a:xfrm>
            <a:off x="5306875" y="2730498"/>
            <a:ext cx="776357" cy="705285"/>
            <a:chOff x="4359838" y="3100663"/>
            <a:chExt cx="1325950" cy="1223250"/>
          </a:xfrm>
        </p:grpSpPr>
        <p:sp>
          <p:nvSpPr>
            <p:cNvPr id="1929" name="Google Shape;4281;p64"/>
            <p:cNvSpPr/>
            <p:nvPr/>
          </p:nvSpPr>
          <p:spPr>
            <a:xfrm>
              <a:off x="4548488" y="3326938"/>
              <a:ext cx="908700" cy="765750"/>
            </a:xfrm>
            <a:custGeom>
              <a:avLst/>
              <a:gdLst/>
              <a:ahLst/>
              <a:cxnLst/>
              <a:rect l="l" t="t" r="r" b="b"/>
              <a:pathLst>
                <a:path w="36348" h="30630" extrusionOk="0">
                  <a:moveTo>
                    <a:pt x="16255" y="0"/>
                  </a:moveTo>
                  <a:cubicBezTo>
                    <a:pt x="14141" y="0"/>
                    <a:pt x="12326" y="1720"/>
                    <a:pt x="11997" y="3050"/>
                  </a:cubicBezTo>
                  <a:cubicBezTo>
                    <a:pt x="11347" y="2890"/>
                    <a:pt x="10756" y="2817"/>
                    <a:pt x="10223" y="2817"/>
                  </a:cubicBezTo>
                  <a:cubicBezTo>
                    <a:pt x="6787" y="2817"/>
                    <a:pt x="5768" y="5854"/>
                    <a:pt x="6822" y="8224"/>
                  </a:cubicBezTo>
                  <a:cubicBezTo>
                    <a:pt x="0" y="11062"/>
                    <a:pt x="4931" y="15304"/>
                    <a:pt x="4931" y="15304"/>
                  </a:cubicBezTo>
                  <a:cubicBezTo>
                    <a:pt x="1362" y="20220"/>
                    <a:pt x="6822" y="22370"/>
                    <a:pt x="6822" y="22370"/>
                  </a:cubicBezTo>
                  <a:cubicBezTo>
                    <a:pt x="5910" y="27321"/>
                    <a:pt x="10933" y="27546"/>
                    <a:pt x="11853" y="27546"/>
                  </a:cubicBezTo>
                  <a:cubicBezTo>
                    <a:pt x="11945" y="27546"/>
                    <a:pt x="11997" y="27544"/>
                    <a:pt x="11997" y="27544"/>
                  </a:cubicBezTo>
                  <a:cubicBezTo>
                    <a:pt x="12886" y="29946"/>
                    <a:pt x="14323" y="30629"/>
                    <a:pt x="15671" y="30629"/>
                  </a:cubicBezTo>
                  <a:cubicBezTo>
                    <a:pt x="17452" y="30629"/>
                    <a:pt x="19077" y="29436"/>
                    <a:pt x="19077" y="29436"/>
                  </a:cubicBezTo>
                  <a:cubicBezTo>
                    <a:pt x="19918" y="29896"/>
                    <a:pt x="20733" y="30087"/>
                    <a:pt x="21495" y="30087"/>
                  </a:cubicBezTo>
                  <a:cubicBezTo>
                    <a:pt x="24439" y="30087"/>
                    <a:pt x="26600" y="27240"/>
                    <a:pt x="26430" y="26011"/>
                  </a:cubicBezTo>
                  <a:lnTo>
                    <a:pt x="26430" y="26011"/>
                  </a:lnTo>
                  <a:cubicBezTo>
                    <a:pt x="26602" y="26024"/>
                    <a:pt x="26769" y="26030"/>
                    <a:pt x="26929" y="26030"/>
                  </a:cubicBezTo>
                  <a:cubicBezTo>
                    <a:pt x="30802" y="26030"/>
                    <a:pt x="31317" y="22370"/>
                    <a:pt x="31317" y="22370"/>
                  </a:cubicBezTo>
                  <a:cubicBezTo>
                    <a:pt x="36348" y="20292"/>
                    <a:pt x="33223" y="15304"/>
                    <a:pt x="33223" y="15304"/>
                  </a:cubicBezTo>
                  <a:cubicBezTo>
                    <a:pt x="35559" y="11090"/>
                    <a:pt x="31317" y="8224"/>
                    <a:pt x="31317" y="8224"/>
                  </a:cubicBezTo>
                  <a:cubicBezTo>
                    <a:pt x="31116" y="4340"/>
                    <a:pt x="28809" y="3150"/>
                    <a:pt x="26143" y="3050"/>
                  </a:cubicBezTo>
                  <a:cubicBezTo>
                    <a:pt x="25252" y="961"/>
                    <a:pt x="23792" y="225"/>
                    <a:pt x="22271" y="225"/>
                  </a:cubicBezTo>
                  <a:cubicBezTo>
                    <a:pt x="21173" y="225"/>
                    <a:pt x="20044" y="609"/>
                    <a:pt x="19077" y="1143"/>
                  </a:cubicBezTo>
                  <a:cubicBezTo>
                    <a:pt x="18145" y="324"/>
                    <a:pt x="17172" y="0"/>
                    <a:pt x="16255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30" name="Google Shape;4282;p64"/>
            <p:cNvSpPr/>
            <p:nvPr/>
          </p:nvSpPr>
          <p:spPr>
            <a:xfrm>
              <a:off x="4420913" y="3182363"/>
              <a:ext cx="1221875" cy="1040725"/>
            </a:xfrm>
            <a:custGeom>
              <a:avLst/>
              <a:gdLst/>
              <a:ahLst/>
              <a:cxnLst/>
              <a:rect l="l" t="t" r="r" b="b"/>
              <a:pathLst>
                <a:path w="48875" h="41629" extrusionOk="0">
                  <a:moveTo>
                    <a:pt x="26945" y="1"/>
                  </a:moveTo>
                  <a:cubicBezTo>
                    <a:pt x="25225" y="1"/>
                    <a:pt x="23765" y="644"/>
                    <a:pt x="22947" y="2182"/>
                  </a:cubicBezTo>
                  <a:cubicBezTo>
                    <a:pt x="21633" y="1043"/>
                    <a:pt x="20401" y="601"/>
                    <a:pt x="19281" y="601"/>
                  </a:cubicBezTo>
                  <a:cubicBezTo>
                    <a:pt x="15445" y="601"/>
                    <a:pt x="12929" y="5780"/>
                    <a:pt x="12929" y="5780"/>
                  </a:cubicBezTo>
                  <a:lnTo>
                    <a:pt x="12929" y="5794"/>
                  </a:lnTo>
                  <a:cubicBezTo>
                    <a:pt x="5562" y="6353"/>
                    <a:pt x="6952" y="13319"/>
                    <a:pt x="6952" y="13319"/>
                  </a:cubicBezTo>
                  <a:cubicBezTo>
                    <a:pt x="1" y="17819"/>
                    <a:pt x="5390" y="22807"/>
                    <a:pt x="5390" y="22807"/>
                  </a:cubicBezTo>
                  <a:cubicBezTo>
                    <a:pt x="990" y="28683"/>
                    <a:pt x="8314" y="31321"/>
                    <a:pt x="8314" y="31321"/>
                  </a:cubicBezTo>
                  <a:cubicBezTo>
                    <a:pt x="8261" y="37513"/>
                    <a:pt x="12712" y="38338"/>
                    <a:pt x="15088" y="38338"/>
                  </a:cubicBezTo>
                  <a:cubicBezTo>
                    <a:pt x="15951" y="38338"/>
                    <a:pt x="16541" y="38229"/>
                    <a:pt x="16541" y="38229"/>
                  </a:cubicBezTo>
                  <a:cubicBezTo>
                    <a:pt x="17803" y="40839"/>
                    <a:pt x="19464" y="41628"/>
                    <a:pt x="21011" y="41628"/>
                  </a:cubicBezTo>
                  <a:cubicBezTo>
                    <a:pt x="23381" y="41628"/>
                    <a:pt x="25484" y="39777"/>
                    <a:pt x="25484" y="39777"/>
                  </a:cubicBezTo>
                  <a:cubicBezTo>
                    <a:pt x="27170" y="40730"/>
                    <a:pt x="28597" y="41106"/>
                    <a:pt x="29800" y="41106"/>
                  </a:cubicBezTo>
                  <a:cubicBezTo>
                    <a:pt x="34275" y="41106"/>
                    <a:pt x="35646" y="35907"/>
                    <a:pt x="35646" y="35907"/>
                  </a:cubicBezTo>
                  <a:cubicBezTo>
                    <a:pt x="45149" y="35248"/>
                    <a:pt x="41150" y="29056"/>
                    <a:pt x="41150" y="29056"/>
                  </a:cubicBezTo>
                  <a:cubicBezTo>
                    <a:pt x="48875" y="24513"/>
                    <a:pt x="42970" y="19181"/>
                    <a:pt x="42970" y="19181"/>
                  </a:cubicBezTo>
                  <a:cubicBezTo>
                    <a:pt x="46381" y="10309"/>
                    <a:pt x="39143" y="9650"/>
                    <a:pt x="39143" y="9650"/>
                  </a:cubicBezTo>
                  <a:cubicBezTo>
                    <a:pt x="38626" y="5055"/>
                    <a:pt x="31763" y="1"/>
                    <a:pt x="26945" y="1"/>
                  </a:cubicBezTo>
                  <a:close/>
                </a:path>
              </a:pathLst>
            </a:custGeom>
            <a:solidFill>
              <a:srgbClr val="FF51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31" name="Google Shape;4283;p64"/>
            <p:cNvSpPr/>
            <p:nvPr/>
          </p:nvSpPr>
          <p:spPr>
            <a:xfrm>
              <a:off x="4985363" y="3110788"/>
              <a:ext cx="435650" cy="594475"/>
            </a:xfrm>
            <a:custGeom>
              <a:avLst/>
              <a:gdLst/>
              <a:ahLst/>
              <a:cxnLst/>
              <a:rect l="l" t="t" r="r" b="b"/>
              <a:pathLst>
                <a:path w="17426" h="23779" extrusionOk="0">
                  <a:moveTo>
                    <a:pt x="7755" y="1"/>
                  </a:moveTo>
                  <a:cubicBezTo>
                    <a:pt x="1" y="1"/>
                    <a:pt x="1387" y="23778"/>
                    <a:pt x="1387" y="23778"/>
                  </a:cubicBezTo>
                  <a:cubicBezTo>
                    <a:pt x="1387" y="23778"/>
                    <a:pt x="17425" y="1978"/>
                    <a:pt x="8654" y="101"/>
                  </a:cubicBezTo>
                  <a:cubicBezTo>
                    <a:pt x="8341" y="33"/>
                    <a:pt x="8042" y="1"/>
                    <a:pt x="7755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32" name="Google Shape;4284;p64"/>
            <p:cNvSpPr/>
            <p:nvPr/>
          </p:nvSpPr>
          <p:spPr>
            <a:xfrm>
              <a:off x="4716538" y="3100663"/>
              <a:ext cx="335100" cy="613200"/>
            </a:xfrm>
            <a:custGeom>
              <a:avLst/>
              <a:gdLst/>
              <a:ahLst/>
              <a:cxnLst/>
              <a:rect l="l" t="t" r="r" b="b"/>
              <a:pathLst>
                <a:path w="13404" h="24528" extrusionOk="0">
                  <a:moveTo>
                    <a:pt x="7333" y="1"/>
                  </a:moveTo>
                  <a:cubicBezTo>
                    <a:pt x="7141" y="1"/>
                    <a:pt x="6943" y="25"/>
                    <a:pt x="6736" y="76"/>
                  </a:cubicBezTo>
                  <a:cubicBezTo>
                    <a:pt x="0" y="1738"/>
                    <a:pt x="12326" y="24527"/>
                    <a:pt x="12326" y="24527"/>
                  </a:cubicBezTo>
                  <a:cubicBezTo>
                    <a:pt x="12326" y="24527"/>
                    <a:pt x="13404" y="1"/>
                    <a:pt x="7333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33" name="Google Shape;4285;p64"/>
            <p:cNvSpPr/>
            <p:nvPr/>
          </p:nvSpPr>
          <p:spPr>
            <a:xfrm>
              <a:off x="4421288" y="3262088"/>
              <a:ext cx="603425" cy="451775"/>
            </a:xfrm>
            <a:custGeom>
              <a:avLst/>
              <a:gdLst/>
              <a:ahLst/>
              <a:cxnLst/>
              <a:rect l="l" t="t" r="r" b="b"/>
              <a:pathLst>
                <a:path w="24137" h="18071" extrusionOk="0">
                  <a:moveTo>
                    <a:pt x="7998" y="1"/>
                  </a:moveTo>
                  <a:cubicBezTo>
                    <a:pt x="7175" y="1"/>
                    <a:pt x="6415" y="311"/>
                    <a:pt x="5747" y="1014"/>
                  </a:cubicBezTo>
                  <a:cubicBezTo>
                    <a:pt x="0" y="7091"/>
                    <a:pt x="24136" y="18070"/>
                    <a:pt x="24136" y="18070"/>
                  </a:cubicBezTo>
                  <a:cubicBezTo>
                    <a:pt x="24136" y="18070"/>
                    <a:pt x="14267" y="1"/>
                    <a:pt x="7998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34" name="Google Shape;4286;p64"/>
            <p:cNvSpPr/>
            <p:nvPr/>
          </p:nvSpPr>
          <p:spPr>
            <a:xfrm>
              <a:off x="4362513" y="3500413"/>
              <a:ext cx="662200" cy="213450"/>
            </a:xfrm>
            <a:custGeom>
              <a:avLst/>
              <a:gdLst/>
              <a:ahLst/>
              <a:cxnLst/>
              <a:rect l="l" t="t" r="r" b="b"/>
              <a:pathLst>
                <a:path w="26488" h="8538" extrusionOk="0">
                  <a:moveTo>
                    <a:pt x="5572" y="0"/>
                  </a:moveTo>
                  <a:cubicBezTo>
                    <a:pt x="3982" y="0"/>
                    <a:pt x="2816" y="481"/>
                    <a:pt x="2365" y="1672"/>
                  </a:cubicBezTo>
                  <a:cubicBezTo>
                    <a:pt x="0" y="7892"/>
                    <a:pt x="26487" y="8537"/>
                    <a:pt x="26487" y="8537"/>
                  </a:cubicBezTo>
                  <a:cubicBezTo>
                    <a:pt x="26487" y="8537"/>
                    <a:pt x="12268" y="0"/>
                    <a:pt x="5572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35" name="Google Shape;4287;p64"/>
            <p:cNvSpPr/>
            <p:nvPr/>
          </p:nvSpPr>
          <p:spPr>
            <a:xfrm>
              <a:off x="5024688" y="3253563"/>
              <a:ext cx="570100" cy="460650"/>
            </a:xfrm>
            <a:custGeom>
              <a:avLst/>
              <a:gdLst/>
              <a:ahLst/>
              <a:cxnLst/>
              <a:rect l="l" t="t" r="r" b="b"/>
              <a:pathLst>
                <a:path w="22804" h="18426" extrusionOk="0">
                  <a:moveTo>
                    <a:pt x="16118" y="1"/>
                  </a:moveTo>
                  <a:cubicBezTo>
                    <a:pt x="10304" y="1"/>
                    <a:pt x="0" y="18411"/>
                    <a:pt x="0" y="18411"/>
                  </a:cubicBezTo>
                  <a:lnTo>
                    <a:pt x="0" y="18425"/>
                  </a:lnTo>
                  <a:cubicBezTo>
                    <a:pt x="0" y="18425"/>
                    <a:pt x="22803" y="3691"/>
                    <a:pt x="17386" y="352"/>
                  </a:cubicBezTo>
                  <a:cubicBezTo>
                    <a:pt x="16995" y="112"/>
                    <a:pt x="16570" y="1"/>
                    <a:pt x="16118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36" name="Google Shape;4288;p64"/>
            <p:cNvSpPr/>
            <p:nvPr/>
          </p:nvSpPr>
          <p:spPr>
            <a:xfrm>
              <a:off x="5024688" y="3500488"/>
              <a:ext cx="661100" cy="213375"/>
            </a:xfrm>
            <a:custGeom>
              <a:avLst/>
              <a:gdLst/>
              <a:ahLst/>
              <a:cxnLst/>
              <a:rect l="l" t="t" r="r" b="b"/>
              <a:pathLst>
                <a:path w="26444" h="8535" extrusionOk="0">
                  <a:moveTo>
                    <a:pt x="20860" y="1"/>
                  </a:moveTo>
                  <a:cubicBezTo>
                    <a:pt x="14130" y="1"/>
                    <a:pt x="0" y="8534"/>
                    <a:pt x="0" y="8534"/>
                  </a:cubicBezTo>
                  <a:cubicBezTo>
                    <a:pt x="0" y="8534"/>
                    <a:pt x="26444" y="8204"/>
                    <a:pt x="24151" y="1769"/>
                  </a:cubicBezTo>
                  <a:cubicBezTo>
                    <a:pt x="23701" y="508"/>
                    <a:pt x="22500" y="1"/>
                    <a:pt x="20860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37" name="Google Shape;4289;p64"/>
            <p:cNvSpPr/>
            <p:nvPr/>
          </p:nvSpPr>
          <p:spPr>
            <a:xfrm>
              <a:off x="5024688" y="3713838"/>
              <a:ext cx="640325" cy="215100"/>
            </a:xfrm>
            <a:custGeom>
              <a:avLst/>
              <a:gdLst/>
              <a:ahLst/>
              <a:cxnLst/>
              <a:rect l="l" t="t" r="r" b="b"/>
              <a:pathLst>
                <a:path w="25613" h="8604" extrusionOk="0">
                  <a:moveTo>
                    <a:pt x="0" y="0"/>
                  </a:moveTo>
                  <a:cubicBezTo>
                    <a:pt x="0" y="0"/>
                    <a:pt x="15040" y="8604"/>
                    <a:pt x="21368" y="8604"/>
                  </a:cubicBezTo>
                  <a:cubicBezTo>
                    <a:pt x="22775" y="8604"/>
                    <a:pt x="23752" y="8178"/>
                    <a:pt x="24036" y="7138"/>
                  </a:cubicBezTo>
                  <a:cubicBezTo>
                    <a:pt x="25613" y="1419"/>
                    <a:pt x="1" y="0"/>
                    <a:pt x="0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38" name="Google Shape;4290;p64"/>
            <p:cNvSpPr/>
            <p:nvPr/>
          </p:nvSpPr>
          <p:spPr>
            <a:xfrm>
              <a:off x="5020013" y="3705238"/>
              <a:ext cx="567975" cy="454875"/>
            </a:xfrm>
            <a:custGeom>
              <a:avLst/>
              <a:gdLst/>
              <a:ahLst/>
              <a:cxnLst/>
              <a:rect l="l" t="t" r="r" b="b"/>
              <a:pathLst>
                <a:path w="22719" h="18195" extrusionOk="0">
                  <a:moveTo>
                    <a:pt x="1" y="0"/>
                  </a:moveTo>
                  <a:cubicBezTo>
                    <a:pt x="1" y="1"/>
                    <a:pt x="11600" y="18194"/>
                    <a:pt x="16972" y="18194"/>
                  </a:cubicBezTo>
                  <a:cubicBezTo>
                    <a:pt x="17520" y="18194"/>
                    <a:pt x="18004" y="18005"/>
                    <a:pt x="18404" y="17586"/>
                  </a:cubicBezTo>
                  <a:cubicBezTo>
                    <a:pt x="22718" y="13057"/>
                    <a:pt x="331" y="201"/>
                    <a:pt x="1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39" name="Google Shape;4291;p64"/>
            <p:cNvSpPr/>
            <p:nvPr/>
          </p:nvSpPr>
          <p:spPr>
            <a:xfrm>
              <a:off x="5003438" y="3712038"/>
              <a:ext cx="349125" cy="611875"/>
            </a:xfrm>
            <a:custGeom>
              <a:avLst/>
              <a:gdLst/>
              <a:ahLst/>
              <a:cxnLst/>
              <a:rect l="l" t="t" r="r" b="b"/>
              <a:pathLst>
                <a:path w="13965" h="24475" extrusionOk="0">
                  <a:moveTo>
                    <a:pt x="793" y="0"/>
                  </a:moveTo>
                  <a:cubicBezTo>
                    <a:pt x="793" y="1"/>
                    <a:pt x="0" y="24475"/>
                    <a:pt x="6314" y="24475"/>
                  </a:cubicBezTo>
                  <a:cubicBezTo>
                    <a:pt x="6520" y="24475"/>
                    <a:pt x="6734" y="24448"/>
                    <a:pt x="6956" y="24394"/>
                  </a:cubicBezTo>
                  <a:cubicBezTo>
                    <a:pt x="13964" y="22689"/>
                    <a:pt x="793" y="1"/>
                    <a:pt x="793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40" name="Google Shape;4292;p64"/>
            <p:cNvSpPr/>
            <p:nvPr/>
          </p:nvSpPr>
          <p:spPr>
            <a:xfrm>
              <a:off x="4710088" y="3712038"/>
              <a:ext cx="313175" cy="607550"/>
            </a:xfrm>
            <a:custGeom>
              <a:avLst/>
              <a:gdLst/>
              <a:ahLst/>
              <a:cxnLst/>
              <a:rect l="l" t="t" r="r" b="b"/>
              <a:pathLst>
                <a:path w="12527" h="24302" extrusionOk="0">
                  <a:moveTo>
                    <a:pt x="12527" y="0"/>
                  </a:moveTo>
                  <a:cubicBezTo>
                    <a:pt x="12526" y="1"/>
                    <a:pt x="0" y="22531"/>
                    <a:pt x="5819" y="24222"/>
                  </a:cubicBezTo>
                  <a:cubicBezTo>
                    <a:pt x="6004" y="24276"/>
                    <a:pt x="6183" y="24302"/>
                    <a:pt x="6357" y="24302"/>
                  </a:cubicBezTo>
                  <a:cubicBezTo>
                    <a:pt x="11707" y="24302"/>
                    <a:pt x="12527" y="2"/>
                    <a:pt x="12527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41" name="Google Shape;4293;p64"/>
            <p:cNvSpPr/>
            <p:nvPr/>
          </p:nvSpPr>
          <p:spPr>
            <a:xfrm>
              <a:off x="4409813" y="3712038"/>
              <a:ext cx="613450" cy="441400"/>
            </a:xfrm>
            <a:custGeom>
              <a:avLst/>
              <a:gdLst/>
              <a:ahLst/>
              <a:cxnLst/>
              <a:rect l="l" t="t" r="r" b="b"/>
              <a:pathLst>
                <a:path w="24538" h="17656" extrusionOk="0">
                  <a:moveTo>
                    <a:pt x="24538" y="0"/>
                  </a:moveTo>
                  <a:cubicBezTo>
                    <a:pt x="24537" y="1"/>
                    <a:pt x="0" y="12398"/>
                    <a:pt x="6106" y="17013"/>
                  </a:cubicBezTo>
                  <a:cubicBezTo>
                    <a:pt x="6693" y="17456"/>
                    <a:pt x="7338" y="17656"/>
                    <a:pt x="8024" y="17656"/>
                  </a:cubicBezTo>
                  <a:cubicBezTo>
                    <a:pt x="14469" y="17656"/>
                    <a:pt x="24538" y="1"/>
                    <a:pt x="24538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42" name="Google Shape;4294;p64"/>
            <p:cNvSpPr/>
            <p:nvPr/>
          </p:nvSpPr>
          <p:spPr>
            <a:xfrm>
              <a:off x="4359838" y="3711938"/>
              <a:ext cx="663425" cy="208425"/>
            </a:xfrm>
            <a:custGeom>
              <a:avLst/>
              <a:gdLst/>
              <a:ahLst/>
              <a:cxnLst/>
              <a:rect l="l" t="t" r="r" b="b"/>
              <a:pathLst>
                <a:path w="26537" h="8337" extrusionOk="0">
                  <a:moveTo>
                    <a:pt x="25753" y="0"/>
                  </a:moveTo>
                  <a:cubicBezTo>
                    <a:pt x="21353" y="0"/>
                    <a:pt x="1" y="312"/>
                    <a:pt x="2329" y="6397"/>
                  </a:cubicBezTo>
                  <a:cubicBezTo>
                    <a:pt x="2860" y="7784"/>
                    <a:pt x="4188" y="8336"/>
                    <a:pt x="5964" y="8336"/>
                  </a:cubicBezTo>
                  <a:cubicBezTo>
                    <a:pt x="12865" y="8336"/>
                    <a:pt x="26537" y="4"/>
                    <a:pt x="26537" y="4"/>
                  </a:cubicBezTo>
                  <a:cubicBezTo>
                    <a:pt x="26537" y="4"/>
                    <a:pt x="26255" y="0"/>
                    <a:pt x="25753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43" name="Google Shape;4295;p64"/>
            <p:cNvSpPr/>
            <p:nvPr/>
          </p:nvSpPr>
          <p:spPr>
            <a:xfrm>
              <a:off x="4465713" y="3158988"/>
              <a:ext cx="1109000" cy="1097775"/>
            </a:xfrm>
            <a:custGeom>
              <a:avLst/>
              <a:gdLst/>
              <a:ahLst/>
              <a:cxnLst/>
              <a:rect l="l" t="t" r="r" b="b"/>
              <a:pathLst>
                <a:path w="44360" h="43911" extrusionOk="0">
                  <a:moveTo>
                    <a:pt x="28768" y="1"/>
                  </a:moveTo>
                  <a:cubicBezTo>
                    <a:pt x="27055" y="1"/>
                    <a:pt x="26172" y="9252"/>
                    <a:pt x="26172" y="9252"/>
                  </a:cubicBezTo>
                  <a:lnTo>
                    <a:pt x="19779" y="8994"/>
                  </a:lnTo>
                  <a:cubicBezTo>
                    <a:pt x="19779" y="8994"/>
                    <a:pt x="19364" y="638"/>
                    <a:pt x="17916" y="380"/>
                  </a:cubicBezTo>
                  <a:cubicBezTo>
                    <a:pt x="17896" y="376"/>
                    <a:pt x="17876" y="375"/>
                    <a:pt x="17858" y="375"/>
                  </a:cubicBezTo>
                  <a:cubicBezTo>
                    <a:pt x="16521" y="375"/>
                    <a:pt x="18891" y="9309"/>
                    <a:pt x="18891" y="9309"/>
                  </a:cubicBezTo>
                  <a:lnTo>
                    <a:pt x="14290" y="11660"/>
                  </a:lnTo>
                  <a:cubicBezTo>
                    <a:pt x="14290" y="11660"/>
                    <a:pt x="8223" y="6400"/>
                    <a:pt x="6371" y="6400"/>
                  </a:cubicBezTo>
                  <a:cubicBezTo>
                    <a:pt x="6249" y="6400"/>
                    <a:pt x="6145" y="6422"/>
                    <a:pt x="6063" y="6471"/>
                  </a:cubicBezTo>
                  <a:cubicBezTo>
                    <a:pt x="4730" y="7245"/>
                    <a:pt x="13086" y="12677"/>
                    <a:pt x="13086" y="12677"/>
                  </a:cubicBezTo>
                  <a:lnTo>
                    <a:pt x="9388" y="16877"/>
                  </a:lnTo>
                  <a:cubicBezTo>
                    <a:pt x="9388" y="16877"/>
                    <a:pt x="4335" y="15444"/>
                    <a:pt x="1851" y="15444"/>
                  </a:cubicBezTo>
                  <a:cubicBezTo>
                    <a:pt x="1144" y="15444"/>
                    <a:pt x="645" y="15560"/>
                    <a:pt x="531" y="15859"/>
                  </a:cubicBezTo>
                  <a:cubicBezTo>
                    <a:pt x="0" y="17206"/>
                    <a:pt x="8242" y="18410"/>
                    <a:pt x="8242" y="18410"/>
                  </a:cubicBezTo>
                  <a:lnTo>
                    <a:pt x="8672" y="23613"/>
                  </a:lnTo>
                  <a:cubicBezTo>
                    <a:pt x="8672" y="23613"/>
                    <a:pt x="172" y="25677"/>
                    <a:pt x="502" y="27239"/>
                  </a:cubicBezTo>
                  <a:cubicBezTo>
                    <a:pt x="565" y="27536"/>
                    <a:pt x="913" y="27655"/>
                    <a:pt x="1434" y="27655"/>
                  </a:cubicBezTo>
                  <a:cubicBezTo>
                    <a:pt x="3636" y="27655"/>
                    <a:pt x="8929" y="25519"/>
                    <a:pt x="8929" y="25519"/>
                  </a:cubicBezTo>
                  <a:lnTo>
                    <a:pt x="11008" y="29719"/>
                  </a:lnTo>
                  <a:cubicBezTo>
                    <a:pt x="11008" y="29719"/>
                    <a:pt x="4314" y="35724"/>
                    <a:pt x="5346" y="36928"/>
                  </a:cubicBezTo>
                  <a:cubicBezTo>
                    <a:pt x="5436" y="37031"/>
                    <a:pt x="5564" y="37078"/>
                    <a:pt x="5723" y="37078"/>
                  </a:cubicBezTo>
                  <a:cubicBezTo>
                    <a:pt x="7428" y="37078"/>
                    <a:pt x="12728" y="31682"/>
                    <a:pt x="12728" y="31682"/>
                  </a:cubicBezTo>
                  <a:cubicBezTo>
                    <a:pt x="12728" y="31682"/>
                    <a:pt x="14574" y="36205"/>
                    <a:pt x="17251" y="36426"/>
                  </a:cubicBezTo>
                  <a:lnTo>
                    <a:pt x="17251" y="36426"/>
                  </a:lnTo>
                  <a:cubicBezTo>
                    <a:pt x="17127" y="36751"/>
                    <a:pt x="14883" y="42679"/>
                    <a:pt x="16096" y="43808"/>
                  </a:cubicBezTo>
                  <a:cubicBezTo>
                    <a:pt x="16170" y="43877"/>
                    <a:pt x="16244" y="43910"/>
                    <a:pt x="16320" y="43910"/>
                  </a:cubicBezTo>
                  <a:cubicBezTo>
                    <a:pt x="17522" y="43910"/>
                    <a:pt x="18905" y="35638"/>
                    <a:pt x="18905" y="35638"/>
                  </a:cubicBezTo>
                  <a:lnTo>
                    <a:pt x="24538" y="35366"/>
                  </a:lnTo>
                  <a:cubicBezTo>
                    <a:pt x="24538" y="35366"/>
                    <a:pt x="26334" y="43911"/>
                    <a:pt x="27927" y="43911"/>
                  </a:cubicBezTo>
                  <a:cubicBezTo>
                    <a:pt x="27944" y="43911"/>
                    <a:pt x="27961" y="43910"/>
                    <a:pt x="27978" y="43908"/>
                  </a:cubicBezTo>
                  <a:cubicBezTo>
                    <a:pt x="29583" y="43736"/>
                    <a:pt x="25785" y="34749"/>
                    <a:pt x="25785" y="34749"/>
                  </a:cubicBezTo>
                  <a:lnTo>
                    <a:pt x="30643" y="34362"/>
                  </a:lnTo>
                  <a:lnTo>
                    <a:pt x="32120" y="33918"/>
                  </a:lnTo>
                  <a:cubicBezTo>
                    <a:pt x="32120" y="33918"/>
                    <a:pt x="36910" y="37362"/>
                    <a:pt x="38209" y="37362"/>
                  </a:cubicBezTo>
                  <a:cubicBezTo>
                    <a:pt x="38264" y="37362"/>
                    <a:pt x="38313" y="37356"/>
                    <a:pt x="38354" y="37344"/>
                  </a:cubicBezTo>
                  <a:cubicBezTo>
                    <a:pt x="39401" y="37043"/>
                    <a:pt x="33639" y="32671"/>
                    <a:pt x="33639" y="32671"/>
                  </a:cubicBezTo>
                  <a:lnTo>
                    <a:pt x="37007" y="28300"/>
                  </a:lnTo>
                  <a:cubicBezTo>
                    <a:pt x="37007" y="28300"/>
                    <a:pt x="40697" y="29268"/>
                    <a:pt x="42627" y="29268"/>
                  </a:cubicBezTo>
                  <a:cubicBezTo>
                    <a:pt x="43237" y="29268"/>
                    <a:pt x="43672" y="29171"/>
                    <a:pt x="43758" y="28916"/>
                  </a:cubicBezTo>
                  <a:cubicBezTo>
                    <a:pt x="44116" y="27855"/>
                    <a:pt x="36978" y="27225"/>
                    <a:pt x="36978" y="27225"/>
                  </a:cubicBezTo>
                  <a:lnTo>
                    <a:pt x="38096" y="19543"/>
                  </a:lnTo>
                  <a:cubicBezTo>
                    <a:pt x="38096" y="19543"/>
                    <a:pt x="44360" y="17264"/>
                    <a:pt x="43772" y="16017"/>
                  </a:cubicBezTo>
                  <a:cubicBezTo>
                    <a:pt x="43663" y="15785"/>
                    <a:pt x="43346" y="15691"/>
                    <a:pt x="42900" y="15691"/>
                  </a:cubicBezTo>
                  <a:cubicBezTo>
                    <a:pt x="40946" y="15691"/>
                    <a:pt x="36534" y="17507"/>
                    <a:pt x="36534" y="17507"/>
                  </a:cubicBezTo>
                  <a:lnTo>
                    <a:pt x="32607" y="12018"/>
                  </a:lnTo>
                  <a:cubicBezTo>
                    <a:pt x="32607" y="12018"/>
                    <a:pt x="38985" y="7503"/>
                    <a:pt x="38469" y="6056"/>
                  </a:cubicBezTo>
                  <a:cubicBezTo>
                    <a:pt x="38421" y="5919"/>
                    <a:pt x="38318" y="5856"/>
                    <a:pt x="38171" y="5856"/>
                  </a:cubicBezTo>
                  <a:cubicBezTo>
                    <a:pt x="36754" y="5856"/>
                    <a:pt x="31245" y="11660"/>
                    <a:pt x="31245" y="11660"/>
                  </a:cubicBezTo>
                  <a:lnTo>
                    <a:pt x="27763" y="9151"/>
                  </a:lnTo>
                  <a:cubicBezTo>
                    <a:pt x="27763" y="9151"/>
                    <a:pt x="30729" y="538"/>
                    <a:pt x="28909" y="22"/>
                  </a:cubicBezTo>
                  <a:cubicBezTo>
                    <a:pt x="28861" y="8"/>
                    <a:pt x="28814" y="1"/>
                    <a:pt x="28768" y="1"/>
                  </a:cubicBezTo>
                  <a:close/>
                </a:path>
              </a:pathLst>
            </a:custGeom>
            <a:solidFill>
              <a:srgbClr val="0092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44" name="Google Shape;4296;p64"/>
            <p:cNvSpPr/>
            <p:nvPr/>
          </p:nvSpPr>
          <p:spPr>
            <a:xfrm>
              <a:off x="4502613" y="3220788"/>
              <a:ext cx="1011550" cy="973325"/>
            </a:xfrm>
            <a:custGeom>
              <a:avLst/>
              <a:gdLst/>
              <a:ahLst/>
              <a:cxnLst/>
              <a:rect l="l" t="t" r="r" b="b"/>
              <a:pathLst>
                <a:path w="40462" h="38933" extrusionOk="0">
                  <a:moveTo>
                    <a:pt x="20998" y="0"/>
                  </a:moveTo>
                  <a:cubicBezTo>
                    <a:pt x="13129" y="0"/>
                    <a:pt x="6020" y="4745"/>
                    <a:pt x="3010" y="12011"/>
                  </a:cubicBezTo>
                  <a:cubicBezTo>
                    <a:pt x="1" y="19292"/>
                    <a:pt x="1663" y="27662"/>
                    <a:pt x="7239" y="33238"/>
                  </a:cubicBezTo>
                  <a:cubicBezTo>
                    <a:pt x="10958" y="36957"/>
                    <a:pt x="15934" y="38933"/>
                    <a:pt x="21000" y="38933"/>
                  </a:cubicBezTo>
                  <a:cubicBezTo>
                    <a:pt x="23509" y="38933"/>
                    <a:pt x="26040" y="38448"/>
                    <a:pt x="28451" y="37451"/>
                  </a:cubicBezTo>
                  <a:cubicBezTo>
                    <a:pt x="35717" y="34442"/>
                    <a:pt x="40462" y="27347"/>
                    <a:pt x="40462" y="19464"/>
                  </a:cubicBezTo>
                  <a:cubicBezTo>
                    <a:pt x="40462" y="8715"/>
                    <a:pt x="31747" y="0"/>
                    <a:pt x="20998" y="0"/>
                  </a:cubicBezTo>
                  <a:close/>
                </a:path>
              </a:pathLst>
            </a:custGeom>
            <a:solidFill>
              <a:srgbClr val="FFD3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45" name="Google Shape;4297;p64"/>
            <p:cNvSpPr/>
            <p:nvPr/>
          </p:nvSpPr>
          <p:spPr>
            <a:xfrm>
              <a:off x="4614763" y="3287063"/>
              <a:ext cx="817700" cy="812700"/>
            </a:xfrm>
            <a:custGeom>
              <a:avLst/>
              <a:gdLst/>
              <a:ahLst/>
              <a:cxnLst/>
              <a:rect l="l" t="t" r="r" b="b"/>
              <a:pathLst>
                <a:path w="32708" h="32508" extrusionOk="0">
                  <a:moveTo>
                    <a:pt x="12370" y="1"/>
                  </a:moveTo>
                  <a:cubicBezTo>
                    <a:pt x="12312" y="1"/>
                    <a:pt x="12269" y="15"/>
                    <a:pt x="12212" y="15"/>
                  </a:cubicBezTo>
                  <a:cubicBezTo>
                    <a:pt x="11237" y="144"/>
                    <a:pt x="11166" y="1463"/>
                    <a:pt x="11438" y="2982"/>
                  </a:cubicBezTo>
                  <a:cubicBezTo>
                    <a:pt x="12312" y="4415"/>
                    <a:pt x="13043" y="5920"/>
                    <a:pt x="13631" y="7483"/>
                  </a:cubicBezTo>
                  <a:cubicBezTo>
                    <a:pt x="13918" y="7397"/>
                    <a:pt x="14204" y="7325"/>
                    <a:pt x="14505" y="7268"/>
                  </a:cubicBezTo>
                  <a:cubicBezTo>
                    <a:pt x="14233" y="5232"/>
                    <a:pt x="14090" y="3226"/>
                    <a:pt x="14247" y="1592"/>
                  </a:cubicBezTo>
                  <a:cubicBezTo>
                    <a:pt x="13717" y="675"/>
                    <a:pt x="13086" y="1"/>
                    <a:pt x="12370" y="1"/>
                  </a:cubicBezTo>
                  <a:close/>
                  <a:moveTo>
                    <a:pt x="20840" y="273"/>
                  </a:moveTo>
                  <a:cubicBezTo>
                    <a:pt x="20109" y="273"/>
                    <a:pt x="19450" y="1234"/>
                    <a:pt x="18920" y="2423"/>
                  </a:cubicBezTo>
                  <a:cubicBezTo>
                    <a:pt x="18934" y="4057"/>
                    <a:pt x="18819" y="5691"/>
                    <a:pt x="18576" y="7311"/>
                  </a:cubicBezTo>
                  <a:cubicBezTo>
                    <a:pt x="18948" y="7397"/>
                    <a:pt x="19307" y="7497"/>
                    <a:pt x="19665" y="7626"/>
                  </a:cubicBezTo>
                  <a:cubicBezTo>
                    <a:pt x="20253" y="6150"/>
                    <a:pt x="20969" y="4716"/>
                    <a:pt x="21801" y="3340"/>
                  </a:cubicBezTo>
                  <a:cubicBezTo>
                    <a:pt x="21915" y="1778"/>
                    <a:pt x="21772" y="345"/>
                    <a:pt x="20912" y="273"/>
                  </a:cubicBezTo>
                  <a:close/>
                  <a:moveTo>
                    <a:pt x="5213" y="4142"/>
                  </a:moveTo>
                  <a:cubicBezTo>
                    <a:pt x="4864" y="4142"/>
                    <a:pt x="4542" y="4255"/>
                    <a:pt x="4272" y="4458"/>
                  </a:cubicBezTo>
                  <a:cubicBezTo>
                    <a:pt x="3469" y="5103"/>
                    <a:pt x="3842" y="6293"/>
                    <a:pt x="4630" y="7526"/>
                  </a:cubicBezTo>
                  <a:cubicBezTo>
                    <a:pt x="6006" y="8257"/>
                    <a:pt x="7540" y="9317"/>
                    <a:pt x="9045" y="10492"/>
                  </a:cubicBezTo>
                  <a:cubicBezTo>
                    <a:pt x="9303" y="10191"/>
                    <a:pt x="9575" y="9905"/>
                    <a:pt x="9861" y="9647"/>
                  </a:cubicBezTo>
                  <a:cubicBezTo>
                    <a:pt x="8486" y="7870"/>
                    <a:pt x="7253" y="6021"/>
                    <a:pt x="6579" y="4444"/>
                  </a:cubicBezTo>
                  <a:cubicBezTo>
                    <a:pt x="6164" y="4258"/>
                    <a:pt x="5719" y="4157"/>
                    <a:pt x="5275" y="4143"/>
                  </a:cubicBezTo>
                  <a:cubicBezTo>
                    <a:pt x="5254" y="4142"/>
                    <a:pt x="5233" y="4142"/>
                    <a:pt x="5213" y="4142"/>
                  </a:cubicBezTo>
                  <a:close/>
                  <a:moveTo>
                    <a:pt x="28002" y="5073"/>
                  </a:moveTo>
                  <a:cubicBezTo>
                    <a:pt x="27985" y="5073"/>
                    <a:pt x="27967" y="5073"/>
                    <a:pt x="27949" y="5075"/>
                  </a:cubicBezTo>
                  <a:lnTo>
                    <a:pt x="27935" y="5075"/>
                  </a:lnTo>
                  <a:cubicBezTo>
                    <a:pt x="27290" y="5075"/>
                    <a:pt x="26401" y="5548"/>
                    <a:pt x="25541" y="6150"/>
                  </a:cubicBezTo>
                  <a:cubicBezTo>
                    <a:pt x="24782" y="7382"/>
                    <a:pt x="23965" y="8572"/>
                    <a:pt x="23062" y="9704"/>
                  </a:cubicBezTo>
                  <a:cubicBezTo>
                    <a:pt x="23363" y="9991"/>
                    <a:pt x="23650" y="10292"/>
                    <a:pt x="23907" y="10607"/>
                  </a:cubicBezTo>
                  <a:cubicBezTo>
                    <a:pt x="24911" y="9833"/>
                    <a:pt x="25943" y="9116"/>
                    <a:pt x="27032" y="8472"/>
                  </a:cubicBezTo>
                  <a:cubicBezTo>
                    <a:pt x="28193" y="7196"/>
                    <a:pt x="29211" y="5734"/>
                    <a:pt x="28465" y="5218"/>
                  </a:cubicBezTo>
                  <a:cubicBezTo>
                    <a:pt x="28324" y="5128"/>
                    <a:pt x="28159" y="5073"/>
                    <a:pt x="28002" y="5073"/>
                  </a:cubicBezTo>
                  <a:close/>
                  <a:moveTo>
                    <a:pt x="29770" y="11811"/>
                  </a:moveTo>
                  <a:lnTo>
                    <a:pt x="29741" y="11825"/>
                  </a:lnTo>
                  <a:cubicBezTo>
                    <a:pt x="29742" y="11825"/>
                    <a:pt x="29743" y="11825"/>
                    <a:pt x="29744" y="11825"/>
                  </a:cubicBezTo>
                  <a:lnTo>
                    <a:pt x="29743" y="11825"/>
                  </a:lnTo>
                  <a:cubicBezTo>
                    <a:pt x="29752" y="11821"/>
                    <a:pt x="29761" y="11816"/>
                    <a:pt x="29770" y="11811"/>
                  </a:cubicBezTo>
                  <a:close/>
                  <a:moveTo>
                    <a:pt x="29743" y="11825"/>
                  </a:moveTo>
                  <a:lnTo>
                    <a:pt x="29743" y="11825"/>
                  </a:lnTo>
                  <a:cubicBezTo>
                    <a:pt x="28419" y="12551"/>
                    <a:pt x="27066" y="13205"/>
                    <a:pt x="25670" y="13775"/>
                  </a:cubicBezTo>
                  <a:cubicBezTo>
                    <a:pt x="25814" y="14205"/>
                    <a:pt x="25914" y="14635"/>
                    <a:pt x="26000" y="15064"/>
                  </a:cubicBezTo>
                  <a:cubicBezTo>
                    <a:pt x="27276" y="14864"/>
                    <a:pt x="28551" y="14749"/>
                    <a:pt x="29841" y="14692"/>
                  </a:cubicBezTo>
                  <a:cubicBezTo>
                    <a:pt x="31360" y="14133"/>
                    <a:pt x="32708" y="13402"/>
                    <a:pt x="32392" y="12657"/>
                  </a:cubicBezTo>
                  <a:cubicBezTo>
                    <a:pt x="32120" y="12041"/>
                    <a:pt x="31004" y="11826"/>
                    <a:pt x="29744" y="11825"/>
                  </a:cubicBezTo>
                  <a:close/>
                  <a:moveTo>
                    <a:pt x="2996" y="11711"/>
                  </a:moveTo>
                  <a:cubicBezTo>
                    <a:pt x="1678" y="11711"/>
                    <a:pt x="488" y="11926"/>
                    <a:pt x="259" y="12657"/>
                  </a:cubicBezTo>
                  <a:cubicBezTo>
                    <a:pt x="15" y="13431"/>
                    <a:pt x="846" y="14276"/>
                    <a:pt x="1878" y="15007"/>
                  </a:cubicBezTo>
                  <a:lnTo>
                    <a:pt x="2423" y="15007"/>
                  </a:lnTo>
                  <a:cubicBezTo>
                    <a:pt x="3885" y="15021"/>
                    <a:pt x="5347" y="15122"/>
                    <a:pt x="6809" y="15308"/>
                  </a:cubicBezTo>
                  <a:cubicBezTo>
                    <a:pt x="6895" y="14764"/>
                    <a:pt x="7024" y="14219"/>
                    <a:pt x="7196" y="13689"/>
                  </a:cubicBezTo>
                  <a:cubicBezTo>
                    <a:pt x="5877" y="13115"/>
                    <a:pt x="4601" y="12470"/>
                    <a:pt x="3369" y="11739"/>
                  </a:cubicBezTo>
                  <a:lnTo>
                    <a:pt x="3010" y="11739"/>
                  </a:lnTo>
                  <a:lnTo>
                    <a:pt x="2996" y="11711"/>
                  </a:lnTo>
                  <a:close/>
                  <a:moveTo>
                    <a:pt x="25971" y="18805"/>
                  </a:moveTo>
                  <a:cubicBezTo>
                    <a:pt x="25857" y="19307"/>
                    <a:pt x="25713" y="19823"/>
                    <a:pt x="25527" y="20310"/>
                  </a:cubicBezTo>
                  <a:cubicBezTo>
                    <a:pt x="26473" y="20712"/>
                    <a:pt x="27419" y="21127"/>
                    <a:pt x="28293" y="21571"/>
                  </a:cubicBezTo>
                  <a:cubicBezTo>
                    <a:pt x="28881" y="21743"/>
                    <a:pt x="29483" y="21844"/>
                    <a:pt x="30085" y="21858"/>
                  </a:cubicBezTo>
                  <a:cubicBezTo>
                    <a:pt x="30887" y="21858"/>
                    <a:pt x="31489" y="21586"/>
                    <a:pt x="31547" y="20826"/>
                  </a:cubicBezTo>
                  <a:cubicBezTo>
                    <a:pt x="31604" y="20067"/>
                    <a:pt x="31174" y="19522"/>
                    <a:pt x="30529" y="19092"/>
                  </a:cubicBezTo>
                  <a:lnTo>
                    <a:pt x="30357" y="19092"/>
                  </a:lnTo>
                  <a:cubicBezTo>
                    <a:pt x="28895" y="19078"/>
                    <a:pt x="27433" y="18977"/>
                    <a:pt x="25986" y="18805"/>
                  </a:cubicBezTo>
                  <a:close/>
                  <a:moveTo>
                    <a:pt x="6866" y="18562"/>
                  </a:moveTo>
                  <a:cubicBezTo>
                    <a:pt x="5490" y="18691"/>
                    <a:pt x="4114" y="18777"/>
                    <a:pt x="2867" y="18791"/>
                  </a:cubicBezTo>
                  <a:cubicBezTo>
                    <a:pt x="1405" y="19508"/>
                    <a:pt x="1" y="20468"/>
                    <a:pt x="345" y="21371"/>
                  </a:cubicBezTo>
                  <a:cubicBezTo>
                    <a:pt x="502" y="21801"/>
                    <a:pt x="1047" y="21958"/>
                    <a:pt x="1778" y="21958"/>
                  </a:cubicBezTo>
                  <a:cubicBezTo>
                    <a:pt x="2638" y="21930"/>
                    <a:pt x="3483" y="21801"/>
                    <a:pt x="4300" y="21586"/>
                  </a:cubicBezTo>
                  <a:cubicBezTo>
                    <a:pt x="5246" y="21099"/>
                    <a:pt x="6264" y="20626"/>
                    <a:pt x="7310" y="20196"/>
                  </a:cubicBezTo>
                  <a:cubicBezTo>
                    <a:pt x="7124" y="19665"/>
                    <a:pt x="6966" y="19121"/>
                    <a:pt x="6866" y="18562"/>
                  </a:cubicBezTo>
                  <a:close/>
                  <a:moveTo>
                    <a:pt x="23693" y="23306"/>
                  </a:moveTo>
                  <a:cubicBezTo>
                    <a:pt x="23463" y="23564"/>
                    <a:pt x="23220" y="23807"/>
                    <a:pt x="22976" y="24037"/>
                  </a:cubicBezTo>
                  <a:cubicBezTo>
                    <a:pt x="23621" y="24854"/>
                    <a:pt x="24251" y="25699"/>
                    <a:pt x="24810" y="26516"/>
                  </a:cubicBezTo>
                  <a:cubicBezTo>
                    <a:pt x="25627" y="27176"/>
                    <a:pt x="26487" y="27691"/>
                    <a:pt x="27161" y="27691"/>
                  </a:cubicBezTo>
                  <a:cubicBezTo>
                    <a:pt x="27347" y="27691"/>
                    <a:pt x="27534" y="27649"/>
                    <a:pt x="27691" y="27563"/>
                  </a:cubicBezTo>
                  <a:cubicBezTo>
                    <a:pt x="28150" y="27290"/>
                    <a:pt x="28121" y="26717"/>
                    <a:pt x="27849" y="26043"/>
                  </a:cubicBezTo>
                  <a:cubicBezTo>
                    <a:pt x="26387" y="25241"/>
                    <a:pt x="25011" y="24323"/>
                    <a:pt x="23693" y="23306"/>
                  </a:cubicBezTo>
                  <a:close/>
                  <a:moveTo>
                    <a:pt x="9145" y="23277"/>
                  </a:moveTo>
                  <a:cubicBezTo>
                    <a:pt x="7955" y="24180"/>
                    <a:pt x="6694" y="25011"/>
                    <a:pt x="5404" y="25771"/>
                  </a:cubicBezTo>
                  <a:cubicBezTo>
                    <a:pt x="4974" y="26860"/>
                    <a:pt x="4773" y="27878"/>
                    <a:pt x="5275" y="28279"/>
                  </a:cubicBezTo>
                  <a:cubicBezTo>
                    <a:pt x="5404" y="28369"/>
                    <a:pt x="5544" y="28425"/>
                    <a:pt x="5696" y="28425"/>
                  </a:cubicBezTo>
                  <a:cubicBezTo>
                    <a:pt x="5713" y="28425"/>
                    <a:pt x="5730" y="28424"/>
                    <a:pt x="5748" y="28422"/>
                  </a:cubicBezTo>
                  <a:cubicBezTo>
                    <a:pt x="6393" y="28422"/>
                    <a:pt x="7353" y="27835"/>
                    <a:pt x="8314" y="27090"/>
                  </a:cubicBezTo>
                  <a:cubicBezTo>
                    <a:pt x="8873" y="26187"/>
                    <a:pt x="9532" y="25255"/>
                    <a:pt x="10234" y="24338"/>
                  </a:cubicBezTo>
                  <a:cubicBezTo>
                    <a:pt x="9847" y="24008"/>
                    <a:pt x="9489" y="23650"/>
                    <a:pt x="9145" y="23277"/>
                  </a:cubicBezTo>
                  <a:close/>
                  <a:moveTo>
                    <a:pt x="19493" y="26072"/>
                  </a:moveTo>
                  <a:cubicBezTo>
                    <a:pt x="19092" y="26201"/>
                    <a:pt x="18690" y="26301"/>
                    <a:pt x="18275" y="26387"/>
                  </a:cubicBezTo>
                  <a:cubicBezTo>
                    <a:pt x="18418" y="27649"/>
                    <a:pt x="18533" y="28910"/>
                    <a:pt x="18561" y="30085"/>
                  </a:cubicBezTo>
                  <a:cubicBezTo>
                    <a:pt x="19106" y="31045"/>
                    <a:pt x="19694" y="31834"/>
                    <a:pt x="20267" y="31834"/>
                  </a:cubicBezTo>
                  <a:cubicBezTo>
                    <a:pt x="20324" y="31834"/>
                    <a:pt x="20382" y="31834"/>
                    <a:pt x="20439" y="31805"/>
                  </a:cubicBezTo>
                  <a:cubicBezTo>
                    <a:pt x="21041" y="31633"/>
                    <a:pt x="21127" y="30558"/>
                    <a:pt x="21012" y="29340"/>
                  </a:cubicBezTo>
                  <a:cubicBezTo>
                    <a:pt x="20453" y="28279"/>
                    <a:pt x="19937" y="27190"/>
                    <a:pt x="19493" y="26072"/>
                  </a:cubicBezTo>
                  <a:close/>
                  <a:moveTo>
                    <a:pt x="13287" y="26043"/>
                  </a:moveTo>
                  <a:cubicBezTo>
                    <a:pt x="12685" y="27448"/>
                    <a:pt x="12026" y="28809"/>
                    <a:pt x="11266" y="30142"/>
                  </a:cubicBezTo>
                  <a:cubicBezTo>
                    <a:pt x="11309" y="31289"/>
                    <a:pt x="11567" y="32221"/>
                    <a:pt x="12226" y="32464"/>
                  </a:cubicBezTo>
                  <a:cubicBezTo>
                    <a:pt x="12312" y="32493"/>
                    <a:pt x="12398" y="32507"/>
                    <a:pt x="12499" y="32507"/>
                  </a:cubicBezTo>
                  <a:cubicBezTo>
                    <a:pt x="13273" y="32507"/>
                    <a:pt x="13946" y="31346"/>
                    <a:pt x="14491" y="29985"/>
                  </a:cubicBezTo>
                  <a:cubicBezTo>
                    <a:pt x="14520" y="28852"/>
                    <a:pt x="14634" y="27634"/>
                    <a:pt x="14792" y="26416"/>
                  </a:cubicBezTo>
                  <a:cubicBezTo>
                    <a:pt x="14276" y="26330"/>
                    <a:pt x="13774" y="26201"/>
                    <a:pt x="13287" y="26043"/>
                  </a:cubicBezTo>
                  <a:close/>
                </a:path>
              </a:pathLst>
            </a:custGeom>
            <a:solidFill>
              <a:srgbClr val="FF885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46" name="Google Shape;4298;p64"/>
            <p:cNvSpPr/>
            <p:nvPr/>
          </p:nvSpPr>
          <p:spPr>
            <a:xfrm>
              <a:off x="4895338" y="3237588"/>
              <a:ext cx="265125" cy="477350"/>
            </a:xfrm>
            <a:custGeom>
              <a:avLst/>
              <a:gdLst/>
              <a:ahLst/>
              <a:cxnLst/>
              <a:rect l="l" t="t" r="r" b="b"/>
              <a:pathLst>
                <a:path w="10605" h="19094" extrusionOk="0">
                  <a:moveTo>
                    <a:pt x="5419" y="0"/>
                  </a:moveTo>
                  <a:cubicBezTo>
                    <a:pt x="5391" y="0"/>
                    <a:pt x="5361" y="1"/>
                    <a:pt x="5332" y="2"/>
                  </a:cubicBezTo>
                  <a:cubicBezTo>
                    <a:pt x="0" y="217"/>
                    <a:pt x="5332" y="19093"/>
                    <a:pt x="5332" y="19093"/>
                  </a:cubicBezTo>
                  <a:cubicBezTo>
                    <a:pt x="5332" y="19093"/>
                    <a:pt x="10605" y="0"/>
                    <a:pt x="5419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47" name="Google Shape;4299;p64"/>
            <p:cNvSpPr/>
            <p:nvPr/>
          </p:nvSpPr>
          <p:spPr>
            <a:xfrm>
              <a:off x="4664213" y="3294288"/>
              <a:ext cx="364425" cy="420650"/>
            </a:xfrm>
            <a:custGeom>
              <a:avLst/>
              <a:gdLst/>
              <a:ahLst/>
              <a:cxnLst/>
              <a:rect l="l" t="t" r="r" b="b"/>
              <a:pathLst>
                <a:path w="14577" h="16826" extrusionOk="0">
                  <a:moveTo>
                    <a:pt x="6090" y="1"/>
                  </a:moveTo>
                  <a:cubicBezTo>
                    <a:pt x="5789" y="1"/>
                    <a:pt x="5483" y="69"/>
                    <a:pt x="5175" y="214"/>
                  </a:cubicBezTo>
                  <a:cubicBezTo>
                    <a:pt x="1" y="2636"/>
                    <a:pt x="14577" y="16825"/>
                    <a:pt x="14577" y="16825"/>
                  </a:cubicBezTo>
                  <a:cubicBezTo>
                    <a:pt x="14577" y="16825"/>
                    <a:pt x="10827" y="1"/>
                    <a:pt x="6090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48" name="Google Shape;4300;p64"/>
            <p:cNvSpPr/>
            <p:nvPr/>
          </p:nvSpPr>
          <p:spPr>
            <a:xfrm>
              <a:off x="5028613" y="3297963"/>
              <a:ext cx="358000" cy="416975"/>
            </a:xfrm>
            <a:custGeom>
              <a:avLst/>
              <a:gdLst/>
              <a:ahLst/>
              <a:cxnLst/>
              <a:rect l="l" t="t" r="r" b="b"/>
              <a:pathLst>
                <a:path w="14320" h="16679" extrusionOk="0">
                  <a:moveTo>
                    <a:pt x="8717" y="1"/>
                  </a:moveTo>
                  <a:cubicBezTo>
                    <a:pt x="4186" y="1"/>
                    <a:pt x="1" y="16678"/>
                    <a:pt x="1" y="16678"/>
                  </a:cubicBezTo>
                  <a:cubicBezTo>
                    <a:pt x="1" y="16678"/>
                    <a:pt x="14319" y="2259"/>
                    <a:pt x="9489" y="167"/>
                  </a:cubicBezTo>
                  <a:cubicBezTo>
                    <a:pt x="9231" y="54"/>
                    <a:pt x="8974" y="1"/>
                    <a:pt x="8717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49" name="Google Shape;4301;p64"/>
            <p:cNvSpPr/>
            <p:nvPr/>
          </p:nvSpPr>
          <p:spPr>
            <a:xfrm>
              <a:off x="5028613" y="3459863"/>
              <a:ext cx="489850" cy="255075"/>
            </a:xfrm>
            <a:custGeom>
              <a:avLst/>
              <a:gdLst/>
              <a:ahLst/>
              <a:cxnLst/>
              <a:rect l="l" t="t" r="r" b="b"/>
              <a:pathLst>
                <a:path w="19594" h="10203" extrusionOk="0">
                  <a:moveTo>
                    <a:pt x="14702" y="1"/>
                  </a:moveTo>
                  <a:cubicBezTo>
                    <a:pt x="9971" y="1"/>
                    <a:pt x="1" y="10202"/>
                    <a:pt x="1" y="10202"/>
                  </a:cubicBezTo>
                  <a:cubicBezTo>
                    <a:pt x="1" y="10202"/>
                    <a:pt x="19594" y="4225"/>
                    <a:pt x="16340" y="657"/>
                  </a:cubicBezTo>
                  <a:cubicBezTo>
                    <a:pt x="15925" y="201"/>
                    <a:pt x="15365" y="1"/>
                    <a:pt x="14702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50" name="Google Shape;4302;p64"/>
            <p:cNvSpPr/>
            <p:nvPr/>
          </p:nvSpPr>
          <p:spPr>
            <a:xfrm>
              <a:off x="4566388" y="3450788"/>
              <a:ext cx="462250" cy="264150"/>
            </a:xfrm>
            <a:custGeom>
              <a:avLst/>
              <a:gdLst/>
              <a:ahLst/>
              <a:cxnLst/>
              <a:rect l="l" t="t" r="r" b="b"/>
              <a:pathLst>
                <a:path w="18490" h="10566" extrusionOk="0">
                  <a:moveTo>
                    <a:pt x="3604" y="1"/>
                  </a:moveTo>
                  <a:cubicBezTo>
                    <a:pt x="2954" y="1"/>
                    <a:pt x="2454" y="248"/>
                    <a:pt x="2165" y="819"/>
                  </a:cubicBezTo>
                  <a:cubicBezTo>
                    <a:pt x="1" y="5133"/>
                    <a:pt x="18490" y="10565"/>
                    <a:pt x="18490" y="10565"/>
                  </a:cubicBezTo>
                  <a:cubicBezTo>
                    <a:pt x="18490" y="10565"/>
                    <a:pt x="7850" y="1"/>
                    <a:pt x="3604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51" name="Google Shape;4303;p64"/>
            <p:cNvSpPr/>
            <p:nvPr/>
          </p:nvSpPr>
          <p:spPr>
            <a:xfrm>
              <a:off x="4553213" y="3662238"/>
              <a:ext cx="475425" cy="94750"/>
            </a:xfrm>
            <a:custGeom>
              <a:avLst/>
              <a:gdLst/>
              <a:ahLst/>
              <a:cxnLst/>
              <a:rect l="l" t="t" r="r" b="b"/>
              <a:pathLst>
                <a:path w="19017" h="3790" extrusionOk="0">
                  <a:moveTo>
                    <a:pt x="4880" y="0"/>
                  </a:moveTo>
                  <a:cubicBezTo>
                    <a:pt x="2261" y="0"/>
                    <a:pt x="292" y="462"/>
                    <a:pt x="155" y="1820"/>
                  </a:cubicBezTo>
                  <a:cubicBezTo>
                    <a:pt x="0" y="3306"/>
                    <a:pt x="2251" y="3790"/>
                    <a:pt x="5247" y="3790"/>
                  </a:cubicBezTo>
                  <a:cubicBezTo>
                    <a:pt x="10835" y="3790"/>
                    <a:pt x="19017" y="2107"/>
                    <a:pt x="19017" y="2107"/>
                  </a:cubicBezTo>
                  <a:cubicBezTo>
                    <a:pt x="19017" y="2107"/>
                    <a:pt x="10469" y="0"/>
                    <a:pt x="4880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52" name="Google Shape;4304;p64"/>
            <p:cNvSpPr/>
            <p:nvPr/>
          </p:nvSpPr>
          <p:spPr>
            <a:xfrm>
              <a:off x="4702188" y="3714913"/>
              <a:ext cx="326450" cy="408475"/>
            </a:xfrm>
            <a:custGeom>
              <a:avLst/>
              <a:gdLst/>
              <a:ahLst/>
              <a:cxnLst/>
              <a:rect l="l" t="t" r="r" b="b"/>
              <a:pathLst>
                <a:path w="13058" h="16339" extrusionOk="0">
                  <a:moveTo>
                    <a:pt x="13058" y="0"/>
                  </a:moveTo>
                  <a:cubicBezTo>
                    <a:pt x="13057" y="1"/>
                    <a:pt x="1" y="13057"/>
                    <a:pt x="3627" y="16024"/>
                  </a:cubicBezTo>
                  <a:cubicBezTo>
                    <a:pt x="3889" y="16239"/>
                    <a:pt x="4162" y="16339"/>
                    <a:pt x="4444" y="16339"/>
                  </a:cubicBezTo>
                  <a:cubicBezTo>
                    <a:pt x="8051" y="16339"/>
                    <a:pt x="13058" y="1"/>
                    <a:pt x="13058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53" name="Google Shape;4305;p64"/>
            <p:cNvSpPr/>
            <p:nvPr/>
          </p:nvSpPr>
          <p:spPr>
            <a:xfrm>
              <a:off x="4574988" y="3714913"/>
              <a:ext cx="453650" cy="250950"/>
            </a:xfrm>
            <a:custGeom>
              <a:avLst/>
              <a:gdLst/>
              <a:ahLst/>
              <a:cxnLst/>
              <a:rect l="l" t="t" r="r" b="b"/>
              <a:pathLst>
                <a:path w="18146" h="10038" extrusionOk="0">
                  <a:moveTo>
                    <a:pt x="18146" y="0"/>
                  </a:moveTo>
                  <a:lnTo>
                    <a:pt x="18146" y="0"/>
                  </a:lnTo>
                  <a:cubicBezTo>
                    <a:pt x="18145" y="0"/>
                    <a:pt x="1" y="4759"/>
                    <a:pt x="1821" y="9159"/>
                  </a:cubicBezTo>
                  <a:cubicBezTo>
                    <a:pt x="2073" y="9773"/>
                    <a:pt x="2573" y="10037"/>
                    <a:pt x="3247" y="10037"/>
                  </a:cubicBezTo>
                  <a:cubicBezTo>
                    <a:pt x="7398" y="10037"/>
                    <a:pt x="18146" y="0"/>
                    <a:pt x="18146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54" name="Google Shape;4306;p64"/>
            <p:cNvSpPr/>
            <p:nvPr/>
          </p:nvSpPr>
          <p:spPr>
            <a:xfrm>
              <a:off x="5028613" y="3654263"/>
              <a:ext cx="473275" cy="110675"/>
            </a:xfrm>
            <a:custGeom>
              <a:avLst/>
              <a:gdLst/>
              <a:ahLst/>
              <a:cxnLst/>
              <a:rect l="l" t="t" r="r" b="b"/>
              <a:pathLst>
                <a:path w="18931" h="4427" extrusionOk="0">
                  <a:moveTo>
                    <a:pt x="14024" y="1"/>
                  </a:moveTo>
                  <a:cubicBezTo>
                    <a:pt x="8459" y="1"/>
                    <a:pt x="1" y="2426"/>
                    <a:pt x="1" y="2426"/>
                  </a:cubicBezTo>
                  <a:cubicBezTo>
                    <a:pt x="1" y="2426"/>
                    <a:pt x="8205" y="4427"/>
                    <a:pt x="13769" y="4427"/>
                  </a:cubicBezTo>
                  <a:cubicBezTo>
                    <a:pt x="16722" y="4427"/>
                    <a:pt x="18931" y="3863"/>
                    <a:pt x="18777" y="2139"/>
                  </a:cubicBezTo>
                  <a:cubicBezTo>
                    <a:pt x="18639" y="543"/>
                    <a:pt x="16655" y="1"/>
                    <a:pt x="14024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55" name="Google Shape;4307;p64"/>
            <p:cNvSpPr/>
            <p:nvPr/>
          </p:nvSpPr>
          <p:spPr>
            <a:xfrm>
              <a:off x="5028613" y="3714913"/>
              <a:ext cx="462975" cy="250275"/>
            </a:xfrm>
            <a:custGeom>
              <a:avLst/>
              <a:gdLst/>
              <a:ahLst/>
              <a:cxnLst/>
              <a:rect l="l" t="t" r="r" b="b"/>
              <a:pathLst>
                <a:path w="18519" h="10011" extrusionOk="0">
                  <a:moveTo>
                    <a:pt x="1" y="0"/>
                  </a:moveTo>
                  <a:lnTo>
                    <a:pt x="1" y="0"/>
                  </a:lnTo>
                  <a:cubicBezTo>
                    <a:pt x="1" y="0"/>
                    <a:pt x="10087" y="10011"/>
                    <a:pt x="14583" y="10011"/>
                  </a:cubicBezTo>
                  <a:cubicBezTo>
                    <a:pt x="15297" y="10011"/>
                    <a:pt x="15870" y="9758"/>
                    <a:pt x="16240" y="9173"/>
                  </a:cubicBezTo>
                  <a:cubicBezTo>
                    <a:pt x="18519" y="5518"/>
                    <a:pt x="2" y="0"/>
                    <a:pt x="1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56" name="Google Shape;4308;p64"/>
            <p:cNvSpPr/>
            <p:nvPr/>
          </p:nvSpPr>
          <p:spPr>
            <a:xfrm>
              <a:off x="5028613" y="3710963"/>
              <a:ext cx="356550" cy="408725"/>
            </a:xfrm>
            <a:custGeom>
              <a:avLst/>
              <a:gdLst/>
              <a:ahLst/>
              <a:cxnLst/>
              <a:rect l="l" t="t" r="r" b="b"/>
              <a:pathLst>
                <a:path w="14262" h="16349" extrusionOk="0">
                  <a:moveTo>
                    <a:pt x="1" y="0"/>
                  </a:moveTo>
                  <a:lnTo>
                    <a:pt x="1" y="0"/>
                  </a:lnTo>
                  <a:cubicBezTo>
                    <a:pt x="1" y="1"/>
                    <a:pt x="4005" y="16348"/>
                    <a:pt x="8542" y="16348"/>
                  </a:cubicBezTo>
                  <a:cubicBezTo>
                    <a:pt x="8823" y="16348"/>
                    <a:pt x="9105" y="16286"/>
                    <a:pt x="9389" y="16153"/>
                  </a:cubicBezTo>
                  <a:cubicBezTo>
                    <a:pt x="14262" y="13860"/>
                    <a:pt x="2" y="1"/>
                    <a:pt x="1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57" name="Google Shape;4309;p64"/>
            <p:cNvSpPr/>
            <p:nvPr/>
          </p:nvSpPr>
          <p:spPr>
            <a:xfrm>
              <a:off x="4912163" y="3710963"/>
              <a:ext cx="230350" cy="467275"/>
            </a:xfrm>
            <a:custGeom>
              <a:avLst/>
              <a:gdLst/>
              <a:ahLst/>
              <a:cxnLst/>
              <a:rect l="l" t="t" r="r" b="b"/>
              <a:pathLst>
                <a:path w="9214" h="18691" extrusionOk="0">
                  <a:moveTo>
                    <a:pt x="4659" y="0"/>
                  </a:moveTo>
                  <a:cubicBezTo>
                    <a:pt x="4659" y="1"/>
                    <a:pt x="1" y="18604"/>
                    <a:pt x="4616" y="18690"/>
                  </a:cubicBezTo>
                  <a:cubicBezTo>
                    <a:pt x="4625" y="18690"/>
                    <a:pt x="4633" y="18690"/>
                    <a:pt x="4642" y="18690"/>
                  </a:cubicBezTo>
                  <a:cubicBezTo>
                    <a:pt x="9213" y="18690"/>
                    <a:pt x="4659" y="1"/>
                    <a:pt x="4659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58" name="Google Shape;4310;p64"/>
            <p:cNvSpPr/>
            <p:nvPr/>
          </p:nvSpPr>
          <p:spPr>
            <a:xfrm>
              <a:off x="4762763" y="3464088"/>
              <a:ext cx="505950" cy="486750"/>
            </a:xfrm>
            <a:custGeom>
              <a:avLst/>
              <a:gdLst/>
              <a:ahLst/>
              <a:cxnLst/>
              <a:rect l="l" t="t" r="r" b="b"/>
              <a:pathLst>
                <a:path w="20238" h="19470" extrusionOk="0">
                  <a:moveTo>
                    <a:pt x="10506" y="0"/>
                  </a:moveTo>
                  <a:cubicBezTo>
                    <a:pt x="6564" y="0"/>
                    <a:pt x="3024" y="2365"/>
                    <a:pt x="1505" y="6006"/>
                  </a:cubicBezTo>
                  <a:cubicBezTo>
                    <a:pt x="0" y="9646"/>
                    <a:pt x="831" y="13831"/>
                    <a:pt x="3612" y="16612"/>
                  </a:cubicBezTo>
                  <a:cubicBezTo>
                    <a:pt x="5485" y="18475"/>
                    <a:pt x="7983" y="19470"/>
                    <a:pt x="10523" y="19470"/>
                  </a:cubicBezTo>
                  <a:cubicBezTo>
                    <a:pt x="11772" y="19470"/>
                    <a:pt x="13032" y="19229"/>
                    <a:pt x="14232" y="18733"/>
                  </a:cubicBezTo>
                  <a:cubicBezTo>
                    <a:pt x="17859" y="17228"/>
                    <a:pt x="20238" y="13674"/>
                    <a:pt x="20238" y="9732"/>
                  </a:cubicBezTo>
                  <a:cubicBezTo>
                    <a:pt x="20238" y="4357"/>
                    <a:pt x="15881" y="0"/>
                    <a:pt x="10506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59" name="Google Shape;4311;p64"/>
            <p:cNvSpPr/>
            <p:nvPr/>
          </p:nvSpPr>
          <p:spPr>
            <a:xfrm>
              <a:off x="5016438" y="3355863"/>
              <a:ext cx="17575" cy="108600"/>
            </a:xfrm>
            <a:custGeom>
              <a:avLst/>
              <a:gdLst/>
              <a:ahLst/>
              <a:cxnLst/>
              <a:rect l="l" t="t" r="r" b="b"/>
              <a:pathLst>
                <a:path w="703" h="4344" extrusionOk="0">
                  <a:moveTo>
                    <a:pt x="345" y="1"/>
                  </a:moveTo>
                  <a:cubicBezTo>
                    <a:pt x="347" y="22"/>
                    <a:pt x="350" y="43"/>
                    <a:pt x="352" y="64"/>
                  </a:cubicBezTo>
                  <a:lnTo>
                    <a:pt x="352" y="64"/>
                  </a:lnTo>
                  <a:cubicBezTo>
                    <a:pt x="354" y="43"/>
                    <a:pt x="357" y="22"/>
                    <a:pt x="359" y="1"/>
                  </a:cubicBezTo>
                  <a:close/>
                  <a:moveTo>
                    <a:pt x="352" y="64"/>
                  </a:moveTo>
                  <a:lnTo>
                    <a:pt x="352" y="64"/>
                  </a:lnTo>
                  <a:cubicBezTo>
                    <a:pt x="198" y="1491"/>
                    <a:pt x="85" y="2917"/>
                    <a:pt x="1" y="4344"/>
                  </a:cubicBezTo>
                  <a:lnTo>
                    <a:pt x="703" y="4344"/>
                  </a:lnTo>
                  <a:cubicBezTo>
                    <a:pt x="618" y="2917"/>
                    <a:pt x="519" y="1491"/>
                    <a:pt x="352" y="64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60" name="Google Shape;4312;p64"/>
            <p:cNvSpPr/>
            <p:nvPr/>
          </p:nvSpPr>
          <p:spPr>
            <a:xfrm>
              <a:off x="5140063" y="3403163"/>
              <a:ext cx="62000" cy="98575"/>
            </a:xfrm>
            <a:custGeom>
              <a:avLst/>
              <a:gdLst/>
              <a:ahLst/>
              <a:cxnLst/>
              <a:rect l="l" t="t" r="r" b="b"/>
              <a:pathLst>
                <a:path w="2480" h="3943" extrusionOk="0">
                  <a:moveTo>
                    <a:pt x="2480" y="1"/>
                  </a:moveTo>
                  <a:cubicBezTo>
                    <a:pt x="1620" y="1176"/>
                    <a:pt x="803" y="2380"/>
                    <a:pt x="0" y="3584"/>
                  </a:cubicBezTo>
                  <a:cubicBezTo>
                    <a:pt x="215" y="3699"/>
                    <a:pt x="416" y="3813"/>
                    <a:pt x="617" y="3942"/>
                  </a:cubicBezTo>
                  <a:cubicBezTo>
                    <a:pt x="1262" y="2638"/>
                    <a:pt x="1892" y="1334"/>
                    <a:pt x="2480" y="1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61" name="Google Shape;4313;p64"/>
            <p:cNvSpPr/>
            <p:nvPr/>
          </p:nvSpPr>
          <p:spPr>
            <a:xfrm>
              <a:off x="4848388" y="3403163"/>
              <a:ext cx="62025" cy="98575"/>
            </a:xfrm>
            <a:custGeom>
              <a:avLst/>
              <a:gdLst/>
              <a:ahLst/>
              <a:cxnLst/>
              <a:rect l="l" t="t" r="r" b="b"/>
              <a:pathLst>
                <a:path w="2481" h="3943" extrusionOk="0">
                  <a:moveTo>
                    <a:pt x="1" y="1"/>
                  </a:moveTo>
                  <a:lnTo>
                    <a:pt x="1" y="1"/>
                  </a:lnTo>
                  <a:cubicBezTo>
                    <a:pt x="588" y="1334"/>
                    <a:pt x="1219" y="2638"/>
                    <a:pt x="1878" y="3942"/>
                  </a:cubicBezTo>
                  <a:cubicBezTo>
                    <a:pt x="2079" y="3813"/>
                    <a:pt x="2279" y="3699"/>
                    <a:pt x="2480" y="3584"/>
                  </a:cubicBezTo>
                  <a:cubicBezTo>
                    <a:pt x="1692" y="2366"/>
                    <a:pt x="875" y="1162"/>
                    <a:pt x="1" y="1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62" name="Google Shape;4314;p64"/>
            <p:cNvSpPr/>
            <p:nvPr/>
          </p:nvSpPr>
          <p:spPr>
            <a:xfrm>
              <a:off x="5232513" y="3532513"/>
              <a:ext cx="99275" cy="62375"/>
            </a:xfrm>
            <a:custGeom>
              <a:avLst/>
              <a:gdLst/>
              <a:ahLst/>
              <a:cxnLst/>
              <a:rect l="l" t="t" r="r" b="b"/>
              <a:pathLst>
                <a:path w="3971" h="2495" extrusionOk="0">
                  <a:moveTo>
                    <a:pt x="3956" y="1"/>
                  </a:moveTo>
                  <a:cubicBezTo>
                    <a:pt x="2623" y="588"/>
                    <a:pt x="1304" y="1219"/>
                    <a:pt x="0" y="1878"/>
                  </a:cubicBezTo>
                  <a:cubicBezTo>
                    <a:pt x="115" y="2079"/>
                    <a:pt x="244" y="2280"/>
                    <a:pt x="358" y="2495"/>
                  </a:cubicBezTo>
                  <a:cubicBezTo>
                    <a:pt x="1577" y="1692"/>
                    <a:pt x="2781" y="875"/>
                    <a:pt x="3970" y="1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63" name="Google Shape;4315;p64"/>
            <p:cNvSpPr/>
            <p:nvPr/>
          </p:nvSpPr>
          <p:spPr>
            <a:xfrm>
              <a:off x="4719038" y="3532513"/>
              <a:ext cx="99275" cy="62375"/>
            </a:xfrm>
            <a:custGeom>
              <a:avLst/>
              <a:gdLst/>
              <a:ahLst/>
              <a:cxnLst/>
              <a:rect l="l" t="t" r="r" b="b"/>
              <a:pathLst>
                <a:path w="3971" h="2495" extrusionOk="0">
                  <a:moveTo>
                    <a:pt x="0" y="1"/>
                  </a:moveTo>
                  <a:cubicBezTo>
                    <a:pt x="1190" y="875"/>
                    <a:pt x="2394" y="1692"/>
                    <a:pt x="3612" y="2495"/>
                  </a:cubicBezTo>
                  <a:cubicBezTo>
                    <a:pt x="3727" y="2294"/>
                    <a:pt x="3842" y="2079"/>
                    <a:pt x="3971" y="1878"/>
                  </a:cubicBezTo>
                  <a:cubicBezTo>
                    <a:pt x="2666" y="1233"/>
                    <a:pt x="1348" y="588"/>
                    <a:pt x="15" y="1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64" name="Google Shape;4316;p64"/>
            <p:cNvSpPr/>
            <p:nvPr/>
          </p:nvSpPr>
          <p:spPr>
            <a:xfrm>
              <a:off x="5268688" y="3700563"/>
              <a:ext cx="110400" cy="17950"/>
            </a:xfrm>
            <a:custGeom>
              <a:avLst/>
              <a:gdLst/>
              <a:ahLst/>
              <a:cxnLst/>
              <a:rect l="l" t="t" r="r" b="b"/>
              <a:pathLst>
                <a:path w="4416" h="718" extrusionOk="0">
                  <a:moveTo>
                    <a:pt x="1" y="1"/>
                  </a:moveTo>
                  <a:lnTo>
                    <a:pt x="1" y="273"/>
                  </a:lnTo>
                  <a:lnTo>
                    <a:pt x="1" y="717"/>
                  </a:lnTo>
                  <a:cubicBezTo>
                    <a:pt x="1477" y="631"/>
                    <a:pt x="2939" y="517"/>
                    <a:pt x="4415" y="359"/>
                  </a:cubicBezTo>
                  <a:cubicBezTo>
                    <a:pt x="2939" y="187"/>
                    <a:pt x="1477" y="72"/>
                    <a:pt x="1" y="1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65" name="Google Shape;4317;p64"/>
            <p:cNvSpPr/>
            <p:nvPr/>
          </p:nvSpPr>
          <p:spPr>
            <a:xfrm>
              <a:off x="4671738" y="3700563"/>
              <a:ext cx="110375" cy="17950"/>
            </a:xfrm>
            <a:custGeom>
              <a:avLst/>
              <a:gdLst/>
              <a:ahLst/>
              <a:cxnLst/>
              <a:rect l="l" t="t" r="r" b="b"/>
              <a:pathLst>
                <a:path w="4415" h="718" extrusionOk="0">
                  <a:moveTo>
                    <a:pt x="4415" y="1"/>
                  </a:moveTo>
                  <a:cubicBezTo>
                    <a:pt x="2939" y="87"/>
                    <a:pt x="1462" y="187"/>
                    <a:pt x="1" y="359"/>
                  </a:cubicBezTo>
                  <a:cubicBezTo>
                    <a:pt x="1477" y="517"/>
                    <a:pt x="2939" y="631"/>
                    <a:pt x="4415" y="717"/>
                  </a:cubicBezTo>
                  <a:lnTo>
                    <a:pt x="4415" y="287"/>
                  </a:lnTo>
                  <a:lnTo>
                    <a:pt x="4415" y="1"/>
                  </a:ln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66" name="Google Shape;4318;p64"/>
            <p:cNvSpPr/>
            <p:nvPr/>
          </p:nvSpPr>
          <p:spPr>
            <a:xfrm>
              <a:off x="4719038" y="3822763"/>
              <a:ext cx="101075" cy="63450"/>
            </a:xfrm>
            <a:custGeom>
              <a:avLst/>
              <a:gdLst/>
              <a:ahLst/>
              <a:cxnLst/>
              <a:rect l="l" t="t" r="r" b="b"/>
              <a:pathLst>
                <a:path w="4043" h="2538" extrusionOk="0">
                  <a:moveTo>
                    <a:pt x="3684" y="0"/>
                  </a:moveTo>
                  <a:cubicBezTo>
                    <a:pt x="2437" y="817"/>
                    <a:pt x="1204" y="1648"/>
                    <a:pt x="0" y="2537"/>
                  </a:cubicBezTo>
                  <a:cubicBezTo>
                    <a:pt x="1362" y="1935"/>
                    <a:pt x="2709" y="1276"/>
                    <a:pt x="4042" y="616"/>
                  </a:cubicBezTo>
                  <a:cubicBezTo>
                    <a:pt x="3913" y="416"/>
                    <a:pt x="3784" y="215"/>
                    <a:pt x="3684" y="0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67" name="Google Shape;4319;p64"/>
            <p:cNvSpPr/>
            <p:nvPr/>
          </p:nvSpPr>
          <p:spPr>
            <a:xfrm>
              <a:off x="5230713" y="3822763"/>
              <a:ext cx="101075" cy="63450"/>
            </a:xfrm>
            <a:custGeom>
              <a:avLst/>
              <a:gdLst/>
              <a:ahLst/>
              <a:cxnLst/>
              <a:rect l="l" t="t" r="r" b="b"/>
              <a:pathLst>
                <a:path w="4043" h="2538" extrusionOk="0">
                  <a:moveTo>
                    <a:pt x="359" y="0"/>
                  </a:moveTo>
                  <a:cubicBezTo>
                    <a:pt x="244" y="215"/>
                    <a:pt x="129" y="416"/>
                    <a:pt x="0" y="616"/>
                  </a:cubicBezTo>
                  <a:cubicBezTo>
                    <a:pt x="1333" y="1290"/>
                    <a:pt x="2681" y="1935"/>
                    <a:pt x="4042" y="2537"/>
                  </a:cubicBezTo>
                  <a:cubicBezTo>
                    <a:pt x="2838" y="1648"/>
                    <a:pt x="1606" y="817"/>
                    <a:pt x="373" y="0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68" name="Google Shape;4320;p64"/>
            <p:cNvSpPr/>
            <p:nvPr/>
          </p:nvSpPr>
          <p:spPr>
            <a:xfrm>
              <a:off x="4848388" y="3914113"/>
              <a:ext cx="63800" cy="101450"/>
            </a:xfrm>
            <a:custGeom>
              <a:avLst/>
              <a:gdLst/>
              <a:ahLst/>
              <a:cxnLst/>
              <a:rect l="l" t="t" r="r" b="b"/>
              <a:pathLst>
                <a:path w="2552" h="4058" extrusionOk="0">
                  <a:moveTo>
                    <a:pt x="1935" y="1"/>
                  </a:moveTo>
                  <a:cubicBezTo>
                    <a:pt x="1262" y="1334"/>
                    <a:pt x="602" y="2681"/>
                    <a:pt x="1" y="4057"/>
                  </a:cubicBezTo>
                  <a:cubicBezTo>
                    <a:pt x="889" y="2853"/>
                    <a:pt x="1735" y="1606"/>
                    <a:pt x="2552" y="359"/>
                  </a:cubicBezTo>
                  <a:cubicBezTo>
                    <a:pt x="2351" y="245"/>
                    <a:pt x="2136" y="130"/>
                    <a:pt x="1935" y="1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69" name="Google Shape;4321;p64"/>
            <p:cNvSpPr/>
            <p:nvPr/>
          </p:nvSpPr>
          <p:spPr>
            <a:xfrm>
              <a:off x="5138263" y="3914113"/>
              <a:ext cx="63800" cy="101450"/>
            </a:xfrm>
            <a:custGeom>
              <a:avLst/>
              <a:gdLst/>
              <a:ahLst/>
              <a:cxnLst/>
              <a:rect l="l" t="t" r="r" b="b"/>
              <a:pathLst>
                <a:path w="2552" h="4058" extrusionOk="0">
                  <a:moveTo>
                    <a:pt x="631" y="1"/>
                  </a:moveTo>
                  <a:cubicBezTo>
                    <a:pt x="431" y="130"/>
                    <a:pt x="216" y="245"/>
                    <a:pt x="1" y="359"/>
                  </a:cubicBezTo>
                  <a:cubicBezTo>
                    <a:pt x="818" y="1621"/>
                    <a:pt x="1663" y="2853"/>
                    <a:pt x="2552" y="4057"/>
                  </a:cubicBezTo>
                  <a:cubicBezTo>
                    <a:pt x="1950" y="2681"/>
                    <a:pt x="1305" y="1334"/>
                    <a:pt x="631" y="1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70" name="Google Shape;4322;p64"/>
            <p:cNvSpPr/>
            <p:nvPr/>
          </p:nvSpPr>
          <p:spPr>
            <a:xfrm>
              <a:off x="5016088" y="3950663"/>
              <a:ext cx="17925" cy="112175"/>
            </a:xfrm>
            <a:custGeom>
              <a:avLst/>
              <a:gdLst/>
              <a:ahLst/>
              <a:cxnLst/>
              <a:rect l="l" t="t" r="r" b="b"/>
              <a:pathLst>
                <a:path w="717" h="4487" extrusionOk="0">
                  <a:moveTo>
                    <a:pt x="0" y="1"/>
                  </a:moveTo>
                  <a:cubicBezTo>
                    <a:pt x="86" y="1506"/>
                    <a:pt x="201" y="2996"/>
                    <a:pt x="359" y="4487"/>
                  </a:cubicBezTo>
                  <a:cubicBezTo>
                    <a:pt x="531" y="2996"/>
                    <a:pt x="645" y="1506"/>
                    <a:pt x="717" y="1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71" name="Google Shape;4323;p64"/>
            <p:cNvSpPr/>
            <p:nvPr/>
          </p:nvSpPr>
          <p:spPr>
            <a:xfrm>
              <a:off x="4782088" y="3464088"/>
              <a:ext cx="485550" cy="486250"/>
            </a:xfrm>
            <a:custGeom>
              <a:avLst/>
              <a:gdLst/>
              <a:ahLst/>
              <a:cxnLst/>
              <a:rect l="l" t="t" r="r" b="b"/>
              <a:pathLst>
                <a:path w="19422" h="19450" extrusionOk="0">
                  <a:moveTo>
                    <a:pt x="9375" y="0"/>
                  </a:moveTo>
                  <a:cubicBezTo>
                    <a:pt x="9317" y="903"/>
                    <a:pt x="9274" y="1820"/>
                    <a:pt x="9246" y="2723"/>
                  </a:cubicBezTo>
                  <a:cubicBezTo>
                    <a:pt x="9188" y="3899"/>
                    <a:pt x="9174" y="5088"/>
                    <a:pt x="9145" y="6264"/>
                  </a:cubicBezTo>
                  <a:lnTo>
                    <a:pt x="9131" y="7568"/>
                  </a:lnTo>
                  <a:lnTo>
                    <a:pt x="8457" y="6450"/>
                  </a:lnTo>
                  <a:cubicBezTo>
                    <a:pt x="7841" y="5447"/>
                    <a:pt x="7239" y="4429"/>
                    <a:pt x="6608" y="3426"/>
                  </a:cubicBezTo>
                  <a:cubicBezTo>
                    <a:pt x="6121" y="2666"/>
                    <a:pt x="5634" y="1906"/>
                    <a:pt x="5132" y="1133"/>
                  </a:cubicBezTo>
                  <a:cubicBezTo>
                    <a:pt x="4931" y="1247"/>
                    <a:pt x="4716" y="1376"/>
                    <a:pt x="4530" y="1491"/>
                  </a:cubicBezTo>
                  <a:cubicBezTo>
                    <a:pt x="4931" y="2308"/>
                    <a:pt x="5347" y="3110"/>
                    <a:pt x="5777" y="3913"/>
                  </a:cubicBezTo>
                  <a:cubicBezTo>
                    <a:pt x="6322" y="4959"/>
                    <a:pt x="6895" y="5991"/>
                    <a:pt x="7454" y="7023"/>
                  </a:cubicBezTo>
                  <a:lnTo>
                    <a:pt x="8099" y="8170"/>
                  </a:lnTo>
                  <a:lnTo>
                    <a:pt x="6967" y="7525"/>
                  </a:lnTo>
                  <a:cubicBezTo>
                    <a:pt x="5920" y="6966"/>
                    <a:pt x="4903" y="6393"/>
                    <a:pt x="3842" y="5848"/>
                  </a:cubicBezTo>
                  <a:cubicBezTo>
                    <a:pt x="3054" y="5432"/>
                    <a:pt x="2251" y="5017"/>
                    <a:pt x="1449" y="4615"/>
                  </a:cubicBezTo>
                  <a:cubicBezTo>
                    <a:pt x="1320" y="4816"/>
                    <a:pt x="1205" y="5017"/>
                    <a:pt x="1090" y="5232"/>
                  </a:cubicBezTo>
                  <a:cubicBezTo>
                    <a:pt x="1836" y="5719"/>
                    <a:pt x="2595" y="6206"/>
                    <a:pt x="3355" y="6679"/>
                  </a:cubicBezTo>
                  <a:cubicBezTo>
                    <a:pt x="4344" y="7324"/>
                    <a:pt x="5361" y="7926"/>
                    <a:pt x="6365" y="8542"/>
                  </a:cubicBezTo>
                  <a:lnTo>
                    <a:pt x="7497" y="9202"/>
                  </a:lnTo>
                  <a:lnTo>
                    <a:pt x="6193" y="9216"/>
                  </a:lnTo>
                  <a:cubicBezTo>
                    <a:pt x="5003" y="9245"/>
                    <a:pt x="3828" y="9259"/>
                    <a:pt x="2653" y="9316"/>
                  </a:cubicBezTo>
                  <a:cubicBezTo>
                    <a:pt x="1764" y="9345"/>
                    <a:pt x="875" y="9388"/>
                    <a:pt x="1" y="9445"/>
                  </a:cubicBezTo>
                  <a:lnTo>
                    <a:pt x="1" y="9732"/>
                  </a:lnTo>
                  <a:lnTo>
                    <a:pt x="1" y="10162"/>
                  </a:lnTo>
                  <a:cubicBezTo>
                    <a:pt x="875" y="10205"/>
                    <a:pt x="1764" y="10248"/>
                    <a:pt x="2638" y="10277"/>
                  </a:cubicBezTo>
                  <a:cubicBezTo>
                    <a:pt x="3828" y="10334"/>
                    <a:pt x="5003" y="10348"/>
                    <a:pt x="6178" y="10391"/>
                  </a:cubicBezTo>
                  <a:lnTo>
                    <a:pt x="7483" y="10391"/>
                  </a:lnTo>
                  <a:lnTo>
                    <a:pt x="6365" y="11065"/>
                  </a:lnTo>
                  <a:cubicBezTo>
                    <a:pt x="5361" y="11681"/>
                    <a:pt x="4344" y="12283"/>
                    <a:pt x="3355" y="12914"/>
                  </a:cubicBezTo>
                  <a:cubicBezTo>
                    <a:pt x="2610" y="13387"/>
                    <a:pt x="1879" y="13860"/>
                    <a:pt x="1148" y="14333"/>
                  </a:cubicBezTo>
                  <a:cubicBezTo>
                    <a:pt x="1262" y="14548"/>
                    <a:pt x="1377" y="14748"/>
                    <a:pt x="1506" y="14949"/>
                  </a:cubicBezTo>
                  <a:cubicBezTo>
                    <a:pt x="2280" y="14562"/>
                    <a:pt x="3054" y="14161"/>
                    <a:pt x="3828" y="13760"/>
                  </a:cubicBezTo>
                  <a:cubicBezTo>
                    <a:pt x="4874" y="13215"/>
                    <a:pt x="5906" y="12642"/>
                    <a:pt x="6952" y="12068"/>
                  </a:cubicBezTo>
                  <a:lnTo>
                    <a:pt x="8085" y="11438"/>
                  </a:lnTo>
                  <a:lnTo>
                    <a:pt x="7440" y="12570"/>
                  </a:lnTo>
                  <a:cubicBezTo>
                    <a:pt x="6881" y="13602"/>
                    <a:pt x="6307" y="14634"/>
                    <a:pt x="5763" y="15680"/>
                  </a:cubicBezTo>
                  <a:cubicBezTo>
                    <a:pt x="5361" y="16454"/>
                    <a:pt x="4960" y="17214"/>
                    <a:pt x="4573" y="17988"/>
                  </a:cubicBezTo>
                  <a:cubicBezTo>
                    <a:pt x="4774" y="18117"/>
                    <a:pt x="4989" y="18231"/>
                    <a:pt x="5204" y="18346"/>
                  </a:cubicBezTo>
                  <a:cubicBezTo>
                    <a:pt x="5677" y="17629"/>
                    <a:pt x="6135" y="16898"/>
                    <a:pt x="6594" y="16167"/>
                  </a:cubicBezTo>
                  <a:cubicBezTo>
                    <a:pt x="7239" y="15178"/>
                    <a:pt x="7841" y="14161"/>
                    <a:pt x="8457" y="13158"/>
                  </a:cubicBezTo>
                  <a:lnTo>
                    <a:pt x="9117" y="12025"/>
                  </a:lnTo>
                  <a:lnTo>
                    <a:pt x="9131" y="13330"/>
                  </a:lnTo>
                  <a:cubicBezTo>
                    <a:pt x="9160" y="14519"/>
                    <a:pt x="9174" y="15694"/>
                    <a:pt x="9231" y="16870"/>
                  </a:cubicBezTo>
                  <a:cubicBezTo>
                    <a:pt x="9260" y="17730"/>
                    <a:pt x="9303" y="18590"/>
                    <a:pt x="9346" y="19450"/>
                  </a:cubicBezTo>
                  <a:lnTo>
                    <a:pt x="10063" y="19450"/>
                  </a:lnTo>
                  <a:cubicBezTo>
                    <a:pt x="10120" y="18590"/>
                    <a:pt x="10163" y="17730"/>
                    <a:pt x="10191" y="16870"/>
                  </a:cubicBezTo>
                  <a:cubicBezTo>
                    <a:pt x="10249" y="15694"/>
                    <a:pt x="10263" y="14519"/>
                    <a:pt x="10292" y="13330"/>
                  </a:cubicBezTo>
                  <a:lnTo>
                    <a:pt x="10306" y="12025"/>
                  </a:lnTo>
                  <a:lnTo>
                    <a:pt x="10965" y="13158"/>
                  </a:lnTo>
                  <a:cubicBezTo>
                    <a:pt x="11582" y="14161"/>
                    <a:pt x="12184" y="15178"/>
                    <a:pt x="12829" y="16167"/>
                  </a:cubicBezTo>
                  <a:cubicBezTo>
                    <a:pt x="13287" y="16898"/>
                    <a:pt x="13746" y="17629"/>
                    <a:pt x="14219" y="18346"/>
                  </a:cubicBezTo>
                  <a:cubicBezTo>
                    <a:pt x="14434" y="18231"/>
                    <a:pt x="14649" y="18117"/>
                    <a:pt x="14850" y="17988"/>
                  </a:cubicBezTo>
                  <a:cubicBezTo>
                    <a:pt x="14463" y="17214"/>
                    <a:pt x="14061" y="16454"/>
                    <a:pt x="13660" y="15680"/>
                  </a:cubicBezTo>
                  <a:cubicBezTo>
                    <a:pt x="13130" y="14634"/>
                    <a:pt x="12542" y="13602"/>
                    <a:pt x="11983" y="12570"/>
                  </a:cubicBezTo>
                  <a:lnTo>
                    <a:pt x="11338" y="11438"/>
                  </a:lnTo>
                  <a:lnTo>
                    <a:pt x="12470" y="12083"/>
                  </a:lnTo>
                  <a:cubicBezTo>
                    <a:pt x="13517" y="12642"/>
                    <a:pt x="14534" y="13215"/>
                    <a:pt x="15595" y="13760"/>
                  </a:cubicBezTo>
                  <a:cubicBezTo>
                    <a:pt x="16369" y="14161"/>
                    <a:pt x="17143" y="14562"/>
                    <a:pt x="17917" y="14963"/>
                  </a:cubicBezTo>
                  <a:cubicBezTo>
                    <a:pt x="18046" y="14763"/>
                    <a:pt x="18175" y="14548"/>
                    <a:pt x="18275" y="14333"/>
                  </a:cubicBezTo>
                  <a:cubicBezTo>
                    <a:pt x="17544" y="13860"/>
                    <a:pt x="16813" y="13387"/>
                    <a:pt x="16068" y="12914"/>
                  </a:cubicBezTo>
                  <a:cubicBezTo>
                    <a:pt x="15079" y="12283"/>
                    <a:pt x="14061" y="11681"/>
                    <a:pt x="13058" y="11065"/>
                  </a:cubicBezTo>
                  <a:lnTo>
                    <a:pt x="11940" y="10406"/>
                  </a:lnTo>
                  <a:lnTo>
                    <a:pt x="13230" y="10391"/>
                  </a:lnTo>
                  <a:cubicBezTo>
                    <a:pt x="14420" y="10348"/>
                    <a:pt x="15595" y="10334"/>
                    <a:pt x="16770" y="10277"/>
                  </a:cubicBezTo>
                  <a:cubicBezTo>
                    <a:pt x="17659" y="10248"/>
                    <a:pt x="18547" y="10205"/>
                    <a:pt x="19422" y="10162"/>
                  </a:cubicBezTo>
                  <a:lnTo>
                    <a:pt x="19422" y="9732"/>
                  </a:lnTo>
                  <a:lnTo>
                    <a:pt x="19422" y="9445"/>
                  </a:lnTo>
                  <a:cubicBezTo>
                    <a:pt x="18547" y="9388"/>
                    <a:pt x="17659" y="9345"/>
                    <a:pt x="16770" y="9316"/>
                  </a:cubicBezTo>
                  <a:cubicBezTo>
                    <a:pt x="15595" y="9259"/>
                    <a:pt x="14405" y="9245"/>
                    <a:pt x="13230" y="9216"/>
                  </a:cubicBezTo>
                  <a:lnTo>
                    <a:pt x="11926" y="9202"/>
                  </a:lnTo>
                  <a:lnTo>
                    <a:pt x="13058" y="8542"/>
                  </a:lnTo>
                  <a:cubicBezTo>
                    <a:pt x="14047" y="7926"/>
                    <a:pt x="15065" y="7324"/>
                    <a:pt x="16068" y="6679"/>
                  </a:cubicBezTo>
                  <a:cubicBezTo>
                    <a:pt x="16828" y="6206"/>
                    <a:pt x="17573" y="5719"/>
                    <a:pt x="18332" y="5232"/>
                  </a:cubicBezTo>
                  <a:cubicBezTo>
                    <a:pt x="18218" y="5017"/>
                    <a:pt x="18103" y="4802"/>
                    <a:pt x="17974" y="4601"/>
                  </a:cubicBezTo>
                  <a:cubicBezTo>
                    <a:pt x="17171" y="5017"/>
                    <a:pt x="16369" y="5418"/>
                    <a:pt x="15566" y="5848"/>
                  </a:cubicBezTo>
                  <a:cubicBezTo>
                    <a:pt x="14520" y="6378"/>
                    <a:pt x="13502" y="6966"/>
                    <a:pt x="12456" y="7525"/>
                  </a:cubicBezTo>
                  <a:lnTo>
                    <a:pt x="11324" y="8170"/>
                  </a:lnTo>
                  <a:lnTo>
                    <a:pt x="11969" y="7038"/>
                  </a:lnTo>
                  <a:cubicBezTo>
                    <a:pt x="12528" y="5991"/>
                    <a:pt x="13101" y="4974"/>
                    <a:pt x="13646" y="3913"/>
                  </a:cubicBezTo>
                  <a:cubicBezTo>
                    <a:pt x="14061" y="3110"/>
                    <a:pt x="14477" y="2308"/>
                    <a:pt x="14893" y="1491"/>
                  </a:cubicBezTo>
                  <a:cubicBezTo>
                    <a:pt x="14692" y="1376"/>
                    <a:pt x="14491" y="1247"/>
                    <a:pt x="14291" y="1133"/>
                  </a:cubicBezTo>
                  <a:cubicBezTo>
                    <a:pt x="13789" y="1892"/>
                    <a:pt x="13287" y="2666"/>
                    <a:pt x="12814" y="3426"/>
                  </a:cubicBezTo>
                  <a:cubicBezTo>
                    <a:pt x="12169" y="4429"/>
                    <a:pt x="11567" y="5447"/>
                    <a:pt x="10951" y="6450"/>
                  </a:cubicBezTo>
                  <a:lnTo>
                    <a:pt x="10292" y="7568"/>
                  </a:lnTo>
                  <a:lnTo>
                    <a:pt x="10277" y="6264"/>
                  </a:lnTo>
                  <a:cubicBezTo>
                    <a:pt x="10249" y="5088"/>
                    <a:pt x="10234" y="3899"/>
                    <a:pt x="10177" y="2723"/>
                  </a:cubicBezTo>
                  <a:cubicBezTo>
                    <a:pt x="10134" y="1820"/>
                    <a:pt x="10091" y="903"/>
                    <a:pt x="10048" y="0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72" name="Google Shape;4324;p64"/>
            <p:cNvSpPr/>
            <p:nvPr/>
          </p:nvSpPr>
          <p:spPr>
            <a:xfrm>
              <a:off x="4807538" y="3492538"/>
              <a:ext cx="424275" cy="389550"/>
            </a:xfrm>
            <a:custGeom>
              <a:avLst/>
              <a:gdLst/>
              <a:ahLst/>
              <a:cxnLst/>
              <a:rect l="l" t="t" r="r" b="b"/>
              <a:pathLst>
                <a:path w="16971" h="15582" extrusionOk="0">
                  <a:moveTo>
                    <a:pt x="9034" y="1"/>
                  </a:moveTo>
                  <a:cubicBezTo>
                    <a:pt x="8203" y="1"/>
                    <a:pt x="7371" y="109"/>
                    <a:pt x="6565" y="324"/>
                  </a:cubicBezTo>
                  <a:cubicBezTo>
                    <a:pt x="4272" y="926"/>
                    <a:pt x="2308" y="2374"/>
                    <a:pt x="1047" y="4395"/>
                  </a:cubicBezTo>
                  <a:cubicBezTo>
                    <a:pt x="703" y="4939"/>
                    <a:pt x="445" y="5541"/>
                    <a:pt x="259" y="6158"/>
                  </a:cubicBezTo>
                  <a:cubicBezTo>
                    <a:pt x="216" y="6287"/>
                    <a:pt x="187" y="6430"/>
                    <a:pt x="158" y="6559"/>
                  </a:cubicBezTo>
                  <a:cubicBezTo>
                    <a:pt x="44" y="7089"/>
                    <a:pt x="1" y="7634"/>
                    <a:pt x="29" y="8178"/>
                  </a:cubicBezTo>
                  <a:cubicBezTo>
                    <a:pt x="144" y="9554"/>
                    <a:pt x="775" y="10300"/>
                    <a:pt x="1534" y="10672"/>
                  </a:cubicBezTo>
                  <a:cubicBezTo>
                    <a:pt x="2172" y="11006"/>
                    <a:pt x="2890" y="11086"/>
                    <a:pt x="3435" y="11086"/>
                  </a:cubicBezTo>
                  <a:cubicBezTo>
                    <a:pt x="3943" y="11086"/>
                    <a:pt x="4300" y="11016"/>
                    <a:pt x="4300" y="11016"/>
                  </a:cubicBezTo>
                  <a:lnTo>
                    <a:pt x="4300" y="11016"/>
                  </a:lnTo>
                  <a:cubicBezTo>
                    <a:pt x="4300" y="11016"/>
                    <a:pt x="3713" y="14814"/>
                    <a:pt x="5375" y="15359"/>
                  </a:cubicBezTo>
                  <a:cubicBezTo>
                    <a:pt x="5504" y="15402"/>
                    <a:pt x="5617" y="15422"/>
                    <a:pt x="5714" y="15422"/>
                  </a:cubicBezTo>
                  <a:cubicBezTo>
                    <a:pt x="6879" y="15422"/>
                    <a:pt x="6002" y="12593"/>
                    <a:pt x="6809" y="12593"/>
                  </a:cubicBezTo>
                  <a:cubicBezTo>
                    <a:pt x="7697" y="12593"/>
                    <a:pt x="6622" y="15230"/>
                    <a:pt x="8199" y="15560"/>
                  </a:cubicBezTo>
                  <a:cubicBezTo>
                    <a:pt x="8273" y="15575"/>
                    <a:pt x="8342" y="15582"/>
                    <a:pt x="8405" y="15582"/>
                  </a:cubicBezTo>
                  <a:cubicBezTo>
                    <a:pt x="9693" y="15582"/>
                    <a:pt x="8907" y="12679"/>
                    <a:pt x="10191" y="12679"/>
                  </a:cubicBezTo>
                  <a:cubicBezTo>
                    <a:pt x="11538" y="12679"/>
                    <a:pt x="11166" y="15459"/>
                    <a:pt x="12742" y="15560"/>
                  </a:cubicBezTo>
                  <a:cubicBezTo>
                    <a:pt x="12757" y="15560"/>
                    <a:pt x="12771" y="15561"/>
                    <a:pt x="12784" y="15561"/>
                  </a:cubicBezTo>
                  <a:cubicBezTo>
                    <a:pt x="14312" y="15561"/>
                    <a:pt x="13115" y="10873"/>
                    <a:pt x="13115" y="10873"/>
                  </a:cubicBezTo>
                  <a:lnTo>
                    <a:pt x="13115" y="10873"/>
                  </a:lnTo>
                  <a:cubicBezTo>
                    <a:pt x="13115" y="10873"/>
                    <a:pt x="13524" y="10963"/>
                    <a:pt x="14073" y="10963"/>
                  </a:cubicBezTo>
                  <a:cubicBezTo>
                    <a:pt x="14623" y="10963"/>
                    <a:pt x="15315" y="10873"/>
                    <a:pt x="15881" y="10515"/>
                  </a:cubicBezTo>
                  <a:cubicBezTo>
                    <a:pt x="16139" y="10357"/>
                    <a:pt x="16340" y="10156"/>
                    <a:pt x="16512" y="9913"/>
                  </a:cubicBezTo>
                  <a:cubicBezTo>
                    <a:pt x="16784" y="9511"/>
                    <a:pt x="16970" y="8938"/>
                    <a:pt x="16970" y="8178"/>
                  </a:cubicBezTo>
                  <a:cubicBezTo>
                    <a:pt x="16970" y="6631"/>
                    <a:pt x="16053" y="2933"/>
                    <a:pt x="13101" y="1084"/>
                  </a:cubicBezTo>
                  <a:cubicBezTo>
                    <a:pt x="13015" y="1026"/>
                    <a:pt x="12929" y="969"/>
                    <a:pt x="12828" y="926"/>
                  </a:cubicBezTo>
                  <a:cubicBezTo>
                    <a:pt x="12527" y="754"/>
                    <a:pt x="12226" y="611"/>
                    <a:pt x="11911" y="482"/>
                  </a:cubicBezTo>
                  <a:cubicBezTo>
                    <a:pt x="11194" y="224"/>
                    <a:pt x="10449" y="66"/>
                    <a:pt x="9689" y="23"/>
                  </a:cubicBezTo>
                  <a:cubicBezTo>
                    <a:pt x="9471" y="8"/>
                    <a:pt x="9253" y="1"/>
                    <a:pt x="9034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73" name="Google Shape;4325;p64"/>
            <p:cNvSpPr/>
            <p:nvPr/>
          </p:nvSpPr>
          <p:spPr>
            <a:xfrm>
              <a:off x="4989213" y="3705238"/>
              <a:ext cx="78500" cy="57900"/>
            </a:xfrm>
            <a:custGeom>
              <a:avLst/>
              <a:gdLst/>
              <a:ahLst/>
              <a:cxnLst/>
              <a:rect l="l" t="t" r="r" b="b"/>
              <a:pathLst>
                <a:path w="3140" h="2316" extrusionOk="0">
                  <a:moveTo>
                    <a:pt x="1233" y="0"/>
                  </a:moveTo>
                  <a:cubicBezTo>
                    <a:pt x="1233" y="0"/>
                    <a:pt x="0" y="1935"/>
                    <a:pt x="430" y="2236"/>
                  </a:cubicBezTo>
                  <a:cubicBezTo>
                    <a:pt x="479" y="2270"/>
                    <a:pt x="528" y="2285"/>
                    <a:pt x="577" y="2285"/>
                  </a:cubicBezTo>
                  <a:cubicBezTo>
                    <a:pt x="970" y="2285"/>
                    <a:pt x="1376" y="1347"/>
                    <a:pt x="1376" y="1347"/>
                  </a:cubicBezTo>
                  <a:cubicBezTo>
                    <a:pt x="1376" y="1347"/>
                    <a:pt x="1563" y="2316"/>
                    <a:pt x="2157" y="2316"/>
                  </a:cubicBezTo>
                  <a:cubicBezTo>
                    <a:pt x="2222" y="2316"/>
                    <a:pt x="2291" y="2304"/>
                    <a:pt x="2365" y="2279"/>
                  </a:cubicBezTo>
                  <a:cubicBezTo>
                    <a:pt x="3139" y="2035"/>
                    <a:pt x="1233" y="0"/>
                    <a:pt x="1233" y="0"/>
                  </a:cubicBezTo>
                  <a:close/>
                </a:path>
              </a:pathLst>
            </a:custGeom>
            <a:solidFill>
              <a:srgbClr val="1E032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74" name="Google Shape;4326;p64"/>
            <p:cNvSpPr/>
            <p:nvPr/>
          </p:nvSpPr>
          <p:spPr>
            <a:xfrm>
              <a:off x="4883513" y="3581088"/>
              <a:ext cx="92450" cy="133550"/>
            </a:xfrm>
            <a:custGeom>
              <a:avLst/>
              <a:gdLst/>
              <a:ahLst/>
              <a:cxnLst/>
              <a:rect l="l" t="t" r="r" b="b"/>
              <a:pathLst>
                <a:path w="3698" h="5342" extrusionOk="0">
                  <a:moveTo>
                    <a:pt x="2008" y="0"/>
                  </a:moveTo>
                  <a:cubicBezTo>
                    <a:pt x="1223" y="0"/>
                    <a:pt x="513" y="500"/>
                    <a:pt x="244" y="1240"/>
                  </a:cubicBezTo>
                  <a:cubicBezTo>
                    <a:pt x="43" y="1784"/>
                    <a:pt x="0" y="2386"/>
                    <a:pt x="100" y="2945"/>
                  </a:cubicBezTo>
                  <a:cubicBezTo>
                    <a:pt x="172" y="3332"/>
                    <a:pt x="272" y="3705"/>
                    <a:pt x="401" y="4063"/>
                  </a:cubicBezTo>
                  <a:cubicBezTo>
                    <a:pt x="502" y="4364"/>
                    <a:pt x="659" y="4665"/>
                    <a:pt x="860" y="4909"/>
                  </a:cubicBezTo>
                  <a:cubicBezTo>
                    <a:pt x="1125" y="5186"/>
                    <a:pt x="1502" y="5341"/>
                    <a:pt x="1879" y="5341"/>
                  </a:cubicBezTo>
                  <a:cubicBezTo>
                    <a:pt x="1950" y="5341"/>
                    <a:pt x="2022" y="5336"/>
                    <a:pt x="2093" y="5324"/>
                  </a:cubicBezTo>
                  <a:cubicBezTo>
                    <a:pt x="2150" y="5310"/>
                    <a:pt x="2193" y="5310"/>
                    <a:pt x="2236" y="5296"/>
                  </a:cubicBezTo>
                  <a:cubicBezTo>
                    <a:pt x="2953" y="5124"/>
                    <a:pt x="3426" y="4421"/>
                    <a:pt x="3540" y="3719"/>
                  </a:cubicBezTo>
                  <a:cubicBezTo>
                    <a:pt x="3698" y="2759"/>
                    <a:pt x="3569" y="1770"/>
                    <a:pt x="3168" y="896"/>
                  </a:cubicBezTo>
                  <a:cubicBezTo>
                    <a:pt x="3024" y="552"/>
                    <a:pt x="2766" y="265"/>
                    <a:pt x="2451" y="79"/>
                  </a:cubicBezTo>
                  <a:cubicBezTo>
                    <a:pt x="2351" y="36"/>
                    <a:pt x="2265" y="7"/>
                    <a:pt x="2164" y="7"/>
                  </a:cubicBezTo>
                  <a:cubicBezTo>
                    <a:pt x="2112" y="3"/>
                    <a:pt x="2060" y="0"/>
                    <a:pt x="2008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75" name="Google Shape;4327;p64"/>
            <p:cNvSpPr/>
            <p:nvPr/>
          </p:nvSpPr>
          <p:spPr>
            <a:xfrm>
              <a:off x="4901413" y="3583038"/>
              <a:ext cx="74550" cy="131175"/>
            </a:xfrm>
            <a:custGeom>
              <a:avLst/>
              <a:gdLst/>
              <a:ahLst/>
              <a:cxnLst/>
              <a:rect l="l" t="t" r="r" b="b"/>
              <a:pathLst>
                <a:path w="2982" h="5247" extrusionOk="0">
                  <a:moveTo>
                    <a:pt x="1735" y="1"/>
                  </a:moveTo>
                  <a:cubicBezTo>
                    <a:pt x="1047" y="115"/>
                    <a:pt x="488" y="588"/>
                    <a:pt x="244" y="1233"/>
                  </a:cubicBezTo>
                  <a:cubicBezTo>
                    <a:pt x="44" y="1778"/>
                    <a:pt x="1" y="2366"/>
                    <a:pt x="101" y="2939"/>
                  </a:cubicBezTo>
                  <a:cubicBezTo>
                    <a:pt x="173" y="3326"/>
                    <a:pt x="273" y="3698"/>
                    <a:pt x="402" y="4057"/>
                  </a:cubicBezTo>
                  <a:cubicBezTo>
                    <a:pt x="502" y="4358"/>
                    <a:pt x="646" y="4644"/>
                    <a:pt x="861" y="4902"/>
                  </a:cubicBezTo>
                  <a:cubicBezTo>
                    <a:pt x="1004" y="5060"/>
                    <a:pt x="1176" y="5175"/>
                    <a:pt x="1377" y="5246"/>
                  </a:cubicBezTo>
                  <a:cubicBezTo>
                    <a:pt x="1434" y="5232"/>
                    <a:pt x="1477" y="5232"/>
                    <a:pt x="1520" y="5218"/>
                  </a:cubicBezTo>
                  <a:cubicBezTo>
                    <a:pt x="2237" y="5046"/>
                    <a:pt x="2710" y="4343"/>
                    <a:pt x="2824" y="3641"/>
                  </a:cubicBezTo>
                  <a:cubicBezTo>
                    <a:pt x="2982" y="2681"/>
                    <a:pt x="2853" y="1692"/>
                    <a:pt x="2452" y="818"/>
                  </a:cubicBezTo>
                  <a:cubicBezTo>
                    <a:pt x="2308" y="474"/>
                    <a:pt x="2050" y="187"/>
                    <a:pt x="1735" y="1"/>
                  </a:cubicBezTo>
                  <a:close/>
                </a:path>
              </a:pathLst>
            </a:custGeom>
            <a:solidFill>
              <a:srgbClr val="1E032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76" name="Google Shape;4328;p64"/>
            <p:cNvSpPr/>
            <p:nvPr/>
          </p:nvSpPr>
          <p:spPr>
            <a:xfrm>
              <a:off x="5075213" y="3594588"/>
              <a:ext cx="86125" cy="114575"/>
            </a:xfrm>
            <a:custGeom>
              <a:avLst/>
              <a:gdLst/>
              <a:ahLst/>
              <a:cxnLst/>
              <a:rect l="l" t="t" r="r" b="b"/>
              <a:pathLst>
                <a:path w="3445" h="4583" extrusionOk="0">
                  <a:moveTo>
                    <a:pt x="1400" y="1"/>
                  </a:moveTo>
                  <a:cubicBezTo>
                    <a:pt x="1265" y="1"/>
                    <a:pt x="1130" y="28"/>
                    <a:pt x="1003" y="83"/>
                  </a:cubicBezTo>
                  <a:cubicBezTo>
                    <a:pt x="932" y="112"/>
                    <a:pt x="860" y="155"/>
                    <a:pt x="788" y="212"/>
                  </a:cubicBezTo>
                  <a:cubicBezTo>
                    <a:pt x="115" y="728"/>
                    <a:pt x="0" y="4025"/>
                    <a:pt x="1577" y="4512"/>
                  </a:cubicBezTo>
                  <a:lnTo>
                    <a:pt x="1648" y="4541"/>
                  </a:lnTo>
                  <a:cubicBezTo>
                    <a:pt x="1765" y="4569"/>
                    <a:pt x="1875" y="4582"/>
                    <a:pt x="1978" y="4582"/>
                  </a:cubicBezTo>
                  <a:cubicBezTo>
                    <a:pt x="3187" y="4582"/>
                    <a:pt x="3445" y="2757"/>
                    <a:pt x="3168" y="1832"/>
                  </a:cubicBezTo>
                  <a:cubicBezTo>
                    <a:pt x="2953" y="1187"/>
                    <a:pt x="2551" y="614"/>
                    <a:pt x="2007" y="212"/>
                  </a:cubicBezTo>
                  <a:cubicBezTo>
                    <a:pt x="1830" y="71"/>
                    <a:pt x="1616" y="1"/>
                    <a:pt x="1400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77" name="Google Shape;4329;p64"/>
            <p:cNvSpPr/>
            <p:nvPr/>
          </p:nvSpPr>
          <p:spPr>
            <a:xfrm>
              <a:off x="5075213" y="3596663"/>
              <a:ext cx="65950" cy="110750"/>
            </a:xfrm>
            <a:custGeom>
              <a:avLst/>
              <a:gdLst/>
              <a:ahLst/>
              <a:cxnLst/>
              <a:rect l="l" t="t" r="r" b="b"/>
              <a:pathLst>
                <a:path w="2638" h="4430" extrusionOk="0">
                  <a:moveTo>
                    <a:pt x="1003" y="0"/>
                  </a:moveTo>
                  <a:cubicBezTo>
                    <a:pt x="932" y="29"/>
                    <a:pt x="860" y="72"/>
                    <a:pt x="788" y="129"/>
                  </a:cubicBezTo>
                  <a:cubicBezTo>
                    <a:pt x="115" y="645"/>
                    <a:pt x="0" y="3942"/>
                    <a:pt x="1577" y="4429"/>
                  </a:cubicBezTo>
                  <a:cubicBezTo>
                    <a:pt x="2465" y="4099"/>
                    <a:pt x="2637" y="2580"/>
                    <a:pt x="2394" y="1749"/>
                  </a:cubicBezTo>
                  <a:cubicBezTo>
                    <a:pt x="2236" y="1233"/>
                    <a:pt x="1792" y="488"/>
                    <a:pt x="1233" y="129"/>
                  </a:cubicBezTo>
                  <a:cubicBezTo>
                    <a:pt x="1161" y="72"/>
                    <a:pt x="1089" y="29"/>
                    <a:pt x="1003" y="0"/>
                  </a:cubicBezTo>
                  <a:close/>
                </a:path>
              </a:pathLst>
            </a:custGeom>
            <a:solidFill>
              <a:srgbClr val="1E032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78" name="Google Shape;4330;p64"/>
            <p:cNvSpPr/>
            <p:nvPr/>
          </p:nvSpPr>
          <p:spPr>
            <a:xfrm>
              <a:off x="4938338" y="3696638"/>
              <a:ext cx="43725" cy="34425"/>
            </a:xfrm>
            <a:custGeom>
              <a:avLst/>
              <a:gdLst/>
              <a:ahLst/>
              <a:cxnLst/>
              <a:rect l="l" t="t" r="r" b="b"/>
              <a:pathLst>
                <a:path w="1749" h="1377" extrusionOk="0">
                  <a:moveTo>
                    <a:pt x="1749" y="0"/>
                  </a:moveTo>
                  <a:lnTo>
                    <a:pt x="0" y="1376"/>
                  </a:lnTo>
                  <a:cubicBezTo>
                    <a:pt x="0" y="1376"/>
                    <a:pt x="12" y="1377"/>
                    <a:pt x="33" y="1377"/>
                  </a:cubicBezTo>
                  <a:cubicBezTo>
                    <a:pt x="252" y="1377"/>
                    <a:pt x="1475" y="1317"/>
                    <a:pt x="1749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79" name="Google Shape;4331;p64"/>
            <p:cNvSpPr/>
            <p:nvPr/>
          </p:nvSpPr>
          <p:spPr>
            <a:xfrm>
              <a:off x="5079138" y="3698063"/>
              <a:ext cx="40875" cy="25825"/>
            </a:xfrm>
            <a:custGeom>
              <a:avLst/>
              <a:gdLst/>
              <a:ahLst/>
              <a:cxnLst/>
              <a:rect l="l" t="t" r="r" b="b"/>
              <a:pathLst>
                <a:path w="1635" h="1033" extrusionOk="0">
                  <a:moveTo>
                    <a:pt x="1" y="0"/>
                  </a:moveTo>
                  <a:cubicBezTo>
                    <a:pt x="1" y="1"/>
                    <a:pt x="489" y="1033"/>
                    <a:pt x="1590" y="1033"/>
                  </a:cubicBezTo>
                  <a:cubicBezTo>
                    <a:pt x="1605" y="1033"/>
                    <a:pt x="1620" y="1033"/>
                    <a:pt x="1635" y="1032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80" name="Google Shape;4332;p64"/>
            <p:cNvSpPr/>
            <p:nvPr/>
          </p:nvSpPr>
          <p:spPr>
            <a:xfrm>
              <a:off x="4807888" y="3656488"/>
              <a:ext cx="56300" cy="103225"/>
            </a:xfrm>
            <a:custGeom>
              <a:avLst/>
              <a:gdLst/>
              <a:ahLst/>
              <a:cxnLst/>
              <a:rect l="l" t="t" r="r" b="b"/>
              <a:pathLst>
                <a:path w="2252" h="4129" extrusionOk="0">
                  <a:moveTo>
                    <a:pt x="159" y="1"/>
                  </a:moveTo>
                  <a:cubicBezTo>
                    <a:pt x="101" y="187"/>
                    <a:pt x="73" y="373"/>
                    <a:pt x="58" y="574"/>
                  </a:cubicBezTo>
                  <a:cubicBezTo>
                    <a:pt x="1" y="918"/>
                    <a:pt x="1" y="1276"/>
                    <a:pt x="30" y="1635"/>
                  </a:cubicBezTo>
                  <a:cubicBezTo>
                    <a:pt x="116" y="2753"/>
                    <a:pt x="546" y="3441"/>
                    <a:pt x="1119" y="3871"/>
                  </a:cubicBezTo>
                  <a:cubicBezTo>
                    <a:pt x="1248" y="3971"/>
                    <a:pt x="1377" y="4057"/>
                    <a:pt x="1520" y="4129"/>
                  </a:cubicBezTo>
                  <a:cubicBezTo>
                    <a:pt x="2251" y="1649"/>
                    <a:pt x="646" y="330"/>
                    <a:pt x="159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81" name="Google Shape;4333;p64"/>
            <p:cNvSpPr/>
            <p:nvPr/>
          </p:nvSpPr>
          <p:spPr>
            <a:xfrm>
              <a:off x="4814338" y="3602388"/>
              <a:ext cx="23325" cy="44100"/>
            </a:xfrm>
            <a:custGeom>
              <a:avLst/>
              <a:gdLst/>
              <a:ahLst/>
              <a:cxnLst/>
              <a:rect l="l" t="t" r="r" b="b"/>
              <a:pathLst>
                <a:path w="933" h="1764" extrusionOk="0">
                  <a:moveTo>
                    <a:pt x="775" y="1"/>
                  </a:moveTo>
                  <a:lnTo>
                    <a:pt x="775" y="1"/>
                  </a:lnTo>
                  <a:cubicBezTo>
                    <a:pt x="445" y="545"/>
                    <a:pt x="173" y="1147"/>
                    <a:pt x="1" y="1764"/>
                  </a:cubicBezTo>
                  <a:cubicBezTo>
                    <a:pt x="345" y="1434"/>
                    <a:pt x="933" y="746"/>
                    <a:pt x="775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82" name="Google Shape;4334;p64"/>
            <p:cNvSpPr/>
            <p:nvPr/>
          </p:nvSpPr>
          <p:spPr>
            <a:xfrm>
              <a:off x="4826538" y="3620138"/>
              <a:ext cx="50900" cy="38175"/>
            </a:xfrm>
            <a:custGeom>
              <a:avLst/>
              <a:gdLst/>
              <a:ahLst/>
              <a:cxnLst/>
              <a:rect l="l" t="t" r="r" b="b"/>
              <a:pathLst>
                <a:path w="2036" h="1527" extrusionOk="0">
                  <a:moveTo>
                    <a:pt x="1298" y="1"/>
                  </a:moveTo>
                  <a:cubicBezTo>
                    <a:pt x="734" y="1"/>
                    <a:pt x="0" y="1527"/>
                    <a:pt x="0" y="1527"/>
                  </a:cubicBezTo>
                  <a:cubicBezTo>
                    <a:pt x="0" y="1527"/>
                    <a:pt x="2035" y="409"/>
                    <a:pt x="1462" y="50"/>
                  </a:cubicBezTo>
                  <a:cubicBezTo>
                    <a:pt x="1410" y="16"/>
                    <a:pt x="1355" y="1"/>
                    <a:pt x="1298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83" name="Google Shape;4335;p64"/>
            <p:cNvSpPr/>
            <p:nvPr/>
          </p:nvSpPr>
          <p:spPr>
            <a:xfrm>
              <a:off x="4837638" y="3654338"/>
              <a:ext cx="44100" cy="18300"/>
            </a:xfrm>
            <a:custGeom>
              <a:avLst/>
              <a:gdLst/>
              <a:ahLst/>
              <a:cxnLst/>
              <a:rect l="l" t="t" r="r" b="b"/>
              <a:pathLst>
                <a:path w="1764" h="732" extrusionOk="0">
                  <a:moveTo>
                    <a:pt x="1264" y="0"/>
                  </a:moveTo>
                  <a:cubicBezTo>
                    <a:pt x="824" y="0"/>
                    <a:pt x="1" y="732"/>
                    <a:pt x="1" y="732"/>
                  </a:cubicBezTo>
                  <a:cubicBezTo>
                    <a:pt x="1" y="732"/>
                    <a:pt x="1763" y="459"/>
                    <a:pt x="1462" y="87"/>
                  </a:cubicBezTo>
                  <a:cubicBezTo>
                    <a:pt x="1415" y="26"/>
                    <a:pt x="1346" y="0"/>
                    <a:pt x="1264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84" name="Google Shape;4336;p64"/>
            <p:cNvSpPr/>
            <p:nvPr/>
          </p:nvSpPr>
          <p:spPr>
            <a:xfrm>
              <a:off x="4848038" y="3676013"/>
              <a:ext cx="42075" cy="14225"/>
            </a:xfrm>
            <a:custGeom>
              <a:avLst/>
              <a:gdLst/>
              <a:ahLst/>
              <a:cxnLst/>
              <a:rect l="l" t="t" r="r" b="b"/>
              <a:pathLst>
                <a:path w="1683" h="569" extrusionOk="0">
                  <a:moveTo>
                    <a:pt x="1211" y="0"/>
                  </a:moveTo>
                  <a:cubicBezTo>
                    <a:pt x="765" y="0"/>
                    <a:pt x="0" y="567"/>
                    <a:pt x="0" y="567"/>
                  </a:cubicBezTo>
                  <a:cubicBezTo>
                    <a:pt x="0" y="567"/>
                    <a:pt x="41" y="568"/>
                    <a:pt x="109" y="568"/>
                  </a:cubicBezTo>
                  <a:cubicBezTo>
                    <a:pt x="483" y="568"/>
                    <a:pt x="1683" y="537"/>
                    <a:pt x="1476" y="137"/>
                  </a:cubicBezTo>
                  <a:cubicBezTo>
                    <a:pt x="1423" y="39"/>
                    <a:pt x="1328" y="0"/>
                    <a:pt x="1211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85" name="Google Shape;4337;p64"/>
            <p:cNvSpPr/>
            <p:nvPr/>
          </p:nvSpPr>
          <p:spPr>
            <a:xfrm>
              <a:off x="4854488" y="3700138"/>
              <a:ext cx="43125" cy="10050"/>
            </a:xfrm>
            <a:custGeom>
              <a:avLst/>
              <a:gdLst/>
              <a:ahLst/>
              <a:cxnLst/>
              <a:rect l="l" t="t" r="r" b="b"/>
              <a:pathLst>
                <a:path w="1725" h="402" extrusionOk="0">
                  <a:moveTo>
                    <a:pt x="1113" y="0"/>
                  </a:moveTo>
                  <a:cubicBezTo>
                    <a:pt x="624" y="0"/>
                    <a:pt x="0" y="204"/>
                    <a:pt x="0" y="204"/>
                  </a:cubicBezTo>
                  <a:cubicBezTo>
                    <a:pt x="0" y="204"/>
                    <a:pt x="835" y="402"/>
                    <a:pt x="1323" y="402"/>
                  </a:cubicBezTo>
                  <a:cubicBezTo>
                    <a:pt x="1567" y="402"/>
                    <a:pt x="1725" y="352"/>
                    <a:pt x="1648" y="204"/>
                  </a:cubicBezTo>
                  <a:cubicBezTo>
                    <a:pt x="1567" y="51"/>
                    <a:pt x="1357" y="0"/>
                    <a:pt x="1113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86" name="Google Shape;4338;p64"/>
            <p:cNvSpPr/>
            <p:nvPr/>
          </p:nvSpPr>
          <p:spPr>
            <a:xfrm>
              <a:off x="4858788" y="3718338"/>
              <a:ext cx="40000" cy="12950"/>
            </a:xfrm>
            <a:custGeom>
              <a:avLst/>
              <a:gdLst/>
              <a:ahLst/>
              <a:cxnLst/>
              <a:rect l="l" t="t" r="r" b="b"/>
              <a:pathLst>
                <a:path w="1600" h="518" extrusionOk="0">
                  <a:moveTo>
                    <a:pt x="925" y="1"/>
                  </a:moveTo>
                  <a:cubicBezTo>
                    <a:pt x="495" y="1"/>
                    <a:pt x="0" y="107"/>
                    <a:pt x="0" y="107"/>
                  </a:cubicBezTo>
                  <a:cubicBezTo>
                    <a:pt x="0" y="107"/>
                    <a:pt x="806" y="518"/>
                    <a:pt x="1252" y="518"/>
                  </a:cubicBezTo>
                  <a:cubicBezTo>
                    <a:pt x="1400" y="518"/>
                    <a:pt x="1509" y="472"/>
                    <a:pt x="1534" y="350"/>
                  </a:cubicBezTo>
                  <a:cubicBezTo>
                    <a:pt x="1599" y="76"/>
                    <a:pt x="1285" y="1"/>
                    <a:pt x="925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87" name="Google Shape;4339;p64"/>
            <p:cNvSpPr/>
            <p:nvPr/>
          </p:nvSpPr>
          <p:spPr>
            <a:xfrm>
              <a:off x="4854488" y="3743463"/>
              <a:ext cx="51875" cy="20575"/>
            </a:xfrm>
            <a:custGeom>
              <a:avLst/>
              <a:gdLst/>
              <a:ahLst/>
              <a:cxnLst/>
              <a:rect l="l" t="t" r="r" b="b"/>
              <a:pathLst>
                <a:path w="2075" h="823" extrusionOk="0">
                  <a:moveTo>
                    <a:pt x="257" y="0"/>
                  </a:moveTo>
                  <a:cubicBezTo>
                    <a:pt x="103" y="0"/>
                    <a:pt x="0" y="5"/>
                    <a:pt x="0" y="5"/>
                  </a:cubicBezTo>
                  <a:cubicBezTo>
                    <a:pt x="0" y="5"/>
                    <a:pt x="673" y="823"/>
                    <a:pt x="1215" y="823"/>
                  </a:cubicBezTo>
                  <a:cubicBezTo>
                    <a:pt x="1353" y="823"/>
                    <a:pt x="1483" y="769"/>
                    <a:pt x="1591" y="635"/>
                  </a:cubicBezTo>
                  <a:cubicBezTo>
                    <a:pt x="2075" y="62"/>
                    <a:pt x="820" y="0"/>
                    <a:pt x="257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88" name="Google Shape;4340;p64"/>
            <p:cNvSpPr/>
            <p:nvPr/>
          </p:nvSpPr>
          <p:spPr>
            <a:xfrm>
              <a:off x="4971638" y="3492388"/>
              <a:ext cx="133700" cy="50825"/>
            </a:xfrm>
            <a:custGeom>
              <a:avLst/>
              <a:gdLst/>
              <a:ahLst/>
              <a:cxnLst/>
              <a:rect l="l" t="t" r="r" b="b"/>
              <a:pathLst>
                <a:path w="5348" h="2033" extrusionOk="0">
                  <a:moveTo>
                    <a:pt x="2466" y="1"/>
                  </a:moveTo>
                  <a:cubicBezTo>
                    <a:pt x="2280" y="1"/>
                    <a:pt x="2108" y="15"/>
                    <a:pt x="1922" y="29"/>
                  </a:cubicBezTo>
                  <a:cubicBezTo>
                    <a:pt x="1277" y="58"/>
                    <a:pt x="632" y="158"/>
                    <a:pt x="1" y="330"/>
                  </a:cubicBezTo>
                  <a:cubicBezTo>
                    <a:pt x="87" y="502"/>
                    <a:pt x="202" y="660"/>
                    <a:pt x="316" y="817"/>
                  </a:cubicBezTo>
                  <a:cubicBezTo>
                    <a:pt x="417" y="946"/>
                    <a:pt x="531" y="1075"/>
                    <a:pt x="660" y="1204"/>
                  </a:cubicBezTo>
                  <a:cubicBezTo>
                    <a:pt x="1133" y="1634"/>
                    <a:pt x="1721" y="1921"/>
                    <a:pt x="2352" y="1993"/>
                  </a:cubicBezTo>
                  <a:cubicBezTo>
                    <a:pt x="2438" y="2007"/>
                    <a:pt x="2524" y="2021"/>
                    <a:pt x="2624" y="2021"/>
                  </a:cubicBezTo>
                  <a:cubicBezTo>
                    <a:pt x="2703" y="2029"/>
                    <a:pt x="2778" y="2032"/>
                    <a:pt x="2853" y="2032"/>
                  </a:cubicBezTo>
                  <a:cubicBezTo>
                    <a:pt x="2928" y="2032"/>
                    <a:pt x="3004" y="2029"/>
                    <a:pt x="3082" y="2021"/>
                  </a:cubicBezTo>
                  <a:cubicBezTo>
                    <a:pt x="4000" y="1978"/>
                    <a:pt x="4559" y="1692"/>
                    <a:pt x="4888" y="1348"/>
                  </a:cubicBezTo>
                  <a:cubicBezTo>
                    <a:pt x="5003" y="1233"/>
                    <a:pt x="5103" y="1104"/>
                    <a:pt x="5175" y="961"/>
                  </a:cubicBezTo>
                  <a:cubicBezTo>
                    <a:pt x="5261" y="817"/>
                    <a:pt x="5318" y="660"/>
                    <a:pt x="5347" y="488"/>
                  </a:cubicBezTo>
                  <a:cubicBezTo>
                    <a:pt x="4630" y="230"/>
                    <a:pt x="3871" y="58"/>
                    <a:pt x="3097" y="15"/>
                  </a:cubicBezTo>
                  <a:lnTo>
                    <a:pt x="3025" y="15"/>
                  </a:lnTo>
                  <a:cubicBezTo>
                    <a:pt x="2896" y="1"/>
                    <a:pt x="2767" y="1"/>
                    <a:pt x="2638" y="1"/>
                  </a:cubicBezTo>
                  <a:close/>
                </a:path>
              </a:pathLst>
            </a:custGeom>
            <a:solidFill>
              <a:srgbClr val="FFD3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89" name="Google Shape;4341;p64"/>
            <p:cNvSpPr/>
            <p:nvPr/>
          </p:nvSpPr>
          <p:spPr>
            <a:xfrm>
              <a:off x="4807888" y="3670463"/>
              <a:ext cx="33000" cy="82450"/>
            </a:xfrm>
            <a:custGeom>
              <a:avLst/>
              <a:gdLst/>
              <a:ahLst/>
              <a:cxnLst/>
              <a:rect l="l" t="t" r="r" b="b"/>
              <a:pathLst>
                <a:path w="1320" h="3298" extrusionOk="0">
                  <a:moveTo>
                    <a:pt x="58" y="1"/>
                  </a:moveTo>
                  <a:cubicBezTo>
                    <a:pt x="1" y="359"/>
                    <a:pt x="1" y="703"/>
                    <a:pt x="30" y="1061"/>
                  </a:cubicBezTo>
                  <a:cubicBezTo>
                    <a:pt x="116" y="2179"/>
                    <a:pt x="546" y="2882"/>
                    <a:pt x="1119" y="3297"/>
                  </a:cubicBezTo>
                  <a:cubicBezTo>
                    <a:pt x="1320" y="1291"/>
                    <a:pt x="288" y="216"/>
                    <a:pt x="58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90" name="Google Shape;4342;p64"/>
            <p:cNvSpPr/>
            <p:nvPr/>
          </p:nvSpPr>
          <p:spPr>
            <a:xfrm>
              <a:off x="5133613" y="3717763"/>
              <a:ext cx="6825" cy="6100"/>
            </a:xfrm>
            <a:custGeom>
              <a:avLst/>
              <a:gdLst/>
              <a:ahLst/>
              <a:cxnLst/>
              <a:rect l="l" t="t" r="r" b="b"/>
              <a:pathLst>
                <a:path w="273" h="244" extrusionOk="0">
                  <a:moveTo>
                    <a:pt x="158" y="1"/>
                  </a:moveTo>
                  <a:cubicBezTo>
                    <a:pt x="58" y="1"/>
                    <a:pt x="0" y="130"/>
                    <a:pt x="72" y="201"/>
                  </a:cubicBezTo>
                  <a:cubicBezTo>
                    <a:pt x="96" y="231"/>
                    <a:pt x="127" y="243"/>
                    <a:pt x="158" y="243"/>
                  </a:cubicBezTo>
                  <a:cubicBezTo>
                    <a:pt x="217" y="243"/>
                    <a:pt x="273" y="196"/>
                    <a:pt x="273" y="130"/>
                  </a:cubicBezTo>
                  <a:cubicBezTo>
                    <a:pt x="273" y="58"/>
                    <a:pt x="230" y="1"/>
                    <a:pt x="158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91" name="Google Shape;4343;p64"/>
            <p:cNvSpPr/>
            <p:nvPr/>
          </p:nvSpPr>
          <p:spPr>
            <a:xfrm>
              <a:off x="5152588" y="3699763"/>
              <a:ext cx="6125" cy="5925"/>
            </a:xfrm>
            <a:custGeom>
              <a:avLst/>
              <a:gdLst/>
              <a:ahLst/>
              <a:cxnLst/>
              <a:rect l="l" t="t" r="r" b="b"/>
              <a:pathLst>
                <a:path w="245" h="237" extrusionOk="0">
                  <a:moveTo>
                    <a:pt x="123" y="1"/>
                  </a:moveTo>
                  <a:cubicBezTo>
                    <a:pt x="62" y="1"/>
                    <a:pt x="1" y="40"/>
                    <a:pt x="1" y="119"/>
                  </a:cubicBezTo>
                  <a:cubicBezTo>
                    <a:pt x="1" y="198"/>
                    <a:pt x="62" y="237"/>
                    <a:pt x="123" y="237"/>
                  </a:cubicBezTo>
                  <a:cubicBezTo>
                    <a:pt x="184" y="237"/>
                    <a:pt x="245" y="198"/>
                    <a:pt x="245" y="119"/>
                  </a:cubicBezTo>
                  <a:cubicBezTo>
                    <a:pt x="245" y="40"/>
                    <a:pt x="184" y="1"/>
                    <a:pt x="123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92" name="Google Shape;4344;p64"/>
            <p:cNvSpPr/>
            <p:nvPr/>
          </p:nvSpPr>
          <p:spPr>
            <a:xfrm>
              <a:off x="4898913" y="3708713"/>
              <a:ext cx="6125" cy="5950"/>
            </a:xfrm>
            <a:custGeom>
              <a:avLst/>
              <a:gdLst/>
              <a:ahLst/>
              <a:cxnLst/>
              <a:rect l="l" t="t" r="r" b="b"/>
              <a:pathLst>
                <a:path w="245" h="238" extrusionOk="0">
                  <a:moveTo>
                    <a:pt x="122" y="1"/>
                  </a:moveTo>
                  <a:cubicBezTo>
                    <a:pt x="61" y="1"/>
                    <a:pt x="0" y="40"/>
                    <a:pt x="0" y="119"/>
                  </a:cubicBezTo>
                  <a:cubicBezTo>
                    <a:pt x="0" y="198"/>
                    <a:pt x="61" y="237"/>
                    <a:pt x="122" y="237"/>
                  </a:cubicBezTo>
                  <a:cubicBezTo>
                    <a:pt x="183" y="237"/>
                    <a:pt x="244" y="198"/>
                    <a:pt x="244" y="119"/>
                  </a:cubicBezTo>
                  <a:cubicBezTo>
                    <a:pt x="244" y="40"/>
                    <a:pt x="183" y="1"/>
                    <a:pt x="122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93" name="Google Shape;4345;p64"/>
            <p:cNvSpPr/>
            <p:nvPr/>
          </p:nvSpPr>
          <p:spPr>
            <a:xfrm>
              <a:off x="4925063" y="3727088"/>
              <a:ext cx="7200" cy="5850"/>
            </a:xfrm>
            <a:custGeom>
              <a:avLst/>
              <a:gdLst/>
              <a:ahLst/>
              <a:cxnLst/>
              <a:rect l="l" t="t" r="r" b="b"/>
              <a:pathLst>
                <a:path w="288" h="234" extrusionOk="0">
                  <a:moveTo>
                    <a:pt x="158" y="0"/>
                  </a:moveTo>
                  <a:cubicBezTo>
                    <a:pt x="58" y="0"/>
                    <a:pt x="1" y="129"/>
                    <a:pt x="72" y="201"/>
                  </a:cubicBezTo>
                  <a:cubicBezTo>
                    <a:pt x="99" y="223"/>
                    <a:pt x="130" y="233"/>
                    <a:pt x="160" y="233"/>
                  </a:cubicBezTo>
                  <a:cubicBezTo>
                    <a:pt x="226" y="233"/>
                    <a:pt x="287" y="184"/>
                    <a:pt x="287" y="115"/>
                  </a:cubicBezTo>
                  <a:cubicBezTo>
                    <a:pt x="287" y="43"/>
                    <a:pt x="230" y="0"/>
                    <a:pt x="158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94" name="Google Shape;4346;p64"/>
            <p:cNvSpPr/>
            <p:nvPr/>
          </p:nvSpPr>
          <p:spPr>
            <a:xfrm>
              <a:off x="4990288" y="3549138"/>
              <a:ext cx="85650" cy="63300"/>
            </a:xfrm>
            <a:custGeom>
              <a:avLst/>
              <a:gdLst/>
              <a:ahLst/>
              <a:cxnLst/>
              <a:rect l="l" t="t" r="r" b="b"/>
              <a:pathLst>
                <a:path w="3426" h="2532" extrusionOk="0">
                  <a:moveTo>
                    <a:pt x="859" y="1"/>
                  </a:moveTo>
                  <a:cubicBezTo>
                    <a:pt x="822" y="1"/>
                    <a:pt x="785" y="3"/>
                    <a:pt x="746" y="9"/>
                  </a:cubicBezTo>
                  <a:cubicBezTo>
                    <a:pt x="0" y="110"/>
                    <a:pt x="1075" y="2116"/>
                    <a:pt x="1692" y="2532"/>
                  </a:cubicBezTo>
                  <a:cubicBezTo>
                    <a:pt x="2508" y="1744"/>
                    <a:pt x="3426" y="325"/>
                    <a:pt x="2852" y="81"/>
                  </a:cubicBezTo>
                  <a:cubicBezTo>
                    <a:pt x="2796" y="59"/>
                    <a:pt x="2739" y="49"/>
                    <a:pt x="2683" y="49"/>
                  </a:cubicBezTo>
                  <a:cubicBezTo>
                    <a:pt x="2160" y="49"/>
                    <a:pt x="1692" y="927"/>
                    <a:pt x="1692" y="927"/>
                  </a:cubicBezTo>
                  <a:cubicBezTo>
                    <a:pt x="1692" y="927"/>
                    <a:pt x="1511" y="1"/>
                    <a:pt x="859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95" name="Google Shape;4347;p64"/>
            <p:cNvSpPr/>
            <p:nvPr/>
          </p:nvSpPr>
          <p:spPr>
            <a:xfrm>
              <a:off x="5025038" y="3621738"/>
              <a:ext cx="10425" cy="54125"/>
            </a:xfrm>
            <a:custGeom>
              <a:avLst/>
              <a:gdLst/>
              <a:ahLst/>
              <a:cxnLst/>
              <a:rect l="l" t="t" r="r" b="b"/>
              <a:pathLst>
                <a:path w="417" h="2165" extrusionOk="0">
                  <a:moveTo>
                    <a:pt x="259" y="1"/>
                  </a:moveTo>
                  <a:cubicBezTo>
                    <a:pt x="115" y="330"/>
                    <a:pt x="44" y="703"/>
                    <a:pt x="29" y="1076"/>
                  </a:cubicBezTo>
                  <a:cubicBezTo>
                    <a:pt x="1" y="1448"/>
                    <a:pt x="44" y="1806"/>
                    <a:pt x="144" y="2165"/>
                  </a:cubicBezTo>
                  <a:cubicBezTo>
                    <a:pt x="287" y="1821"/>
                    <a:pt x="373" y="1463"/>
                    <a:pt x="388" y="1090"/>
                  </a:cubicBezTo>
                  <a:cubicBezTo>
                    <a:pt x="416" y="717"/>
                    <a:pt x="373" y="345"/>
                    <a:pt x="259" y="1"/>
                  </a:cubicBezTo>
                  <a:close/>
                </a:path>
              </a:pathLst>
            </a:custGeom>
            <a:solidFill>
              <a:srgbClr val="FFD3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96" name="Google Shape;4348;p64"/>
            <p:cNvSpPr/>
            <p:nvPr/>
          </p:nvSpPr>
          <p:spPr>
            <a:xfrm>
              <a:off x="4983463" y="3610988"/>
              <a:ext cx="36225" cy="22250"/>
            </a:xfrm>
            <a:custGeom>
              <a:avLst/>
              <a:gdLst/>
              <a:ahLst/>
              <a:cxnLst/>
              <a:rect l="l" t="t" r="r" b="b"/>
              <a:pathLst>
                <a:path w="1449" h="890" extrusionOk="0">
                  <a:moveTo>
                    <a:pt x="1449" y="1"/>
                  </a:moveTo>
                  <a:lnTo>
                    <a:pt x="1449" y="1"/>
                  </a:lnTo>
                  <a:cubicBezTo>
                    <a:pt x="861" y="72"/>
                    <a:pt x="331" y="402"/>
                    <a:pt x="1" y="889"/>
                  </a:cubicBezTo>
                  <a:cubicBezTo>
                    <a:pt x="288" y="861"/>
                    <a:pt x="560" y="760"/>
                    <a:pt x="818" y="603"/>
                  </a:cubicBezTo>
                  <a:cubicBezTo>
                    <a:pt x="1062" y="445"/>
                    <a:pt x="1291" y="244"/>
                    <a:pt x="1449" y="1"/>
                  </a:cubicBezTo>
                  <a:close/>
                </a:path>
              </a:pathLst>
            </a:custGeom>
            <a:solidFill>
              <a:srgbClr val="FFD3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97" name="Google Shape;4349;p64"/>
            <p:cNvSpPr/>
            <p:nvPr/>
          </p:nvSpPr>
          <p:spPr>
            <a:xfrm>
              <a:off x="5042963" y="3610988"/>
              <a:ext cx="36200" cy="22250"/>
            </a:xfrm>
            <a:custGeom>
              <a:avLst/>
              <a:gdLst/>
              <a:ahLst/>
              <a:cxnLst/>
              <a:rect l="l" t="t" r="r" b="b"/>
              <a:pathLst>
                <a:path w="1448" h="890" extrusionOk="0">
                  <a:moveTo>
                    <a:pt x="0" y="1"/>
                  </a:moveTo>
                  <a:cubicBezTo>
                    <a:pt x="158" y="244"/>
                    <a:pt x="373" y="445"/>
                    <a:pt x="631" y="603"/>
                  </a:cubicBezTo>
                  <a:cubicBezTo>
                    <a:pt x="874" y="760"/>
                    <a:pt x="1161" y="861"/>
                    <a:pt x="1448" y="889"/>
                  </a:cubicBezTo>
                  <a:cubicBezTo>
                    <a:pt x="1118" y="402"/>
                    <a:pt x="588" y="72"/>
                    <a:pt x="0" y="1"/>
                  </a:cubicBezTo>
                  <a:close/>
                </a:path>
              </a:pathLst>
            </a:custGeom>
            <a:solidFill>
              <a:srgbClr val="FFD3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98" name="Google Shape;4350;p64"/>
            <p:cNvSpPr/>
            <p:nvPr/>
          </p:nvSpPr>
          <p:spPr>
            <a:xfrm>
              <a:off x="4950863" y="3492388"/>
              <a:ext cx="82450" cy="49125"/>
            </a:xfrm>
            <a:custGeom>
              <a:avLst/>
              <a:gdLst/>
              <a:ahLst/>
              <a:cxnLst/>
              <a:rect l="l" t="t" r="r" b="b"/>
              <a:pathLst>
                <a:path w="3298" h="1965" extrusionOk="0">
                  <a:moveTo>
                    <a:pt x="3297" y="1"/>
                  </a:moveTo>
                  <a:cubicBezTo>
                    <a:pt x="3125" y="1"/>
                    <a:pt x="2939" y="1"/>
                    <a:pt x="2767" y="15"/>
                  </a:cubicBezTo>
                  <a:cubicBezTo>
                    <a:pt x="2194" y="230"/>
                    <a:pt x="1663" y="502"/>
                    <a:pt x="1147" y="817"/>
                  </a:cubicBezTo>
                  <a:cubicBezTo>
                    <a:pt x="631" y="1133"/>
                    <a:pt x="201" y="1520"/>
                    <a:pt x="1" y="1964"/>
                  </a:cubicBezTo>
                  <a:cubicBezTo>
                    <a:pt x="517" y="1735"/>
                    <a:pt x="1018" y="1491"/>
                    <a:pt x="1491" y="1190"/>
                  </a:cubicBezTo>
                  <a:cubicBezTo>
                    <a:pt x="2194" y="774"/>
                    <a:pt x="2867" y="316"/>
                    <a:pt x="3297" y="1"/>
                  </a:cubicBezTo>
                  <a:close/>
                </a:path>
              </a:pathLst>
            </a:custGeom>
            <a:solidFill>
              <a:srgbClr val="FF51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99" name="Google Shape;4351;p64"/>
            <p:cNvSpPr/>
            <p:nvPr/>
          </p:nvSpPr>
          <p:spPr>
            <a:xfrm>
              <a:off x="5038288" y="3492738"/>
              <a:ext cx="88525" cy="39800"/>
            </a:xfrm>
            <a:custGeom>
              <a:avLst/>
              <a:gdLst/>
              <a:ahLst/>
              <a:cxnLst/>
              <a:rect l="l" t="t" r="r" b="b"/>
              <a:pathLst>
                <a:path w="3541" h="1592" extrusionOk="0">
                  <a:moveTo>
                    <a:pt x="1" y="1"/>
                  </a:moveTo>
                  <a:cubicBezTo>
                    <a:pt x="674" y="545"/>
                    <a:pt x="1420" y="1004"/>
                    <a:pt x="2237" y="1334"/>
                  </a:cubicBezTo>
                  <a:cubicBezTo>
                    <a:pt x="2638" y="1506"/>
                    <a:pt x="3082" y="1592"/>
                    <a:pt x="3541" y="1592"/>
                  </a:cubicBezTo>
                  <a:cubicBezTo>
                    <a:pt x="3412" y="1434"/>
                    <a:pt x="3011" y="1205"/>
                    <a:pt x="2509" y="961"/>
                  </a:cubicBezTo>
                  <a:cubicBezTo>
                    <a:pt x="1835" y="617"/>
                    <a:pt x="990" y="259"/>
                    <a:pt x="388" y="15"/>
                  </a:cubicBezTo>
                  <a:cubicBezTo>
                    <a:pt x="259" y="1"/>
                    <a:pt x="130" y="1"/>
                    <a:pt x="1" y="1"/>
                  </a:cubicBezTo>
                  <a:close/>
                </a:path>
              </a:pathLst>
            </a:custGeom>
            <a:solidFill>
              <a:srgbClr val="FF51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00" name="Google Shape;4352;p64"/>
            <p:cNvSpPr/>
            <p:nvPr/>
          </p:nvSpPr>
          <p:spPr>
            <a:xfrm>
              <a:off x="5028613" y="3492388"/>
              <a:ext cx="11850" cy="59875"/>
            </a:xfrm>
            <a:custGeom>
              <a:avLst/>
              <a:gdLst/>
              <a:ahLst/>
              <a:cxnLst/>
              <a:rect l="l" t="t" r="r" b="b"/>
              <a:pathLst>
                <a:path w="474" h="2395" extrusionOk="0">
                  <a:moveTo>
                    <a:pt x="202" y="1"/>
                  </a:moveTo>
                  <a:cubicBezTo>
                    <a:pt x="116" y="559"/>
                    <a:pt x="1" y="1434"/>
                    <a:pt x="73" y="1993"/>
                  </a:cubicBezTo>
                  <a:cubicBezTo>
                    <a:pt x="87" y="2136"/>
                    <a:pt x="130" y="2265"/>
                    <a:pt x="202" y="2394"/>
                  </a:cubicBezTo>
                  <a:cubicBezTo>
                    <a:pt x="273" y="2279"/>
                    <a:pt x="330" y="2150"/>
                    <a:pt x="345" y="2021"/>
                  </a:cubicBezTo>
                  <a:cubicBezTo>
                    <a:pt x="474" y="1477"/>
                    <a:pt x="459" y="617"/>
                    <a:pt x="373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01" name="Google Shape;4353;p64"/>
            <p:cNvSpPr/>
            <p:nvPr/>
          </p:nvSpPr>
          <p:spPr>
            <a:xfrm>
              <a:off x="4941188" y="3516763"/>
              <a:ext cx="9700" cy="8350"/>
            </a:xfrm>
            <a:custGeom>
              <a:avLst/>
              <a:gdLst/>
              <a:ahLst/>
              <a:cxnLst/>
              <a:rect l="l" t="t" r="r" b="b"/>
              <a:pathLst>
                <a:path w="388" h="334" extrusionOk="0">
                  <a:moveTo>
                    <a:pt x="216" y="0"/>
                  </a:moveTo>
                  <a:cubicBezTo>
                    <a:pt x="72" y="0"/>
                    <a:pt x="1" y="186"/>
                    <a:pt x="101" y="287"/>
                  </a:cubicBezTo>
                  <a:cubicBezTo>
                    <a:pt x="133" y="319"/>
                    <a:pt x="175" y="334"/>
                    <a:pt x="216" y="334"/>
                  </a:cubicBezTo>
                  <a:cubicBezTo>
                    <a:pt x="302" y="334"/>
                    <a:pt x="388" y="269"/>
                    <a:pt x="388" y="172"/>
                  </a:cubicBezTo>
                  <a:cubicBezTo>
                    <a:pt x="388" y="72"/>
                    <a:pt x="316" y="0"/>
                    <a:pt x="216" y="0"/>
                  </a:cubicBezTo>
                  <a:close/>
                </a:path>
              </a:pathLst>
            </a:custGeom>
            <a:solidFill>
              <a:srgbClr val="00BFB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02" name="Google Shape;4354;p64"/>
            <p:cNvSpPr/>
            <p:nvPr/>
          </p:nvSpPr>
          <p:spPr>
            <a:xfrm>
              <a:off x="4979163" y="3545063"/>
              <a:ext cx="8275" cy="8275"/>
            </a:xfrm>
            <a:custGeom>
              <a:avLst/>
              <a:gdLst/>
              <a:ahLst/>
              <a:cxnLst/>
              <a:rect l="l" t="t" r="r" b="b"/>
              <a:pathLst>
                <a:path w="331" h="331" extrusionOk="0">
                  <a:moveTo>
                    <a:pt x="159" y="0"/>
                  </a:moveTo>
                  <a:cubicBezTo>
                    <a:pt x="73" y="0"/>
                    <a:pt x="1" y="72"/>
                    <a:pt x="1" y="158"/>
                  </a:cubicBezTo>
                  <a:cubicBezTo>
                    <a:pt x="1" y="244"/>
                    <a:pt x="73" y="330"/>
                    <a:pt x="159" y="330"/>
                  </a:cubicBezTo>
                  <a:cubicBezTo>
                    <a:pt x="259" y="330"/>
                    <a:pt x="331" y="244"/>
                    <a:pt x="331" y="158"/>
                  </a:cubicBezTo>
                  <a:cubicBezTo>
                    <a:pt x="331" y="72"/>
                    <a:pt x="259" y="0"/>
                    <a:pt x="159" y="0"/>
                  </a:cubicBezTo>
                  <a:close/>
                </a:path>
              </a:pathLst>
            </a:custGeom>
            <a:solidFill>
              <a:srgbClr val="00BFB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03" name="Google Shape;4355;p64"/>
            <p:cNvSpPr/>
            <p:nvPr/>
          </p:nvSpPr>
          <p:spPr>
            <a:xfrm>
              <a:off x="5087738" y="3542638"/>
              <a:ext cx="9000" cy="8350"/>
            </a:xfrm>
            <a:custGeom>
              <a:avLst/>
              <a:gdLst/>
              <a:ahLst/>
              <a:cxnLst/>
              <a:rect l="l" t="t" r="r" b="b"/>
              <a:pathLst>
                <a:path w="360" h="334" extrusionOk="0">
                  <a:moveTo>
                    <a:pt x="180" y="1"/>
                  </a:moveTo>
                  <a:cubicBezTo>
                    <a:pt x="90" y="1"/>
                    <a:pt x="1" y="62"/>
                    <a:pt x="15" y="183"/>
                  </a:cubicBezTo>
                  <a:cubicBezTo>
                    <a:pt x="22" y="284"/>
                    <a:pt x="97" y="334"/>
                    <a:pt x="175" y="334"/>
                  </a:cubicBezTo>
                  <a:cubicBezTo>
                    <a:pt x="252" y="334"/>
                    <a:pt x="330" y="284"/>
                    <a:pt x="345" y="183"/>
                  </a:cubicBezTo>
                  <a:cubicBezTo>
                    <a:pt x="359" y="62"/>
                    <a:pt x="269" y="1"/>
                    <a:pt x="180" y="1"/>
                  </a:cubicBezTo>
                  <a:close/>
                </a:path>
              </a:pathLst>
            </a:custGeom>
            <a:solidFill>
              <a:srgbClr val="00BFB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04" name="Google Shape;4356;p64"/>
            <p:cNvSpPr/>
            <p:nvPr/>
          </p:nvSpPr>
          <p:spPr>
            <a:xfrm>
              <a:off x="5127513" y="3515313"/>
              <a:ext cx="7900" cy="6475"/>
            </a:xfrm>
            <a:custGeom>
              <a:avLst/>
              <a:gdLst/>
              <a:ahLst/>
              <a:cxnLst/>
              <a:rect l="l" t="t" r="r" b="b"/>
              <a:pathLst>
                <a:path w="316" h="259" extrusionOk="0">
                  <a:moveTo>
                    <a:pt x="29" y="1"/>
                  </a:moveTo>
                  <a:cubicBezTo>
                    <a:pt x="15" y="29"/>
                    <a:pt x="1" y="58"/>
                    <a:pt x="1" y="101"/>
                  </a:cubicBezTo>
                  <a:cubicBezTo>
                    <a:pt x="1" y="187"/>
                    <a:pt x="72" y="259"/>
                    <a:pt x="173" y="259"/>
                  </a:cubicBezTo>
                  <a:cubicBezTo>
                    <a:pt x="230" y="259"/>
                    <a:pt x="287" y="230"/>
                    <a:pt x="316" y="173"/>
                  </a:cubicBezTo>
                  <a:cubicBezTo>
                    <a:pt x="216" y="115"/>
                    <a:pt x="130" y="58"/>
                    <a:pt x="29" y="1"/>
                  </a:cubicBezTo>
                  <a:close/>
                </a:path>
              </a:pathLst>
            </a:custGeom>
            <a:solidFill>
              <a:srgbClr val="00BFB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05" name="Google Shape;4357;p64"/>
            <p:cNvSpPr/>
            <p:nvPr/>
          </p:nvSpPr>
          <p:spPr>
            <a:xfrm>
              <a:off x="5148288" y="3686913"/>
              <a:ext cx="72050" cy="68500"/>
            </a:xfrm>
            <a:custGeom>
              <a:avLst/>
              <a:gdLst/>
              <a:ahLst/>
              <a:cxnLst/>
              <a:rect l="l" t="t" r="r" b="b"/>
              <a:pathLst>
                <a:path w="2882" h="2740" extrusionOk="0">
                  <a:moveTo>
                    <a:pt x="2443" y="0"/>
                  </a:moveTo>
                  <a:cubicBezTo>
                    <a:pt x="2437" y="0"/>
                    <a:pt x="2430" y="1"/>
                    <a:pt x="2423" y="2"/>
                  </a:cubicBezTo>
                  <a:cubicBezTo>
                    <a:pt x="1965" y="74"/>
                    <a:pt x="2538" y="1923"/>
                    <a:pt x="2595" y="2123"/>
                  </a:cubicBezTo>
                  <a:cubicBezTo>
                    <a:pt x="2514" y="1934"/>
                    <a:pt x="1871" y="430"/>
                    <a:pt x="1558" y="430"/>
                  </a:cubicBezTo>
                  <a:cubicBezTo>
                    <a:pt x="1539" y="430"/>
                    <a:pt x="1522" y="435"/>
                    <a:pt x="1506" y="446"/>
                  </a:cubicBezTo>
                  <a:cubicBezTo>
                    <a:pt x="1205" y="633"/>
                    <a:pt x="2323" y="2224"/>
                    <a:pt x="2395" y="2310"/>
                  </a:cubicBezTo>
                  <a:cubicBezTo>
                    <a:pt x="2316" y="2231"/>
                    <a:pt x="1160" y="955"/>
                    <a:pt x="819" y="955"/>
                  </a:cubicBezTo>
                  <a:cubicBezTo>
                    <a:pt x="787" y="955"/>
                    <a:pt x="762" y="966"/>
                    <a:pt x="746" y="991"/>
                  </a:cubicBezTo>
                  <a:cubicBezTo>
                    <a:pt x="546" y="1278"/>
                    <a:pt x="2008" y="2338"/>
                    <a:pt x="2165" y="2467"/>
                  </a:cubicBezTo>
                  <a:cubicBezTo>
                    <a:pt x="2005" y="2399"/>
                    <a:pt x="755" y="1918"/>
                    <a:pt x="245" y="1918"/>
                  </a:cubicBezTo>
                  <a:cubicBezTo>
                    <a:pt x="117" y="1918"/>
                    <a:pt x="35" y="1948"/>
                    <a:pt x="30" y="2023"/>
                  </a:cubicBezTo>
                  <a:cubicBezTo>
                    <a:pt x="1" y="2338"/>
                    <a:pt x="1535" y="2625"/>
                    <a:pt x="2251" y="2740"/>
                  </a:cubicBezTo>
                  <a:cubicBezTo>
                    <a:pt x="2509" y="2596"/>
                    <a:pt x="2710" y="2381"/>
                    <a:pt x="2882" y="2152"/>
                  </a:cubicBezTo>
                  <a:cubicBezTo>
                    <a:pt x="2868" y="1421"/>
                    <a:pt x="2785" y="0"/>
                    <a:pt x="2443" y="0"/>
                  </a:cubicBezTo>
                  <a:close/>
                </a:path>
              </a:pathLst>
            </a:custGeom>
            <a:solidFill>
              <a:srgbClr val="FFD3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006" name="Google Shape;4280;p64"/>
          <p:cNvGrpSpPr/>
          <p:nvPr/>
        </p:nvGrpSpPr>
        <p:grpSpPr>
          <a:xfrm>
            <a:off x="7438009" y="1934547"/>
            <a:ext cx="776357" cy="705285"/>
            <a:chOff x="4359838" y="3100663"/>
            <a:chExt cx="1325950" cy="1223250"/>
          </a:xfrm>
        </p:grpSpPr>
        <p:sp>
          <p:nvSpPr>
            <p:cNvPr id="2007" name="Google Shape;4281;p64"/>
            <p:cNvSpPr/>
            <p:nvPr/>
          </p:nvSpPr>
          <p:spPr>
            <a:xfrm>
              <a:off x="4548488" y="3326938"/>
              <a:ext cx="908700" cy="765750"/>
            </a:xfrm>
            <a:custGeom>
              <a:avLst/>
              <a:gdLst/>
              <a:ahLst/>
              <a:cxnLst/>
              <a:rect l="l" t="t" r="r" b="b"/>
              <a:pathLst>
                <a:path w="36348" h="30630" extrusionOk="0">
                  <a:moveTo>
                    <a:pt x="16255" y="0"/>
                  </a:moveTo>
                  <a:cubicBezTo>
                    <a:pt x="14141" y="0"/>
                    <a:pt x="12326" y="1720"/>
                    <a:pt x="11997" y="3050"/>
                  </a:cubicBezTo>
                  <a:cubicBezTo>
                    <a:pt x="11347" y="2890"/>
                    <a:pt x="10756" y="2817"/>
                    <a:pt x="10223" y="2817"/>
                  </a:cubicBezTo>
                  <a:cubicBezTo>
                    <a:pt x="6787" y="2817"/>
                    <a:pt x="5768" y="5854"/>
                    <a:pt x="6822" y="8224"/>
                  </a:cubicBezTo>
                  <a:cubicBezTo>
                    <a:pt x="0" y="11062"/>
                    <a:pt x="4931" y="15304"/>
                    <a:pt x="4931" y="15304"/>
                  </a:cubicBezTo>
                  <a:cubicBezTo>
                    <a:pt x="1362" y="20220"/>
                    <a:pt x="6822" y="22370"/>
                    <a:pt x="6822" y="22370"/>
                  </a:cubicBezTo>
                  <a:cubicBezTo>
                    <a:pt x="5910" y="27321"/>
                    <a:pt x="10933" y="27546"/>
                    <a:pt x="11853" y="27546"/>
                  </a:cubicBezTo>
                  <a:cubicBezTo>
                    <a:pt x="11945" y="27546"/>
                    <a:pt x="11997" y="27544"/>
                    <a:pt x="11997" y="27544"/>
                  </a:cubicBezTo>
                  <a:cubicBezTo>
                    <a:pt x="12886" y="29946"/>
                    <a:pt x="14323" y="30629"/>
                    <a:pt x="15671" y="30629"/>
                  </a:cubicBezTo>
                  <a:cubicBezTo>
                    <a:pt x="17452" y="30629"/>
                    <a:pt x="19077" y="29436"/>
                    <a:pt x="19077" y="29436"/>
                  </a:cubicBezTo>
                  <a:cubicBezTo>
                    <a:pt x="19918" y="29896"/>
                    <a:pt x="20733" y="30087"/>
                    <a:pt x="21495" y="30087"/>
                  </a:cubicBezTo>
                  <a:cubicBezTo>
                    <a:pt x="24439" y="30087"/>
                    <a:pt x="26600" y="27240"/>
                    <a:pt x="26430" y="26011"/>
                  </a:cubicBezTo>
                  <a:lnTo>
                    <a:pt x="26430" y="26011"/>
                  </a:lnTo>
                  <a:cubicBezTo>
                    <a:pt x="26602" y="26024"/>
                    <a:pt x="26769" y="26030"/>
                    <a:pt x="26929" y="26030"/>
                  </a:cubicBezTo>
                  <a:cubicBezTo>
                    <a:pt x="30802" y="26030"/>
                    <a:pt x="31317" y="22370"/>
                    <a:pt x="31317" y="22370"/>
                  </a:cubicBezTo>
                  <a:cubicBezTo>
                    <a:pt x="36348" y="20292"/>
                    <a:pt x="33223" y="15304"/>
                    <a:pt x="33223" y="15304"/>
                  </a:cubicBezTo>
                  <a:cubicBezTo>
                    <a:pt x="35559" y="11090"/>
                    <a:pt x="31317" y="8224"/>
                    <a:pt x="31317" y="8224"/>
                  </a:cubicBezTo>
                  <a:cubicBezTo>
                    <a:pt x="31116" y="4340"/>
                    <a:pt x="28809" y="3150"/>
                    <a:pt x="26143" y="3050"/>
                  </a:cubicBezTo>
                  <a:cubicBezTo>
                    <a:pt x="25252" y="961"/>
                    <a:pt x="23792" y="225"/>
                    <a:pt x="22271" y="225"/>
                  </a:cubicBezTo>
                  <a:cubicBezTo>
                    <a:pt x="21173" y="225"/>
                    <a:pt x="20044" y="609"/>
                    <a:pt x="19077" y="1143"/>
                  </a:cubicBezTo>
                  <a:cubicBezTo>
                    <a:pt x="18145" y="324"/>
                    <a:pt x="17172" y="0"/>
                    <a:pt x="16255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08" name="Google Shape;4282;p64"/>
            <p:cNvSpPr/>
            <p:nvPr/>
          </p:nvSpPr>
          <p:spPr>
            <a:xfrm>
              <a:off x="4420913" y="3182363"/>
              <a:ext cx="1221875" cy="1040725"/>
            </a:xfrm>
            <a:custGeom>
              <a:avLst/>
              <a:gdLst/>
              <a:ahLst/>
              <a:cxnLst/>
              <a:rect l="l" t="t" r="r" b="b"/>
              <a:pathLst>
                <a:path w="48875" h="41629" extrusionOk="0">
                  <a:moveTo>
                    <a:pt x="26945" y="1"/>
                  </a:moveTo>
                  <a:cubicBezTo>
                    <a:pt x="25225" y="1"/>
                    <a:pt x="23765" y="644"/>
                    <a:pt x="22947" y="2182"/>
                  </a:cubicBezTo>
                  <a:cubicBezTo>
                    <a:pt x="21633" y="1043"/>
                    <a:pt x="20401" y="601"/>
                    <a:pt x="19281" y="601"/>
                  </a:cubicBezTo>
                  <a:cubicBezTo>
                    <a:pt x="15445" y="601"/>
                    <a:pt x="12929" y="5780"/>
                    <a:pt x="12929" y="5780"/>
                  </a:cubicBezTo>
                  <a:lnTo>
                    <a:pt x="12929" y="5794"/>
                  </a:lnTo>
                  <a:cubicBezTo>
                    <a:pt x="5562" y="6353"/>
                    <a:pt x="6952" y="13319"/>
                    <a:pt x="6952" y="13319"/>
                  </a:cubicBezTo>
                  <a:cubicBezTo>
                    <a:pt x="1" y="17819"/>
                    <a:pt x="5390" y="22807"/>
                    <a:pt x="5390" y="22807"/>
                  </a:cubicBezTo>
                  <a:cubicBezTo>
                    <a:pt x="990" y="28683"/>
                    <a:pt x="8314" y="31321"/>
                    <a:pt x="8314" y="31321"/>
                  </a:cubicBezTo>
                  <a:cubicBezTo>
                    <a:pt x="8261" y="37513"/>
                    <a:pt x="12712" y="38338"/>
                    <a:pt x="15088" y="38338"/>
                  </a:cubicBezTo>
                  <a:cubicBezTo>
                    <a:pt x="15951" y="38338"/>
                    <a:pt x="16541" y="38229"/>
                    <a:pt x="16541" y="38229"/>
                  </a:cubicBezTo>
                  <a:cubicBezTo>
                    <a:pt x="17803" y="40839"/>
                    <a:pt x="19464" y="41628"/>
                    <a:pt x="21011" y="41628"/>
                  </a:cubicBezTo>
                  <a:cubicBezTo>
                    <a:pt x="23381" y="41628"/>
                    <a:pt x="25484" y="39777"/>
                    <a:pt x="25484" y="39777"/>
                  </a:cubicBezTo>
                  <a:cubicBezTo>
                    <a:pt x="27170" y="40730"/>
                    <a:pt x="28597" y="41106"/>
                    <a:pt x="29800" y="41106"/>
                  </a:cubicBezTo>
                  <a:cubicBezTo>
                    <a:pt x="34275" y="41106"/>
                    <a:pt x="35646" y="35907"/>
                    <a:pt x="35646" y="35907"/>
                  </a:cubicBezTo>
                  <a:cubicBezTo>
                    <a:pt x="45149" y="35248"/>
                    <a:pt x="41150" y="29056"/>
                    <a:pt x="41150" y="29056"/>
                  </a:cubicBezTo>
                  <a:cubicBezTo>
                    <a:pt x="48875" y="24513"/>
                    <a:pt x="42970" y="19181"/>
                    <a:pt x="42970" y="19181"/>
                  </a:cubicBezTo>
                  <a:cubicBezTo>
                    <a:pt x="46381" y="10309"/>
                    <a:pt x="39143" y="9650"/>
                    <a:pt x="39143" y="9650"/>
                  </a:cubicBezTo>
                  <a:cubicBezTo>
                    <a:pt x="38626" y="5055"/>
                    <a:pt x="31763" y="1"/>
                    <a:pt x="26945" y="1"/>
                  </a:cubicBezTo>
                  <a:close/>
                </a:path>
              </a:pathLst>
            </a:custGeom>
            <a:solidFill>
              <a:srgbClr val="FF51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09" name="Google Shape;4283;p64"/>
            <p:cNvSpPr/>
            <p:nvPr/>
          </p:nvSpPr>
          <p:spPr>
            <a:xfrm>
              <a:off x="4985363" y="3110788"/>
              <a:ext cx="435650" cy="594475"/>
            </a:xfrm>
            <a:custGeom>
              <a:avLst/>
              <a:gdLst/>
              <a:ahLst/>
              <a:cxnLst/>
              <a:rect l="l" t="t" r="r" b="b"/>
              <a:pathLst>
                <a:path w="17426" h="23779" extrusionOk="0">
                  <a:moveTo>
                    <a:pt x="7755" y="1"/>
                  </a:moveTo>
                  <a:cubicBezTo>
                    <a:pt x="1" y="1"/>
                    <a:pt x="1387" y="23778"/>
                    <a:pt x="1387" y="23778"/>
                  </a:cubicBezTo>
                  <a:cubicBezTo>
                    <a:pt x="1387" y="23778"/>
                    <a:pt x="17425" y="1978"/>
                    <a:pt x="8654" y="101"/>
                  </a:cubicBezTo>
                  <a:cubicBezTo>
                    <a:pt x="8341" y="33"/>
                    <a:pt x="8042" y="1"/>
                    <a:pt x="7755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10" name="Google Shape;4284;p64"/>
            <p:cNvSpPr/>
            <p:nvPr/>
          </p:nvSpPr>
          <p:spPr>
            <a:xfrm>
              <a:off x="4716538" y="3100663"/>
              <a:ext cx="335100" cy="613200"/>
            </a:xfrm>
            <a:custGeom>
              <a:avLst/>
              <a:gdLst/>
              <a:ahLst/>
              <a:cxnLst/>
              <a:rect l="l" t="t" r="r" b="b"/>
              <a:pathLst>
                <a:path w="13404" h="24528" extrusionOk="0">
                  <a:moveTo>
                    <a:pt x="7333" y="1"/>
                  </a:moveTo>
                  <a:cubicBezTo>
                    <a:pt x="7141" y="1"/>
                    <a:pt x="6943" y="25"/>
                    <a:pt x="6736" y="76"/>
                  </a:cubicBezTo>
                  <a:cubicBezTo>
                    <a:pt x="0" y="1738"/>
                    <a:pt x="12326" y="24527"/>
                    <a:pt x="12326" y="24527"/>
                  </a:cubicBezTo>
                  <a:cubicBezTo>
                    <a:pt x="12326" y="24527"/>
                    <a:pt x="13404" y="1"/>
                    <a:pt x="7333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11" name="Google Shape;4285;p64"/>
            <p:cNvSpPr/>
            <p:nvPr/>
          </p:nvSpPr>
          <p:spPr>
            <a:xfrm>
              <a:off x="4421288" y="3262088"/>
              <a:ext cx="603425" cy="451775"/>
            </a:xfrm>
            <a:custGeom>
              <a:avLst/>
              <a:gdLst/>
              <a:ahLst/>
              <a:cxnLst/>
              <a:rect l="l" t="t" r="r" b="b"/>
              <a:pathLst>
                <a:path w="24137" h="18071" extrusionOk="0">
                  <a:moveTo>
                    <a:pt x="7998" y="1"/>
                  </a:moveTo>
                  <a:cubicBezTo>
                    <a:pt x="7175" y="1"/>
                    <a:pt x="6415" y="311"/>
                    <a:pt x="5747" y="1014"/>
                  </a:cubicBezTo>
                  <a:cubicBezTo>
                    <a:pt x="0" y="7091"/>
                    <a:pt x="24136" y="18070"/>
                    <a:pt x="24136" y="18070"/>
                  </a:cubicBezTo>
                  <a:cubicBezTo>
                    <a:pt x="24136" y="18070"/>
                    <a:pt x="14267" y="1"/>
                    <a:pt x="7998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12" name="Google Shape;4286;p64"/>
            <p:cNvSpPr/>
            <p:nvPr/>
          </p:nvSpPr>
          <p:spPr>
            <a:xfrm>
              <a:off x="4362513" y="3500413"/>
              <a:ext cx="662200" cy="213450"/>
            </a:xfrm>
            <a:custGeom>
              <a:avLst/>
              <a:gdLst/>
              <a:ahLst/>
              <a:cxnLst/>
              <a:rect l="l" t="t" r="r" b="b"/>
              <a:pathLst>
                <a:path w="26488" h="8538" extrusionOk="0">
                  <a:moveTo>
                    <a:pt x="5572" y="0"/>
                  </a:moveTo>
                  <a:cubicBezTo>
                    <a:pt x="3982" y="0"/>
                    <a:pt x="2816" y="481"/>
                    <a:pt x="2365" y="1672"/>
                  </a:cubicBezTo>
                  <a:cubicBezTo>
                    <a:pt x="0" y="7892"/>
                    <a:pt x="26487" y="8537"/>
                    <a:pt x="26487" y="8537"/>
                  </a:cubicBezTo>
                  <a:cubicBezTo>
                    <a:pt x="26487" y="8537"/>
                    <a:pt x="12268" y="0"/>
                    <a:pt x="5572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13" name="Google Shape;4287;p64"/>
            <p:cNvSpPr/>
            <p:nvPr/>
          </p:nvSpPr>
          <p:spPr>
            <a:xfrm>
              <a:off x="5024688" y="3253563"/>
              <a:ext cx="570100" cy="460650"/>
            </a:xfrm>
            <a:custGeom>
              <a:avLst/>
              <a:gdLst/>
              <a:ahLst/>
              <a:cxnLst/>
              <a:rect l="l" t="t" r="r" b="b"/>
              <a:pathLst>
                <a:path w="22804" h="18426" extrusionOk="0">
                  <a:moveTo>
                    <a:pt x="16118" y="1"/>
                  </a:moveTo>
                  <a:cubicBezTo>
                    <a:pt x="10304" y="1"/>
                    <a:pt x="0" y="18411"/>
                    <a:pt x="0" y="18411"/>
                  </a:cubicBezTo>
                  <a:lnTo>
                    <a:pt x="0" y="18425"/>
                  </a:lnTo>
                  <a:cubicBezTo>
                    <a:pt x="0" y="18425"/>
                    <a:pt x="22803" y="3691"/>
                    <a:pt x="17386" y="352"/>
                  </a:cubicBezTo>
                  <a:cubicBezTo>
                    <a:pt x="16995" y="112"/>
                    <a:pt x="16570" y="1"/>
                    <a:pt x="16118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14" name="Google Shape;4288;p64"/>
            <p:cNvSpPr/>
            <p:nvPr/>
          </p:nvSpPr>
          <p:spPr>
            <a:xfrm>
              <a:off x="5024688" y="3500488"/>
              <a:ext cx="661100" cy="213375"/>
            </a:xfrm>
            <a:custGeom>
              <a:avLst/>
              <a:gdLst/>
              <a:ahLst/>
              <a:cxnLst/>
              <a:rect l="l" t="t" r="r" b="b"/>
              <a:pathLst>
                <a:path w="26444" h="8535" extrusionOk="0">
                  <a:moveTo>
                    <a:pt x="20860" y="1"/>
                  </a:moveTo>
                  <a:cubicBezTo>
                    <a:pt x="14130" y="1"/>
                    <a:pt x="0" y="8534"/>
                    <a:pt x="0" y="8534"/>
                  </a:cubicBezTo>
                  <a:cubicBezTo>
                    <a:pt x="0" y="8534"/>
                    <a:pt x="26444" y="8204"/>
                    <a:pt x="24151" y="1769"/>
                  </a:cubicBezTo>
                  <a:cubicBezTo>
                    <a:pt x="23701" y="508"/>
                    <a:pt x="22500" y="1"/>
                    <a:pt x="20860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15" name="Google Shape;4289;p64"/>
            <p:cNvSpPr/>
            <p:nvPr/>
          </p:nvSpPr>
          <p:spPr>
            <a:xfrm>
              <a:off x="5024688" y="3713838"/>
              <a:ext cx="640325" cy="215100"/>
            </a:xfrm>
            <a:custGeom>
              <a:avLst/>
              <a:gdLst/>
              <a:ahLst/>
              <a:cxnLst/>
              <a:rect l="l" t="t" r="r" b="b"/>
              <a:pathLst>
                <a:path w="25613" h="8604" extrusionOk="0">
                  <a:moveTo>
                    <a:pt x="0" y="0"/>
                  </a:moveTo>
                  <a:cubicBezTo>
                    <a:pt x="0" y="0"/>
                    <a:pt x="15040" y="8604"/>
                    <a:pt x="21368" y="8604"/>
                  </a:cubicBezTo>
                  <a:cubicBezTo>
                    <a:pt x="22775" y="8604"/>
                    <a:pt x="23752" y="8178"/>
                    <a:pt x="24036" y="7138"/>
                  </a:cubicBezTo>
                  <a:cubicBezTo>
                    <a:pt x="25613" y="1419"/>
                    <a:pt x="1" y="0"/>
                    <a:pt x="0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16" name="Google Shape;4290;p64"/>
            <p:cNvSpPr/>
            <p:nvPr/>
          </p:nvSpPr>
          <p:spPr>
            <a:xfrm>
              <a:off x="5020013" y="3705238"/>
              <a:ext cx="567975" cy="454875"/>
            </a:xfrm>
            <a:custGeom>
              <a:avLst/>
              <a:gdLst/>
              <a:ahLst/>
              <a:cxnLst/>
              <a:rect l="l" t="t" r="r" b="b"/>
              <a:pathLst>
                <a:path w="22719" h="18195" extrusionOk="0">
                  <a:moveTo>
                    <a:pt x="1" y="0"/>
                  </a:moveTo>
                  <a:cubicBezTo>
                    <a:pt x="1" y="1"/>
                    <a:pt x="11600" y="18194"/>
                    <a:pt x="16972" y="18194"/>
                  </a:cubicBezTo>
                  <a:cubicBezTo>
                    <a:pt x="17520" y="18194"/>
                    <a:pt x="18004" y="18005"/>
                    <a:pt x="18404" y="17586"/>
                  </a:cubicBezTo>
                  <a:cubicBezTo>
                    <a:pt x="22718" y="13057"/>
                    <a:pt x="331" y="201"/>
                    <a:pt x="1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17" name="Google Shape;4291;p64"/>
            <p:cNvSpPr/>
            <p:nvPr/>
          </p:nvSpPr>
          <p:spPr>
            <a:xfrm>
              <a:off x="5003438" y="3712038"/>
              <a:ext cx="349125" cy="611875"/>
            </a:xfrm>
            <a:custGeom>
              <a:avLst/>
              <a:gdLst/>
              <a:ahLst/>
              <a:cxnLst/>
              <a:rect l="l" t="t" r="r" b="b"/>
              <a:pathLst>
                <a:path w="13965" h="24475" extrusionOk="0">
                  <a:moveTo>
                    <a:pt x="793" y="0"/>
                  </a:moveTo>
                  <a:cubicBezTo>
                    <a:pt x="793" y="1"/>
                    <a:pt x="0" y="24475"/>
                    <a:pt x="6314" y="24475"/>
                  </a:cubicBezTo>
                  <a:cubicBezTo>
                    <a:pt x="6520" y="24475"/>
                    <a:pt x="6734" y="24448"/>
                    <a:pt x="6956" y="24394"/>
                  </a:cubicBezTo>
                  <a:cubicBezTo>
                    <a:pt x="13964" y="22689"/>
                    <a:pt x="793" y="1"/>
                    <a:pt x="793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18" name="Google Shape;4292;p64"/>
            <p:cNvSpPr/>
            <p:nvPr/>
          </p:nvSpPr>
          <p:spPr>
            <a:xfrm>
              <a:off x="4710088" y="3712038"/>
              <a:ext cx="313175" cy="607550"/>
            </a:xfrm>
            <a:custGeom>
              <a:avLst/>
              <a:gdLst/>
              <a:ahLst/>
              <a:cxnLst/>
              <a:rect l="l" t="t" r="r" b="b"/>
              <a:pathLst>
                <a:path w="12527" h="24302" extrusionOk="0">
                  <a:moveTo>
                    <a:pt x="12527" y="0"/>
                  </a:moveTo>
                  <a:cubicBezTo>
                    <a:pt x="12526" y="1"/>
                    <a:pt x="0" y="22531"/>
                    <a:pt x="5819" y="24222"/>
                  </a:cubicBezTo>
                  <a:cubicBezTo>
                    <a:pt x="6004" y="24276"/>
                    <a:pt x="6183" y="24302"/>
                    <a:pt x="6357" y="24302"/>
                  </a:cubicBezTo>
                  <a:cubicBezTo>
                    <a:pt x="11707" y="24302"/>
                    <a:pt x="12527" y="2"/>
                    <a:pt x="12527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19" name="Google Shape;4293;p64"/>
            <p:cNvSpPr/>
            <p:nvPr/>
          </p:nvSpPr>
          <p:spPr>
            <a:xfrm>
              <a:off x="4409813" y="3712038"/>
              <a:ext cx="613450" cy="441400"/>
            </a:xfrm>
            <a:custGeom>
              <a:avLst/>
              <a:gdLst/>
              <a:ahLst/>
              <a:cxnLst/>
              <a:rect l="l" t="t" r="r" b="b"/>
              <a:pathLst>
                <a:path w="24538" h="17656" extrusionOk="0">
                  <a:moveTo>
                    <a:pt x="24538" y="0"/>
                  </a:moveTo>
                  <a:cubicBezTo>
                    <a:pt x="24537" y="1"/>
                    <a:pt x="0" y="12398"/>
                    <a:pt x="6106" y="17013"/>
                  </a:cubicBezTo>
                  <a:cubicBezTo>
                    <a:pt x="6693" y="17456"/>
                    <a:pt x="7338" y="17656"/>
                    <a:pt x="8024" y="17656"/>
                  </a:cubicBezTo>
                  <a:cubicBezTo>
                    <a:pt x="14469" y="17656"/>
                    <a:pt x="24538" y="1"/>
                    <a:pt x="24538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20" name="Google Shape;4294;p64"/>
            <p:cNvSpPr/>
            <p:nvPr/>
          </p:nvSpPr>
          <p:spPr>
            <a:xfrm>
              <a:off x="4359838" y="3711938"/>
              <a:ext cx="663425" cy="208425"/>
            </a:xfrm>
            <a:custGeom>
              <a:avLst/>
              <a:gdLst/>
              <a:ahLst/>
              <a:cxnLst/>
              <a:rect l="l" t="t" r="r" b="b"/>
              <a:pathLst>
                <a:path w="26537" h="8337" extrusionOk="0">
                  <a:moveTo>
                    <a:pt x="25753" y="0"/>
                  </a:moveTo>
                  <a:cubicBezTo>
                    <a:pt x="21353" y="0"/>
                    <a:pt x="1" y="312"/>
                    <a:pt x="2329" y="6397"/>
                  </a:cubicBezTo>
                  <a:cubicBezTo>
                    <a:pt x="2860" y="7784"/>
                    <a:pt x="4188" y="8336"/>
                    <a:pt x="5964" y="8336"/>
                  </a:cubicBezTo>
                  <a:cubicBezTo>
                    <a:pt x="12865" y="8336"/>
                    <a:pt x="26537" y="4"/>
                    <a:pt x="26537" y="4"/>
                  </a:cubicBezTo>
                  <a:cubicBezTo>
                    <a:pt x="26537" y="4"/>
                    <a:pt x="26255" y="0"/>
                    <a:pt x="25753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21" name="Google Shape;4295;p64"/>
            <p:cNvSpPr/>
            <p:nvPr/>
          </p:nvSpPr>
          <p:spPr>
            <a:xfrm>
              <a:off x="4465713" y="3158988"/>
              <a:ext cx="1109000" cy="1097775"/>
            </a:xfrm>
            <a:custGeom>
              <a:avLst/>
              <a:gdLst/>
              <a:ahLst/>
              <a:cxnLst/>
              <a:rect l="l" t="t" r="r" b="b"/>
              <a:pathLst>
                <a:path w="44360" h="43911" extrusionOk="0">
                  <a:moveTo>
                    <a:pt x="28768" y="1"/>
                  </a:moveTo>
                  <a:cubicBezTo>
                    <a:pt x="27055" y="1"/>
                    <a:pt x="26172" y="9252"/>
                    <a:pt x="26172" y="9252"/>
                  </a:cubicBezTo>
                  <a:lnTo>
                    <a:pt x="19779" y="8994"/>
                  </a:lnTo>
                  <a:cubicBezTo>
                    <a:pt x="19779" y="8994"/>
                    <a:pt x="19364" y="638"/>
                    <a:pt x="17916" y="380"/>
                  </a:cubicBezTo>
                  <a:cubicBezTo>
                    <a:pt x="17896" y="376"/>
                    <a:pt x="17876" y="375"/>
                    <a:pt x="17858" y="375"/>
                  </a:cubicBezTo>
                  <a:cubicBezTo>
                    <a:pt x="16521" y="375"/>
                    <a:pt x="18891" y="9309"/>
                    <a:pt x="18891" y="9309"/>
                  </a:cubicBezTo>
                  <a:lnTo>
                    <a:pt x="14290" y="11660"/>
                  </a:lnTo>
                  <a:cubicBezTo>
                    <a:pt x="14290" y="11660"/>
                    <a:pt x="8223" y="6400"/>
                    <a:pt x="6371" y="6400"/>
                  </a:cubicBezTo>
                  <a:cubicBezTo>
                    <a:pt x="6249" y="6400"/>
                    <a:pt x="6145" y="6422"/>
                    <a:pt x="6063" y="6471"/>
                  </a:cubicBezTo>
                  <a:cubicBezTo>
                    <a:pt x="4730" y="7245"/>
                    <a:pt x="13086" y="12677"/>
                    <a:pt x="13086" y="12677"/>
                  </a:cubicBezTo>
                  <a:lnTo>
                    <a:pt x="9388" y="16877"/>
                  </a:lnTo>
                  <a:cubicBezTo>
                    <a:pt x="9388" y="16877"/>
                    <a:pt x="4335" y="15444"/>
                    <a:pt x="1851" y="15444"/>
                  </a:cubicBezTo>
                  <a:cubicBezTo>
                    <a:pt x="1144" y="15444"/>
                    <a:pt x="645" y="15560"/>
                    <a:pt x="531" y="15859"/>
                  </a:cubicBezTo>
                  <a:cubicBezTo>
                    <a:pt x="0" y="17206"/>
                    <a:pt x="8242" y="18410"/>
                    <a:pt x="8242" y="18410"/>
                  </a:cubicBezTo>
                  <a:lnTo>
                    <a:pt x="8672" y="23613"/>
                  </a:lnTo>
                  <a:cubicBezTo>
                    <a:pt x="8672" y="23613"/>
                    <a:pt x="172" y="25677"/>
                    <a:pt x="502" y="27239"/>
                  </a:cubicBezTo>
                  <a:cubicBezTo>
                    <a:pt x="565" y="27536"/>
                    <a:pt x="913" y="27655"/>
                    <a:pt x="1434" y="27655"/>
                  </a:cubicBezTo>
                  <a:cubicBezTo>
                    <a:pt x="3636" y="27655"/>
                    <a:pt x="8929" y="25519"/>
                    <a:pt x="8929" y="25519"/>
                  </a:cubicBezTo>
                  <a:lnTo>
                    <a:pt x="11008" y="29719"/>
                  </a:lnTo>
                  <a:cubicBezTo>
                    <a:pt x="11008" y="29719"/>
                    <a:pt x="4314" y="35724"/>
                    <a:pt x="5346" y="36928"/>
                  </a:cubicBezTo>
                  <a:cubicBezTo>
                    <a:pt x="5436" y="37031"/>
                    <a:pt x="5564" y="37078"/>
                    <a:pt x="5723" y="37078"/>
                  </a:cubicBezTo>
                  <a:cubicBezTo>
                    <a:pt x="7428" y="37078"/>
                    <a:pt x="12728" y="31682"/>
                    <a:pt x="12728" y="31682"/>
                  </a:cubicBezTo>
                  <a:cubicBezTo>
                    <a:pt x="12728" y="31682"/>
                    <a:pt x="14574" y="36205"/>
                    <a:pt x="17251" y="36426"/>
                  </a:cubicBezTo>
                  <a:lnTo>
                    <a:pt x="17251" y="36426"/>
                  </a:lnTo>
                  <a:cubicBezTo>
                    <a:pt x="17127" y="36751"/>
                    <a:pt x="14883" y="42679"/>
                    <a:pt x="16096" y="43808"/>
                  </a:cubicBezTo>
                  <a:cubicBezTo>
                    <a:pt x="16170" y="43877"/>
                    <a:pt x="16244" y="43910"/>
                    <a:pt x="16320" y="43910"/>
                  </a:cubicBezTo>
                  <a:cubicBezTo>
                    <a:pt x="17522" y="43910"/>
                    <a:pt x="18905" y="35638"/>
                    <a:pt x="18905" y="35638"/>
                  </a:cubicBezTo>
                  <a:lnTo>
                    <a:pt x="24538" y="35366"/>
                  </a:lnTo>
                  <a:cubicBezTo>
                    <a:pt x="24538" y="35366"/>
                    <a:pt x="26334" y="43911"/>
                    <a:pt x="27927" y="43911"/>
                  </a:cubicBezTo>
                  <a:cubicBezTo>
                    <a:pt x="27944" y="43911"/>
                    <a:pt x="27961" y="43910"/>
                    <a:pt x="27978" y="43908"/>
                  </a:cubicBezTo>
                  <a:cubicBezTo>
                    <a:pt x="29583" y="43736"/>
                    <a:pt x="25785" y="34749"/>
                    <a:pt x="25785" y="34749"/>
                  </a:cubicBezTo>
                  <a:lnTo>
                    <a:pt x="30643" y="34362"/>
                  </a:lnTo>
                  <a:lnTo>
                    <a:pt x="32120" y="33918"/>
                  </a:lnTo>
                  <a:cubicBezTo>
                    <a:pt x="32120" y="33918"/>
                    <a:pt x="36910" y="37362"/>
                    <a:pt x="38209" y="37362"/>
                  </a:cubicBezTo>
                  <a:cubicBezTo>
                    <a:pt x="38264" y="37362"/>
                    <a:pt x="38313" y="37356"/>
                    <a:pt x="38354" y="37344"/>
                  </a:cubicBezTo>
                  <a:cubicBezTo>
                    <a:pt x="39401" y="37043"/>
                    <a:pt x="33639" y="32671"/>
                    <a:pt x="33639" y="32671"/>
                  </a:cubicBezTo>
                  <a:lnTo>
                    <a:pt x="37007" y="28300"/>
                  </a:lnTo>
                  <a:cubicBezTo>
                    <a:pt x="37007" y="28300"/>
                    <a:pt x="40697" y="29268"/>
                    <a:pt x="42627" y="29268"/>
                  </a:cubicBezTo>
                  <a:cubicBezTo>
                    <a:pt x="43237" y="29268"/>
                    <a:pt x="43672" y="29171"/>
                    <a:pt x="43758" y="28916"/>
                  </a:cubicBezTo>
                  <a:cubicBezTo>
                    <a:pt x="44116" y="27855"/>
                    <a:pt x="36978" y="27225"/>
                    <a:pt x="36978" y="27225"/>
                  </a:cubicBezTo>
                  <a:lnTo>
                    <a:pt x="38096" y="19543"/>
                  </a:lnTo>
                  <a:cubicBezTo>
                    <a:pt x="38096" y="19543"/>
                    <a:pt x="44360" y="17264"/>
                    <a:pt x="43772" y="16017"/>
                  </a:cubicBezTo>
                  <a:cubicBezTo>
                    <a:pt x="43663" y="15785"/>
                    <a:pt x="43346" y="15691"/>
                    <a:pt x="42900" y="15691"/>
                  </a:cubicBezTo>
                  <a:cubicBezTo>
                    <a:pt x="40946" y="15691"/>
                    <a:pt x="36534" y="17507"/>
                    <a:pt x="36534" y="17507"/>
                  </a:cubicBezTo>
                  <a:lnTo>
                    <a:pt x="32607" y="12018"/>
                  </a:lnTo>
                  <a:cubicBezTo>
                    <a:pt x="32607" y="12018"/>
                    <a:pt x="38985" y="7503"/>
                    <a:pt x="38469" y="6056"/>
                  </a:cubicBezTo>
                  <a:cubicBezTo>
                    <a:pt x="38421" y="5919"/>
                    <a:pt x="38318" y="5856"/>
                    <a:pt x="38171" y="5856"/>
                  </a:cubicBezTo>
                  <a:cubicBezTo>
                    <a:pt x="36754" y="5856"/>
                    <a:pt x="31245" y="11660"/>
                    <a:pt x="31245" y="11660"/>
                  </a:cubicBezTo>
                  <a:lnTo>
                    <a:pt x="27763" y="9151"/>
                  </a:lnTo>
                  <a:cubicBezTo>
                    <a:pt x="27763" y="9151"/>
                    <a:pt x="30729" y="538"/>
                    <a:pt x="28909" y="22"/>
                  </a:cubicBezTo>
                  <a:cubicBezTo>
                    <a:pt x="28861" y="8"/>
                    <a:pt x="28814" y="1"/>
                    <a:pt x="28768" y="1"/>
                  </a:cubicBezTo>
                  <a:close/>
                </a:path>
              </a:pathLst>
            </a:custGeom>
            <a:solidFill>
              <a:srgbClr val="0092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22" name="Google Shape;4296;p64"/>
            <p:cNvSpPr/>
            <p:nvPr/>
          </p:nvSpPr>
          <p:spPr>
            <a:xfrm>
              <a:off x="4502613" y="3220788"/>
              <a:ext cx="1011550" cy="973325"/>
            </a:xfrm>
            <a:custGeom>
              <a:avLst/>
              <a:gdLst/>
              <a:ahLst/>
              <a:cxnLst/>
              <a:rect l="l" t="t" r="r" b="b"/>
              <a:pathLst>
                <a:path w="40462" h="38933" extrusionOk="0">
                  <a:moveTo>
                    <a:pt x="20998" y="0"/>
                  </a:moveTo>
                  <a:cubicBezTo>
                    <a:pt x="13129" y="0"/>
                    <a:pt x="6020" y="4745"/>
                    <a:pt x="3010" y="12011"/>
                  </a:cubicBezTo>
                  <a:cubicBezTo>
                    <a:pt x="1" y="19292"/>
                    <a:pt x="1663" y="27662"/>
                    <a:pt x="7239" y="33238"/>
                  </a:cubicBezTo>
                  <a:cubicBezTo>
                    <a:pt x="10958" y="36957"/>
                    <a:pt x="15934" y="38933"/>
                    <a:pt x="21000" y="38933"/>
                  </a:cubicBezTo>
                  <a:cubicBezTo>
                    <a:pt x="23509" y="38933"/>
                    <a:pt x="26040" y="38448"/>
                    <a:pt x="28451" y="37451"/>
                  </a:cubicBezTo>
                  <a:cubicBezTo>
                    <a:pt x="35717" y="34442"/>
                    <a:pt x="40462" y="27347"/>
                    <a:pt x="40462" y="19464"/>
                  </a:cubicBezTo>
                  <a:cubicBezTo>
                    <a:pt x="40462" y="8715"/>
                    <a:pt x="31747" y="0"/>
                    <a:pt x="20998" y="0"/>
                  </a:cubicBezTo>
                  <a:close/>
                </a:path>
              </a:pathLst>
            </a:custGeom>
            <a:solidFill>
              <a:srgbClr val="FFD3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23" name="Google Shape;4297;p64"/>
            <p:cNvSpPr/>
            <p:nvPr/>
          </p:nvSpPr>
          <p:spPr>
            <a:xfrm>
              <a:off x="4614763" y="3287063"/>
              <a:ext cx="817700" cy="812700"/>
            </a:xfrm>
            <a:custGeom>
              <a:avLst/>
              <a:gdLst/>
              <a:ahLst/>
              <a:cxnLst/>
              <a:rect l="l" t="t" r="r" b="b"/>
              <a:pathLst>
                <a:path w="32708" h="32508" extrusionOk="0">
                  <a:moveTo>
                    <a:pt x="12370" y="1"/>
                  </a:moveTo>
                  <a:cubicBezTo>
                    <a:pt x="12312" y="1"/>
                    <a:pt x="12269" y="15"/>
                    <a:pt x="12212" y="15"/>
                  </a:cubicBezTo>
                  <a:cubicBezTo>
                    <a:pt x="11237" y="144"/>
                    <a:pt x="11166" y="1463"/>
                    <a:pt x="11438" y="2982"/>
                  </a:cubicBezTo>
                  <a:cubicBezTo>
                    <a:pt x="12312" y="4415"/>
                    <a:pt x="13043" y="5920"/>
                    <a:pt x="13631" y="7483"/>
                  </a:cubicBezTo>
                  <a:cubicBezTo>
                    <a:pt x="13918" y="7397"/>
                    <a:pt x="14204" y="7325"/>
                    <a:pt x="14505" y="7268"/>
                  </a:cubicBezTo>
                  <a:cubicBezTo>
                    <a:pt x="14233" y="5232"/>
                    <a:pt x="14090" y="3226"/>
                    <a:pt x="14247" y="1592"/>
                  </a:cubicBezTo>
                  <a:cubicBezTo>
                    <a:pt x="13717" y="675"/>
                    <a:pt x="13086" y="1"/>
                    <a:pt x="12370" y="1"/>
                  </a:cubicBezTo>
                  <a:close/>
                  <a:moveTo>
                    <a:pt x="20840" y="273"/>
                  </a:moveTo>
                  <a:cubicBezTo>
                    <a:pt x="20109" y="273"/>
                    <a:pt x="19450" y="1234"/>
                    <a:pt x="18920" y="2423"/>
                  </a:cubicBezTo>
                  <a:cubicBezTo>
                    <a:pt x="18934" y="4057"/>
                    <a:pt x="18819" y="5691"/>
                    <a:pt x="18576" y="7311"/>
                  </a:cubicBezTo>
                  <a:cubicBezTo>
                    <a:pt x="18948" y="7397"/>
                    <a:pt x="19307" y="7497"/>
                    <a:pt x="19665" y="7626"/>
                  </a:cubicBezTo>
                  <a:cubicBezTo>
                    <a:pt x="20253" y="6150"/>
                    <a:pt x="20969" y="4716"/>
                    <a:pt x="21801" y="3340"/>
                  </a:cubicBezTo>
                  <a:cubicBezTo>
                    <a:pt x="21915" y="1778"/>
                    <a:pt x="21772" y="345"/>
                    <a:pt x="20912" y="273"/>
                  </a:cubicBezTo>
                  <a:close/>
                  <a:moveTo>
                    <a:pt x="5213" y="4142"/>
                  </a:moveTo>
                  <a:cubicBezTo>
                    <a:pt x="4864" y="4142"/>
                    <a:pt x="4542" y="4255"/>
                    <a:pt x="4272" y="4458"/>
                  </a:cubicBezTo>
                  <a:cubicBezTo>
                    <a:pt x="3469" y="5103"/>
                    <a:pt x="3842" y="6293"/>
                    <a:pt x="4630" y="7526"/>
                  </a:cubicBezTo>
                  <a:cubicBezTo>
                    <a:pt x="6006" y="8257"/>
                    <a:pt x="7540" y="9317"/>
                    <a:pt x="9045" y="10492"/>
                  </a:cubicBezTo>
                  <a:cubicBezTo>
                    <a:pt x="9303" y="10191"/>
                    <a:pt x="9575" y="9905"/>
                    <a:pt x="9861" y="9647"/>
                  </a:cubicBezTo>
                  <a:cubicBezTo>
                    <a:pt x="8486" y="7870"/>
                    <a:pt x="7253" y="6021"/>
                    <a:pt x="6579" y="4444"/>
                  </a:cubicBezTo>
                  <a:cubicBezTo>
                    <a:pt x="6164" y="4258"/>
                    <a:pt x="5719" y="4157"/>
                    <a:pt x="5275" y="4143"/>
                  </a:cubicBezTo>
                  <a:cubicBezTo>
                    <a:pt x="5254" y="4142"/>
                    <a:pt x="5233" y="4142"/>
                    <a:pt x="5213" y="4142"/>
                  </a:cubicBezTo>
                  <a:close/>
                  <a:moveTo>
                    <a:pt x="28002" y="5073"/>
                  </a:moveTo>
                  <a:cubicBezTo>
                    <a:pt x="27985" y="5073"/>
                    <a:pt x="27967" y="5073"/>
                    <a:pt x="27949" y="5075"/>
                  </a:cubicBezTo>
                  <a:lnTo>
                    <a:pt x="27935" y="5075"/>
                  </a:lnTo>
                  <a:cubicBezTo>
                    <a:pt x="27290" y="5075"/>
                    <a:pt x="26401" y="5548"/>
                    <a:pt x="25541" y="6150"/>
                  </a:cubicBezTo>
                  <a:cubicBezTo>
                    <a:pt x="24782" y="7382"/>
                    <a:pt x="23965" y="8572"/>
                    <a:pt x="23062" y="9704"/>
                  </a:cubicBezTo>
                  <a:cubicBezTo>
                    <a:pt x="23363" y="9991"/>
                    <a:pt x="23650" y="10292"/>
                    <a:pt x="23907" y="10607"/>
                  </a:cubicBezTo>
                  <a:cubicBezTo>
                    <a:pt x="24911" y="9833"/>
                    <a:pt x="25943" y="9116"/>
                    <a:pt x="27032" y="8472"/>
                  </a:cubicBezTo>
                  <a:cubicBezTo>
                    <a:pt x="28193" y="7196"/>
                    <a:pt x="29211" y="5734"/>
                    <a:pt x="28465" y="5218"/>
                  </a:cubicBezTo>
                  <a:cubicBezTo>
                    <a:pt x="28324" y="5128"/>
                    <a:pt x="28159" y="5073"/>
                    <a:pt x="28002" y="5073"/>
                  </a:cubicBezTo>
                  <a:close/>
                  <a:moveTo>
                    <a:pt x="29770" y="11811"/>
                  </a:moveTo>
                  <a:lnTo>
                    <a:pt x="29741" y="11825"/>
                  </a:lnTo>
                  <a:cubicBezTo>
                    <a:pt x="29742" y="11825"/>
                    <a:pt x="29743" y="11825"/>
                    <a:pt x="29744" y="11825"/>
                  </a:cubicBezTo>
                  <a:lnTo>
                    <a:pt x="29743" y="11825"/>
                  </a:lnTo>
                  <a:cubicBezTo>
                    <a:pt x="29752" y="11821"/>
                    <a:pt x="29761" y="11816"/>
                    <a:pt x="29770" y="11811"/>
                  </a:cubicBezTo>
                  <a:close/>
                  <a:moveTo>
                    <a:pt x="29743" y="11825"/>
                  </a:moveTo>
                  <a:lnTo>
                    <a:pt x="29743" y="11825"/>
                  </a:lnTo>
                  <a:cubicBezTo>
                    <a:pt x="28419" y="12551"/>
                    <a:pt x="27066" y="13205"/>
                    <a:pt x="25670" y="13775"/>
                  </a:cubicBezTo>
                  <a:cubicBezTo>
                    <a:pt x="25814" y="14205"/>
                    <a:pt x="25914" y="14635"/>
                    <a:pt x="26000" y="15064"/>
                  </a:cubicBezTo>
                  <a:cubicBezTo>
                    <a:pt x="27276" y="14864"/>
                    <a:pt x="28551" y="14749"/>
                    <a:pt x="29841" y="14692"/>
                  </a:cubicBezTo>
                  <a:cubicBezTo>
                    <a:pt x="31360" y="14133"/>
                    <a:pt x="32708" y="13402"/>
                    <a:pt x="32392" y="12657"/>
                  </a:cubicBezTo>
                  <a:cubicBezTo>
                    <a:pt x="32120" y="12041"/>
                    <a:pt x="31004" y="11826"/>
                    <a:pt x="29744" y="11825"/>
                  </a:cubicBezTo>
                  <a:close/>
                  <a:moveTo>
                    <a:pt x="2996" y="11711"/>
                  </a:moveTo>
                  <a:cubicBezTo>
                    <a:pt x="1678" y="11711"/>
                    <a:pt x="488" y="11926"/>
                    <a:pt x="259" y="12657"/>
                  </a:cubicBezTo>
                  <a:cubicBezTo>
                    <a:pt x="15" y="13431"/>
                    <a:pt x="846" y="14276"/>
                    <a:pt x="1878" y="15007"/>
                  </a:cubicBezTo>
                  <a:lnTo>
                    <a:pt x="2423" y="15007"/>
                  </a:lnTo>
                  <a:cubicBezTo>
                    <a:pt x="3885" y="15021"/>
                    <a:pt x="5347" y="15122"/>
                    <a:pt x="6809" y="15308"/>
                  </a:cubicBezTo>
                  <a:cubicBezTo>
                    <a:pt x="6895" y="14764"/>
                    <a:pt x="7024" y="14219"/>
                    <a:pt x="7196" y="13689"/>
                  </a:cubicBezTo>
                  <a:cubicBezTo>
                    <a:pt x="5877" y="13115"/>
                    <a:pt x="4601" y="12470"/>
                    <a:pt x="3369" y="11739"/>
                  </a:cubicBezTo>
                  <a:lnTo>
                    <a:pt x="3010" y="11739"/>
                  </a:lnTo>
                  <a:lnTo>
                    <a:pt x="2996" y="11711"/>
                  </a:lnTo>
                  <a:close/>
                  <a:moveTo>
                    <a:pt x="25971" y="18805"/>
                  </a:moveTo>
                  <a:cubicBezTo>
                    <a:pt x="25857" y="19307"/>
                    <a:pt x="25713" y="19823"/>
                    <a:pt x="25527" y="20310"/>
                  </a:cubicBezTo>
                  <a:cubicBezTo>
                    <a:pt x="26473" y="20712"/>
                    <a:pt x="27419" y="21127"/>
                    <a:pt x="28293" y="21571"/>
                  </a:cubicBezTo>
                  <a:cubicBezTo>
                    <a:pt x="28881" y="21743"/>
                    <a:pt x="29483" y="21844"/>
                    <a:pt x="30085" y="21858"/>
                  </a:cubicBezTo>
                  <a:cubicBezTo>
                    <a:pt x="30887" y="21858"/>
                    <a:pt x="31489" y="21586"/>
                    <a:pt x="31547" y="20826"/>
                  </a:cubicBezTo>
                  <a:cubicBezTo>
                    <a:pt x="31604" y="20067"/>
                    <a:pt x="31174" y="19522"/>
                    <a:pt x="30529" y="19092"/>
                  </a:cubicBezTo>
                  <a:lnTo>
                    <a:pt x="30357" y="19092"/>
                  </a:lnTo>
                  <a:cubicBezTo>
                    <a:pt x="28895" y="19078"/>
                    <a:pt x="27433" y="18977"/>
                    <a:pt x="25986" y="18805"/>
                  </a:cubicBezTo>
                  <a:close/>
                  <a:moveTo>
                    <a:pt x="6866" y="18562"/>
                  </a:moveTo>
                  <a:cubicBezTo>
                    <a:pt x="5490" y="18691"/>
                    <a:pt x="4114" y="18777"/>
                    <a:pt x="2867" y="18791"/>
                  </a:cubicBezTo>
                  <a:cubicBezTo>
                    <a:pt x="1405" y="19508"/>
                    <a:pt x="1" y="20468"/>
                    <a:pt x="345" y="21371"/>
                  </a:cubicBezTo>
                  <a:cubicBezTo>
                    <a:pt x="502" y="21801"/>
                    <a:pt x="1047" y="21958"/>
                    <a:pt x="1778" y="21958"/>
                  </a:cubicBezTo>
                  <a:cubicBezTo>
                    <a:pt x="2638" y="21930"/>
                    <a:pt x="3483" y="21801"/>
                    <a:pt x="4300" y="21586"/>
                  </a:cubicBezTo>
                  <a:cubicBezTo>
                    <a:pt x="5246" y="21099"/>
                    <a:pt x="6264" y="20626"/>
                    <a:pt x="7310" y="20196"/>
                  </a:cubicBezTo>
                  <a:cubicBezTo>
                    <a:pt x="7124" y="19665"/>
                    <a:pt x="6966" y="19121"/>
                    <a:pt x="6866" y="18562"/>
                  </a:cubicBezTo>
                  <a:close/>
                  <a:moveTo>
                    <a:pt x="23693" y="23306"/>
                  </a:moveTo>
                  <a:cubicBezTo>
                    <a:pt x="23463" y="23564"/>
                    <a:pt x="23220" y="23807"/>
                    <a:pt x="22976" y="24037"/>
                  </a:cubicBezTo>
                  <a:cubicBezTo>
                    <a:pt x="23621" y="24854"/>
                    <a:pt x="24251" y="25699"/>
                    <a:pt x="24810" y="26516"/>
                  </a:cubicBezTo>
                  <a:cubicBezTo>
                    <a:pt x="25627" y="27176"/>
                    <a:pt x="26487" y="27691"/>
                    <a:pt x="27161" y="27691"/>
                  </a:cubicBezTo>
                  <a:cubicBezTo>
                    <a:pt x="27347" y="27691"/>
                    <a:pt x="27534" y="27649"/>
                    <a:pt x="27691" y="27563"/>
                  </a:cubicBezTo>
                  <a:cubicBezTo>
                    <a:pt x="28150" y="27290"/>
                    <a:pt x="28121" y="26717"/>
                    <a:pt x="27849" y="26043"/>
                  </a:cubicBezTo>
                  <a:cubicBezTo>
                    <a:pt x="26387" y="25241"/>
                    <a:pt x="25011" y="24323"/>
                    <a:pt x="23693" y="23306"/>
                  </a:cubicBezTo>
                  <a:close/>
                  <a:moveTo>
                    <a:pt x="9145" y="23277"/>
                  </a:moveTo>
                  <a:cubicBezTo>
                    <a:pt x="7955" y="24180"/>
                    <a:pt x="6694" y="25011"/>
                    <a:pt x="5404" y="25771"/>
                  </a:cubicBezTo>
                  <a:cubicBezTo>
                    <a:pt x="4974" y="26860"/>
                    <a:pt x="4773" y="27878"/>
                    <a:pt x="5275" y="28279"/>
                  </a:cubicBezTo>
                  <a:cubicBezTo>
                    <a:pt x="5404" y="28369"/>
                    <a:pt x="5544" y="28425"/>
                    <a:pt x="5696" y="28425"/>
                  </a:cubicBezTo>
                  <a:cubicBezTo>
                    <a:pt x="5713" y="28425"/>
                    <a:pt x="5730" y="28424"/>
                    <a:pt x="5748" y="28422"/>
                  </a:cubicBezTo>
                  <a:cubicBezTo>
                    <a:pt x="6393" y="28422"/>
                    <a:pt x="7353" y="27835"/>
                    <a:pt x="8314" y="27090"/>
                  </a:cubicBezTo>
                  <a:cubicBezTo>
                    <a:pt x="8873" y="26187"/>
                    <a:pt x="9532" y="25255"/>
                    <a:pt x="10234" y="24338"/>
                  </a:cubicBezTo>
                  <a:cubicBezTo>
                    <a:pt x="9847" y="24008"/>
                    <a:pt x="9489" y="23650"/>
                    <a:pt x="9145" y="23277"/>
                  </a:cubicBezTo>
                  <a:close/>
                  <a:moveTo>
                    <a:pt x="19493" y="26072"/>
                  </a:moveTo>
                  <a:cubicBezTo>
                    <a:pt x="19092" y="26201"/>
                    <a:pt x="18690" y="26301"/>
                    <a:pt x="18275" y="26387"/>
                  </a:cubicBezTo>
                  <a:cubicBezTo>
                    <a:pt x="18418" y="27649"/>
                    <a:pt x="18533" y="28910"/>
                    <a:pt x="18561" y="30085"/>
                  </a:cubicBezTo>
                  <a:cubicBezTo>
                    <a:pt x="19106" y="31045"/>
                    <a:pt x="19694" y="31834"/>
                    <a:pt x="20267" y="31834"/>
                  </a:cubicBezTo>
                  <a:cubicBezTo>
                    <a:pt x="20324" y="31834"/>
                    <a:pt x="20382" y="31834"/>
                    <a:pt x="20439" y="31805"/>
                  </a:cubicBezTo>
                  <a:cubicBezTo>
                    <a:pt x="21041" y="31633"/>
                    <a:pt x="21127" y="30558"/>
                    <a:pt x="21012" y="29340"/>
                  </a:cubicBezTo>
                  <a:cubicBezTo>
                    <a:pt x="20453" y="28279"/>
                    <a:pt x="19937" y="27190"/>
                    <a:pt x="19493" y="26072"/>
                  </a:cubicBezTo>
                  <a:close/>
                  <a:moveTo>
                    <a:pt x="13287" y="26043"/>
                  </a:moveTo>
                  <a:cubicBezTo>
                    <a:pt x="12685" y="27448"/>
                    <a:pt x="12026" y="28809"/>
                    <a:pt x="11266" y="30142"/>
                  </a:cubicBezTo>
                  <a:cubicBezTo>
                    <a:pt x="11309" y="31289"/>
                    <a:pt x="11567" y="32221"/>
                    <a:pt x="12226" y="32464"/>
                  </a:cubicBezTo>
                  <a:cubicBezTo>
                    <a:pt x="12312" y="32493"/>
                    <a:pt x="12398" y="32507"/>
                    <a:pt x="12499" y="32507"/>
                  </a:cubicBezTo>
                  <a:cubicBezTo>
                    <a:pt x="13273" y="32507"/>
                    <a:pt x="13946" y="31346"/>
                    <a:pt x="14491" y="29985"/>
                  </a:cubicBezTo>
                  <a:cubicBezTo>
                    <a:pt x="14520" y="28852"/>
                    <a:pt x="14634" y="27634"/>
                    <a:pt x="14792" y="26416"/>
                  </a:cubicBezTo>
                  <a:cubicBezTo>
                    <a:pt x="14276" y="26330"/>
                    <a:pt x="13774" y="26201"/>
                    <a:pt x="13287" y="26043"/>
                  </a:cubicBezTo>
                  <a:close/>
                </a:path>
              </a:pathLst>
            </a:custGeom>
            <a:solidFill>
              <a:srgbClr val="FF885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24" name="Google Shape;4298;p64"/>
            <p:cNvSpPr/>
            <p:nvPr/>
          </p:nvSpPr>
          <p:spPr>
            <a:xfrm>
              <a:off x="4895338" y="3237588"/>
              <a:ext cx="265125" cy="477350"/>
            </a:xfrm>
            <a:custGeom>
              <a:avLst/>
              <a:gdLst/>
              <a:ahLst/>
              <a:cxnLst/>
              <a:rect l="l" t="t" r="r" b="b"/>
              <a:pathLst>
                <a:path w="10605" h="19094" extrusionOk="0">
                  <a:moveTo>
                    <a:pt x="5419" y="0"/>
                  </a:moveTo>
                  <a:cubicBezTo>
                    <a:pt x="5391" y="0"/>
                    <a:pt x="5361" y="1"/>
                    <a:pt x="5332" y="2"/>
                  </a:cubicBezTo>
                  <a:cubicBezTo>
                    <a:pt x="0" y="217"/>
                    <a:pt x="5332" y="19093"/>
                    <a:pt x="5332" y="19093"/>
                  </a:cubicBezTo>
                  <a:cubicBezTo>
                    <a:pt x="5332" y="19093"/>
                    <a:pt x="10605" y="0"/>
                    <a:pt x="5419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25" name="Google Shape;4299;p64"/>
            <p:cNvSpPr/>
            <p:nvPr/>
          </p:nvSpPr>
          <p:spPr>
            <a:xfrm>
              <a:off x="4664213" y="3294288"/>
              <a:ext cx="364425" cy="420650"/>
            </a:xfrm>
            <a:custGeom>
              <a:avLst/>
              <a:gdLst/>
              <a:ahLst/>
              <a:cxnLst/>
              <a:rect l="l" t="t" r="r" b="b"/>
              <a:pathLst>
                <a:path w="14577" h="16826" extrusionOk="0">
                  <a:moveTo>
                    <a:pt x="6090" y="1"/>
                  </a:moveTo>
                  <a:cubicBezTo>
                    <a:pt x="5789" y="1"/>
                    <a:pt x="5483" y="69"/>
                    <a:pt x="5175" y="214"/>
                  </a:cubicBezTo>
                  <a:cubicBezTo>
                    <a:pt x="1" y="2636"/>
                    <a:pt x="14577" y="16825"/>
                    <a:pt x="14577" y="16825"/>
                  </a:cubicBezTo>
                  <a:cubicBezTo>
                    <a:pt x="14577" y="16825"/>
                    <a:pt x="10827" y="1"/>
                    <a:pt x="6090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26" name="Google Shape;4300;p64"/>
            <p:cNvSpPr/>
            <p:nvPr/>
          </p:nvSpPr>
          <p:spPr>
            <a:xfrm>
              <a:off x="5028613" y="3297963"/>
              <a:ext cx="358000" cy="416975"/>
            </a:xfrm>
            <a:custGeom>
              <a:avLst/>
              <a:gdLst/>
              <a:ahLst/>
              <a:cxnLst/>
              <a:rect l="l" t="t" r="r" b="b"/>
              <a:pathLst>
                <a:path w="14320" h="16679" extrusionOk="0">
                  <a:moveTo>
                    <a:pt x="8717" y="1"/>
                  </a:moveTo>
                  <a:cubicBezTo>
                    <a:pt x="4186" y="1"/>
                    <a:pt x="1" y="16678"/>
                    <a:pt x="1" y="16678"/>
                  </a:cubicBezTo>
                  <a:cubicBezTo>
                    <a:pt x="1" y="16678"/>
                    <a:pt x="14319" y="2259"/>
                    <a:pt x="9489" y="167"/>
                  </a:cubicBezTo>
                  <a:cubicBezTo>
                    <a:pt x="9231" y="54"/>
                    <a:pt x="8974" y="1"/>
                    <a:pt x="8717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27" name="Google Shape;4301;p64"/>
            <p:cNvSpPr/>
            <p:nvPr/>
          </p:nvSpPr>
          <p:spPr>
            <a:xfrm>
              <a:off x="5028613" y="3459863"/>
              <a:ext cx="489850" cy="255075"/>
            </a:xfrm>
            <a:custGeom>
              <a:avLst/>
              <a:gdLst/>
              <a:ahLst/>
              <a:cxnLst/>
              <a:rect l="l" t="t" r="r" b="b"/>
              <a:pathLst>
                <a:path w="19594" h="10203" extrusionOk="0">
                  <a:moveTo>
                    <a:pt x="14702" y="1"/>
                  </a:moveTo>
                  <a:cubicBezTo>
                    <a:pt x="9971" y="1"/>
                    <a:pt x="1" y="10202"/>
                    <a:pt x="1" y="10202"/>
                  </a:cubicBezTo>
                  <a:cubicBezTo>
                    <a:pt x="1" y="10202"/>
                    <a:pt x="19594" y="4225"/>
                    <a:pt x="16340" y="657"/>
                  </a:cubicBezTo>
                  <a:cubicBezTo>
                    <a:pt x="15925" y="201"/>
                    <a:pt x="15365" y="1"/>
                    <a:pt x="14702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28" name="Google Shape;4302;p64"/>
            <p:cNvSpPr/>
            <p:nvPr/>
          </p:nvSpPr>
          <p:spPr>
            <a:xfrm>
              <a:off x="4566388" y="3450788"/>
              <a:ext cx="462250" cy="264150"/>
            </a:xfrm>
            <a:custGeom>
              <a:avLst/>
              <a:gdLst/>
              <a:ahLst/>
              <a:cxnLst/>
              <a:rect l="l" t="t" r="r" b="b"/>
              <a:pathLst>
                <a:path w="18490" h="10566" extrusionOk="0">
                  <a:moveTo>
                    <a:pt x="3604" y="1"/>
                  </a:moveTo>
                  <a:cubicBezTo>
                    <a:pt x="2954" y="1"/>
                    <a:pt x="2454" y="248"/>
                    <a:pt x="2165" y="819"/>
                  </a:cubicBezTo>
                  <a:cubicBezTo>
                    <a:pt x="1" y="5133"/>
                    <a:pt x="18490" y="10565"/>
                    <a:pt x="18490" y="10565"/>
                  </a:cubicBezTo>
                  <a:cubicBezTo>
                    <a:pt x="18490" y="10565"/>
                    <a:pt x="7850" y="1"/>
                    <a:pt x="3604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29" name="Google Shape;4303;p64"/>
            <p:cNvSpPr/>
            <p:nvPr/>
          </p:nvSpPr>
          <p:spPr>
            <a:xfrm>
              <a:off x="4553213" y="3662238"/>
              <a:ext cx="475425" cy="94750"/>
            </a:xfrm>
            <a:custGeom>
              <a:avLst/>
              <a:gdLst/>
              <a:ahLst/>
              <a:cxnLst/>
              <a:rect l="l" t="t" r="r" b="b"/>
              <a:pathLst>
                <a:path w="19017" h="3790" extrusionOk="0">
                  <a:moveTo>
                    <a:pt x="4880" y="0"/>
                  </a:moveTo>
                  <a:cubicBezTo>
                    <a:pt x="2261" y="0"/>
                    <a:pt x="292" y="462"/>
                    <a:pt x="155" y="1820"/>
                  </a:cubicBezTo>
                  <a:cubicBezTo>
                    <a:pt x="0" y="3306"/>
                    <a:pt x="2251" y="3790"/>
                    <a:pt x="5247" y="3790"/>
                  </a:cubicBezTo>
                  <a:cubicBezTo>
                    <a:pt x="10835" y="3790"/>
                    <a:pt x="19017" y="2107"/>
                    <a:pt x="19017" y="2107"/>
                  </a:cubicBezTo>
                  <a:cubicBezTo>
                    <a:pt x="19017" y="2107"/>
                    <a:pt x="10469" y="0"/>
                    <a:pt x="4880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30" name="Google Shape;4304;p64"/>
            <p:cNvSpPr/>
            <p:nvPr/>
          </p:nvSpPr>
          <p:spPr>
            <a:xfrm>
              <a:off x="4702188" y="3714913"/>
              <a:ext cx="326450" cy="408475"/>
            </a:xfrm>
            <a:custGeom>
              <a:avLst/>
              <a:gdLst/>
              <a:ahLst/>
              <a:cxnLst/>
              <a:rect l="l" t="t" r="r" b="b"/>
              <a:pathLst>
                <a:path w="13058" h="16339" extrusionOk="0">
                  <a:moveTo>
                    <a:pt x="13058" y="0"/>
                  </a:moveTo>
                  <a:cubicBezTo>
                    <a:pt x="13057" y="1"/>
                    <a:pt x="1" y="13057"/>
                    <a:pt x="3627" y="16024"/>
                  </a:cubicBezTo>
                  <a:cubicBezTo>
                    <a:pt x="3889" y="16239"/>
                    <a:pt x="4162" y="16339"/>
                    <a:pt x="4444" y="16339"/>
                  </a:cubicBezTo>
                  <a:cubicBezTo>
                    <a:pt x="8051" y="16339"/>
                    <a:pt x="13058" y="1"/>
                    <a:pt x="13058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31" name="Google Shape;4305;p64"/>
            <p:cNvSpPr/>
            <p:nvPr/>
          </p:nvSpPr>
          <p:spPr>
            <a:xfrm>
              <a:off x="4574988" y="3714913"/>
              <a:ext cx="453650" cy="250950"/>
            </a:xfrm>
            <a:custGeom>
              <a:avLst/>
              <a:gdLst/>
              <a:ahLst/>
              <a:cxnLst/>
              <a:rect l="l" t="t" r="r" b="b"/>
              <a:pathLst>
                <a:path w="18146" h="10038" extrusionOk="0">
                  <a:moveTo>
                    <a:pt x="18146" y="0"/>
                  </a:moveTo>
                  <a:lnTo>
                    <a:pt x="18146" y="0"/>
                  </a:lnTo>
                  <a:cubicBezTo>
                    <a:pt x="18145" y="0"/>
                    <a:pt x="1" y="4759"/>
                    <a:pt x="1821" y="9159"/>
                  </a:cubicBezTo>
                  <a:cubicBezTo>
                    <a:pt x="2073" y="9773"/>
                    <a:pt x="2573" y="10037"/>
                    <a:pt x="3247" y="10037"/>
                  </a:cubicBezTo>
                  <a:cubicBezTo>
                    <a:pt x="7398" y="10037"/>
                    <a:pt x="18146" y="0"/>
                    <a:pt x="18146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32" name="Google Shape;4306;p64"/>
            <p:cNvSpPr/>
            <p:nvPr/>
          </p:nvSpPr>
          <p:spPr>
            <a:xfrm>
              <a:off x="5028613" y="3654263"/>
              <a:ext cx="473275" cy="110675"/>
            </a:xfrm>
            <a:custGeom>
              <a:avLst/>
              <a:gdLst/>
              <a:ahLst/>
              <a:cxnLst/>
              <a:rect l="l" t="t" r="r" b="b"/>
              <a:pathLst>
                <a:path w="18931" h="4427" extrusionOk="0">
                  <a:moveTo>
                    <a:pt x="14024" y="1"/>
                  </a:moveTo>
                  <a:cubicBezTo>
                    <a:pt x="8459" y="1"/>
                    <a:pt x="1" y="2426"/>
                    <a:pt x="1" y="2426"/>
                  </a:cubicBezTo>
                  <a:cubicBezTo>
                    <a:pt x="1" y="2426"/>
                    <a:pt x="8205" y="4427"/>
                    <a:pt x="13769" y="4427"/>
                  </a:cubicBezTo>
                  <a:cubicBezTo>
                    <a:pt x="16722" y="4427"/>
                    <a:pt x="18931" y="3863"/>
                    <a:pt x="18777" y="2139"/>
                  </a:cubicBezTo>
                  <a:cubicBezTo>
                    <a:pt x="18639" y="543"/>
                    <a:pt x="16655" y="1"/>
                    <a:pt x="14024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33" name="Google Shape;4307;p64"/>
            <p:cNvSpPr/>
            <p:nvPr/>
          </p:nvSpPr>
          <p:spPr>
            <a:xfrm>
              <a:off x="5028613" y="3714913"/>
              <a:ext cx="462975" cy="250275"/>
            </a:xfrm>
            <a:custGeom>
              <a:avLst/>
              <a:gdLst/>
              <a:ahLst/>
              <a:cxnLst/>
              <a:rect l="l" t="t" r="r" b="b"/>
              <a:pathLst>
                <a:path w="18519" h="10011" extrusionOk="0">
                  <a:moveTo>
                    <a:pt x="1" y="0"/>
                  </a:moveTo>
                  <a:lnTo>
                    <a:pt x="1" y="0"/>
                  </a:lnTo>
                  <a:cubicBezTo>
                    <a:pt x="1" y="0"/>
                    <a:pt x="10087" y="10011"/>
                    <a:pt x="14583" y="10011"/>
                  </a:cubicBezTo>
                  <a:cubicBezTo>
                    <a:pt x="15297" y="10011"/>
                    <a:pt x="15870" y="9758"/>
                    <a:pt x="16240" y="9173"/>
                  </a:cubicBezTo>
                  <a:cubicBezTo>
                    <a:pt x="18519" y="5518"/>
                    <a:pt x="2" y="0"/>
                    <a:pt x="1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34" name="Google Shape;4308;p64"/>
            <p:cNvSpPr/>
            <p:nvPr/>
          </p:nvSpPr>
          <p:spPr>
            <a:xfrm>
              <a:off x="5028613" y="3710963"/>
              <a:ext cx="356550" cy="408725"/>
            </a:xfrm>
            <a:custGeom>
              <a:avLst/>
              <a:gdLst/>
              <a:ahLst/>
              <a:cxnLst/>
              <a:rect l="l" t="t" r="r" b="b"/>
              <a:pathLst>
                <a:path w="14262" h="16349" extrusionOk="0">
                  <a:moveTo>
                    <a:pt x="1" y="0"/>
                  </a:moveTo>
                  <a:lnTo>
                    <a:pt x="1" y="0"/>
                  </a:lnTo>
                  <a:cubicBezTo>
                    <a:pt x="1" y="1"/>
                    <a:pt x="4005" y="16348"/>
                    <a:pt x="8542" y="16348"/>
                  </a:cubicBezTo>
                  <a:cubicBezTo>
                    <a:pt x="8823" y="16348"/>
                    <a:pt x="9105" y="16286"/>
                    <a:pt x="9389" y="16153"/>
                  </a:cubicBezTo>
                  <a:cubicBezTo>
                    <a:pt x="14262" y="13860"/>
                    <a:pt x="2" y="1"/>
                    <a:pt x="1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35" name="Google Shape;4309;p64"/>
            <p:cNvSpPr/>
            <p:nvPr/>
          </p:nvSpPr>
          <p:spPr>
            <a:xfrm>
              <a:off x="4912163" y="3710963"/>
              <a:ext cx="230350" cy="467275"/>
            </a:xfrm>
            <a:custGeom>
              <a:avLst/>
              <a:gdLst/>
              <a:ahLst/>
              <a:cxnLst/>
              <a:rect l="l" t="t" r="r" b="b"/>
              <a:pathLst>
                <a:path w="9214" h="18691" extrusionOk="0">
                  <a:moveTo>
                    <a:pt x="4659" y="0"/>
                  </a:moveTo>
                  <a:cubicBezTo>
                    <a:pt x="4659" y="1"/>
                    <a:pt x="1" y="18604"/>
                    <a:pt x="4616" y="18690"/>
                  </a:cubicBezTo>
                  <a:cubicBezTo>
                    <a:pt x="4625" y="18690"/>
                    <a:pt x="4633" y="18690"/>
                    <a:pt x="4642" y="18690"/>
                  </a:cubicBezTo>
                  <a:cubicBezTo>
                    <a:pt x="9213" y="18690"/>
                    <a:pt x="4659" y="1"/>
                    <a:pt x="4659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36" name="Google Shape;4310;p64"/>
            <p:cNvSpPr/>
            <p:nvPr/>
          </p:nvSpPr>
          <p:spPr>
            <a:xfrm>
              <a:off x="4762763" y="3464088"/>
              <a:ext cx="505950" cy="486750"/>
            </a:xfrm>
            <a:custGeom>
              <a:avLst/>
              <a:gdLst/>
              <a:ahLst/>
              <a:cxnLst/>
              <a:rect l="l" t="t" r="r" b="b"/>
              <a:pathLst>
                <a:path w="20238" h="19470" extrusionOk="0">
                  <a:moveTo>
                    <a:pt x="10506" y="0"/>
                  </a:moveTo>
                  <a:cubicBezTo>
                    <a:pt x="6564" y="0"/>
                    <a:pt x="3024" y="2365"/>
                    <a:pt x="1505" y="6006"/>
                  </a:cubicBezTo>
                  <a:cubicBezTo>
                    <a:pt x="0" y="9646"/>
                    <a:pt x="831" y="13831"/>
                    <a:pt x="3612" y="16612"/>
                  </a:cubicBezTo>
                  <a:cubicBezTo>
                    <a:pt x="5485" y="18475"/>
                    <a:pt x="7983" y="19470"/>
                    <a:pt x="10523" y="19470"/>
                  </a:cubicBezTo>
                  <a:cubicBezTo>
                    <a:pt x="11772" y="19470"/>
                    <a:pt x="13032" y="19229"/>
                    <a:pt x="14232" y="18733"/>
                  </a:cubicBezTo>
                  <a:cubicBezTo>
                    <a:pt x="17859" y="17228"/>
                    <a:pt x="20238" y="13674"/>
                    <a:pt x="20238" y="9732"/>
                  </a:cubicBezTo>
                  <a:cubicBezTo>
                    <a:pt x="20238" y="4357"/>
                    <a:pt x="15881" y="0"/>
                    <a:pt x="10506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37" name="Google Shape;4311;p64"/>
            <p:cNvSpPr/>
            <p:nvPr/>
          </p:nvSpPr>
          <p:spPr>
            <a:xfrm>
              <a:off x="5016438" y="3355863"/>
              <a:ext cx="17575" cy="108600"/>
            </a:xfrm>
            <a:custGeom>
              <a:avLst/>
              <a:gdLst/>
              <a:ahLst/>
              <a:cxnLst/>
              <a:rect l="l" t="t" r="r" b="b"/>
              <a:pathLst>
                <a:path w="703" h="4344" extrusionOk="0">
                  <a:moveTo>
                    <a:pt x="345" y="1"/>
                  </a:moveTo>
                  <a:cubicBezTo>
                    <a:pt x="347" y="22"/>
                    <a:pt x="350" y="43"/>
                    <a:pt x="352" y="64"/>
                  </a:cubicBezTo>
                  <a:lnTo>
                    <a:pt x="352" y="64"/>
                  </a:lnTo>
                  <a:cubicBezTo>
                    <a:pt x="354" y="43"/>
                    <a:pt x="357" y="22"/>
                    <a:pt x="359" y="1"/>
                  </a:cubicBezTo>
                  <a:close/>
                  <a:moveTo>
                    <a:pt x="352" y="64"/>
                  </a:moveTo>
                  <a:lnTo>
                    <a:pt x="352" y="64"/>
                  </a:lnTo>
                  <a:cubicBezTo>
                    <a:pt x="198" y="1491"/>
                    <a:pt x="85" y="2917"/>
                    <a:pt x="1" y="4344"/>
                  </a:cubicBezTo>
                  <a:lnTo>
                    <a:pt x="703" y="4344"/>
                  </a:lnTo>
                  <a:cubicBezTo>
                    <a:pt x="618" y="2917"/>
                    <a:pt x="519" y="1491"/>
                    <a:pt x="352" y="64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38" name="Google Shape;4312;p64"/>
            <p:cNvSpPr/>
            <p:nvPr/>
          </p:nvSpPr>
          <p:spPr>
            <a:xfrm>
              <a:off x="5140063" y="3403163"/>
              <a:ext cx="62000" cy="98575"/>
            </a:xfrm>
            <a:custGeom>
              <a:avLst/>
              <a:gdLst/>
              <a:ahLst/>
              <a:cxnLst/>
              <a:rect l="l" t="t" r="r" b="b"/>
              <a:pathLst>
                <a:path w="2480" h="3943" extrusionOk="0">
                  <a:moveTo>
                    <a:pt x="2480" y="1"/>
                  </a:moveTo>
                  <a:cubicBezTo>
                    <a:pt x="1620" y="1176"/>
                    <a:pt x="803" y="2380"/>
                    <a:pt x="0" y="3584"/>
                  </a:cubicBezTo>
                  <a:cubicBezTo>
                    <a:pt x="215" y="3699"/>
                    <a:pt x="416" y="3813"/>
                    <a:pt x="617" y="3942"/>
                  </a:cubicBezTo>
                  <a:cubicBezTo>
                    <a:pt x="1262" y="2638"/>
                    <a:pt x="1892" y="1334"/>
                    <a:pt x="2480" y="1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39" name="Google Shape;4313;p64"/>
            <p:cNvSpPr/>
            <p:nvPr/>
          </p:nvSpPr>
          <p:spPr>
            <a:xfrm>
              <a:off x="4848388" y="3403163"/>
              <a:ext cx="62025" cy="98575"/>
            </a:xfrm>
            <a:custGeom>
              <a:avLst/>
              <a:gdLst/>
              <a:ahLst/>
              <a:cxnLst/>
              <a:rect l="l" t="t" r="r" b="b"/>
              <a:pathLst>
                <a:path w="2481" h="3943" extrusionOk="0">
                  <a:moveTo>
                    <a:pt x="1" y="1"/>
                  </a:moveTo>
                  <a:lnTo>
                    <a:pt x="1" y="1"/>
                  </a:lnTo>
                  <a:cubicBezTo>
                    <a:pt x="588" y="1334"/>
                    <a:pt x="1219" y="2638"/>
                    <a:pt x="1878" y="3942"/>
                  </a:cubicBezTo>
                  <a:cubicBezTo>
                    <a:pt x="2079" y="3813"/>
                    <a:pt x="2279" y="3699"/>
                    <a:pt x="2480" y="3584"/>
                  </a:cubicBezTo>
                  <a:cubicBezTo>
                    <a:pt x="1692" y="2366"/>
                    <a:pt x="875" y="1162"/>
                    <a:pt x="1" y="1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40" name="Google Shape;4314;p64"/>
            <p:cNvSpPr/>
            <p:nvPr/>
          </p:nvSpPr>
          <p:spPr>
            <a:xfrm>
              <a:off x="5232513" y="3532513"/>
              <a:ext cx="99275" cy="62375"/>
            </a:xfrm>
            <a:custGeom>
              <a:avLst/>
              <a:gdLst/>
              <a:ahLst/>
              <a:cxnLst/>
              <a:rect l="l" t="t" r="r" b="b"/>
              <a:pathLst>
                <a:path w="3971" h="2495" extrusionOk="0">
                  <a:moveTo>
                    <a:pt x="3956" y="1"/>
                  </a:moveTo>
                  <a:cubicBezTo>
                    <a:pt x="2623" y="588"/>
                    <a:pt x="1304" y="1219"/>
                    <a:pt x="0" y="1878"/>
                  </a:cubicBezTo>
                  <a:cubicBezTo>
                    <a:pt x="115" y="2079"/>
                    <a:pt x="244" y="2280"/>
                    <a:pt x="358" y="2495"/>
                  </a:cubicBezTo>
                  <a:cubicBezTo>
                    <a:pt x="1577" y="1692"/>
                    <a:pt x="2781" y="875"/>
                    <a:pt x="3970" y="1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41" name="Google Shape;4315;p64"/>
            <p:cNvSpPr/>
            <p:nvPr/>
          </p:nvSpPr>
          <p:spPr>
            <a:xfrm>
              <a:off x="4719038" y="3532513"/>
              <a:ext cx="99275" cy="62375"/>
            </a:xfrm>
            <a:custGeom>
              <a:avLst/>
              <a:gdLst/>
              <a:ahLst/>
              <a:cxnLst/>
              <a:rect l="l" t="t" r="r" b="b"/>
              <a:pathLst>
                <a:path w="3971" h="2495" extrusionOk="0">
                  <a:moveTo>
                    <a:pt x="0" y="1"/>
                  </a:moveTo>
                  <a:cubicBezTo>
                    <a:pt x="1190" y="875"/>
                    <a:pt x="2394" y="1692"/>
                    <a:pt x="3612" y="2495"/>
                  </a:cubicBezTo>
                  <a:cubicBezTo>
                    <a:pt x="3727" y="2294"/>
                    <a:pt x="3842" y="2079"/>
                    <a:pt x="3971" y="1878"/>
                  </a:cubicBezTo>
                  <a:cubicBezTo>
                    <a:pt x="2666" y="1233"/>
                    <a:pt x="1348" y="588"/>
                    <a:pt x="15" y="1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42" name="Google Shape;4316;p64"/>
            <p:cNvSpPr/>
            <p:nvPr/>
          </p:nvSpPr>
          <p:spPr>
            <a:xfrm>
              <a:off x="5268688" y="3700563"/>
              <a:ext cx="110400" cy="17950"/>
            </a:xfrm>
            <a:custGeom>
              <a:avLst/>
              <a:gdLst/>
              <a:ahLst/>
              <a:cxnLst/>
              <a:rect l="l" t="t" r="r" b="b"/>
              <a:pathLst>
                <a:path w="4416" h="718" extrusionOk="0">
                  <a:moveTo>
                    <a:pt x="1" y="1"/>
                  </a:moveTo>
                  <a:lnTo>
                    <a:pt x="1" y="273"/>
                  </a:lnTo>
                  <a:lnTo>
                    <a:pt x="1" y="717"/>
                  </a:lnTo>
                  <a:cubicBezTo>
                    <a:pt x="1477" y="631"/>
                    <a:pt x="2939" y="517"/>
                    <a:pt x="4415" y="359"/>
                  </a:cubicBezTo>
                  <a:cubicBezTo>
                    <a:pt x="2939" y="187"/>
                    <a:pt x="1477" y="72"/>
                    <a:pt x="1" y="1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43" name="Google Shape;4317;p64"/>
            <p:cNvSpPr/>
            <p:nvPr/>
          </p:nvSpPr>
          <p:spPr>
            <a:xfrm>
              <a:off x="4671738" y="3700563"/>
              <a:ext cx="110375" cy="17950"/>
            </a:xfrm>
            <a:custGeom>
              <a:avLst/>
              <a:gdLst/>
              <a:ahLst/>
              <a:cxnLst/>
              <a:rect l="l" t="t" r="r" b="b"/>
              <a:pathLst>
                <a:path w="4415" h="718" extrusionOk="0">
                  <a:moveTo>
                    <a:pt x="4415" y="1"/>
                  </a:moveTo>
                  <a:cubicBezTo>
                    <a:pt x="2939" y="87"/>
                    <a:pt x="1462" y="187"/>
                    <a:pt x="1" y="359"/>
                  </a:cubicBezTo>
                  <a:cubicBezTo>
                    <a:pt x="1477" y="517"/>
                    <a:pt x="2939" y="631"/>
                    <a:pt x="4415" y="717"/>
                  </a:cubicBezTo>
                  <a:lnTo>
                    <a:pt x="4415" y="287"/>
                  </a:lnTo>
                  <a:lnTo>
                    <a:pt x="4415" y="1"/>
                  </a:ln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44" name="Google Shape;4318;p64"/>
            <p:cNvSpPr/>
            <p:nvPr/>
          </p:nvSpPr>
          <p:spPr>
            <a:xfrm>
              <a:off x="4719038" y="3822763"/>
              <a:ext cx="101075" cy="63450"/>
            </a:xfrm>
            <a:custGeom>
              <a:avLst/>
              <a:gdLst/>
              <a:ahLst/>
              <a:cxnLst/>
              <a:rect l="l" t="t" r="r" b="b"/>
              <a:pathLst>
                <a:path w="4043" h="2538" extrusionOk="0">
                  <a:moveTo>
                    <a:pt x="3684" y="0"/>
                  </a:moveTo>
                  <a:cubicBezTo>
                    <a:pt x="2437" y="817"/>
                    <a:pt x="1204" y="1648"/>
                    <a:pt x="0" y="2537"/>
                  </a:cubicBezTo>
                  <a:cubicBezTo>
                    <a:pt x="1362" y="1935"/>
                    <a:pt x="2709" y="1276"/>
                    <a:pt x="4042" y="616"/>
                  </a:cubicBezTo>
                  <a:cubicBezTo>
                    <a:pt x="3913" y="416"/>
                    <a:pt x="3784" y="215"/>
                    <a:pt x="3684" y="0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45" name="Google Shape;4319;p64"/>
            <p:cNvSpPr/>
            <p:nvPr/>
          </p:nvSpPr>
          <p:spPr>
            <a:xfrm>
              <a:off x="5230713" y="3822763"/>
              <a:ext cx="101075" cy="63450"/>
            </a:xfrm>
            <a:custGeom>
              <a:avLst/>
              <a:gdLst/>
              <a:ahLst/>
              <a:cxnLst/>
              <a:rect l="l" t="t" r="r" b="b"/>
              <a:pathLst>
                <a:path w="4043" h="2538" extrusionOk="0">
                  <a:moveTo>
                    <a:pt x="359" y="0"/>
                  </a:moveTo>
                  <a:cubicBezTo>
                    <a:pt x="244" y="215"/>
                    <a:pt x="129" y="416"/>
                    <a:pt x="0" y="616"/>
                  </a:cubicBezTo>
                  <a:cubicBezTo>
                    <a:pt x="1333" y="1290"/>
                    <a:pt x="2681" y="1935"/>
                    <a:pt x="4042" y="2537"/>
                  </a:cubicBezTo>
                  <a:cubicBezTo>
                    <a:pt x="2838" y="1648"/>
                    <a:pt x="1606" y="817"/>
                    <a:pt x="373" y="0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46" name="Google Shape;4320;p64"/>
            <p:cNvSpPr/>
            <p:nvPr/>
          </p:nvSpPr>
          <p:spPr>
            <a:xfrm>
              <a:off x="4848388" y="3914113"/>
              <a:ext cx="63800" cy="101450"/>
            </a:xfrm>
            <a:custGeom>
              <a:avLst/>
              <a:gdLst/>
              <a:ahLst/>
              <a:cxnLst/>
              <a:rect l="l" t="t" r="r" b="b"/>
              <a:pathLst>
                <a:path w="2552" h="4058" extrusionOk="0">
                  <a:moveTo>
                    <a:pt x="1935" y="1"/>
                  </a:moveTo>
                  <a:cubicBezTo>
                    <a:pt x="1262" y="1334"/>
                    <a:pt x="602" y="2681"/>
                    <a:pt x="1" y="4057"/>
                  </a:cubicBezTo>
                  <a:cubicBezTo>
                    <a:pt x="889" y="2853"/>
                    <a:pt x="1735" y="1606"/>
                    <a:pt x="2552" y="359"/>
                  </a:cubicBezTo>
                  <a:cubicBezTo>
                    <a:pt x="2351" y="245"/>
                    <a:pt x="2136" y="130"/>
                    <a:pt x="1935" y="1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47" name="Google Shape;4321;p64"/>
            <p:cNvSpPr/>
            <p:nvPr/>
          </p:nvSpPr>
          <p:spPr>
            <a:xfrm>
              <a:off x="5138263" y="3914113"/>
              <a:ext cx="63800" cy="101450"/>
            </a:xfrm>
            <a:custGeom>
              <a:avLst/>
              <a:gdLst/>
              <a:ahLst/>
              <a:cxnLst/>
              <a:rect l="l" t="t" r="r" b="b"/>
              <a:pathLst>
                <a:path w="2552" h="4058" extrusionOk="0">
                  <a:moveTo>
                    <a:pt x="631" y="1"/>
                  </a:moveTo>
                  <a:cubicBezTo>
                    <a:pt x="431" y="130"/>
                    <a:pt x="216" y="245"/>
                    <a:pt x="1" y="359"/>
                  </a:cubicBezTo>
                  <a:cubicBezTo>
                    <a:pt x="818" y="1621"/>
                    <a:pt x="1663" y="2853"/>
                    <a:pt x="2552" y="4057"/>
                  </a:cubicBezTo>
                  <a:cubicBezTo>
                    <a:pt x="1950" y="2681"/>
                    <a:pt x="1305" y="1334"/>
                    <a:pt x="631" y="1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48" name="Google Shape;4322;p64"/>
            <p:cNvSpPr/>
            <p:nvPr/>
          </p:nvSpPr>
          <p:spPr>
            <a:xfrm>
              <a:off x="5016088" y="3950663"/>
              <a:ext cx="17925" cy="112175"/>
            </a:xfrm>
            <a:custGeom>
              <a:avLst/>
              <a:gdLst/>
              <a:ahLst/>
              <a:cxnLst/>
              <a:rect l="l" t="t" r="r" b="b"/>
              <a:pathLst>
                <a:path w="717" h="4487" extrusionOk="0">
                  <a:moveTo>
                    <a:pt x="0" y="1"/>
                  </a:moveTo>
                  <a:cubicBezTo>
                    <a:pt x="86" y="1506"/>
                    <a:pt x="201" y="2996"/>
                    <a:pt x="359" y="4487"/>
                  </a:cubicBezTo>
                  <a:cubicBezTo>
                    <a:pt x="531" y="2996"/>
                    <a:pt x="645" y="1506"/>
                    <a:pt x="717" y="1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49" name="Google Shape;4323;p64"/>
            <p:cNvSpPr/>
            <p:nvPr/>
          </p:nvSpPr>
          <p:spPr>
            <a:xfrm>
              <a:off x="4782088" y="3464088"/>
              <a:ext cx="485550" cy="486250"/>
            </a:xfrm>
            <a:custGeom>
              <a:avLst/>
              <a:gdLst/>
              <a:ahLst/>
              <a:cxnLst/>
              <a:rect l="l" t="t" r="r" b="b"/>
              <a:pathLst>
                <a:path w="19422" h="19450" extrusionOk="0">
                  <a:moveTo>
                    <a:pt x="9375" y="0"/>
                  </a:moveTo>
                  <a:cubicBezTo>
                    <a:pt x="9317" y="903"/>
                    <a:pt x="9274" y="1820"/>
                    <a:pt x="9246" y="2723"/>
                  </a:cubicBezTo>
                  <a:cubicBezTo>
                    <a:pt x="9188" y="3899"/>
                    <a:pt x="9174" y="5088"/>
                    <a:pt x="9145" y="6264"/>
                  </a:cubicBezTo>
                  <a:lnTo>
                    <a:pt x="9131" y="7568"/>
                  </a:lnTo>
                  <a:lnTo>
                    <a:pt x="8457" y="6450"/>
                  </a:lnTo>
                  <a:cubicBezTo>
                    <a:pt x="7841" y="5447"/>
                    <a:pt x="7239" y="4429"/>
                    <a:pt x="6608" y="3426"/>
                  </a:cubicBezTo>
                  <a:cubicBezTo>
                    <a:pt x="6121" y="2666"/>
                    <a:pt x="5634" y="1906"/>
                    <a:pt x="5132" y="1133"/>
                  </a:cubicBezTo>
                  <a:cubicBezTo>
                    <a:pt x="4931" y="1247"/>
                    <a:pt x="4716" y="1376"/>
                    <a:pt x="4530" y="1491"/>
                  </a:cubicBezTo>
                  <a:cubicBezTo>
                    <a:pt x="4931" y="2308"/>
                    <a:pt x="5347" y="3110"/>
                    <a:pt x="5777" y="3913"/>
                  </a:cubicBezTo>
                  <a:cubicBezTo>
                    <a:pt x="6322" y="4959"/>
                    <a:pt x="6895" y="5991"/>
                    <a:pt x="7454" y="7023"/>
                  </a:cubicBezTo>
                  <a:lnTo>
                    <a:pt x="8099" y="8170"/>
                  </a:lnTo>
                  <a:lnTo>
                    <a:pt x="6967" y="7525"/>
                  </a:lnTo>
                  <a:cubicBezTo>
                    <a:pt x="5920" y="6966"/>
                    <a:pt x="4903" y="6393"/>
                    <a:pt x="3842" y="5848"/>
                  </a:cubicBezTo>
                  <a:cubicBezTo>
                    <a:pt x="3054" y="5432"/>
                    <a:pt x="2251" y="5017"/>
                    <a:pt x="1449" y="4615"/>
                  </a:cubicBezTo>
                  <a:cubicBezTo>
                    <a:pt x="1320" y="4816"/>
                    <a:pt x="1205" y="5017"/>
                    <a:pt x="1090" y="5232"/>
                  </a:cubicBezTo>
                  <a:cubicBezTo>
                    <a:pt x="1836" y="5719"/>
                    <a:pt x="2595" y="6206"/>
                    <a:pt x="3355" y="6679"/>
                  </a:cubicBezTo>
                  <a:cubicBezTo>
                    <a:pt x="4344" y="7324"/>
                    <a:pt x="5361" y="7926"/>
                    <a:pt x="6365" y="8542"/>
                  </a:cubicBezTo>
                  <a:lnTo>
                    <a:pt x="7497" y="9202"/>
                  </a:lnTo>
                  <a:lnTo>
                    <a:pt x="6193" y="9216"/>
                  </a:lnTo>
                  <a:cubicBezTo>
                    <a:pt x="5003" y="9245"/>
                    <a:pt x="3828" y="9259"/>
                    <a:pt x="2653" y="9316"/>
                  </a:cubicBezTo>
                  <a:cubicBezTo>
                    <a:pt x="1764" y="9345"/>
                    <a:pt x="875" y="9388"/>
                    <a:pt x="1" y="9445"/>
                  </a:cubicBezTo>
                  <a:lnTo>
                    <a:pt x="1" y="9732"/>
                  </a:lnTo>
                  <a:lnTo>
                    <a:pt x="1" y="10162"/>
                  </a:lnTo>
                  <a:cubicBezTo>
                    <a:pt x="875" y="10205"/>
                    <a:pt x="1764" y="10248"/>
                    <a:pt x="2638" y="10277"/>
                  </a:cubicBezTo>
                  <a:cubicBezTo>
                    <a:pt x="3828" y="10334"/>
                    <a:pt x="5003" y="10348"/>
                    <a:pt x="6178" y="10391"/>
                  </a:cubicBezTo>
                  <a:lnTo>
                    <a:pt x="7483" y="10391"/>
                  </a:lnTo>
                  <a:lnTo>
                    <a:pt x="6365" y="11065"/>
                  </a:lnTo>
                  <a:cubicBezTo>
                    <a:pt x="5361" y="11681"/>
                    <a:pt x="4344" y="12283"/>
                    <a:pt x="3355" y="12914"/>
                  </a:cubicBezTo>
                  <a:cubicBezTo>
                    <a:pt x="2610" y="13387"/>
                    <a:pt x="1879" y="13860"/>
                    <a:pt x="1148" y="14333"/>
                  </a:cubicBezTo>
                  <a:cubicBezTo>
                    <a:pt x="1262" y="14548"/>
                    <a:pt x="1377" y="14748"/>
                    <a:pt x="1506" y="14949"/>
                  </a:cubicBezTo>
                  <a:cubicBezTo>
                    <a:pt x="2280" y="14562"/>
                    <a:pt x="3054" y="14161"/>
                    <a:pt x="3828" y="13760"/>
                  </a:cubicBezTo>
                  <a:cubicBezTo>
                    <a:pt x="4874" y="13215"/>
                    <a:pt x="5906" y="12642"/>
                    <a:pt x="6952" y="12068"/>
                  </a:cubicBezTo>
                  <a:lnTo>
                    <a:pt x="8085" y="11438"/>
                  </a:lnTo>
                  <a:lnTo>
                    <a:pt x="7440" y="12570"/>
                  </a:lnTo>
                  <a:cubicBezTo>
                    <a:pt x="6881" y="13602"/>
                    <a:pt x="6307" y="14634"/>
                    <a:pt x="5763" y="15680"/>
                  </a:cubicBezTo>
                  <a:cubicBezTo>
                    <a:pt x="5361" y="16454"/>
                    <a:pt x="4960" y="17214"/>
                    <a:pt x="4573" y="17988"/>
                  </a:cubicBezTo>
                  <a:cubicBezTo>
                    <a:pt x="4774" y="18117"/>
                    <a:pt x="4989" y="18231"/>
                    <a:pt x="5204" y="18346"/>
                  </a:cubicBezTo>
                  <a:cubicBezTo>
                    <a:pt x="5677" y="17629"/>
                    <a:pt x="6135" y="16898"/>
                    <a:pt x="6594" y="16167"/>
                  </a:cubicBezTo>
                  <a:cubicBezTo>
                    <a:pt x="7239" y="15178"/>
                    <a:pt x="7841" y="14161"/>
                    <a:pt x="8457" y="13158"/>
                  </a:cubicBezTo>
                  <a:lnTo>
                    <a:pt x="9117" y="12025"/>
                  </a:lnTo>
                  <a:lnTo>
                    <a:pt x="9131" y="13330"/>
                  </a:lnTo>
                  <a:cubicBezTo>
                    <a:pt x="9160" y="14519"/>
                    <a:pt x="9174" y="15694"/>
                    <a:pt x="9231" y="16870"/>
                  </a:cubicBezTo>
                  <a:cubicBezTo>
                    <a:pt x="9260" y="17730"/>
                    <a:pt x="9303" y="18590"/>
                    <a:pt x="9346" y="19450"/>
                  </a:cubicBezTo>
                  <a:lnTo>
                    <a:pt x="10063" y="19450"/>
                  </a:lnTo>
                  <a:cubicBezTo>
                    <a:pt x="10120" y="18590"/>
                    <a:pt x="10163" y="17730"/>
                    <a:pt x="10191" y="16870"/>
                  </a:cubicBezTo>
                  <a:cubicBezTo>
                    <a:pt x="10249" y="15694"/>
                    <a:pt x="10263" y="14519"/>
                    <a:pt x="10292" y="13330"/>
                  </a:cubicBezTo>
                  <a:lnTo>
                    <a:pt x="10306" y="12025"/>
                  </a:lnTo>
                  <a:lnTo>
                    <a:pt x="10965" y="13158"/>
                  </a:lnTo>
                  <a:cubicBezTo>
                    <a:pt x="11582" y="14161"/>
                    <a:pt x="12184" y="15178"/>
                    <a:pt x="12829" y="16167"/>
                  </a:cubicBezTo>
                  <a:cubicBezTo>
                    <a:pt x="13287" y="16898"/>
                    <a:pt x="13746" y="17629"/>
                    <a:pt x="14219" y="18346"/>
                  </a:cubicBezTo>
                  <a:cubicBezTo>
                    <a:pt x="14434" y="18231"/>
                    <a:pt x="14649" y="18117"/>
                    <a:pt x="14850" y="17988"/>
                  </a:cubicBezTo>
                  <a:cubicBezTo>
                    <a:pt x="14463" y="17214"/>
                    <a:pt x="14061" y="16454"/>
                    <a:pt x="13660" y="15680"/>
                  </a:cubicBezTo>
                  <a:cubicBezTo>
                    <a:pt x="13130" y="14634"/>
                    <a:pt x="12542" y="13602"/>
                    <a:pt x="11983" y="12570"/>
                  </a:cubicBezTo>
                  <a:lnTo>
                    <a:pt x="11338" y="11438"/>
                  </a:lnTo>
                  <a:lnTo>
                    <a:pt x="12470" y="12083"/>
                  </a:lnTo>
                  <a:cubicBezTo>
                    <a:pt x="13517" y="12642"/>
                    <a:pt x="14534" y="13215"/>
                    <a:pt x="15595" y="13760"/>
                  </a:cubicBezTo>
                  <a:cubicBezTo>
                    <a:pt x="16369" y="14161"/>
                    <a:pt x="17143" y="14562"/>
                    <a:pt x="17917" y="14963"/>
                  </a:cubicBezTo>
                  <a:cubicBezTo>
                    <a:pt x="18046" y="14763"/>
                    <a:pt x="18175" y="14548"/>
                    <a:pt x="18275" y="14333"/>
                  </a:cubicBezTo>
                  <a:cubicBezTo>
                    <a:pt x="17544" y="13860"/>
                    <a:pt x="16813" y="13387"/>
                    <a:pt x="16068" y="12914"/>
                  </a:cubicBezTo>
                  <a:cubicBezTo>
                    <a:pt x="15079" y="12283"/>
                    <a:pt x="14061" y="11681"/>
                    <a:pt x="13058" y="11065"/>
                  </a:cubicBezTo>
                  <a:lnTo>
                    <a:pt x="11940" y="10406"/>
                  </a:lnTo>
                  <a:lnTo>
                    <a:pt x="13230" y="10391"/>
                  </a:lnTo>
                  <a:cubicBezTo>
                    <a:pt x="14420" y="10348"/>
                    <a:pt x="15595" y="10334"/>
                    <a:pt x="16770" y="10277"/>
                  </a:cubicBezTo>
                  <a:cubicBezTo>
                    <a:pt x="17659" y="10248"/>
                    <a:pt x="18547" y="10205"/>
                    <a:pt x="19422" y="10162"/>
                  </a:cubicBezTo>
                  <a:lnTo>
                    <a:pt x="19422" y="9732"/>
                  </a:lnTo>
                  <a:lnTo>
                    <a:pt x="19422" y="9445"/>
                  </a:lnTo>
                  <a:cubicBezTo>
                    <a:pt x="18547" y="9388"/>
                    <a:pt x="17659" y="9345"/>
                    <a:pt x="16770" y="9316"/>
                  </a:cubicBezTo>
                  <a:cubicBezTo>
                    <a:pt x="15595" y="9259"/>
                    <a:pt x="14405" y="9245"/>
                    <a:pt x="13230" y="9216"/>
                  </a:cubicBezTo>
                  <a:lnTo>
                    <a:pt x="11926" y="9202"/>
                  </a:lnTo>
                  <a:lnTo>
                    <a:pt x="13058" y="8542"/>
                  </a:lnTo>
                  <a:cubicBezTo>
                    <a:pt x="14047" y="7926"/>
                    <a:pt x="15065" y="7324"/>
                    <a:pt x="16068" y="6679"/>
                  </a:cubicBezTo>
                  <a:cubicBezTo>
                    <a:pt x="16828" y="6206"/>
                    <a:pt x="17573" y="5719"/>
                    <a:pt x="18332" y="5232"/>
                  </a:cubicBezTo>
                  <a:cubicBezTo>
                    <a:pt x="18218" y="5017"/>
                    <a:pt x="18103" y="4802"/>
                    <a:pt x="17974" y="4601"/>
                  </a:cubicBezTo>
                  <a:cubicBezTo>
                    <a:pt x="17171" y="5017"/>
                    <a:pt x="16369" y="5418"/>
                    <a:pt x="15566" y="5848"/>
                  </a:cubicBezTo>
                  <a:cubicBezTo>
                    <a:pt x="14520" y="6378"/>
                    <a:pt x="13502" y="6966"/>
                    <a:pt x="12456" y="7525"/>
                  </a:cubicBezTo>
                  <a:lnTo>
                    <a:pt x="11324" y="8170"/>
                  </a:lnTo>
                  <a:lnTo>
                    <a:pt x="11969" y="7038"/>
                  </a:lnTo>
                  <a:cubicBezTo>
                    <a:pt x="12528" y="5991"/>
                    <a:pt x="13101" y="4974"/>
                    <a:pt x="13646" y="3913"/>
                  </a:cubicBezTo>
                  <a:cubicBezTo>
                    <a:pt x="14061" y="3110"/>
                    <a:pt x="14477" y="2308"/>
                    <a:pt x="14893" y="1491"/>
                  </a:cubicBezTo>
                  <a:cubicBezTo>
                    <a:pt x="14692" y="1376"/>
                    <a:pt x="14491" y="1247"/>
                    <a:pt x="14291" y="1133"/>
                  </a:cubicBezTo>
                  <a:cubicBezTo>
                    <a:pt x="13789" y="1892"/>
                    <a:pt x="13287" y="2666"/>
                    <a:pt x="12814" y="3426"/>
                  </a:cubicBezTo>
                  <a:cubicBezTo>
                    <a:pt x="12169" y="4429"/>
                    <a:pt x="11567" y="5447"/>
                    <a:pt x="10951" y="6450"/>
                  </a:cubicBezTo>
                  <a:lnTo>
                    <a:pt x="10292" y="7568"/>
                  </a:lnTo>
                  <a:lnTo>
                    <a:pt x="10277" y="6264"/>
                  </a:lnTo>
                  <a:cubicBezTo>
                    <a:pt x="10249" y="5088"/>
                    <a:pt x="10234" y="3899"/>
                    <a:pt x="10177" y="2723"/>
                  </a:cubicBezTo>
                  <a:cubicBezTo>
                    <a:pt x="10134" y="1820"/>
                    <a:pt x="10091" y="903"/>
                    <a:pt x="10048" y="0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50" name="Google Shape;4324;p64"/>
            <p:cNvSpPr/>
            <p:nvPr/>
          </p:nvSpPr>
          <p:spPr>
            <a:xfrm>
              <a:off x="4807538" y="3492538"/>
              <a:ext cx="424275" cy="389550"/>
            </a:xfrm>
            <a:custGeom>
              <a:avLst/>
              <a:gdLst/>
              <a:ahLst/>
              <a:cxnLst/>
              <a:rect l="l" t="t" r="r" b="b"/>
              <a:pathLst>
                <a:path w="16971" h="15582" extrusionOk="0">
                  <a:moveTo>
                    <a:pt x="9034" y="1"/>
                  </a:moveTo>
                  <a:cubicBezTo>
                    <a:pt x="8203" y="1"/>
                    <a:pt x="7371" y="109"/>
                    <a:pt x="6565" y="324"/>
                  </a:cubicBezTo>
                  <a:cubicBezTo>
                    <a:pt x="4272" y="926"/>
                    <a:pt x="2308" y="2374"/>
                    <a:pt x="1047" y="4395"/>
                  </a:cubicBezTo>
                  <a:cubicBezTo>
                    <a:pt x="703" y="4939"/>
                    <a:pt x="445" y="5541"/>
                    <a:pt x="259" y="6158"/>
                  </a:cubicBezTo>
                  <a:cubicBezTo>
                    <a:pt x="216" y="6287"/>
                    <a:pt x="187" y="6430"/>
                    <a:pt x="158" y="6559"/>
                  </a:cubicBezTo>
                  <a:cubicBezTo>
                    <a:pt x="44" y="7089"/>
                    <a:pt x="1" y="7634"/>
                    <a:pt x="29" y="8178"/>
                  </a:cubicBezTo>
                  <a:cubicBezTo>
                    <a:pt x="144" y="9554"/>
                    <a:pt x="775" y="10300"/>
                    <a:pt x="1534" y="10672"/>
                  </a:cubicBezTo>
                  <a:cubicBezTo>
                    <a:pt x="2172" y="11006"/>
                    <a:pt x="2890" y="11086"/>
                    <a:pt x="3435" y="11086"/>
                  </a:cubicBezTo>
                  <a:cubicBezTo>
                    <a:pt x="3943" y="11086"/>
                    <a:pt x="4300" y="11016"/>
                    <a:pt x="4300" y="11016"/>
                  </a:cubicBezTo>
                  <a:lnTo>
                    <a:pt x="4300" y="11016"/>
                  </a:lnTo>
                  <a:cubicBezTo>
                    <a:pt x="4300" y="11016"/>
                    <a:pt x="3713" y="14814"/>
                    <a:pt x="5375" y="15359"/>
                  </a:cubicBezTo>
                  <a:cubicBezTo>
                    <a:pt x="5504" y="15402"/>
                    <a:pt x="5617" y="15422"/>
                    <a:pt x="5714" y="15422"/>
                  </a:cubicBezTo>
                  <a:cubicBezTo>
                    <a:pt x="6879" y="15422"/>
                    <a:pt x="6002" y="12593"/>
                    <a:pt x="6809" y="12593"/>
                  </a:cubicBezTo>
                  <a:cubicBezTo>
                    <a:pt x="7697" y="12593"/>
                    <a:pt x="6622" y="15230"/>
                    <a:pt x="8199" y="15560"/>
                  </a:cubicBezTo>
                  <a:cubicBezTo>
                    <a:pt x="8273" y="15575"/>
                    <a:pt x="8342" y="15582"/>
                    <a:pt x="8405" y="15582"/>
                  </a:cubicBezTo>
                  <a:cubicBezTo>
                    <a:pt x="9693" y="15582"/>
                    <a:pt x="8907" y="12679"/>
                    <a:pt x="10191" y="12679"/>
                  </a:cubicBezTo>
                  <a:cubicBezTo>
                    <a:pt x="11538" y="12679"/>
                    <a:pt x="11166" y="15459"/>
                    <a:pt x="12742" y="15560"/>
                  </a:cubicBezTo>
                  <a:cubicBezTo>
                    <a:pt x="12757" y="15560"/>
                    <a:pt x="12771" y="15561"/>
                    <a:pt x="12784" y="15561"/>
                  </a:cubicBezTo>
                  <a:cubicBezTo>
                    <a:pt x="14312" y="15561"/>
                    <a:pt x="13115" y="10873"/>
                    <a:pt x="13115" y="10873"/>
                  </a:cubicBezTo>
                  <a:lnTo>
                    <a:pt x="13115" y="10873"/>
                  </a:lnTo>
                  <a:cubicBezTo>
                    <a:pt x="13115" y="10873"/>
                    <a:pt x="13524" y="10963"/>
                    <a:pt x="14073" y="10963"/>
                  </a:cubicBezTo>
                  <a:cubicBezTo>
                    <a:pt x="14623" y="10963"/>
                    <a:pt x="15315" y="10873"/>
                    <a:pt x="15881" y="10515"/>
                  </a:cubicBezTo>
                  <a:cubicBezTo>
                    <a:pt x="16139" y="10357"/>
                    <a:pt x="16340" y="10156"/>
                    <a:pt x="16512" y="9913"/>
                  </a:cubicBezTo>
                  <a:cubicBezTo>
                    <a:pt x="16784" y="9511"/>
                    <a:pt x="16970" y="8938"/>
                    <a:pt x="16970" y="8178"/>
                  </a:cubicBezTo>
                  <a:cubicBezTo>
                    <a:pt x="16970" y="6631"/>
                    <a:pt x="16053" y="2933"/>
                    <a:pt x="13101" y="1084"/>
                  </a:cubicBezTo>
                  <a:cubicBezTo>
                    <a:pt x="13015" y="1026"/>
                    <a:pt x="12929" y="969"/>
                    <a:pt x="12828" y="926"/>
                  </a:cubicBezTo>
                  <a:cubicBezTo>
                    <a:pt x="12527" y="754"/>
                    <a:pt x="12226" y="611"/>
                    <a:pt x="11911" y="482"/>
                  </a:cubicBezTo>
                  <a:cubicBezTo>
                    <a:pt x="11194" y="224"/>
                    <a:pt x="10449" y="66"/>
                    <a:pt x="9689" y="23"/>
                  </a:cubicBezTo>
                  <a:cubicBezTo>
                    <a:pt x="9471" y="8"/>
                    <a:pt x="9253" y="1"/>
                    <a:pt x="9034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51" name="Google Shape;4325;p64"/>
            <p:cNvSpPr/>
            <p:nvPr/>
          </p:nvSpPr>
          <p:spPr>
            <a:xfrm>
              <a:off x="4989213" y="3705238"/>
              <a:ext cx="78500" cy="57900"/>
            </a:xfrm>
            <a:custGeom>
              <a:avLst/>
              <a:gdLst/>
              <a:ahLst/>
              <a:cxnLst/>
              <a:rect l="l" t="t" r="r" b="b"/>
              <a:pathLst>
                <a:path w="3140" h="2316" extrusionOk="0">
                  <a:moveTo>
                    <a:pt x="1233" y="0"/>
                  </a:moveTo>
                  <a:cubicBezTo>
                    <a:pt x="1233" y="0"/>
                    <a:pt x="0" y="1935"/>
                    <a:pt x="430" y="2236"/>
                  </a:cubicBezTo>
                  <a:cubicBezTo>
                    <a:pt x="479" y="2270"/>
                    <a:pt x="528" y="2285"/>
                    <a:pt x="577" y="2285"/>
                  </a:cubicBezTo>
                  <a:cubicBezTo>
                    <a:pt x="970" y="2285"/>
                    <a:pt x="1376" y="1347"/>
                    <a:pt x="1376" y="1347"/>
                  </a:cubicBezTo>
                  <a:cubicBezTo>
                    <a:pt x="1376" y="1347"/>
                    <a:pt x="1563" y="2316"/>
                    <a:pt x="2157" y="2316"/>
                  </a:cubicBezTo>
                  <a:cubicBezTo>
                    <a:pt x="2222" y="2316"/>
                    <a:pt x="2291" y="2304"/>
                    <a:pt x="2365" y="2279"/>
                  </a:cubicBezTo>
                  <a:cubicBezTo>
                    <a:pt x="3139" y="2035"/>
                    <a:pt x="1233" y="0"/>
                    <a:pt x="1233" y="0"/>
                  </a:cubicBezTo>
                  <a:close/>
                </a:path>
              </a:pathLst>
            </a:custGeom>
            <a:solidFill>
              <a:srgbClr val="1E032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52" name="Google Shape;4326;p64"/>
            <p:cNvSpPr/>
            <p:nvPr/>
          </p:nvSpPr>
          <p:spPr>
            <a:xfrm>
              <a:off x="4883513" y="3581088"/>
              <a:ext cx="92450" cy="133550"/>
            </a:xfrm>
            <a:custGeom>
              <a:avLst/>
              <a:gdLst/>
              <a:ahLst/>
              <a:cxnLst/>
              <a:rect l="l" t="t" r="r" b="b"/>
              <a:pathLst>
                <a:path w="3698" h="5342" extrusionOk="0">
                  <a:moveTo>
                    <a:pt x="2008" y="0"/>
                  </a:moveTo>
                  <a:cubicBezTo>
                    <a:pt x="1223" y="0"/>
                    <a:pt x="513" y="500"/>
                    <a:pt x="244" y="1240"/>
                  </a:cubicBezTo>
                  <a:cubicBezTo>
                    <a:pt x="43" y="1784"/>
                    <a:pt x="0" y="2386"/>
                    <a:pt x="100" y="2945"/>
                  </a:cubicBezTo>
                  <a:cubicBezTo>
                    <a:pt x="172" y="3332"/>
                    <a:pt x="272" y="3705"/>
                    <a:pt x="401" y="4063"/>
                  </a:cubicBezTo>
                  <a:cubicBezTo>
                    <a:pt x="502" y="4364"/>
                    <a:pt x="659" y="4665"/>
                    <a:pt x="860" y="4909"/>
                  </a:cubicBezTo>
                  <a:cubicBezTo>
                    <a:pt x="1125" y="5186"/>
                    <a:pt x="1502" y="5341"/>
                    <a:pt x="1879" y="5341"/>
                  </a:cubicBezTo>
                  <a:cubicBezTo>
                    <a:pt x="1950" y="5341"/>
                    <a:pt x="2022" y="5336"/>
                    <a:pt x="2093" y="5324"/>
                  </a:cubicBezTo>
                  <a:cubicBezTo>
                    <a:pt x="2150" y="5310"/>
                    <a:pt x="2193" y="5310"/>
                    <a:pt x="2236" y="5296"/>
                  </a:cubicBezTo>
                  <a:cubicBezTo>
                    <a:pt x="2953" y="5124"/>
                    <a:pt x="3426" y="4421"/>
                    <a:pt x="3540" y="3719"/>
                  </a:cubicBezTo>
                  <a:cubicBezTo>
                    <a:pt x="3698" y="2759"/>
                    <a:pt x="3569" y="1770"/>
                    <a:pt x="3168" y="896"/>
                  </a:cubicBezTo>
                  <a:cubicBezTo>
                    <a:pt x="3024" y="552"/>
                    <a:pt x="2766" y="265"/>
                    <a:pt x="2451" y="79"/>
                  </a:cubicBezTo>
                  <a:cubicBezTo>
                    <a:pt x="2351" y="36"/>
                    <a:pt x="2265" y="7"/>
                    <a:pt x="2164" y="7"/>
                  </a:cubicBezTo>
                  <a:cubicBezTo>
                    <a:pt x="2112" y="3"/>
                    <a:pt x="2060" y="0"/>
                    <a:pt x="2008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53" name="Google Shape;4327;p64"/>
            <p:cNvSpPr/>
            <p:nvPr/>
          </p:nvSpPr>
          <p:spPr>
            <a:xfrm>
              <a:off x="4901413" y="3583038"/>
              <a:ext cx="74550" cy="131175"/>
            </a:xfrm>
            <a:custGeom>
              <a:avLst/>
              <a:gdLst/>
              <a:ahLst/>
              <a:cxnLst/>
              <a:rect l="l" t="t" r="r" b="b"/>
              <a:pathLst>
                <a:path w="2982" h="5247" extrusionOk="0">
                  <a:moveTo>
                    <a:pt x="1735" y="1"/>
                  </a:moveTo>
                  <a:cubicBezTo>
                    <a:pt x="1047" y="115"/>
                    <a:pt x="488" y="588"/>
                    <a:pt x="244" y="1233"/>
                  </a:cubicBezTo>
                  <a:cubicBezTo>
                    <a:pt x="44" y="1778"/>
                    <a:pt x="1" y="2366"/>
                    <a:pt x="101" y="2939"/>
                  </a:cubicBezTo>
                  <a:cubicBezTo>
                    <a:pt x="173" y="3326"/>
                    <a:pt x="273" y="3698"/>
                    <a:pt x="402" y="4057"/>
                  </a:cubicBezTo>
                  <a:cubicBezTo>
                    <a:pt x="502" y="4358"/>
                    <a:pt x="646" y="4644"/>
                    <a:pt x="861" y="4902"/>
                  </a:cubicBezTo>
                  <a:cubicBezTo>
                    <a:pt x="1004" y="5060"/>
                    <a:pt x="1176" y="5175"/>
                    <a:pt x="1377" y="5246"/>
                  </a:cubicBezTo>
                  <a:cubicBezTo>
                    <a:pt x="1434" y="5232"/>
                    <a:pt x="1477" y="5232"/>
                    <a:pt x="1520" y="5218"/>
                  </a:cubicBezTo>
                  <a:cubicBezTo>
                    <a:pt x="2237" y="5046"/>
                    <a:pt x="2710" y="4343"/>
                    <a:pt x="2824" y="3641"/>
                  </a:cubicBezTo>
                  <a:cubicBezTo>
                    <a:pt x="2982" y="2681"/>
                    <a:pt x="2853" y="1692"/>
                    <a:pt x="2452" y="818"/>
                  </a:cubicBezTo>
                  <a:cubicBezTo>
                    <a:pt x="2308" y="474"/>
                    <a:pt x="2050" y="187"/>
                    <a:pt x="1735" y="1"/>
                  </a:cubicBezTo>
                  <a:close/>
                </a:path>
              </a:pathLst>
            </a:custGeom>
            <a:solidFill>
              <a:srgbClr val="1E032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54" name="Google Shape;4328;p64"/>
            <p:cNvSpPr/>
            <p:nvPr/>
          </p:nvSpPr>
          <p:spPr>
            <a:xfrm>
              <a:off x="5075213" y="3594588"/>
              <a:ext cx="86125" cy="114575"/>
            </a:xfrm>
            <a:custGeom>
              <a:avLst/>
              <a:gdLst/>
              <a:ahLst/>
              <a:cxnLst/>
              <a:rect l="l" t="t" r="r" b="b"/>
              <a:pathLst>
                <a:path w="3445" h="4583" extrusionOk="0">
                  <a:moveTo>
                    <a:pt x="1400" y="1"/>
                  </a:moveTo>
                  <a:cubicBezTo>
                    <a:pt x="1265" y="1"/>
                    <a:pt x="1130" y="28"/>
                    <a:pt x="1003" y="83"/>
                  </a:cubicBezTo>
                  <a:cubicBezTo>
                    <a:pt x="932" y="112"/>
                    <a:pt x="860" y="155"/>
                    <a:pt x="788" y="212"/>
                  </a:cubicBezTo>
                  <a:cubicBezTo>
                    <a:pt x="115" y="728"/>
                    <a:pt x="0" y="4025"/>
                    <a:pt x="1577" y="4512"/>
                  </a:cubicBezTo>
                  <a:lnTo>
                    <a:pt x="1648" y="4541"/>
                  </a:lnTo>
                  <a:cubicBezTo>
                    <a:pt x="1765" y="4569"/>
                    <a:pt x="1875" y="4582"/>
                    <a:pt x="1978" y="4582"/>
                  </a:cubicBezTo>
                  <a:cubicBezTo>
                    <a:pt x="3187" y="4582"/>
                    <a:pt x="3445" y="2757"/>
                    <a:pt x="3168" y="1832"/>
                  </a:cubicBezTo>
                  <a:cubicBezTo>
                    <a:pt x="2953" y="1187"/>
                    <a:pt x="2551" y="614"/>
                    <a:pt x="2007" y="212"/>
                  </a:cubicBezTo>
                  <a:cubicBezTo>
                    <a:pt x="1830" y="71"/>
                    <a:pt x="1616" y="1"/>
                    <a:pt x="1400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55" name="Google Shape;4329;p64"/>
            <p:cNvSpPr/>
            <p:nvPr/>
          </p:nvSpPr>
          <p:spPr>
            <a:xfrm>
              <a:off x="5075213" y="3596663"/>
              <a:ext cx="65950" cy="110750"/>
            </a:xfrm>
            <a:custGeom>
              <a:avLst/>
              <a:gdLst/>
              <a:ahLst/>
              <a:cxnLst/>
              <a:rect l="l" t="t" r="r" b="b"/>
              <a:pathLst>
                <a:path w="2638" h="4430" extrusionOk="0">
                  <a:moveTo>
                    <a:pt x="1003" y="0"/>
                  </a:moveTo>
                  <a:cubicBezTo>
                    <a:pt x="932" y="29"/>
                    <a:pt x="860" y="72"/>
                    <a:pt x="788" y="129"/>
                  </a:cubicBezTo>
                  <a:cubicBezTo>
                    <a:pt x="115" y="645"/>
                    <a:pt x="0" y="3942"/>
                    <a:pt x="1577" y="4429"/>
                  </a:cubicBezTo>
                  <a:cubicBezTo>
                    <a:pt x="2465" y="4099"/>
                    <a:pt x="2637" y="2580"/>
                    <a:pt x="2394" y="1749"/>
                  </a:cubicBezTo>
                  <a:cubicBezTo>
                    <a:pt x="2236" y="1233"/>
                    <a:pt x="1792" y="488"/>
                    <a:pt x="1233" y="129"/>
                  </a:cubicBezTo>
                  <a:cubicBezTo>
                    <a:pt x="1161" y="72"/>
                    <a:pt x="1089" y="29"/>
                    <a:pt x="1003" y="0"/>
                  </a:cubicBezTo>
                  <a:close/>
                </a:path>
              </a:pathLst>
            </a:custGeom>
            <a:solidFill>
              <a:srgbClr val="1E032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56" name="Google Shape;4330;p64"/>
            <p:cNvSpPr/>
            <p:nvPr/>
          </p:nvSpPr>
          <p:spPr>
            <a:xfrm>
              <a:off x="4938338" y="3696638"/>
              <a:ext cx="43725" cy="34425"/>
            </a:xfrm>
            <a:custGeom>
              <a:avLst/>
              <a:gdLst/>
              <a:ahLst/>
              <a:cxnLst/>
              <a:rect l="l" t="t" r="r" b="b"/>
              <a:pathLst>
                <a:path w="1749" h="1377" extrusionOk="0">
                  <a:moveTo>
                    <a:pt x="1749" y="0"/>
                  </a:moveTo>
                  <a:lnTo>
                    <a:pt x="0" y="1376"/>
                  </a:lnTo>
                  <a:cubicBezTo>
                    <a:pt x="0" y="1376"/>
                    <a:pt x="12" y="1377"/>
                    <a:pt x="33" y="1377"/>
                  </a:cubicBezTo>
                  <a:cubicBezTo>
                    <a:pt x="252" y="1377"/>
                    <a:pt x="1475" y="1317"/>
                    <a:pt x="1749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57" name="Google Shape;4331;p64"/>
            <p:cNvSpPr/>
            <p:nvPr/>
          </p:nvSpPr>
          <p:spPr>
            <a:xfrm>
              <a:off x="5079138" y="3698063"/>
              <a:ext cx="40875" cy="25825"/>
            </a:xfrm>
            <a:custGeom>
              <a:avLst/>
              <a:gdLst/>
              <a:ahLst/>
              <a:cxnLst/>
              <a:rect l="l" t="t" r="r" b="b"/>
              <a:pathLst>
                <a:path w="1635" h="1033" extrusionOk="0">
                  <a:moveTo>
                    <a:pt x="1" y="0"/>
                  </a:moveTo>
                  <a:cubicBezTo>
                    <a:pt x="1" y="1"/>
                    <a:pt x="489" y="1033"/>
                    <a:pt x="1590" y="1033"/>
                  </a:cubicBezTo>
                  <a:cubicBezTo>
                    <a:pt x="1605" y="1033"/>
                    <a:pt x="1620" y="1033"/>
                    <a:pt x="1635" y="1032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58" name="Google Shape;4332;p64"/>
            <p:cNvSpPr/>
            <p:nvPr/>
          </p:nvSpPr>
          <p:spPr>
            <a:xfrm>
              <a:off x="4807888" y="3656488"/>
              <a:ext cx="56300" cy="103225"/>
            </a:xfrm>
            <a:custGeom>
              <a:avLst/>
              <a:gdLst/>
              <a:ahLst/>
              <a:cxnLst/>
              <a:rect l="l" t="t" r="r" b="b"/>
              <a:pathLst>
                <a:path w="2252" h="4129" extrusionOk="0">
                  <a:moveTo>
                    <a:pt x="159" y="1"/>
                  </a:moveTo>
                  <a:cubicBezTo>
                    <a:pt x="101" y="187"/>
                    <a:pt x="73" y="373"/>
                    <a:pt x="58" y="574"/>
                  </a:cubicBezTo>
                  <a:cubicBezTo>
                    <a:pt x="1" y="918"/>
                    <a:pt x="1" y="1276"/>
                    <a:pt x="30" y="1635"/>
                  </a:cubicBezTo>
                  <a:cubicBezTo>
                    <a:pt x="116" y="2753"/>
                    <a:pt x="546" y="3441"/>
                    <a:pt x="1119" y="3871"/>
                  </a:cubicBezTo>
                  <a:cubicBezTo>
                    <a:pt x="1248" y="3971"/>
                    <a:pt x="1377" y="4057"/>
                    <a:pt x="1520" y="4129"/>
                  </a:cubicBezTo>
                  <a:cubicBezTo>
                    <a:pt x="2251" y="1649"/>
                    <a:pt x="646" y="330"/>
                    <a:pt x="159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59" name="Google Shape;4333;p64"/>
            <p:cNvSpPr/>
            <p:nvPr/>
          </p:nvSpPr>
          <p:spPr>
            <a:xfrm>
              <a:off x="4814338" y="3602388"/>
              <a:ext cx="23325" cy="44100"/>
            </a:xfrm>
            <a:custGeom>
              <a:avLst/>
              <a:gdLst/>
              <a:ahLst/>
              <a:cxnLst/>
              <a:rect l="l" t="t" r="r" b="b"/>
              <a:pathLst>
                <a:path w="933" h="1764" extrusionOk="0">
                  <a:moveTo>
                    <a:pt x="775" y="1"/>
                  </a:moveTo>
                  <a:lnTo>
                    <a:pt x="775" y="1"/>
                  </a:lnTo>
                  <a:cubicBezTo>
                    <a:pt x="445" y="545"/>
                    <a:pt x="173" y="1147"/>
                    <a:pt x="1" y="1764"/>
                  </a:cubicBezTo>
                  <a:cubicBezTo>
                    <a:pt x="345" y="1434"/>
                    <a:pt x="933" y="746"/>
                    <a:pt x="775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60" name="Google Shape;4334;p64"/>
            <p:cNvSpPr/>
            <p:nvPr/>
          </p:nvSpPr>
          <p:spPr>
            <a:xfrm>
              <a:off x="4826538" y="3620138"/>
              <a:ext cx="50900" cy="38175"/>
            </a:xfrm>
            <a:custGeom>
              <a:avLst/>
              <a:gdLst/>
              <a:ahLst/>
              <a:cxnLst/>
              <a:rect l="l" t="t" r="r" b="b"/>
              <a:pathLst>
                <a:path w="2036" h="1527" extrusionOk="0">
                  <a:moveTo>
                    <a:pt x="1298" y="1"/>
                  </a:moveTo>
                  <a:cubicBezTo>
                    <a:pt x="734" y="1"/>
                    <a:pt x="0" y="1527"/>
                    <a:pt x="0" y="1527"/>
                  </a:cubicBezTo>
                  <a:cubicBezTo>
                    <a:pt x="0" y="1527"/>
                    <a:pt x="2035" y="409"/>
                    <a:pt x="1462" y="50"/>
                  </a:cubicBezTo>
                  <a:cubicBezTo>
                    <a:pt x="1410" y="16"/>
                    <a:pt x="1355" y="1"/>
                    <a:pt x="1298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61" name="Google Shape;4335;p64"/>
            <p:cNvSpPr/>
            <p:nvPr/>
          </p:nvSpPr>
          <p:spPr>
            <a:xfrm>
              <a:off x="4837638" y="3654338"/>
              <a:ext cx="44100" cy="18300"/>
            </a:xfrm>
            <a:custGeom>
              <a:avLst/>
              <a:gdLst/>
              <a:ahLst/>
              <a:cxnLst/>
              <a:rect l="l" t="t" r="r" b="b"/>
              <a:pathLst>
                <a:path w="1764" h="732" extrusionOk="0">
                  <a:moveTo>
                    <a:pt x="1264" y="0"/>
                  </a:moveTo>
                  <a:cubicBezTo>
                    <a:pt x="824" y="0"/>
                    <a:pt x="1" y="732"/>
                    <a:pt x="1" y="732"/>
                  </a:cubicBezTo>
                  <a:cubicBezTo>
                    <a:pt x="1" y="732"/>
                    <a:pt x="1763" y="459"/>
                    <a:pt x="1462" y="87"/>
                  </a:cubicBezTo>
                  <a:cubicBezTo>
                    <a:pt x="1415" y="26"/>
                    <a:pt x="1346" y="0"/>
                    <a:pt x="1264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62" name="Google Shape;4336;p64"/>
            <p:cNvSpPr/>
            <p:nvPr/>
          </p:nvSpPr>
          <p:spPr>
            <a:xfrm>
              <a:off x="4848038" y="3676013"/>
              <a:ext cx="42075" cy="14225"/>
            </a:xfrm>
            <a:custGeom>
              <a:avLst/>
              <a:gdLst/>
              <a:ahLst/>
              <a:cxnLst/>
              <a:rect l="l" t="t" r="r" b="b"/>
              <a:pathLst>
                <a:path w="1683" h="569" extrusionOk="0">
                  <a:moveTo>
                    <a:pt x="1211" y="0"/>
                  </a:moveTo>
                  <a:cubicBezTo>
                    <a:pt x="765" y="0"/>
                    <a:pt x="0" y="567"/>
                    <a:pt x="0" y="567"/>
                  </a:cubicBezTo>
                  <a:cubicBezTo>
                    <a:pt x="0" y="567"/>
                    <a:pt x="41" y="568"/>
                    <a:pt x="109" y="568"/>
                  </a:cubicBezTo>
                  <a:cubicBezTo>
                    <a:pt x="483" y="568"/>
                    <a:pt x="1683" y="537"/>
                    <a:pt x="1476" y="137"/>
                  </a:cubicBezTo>
                  <a:cubicBezTo>
                    <a:pt x="1423" y="39"/>
                    <a:pt x="1328" y="0"/>
                    <a:pt x="1211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63" name="Google Shape;4337;p64"/>
            <p:cNvSpPr/>
            <p:nvPr/>
          </p:nvSpPr>
          <p:spPr>
            <a:xfrm>
              <a:off x="4854488" y="3700138"/>
              <a:ext cx="43125" cy="10050"/>
            </a:xfrm>
            <a:custGeom>
              <a:avLst/>
              <a:gdLst/>
              <a:ahLst/>
              <a:cxnLst/>
              <a:rect l="l" t="t" r="r" b="b"/>
              <a:pathLst>
                <a:path w="1725" h="402" extrusionOk="0">
                  <a:moveTo>
                    <a:pt x="1113" y="0"/>
                  </a:moveTo>
                  <a:cubicBezTo>
                    <a:pt x="624" y="0"/>
                    <a:pt x="0" y="204"/>
                    <a:pt x="0" y="204"/>
                  </a:cubicBezTo>
                  <a:cubicBezTo>
                    <a:pt x="0" y="204"/>
                    <a:pt x="835" y="402"/>
                    <a:pt x="1323" y="402"/>
                  </a:cubicBezTo>
                  <a:cubicBezTo>
                    <a:pt x="1567" y="402"/>
                    <a:pt x="1725" y="352"/>
                    <a:pt x="1648" y="204"/>
                  </a:cubicBezTo>
                  <a:cubicBezTo>
                    <a:pt x="1567" y="51"/>
                    <a:pt x="1357" y="0"/>
                    <a:pt x="1113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64" name="Google Shape;4338;p64"/>
            <p:cNvSpPr/>
            <p:nvPr/>
          </p:nvSpPr>
          <p:spPr>
            <a:xfrm>
              <a:off x="4858788" y="3718338"/>
              <a:ext cx="40000" cy="12950"/>
            </a:xfrm>
            <a:custGeom>
              <a:avLst/>
              <a:gdLst/>
              <a:ahLst/>
              <a:cxnLst/>
              <a:rect l="l" t="t" r="r" b="b"/>
              <a:pathLst>
                <a:path w="1600" h="518" extrusionOk="0">
                  <a:moveTo>
                    <a:pt x="925" y="1"/>
                  </a:moveTo>
                  <a:cubicBezTo>
                    <a:pt x="495" y="1"/>
                    <a:pt x="0" y="107"/>
                    <a:pt x="0" y="107"/>
                  </a:cubicBezTo>
                  <a:cubicBezTo>
                    <a:pt x="0" y="107"/>
                    <a:pt x="806" y="518"/>
                    <a:pt x="1252" y="518"/>
                  </a:cubicBezTo>
                  <a:cubicBezTo>
                    <a:pt x="1400" y="518"/>
                    <a:pt x="1509" y="472"/>
                    <a:pt x="1534" y="350"/>
                  </a:cubicBezTo>
                  <a:cubicBezTo>
                    <a:pt x="1599" y="76"/>
                    <a:pt x="1285" y="1"/>
                    <a:pt x="925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65" name="Google Shape;4339;p64"/>
            <p:cNvSpPr/>
            <p:nvPr/>
          </p:nvSpPr>
          <p:spPr>
            <a:xfrm>
              <a:off x="4854488" y="3743463"/>
              <a:ext cx="51875" cy="20575"/>
            </a:xfrm>
            <a:custGeom>
              <a:avLst/>
              <a:gdLst/>
              <a:ahLst/>
              <a:cxnLst/>
              <a:rect l="l" t="t" r="r" b="b"/>
              <a:pathLst>
                <a:path w="2075" h="823" extrusionOk="0">
                  <a:moveTo>
                    <a:pt x="257" y="0"/>
                  </a:moveTo>
                  <a:cubicBezTo>
                    <a:pt x="103" y="0"/>
                    <a:pt x="0" y="5"/>
                    <a:pt x="0" y="5"/>
                  </a:cubicBezTo>
                  <a:cubicBezTo>
                    <a:pt x="0" y="5"/>
                    <a:pt x="673" y="823"/>
                    <a:pt x="1215" y="823"/>
                  </a:cubicBezTo>
                  <a:cubicBezTo>
                    <a:pt x="1353" y="823"/>
                    <a:pt x="1483" y="769"/>
                    <a:pt x="1591" y="635"/>
                  </a:cubicBezTo>
                  <a:cubicBezTo>
                    <a:pt x="2075" y="62"/>
                    <a:pt x="820" y="0"/>
                    <a:pt x="257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66" name="Google Shape;4340;p64"/>
            <p:cNvSpPr/>
            <p:nvPr/>
          </p:nvSpPr>
          <p:spPr>
            <a:xfrm>
              <a:off x="4971638" y="3492388"/>
              <a:ext cx="133700" cy="50825"/>
            </a:xfrm>
            <a:custGeom>
              <a:avLst/>
              <a:gdLst/>
              <a:ahLst/>
              <a:cxnLst/>
              <a:rect l="l" t="t" r="r" b="b"/>
              <a:pathLst>
                <a:path w="5348" h="2033" extrusionOk="0">
                  <a:moveTo>
                    <a:pt x="2466" y="1"/>
                  </a:moveTo>
                  <a:cubicBezTo>
                    <a:pt x="2280" y="1"/>
                    <a:pt x="2108" y="15"/>
                    <a:pt x="1922" y="29"/>
                  </a:cubicBezTo>
                  <a:cubicBezTo>
                    <a:pt x="1277" y="58"/>
                    <a:pt x="632" y="158"/>
                    <a:pt x="1" y="330"/>
                  </a:cubicBezTo>
                  <a:cubicBezTo>
                    <a:pt x="87" y="502"/>
                    <a:pt x="202" y="660"/>
                    <a:pt x="316" y="817"/>
                  </a:cubicBezTo>
                  <a:cubicBezTo>
                    <a:pt x="417" y="946"/>
                    <a:pt x="531" y="1075"/>
                    <a:pt x="660" y="1204"/>
                  </a:cubicBezTo>
                  <a:cubicBezTo>
                    <a:pt x="1133" y="1634"/>
                    <a:pt x="1721" y="1921"/>
                    <a:pt x="2352" y="1993"/>
                  </a:cubicBezTo>
                  <a:cubicBezTo>
                    <a:pt x="2438" y="2007"/>
                    <a:pt x="2524" y="2021"/>
                    <a:pt x="2624" y="2021"/>
                  </a:cubicBezTo>
                  <a:cubicBezTo>
                    <a:pt x="2703" y="2029"/>
                    <a:pt x="2778" y="2032"/>
                    <a:pt x="2853" y="2032"/>
                  </a:cubicBezTo>
                  <a:cubicBezTo>
                    <a:pt x="2928" y="2032"/>
                    <a:pt x="3004" y="2029"/>
                    <a:pt x="3082" y="2021"/>
                  </a:cubicBezTo>
                  <a:cubicBezTo>
                    <a:pt x="4000" y="1978"/>
                    <a:pt x="4559" y="1692"/>
                    <a:pt x="4888" y="1348"/>
                  </a:cubicBezTo>
                  <a:cubicBezTo>
                    <a:pt x="5003" y="1233"/>
                    <a:pt x="5103" y="1104"/>
                    <a:pt x="5175" y="961"/>
                  </a:cubicBezTo>
                  <a:cubicBezTo>
                    <a:pt x="5261" y="817"/>
                    <a:pt x="5318" y="660"/>
                    <a:pt x="5347" y="488"/>
                  </a:cubicBezTo>
                  <a:cubicBezTo>
                    <a:pt x="4630" y="230"/>
                    <a:pt x="3871" y="58"/>
                    <a:pt x="3097" y="15"/>
                  </a:cubicBezTo>
                  <a:lnTo>
                    <a:pt x="3025" y="15"/>
                  </a:lnTo>
                  <a:cubicBezTo>
                    <a:pt x="2896" y="1"/>
                    <a:pt x="2767" y="1"/>
                    <a:pt x="2638" y="1"/>
                  </a:cubicBezTo>
                  <a:close/>
                </a:path>
              </a:pathLst>
            </a:custGeom>
            <a:solidFill>
              <a:srgbClr val="FFD3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67" name="Google Shape;4341;p64"/>
            <p:cNvSpPr/>
            <p:nvPr/>
          </p:nvSpPr>
          <p:spPr>
            <a:xfrm>
              <a:off x="4807888" y="3670463"/>
              <a:ext cx="33000" cy="82450"/>
            </a:xfrm>
            <a:custGeom>
              <a:avLst/>
              <a:gdLst/>
              <a:ahLst/>
              <a:cxnLst/>
              <a:rect l="l" t="t" r="r" b="b"/>
              <a:pathLst>
                <a:path w="1320" h="3298" extrusionOk="0">
                  <a:moveTo>
                    <a:pt x="58" y="1"/>
                  </a:moveTo>
                  <a:cubicBezTo>
                    <a:pt x="1" y="359"/>
                    <a:pt x="1" y="703"/>
                    <a:pt x="30" y="1061"/>
                  </a:cubicBezTo>
                  <a:cubicBezTo>
                    <a:pt x="116" y="2179"/>
                    <a:pt x="546" y="2882"/>
                    <a:pt x="1119" y="3297"/>
                  </a:cubicBezTo>
                  <a:cubicBezTo>
                    <a:pt x="1320" y="1291"/>
                    <a:pt x="288" y="216"/>
                    <a:pt x="58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68" name="Google Shape;4342;p64"/>
            <p:cNvSpPr/>
            <p:nvPr/>
          </p:nvSpPr>
          <p:spPr>
            <a:xfrm>
              <a:off x="5133613" y="3717763"/>
              <a:ext cx="6825" cy="6100"/>
            </a:xfrm>
            <a:custGeom>
              <a:avLst/>
              <a:gdLst/>
              <a:ahLst/>
              <a:cxnLst/>
              <a:rect l="l" t="t" r="r" b="b"/>
              <a:pathLst>
                <a:path w="273" h="244" extrusionOk="0">
                  <a:moveTo>
                    <a:pt x="158" y="1"/>
                  </a:moveTo>
                  <a:cubicBezTo>
                    <a:pt x="58" y="1"/>
                    <a:pt x="0" y="130"/>
                    <a:pt x="72" y="201"/>
                  </a:cubicBezTo>
                  <a:cubicBezTo>
                    <a:pt x="96" y="231"/>
                    <a:pt x="127" y="243"/>
                    <a:pt x="158" y="243"/>
                  </a:cubicBezTo>
                  <a:cubicBezTo>
                    <a:pt x="217" y="243"/>
                    <a:pt x="273" y="196"/>
                    <a:pt x="273" y="130"/>
                  </a:cubicBezTo>
                  <a:cubicBezTo>
                    <a:pt x="273" y="58"/>
                    <a:pt x="230" y="1"/>
                    <a:pt x="158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69" name="Google Shape;4343;p64"/>
            <p:cNvSpPr/>
            <p:nvPr/>
          </p:nvSpPr>
          <p:spPr>
            <a:xfrm>
              <a:off x="5152588" y="3699763"/>
              <a:ext cx="6125" cy="5925"/>
            </a:xfrm>
            <a:custGeom>
              <a:avLst/>
              <a:gdLst/>
              <a:ahLst/>
              <a:cxnLst/>
              <a:rect l="l" t="t" r="r" b="b"/>
              <a:pathLst>
                <a:path w="245" h="237" extrusionOk="0">
                  <a:moveTo>
                    <a:pt x="123" y="1"/>
                  </a:moveTo>
                  <a:cubicBezTo>
                    <a:pt x="62" y="1"/>
                    <a:pt x="1" y="40"/>
                    <a:pt x="1" y="119"/>
                  </a:cubicBezTo>
                  <a:cubicBezTo>
                    <a:pt x="1" y="198"/>
                    <a:pt x="62" y="237"/>
                    <a:pt x="123" y="237"/>
                  </a:cubicBezTo>
                  <a:cubicBezTo>
                    <a:pt x="184" y="237"/>
                    <a:pt x="245" y="198"/>
                    <a:pt x="245" y="119"/>
                  </a:cubicBezTo>
                  <a:cubicBezTo>
                    <a:pt x="245" y="40"/>
                    <a:pt x="184" y="1"/>
                    <a:pt x="123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70" name="Google Shape;4344;p64"/>
            <p:cNvSpPr/>
            <p:nvPr/>
          </p:nvSpPr>
          <p:spPr>
            <a:xfrm>
              <a:off x="4898913" y="3708713"/>
              <a:ext cx="6125" cy="5950"/>
            </a:xfrm>
            <a:custGeom>
              <a:avLst/>
              <a:gdLst/>
              <a:ahLst/>
              <a:cxnLst/>
              <a:rect l="l" t="t" r="r" b="b"/>
              <a:pathLst>
                <a:path w="245" h="238" extrusionOk="0">
                  <a:moveTo>
                    <a:pt x="122" y="1"/>
                  </a:moveTo>
                  <a:cubicBezTo>
                    <a:pt x="61" y="1"/>
                    <a:pt x="0" y="40"/>
                    <a:pt x="0" y="119"/>
                  </a:cubicBezTo>
                  <a:cubicBezTo>
                    <a:pt x="0" y="198"/>
                    <a:pt x="61" y="237"/>
                    <a:pt x="122" y="237"/>
                  </a:cubicBezTo>
                  <a:cubicBezTo>
                    <a:pt x="183" y="237"/>
                    <a:pt x="244" y="198"/>
                    <a:pt x="244" y="119"/>
                  </a:cubicBezTo>
                  <a:cubicBezTo>
                    <a:pt x="244" y="40"/>
                    <a:pt x="183" y="1"/>
                    <a:pt x="122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71" name="Google Shape;4345;p64"/>
            <p:cNvSpPr/>
            <p:nvPr/>
          </p:nvSpPr>
          <p:spPr>
            <a:xfrm>
              <a:off x="4925063" y="3727088"/>
              <a:ext cx="7200" cy="5850"/>
            </a:xfrm>
            <a:custGeom>
              <a:avLst/>
              <a:gdLst/>
              <a:ahLst/>
              <a:cxnLst/>
              <a:rect l="l" t="t" r="r" b="b"/>
              <a:pathLst>
                <a:path w="288" h="234" extrusionOk="0">
                  <a:moveTo>
                    <a:pt x="158" y="0"/>
                  </a:moveTo>
                  <a:cubicBezTo>
                    <a:pt x="58" y="0"/>
                    <a:pt x="1" y="129"/>
                    <a:pt x="72" y="201"/>
                  </a:cubicBezTo>
                  <a:cubicBezTo>
                    <a:pt x="99" y="223"/>
                    <a:pt x="130" y="233"/>
                    <a:pt x="160" y="233"/>
                  </a:cubicBezTo>
                  <a:cubicBezTo>
                    <a:pt x="226" y="233"/>
                    <a:pt x="287" y="184"/>
                    <a:pt x="287" y="115"/>
                  </a:cubicBezTo>
                  <a:cubicBezTo>
                    <a:pt x="287" y="43"/>
                    <a:pt x="230" y="0"/>
                    <a:pt x="158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72" name="Google Shape;4346;p64"/>
            <p:cNvSpPr/>
            <p:nvPr/>
          </p:nvSpPr>
          <p:spPr>
            <a:xfrm>
              <a:off x="4990288" y="3549138"/>
              <a:ext cx="85650" cy="63300"/>
            </a:xfrm>
            <a:custGeom>
              <a:avLst/>
              <a:gdLst/>
              <a:ahLst/>
              <a:cxnLst/>
              <a:rect l="l" t="t" r="r" b="b"/>
              <a:pathLst>
                <a:path w="3426" h="2532" extrusionOk="0">
                  <a:moveTo>
                    <a:pt x="859" y="1"/>
                  </a:moveTo>
                  <a:cubicBezTo>
                    <a:pt x="822" y="1"/>
                    <a:pt x="785" y="3"/>
                    <a:pt x="746" y="9"/>
                  </a:cubicBezTo>
                  <a:cubicBezTo>
                    <a:pt x="0" y="110"/>
                    <a:pt x="1075" y="2116"/>
                    <a:pt x="1692" y="2532"/>
                  </a:cubicBezTo>
                  <a:cubicBezTo>
                    <a:pt x="2508" y="1744"/>
                    <a:pt x="3426" y="325"/>
                    <a:pt x="2852" y="81"/>
                  </a:cubicBezTo>
                  <a:cubicBezTo>
                    <a:pt x="2796" y="59"/>
                    <a:pt x="2739" y="49"/>
                    <a:pt x="2683" y="49"/>
                  </a:cubicBezTo>
                  <a:cubicBezTo>
                    <a:pt x="2160" y="49"/>
                    <a:pt x="1692" y="927"/>
                    <a:pt x="1692" y="927"/>
                  </a:cubicBezTo>
                  <a:cubicBezTo>
                    <a:pt x="1692" y="927"/>
                    <a:pt x="1511" y="1"/>
                    <a:pt x="859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73" name="Google Shape;4347;p64"/>
            <p:cNvSpPr/>
            <p:nvPr/>
          </p:nvSpPr>
          <p:spPr>
            <a:xfrm>
              <a:off x="5025038" y="3621738"/>
              <a:ext cx="10425" cy="54125"/>
            </a:xfrm>
            <a:custGeom>
              <a:avLst/>
              <a:gdLst/>
              <a:ahLst/>
              <a:cxnLst/>
              <a:rect l="l" t="t" r="r" b="b"/>
              <a:pathLst>
                <a:path w="417" h="2165" extrusionOk="0">
                  <a:moveTo>
                    <a:pt x="259" y="1"/>
                  </a:moveTo>
                  <a:cubicBezTo>
                    <a:pt x="115" y="330"/>
                    <a:pt x="44" y="703"/>
                    <a:pt x="29" y="1076"/>
                  </a:cubicBezTo>
                  <a:cubicBezTo>
                    <a:pt x="1" y="1448"/>
                    <a:pt x="44" y="1806"/>
                    <a:pt x="144" y="2165"/>
                  </a:cubicBezTo>
                  <a:cubicBezTo>
                    <a:pt x="287" y="1821"/>
                    <a:pt x="373" y="1463"/>
                    <a:pt x="388" y="1090"/>
                  </a:cubicBezTo>
                  <a:cubicBezTo>
                    <a:pt x="416" y="717"/>
                    <a:pt x="373" y="345"/>
                    <a:pt x="259" y="1"/>
                  </a:cubicBezTo>
                  <a:close/>
                </a:path>
              </a:pathLst>
            </a:custGeom>
            <a:solidFill>
              <a:srgbClr val="FFD3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74" name="Google Shape;4348;p64"/>
            <p:cNvSpPr/>
            <p:nvPr/>
          </p:nvSpPr>
          <p:spPr>
            <a:xfrm>
              <a:off x="4983463" y="3610988"/>
              <a:ext cx="36225" cy="22250"/>
            </a:xfrm>
            <a:custGeom>
              <a:avLst/>
              <a:gdLst/>
              <a:ahLst/>
              <a:cxnLst/>
              <a:rect l="l" t="t" r="r" b="b"/>
              <a:pathLst>
                <a:path w="1449" h="890" extrusionOk="0">
                  <a:moveTo>
                    <a:pt x="1449" y="1"/>
                  </a:moveTo>
                  <a:lnTo>
                    <a:pt x="1449" y="1"/>
                  </a:lnTo>
                  <a:cubicBezTo>
                    <a:pt x="861" y="72"/>
                    <a:pt x="331" y="402"/>
                    <a:pt x="1" y="889"/>
                  </a:cubicBezTo>
                  <a:cubicBezTo>
                    <a:pt x="288" y="861"/>
                    <a:pt x="560" y="760"/>
                    <a:pt x="818" y="603"/>
                  </a:cubicBezTo>
                  <a:cubicBezTo>
                    <a:pt x="1062" y="445"/>
                    <a:pt x="1291" y="244"/>
                    <a:pt x="1449" y="1"/>
                  </a:cubicBezTo>
                  <a:close/>
                </a:path>
              </a:pathLst>
            </a:custGeom>
            <a:solidFill>
              <a:srgbClr val="FFD3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75" name="Google Shape;4349;p64"/>
            <p:cNvSpPr/>
            <p:nvPr/>
          </p:nvSpPr>
          <p:spPr>
            <a:xfrm>
              <a:off x="5042963" y="3610988"/>
              <a:ext cx="36200" cy="22250"/>
            </a:xfrm>
            <a:custGeom>
              <a:avLst/>
              <a:gdLst/>
              <a:ahLst/>
              <a:cxnLst/>
              <a:rect l="l" t="t" r="r" b="b"/>
              <a:pathLst>
                <a:path w="1448" h="890" extrusionOk="0">
                  <a:moveTo>
                    <a:pt x="0" y="1"/>
                  </a:moveTo>
                  <a:cubicBezTo>
                    <a:pt x="158" y="244"/>
                    <a:pt x="373" y="445"/>
                    <a:pt x="631" y="603"/>
                  </a:cubicBezTo>
                  <a:cubicBezTo>
                    <a:pt x="874" y="760"/>
                    <a:pt x="1161" y="861"/>
                    <a:pt x="1448" y="889"/>
                  </a:cubicBezTo>
                  <a:cubicBezTo>
                    <a:pt x="1118" y="402"/>
                    <a:pt x="588" y="72"/>
                    <a:pt x="0" y="1"/>
                  </a:cubicBezTo>
                  <a:close/>
                </a:path>
              </a:pathLst>
            </a:custGeom>
            <a:solidFill>
              <a:srgbClr val="FFD3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76" name="Google Shape;4350;p64"/>
            <p:cNvSpPr/>
            <p:nvPr/>
          </p:nvSpPr>
          <p:spPr>
            <a:xfrm>
              <a:off x="4950863" y="3492388"/>
              <a:ext cx="82450" cy="49125"/>
            </a:xfrm>
            <a:custGeom>
              <a:avLst/>
              <a:gdLst/>
              <a:ahLst/>
              <a:cxnLst/>
              <a:rect l="l" t="t" r="r" b="b"/>
              <a:pathLst>
                <a:path w="3298" h="1965" extrusionOk="0">
                  <a:moveTo>
                    <a:pt x="3297" y="1"/>
                  </a:moveTo>
                  <a:cubicBezTo>
                    <a:pt x="3125" y="1"/>
                    <a:pt x="2939" y="1"/>
                    <a:pt x="2767" y="15"/>
                  </a:cubicBezTo>
                  <a:cubicBezTo>
                    <a:pt x="2194" y="230"/>
                    <a:pt x="1663" y="502"/>
                    <a:pt x="1147" y="817"/>
                  </a:cubicBezTo>
                  <a:cubicBezTo>
                    <a:pt x="631" y="1133"/>
                    <a:pt x="201" y="1520"/>
                    <a:pt x="1" y="1964"/>
                  </a:cubicBezTo>
                  <a:cubicBezTo>
                    <a:pt x="517" y="1735"/>
                    <a:pt x="1018" y="1491"/>
                    <a:pt x="1491" y="1190"/>
                  </a:cubicBezTo>
                  <a:cubicBezTo>
                    <a:pt x="2194" y="774"/>
                    <a:pt x="2867" y="316"/>
                    <a:pt x="3297" y="1"/>
                  </a:cubicBezTo>
                  <a:close/>
                </a:path>
              </a:pathLst>
            </a:custGeom>
            <a:solidFill>
              <a:srgbClr val="FF51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77" name="Google Shape;4351;p64"/>
            <p:cNvSpPr/>
            <p:nvPr/>
          </p:nvSpPr>
          <p:spPr>
            <a:xfrm>
              <a:off x="5038288" y="3492738"/>
              <a:ext cx="88525" cy="39800"/>
            </a:xfrm>
            <a:custGeom>
              <a:avLst/>
              <a:gdLst/>
              <a:ahLst/>
              <a:cxnLst/>
              <a:rect l="l" t="t" r="r" b="b"/>
              <a:pathLst>
                <a:path w="3541" h="1592" extrusionOk="0">
                  <a:moveTo>
                    <a:pt x="1" y="1"/>
                  </a:moveTo>
                  <a:cubicBezTo>
                    <a:pt x="674" y="545"/>
                    <a:pt x="1420" y="1004"/>
                    <a:pt x="2237" y="1334"/>
                  </a:cubicBezTo>
                  <a:cubicBezTo>
                    <a:pt x="2638" y="1506"/>
                    <a:pt x="3082" y="1592"/>
                    <a:pt x="3541" y="1592"/>
                  </a:cubicBezTo>
                  <a:cubicBezTo>
                    <a:pt x="3412" y="1434"/>
                    <a:pt x="3011" y="1205"/>
                    <a:pt x="2509" y="961"/>
                  </a:cubicBezTo>
                  <a:cubicBezTo>
                    <a:pt x="1835" y="617"/>
                    <a:pt x="990" y="259"/>
                    <a:pt x="388" y="15"/>
                  </a:cubicBezTo>
                  <a:cubicBezTo>
                    <a:pt x="259" y="1"/>
                    <a:pt x="130" y="1"/>
                    <a:pt x="1" y="1"/>
                  </a:cubicBezTo>
                  <a:close/>
                </a:path>
              </a:pathLst>
            </a:custGeom>
            <a:solidFill>
              <a:srgbClr val="FF51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78" name="Google Shape;4352;p64"/>
            <p:cNvSpPr/>
            <p:nvPr/>
          </p:nvSpPr>
          <p:spPr>
            <a:xfrm>
              <a:off x="5028613" y="3492388"/>
              <a:ext cx="11850" cy="59875"/>
            </a:xfrm>
            <a:custGeom>
              <a:avLst/>
              <a:gdLst/>
              <a:ahLst/>
              <a:cxnLst/>
              <a:rect l="l" t="t" r="r" b="b"/>
              <a:pathLst>
                <a:path w="474" h="2395" extrusionOk="0">
                  <a:moveTo>
                    <a:pt x="202" y="1"/>
                  </a:moveTo>
                  <a:cubicBezTo>
                    <a:pt x="116" y="559"/>
                    <a:pt x="1" y="1434"/>
                    <a:pt x="73" y="1993"/>
                  </a:cubicBezTo>
                  <a:cubicBezTo>
                    <a:pt x="87" y="2136"/>
                    <a:pt x="130" y="2265"/>
                    <a:pt x="202" y="2394"/>
                  </a:cubicBezTo>
                  <a:cubicBezTo>
                    <a:pt x="273" y="2279"/>
                    <a:pt x="330" y="2150"/>
                    <a:pt x="345" y="2021"/>
                  </a:cubicBezTo>
                  <a:cubicBezTo>
                    <a:pt x="474" y="1477"/>
                    <a:pt x="459" y="617"/>
                    <a:pt x="373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79" name="Google Shape;4353;p64"/>
            <p:cNvSpPr/>
            <p:nvPr/>
          </p:nvSpPr>
          <p:spPr>
            <a:xfrm>
              <a:off x="4941188" y="3516763"/>
              <a:ext cx="9700" cy="8350"/>
            </a:xfrm>
            <a:custGeom>
              <a:avLst/>
              <a:gdLst/>
              <a:ahLst/>
              <a:cxnLst/>
              <a:rect l="l" t="t" r="r" b="b"/>
              <a:pathLst>
                <a:path w="388" h="334" extrusionOk="0">
                  <a:moveTo>
                    <a:pt x="216" y="0"/>
                  </a:moveTo>
                  <a:cubicBezTo>
                    <a:pt x="72" y="0"/>
                    <a:pt x="1" y="186"/>
                    <a:pt x="101" y="287"/>
                  </a:cubicBezTo>
                  <a:cubicBezTo>
                    <a:pt x="133" y="319"/>
                    <a:pt x="175" y="334"/>
                    <a:pt x="216" y="334"/>
                  </a:cubicBezTo>
                  <a:cubicBezTo>
                    <a:pt x="302" y="334"/>
                    <a:pt x="388" y="269"/>
                    <a:pt x="388" y="172"/>
                  </a:cubicBezTo>
                  <a:cubicBezTo>
                    <a:pt x="388" y="72"/>
                    <a:pt x="316" y="0"/>
                    <a:pt x="216" y="0"/>
                  </a:cubicBezTo>
                  <a:close/>
                </a:path>
              </a:pathLst>
            </a:custGeom>
            <a:solidFill>
              <a:srgbClr val="00BFB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80" name="Google Shape;4354;p64"/>
            <p:cNvSpPr/>
            <p:nvPr/>
          </p:nvSpPr>
          <p:spPr>
            <a:xfrm>
              <a:off x="4979163" y="3545063"/>
              <a:ext cx="8275" cy="8275"/>
            </a:xfrm>
            <a:custGeom>
              <a:avLst/>
              <a:gdLst/>
              <a:ahLst/>
              <a:cxnLst/>
              <a:rect l="l" t="t" r="r" b="b"/>
              <a:pathLst>
                <a:path w="331" h="331" extrusionOk="0">
                  <a:moveTo>
                    <a:pt x="159" y="0"/>
                  </a:moveTo>
                  <a:cubicBezTo>
                    <a:pt x="73" y="0"/>
                    <a:pt x="1" y="72"/>
                    <a:pt x="1" y="158"/>
                  </a:cubicBezTo>
                  <a:cubicBezTo>
                    <a:pt x="1" y="244"/>
                    <a:pt x="73" y="330"/>
                    <a:pt x="159" y="330"/>
                  </a:cubicBezTo>
                  <a:cubicBezTo>
                    <a:pt x="259" y="330"/>
                    <a:pt x="331" y="244"/>
                    <a:pt x="331" y="158"/>
                  </a:cubicBezTo>
                  <a:cubicBezTo>
                    <a:pt x="331" y="72"/>
                    <a:pt x="259" y="0"/>
                    <a:pt x="159" y="0"/>
                  </a:cubicBezTo>
                  <a:close/>
                </a:path>
              </a:pathLst>
            </a:custGeom>
            <a:solidFill>
              <a:srgbClr val="00BFB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81" name="Google Shape;4355;p64"/>
            <p:cNvSpPr/>
            <p:nvPr/>
          </p:nvSpPr>
          <p:spPr>
            <a:xfrm>
              <a:off x="5087738" y="3542638"/>
              <a:ext cx="9000" cy="8350"/>
            </a:xfrm>
            <a:custGeom>
              <a:avLst/>
              <a:gdLst/>
              <a:ahLst/>
              <a:cxnLst/>
              <a:rect l="l" t="t" r="r" b="b"/>
              <a:pathLst>
                <a:path w="360" h="334" extrusionOk="0">
                  <a:moveTo>
                    <a:pt x="180" y="1"/>
                  </a:moveTo>
                  <a:cubicBezTo>
                    <a:pt x="90" y="1"/>
                    <a:pt x="1" y="62"/>
                    <a:pt x="15" y="183"/>
                  </a:cubicBezTo>
                  <a:cubicBezTo>
                    <a:pt x="22" y="284"/>
                    <a:pt x="97" y="334"/>
                    <a:pt x="175" y="334"/>
                  </a:cubicBezTo>
                  <a:cubicBezTo>
                    <a:pt x="252" y="334"/>
                    <a:pt x="330" y="284"/>
                    <a:pt x="345" y="183"/>
                  </a:cubicBezTo>
                  <a:cubicBezTo>
                    <a:pt x="359" y="62"/>
                    <a:pt x="269" y="1"/>
                    <a:pt x="180" y="1"/>
                  </a:cubicBezTo>
                  <a:close/>
                </a:path>
              </a:pathLst>
            </a:custGeom>
            <a:solidFill>
              <a:srgbClr val="00BFB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82" name="Google Shape;4356;p64"/>
            <p:cNvSpPr/>
            <p:nvPr/>
          </p:nvSpPr>
          <p:spPr>
            <a:xfrm>
              <a:off x="5127513" y="3515313"/>
              <a:ext cx="7900" cy="6475"/>
            </a:xfrm>
            <a:custGeom>
              <a:avLst/>
              <a:gdLst/>
              <a:ahLst/>
              <a:cxnLst/>
              <a:rect l="l" t="t" r="r" b="b"/>
              <a:pathLst>
                <a:path w="316" h="259" extrusionOk="0">
                  <a:moveTo>
                    <a:pt x="29" y="1"/>
                  </a:moveTo>
                  <a:cubicBezTo>
                    <a:pt x="15" y="29"/>
                    <a:pt x="1" y="58"/>
                    <a:pt x="1" y="101"/>
                  </a:cubicBezTo>
                  <a:cubicBezTo>
                    <a:pt x="1" y="187"/>
                    <a:pt x="72" y="259"/>
                    <a:pt x="173" y="259"/>
                  </a:cubicBezTo>
                  <a:cubicBezTo>
                    <a:pt x="230" y="259"/>
                    <a:pt x="287" y="230"/>
                    <a:pt x="316" y="173"/>
                  </a:cubicBezTo>
                  <a:cubicBezTo>
                    <a:pt x="216" y="115"/>
                    <a:pt x="130" y="58"/>
                    <a:pt x="29" y="1"/>
                  </a:cubicBezTo>
                  <a:close/>
                </a:path>
              </a:pathLst>
            </a:custGeom>
            <a:solidFill>
              <a:srgbClr val="00BFB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83" name="Google Shape;4357;p64"/>
            <p:cNvSpPr/>
            <p:nvPr/>
          </p:nvSpPr>
          <p:spPr>
            <a:xfrm>
              <a:off x="5148288" y="3686913"/>
              <a:ext cx="72050" cy="68500"/>
            </a:xfrm>
            <a:custGeom>
              <a:avLst/>
              <a:gdLst/>
              <a:ahLst/>
              <a:cxnLst/>
              <a:rect l="l" t="t" r="r" b="b"/>
              <a:pathLst>
                <a:path w="2882" h="2740" extrusionOk="0">
                  <a:moveTo>
                    <a:pt x="2443" y="0"/>
                  </a:moveTo>
                  <a:cubicBezTo>
                    <a:pt x="2437" y="0"/>
                    <a:pt x="2430" y="1"/>
                    <a:pt x="2423" y="2"/>
                  </a:cubicBezTo>
                  <a:cubicBezTo>
                    <a:pt x="1965" y="74"/>
                    <a:pt x="2538" y="1923"/>
                    <a:pt x="2595" y="2123"/>
                  </a:cubicBezTo>
                  <a:cubicBezTo>
                    <a:pt x="2514" y="1934"/>
                    <a:pt x="1871" y="430"/>
                    <a:pt x="1558" y="430"/>
                  </a:cubicBezTo>
                  <a:cubicBezTo>
                    <a:pt x="1539" y="430"/>
                    <a:pt x="1522" y="435"/>
                    <a:pt x="1506" y="446"/>
                  </a:cubicBezTo>
                  <a:cubicBezTo>
                    <a:pt x="1205" y="633"/>
                    <a:pt x="2323" y="2224"/>
                    <a:pt x="2395" y="2310"/>
                  </a:cubicBezTo>
                  <a:cubicBezTo>
                    <a:pt x="2316" y="2231"/>
                    <a:pt x="1160" y="955"/>
                    <a:pt x="819" y="955"/>
                  </a:cubicBezTo>
                  <a:cubicBezTo>
                    <a:pt x="787" y="955"/>
                    <a:pt x="762" y="966"/>
                    <a:pt x="746" y="991"/>
                  </a:cubicBezTo>
                  <a:cubicBezTo>
                    <a:pt x="546" y="1278"/>
                    <a:pt x="2008" y="2338"/>
                    <a:pt x="2165" y="2467"/>
                  </a:cubicBezTo>
                  <a:cubicBezTo>
                    <a:pt x="2005" y="2399"/>
                    <a:pt x="755" y="1918"/>
                    <a:pt x="245" y="1918"/>
                  </a:cubicBezTo>
                  <a:cubicBezTo>
                    <a:pt x="117" y="1918"/>
                    <a:pt x="35" y="1948"/>
                    <a:pt x="30" y="2023"/>
                  </a:cubicBezTo>
                  <a:cubicBezTo>
                    <a:pt x="1" y="2338"/>
                    <a:pt x="1535" y="2625"/>
                    <a:pt x="2251" y="2740"/>
                  </a:cubicBezTo>
                  <a:cubicBezTo>
                    <a:pt x="2509" y="2596"/>
                    <a:pt x="2710" y="2381"/>
                    <a:pt x="2882" y="2152"/>
                  </a:cubicBezTo>
                  <a:cubicBezTo>
                    <a:pt x="2868" y="1421"/>
                    <a:pt x="2785" y="0"/>
                    <a:pt x="2443" y="0"/>
                  </a:cubicBezTo>
                  <a:close/>
                </a:path>
              </a:pathLst>
            </a:custGeom>
            <a:solidFill>
              <a:srgbClr val="FFD3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084" name="Google Shape;4280;p64"/>
          <p:cNvGrpSpPr/>
          <p:nvPr/>
        </p:nvGrpSpPr>
        <p:grpSpPr>
          <a:xfrm>
            <a:off x="8169771" y="1928122"/>
            <a:ext cx="776357" cy="705285"/>
            <a:chOff x="4359838" y="3100663"/>
            <a:chExt cx="1325950" cy="1223250"/>
          </a:xfrm>
        </p:grpSpPr>
        <p:sp>
          <p:nvSpPr>
            <p:cNvPr id="2085" name="Google Shape;4281;p64"/>
            <p:cNvSpPr/>
            <p:nvPr/>
          </p:nvSpPr>
          <p:spPr>
            <a:xfrm>
              <a:off x="4548488" y="3326938"/>
              <a:ext cx="908700" cy="765750"/>
            </a:xfrm>
            <a:custGeom>
              <a:avLst/>
              <a:gdLst/>
              <a:ahLst/>
              <a:cxnLst/>
              <a:rect l="l" t="t" r="r" b="b"/>
              <a:pathLst>
                <a:path w="36348" h="30630" extrusionOk="0">
                  <a:moveTo>
                    <a:pt x="16255" y="0"/>
                  </a:moveTo>
                  <a:cubicBezTo>
                    <a:pt x="14141" y="0"/>
                    <a:pt x="12326" y="1720"/>
                    <a:pt x="11997" y="3050"/>
                  </a:cubicBezTo>
                  <a:cubicBezTo>
                    <a:pt x="11347" y="2890"/>
                    <a:pt x="10756" y="2817"/>
                    <a:pt x="10223" y="2817"/>
                  </a:cubicBezTo>
                  <a:cubicBezTo>
                    <a:pt x="6787" y="2817"/>
                    <a:pt x="5768" y="5854"/>
                    <a:pt x="6822" y="8224"/>
                  </a:cubicBezTo>
                  <a:cubicBezTo>
                    <a:pt x="0" y="11062"/>
                    <a:pt x="4931" y="15304"/>
                    <a:pt x="4931" y="15304"/>
                  </a:cubicBezTo>
                  <a:cubicBezTo>
                    <a:pt x="1362" y="20220"/>
                    <a:pt x="6822" y="22370"/>
                    <a:pt x="6822" y="22370"/>
                  </a:cubicBezTo>
                  <a:cubicBezTo>
                    <a:pt x="5910" y="27321"/>
                    <a:pt x="10933" y="27546"/>
                    <a:pt x="11853" y="27546"/>
                  </a:cubicBezTo>
                  <a:cubicBezTo>
                    <a:pt x="11945" y="27546"/>
                    <a:pt x="11997" y="27544"/>
                    <a:pt x="11997" y="27544"/>
                  </a:cubicBezTo>
                  <a:cubicBezTo>
                    <a:pt x="12886" y="29946"/>
                    <a:pt x="14323" y="30629"/>
                    <a:pt x="15671" y="30629"/>
                  </a:cubicBezTo>
                  <a:cubicBezTo>
                    <a:pt x="17452" y="30629"/>
                    <a:pt x="19077" y="29436"/>
                    <a:pt x="19077" y="29436"/>
                  </a:cubicBezTo>
                  <a:cubicBezTo>
                    <a:pt x="19918" y="29896"/>
                    <a:pt x="20733" y="30087"/>
                    <a:pt x="21495" y="30087"/>
                  </a:cubicBezTo>
                  <a:cubicBezTo>
                    <a:pt x="24439" y="30087"/>
                    <a:pt x="26600" y="27240"/>
                    <a:pt x="26430" y="26011"/>
                  </a:cubicBezTo>
                  <a:lnTo>
                    <a:pt x="26430" y="26011"/>
                  </a:lnTo>
                  <a:cubicBezTo>
                    <a:pt x="26602" y="26024"/>
                    <a:pt x="26769" y="26030"/>
                    <a:pt x="26929" y="26030"/>
                  </a:cubicBezTo>
                  <a:cubicBezTo>
                    <a:pt x="30802" y="26030"/>
                    <a:pt x="31317" y="22370"/>
                    <a:pt x="31317" y="22370"/>
                  </a:cubicBezTo>
                  <a:cubicBezTo>
                    <a:pt x="36348" y="20292"/>
                    <a:pt x="33223" y="15304"/>
                    <a:pt x="33223" y="15304"/>
                  </a:cubicBezTo>
                  <a:cubicBezTo>
                    <a:pt x="35559" y="11090"/>
                    <a:pt x="31317" y="8224"/>
                    <a:pt x="31317" y="8224"/>
                  </a:cubicBezTo>
                  <a:cubicBezTo>
                    <a:pt x="31116" y="4340"/>
                    <a:pt x="28809" y="3150"/>
                    <a:pt x="26143" y="3050"/>
                  </a:cubicBezTo>
                  <a:cubicBezTo>
                    <a:pt x="25252" y="961"/>
                    <a:pt x="23792" y="225"/>
                    <a:pt x="22271" y="225"/>
                  </a:cubicBezTo>
                  <a:cubicBezTo>
                    <a:pt x="21173" y="225"/>
                    <a:pt x="20044" y="609"/>
                    <a:pt x="19077" y="1143"/>
                  </a:cubicBezTo>
                  <a:cubicBezTo>
                    <a:pt x="18145" y="324"/>
                    <a:pt x="17172" y="0"/>
                    <a:pt x="16255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86" name="Google Shape;4282;p64"/>
            <p:cNvSpPr/>
            <p:nvPr/>
          </p:nvSpPr>
          <p:spPr>
            <a:xfrm>
              <a:off x="4420913" y="3182363"/>
              <a:ext cx="1221875" cy="1040725"/>
            </a:xfrm>
            <a:custGeom>
              <a:avLst/>
              <a:gdLst/>
              <a:ahLst/>
              <a:cxnLst/>
              <a:rect l="l" t="t" r="r" b="b"/>
              <a:pathLst>
                <a:path w="48875" h="41629" extrusionOk="0">
                  <a:moveTo>
                    <a:pt x="26945" y="1"/>
                  </a:moveTo>
                  <a:cubicBezTo>
                    <a:pt x="25225" y="1"/>
                    <a:pt x="23765" y="644"/>
                    <a:pt x="22947" y="2182"/>
                  </a:cubicBezTo>
                  <a:cubicBezTo>
                    <a:pt x="21633" y="1043"/>
                    <a:pt x="20401" y="601"/>
                    <a:pt x="19281" y="601"/>
                  </a:cubicBezTo>
                  <a:cubicBezTo>
                    <a:pt x="15445" y="601"/>
                    <a:pt x="12929" y="5780"/>
                    <a:pt x="12929" y="5780"/>
                  </a:cubicBezTo>
                  <a:lnTo>
                    <a:pt x="12929" y="5794"/>
                  </a:lnTo>
                  <a:cubicBezTo>
                    <a:pt x="5562" y="6353"/>
                    <a:pt x="6952" y="13319"/>
                    <a:pt x="6952" y="13319"/>
                  </a:cubicBezTo>
                  <a:cubicBezTo>
                    <a:pt x="1" y="17819"/>
                    <a:pt x="5390" y="22807"/>
                    <a:pt x="5390" y="22807"/>
                  </a:cubicBezTo>
                  <a:cubicBezTo>
                    <a:pt x="990" y="28683"/>
                    <a:pt x="8314" y="31321"/>
                    <a:pt x="8314" y="31321"/>
                  </a:cubicBezTo>
                  <a:cubicBezTo>
                    <a:pt x="8261" y="37513"/>
                    <a:pt x="12712" y="38338"/>
                    <a:pt x="15088" y="38338"/>
                  </a:cubicBezTo>
                  <a:cubicBezTo>
                    <a:pt x="15951" y="38338"/>
                    <a:pt x="16541" y="38229"/>
                    <a:pt x="16541" y="38229"/>
                  </a:cubicBezTo>
                  <a:cubicBezTo>
                    <a:pt x="17803" y="40839"/>
                    <a:pt x="19464" y="41628"/>
                    <a:pt x="21011" y="41628"/>
                  </a:cubicBezTo>
                  <a:cubicBezTo>
                    <a:pt x="23381" y="41628"/>
                    <a:pt x="25484" y="39777"/>
                    <a:pt x="25484" y="39777"/>
                  </a:cubicBezTo>
                  <a:cubicBezTo>
                    <a:pt x="27170" y="40730"/>
                    <a:pt x="28597" y="41106"/>
                    <a:pt x="29800" y="41106"/>
                  </a:cubicBezTo>
                  <a:cubicBezTo>
                    <a:pt x="34275" y="41106"/>
                    <a:pt x="35646" y="35907"/>
                    <a:pt x="35646" y="35907"/>
                  </a:cubicBezTo>
                  <a:cubicBezTo>
                    <a:pt x="45149" y="35248"/>
                    <a:pt x="41150" y="29056"/>
                    <a:pt x="41150" y="29056"/>
                  </a:cubicBezTo>
                  <a:cubicBezTo>
                    <a:pt x="48875" y="24513"/>
                    <a:pt x="42970" y="19181"/>
                    <a:pt x="42970" y="19181"/>
                  </a:cubicBezTo>
                  <a:cubicBezTo>
                    <a:pt x="46381" y="10309"/>
                    <a:pt x="39143" y="9650"/>
                    <a:pt x="39143" y="9650"/>
                  </a:cubicBezTo>
                  <a:cubicBezTo>
                    <a:pt x="38626" y="5055"/>
                    <a:pt x="31763" y="1"/>
                    <a:pt x="26945" y="1"/>
                  </a:cubicBezTo>
                  <a:close/>
                </a:path>
              </a:pathLst>
            </a:custGeom>
            <a:solidFill>
              <a:srgbClr val="FF51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87" name="Google Shape;4283;p64"/>
            <p:cNvSpPr/>
            <p:nvPr/>
          </p:nvSpPr>
          <p:spPr>
            <a:xfrm>
              <a:off x="4985363" y="3110788"/>
              <a:ext cx="435650" cy="594475"/>
            </a:xfrm>
            <a:custGeom>
              <a:avLst/>
              <a:gdLst/>
              <a:ahLst/>
              <a:cxnLst/>
              <a:rect l="l" t="t" r="r" b="b"/>
              <a:pathLst>
                <a:path w="17426" h="23779" extrusionOk="0">
                  <a:moveTo>
                    <a:pt x="7755" y="1"/>
                  </a:moveTo>
                  <a:cubicBezTo>
                    <a:pt x="1" y="1"/>
                    <a:pt x="1387" y="23778"/>
                    <a:pt x="1387" y="23778"/>
                  </a:cubicBezTo>
                  <a:cubicBezTo>
                    <a:pt x="1387" y="23778"/>
                    <a:pt x="17425" y="1978"/>
                    <a:pt x="8654" y="101"/>
                  </a:cubicBezTo>
                  <a:cubicBezTo>
                    <a:pt x="8341" y="33"/>
                    <a:pt x="8042" y="1"/>
                    <a:pt x="7755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88" name="Google Shape;4284;p64"/>
            <p:cNvSpPr/>
            <p:nvPr/>
          </p:nvSpPr>
          <p:spPr>
            <a:xfrm>
              <a:off x="4716538" y="3100663"/>
              <a:ext cx="335100" cy="613200"/>
            </a:xfrm>
            <a:custGeom>
              <a:avLst/>
              <a:gdLst/>
              <a:ahLst/>
              <a:cxnLst/>
              <a:rect l="l" t="t" r="r" b="b"/>
              <a:pathLst>
                <a:path w="13404" h="24528" extrusionOk="0">
                  <a:moveTo>
                    <a:pt x="7333" y="1"/>
                  </a:moveTo>
                  <a:cubicBezTo>
                    <a:pt x="7141" y="1"/>
                    <a:pt x="6943" y="25"/>
                    <a:pt x="6736" y="76"/>
                  </a:cubicBezTo>
                  <a:cubicBezTo>
                    <a:pt x="0" y="1738"/>
                    <a:pt x="12326" y="24527"/>
                    <a:pt x="12326" y="24527"/>
                  </a:cubicBezTo>
                  <a:cubicBezTo>
                    <a:pt x="12326" y="24527"/>
                    <a:pt x="13404" y="1"/>
                    <a:pt x="7333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89" name="Google Shape;4285;p64"/>
            <p:cNvSpPr/>
            <p:nvPr/>
          </p:nvSpPr>
          <p:spPr>
            <a:xfrm>
              <a:off x="4421288" y="3262088"/>
              <a:ext cx="603425" cy="451775"/>
            </a:xfrm>
            <a:custGeom>
              <a:avLst/>
              <a:gdLst/>
              <a:ahLst/>
              <a:cxnLst/>
              <a:rect l="l" t="t" r="r" b="b"/>
              <a:pathLst>
                <a:path w="24137" h="18071" extrusionOk="0">
                  <a:moveTo>
                    <a:pt x="7998" y="1"/>
                  </a:moveTo>
                  <a:cubicBezTo>
                    <a:pt x="7175" y="1"/>
                    <a:pt x="6415" y="311"/>
                    <a:pt x="5747" y="1014"/>
                  </a:cubicBezTo>
                  <a:cubicBezTo>
                    <a:pt x="0" y="7091"/>
                    <a:pt x="24136" y="18070"/>
                    <a:pt x="24136" y="18070"/>
                  </a:cubicBezTo>
                  <a:cubicBezTo>
                    <a:pt x="24136" y="18070"/>
                    <a:pt x="14267" y="1"/>
                    <a:pt x="7998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90" name="Google Shape;4286;p64"/>
            <p:cNvSpPr/>
            <p:nvPr/>
          </p:nvSpPr>
          <p:spPr>
            <a:xfrm>
              <a:off x="4362513" y="3500413"/>
              <a:ext cx="662200" cy="213450"/>
            </a:xfrm>
            <a:custGeom>
              <a:avLst/>
              <a:gdLst/>
              <a:ahLst/>
              <a:cxnLst/>
              <a:rect l="l" t="t" r="r" b="b"/>
              <a:pathLst>
                <a:path w="26488" h="8538" extrusionOk="0">
                  <a:moveTo>
                    <a:pt x="5572" y="0"/>
                  </a:moveTo>
                  <a:cubicBezTo>
                    <a:pt x="3982" y="0"/>
                    <a:pt x="2816" y="481"/>
                    <a:pt x="2365" y="1672"/>
                  </a:cubicBezTo>
                  <a:cubicBezTo>
                    <a:pt x="0" y="7892"/>
                    <a:pt x="26487" y="8537"/>
                    <a:pt x="26487" y="8537"/>
                  </a:cubicBezTo>
                  <a:cubicBezTo>
                    <a:pt x="26487" y="8537"/>
                    <a:pt x="12268" y="0"/>
                    <a:pt x="5572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91" name="Google Shape;4287;p64"/>
            <p:cNvSpPr/>
            <p:nvPr/>
          </p:nvSpPr>
          <p:spPr>
            <a:xfrm>
              <a:off x="5024688" y="3253563"/>
              <a:ext cx="570100" cy="460650"/>
            </a:xfrm>
            <a:custGeom>
              <a:avLst/>
              <a:gdLst/>
              <a:ahLst/>
              <a:cxnLst/>
              <a:rect l="l" t="t" r="r" b="b"/>
              <a:pathLst>
                <a:path w="22804" h="18426" extrusionOk="0">
                  <a:moveTo>
                    <a:pt x="16118" y="1"/>
                  </a:moveTo>
                  <a:cubicBezTo>
                    <a:pt x="10304" y="1"/>
                    <a:pt x="0" y="18411"/>
                    <a:pt x="0" y="18411"/>
                  </a:cubicBezTo>
                  <a:lnTo>
                    <a:pt x="0" y="18425"/>
                  </a:lnTo>
                  <a:cubicBezTo>
                    <a:pt x="0" y="18425"/>
                    <a:pt x="22803" y="3691"/>
                    <a:pt x="17386" y="352"/>
                  </a:cubicBezTo>
                  <a:cubicBezTo>
                    <a:pt x="16995" y="112"/>
                    <a:pt x="16570" y="1"/>
                    <a:pt x="16118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92" name="Google Shape;4288;p64"/>
            <p:cNvSpPr/>
            <p:nvPr/>
          </p:nvSpPr>
          <p:spPr>
            <a:xfrm>
              <a:off x="5024688" y="3500488"/>
              <a:ext cx="661100" cy="213375"/>
            </a:xfrm>
            <a:custGeom>
              <a:avLst/>
              <a:gdLst/>
              <a:ahLst/>
              <a:cxnLst/>
              <a:rect l="l" t="t" r="r" b="b"/>
              <a:pathLst>
                <a:path w="26444" h="8535" extrusionOk="0">
                  <a:moveTo>
                    <a:pt x="20860" y="1"/>
                  </a:moveTo>
                  <a:cubicBezTo>
                    <a:pt x="14130" y="1"/>
                    <a:pt x="0" y="8534"/>
                    <a:pt x="0" y="8534"/>
                  </a:cubicBezTo>
                  <a:cubicBezTo>
                    <a:pt x="0" y="8534"/>
                    <a:pt x="26444" y="8204"/>
                    <a:pt x="24151" y="1769"/>
                  </a:cubicBezTo>
                  <a:cubicBezTo>
                    <a:pt x="23701" y="508"/>
                    <a:pt x="22500" y="1"/>
                    <a:pt x="20860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93" name="Google Shape;4289;p64"/>
            <p:cNvSpPr/>
            <p:nvPr/>
          </p:nvSpPr>
          <p:spPr>
            <a:xfrm>
              <a:off x="5024688" y="3713838"/>
              <a:ext cx="640325" cy="215100"/>
            </a:xfrm>
            <a:custGeom>
              <a:avLst/>
              <a:gdLst/>
              <a:ahLst/>
              <a:cxnLst/>
              <a:rect l="l" t="t" r="r" b="b"/>
              <a:pathLst>
                <a:path w="25613" h="8604" extrusionOk="0">
                  <a:moveTo>
                    <a:pt x="0" y="0"/>
                  </a:moveTo>
                  <a:cubicBezTo>
                    <a:pt x="0" y="0"/>
                    <a:pt x="15040" y="8604"/>
                    <a:pt x="21368" y="8604"/>
                  </a:cubicBezTo>
                  <a:cubicBezTo>
                    <a:pt x="22775" y="8604"/>
                    <a:pt x="23752" y="8178"/>
                    <a:pt x="24036" y="7138"/>
                  </a:cubicBezTo>
                  <a:cubicBezTo>
                    <a:pt x="25613" y="1419"/>
                    <a:pt x="1" y="0"/>
                    <a:pt x="0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94" name="Google Shape;4290;p64"/>
            <p:cNvSpPr/>
            <p:nvPr/>
          </p:nvSpPr>
          <p:spPr>
            <a:xfrm>
              <a:off x="5020013" y="3705238"/>
              <a:ext cx="567975" cy="454875"/>
            </a:xfrm>
            <a:custGeom>
              <a:avLst/>
              <a:gdLst/>
              <a:ahLst/>
              <a:cxnLst/>
              <a:rect l="l" t="t" r="r" b="b"/>
              <a:pathLst>
                <a:path w="22719" h="18195" extrusionOk="0">
                  <a:moveTo>
                    <a:pt x="1" y="0"/>
                  </a:moveTo>
                  <a:cubicBezTo>
                    <a:pt x="1" y="1"/>
                    <a:pt x="11600" y="18194"/>
                    <a:pt x="16972" y="18194"/>
                  </a:cubicBezTo>
                  <a:cubicBezTo>
                    <a:pt x="17520" y="18194"/>
                    <a:pt x="18004" y="18005"/>
                    <a:pt x="18404" y="17586"/>
                  </a:cubicBezTo>
                  <a:cubicBezTo>
                    <a:pt x="22718" y="13057"/>
                    <a:pt x="331" y="201"/>
                    <a:pt x="1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95" name="Google Shape;4291;p64"/>
            <p:cNvSpPr/>
            <p:nvPr/>
          </p:nvSpPr>
          <p:spPr>
            <a:xfrm>
              <a:off x="5003438" y="3712038"/>
              <a:ext cx="349125" cy="611875"/>
            </a:xfrm>
            <a:custGeom>
              <a:avLst/>
              <a:gdLst/>
              <a:ahLst/>
              <a:cxnLst/>
              <a:rect l="l" t="t" r="r" b="b"/>
              <a:pathLst>
                <a:path w="13965" h="24475" extrusionOk="0">
                  <a:moveTo>
                    <a:pt x="793" y="0"/>
                  </a:moveTo>
                  <a:cubicBezTo>
                    <a:pt x="793" y="1"/>
                    <a:pt x="0" y="24475"/>
                    <a:pt x="6314" y="24475"/>
                  </a:cubicBezTo>
                  <a:cubicBezTo>
                    <a:pt x="6520" y="24475"/>
                    <a:pt x="6734" y="24448"/>
                    <a:pt x="6956" y="24394"/>
                  </a:cubicBezTo>
                  <a:cubicBezTo>
                    <a:pt x="13964" y="22689"/>
                    <a:pt x="793" y="1"/>
                    <a:pt x="793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96" name="Google Shape;4292;p64"/>
            <p:cNvSpPr/>
            <p:nvPr/>
          </p:nvSpPr>
          <p:spPr>
            <a:xfrm>
              <a:off x="4710088" y="3712038"/>
              <a:ext cx="313175" cy="607550"/>
            </a:xfrm>
            <a:custGeom>
              <a:avLst/>
              <a:gdLst/>
              <a:ahLst/>
              <a:cxnLst/>
              <a:rect l="l" t="t" r="r" b="b"/>
              <a:pathLst>
                <a:path w="12527" h="24302" extrusionOk="0">
                  <a:moveTo>
                    <a:pt x="12527" y="0"/>
                  </a:moveTo>
                  <a:cubicBezTo>
                    <a:pt x="12526" y="1"/>
                    <a:pt x="0" y="22531"/>
                    <a:pt x="5819" y="24222"/>
                  </a:cubicBezTo>
                  <a:cubicBezTo>
                    <a:pt x="6004" y="24276"/>
                    <a:pt x="6183" y="24302"/>
                    <a:pt x="6357" y="24302"/>
                  </a:cubicBezTo>
                  <a:cubicBezTo>
                    <a:pt x="11707" y="24302"/>
                    <a:pt x="12527" y="2"/>
                    <a:pt x="12527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97" name="Google Shape;4293;p64"/>
            <p:cNvSpPr/>
            <p:nvPr/>
          </p:nvSpPr>
          <p:spPr>
            <a:xfrm>
              <a:off x="4409813" y="3712038"/>
              <a:ext cx="613450" cy="441400"/>
            </a:xfrm>
            <a:custGeom>
              <a:avLst/>
              <a:gdLst/>
              <a:ahLst/>
              <a:cxnLst/>
              <a:rect l="l" t="t" r="r" b="b"/>
              <a:pathLst>
                <a:path w="24538" h="17656" extrusionOk="0">
                  <a:moveTo>
                    <a:pt x="24538" y="0"/>
                  </a:moveTo>
                  <a:cubicBezTo>
                    <a:pt x="24537" y="1"/>
                    <a:pt x="0" y="12398"/>
                    <a:pt x="6106" y="17013"/>
                  </a:cubicBezTo>
                  <a:cubicBezTo>
                    <a:pt x="6693" y="17456"/>
                    <a:pt x="7338" y="17656"/>
                    <a:pt x="8024" y="17656"/>
                  </a:cubicBezTo>
                  <a:cubicBezTo>
                    <a:pt x="14469" y="17656"/>
                    <a:pt x="24538" y="1"/>
                    <a:pt x="24538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98" name="Google Shape;4294;p64"/>
            <p:cNvSpPr/>
            <p:nvPr/>
          </p:nvSpPr>
          <p:spPr>
            <a:xfrm>
              <a:off x="4359838" y="3711938"/>
              <a:ext cx="663425" cy="208425"/>
            </a:xfrm>
            <a:custGeom>
              <a:avLst/>
              <a:gdLst/>
              <a:ahLst/>
              <a:cxnLst/>
              <a:rect l="l" t="t" r="r" b="b"/>
              <a:pathLst>
                <a:path w="26537" h="8337" extrusionOk="0">
                  <a:moveTo>
                    <a:pt x="25753" y="0"/>
                  </a:moveTo>
                  <a:cubicBezTo>
                    <a:pt x="21353" y="0"/>
                    <a:pt x="1" y="312"/>
                    <a:pt x="2329" y="6397"/>
                  </a:cubicBezTo>
                  <a:cubicBezTo>
                    <a:pt x="2860" y="7784"/>
                    <a:pt x="4188" y="8336"/>
                    <a:pt x="5964" y="8336"/>
                  </a:cubicBezTo>
                  <a:cubicBezTo>
                    <a:pt x="12865" y="8336"/>
                    <a:pt x="26537" y="4"/>
                    <a:pt x="26537" y="4"/>
                  </a:cubicBezTo>
                  <a:cubicBezTo>
                    <a:pt x="26537" y="4"/>
                    <a:pt x="26255" y="0"/>
                    <a:pt x="25753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99" name="Google Shape;4295;p64"/>
            <p:cNvSpPr/>
            <p:nvPr/>
          </p:nvSpPr>
          <p:spPr>
            <a:xfrm>
              <a:off x="4465713" y="3158988"/>
              <a:ext cx="1109000" cy="1097775"/>
            </a:xfrm>
            <a:custGeom>
              <a:avLst/>
              <a:gdLst/>
              <a:ahLst/>
              <a:cxnLst/>
              <a:rect l="l" t="t" r="r" b="b"/>
              <a:pathLst>
                <a:path w="44360" h="43911" extrusionOk="0">
                  <a:moveTo>
                    <a:pt x="28768" y="1"/>
                  </a:moveTo>
                  <a:cubicBezTo>
                    <a:pt x="27055" y="1"/>
                    <a:pt x="26172" y="9252"/>
                    <a:pt x="26172" y="9252"/>
                  </a:cubicBezTo>
                  <a:lnTo>
                    <a:pt x="19779" y="8994"/>
                  </a:lnTo>
                  <a:cubicBezTo>
                    <a:pt x="19779" y="8994"/>
                    <a:pt x="19364" y="638"/>
                    <a:pt x="17916" y="380"/>
                  </a:cubicBezTo>
                  <a:cubicBezTo>
                    <a:pt x="17896" y="376"/>
                    <a:pt x="17876" y="375"/>
                    <a:pt x="17858" y="375"/>
                  </a:cubicBezTo>
                  <a:cubicBezTo>
                    <a:pt x="16521" y="375"/>
                    <a:pt x="18891" y="9309"/>
                    <a:pt x="18891" y="9309"/>
                  </a:cubicBezTo>
                  <a:lnTo>
                    <a:pt x="14290" y="11660"/>
                  </a:lnTo>
                  <a:cubicBezTo>
                    <a:pt x="14290" y="11660"/>
                    <a:pt x="8223" y="6400"/>
                    <a:pt x="6371" y="6400"/>
                  </a:cubicBezTo>
                  <a:cubicBezTo>
                    <a:pt x="6249" y="6400"/>
                    <a:pt x="6145" y="6422"/>
                    <a:pt x="6063" y="6471"/>
                  </a:cubicBezTo>
                  <a:cubicBezTo>
                    <a:pt x="4730" y="7245"/>
                    <a:pt x="13086" y="12677"/>
                    <a:pt x="13086" y="12677"/>
                  </a:cubicBezTo>
                  <a:lnTo>
                    <a:pt x="9388" y="16877"/>
                  </a:lnTo>
                  <a:cubicBezTo>
                    <a:pt x="9388" y="16877"/>
                    <a:pt x="4335" y="15444"/>
                    <a:pt x="1851" y="15444"/>
                  </a:cubicBezTo>
                  <a:cubicBezTo>
                    <a:pt x="1144" y="15444"/>
                    <a:pt x="645" y="15560"/>
                    <a:pt x="531" y="15859"/>
                  </a:cubicBezTo>
                  <a:cubicBezTo>
                    <a:pt x="0" y="17206"/>
                    <a:pt x="8242" y="18410"/>
                    <a:pt x="8242" y="18410"/>
                  </a:cubicBezTo>
                  <a:lnTo>
                    <a:pt x="8672" y="23613"/>
                  </a:lnTo>
                  <a:cubicBezTo>
                    <a:pt x="8672" y="23613"/>
                    <a:pt x="172" y="25677"/>
                    <a:pt x="502" y="27239"/>
                  </a:cubicBezTo>
                  <a:cubicBezTo>
                    <a:pt x="565" y="27536"/>
                    <a:pt x="913" y="27655"/>
                    <a:pt x="1434" y="27655"/>
                  </a:cubicBezTo>
                  <a:cubicBezTo>
                    <a:pt x="3636" y="27655"/>
                    <a:pt x="8929" y="25519"/>
                    <a:pt x="8929" y="25519"/>
                  </a:cubicBezTo>
                  <a:lnTo>
                    <a:pt x="11008" y="29719"/>
                  </a:lnTo>
                  <a:cubicBezTo>
                    <a:pt x="11008" y="29719"/>
                    <a:pt x="4314" y="35724"/>
                    <a:pt x="5346" y="36928"/>
                  </a:cubicBezTo>
                  <a:cubicBezTo>
                    <a:pt x="5436" y="37031"/>
                    <a:pt x="5564" y="37078"/>
                    <a:pt x="5723" y="37078"/>
                  </a:cubicBezTo>
                  <a:cubicBezTo>
                    <a:pt x="7428" y="37078"/>
                    <a:pt x="12728" y="31682"/>
                    <a:pt x="12728" y="31682"/>
                  </a:cubicBezTo>
                  <a:cubicBezTo>
                    <a:pt x="12728" y="31682"/>
                    <a:pt x="14574" y="36205"/>
                    <a:pt x="17251" y="36426"/>
                  </a:cubicBezTo>
                  <a:lnTo>
                    <a:pt x="17251" y="36426"/>
                  </a:lnTo>
                  <a:cubicBezTo>
                    <a:pt x="17127" y="36751"/>
                    <a:pt x="14883" y="42679"/>
                    <a:pt x="16096" y="43808"/>
                  </a:cubicBezTo>
                  <a:cubicBezTo>
                    <a:pt x="16170" y="43877"/>
                    <a:pt x="16244" y="43910"/>
                    <a:pt x="16320" y="43910"/>
                  </a:cubicBezTo>
                  <a:cubicBezTo>
                    <a:pt x="17522" y="43910"/>
                    <a:pt x="18905" y="35638"/>
                    <a:pt x="18905" y="35638"/>
                  </a:cubicBezTo>
                  <a:lnTo>
                    <a:pt x="24538" y="35366"/>
                  </a:lnTo>
                  <a:cubicBezTo>
                    <a:pt x="24538" y="35366"/>
                    <a:pt x="26334" y="43911"/>
                    <a:pt x="27927" y="43911"/>
                  </a:cubicBezTo>
                  <a:cubicBezTo>
                    <a:pt x="27944" y="43911"/>
                    <a:pt x="27961" y="43910"/>
                    <a:pt x="27978" y="43908"/>
                  </a:cubicBezTo>
                  <a:cubicBezTo>
                    <a:pt x="29583" y="43736"/>
                    <a:pt x="25785" y="34749"/>
                    <a:pt x="25785" y="34749"/>
                  </a:cubicBezTo>
                  <a:lnTo>
                    <a:pt x="30643" y="34362"/>
                  </a:lnTo>
                  <a:lnTo>
                    <a:pt x="32120" y="33918"/>
                  </a:lnTo>
                  <a:cubicBezTo>
                    <a:pt x="32120" y="33918"/>
                    <a:pt x="36910" y="37362"/>
                    <a:pt x="38209" y="37362"/>
                  </a:cubicBezTo>
                  <a:cubicBezTo>
                    <a:pt x="38264" y="37362"/>
                    <a:pt x="38313" y="37356"/>
                    <a:pt x="38354" y="37344"/>
                  </a:cubicBezTo>
                  <a:cubicBezTo>
                    <a:pt x="39401" y="37043"/>
                    <a:pt x="33639" y="32671"/>
                    <a:pt x="33639" y="32671"/>
                  </a:cubicBezTo>
                  <a:lnTo>
                    <a:pt x="37007" y="28300"/>
                  </a:lnTo>
                  <a:cubicBezTo>
                    <a:pt x="37007" y="28300"/>
                    <a:pt x="40697" y="29268"/>
                    <a:pt x="42627" y="29268"/>
                  </a:cubicBezTo>
                  <a:cubicBezTo>
                    <a:pt x="43237" y="29268"/>
                    <a:pt x="43672" y="29171"/>
                    <a:pt x="43758" y="28916"/>
                  </a:cubicBezTo>
                  <a:cubicBezTo>
                    <a:pt x="44116" y="27855"/>
                    <a:pt x="36978" y="27225"/>
                    <a:pt x="36978" y="27225"/>
                  </a:cubicBezTo>
                  <a:lnTo>
                    <a:pt x="38096" y="19543"/>
                  </a:lnTo>
                  <a:cubicBezTo>
                    <a:pt x="38096" y="19543"/>
                    <a:pt x="44360" y="17264"/>
                    <a:pt x="43772" y="16017"/>
                  </a:cubicBezTo>
                  <a:cubicBezTo>
                    <a:pt x="43663" y="15785"/>
                    <a:pt x="43346" y="15691"/>
                    <a:pt x="42900" y="15691"/>
                  </a:cubicBezTo>
                  <a:cubicBezTo>
                    <a:pt x="40946" y="15691"/>
                    <a:pt x="36534" y="17507"/>
                    <a:pt x="36534" y="17507"/>
                  </a:cubicBezTo>
                  <a:lnTo>
                    <a:pt x="32607" y="12018"/>
                  </a:lnTo>
                  <a:cubicBezTo>
                    <a:pt x="32607" y="12018"/>
                    <a:pt x="38985" y="7503"/>
                    <a:pt x="38469" y="6056"/>
                  </a:cubicBezTo>
                  <a:cubicBezTo>
                    <a:pt x="38421" y="5919"/>
                    <a:pt x="38318" y="5856"/>
                    <a:pt x="38171" y="5856"/>
                  </a:cubicBezTo>
                  <a:cubicBezTo>
                    <a:pt x="36754" y="5856"/>
                    <a:pt x="31245" y="11660"/>
                    <a:pt x="31245" y="11660"/>
                  </a:cubicBezTo>
                  <a:lnTo>
                    <a:pt x="27763" y="9151"/>
                  </a:lnTo>
                  <a:cubicBezTo>
                    <a:pt x="27763" y="9151"/>
                    <a:pt x="30729" y="538"/>
                    <a:pt x="28909" y="22"/>
                  </a:cubicBezTo>
                  <a:cubicBezTo>
                    <a:pt x="28861" y="8"/>
                    <a:pt x="28814" y="1"/>
                    <a:pt x="28768" y="1"/>
                  </a:cubicBezTo>
                  <a:close/>
                </a:path>
              </a:pathLst>
            </a:custGeom>
            <a:solidFill>
              <a:srgbClr val="0092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00" name="Google Shape;4296;p64"/>
            <p:cNvSpPr/>
            <p:nvPr/>
          </p:nvSpPr>
          <p:spPr>
            <a:xfrm>
              <a:off x="4502613" y="3220788"/>
              <a:ext cx="1011550" cy="973325"/>
            </a:xfrm>
            <a:custGeom>
              <a:avLst/>
              <a:gdLst/>
              <a:ahLst/>
              <a:cxnLst/>
              <a:rect l="l" t="t" r="r" b="b"/>
              <a:pathLst>
                <a:path w="40462" h="38933" extrusionOk="0">
                  <a:moveTo>
                    <a:pt x="20998" y="0"/>
                  </a:moveTo>
                  <a:cubicBezTo>
                    <a:pt x="13129" y="0"/>
                    <a:pt x="6020" y="4745"/>
                    <a:pt x="3010" y="12011"/>
                  </a:cubicBezTo>
                  <a:cubicBezTo>
                    <a:pt x="1" y="19292"/>
                    <a:pt x="1663" y="27662"/>
                    <a:pt x="7239" y="33238"/>
                  </a:cubicBezTo>
                  <a:cubicBezTo>
                    <a:pt x="10958" y="36957"/>
                    <a:pt x="15934" y="38933"/>
                    <a:pt x="21000" y="38933"/>
                  </a:cubicBezTo>
                  <a:cubicBezTo>
                    <a:pt x="23509" y="38933"/>
                    <a:pt x="26040" y="38448"/>
                    <a:pt x="28451" y="37451"/>
                  </a:cubicBezTo>
                  <a:cubicBezTo>
                    <a:pt x="35717" y="34442"/>
                    <a:pt x="40462" y="27347"/>
                    <a:pt x="40462" y="19464"/>
                  </a:cubicBezTo>
                  <a:cubicBezTo>
                    <a:pt x="40462" y="8715"/>
                    <a:pt x="31747" y="0"/>
                    <a:pt x="20998" y="0"/>
                  </a:cubicBezTo>
                  <a:close/>
                </a:path>
              </a:pathLst>
            </a:custGeom>
            <a:solidFill>
              <a:srgbClr val="FFD3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01" name="Google Shape;4297;p64"/>
            <p:cNvSpPr/>
            <p:nvPr/>
          </p:nvSpPr>
          <p:spPr>
            <a:xfrm>
              <a:off x="4614763" y="3287063"/>
              <a:ext cx="817700" cy="812700"/>
            </a:xfrm>
            <a:custGeom>
              <a:avLst/>
              <a:gdLst/>
              <a:ahLst/>
              <a:cxnLst/>
              <a:rect l="l" t="t" r="r" b="b"/>
              <a:pathLst>
                <a:path w="32708" h="32508" extrusionOk="0">
                  <a:moveTo>
                    <a:pt x="12370" y="1"/>
                  </a:moveTo>
                  <a:cubicBezTo>
                    <a:pt x="12312" y="1"/>
                    <a:pt x="12269" y="15"/>
                    <a:pt x="12212" y="15"/>
                  </a:cubicBezTo>
                  <a:cubicBezTo>
                    <a:pt x="11237" y="144"/>
                    <a:pt x="11166" y="1463"/>
                    <a:pt x="11438" y="2982"/>
                  </a:cubicBezTo>
                  <a:cubicBezTo>
                    <a:pt x="12312" y="4415"/>
                    <a:pt x="13043" y="5920"/>
                    <a:pt x="13631" y="7483"/>
                  </a:cubicBezTo>
                  <a:cubicBezTo>
                    <a:pt x="13918" y="7397"/>
                    <a:pt x="14204" y="7325"/>
                    <a:pt x="14505" y="7268"/>
                  </a:cubicBezTo>
                  <a:cubicBezTo>
                    <a:pt x="14233" y="5232"/>
                    <a:pt x="14090" y="3226"/>
                    <a:pt x="14247" y="1592"/>
                  </a:cubicBezTo>
                  <a:cubicBezTo>
                    <a:pt x="13717" y="675"/>
                    <a:pt x="13086" y="1"/>
                    <a:pt x="12370" y="1"/>
                  </a:cubicBezTo>
                  <a:close/>
                  <a:moveTo>
                    <a:pt x="20840" y="273"/>
                  </a:moveTo>
                  <a:cubicBezTo>
                    <a:pt x="20109" y="273"/>
                    <a:pt x="19450" y="1234"/>
                    <a:pt x="18920" y="2423"/>
                  </a:cubicBezTo>
                  <a:cubicBezTo>
                    <a:pt x="18934" y="4057"/>
                    <a:pt x="18819" y="5691"/>
                    <a:pt x="18576" y="7311"/>
                  </a:cubicBezTo>
                  <a:cubicBezTo>
                    <a:pt x="18948" y="7397"/>
                    <a:pt x="19307" y="7497"/>
                    <a:pt x="19665" y="7626"/>
                  </a:cubicBezTo>
                  <a:cubicBezTo>
                    <a:pt x="20253" y="6150"/>
                    <a:pt x="20969" y="4716"/>
                    <a:pt x="21801" y="3340"/>
                  </a:cubicBezTo>
                  <a:cubicBezTo>
                    <a:pt x="21915" y="1778"/>
                    <a:pt x="21772" y="345"/>
                    <a:pt x="20912" y="273"/>
                  </a:cubicBezTo>
                  <a:close/>
                  <a:moveTo>
                    <a:pt x="5213" y="4142"/>
                  </a:moveTo>
                  <a:cubicBezTo>
                    <a:pt x="4864" y="4142"/>
                    <a:pt x="4542" y="4255"/>
                    <a:pt x="4272" y="4458"/>
                  </a:cubicBezTo>
                  <a:cubicBezTo>
                    <a:pt x="3469" y="5103"/>
                    <a:pt x="3842" y="6293"/>
                    <a:pt x="4630" y="7526"/>
                  </a:cubicBezTo>
                  <a:cubicBezTo>
                    <a:pt x="6006" y="8257"/>
                    <a:pt x="7540" y="9317"/>
                    <a:pt x="9045" y="10492"/>
                  </a:cubicBezTo>
                  <a:cubicBezTo>
                    <a:pt x="9303" y="10191"/>
                    <a:pt x="9575" y="9905"/>
                    <a:pt x="9861" y="9647"/>
                  </a:cubicBezTo>
                  <a:cubicBezTo>
                    <a:pt x="8486" y="7870"/>
                    <a:pt x="7253" y="6021"/>
                    <a:pt x="6579" y="4444"/>
                  </a:cubicBezTo>
                  <a:cubicBezTo>
                    <a:pt x="6164" y="4258"/>
                    <a:pt x="5719" y="4157"/>
                    <a:pt x="5275" y="4143"/>
                  </a:cubicBezTo>
                  <a:cubicBezTo>
                    <a:pt x="5254" y="4142"/>
                    <a:pt x="5233" y="4142"/>
                    <a:pt x="5213" y="4142"/>
                  </a:cubicBezTo>
                  <a:close/>
                  <a:moveTo>
                    <a:pt x="28002" y="5073"/>
                  </a:moveTo>
                  <a:cubicBezTo>
                    <a:pt x="27985" y="5073"/>
                    <a:pt x="27967" y="5073"/>
                    <a:pt x="27949" y="5075"/>
                  </a:cubicBezTo>
                  <a:lnTo>
                    <a:pt x="27935" y="5075"/>
                  </a:lnTo>
                  <a:cubicBezTo>
                    <a:pt x="27290" y="5075"/>
                    <a:pt x="26401" y="5548"/>
                    <a:pt x="25541" y="6150"/>
                  </a:cubicBezTo>
                  <a:cubicBezTo>
                    <a:pt x="24782" y="7382"/>
                    <a:pt x="23965" y="8572"/>
                    <a:pt x="23062" y="9704"/>
                  </a:cubicBezTo>
                  <a:cubicBezTo>
                    <a:pt x="23363" y="9991"/>
                    <a:pt x="23650" y="10292"/>
                    <a:pt x="23907" y="10607"/>
                  </a:cubicBezTo>
                  <a:cubicBezTo>
                    <a:pt x="24911" y="9833"/>
                    <a:pt x="25943" y="9116"/>
                    <a:pt x="27032" y="8472"/>
                  </a:cubicBezTo>
                  <a:cubicBezTo>
                    <a:pt x="28193" y="7196"/>
                    <a:pt x="29211" y="5734"/>
                    <a:pt x="28465" y="5218"/>
                  </a:cubicBezTo>
                  <a:cubicBezTo>
                    <a:pt x="28324" y="5128"/>
                    <a:pt x="28159" y="5073"/>
                    <a:pt x="28002" y="5073"/>
                  </a:cubicBezTo>
                  <a:close/>
                  <a:moveTo>
                    <a:pt x="29770" y="11811"/>
                  </a:moveTo>
                  <a:lnTo>
                    <a:pt x="29741" y="11825"/>
                  </a:lnTo>
                  <a:cubicBezTo>
                    <a:pt x="29742" y="11825"/>
                    <a:pt x="29743" y="11825"/>
                    <a:pt x="29744" y="11825"/>
                  </a:cubicBezTo>
                  <a:lnTo>
                    <a:pt x="29743" y="11825"/>
                  </a:lnTo>
                  <a:cubicBezTo>
                    <a:pt x="29752" y="11821"/>
                    <a:pt x="29761" y="11816"/>
                    <a:pt x="29770" y="11811"/>
                  </a:cubicBezTo>
                  <a:close/>
                  <a:moveTo>
                    <a:pt x="29743" y="11825"/>
                  </a:moveTo>
                  <a:lnTo>
                    <a:pt x="29743" y="11825"/>
                  </a:lnTo>
                  <a:cubicBezTo>
                    <a:pt x="28419" y="12551"/>
                    <a:pt x="27066" y="13205"/>
                    <a:pt x="25670" y="13775"/>
                  </a:cubicBezTo>
                  <a:cubicBezTo>
                    <a:pt x="25814" y="14205"/>
                    <a:pt x="25914" y="14635"/>
                    <a:pt x="26000" y="15064"/>
                  </a:cubicBezTo>
                  <a:cubicBezTo>
                    <a:pt x="27276" y="14864"/>
                    <a:pt x="28551" y="14749"/>
                    <a:pt x="29841" y="14692"/>
                  </a:cubicBezTo>
                  <a:cubicBezTo>
                    <a:pt x="31360" y="14133"/>
                    <a:pt x="32708" y="13402"/>
                    <a:pt x="32392" y="12657"/>
                  </a:cubicBezTo>
                  <a:cubicBezTo>
                    <a:pt x="32120" y="12041"/>
                    <a:pt x="31004" y="11826"/>
                    <a:pt x="29744" y="11825"/>
                  </a:cubicBezTo>
                  <a:close/>
                  <a:moveTo>
                    <a:pt x="2996" y="11711"/>
                  </a:moveTo>
                  <a:cubicBezTo>
                    <a:pt x="1678" y="11711"/>
                    <a:pt x="488" y="11926"/>
                    <a:pt x="259" y="12657"/>
                  </a:cubicBezTo>
                  <a:cubicBezTo>
                    <a:pt x="15" y="13431"/>
                    <a:pt x="846" y="14276"/>
                    <a:pt x="1878" y="15007"/>
                  </a:cubicBezTo>
                  <a:lnTo>
                    <a:pt x="2423" y="15007"/>
                  </a:lnTo>
                  <a:cubicBezTo>
                    <a:pt x="3885" y="15021"/>
                    <a:pt x="5347" y="15122"/>
                    <a:pt x="6809" y="15308"/>
                  </a:cubicBezTo>
                  <a:cubicBezTo>
                    <a:pt x="6895" y="14764"/>
                    <a:pt x="7024" y="14219"/>
                    <a:pt x="7196" y="13689"/>
                  </a:cubicBezTo>
                  <a:cubicBezTo>
                    <a:pt x="5877" y="13115"/>
                    <a:pt x="4601" y="12470"/>
                    <a:pt x="3369" y="11739"/>
                  </a:cubicBezTo>
                  <a:lnTo>
                    <a:pt x="3010" y="11739"/>
                  </a:lnTo>
                  <a:lnTo>
                    <a:pt x="2996" y="11711"/>
                  </a:lnTo>
                  <a:close/>
                  <a:moveTo>
                    <a:pt x="25971" y="18805"/>
                  </a:moveTo>
                  <a:cubicBezTo>
                    <a:pt x="25857" y="19307"/>
                    <a:pt x="25713" y="19823"/>
                    <a:pt x="25527" y="20310"/>
                  </a:cubicBezTo>
                  <a:cubicBezTo>
                    <a:pt x="26473" y="20712"/>
                    <a:pt x="27419" y="21127"/>
                    <a:pt x="28293" y="21571"/>
                  </a:cubicBezTo>
                  <a:cubicBezTo>
                    <a:pt x="28881" y="21743"/>
                    <a:pt x="29483" y="21844"/>
                    <a:pt x="30085" y="21858"/>
                  </a:cubicBezTo>
                  <a:cubicBezTo>
                    <a:pt x="30887" y="21858"/>
                    <a:pt x="31489" y="21586"/>
                    <a:pt x="31547" y="20826"/>
                  </a:cubicBezTo>
                  <a:cubicBezTo>
                    <a:pt x="31604" y="20067"/>
                    <a:pt x="31174" y="19522"/>
                    <a:pt x="30529" y="19092"/>
                  </a:cubicBezTo>
                  <a:lnTo>
                    <a:pt x="30357" y="19092"/>
                  </a:lnTo>
                  <a:cubicBezTo>
                    <a:pt x="28895" y="19078"/>
                    <a:pt x="27433" y="18977"/>
                    <a:pt x="25986" y="18805"/>
                  </a:cubicBezTo>
                  <a:close/>
                  <a:moveTo>
                    <a:pt x="6866" y="18562"/>
                  </a:moveTo>
                  <a:cubicBezTo>
                    <a:pt x="5490" y="18691"/>
                    <a:pt x="4114" y="18777"/>
                    <a:pt x="2867" y="18791"/>
                  </a:cubicBezTo>
                  <a:cubicBezTo>
                    <a:pt x="1405" y="19508"/>
                    <a:pt x="1" y="20468"/>
                    <a:pt x="345" y="21371"/>
                  </a:cubicBezTo>
                  <a:cubicBezTo>
                    <a:pt x="502" y="21801"/>
                    <a:pt x="1047" y="21958"/>
                    <a:pt x="1778" y="21958"/>
                  </a:cubicBezTo>
                  <a:cubicBezTo>
                    <a:pt x="2638" y="21930"/>
                    <a:pt x="3483" y="21801"/>
                    <a:pt x="4300" y="21586"/>
                  </a:cubicBezTo>
                  <a:cubicBezTo>
                    <a:pt x="5246" y="21099"/>
                    <a:pt x="6264" y="20626"/>
                    <a:pt x="7310" y="20196"/>
                  </a:cubicBezTo>
                  <a:cubicBezTo>
                    <a:pt x="7124" y="19665"/>
                    <a:pt x="6966" y="19121"/>
                    <a:pt x="6866" y="18562"/>
                  </a:cubicBezTo>
                  <a:close/>
                  <a:moveTo>
                    <a:pt x="23693" y="23306"/>
                  </a:moveTo>
                  <a:cubicBezTo>
                    <a:pt x="23463" y="23564"/>
                    <a:pt x="23220" y="23807"/>
                    <a:pt x="22976" y="24037"/>
                  </a:cubicBezTo>
                  <a:cubicBezTo>
                    <a:pt x="23621" y="24854"/>
                    <a:pt x="24251" y="25699"/>
                    <a:pt x="24810" y="26516"/>
                  </a:cubicBezTo>
                  <a:cubicBezTo>
                    <a:pt x="25627" y="27176"/>
                    <a:pt x="26487" y="27691"/>
                    <a:pt x="27161" y="27691"/>
                  </a:cubicBezTo>
                  <a:cubicBezTo>
                    <a:pt x="27347" y="27691"/>
                    <a:pt x="27534" y="27649"/>
                    <a:pt x="27691" y="27563"/>
                  </a:cubicBezTo>
                  <a:cubicBezTo>
                    <a:pt x="28150" y="27290"/>
                    <a:pt x="28121" y="26717"/>
                    <a:pt x="27849" y="26043"/>
                  </a:cubicBezTo>
                  <a:cubicBezTo>
                    <a:pt x="26387" y="25241"/>
                    <a:pt x="25011" y="24323"/>
                    <a:pt x="23693" y="23306"/>
                  </a:cubicBezTo>
                  <a:close/>
                  <a:moveTo>
                    <a:pt x="9145" y="23277"/>
                  </a:moveTo>
                  <a:cubicBezTo>
                    <a:pt x="7955" y="24180"/>
                    <a:pt x="6694" y="25011"/>
                    <a:pt x="5404" y="25771"/>
                  </a:cubicBezTo>
                  <a:cubicBezTo>
                    <a:pt x="4974" y="26860"/>
                    <a:pt x="4773" y="27878"/>
                    <a:pt x="5275" y="28279"/>
                  </a:cubicBezTo>
                  <a:cubicBezTo>
                    <a:pt x="5404" y="28369"/>
                    <a:pt x="5544" y="28425"/>
                    <a:pt x="5696" y="28425"/>
                  </a:cubicBezTo>
                  <a:cubicBezTo>
                    <a:pt x="5713" y="28425"/>
                    <a:pt x="5730" y="28424"/>
                    <a:pt x="5748" y="28422"/>
                  </a:cubicBezTo>
                  <a:cubicBezTo>
                    <a:pt x="6393" y="28422"/>
                    <a:pt x="7353" y="27835"/>
                    <a:pt x="8314" y="27090"/>
                  </a:cubicBezTo>
                  <a:cubicBezTo>
                    <a:pt x="8873" y="26187"/>
                    <a:pt x="9532" y="25255"/>
                    <a:pt x="10234" y="24338"/>
                  </a:cubicBezTo>
                  <a:cubicBezTo>
                    <a:pt x="9847" y="24008"/>
                    <a:pt x="9489" y="23650"/>
                    <a:pt x="9145" y="23277"/>
                  </a:cubicBezTo>
                  <a:close/>
                  <a:moveTo>
                    <a:pt x="19493" y="26072"/>
                  </a:moveTo>
                  <a:cubicBezTo>
                    <a:pt x="19092" y="26201"/>
                    <a:pt x="18690" y="26301"/>
                    <a:pt x="18275" y="26387"/>
                  </a:cubicBezTo>
                  <a:cubicBezTo>
                    <a:pt x="18418" y="27649"/>
                    <a:pt x="18533" y="28910"/>
                    <a:pt x="18561" y="30085"/>
                  </a:cubicBezTo>
                  <a:cubicBezTo>
                    <a:pt x="19106" y="31045"/>
                    <a:pt x="19694" y="31834"/>
                    <a:pt x="20267" y="31834"/>
                  </a:cubicBezTo>
                  <a:cubicBezTo>
                    <a:pt x="20324" y="31834"/>
                    <a:pt x="20382" y="31834"/>
                    <a:pt x="20439" y="31805"/>
                  </a:cubicBezTo>
                  <a:cubicBezTo>
                    <a:pt x="21041" y="31633"/>
                    <a:pt x="21127" y="30558"/>
                    <a:pt x="21012" y="29340"/>
                  </a:cubicBezTo>
                  <a:cubicBezTo>
                    <a:pt x="20453" y="28279"/>
                    <a:pt x="19937" y="27190"/>
                    <a:pt x="19493" y="26072"/>
                  </a:cubicBezTo>
                  <a:close/>
                  <a:moveTo>
                    <a:pt x="13287" y="26043"/>
                  </a:moveTo>
                  <a:cubicBezTo>
                    <a:pt x="12685" y="27448"/>
                    <a:pt x="12026" y="28809"/>
                    <a:pt x="11266" y="30142"/>
                  </a:cubicBezTo>
                  <a:cubicBezTo>
                    <a:pt x="11309" y="31289"/>
                    <a:pt x="11567" y="32221"/>
                    <a:pt x="12226" y="32464"/>
                  </a:cubicBezTo>
                  <a:cubicBezTo>
                    <a:pt x="12312" y="32493"/>
                    <a:pt x="12398" y="32507"/>
                    <a:pt x="12499" y="32507"/>
                  </a:cubicBezTo>
                  <a:cubicBezTo>
                    <a:pt x="13273" y="32507"/>
                    <a:pt x="13946" y="31346"/>
                    <a:pt x="14491" y="29985"/>
                  </a:cubicBezTo>
                  <a:cubicBezTo>
                    <a:pt x="14520" y="28852"/>
                    <a:pt x="14634" y="27634"/>
                    <a:pt x="14792" y="26416"/>
                  </a:cubicBezTo>
                  <a:cubicBezTo>
                    <a:pt x="14276" y="26330"/>
                    <a:pt x="13774" y="26201"/>
                    <a:pt x="13287" y="26043"/>
                  </a:cubicBezTo>
                  <a:close/>
                </a:path>
              </a:pathLst>
            </a:custGeom>
            <a:solidFill>
              <a:srgbClr val="FF885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02" name="Google Shape;4298;p64"/>
            <p:cNvSpPr/>
            <p:nvPr/>
          </p:nvSpPr>
          <p:spPr>
            <a:xfrm>
              <a:off x="4895338" y="3237588"/>
              <a:ext cx="265125" cy="477350"/>
            </a:xfrm>
            <a:custGeom>
              <a:avLst/>
              <a:gdLst/>
              <a:ahLst/>
              <a:cxnLst/>
              <a:rect l="l" t="t" r="r" b="b"/>
              <a:pathLst>
                <a:path w="10605" h="19094" extrusionOk="0">
                  <a:moveTo>
                    <a:pt x="5419" y="0"/>
                  </a:moveTo>
                  <a:cubicBezTo>
                    <a:pt x="5391" y="0"/>
                    <a:pt x="5361" y="1"/>
                    <a:pt x="5332" y="2"/>
                  </a:cubicBezTo>
                  <a:cubicBezTo>
                    <a:pt x="0" y="217"/>
                    <a:pt x="5332" y="19093"/>
                    <a:pt x="5332" y="19093"/>
                  </a:cubicBezTo>
                  <a:cubicBezTo>
                    <a:pt x="5332" y="19093"/>
                    <a:pt x="10605" y="0"/>
                    <a:pt x="5419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03" name="Google Shape;4299;p64"/>
            <p:cNvSpPr/>
            <p:nvPr/>
          </p:nvSpPr>
          <p:spPr>
            <a:xfrm>
              <a:off x="4664213" y="3294288"/>
              <a:ext cx="364425" cy="420650"/>
            </a:xfrm>
            <a:custGeom>
              <a:avLst/>
              <a:gdLst/>
              <a:ahLst/>
              <a:cxnLst/>
              <a:rect l="l" t="t" r="r" b="b"/>
              <a:pathLst>
                <a:path w="14577" h="16826" extrusionOk="0">
                  <a:moveTo>
                    <a:pt x="6090" y="1"/>
                  </a:moveTo>
                  <a:cubicBezTo>
                    <a:pt x="5789" y="1"/>
                    <a:pt x="5483" y="69"/>
                    <a:pt x="5175" y="214"/>
                  </a:cubicBezTo>
                  <a:cubicBezTo>
                    <a:pt x="1" y="2636"/>
                    <a:pt x="14577" y="16825"/>
                    <a:pt x="14577" y="16825"/>
                  </a:cubicBezTo>
                  <a:cubicBezTo>
                    <a:pt x="14577" y="16825"/>
                    <a:pt x="10827" y="1"/>
                    <a:pt x="6090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04" name="Google Shape;4300;p64"/>
            <p:cNvSpPr/>
            <p:nvPr/>
          </p:nvSpPr>
          <p:spPr>
            <a:xfrm>
              <a:off x="5028613" y="3297963"/>
              <a:ext cx="358000" cy="416975"/>
            </a:xfrm>
            <a:custGeom>
              <a:avLst/>
              <a:gdLst/>
              <a:ahLst/>
              <a:cxnLst/>
              <a:rect l="l" t="t" r="r" b="b"/>
              <a:pathLst>
                <a:path w="14320" h="16679" extrusionOk="0">
                  <a:moveTo>
                    <a:pt x="8717" y="1"/>
                  </a:moveTo>
                  <a:cubicBezTo>
                    <a:pt x="4186" y="1"/>
                    <a:pt x="1" y="16678"/>
                    <a:pt x="1" y="16678"/>
                  </a:cubicBezTo>
                  <a:cubicBezTo>
                    <a:pt x="1" y="16678"/>
                    <a:pt x="14319" y="2259"/>
                    <a:pt x="9489" y="167"/>
                  </a:cubicBezTo>
                  <a:cubicBezTo>
                    <a:pt x="9231" y="54"/>
                    <a:pt x="8974" y="1"/>
                    <a:pt x="8717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05" name="Google Shape;4301;p64"/>
            <p:cNvSpPr/>
            <p:nvPr/>
          </p:nvSpPr>
          <p:spPr>
            <a:xfrm>
              <a:off x="5028613" y="3459863"/>
              <a:ext cx="489850" cy="255075"/>
            </a:xfrm>
            <a:custGeom>
              <a:avLst/>
              <a:gdLst/>
              <a:ahLst/>
              <a:cxnLst/>
              <a:rect l="l" t="t" r="r" b="b"/>
              <a:pathLst>
                <a:path w="19594" h="10203" extrusionOk="0">
                  <a:moveTo>
                    <a:pt x="14702" y="1"/>
                  </a:moveTo>
                  <a:cubicBezTo>
                    <a:pt x="9971" y="1"/>
                    <a:pt x="1" y="10202"/>
                    <a:pt x="1" y="10202"/>
                  </a:cubicBezTo>
                  <a:cubicBezTo>
                    <a:pt x="1" y="10202"/>
                    <a:pt x="19594" y="4225"/>
                    <a:pt x="16340" y="657"/>
                  </a:cubicBezTo>
                  <a:cubicBezTo>
                    <a:pt x="15925" y="201"/>
                    <a:pt x="15365" y="1"/>
                    <a:pt x="14702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06" name="Google Shape;4302;p64"/>
            <p:cNvSpPr/>
            <p:nvPr/>
          </p:nvSpPr>
          <p:spPr>
            <a:xfrm>
              <a:off x="4566388" y="3450788"/>
              <a:ext cx="462250" cy="264150"/>
            </a:xfrm>
            <a:custGeom>
              <a:avLst/>
              <a:gdLst/>
              <a:ahLst/>
              <a:cxnLst/>
              <a:rect l="l" t="t" r="r" b="b"/>
              <a:pathLst>
                <a:path w="18490" h="10566" extrusionOk="0">
                  <a:moveTo>
                    <a:pt x="3604" y="1"/>
                  </a:moveTo>
                  <a:cubicBezTo>
                    <a:pt x="2954" y="1"/>
                    <a:pt x="2454" y="248"/>
                    <a:pt x="2165" y="819"/>
                  </a:cubicBezTo>
                  <a:cubicBezTo>
                    <a:pt x="1" y="5133"/>
                    <a:pt x="18490" y="10565"/>
                    <a:pt x="18490" y="10565"/>
                  </a:cubicBezTo>
                  <a:cubicBezTo>
                    <a:pt x="18490" y="10565"/>
                    <a:pt x="7850" y="1"/>
                    <a:pt x="3604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07" name="Google Shape;4303;p64"/>
            <p:cNvSpPr/>
            <p:nvPr/>
          </p:nvSpPr>
          <p:spPr>
            <a:xfrm>
              <a:off x="4553213" y="3662238"/>
              <a:ext cx="475425" cy="94750"/>
            </a:xfrm>
            <a:custGeom>
              <a:avLst/>
              <a:gdLst/>
              <a:ahLst/>
              <a:cxnLst/>
              <a:rect l="l" t="t" r="r" b="b"/>
              <a:pathLst>
                <a:path w="19017" h="3790" extrusionOk="0">
                  <a:moveTo>
                    <a:pt x="4880" y="0"/>
                  </a:moveTo>
                  <a:cubicBezTo>
                    <a:pt x="2261" y="0"/>
                    <a:pt x="292" y="462"/>
                    <a:pt x="155" y="1820"/>
                  </a:cubicBezTo>
                  <a:cubicBezTo>
                    <a:pt x="0" y="3306"/>
                    <a:pt x="2251" y="3790"/>
                    <a:pt x="5247" y="3790"/>
                  </a:cubicBezTo>
                  <a:cubicBezTo>
                    <a:pt x="10835" y="3790"/>
                    <a:pt x="19017" y="2107"/>
                    <a:pt x="19017" y="2107"/>
                  </a:cubicBezTo>
                  <a:cubicBezTo>
                    <a:pt x="19017" y="2107"/>
                    <a:pt x="10469" y="0"/>
                    <a:pt x="4880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08" name="Google Shape;4304;p64"/>
            <p:cNvSpPr/>
            <p:nvPr/>
          </p:nvSpPr>
          <p:spPr>
            <a:xfrm>
              <a:off x="4702188" y="3714913"/>
              <a:ext cx="326450" cy="408475"/>
            </a:xfrm>
            <a:custGeom>
              <a:avLst/>
              <a:gdLst/>
              <a:ahLst/>
              <a:cxnLst/>
              <a:rect l="l" t="t" r="r" b="b"/>
              <a:pathLst>
                <a:path w="13058" h="16339" extrusionOk="0">
                  <a:moveTo>
                    <a:pt x="13058" y="0"/>
                  </a:moveTo>
                  <a:cubicBezTo>
                    <a:pt x="13057" y="1"/>
                    <a:pt x="1" y="13057"/>
                    <a:pt x="3627" y="16024"/>
                  </a:cubicBezTo>
                  <a:cubicBezTo>
                    <a:pt x="3889" y="16239"/>
                    <a:pt x="4162" y="16339"/>
                    <a:pt x="4444" y="16339"/>
                  </a:cubicBezTo>
                  <a:cubicBezTo>
                    <a:pt x="8051" y="16339"/>
                    <a:pt x="13058" y="1"/>
                    <a:pt x="13058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09" name="Google Shape;4305;p64"/>
            <p:cNvSpPr/>
            <p:nvPr/>
          </p:nvSpPr>
          <p:spPr>
            <a:xfrm>
              <a:off x="4574988" y="3714913"/>
              <a:ext cx="453650" cy="250950"/>
            </a:xfrm>
            <a:custGeom>
              <a:avLst/>
              <a:gdLst/>
              <a:ahLst/>
              <a:cxnLst/>
              <a:rect l="l" t="t" r="r" b="b"/>
              <a:pathLst>
                <a:path w="18146" h="10038" extrusionOk="0">
                  <a:moveTo>
                    <a:pt x="18146" y="0"/>
                  </a:moveTo>
                  <a:lnTo>
                    <a:pt x="18146" y="0"/>
                  </a:lnTo>
                  <a:cubicBezTo>
                    <a:pt x="18145" y="0"/>
                    <a:pt x="1" y="4759"/>
                    <a:pt x="1821" y="9159"/>
                  </a:cubicBezTo>
                  <a:cubicBezTo>
                    <a:pt x="2073" y="9773"/>
                    <a:pt x="2573" y="10037"/>
                    <a:pt x="3247" y="10037"/>
                  </a:cubicBezTo>
                  <a:cubicBezTo>
                    <a:pt x="7398" y="10037"/>
                    <a:pt x="18146" y="0"/>
                    <a:pt x="18146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10" name="Google Shape;4306;p64"/>
            <p:cNvSpPr/>
            <p:nvPr/>
          </p:nvSpPr>
          <p:spPr>
            <a:xfrm>
              <a:off x="5028613" y="3654263"/>
              <a:ext cx="473275" cy="110675"/>
            </a:xfrm>
            <a:custGeom>
              <a:avLst/>
              <a:gdLst/>
              <a:ahLst/>
              <a:cxnLst/>
              <a:rect l="l" t="t" r="r" b="b"/>
              <a:pathLst>
                <a:path w="18931" h="4427" extrusionOk="0">
                  <a:moveTo>
                    <a:pt x="14024" y="1"/>
                  </a:moveTo>
                  <a:cubicBezTo>
                    <a:pt x="8459" y="1"/>
                    <a:pt x="1" y="2426"/>
                    <a:pt x="1" y="2426"/>
                  </a:cubicBezTo>
                  <a:cubicBezTo>
                    <a:pt x="1" y="2426"/>
                    <a:pt x="8205" y="4427"/>
                    <a:pt x="13769" y="4427"/>
                  </a:cubicBezTo>
                  <a:cubicBezTo>
                    <a:pt x="16722" y="4427"/>
                    <a:pt x="18931" y="3863"/>
                    <a:pt x="18777" y="2139"/>
                  </a:cubicBezTo>
                  <a:cubicBezTo>
                    <a:pt x="18639" y="543"/>
                    <a:pt x="16655" y="1"/>
                    <a:pt x="14024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11" name="Google Shape;4307;p64"/>
            <p:cNvSpPr/>
            <p:nvPr/>
          </p:nvSpPr>
          <p:spPr>
            <a:xfrm>
              <a:off x="5028613" y="3714913"/>
              <a:ext cx="462975" cy="250275"/>
            </a:xfrm>
            <a:custGeom>
              <a:avLst/>
              <a:gdLst/>
              <a:ahLst/>
              <a:cxnLst/>
              <a:rect l="l" t="t" r="r" b="b"/>
              <a:pathLst>
                <a:path w="18519" h="10011" extrusionOk="0">
                  <a:moveTo>
                    <a:pt x="1" y="0"/>
                  </a:moveTo>
                  <a:lnTo>
                    <a:pt x="1" y="0"/>
                  </a:lnTo>
                  <a:cubicBezTo>
                    <a:pt x="1" y="0"/>
                    <a:pt x="10087" y="10011"/>
                    <a:pt x="14583" y="10011"/>
                  </a:cubicBezTo>
                  <a:cubicBezTo>
                    <a:pt x="15297" y="10011"/>
                    <a:pt x="15870" y="9758"/>
                    <a:pt x="16240" y="9173"/>
                  </a:cubicBezTo>
                  <a:cubicBezTo>
                    <a:pt x="18519" y="5518"/>
                    <a:pt x="2" y="0"/>
                    <a:pt x="1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12" name="Google Shape;4308;p64"/>
            <p:cNvSpPr/>
            <p:nvPr/>
          </p:nvSpPr>
          <p:spPr>
            <a:xfrm>
              <a:off x="5028613" y="3710963"/>
              <a:ext cx="356550" cy="408725"/>
            </a:xfrm>
            <a:custGeom>
              <a:avLst/>
              <a:gdLst/>
              <a:ahLst/>
              <a:cxnLst/>
              <a:rect l="l" t="t" r="r" b="b"/>
              <a:pathLst>
                <a:path w="14262" h="16349" extrusionOk="0">
                  <a:moveTo>
                    <a:pt x="1" y="0"/>
                  </a:moveTo>
                  <a:lnTo>
                    <a:pt x="1" y="0"/>
                  </a:lnTo>
                  <a:cubicBezTo>
                    <a:pt x="1" y="1"/>
                    <a:pt x="4005" y="16348"/>
                    <a:pt x="8542" y="16348"/>
                  </a:cubicBezTo>
                  <a:cubicBezTo>
                    <a:pt x="8823" y="16348"/>
                    <a:pt x="9105" y="16286"/>
                    <a:pt x="9389" y="16153"/>
                  </a:cubicBezTo>
                  <a:cubicBezTo>
                    <a:pt x="14262" y="13860"/>
                    <a:pt x="2" y="1"/>
                    <a:pt x="1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13" name="Google Shape;4309;p64"/>
            <p:cNvSpPr/>
            <p:nvPr/>
          </p:nvSpPr>
          <p:spPr>
            <a:xfrm>
              <a:off x="4912163" y="3710963"/>
              <a:ext cx="230350" cy="467275"/>
            </a:xfrm>
            <a:custGeom>
              <a:avLst/>
              <a:gdLst/>
              <a:ahLst/>
              <a:cxnLst/>
              <a:rect l="l" t="t" r="r" b="b"/>
              <a:pathLst>
                <a:path w="9214" h="18691" extrusionOk="0">
                  <a:moveTo>
                    <a:pt x="4659" y="0"/>
                  </a:moveTo>
                  <a:cubicBezTo>
                    <a:pt x="4659" y="1"/>
                    <a:pt x="1" y="18604"/>
                    <a:pt x="4616" y="18690"/>
                  </a:cubicBezTo>
                  <a:cubicBezTo>
                    <a:pt x="4625" y="18690"/>
                    <a:pt x="4633" y="18690"/>
                    <a:pt x="4642" y="18690"/>
                  </a:cubicBezTo>
                  <a:cubicBezTo>
                    <a:pt x="9213" y="18690"/>
                    <a:pt x="4659" y="1"/>
                    <a:pt x="4659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14" name="Google Shape;4310;p64"/>
            <p:cNvSpPr/>
            <p:nvPr/>
          </p:nvSpPr>
          <p:spPr>
            <a:xfrm>
              <a:off x="4762763" y="3464088"/>
              <a:ext cx="505950" cy="486750"/>
            </a:xfrm>
            <a:custGeom>
              <a:avLst/>
              <a:gdLst/>
              <a:ahLst/>
              <a:cxnLst/>
              <a:rect l="l" t="t" r="r" b="b"/>
              <a:pathLst>
                <a:path w="20238" h="19470" extrusionOk="0">
                  <a:moveTo>
                    <a:pt x="10506" y="0"/>
                  </a:moveTo>
                  <a:cubicBezTo>
                    <a:pt x="6564" y="0"/>
                    <a:pt x="3024" y="2365"/>
                    <a:pt x="1505" y="6006"/>
                  </a:cubicBezTo>
                  <a:cubicBezTo>
                    <a:pt x="0" y="9646"/>
                    <a:pt x="831" y="13831"/>
                    <a:pt x="3612" y="16612"/>
                  </a:cubicBezTo>
                  <a:cubicBezTo>
                    <a:pt x="5485" y="18475"/>
                    <a:pt x="7983" y="19470"/>
                    <a:pt x="10523" y="19470"/>
                  </a:cubicBezTo>
                  <a:cubicBezTo>
                    <a:pt x="11772" y="19470"/>
                    <a:pt x="13032" y="19229"/>
                    <a:pt x="14232" y="18733"/>
                  </a:cubicBezTo>
                  <a:cubicBezTo>
                    <a:pt x="17859" y="17228"/>
                    <a:pt x="20238" y="13674"/>
                    <a:pt x="20238" y="9732"/>
                  </a:cubicBezTo>
                  <a:cubicBezTo>
                    <a:pt x="20238" y="4357"/>
                    <a:pt x="15881" y="0"/>
                    <a:pt x="10506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15" name="Google Shape;4311;p64"/>
            <p:cNvSpPr/>
            <p:nvPr/>
          </p:nvSpPr>
          <p:spPr>
            <a:xfrm>
              <a:off x="5016438" y="3355863"/>
              <a:ext cx="17575" cy="108600"/>
            </a:xfrm>
            <a:custGeom>
              <a:avLst/>
              <a:gdLst/>
              <a:ahLst/>
              <a:cxnLst/>
              <a:rect l="l" t="t" r="r" b="b"/>
              <a:pathLst>
                <a:path w="703" h="4344" extrusionOk="0">
                  <a:moveTo>
                    <a:pt x="345" y="1"/>
                  </a:moveTo>
                  <a:cubicBezTo>
                    <a:pt x="347" y="22"/>
                    <a:pt x="350" y="43"/>
                    <a:pt x="352" y="64"/>
                  </a:cubicBezTo>
                  <a:lnTo>
                    <a:pt x="352" y="64"/>
                  </a:lnTo>
                  <a:cubicBezTo>
                    <a:pt x="354" y="43"/>
                    <a:pt x="357" y="22"/>
                    <a:pt x="359" y="1"/>
                  </a:cubicBezTo>
                  <a:close/>
                  <a:moveTo>
                    <a:pt x="352" y="64"/>
                  </a:moveTo>
                  <a:lnTo>
                    <a:pt x="352" y="64"/>
                  </a:lnTo>
                  <a:cubicBezTo>
                    <a:pt x="198" y="1491"/>
                    <a:pt x="85" y="2917"/>
                    <a:pt x="1" y="4344"/>
                  </a:cubicBezTo>
                  <a:lnTo>
                    <a:pt x="703" y="4344"/>
                  </a:lnTo>
                  <a:cubicBezTo>
                    <a:pt x="618" y="2917"/>
                    <a:pt x="519" y="1491"/>
                    <a:pt x="352" y="64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16" name="Google Shape;4312;p64"/>
            <p:cNvSpPr/>
            <p:nvPr/>
          </p:nvSpPr>
          <p:spPr>
            <a:xfrm>
              <a:off x="5140063" y="3403163"/>
              <a:ext cx="62000" cy="98575"/>
            </a:xfrm>
            <a:custGeom>
              <a:avLst/>
              <a:gdLst/>
              <a:ahLst/>
              <a:cxnLst/>
              <a:rect l="l" t="t" r="r" b="b"/>
              <a:pathLst>
                <a:path w="2480" h="3943" extrusionOk="0">
                  <a:moveTo>
                    <a:pt x="2480" y="1"/>
                  </a:moveTo>
                  <a:cubicBezTo>
                    <a:pt x="1620" y="1176"/>
                    <a:pt x="803" y="2380"/>
                    <a:pt x="0" y="3584"/>
                  </a:cubicBezTo>
                  <a:cubicBezTo>
                    <a:pt x="215" y="3699"/>
                    <a:pt x="416" y="3813"/>
                    <a:pt x="617" y="3942"/>
                  </a:cubicBezTo>
                  <a:cubicBezTo>
                    <a:pt x="1262" y="2638"/>
                    <a:pt x="1892" y="1334"/>
                    <a:pt x="2480" y="1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17" name="Google Shape;4313;p64"/>
            <p:cNvSpPr/>
            <p:nvPr/>
          </p:nvSpPr>
          <p:spPr>
            <a:xfrm>
              <a:off x="4848388" y="3403163"/>
              <a:ext cx="62025" cy="98575"/>
            </a:xfrm>
            <a:custGeom>
              <a:avLst/>
              <a:gdLst/>
              <a:ahLst/>
              <a:cxnLst/>
              <a:rect l="l" t="t" r="r" b="b"/>
              <a:pathLst>
                <a:path w="2481" h="3943" extrusionOk="0">
                  <a:moveTo>
                    <a:pt x="1" y="1"/>
                  </a:moveTo>
                  <a:lnTo>
                    <a:pt x="1" y="1"/>
                  </a:lnTo>
                  <a:cubicBezTo>
                    <a:pt x="588" y="1334"/>
                    <a:pt x="1219" y="2638"/>
                    <a:pt x="1878" y="3942"/>
                  </a:cubicBezTo>
                  <a:cubicBezTo>
                    <a:pt x="2079" y="3813"/>
                    <a:pt x="2279" y="3699"/>
                    <a:pt x="2480" y="3584"/>
                  </a:cubicBezTo>
                  <a:cubicBezTo>
                    <a:pt x="1692" y="2366"/>
                    <a:pt x="875" y="1162"/>
                    <a:pt x="1" y="1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18" name="Google Shape;4314;p64"/>
            <p:cNvSpPr/>
            <p:nvPr/>
          </p:nvSpPr>
          <p:spPr>
            <a:xfrm>
              <a:off x="5232513" y="3532513"/>
              <a:ext cx="99275" cy="62375"/>
            </a:xfrm>
            <a:custGeom>
              <a:avLst/>
              <a:gdLst/>
              <a:ahLst/>
              <a:cxnLst/>
              <a:rect l="l" t="t" r="r" b="b"/>
              <a:pathLst>
                <a:path w="3971" h="2495" extrusionOk="0">
                  <a:moveTo>
                    <a:pt x="3956" y="1"/>
                  </a:moveTo>
                  <a:cubicBezTo>
                    <a:pt x="2623" y="588"/>
                    <a:pt x="1304" y="1219"/>
                    <a:pt x="0" y="1878"/>
                  </a:cubicBezTo>
                  <a:cubicBezTo>
                    <a:pt x="115" y="2079"/>
                    <a:pt x="244" y="2280"/>
                    <a:pt x="358" y="2495"/>
                  </a:cubicBezTo>
                  <a:cubicBezTo>
                    <a:pt x="1577" y="1692"/>
                    <a:pt x="2781" y="875"/>
                    <a:pt x="3970" y="1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19" name="Google Shape;4315;p64"/>
            <p:cNvSpPr/>
            <p:nvPr/>
          </p:nvSpPr>
          <p:spPr>
            <a:xfrm>
              <a:off x="4719038" y="3532513"/>
              <a:ext cx="99275" cy="62375"/>
            </a:xfrm>
            <a:custGeom>
              <a:avLst/>
              <a:gdLst/>
              <a:ahLst/>
              <a:cxnLst/>
              <a:rect l="l" t="t" r="r" b="b"/>
              <a:pathLst>
                <a:path w="3971" h="2495" extrusionOk="0">
                  <a:moveTo>
                    <a:pt x="0" y="1"/>
                  </a:moveTo>
                  <a:cubicBezTo>
                    <a:pt x="1190" y="875"/>
                    <a:pt x="2394" y="1692"/>
                    <a:pt x="3612" y="2495"/>
                  </a:cubicBezTo>
                  <a:cubicBezTo>
                    <a:pt x="3727" y="2294"/>
                    <a:pt x="3842" y="2079"/>
                    <a:pt x="3971" y="1878"/>
                  </a:cubicBezTo>
                  <a:cubicBezTo>
                    <a:pt x="2666" y="1233"/>
                    <a:pt x="1348" y="588"/>
                    <a:pt x="15" y="1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20" name="Google Shape;4316;p64"/>
            <p:cNvSpPr/>
            <p:nvPr/>
          </p:nvSpPr>
          <p:spPr>
            <a:xfrm>
              <a:off x="5268688" y="3700563"/>
              <a:ext cx="110400" cy="17950"/>
            </a:xfrm>
            <a:custGeom>
              <a:avLst/>
              <a:gdLst/>
              <a:ahLst/>
              <a:cxnLst/>
              <a:rect l="l" t="t" r="r" b="b"/>
              <a:pathLst>
                <a:path w="4416" h="718" extrusionOk="0">
                  <a:moveTo>
                    <a:pt x="1" y="1"/>
                  </a:moveTo>
                  <a:lnTo>
                    <a:pt x="1" y="273"/>
                  </a:lnTo>
                  <a:lnTo>
                    <a:pt x="1" y="717"/>
                  </a:lnTo>
                  <a:cubicBezTo>
                    <a:pt x="1477" y="631"/>
                    <a:pt x="2939" y="517"/>
                    <a:pt x="4415" y="359"/>
                  </a:cubicBezTo>
                  <a:cubicBezTo>
                    <a:pt x="2939" y="187"/>
                    <a:pt x="1477" y="72"/>
                    <a:pt x="1" y="1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21" name="Google Shape;4317;p64"/>
            <p:cNvSpPr/>
            <p:nvPr/>
          </p:nvSpPr>
          <p:spPr>
            <a:xfrm>
              <a:off x="4671738" y="3700563"/>
              <a:ext cx="110375" cy="17950"/>
            </a:xfrm>
            <a:custGeom>
              <a:avLst/>
              <a:gdLst/>
              <a:ahLst/>
              <a:cxnLst/>
              <a:rect l="l" t="t" r="r" b="b"/>
              <a:pathLst>
                <a:path w="4415" h="718" extrusionOk="0">
                  <a:moveTo>
                    <a:pt x="4415" y="1"/>
                  </a:moveTo>
                  <a:cubicBezTo>
                    <a:pt x="2939" y="87"/>
                    <a:pt x="1462" y="187"/>
                    <a:pt x="1" y="359"/>
                  </a:cubicBezTo>
                  <a:cubicBezTo>
                    <a:pt x="1477" y="517"/>
                    <a:pt x="2939" y="631"/>
                    <a:pt x="4415" y="717"/>
                  </a:cubicBezTo>
                  <a:lnTo>
                    <a:pt x="4415" y="287"/>
                  </a:lnTo>
                  <a:lnTo>
                    <a:pt x="4415" y="1"/>
                  </a:ln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22" name="Google Shape;4318;p64"/>
            <p:cNvSpPr/>
            <p:nvPr/>
          </p:nvSpPr>
          <p:spPr>
            <a:xfrm>
              <a:off x="4719038" y="3822763"/>
              <a:ext cx="101075" cy="63450"/>
            </a:xfrm>
            <a:custGeom>
              <a:avLst/>
              <a:gdLst/>
              <a:ahLst/>
              <a:cxnLst/>
              <a:rect l="l" t="t" r="r" b="b"/>
              <a:pathLst>
                <a:path w="4043" h="2538" extrusionOk="0">
                  <a:moveTo>
                    <a:pt x="3684" y="0"/>
                  </a:moveTo>
                  <a:cubicBezTo>
                    <a:pt x="2437" y="817"/>
                    <a:pt x="1204" y="1648"/>
                    <a:pt x="0" y="2537"/>
                  </a:cubicBezTo>
                  <a:cubicBezTo>
                    <a:pt x="1362" y="1935"/>
                    <a:pt x="2709" y="1276"/>
                    <a:pt x="4042" y="616"/>
                  </a:cubicBezTo>
                  <a:cubicBezTo>
                    <a:pt x="3913" y="416"/>
                    <a:pt x="3784" y="215"/>
                    <a:pt x="3684" y="0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23" name="Google Shape;4319;p64"/>
            <p:cNvSpPr/>
            <p:nvPr/>
          </p:nvSpPr>
          <p:spPr>
            <a:xfrm>
              <a:off x="5230713" y="3822763"/>
              <a:ext cx="101075" cy="63450"/>
            </a:xfrm>
            <a:custGeom>
              <a:avLst/>
              <a:gdLst/>
              <a:ahLst/>
              <a:cxnLst/>
              <a:rect l="l" t="t" r="r" b="b"/>
              <a:pathLst>
                <a:path w="4043" h="2538" extrusionOk="0">
                  <a:moveTo>
                    <a:pt x="359" y="0"/>
                  </a:moveTo>
                  <a:cubicBezTo>
                    <a:pt x="244" y="215"/>
                    <a:pt x="129" y="416"/>
                    <a:pt x="0" y="616"/>
                  </a:cubicBezTo>
                  <a:cubicBezTo>
                    <a:pt x="1333" y="1290"/>
                    <a:pt x="2681" y="1935"/>
                    <a:pt x="4042" y="2537"/>
                  </a:cubicBezTo>
                  <a:cubicBezTo>
                    <a:pt x="2838" y="1648"/>
                    <a:pt x="1606" y="817"/>
                    <a:pt x="373" y="0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24" name="Google Shape;4320;p64"/>
            <p:cNvSpPr/>
            <p:nvPr/>
          </p:nvSpPr>
          <p:spPr>
            <a:xfrm>
              <a:off x="4848388" y="3914113"/>
              <a:ext cx="63800" cy="101450"/>
            </a:xfrm>
            <a:custGeom>
              <a:avLst/>
              <a:gdLst/>
              <a:ahLst/>
              <a:cxnLst/>
              <a:rect l="l" t="t" r="r" b="b"/>
              <a:pathLst>
                <a:path w="2552" h="4058" extrusionOk="0">
                  <a:moveTo>
                    <a:pt x="1935" y="1"/>
                  </a:moveTo>
                  <a:cubicBezTo>
                    <a:pt x="1262" y="1334"/>
                    <a:pt x="602" y="2681"/>
                    <a:pt x="1" y="4057"/>
                  </a:cubicBezTo>
                  <a:cubicBezTo>
                    <a:pt x="889" y="2853"/>
                    <a:pt x="1735" y="1606"/>
                    <a:pt x="2552" y="359"/>
                  </a:cubicBezTo>
                  <a:cubicBezTo>
                    <a:pt x="2351" y="245"/>
                    <a:pt x="2136" y="130"/>
                    <a:pt x="1935" y="1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25" name="Google Shape;4321;p64"/>
            <p:cNvSpPr/>
            <p:nvPr/>
          </p:nvSpPr>
          <p:spPr>
            <a:xfrm>
              <a:off x="5138263" y="3914113"/>
              <a:ext cx="63800" cy="101450"/>
            </a:xfrm>
            <a:custGeom>
              <a:avLst/>
              <a:gdLst/>
              <a:ahLst/>
              <a:cxnLst/>
              <a:rect l="l" t="t" r="r" b="b"/>
              <a:pathLst>
                <a:path w="2552" h="4058" extrusionOk="0">
                  <a:moveTo>
                    <a:pt x="631" y="1"/>
                  </a:moveTo>
                  <a:cubicBezTo>
                    <a:pt x="431" y="130"/>
                    <a:pt x="216" y="245"/>
                    <a:pt x="1" y="359"/>
                  </a:cubicBezTo>
                  <a:cubicBezTo>
                    <a:pt x="818" y="1621"/>
                    <a:pt x="1663" y="2853"/>
                    <a:pt x="2552" y="4057"/>
                  </a:cubicBezTo>
                  <a:cubicBezTo>
                    <a:pt x="1950" y="2681"/>
                    <a:pt x="1305" y="1334"/>
                    <a:pt x="631" y="1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26" name="Google Shape;4322;p64"/>
            <p:cNvSpPr/>
            <p:nvPr/>
          </p:nvSpPr>
          <p:spPr>
            <a:xfrm>
              <a:off x="5016088" y="3950663"/>
              <a:ext cx="17925" cy="112175"/>
            </a:xfrm>
            <a:custGeom>
              <a:avLst/>
              <a:gdLst/>
              <a:ahLst/>
              <a:cxnLst/>
              <a:rect l="l" t="t" r="r" b="b"/>
              <a:pathLst>
                <a:path w="717" h="4487" extrusionOk="0">
                  <a:moveTo>
                    <a:pt x="0" y="1"/>
                  </a:moveTo>
                  <a:cubicBezTo>
                    <a:pt x="86" y="1506"/>
                    <a:pt x="201" y="2996"/>
                    <a:pt x="359" y="4487"/>
                  </a:cubicBezTo>
                  <a:cubicBezTo>
                    <a:pt x="531" y="2996"/>
                    <a:pt x="645" y="1506"/>
                    <a:pt x="717" y="1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27" name="Google Shape;4323;p64"/>
            <p:cNvSpPr/>
            <p:nvPr/>
          </p:nvSpPr>
          <p:spPr>
            <a:xfrm>
              <a:off x="4782088" y="3464088"/>
              <a:ext cx="485550" cy="486250"/>
            </a:xfrm>
            <a:custGeom>
              <a:avLst/>
              <a:gdLst/>
              <a:ahLst/>
              <a:cxnLst/>
              <a:rect l="l" t="t" r="r" b="b"/>
              <a:pathLst>
                <a:path w="19422" h="19450" extrusionOk="0">
                  <a:moveTo>
                    <a:pt x="9375" y="0"/>
                  </a:moveTo>
                  <a:cubicBezTo>
                    <a:pt x="9317" y="903"/>
                    <a:pt x="9274" y="1820"/>
                    <a:pt x="9246" y="2723"/>
                  </a:cubicBezTo>
                  <a:cubicBezTo>
                    <a:pt x="9188" y="3899"/>
                    <a:pt x="9174" y="5088"/>
                    <a:pt x="9145" y="6264"/>
                  </a:cubicBezTo>
                  <a:lnTo>
                    <a:pt x="9131" y="7568"/>
                  </a:lnTo>
                  <a:lnTo>
                    <a:pt x="8457" y="6450"/>
                  </a:lnTo>
                  <a:cubicBezTo>
                    <a:pt x="7841" y="5447"/>
                    <a:pt x="7239" y="4429"/>
                    <a:pt x="6608" y="3426"/>
                  </a:cubicBezTo>
                  <a:cubicBezTo>
                    <a:pt x="6121" y="2666"/>
                    <a:pt x="5634" y="1906"/>
                    <a:pt x="5132" y="1133"/>
                  </a:cubicBezTo>
                  <a:cubicBezTo>
                    <a:pt x="4931" y="1247"/>
                    <a:pt x="4716" y="1376"/>
                    <a:pt x="4530" y="1491"/>
                  </a:cubicBezTo>
                  <a:cubicBezTo>
                    <a:pt x="4931" y="2308"/>
                    <a:pt x="5347" y="3110"/>
                    <a:pt x="5777" y="3913"/>
                  </a:cubicBezTo>
                  <a:cubicBezTo>
                    <a:pt x="6322" y="4959"/>
                    <a:pt x="6895" y="5991"/>
                    <a:pt x="7454" y="7023"/>
                  </a:cubicBezTo>
                  <a:lnTo>
                    <a:pt x="8099" y="8170"/>
                  </a:lnTo>
                  <a:lnTo>
                    <a:pt x="6967" y="7525"/>
                  </a:lnTo>
                  <a:cubicBezTo>
                    <a:pt x="5920" y="6966"/>
                    <a:pt x="4903" y="6393"/>
                    <a:pt x="3842" y="5848"/>
                  </a:cubicBezTo>
                  <a:cubicBezTo>
                    <a:pt x="3054" y="5432"/>
                    <a:pt x="2251" y="5017"/>
                    <a:pt x="1449" y="4615"/>
                  </a:cubicBezTo>
                  <a:cubicBezTo>
                    <a:pt x="1320" y="4816"/>
                    <a:pt x="1205" y="5017"/>
                    <a:pt x="1090" y="5232"/>
                  </a:cubicBezTo>
                  <a:cubicBezTo>
                    <a:pt x="1836" y="5719"/>
                    <a:pt x="2595" y="6206"/>
                    <a:pt x="3355" y="6679"/>
                  </a:cubicBezTo>
                  <a:cubicBezTo>
                    <a:pt x="4344" y="7324"/>
                    <a:pt x="5361" y="7926"/>
                    <a:pt x="6365" y="8542"/>
                  </a:cubicBezTo>
                  <a:lnTo>
                    <a:pt x="7497" y="9202"/>
                  </a:lnTo>
                  <a:lnTo>
                    <a:pt x="6193" y="9216"/>
                  </a:lnTo>
                  <a:cubicBezTo>
                    <a:pt x="5003" y="9245"/>
                    <a:pt x="3828" y="9259"/>
                    <a:pt x="2653" y="9316"/>
                  </a:cubicBezTo>
                  <a:cubicBezTo>
                    <a:pt x="1764" y="9345"/>
                    <a:pt x="875" y="9388"/>
                    <a:pt x="1" y="9445"/>
                  </a:cubicBezTo>
                  <a:lnTo>
                    <a:pt x="1" y="9732"/>
                  </a:lnTo>
                  <a:lnTo>
                    <a:pt x="1" y="10162"/>
                  </a:lnTo>
                  <a:cubicBezTo>
                    <a:pt x="875" y="10205"/>
                    <a:pt x="1764" y="10248"/>
                    <a:pt x="2638" y="10277"/>
                  </a:cubicBezTo>
                  <a:cubicBezTo>
                    <a:pt x="3828" y="10334"/>
                    <a:pt x="5003" y="10348"/>
                    <a:pt x="6178" y="10391"/>
                  </a:cubicBezTo>
                  <a:lnTo>
                    <a:pt x="7483" y="10391"/>
                  </a:lnTo>
                  <a:lnTo>
                    <a:pt x="6365" y="11065"/>
                  </a:lnTo>
                  <a:cubicBezTo>
                    <a:pt x="5361" y="11681"/>
                    <a:pt x="4344" y="12283"/>
                    <a:pt x="3355" y="12914"/>
                  </a:cubicBezTo>
                  <a:cubicBezTo>
                    <a:pt x="2610" y="13387"/>
                    <a:pt x="1879" y="13860"/>
                    <a:pt x="1148" y="14333"/>
                  </a:cubicBezTo>
                  <a:cubicBezTo>
                    <a:pt x="1262" y="14548"/>
                    <a:pt x="1377" y="14748"/>
                    <a:pt x="1506" y="14949"/>
                  </a:cubicBezTo>
                  <a:cubicBezTo>
                    <a:pt x="2280" y="14562"/>
                    <a:pt x="3054" y="14161"/>
                    <a:pt x="3828" y="13760"/>
                  </a:cubicBezTo>
                  <a:cubicBezTo>
                    <a:pt x="4874" y="13215"/>
                    <a:pt x="5906" y="12642"/>
                    <a:pt x="6952" y="12068"/>
                  </a:cubicBezTo>
                  <a:lnTo>
                    <a:pt x="8085" y="11438"/>
                  </a:lnTo>
                  <a:lnTo>
                    <a:pt x="7440" y="12570"/>
                  </a:lnTo>
                  <a:cubicBezTo>
                    <a:pt x="6881" y="13602"/>
                    <a:pt x="6307" y="14634"/>
                    <a:pt x="5763" y="15680"/>
                  </a:cubicBezTo>
                  <a:cubicBezTo>
                    <a:pt x="5361" y="16454"/>
                    <a:pt x="4960" y="17214"/>
                    <a:pt x="4573" y="17988"/>
                  </a:cubicBezTo>
                  <a:cubicBezTo>
                    <a:pt x="4774" y="18117"/>
                    <a:pt x="4989" y="18231"/>
                    <a:pt x="5204" y="18346"/>
                  </a:cubicBezTo>
                  <a:cubicBezTo>
                    <a:pt x="5677" y="17629"/>
                    <a:pt x="6135" y="16898"/>
                    <a:pt x="6594" y="16167"/>
                  </a:cubicBezTo>
                  <a:cubicBezTo>
                    <a:pt x="7239" y="15178"/>
                    <a:pt x="7841" y="14161"/>
                    <a:pt x="8457" y="13158"/>
                  </a:cubicBezTo>
                  <a:lnTo>
                    <a:pt x="9117" y="12025"/>
                  </a:lnTo>
                  <a:lnTo>
                    <a:pt x="9131" y="13330"/>
                  </a:lnTo>
                  <a:cubicBezTo>
                    <a:pt x="9160" y="14519"/>
                    <a:pt x="9174" y="15694"/>
                    <a:pt x="9231" y="16870"/>
                  </a:cubicBezTo>
                  <a:cubicBezTo>
                    <a:pt x="9260" y="17730"/>
                    <a:pt x="9303" y="18590"/>
                    <a:pt x="9346" y="19450"/>
                  </a:cubicBezTo>
                  <a:lnTo>
                    <a:pt x="10063" y="19450"/>
                  </a:lnTo>
                  <a:cubicBezTo>
                    <a:pt x="10120" y="18590"/>
                    <a:pt x="10163" y="17730"/>
                    <a:pt x="10191" y="16870"/>
                  </a:cubicBezTo>
                  <a:cubicBezTo>
                    <a:pt x="10249" y="15694"/>
                    <a:pt x="10263" y="14519"/>
                    <a:pt x="10292" y="13330"/>
                  </a:cubicBezTo>
                  <a:lnTo>
                    <a:pt x="10306" y="12025"/>
                  </a:lnTo>
                  <a:lnTo>
                    <a:pt x="10965" y="13158"/>
                  </a:lnTo>
                  <a:cubicBezTo>
                    <a:pt x="11582" y="14161"/>
                    <a:pt x="12184" y="15178"/>
                    <a:pt x="12829" y="16167"/>
                  </a:cubicBezTo>
                  <a:cubicBezTo>
                    <a:pt x="13287" y="16898"/>
                    <a:pt x="13746" y="17629"/>
                    <a:pt x="14219" y="18346"/>
                  </a:cubicBezTo>
                  <a:cubicBezTo>
                    <a:pt x="14434" y="18231"/>
                    <a:pt x="14649" y="18117"/>
                    <a:pt x="14850" y="17988"/>
                  </a:cubicBezTo>
                  <a:cubicBezTo>
                    <a:pt x="14463" y="17214"/>
                    <a:pt x="14061" y="16454"/>
                    <a:pt x="13660" y="15680"/>
                  </a:cubicBezTo>
                  <a:cubicBezTo>
                    <a:pt x="13130" y="14634"/>
                    <a:pt x="12542" y="13602"/>
                    <a:pt x="11983" y="12570"/>
                  </a:cubicBezTo>
                  <a:lnTo>
                    <a:pt x="11338" y="11438"/>
                  </a:lnTo>
                  <a:lnTo>
                    <a:pt x="12470" y="12083"/>
                  </a:lnTo>
                  <a:cubicBezTo>
                    <a:pt x="13517" y="12642"/>
                    <a:pt x="14534" y="13215"/>
                    <a:pt x="15595" y="13760"/>
                  </a:cubicBezTo>
                  <a:cubicBezTo>
                    <a:pt x="16369" y="14161"/>
                    <a:pt x="17143" y="14562"/>
                    <a:pt x="17917" y="14963"/>
                  </a:cubicBezTo>
                  <a:cubicBezTo>
                    <a:pt x="18046" y="14763"/>
                    <a:pt x="18175" y="14548"/>
                    <a:pt x="18275" y="14333"/>
                  </a:cubicBezTo>
                  <a:cubicBezTo>
                    <a:pt x="17544" y="13860"/>
                    <a:pt x="16813" y="13387"/>
                    <a:pt x="16068" y="12914"/>
                  </a:cubicBezTo>
                  <a:cubicBezTo>
                    <a:pt x="15079" y="12283"/>
                    <a:pt x="14061" y="11681"/>
                    <a:pt x="13058" y="11065"/>
                  </a:cubicBezTo>
                  <a:lnTo>
                    <a:pt x="11940" y="10406"/>
                  </a:lnTo>
                  <a:lnTo>
                    <a:pt x="13230" y="10391"/>
                  </a:lnTo>
                  <a:cubicBezTo>
                    <a:pt x="14420" y="10348"/>
                    <a:pt x="15595" y="10334"/>
                    <a:pt x="16770" y="10277"/>
                  </a:cubicBezTo>
                  <a:cubicBezTo>
                    <a:pt x="17659" y="10248"/>
                    <a:pt x="18547" y="10205"/>
                    <a:pt x="19422" y="10162"/>
                  </a:cubicBezTo>
                  <a:lnTo>
                    <a:pt x="19422" y="9732"/>
                  </a:lnTo>
                  <a:lnTo>
                    <a:pt x="19422" y="9445"/>
                  </a:lnTo>
                  <a:cubicBezTo>
                    <a:pt x="18547" y="9388"/>
                    <a:pt x="17659" y="9345"/>
                    <a:pt x="16770" y="9316"/>
                  </a:cubicBezTo>
                  <a:cubicBezTo>
                    <a:pt x="15595" y="9259"/>
                    <a:pt x="14405" y="9245"/>
                    <a:pt x="13230" y="9216"/>
                  </a:cubicBezTo>
                  <a:lnTo>
                    <a:pt x="11926" y="9202"/>
                  </a:lnTo>
                  <a:lnTo>
                    <a:pt x="13058" y="8542"/>
                  </a:lnTo>
                  <a:cubicBezTo>
                    <a:pt x="14047" y="7926"/>
                    <a:pt x="15065" y="7324"/>
                    <a:pt x="16068" y="6679"/>
                  </a:cubicBezTo>
                  <a:cubicBezTo>
                    <a:pt x="16828" y="6206"/>
                    <a:pt x="17573" y="5719"/>
                    <a:pt x="18332" y="5232"/>
                  </a:cubicBezTo>
                  <a:cubicBezTo>
                    <a:pt x="18218" y="5017"/>
                    <a:pt x="18103" y="4802"/>
                    <a:pt x="17974" y="4601"/>
                  </a:cubicBezTo>
                  <a:cubicBezTo>
                    <a:pt x="17171" y="5017"/>
                    <a:pt x="16369" y="5418"/>
                    <a:pt x="15566" y="5848"/>
                  </a:cubicBezTo>
                  <a:cubicBezTo>
                    <a:pt x="14520" y="6378"/>
                    <a:pt x="13502" y="6966"/>
                    <a:pt x="12456" y="7525"/>
                  </a:cubicBezTo>
                  <a:lnTo>
                    <a:pt x="11324" y="8170"/>
                  </a:lnTo>
                  <a:lnTo>
                    <a:pt x="11969" y="7038"/>
                  </a:lnTo>
                  <a:cubicBezTo>
                    <a:pt x="12528" y="5991"/>
                    <a:pt x="13101" y="4974"/>
                    <a:pt x="13646" y="3913"/>
                  </a:cubicBezTo>
                  <a:cubicBezTo>
                    <a:pt x="14061" y="3110"/>
                    <a:pt x="14477" y="2308"/>
                    <a:pt x="14893" y="1491"/>
                  </a:cubicBezTo>
                  <a:cubicBezTo>
                    <a:pt x="14692" y="1376"/>
                    <a:pt x="14491" y="1247"/>
                    <a:pt x="14291" y="1133"/>
                  </a:cubicBezTo>
                  <a:cubicBezTo>
                    <a:pt x="13789" y="1892"/>
                    <a:pt x="13287" y="2666"/>
                    <a:pt x="12814" y="3426"/>
                  </a:cubicBezTo>
                  <a:cubicBezTo>
                    <a:pt x="12169" y="4429"/>
                    <a:pt x="11567" y="5447"/>
                    <a:pt x="10951" y="6450"/>
                  </a:cubicBezTo>
                  <a:lnTo>
                    <a:pt x="10292" y="7568"/>
                  </a:lnTo>
                  <a:lnTo>
                    <a:pt x="10277" y="6264"/>
                  </a:lnTo>
                  <a:cubicBezTo>
                    <a:pt x="10249" y="5088"/>
                    <a:pt x="10234" y="3899"/>
                    <a:pt x="10177" y="2723"/>
                  </a:cubicBezTo>
                  <a:cubicBezTo>
                    <a:pt x="10134" y="1820"/>
                    <a:pt x="10091" y="903"/>
                    <a:pt x="10048" y="0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28" name="Google Shape;4324;p64"/>
            <p:cNvSpPr/>
            <p:nvPr/>
          </p:nvSpPr>
          <p:spPr>
            <a:xfrm>
              <a:off x="4807538" y="3492538"/>
              <a:ext cx="424275" cy="389550"/>
            </a:xfrm>
            <a:custGeom>
              <a:avLst/>
              <a:gdLst/>
              <a:ahLst/>
              <a:cxnLst/>
              <a:rect l="l" t="t" r="r" b="b"/>
              <a:pathLst>
                <a:path w="16971" h="15582" extrusionOk="0">
                  <a:moveTo>
                    <a:pt x="9034" y="1"/>
                  </a:moveTo>
                  <a:cubicBezTo>
                    <a:pt x="8203" y="1"/>
                    <a:pt x="7371" y="109"/>
                    <a:pt x="6565" y="324"/>
                  </a:cubicBezTo>
                  <a:cubicBezTo>
                    <a:pt x="4272" y="926"/>
                    <a:pt x="2308" y="2374"/>
                    <a:pt x="1047" y="4395"/>
                  </a:cubicBezTo>
                  <a:cubicBezTo>
                    <a:pt x="703" y="4939"/>
                    <a:pt x="445" y="5541"/>
                    <a:pt x="259" y="6158"/>
                  </a:cubicBezTo>
                  <a:cubicBezTo>
                    <a:pt x="216" y="6287"/>
                    <a:pt x="187" y="6430"/>
                    <a:pt x="158" y="6559"/>
                  </a:cubicBezTo>
                  <a:cubicBezTo>
                    <a:pt x="44" y="7089"/>
                    <a:pt x="1" y="7634"/>
                    <a:pt x="29" y="8178"/>
                  </a:cubicBezTo>
                  <a:cubicBezTo>
                    <a:pt x="144" y="9554"/>
                    <a:pt x="775" y="10300"/>
                    <a:pt x="1534" y="10672"/>
                  </a:cubicBezTo>
                  <a:cubicBezTo>
                    <a:pt x="2172" y="11006"/>
                    <a:pt x="2890" y="11086"/>
                    <a:pt x="3435" y="11086"/>
                  </a:cubicBezTo>
                  <a:cubicBezTo>
                    <a:pt x="3943" y="11086"/>
                    <a:pt x="4300" y="11016"/>
                    <a:pt x="4300" y="11016"/>
                  </a:cubicBezTo>
                  <a:lnTo>
                    <a:pt x="4300" y="11016"/>
                  </a:lnTo>
                  <a:cubicBezTo>
                    <a:pt x="4300" y="11016"/>
                    <a:pt x="3713" y="14814"/>
                    <a:pt x="5375" y="15359"/>
                  </a:cubicBezTo>
                  <a:cubicBezTo>
                    <a:pt x="5504" y="15402"/>
                    <a:pt x="5617" y="15422"/>
                    <a:pt x="5714" y="15422"/>
                  </a:cubicBezTo>
                  <a:cubicBezTo>
                    <a:pt x="6879" y="15422"/>
                    <a:pt x="6002" y="12593"/>
                    <a:pt x="6809" y="12593"/>
                  </a:cubicBezTo>
                  <a:cubicBezTo>
                    <a:pt x="7697" y="12593"/>
                    <a:pt x="6622" y="15230"/>
                    <a:pt x="8199" y="15560"/>
                  </a:cubicBezTo>
                  <a:cubicBezTo>
                    <a:pt x="8273" y="15575"/>
                    <a:pt x="8342" y="15582"/>
                    <a:pt x="8405" y="15582"/>
                  </a:cubicBezTo>
                  <a:cubicBezTo>
                    <a:pt x="9693" y="15582"/>
                    <a:pt x="8907" y="12679"/>
                    <a:pt x="10191" y="12679"/>
                  </a:cubicBezTo>
                  <a:cubicBezTo>
                    <a:pt x="11538" y="12679"/>
                    <a:pt x="11166" y="15459"/>
                    <a:pt x="12742" y="15560"/>
                  </a:cubicBezTo>
                  <a:cubicBezTo>
                    <a:pt x="12757" y="15560"/>
                    <a:pt x="12771" y="15561"/>
                    <a:pt x="12784" y="15561"/>
                  </a:cubicBezTo>
                  <a:cubicBezTo>
                    <a:pt x="14312" y="15561"/>
                    <a:pt x="13115" y="10873"/>
                    <a:pt x="13115" y="10873"/>
                  </a:cubicBezTo>
                  <a:lnTo>
                    <a:pt x="13115" y="10873"/>
                  </a:lnTo>
                  <a:cubicBezTo>
                    <a:pt x="13115" y="10873"/>
                    <a:pt x="13524" y="10963"/>
                    <a:pt x="14073" y="10963"/>
                  </a:cubicBezTo>
                  <a:cubicBezTo>
                    <a:pt x="14623" y="10963"/>
                    <a:pt x="15315" y="10873"/>
                    <a:pt x="15881" y="10515"/>
                  </a:cubicBezTo>
                  <a:cubicBezTo>
                    <a:pt x="16139" y="10357"/>
                    <a:pt x="16340" y="10156"/>
                    <a:pt x="16512" y="9913"/>
                  </a:cubicBezTo>
                  <a:cubicBezTo>
                    <a:pt x="16784" y="9511"/>
                    <a:pt x="16970" y="8938"/>
                    <a:pt x="16970" y="8178"/>
                  </a:cubicBezTo>
                  <a:cubicBezTo>
                    <a:pt x="16970" y="6631"/>
                    <a:pt x="16053" y="2933"/>
                    <a:pt x="13101" y="1084"/>
                  </a:cubicBezTo>
                  <a:cubicBezTo>
                    <a:pt x="13015" y="1026"/>
                    <a:pt x="12929" y="969"/>
                    <a:pt x="12828" y="926"/>
                  </a:cubicBezTo>
                  <a:cubicBezTo>
                    <a:pt x="12527" y="754"/>
                    <a:pt x="12226" y="611"/>
                    <a:pt x="11911" y="482"/>
                  </a:cubicBezTo>
                  <a:cubicBezTo>
                    <a:pt x="11194" y="224"/>
                    <a:pt x="10449" y="66"/>
                    <a:pt x="9689" y="23"/>
                  </a:cubicBezTo>
                  <a:cubicBezTo>
                    <a:pt x="9471" y="8"/>
                    <a:pt x="9253" y="1"/>
                    <a:pt x="9034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29" name="Google Shape;4325;p64"/>
            <p:cNvSpPr/>
            <p:nvPr/>
          </p:nvSpPr>
          <p:spPr>
            <a:xfrm>
              <a:off x="4989213" y="3705238"/>
              <a:ext cx="78500" cy="57900"/>
            </a:xfrm>
            <a:custGeom>
              <a:avLst/>
              <a:gdLst/>
              <a:ahLst/>
              <a:cxnLst/>
              <a:rect l="l" t="t" r="r" b="b"/>
              <a:pathLst>
                <a:path w="3140" h="2316" extrusionOk="0">
                  <a:moveTo>
                    <a:pt x="1233" y="0"/>
                  </a:moveTo>
                  <a:cubicBezTo>
                    <a:pt x="1233" y="0"/>
                    <a:pt x="0" y="1935"/>
                    <a:pt x="430" y="2236"/>
                  </a:cubicBezTo>
                  <a:cubicBezTo>
                    <a:pt x="479" y="2270"/>
                    <a:pt x="528" y="2285"/>
                    <a:pt x="577" y="2285"/>
                  </a:cubicBezTo>
                  <a:cubicBezTo>
                    <a:pt x="970" y="2285"/>
                    <a:pt x="1376" y="1347"/>
                    <a:pt x="1376" y="1347"/>
                  </a:cubicBezTo>
                  <a:cubicBezTo>
                    <a:pt x="1376" y="1347"/>
                    <a:pt x="1563" y="2316"/>
                    <a:pt x="2157" y="2316"/>
                  </a:cubicBezTo>
                  <a:cubicBezTo>
                    <a:pt x="2222" y="2316"/>
                    <a:pt x="2291" y="2304"/>
                    <a:pt x="2365" y="2279"/>
                  </a:cubicBezTo>
                  <a:cubicBezTo>
                    <a:pt x="3139" y="2035"/>
                    <a:pt x="1233" y="0"/>
                    <a:pt x="1233" y="0"/>
                  </a:cubicBezTo>
                  <a:close/>
                </a:path>
              </a:pathLst>
            </a:custGeom>
            <a:solidFill>
              <a:srgbClr val="1E032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30" name="Google Shape;4326;p64"/>
            <p:cNvSpPr/>
            <p:nvPr/>
          </p:nvSpPr>
          <p:spPr>
            <a:xfrm>
              <a:off x="4883513" y="3581088"/>
              <a:ext cx="92450" cy="133550"/>
            </a:xfrm>
            <a:custGeom>
              <a:avLst/>
              <a:gdLst/>
              <a:ahLst/>
              <a:cxnLst/>
              <a:rect l="l" t="t" r="r" b="b"/>
              <a:pathLst>
                <a:path w="3698" h="5342" extrusionOk="0">
                  <a:moveTo>
                    <a:pt x="2008" y="0"/>
                  </a:moveTo>
                  <a:cubicBezTo>
                    <a:pt x="1223" y="0"/>
                    <a:pt x="513" y="500"/>
                    <a:pt x="244" y="1240"/>
                  </a:cubicBezTo>
                  <a:cubicBezTo>
                    <a:pt x="43" y="1784"/>
                    <a:pt x="0" y="2386"/>
                    <a:pt x="100" y="2945"/>
                  </a:cubicBezTo>
                  <a:cubicBezTo>
                    <a:pt x="172" y="3332"/>
                    <a:pt x="272" y="3705"/>
                    <a:pt x="401" y="4063"/>
                  </a:cubicBezTo>
                  <a:cubicBezTo>
                    <a:pt x="502" y="4364"/>
                    <a:pt x="659" y="4665"/>
                    <a:pt x="860" y="4909"/>
                  </a:cubicBezTo>
                  <a:cubicBezTo>
                    <a:pt x="1125" y="5186"/>
                    <a:pt x="1502" y="5341"/>
                    <a:pt x="1879" y="5341"/>
                  </a:cubicBezTo>
                  <a:cubicBezTo>
                    <a:pt x="1950" y="5341"/>
                    <a:pt x="2022" y="5336"/>
                    <a:pt x="2093" y="5324"/>
                  </a:cubicBezTo>
                  <a:cubicBezTo>
                    <a:pt x="2150" y="5310"/>
                    <a:pt x="2193" y="5310"/>
                    <a:pt x="2236" y="5296"/>
                  </a:cubicBezTo>
                  <a:cubicBezTo>
                    <a:pt x="2953" y="5124"/>
                    <a:pt x="3426" y="4421"/>
                    <a:pt x="3540" y="3719"/>
                  </a:cubicBezTo>
                  <a:cubicBezTo>
                    <a:pt x="3698" y="2759"/>
                    <a:pt x="3569" y="1770"/>
                    <a:pt x="3168" y="896"/>
                  </a:cubicBezTo>
                  <a:cubicBezTo>
                    <a:pt x="3024" y="552"/>
                    <a:pt x="2766" y="265"/>
                    <a:pt x="2451" y="79"/>
                  </a:cubicBezTo>
                  <a:cubicBezTo>
                    <a:pt x="2351" y="36"/>
                    <a:pt x="2265" y="7"/>
                    <a:pt x="2164" y="7"/>
                  </a:cubicBezTo>
                  <a:cubicBezTo>
                    <a:pt x="2112" y="3"/>
                    <a:pt x="2060" y="0"/>
                    <a:pt x="2008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31" name="Google Shape;4327;p64"/>
            <p:cNvSpPr/>
            <p:nvPr/>
          </p:nvSpPr>
          <p:spPr>
            <a:xfrm>
              <a:off x="4901413" y="3583038"/>
              <a:ext cx="74550" cy="131175"/>
            </a:xfrm>
            <a:custGeom>
              <a:avLst/>
              <a:gdLst/>
              <a:ahLst/>
              <a:cxnLst/>
              <a:rect l="l" t="t" r="r" b="b"/>
              <a:pathLst>
                <a:path w="2982" h="5247" extrusionOk="0">
                  <a:moveTo>
                    <a:pt x="1735" y="1"/>
                  </a:moveTo>
                  <a:cubicBezTo>
                    <a:pt x="1047" y="115"/>
                    <a:pt x="488" y="588"/>
                    <a:pt x="244" y="1233"/>
                  </a:cubicBezTo>
                  <a:cubicBezTo>
                    <a:pt x="44" y="1778"/>
                    <a:pt x="1" y="2366"/>
                    <a:pt x="101" y="2939"/>
                  </a:cubicBezTo>
                  <a:cubicBezTo>
                    <a:pt x="173" y="3326"/>
                    <a:pt x="273" y="3698"/>
                    <a:pt x="402" y="4057"/>
                  </a:cubicBezTo>
                  <a:cubicBezTo>
                    <a:pt x="502" y="4358"/>
                    <a:pt x="646" y="4644"/>
                    <a:pt x="861" y="4902"/>
                  </a:cubicBezTo>
                  <a:cubicBezTo>
                    <a:pt x="1004" y="5060"/>
                    <a:pt x="1176" y="5175"/>
                    <a:pt x="1377" y="5246"/>
                  </a:cubicBezTo>
                  <a:cubicBezTo>
                    <a:pt x="1434" y="5232"/>
                    <a:pt x="1477" y="5232"/>
                    <a:pt x="1520" y="5218"/>
                  </a:cubicBezTo>
                  <a:cubicBezTo>
                    <a:pt x="2237" y="5046"/>
                    <a:pt x="2710" y="4343"/>
                    <a:pt x="2824" y="3641"/>
                  </a:cubicBezTo>
                  <a:cubicBezTo>
                    <a:pt x="2982" y="2681"/>
                    <a:pt x="2853" y="1692"/>
                    <a:pt x="2452" y="818"/>
                  </a:cubicBezTo>
                  <a:cubicBezTo>
                    <a:pt x="2308" y="474"/>
                    <a:pt x="2050" y="187"/>
                    <a:pt x="1735" y="1"/>
                  </a:cubicBezTo>
                  <a:close/>
                </a:path>
              </a:pathLst>
            </a:custGeom>
            <a:solidFill>
              <a:srgbClr val="1E032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32" name="Google Shape;4328;p64"/>
            <p:cNvSpPr/>
            <p:nvPr/>
          </p:nvSpPr>
          <p:spPr>
            <a:xfrm>
              <a:off x="5075213" y="3594588"/>
              <a:ext cx="86125" cy="114575"/>
            </a:xfrm>
            <a:custGeom>
              <a:avLst/>
              <a:gdLst/>
              <a:ahLst/>
              <a:cxnLst/>
              <a:rect l="l" t="t" r="r" b="b"/>
              <a:pathLst>
                <a:path w="3445" h="4583" extrusionOk="0">
                  <a:moveTo>
                    <a:pt x="1400" y="1"/>
                  </a:moveTo>
                  <a:cubicBezTo>
                    <a:pt x="1265" y="1"/>
                    <a:pt x="1130" y="28"/>
                    <a:pt x="1003" y="83"/>
                  </a:cubicBezTo>
                  <a:cubicBezTo>
                    <a:pt x="932" y="112"/>
                    <a:pt x="860" y="155"/>
                    <a:pt x="788" y="212"/>
                  </a:cubicBezTo>
                  <a:cubicBezTo>
                    <a:pt x="115" y="728"/>
                    <a:pt x="0" y="4025"/>
                    <a:pt x="1577" y="4512"/>
                  </a:cubicBezTo>
                  <a:lnTo>
                    <a:pt x="1648" y="4541"/>
                  </a:lnTo>
                  <a:cubicBezTo>
                    <a:pt x="1765" y="4569"/>
                    <a:pt x="1875" y="4582"/>
                    <a:pt x="1978" y="4582"/>
                  </a:cubicBezTo>
                  <a:cubicBezTo>
                    <a:pt x="3187" y="4582"/>
                    <a:pt x="3445" y="2757"/>
                    <a:pt x="3168" y="1832"/>
                  </a:cubicBezTo>
                  <a:cubicBezTo>
                    <a:pt x="2953" y="1187"/>
                    <a:pt x="2551" y="614"/>
                    <a:pt x="2007" y="212"/>
                  </a:cubicBezTo>
                  <a:cubicBezTo>
                    <a:pt x="1830" y="71"/>
                    <a:pt x="1616" y="1"/>
                    <a:pt x="1400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33" name="Google Shape;4329;p64"/>
            <p:cNvSpPr/>
            <p:nvPr/>
          </p:nvSpPr>
          <p:spPr>
            <a:xfrm>
              <a:off x="5075213" y="3596663"/>
              <a:ext cx="65950" cy="110750"/>
            </a:xfrm>
            <a:custGeom>
              <a:avLst/>
              <a:gdLst/>
              <a:ahLst/>
              <a:cxnLst/>
              <a:rect l="l" t="t" r="r" b="b"/>
              <a:pathLst>
                <a:path w="2638" h="4430" extrusionOk="0">
                  <a:moveTo>
                    <a:pt x="1003" y="0"/>
                  </a:moveTo>
                  <a:cubicBezTo>
                    <a:pt x="932" y="29"/>
                    <a:pt x="860" y="72"/>
                    <a:pt x="788" y="129"/>
                  </a:cubicBezTo>
                  <a:cubicBezTo>
                    <a:pt x="115" y="645"/>
                    <a:pt x="0" y="3942"/>
                    <a:pt x="1577" y="4429"/>
                  </a:cubicBezTo>
                  <a:cubicBezTo>
                    <a:pt x="2465" y="4099"/>
                    <a:pt x="2637" y="2580"/>
                    <a:pt x="2394" y="1749"/>
                  </a:cubicBezTo>
                  <a:cubicBezTo>
                    <a:pt x="2236" y="1233"/>
                    <a:pt x="1792" y="488"/>
                    <a:pt x="1233" y="129"/>
                  </a:cubicBezTo>
                  <a:cubicBezTo>
                    <a:pt x="1161" y="72"/>
                    <a:pt x="1089" y="29"/>
                    <a:pt x="1003" y="0"/>
                  </a:cubicBezTo>
                  <a:close/>
                </a:path>
              </a:pathLst>
            </a:custGeom>
            <a:solidFill>
              <a:srgbClr val="1E032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34" name="Google Shape;4330;p64"/>
            <p:cNvSpPr/>
            <p:nvPr/>
          </p:nvSpPr>
          <p:spPr>
            <a:xfrm>
              <a:off x="4938338" y="3696638"/>
              <a:ext cx="43725" cy="34425"/>
            </a:xfrm>
            <a:custGeom>
              <a:avLst/>
              <a:gdLst/>
              <a:ahLst/>
              <a:cxnLst/>
              <a:rect l="l" t="t" r="r" b="b"/>
              <a:pathLst>
                <a:path w="1749" h="1377" extrusionOk="0">
                  <a:moveTo>
                    <a:pt x="1749" y="0"/>
                  </a:moveTo>
                  <a:lnTo>
                    <a:pt x="0" y="1376"/>
                  </a:lnTo>
                  <a:cubicBezTo>
                    <a:pt x="0" y="1376"/>
                    <a:pt x="12" y="1377"/>
                    <a:pt x="33" y="1377"/>
                  </a:cubicBezTo>
                  <a:cubicBezTo>
                    <a:pt x="252" y="1377"/>
                    <a:pt x="1475" y="1317"/>
                    <a:pt x="1749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35" name="Google Shape;4331;p64"/>
            <p:cNvSpPr/>
            <p:nvPr/>
          </p:nvSpPr>
          <p:spPr>
            <a:xfrm>
              <a:off x="5079138" y="3698063"/>
              <a:ext cx="40875" cy="25825"/>
            </a:xfrm>
            <a:custGeom>
              <a:avLst/>
              <a:gdLst/>
              <a:ahLst/>
              <a:cxnLst/>
              <a:rect l="l" t="t" r="r" b="b"/>
              <a:pathLst>
                <a:path w="1635" h="1033" extrusionOk="0">
                  <a:moveTo>
                    <a:pt x="1" y="0"/>
                  </a:moveTo>
                  <a:cubicBezTo>
                    <a:pt x="1" y="1"/>
                    <a:pt x="489" y="1033"/>
                    <a:pt x="1590" y="1033"/>
                  </a:cubicBezTo>
                  <a:cubicBezTo>
                    <a:pt x="1605" y="1033"/>
                    <a:pt x="1620" y="1033"/>
                    <a:pt x="1635" y="1032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36" name="Google Shape;4332;p64"/>
            <p:cNvSpPr/>
            <p:nvPr/>
          </p:nvSpPr>
          <p:spPr>
            <a:xfrm>
              <a:off x="4807888" y="3656488"/>
              <a:ext cx="56300" cy="103225"/>
            </a:xfrm>
            <a:custGeom>
              <a:avLst/>
              <a:gdLst/>
              <a:ahLst/>
              <a:cxnLst/>
              <a:rect l="l" t="t" r="r" b="b"/>
              <a:pathLst>
                <a:path w="2252" h="4129" extrusionOk="0">
                  <a:moveTo>
                    <a:pt x="159" y="1"/>
                  </a:moveTo>
                  <a:cubicBezTo>
                    <a:pt x="101" y="187"/>
                    <a:pt x="73" y="373"/>
                    <a:pt x="58" y="574"/>
                  </a:cubicBezTo>
                  <a:cubicBezTo>
                    <a:pt x="1" y="918"/>
                    <a:pt x="1" y="1276"/>
                    <a:pt x="30" y="1635"/>
                  </a:cubicBezTo>
                  <a:cubicBezTo>
                    <a:pt x="116" y="2753"/>
                    <a:pt x="546" y="3441"/>
                    <a:pt x="1119" y="3871"/>
                  </a:cubicBezTo>
                  <a:cubicBezTo>
                    <a:pt x="1248" y="3971"/>
                    <a:pt x="1377" y="4057"/>
                    <a:pt x="1520" y="4129"/>
                  </a:cubicBezTo>
                  <a:cubicBezTo>
                    <a:pt x="2251" y="1649"/>
                    <a:pt x="646" y="330"/>
                    <a:pt x="159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37" name="Google Shape;4333;p64"/>
            <p:cNvSpPr/>
            <p:nvPr/>
          </p:nvSpPr>
          <p:spPr>
            <a:xfrm>
              <a:off x="4814338" y="3602388"/>
              <a:ext cx="23325" cy="44100"/>
            </a:xfrm>
            <a:custGeom>
              <a:avLst/>
              <a:gdLst/>
              <a:ahLst/>
              <a:cxnLst/>
              <a:rect l="l" t="t" r="r" b="b"/>
              <a:pathLst>
                <a:path w="933" h="1764" extrusionOk="0">
                  <a:moveTo>
                    <a:pt x="775" y="1"/>
                  </a:moveTo>
                  <a:lnTo>
                    <a:pt x="775" y="1"/>
                  </a:lnTo>
                  <a:cubicBezTo>
                    <a:pt x="445" y="545"/>
                    <a:pt x="173" y="1147"/>
                    <a:pt x="1" y="1764"/>
                  </a:cubicBezTo>
                  <a:cubicBezTo>
                    <a:pt x="345" y="1434"/>
                    <a:pt x="933" y="746"/>
                    <a:pt x="775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38" name="Google Shape;4334;p64"/>
            <p:cNvSpPr/>
            <p:nvPr/>
          </p:nvSpPr>
          <p:spPr>
            <a:xfrm>
              <a:off x="4826538" y="3620138"/>
              <a:ext cx="50900" cy="38175"/>
            </a:xfrm>
            <a:custGeom>
              <a:avLst/>
              <a:gdLst/>
              <a:ahLst/>
              <a:cxnLst/>
              <a:rect l="l" t="t" r="r" b="b"/>
              <a:pathLst>
                <a:path w="2036" h="1527" extrusionOk="0">
                  <a:moveTo>
                    <a:pt x="1298" y="1"/>
                  </a:moveTo>
                  <a:cubicBezTo>
                    <a:pt x="734" y="1"/>
                    <a:pt x="0" y="1527"/>
                    <a:pt x="0" y="1527"/>
                  </a:cubicBezTo>
                  <a:cubicBezTo>
                    <a:pt x="0" y="1527"/>
                    <a:pt x="2035" y="409"/>
                    <a:pt x="1462" y="50"/>
                  </a:cubicBezTo>
                  <a:cubicBezTo>
                    <a:pt x="1410" y="16"/>
                    <a:pt x="1355" y="1"/>
                    <a:pt x="1298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39" name="Google Shape;4335;p64"/>
            <p:cNvSpPr/>
            <p:nvPr/>
          </p:nvSpPr>
          <p:spPr>
            <a:xfrm>
              <a:off x="4837638" y="3654338"/>
              <a:ext cx="44100" cy="18300"/>
            </a:xfrm>
            <a:custGeom>
              <a:avLst/>
              <a:gdLst/>
              <a:ahLst/>
              <a:cxnLst/>
              <a:rect l="l" t="t" r="r" b="b"/>
              <a:pathLst>
                <a:path w="1764" h="732" extrusionOk="0">
                  <a:moveTo>
                    <a:pt x="1264" y="0"/>
                  </a:moveTo>
                  <a:cubicBezTo>
                    <a:pt x="824" y="0"/>
                    <a:pt x="1" y="732"/>
                    <a:pt x="1" y="732"/>
                  </a:cubicBezTo>
                  <a:cubicBezTo>
                    <a:pt x="1" y="732"/>
                    <a:pt x="1763" y="459"/>
                    <a:pt x="1462" y="87"/>
                  </a:cubicBezTo>
                  <a:cubicBezTo>
                    <a:pt x="1415" y="26"/>
                    <a:pt x="1346" y="0"/>
                    <a:pt x="1264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40" name="Google Shape;4336;p64"/>
            <p:cNvSpPr/>
            <p:nvPr/>
          </p:nvSpPr>
          <p:spPr>
            <a:xfrm>
              <a:off x="4848038" y="3676013"/>
              <a:ext cx="42075" cy="14225"/>
            </a:xfrm>
            <a:custGeom>
              <a:avLst/>
              <a:gdLst/>
              <a:ahLst/>
              <a:cxnLst/>
              <a:rect l="l" t="t" r="r" b="b"/>
              <a:pathLst>
                <a:path w="1683" h="569" extrusionOk="0">
                  <a:moveTo>
                    <a:pt x="1211" y="0"/>
                  </a:moveTo>
                  <a:cubicBezTo>
                    <a:pt x="765" y="0"/>
                    <a:pt x="0" y="567"/>
                    <a:pt x="0" y="567"/>
                  </a:cubicBezTo>
                  <a:cubicBezTo>
                    <a:pt x="0" y="567"/>
                    <a:pt x="41" y="568"/>
                    <a:pt x="109" y="568"/>
                  </a:cubicBezTo>
                  <a:cubicBezTo>
                    <a:pt x="483" y="568"/>
                    <a:pt x="1683" y="537"/>
                    <a:pt x="1476" y="137"/>
                  </a:cubicBezTo>
                  <a:cubicBezTo>
                    <a:pt x="1423" y="39"/>
                    <a:pt x="1328" y="0"/>
                    <a:pt x="1211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41" name="Google Shape;4337;p64"/>
            <p:cNvSpPr/>
            <p:nvPr/>
          </p:nvSpPr>
          <p:spPr>
            <a:xfrm>
              <a:off x="4854488" y="3700138"/>
              <a:ext cx="43125" cy="10050"/>
            </a:xfrm>
            <a:custGeom>
              <a:avLst/>
              <a:gdLst/>
              <a:ahLst/>
              <a:cxnLst/>
              <a:rect l="l" t="t" r="r" b="b"/>
              <a:pathLst>
                <a:path w="1725" h="402" extrusionOk="0">
                  <a:moveTo>
                    <a:pt x="1113" y="0"/>
                  </a:moveTo>
                  <a:cubicBezTo>
                    <a:pt x="624" y="0"/>
                    <a:pt x="0" y="204"/>
                    <a:pt x="0" y="204"/>
                  </a:cubicBezTo>
                  <a:cubicBezTo>
                    <a:pt x="0" y="204"/>
                    <a:pt x="835" y="402"/>
                    <a:pt x="1323" y="402"/>
                  </a:cubicBezTo>
                  <a:cubicBezTo>
                    <a:pt x="1567" y="402"/>
                    <a:pt x="1725" y="352"/>
                    <a:pt x="1648" y="204"/>
                  </a:cubicBezTo>
                  <a:cubicBezTo>
                    <a:pt x="1567" y="51"/>
                    <a:pt x="1357" y="0"/>
                    <a:pt x="1113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42" name="Google Shape;4338;p64"/>
            <p:cNvSpPr/>
            <p:nvPr/>
          </p:nvSpPr>
          <p:spPr>
            <a:xfrm>
              <a:off x="4858788" y="3718338"/>
              <a:ext cx="40000" cy="12950"/>
            </a:xfrm>
            <a:custGeom>
              <a:avLst/>
              <a:gdLst/>
              <a:ahLst/>
              <a:cxnLst/>
              <a:rect l="l" t="t" r="r" b="b"/>
              <a:pathLst>
                <a:path w="1600" h="518" extrusionOk="0">
                  <a:moveTo>
                    <a:pt x="925" y="1"/>
                  </a:moveTo>
                  <a:cubicBezTo>
                    <a:pt x="495" y="1"/>
                    <a:pt x="0" y="107"/>
                    <a:pt x="0" y="107"/>
                  </a:cubicBezTo>
                  <a:cubicBezTo>
                    <a:pt x="0" y="107"/>
                    <a:pt x="806" y="518"/>
                    <a:pt x="1252" y="518"/>
                  </a:cubicBezTo>
                  <a:cubicBezTo>
                    <a:pt x="1400" y="518"/>
                    <a:pt x="1509" y="472"/>
                    <a:pt x="1534" y="350"/>
                  </a:cubicBezTo>
                  <a:cubicBezTo>
                    <a:pt x="1599" y="76"/>
                    <a:pt x="1285" y="1"/>
                    <a:pt x="925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43" name="Google Shape;4339;p64"/>
            <p:cNvSpPr/>
            <p:nvPr/>
          </p:nvSpPr>
          <p:spPr>
            <a:xfrm>
              <a:off x="4854488" y="3743463"/>
              <a:ext cx="51875" cy="20575"/>
            </a:xfrm>
            <a:custGeom>
              <a:avLst/>
              <a:gdLst/>
              <a:ahLst/>
              <a:cxnLst/>
              <a:rect l="l" t="t" r="r" b="b"/>
              <a:pathLst>
                <a:path w="2075" h="823" extrusionOk="0">
                  <a:moveTo>
                    <a:pt x="257" y="0"/>
                  </a:moveTo>
                  <a:cubicBezTo>
                    <a:pt x="103" y="0"/>
                    <a:pt x="0" y="5"/>
                    <a:pt x="0" y="5"/>
                  </a:cubicBezTo>
                  <a:cubicBezTo>
                    <a:pt x="0" y="5"/>
                    <a:pt x="673" y="823"/>
                    <a:pt x="1215" y="823"/>
                  </a:cubicBezTo>
                  <a:cubicBezTo>
                    <a:pt x="1353" y="823"/>
                    <a:pt x="1483" y="769"/>
                    <a:pt x="1591" y="635"/>
                  </a:cubicBezTo>
                  <a:cubicBezTo>
                    <a:pt x="2075" y="62"/>
                    <a:pt x="820" y="0"/>
                    <a:pt x="257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44" name="Google Shape;4340;p64"/>
            <p:cNvSpPr/>
            <p:nvPr/>
          </p:nvSpPr>
          <p:spPr>
            <a:xfrm>
              <a:off x="4971638" y="3492388"/>
              <a:ext cx="133700" cy="50825"/>
            </a:xfrm>
            <a:custGeom>
              <a:avLst/>
              <a:gdLst/>
              <a:ahLst/>
              <a:cxnLst/>
              <a:rect l="l" t="t" r="r" b="b"/>
              <a:pathLst>
                <a:path w="5348" h="2033" extrusionOk="0">
                  <a:moveTo>
                    <a:pt x="2466" y="1"/>
                  </a:moveTo>
                  <a:cubicBezTo>
                    <a:pt x="2280" y="1"/>
                    <a:pt x="2108" y="15"/>
                    <a:pt x="1922" y="29"/>
                  </a:cubicBezTo>
                  <a:cubicBezTo>
                    <a:pt x="1277" y="58"/>
                    <a:pt x="632" y="158"/>
                    <a:pt x="1" y="330"/>
                  </a:cubicBezTo>
                  <a:cubicBezTo>
                    <a:pt x="87" y="502"/>
                    <a:pt x="202" y="660"/>
                    <a:pt x="316" y="817"/>
                  </a:cubicBezTo>
                  <a:cubicBezTo>
                    <a:pt x="417" y="946"/>
                    <a:pt x="531" y="1075"/>
                    <a:pt x="660" y="1204"/>
                  </a:cubicBezTo>
                  <a:cubicBezTo>
                    <a:pt x="1133" y="1634"/>
                    <a:pt x="1721" y="1921"/>
                    <a:pt x="2352" y="1993"/>
                  </a:cubicBezTo>
                  <a:cubicBezTo>
                    <a:pt x="2438" y="2007"/>
                    <a:pt x="2524" y="2021"/>
                    <a:pt x="2624" y="2021"/>
                  </a:cubicBezTo>
                  <a:cubicBezTo>
                    <a:pt x="2703" y="2029"/>
                    <a:pt x="2778" y="2032"/>
                    <a:pt x="2853" y="2032"/>
                  </a:cubicBezTo>
                  <a:cubicBezTo>
                    <a:pt x="2928" y="2032"/>
                    <a:pt x="3004" y="2029"/>
                    <a:pt x="3082" y="2021"/>
                  </a:cubicBezTo>
                  <a:cubicBezTo>
                    <a:pt x="4000" y="1978"/>
                    <a:pt x="4559" y="1692"/>
                    <a:pt x="4888" y="1348"/>
                  </a:cubicBezTo>
                  <a:cubicBezTo>
                    <a:pt x="5003" y="1233"/>
                    <a:pt x="5103" y="1104"/>
                    <a:pt x="5175" y="961"/>
                  </a:cubicBezTo>
                  <a:cubicBezTo>
                    <a:pt x="5261" y="817"/>
                    <a:pt x="5318" y="660"/>
                    <a:pt x="5347" y="488"/>
                  </a:cubicBezTo>
                  <a:cubicBezTo>
                    <a:pt x="4630" y="230"/>
                    <a:pt x="3871" y="58"/>
                    <a:pt x="3097" y="15"/>
                  </a:cubicBezTo>
                  <a:lnTo>
                    <a:pt x="3025" y="15"/>
                  </a:lnTo>
                  <a:cubicBezTo>
                    <a:pt x="2896" y="1"/>
                    <a:pt x="2767" y="1"/>
                    <a:pt x="2638" y="1"/>
                  </a:cubicBezTo>
                  <a:close/>
                </a:path>
              </a:pathLst>
            </a:custGeom>
            <a:solidFill>
              <a:srgbClr val="FFD3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45" name="Google Shape;4341;p64"/>
            <p:cNvSpPr/>
            <p:nvPr/>
          </p:nvSpPr>
          <p:spPr>
            <a:xfrm>
              <a:off x="4807888" y="3670463"/>
              <a:ext cx="33000" cy="82450"/>
            </a:xfrm>
            <a:custGeom>
              <a:avLst/>
              <a:gdLst/>
              <a:ahLst/>
              <a:cxnLst/>
              <a:rect l="l" t="t" r="r" b="b"/>
              <a:pathLst>
                <a:path w="1320" h="3298" extrusionOk="0">
                  <a:moveTo>
                    <a:pt x="58" y="1"/>
                  </a:moveTo>
                  <a:cubicBezTo>
                    <a:pt x="1" y="359"/>
                    <a:pt x="1" y="703"/>
                    <a:pt x="30" y="1061"/>
                  </a:cubicBezTo>
                  <a:cubicBezTo>
                    <a:pt x="116" y="2179"/>
                    <a:pt x="546" y="2882"/>
                    <a:pt x="1119" y="3297"/>
                  </a:cubicBezTo>
                  <a:cubicBezTo>
                    <a:pt x="1320" y="1291"/>
                    <a:pt x="288" y="216"/>
                    <a:pt x="58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46" name="Google Shape;4342;p64"/>
            <p:cNvSpPr/>
            <p:nvPr/>
          </p:nvSpPr>
          <p:spPr>
            <a:xfrm>
              <a:off x="5133613" y="3717763"/>
              <a:ext cx="6825" cy="6100"/>
            </a:xfrm>
            <a:custGeom>
              <a:avLst/>
              <a:gdLst/>
              <a:ahLst/>
              <a:cxnLst/>
              <a:rect l="l" t="t" r="r" b="b"/>
              <a:pathLst>
                <a:path w="273" h="244" extrusionOk="0">
                  <a:moveTo>
                    <a:pt x="158" y="1"/>
                  </a:moveTo>
                  <a:cubicBezTo>
                    <a:pt x="58" y="1"/>
                    <a:pt x="0" y="130"/>
                    <a:pt x="72" y="201"/>
                  </a:cubicBezTo>
                  <a:cubicBezTo>
                    <a:pt x="96" y="231"/>
                    <a:pt x="127" y="243"/>
                    <a:pt x="158" y="243"/>
                  </a:cubicBezTo>
                  <a:cubicBezTo>
                    <a:pt x="217" y="243"/>
                    <a:pt x="273" y="196"/>
                    <a:pt x="273" y="130"/>
                  </a:cubicBezTo>
                  <a:cubicBezTo>
                    <a:pt x="273" y="58"/>
                    <a:pt x="230" y="1"/>
                    <a:pt x="158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47" name="Google Shape;4343;p64"/>
            <p:cNvSpPr/>
            <p:nvPr/>
          </p:nvSpPr>
          <p:spPr>
            <a:xfrm>
              <a:off x="5152588" y="3699763"/>
              <a:ext cx="6125" cy="5925"/>
            </a:xfrm>
            <a:custGeom>
              <a:avLst/>
              <a:gdLst/>
              <a:ahLst/>
              <a:cxnLst/>
              <a:rect l="l" t="t" r="r" b="b"/>
              <a:pathLst>
                <a:path w="245" h="237" extrusionOk="0">
                  <a:moveTo>
                    <a:pt x="123" y="1"/>
                  </a:moveTo>
                  <a:cubicBezTo>
                    <a:pt x="62" y="1"/>
                    <a:pt x="1" y="40"/>
                    <a:pt x="1" y="119"/>
                  </a:cubicBezTo>
                  <a:cubicBezTo>
                    <a:pt x="1" y="198"/>
                    <a:pt x="62" y="237"/>
                    <a:pt x="123" y="237"/>
                  </a:cubicBezTo>
                  <a:cubicBezTo>
                    <a:pt x="184" y="237"/>
                    <a:pt x="245" y="198"/>
                    <a:pt x="245" y="119"/>
                  </a:cubicBezTo>
                  <a:cubicBezTo>
                    <a:pt x="245" y="40"/>
                    <a:pt x="184" y="1"/>
                    <a:pt x="123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48" name="Google Shape;4344;p64"/>
            <p:cNvSpPr/>
            <p:nvPr/>
          </p:nvSpPr>
          <p:spPr>
            <a:xfrm>
              <a:off x="4898913" y="3708713"/>
              <a:ext cx="6125" cy="5950"/>
            </a:xfrm>
            <a:custGeom>
              <a:avLst/>
              <a:gdLst/>
              <a:ahLst/>
              <a:cxnLst/>
              <a:rect l="l" t="t" r="r" b="b"/>
              <a:pathLst>
                <a:path w="245" h="238" extrusionOk="0">
                  <a:moveTo>
                    <a:pt x="122" y="1"/>
                  </a:moveTo>
                  <a:cubicBezTo>
                    <a:pt x="61" y="1"/>
                    <a:pt x="0" y="40"/>
                    <a:pt x="0" y="119"/>
                  </a:cubicBezTo>
                  <a:cubicBezTo>
                    <a:pt x="0" y="198"/>
                    <a:pt x="61" y="237"/>
                    <a:pt x="122" y="237"/>
                  </a:cubicBezTo>
                  <a:cubicBezTo>
                    <a:pt x="183" y="237"/>
                    <a:pt x="244" y="198"/>
                    <a:pt x="244" y="119"/>
                  </a:cubicBezTo>
                  <a:cubicBezTo>
                    <a:pt x="244" y="40"/>
                    <a:pt x="183" y="1"/>
                    <a:pt x="122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49" name="Google Shape;4345;p64"/>
            <p:cNvSpPr/>
            <p:nvPr/>
          </p:nvSpPr>
          <p:spPr>
            <a:xfrm>
              <a:off x="4925063" y="3727088"/>
              <a:ext cx="7200" cy="5850"/>
            </a:xfrm>
            <a:custGeom>
              <a:avLst/>
              <a:gdLst/>
              <a:ahLst/>
              <a:cxnLst/>
              <a:rect l="l" t="t" r="r" b="b"/>
              <a:pathLst>
                <a:path w="288" h="234" extrusionOk="0">
                  <a:moveTo>
                    <a:pt x="158" y="0"/>
                  </a:moveTo>
                  <a:cubicBezTo>
                    <a:pt x="58" y="0"/>
                    <a:pt x="1" y="129"/>
                    <a:pt x="72" y="201"/>
                  </a:cubicBezTo>
                  <a:cubicBezTo>
                    <a:pt x="99" y="223"/>
                    <a:pt x="130" y="233"/>
                    <a:pt x="160" y="233"/>
                  </a:cubicBezTo>
                  <a:cubicBezTo>
                    <a:pt x="226" y="233"/>
                    <a:pt x="287" y="184"/>
                    <a:pt x="287" y="115"/>
                  </a:cubicBezTo>
                  <a:cubicBezTo>
                    <a:pt x="287" y="43"/>
                    <a:pt x="230" y="0"/>
                    <a:pt x="158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50" name="Google Shape;4346;p64"/>
            <p:cNvSpPr/>
            <p:nvPr/>
          </p:nvSpPr>
          <p:spPr>
            <a:xfrm>
              <a:off x="4990288" y="3549138"/>
              <a:ext cx="85650" cy="63300"/>
            </a:xfrm>
            <a:custGeom>
              <a:avLst/>
              <a:gdLst/>
              <a:ahLst/>
              <a:cxnLst/>
              <a:rect l="l" t="t" r="r" b="b"/>
              <a:pathLst>
                <a:path w="3426" h="2532" extrusionOk="0">
                  <a:moveTo>
                    <a:pt x="859" y="1"/>
                  </a:moveTo>
                  <a:cubicBezTo>
                    <a:pt x="822" y="1"/>
                    <a:pt x="785" y="3"/>
                    <a:pt x="746" y="9"/>
                  </a:cubicBezTo>
                  <a:cubicBezTo>
                    <a:pt x="0" y="110"/>
                    <a:pt x="1075" y="2116"/>
                    <a:pt x="1692" y="2532"/>
                  </a:cubicBezTo>
                  <a:cubicBezTo>
                    <a:pt x="2508" y="1744"/>
                    <a:pt x="3426" y="325"/>
                    <a:pt x="2852" y="81"/>
                  </a:cubicBezTo>
                  <a:cubicBezTo>
                    <a:pt x="2796" y="59"/>
                    <a:pt x="2739" y="49"/>
                    <a:pt x="2683" y="49"/>
                  </a:cubicBezTo>
                  <a:cubicBezTo>
                    <a:pt x="2160" y="49"/>
                    <a:pt x="1692" y="927"/>
                    <a:pt x="1692" y="927"/>
                  </a:cubicBezTo>
                  <a:cubicBezTo>
                    <a:pt x="1692" y="927"/>
                    <a:pt x="1511" y="1"/>
                    <a:pt x="859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51" name="Google Shape;4347;p64"/>
            <p:cNvSpPr/>
            <p:nvPr/>
          </p:nvSpPr>
          <p:spPr>
            <a:xfrm>
              <a:off x="5025038" y="3621738"/>
              <a:ext cx="10425" cy="54125"/>
            </a:xfrm>
            <a:custGeom>
              <a:avLst/>
              <a:gdLst/>
              <a:ahLst/>
              <a:cxnLst/>
              <a:rect l="l" t="t" r="r" b="b"/>
              <a:pathLst>
                <a:path w="417" h="2165" extrusionOk="0">
                  <a:moveTo>
                    <a:pt x="259" y="1"/>
                  </a:moveTo>
                  <a:cubicBezTo>
                    <a:pt x="115" y="330"/>
                    <a:pt x="44" y="703"/>
                    <a:pt x="29" y="1076"/>
                  </a:cubicBezTo>
                  <a:cubicBezTo>
                    <a:pt x="1" y="1448"/>
                    <a:pt x="44" y="1806"/>
                    <a:pt x="144" y="2165"/>
                  </a:cubicBezTo>
                  <a:cubicBezTo>
                    <a:pt x="287" y="1821"/>
                    <a:pt x="373" y="1463"/>
                    <a:pt x="388" y="1090"/>
                  </a:cubicBezTo>
                  <a:cubicBezTo>
                    <a:pt x="416" y="717"/>
                    <a:pt x="373" y="345"/>
                    <a:pt x="259" y="1"/>
                  </a:cubicBezTo>
                  <a:close/>
                </a:path>
              </a:pathLst>
            </a:custGeom>
            <a:solidFill>
              <a:srgbClr val="FFD3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52" name="Google Shape;4348;p64"/>
            <p:cNvSpPr/>
            <p:nvPr/>
          </p:nvSpPr>
          <p:spPr>
            <a:xfrm>
              <a:off x="4983463" y="3610988"/>
              <a:ext cx="36225" cy="22250"/>
            </a:xfrm>
            <a:custGeom>
              <a:avLst/>
              <a:gdLst/>
              <a:ahLst/>
              <a:cxnLst/>
              <a:rect l="l" t="t" r="r" b="b"/>
              <a:pathLst>
                <a:path w="1449" h="890" extrusionOk="0">
                  <a:moveTo>
                    <a:pt x="1449" y="1"/>
                  </a:moveTo>
                  <a:lnTo>
                    <a:pt x="1449" y="1"/>
                  </a:lnTo>
                  <a:cubicBezTo>
                    <a:pt x="861" y="72"/>
                    <a:pt x="331" y="402"/>
                    <a:pt x="1" y="889"/>
                  </a:cubicBezTo>
                  <a:cubicBezTo>
                    <a:pt x="288" y="861"/>
                    <a:pt x="560" y="760"/>
                    <a:pt x="818" y="603"/>
                  </a:cubicBezTo>
                  <a:cubicBezTo>
                    <a:pt x="1062" y="445"/>
                    <a:pt x="1291" y="244"/>
                    <a:pt x="1449" y="1"/>
                  </a:cubicBezTo>
                  <a:close/>
                </a:path>
              </a:pathLst>
            </a:custGeom>
            <a:solidFill>
              <a:srgbClr val="FFD3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53" name="Google Shape;4349;p64"/>
            <p:cNvSpPr/>
            <p:nvPr/>
          </p:nvSpPr>
          <p:spPr>
            <a:xfrm>
              <a:off x="5042963" y="3610988"/>
              <a:ext cx="36200" cy="22250"/>
            </a:xfrm>
            <a:custGeom>
              <a:avLst/>
              <a:gdLst/>
              <a:ahLst/>
              <a:cxnLst/>
              <a:rect l="l" t="t" r="r" b="b"/>
              <a:pathLst>
                <a:path w="1448" h="890" extrusionOk="0">
                  <a:moveTo>
                    <a:pt x="0" y="1"/>
                  </a:moveTo>
                  <a:cubicBezTo>
                    <a:pt x="158" y="244"/>
                    <a:pt x="373" y="445"/>
                    <a:pt x="631" y="603"/>
                  </a:cubicBezTo>
                  <a:cubicBezTo>
                    <a:pt x="874" y="760"/>
                    <a:pt x="1161" y="861"/>
                    <a:pt x="1448" y="889"/>
                  </a:cubicBezTo>
                  <a:cubicBezTo>
                    <a:pt x="1118" y="402"/>
                    <a:pt x="588" y="72"/>
                    <a:pt x="0" y="1"/>
                  </a:cubicBezTo>
                  <a:close/>
                </a:path>
              </a:pathLst>
            </a:custGeom>
            <a:solidFill>
              <a:srgbClr val="FFD3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54" name="Google Shape;4350;p64"/>
            <p:cNvSpPr/>
            <p:nvPr/>
          </p:nvSpPr>
          <p:spPr>
            <a:xfrm>
              <a:off x="4950863" y="3492388"/>
              <a:ext cx="82450" cy="49125"/>
            </a:xfrm>
            <a:custGeom>
              <a:avLst/>
              <a:gdLst/>
              <a:ahLst/>
              <a:cxnLst/>
              <a:rect l="l" t="t" r="r" b="b"/>
              <a:pathLst>
                <a:path w="3298" h="1965" extrusionOk="0">
                  <a:moveTo>
                    <a:pt x="3297" y="1"/>
                  </a:moveTo>
                  <a:cubicBezTo>
                    <a:pt x="3125" y="1"/>
                    <a:pt x="2939" y="1"/>
                    <a:pt x="2767" y="15"/>
                  </a:cubicBezTo>
                  <a:cubicBezTo>
                    <a:pt x="2194" y="230"/>
                    <a:pt x="1663" y="502"/>
                    <a:pt x="1147" y="817"/>
                  </a:cubicBezTo>
                  <a:cubicBezTo>
                    <a:pt x="631" y="1133"/>
                    <a:pt x="201" y="1520"/>
                    <a:pt x="1" y="1964"/>
                  </a:cubicBezTo>
                  <a:cubicBezTo>
                    <a:pt x="517" y="1735"/>
                    <a:pt x="1018" y="1491"/>
                    <a:pt x="1491" y="1190"/>
                  </a:cubicBezTo>
                  <a:cubicBezTo>
                    <a:pt x="2194" y="774"/>
                    <a:pt x="2867" y="316"/>
                    <a:pt x="3297" y="1"/>
                  </a:cubicBezTo>
                  <a:close/>
                </a:path>
              </a:pathLst>
            </a:custGeom>
            <a:solidFill>
              <a:srgbClr val="FF51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55" name="Google Shape;4351;p64"/>
            <p:cNvSpPr/>
            <p:nvPr/>
          </p:nvSpPr>
          <p:spPr>
            <a:xfrm>
              <a:off x="5038288" y="3492738"/>
              <a:ext cx="88525" cy="39800"/>
            </a:xfrm>
            <a:custGeom>
              <a:avLst/>
              <a:gdLst/>
              <a:ahLst/>
              <a:cxnLst/>
              <a:rect l="l" t="t" r="r" b="b"/>
              <a:pathLst>
                <a:path w="3541" h="1592" extrusionOk="0">
                  <a:moveTo>
                    <a:pt x="1" y="1"/>
                  </a:moveTo>
                  <a:cubicBezTo>
                    <a:pt x="674" y="545"/>
                    <a:pt x="1420" y="1004"/>
                    <a:pt x="2237" y="1334"/>
                  </a:cubicBezTo>
                  <a:cubicBezTo>
                    <a:pt x="2638" y="1506"/>
                    <a:pt x="3082" y="1592"/>
                    <a:pt x="3541" y="1592"/>
                  </a:cubicBezTo>
                  <a:cubicBezTo>
                    <a:pt x="3412" y="1434"/>
                    <a:pt x="3011" y="1205"/>
                    <a:pt x="2509" y="961"/>
                  </a:cubicBezTo>
                  <a:cubicBezTo>
                    <a:pt x="1835" y="617"/>
                    <a:pt x="990" y="259"/>
                    <a:pt x="388" y="15"/>
                  </a:cubicBezTo>
                  <a:cubicBezTo>
                    <a:pt x="259" y="1"/>
                    <a:pt x="130" y="1"/>
                    <a:pt x="1" y="1"/>
                  </a:cubicBezTo>
                  <a:close/>
                </a:path>
              </a:pathLst>
            </a:custGeom>
            <a:solidFill>
              <a:srgbClr val="FF51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56" name="Google Shape;4352;p64"/>
            <p:cNvSpPr/>
            <p:nvPr/>
          </p:nvSpPr>
          <p:spPr>
            <a:xfrm>
              <a:off x="5028613" y="3492388"/>
              <a:ext cx="11850" cy="59875"/>
            </a:xfrm>
            <a:custGeom>
              <a:avLst/>
              <a:gdLst/>
              <a:ahLst/>
              <a:cxnLst/>
              <a:rect l="l" t="t" r="r" b="b"/>
              <a:pathLst>
                <a:path w="474" h="2395" extrusionOk="0">
                  <a:moveTo>
                    <a:pt x="202" y="1"/>
                  </a:moveTo>
                  <a:cubicBezTo>
                    <a:pt x="116" y="559"/>
                    <a:pt x="1" y="1434"/>
                    <a:pt x="73" y="1993"/>
                  </a:cubicBezTo>
                  <a:cubicBezTo>
                    <a:pt x="87" y="2136"/>
                    <a:pt x="130" y="2265"/>
                    <a:pt x="202" y="2394"/>
                  </a:cubicBezTo>
                  <a:cubicBezTo>
                    <a:pt x="273" y="2279"/>
                    <a:pt x="330" y="2150"/>
                    <a:pt x="345" y="2021"/>
                  </a:cubicBezTo>
                  <a:cubicBezTo>
                    <a:pt x="474" y="1477"/>
                    <a:pt x="459" y="617"/>
                    <a:pt x="373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57" name="Google Shape;4353;p64"/>
            <p:cNvSpPr/>
            <p:nvPr/>
          </p:nvSpPr>
          <p:spPr>
            <a:xfrm>
              <a:off x="4941188" y="3516763"/>
              <a:ext cx="9700" cy="8350"/>
            </a:xfrm>
            <a:custGeom>
              <a:avLst/>
              <a:gdLst/>
              <a:ahLst/>
              <a:cxnLst/>
              <a:rect l="l" t="t" r="r" b="b"/>
              <a:pathLst>
                <a:path w="388" h="334" extrusionOk="0">
                  <a:moveTo>
                    <a:pt x="216" y="0"/>
                  </a:moveTo>
                  <a:cubicBezTo>
                    <a:pt x="72" y="0"/>
                    <a:pt x="1" y="186"/>
                    <a:pt x="101" y="287"/>
                  </a:cubicBezTo>
                  <a:cubicBezTo>
                    <a:pt x="133" y="319"/>
                    <a:pt x="175" y="334"/>
                    <a:pt x="216" y="334"/>
                  </a:cubicBezTo>
                  <a:cubicBezTo>
                    <a:pt x="302" y="334"/>
                    <a:pt x="388" y="269"/>
                    <a:pt x="388" y="172"/>
                  </a:cubicBezTo>
                  <a:cubicBezTo>
                    <a:pt x="388" y="72"/>
                    <a:pt x="316" y="0"/>
                    <a:pt x="216" y="0"/>
                  </a:cubicBezTo>
                  <a:close/>
                </a:path>
              </a:pathLst>
            </a:custGeom>
            <a:solidFill>
              <a:srgbClr val="00BFB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58" name="Google Shape;4354;p64"/>
            <p:cNvSpPr/>
            <p:nvPr/>
          </p:nvSpPr>
          <p:spPr>
            <a:xfrm>
              <a:off x="4979163" y="3545063"/>
              <a:ext cx="8275" cy="8275"/>
            </a:xfrm>
            <a:custGeom>
              <a:avLst/>
              <a:gdLst/>
              <a:ahLst/>
              <a:cxnLst/>
              <a:rect l="l" t="t" r="r" b="b"/>
              <a:pathLst>
                <a:path w="331" h="331" extrusionOk="0">
                  <a:moveTo>
                    <a:pt x="159" y="0"/>
                  </a:moveTo>
                  <a:cubicBezTo>
                    <a:pt x="73" y="0"/>
                    <a:pt x="1" y="72"/>
                    <a:pt x="1" y="158"/>
                  </a:cubicBezTo>
                  <a:cubicBezTo>
                    <a:pt x="1" y="244"/>
                    <a:pt x="73" y="330"/>
                    <a:pt x="159" y="330"/>
                  </a:cubicBezTo>
                  <a:cubicBezTo>
                    <a:pt x="259" y="330"/>
                    <a:pt x="331" y="244"/>
                    <a:pt x="331" y="158"/>
                  </a:cubicBezTo>
                  <a:cubicBezTo>
                    <a:pt x="331" y="72"/>
                    <a:pt x="259" y="0"/>
                    <a:pt x="159" y="0"/>
                  </a:cubicBezTo>
                  <a:close/>
                </a:path>
              </a:pathLst>
            </a:custGeom>
            <a:solidFill>
              <a:srgbClr val="00BFB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59" name="Google Shape;4355;p64"/>
            <p:cNvSpPr/>
            <p:nvPr/>
          </p:nvSpPr>
          <p:spPr>
            <a:xfrm>
              <a:off x="5087738" y="3542638"/>
              <a:ext cx="9000" cy="8350"/>
            </a:xfrm>
            <a:custGeom>
              <a:avLst/>
              <a:gdLst/>
              <a:ahLst/>
              <a:cxnLst/>
              <a:rect l="l" t="t" r="r" b="b"/>
              <a:pathLst>
                <a:path w="360" h="334" extrusionOk="0">
                  <a:moveTo>
                    <a:pt x="180" y="1"/>
                  </a:moveTo>
                  <a:cubicBezTo>
                    <a:pt x="90" y="1"/>
                    <a:pt x="1" y="62"/>
                    <a:pt x="15" y="183"/>
                  </a:cubicBezTo>
                  <a:cubicBezTo>
                    <a:pt x="22" y="284"/>
                    <a:pt x="97" y="334"/>
                    <a:pt x="175" y="334"/>
                  </a:cubicBezTo>
                  <a:cubicBezTo>
                    <a:pt x="252" y="334"/>
                    <a:pt x="330" y="284"/>
                    <a:pt x="345" y="183"/>
                  </a:cubicBezTo>
                  <a:cubicBezTo>
                    <a:pt x="359" y="62"/>
                    <a:pt x="269" y="1"/>
                    <a:pt x="180" y="1"/>
                  </a:cubicBezTo>
                  <a:close/>
                </a:path>
              </a:pathLst>
            </a:custGeom>
            <a:solidFill>
              <a:srgbClr val="00BFB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60" name="Google Shape;4356;p64"/>
            <p:cNvSpPr/>
            <p:nvPr/>
          </p:nvSpPr>
          <p:spPr>
            <a:xfrm>
              <a:off x="5127513" y="3515313"/>
              <a:ext cx="7900" cy="6475"/>
            </a:xfrm>
            <a:custGeom>
              <a:avLst/>
              <a:gdLst/>
              <a:ahLst/>
              <a:cxnLst/>
              <a:rect l="l" t="t" r="r" b="b"/>
              <a:pathLst>
                <a:path w="316" h="259" extrusionOk="0">
                  <a:moveTo>
                    <a:pt x="29" y="1"/>
                  </a:moveTo>
                  <a:cubicBezTo>
                    <a:pt x="15" y="29"/>
                    <a:pt x="1" y="58"/>
                    <a:pt x="1" y="101"/>
                  </a:cubicBezTo>
                  <a:cubicBezTo>
                    <a:pt x="1" y="187"/>
                    <a:pt x="72" y="259"/>
                    <a:pt x="173" y="259"/>
                  </a:cubicBezTo>
                  <a:cubicBezTo>
                    <a:pt x="230" y="259"/>
                    <a:pt x="287" y="230"/>
                    <a:pt x="316" y="173"/>
                  </a:cubicBezTo>
                  <a:cubicBezTo>
                    <a:pt x="216" y="115"/>
                    <a:pt x="130" y="58"/>
                    <a:pt x="29" y="1"/>
                  </a:cubicBezTo>
                  <a:close/>
                </a:path>
              </a:pathLst>
            </a:custGeom>
            <a:solidFill>
              <a:srgbClr val="00BFB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61" name="Google Shape;4357;p64"/>
            <p:cNvSpPr/>
            <p:nvPr/>
          </p:nvSpPr>
          <p:spPr>
            <a:xfrm>
              <a:off x="5148288" y="3686913"/>
              <a:ext cx="72050" cy="68500"/>
            </a:xfrm>
            <a:custGeom>
              <a:avLst/>
              <a:gdLst/>
              <a:ahLst/>
              <a:cxnLst/>
              <a:rect l="l" t="t" r="r" b="b"/>
              <a:pathLst>
                <a:path w="2882" h="2740" extrusionOk="0">
                  <a:moveTo>
                    <a:pt x="2443" y="0"/>
                  </a:moveTo>
                  <a:cubicBezTo>
                    <a:pt x="2437" y="0"/>
                    <a:pt x="2430" y="1"/>
                    <a:pt x="2423" y="2"/>
                  </a:cubicBezTo>
                  <a:cubicBezTo>
                    <a:pt x="1965" y="74"/>
                    <a:pt x="2538" y="1923"/>
                    <a:pt x="2595" y="2123"/>
                  </a:cubicBezTo>
                  <a:cubicBezTo>
                    <a:pt x="2514" y="1934"/>
                    <a:pt x="1871" y="430"/>
                    <a:pt x="1558" y="430"/>
                  </a:cubicBezTo>
                  <a:cubicBezTo>
                    <a:pt x="1539" y="430"/>
                    <a:pt x="1522" y="435"/>
                    <a:pt x="1506" y="446"/>
                  </a:cubicBezTo>
                  <a:cubicBezTo>
                    <a:pt x="1205" y="633"/>
                    <a:pt x="2323" y="2224"/>
                    <a:pt x="2395" y="2310"/>
                  </a:cubicBezTo>
                  <a:cubicBezTo>
                    <a:pt x="2316" y="2231"/>
                    <a:pt x="1160" y="955"/>
                    <a:pt x="819" y="955"/>
                  </a:cubicBezTo>
                  <a:cubicBezTo>
                    <a:pt x="787" y="955"/>
                    <a:pt x="762" y="966"/>
                    <a:pt x="746" y="991"/>
                  </a:cubicBezTo>
                  <a:cubicBezTo>
                    <a:pt x="546" y="1278"/>
                    <a:pt x="2008" y="2338"/>
                    <a:pt x="2165" y="2467"/>
                  </a:cubicBezTo>
                  <a:cubicBezTo>
                    <a:pt x="2005" y="2399"/>
                    <a:pt x="755" y="1918"/>
                    <a:pt x="245" y="1918"/>
                  </a:cubicBezTo>
                  <a:cubicBezTo>
                    <a:pt x="117" y="1918"/>
                    <a:pt x="35" y="1948"/>
                    <a:pt x="30" y="2023"/>
                  </a:cubicBezTo>
                  <a:cubicBezTo>
                    <a:pt x="1" y="2338"/>
                    <a:pt x="1535" y="2625"/>
                    <a:pt x="2251" y="2740"/>
                  </a:cubicBezTo>
                  <a:cubicBezTo>
                    <a:pt x="2509" y="2596"/>
                    <a:pt x="2710" y="2381"/>
                    <a:pt x="2882" y="2152"/>
                  </a:cubicBezTo>
                  <a:cubicBezTo>
                    <a:pt x="2868" y="1421"/>
                    <a:pt x="2785" y="0"/>
                    <a:pt x="2443" y="0"/>
                  </a:cubicBezTo>
                  <a:close/>
                </a:path>
              </a:pathLst>
            </a:custGeom>
            <a:solidFill>
              <a:srgbClr val="FFD3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162" name="Google Shape;4280;p64"/>
          <p:cNvGrpSpPr/>
          <p:nvPr/>
        </p:nvGrpSpPr>
        <p:grpSpPr>
          <a:xfrm>
            <a:off x="7439714" y="2656058"/>
            <a:ext cx="776357" cy="705285"/>
            <a:chOff x="4359838" y="3100663"/>
            <a:chExt cx="1325950" cy="1223250"/>
          </a:xfrm>
        </p:grpSpPr>
        <p:sp>
          <p:nvSpPr>
            <p:cNvPr id="2163" name="Google Shape;4281;p64"/>
            <p:cNvSpPr/>
            <p:nvPr/>
          </p:nvSpPr>
          <p:spPr>
            <a:xfrm>
              <a:off x="4548488" y="3326938"/>
              <a:ext cx="908700" cy="765750"/>
            </a:xfrm>
            <a:custGeom>
              <a:avLst/>
              <a:gdLst/>
              <a:ahLst/>
              <a:cxnLst/>
              <a:rect l="l" t="t" r="r" b="b"/>
              <a:pathLst>
                <a:path w="36348" h="30630" extrusionOk="0">
                  <a:moveTo>
                    <a:pt x="16255" y="0"/>
                  </a:moveTo>
                  <a:cubicBezTo>
                    <a:pt x="14141" y="0"/>
                    <a:pt x="12326" y="1720"/>
                    <a:pt x="11997" y="3050"/>
                  </a:cubicBezTo>
                  <a:cubicBezTo>
                    <a:pt x="11347" y="2890"/>
                    <a:pt x="10756" y="2817"/>
                    <a:pt x="10223" y="2817"/>
                  </a:cubicBezTo>
                  <a:cubicBezTo>
                    <a:pt x="6787" y="2817"/>
                    <a:pt x="5768" y="5854"/>
                    <a:pt x="6822" y="8224"/>
                  </a:cubicBezTo>
                  <a:cubicBezTo>
                    <a:pt x="0" y="11062"/>
                    <a:pt x="4931" y="15304"/>
                    <a:pt x="4931" y="15304"/>
                  </a:cubicBezTo>
                  <a:cubicBezTo>
                    <a:pt x="1362" y="20220"/>
                    <a:pt x="6822" y="22370"/>
                    <a:pt x="6822" y="22370"/>
                  </a:cubicBezTo>
                  <a:cubicBezTo>
                    <a:pt x="5910" y="27321"/>
                    <a:pt x="10933" y="27546"/>
                    <a:pt x="11853" y="27546"/>
                  </a:cubicBezTo>
                  <a:cubicBezTo>
                    <a:pt x="11945" y="27546"/>
                    <a:pt x="11997" y="27544"/>
                    <a:pt x="11997" y="27544"/>
                  </a:cubicBezTo>
                  <a:cubicBezTo>
                    <a:pt x="12886" y="29946"/>
                    <a:pt x="14323" y="30629"/>
                    <a:pt x="15671" y="30629"/>
                  </a:cubicBezTo>
                  <a:cubicBezTo>
                    <a:pt x="17452" y="30629"/>
                    <a:pt x="19077" y="29436"/>
                    <a:pt x="19077" y="29436"/>
                  </a:cubicBezTo>
                  <a:cubicBezTo>
                    <a:pt x="19918" y="29896"/>
                    <a:pt x="20733" y="30087"/>
                    <a:pt x="21495" y="30087"/>
                  </a:cubicBezTo>
                  <a:cubicBezTo>
                    <a:pt x="24439" y="30087"/>
                    <a:pt x="26600" y="27240"/>
                    <a:pt x="26430" y="26011"/>
                  </a:cubicBezTo>
                  <a:lnTo>
                    <a:pt x="26430" y="26011"/>
                  </a:lnTo>
                  <a:cubicBezTo>
                    <a:pt x="26602" y="26024"/>
                    <a:pt x="26769" y="26030"/>
                    <a:pt x="26929" y="26030"/>
                  </a:cubicBezTo>
                  <a:cubicBezTo>
                    <a:pt x="30802" y="26030"/>
                    <a:pt x="31317" y="22370"/>
                    <a:pt x="31317" y="22370"/>
                  </a:cubicBezTo>
                  <a:cubicBezTo>
                    <a:pt x="36348" y="20292"/>
                    <a:pt x="33223" y="15304"/>
                    <a:pt x="33223" y="15304"/>
                  </a:cubicBezTo>
                  <a:cubicBezTo>
                    <a:pt x="35559" y="11090"/>
                    <a:pt x="31317" y="8224"/>
                    <a:pt x="31317" y="8224"/>
                  </a:cubicBezTo>
                  <a:cubicBezTo>
                    <a:pt x="31116" y="4340"/>
                    <a:pt x="28809" y="3150"/>
                    <a:pt x="26143" y="3050"/>
                  </a:cubicBezTo>
                  <a:cubicBezTo>
                    <a:pt x="25252" y="961"/>
                    <a:pt x="23792" y="225"/>
                    <a:pt x="22271" y="225"/>
                  </a:cubicBezTo>
                  <a:cubicBezTo>
                    <a:pt x="21173" y="225"/>
                    <a:pt x="20044" y="609"/>
                    <a:pt x="19077" y="1143"/>
                  </a:cubicBezTo>
                  <a:cubicBezTo>
                    <a:pt x="18145" y="324"/>
                    <a:pt x="17172" y="0"/>
                    <a:pt x="16255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64" name="Google Shape;4282;p64"/>
            <p:cNvSpPr/>
            <p:nvPr/>
          </p:nvSpPr>
          <p:spPr>
            <a:xfrm>
              <a:off x="4420913" y="3182363"/>
              <a:ext cx="1221875" cy="1040725"/>
            </a:xfrm>
            <a:custGeom>
              <a:avLst/>
              <a:gdLst/>
              <a:ahLst/>
              <a:cxnLst/>
              <a:rect l="l" t="t" r="r" b="b"/>
              <a:pathLst>
                <a:path w="48875" h="41629" extrusionOk="0">
                  <a:moveTo>
                    <a:pt x="26945" y="1"/>
                  </a:moveTo>
                  <a:cubicBezTo>
                    <a:pt x="25225" y="1"/>
                    <a:pt x="23765" y="644"/>
                    <a:pt x="22947" y="2182"/>
                  </a:cubicBezTo>
                  <a:cubicBezTo>
                    <a:pt x="21633" y="1043"/>
                    <a:pt x="20401" y="601"/>
                    <a:pt x="19281" y="601"/>
                  </a:cubicBezTo>
                  <a:cubicBezTo>
                    <a:pt x="15445" y="601"/>
                    <a:pt x="12929" y="5780"/>
                    <a:pt x="12929" y="5780"/>
                  </a:cubicBezTo>
                  <a:lnTo>
                    <a:pt x="12929" y="5794"/>
                  </a:lnTo>
                  <a:cubicBezTo>
                    <a:pt x="5562" y="6353"/>
                    <a:pt x="6952" y="13319"/>
                    <a:pt x="6952" y="13319"/>
                  </a:cubicBezTo>
                  <a:cubicBezTo>
                    <a:pt x="1" y="17819"/>
                    <a:pt x="5390" y="22807"/>
                    <a:pt x="5390" y="22807"/>
                  </a:cubicBezTo>
                  <a:cubicBezTo>
                    <a:pt x="990" y="28683"/>
                    <a:pt x="8314" y="31321"/>
                    <a:pt x="8314" y="31321"/>
                  </a:cubicBezTo>
                  <a:cubicBezTo>
                    <a:pt x="8261" y="37513"/>
                    <a:pt x="12712" y="38338"/>
                    <a:pt x="15088" y="38338"/>
                  </a:cubicBezTo>
                  <a:cubicBezTo>
                    <a:pt x="15951" y="38338"/>
                    <a:pt x="16541" y="38229"/>
                    <a:pt x="16541" y="38229"/>
                  </a:cubicBezTo>
                  <a:cubicBezTo>
                    <a:pt x="17803" y="40839"/>
                    <a:pt x="19464" y="41628"/>
                    <a:pt x="21011" y="41628"/>
                  </a:cubicBezTo>
                  <a:cubicBezTo>
                    <a:pt x="23381" y="41628"/>
                    <a:pt x="25484" y="39777"/>
                    <a:pt x="25484" y="39777"/>
                  </a:cubicBezTo>
                  <a:cubicBezTo>
                    <a:pt x="27170" y="40730"/>
                    <a:pt x="28597" y="41106"/>
                    <a:pt x="29800" y="41106"/>
                  </a:cubicBezTo>
                  <a:cubicBezTo>
                    <a:pt x="34275" y="41106"/>
                    <a:pt x="35646" y="35907"/>
                    <a:pt x="35646" y="35907"/>
                  </a:cubicBezTo>
                  <a:cubicBezTo>
                    <a:pt x="45149" y="35248"/>
                    <a:pt x="41150" y="29056"/>
                    <a:pt x="41150" y="29056"/>
                  </a:cubicBezTo>
                  <a:cubicBezTo>
                    <a:pt x="48875" y="24513"/>
                    <a:pt x="42970" y="19181"/>
                    <a:pt x="42970" y="19181"/>
                  </a:cubicBezTo>
                  <a:cubicBezTo>
                    <a:pt x="46381" y="10309"/>
                    <a:pt x="39143" y="9650"/>
                    <a:pt x="39143" y="9650"/>
                  </a:cubicBezTo>
                  <a:cubicBezTo>
                    <a:pt x="38626" y="5055"/>
                    <a:pt x="31763" y="1"/>
                    <a:pt x="26945" y="1"/>
                  </a:cubicBezTo>
                  <a:close/>
                </a:path>
              </a:pathLst>
            </a:custGeom>
            <a:solidFill>
              <a:srgbClr val="FF51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65" name="Google Shape;4283;p64"/>
            <p:cNvSpPr/>
            <p:nvPr/>
          </p:nvSpPr>
          <p:spPr>
            <a:xfrm>
              <a:off x="4985363" y="3110788"/>
              <a:ext cx="435650" cy="594475"/>
            </a:xfrm>
            <a:custGeom>
              <a:avLst/>
              <a:gdLst/>
              <a:ahLst/>
              <a:cxnLst/>
              <a:rect l="l" t="t" r="r" b="b"/>
              <a:pathLst>
                <a:path w="17426" h="23779" extrusionOk="0">
                  <a:moveTo>
                    <a:pt x="7755" y="1"/>
                  </a:moveTo>
                  <a:cubicBezTo>
                    <a:pt x="1" y="1"/>
                    <a:pt x="1387" y="23778"/>
                    <a:pt x="1387" y="23778"/>
                  </a:cubicBezTo>
                  <a:cubicBezTo>
                    <a:pt x="1387" y="23778"/>
                    <a:pt x="17425" y="1978"/>
                    <a:pt x="8654" y="101"/>
                  </a:cubicBezTo>
                  <a:cubicBezTo>
                    <a:pt x="8341" y="33"/>
                    <a:pt x="8042" y="1"/>
                    <a:pt x="7755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66" name="Google Shape;4284;p64"/>
            <p:cNvSpPr/>
            <p:nvPr/>
          </p:nvSpPr>
          <p:spPr>
            <a:xfrm>
              <a:off x="4716538" y="3100663"/>
              <a:ext cx="335100" cy="613200"/>
            </a:xfrm>
            <a:custGeom>
              <a:avLst/>
              <a:gdLst/>
              <a:ahLst/>
              <a:cxnLst/>
              <a:rect l="l" t="t" r="r" b="b"/>
              <a:pathLst>
                <a:path w="13404" h="24528" extrusionOk="0">
                  <a:moveTo>
                    <a:pt x="7333" y="1"/>
                  </a:moveTo>
                  <a:cubicBezTo>
                    <a:pt x="7141" y="1"/>
                    <a:pt x="6943" y="25"/>
                    <a:pt x="6736" y="76"/>
                  </a:cubicBezTo>
                  <a:cubicBezTo>
                    <a:pt x="0" y="1738"/>
                    <a:pt x="12326" y="24527"/>
                    <a:pt x="12326" y="24527"/>
                  </a:cubicBezTo>
                  <a:cubicBezTo>
                    <a:pt x="12326" y="24527"/>
                    <a:pt x="13404" y="1"/>
                    <a:pt x="7333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67" name="Google Shape;4285;p64"/>
            <p:cNvSpPr/>
            <p:nvPr/>
          </p:nvSpPr>
          <p:spPr>
            <a:xfrm>
              <a:off x="4421288" y="3262088"/>
              <a:ext cx="603425" cy="451775"/>
            </a:xfrm>
            <a:custGeom>
              <a:avLst/>
              <a:gdLst/>
              <a:ahLst/>
              <a:cxnLst/>
              <a:rect l="l" t="t" r="r" b="b"/>
              <a:pathLst>
                <a:path w="24137" h="18071" extrusionOk="0">
                  <a:moveTo>
                    <a:pt x="7998" y="1"/>
                  </a:moveTo>
                  <a:cubicBezTo>
                    <a:pt x="7175" y="1"/>
                    <a:pt x="6415" y="311"/>
                    <a:pt x="5747" y="1014"/>
                  </a:cubicBezTo>
                  <a:cubicBezTo>
                    <a:pt x="0" y="7091"/>
                    <a:pt x="24136" y="18070"/>
                    <a:pt x="24136" y="18070"/>
                  </a:cubicBezTo>
                  <a:cubicBezTo>
                    <a:pt x="24136" y="18070"/>
                    <a:pt x="14267" y="1"/>
                    <a:pt x="7998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68" name="Google Shape;4286;p64"/>
            <p:cNvSpPr/>
            <p:nvPr/>
          </p:nvSpPr>
          <p:spPr>
            <a:xfrm>
              <a:off x="4362513" y="3500413"/>
              <a:ext cx="662200" cy="213450"/>
            </a:xfrm>
            <a:custGeom>
              <a:avLst/>
              <a:gdLst/>
              <a:ahLst/>
              <a:cxnLst/>
              <a:rect l="l" t="t" r="r" b="b"/>
              <a:pathLst>
                <a:path w="26488" h="8538" extrusionOk="0">
                  <a:moveTo>
                    <a:pt x="5572" y="0"/>
                  </a:moveTo>
                  <a:cubicBezTo>
                    <a:pt x="3982" y="0"/>
                    <a:pt x="2816" y="481"/>
                    <a:pt x="2365" y="1672"/>
                  </a:cubicBezTo>
                  <a:cubicBezTo>
                    <a:pt x="0" y="7892"/>
                    <a:pt x="26487" y="8537"/>
                    <a:pt x="26487" y="8537"/>
                  </a:cubicBezTo>
                  <a:cubicBezTo>
                    <a:pt x="26487" y="8537"/>
                    <a:pt x="12268" y="0"/>
                    <a:pt x="5572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69" name="Google Shape;4287;p64"/>
            <p:cNvSpPr/>
            <p:nvPr/>
          </p:nvSpPr>
          <p:spPr>
            <a:xfrm>
              <a:off x="5024688" y="3253563"/>
              <a:ext cx="570100" cy="460650"/>
            </a:xfrm>
            <a:custGeom>
              <a:avLst/>
              <a:gdLst/>
              <a:ahLst/>
              <a:cxnLst/>
              <a:rect l="l" t="t" r="r" b="b"/>
              <a:pathLst>
                <a:path w="22804" h="18426" extrusionOk="0">
                  <a:moveTo>
                    <a:pt x="16118" y="1"/>
                  </a:moveTo>
                  <a:cubicBezTo>
                    <a:pt x="10304" y="1"/>
                    <a:pt x="0" y="18411"/>
                    <a:pt x="0" y="18411"/>
                  </a:cubicBezTo>
                  <a:lnTo>
                    <a:pt x="0" y="18425"/>
                  </a:lnTo>
                  <a:cubicBezTo>
                    <a:pt x="0" y="18425"/>
                    <a:pt x="22803" y="3691"/>
                    <a:pt x="17386" y="352"/>
                  </a:cubicBezTo>
                  <a:cubicBezTo>
                    <a:pt x="16995" y="112"/>
                    <a:pt x="16570" y="1"/>
                    <a:pt x="16118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70" name="Google Shape;4288;p64"/>
            <p:cNvSpPr/>
            <p:nvPr/>
          </p:nvSpPr>
          <p:spPr>
            <a:xfrm>
              <a:off x="5024688" y="3500488"/>
              <a:ext cx="661100" cy="213375"/>
            </a:xfrm>
            <a:custGeom>
              <a:avLst/>
              <a:gdLst/>
              <a:ahLst/>
              <a:cxnLst/>
              <a:rect l="l" t="t" r="r" b="b"/>
              <a:pathLst>
                <a:path w="26444" h="8535" extrusionOk="0">
                  <a:moveTo>
                    <a:pt x="20860" y="1"/>
                  </a:moveTo>
                  <a:cubicBezTo>
                    <a:pt x="14130" y="1"/>
                    <a:pt x="0" y="8534"/>
                    <a:pt x="0" y="8534"/>
                  </a:cubicBezTo>
                  <a:cubicBezTo>
                    <a:pt x="0" y="8534"/>
                    <a:pt x="26444" y="8204"/>
                    <a:pt x="24151" y="1769"/>
                  </a:cubicBezTo>
                  <a:cubicBezTo>
                    <a:pt x="23701" y="508"/>
                    <a:pt x="22500" y="1"/>
                    <a:pt x="20860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71" name="Google Shape;4289;p64"/>
            <p:cNvSpPr/>
            <p:nvPr/>
          </p:nvSpPr>
          <p:spPr>
            <a:xfrm>
              <a:off x="5024688" y="3713838"/>
              <a:ext cx="640325" cy="215100"/>
            </a:xfrm>
            <a:custGeom>
              <a:avLst/>
              <a:gdLst/>
              <a:ahLst/>
              <a:cxnLst/>
              <a:rect l="l" t="t" r="r" b="b"/>
              <a:pathLst>
                <a:path w="25613" h="8604" extrusionOk="0">
                  <a:moveTo>
                    <a:pt x="0" y="0"/>
                  </a:moveTo>
                  <a:cubicBezTo>
                    <a:pt x="0" y="0"/>
                    <a:pt x="15040" y="8604"/>
                    <a:pt x="21368" y="8604"/>
                  </a:cubicBezTo>
                  <a:cubicBezTo>
                    <a:pt x="22775" y="8604"/>
                    <a:pt x="23752" y="8178"/>
                    <a:pt x="24036" y="7138"/>
                  </a:cubicBezTo>
                  <a:cubicBezTo>
                    <a:pt x="25613" y="1419"/>
                    <a:pt x="1" y="0"/>
                    <a:pt x="0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72" name="Google Shape;4290;p64"/>
            <p:cNvSpPr/>
            <p:nvPr/>
          </p:nvSpPr>
          <p:spPr>
            <a:xfrm>
              <a:off x="5020013" y="3705238"/>
              <a:ext cx="567975" cy="454875"/>
            </a:xfrm>
            <a:custGeom>
              <a:avLst/>
              <a:gdLst/>
              <a:ahLst/>
              <a:cxnLst/>
              <a:rect l="l" t="t" r="r" b="b"/>
              <a:pathLst>
                <a:path w="22719" h="18195" extrusionOk="0">
                  <a:moveTo>
                    <a:pt x="1" y="0"/>
                  </a:moveTo>
                  <a:cubicBezTo>
                    <a:pt x="1" y="1"/>
                    <a:pt x="11600" y="18194"/>
                    <a:pt x="16972" y="18194"/>
                  </a:cubicBezTo>
                  <a:cubicBezTo>
                    <a:pt x="17520" y="18194"/>
                    <a:pt x="18004" y="18005"/>
                    <a:pt x="18404" y="17586"/>
                  </a:cubicBezTo>
                  <a:cubicBezTo>
                    <a:pt x="22718" y="13057"/>
                    <a:pt x="331" y="201"/>
                    <a:pt x="1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73" name="Google Shape;4291;p64"/>
            <p:cNvSpPr/>
            <p:nvPr/>
          </p:nvSpPr>
          <p:spPr>
            <a:xfrm>
              <a:off x="5003438" y="3712038"/>
              <a:ext cx="349125" cy="611875"/>
            </a:xfrm>
            <a:custGeom>
              <a:avLst/>
              <a:gdLst/>
              <a:ahLst/>
              <a:cxnLst/>
              <a:rect l="l" t="t" r="r" b="b"/>
              <a:pathLst>
                <a:path w="13965" h="24475" extrusionOk="0">
                  <a:moveTo>
                    <a:pt x="793" y="0"/>
                  </a:moveTo>
                  <a:cubicBezTo>
                    <a:pt x="793" y="1"/>
                    <a:pt x="0" y="24475"/>
                    <a:pt x="6314" y="24475"/>
                  </a:cubicBezTo>
                  <a:cubicBezTo>
                    <a:pt x="6520" y="24475"/>
                    <a:pt x="6734" y="24448"/>
                    <a:pt x="6956" y="24394"/>
                  </a:cubicBezTo>
                  <a:cubicBezTo>
                    <a:pt x="13964" y="22689"/>
                    <a:pt x="793" y="1"/>
                    <a:pt x="793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74" name="Google Shape;4292;p64"/>
            <p:cNvSpPr/>
            <p:nvPr/>
          </p:nvSpPr>
          <p:spPr>
            <a:xfrm>
              <a:off x="4710088" y="3712038"/>
              <a:ext cx="313175" cy="607550"/>
            </a:xfrm>
            <a:custGeom>
              <a:avLst/>
              <a:gdLst/>
              <a:ahLst/>
              <a:cxnLst/>
              <a:rect l="l" t="t" r="r" b="b"/>
              <a:pathLst>
                <a:path w="12527" h="24302" extrusionOk="0">
                  <a:moveTo>
                    <a:pt x="12527" y="0"/>
                  </a:moveTo>
                  <a:cubicBezTo>
                    <a:pt x="12526" y="1"/>
                    <a:pt x="0" y="22531"/>
                    <a:pt x="5819" y="24222"/>
                  </a:cubicBezTo>
                  <a:cubicBezTo>
                    <a:pt x="6004" y="24276"/>
                    <a:pt x="6183" y="24302"/>
                    <a:pt x="6357" y="24302"/>
                  </a:cubicBezTo>
                  <a:cubicBezTo>
                    <a:pt x="11707" y="24302"/>
                    <a:pt x="12527" y="2"/>
                    <a:pt x="12527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75" name="Google Shape;4293;p64"/>
            <p:cNvSpPr/>
            <p:nvPr/>
          </p:nvSpPr>
          <p:spPr>
            <a:xfrm>
              <a:off x="4409813" y="3712038"/>
              <a:ext cx="613450" cy="441400"/>
            </a:xfrm>
            <a:custGeom>
              <a:avLst/>
              <a:gdLst/>
              <a:ahLst/>
              <a:cxnLst/>
              <a:rect l="l" t="t" r="r" b="b"/>
              <a:pathLst>
                <a:path w="24538" h="17656" extrusionOk="0">
                  <a:moveTo>
                    <a:pt x="24538" y="0"/>
                  </a:moveTo>
                  <a:cubicBezTo>
                    <a:pt x="24537" y="1"/>
                    <a:pt x="0" y="12398"/>
                    <a:pt x="6106" y="17013"/>
                  </a:cubicBezTo>
                  <a:cubicBezTo>
                    <a:pt x="6693" y="17456"/>
                    <a:pt x="7338" y="17656"/>
                    <a:pt x="8024" y="17656"/>
                  </a:cubicBezTo>
                  <a:cubicBezTo>
                    <a:pt x="14469" y="17656"/>
                    <a:pt x="24538" y="1"/>
                    <a:pt x="24538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76" name="Google Shape;4294;p64"/>
            <p:cNvSpPr/>
            <p:nvPr/>
          </p:nvSpPr>
          <p:spPr>
            <a:xfrm>
              <a:off x="4359838" y="3711938"/>
              <a:ext cx="663425" cy="208425"/>
            </a:xfrm>
            <a:custGeom>
              <a:avLst/>
              <a:gdLst/>
              <a:ahLst/>
              <a:cxnLst/>
              <a:rect l="l" t="t" r="r" b="b"/>
              <a:pathLst>
                <a:path w="26537" h="8337" extrusionOk="0">
                  <a:moveTo>
                    <a:pt x="25753" y="0"/>
                  </a:moveTo>
                  <a:cubicBezTo>
                    <a:pt x="21353" y="0"/>
                    <a:pt x="1" y="312"/>
                    <a:pt x="2329" y="6397"/>
                  </a:cubicBezTo>
                  <a:cubicBezTo>
                    <a:pt x="2860" y="7784"/>
                    <a:pt x="4188" y="8336"/>
                    <a:pt x="5964" y="8336"/>
                  </a:cubicBezTo>
                  <a:cubicBezTo>
                    <a:pt x="12865" y="8336"/>
                    <a:pt x="26537" y="4"/>
                    <a:pt x="26537" y="4"/>
                  </a:cubicBezTo>
                  <a:cubicBezTo>
                    <a:pt x="26537" y="4"/>
                    <a:pt x="26255" y="0"/>
                    <a:pt x="25753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77" name="Google Shape;4295;p64"/>
            <p:cNvSpPr/>
            <p:nvPr/>
          </p:nvSpPr>
          <p:spPr>
            <a:xfrm>
              <a:off x="4465713" y="3158988"/>
              <a:ext cx="1109000" cy="1097775"/>
            </a:xfrm>
            <a:custGeom>
              <a:avLst/>
              <a:gdLst/>
              <a:ahLst/>
              <a:cxnLst/>
              <a:rect l="l" t="t" r="r" b="b"/>
              <a:pathLst>
                <a:path w="44360" h="43911" extrusionOk="0">
                  <a:moveTo>
                    <a:pt x="28768" y="1"/>
                  </a:moveTo>
                  <a:cubicBezTo>
                    <a:pt x="27055" y="1"/>
                    <a:pt x="26172" y="9252"/>
                    <a:pt x="26172" y="9252"/>
                  </a:cubicBezTo>
                  <a:lnTo>
                    <a:pt x="19779" y="8994"/>
                  </a:lnTo>
                  <a:cubicBezTo>
                    <a:pt x="19779" y="8994"/>
                    <a:pt x="19364" y="638"/>
                    <a:pt x="17916" y="380"/>
                  </a:cubicBezTo>
                  <a:cubicBezTo>
                    <a:pt x="17896" y="376"/>
                    <a:pt x="17876" y="375"/>
                    <a:pt x="17858" y="375"/>
                  </a:cubicBezTo>
                  <a:cubicBezTo>
                    <a:pt x="16521" y="375"/>
                    <a:pt x="18891" y="9309"/>
                    <a:pt x="18891" y="9309"/>
                  </a:cubicBezTo>
                  <a:lnTo>
                    <a:pt x="14290" y="11660"/>
                  </a:lnTo>
                  <a:cubicBezTo>
                    <a:pt x="14290" y="11660"/>
                    <a:pt x="8223" y="6400"/>
                    <a:pt x="6371" y="6400"/>
                  </a:cubicBezTo>
                  <a:cubicBezTo>
                    <a:pt x="6249" y="6400"/>
                    <a:pt x="6145" y="6422"/>
                    <a:pt x="6063" y="6471"/>
                  </a:cubicBezTo>
                  <a:cubicBezTo>
                    <a:pt x="4730" y="7245"/>
                    <a:pt x="13086" y="12677"/>
                    <a:pt x="13086" y="12677"/>
                  </a:cubicBezTo>
                  <a:lnTo>
                    <a:pt x="9388" y="16877"/>
                  </a:lnTo>
                  <a:cubicBezTo>
                    <a:pt x="9388" y="16877"/>
                    <a:pt x="4335" y="15444"/>
                    <a:pt x="1851" y="15444"/>
                  </a:cubicBezTo>
                  <a:cubicBezTo>
                    <a:pt x="1144" y="15444"/>
                    <a:pt x="645" y="15560"/>
                    <a:pt x="531" y="15859"/>
                  </a:cubicBezTo>
                  <a:cubicBezTo>
                    <a:pt x="0" y="17206"/>
                    <a:pt x="8242" y="18410"/>
                    <a:pt x="8242" y="18410"/>
                  </a:cubicBezTo>
                  <a:lnTo>
                    <a:pt x="8672" y="23613"/>
                  </a:lnTo>
                  <a:cubicBezTo>
                    <a:pt x="8672" y="23613"/>
                    <a:pt x="172" y="25677"/>
                    <a:pt x="502" y="27239"/>
                  </a:cubicBezTo>
                  <a:cubicBezTo>
                    <a:pt x="565" y="27536"/>
                    <a:pt x="913" y="27655"/>
                    <a:pt x="1434" y="27655"/>
                  </a:cubicBezTo>
                  <a:cubicBezTo>
                    <a:pt x="3636" y="27655"/>
                    <a:pt x="8929" y="25519"/>
                    <a:pt x="8929" y="25519"/>
                  </a:cubicBezTo>
                  <a:lnTo>
                    <a:pt x="11008" y="29719"/>
                  </a:lnTo>
                  <a:cubicBezTo>
                    <a:pt x="11008" y="29719"/>
                    <a:pt x="4314" y="35724"/>
                    <a:pt x="5346" y="36928"/>
                  </a:cubicBezTo>
                  <a:cubicBezTo>
                    <a:pt x="5436" y="37031"/>
                    <a:pt x="5564" y="37078"/>
                    <a:pt x="5723" y="37078"/>
                  </a:cubicBezTo>
                  <a:cubicBezTo>
                    <a:pt x="7428" y="37078"/>
                    <a:pt x="12728" y="31682"/>
                    <a:pt x="12728" y="31682"/>
                  </a:cubicBezTo>
                  <a:cubicBezTo>
                    <a:pt x="12728" y="31682"/>
                    <a:pt x="14574" y="36205"/>
                    <a:pt x="17251" y="36426"/>
                  </a:cubicBezTo>
                  <a:lnTo>
                    <a:pt x="17251" y="36426"/>
                  </a:lnTo>
                  <a:cubicBezTo>
                    <a:pt x="17127" y="36751"/>
                    <a:pt x="14883" y="42679"/>
                    <a:pt x="16096" y="43808"/>
                  </a:cubicBezTo>
                  <a:cubicBezTo>
                    <a:pt x="16170" y="43877"/>
                    <a:pt x="16244" y="43910"/>
                    <a:pt x="16320" y="43910"/>
                  </a:cubicBezTo>
                  <a:cubicBezTo>
                    <a:pt x="17522" y="43910"/>
                    <a:pt x="18905" y="35638"/>
                    <a:pt x="18905" y="35638"/>
                  </a:cubicBezTo>
                  <a:lnTo>
                    <a:pt x="24538" y="35366"/>
                  </a:lnTo>
                  <a:cubicBezTo>
                    <a:pt x="24538" y="35366"/>
                    <a:pt x="26334" y="43911"/>
                    <a:pt x="27927" y="43911"/>
                  </a:cubicBezTo>
                  <a:cubicBezTo>
                    <a:pt x="27944" y="43911"/>
                    <a:pt x="27961" y="43910"/>
                    <a:pt x="27978" y="43908"/>
                  </a:cubicBezTo>
                  <a:cubicBezTo>
                    <a:pt x="29583" y="43736"/>
                    <a:pt x="25785" y="34749"/>
                    <a:pt x="25785" y="34749"/>
                  </a:cubicBezTo>
                  <a:lnTo>
                    <a:pt x="30643" y="34362"/>
                  </a:lnTo>
                  <a:lnTo>
                    <a:pt x="32120" y="33918"/>
                  </a:lnTo>
                  <a:cubicBezTo>
                    <a:pt x="32120" y="33918"/>
                    <a:pt x="36910" y="37362"/>
                    <a:pt x="38209" y="37362"/>
                  </a:cubicBezTo>
                  <a:cubicBezTo>
                    <a:pt x="38264" y="37362"/>
                    <a:pt x="38313" y="37356"/>
                    <a:pt x="38354" y="37344"/>
                  </a:cubicBezTo>
                  <a:cubicBezTo>
                    <a:pt x="39401" y="37043"/>
                    <a:pt x="33639" y="32671"/>
                    <a:pt x="33639" y="32671"/>
                  </a:cubicBezTo>
                  <a:lnTo>
                    <a:pt x="37007" y="28300"/>
                  </a:lnTo>
                  <a:cubicBezTo>
                    <a:pt x="37007" y="28300"/>
                    <a:pt x="40697" y="29268"/>
                    <a:pt x="42627" y="29268"/>
                  </a:cubicBezTo>
                  <a:cubicBezTo>
                    <a:pt x="43237" y="29268"/>
                    <a:pt x="43672" y="29171"/>
                    <a:pt x="43758" y="28916"/>
                  </a:cubicBezTo>
                  <a:cubicBezTo>
                    <a:pt x="44116" y="27855"/>
                    <a:pt x="36978" y="27225"/>
                    <a:pt x="36978" y="27225"/>
                  </a:cubicBezTo>
                  <a:lnTo>
                    <a:pt x="38096" y="19543"/>
                  </a:lnTo>
                  <a:cubicBezTo>
                    <a:pt x="38096" y="19543"/>
                    <a:pt x="44360" y="17264"/>
                    <a:pt x="43772" y="16017"/>
                  </a:cubicBezTo>
                  <a:cubicBezTo>
                    <a:pt x="43663" y="15785"/>
                    <a:pt x="43346" y="15691"/>
                    <a:pt x="42900" y="15691"/>
                  </a:cubicBezTo>
                  <a:cubicBezTo>
                    <a:pt x="40946" y="15691"/>
                    <a:pt x="36534" y="17507"/>
                    <a:pt x="36534" y="17507"/>
                  </a:cubicBezTo>
                  <a:lnTo>
                    <a:pt x="32607" y="12018"/>
                  </a:lnTo>
                  <a:cubicBezTo>
                    <a:pt x="32607" y="12018"/>
                    <a:pt x="38985" y="7503"/>
                    <a:pt x="38469" y="6056"/>
                  </a:cubicBezTo>
                  <a:cubicBezTo>
                    <a:pt x="38421" y="5919"/>
                    <a:pt x="38318" y="5856"/>
                    <a:pt x="38171" y="5856"/>
                  </a:cubicBezTo>
                  <a:cubicBezTo>
                    <a:pt x="36754" y="5856"/>
                    <a:pt x="31245" y="11660"/>
                    <a:pt x="31245" y="11660"/>
                  </a:cubicBezTo>
                  <a:lnTo>
                    <a:pt x="27763" y="9151"/>
                  </a:lnTo>
                  <a:cubicBezTo>
                    <a:pt x="27763" y="9151"/>
                    <a:pt x="30729" y="538"/>
                    <a:pt x="28909" y="22"/>
                  </a:cubicBezTo>
                  <a:cubicBezTo>
                    <a:pt x="28861" y="8"/>
                    <a:pt x="28814" y="1"/>
                    <a:pt x="28768" y="1"/>
                  </a:cubicBezTo>
                  <a:close/>
                </a:path>
              </a:pathLst>
            </a:custGeom>
            <a:solidFill>
              <a:srgbClr val="0092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78" name="Google Shape;4296;p64"/>
            <p:cNvSpPr/>
            <p:nvPr/>
          </p:nvSpPr>
          <p:spPr>
            <a:xfrm>
              <a:off x="4502613" y="3220788"/>
              <a:ext cx="1011550" cy="973325"/>
            </a:xfrm>
            <a:custGeom>
              <a:avLst/>
              <a:gdLst/>
              <a:ahLst/>
              <a:cxnLst/>
              <a:rect l="l" t="t" r="r" b="b"/>
              <a:pathLst>
                <a:path w="40462" h="38933" extrusionOk="0">
                  <a:moveTo>
                    <a:pt x="20998" y="0"/>
                  </a:moveTo>
                  <a:cubicBezTo>
                    <a:pt x="13129" y="0"/>
                    <a:pt x="6020" y="4745"/>
                    <a:pt x="3010" y="12011"/>
                  </a:cubicBezTo>
                  <a:cubicBezTo>
                    <a:pt x="1" y="19292"/>
                    <a:pt x="1663" y="27662"/>
                    <a:pt x="7239" y="33238"/>
                  </a:cubicBezTo>
                  <a:cubicBezTo>
                    <a:pt x="10958" y="36957"/>
                    <a:pt x="15934" y="38933"/>
                    <a:pt x="21000" y="38933"/>
                  </a:cubicBezTo>
                  <a:cubicBezTo>
                    <a:pt x="23509" y="38933"/>
                    <a:pt x="26040" y="38448"/>
                    <a:pt x="28451" y="37451"/>
                  </a:cubicBezTo>
                  <a:cubicBezTo>
                    <a:pt x="35717" y="34442"/>
                    <a:pt x="40462" y="27347"/>
                    <a:pt x="40462" y="19464"/>
                  </a:cubicBezTo>
                  <a:cubicBezTo>
                    <a:pt x="40462" y="8715"/>
                    <a:pt x="31747" y="0"/>
                    <a:pt x="20998" y="0"/>
                  </a:cubicBezTo>
                  <a:close/>
                </a:path>
              </a:pathLst>
            </a:custGeom>
            <a:solidFill>
              <a:srgbClr val="FFD3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79" name="Google Shape;4297;p64"/>
            <p:cNvSpPr/>
            <p:nvPr/>
          </p:nvSpPr>
          <p:spPr>
            <a:xfrm>
              <a:off x="4614763" y="3287063"/>
              <a:ext cx="817700" cy="812700"/>
            </a:xfrm>
            <a:custGeom>
              <a:avLst/>
              <a:gdLst/>
              <a:ahLst/>
              <a:cxnLst/>
              <a:rect l="l" t="t" r="r" b="b"/>
              <a:pathLst>
                <a:path w="32708" h="32508" extrusionOk="0">
                  <a:moveTo>
                    <a:pt x="12370" y="1"/>
                  </a:moveTo>
                  <a:cubicBezTo>
                    <a:pt x="12312" y="1"/>
                    <a:pt x="12269" y="15"/>
                    <a:pt x="12212" y="15"/>
                  </a:cubicBezTo>
                  <a:cubicBezTo>
                    <a:pt x="11237" y="144"/>
                    <a:pt x="11166" y="1463"/>
                    <a:pt x="11438" y="2982"/>
                  </a:cubicBezTo>
                  <a:cubicBezTo>
                    <a:pt x="12312" y="4415"/>
                    <a:pt x="13043" y="5920"/>
                    <a:pt x="13631" y="7483"/>
                  </a:cubicBezTo>
                  <a:cubicBezTo>
                    <a:pt x="13918" y="7397"/>
                    <a:pt x="14204" y="7325"/>
                    <a:pt x="14505" y="7268"/>
                  </a:cubicBezTo>
                  <a:cubicBezTo>
                    <a:pt x="14233" y="5232"/>
                    <a:pt x="14090" y="3226"/>
                    <a:pt x="14247" y="1592"/>
                  </a:cubicBezTo>
                  <a:cubicBezTo>
                    <a:pt x="13717" y="675"/>
                    <a:pt x="13086" y="1"/>
                    <a:pt x="12370" y="1"/>
                  </a:cubicBezTo>
                  <a:close/>
                  <a:moveTo>
                    <a:pt x="20840" y="273"/>
                  </a:moveTo>
                  <a:cubicBezTo>
                    <a:pt x="20109" y="273"/>
                    <a:pt x="19450" y="1234"/>
                    <a:pt x="18920" y="2423"/>
                  </a:cubicBezTo>
                  <a:cubicBezTo>
                    <a:pt x="18934" y="4057"/>
                    <a:pt x="18819" y="5691"/>
                    <a:pt x="18576" y="7311"/>
                  </a:cubicBezTo>
                  <a:cubicBezTo>
                    <a:pt x="18948" y="7397"/>
                    <a:pt x="19307" y="7497"/>
                    <a:pt x="19665" y="7626"/>
                  </a:cubicBezTo>
                  <a:cubicBezTo>
                    <a:pt x="20253" y="6150"/>
                    <a:pt x="20969" y="4716"/>
                    <a:pt x="21801" y="3340"/>
                  </a:cubicBezTo>
                  <a:cubicBezTo>
                    <a:pt x="21915" y="1778"/>
                    <a:pt x="21772" y="345"/>
                    <a:pt x="20912" y="273"/>
                  </a:cubicBezTo>
                  <a:close/>
                  <a:moveTo>
                    <a:pt x="5213" y="4142"/>
                  </a:moveTo>
                  <a:cubicBezTo>
                    <a:pt x="4864" y="4142"/>
                    <a:pt x="4542" y="4255"/>
                    <a:pt x="4272" y="4458"/>
                  </a:cubicBezTo>
                  <a:cubicBezTo>
                    <a:pt x="3469" y="5103"/>
                    <a:pt x="3842" y="6293"/>
                    <a:pt x="4630" y="7526"/>
                  </a:cubicBezTo>
                  <a:cubicBezTo>
                    <a:pt x="6006" y="8257"/>
                    <a:pt x="7540" y="9317"/>
                    <a:pt x="9045" y="10492"/>
                  </a:cubicBezTo>
                  <a:cubicBezTo>
                    <a:pt x="9303" y="10191"/>
                    <a:pt x="9575" y="9905"/>
                    <a:pt x="9861" y="9647"/>
                  </a:cubicBezTo>
                  <a:cubicBezTo>
                    <a:pt x="8486" y="7870"/>
                    <a:pt x="7253" y="6021"/>
                    <a:pt x="6579" y="4444"/>
                  </a:cubicBezTo>
                  <a:cubicBezTo>
                    <a:pt x="6164" y="4258"/>
                    <a:pt x="5719" y="4157"/>
                    <a:pt x="5275" y="4143"/>
                  </a:cubicBezTo>
                  <a:cubicBezTo>
                    <a:pt x="5254" y="4142"/>
                    <a:pt x="5233" y="4142"/>
                    <a:pt x="5213" y="4142"/>
                  </a:cubicBezTo>
                  <a:close/>
                  <a:moveTo>
                    <a:pt x="28002" y="5073"/>
                  </a:moveTo>
                  <a:cubicBezTo>
                    <a:pt x="27985" y="5073"/>
                    <a:pt x="27967" y="5073"/>
                    <a:pt x="27949" y="5075"/>
                  </a:cubicBezTo>
                  <a:lnTo>
                    <a:pt x="27935" y="5075"/>
                  </a:lnTo>
                  <a:cubicBezTo>
                    <a:pt x="27290" y="5075"/>
                    <a:pt x="26401" y="5548"/>
                    <a:pt x="25541" y="6150"/>
                  </a:cubicBezTo>
                  <a:cubicBezTo>
                    <a:pt x="24782" y="7382"/>
                    <a:pt x="23965" y="8572"/>
                    <a:pt x="23062" y="9704"/>
                  </a:cubicBezTo>
                  <a:cubicBezTo>
                    <a:pt x="23363" y="9991"/>
                    <a:pt x="23650" y="10292"/>
                    <a:pt x="23907" y="10607"/>
                  </a:cubicBezTo>
                  <a:cubicBezTo>
                    <a:pt x="24911" y="9833"/>
                    <a:pt x="25943" y="9116"/>
                    <a:pt x="27032" y="8472"/>
                  </a:cubicBezTo>
                  <a:cubicBezTo>
                    <a:pt x="28193" y="7196"/>
                    <a:pt x="29211" y="5734"/>
                    <a:pt x="28465" y="5218"/>
                  </a:cubicBezTo>
                  <a:cubicBezTo>
                    <a:pt x="28324" y="5128"/>
                    <a:pt x="28159" y="5073"/>
                    <a:pt x="28002" y="5073"/>
                  </a:cubicBezTo>
                  <a:close/>
                  <a:moveTo>
                    <a:pt x="29770" y="11811"/>
                  </a:moveTo>
                  <a:lnTo>
                    <a:pt x="29741" y="11825"/>
                  </a:lnTo>
                  <a:cubicBezTo>
                    <a:pt x="29742" y="11825"/>
                    <a:pt x="29743" y="11825"/>
                    <a:pt x="29744" y="11825"/>
                  </a:cubicBezTo>
                  <a:lnTo>
                    <a:pt x="29743" y="11825"/>
                  </a:lnTo>
                  <a:cubicBezTo>
                    <a:pt x="29752" y="11821"/>
                    <a:pt x="29761" y="11816"/>
                    <a:pt x="29770" y="11811"/>
                  </a:cubicBezTo>
                  <a:close/>
                  <a:moveTo>
                    <a:pt x="29743" y="11825"/>
                  </a:moveTo>
                  <a:lnTo>
                    <a:pt x="29743" y="11825"/>
                  </a:lnTo>
                  <a:cubicBezTo>
                    <a:pt x="28419" y="12551"/>
                    <a:pt x="27066" y="13205"/>
                    <a:pt x="25670" y="13775"/>
                  </a:cubicBezTo>
                  <a:cubicBezTo>
                    <a:pt x="25814" y="14205"/>
                    <a:pt x="25914" y="14635"/>
                    <a:pt x="26000" y="15064"/>
                  </a:cubicBezTo>
                  <a:cubicBezTo>
                    <a:pt x="27276" y="14864"/>
                    <a:pt x="28551" y="14749"/>
                    <a:pt x="29841" y="14692"/>
                  </a:cubicBezTo>
                  <a:cubicBezTo>
                    <a:pt x="31360" y="14133"/>
                    <a:pt x="32708" y="13402"/>
                    <a:pt x="32392" y="12657"/>
                  </a:cubicBezTo>
                  <a:cubicBezTo>
                    <a:pt x="32120" y="12041"/>
                    <a:pt x="31004" y="11826"/>
                    <a:pt x="29744" y="11825"/>
                  </a:cubicBezTo>
                  <a:close/>
                  <a:moveTo>
                    <a:pt x="2996" y="11711"/>
                  </a:moveTo>
                  <a:cubicBezTo>
                    <a:pt x="1678" y="11711"/>
                    <a:pt x="488" y="11926"/>
                    <a:pt x="259" y="12657"/>
                  </a:cubicBezTo>
                  <a:cubicBezTo>
                    <a:pt x="15" y="13431"/>
                    <a:pt x="846" y="14276"/>
                    <a:pt x="1878" y="15007"/>
                  </a:cubicBezTo>
                  <a:lnTo>
                    <a:pt x="2423" y="15007"/>
                  </a:lnTo>
                  <a:cubicBezTo>
                    <a:pt x="3885" y="15021"/>
                    <a:pt x="5347" y="15122"/>
                    <a:pt x="6809" y="15308"/>
                  </a:cubicBezTo>
                  <a:cubicBezTo>
                    <a:pt x="6895" y="14764"/>
                    <a:pt x="7024" y="14219"/>
                    <a:pt x="7196" y="13689"/>
                  </a:cubicBezTo>
                  <a:cubicBezTo>
                    <a:pt x="5877" y="13115"/>
                    <a:pt x="4601" y="12470"/>
                    <a:pt x="3369" y="11739"/>
                  </a:cubicBezTo>
                  <a:lnTo>
                    <a:pt x="3010" y="11739"/>
                  </a:lnTo>
                  <a:lnTo>
                    <a:pt x="2996" y="11711"/>
                  </a:lnTo>
                  <a:close/>
                  <a:moveTo>
                    <a:pt x="25971" y="18805"/>
                  </a:moveTo>
                  <a:cubicBezTo>
                    <a:pt x="25857" y="19307"/>
                    <a:pt x="25713" y="19823"/>
                    <a:pt x="25527" y="20310"/>
                  </a:cubicBezTo>
                  <a:cubicBezTo>
                    <a:pt x="26473" y="20712"/>
                    <a:pt x="27419" y="21127"/>
                    <a:pt x="28293" y="21571"/>
                  </a:cubicBezTo>
                  <a:cubicBezTo>
                    <a:pt x="28881" y="21743"/>
                    <a:pt x="29483" y="21844"/>
                    <a:pt x="30085" y="21858"/>
                  </a:cubicBezTo>
                  <a:cubicBezTo>
                    <a:pt x="30887" y="21858"/>
                    <a:pt x="31489" y="21586"/>
                    <a:pt x="31547" y="20826"/>
                  </a:cubicBezTo>
                  <a:cubicBezTo>
                    <a:pt x="31604" y="20067"/>
                    <a:pt x="31174" y="19522"/>
                    <a:pt x="30529" y="19092"/>
                  </a:cubicBezTo>
                  <a:lnTo>
                    <a:pt x="30357" y="19092"/>
                  </a:lnTo>
                  <a:cubicBezTo>
                    <a:pt x="28895" y="19078"/>
                    <a:pt x="27433" y="18977"/>
                    <a:pt x="25986" y="18805"/>
                  </a:cubicBezTo>
                  <a:close/>
                  <a:moveTo>
                    <a:pt x="6866" y="18562"/>
                  </a:moveTo>
                  <a:cubicBezTo>
                    <a:pt x="5490" y="18691"/>
                    <a:pt x="4114" y="18777"/>
                    <a:pt x="2867" y="18791"/>
                  </a:cubicBezTo>
                  <a:cubicBezTo>
                    <a:pt x="1405" y="19508"/>
                    <a:pt x="1" y="20468"/>
                    <a:pt x="345" y="21371"/>
                  </a:cubicBezTo>
                  <a:cubicBezTo>
                    <a:pt x="502" y="21801"/>
                    <a:pt x="1047" y="21958"/>
                    <a:pt x="1778" y="21958"/>
                  </a:cubicBezTo>
                  <a:cubicBezTo>
                    <a:pt x="2638" y="21930"/>
                    <a:pt x="3483" y="21801"/>
                    <a:pt x="4300" y="21586"/>
                  </a:cubicBezTo>
                  <a:cubicBezTo>
                    <a:pt x="5246" y="21099"/>
                    <a:pt x="6264" y="20626"/>
                    <a:pt x="7310" y="20196"/>
                  </a:cubicBezTo>
                  <a:cubicBezTo>
                    <a:pt x="7124" y="19665"/>
                    <a:pt x="6966" y="19121"/>
                    <a:pt x="6866" y="18562"/>
                  </a:cubicBezTo>
                  <a:close/>
                  <a:moveTo>
                    <a:pt x="23693" y="23306"/>
                  </a:moveTo>
                  <a:cubicBezTo>
                    <a:pt x="23463" y="23564"/>
                    <a:pt x="23220" y="23807"/>
                    <a:pt x="22976" y="24037"/>
                  </a:cubicBezTo>
                  <a:cubicBezTo>
                    <a:pt x="23621" y="24854"/>
                    <a:pt x="24251" y="25699"/>
                    <a:pt x="24810" y="26516"/>
                  </a:cubicBezTo>
                  <a:cubicBezTo>
                    <a:pt x="25627" y="27176"/>
                    <a:pt x="26487" y="27691"/>
                    <a:pt x="27161" y="27691"/>
                  </a:cubicBezTo>
                  <a:cubicBezTo>
                    <a:pt x="27347" y="27691"/>
                    <a:pt x="27534" y="27649"/>
                    <a:pt x="27691" y="27563"/>
                  </a:cubicBezTo>
                  <a:cubicBezTo>
                    <a:pt x="28150" y="27290"/>
                    <a:pt x="28121" y="26717"/>
                    <a:pt x="27849" y="26043"/>
                  </a:cubicBezTo>
                  <a:cubicBezTo>
                    <a:pt x="26387" y="25241"/>
                    <a:pt x="25011" y="24323"/>
                    <a:pt x="23693" y="23306"/>
                  </a:cubicBezTo>
                  <a:close/>
                  <a:moveTo>
                    <a:pt x="9145" y="23277"/>
                  </a:moveTo>
                  <a:cubicBezTo>
                    <a:pt x="7955" y="24180"/>
                    <a:pt x="6694" y="25011"/>
                    <a:pt x="5404" y="25771"/>
                  </a:cubicBezTo>
                  <a:cubicBezTo>
                    <a:pt x="4974" y="26860"/>
                    <a:pt x="4773" y="27878"/>
                    <a:pt x="5275" y="28279"/>
                  </a:cubicBezTo>
                  <a:cubicBezTo>
                    <a:pt x="5404" y="28369"/>
                    <a:pt x="5544" y="28425"/>
                    <a:pt x="5696" y="28425"/>
                  </a:cubicBezTo>
                  <a:cubicBezTo>
                    <a:pt x="5713" y="28425"/>
                    <a:pt x="5730" y="28424"/>
                    <a:pt x="5748" y="28422"/>
                  </a:cubicBezTo>
                  <a:cubicBezTo>
                    <a:pt x="6393" y="28422"/>
                    <a:pt x="7353" y="27835"/>
                    <a:pt x="8314" y="27090"/>
                  </a:cubicBezTo>
                  <a:cubicBezTo>
                    <a:pt x="8873" y="26187"/>
                    <a:pt x="9532" y="25255"/>
                    <a:pt x="10234" y="24338"/>
                  </a:cubicBezTo>
                  <a:cubicBezTo>
                    <a:pt x="9847" y="24008"/>
                    <a:pt x="9489" y="23650"/>
                    <a:pt x="9145" y="23277"/>
                  </a:cubicBezTo>
                  <a:close/>
                  <a:moveTo>
                    <a:pt x="19493" y="26072"/>
                  </a:moveTo>
                  <a:cubicBezTo>
                    <a:pt x="19092" y="26201"/>
                    <a:pt x="18690" y="26301"/>
                    <a:pt x="18275" y="26387"/>
                  </a:cubicBezTo>
                  <a:cubicBezTo>
                    <a:pt x="18418" y="27649"/>
                    <a:pt x="18533" y="28910"/>
                    <a:pt x="18561" y="30085"/>
                  </a:cubicBezTo>
                  <a:cubicBezTo>
                    <a:pt x="19106" y="31045"/>
                    <a:pt x="19694" y="31834"/>
                    <a:pt x="20267" y="31834"/>
                  </a:cubicBezTo>
                  <a:cubicBezTo>
                    <a:pt x="20324" y="31834"/>
                    <a:pt x="20382" y="31834"/>
                    <a:pt x="20439" y="31805"/>
                  </a:cubicBezTo>
                  <a:cubicBezTo>
                    <a:pt x="21041" y="31633"/>
                    <a:pt x="21127" y="30558"/>
                    <a:pt x="21012" y="29340"/>
                  </a:cubicBezTo>
                  <a:cubicBezTo>
                    <a:pt x="20453" y="28279"/>
                    <a:pt x="19937" y="27190"/>
                    <a:pt x="19493" y="26072"/>
                  </a:cubicBezTo>
                  <a:close/>
                  <a:moveTo>
                    <a:pt x="13287" y="26043"/>
                  </a:moveTo>
                  <a:cubicBezTo>
                    <a:pt x="12685" y="27448"/>
                    <a:pt x="12026" y="28809"/>
                    <a:pt x="11266" y="30142"/>
                  </a:cubicBezTo>
                  <a:cubicBezTo>
                    <a:pt x="11309" y="31289"/>
                    <a:pt x="11567" y="32221"/>
                    <a:pt x="12226" y="32464"/>
                  </a:cubicBezTo>
                  <a:cubicBezTo>
                    <a:pt x="12312" y="32493"/>
                    <a:pt x="12398" y="32507"/>
                    <a:pt x="12499" y="32507"/>
                  </a:cubicBezTo>
                  <a:cubicBezTo>
                    <a:pt x="13273" y="32507"/>
                    <a:pt x="13946" y="31346"/>
                    <a:pt x="14491" y="29985"/>
                  </a:cubicBezTo>
                  <a:cubicBezTo>
                    <a:pt x="14520" y="28852"/>
                    <a:pt x="14634" y="27634"/>
                    <a:pt x="14792" y="26416"/>
                  </a:cubicBezTo>
                  <a:cubicBezTo>
                    <a:pt x="14276" y="26330"/>
                    <a:pt x="13774" y="26201"/>
                    <a:pt x="13287" y="26043"/>
                  </a:cubicBezTo>
                  <a:close/>
                </a:path>
              </a:pathLst>
            </a:custGeom>
            <a:solidFill>
              <a:srgbClr val="FF885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80" name="Google Shape;4298;p64"/>
            <p:cNvSpPr/>
            <p:nvPr/>
          </p:nvSpPr>
          <p:spPr>
            <a:xfrm>
              <a:off x="4895338" y="3237588"/>
              <a:ext cx="265125" cy="477350"/>
            </a:xfrm>
            <a:custGeom>
              <a:avLst/>
              <a:gdLst/>
              <a:ahLst/>
              <a:cxnLst/>
              <a:rect l="l" t="t" r="r" b="b"/>
              <a:pathLst>
                <a:path w="10605" h="19094" extrusionOk="0">
                  <a:moveTo>
                    <a:pt x="5419" y="0"/>
                  </a:moveTo>
                  <a:cubicBezTo>
                    <a:pt x="5391" y="0"/>
                    <a:pt x="5361" y="1"/>
                    <a:pt x="5332" y="2"/>
                  </a:cubicBezTo>
                  <a:cubicBezTo>
                    <a:pt x="0" y="217"/>
                    <a:pt x="5332" y="19093"/>
                    <a:pt x="5332" y="19093"/>
                  </a:cubicBezTo>
                  <a:cubicBezTo>
                    <a:pt x="5332" y="19093"/>
                    <a:pt x="10605" y="0"/>
                    <a:pt x="5419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81" name="Google Shape;4299;p64"/>
            <p:cNvSpPr/>
            <p:nvPr/>
          </p:nvSpPr>
          <p:spPr>
            <a:xfrm>
              <a:off x="4664213" y="3294288"/>
              <a:ext cx="364425" cy="420650"/>
            </a:xfrm>
            <a:custGeom>
              <a:avLst/>
              <a:gdLst/>
              <a:ahLst/>
              <a:cxnLst/>
              <a:rect l="l" t="t" r="r" b="b"/>
              <a:pathLst>
                <a:path w="14577" h="16826" extrusionOk="0">
                  <a:moveTo>
                    <a:pt x="6090" y="1"/>
                  </a:moveTo>
                  <a:cubicBezTo>
                    <a:pt x="5789" y="1"/>
                    <a:pt x="5483" y="69"/>
                    <a:pt x="5175" y="214"/>
                  </a:cubicBezTo>
                  <a:cubicBezTo>
                    <a:pt x="1" y="2636"/>
                    <a:pt x="14577" y="16825"/>
                    <a:pt x="14577" y="16825"/>
                  </a:cubicBezTo>
                  <a:cubicBezTo>
                    <a:pt x="14577" y="16825"/>
                    <a:pt x="10827" y="1"/>
                    <a:pt x="6090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82" name="Google Shape;4300;p64"/>
            <p:cNvSpPr/>
            <p:nvPr/>
          </p:nvSpPr>
          <p:spPr>
            <a:xfrm>
              <a:off x="5028613" y="3297963"/>
              <a:ext cx="358000" cy="416975"/>
            </a:xfrm>
            <a:custGeom>
              <a:avLst/>
              <a:gdLst/>
              <a:ahLst/>
              <a:cxnLst/>
              <a:rect l="l" t="t" r="r" b="b"/>
              <a:pathLst>
                <a:path w="14320" h="16679" extrusionOk="0">
                  <a:moveTo>
                    <a:pt x="8717" y="1"/>
                  </a:moveTo>
                  <a:cubicBezTo>
                    <a:pt x="4186" y="1"/>
                    <a:pt x="1" y="16678"/>
                    <a:pt x="1" y="16678"/>
                  </a:cubicBezTo>
                  <a:cubicBezTo>
                    <a:pt x="1" y="16678"/>
                    <a:pt x="14319" y="2259"/>
                    <a:pt x="9489" y="167"/>
                  </a:cubicBezTo>
                  <a:cubicBezTo>
                    <a:pt x="9231" y="54"/>
                    <a:pt x="8974" y="1"/>
                    <a:pt x="8717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83" name="Google Shape;4301;p64"/>
            <p:cNvSpPr/>
            <p:nvPr/>
          </p:nvSpPr>
          <p:spPr>
            <a:xfrm>
              <a:off x="5028613" y="3459863"/>
              <a:ext cx="489850" cy="255075"/>
            </a:xfrm>
            <a:custGeom>
              <a:avLst/>
              <a:gdLst/>
              <a:ahLst/>
              <a:cxnLst/>
              <a:rect l="l" t="t" r="r" b="b"/>
              <a:pathLst>
                <a:path w="19594" h="10203" extrusionOk="0">
                  <a:moveTo>
                    <a:pt x="14702" y="1"/>
                  </a:moveTo>
                  <a:cubicBezTo>
                    <a:pt x="9971" y="1"/>
                    <a:pt x="1" y="10202"/>
                    <a:pt x="1" y="10202"/>
                  </a:cubicBezTo>
                  <a:cubicBezTo>
                    <a:pt x="1" y="10202"/>
                    <a:pt x="19594" y="4225"/>
                    <a:pt x="16340" y="657"/>
                  </a:cubicBezTo>
                  <a:cubicBezTo>
                    <a:pt x="15925" y="201"/>
                    <a:pt x="15365" y="1"/>
                    <a:pt x="14702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84" name="Google Shape;4302;p64"/>
            <p:cNvSpPr/>
            <p:nvPr/>
          </p:nvSpPr>
          <p:spPr>
            <a:xfrm>
              <a:off x="4566388" y="3450788"/>
              <a:ext cx="462250" cy="264150"/>
            </a:xfrm>
            <a:custGeom>
              <a:avLst/>
              <a:gdLst/>
              <a:ahLst/>
              <a:cxnLst/>
              <a:rect l="l" t="t" r="r" b="b"/>
              <a:pathLst>
                <a:path w="18490" h="10566" extrusionOk="0">
                  <a:moveTo>
                    <a:pt x="3604" y="1"/>
                  </a:moveTo>
                  <a:cubicBezTo>
                    <a:pt x="2954" y="1"/>
                    <a:pt x="2454" y="248"/>
                    <a:pt x="2165" y="819"/>
                  </a:cubicBezTo>
                  <a:cubicBezTo>
                    <a:pt x="1" y="5133"/>
                    <a:pt x="18490" y="10565"/>
                    <a:pt x="18490" y="10565"/>
                  </a:cubicBezTo>
                  <a:cubicBezTo>
                    <a:pt x="18490" y="10565"/>
                    <a:pt x="7850" y="1"/>
                    <a:pt x="3604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85" name="Google Shape;4303;p64"/>
            <p:cNvSpPr/>
            <p:nvPr/>
          </p:nvSpPr>
          <p:spPr>
            <a:xfrm>
              <a:off x="4553213" y="3662238"/>
              <a:ext cx="475425" cy="94750"/>
            </a:xfrm>
            <a:custGeom>
              <a:avLst/>
              <a:gdLst/>
              <a:ahLst/>
              <a:cxnLst/>
              <a:rect l="l" t="t" r="r" b="b"/>
              <a:pathLst>
                <a:path w="19017" h="3790" extrusionOk="0">
                  <a:moveTo>
                    <a:pt x="4880" y="0"/>
                  </a:moveTo>
                  <a:cubicBezTo>
                    <a:pt x="2261" y="0"/>
                    <a:pt x="292" y="462"/>
                    <a:pt x="155" y="1820"/>
                  </a:cubicBezTo>
                  <a:cubicBezTo>
                    <a:pt x="0" y="3306"/>
                    <a:pt x="2251" y="3790"/>
                    <a:pt x="5247" y="3790"/>
                  </a:cubicBezTo>
                  <a:cubicBezTo>
                    <a:pt x="10835" y="3790"/>
                    <a:pt x="19017" y="2107"/>
                    <a:pt x="19017" y="2107"/>
                  </a:cubicBezTo>
                  <a:cubicBezTo>
                    <a:pt x="19017" y="2107"/>
                    <a:pt x="10469" y="0"/>
                    <a:pt x="4880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86" name="Google Shape;4304;p64"/>
            <p:cNvSpPr/>
            <p:nvPr/>
          </p:nvSpPr>
          <p:spPr>
            <a:xfrm>
              <a:off x="4702188" y="3714913"/>
              <a:ext cx="326450" cy="408475"/>
            </a:xfrm>
            <a:custGeom>
              <a:avLst/>
              <a:gdLst/>
              <a:ahLst/>
              <a:cxnLst/>
              <a:rect l="l" t="t" r="r" b="b"/>
              <a:pathLst>
                <a:path w="13058" h="16339" extrusionOk="0">
                  <a:moveTo>
                    <a:pt x="13058" y="0"/>
                  </a:moveTo>
                  <a:cubicBezTo>
                    <a:pt x="13057" y="1"/>
                    <a:pt x="1" y="13057"/>
                    <a:pt x="3627" y="16024"/>
                  </a:cubicBezTo>
                  <a:cubicBezTo>
                    <a:pt x="3889" y="16239"/>
                    <a:pt x="4162" y="16339"/>
                    <a:pt x="4444" y="16339"/>
                  </a:cubicBezTo>
                  <a:cubicBezTo>
                    <a:pt x="8051" y="16339"/>
                    <a:pt x="13058" y="1"/>
                    <a:pt x="13058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87" name="Google Shape;4305;p64"/>
            <p:cNvSpPr/>
            <p:nvPr/>
          </p:nvSpPr>
          <p:spPr>
            <a:xfrm>
              <a:off x="4574988" y="3714913"/>
              <a:ext cx="453650" cy="250950"/>
            </a:xfrm>
            <a:custGeom>
              <a:avLst/>
              <a:gdLst/>
              <a:ahLst/>
              <a:cxnLst/>
              <a:rect l="l" t="t" r="r" b="b"/>
              <a:pathLst>
                <a:path w="18146" h="10038" extrusionOk="0">
                  <a:moveTo>
                    <a:pt x="18146" y="0"/>
                  </a:moveTo>
                  <a:lnTo>
                    <a:pt x="18146" y="0"/>
                  </a:lnTo>
                  <a:cubicBezTo>
                    <a:pt x="18145" y="0"/>
                    <a:pt x="1" y="4759"/>
                    <a:pt x="1821" y="9159"/>
                  </a:cubicBezTo>
                  <a:cubicBezTo>
                    <a:pt x="2073" y="9773"/>
                    <a:pt x="2573" y="10037"/>
                    <a:pt x="3247" y="10037"/>
                  </a:cubicBezTo>
                  <a:cubicBezTo>
                    <a:pt x="7398" y="10037"/>
                    <a:pt x="18146" y="0"/>
                    <a:pt x="18146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88" name="Google Shape;4306;p64"/>
            <p:cNvSpPr/>
            <p:nvPr/>
          </p:nvSpPr>
          <p:spPr>
            <a:xfrm>
              <a:off x="5028613" y="3654263"/>
              <a:ext cx="473275" cy="110675"/>
            </a:xfrm>
            <a:custGeom>
              <a:avLst/>
              <a:gdLst/>
              <a:ahLst/>
              <a:cxnLst/>
              <a:rect l="l" t="t" r="r" b="b"/>
              <a:pathLst>
                <a:path w="18931" h="4427" extrusionOk="0">
                  <a:moveTo>
                    <a:pt x="14024" y="1"/>
                  </a:moveTo>
                  <a:cubicBezTo>
                    <a:pt x="8459" y="1"/>
                    <a:pt x="1" y="2426"/>
                    <a:pt x="1" y="2426"/>
                  </a:cubicBezTo>
                  <a:cubicBezTo>
                    <a:pt x="1" y="2426"/>
                    <a:pt x="8205" y="4427"/>
                    <a:pt x="13769" y="4427"/>
                  </a:cubicBezTo>
                  <a:cubicBezTo>
                    <a:pt x="16722" y="4427"/>
                    <a:pt x="18931" y="3863"/>
                    <a:pt x="18777" y="2139"/>
                  </a:cubicBezTo>
                  <a:cubicBezTo>
                    <a:pt x="18639" y="543"/>
                    <a:pt x="16655" y="1"/>
                    <a:pt x="14024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89" name="Google Shape;4307;p64"/>
            <p:cNvSpPr/>
            <p:nvPr/>
          </p:nvSpPr>
          <p:spPr>
            <a:xfrm>
              <a:off x="5028613" y="3714913"/>
              <a:ext cx="462975" cy="250275"/>
            </a:xfrm>
            <a:custGeom>
              <a:avLst/>
              <a:gdLst/>
              <a:ahLst/>
              <a:cxnLst/>
              <a:rect l="l" t="t" r="r" b="b"/>
              <a:pathLst>
                <a:path w="18519" h="10011" extrusionOk="0">
                  <a:moveTo>
                    <a:pt x="1" y="0"/>
                  </a:moveTo>
                  <a:lnTo>
                    <a:pt x="1" y="0"/>
                  </a:lnTo>
                  <a:cubicBezTo>
                    <a:pt x="1" y="0"/>
                    <a:pt x="10087" y="10011"/>
                    <a:pt x="14583" y="10011"/>
                  </a:cubicBezTo>
                  <a:cubicBezTo>
                    <a:pt x="15297" y="10011"/>
                    <a:pt x="15870" y="9758"/>
                    <a:pt x="16240" y="9173"/>
                  </a:cubicBezTo>
                  <a:cubicBezTo>
                    <a:pt x="18519" y="5518"/>
                    <a:pt x="2" y="0"/>
                    <a:pt x="1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90" name="Google Shape;4308;p64"/>
            <p:cNvSpPr/>
            <p:nvPr/>
          </p:nvSpPr>
          <p:spPr>
            <a:xfrm>
              <a:off x="5028613" y="3710963"/>
              <a:ext cx="356550" cy="408725"/>
            </a:xfrm>
            <a:custGeom>
              <a:avLst/>
              <a:gdLst/>
              <a:ahLst/>
              <a:cxnLst/>
              <a:rect l="l" t="t" r="r" b="b"/>
              <a:pathLst>
                <a:path w="14262" h="16349" extrusionOk="0">
                  <a:moveTo>
                    <a:pt x="1" y="0"/>
                  </a:moveTo>
                  <a:lnTo>
                    <a:pt x="1" y="0"/>
                  </a:lnTo>
                  <a:cubicBezTo>
                    <a:pt x="1" y="1"/>
                    <a:pt x="4005" y="16348"/>
                    <a:pt x="8542" y="16348"/>
                  </a:cubicBezTo>
                  <a:cubicBezTo>
                    <a:pt x="8823" y="16348"/>
                    <a:pt x="9105" y="16286"/>
                    <a:pt x="9389" y="16153"/>
                  </a:cubicBezTo>
                  <a:cubicBezTo>
                    <a:pt x="14262" y="13860"/>
                    <a:pt x="2" y="1"/>
                    <a:pt x="1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91" name="Google Shape;4309;p64"/>
            <p:cNvSpPr/>
            <p:nvPr/>
          </p:nvSpPr>
          <p:spPr>
            <a:xfrm>
              <a:off x="4912163" y="3710963"/>
              <a:ext cx="230350" cy="467275"/>
            </a:xfrm>
            <a:custGeom>
              <a:avLst/>
              <a:gdLst/>
              <a:ahLst/>
              <a:cxnLst/>
              <a:rect l="l" t="t" r="r" b="b"/>
              <a:pathLst>
                <a:path w="9214" h="18691" extrusionOk="0">
                  <a:moveTo>
                    <a:pt x="4659" y="0"/>
                  </a:moveTo>
                  <a:cubicBezTo>
                    <a:pt x="4659" y="1"/>
                    <a:pt x="1" y="18604"/>
                    <a:pt x="4616" y="18690"/>
                  </a:cubicBezTo>
                  <a:cubicBezTo>
                    <a:pt x="4625" y="18690"/>
                    <a:pt x="4633" y="18690"/>
                    <a:pt x="4642" y="18690"/>
                  </a:cubicBezTo>
                  <a:cubicBezTo>
                    <a:pt x="9213" y="18690"/>
                    <a:pt x="4659" y="1"/>
                    <a:pt x="4659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92" name="Google Shape;4310;p64"/>
            <p:cNvSpPr/>
            <p:nvPr/>
          </p:nvSpPr>
          <p:spPr>
            <a:xfrm>
              <a:off x="4762763" y="3464088"/>
              <a:ext cx="505950" cy="486750"/>
            </a:xfrm>
            <a:custGeom>
              <a:avLst/>
              <a:gdLst/>
              <a:ahLst/>
              <a:cxnLst/>
              <a:rect l="l" t="t" r="r" b="b"/>
              <a:pathLst>
                <a:path w="20238" h="19470" extrusionOk="0">
                  <a:moveTo>
                    <a:pt x="10506" y="0"/>
                  </a:moveTo>
                  <a:cubicBezTo>
                    <a:pt x="6564" y="0"/>
                    <a:pt x="3024" y="2365"/>
                    <a:pt x="1505" y="6006"/>
                  </a:cubicBezTo>
                  <a:cubicBezTo>
                    <a:pt x="0" y="9646"/>
                    <a:pt x="831" y="13831"/>
                    <a:pt x="3612" y="16612"/>
                  </a:cubicBezTo>
                  <a:cubicBezTo>
                    <a:pt x="5485" y="18475"/>
                    <a:pt x="7983" y="19470"/>
                    <a:pt x="10523" y="19470"/>
                  </a:cubicBezTo>
                  <a:cubicBezTo>
                    <a:pt x="11772" y="19470"/>
                    <a:pt x="13032" y="19229"/>
                    <a:pt x="14232" y="18733"/>
                  </a:cubicBezTo>
                  <a:cubicBezTo>
                    <a:pt x="17859" y="17228"/>
                    <a:pt x="20238" y="13674"/>
                    <a:pt x="20238" y="9732"/>
                  </a:cubicBezTo>
                  <a:cubicBezTo>
                    <a:pt x="20238" y="4357"/>
                    <a:pt x="15881" y="0"/>
                    <a:pt x="10506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93" name="Google Shape;4311;p64"/>
            <p:cNvSpPr/>
            <p:nvPr/>
          </p:nvSpPr>
          <p:spPr>
            <a:xfrm>
              <a:off x="5016438" y="3355863"/>
              <a:ext cx="17575" cy="108600"/>
            </a:xfrm>
            <a:custGeom>
              <a:avLst/>
              <a:gdLst/>
              <a:ahLst/>
              <a:cxnLst/>
              <a:rect l="l" t="t" r="r" b="b"/>
              <a:pathLst>
                <a:path w="703" h="4344" extrusionOk="0">
                  <a:moveTo>
                    <a:pt x="345" y="1"/>
                  </a:moveTo>
                  <a:cubicBezTo>
                    <a:pt x="347" y="22"/>
                    <a:pt x="350" y="43"/>
                    <a:pt x="352" y="64"/>
                  </a:cubicBezTo>
                  <a:lnTo>
                    <a:pt x="352" y="64"/>
                  </a:lnTo>
                  <a:cubicBezTo>
                    <a:pt x="354" y="43"/>
                    <a:pt x="357" y="22"/>
                    <a:pt x="359" y="1"/>
                  </a:cubicBezTo>
                  <a:close/>
                  <a:moveTo>
                    <a:pt x="352" y="64"/>
                  </a:moveTo>
                  <a:lnTo>
                    <a:pt x="352" y="64"/>
                  </a:lnTo>
                  <a:cubicBezTo>
                    <a:pt x="198" y="1491"/>
                    <a:pt x="85" y="2917"/>
                    <a:pt x="1" y="4344"/>
                  </a:cubicBezTo>
                  <a:lnTo>
                    <a:pt x="703" y="4344"/>
                  </a:lnTo>
                  <a:cubicBezTo>
                    <a:pt x="618" y="2917"/>
                    <a:pt x="519" y="1491"/>
                    <a:pt x="352" y="64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94" name="Google Shape;4312;p64"/>
            <p:cNvSpPr/>
            <p:nvPr/>
          </p:nvSpPr>
          <p:spPr>
            <a:xfrm>
              <a:off x="5140063" y="3403163"/>
              <a:ext cx="62000" cy="98575"/>
            </a:xfrm>
            <a:custGeom>
              <a:avLst/>
              <a:gdLst/>
              <a:ahLst/>
              <a:cxnLst/>
              <a:rect l="l" t="t" r="r" b="b"/>
              <a:pathLst>
                <a:path w="2480" h="3943" extrusionOk="0">
                  <a:moveTo>
                    <a:pt x="2480" y="1"/>
                  </a:moveTo>
                  <a:cubicBezTo>
                    <a:pt x="1620" y="1176"/>
                    <a:pt x="803" y="2380"/>
                    <a:pt x="0" y="3584"/>
                  </a:cubicBezTo>
                  <a:cubicBezTo>
                    <a:pt x="215" y="3699"/>
                    <a:pt x="416" y="3813"/>
                    <a:pt x="617" y="3942"/>
                  </a:cubicBezTo>
                  <a:cubicBezTo>
                    <a:pt x="1262" y="2638"/>
                    <a:pt x="1892" y="1334"/>
                    <a:pt x="2480" y="1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95" name="Google Shape;4313;p64"/>
            <p:cNvSpPr/>
            <p:nvPr/>
          </p:nvSpPr>
          <p:spPr>
            <a:xfrm>
              <a:off x="4848388" y="3403163"/>
              <a:ext cx="62025" cy="98575"/>
            </a:xfrm>
            <a:custGeom>
              <a:avLst/>
              <a:gdLst/>
              <a:ahLst/>
              <a:cxnLst/>
              <a:rect l="l" t="t" r="r" b="b"/>
              <a:pathLst>
                <a:path w="2481" h="3943" extrusionOk="0">
                  <a:moveTo>
                    <a:pt x="1" y="1"/>
                  </a:moveTo>
                  <a:lnTo>
                    <a:pt x="1" y="1"/>
                  </a:lnTo>
                  <a:cubicBezTo>
                    <a:pt x="588" y="1334"/>
                    <a:pt x="1219" y="2638"/>
                    <a:pt x="1878" y="3942"/>
                  </a:cubicBezTo>
                  <a:cubicBezTo>
                    <a:pt x="2079" y="3813"/>
                    <a:pt x="2279" y="3699"/>
                    <a:pt x="2480" y="3584"/>
                  </a:cubicBezTo>
                  <a:cubicBezTo>
                    <a:pt x="1692" y="2366"/>
                    <a:pt x="875" y="1162"/>
                    <a:pt x="1" y="1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96" name="Google Shape;4314;p64"/>
            <p:cNvSpPr/>
            <p:nvPr/>
          </p:nvSpPr>
          <p:spPr>
            <a:xfrm>
              <a:off x="5232513" y="3532513"/>
              <a:ext cx="99275" cy="62375"/>
            </a:xfrm>
            <a:custGeom>
              <a:avLst/>
              <a:gdLst/>
              <a:ahLst/>
              <a:cxnLst/>
              <a:rect l="l" t="t" r="r" b="b"/>
              <a:pathLst>
                <a:path w="3971" h="2495" extrusionOk="0">
                  <a:moveTo>
                    <a:pt x="3956" y="1"/>
                  </a:moveTo>
                  <a:cubicBezTo>
                    <a:pt x="2623" y="588"/>
                    <a:pt x="1304" y="1219"/>
                    <a:pt x="0" y="1878"/>
                  </a:cubicBezTo>
                  <a:cubicBezTo>
                    <a:pt x="115" y="2079"/>
                    <a:pt x="244" y="2280"/>
                    <a:pt x="358" y="2495"/>
                  </a:cubicBezTo>
                  <a:cubicBezTo>
                    <a:pt x="1577" y="1692"/>
                    <a:pt x="2781" y="875"/>
                    <a:pt x="3970" y="1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97" name="Google Shape;4315;p64"/>
            <p:cNvSpPr/>
            <p:nvPr/>
          </p:nvSpPr>
          <p:spPr>
            <a:xfrm>
              <a:off x="4719038" y="3532513"/>
              <a:ext cx="99275" cy="62375"/>
            </a:xfrm>
            <a:custGeom>
              <a:avLst/>
              <a:gdLst/>
              <a:ahLst/>
              <a:cxnLst/>
              <a:rect l="l" t="t" r="r" b="b"/>
              <a:pathLst>
                <a:path w="3971" h="2495" extrusionOk="0">
                  <a:moveTo>
                    <a:pt x="0" y="1"/>
                  </a:moveTo>
                  <a:cubicBezTo>
                    <a:pt x="1190" y="875"/>
                    <a:pt x="2394" y="1692"/>
                    <a:pt x="3612" y="2495"/>
                  </a:cubicBezTo>
                  <a:cubicBezTo>
                    <a:pt x="3727" y="2294"/>
                    <a:pt x="3842" y="2079"/>
                    <a:pt x="3971" y="1878"/>
                  </a:cubicBezTo>
                  <a:cubicBezTo>
                    <a:pt x="2666" y="1233"/>
                    <a:pt x="1348" y="588"/>
                    <a:pt x="15" y="1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98" name="Google Shape;4316;p64"/>
            <p:cNvSpPr/>
            <p:nvPr/>
          </p:nvSpPr>
          <p:spPr>
            <a:xfrm>
              <a:off x="5268688" y="3700563"/>
              <a:ext cx="110400" cy="17950"/>
            </a:xfrm>
            <a:custGeom>
              <a:avLst/>
              <a:gdLst/>
              <a:ahLst/>
              <a:cxnLst/>
              <a:rect l="l" t="t" r="r" b="b"/>
              <a:pathLst>
                <a:path w="4416" h="718" extrusionOk="0">
                  <a:moveTo>
                    <a:pt x="1" y="1"/>
                  </a:moveTo>
                  <a:lnTo>
                    <a:pt x="1" y="273"/>
                  </a:lnTo>
                  <a:lnTo>
                    <a:pt x="1" y="717"/>
                  </a:lnTo>
                  <a:cubicBezTo>
                    <a:pt x="1477" y="631"/>
                    <a:pt x="2939" y="517"/>
                    <a:pt x="4415" y="359"/>
                  </a:cubicBezTo>
                  <a:cubicBezTo>
                    <a:pt x="2939" y="187"/>
                    <a:pt x="1477" y="72"/>
                    <a:pt x="1" y="1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99" name="Google Shape;4317;p64"/>
            <p:cNvSpPr/>
            <p:nvPr/>
          </p:nvSpPr>
          <p:spPr>
            <a:xfrm>
              <a:off x="4671738" y="3700563"/>
              <a:ext cx="110375" cy="17950"/>
            </a:xfrm>
            <a:custGeom>
              <a:avLst/>
              <a:gdLst/>
              <a:ahLst/>
              <a:cxnLst/>
              <a:rect l="l" t="t" r="r" b="b"/>
              <a:pathLst>
                <a:path w="4415" h="718" extrusionOk="0">
                  <a:moveTo>
                    <a:pt x="4415" y="1"/>
                  </a:moveTo>
                  <a:cubicBezTo>
                    <a:pt x="2939" y="87"/>
                    <a:pt x="1462" y="187"/>
                    <a:pt x="1" y="359"/>
                  </a:cubicBezTo>
                  <a:cubicBezTo>
                    <a:pt x="1477" y="517"/>
                    <a:pt x="2939" y="631"/>
                    <a:pt x="4415" y="717"/>
                  </a:cubicBezTo>
                  <a:lnTo>
                    <a:pt x="4415" y="287"/>
                  </a:lnTo>
                  <a:lnTo>
                    <a:pt x="4415" y="1"/>
                  </a:ln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00" name="Google Shape;4318;p64"/>
            <p:cNvSpPr/>
            <p:nvPr/>
          </p:nvSpPr>
          <p:spPr>
            <a:xfrm>
              <a:off x="4719038" y="3822763"/>
              <a:ext cx="101075" cy="63450"/>
            </a:xfrm>
            <a:custGeom>
              <a:avLst/>
              <a:gdLst/>
              <a:ahLst/>
              <a:cxnLst/>
              <a:rect l="l" t="t" r="r" b="b"/>
              <a:pathLst>
                <a:path w="4043" h="2538" extrusionOk="0">
                  <a:moveTo>
                    <a:pt x="3684" y="0"/>
                  </a:moveTo>
                  <a:cubicBezTo>
                    <a:pt x="2437" y="817"/>
                    <a:pt x="1204" y="1648"/>
                    <a:pt x="0" y="2537"/>
                  </a:cubicBezTo>
                  <a:cubicBezTo>
                    <a:pt x="1362" y="1935"/>
                    <a:pt x="2709" y="1276"/>
                    <a:pt x="4042" y="616"/>
                  </a:cubicBezTo>
                  <a:cubicBezTo>
                    <a:pt x="3913" y="416"/>
                    <a:pt x="3784" y="215"/>
                    <a:pt x="3684" y="0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01" name="Google Shape;4319;p64"/>
            <p:cNvSpPr/>
            <p:nvPr/>
          </p:nvSpPr>
          <p:spPr>
            <a:xfrm>
              <a:off x="5230713" y="3822763"/>
              <a:ext cx="101075" cy="63450"/>
            </a:xfrm>
            <a:custGeom>
              <a:avLst/>
              <a:gdLst/>
              <a:ahLst/>
              <a:cxnLst/>
              <a:rect l="l" t="t" r="r" b="b"/>
              <a:pathLst>
                <a:path w="4043" h="2538" extrusionOk="0">
                  <a:moveTo>
                    <a:pt x="359" y="0"/>
                  </a:moveTo>
                  <a:cubicBezTo>
                    <a:pt x="244" y="215"/>
                    <a:pt x="129" y="416"/>
                    <a:pt x="0" y="616"/>
                  </a:cubicBezTo>
                  <a:cubicBezTo>
                    <a:pt x="1333" y="1290"/>
                    <a:pt x="2681" y="1935"/>
                    <a:pt x="4042" y="2537"/>
                  </a:cubicBezTo>
                  <a:cubicBezTo>
                    <a:pt x="2838" y="1648"/>
                    <a:pt x="1606" y="817"/>
                    <a:pt x="373" y="0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02" name="Google Shape;4320;p64"/>
            <p:cNvSpPr/>
            <p:nvPr/>
          </p:nvSpPr>
          <p:spPr>
            <a:xfrm>
              <a:off x="4848388" y="3914113"/>
              <a:ext cx="63800" cy="101450"/>
            </a:xfrm>
            <a:custGeom>
              <a:avLst/>
              <a:gdLst/>
              <a:ahLst/>
              <a:cxnLst/>
              <a:rect l="l" t="t" r="r" b="b"/>
              <a:pathLst>
                <a:path w="2552" h="4058" extrusionOk="0">
                  <a:moveTo>
                    <a:pt x="1935" y="1"/>
                  </a:moveTo>
                  <a:cubicBezTo>
                    <a:pt x="1262" y="1334"/>
                    <a:pt x="602" y="2681"/>
                    <a:pt x="1" y="4057"/>
                  </a:cubicBezTo>
                  <a:cubicBezTo>
                    <a:pt x="889" y="2853"/>
                    <a:pt x="1735" y="1606"/>
                    <a:pt x="2552" y="359"/>
                  </a:cubicBezTo>
                  <a:cubicBezTo>
                    <a:pt x="2351" y="245"/>
                    <a:pt x="2136" y="130"/>
                    <a:pt x="1935" y="1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03" name="Google Shape;4321;p64"/>
            <p:cNvSpPr/>
            <p:nvPr/>
          </p:nvSpPr>
          <p:spPr>
            <a:xfrm>
              <a:off x="5138263" y="3914113"/>
              <a:ext cx="63800" cy="101450"/>
            </a:xfrm>
            <a:custGeom>
              <a:avLst/>
              <a:gdLst/>
              <a:ahLst/>
              <a:cxnLst/>
              <a:rect l="l" t="t" r="r" b="b"/>
              <a:pathLst>
                <a:path w="2552" h="4058" extrusionOk="0">
                  <a:moveTo>
                    <a:pt x="631" y="1"/>
                  </a:moveTo>
                  <a:cubicBezTo>
                    <a:pt x="431" y="130"/>
                    <a:pt x="216" y="245"/>
                    <a:pt x="1" y="359"/>
                  </a:cubicBezTo>
                  <a:cubicBezTo>
                    <a:pt x="818" y="1621"/>
                    <a:pt x="1663" y="2853"/>
                    <a:pt x="2552" y="4057"/>
                  </a:cubicBezTo>
                  <a:cubicBezTo>
                    <a:pt x="1950" y="2681"/>
                    <a:pt x="1305" y="1334"/>
                    <a:pt x="631" y="1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04" name="Google Shape;4322;p64"/>
            <p:cNvSpPr/>
            <p:nvPr/>
          </p:nvSpPr>
          <p:spPr>
            <a:xfrm>
              <a:off x="5016088" y="3950663"/>
              <a:ext cx="17925" cy="112175"/>
            </a:xfrm>
            <a:custGeom>
              <a:avLst/>
              <a:gdLst/>
              <a:ahLst/>
              <a:cxnLst/>
              <a:rect l="l" t="t" r="r" b="b"/>
              <a:pathLst>
                <a:path w="717" h="4487" extrusionOk="0">
                  <a:moveTo>
                    <a:pt x="0" y="1"/>
                  </a:moveTo>
                  <a:cubicBezTo>
                    <a:pt x="86" y="1506"/>
                    <a:pt x="201" y="2996"/>
                    <a:pt x="359" y="4487"/>
                  </a:cubicBezTo>
                  <a:cubicBezTo>
                    <a:pt x="531" y="2996"/>
                    <a:pt x="645" y="1506"/>
                    <a:pt x="717" y="1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05" name="Google Shape;4323;p64"/>
            <p:cNvSpPr/>
            <p:nvPr/>
          </p:nvSpPr>
          <p:spPr>
            <a:xfrm>
              <a:off x="4782088" y="3464088"/>
              <a:ext cx="485550" cy="486250"/>
            </a:xfrm>
            <a:custGeom>
              <a:avLst/>
              <a:gdLst/>
              <a:ahLst/>
              <a:cxnLst/>
              <a:rect l="l" t="t" r="r" b="b"/>
              <a:pathLst>
                <a:path w="19422" h="19450" extrusionOk="0">
                  <a:moveTo>
                    <a:pt x="9375" y="0"/>
                  </a:moveTo>
                  <a:cubicBezTo>
                    <a:pt x="9317" y="903"/>
                    <a:pt x="9274" y="1820"/>
                    <a:pt x="9246" y="2723"/>
                  </a:cubicBezTo>
                  <a:cubicBezTo>
                    <a:pt x="9188" y="3899"/>
                    <a:pt x="9174" y="5088"/>
                    <a:pt x="9145" y="6264"/>
                  </a:cubicBezTo>
                  <a:lnTo>
                    <a:pt x="9131" y="7568"/>
                  </a:lnTo>
                  <a:lnTo>
                    <a:pt x="8457" y="6450"/>
                  </a:lnTo>
                  <a:cubicBezTo>
                    <a:pt x="7841" y="5447"/>
                    <a:pt x="7239" y="4429"/>
                    <a:pt x="6608" y="3426"/>
                  </a:cubicBezTo>
                  <a:cubicBezTo>
                    <a:pt x="6121" y="2666"/>
                    <a:pt x="5634" y="1906"/>
                    <a:pt x="5132" y="1133"/>
                  </a:cubicBezTo>
                  <a:cubicBezTo>
                    <a:pt x="4931" y="1247"/>
                    <a:pt x="4716" y="1376"/>
                    <a:pt x="4530" y="1491"/>
                  </a:cubicBezTo>
                  <a:cubicBezTo>
                    <a:pt x="4931" y="2308"/>
                    <a:pt x="5347" y="3110"/>
                    <a:pt x="5777" y="3913"/>
                  </a:cubicBezTo>
                  <a:cubicBezTo>
                    <a:pt x="6322" y="4959"/>
                    <a:pt x="6895" y="5991"/>
                    <a:pt x="7454" y="7023"/>
                  </a:cubicBezTo>
                  <a:lnTo>
                    <a:pt x="8099" y="8170"/>
                  </a:lnTo>
                  <a:lnTo>
                    <a:pt x="6967" y="7525"/>
                  </a:lnTo>
                  <a:cubicBezTo>
                    <a:pt x="5920" y="6966"/>
                    <a:pt x="4903" y="6393"/>
                    <a:pt x="3842" y="5848"/>
                  </a:cubicBezTo>
                  <a:cubicBezTo>
                    <a:pt x="3054" y="5432"/>
                    <a:pt x="2251" y="5017"/>
                    <a:pt x="1449" y="4615"/>
                  </a:cubicBezTo>
                  <a:cubicBezTo>
                    <a:pt x="1320" y="4816"/>
                    <a:pt x="1205" y="5017"/>
                    <a:pt x="1090" y="5232"/>
                  </a:cubicBezTo>
                  <a:cubicBezTo>
                    <a:pt x="1836" y="5719"/>
                    <a:pt x="2595" y="6206"/>
                    <a:pt x="3355" y="6679"/>
                  </a:cubicBezTo>
                  <a:cubicBezTo>
                    <a:pt x="4344" y="7324"/>
                    <a:pt x="5361" y="7926"/>
                    <a:pt x="6365" y="8542"/>
                  </a:cubicBezTo>
                  <a:lnTo>
                    <a:pt x="7497" y="9202"/>
                  </a:lnTo>
                  <a:lnTo>
                    <a:pt x="6193" y="9216"/>
                  </a:lnTo>
                  <a:cubicBezTo>
                    <a:pt x="5003" y="9245"/>
                    <a:pt x="3828" y="9259"/>
                    <a:pt x="2653" y="9316"/>
                  </a:cubicBezTo>
                  <a:cubicBezTo>
                    <a:pt x="1764" y="9345"/>
                    <a:pt x="875" y="9388"/>
                    <a:pt x="1" y="9445"/>
                  </a:cubicBezTo>
                  <a:lnTo>
                    <a:pt x="1" y="9732"/>
                  </a:lnTo>
                  <a:lnTo>
                    <a:pt x="1" y="10162"/>
                  </a:lnTo>
                  <a:cubicBezTo>
                    <a:pt x="875" y="10205"/>
                    <a:pt x="1764" y="10248"/>
                    <a:pt x="2638" y="10277"/>
                  </a:cubicBezTo>
                  <a:cubicBezTo>
                    <a:pt x="3828" y="10334"/>
                    <a:pt x="5003" y="10348"/>
                    <a:pt x="6178" y="10391"/>
                  </a:cubicBezTo>
                  <a:lnTo>
                    <a:pt x="7483" y="10391"/>
                  </a:lnTo>
                  <a:lnTo>
                    <a:pt x="6365" y="11065"/>
                  </a:lnTo>
                  <a:cubicBezTo>
                    <a:pt x="5361" y="11681"/>
                    <a:pt x="4344" y="12283"/>
                    <a:pt x="3355" y="12914"/>
                  </a:cubicBezTo>
                  <a:cubicBezTo>
                    <a:pt x="2610" y="13387"/>
                    <a:pt x="1879" y="13860"/>
                    <a:pt x="1148" y="14333"/>
                  </a:cubicBezTo>
                  <a:cubicBezTo>
                    <a:pt x="1262" y="14548"/>
                    <a:pt x="1377" y="14748"/>
                    <a:pt x="1506" y="14949"/>
                  </a:cubicBezTo>
                  <a:cubicBezTo>
                    <a:pt x="2280" y="14562"/>
                    <a:pt x="3054" y="14161"/>
                    <a:pt x="3828" y="13760"/>
                  </a:cubicBezTo>
                  <a:cubicBezTo>
                    <a:pt x="4874" y="13215"/>
                    <a:pt x="5906" y="12642"/>
                    <a:pt x="6952" y="12068"/>
                  </a:cubicBezTo>
                  <a:lnTo>
                    <a:pt x="8085" y="11438"/>
                  </a:lnTo>
                  <a:lnTo>
                    <a:pt x="7440" y="12570"/>
                  </a:lnTo>
                  <a:cubicBezTo>
                    <a:pt x="6881" y="13602"/>
                    <a:pt x="6307" y="14634"/>
                    <a:pt x="5763" y="15680"/>
                  </a:cubicBezTo>
                  <a:cubicBezTo>
                    <a:pt x="5361" y="16454"/>
                    <a:pt x="4960" y="17214"/>
                    <a:pt x="4573" y="17988"/>
                  </a:cubicBezTo>
                  <a:cubicBezTo>
                    <a:pt x="4774" y="18117"/>
                    <a:pt x="4989" y="18231"/>
                    <a:pt x="5204" y="18346"/>
                  </a:cubicBezTo>
                  <a:cubicBezTo>
                    <a:pt x="5677" y="17629"/>
                    <a:pt x="6135" y="16898"/>
                    <a:pt x="6594" y="16167"/>
                  </a:cubicBezTo>
                  <a:cubicBezTo>
                    <a:pt x="7239" y="15178"/>
                    <a:pt x="7841" y="14161"/>
                    <a:pt x="8457" y="13158"/>
                  </a:cubicBezTo>
                  <a:lnTo>
                    <a:pt x="9117" y="12025"/>
                  </a:lnTo>
                  <a:lnTo>
                    <a:pt x="9131" y="13330"/>
                  </a:lnTo>
                  <a:cubicBezTo>
                    <a:pt x="9160" y="14519"/>
                    <a:pt x="9174" y="15694"/>
                    <a:pt x="9231" y="16870"/>
                  </a:cubicBezTo>
                  <a:cubicBezTo>
                    <a:pt x="9260" y="17730"/>
                    <a:pt x="9303" y="18590"/>
                    <a:pt x="9346" y="19450"/>
                  </a:cubicBezTo>
                  <a:lnTo>
                    <a:pt x="10063" y="19450"/>
                  </a:lnTo>
                  <a:cubicBezTo>
                    <a:pt x="10120" y="18590"/>
                    <a:pt x="10163" y="17730"/>
                    <a:pt x="10191" y="16870"/>
                  </a:cubicBezTo>
                  <a:cubicBezTo>
                    <a:pt x="10249" y="15694"/>
                    <a:pt x="10263" y="14519"/>
                    <a:pt x="10292" y="13330"/>
                  </a:cubicBezTo>
                  <a:lnTo>
                    <a:pt x="10306" y="12025"/>
                  </a:lnTo>
                  <a:lnTo>
                    <a:pt x="10965" y="13158"/>
                  </a:lnTo>
                  <a:cubicBezTo>
                    <a:pt x="11582" y="14161"/>
                    <a:pt x="12184" y="15178"/>
                    <a:pt x="12829" y="16167"/>
                  </a:cubicBezTo>
                  <a:cubicBezTo>
                    <a:pt x="13287" y="16898"/>
                    <a:pt x="13746" y="17629"/>
                    <a:pt x="14219" y="18346"/>
                  </a:cubicBezTo>
                  <a:cubicBezTo>
                    <a:pt x="14434" y="18231"/>
                    <a:pt x="14649" y="18117"/>
                    <a:pt x="14850" y="17988"/>
                  </a:cubicBezTo>
                  <a:cubicBezTo>
                    <a:pt x="14463" y="17214"/>
                    <a:pt x="14061" y="16454"/>
                    <a:pt x="13660" y="15680"/>
                  </a:cubicBezTo>
                  <a:cubicBezTo>
                    <a:pt x="13130" y="14634"/>
                    <a:pt x="12542" y="13602"/>
                    <a:pt x="11983" y="12570"/>
                  </a:cubicBezTo>
                  <a:lnTo>
                    <a:pt x="11338" y="11438"/>
                  </a:lnTo>
                  <a:lnTo>
                    <a:pt x="12470" y="12083"/>
                  </a:lnTo>
                  <a:cubicBezTo>
                    <a:pt x="13517" y="12642"/>
                    <a:pt x="14534" y="13215"/>
                    <a:pt x="15595" y="13760"/>
                  </a:cubicBezTo>
                  <a:cubicBezTo>
                    <a:pt x="16369" y="14161"/>
                    <a:pt x="17143" y="14562"/>
                    <a:pt x="17917" y="14963"/>
                  </a:cubicBezTo>
                  <a:cubicBezTo>
                    <a:pt x="18046" y="14763"/>
                    <a:pt x="18175" y="14548"/>
                    <a:pt x="18275" y="14333"/>
                  </a:cubicBezTo>
                  <a:cubicBezTo>
                    <a:pt x="17544" y="13860"/>
                    <a:pt x="16813" y="13387"/>
                    <a:pt x="16068" y="12914"/>
                  </a:cubicBezTo>
                  <a:cubicBezTo>
                    <a:pt x="15079" y="12283"/>
                    <a:pt x="14061" y="11681"/>
                    <a:pt x="13058" y="11065"/>
                  </a:cubicBezTo>
                  <a:lnTo>
                    <a:pt x="11940" y="10406"/>
                  </a:lnTo>
                  <a:lnTo>
                    <a:pt x="13230" y="10391"/>
                  </a:lnTo>
                  <a:cubicBezTo>
                    <a:pt x="14420" y="10348"/>
                    <a:pt x="15595" y="10334"/>
                    <a:pt x="16770" y="10277"/>
                  </a:cubicBezTo>
                  <a:cubicBezTo>
                    <a:pt x="17659" y="10248"/>
                    <a:pt x="18547" y="10205"/>
                    <a:pt x="19422" y="10162"/>
                  </a:cubicBezTo>
                  <a:lnTo>
                    <a:pt x="19422" y="9732"/>
                  </a:lnTo>
                  <a:lnTo>
                    <a:pt x="19422" y="9445"/>
                  </a:lnTo>
                  <a:cubicBezTo>
                    <a:pt x="18547" y="9388"/>
                    <a:pt x="17659" y="9345"/>
                    <a:pt x="16770" y="9316"/>
                  </a:cubicBezTo>
                  <a:cubicBezTo>
                    <a:pt x="15595" y="9259"/>
                    <a:pt x="14405" y="9245"/>
                    <a:pt x="13230" y="9216"/>
                  </a:cubicBezTo>
                  <a:lnTo>
                    <a:pt x="11926" y="9202"/>
                  </a:lnTo>
                  <a:lnTo>
                    <a:pt x="13058" y="8542"/>
                  </a:lnTo>
                  <a:cubicBezTo>
                    <a:pt x="14047" y="7926"/>
                    <a:pt x="15065" y="7324"/>
                    <a:pt x="16068" y="6679"/>
                  </a:cubicBezTo>
                  <a:cubicBezTo>
                    <a:pt x="16828" y="6206"/>
                    <a:pt x="17573" y="5719"/>
                    <a:pt x="18332" y="5232"/>
                  </a:cubicBezTo>
                  <a:cubicBezTo>
                    <a:pt x="18218" y="5017"/>
                    <a:pt x="18103" y="4802"/>
                    <a:pt x="17974" y="4601"/>
                  </a:cubicBezTo>
                  <a:cubicBezTo>
                    <a:pt x="17171" y="5017"/>
                    <a:pt x="16369" y="5418"/>
                    <a:pt x="15566" y="5848"/>
                  </a:cubicBezTo>
                  <a:cubicBezTo>
                    <a:pt x="14520" y="6378"/>
                    <a:pt x="13502" y="6966"/>
                    <a:pt x="12456" y="7525"/>
                  </a:cubicBezTo>
                  <a:lnTo>
                    <a:pt x="11324" y="8170"/>
                  </a:lnTo>
                  <a:lnTo>
                    <a:pt x="11969" y="7038"/>
                  </a:lnTo>
                  <a:cubicBezTo>
                    <a:pt x="12528" y="5991"/>
                    <a:pt x="13101" y="4974"/>
                    <a:pt x="13646" y="3913"/>
                  </a:cubicBezTo>
                  <a:cubicBezTo>
                    <a:pt x="14061" y="3110"/>
                    <a:pt x="14477" y="2308"/>
                    <a:pt x="14893" y="1491"/>
                  </a:cubicBezTo>
                  <a:cubicBezTo>
                    <a:pt x="14692" y="1376"/>
                    <a:pt x="14491" y="1247"/>
                    <a:pt x="14291" y="1133"/>
                  </a:cubicBezTo>
                  <a:cubicBezTo>
                    <a:pt x="13789" y="1892"/>
                    <a:pt x="13287" y="2666"/>
                    <a:pt x="12814" y="3426"/>
                  </a:cubicBezTo>
                  <a:cubicBezTo>
                    <a:pt x="12169" y="4429"/>
                    <a:pt x="11567" y="5447"/>
                    <a:pt x="10951" y="6450"/>
                  </a:cubicBezTo>
                  <a:lnTo>
                    <a:pt x="10292" y="7568"/>
                  </a:lnTo>
                  <a:lnTo>
                    <a:pt x="10277" y="6264"/>
                  </a:lnTo>
                  <a:cubicBezTo>
                    <a:pt x="10249" y="5088"/>
                    <a:pt x="10234" y="3899"/>
                    <a:pt x="10177" y="2723"/>
                  </a:cubicBezTo>
                  <a:cubicBezTo>
                    <a:pt x="10134" y="1820"/>
                    <a:pt x="10091" y="903"/>
                    <a:pt x="10048" y="0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06" name="Google Shape;4324;p64"/>
            <p:cNvSpPr/>
            <p:nvPr/>
          </p:nvSpPr>
          <p:spPr>
            <a:xfrm>
              <a:off x="4807538" y="3492538"/>
              <a:ext cx="424275" cy="389550"/>
            </a:xfrm>
            <a:custGeom>
              <a:avLst/>
              <a:gdLst/>
              <a:ahLst/>
              <a:cxnLst/>
              <a:rect l="l" t="t" r="r" b="b"/>
              <a:pathLst>
                <a:path w="16971" h="15582" extrusionOk="0">
                  <a:moveTo>
                    <a:pt x="9034" y="1"/>
                  </a:moveTo>
                  <a:cubicBezTo>
                    <a:pt x="8203" y="1"/>
                    <a:pt x="7371" y="109"/>
                    <a:pt x="6565" y="324"/>
                  </a:cubicBezTo>
                  <a:cubicBezTo>
                    <a:pt x="4272" y="926"/>
                    <a:pt x="2308" y="2374"/>
                    <a:pt x="1047" y="4395"/>
                  </a:cubicBezTo>
                  <a:cubicBezTo>
                    <a:pt x="703" y="4939"/>
                    <a:pt x="445" y="5541"/>
                    <a:pt x="259" y="6158"/>
                  </a:cubicBezTo>
                  <a:cubicBezTo>
                    <a:pt x="216" y="6287"/>
                    <a:pt x="187" y="6430"/>
                    <a:pt x="158" y="6559"/>
                  </a:cubicBezTo>
                  <a:cubicBezTo>
                    <a:pt x="44" y="7089"/>
                    <a:pt x="1" y="7634"/>
                    <a:pt x="29" y="8178"/>
                  </a:cubicBezTo>
                  <a:cubicBezTo>
                    <a:pt x="144" y="9554"/>
                    <a:pt x="775" y="10300"/>
                    <a:pt x="1534" y="10672"/>
                  </a:cubicBezTo>
                  <a:cubicBezTo>
                    <a:pt x="2172" y="11006"/>
                    <a:pt x="2890" y="11086"/>
                    <a:pt x="3435" y="11086"/>
                  </a:cubicBezTo>
                  <a:cubicBezTo>
                    <a:pt x="3943" y="11086"/>
                    <a:pt x="4300" y="11016"/>
                    <a:pt x="4300" y="11016"/>
                  </a:cubicBezTo>
                  <a:lnTo>
                    <a:pt x="4300" y="11016"/>
                  </a:lnTo>
                  <a:cubicBezTo>
                    <a:pt x="4300" y="11016"/>
                    <a:pt x="3713" y="14814"/>
                    <a:pt x="5375" y="15359"/>
                  </a:cubicBezTo>
                  <a:cubicBezTo>
                    <a:pt x="5504" y="15402"/>
                    <a:pt x="5617" y="15422"/>
                    <a:pt x="5714" y="15422"/>
                  </a:cubicBezTo>
                  <a:cubicBezTo>
                    <a:pt x="6879" y="15422"/>
                    <a:pt x="6002" y="12593"/>
                    <a:pt x="6809" y="12593"/>
                  </a:cubicBezTo>
                  <a:cubicBezTo>
                    <a:pt x="7697" y="12593"/>
                    <a:pt x="6622" y="15230"/>
                    <a:pt x="8199" y="15560"/>
                  </a:cubicBezTo>
                  <a:cubicBezTo>
                    <a:pt x="8273" y="15575"/>
                    <a:pt x="8342" y="15582"/>
                    <a:pt x="8405" y="15582"/>
                  </a:cubicBezTo>
                  <a:cubicBezTo>
                    <a:pt x="9693" y="15582"/>
                    <a:pt x="8907" y="12679"/>
                    <a:pt x="10191" y="12679"/>
                  </a:cubicBezTo>
                  <a:cubicBezTo>
                    <a:pt x="11538" y="12679"/>
                    <a:pt x="11166" y="15459"/>
                    <a:pt x="12742" y="15560"/>
                  </a:cubicBezTo>
                  <a:cubicBezTo>
                    <a:pt x="12757" y="15560"/>
                    <a:pt x="12771" y="15561"/>
                    <a:pt x="12784" y="15561"/>
                  </a:cubicBezTo>
                  <a:cubicBezTo>
                    <a:pt x="14312" y="15561"/>
                    <a:pt x="13115" y="10873"/>
                    <a:pt x="13115" y="10873"/>
                  </a:cubicBezTo>
                  <a:lnTo>
                    <a:pt x="13115" y="10873"/>
                  </a:lnTo>
                  <a:cubicBezTo>
                    <a:pt x="13115" y="10873"/>
                    <a:pt x="13524" y="10963"/>
                    <a:pt x="14073" y="10963"/>
                  </a:cubicBezTo>
                  <a:cubicBezTo>
                    <a:pt x="14623" y="10963"/>
                    <a:pt x="15315" y="10873"/>
                    <a:pt x="15881" y="10515"/>
                  </a:cubicBezTo>
                  <a:cubicBezTo>
                    <a:pt x="16139" y="10357"/>
                    <a:pt x="16340" y="10156"/>
                    <a:pt x="16512" y="9913"/>
                  </a:cubicBezTo>
                  <a:cubicBezTo>
                    <a:pt x="16784" y="9511"/>
                    <a:pt x="16970" y="8938"/>
                    <a:pt x="16970" y="8178"/>
                  </a:cubicBezTo>
                  <a:cubicBezTo>
                    <a:pt x="16970" y="6631"/>
                    <a:pt x="16053" y="2933"/>
                    <a:pt x="13101" y="1084"/>
                  </a:cubicBezTo>
                  <a:cubicBezTo>
                    <a:pt x="13015" y="1026"/>
                    <a:pt x="12929" y="969"/>
                    <a:pt x="12828" y="926"/>
                  </a:cubicBezTo>
                  <a:cubicBezTo>
                    <a:pt x="12527" y="754"/>
                    <a:pt x="12226" y="611"/>
                    <a:pt x="11911" y="482"/>
                  </a:cubicBezTo>
                  <a:cubicBezTo>
                    <a:pt x="11194" y="224"/>
                    <a:pt x="10449" y="66"/>
                    <a:pt x="9689" y="23"/>
                  </a:cubicBezTo>
                  <a:cubicBezTo>
                    <a:pt x="9471" y="8"/>
                    <a:pt x="9253" y="1"/>
                    <a:pt x="9034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07" name="Google Shape;4325;p64"/>
            <p:cNvSpPr/>
            <p:nvPr/>
          </p:nvSpPr>
          <p:spPr>
            <a:xfrm>
              <a:off x="4989213" y="3705238"/>
              <a:ext cx="78500" cy="57900"/>
            </a:xfrm>
            <a:custGeom>
              <a:avLst/>
              <a:gdLst/>
              <a:ahLst/>
              <a:cxnLst/>
              <a:rect l="l" t="t" r="r" b="b"/>
              <a:pathLst>
                <a:path w="3140" h="2316" extrusionOk="0">
                  <a:moveTo>
                    <a:pt x="1233" y="0"/>
                  </a:moveTo>
                  <a:cubicBezTo>
                    <a:pt x="1233" y="0"/>
                    <a:pt x="0" y="1935"/>
                    <a:pt x="430" y="2236"/>
                  </a:cubicBezTo>
                  <a:cubicBezTo>
                    <a:pt x="479" y="2270"/>
                    <a:pt x="528" y="2285"/>
                    <a:pt x="577" y="2285"/>
                  </a:cubicBezTo>
                  <a:cubicBezTo>
                    <a:pt x="970" y="2285"/>
                    <a:pt x="1376" y="1347"/>
                    <a:pt x="1376" y="1347"/>
                  </a:cubicBezTo>
                  <a:cubicBezTo>
                    <a:pt x="1376" y="1347"/>
                    <a:pt x="1563" y="2316"/>
                    <a:pt x="2157" y="2316"/>
                  </a:cubicBezTo>
                  <a:cubicBezTo>
                    <a:pt x="2222" y="2316"/>
                    <a:pt x="2291" y="2304"/>
                    <a:pt x="2365" y="2279"/>
                  </a:cubicBezTo>
                  <a:cubicBezTo>
                    <a:pt x="3139" y="2035"/>
                    <a:pt x="1233" y="0"/>
                    <a:pt x="1233" y="0"/>
                  </a:cubicBezTo>
                  <a:close/>
                </a:path>
              </a:pathLst>
            </a:custGeom>
            <a:solidFill>
              <a:srgbClr val="1E032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08" name="Google Shape;4326;p64"/>
            <p:cNvSpPr/>
            <p:nvPr/>
          </p:nvSpPr>
          <p:spPr>
            <a:xfrm>
              <a:off x="4883513" y="3581088"/>
              <a:ext cx="92450" cy="133550"/>
            </a:xfrm>
            <a:custGeom>
              <a:avLst/>
              <a:gdLst/>
              <a:ahLst/>
              <a:cxnLst/>
              <a:rect l="l" t="t" r="r" b="b"/>
              <a:pathLst>
                <a:path w="3698" h="5342" extrusionOk="0">
                  <a:moveTo>
                    <a:pt x="2008" y="0"/>
                  </a:moveTo>
                  <a:cubicBezTo>
                    <a:pt x="1223" y="0"/>
                    <a:pt x="513" y="500"/>
                    <a:pt x="244" y="1240"/>
                  </a:cubicBezTo>
                  <a:cubicBezTo>
                    <a:pt x="43" y="1784"/>
                    <a:pt x="0" y="2386"/>
                    <a:pt x="100" y="2945"/>
                  </a:cubicBezTo>
                  <a:cubicBezTo>
                    <a:pt x="172" y="3332"/>
                    <a:pt x="272" y="3705"/>
                    <a:pt x="401" y="4063"/>
                  </a:cubicBezTo>
                  <a:cubicBezTo>
                    <a:pt x="502" y="4364"/>
                    <a:pt x="659" y="4665"/>
                    <a:pt x="860" y="4909"/>
                  </a:cubicBezTo>
                  <a:cubicBezTo>
                    <a:pt x="1125" y="5186"/>
                    <a:pt x="1502" y="5341"/>
                    <a:pt x="1879" y="5341"/>
                  </a:cubicBezTo>
                  <a:cubicBezTo>
                    <a:pt x="1950" y="5341"/>
                    <a:pt x="2022" y="5336"/>
                    <a:pt x="2093" y="5324"/>
                  </a:cubicBezTo>
                  <a:cubicBezTo>
                    <a:pt x="2150" y="5310"/>
                    <a:pt x="2193" y="5310"/>
                    <a:pt x="2236" y="5296"/>
                  </a:cubicBezTo>
                  <a:cubicBezTo>
                    <a:pt x="2953" y="5124"/>
                    <a:pt x="3426" y="4421"/>
                    <a:pt x="3540" y="3719"/>
                  </a:cubicBezTo>
                  <a:cubicBezTo>
                    <a:pt x="3698" y="2759"/>
                    <a:pt x="3569" y="1770"/>
                    <a:pt x="3168" y="896"/>
                  </a:cubicBezTo>
                  <a:cubicBezTo>
                    <a:pt x="3024" y="552"/>
                    <a:pt x="2766" y="265"/>
                    <a:pt x="2451" y="79"/>
                  </a:cubicBezTo>
                  <a:cubicBezTo>
                    <a:pt x="2351" y="36"/>
                    <a:pt x="2265" y="7"/>
                    <a:pt x="2164" y="7"/>
                  </a:cubicBezTo>
                  <a:cubicBezTo>
                    <a:pt x="2112" y="3"/>
                    <a:pt x="2060" y="0"/>
                    <a:pt x="2008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09" name="Google Shape;4327;p64"/>
            <p:cNvSpPr/>
            <p:nvPr/>
          </p:nvSpPr>
          <p:spPr>
            <a:xfrm>
              <a:off x="4901413" y="3583038"/>
              <a:ext cx="74550" cy="131175"/>
            </a:xfrm>
            <a:custGeom>
              <a:avLst/>
              <a:gdLst/>
              <a:ahLst/>
              <a:cxnLst/>
              <a:rect l="l" t="t" r="r" b="b"/>
              <a:pathLst>
                <a:path w="2982" h="5247" extrusionOk="0">
                  <a:moveTo>
                    <a:pt x="1735" y="1"/>
                  </a:moveTo>
                  <a:cubicBezTo>
                    <a:pt x="1047" y="115"/>
                    <a:pt x="488" y="588"/>
                    <a:pt x="244" y="1233"/>
                  </a:cubicBezTo>
                  <a:cubicBezTo>
                    <a:pt x="44" y="1778"/>
                    <a:pt x="1" y="2366"/>
                    <a:pt x="101" y="2939"/>
                  </a:cubicBezTo>
                  <a:cubicBezTo>
                    <a:pt x="173" y="3326"/>
                    <a:pt x="273" y="3698"/>
                    <a:pt x="402" y="4057"/>
                  </a:cubicBezTo>
                  <a:cubicBezTo>
                    <a:pt x="502" y="4358"/>
                    <a:pt x="646" y="4644"/>
                    <a:pt x="861" y="4902"/>
                  </a:cubicBezTo>
                  <a:cubicBezTo>
                    <a:pt x="1004" y="5060"/>
                    <a:pt x="1176" y="5175"/>
                    <a:pt x="1377" y="5246"/>
                  </a:cubicBezTo>
                  <a:cubicBezTo>
                    <a:pt x="1434" y="5232"/>
                    <a:pt x="1477" y="5232"/>
                    <a:pt x="1520" y="5218"/>
                  </a:cubicBezTo>
                  <a:cubicBezTo>
                    <a:pt x="2237" y="5046"/>
                    <a:pt x="2710" y="4343"/>
                    <a:pt x="2824" y="3641"/>
                  </a:cubicBezTo>
                  <a:cubicBezTo>
                    <a:pt x="2982" y="2681"/>
                    <a:pt x="2853" y="1692"/>
                    <a:pt x="2452" y="818"/>
                  </a:cubicBezTo>
                  <a:cubicBezTo>
                    <a:pt x="2308" y="474"/>
                    <a:pt x="2050" y="187"/>
                    <a:pt x="1735" y="1"/>
                  </a:cubicBezTo>
                  <a:close/>
                </a:path>
              </a:pathLst>
            </a:custGeom>
            <a:solidFill>
              <a:srgbClr val="1E032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10" name="Google Shape;4328;p64"/>
            <p:cNvSpPr/>
            <p:nvPr/>
          </p:nvSpPr>
          <p:spPr>
            <a:xfrm>
              <a:off x="5075213" y="3594588"/>
              <a:ext cx="86125" cy="114575"/>
            </a:xfrm>
            <a:custGeom>
              <a:avLst/>
              <a:gdLst/>
              <a:ahLst/>
              <a:cxnLst/>
              <a:rect l="l" t="t" r="r" b="b"/>
              <a:pathLst>
                <a:path w="3445" h="4583" extrusionOk="0">
                  <a:moveTo>
                    <a:pt x="1400" y="1"/>
                  </a:moveTo>
                  <a:cubicBezTo>
                    <a:pt x="1265" y="1"/>
                    <a:pt x="1130" y="28"/>
                    <a:pt x="1003" y="83"/>
                  </a:cubicBezTo>
                  <a:cubicBezTo>
                    <a:pt x="932" y="112"/>
                    <a:pt x="860" y="155"/>
                    <a:pt x="788" y="212"/>
                  </a:cubicBezTo>
                  <a:cubicBezTo>
                    <a:pt x="115" y="728"/>
                    <a:pt x="0" y="4025"/>
                    <a:pt x="1577" y="4512"/>
                  </a:cubicBezTo>
                  <a:lnTo>
                    <a:pt x="1648" y="4541"/>
                  </a:lnTo>
                  <a:cubicBezTo>
                    <a:pt x="1765" y="4569"/>
                    <a:pt x="1875" y="4582"/>
                    <a:pt x="1978" y="4582"/>
                  </a:cubicBezTo>
                  <a:cubicBezTo>
                    <a:pt x="3187" y="4582"/>
                    <a:pt x="3445" y="2757"/>
                    <a:pt x="3168" y="1832"/>
                  </a:cubicBezTo>
                  <a:cubicBezTo>
                    <a:pt x="2953" y="1187"/>
                    <a:pt x="2551" y="614"/>
                    <a:pt x="2007" y="212"/>
                  </a:cubicBezTo>
                  <a:cubicBezTo>
                    <a:pt x="1830" y="71"/>
                    <a:pt x="1616" y="1"/>
                    <a:pt x="1400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11" name="Google Shape;4329;p64"/>
            <p:cNvSpPr/>
            <p:nvPr/>
          </p:nvSpPr>
          <p:spPr>
            <a:xfrm>
              <a:off x="5075213" y="3596663"/>
              <a:ext cx="65950" cy="110750"/>
            </a:xfrm>
            <a:custGeom>
              <a:avLst/>
              <a:gdLst/>
              <a:ahLst/>
              <a:cxnLst/>
              <a:rect l="l" t="t" r="r" b="b"/>
              <a:pathLst>
                <a:path w="2638" h="4430" extrusionOk="0">
                  <a:moveTo>
                    <a:pt x="1003" y="0"/>
                  </a:moveTo>
                  <a:cubicBezTo>
                    <a:pt x="932" y="29"/>
                    <a:pt x="860" y="72"/>
                    <a:pt x="788" y="129"/>
                  </a:cubicBezTo>
                  <a:cubicBezTo>
                    <a:pt x="115" y="645"/>
                    <a:pt x="0" y="3942"/>
                    <a:pt x="1577" y="4429"/>
                  </a:cubicBezTo>
                  <a:cubicBezTo>
                    <a:pt x="2465" y="4099"/>
                    <a:pt x="2637" y="2580"/>
                    <a:pt x="2394" y="1749"/>
                  </a:cubicBezTo>
                  <a:cubicBezTo>
                    <a:pt x="2236" y="1233"/>
                    <a:pt x="1792" y="488"/>
                    <a:pt x="1233" y="129"/>
                  </a:cubicBezTo>
                  <a:cubicBezTo>
                    <a:pt x="1161" y="72"/>
                    <a:pt x="1089" y="29"/>
                    <a:pt x="1003" y="0"/>
                  </a:cubicBezTo>
                  <a:close/>
                </a:path>
              </a:pathLst>
            </a:custGeom>
            <a:solidFill>
              <a:srgbClr val="1E032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12" name="Google Shape;4330;p64"/>
            <p:cNvSpPr/>
            <p:nvPr/>
          </p:nvSpPr>
          <p:spPr>
            <a:xfrm>
              <a:off x="4938338" y="3696638"/>
              <a:ext cx="43725" cy="34425"/>
            </a:xfrm>
            <a:custGeom>
              <a:avLst/>
              <a:gdLst/>
              <a:ahLst/>
              <a:cxnLst/>
              <a:rect l="l" t="t" r="r" b="b"/>
              <a:pathLst>
                <a:path w="1749" h="1377" extrusionOk="0">
                  <a:moveTo>
                    <a:pt x="1749" y="0"/>
                  </a:moveTo>
                  <a:lnTo>
                    <a:pt x="0" y="1376"/>
                  </a:lnTo>
                  <a:cubicBezTo>
                    <a:pt x="0" y="1376"/>
                    <a:pt x="12" y="1377"/>
                    <a:pt x="33" y="1377"/>
                  </a:cubicBezTo>
                  <a:cubicBezTo>
                    <a:pt x="252" y="1377"/>
                    <a:pt x="1475" y="1317"/>
                    <a:pt x="1749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13" name="Google Shape;4331;p64"/>
            <p:cNvSpPr/>
            <p:nvPr/>
          </p:nvSpPr>
          <p:spPr>
            <a:xfrm>
              <a:off x="5079138" y="3698063"/>
              <a:ext cx="40875" cy="25825"/>
            </a:xfrm>
            <a:custGeom>
              <a:avLst/>
              <a:gdLst/>
              <a:ahLst/>
              <a:cxnLst/>
              <a:rect l="l" t="t" r="r" b="b"/>
              <a:pathLst>
                <a:path w="1635" h="1033" extrusionOk="0">
                  <a:moveTo>
                    <a:pt x="1" y="0"/>
                  </a:moveTo>
                  <a:cubicBezTo>
                    <a:pt x="1" y="1"/>
                    <a:pt x="489" y="1033"/>
                    <a:pt x="1590" y="1033"/>
                  </a:cubicBezTo>
                  <a:cubicBezTo>
                    <a:pt x="1605" y="1033"/>
                    <a:pt x="1620" y="1033"/>
                    <a:pt x="1635" y="1032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14" name="Google Shape;4332;p64"/>
            <p:cNvSpPr/>
            <p:nvPr/>
          </p:nvSpPr>
          <p:spPr>
            <a:xfrm>
              <a:off x="4807888" y="3656488"/>
              <a:ext cx="56300" cy="103225"/>
            </a:xfrm>
            <a:custGeom>
              <a:avLst/>
              <a:gdLst/>
              <a:ahLst/>
              <a:cxnLst/>
              <a:rect l="l" t="t" r="r" b="b"/>
              <a:pathLst>
                <a:path w="2252" h="4129" extrusionOk="0">
                  <a:moveTo>
                    <a:pt x="159" y="1"/>
                  </a:moveTo>
                  <a:cubicBezTo>
                    <a:pt x="101" y="187"/>
                    <a:pt x="73" y="373"/>
                    <a:pt x="58" y="574"/>
                  </a:cubicBezTo>
                  <a:cubicBezTo>
                    <a:pt x="1" y="918"/>
                    <a:pt x="1" y="1276"/>
                    <a:pt x="30" y="1635"/>
                  </a:cubicBezTo>
                  <a:cubicBezTo>
                    <a:pt x="116" y="2753"/>
                    <a:pt x="546" y="3441"/>
                    <a:pt x="1119" y="3871"/>
                  </a:cubicBezTo>
                  <a:cubicBezTo>
                    <a:pt x="1248" y="3971"/>
                    <a:pt x="1377" y="4057"/>
                    <a:pt x="1520" y="4129"/>
                  </a:cubicBezTo>
                  <a:cubicBezTo>
                    <a:pt x="2251" y="1649"/>
                    <a:pt x="646" y="330"/>
                    <a:pt x="159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15" name="Google Shape;4333;p64"/>
            <p:cNvSpPr/>
            <p:nvPr/>
          </p:nvSpPr>
          <p:spPr>
            <a:xfrm>
              <a:off x="4814338" y="3602388"/>
              <a:ext cx="23325" cy="44100"/>
            </a:xfrm>
            <a:custGeom>
              <a:avLst/>
              <a:gdLst/>
              <a:ahLst/>
              <a:cxnLst/>
              <a:rect l="l" t="t" r="r" b="b"/>
              <a:pathLst>
                <a:path w="933" h="1764" extrusionOk="0">
                  <a:moveTo>
                    <a:pt x="775" y="1"/>
                  </a:moveTo>
                  <a:lnTo>
                    <a:pt x="775" y="1"/>
                  </a:lnTo>
                  <a:cubicBezTo>
                    <a:pt x="445" y="545"/>
                    <a:pt x="173" y="1147"/>
                    <a:pt x="1" y="1764"/>
                  </a:cubicBezTo>
                  <a:cubicBezTo>
                    <a:pt x="345" y="1434"/>
                    <a:pt x="933" y="746"/>
                    <a:pt x="775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16" name="Google Shape;4334;p64"/>
            <p:cNvSpPr/>
            <p:nvPr/>
          </p:nvSpPr>
          <p:spPr>
            <a:xfrm>
              <a:off x="4826538" y="3620138"/>
              <a:ext cx="50900" cy="38175"/>
            </a:xfrm>
            <a:custGeom>
              <a:avLst/>
              <a:gdLst/>
              <a:ahLst/>
              <a:cxnLst/>
              <a:rect l="l" t="t" r="r" b="b"/>
              <a:pathLst>
                <a:path w="2036" h="1527" extrusionOk="0">
                  <a:moveTo>
                    <a:pt x="1298" y="1"/>
                  </a:moveTo>
                  <a:cubicBezTo>
                    <a:pt x="734" y="1"/>
                    <a:pt x="0" y="1527"/>
                    <a:pt x="0" y="1527"/>
                  </a:cubicBezTo>
                  <a:cubicBezTo>
                    <a:pt x="0" y="1527"/>
                    <a:pt x="2035" y="409"/>
                    <a:pt x="1462" y="50"/>
                  </a:cubicBezTo>
                  <a:cubicBezTo>
                    <a:pt x="1410" y="16"/>
                    <a:pt x="1355" y="1"/>
                    <a:pt x="1298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17" name="Google Shape;4335;p64"/>
            <p:cNvSpPr/>
            <p:nvPr/>
          </p:nvSpPr>
          <p:spPr>
            <a:xfrm>
              <a:off x="4837638" y="3654338"/>
              <a:ext cx="44100" cy="18300"/>
            </a:xfrm>
            <a:custGeom>
              <a:avLst/>
              <a:gdLst/>
              <a:ahLst/>
              <a:cxnLst/>
              <a:rect l="l" t="t" r="r" b="b"/>
              <a:pathLst>
                <a:path w="1764" h="732" extrusionOk="0">
                  <a:moveTo>
                    <a:pt x="1264" y="0"/>
                  </a:moveTo>
                  <a:cubicBezTo>
                    <a:pt x="824" y="0"/>
                    <a:pt x="1" y="732"/>
                    <a:pt x="1" y="732"/>
                  </a:cubicBezTo>
                  <a:cubicBezTo>
                    <a:pt x="1" y="732"/>
                    <a:pt x="1763" y="459"/>
                    <a:pt x="1462" y="87"/>
                  </a:cubicBezTo>
                  <a:cubicBezTo>
                    <a:pt x="1415" y="26"/>
                    <a:pt x="1346" y="0"/>
                    <a:pt x="1264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18" name="Google Shape;4336;p64"/>
            <p:cNvSpPr/>
            <p:nvPr/>
          </p:nvSpPr>
          <p:spPr>
            <a:xfrm>
              <a:off x="4848038" y="3676013"/>
              <a:ext cx="42075" cy="14225"/>
            </a:xfrm>
            <a:custGeom>
              <a:avLst/>
              <a:gdLst/>
              <a:ahLst/>
              <a:cxnLst/>
              <a:rect l="l" t="t" r="r" b="b"/>
              <a:pathLst>
                <a:path w="1683" h="569" extrusionOk="0">
                  <a:moveTo>
                    <a:pt x="1211" y="0"/>
                  </a:moveTo>
                  <a:cubicBezTo>
                    <a:pt x="765" y="0"/>
                    <a:pt x="0" y="567"/>
                    <a:pt x="0" y="567"/>
                  </a:cubicBezTo>
                  <a:cubicBezTo>
                    <a:pt x="0" y="567"/>
                    <a:pt x="41" y="568"/>
                    <a:pt x="109" y="568"/>
                  </a:cubicBezTo>
                  <a:cubicBezTo>
                    <a:pt x="483" y="568"/>
                    <a:pt x="1683" y="537"/>
                    <a:pt x="1476" y="137"/>
                  </a:cubicBezTo>
                  <a:cubicBezTo>
                    <a:pt x="1423" y="39"/>
                    <a:pt x="1328" y="0"/>
                    <a:pt x="1211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19" name="Google Shape;4337;p64"/>
            <p:cNvSpPr/>
            <p:nvPr/>
          </p:nvSpPr>
          <p:spPr>
            <a:xfrm>
              <a:off x="4854488" y="3700138"/>
              <a:ext cx="43125" cy="10050"/>
            </a:xfrm>
            <a:custGeom>
              <a:avLst/>
              <a:gdLst/>
              <a:ahLst/>
              <a:cxnLst/>
              <a:rect l="l" t="t" r="r" b="b"/>
              <a:pathLst>
                <a:path w="1725" h="402" extrusionOk="0">
                  <a:moveTo>
                    <a:pt x="1113" y="0"/>
                  </a:moveTo>
                  <a:cubicBezTo>
                    <a:pt x="624" y="0"/>
                    <a:pt x="0" y="204"/>
                    <a:pt x="0" y="204"/>
                  </a:cubicBezTo>
                  <a:cubicBezTo>
                    <a:pt x="0" y="204"/>
                    <a:pt x="835" y="402"/>
                    <a:pt x="1323" y="402"/>
                  </a:cubicBezTo>
                  <a:cubicBezTo>
                    <a:pt x="1567" y="402"/>
                    <a:pt x="1725" y="352"/>
                    <a:pt x="1648" y="204"/>
                  </a:cubicBezTo>
                  <a:cubicBezTo>
                    <a:pt x="1567" y="51"/>
                    <a:pt x="1357" y="0"/>
                    <a:pt x="1113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20" name="Google Shape;4338;p64"/>
            <p:cNvSpPr/>
            <p:nvPr/>
          </p:nvSpPr>
          <p:spPr>
            <a:xfrm>
              <a:off x="4858788" y="3718338"/>
              <a:ext cx="40000" cy="12950"/>
            </a:xfrm>
            <a:custGeom>
              <a:avLst/>
              <a:gdLst/>
              <a:ahLst/>
              <a:cxnLst/>
              <a:rect l="l" t="t" r="r" b="b"/>
              <a:pathLst>
                <a:path w="1600" h="518" extrusionOk="0">
                  <a:moveTo>
                    <a:pt x="925" y="1"/>
                  </a:moveTo>
                  <a:cubicBezTo>
                    <a:pt x="495" y="1"/>
                    <a:pt x="0" y="107"/>
                    <a:pt x="0" y="107"/>
                  </a:cubicBezTo>
                  <a:cubicBezTo>
                    <a:pt x="0" y="107"/>
                    <a:pt x="806" y="518"/>
                    <a:pt x="1252" y="518"/>
                  </a:cubicBezTo>
                  <a:cubicBezTo>
                    <a:pt x="1400" y="518"/>
                    <a:pt x="1509" y="472"/>
                    <a:pt x="1534" y="350"/>
                  </a:cubicBezTo>
                  <a:cubicBezTo>
                    <a:pt x="1599" y="76"/>
                    <a:pt x="1285" y="1"/>
                    <a:pt x="925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21" name="Google Shape;4339;p64"/>
            <p:cNvSpPr/>
            <p:nvPr/>
          </p:nvSpPr>
          <p:spPr>
            <a:xfrm>
              <a:off x="4854488" y="3743463"/>
              <a:ext cx="51875" cy="20575"/>
            </a:xfrm>
            <a:custGeom>
              <a:avLst/>
              <a:gdLst/>
              <a:ahLst/>
              <a:cxnLst/>
              <a:rect l="l" t="t" r="r" b="b"/>
              <a:pathLst>
                <a:path w="2075" h="823" extrusionOk="0">
                  <a:moveTo>
                    <a:pt x="257" y="0"/>
                  </a:moveTo>
                  <a:cubicBezTo>
                    <a:pt x="103" y="0"/>
                    <a:pt x="0" y="5"/>
                    <a:pt x="0" y="5"/>
                  </a:cubicBezTo>
                  <a:cubicBezTo>
                    <a:pt x="0" y="5"/>
                    <a:pt x="673" y="823"/>
                    <a:pt x="1215" y="823"/>
                  </a:cubicBezTo>
                  <a:cubicBezTo>
                    <a:pt x="1353" y="823"/>
                    <a:pt x="1483" y="769"/>
                    <a:pt x="1591" y="635"/>
                  </a:cubicBezTo>
                  <a:cubicBezTo>
                    <a:pt x="2075" y="62"/>
                    <a:pt x="820" y="0"/>
                    <a:pt x="257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22" name="Google Shape;4340;p64"/>
            <p:cNvSpPr/>
            <p:nvPr/>
          </p:nvSpPr>
          <p:spPr>
            <a:xfrm>
              <a:off x="4971638" y="3492388"/>
              <a:ext cx="133700" cy="50825"/>
            </a:xfrm>
            <a:custGeom>
              <a:avLst/>
              <a:gdLst/>
              <a:ahLst/>
              <a:cxnLst/>
              <a:rect l="l" t="t" r="r" b="b"/>
              <a:pathLst>
                <a:path w="5348" h="2033" extrusionOk="0">
                  <a:moveTo>
                    <a:pt x="2466" y="1"/>
                  </a:moveTo>
                  <a:cubicBezTo>
                    <a:pt x="2280" y="1"/>
                    <a:pt x="2108" y="15"/>
                    <a:pt x="1922" y="29"/>
                  </a:cubicBezTo>
                  <a:cubicBezTo>
                    <a:pt x="1277" y="58"/>
                    <a:pt x="632" y="158"/>
                    <a:pt x="1" y="330"/>
                  </a:cubicBezTo>
                  <a:cubicBezTo>
                    <a:pt x="87" y="502"/>
                    <a:pt x="202" y="660"/>
                    <a:pt x="316" y="817"/>
                  </a:cubicBezTo>
                  <a:cubicBezTo>
                    <a:pt x="417" y="946"/>
                    <a:pt x="531" y="1075"/>
                    <a:pt x="660" y="1204"/>
                  </a:cubicBezTo>
                  <a:cubicBezTo>
                    <a:pt x="1133" y="1634"/>
                    <a:pt x="1721" y="1921"/>
                    <a:pt x="2352" y="1993"/>
                  </a:cubicBezTo>
                  <a:cubicBezTo>
                    <a:pt x="2438" y="2007"/>
                    <a:pt x="2524" y="2021"/>
                    <a:pt x="2624" y="2021"/>
                  </a:cubicBezTo>
                  <a:cubicBezTo>
                    <a:pt x="2703" y="2029"/>
                    <a:pt x="2778" y="2032"/>
                    <a:pt x="2853" y="2032"/>
                  </a:cubicBezTo>
                  <a:cubicBezTo>
                    <a:pt x="2928" y="2032"/>
                    <a:pt x="3004" y="2029"/>
                    <a:pt x="3082" y="2021"/>
                  </a:cubicBezTo>
                  <a:cubicBezTo>
                    <a:pt x="4000" y="1978"/>
                    <a:pt x="4559" y="1692"/>
                    <a:pt x="4888" y="1348"/>
                  </a:cubicBezTo>
                  <a:cubicBezTo>
                    <a:pt x="5003" y="1233"/>
                    <a:pt x="5103" y="1104"/>
                    <a:pt x="5175" y="961"/>
                  </a:cubicBezTo>
                  <a:cubicBezTo>
                    <a:pt x="5261" y="817"/>
                    <a:pt x="5318" y="660"/>
                    <a:pt x="5347" y="488"/>
                  </a:cubicBezTo>
                  <a:cubicBezTo>
                    <a:pt x="4630" y="230"/>
                    <a:pt x="3871" y="58"/>
                    <a:pt x="3097" y="15"/>
                  </a:cubicBezTo>
                  <a:lnTo>
                    <a:pt x="3025" y="15"/>
                  </a:lnTo>
                  <a:cubicBezTo>
                    <a:pt x="2896" y="1"/>
                    <a:pt x="2767" y="1"/>
                    <a:pt x="2638" y="1"/>
                  </a:cubicBezTo>
                  <a:close/>
                </a:path>
              </a:pathLst>
            </a:custGeom>
            <a:solidFill>
              <a:srgbClr val="FFD3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23" name="Google Shape;4341;p64"/>
            <p:cNvSpPr/>
            <p:nvPr/>
          </p:nvSpPr>
          <p:spPr>
            <a:xfrm>
              <a:off x="4807888" y="3670463"/>
              <a:ext cx="33000" cy="82450"/>
            </a:xfrm>
            <a:custGeom>
              <a:avLst/>
              <a:gdLst/>
              <a:ahLst/>
              <a:cxnLst/>
              <a:rect l="l" t="t" r="r" b="b"/>
              <a:pathLst>
                <a:path w="1320" h="3298" extrusionOk="0">
                  <a:moveTo>
                    <a:pt x="58" y="1"/>
                  </a:moveTo>
                  <a:cubicBezTo>
                    <a:pt x="1" y="359"/>
                    <a:pt x="1" y="703"/>
                    <a:pt x="30" y="1061"/>
                  </a:cubicBezTo>
                  <a:cubicBezTo>
                    <a:pt x="116" y="2179"/>
                    <a:pt x="546" y="2882"/>
                    <a:pt x="1119" y="3297"/>
                  </a:cubicBezTo>
                  <a:cubicBezTo>
                    <a:pt x="1320" y="1291"/>
                    <a:pt x="288" y="216"/>
                    <a:pt x="58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24" name="Google Shape;4342;p64"/>
            <p:cNvSpPr/>
            <p:nvPr/>
          </p:nvSpPr>
          <p:spPr>
            <a:xfrm>
              <a:off x="5133613" y="3717763"/>
              <a:ext cx="6825" cy="6100"/>
            </a:xfrm>
            <a:custGeom>
              <a:avLst/>
              <a:gdLst/>
              <a:ahLst/>
              <a:cxnLst/>
              <a:rect l="l" t="t" r="r" b="b"/>
              <a:pathLst>
                <a:path w="273" h="244" extrusionOk="0">
                  <a:moveTo>
                    <a:pt x="158" y="1"/>
                  </a:moveTo>
                  <a:cubicBezTo>
                    <a:pt x="58" y="1"/>
                    <a:pt x="0" y="130"/>
                    <a:pt x="72" y="201"/>
                  </a:cubicBezTo>
                  <a:cubicBezTo>
                    <a:pt x="96" y="231"/>
                    <a:pt x="127" y="243"/>
                    <a:pt x="158" y="243"/>
                  </a:cubicBezTo>
                  <a:cubicBezTo>
                    <a:pt x="217" y="243"/>
                    <a:pt x="273" y="196"/>
                    <a:pt x="273" y="130"/>
                  </a:cubicBezTo>
                  <a:cubicBezTo>
                    <a:pt x="273" y="58"/>
                    <a:pt x="230" y="1"/>
                    <a:pt x="158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25" name="Google Shape;4343;p64"/>
            <p:cNvSpPr/>
            <p:nvPr/>
          </p:nvSpPr>
          <p:spPr>
            <a:xfrm>
              <a:off x="5152588" y="3699763"/>
              <a:ext cx="6125" cy="5925"/>
            </a:xfrm>
            <a:custGeom>
              <a:avLst/>
              <a:gdLst/>
              <a:ahLst/>
              <a:cxnLst/>
              <a:rect l="l" t="t" r="r" b="b"/>
              <a:pathLst>
                <a:path w="245" h="237" extrusionOk="0">
                  <a:moveTo>
                    <a:pt x="123" y="1"/>
                  </a:moveTo>
                  <a:cubicBezTo>
                    <a:pt x="62" y="1"/>
                    <a:pt x="1" y="40"/>
                    <a:pt x="1" y="119"/>
                  </a:cubicBezTo>
                  <a:cubicBezTo>
                    <a:pt x="1" y="198"/>
                    <a:pt x="62" y="237"/>
                    <a:pt x="123" y="237"/>
                  </a:cubicBezTo>
                  <a:cubicBezTo>
                    <a:pt x="184" y="237"/>
                    <a:pt x="245" y="198"/>
                    <a:pt x="245" y="119"/>
                  </a:cubicBezTo>
                  <a:cubicBezTo>
                    <a:pt x="245" y="40"/>
                    <a:pt x="184" y="1"/>
                    <a:pt x="123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26" name="Google Shape;4344;p64"/>
            <p:cNvSpPr/>
            <p:nvPr/>
          </p:nvSpPr>
          <p:spPr>
            <a:xfrm>
              <a:off x="4898913" y="3708713"/>
              <a:ext cx="6125" cy="5950"/>
            </a:xfrm>
            <a:custGeom>
              <a:avLst/>
              <a:gdLst/>
              <a:ahLst/>
              <a:cxnLst/>
              <a:rect l="l" t="t" r="r" b="b"/>
              <a:pathLst>
                <a:path w="245" h="238" extrusionOk="0">
                  <a:moveTo>
                    <a:pt x="122" y="1"/>
                  </a:moveTo>
                  <a:cubicBezTo>
                    <a:pt x="61" y="1"/>
                    <a:pt x="0" y="40"/>
                    <a:pt x="0" y="119"/>
                  </a:cubicBezTo>
                  <a:cubicBezTo>
                    <a:pt x="0" y="198"/>
                    <a:pt x="61" y="237"/>
                    <a:pt x="122" y="237"/>
                  </a:cubicBezTo>
                  <a:cubicBezTo>
                    <a:pt x="183" y="237"/>
                    <a:pt x="244" y="198"/>
                    <a:pt x="244" y="119"/>
                  </a:cubicBezTo>
                  <a:cubicBezTo>
                    <a:pt x="244" y="40"/>
                    <a:pt x="183" y="1"/>
                    <a:pt x="122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27" name="Google Shape;4345;p64"/>
            <p:cNvSpPr/>
            <p:nvPr/>
          </p:nvSpPr>
          <p:spPr>
            <a:xfrm>
              <a:off x="4925063" y="3727088"/>
              <a:ext cx="7200" cy="5850"/>
            </a:xfrm>
            <a:custGeom>
              <a:avLst/>
              <a:gdLst/>
              <a:ahLst/>
              <a:cxnLst/>
              <a:rect l="l" t="t" r="r" b="b"/>
              <a:pathLst>
                <a:path w="288" h="234" extrusionOk="0">
                  <a:moveTo>
                    <a:pt x="158" y="0"/>
                  </a:moveTo>
                  <a:cubicBezTo>
                    <a:pt x="58" y="0"/>
                    <a:pt x="1" y="129"/>
                    <a:pt x="72" y="201"/>
                  </a:cubicBezTo>
                  <a:cubicBezTo>
                    <a:pt x="99" y="223"/>
                    <a:pt x="130" y="233"/>
                    <a:pt x="160" y="233"/>
                  </a:cubicBezTo>
                  <a:cubicBezTo>
                    <a:pt x="226" y="233"/>
                    <a:pt x="287" y="184"/>
                    <a:pt x="287" y="115"/>
                  </a:cubicBezTo>
                  <a:cubicBezTo>
                    <a:pt x="287" y="43"/>
                    <a:pt x="230" y="0"/>
                    <a:pt x="158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28" name="Google Shape;4346;p64"/>
            <p:cNvSpPr/>
            <p:nvPr/>
          </p:nvSpPr>
          <p:spPr>
            <a:xfrm>
              <a:off x="4990288" y="3549138"/>
              <a:ext cx="85650" cy="63300"/>
            </a:xfrm>
            <a:custGeom>
              <a:avLst/>
              <a:gdLst/>
              <a:ahLst/>
              <a:cxnLst/>
              <a:rect l="l" t="t" r="r" b="b"/>
              <a:pathLst>
                <a:path w="3426" h="2532" extrusionOk="0">
                  <a:moveTo>
                    <a:pt x="859" y="1"/>
                  </a:moveTo>
                  <a:cubicBezTo>
                    <a:pt x="822" y="1"/>
                    <a:pt x="785" y="3"/>
                    <a:pt x="746" y="9"/>
                  </a:cubicBezTo>
                  <a:cubicBezTo>
                    <a:pt x="0" y="110"/>
                    <a:pt x="1075" y="2116"/>
                    <a:pt x="1692" y="2532"/>
                  </a:cubicBezTo>
                  <a:cubicBezTo>
                    <a:pt x="2508" y="1744"/>
                    <a:pt x="3426" y="325"/>
                    <a:pt x="2852" y="81"/>
                  </a:cubicBezTo>
                  <a:cubicBezTo>
                    <a:pt x="2796" y="59"/>
                    <a:pt x="2739" y="49"/>
                    <a:pt x="2683" y="49"/>
                  </a:cubicBezTo>
                  <a:cubicBezTo>
                    <a:pt x="2160" y="49"/>
                    <a:pt x="1692" y="927"/>
                    <a:pt x="1692" y="927"/>
                  </a:cubicBezTo>
                  <a:cubicBezTo>
                    <a:pt x="1692" y="927"/>
                    <a:pt x="1511" y="1"/>
                    <a:pt x="859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29" name="Google Shape;4347;p64"/>
            <p:cNvSpPr/>
            <p:nvPr/>
          </p:nvSpPr>
          <p:spPr>
            <a:xfrm>
              <a:off x="5025038" y="3621738"/>
              <a:ext cx="10425" cy="54125"/>
            </a:xfrm>
            <a:custGeom>
              <a:avLst/>
              <a:gdLst/>
              <a:ahLst/>
              <a:cxnLst/>
              <a:rect l="l" t="t" r="r" b="b"/>
              <a:pathLst>
                <a:path w="417" h="2165" extrusionOk="0">
                  <a:moveTo>
                    <a:pt x="259" y="1"/>
                  </a:moveTo>
                  <a:cubicBezTo>
                    <a:pt x="115" y="330"/>
                    <a:pt x="44" y="703"/>
                    <a:pt x="29" y="1076"/>
                  </a:cubicBezTo>
                  <a:cubicBezTo>
                    <a:pt x="1" y="1448"/>
                    <a:pt x="44" y="1806"/>
                    <a:pt x="144" y="2165"/>
                  </a:cubicBezTo>
                  <a:cubicBezTo>
                    <a:pt x="287" y="1821"/>
                    <a:pt x="373" y="1463"/>
                    <a:pt x="388" y="1090"/>
                  </a:cubicBezTo>
                  <a:cubicBezTo>
                    <a:pt x="416" y="717"/>
                    <a:pt x="373" y="345"/>
                    <a:pt x="259" y="1"/>
                  </a:cubicBezTo>
                  <a:close/>
                </a:path>
              </a:pathLst>
            </a:custGeom>
            <a:solidFill>
              <a:srgbClr val="FFD3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30" name="Google Shape;4348;p64"/>
            <p:cNvSpPr/>
            <p:nvPr/>
          </p:nvSpPr>
          <p:spPr>
            <a:xfrm>
              <a:off x="4983463" y="3610988"/>
              <a:ext cx="36225" cy="22250"/>
            </a:xfrm>
            <a:custGeom>
              <a:avLst/>
              <a:gdLst/>
              <a:ahLst/>
              <a:cxnLst/>
              <a:rect l="l" t="t" r="r" b="b"/>
              <a:pathLst>
                <a:path w="1449" h="890" extrusionOk="0">
                  <a:moveTo>
                    <a:pt x="1449" y="1"/>
                  </a:moveTo>
                  <a:lnTo>
                    <a:pt x="1449" y="1"/>
                  </a:lnTo>
                  <a:cubicBezTo>
                    <a:pt x="861" y="72"/>
                    <a:pt x="331" y="402"/>
                    <a:pt x="1" y="889"/>
                  </a:cubicBezTo>
                  <a:cubicBezTo>
                    <a:pt x="288" y="861"/>
                    <a:pt x="560" y="760"/>
                    <a:pt x="818" y="603"/>
                  </a:cubicBezTo>
                  <a:cubicBezTo>
                    <a:pt x="1062" y="445"/>
                    <a:pt x="1291" y="244"/>
                    <a:pt x="1449" y="1"/>
                  </a:cubicBezTo>
                  <a:close/>
                </a:path>
              </a:pathLst>
            </a:custGeom>
            <a:solidFill>
              <a:srgbClr val="FFD3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31" name="Google Shape;4349;p64"/>
            <p:cNvSpPr/>
            <p:nvPr/>
          </p:nvSpPr>
          <p:spPr>
            <a:xfrm>
              <a:off x="5042963" y="3610988"/>
              <a:ext cx="36200" cy="22250"/>
            </a:xfrm>
            <a:custGeom>
              <a:avLst/>
              <a:gdLst/>
              <a:ahLst/>
              <a:cxnLst/>
              <a:rect l="l" t="t" r="r" b="b"/>
              <a:pathLst>
                <a:path w="1448" h="890" extrusionOk="0">
                  <a:moveTo>
                    <a:pt x="0" y="1"/>
                  </a:moveTo>
                  <a:cubicBezTo>
                    <a:pt x="158" y="244"/>
                    <a:pt x="373" y="445"/>
                    <a:pt x="631" y="603"/>
                  </a:cubicBezTo>
                  <a:cubicBezTo>
                    <a:pt x="874" y="760"/>
                    <a:pt x="1161" y="861"/>
                    <a:pt x="1448" y="889"/>
                  </a:cubicBezTo>
                  <a:cubicBezTo>
                    <a:pt x="1118" y="402"/>
                    <a:pt x="588" y="72"/>
                    <a:pt x="0" y="1"/>
                  </a:cubicBezTo>
                  <a:close/>
                </a:path>
              </a:pathLst>
            </a:custGeom>
            <a:solidFill>
              <a:srgbClr val="FFD3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32" name="Google Shape;4350;p64"/>
            <p:cNvSpPr/>
            <p:nvPr/>
          </p:nvSpPr>
          <p:spPr>
            <a:xfrm>
              <a:off x="4950863" y="3492388"/>
              <a:ext cx="82450" cy="49125"/>
            </a:xfrm>
            <a:custGeom>
              <a:avLst/>
              <a:gdLst/>
              <a:ahLst/>
              <a:cxnLst/>
              <a:rect l="l" t="t" r="r" b="b"/>
              <a:pathLst>
                <a:path w="3298" h="1965" extrusionOk="0">
                  <a:moveTo>
                    <a:pt x="3297" y="1"/>
                  </a:moveTo>
                  <a:cubicBezTo>
                    <a:pt x="3125" y="1"/>
                    <a:pt x="2939" y="1"/>
                    <a:pt x="2767" y="15"/>
                  </a:cubicBezTo>
                  <a:cubicBezTo>
                    <a:pt x="2194" y="230"/>
                    <a:pt x="1663" y="502"/>
                    <a:pt x="1147" y="817"/>
                  </a:cubicBezTo>
                  <a:cubicBezTo>
                    <a:pt x="631" y="1133"/>
                    <a:pt x="201" y="1520"/>
                    <a:pt x="1" y="1964"/>
                  </a:cubicBezTo>
                  <a:cubicBezTo>
                    <a:pt x="517" y="1735"/>
                    <a:pt x="1018" y="1491"/>
                    <a:pt x="1491" y="1190"/>
                  </a:cubicBezTo>
                  <a:cubicBezTo>
                    <a:pt x="2194" y="774"/>
                    <a:pt x="2867" y="316"/>
                    <a:pt x="3297" y="1"/>
                  </a:cubicBezTo>
                  <a:close/>
                </a:path>
              </a:pathLst>
            </a:custGeom>
            <a:solidFill>
              <a:srgbClr val="FF51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33" name="Google Shape;4351;p64"/>
            <p:cNvSpPr/>
            <p:nvPr/>
          </p:nvSpPr>
          <p:spPr>
            <a:xfrm>
              <a:off x="5038288" y="3492738"/>
              <a:ext cx="88525" cy="39800"/>
            </a:xfrm>
            <a:custGeom>
              <a:avLst/>
              <a:gdLst/>
              <a:ahLst/>
              <a:cxnLst/>
              <a:rect l="l" t="t" r="r" b="b"/>
              <a:pathLst>
                <a:path w="3541" h="1592" extrusionOk="0">
                  <a:moveTo>
                    <a:pt x="1" y="1"/>
                  </a:moveTo>
                  <a:cubicBezTo>
                    <a:pt x="674" y="545"/>
                    <a:pt x="1420" y="1004"/>
                    <a:pt x="2237" y="1334"/>
                  </a:cubicBezTo>
                  <a:cubicBezTo>
                    <a:pt x="2638" y="1506"/>
                    <a:pt x="3082" y="1592"/>
                    <a:pt x="3541" y="1592"/>
                  </a:cubicBezTo>
                  <a:cubicBezTo>
                    <a:pt x="3412" y="1434"/>
                    <a:pt x="3011" y="1205"/>
                    <a:pt x="2509" y="961"/>
                  </a:cubicBezTo>
                  <a:cubicBezTo>
                    <a:pt x="1835" y="617"/>
                    <a:pt x="990" y="259"/>
                    <a:pt x="388" y="15"/>
                  </a:cubicBezTo>
                  <a:cubicBezTo>
                    <a:pt x="259" y="1"/>
                    <a:pt x="130" y="1"/>
                    <a:pt x="1" y="1"/>
                  </a:cubicBezTo>
                  <a:close/>
                </a:path>
              </a:pathLst>
            </a:custGeom>
            <a:solidFill>
              <a:srgbClr val="FF51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34" name="Google Shape;4352;p64"/>
            <p:cNvSpPr/>
            <p:nvPr/>
          </p:nvSpPr>
          <p:spPr>
            <a:xfrm>
              <a:off x="5028613" y="3492388"/>
              <a:ext cx="11850" cy="59875"/>
            </a:xfrm>
            <a:custGeom>
              <a:avLst/>
              <a:gdLst/>
              <a:ahLst/>
              <a:cxnLst/>
              <a:rect l="l" t="t" r="r" b="b"/>
              <a:pathLst>
                <a:path w="474" h="2395" extrusionOk="0">
                  <a:moveTo>
                    <a:pt x="202" y="1"/>
                  </a:moveTo>
                  <a:cubicBezTo>
                    <a:pt x="116" y="559"/>
                    <a:pt x="1" y="1434"/>
                    <a:pt x="73" y="1993"/>
                  </a:cubicBezTo>
                  <a:cubicBezTo>
                    <a:pt x="87" y="2136"/>
                    <a:pt x="130" y="2265"/>
                    <a:pt x="202" y="2394"/>
                  </a:cubicBezTo>
                  <a:cubicBezTo>
                    <a:pt x="273" y="2279"/>
                    <a:pt x="330" y="2150"/>
                    <a:pt x="345" y="2021"/>
                  </a:cubicBezTo>
                  <a:cubicBezTo>
                    <a:pt x="474" y="1477"/>
                    <a:pt x="459" y="617"/>
                    <a:pt x="373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35" name="Google Shape;4353;p64"/>
            <p:cNvSpPr/>
            <p:nvPr/>
          </p:nvSpPr>
          <p:spPr>
            <a:xfrm>
              <a:off x="4941188" y="3516763"/>
              <a:ext cx="9700" cy="8350"/>
            </a:xfrm>
            <a:custGeom>
              <a:avLst/>
              <a:gdLst/>
              <a:ahLst/>
              <a:cxnLst/>
              <a:rect l="l" t="t" r="r" b="b"/>
              <a:pathLst>
                <a:path w="388" h="334" extrusionOk="0">
                  <a:moveTo>
                    <a:pt x="216" y="0"/>
                  </a:moveTo>
                  <a:cubicBezTo>
                    <a:pt x="72" y="0"/>
                    <a:pt x="1" y="186"/>
                    <a:pt x="101" y="287"/>
                  </a:cubicBezTo>
                  <a:cubicBezTo>
                    <a:pt x="133" y="319"/>
                    <a:pt x="175" y="334"/>
                    <a:pt x="216" y="334"/>
                  </a:cubicBezTo>
                  <a:cubicBezTo>
                    <a:pt x="302" y="334"/>
                    <a:pt x="388" y="269"/>
                    <a:pt x="388" y="172"/>
                  </a:cubicBezTo>
                  <a:cubicBezTo>
                    <a:pt x="388" y="72"/>
                    <a:pt x="316" y="0"/>
                    <a:pt x="216" y="0"/>
                  </a:cubicBezTo>
                  <a:close/>
                </a:path>
              </a:pathLst>
            </a:custGeom>
            <a:solidFill>
              <a:srgbClr val="00BFB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36" name="Google Shape;4354;p64"/>
            <p:cNvSpPr/>
            <p:nvPr/>
          </p:nvSpPr>
          <p:spPr>
            <a:xfrm>
              <a:off x="4979163" y="3545063"/>
              <a:ext cx="8275" cy="8275"/>
            </a:xfrm>
            <a:custGeom>
              <a:avLst/>
              <a:gdLst/>
              <a:ahLst/>
              <a:cxnLst/>
              <a:rect l="l" t="t" r="r" b="b"/>
              <a:pathLst>
                <a:path w="331" h="331" extrusionOk="0">
                  <a:moveTo>
                    <a:pt x="159" y="0"/>
                  </a:moveTo>
                  <a:cubicBezTo>
                    <a:pt x="73" y="0"/>
                    <a:pt x="1" y="72"/>
                    <a:pt x="1" y="158"/>
                  </a:cubicBezTo>
                  <a:cubicBezTo>
                    <a:pt x="1" y="244"/>
                    <a:pt x="73" y="330"/>
                    <a:pt x="159" y="330"/>
                  </a:cubicBezTo>
                  <a:cubicBezTo>
                    <a:pt x="259" y="330"/>
                    <a:pt x="331" y="244"/>
                    <a:pt x="331" y="158"/>
                  </a:cubicBezTo>
                  <a:cubicBezTo>
                    <a:pt x="331" y="72"/>
                    <a:pt x="259" y="0"/>
                    <a:pt x="159" y="0"/>
                  </a:cubicBezTo>
                  <a:close/>
                </a:path>
              </a:pathLst>
            </a:custGeom>
            <a:solidFill>
              <a:srgbClr val="00BFB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37" name="Google Shape;4355;p64"/>
            <p:cNvSpPr/>
            <p:nvPr/>
          </p:nvSpPr>
          <p:spPr>
            <a:xfrm>
              <a:off x="5087738" y="3542638"/>
              <a:ext cx="9000" cy="8350"/>
            </a:xfrm>
            <a:custGeom>
              <a:avLst/>
              <a:gdLst/>
              <a:ahLst/>
              <a:cxnLst/>
              <a:rect l="l" t="t" r="r" b="b"/>
              <a:pathLst>
                <a:path w="360" h="334" extrusionOk="0">
                  <a:moveTo>
                    <a:pt x="180" y="1"/>
                  </a:moveTo>
                  <a:cubicBezTo>
                    <a:pt x="90" y="1"/>
                    <a:pt x="1" y="62"/>
                    <a:pt x="15" y="183"/>
                  </a:cubicBezTo>
                  <a:cubicBezTo>
                    <a:pt x="22" y="284"/>
                    <a:pt x="97" y="334"/>
                    <a:pt x="175" y="334"/>
                  </a:cubicBezTo>
                  <a:cubicBezTo>
                    <a:pt x="252" y="334"/>
                    <a:pt x="330" y="284"/>
                    <a:pt x="345" y="183"/>
                  </a:cubicBezTo>
                  <a:cubicBezTo>
                    <a:pt x="359" y="62"/>
                    <a:pt x="269" y="1"/>
                    <a:pt x="180" y="1"/>
                  </a:cubicBezTo>
                  <a:close/>
                </a:path>
              </a:pathLst>
            </a:custGeom>
            <a:solidFill>
              <a:srgbClr val="00BFB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38" name="Google Shape;4356;p64"/>
            <p:cNvSpPr/>
            <p:nvPr/>
          </p:nvSpPr>
          <p:spPr>
            <a:xfrm>
              <a:off x="5127513" y="3515313"/>
              <a:ext cx="7900" cy="6475"/>
            </a:xfrm>
            <a:custGeom>
              <a:avLst/>
              <a:gdLst/>
              <a:ahLst/>
              <a:cxnLst/>
              <a:rect l="l" t="t" r="r" b="b"/>
              <a:pathLst>
                <a:path w="316" h="259" extrusionOk="0">
                  <a:moveTo>
                    <a:pt x="29" y="1"/>
                  </a:moveTo>
                  <a:cubicBezTo>
                    <a:pt x="15" y="29"/>
                    <a:pt x="1" y="58"/>
                    <a:pt x="1" y="101"/>
                  </a:cubicBezTo>
                  <a:cubicBezTo>
                    <a:pt x="1" y="187"/>
                    <a:pt x="72" y="259"/>
                    <a:pt x="173" y="259"/>
                  </a:cubicBezTo>
                  <a:cubicBezTo>
                    <a:pt x="230" y="259"/>
                    <a:pt x="287" y="230"/>
                    <a:pt x="316" y="173"/>
                  </a:cubicBezTo>
                  <a:cubicBezTo>
                    <a:pt x="216" y="115"/>
                    <a:pt x="130" y="58"/>
                    <a:pt x="29" y="1"/>
                  </a:cubicBezTo>
                  <a:close/>
                </a:path>
              </a:pathLst>
            </a:custGeom>
            <a:solidFill>
              <a:srgbClr val="00BFB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39" name="Google Shape;4357;p64"/>
            <p:cNvSpPr/>
            <p:nvPr/>
          </p:nvSpPr>
          <p:spPr>
            <a:xfrm>
              <a:off x="5148288" y="3686913"/>
              <a:ext cx="72050" cy="68500"/>
            </a:xfrm>
            <a:custGeom>
              <a:avLst/>
              <a:gdLst/>
              <a:ahLst/>
              <a:cxnLst/>
              <a:rect l="l" t="t" r="r" b="b"/>
              <a:pathLst>
                <a:path w="2882" h="2740" extrusionOk="0">
                  <a:moveTo>
                    <a:pt x="2443" y="0"/>
                  </a:moveTo>
                  <a:cubicBezTo>
                    <a:pt x="2437" y="0"/>
                    <a:pt x="2430" y="1"/>
                    <a:pt x="2423" y="2"/>
                  </a:cubicBezTo>
                  <a:cubicBezTo>
                    <a:pt x="1965" y="74"/>
                    <a:pt x="2538" y="1923"/>
                    <a:pt x="2595" y="2123"/>
                  </a:cubicBezTo>
                  <a:cubicBezTo>
                    <a:pt x="2514" y="1934"/>
                    <a:pt x="1871" y="430"/>
                    <a:pt x="1558" y="430"/>
                  </a:cubicBezTo>
                  <a:cubicBezTo>
                    <a:pt x="1539" y="430"/>
                    <a:pt x="1522" y="435"/>
                    <a:pt x="1506" y="446"/>
                  </a:cubicBezTo>
                  <a:cubicBezTo>
                    <a:pt x="1205" y="633"/>
                    <a:pt x="2323" y="2224"/>
                    <a:pt x="2395" y="2310"/>
                  </a:cubicBezTo>
                  <a:cubicBezTo>
                    <a:pt x="2316" y="2231"/>
                    <a:pt x="1160" y="955"/>
                    <a:pt x="819" y="955"/>
                  </a:cubicBezTo>
                  <a:cubicBezTo>
                    <a:pt x="787" y="955"/>
                    <a:pt x="762" y="966"/>
                    <a:pt x="746" y="991"/>
                  </a:cubicBezTo>
                  <a:cubicBezTo>
                    <a:pt x="546" y="1278"/>
                    <a:pt x="2008" y="2338"/>
                    <a:pt x="2165" y="2467"/>
                  </a:cubicBezTo>
                  <a:cubicBezTo>
                    <a:pt x="2005" y="2399"/>
                    <a:pt x="755" y="1918"/>
                    <a:pt x="245" y="1918"/>
                  </a:cubicBezTo>
                  <a:cubicBezTo>
                    <a:pt x="117" y="1918"/>
                    <a:pt x="35" y="1948"/>
                    <a:pt x="30" y="2023"/>
                  </a:cubicBezTo>
                  <a:cubicBezTo>
                    <a:pt x="1" y="2338"/>
                    <a:pt x="1535" y="2625"/>
                    <a:pt x="2251" y="2740"/>
                  </a:cubicBezTo>
                  <a:cubicBezTo>
                    <a:pt x="2509" y="2596"/>
                    <a:pt x="2710" y="2381"/>
                    <a:pt x="2882" y="2152"/>
                  </a:cubicBezTo>
                  <a:cubicBezTo>
                    <a:pt x="2868" y="1421"/>
                    <a:pt x="2785" y="0"/>
                    <a:pt x="2443" y="0"/>
                  </a:cubicBezTo>
                  <a:close/>
                </a:path>
              </a:pathLst>
            </a:custGeom>
            <a:solidFill>
              <a:srgbClr val="FFD3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240" name="Google Shape;4280;p64"/>
          <p:cNvGrpSpPr/>
          <p:nvPr/>
        </p:nvGrpSpPr>
        <p:grpSpPr>
          <a:xfrm>
            <a:off x="8200876" y="2658964"/>
            <a:ext cx="776357" cy="705285"/>
            <a:chOff x="4359838" y="3100663"/>
            <a:chExt cx="1325950" cy="1223250"/>
          </a:xfrm>
        </p:grpSpPr>
        <p:sp>
          <p:nvSpPr>
            <p:cNvPr id="2241" name="Google Shape;4281;p64"/>
            <p:cNvSpPr/>
            <p:nvPr/>
          </p:nvSpPr>
          <p:spPr>
            <a:xfrm>
              <a:off x="4548488" y="3326938"/>
              <a:ext cx="908700" cy="765750"/>
            </a:xfrm>
            <a:custGeom>
              <a:avLst/>
              <a:gdLst/>
              <a:ahLst/>
              <a:cxnLst/>
              <a:rect l="l" t="t" r="r" b="b"/>
              <a:pathLst>
                <a:path w="36348" h="30630" extrusionOk="0">
                  <a:moveTo>
                    <a:pt x="16255" y="0"/>
                  </a:moveTo>
                  <a:cubicBezTo>
                    <a:pt x="14141" y="0"/>
                    <a:pt x="12326" y="1720"/>
                    <a:pt x="11997" y="3050"/>
                  </a:cubicBezTo>
                  <a:cubicBezTo>
                    <a:pt x="11347" y="2890"/>
                    <a:pt x="10756" y="2817"/>
                    <a:pt x="10223" y="2817"/>
                  </a:cubicBezTo>
                  <a:cubicBezTo>
                    <a:pt x="6787" y="2817"/>
                    <a:pt x="5768" y="5854"/>
                    <a:pt x="6822" y="8224"/>
                  </a:cubicBezTo>
                  <a:cubicBezTo>
                    <a:pt x="0" y="11062"/>
                    <a:pt x="4931" y="15304"/>
                    <a:pt x="4931" y="15304"/>
                  </a:cubicBezTo>
                  <a:cubicBezTo>
                    <a:pt x="1362" y="20220"/>
                    <a:pt x="6822" y="22370"/>
                    <a:pt x="6822" y="22370"/>
                  </a:cubicBezTo>
                  <a:cubicBezTo>
                    <a:pt x="5910" y="27321"/>
                    <a:pt x="10933" y="27546"/>
                    <a:pt x="11853" y="27546"/>
                  </a:cubicBezTo>
                  <a:cubicBezTo>
                    <a:pt x="11945" y="27546"/>
                    <a:pt x="11997" y="27544"/>
                    <a:pt x="11997" y="27544"/>
                  </a:cubicBezTo>
                  <a:cubicBezTo>
                    <a:pt x="12886" y="29946"/>
                    <a:pt x="14323" y="30629"/>
                    <a:pt x="15671" y="30629"/>
                  </a:cubicBezTo>
                  <a:cubicBezTo>
                    <a:pt x="17452" y="30629"/>
                    <a:pt x="19077" y="29436"/>
                    <a:pt x="19077" y="29436"/>
                  </a:cubicBezTo>
                  <a:cubicBezTo>
                    <a:pt x="19918" y="29896"/>
                    <a:pt x="20733" y="30087"/>
                    <a:pt x="21495" y="30087"/>
                  </a:cubicBezTo>
                  <a:cubicBezTo>
                    <a:pt x="24439" y="30087"/>
                    <a:pt x="26600" y="27240"/>
                    <a:pt x="26430" y="26011"/>
                  </a:cubicBezTo>
                  <a:lnTo>
                    <a:pt x="26430" y="26011"/>
                  </a:lnTo>
                  <a:cubicBezTo>
                    <a:pt x="26602" y="26024"/>
                    <a:pt x="26769" y="26030"/>
                    <a:pt x="26929" y="26030"/>
                  </a:cubicBezTo>
                  <a:cubicBezTo>
                    <a:pt x="30802" y="26030"/>
                    <a:pt x="31317" y="22370"/>
                    <a:pt x="31317" y="22370"/>
                  </a:cubicBezTo>
                  <a:cubicBezTo>
                    <a:pt x="36348" y="20292"/>
                    <a:pt x="33223" y="15304"/>
                    <a:pt x="33223" y="15304"/>
                  </a:cubicBezTo>
                  <a:cubicBezTo>
                    <a:pt x="35559" y="11090"/>
                    <a:pt x="31317" y="8224"/>
                    <a:pt x="31317" y="8224"/>
                  </a:cubicBezTo>
                  <a:cubicBezTo>
                    <a:pt x="31116" y="4340"/>
                    <a:pt x="28809" y="3150"/>
                    <a:pt x="26143" y="3050"/>
                  </a:cubicBezTo>
                  <a:cubicBezTo>
                    <a:pt x="25252" y="961"/>
                    <a:pt x="23792" y="225"/>
                    <a:pt x="22271" y="225"/>
                  </a:cubicBezTo>
                  <a:cubicBezTo>
                    <a:pt x="21173" y="225"/>
                    <a:pt x="20044" y="609"/>
                    <a:pt x="19077" y="1143"/>
                  </a:cubicBezTo>
                  <a:cubicBezTo>
                    <a:pt x="18145" y="324"/>
                    <a:pt x="17172" y="0"/>
                    <a:pt x="16255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42" name="Google Shape;4282;p64"/>
            <p:cNvSpPr/>
            <p:nvPr/>
          </p:nvSpPr>
          <p:spPr>
            <a:xfrm>
              <a:off x="4420913" y="3182363"/>
              <a:ext cx="1221875" cy="1040725"/>
            </a:xfrm>
            <a:custGeom>
              <a:avLst/>
              <a:gdLst/>
              <a:ahLst/>
              <a:cxnLst/>
              <a:rect l="l" t="t" r="r" b="b"/>
              <a:pathLst>
                <a:path w="48875" h="41629" extrusionOk="0">
                  <a:moveTo>
                    <a:pt x="26945" y="1"/>
                  </a:moveTo>
                  <a:cubicBezTo>
                    <a:pt x="25225" y="1"/>
                    <a:pt x="23765" y="644"/>
                    <a:pt x="22947" y="2182"/>
                  </a:cubicBezTo>
                  <a:cubicBezTo>
                    <a:pt x="21633" y="1043"/>
                    <a:pt x="20401" y="601"/>
                    <a:pt x="19281" y="601"/>
                  </a:cubicBezTo>
                  <a:cubicBezTo>
                    <a:pt x="15445" y="601"/>
                    <a:pt x="12929" y="5780"/>
                    <a:pt x="12929" y="5780"/>
                  </a:cubicBezTo>
                  <a:lnTo>
                    <a:pt x="12929" y="5794"/>
                  </a:lnTo>
                  <a:cubicBezTo>
                    <a:pt x="5562" y="6353"/>
                    <a:pt x="6952" y="13319"/>
                    <a:pt x="6952" y="13319"/>
                  </a:cubicBezTo>
                  <a:cubicBezTo>
                    <a:pt x="1" y="17819"/>
                    <a:pt x="5390" y="22807"/>
                    <a:pt x="5390" y="22807"/>
                  </a:cubicBezTo>
                  <a:cubicBezTo>
                    <a:pt x="990" y="28683"/>
                    <a:pt x="8314" y="31321"/>
                    <a:pt x="8314" y="31321"/>
                  </a:cubicBezTo>
                  <a:cubicBezTo>
                    <a:pt x="8261" y="37513"/>
                    <a:pt x="12712" y="38338"/>
                    <a:pt x="15088" y="38338"/>
                  </a:cubicBezTo>
                  <a:cubicBezTo>
                    <a:pt x="15951" y="38338"/>
                    <a:pt x="16541" y="38229"/>
                    <a:pt x="16541" y="38229"/>
                  </a:cubicBezTo>
                  <a:cubicBezTo>
                    <a:pt x="17803" y="40839"/>
                    <a:pt x="19464" y="41628"/>
                    <a:pt x="21011" y="41628"/>
                  </a:cubicBezTo>
                  <a:cubicBezTo>
                    <a:pt x="23381" y="41628"/>
                    <a:pt x="25484" y="39777"/>
                    <a:pt x="25484" y="39777"/>
                  </a:cubicBezTo>
                  <a:cubicBezTo>
                    <a:pt x="27170" y="40730"/>
                    <a:pt x="28597" y="41106"/>
                    <a:pt x="29800" y="41106"/>
                  </a:cubicBezTo>
                  <a:cubicBezTo>
                    <a:pt x="34275" y="41106"/>
                    <a:pt x="35646" y="35907"/>
                    <a:pt x="35646" y="35907"/>
                  </a:cubicBezTo>
                  <a:cubicBezTo>
                    <a:pt x="45149" y="35248"/>
                    <a:pt x="41150" y="29056"/>
                    <a:pt x="41150" y="29056"/>
                  </a:cubicBezTo>
                  <a:cubicBezTo>
                    <a:pt x="48875" y="24513"/>
                    <a:pt x="42970" y="19181"/>
                    <a:pt x="42970" y="19181"/>
                  </a:cubicBezTo>
                  <a:cubicBezTo>
                    <a:pt x="46381" y="10309"/>
                    <a:pt x="39143" y="9650"/>
                    <a:pt x="39143" y="9650"/>
                  </a:cubicBezTo>
                  <a:cubicBezTo>
                    <a:pt x="38626" y="5055"/>
                    <a:pt x="31763" y="1"/>
                    <a:pt x="26945" y="1"/>
                  </a:cubicBezTo>
                  <a:close/>
                </a:path>
              </a:pathLst>
            </a:custGeom>
            <a:solidFill>
              <a:srgbClr val="FF51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43" name="Google Shape;4283;p64"/>
            <p:cNvSpPr/>
            <p:nvPr/>
          </p:nvSpPr>
          <p:spPr>
            <a:xfrm>
              <a:off x="4985363" y="3110788"/>
              <a:ext cx="435650" cy="594475"/>
            </a:xfrm>
            <a:custGeom>
              <a:avLst/>
              <a:gdLst/>
              <a:ahLst/>
              <a:cxnLst/>
              <a:rect l="l" t="t" r="r" b="b"/>
              <a:pathLst>
                <a:path w="17426" h="23779" extrusionOk="0">
                  <a:moveTo>
                    <a:pt x="7755" y="1"/>
                  </a:moveTo>
                  <a:cubicBezTo>
                    <a:pt x="1" y="1"/>
                    <a:pt x="1387" y="23778"/>
                    <a:pt x="1387" y="23778"/>
                  </a:cubicBezTo>
                  <a:cubicBezTo>
                    <a:pt x="1387" y="23778"/>
                    <a:pt x="17425" y="1978"/>
                    <a:pt x="8654" y="101"/>
                  </a:cubicBezTo>
                  <a:cubicBezTo>
                    <a:pt x="8341" y="33"/>
                    <a:pt x="8042" y="1"/>
                    <a:pt x="7755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44" name="Google Shape;4284;p64"/>
            <p:cNvSpPr/>
            <p:nvPr/>
          </p:nvSpPr>
          <p:spPr>
            <a:xfrm>
              <a:off x="4716538" y="3100663"/>
              <a:ext cx="335100" cy="613200"/>
            </a:xfrm>
            <a:custGeom>
              <a:avLst/>
              <a:gdLst/>
              <a:ahLst/>
              <a:cxnLst/>
              <a:rect l="l" t="t" r="r" b="b"/>
              <a:pathLst>
                <a:path w="13404" h="24528" extrusionOk="0">
                  <a:moveTo>
                    <a:pt x="7333" y="1"/>
                  </a:moveTo>
                  <a:cubicBezTo>
                    <a:pt x="7141" y="1"/>
                    <a:pt x="6943" y="25"/>
                    <a:pt x="6736" y="76"/>
                  </a:cubicBezTo>
                  <a:cubicBezTo>
                    <a:pt x="0" y="1738"/>
                    <a:pt x="12326" y="24527"/>
                    <a:pt x="12326" y="24527"/>
                  </a:cubicBezTo>
                  <a:cubicBezTo>
                    <a:pt x="12326" y="24527"/>
                    <a:pt x="13404" y="1"/>
                    <a:pt x="7333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45" name="Google Shape;4285;p64"/>
            <p:cNvSpPr/>
            <p:nvPr/>
          </p:nvSpPr>
          <p:spPr>
            <a:xfrm>
              <a:off x="4421288" y="3262088"/>
              <a:ext cx="603425" cy="451775"/>
            </a:xfrm>
            <a:custGeom>
              <a:avLst/>
              <a:gdLst/>
              <a:ahLst/>
              <a:cxnLst/>
              <a:rect l="l" t="t" r="r" b="b"/>
              <a:pathLst>
                <a:path w="24137" h="18071" extrusionOk="0">
                  <a:moveTo>
                    <a:pt x="7998" y="1"/>
                  </a:moveTo>
                  <a:cubicBezTo>
                    <a:pt x="7175" y="1"/>
                    <a:pt x="6415" y="311"/>
                    <a:pt x="5747" y="1014"/>
                  </a:cubicBezTo>
                  <a:cubicBezTo>
                    <a:pt x="0" y="7091"/>
                    <a:pt x="24136" y="18070"/>
                    <a:pt x="24136" y="18070"/>
                  </a:cubicBezTo>
                  <a:cubicBezTo>
                    <a:pt x="24136" y="18070"/>
                    <a:pt x="14267" y="1"/>
                    <a:pt x="7998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46" name="Google Shape;4286;p64"/>
            <p:cNvSpPr/>
            <p:nvPr/>
          </p:nvSpPr>
          <p:spPr>
            <a:xfrm>
              <a:off x="4362513" y="3500413"/>
              <a:ext cx="662200" cy="213450"/>
            </a:xfrm>
            <a:custGeom>
              <a:avLst/>
              <a:gdLst/>
              <a:ahLst/>
              <a:cxnLst/>
              <a:rect l="l" t="t" r="r" b="b"/>
              <a:pathLst>
                <a:path w="26488" h="8538" extrusionOk="0">
                  <a:moveTo>
                    <a:pt x="5572" y="0"/>
                  </a:moveTo>
                  <a:cubicBezTo>
                    <a:pt x="3982" y="0"/>
                    <a:pt x="2816" y="481"/>
                    <a:pt x="2365" y="1672"/>
                  </a:cubicBezTo>
                  <a:cubicBezTo>
                    <a:pt x="0" y="7892"/>
                    <a:pt x="26487" y="8537"/>
                    <a:pt x="26487" y="8537"/>
                  </a:cubicBezTo>
                  <a:cubicBezTo>
                    <a:pt x="26487" y="8537"/>
                    <a:pt x="12268" y="0"/>
                    <a:pt x="5572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47" name="Google Shape;4287;p64"/>
            <p:cNvSpPr/>
            <p:nvPr/>
          </p:nvSpPr>
          <p:spPr>
            <a:xfrm>
              <a:off x="5024688" y="3253563"/>
              <a:ext cx="570100" cy="460650"/>
            </a:xfrm>
            <a:custGeom>
              <a:avLst/>
              <a:gdLst/>
              <a:ahLst/>
              <a:cxnLst/>
              <a:rect l="l" t="t" r="r" b="b"/>
              <a:pathLst>
                <a:path w="22804" h="18426" extrusionOk="0">
                  <a:moveTo>
                    <a:pt x="16118" y="1"/>
                  </a:moveTo>
                  <a:cubicBezTo>
                    <a:pt x="10304" y="1"/>
                    <a:pt x="0" y="18411"/>
                    <a:pt x="0" y="18411"/>
                  </a:cubicBezTo>
                  <a:lnTo>
                    <a:pt x="0" y="18425"/>
                  </a:lnTo>
                  <a:cubicBezTo>
                    <a:pt x="0" y="18425"/>
                    <a:pt x="22803" y="3691"/>
                    <a:pt x="17386" y="352"/>
                  </a:cubicBezTo>
                  <a:cubicBezTo>
                    <a:pt x="16995" y="112"/>
                    <a:pt x="16570" y="1"/>
                    <a:pt x="16118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48" name="Google Shape;4288;p64"/>
            <p:cNvSpPr/>
            <p:nvPr/>
          </p:nvSpPr>
          <p:spPr>
            <a:xfrm>
              <a:off x="5024688" y="3500488"/>
              <a:ext cx="661100" cy="213375"/>
            </a:xfrm>
            <a:custGeom>
              <a:avLst/>
              <a:gdLst/>
              <a:ahLst/>
              <a:cxnLst/>
              <a:rect l="l" t="t" r="r" b="b"/>
              <a:pathLst>
                <a:path w="26444" h="8535" extrusionOk="0">
                  <a:moveTo>
                    <a:pt x="20860" y="1"/>
                  </a:moveTo>
                  <a:cubicBezTo>
                    <a:pt x="14130" y="1"/>
                    <a:pt x="0" y="8534"/>
                    <a:pt x="0" y="8534"/>
                  </a:cubicBezTo>
                  <a:cubicBezTo>
                    <a:pt x="0" y="8534"/>
                    <a:pt x="26444" y="8204"/>
                    <a:pt x="24151" y="1769"/>
                  </a:cubicBezTo>
                  <a:cubicBezTo>
                    <a:pt x="23701" y="508"/>
                    <a:pt x="22500" y="1"/>
                    <a:pt x="20860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49" name="Google Shape;4289;p64"/>
            <p:cNvSpPr/>
            <p:nvPr/>
          </p:nvSpPr>
          <p:spPr>
            <a:xfrm>
              <a:off x="5024688" y="3713838"/>
              <a:ext cx="640325" cy="215100"/>
            </a:xfrm>
            <a:custGeom>
              <a:avLst/>
              <a:gdLst/>
              <a:ahLst/>
              <a:cxnLst/>
              <a:rect l="l" t="t" r="r" b="b"/>
              <a:pathLst>
                <a:path w="25613" h="8604" extrusionOk="0">
                  <a:moveTo>
                    <a:pt x="0" y="0"/>
                  </a:moveTo>
                  <a:cubicBezTo>
                    <a:pt x="0" y="0"/>
                    <a:pt x="15040" y="8604"/>
                    <a:pt x="21368" y="8604"/>
                  </a:cubicBezTo>
                  <a:cubicBezTo>
                    <a:pt x="22775" y="8604"/>
                    <a:pt x="23752" y="8178"/>
                    <a:pt x="24036" y="7138"/>
                  </a:cubicBezTo>
                  <a:cubicBezTo>
                    <a:pt x="25613" y="1419"/>
                    <a:pt x="1" y="0"/>
                    <a:pt x="0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50" name="Google Shape;4290;p64"/>
            <p:cNvSpPr/>
            <p:nvPr/>
          </p:nvSpPr>
          <p:spPr>
            <a:xfrm>
              <a:off x="5020013" y="3705238"/>
              <a:ext cx="567975" cy="454875"/>
            </a:xfrm>
            <a:custGeom>
              <a:avLst/>
              <a:gdLst/>
              <a:ahLst/>
              <a:cxnLst/>
              <a:rect l="l" t="t" r="r" b="b"/>
              <a:pathLst>
                <a:path w="22719" h="18195" extrusionOk="0">
                  <a:moveTo>
                    <a:pt x="1" y="0"/>
                  </a:moveTo>
                  <a:cubicBezTo>
                    <a:pt x="1" y="1"/>
                    <a:pt x="11600" y="18194"/>
                    <a:pt x="16972" y="18194"/>
                  </a:cubicBezTo>
                  <a:cubicBezTo>
                    <a:pt x="17520" y="18194"/>
                    <a:pt x="18004" y="18005"/>
                    <a:pt x="18404" y="17586"/>
                  </a:cubicBezTo>
                  <a:cubicBezTo>
                    <a:pt x="22718" y="13057"/>
                    <a:pt x="331" y="201"/>
                    <a:pt x="1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51" name="Google Shape;4291;p64"/>
            <p:cNvSpPr/>
            <p:nvPr/>
          </p:nvSpPr>
          <p:spPr>
            <a:xfrm>
              <a:off x="5003438" y="3712038"/>
              <a:ext cx="349125" cy="611875"/>
            </a:xfrm>
            <a:custGeom>
              <a:avLst/>
              <a:gdLst/>
              <a:ahLst/>
              <a:cxnLst/>
              <a:rect l="l" t="t" r="r" b="b"/>
              <a:pathLst>
                <a:path w="13965" h="24475" extrusionOk="0">
                  <a:moveTo>
                    <a:pt x="793" y="0"/>
                  </a:moveTo>
                  <a:cubicBezTo>
                    <a:pt x="793" y="1"/>
                    <a:pt x="0" y="24475"/>
                    <a:pt x="6314" y="24475"/>
                  </a:cubicBezTo>
                  <a:cubicBezTo>
                    <a:pt x="6520" y="24475"/>
                    <a:pt x="6734" y="24448"/>
                    <a:pt x="6956" y="24394"/>
                  </a:cubicBezTo>
                  <a:cubicBezTo>
                    <a:pt x="13964" y="22689"/>
                    <a:pt x="793" y="1"/>
                    <a:pt x="793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52" name="Google Shape;4292;p64"/>
            <p:cNvSpPr/>
            <p:nvPr/>
          </p:nvSpPr>
          <p:spPr>
            <a:xfrm>
              <a:off x="4710088" y="3712038"/>
              <a:ext cx="313175" cy="607550"/>
            </a:xfrm>
            <a:custGeom>
              <a:avLst/>
              <a:gdLst/>
              <a:ahLst/>
              <a:cxnLst/>
              <a:rect l="l" t="t" r="r" b="b"/>
              <a:pathLst>
                <a:path w="12527" h="24302" extrusionOk="0">
                  <a:moveTo>
                    <a:pt x="12527" y="0"/>
                  </a:moveTo>
                  <a:cubicBezTo>
                    <a:pt x="12526" y="1"/>
                    <a:pt x="0" y="22531"/>
                    <a:pt x="5819" y="24222"/>
                  </a:cubicBezTo>
                  <a:cubicBezTo>
                    <a:pt x="6004" y="24276"/>
                    <a:pt x="6183" y="24302"/>
                    <a:pt x="6357" y="24302"/>
                  </a:cubicBezTo>
                  <a:cubicBezTo>
                    <a:pt x="11707" y="24302"/>
                    <a:pt x="12527" y="2"/>
                    <a:pt x="12527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53" name="Google Shape;4293;p64"/>
            <p:cNvSpPr/>
            <p:nvPr/>
          </p:nvSpPr>
          <p:spPr>
            <a:xfrm>
              <a:off x="4409813" y="3712038"/>
              <a:ext cx="613450" cy="441400"/>
            </a:xfrm>
            <a:custGeom>
              <a:avLst/>
              <a:gdLst/>
              <a:ahLst/>
              <a:cxnLst/>
              <a:rect l="l" t="t" r="r" b="b"/>
              <a:pathLst>
                <a:path w="24538" h="17656" extrusionOk="0">
                  <a:moveTo>
                    <a:pt x="24538" y="0"/>
                  </a:moveTo>
                  <a:cubicBezTo>
                    <a:pt x="24537" y="1"/>
                    <a:pt x="0" y="12398"/>
                    <a:pt x="6106" y="17013"/>
                  </a:cubicBezTo>
                  <a:cubicBezTo>
                    <a:pt x="6693" y="17456"/>
                    <a:pt x="7338" y="17656"/>
                    <a:pt x="8024" y="17656"/>
                  </a:cubicBezTo>
                  <a:cubicBezTo>
                    <a:pt x="14469" y="17656"/>
                    <a:pt x="24538" y="1"/>
                    <a:pt x="24538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54" name="Google Shape;4294;p64"/>
            <p:cNvSpPr/>
            <p:nvPr/>
          </p:nvSpPr>
          <p:spPr>
            <a:xfrm>
              <a:off x="4359838" y="3711938"/>
              <a:ext cx="663425" cy="208425"/>
            </a:xfrm>
            <a:custGeom>
              <a:avLst/>
              <a:gdLst/>
              <a:ahLst/>
              <a:cxnLst/>
              <a:rect l="l" t="t" r="r" b="b"/>
              <a:pathLst>
                <a:path w="26537" h="8337" extrusionOk="0">
                  <a:moveTo>
                    <a:pt x="25753" y="0"/>
                  </a:moveTo>
                  <a:cubicBezTo>
                    <a:pt x="21353" y="0"/>
                    <a:pt x="1" y="312"/>
                    <a:pt x="2329" y="6397"/>
                  </a:cubicBezTo>
                  <a:cubicBezTo>
                    <a:pt x="2860" y="7784"/>
                    <a:pt x="4188" y="8336"/>
                    <a:pt x="5964" y="8336"/>
                  </a:cubicBezTo>
                  <a:cubicBezTo>
                    <a:pt x="12865" y="8336"/>
                    <a:pt x="26537" y="4"/>
                    <a:pt x="26537" y="4"/>
                  </a:cubicBezTo>
                  <a:cubicBezTo>
                    <a:pt x="26537" y="4"/>
                    <a:pt x="26255" y="0"/>
                    <a:pt x="25753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55" name="Google Shape;4295;p64"/>
            <p:cNvSpPr/>
            <p:nvPr/>
          </p:nvSpPr>
          <p:spPr>
            <a:xfrm>
              <a:off x="4465713" y="3158988"/>
              <a:ext cx="1109000" cy="1097775"/>
            </a:xfrm>
            <a:custGeom>
              <a:avLst/>
              <a:gdLst/>
              <a:ahLst/>
              <a:cxnLst/>
              <a:rect l="l" t="t" r="r" b="b"/>
              <a:pathLst>
                <a:path w="44360" h="43911" extrusionOk="0">
                  <a:moveTo>
                    <a:pt x="28768" y="1"/>
                  </a:moveTo>
                  <a:cubicBezTo>
                    <a:pt x="27055" y="1"/>
                    <a:pt x="26172" y="9252"/>
                    <a:pt x="26172" y="9252"/>
                  </a:cubicBezTo>
                  <a:lnTo>
                    <a:pt x="19779" y="8994"/>
                  </a:lnTo>
                  <a:cubicBezTo>
                    <a:pt x="19779" y="8994"/>
                    <a:pt x="19364" y="638"/>
                    <a:pt x="17916" y="380"/>
                  </a:cubicBezTo>
                  <a:cubicBezTo>
                    <a:pt x="17896" y="376"/>
                    <a:pt x="17876" y="375"/>
                    <a:pt x="17858" y="375"/>
                  </a:cubicBezTo>
                  <a:cubicBezTo>
                    <a:pt x="16521" y="375"/>
                    <a:pt x="18891" y="9309"/>
                    <a:pt x="18891" y="9309"/>
                  </a:cubicBezTo>
                  <a:lnTo>
                    <a:pt x="14290" y="11660"/>
                  </a:lnTo>
                  <a:cubicBezTo>
                    <a:pt x="14290" y="11660"/>
                    <a:pt x="8223" y="6400"/>
                    <a:pt x="6371" y="6400"/>
                  </a:cubicBezTo>
                  <a:cubicBezTo>
                    <a:pt x="6249" y="6400"/>
                    <a:pt x="6145" y="6422"/>
                    <a:pt x="6063" y="6471"/>
                  </a:cubicBezTo>
                  <a:cubicBezTo>
                    <a:pt x="4730" y="7245"/>
                    <a:pt x="13086" y="12677"/>
                    <a:pt x="13086" y="12677"/>
                  </a:cubicBezTo>
                  <a:lnTo>
                    <a:pt x="9388" y="16877"/>
                  </a:lnTo>
                  <a:cubicBezTo>
                    <a:pt x="9388" y="16877"/>
                    <a:pt x="4335" y="15444"/>
                    <a:pt x="1851" y="15444"/>
                  </a:cubicBezTo>
                  <a:cubicBezTo>
                    <a:pt x="1144" y="15444"/>
                    <a:pt x="645" y="15560"/>
                    <a:pt x="531" y="15859"/>
                  </a:cubicBezTo>
                  <a:cubicBezTo>
                    <a:pt x="0" y="17206"/>
                    <a:pt x="8242" y="18410"/>
                    <a:pt x="8242" y="18410"/>
                  </a:cubicBezTo>
                  <a:lnTo>
                    <a:pt x="8672" y="23613"/>
                  </a:lnTo>
                  <a:cubicBezTo>
                    <a:pt x="8672" y="23613"/>
                    <a:pt x="172" y="25677"/>
                    <a:pt x="502" y="27239"/>
                  </a:cubicBezTo>
                  <a:cubicBezTo>
                    <a:pt x="565" y="27536"/>
                    <a:pt x="913" y="27655"/>
                    <a:pt x="1434" y="27655"/>
                  </a:cubicBezTo>
                  <a:cubicBezTo>
                    <a:pt x="3636" y="27655"/>
                    <a:pt x="8929" y="25519"/>
                    <a:pt x="8929" y="25519"/>
                  </a:cubicBezTo>
                  <a:lnTo>
                    <a:pt x="11008" y="29719"/>
                  </a:lnTo>
                  <a:cubicBezTo>
                    <a:pt x="11008" y="29719"/>
                    <a:pt x="4314" y="35724"/>
                    <a:pt x="5346" y="36928"/>
                  </a:cubicBezTo>
                  <a:cubicBezTo>
                    <a:pt x="5436" y="37031"/>
                    <a:pt x="5564" y="37078"/>
                    <a:pt x="5723" y="37078"/>
                  </a:cubicBezTo>
                  <a:cubicBezTo>
                    <a:pt x="7428" y="37078"/>
                    <a:pt x="12728" y="31682"/>
                    <a:pt x="12728" y="31682"/>
                  </a:cubicBezTo>
                  <a:cubicBezTo>
                    <a:pt x="12728" y="31682"/>
                    <a:pt x="14574" y="36205"/>
                    <a:pt x="17251" y="36426"/>
                  </a:cubicBezTo>
                  <a:lnTo>
                    <a:pt x="17251" y="36426"/>
                  </a:lnTo>
                  <a:cubicBezTo>
                    <a:pt x="17127" y="36751"/>
                    <a:pt x="14883" y="42679"/>
                    <a:pt x="16096" y="43808"/>
                  </a:cubicBezTo>
                  <a:cubicBezTo>
                    <a:pt x="16170" y="43877"/>
                    <a:pt x="16244" y="43910"/>
                    <a:pt x="16320" y="43910"/>
                  </a:cubicBezTo>
                  <a:cubicBezTo>
                    <a:pt x="17522" y="43910"/>
                    <a:pt x="18905" y="35638"/>
                    <a:pt x="18905" y="35638"/>
                  </a:cubicBezTo>
                  <a:lnTo>
                    <a:pt x="24538" y="35366"/>
                  </a:lnTo>
                  <a:cubicBezTo>
                    <a:pt x="24538" y="35366"/>
                    <a:pt x="26334" y="43911"/>
                    <a:pt x="27927" y="43911"/>
                  </a:cubicBezTo>
                  <a:cubicBezTo>
                    <a:pt x="27944" y="43911"/>
                    <a:pt x="27961" y="43910"/>
                    <a:pt x="27978" y="43908"/>
                  </a:cubicBezTo>
                  <a:cubicBezTo>
                    <a:pt x="29583" y="43736"/>
                    <a:pt x="25785" y="34749"/>
                    <a:pt x="25785" y="34749"/>
                  </a:cubicBezTo>
                  <a:lnTo>
                    <a:pt x="30643" y="34362"/>
                  </a:lnTo>
                  <a:lnTo>
                    <a:pt x="32120" y="33918"/>
                  </a:lnTo>
                  <a:cubicBezTo>
                    <a:pt x="32120" y="33918"/>
                    <a:pt x="36910" y="37362"/>
                    <a:pt x="38209" y="37362"/>
                  </a:cubicBezTo>
                  <a:cubicBezTo>
                    <a:pt x="38264" y="37362"/>
                    <a:pt x="38313" y="37356"/>
                    <a:pt x="38354" y="37344"/>
                  </a:cubicBezTo>
                  <a:cubicBezTo>
                    <a:pt x="39401" y="37043"/>
                    <a:pt x="33639" y="32671"/>
                    <a:pt x="33639" y="32671"/>
                  </a:cubicBezTo>
                  <a:lnTo>
                    <a:pt x="37007" y="28300"/>
                  </a:lnTo>
                  <a:cubicBezTo>
                    <a:pt x="37007" y="28300"/>
                    <a:pt x="40697" y="29268"/>
                    <a:pt x="42627" y="29268"/>
                  </a:cubicBezTo>
                  <a:cubicBezTo>
                    <a:pt x="43237" y="29268"/>
                    <a:pt x="43672" y="29171"/>
                    <a:pt x="43758" y="28916"/>
                  </a:cubicBezTo>
                  <a:cubicBezTo>
                    <a:pt x="44116" y="27855"/>
                    <a:pt x="36978" y="27225"/>
                    <a:pt x="36978" y="27225"/>
                  </a:cubicBezTo>
                  <a:lnTo>
                    <a:pt x="38096" y="19543"/>
                  </a:lnTo>
                  <a:cubicBezTo>
                    <a:pt x="38096" y="19543"/>
                    <a:pt x="44360" y="17264"/>
                    <a:pt x="43772" y="16017"/>
                  </a:cubicBezTo>
                  <a:cubicBezTo>
                    <a:pt x="43663" y="15785"/>
                    <a:pt x="43346" y="15691"/>
                    <a:pt x="42900" y="15691"/>
                  </a:cubicBezTo>
                  <a:cubicBezTo>
                    <a:pt x="40946" y="15691"/>
                    <a:pt x="36534" y="17507"/>
                    <a:pt x="36534" y="17507"/>
                  </a:cubicBezTo>
                  <a:lnTo>
                    <a:pt x="32607" y="12018"/>
                  </a:lnTo>
                  <a:cubicBezTo>
                    <a:pt x="32607" y="12018"/>
                    <a:pt x="38985" y="7503"/>
                    <a:pt x="38469" y="6056"/>
                  </a:cubicBezTo>
                  <a:cubicBezTo>
                    <a:pt x="38421" y="5919"/>
                    <a:pt x="38318" y="5856"/>
                    <a:pt x="38171" y="5856"/>
                  </a:cubicBezTo>
                  <a:cubicBezTo>
                    <a:pt x="36754" y="5856"/>
                    <a:pt x="31245" y="11660"/>
                    <a:pt x="31245" y="11660"/>
                  </a:cubicBezTo>
                  <a:lnTo>
                    <a:pt x="27763" y="9151"/>
                  </a:lnTo>
                  <a:cubicBezTo>
                    <a:pt x="27763" y="9151"/>
                    <a:pt x="30729" y="538"/>
                    <a:pt x="28909" y="22"/>
                  </a:cubicBezTo>
                  <a:cubicBezTo>
                    <a:pt x="28861" y="8"/>
                    <a:pt x="28814" y="1"/>
                    <a:pt x="28768" y="1"/>
                  </a:cubicBezTo>
                  <a:close/>
                </a:path>
              </a:pathLst>
            </a:custGeom>
            <a:solidFill>
              <a:srgbClr val="0092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56" name="Google Shape;4296;p64"/>
            <p:cNvSpPr/>
            <p:nvPr/>
          </p:nvSpPr>
          <p:spPr>
            <a:xfrm>
              <a:off x="4502613" y="3220788"/>
              <a:ext cx="1011550" cy="973325"/>
            </a:xfrm>
            <a:custGeom>
              <a:avLst/>
              <a:gdLst/>
              <a:ahLst/>
              <a:cxnLst/>
              <a:rect l="l" t="t" r="r" b="b"/>
              <a:pathLst>
                <a:path w="40462" h="38933" extrusionOk="0">
                  <a:moveTo>
                    <a:pt x="20998" y="0"/>
                  </a:moveTo>
                  <a:cubicBezTo>
                    <a:pt x="13129" y="0"/>
                    <a:pt x="6020" y="4745"/>
                    <a:pt x="3010" y="12011"/>
                  </a:cubicBezTo>
                  <a:cubicBezTo>
                    <a:pt x="1" y="19292"/>
                    <a:pt x="1663" y="27662"/>
                    <a:pt x="7239" y="33238"/>
                  </a:cubicBezTo>
                  <a:cubicBezTo>
                    <a:pt x="10958" y="36957"/>
                    <a:pt x="15934" y="38933"/>
                    <a:pt x="21000" y="38933"/>
                  </a:cubicBezTo>
                  <a:cubicBezTo>
                    <a:pt x="23509" y="38933"/>
                    <a:pt x="26040" y="38448"/>
                    <a:pt x="28451" y="37451"/>
                  </a:cubicBezTo>
                  <a:cubicBezTo>
                    <a:pt x="35717" y="34442"/>
                    <a:pt x="40462" y="27347"/>
                    <a:pt x="40462" y="19464"/>
                  </a:cubicBezTo>
                  <a:cubicBezTo>
                    <a:pt x="40462" y="8715"/>
                    <a:pt x="31747" y="0"/>
                    <a:pt x="20998" y="0"/>
                  </a:cubicBezTo>
                  <a:close/>
                </a:path>
              </a:pathLst>
            </a:custGeom>
            <a:solidFill>
              <a:srgbClr val="FFD3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57" name="Google Shape;4297;p64"/>
            <p:cNvSpPr/>
            <p:nvPr/>
          </p:nvSpPr>
          <p:spPr>
            <a:xfrm>
              <a:off x="4614763" y="3287063"/>
              <a:ext cx="817700" cy="812700"/>
            </a:xfrm>
            <a:custGeom>
              <a:avLst/>
              <a:gdLst/>
              <a:ahLst/>
              <a:cxnLst/>
              <a:rect l="l" t="t" r="r" b="b"/>
              <a:pathLst>
                <a:path w="32708" h="32508" extrusionOk="0">
                  <a:moveTo>
                    <a:pt x="12370" y="1"/>
                  </a:moveTo>
                  <a:cubicBezTo>
                    <a:pt x="12312" y="1"/>
                    <a:pt x="12269" y="15"/>
                    <a:pt x="12212" y="15"/>
                  </a:cubicBezTo>
                  <a:cubicBezTo>
                    <a:pt x="11237" y="144"/>
                    <a:pt x="11166" y="1463"/>
                    <a:pt x="11438" y="2982"/>
                  </a:cubicBezTo>
                  <a:cubicBezTo>
                    <a:pt x="12312" y="4415"/>
                    <a:pt x="13043" y="5920"/>
                    <a:pt x="13631" y="7483"/>
                  </a:cubicBezTo>
                  <a:cubicBezTo>
                    <a:pt x="13918" y="7397"/>
                    <a:pt x="14204" y="7325"/>
                    <a:pt x="14505" y="7268"/>
                  </a:cubicBezTo>
                  <a:cubicBezTo>
                    <a:pt x="14233" y="5232"/>
                    <a:pt x="14090" y="3226"/>
                    <a:pt x="14247" y="1592"/>
                  </a:cubicBezTo>
                  <a:cubicBezTo>
                    <a:pt x="13717" y="675"/>
                    <a:pt x="13086" y="1"/>
                    <a:pt x="12370" y="1"/>
                  </a:cubicBezTo>
                  <a:close/>
                  <a:moveTo>
                    <a:pt x="20840" y="273"/>
                  </a:moveTo>
                  <a:cubicBezTo>
                    <a:pt x="20109" y="273"/>
                    <a:pt x="19450" y="1234"/>
                    <a:pt x="18920" y="2423"/>
                  </a:cubicBezTo>
                  <a:cubicBezTo>
                    <a:pt x="18934" y="4057"/>
                    <a:pt x="18819" y="5691"/>
                    <a:pt x="18576" y="7311"/>
                  </a:cubicBezTo>
                  <a:cubicBezTo>
                    <a:pt x="18948" y="7397"/>
                    <a:pt x="19307" y="7497"/>
                    <a:pt x="19665" y="7626"/>
                  </a:cubicBezTo>
                  <a:cubicBezTo>
                    <a:pt x="20253" y="6150"/>
                    <a:pt x="20969" y="4716"/>
                    <a:pt x="21801" y="3340"/>
                  </a:cubicBezTo>
                  <a:cubicBezTo>
                    <a:pt x="21915" y="1778"/>
                    <a:pt x="21772" y="345"/>
                    <a:pt x="20912" y="273"/>
                  </a:cubicBezTo>
                  <a:close/>
                  <a:moveTo>
                    <a:pt x="5213" y="4142"/>
                  </a:moveTo>
                  <a:cubicBezTo>
                    <a:pt x="4864" y="4142"/>
                    <a:pt x="4542" y="4255"/>
                    <a:pt x="4272" y="4458"/>
                  </a:cubicBezTo>
                  <a:cubicBezTo>
                    <a:pt x="3469" y="5103"/>
                    <a:pt x="3842" y="6293"/>
                    <a:pt x="4630" y="7526"/>
                  </a:cubicBezTo>
                  <a:cubicBezTo>
                    <a:pt x="6006" y="8257"/>
                    <a:pt x="7540" y="9317"/>
                    <a:pt x="9045" y="10492"/>
                  </a:cubicBezTo>
                  <a:cubicBezTo>
                    <a:pt x="9303" y="10191"/>
                    <a:pt x="9575" y="9905"/>
                    <a:pt x="9861" y="9647"/>
                  </a:cubicBezTo>
                  <a:cubicBezTo>
                    <a:pt x="8486" y="7870"/>
                    <a:pt x="7253" y="6021"/>
                    <a:pt x="6579" y="4444"/>
                  </a:cubicBezTo>
                  <a:cubicBezTo>
                    <a:pt x="6164" y="4258"/>
                    <a:pt x="5719" y="4157"/>
                    <a:pt x="5275" y="4143"/>
                  </a:cubicBezTo>
                  <a:cubicBezTo>
                    <a:pt x="5254" y="4142"/>
                    <a:pt x="5233" y="4142"/>
                    <a:pt x="5213" y="4142"/>
                  </a:cubicBezTo>
                  <a:close/>
                  <a:moveTo>
                    <a:pt x="28002" y="5073"/>
                  </a:moveTo>
                  <a:cubicBezTo>
                    <a:pt x="27985" y="5073"/>
                    <a:pt x="27967" y="5073"/>
                    <a:pt x="27949" y="5075"/>
                  </a:cubicBezTo>
                  <a:lnTo>
                    <a:pt x="27935" y="5075"/>
                  </a:lnTo>
                  <a:cubicBezTo>
                    <a:pt x="27290" y="5075"/>
                    <a:pt x="26401" y="5548"/>
                    <a:pt x="25541" y="6150"/>
                  </a:cubicBezTo>
                  <a:cubicBezTo>
                    <a:pt x="24782" y="7382"/>
                    <a:pt x="23965" y="8572"/>
                    <a:pt x="23062" y="9704"/>
                  </a:cubicBezTo>
                  <a:cubicBezTo>
                    <a:pt x="23363" y="9991"/>
                    <a:pt x="23650" y="10292"/>
                    <a:pt x="23907" y="10607"/>
                  </a:cubicBezTo>
                  <a:cubicBezTo>
                    <a:pt x="24911" y="9833"/>
                    <a:pt x="25943" y="9116"/>
                    <a:pt x="27032" y="8472"/>
                  </a:cubicBezTo>
                  <a:cubicBezTo>
                    <a:pt x="28193" y="7196"/>
                    <a:pt x="29211" y="5734"/>
                    <a:pt x="28465" y="5218"/>
                  </a:cubicBezTo>
                  <a:cubicBezTo>
                    <a:pt x="28324" y="5128"/>
                    <a:pt x="28159" y="5073"/>
                    <a:pt x="28002" y="5073"/>
                  </a:cubicBezTo>
                  <a:close/>
                  <a:moveTo>
                    <a:pt x="29770" y="11811"/>
                  </a:moveTo>
                  <a:lnTo>
                    <a:pt x="29741" y="11825"/>
                  </a:lnTo>
                  <a:cubicBezTo>
                    <a:pt x="29742" y="11825"/>
                    <a:pt x="29743" y="11825"/>
                    <a:pt x="29744" y="11825"/>
                  </a:cubicBezTo>
                  <a:lnTo>
                    <a:pt x="29743" y="11825"/>
                  </a:lnTo>
                  <a:cubicBezTo>
                    <a:pt x="29752" y="11821"/>
                    <a:pt x="29761" y="11816"/>
                    <a:pt x="29770" y="11811"/>
                  </a:cubicBezTo>
                  <a:close/>
                  <a:moveTo>
                    <a:pt x="29743" y="11825"/>
                  </a:moveTo>
                  <a:lnTo>
                    <a:pt x="29743" y="11825"/>
                  </a:lnTo>
                  <a:cubicBezTo>
                    <a:pt x="28419" y="12551"/>
                    <a:pt x="27066" y="13205"/>
                    <a:pt x="25670" y="13775"/>
                  </a:cubicBezTo>
                  <a:cubicBezTo>
                    <a:pt x="25814" y="14205"/>
                    <a:pt x="25914" y="14635"/>
                    <a:pt x="26000" y="15064"/>
                  </a:cubicBezTo>
                  <a:cubicBezTo>
                    <a:pt x="27276" y="14864"/>
                    <a:pt x="28551" y="14749"/>
                    <a:pt x="29841" y="14692"/>
                  </a:cubicBezTo>
                  <a:cubicBezTo>
                    <a:pt x="31360" y="14133"/>
                    <a:pt x="32708" y="13402"/>
                    <a:pt x="32392" y="12657"/>
                  </a:cubicBezTo>
                  <a:cubicBezTo>
                    <a:pt x="32120" y="12041"/>
                    <a:pt x="31004" y="11826"/>
                    <a:pt x="29744" y="11825"/>
                  </a:cubicBezTo>
                  <a:close/>
                  <a:moveTo>
                    <a:pt x="2996" y="11711"/>
                  </a:moveTo>
                  <a:cubicBezTo>
                    <a:pt x="1678" y="11711"/>
                    <a:pt x="488" y="11926"/>
                    <a:pt x="259" y="12657"/>
                  </a:cubicBezTo>
                  <a:cubicBezTo>
                    <a:pt x="15" y="13431"/>
                    <a:pt x="846" y="14276"/>
                    <a:pt x="1878" y="15007"/>
                  </a:cubicBezTo>
                  <a:lnTo>
                    <a:pt x="2423" y="15007"/>
                  </a:lnTo>
                  <a:cubicBezTo>
                    <a:pt x="3885" y="15021"/>
                    <a:pt x="5347" y="15122"/>
                    <a:pt x="6809" y="15308"/>
                  </a:cubicBezTo>
                  <a:cubicBezTo>
                    <a:pt x="6895" y="14764"/>
                    <a:pt x="7024" y="14219"/>
                    <a:pt x="7196" y="13689"/>
                  </a:cubicBezTo>
                  <a:cubicBezTo>
                    <a:pt x="5877" y="13115"/>
                    <a:pt x="4601" y="12470"/>
                    <a:pt x="3369" y="11739"/>
                  </a:cubicBezTo>
                  <a:lnTo>
                    <a:pt x="3010" y="11739"/>
                  </a:lnTo>
                  <a:lnTo>
                    <a:pt x="2996" y="11711"/>
                  </a:lnTo>
                  <a:close/>
                  <a:moveTo>
                    <a:pt x="25971" y="18805"/>
                  </a:moveTo>
                  <a:cubicBezTo>
                    <a:pt x="25857" y="19307"/>
                    <a:pt x="25713" y="19823"/>
                    <a:pt x="25527" y="20310"/>
                  </a:cubicBezTo>
                  <a:cubicBezTo>
                    <a:pt x="26473" y="20712"/>
                    <a:pt x="27419" y="21127"/>
                    <a:pt x="28293" y="21571"/>
                  </a:cubicBezTo>
                  <a:cubicBezTo>
                    <a:pt x="28881" y="21743"/>
                    <a:pt x="29483" y="21844"/>
                    <a:pt x="30085" y="21858"/>
                  </a:cubicBezTo>
                  <a:cubicBezTo>
                    <a:pt x="30887" y="21858"/>
                    <a:pt x="31489" y="21586"/>
                    <a:pt x="31547" y="20826"/>
                  </a:cubicBezTo>
                  <a:cubicBezTo>
                    <a:pt x="31604" y="20067"/>
                    <a:pt x="31174" y="19522"/>
                    <a:pt x="30529" y="19092"/>
                  </a:cubicBezTo>
                  <a:lnTo>
                    <a:pt x="30357" y="19092"/>
                  </a:lnTo>
                  <a:cubicBezTo>
                    <a:pt x="28895" y="19078"/>
                    <a:pt x="27433" y="18977"/>
                    <a:pt x="25986" y="18805"/>
                  </a:cubicBezTo>
                  <a:close/>
                  <a:moveTo>
                    <a:pt x="6866" y="18562"/>
                  </a:moveTo>
                  <a:cubicBezTo>
                    <a:pt x="5490" y="18691"/>
                    <a:pt x="4114" y="18777"/>
                    <a:pt x="2867" y="18791"/>
                  </a:cubicBezTo>
                  <a:cubicBezTo>
                    <a:pt x="1405" y="19508"/>
                    <a:pt x="1" y="20468"/>
                    <a:pt x="345" y="21371"/>
                  </a:cubicBezTo>
                  <a:cubicBezTo>
                    <a:pt x="502" y="21801"/>
                    <a:pt x="1047" y="21958"/>
                    <a:pt x="1778" y="21958"/>
                  </a:cubicBezTo>
                  <a:cubicBezTo>
                    <a:pt x="2638" y="21930"/>
                    <a:pt x="3483" y="21801"/>
                    <a:pt x="4300" y="21586"/>
                  </a:cubicBezTo>
                  <a:cubicBezTo>
                    <a:pt x="5246" y="21099"/>
                    <a:pt x="6264" y="20626"/>
                    <a:pt x="7310" y="20196"/>
                  </a:cubicBezTo>
                  <a:cubicBezTo>
                    <a:pt x="7124" y="19665"/>
                    <a:pt x="6966" y="19121"/>
                    <a:pt x="6866" y="18562"/>
                  </a:cubicBezTo>
                  <a:close/>
                  <a:moveTo>
                    <a:pt x="23693" y="23306"/>
                  </a:moveTo>
                  <a:cubicBezTo>
                    <a:pt x="23463" y="23564"/>
                    <a:pt x="23220" y="23807"/>
                    <a:pt x="22976" y="24037"/>
                  </a:cubicBezTo>
                  <a:cubicBezTo>
                    <a:pt x="23621" y="24854"/>
                    <a:pt x="24251" y="25699"/>
                    <a:pt x="24810" y="26516"/>
                  </a:cubicBezTo>
                  <a:cubicBezTo>
                    <a:pt x="25627" y="27176"/>
                    <a:pt x="26487" y="27691"/>
                    <a:pt x="27161" y="27691"/>
                  </a:cubicBezTo>
                  <a:cubicBezTo>
                    <a:pt x="27347" y="27691"/>
                    <a:pt x="27534" y="27649"/>
                    <a:pt x="27691" y="27563"/>
                  </a:cubicBezTo>
                  <a:cubicBezTo>
                    <a:pt x="28150" y="27290"/>
                    <a:pt x="28121" y="26717"/>
                    <a:pt x="27849" y="26043"/>
                  </a:cubicBezTo>
                  <a:cubicBezTo>
                    <a:pt x="26387" y="25241"/>
                    <a:pt x="25011" y="24323"/>
                    <a:pt x="23693" y="23306"/>
                  </a:cubicBezTo>
                  <a:close/>
                  <a:moveTo>
                    <a:pt x="9145" y="23277"/>
                  </a:moveTo>
                  <a:cubicBezTo>
                    <a:pt x="7955" y="24180"/>
                    <a:pt x="6694" y="25011"/>
                    <a:pt x="5404" y="25771"/>
                  </a:cubicBezTo>
                  <a:cubicBezTo>
                    <a:pt x="4974" y="26860"/>
                    <a:pt x="4773" y="27878"/>
                    <a:pt x="5275" y="28279"/>
                  </a:cubicBezTo>
                  <a:cubicBezTo>
                    <a:pt x="5404" y="28369"/>
                    <a:pt x="5544" y="28425"/>
                    <a:pt x="5696" y="28425"/>
                  </a:cubicBezTo>
                  <a:cubicBezTo>
                    <a:pt x="5713" y="28425"/>
                    <a:pt x="5730" y="28424"/>
                    <a:pt x="5748" y="28422"/>
                  </a:cubicBezTo>
                  <a:cubicBezTo>
                    <a:pt x="6393" y="28422"/>
                    <a:pt x="7353" y="27835"/>
                    <a:pt x="8314" y="27090"/>
                  </a:cubicBezTo>
                  <a:cubicBezTo>
                    <a:pt x="8873" y="26187"/>
                    <a:pt x="9532" y="25255"/>
                    <a:pt x="10234" y="24338"/>
                  </a:cubicBezTo>
                  <a:cubicBezTo>
                    <a:pt x="9847" y="24008"/>
                    <a:pt x="9489" y="23650"/>
                    <a:pt x="9145" y="23277"/>
                  </a:cubicBezTo>
                  <a:close/>
                  <a:moveTo>
                    <a:pt x="19493" y="26072"/>
                  </a:moveTo>
                  <a:cubicBezTo>
                    <a:pt x="19092" y="26201"/>
                    <a:pt x="18690" y="26301"/>
                    <a:pt x="18275" y="26387"/>
                  </a:cubicBezTo>
                  <a:cubicBezTo>
                    <a:pt x="18418" y="27649"/>
                    <a:pt x="18533" y="28910"/>
                    <a:pt x="18561" y="30085"/>
                  </a:cubicBezTo>
                  <a:cubicBezTo>
                    <a:pt x="19106" y="31045"/>
                    <a:pt x="19694" y="31834"/>
                    <a:pt x="20267" y="31834"/>
                  </a:cubicBezTo>
                  <a:cubicBezTo>
                    <a:pt x="20324" y="31834"/>
                    <a:pt x="20382" y="31834"/>
                    <a:pt x="20439" y="31805"/>
                  </a:cubicBezTo>
                  <a:cubicBezTo>
                    <a:pt x="21041" y="31633"/>
                    <a:pt x="21127" y="30558"/>
                    <a:pt x="21012" y="29340"/>
                  </a:cubicBezTo>
                  <a:cubicBezTo>
                    <a:pt x="20453" y="28279"/>
                    <a:pt x="19937" y="27190"/>
                    <a:pt x="19493" y="26072"/>
                  </a:cubicBezTo>
                  <a:close/>
                  <a:moveTo>
                    <a:pt x="13287" y="26043"/>
                  </a:moveTo>
                  <a:cubicBezTo>
                    <a:pt x="12685" y="27448"/>
                    <a:pt x="12026" y="28809"/>
                    <a:pt x="11266" y="30142"/>
                  </a:cubicBezTo>
                  <a:cubicBezTo>
                    <a:pt x="11309" y="31289"/>
                    <a:pt x="11567" y="32221"/>
                    <a:pt x="12226" y="32464"/>
                  </a:cubicBezTo>
                  <a:cubicBezTo>
                    <a:pt x="12312" y="32493"/>
                    <a:pt x="12398" y="32507"/>
                    <a:pt x="12499" y="32507"/>
                  </a:cubicBezTo>
                  <a:cubicBezTo>
                    <a:pt x="13273" y="32507"/>
                    <a:pt x="13946" y="31346"/>
                    <a:pt x="14491" y="29985"/>
                  </a:cubicBezTo>
                  <a:cubicBezTo>
                    <a:pt x="14520" y="28852"/>
                    <a:pt x="14634" y="27634"/>
                    <a:pt x="14792" y="26416"/>
                  </a:cubicBezTo>
                  <a:cubicBezTo>
                    <a:pt x="14276" y="26330"/>
                    <a:pt x="13774" y="26201"/>
                    <a:pt x="13287" y="26043"/>
                  </a:cubicBezTo>
                  <a:close/>
                </a:path>
              </a:pathLst>
            </a:custGeom>
            <a:solidFill>
              <a:srgbClr val="FF885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58" name="Google Shape;4298;p64"/>
            <p:cNvSpPr/>
            <p:nvPr/>
          </p:nvSpPr>
          <p:spPr>
            <a:xfrm>
              <a:off x="4895338" y="3237588"/>
              <a:ext cx="265125" cy="477350"/>
            </a:xfrm>
            <a:custGeom>
              <a:avLst/>
              <a:gdLst/>
              <a:ahLst/>
              <a:cxnLst/>
              <a:rect l="l" t="t" r="r" b="b"/>
              <a:pathLst>
                <a:path w="10605" h="19094" extrusionOk="0">
                  <a:moveTo>
                    <a:pt x="5419" y="0"/>
                  </a:moveTo>
                  <a:cubicBezTo>
                    <a:pt x="5391" y="0"/>
                    <a:pt x="5361" y="1"/>
                    <a:pt x="5332" y="2"/>
                  </a:cubicBezTo>
                  <a:cubicBezTo>
                    <a:pt x="0" y="217"/>
                    <a:pt x="5332" y="19093"/>
                    <a:pt x="5332" y="19093"/>
                  </a:cubicBezTo>
                  <a:cubicBezTo>
                    <a:pt x="5332" y="19093"/>
                    <a:pt x="10605" y="0"/>
                    <a:pt x="5419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59" name="Google Shape;4299;p64"/>
            <p:cNvSpPr/>
            <p:nvPr/>
          </p:nvSpPr>
          <p:spPr>
            <a:xfrm>
              <a:off x="4664213" y="3294288"/>
              <a:ext cx="364425" cy="420650"/>
            </a:xfrm>
            <a:custGeom>
              <a:avLst/>
              <a:gdLst/>
              <a:ahLst/>
              <a:cxnLst/>
              <a:rect l="l" t="t" r="r" b="b"/>
              <a:pathLst>
                <a:path w="14577" h="16826" extrusionOk="0">
                  <a:moveTo>
                    <a:pt x="6090" y="1"/>
                  </a:moveTo>
                  <a:cubicBezTo>
                    <a:pt x="5789" y="1"/>
                    <a:pt x="5483" y="69"/>
                    <a:pt x="5175" y="214"/>
                  </a:cubicBezTo>
                  <a:cubicBezTo>
                    <a:pt x="1" y="2636"/>
                    <a:pt x="14577" y="16825"/>
                    <a:pt x="14577" y="16825"/>
                  </a:cubicBezTo>
                  <a:cubicBezTo>
                    <a:pt x="14577" y="16825"/>
                    <a:pt x="10827" y="1"/>
                    <a:pt x="6090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60" name="Google Shape;4300;p64"/>
            <p:cNvSpPr/>
            <p:nvPr/>
          </p:nvSpPr>
          <p:spPr>
            <a:xfrm>
              <a:off x="5028613" y="3297963"/>
              <a:ext cx="358000" cy="416975"/>
            </a:xfrm>
            <a:custGeom>
              <a:avLst/>
              <a:gdLst/>
              <a:ahLst/>
              <a:cxnLst/>
              <a:rect l="l" t="t" r="r" b="b"/>
              <a:pathLst>
                <a:path w="14320" h="16679" extrusionOk="0">
                  <a:moveTo>
                    <a:pt x="8717" y="1"/>
                  </a:moveTo>
                  <a:cubicBezTo>
                    <a:pt x="4186" y="1"/>
                    <a:pt x="1" y="16678"/>
                    <a:pt x="1" y="16678"/>
                  </a:cubicBezTo>
                  <a:cubicBezTo>
                    <a:pt x="1" y="16678"/>
                    <a:pt x="14319" y="2259"/>
                    <a:pt x="9489" y="167"/>
                  </a:cubicBezTo>
                  <a:cubicBezTo>
                    <a:pt x="9231" y="54"/>
                    <a:pt x="8974" y="1"/>
                    <a:pt x="8717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61" name="Google Shape;4301;p64"/>
            <p:cNvSpPr/>
            <p:nvPr/>
          </p:nvSpPr>
          <p:spPr>
            <a:xfrm>
              <a:off x="5028613" y="3459863"/>
              <a:ext cx="489850" cy="255075"/>
            </a:xfrm>
            <a:custGeom>
              <a:avLst/>
              <a:gdLst/>
              <a:ahLst/>
              <a:cxnLst/>
              <a:rect l="l" t="t" r="r" b="b"/>
              <a:pathLst>
                <a:path w="19594" h="10203" extrusionOk="0">
                  <a:moveTo>
                    <a:pt x="14702" y="1"/>
                  </a:moveTo>
                  <a:cubicBezTo>
                    <a:pt x="9971" y="1"/>
                    <a:pt x="1" y="10202"/>
                    <a:pt x="1" y="10202"/>
                  </a:cubicBezTo>
                  <a:cubicBezTo>
                    <a:pt x="1" y="10202"/>
                    <a:pt x="19594" y="4225"/>
                    <a:pt x="16340" y="657"/>
                  </a:cubicBezTo>
                  <a:cubicBezTo>
                    <a:pt x="15925" y="201"/>
                    <a:pt x="15365" y="1"/>
                    <a:pt x="14702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62" name="Google Shape;4302;p64"/>
            <p:cNvSpPr/>
            <p:nvPr/>
          </p:nvSpPr>
          <p:spPr>
            <a:xfrm>
              <a:off x="4566388" y="3450788"/>
              <a:ext cx="462250" cy="264150"/>
            </a:xfrm>
            <a:custGeom>
              <a:avLst/>
              <a:gdLst/>
              <a:ahLst/>
              <a:cxnLst/>
              <a:rect l="l" t="t" r="r" b="b"/>
              <a:pathLst>
                <a:path w="18490" h="10566" extrusionOk="0">
                  <a:moveTo>
                    <a:pt x="3604" y="1"/>
                  </a:moveTo>
                  <a:cubicBezTo>
                    <a:pt x="2954" y="1"/>
                    <a:pt x="2454" y="248"/>
                    <a:pt x="2165" y="819"/>
                  </a:cubicBezTo>
                  <a:cubicBezTo>
                    <a:pt x="1" y="5133"/>
                    <a:pt x="18490" y="10565"/>
                    <a:pt x="18490" y="10565"/>
                  </a:cubicBezTo>
                  <a:cubicBezTo>
                    <a:pt x="18490" y="10565"/>
                    <a:pt x="7850" y="1"/>
                    <a:pt x="3604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63" name="Google Shape;4303;p64"/>
            <p:cNvSpPr/>
            <p:nvPr/>
          </p:nvSpPr>
          <p:spPr>
            <a:xfrm>
              <a:off x="4553213" y="3662238"/>
              <a:ext cx="475425" cy="94750"/>
            </a:xfrm>
            <a:custGeom>
              <a:avLst/>
              <a:gdLst/>
              <a:ahLst/>
              <a:cxnLst/>
              <a:rect l="l" t="t" r="r" b="b"/>
              <a:pathLst>
                <a:path w="19017" h="3790" extrusionOk="0">
                  <a:moveTo>
                    <a:pt x="4880" y="0"/>
                  </a:moveTo>
                  <a:cubicBezTo>
                    <a:pt x="2261" y="0"/>
                    <a:pt x="292" y="462"/>
                    <a:pt x="155" y="1820"/>
                  </a:cubicBezTo>
                  <a:cubicBezTo>
                    <a:pt x="0" y="3306"/>
                    <a:pt x="2251" y="3790"/>
                    <a:pt x="5247" y="3790"/>
                  </a:cubicBezTo>
                  <a:cubicBezTo>
                    <a:pt x="10835" y="3790"/>
                    <a:pt x="19017" y="2107"/>
                    <a:pt x="19017" y="2107"/>
                  </a:cubicBezTo>
                  <a:cubicBezTo>
                    <a:pt x="19017" y="2107"/>
                    <a:pt x="10469" y="0"/>
                    <a:pt x="4880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64" name="Google Shape;4304;p64"/>
            <p:cNvSpPr/>
            <p:nvPr/>
          </p:nvSpPr>
          <p:spPr>
            <a:xfrm>
              <a:off x="4702188" y="3714913"/>
              <a:ext cx="326450" cy="408475"/>
            </a:xfrm>
            <a:custGeom>
              <a:avLst/>
              <a:gdLst/>
              <a:ahLst/>
              <a:cxnLst/>
              <a:rect l="l" t="t" r="r" b="b"/>
              <a:pathLst>
                <a:path w="13058" h="16339" extrusionOk="0">
                  <a:moveTo>
                    <a:pt x="13058" y="0"/>
                  </a:moveTo>
                  <a:cubicBezTo>
                    <a:pt x="13057" y="1"/>
                    <a:pt x="1" y="13057"/>
                    <a:pt x="3627" y="16024"/>
                  </a:cubicBezTo>
                  <a:cubicBezTo>
                    <a:pt x="3889" y="16239"/>
                    <a:pt x="4162" y="16339"/>
                    <a:pt x="4444" y="16339"/>
                  </a:cubicBezTo>
                  <a:cubicBezTo>
                    <a:pt x="8051" y="16339"/>
                    <a:pt x="13058" y="1"/>
                    <a:pt x="13058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65" name="Google Shape;4305;p64"/>
            <p:cNvSpPr/>
            <p:nvPr/>
          </p:nvSpPr>
          <p:spPr>
            <a:xfrm>
              <a:off x="4574988" y="3714913"/>
              <a:ext cx="453650" cy="250950"/>
            </a:xfrm>
            <a:custGeom>
              <a:avLst/>
              <a:gdLst/>
              <a:ahLst/>
              <a:cxnLst/>
              <a:rect l="l" t="t" r="r" b="b"/>
              <a:pathLst>
                <a:path w="18146" h="10038" extrusionOk="0">
                  <a:moveTo>
                    <a:pt x="18146" y="0"/>
                  </a:moveTo>
                  <a:lnTo>
                    <a:pt x="18146" y="0"/>
                  </a:lnTo>
                  <a:cubicBezTo>
                    <a:pt x="18145" y="0"/>
                    <a:pt x="1" y="4759"/>
                    <a:pt x="1821" y="9159"/>
                  </a:cubicBezTo>
                  <a:cubicBezTo>
                    <a:pt x="2073" y="9773"/>
                    <a:pt x="2573" y="10037"/>
                    <a:pt x="3247" y="10037"/>
                  </a:cubicBezTo>
                  <a:cubicBezTo>
                    <a:pt x="7398" y="10037"/>
                    <a:pt x="18146" y="0"/>
                    <a:pt x="18146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66" name="Google Shape;4306;p64"/>
            <p:cNvSpPr/>
            <p:nvPr/>
          </p:nvSpPr>
          <p:spPr>
            <a:xfrm>
              <a:off x="5028613" y="3654263"/>
              <a:ext cx="473275" cy="110675"/>
            </a:xfrm>
            <a:custGeom>
              <a:avLst/>
              <a:gdLst/>
              <a:ahLst/>
              <a:cxnLst/>
              <a:rect l="l" t="t" r="r" b="b"/>
              <a:pathLst>
                <a:path w="18931" h="4427" extrusionOk="0">
                  <a:moveTo>
                    <a:pt x="14024" y="1"/>
                  </a:moveTo>
                  <a:cubicBezTo>
                    <a:pt x="8459" y="1"/>
                    <a:pt x="1" y="2426"/>
                    <a:pt x="1" y="2426"/>
                  </a:cubicBezTo>
                  <a:cubicBezTo>
                    <a:pt x="1" y="2426"/>
                    <a:pt x="8205" y="4427"/>
                    <a:pt x="13769" y="4427"/>
                  </a:cubicBezTo>
                  <a:cubicBezTo>
                    <a:pt x="16722" y="4427"/>
                    <a:pt x="18931" y="3863"/>
                    <a:pt x="18777" y="2139"/>
                  </a:cubicBezTo>
                  <a:cubicBezTo>
                    <a:pt x="18639" y="543"/>
                    <a:pt x="16655" y="1"/>
                    <a:pt x="14024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67" name="Google Shape;4307;p64"/>
            <p:cNvSpPr/>
            <p:nvPr/>
          </p:nvSpPr>
          <p:spPr>
            <a:xfrm>
              <a:off x="5028613" y="3714913"/>
              <a:ext cx="462975" cy="250275"/>
            </a:xfrm>
            <a:custGeom>
              <a:avLst/>
              <a:gdLst/>
              <a:ahLst/>
              <a:cxnLst/>
              <a:rect l="l" t="t" r="r" b="b"/>
              <a:pathLst>
                <a:path w="18519" h="10011" extrusionOk="0">
                  <a:moveTo>
                    <a:pt x="1" y="0"/>
                  </a:moveTo>
                  <a:lnTo>
                    <a:pt x="1" y="0"/>
                  </a:lnTo>
                  <a:cubicBezTo>
                    <a:pt x="1" y="0"/>
                    <a:pt x="10087" y="10011"/>
                    <a:pt x="14583" y="10011"/>
                  </a:cubicBezTo>
                  <a:cubicBezTo>
                    <a:pt x="15297" y="10011"/>
                    <a:pt x="15870" y="9758"/>
                    <a:pt x="16240" y="9173"/>
                  </a:cubicBezTo>
                  <a:cubicBezTo>
                    <a:pt x="18519" y="5518"/>
                    <a:pt x="2" y="0"/>
                    <a:pt x="1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68" name="Google Shape;4308;p64"/>
            <p:cNvSpPr/>
            <p:nvPr/>
          </p:nvSpPr>
          <p:spPr>
            <a:xfrm>
              <a:off x="5028613" y="3710963"/>
              <a:ext cx="356550" cy="408725"/>
            </a:xfrm>
            <a:custGeom>
              <a:avLst/>
              <a:gdLst/>
              <a:ahLst/>
              <a:cxnLst/>
              <a:rect l="l" t="t" r="r" b="b"/>
              <a:pathLst>
                <a:path w="14262" h="16349" extrusionOk="0">
                  <a:moveTo>
                    <a:pt x="1" y="0"/>
                  </a:moveTo>
                  <a:lnTo>
                    <a:pt x="1" y="0"/>
                  </a:lnTo>
                  <a:cubicBezTo>
                    <a:pt x="1" y="1"/>
                    <a:pt x="4005" y="16348"/>
                    <a:pt x="8542" y="16348"/>
                  </a:cubicBezTo>
                  <a:cubicBezTo>
                    <a:pt x="8823" y="16348"/>
                    <a:pt x="9105" y="16286"/>
                    <a:pt x="9389" y="16153"/>
                  </a:cubicBezTo>
                  <a:cubicBezTo>
                    <a:pt x="14262" y="13860"/>
                    <a:pt x="2" y="1"/>
                    <a:pt x="1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69" name="Google Shape;4309;p64"/>
            <p:cNvSpPr/>
            <p:nvPr/>
          </p:nvSpPr>
          <p:spPr>
            <a:xfrm>
              <a:off x="4912163" y="3710963"/>
              <a:ext cx="230350" cy="467275"/>
            </a:xfrm>
            <a:custGeom>
              <a:avLst/>
              <a:gdLst/>
              <a:ahLst/>
              <a:cxnLst/>
              <a:rect l="l" t="t" r="r" b="b"/>
              <a:pathLst>
                <a:path w="9214" h="18691" extrusionOk="0">
                  <a:moveTo>
                    <a:pt x="4659" y="0"/>
                  </a:moveTo>
                  <a:cubicBezTo>
                    <a:pt x="4659" y="1"/>
                    <a:pt x="1" y="18604"/>
                    <a:pt x="4616" y="18690"/>
                  </a:cubicBezTo>
                  <a:cubicBezTo>
                    <a:pt x="4625" y="18690"/>
                    <a:pt x="4633" y="18690"/>
                    <a:pt x="4642" y="18690"/>
                  </a:cubicBezTo>
                  <a:cubicBezTo>
                    <a:pt x="9213" y="18690"/>
                    <a:pt x="4659" y="1"/>
                    <a:pt x="4659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70" name="Google Shape;4310;p64"/>
            <p:cNvSpPr/>
            <p:nvPr/>
          </p:nvSpPr>
          <p:spPr>
            <a:xfrm>
              <a:off x="4762763" y="3464088"/>
              <a:ext cx="505950" cy="486750"/>
            </a:xfrm>
            <a:custGeom>
              <a:avLst/>
              <a:gdLst/>
              <a:ahLst/>
              <a:cxnLst/>
              <a:rect l="l" t="t" r="r" b="b"/>
              <a:pathLst>
                <a:path w="20238" h="19470" extrusionOk="0">
                  <a:moveTo>
                    <a:pt x="10506" y="0"/>
                  </a:moveTo>
                  <a:cubicBezTo>
                    <a:pt x="6564" y="0"/>
                    <a:pt x="3024" y="2365"/>
                    <a:pt x="1505" y="6006"/>
                  </a:cubicBezTo>
                  <a:cubicBezTo>
                    <a:pt x="0" y="9646"/>
                    <a:pt x="831" y="13831"/>
                    <a:pt x="3612" y="16612"/>
                  </a:cubicBezTo>
                  <a:cubicBezTo>
                    <a:pt x="5485" y="18475"/>
                    <a:pt x="7983" y="19470"/>
                    <a:pt x="10523" y="19470"/>
                  </a:cubicBezTo>
                  <a:cubicBezTo>
                    <a:pt x="11772" y="19470"/>
                    <a:pt x="13032" y="19229"/>
                    <a:pt x="14232" y="18733"/>
                  </a:cubicBezTo>
                  <a:cubicBezTo>
                    <a:pt x="17859" y="17228"/>
                    <a:pt x="20238" y="13674"/>
                    <a:pt x="20238" y="9732"/>
                  </a:cubicBezTo>
                  <a:cubicBezTo>
                    <a:pt x="20238" y="4357"/>
                    <a:pt x="15881" y="0"/>
                    <a:pt x="10506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71" name="Google Shape;4311;p64"/>
            <p:cNvSpPr/>
            <p:nvPr/>
          </p:nvSpPr>
          <p:spPr>
            <a:xfrm>
              <a:off x="5016438" y="3355863"/>
              <a:ext cx="17575" cy="108600"/>
            </a:xfrm>
            <a:custGeom>
              <a:avLst/>
              <a:gdLst/>
              <a:ahLst/>
              <a:cxnLst/>
              <a:rect l="l" t="t" r="r" b="b"/>
              <a:pathLst>
                <a:path w="703" h="4344" extrusionOk="0">
                  <a:moveTo>
                    <a:pt x="345" y="1"/>
                  </a:moveTo>
                  <a:cubicBezTo>
                    <a:pt x="347" y="22"/>
                    <a:pt x="350" y="43"/>
                    <a:pt x="352" y="64"/>
                  </a:cubicBezTo>
                  <a:lnTo>
                    <a:pt x="352" y="64"/>
                  </a:lnTo>
                  <a:cubicBezTo>
                    <a:pt x="354" y="43"/>
                    <a:pt x="357" y="22"/>
                    <a:pt x="359" y="1"/>
                  </a:cubicBezTo>
                  <a:close/>
                  <a:moveTo>
                    <a:pt x="352" y="64"/>
                  </a:moveTo>
                  <a:lnTo>
                    <a:pt x="352" y="64"/>
                  </a:lnTo>
                  <a:cubicBezTo>
                    <a:pt x="198" y="1491"/>
                    <a:pt x="85" y="2917"/>
                    <a:pt x="1" y="4344"/>
                  </a:cubicBezTo>
                  <a:lnTo>
                    <a:pt x="703" y="4344"/>
                  </a:lnTo>
                  <a:cubicBezTo>
                    <a:pt x="618" y="2917"/>
                    <a:pt x="519" y="1491"/>
                    <a:pt x="352" y="64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72" name="Google Shape;4312;p64"/>
            <p:cNvSpPr/>
            <p:nvPr/>
          </p:nvSpPr>
          <p:spPr>
            <a:xfrm>
              <a:off x="5140063" y="3403163"/>
              <a:ext cx="62000" cy="98575"/>
            </a:xfrm>
            <a:custGeom>
              <a:avLst/>
              <a:gdLst/>
              <a:ahLst/>
              <a:cxnLst/>
              <a:rect l="l" t="t" r="r" b="b"/>
              <a:pathLst>
                <a:path w="2480" h="3943" extrusionOk="0">
                  <a:moveTo>
                    <a:pt x="2480" y="1"/>
                  </a:moveTo>
                  <a:cubicBezTo>
                    <a:pt x="1620" y="1176"/>
                    <a:pt x="803" y="2380"/>
                    <a:pt x="0" y="3584"/>
                  </a:cubicBezTo>
                  <a:cubicBezTo>
                    <a:pt x="215" y="3699"/>
                    <a:pt x="416" y="3813"/>
                    <a:pt x="617" y="3942"/>
                  </a:cubicBezTo>
                  <a:cubicBezTo>
                    <a:pt x="1262" y="2638"/>
                    <a:pt x="1892" y="1334"/>
                    <a:pt x="2480" y="1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73" name="Google Shape;4313;p64"/>
            <p:cNvSpPr/>
            <p:nvPr/>
          </p:nvSpPr>
          <p:spPr>
            <a:xfrm>
              <a:off x="4848388" y="3403163"/>
              <a:ext cx="62025" cy="98575"/>
            </a:xfrm>
            <a:custGeom>
              <a:avLst/>
              <a:gdLst/>
              <a:ahLst/>
              <a:cxnLst/>
              <a:rect l="l" t="t" r="r" b="b"/>
              <a:pathLst>
                <a:path w="2481" h="3943" extrusionOk="0">
                  <a:moveTo>
                    <a:pt x="1" y="1"/>
                  </a:moveTo>
                  <a:lnTo>
                    <a:pt x="1" y="1"/>
                  </a:lnTo>
                  <a:cubicBezTo>
                    <a:pt x="588" y="1334"/>
                    <a:pt x="1219" y="2638"/>
                    <a:pt x="1878" y="3942"/>
                  </a:cubicBezTo>
                  <a:cubicBezTo>
                    <a:pt x="2079" y="3813"/>
                    <a:pt x="2279" y="3699"/>
                    <a:pt x="2480" y="3584"/>
                  </a:cubicBezTo>
                  <a:cubicBezTo>
                    <a:pt x="1692" y="2366"/>
                    <a:pt x="875" y="1162"/>
                    <a:pt x="1" y="1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74" name="Google Shape;4314;p64"/>
            <p:cNvSpPr/>
            <p:nvPr/>
          </p:nvSpPr>
          <p:spPr>
            <a:xfrm>
              <a:off x="5232513" y="3532513"/>
              <a:ext cx="99275" cy="62375"/>
            </a:xfrm>
            <a:custGeom>
              <a:avLst/>
              <a:gdLst/>
              <a:ahLst/>
              <a:cxnLst/>
              <a:rect l="l" t="t" r="r" b="b"/>
              <a:pathLst>
                <a:path w="3971" h="2495" extrusionOk="0">
                  <a:moveTo>
                    <a:pt x="3956" y="1"/>
                  </a:moveTo>
                  <a:cubicBezTo>
                    <a:pt x="2623" y="588"/>
                    <a:pt x="1304" y="1219"/>
                    <a:pt x="0" y="1878"/>
                  </a:cubicBezTo>
                  <a:cubicBezTo>
                    <a:pt x="115" y="2079"/>
                    <a:pt x="244" y="2280"/>
                    <a:pt x="358" y="2495"/>
                  </a:cubicBezTo>
                  <a:cubicBezTo>
                    <a:pt x="1577" y="1692"/>
                    <a:pt x="2781" y="875"/>
                    <a:pt x="3970" y="1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75" name="Google Shape;4315;p64"/>
            <p:cNvSpPr/>
            <p:nvPr/>
          </p:nvSpPr>
          <p:spPr>
            <a:xfrm>
              <a:off x="4719038" y="3532513"/>
              <a:ext cx="99275" cy="62375"/>
            </a:xfrm>
            <a:custGeom>
              <a:avLst/>
              <a:gdLst/>
              <a:ahLst/>
              <a:cxnLst/>
              <a:rect l="l" t="t" r="r" b="b"/>
              <a:pathLst>
                <a:path w="3971" h="2495" extrusionOk="0">
                  <a:moveTo>
                    <a:pt x="0" y="1"/>
                  </a:moveTo>
                  <a:cubicBezTo>
                    <a:pt x="1190" y="875"/>
                    <a:pt x="2394" y="1692"/>
                    <a:pt x="3612" y="2495"/>
                  </a:cubicBezTo>
                  <a:cubicBezTo>
                    <a:pt x="3727" y="2294"/>
                    <a:pt x="3842" y="2079"/>
                    <a:pt x="3971" y="1878"/>
                  </a:cubicBezTo>
                  <a:cubicBezTo>
                    <a:pt x="2666" y="1233"/>
                    <a:pt x="1348" y="588"/>
                    <a:pt x="15" y="1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76" name="Google Shape;4316;p64"/>
            <p:cNvSpPr/>
            <p:nvPr/>
          </p:nvSpPr>
          <p:spPr>
            <a:xfrm>
              <a:off x="5268688" y="3700563"/>
              <a:ext cx="110400" cy="17950"/>
            </a:xfrm>
            <a:custGeom>
              <a:avLst/>
              <a:gdLst/>
              <a:ahLst/>
              <a:cxnLst/>
              <a:rect l="l" t="t" r="r" b="b"/>
              <a:pathLst>
                <a:path w="4416" h="718" extrusionOk="0">
                  <a:moveTo>
                    <a:pt x="1" y="1"/>
                  </a:moveTo>
                  <a:lnTo>
                    <a:pt x="1" y="273"/>
                  </a:lnTo>
                  <a:lnTo>
                    <a:pt x="1" y="717"/>
                  </a:lnTo>
                  <a:cubicBezTo>
                    <a:pt x="1477" y="631"/>
                    <a:pt x="2939" y="517"/>
                    <a:pt x="4415" y="359"/>
                  </a:cubicBezTo>
                  <a:cubicBezTo>
                    <a:pt x="2939" y="187"/>
                    <a:pt x="1477" y="72"/>
                    <a:pt x="1" y="1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77" name="Google Shape;4317;p64"/>
            <p:cNvSpPr/>
            <p:nvPr/>
          </p:nvSpPr>
          <p:spPr>
            <a:xfrm>
              <a:off x="4671738" y="3700563"/>
              <a:ext cx="110375" cy="17950"/>
            </a:xfrm>
            <a:custGeom>
              <a:avLst/>
              <a:gdLst/>
              <a:ahLst/>
              <a:cxnLst/>
              <a:rect l="l" t="t" r="r" b="b"/>
              <a:pathLst>
                <a:path w="4415" h="718" extrusionOk="0">
                  <a:moveTo>
                    <a:pt x="4415" y="1"/>
                  </a:moveTo>
                  <a:cubicBezTo>
                    <a:pt x="2939" y="87"/>
                    <a:pt x="1462" y="187"/>
                    <a:pt x="1" y="359"/>
                  </a:cubicBezTo>
                  <a:cubicBezTo>
                    <a:pt x="1477" y="517"/>
                    <a:pt x="2939" y="631"/>
                    <a:pt x="4415" y="717"/>
                  </a:cubicBezTo>
                  <a:lnTo>
                    <a:pt x="4415" y="287"/>
                  </a:lnTo>
                  <a:lnTo>
                    <a:pt x="4415" y="1"/>
                  </a:ln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78" name="Google Shape;4318;p64"/>
            <p:cNvSpPr/>
            <p:nvPr/>
          </p:nvSpPr>
          <p:spPr>
            <a:xfrm>
              <a:off x="4719038" y="3822763"/>
              <a:ext cx="101075" cy="63450"/>
            </a:xfrm>
            <a:custGeom>
              <a:avLst/>
              <a:gdLst/>
              <a:ahLst/>
              <a:cxnLst/>
              <a:rect l="l" t="t" r="r" b="b"/>
              <a:pathLst>
                <a:path w="4043" h="2538" extrusionOk="0">
                  <a:moveTo>
                    <a:pt x="3684" y="0"/>
                  </a:moveTo>
                  <a:cubicBezTo>
                    <a:pt x="2437" y="817"/>
                    <a:pt x="1204" y="1648"/>
                    <a:pt x="0" y="2537"/>
                  </a:cubicBezTo>
                  <a:cubicBezTo>
                    <a:pt x="1362" y="1935"/>
                    <a:pt x="2709" y="1276"/>
                    <a:pt x="4042" y="616"/>
                  </a:cubicBezTo>
                  <a:cubicBezTo>
                    <a:pt x="3913" y="416"/>
                    <a:pt x="3784" y="215"/>
                    <a:pt x="3684" y="0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79" name="Google Shape;4319;p64"/>
            <p:cNvSpPr/>
            <p:nvPr/>
          </p:nvSpPr>
          <p:spPr>
            <a:xfrm>
              <a:off x="5230713" y="3822763"/>
              <a:ext cx="101075" cy="63450"/>
            </a:xfrm>
            <a:custGeom>
              <a:avLst/>
              <a:gdLst/>
              <a:ahLst/>
              <a:cxnLst/>
              <a:rect l="l" t="t" r="r" b="b"/>
              <a:pathLst>
                <a:path w="4043" h="2538" extrusionOk="0">
                  <a:moveTo>
                    <a:pt x="359" y="0"/>
                  </a:moveTo>
                  <a:cubicBezTo>
                    <a:pt x="244" y="215"/>
                    <a:pt x="129" y="416"/>
                    <a:pt x="0" y="616"/>
                  </a:cubicBezTo>
                  <a:cubicBezTo>
                    <a:pt x="1333" y="1290"/>
                    <a:pt x="2681" y="1935"/>
                    <a:pt x="4042" y="2537"/>
                  </a:cubicBezTo>
                  <a:cubicBezTo>
                    <a:pt x="2838" y="1648"/>
                    <a:pt x="1606" y="817"/>
                    <a:pt x="373" y="0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80" name="Google Shape;4320;p64"/>
            <p:cNvSpPr/>
            <p:nvPr/>
          </p:nvSpPr>
          <p:spPr>
            <a:xfrm>
              <a:off x="4848388" y="3914113"/>
              <a:ext cx="63800" cy="101450"/>
            </a:xfrm>
            <a:custGeom>
              <a:avLst/>
              <a:gdLst/>
              <a:ahLst/>
              <a:cxnLst/>
              <a:rect l="l" t="t" r="r" b="b"/>
              <a:pathLst>
                <a:path w="2552" h="4058" extrusionOk="0">
                  <a:moveTo>
                    <a:pt x="1935" y="1"/>
                  </a:moveTo>
                  <a:cubicBezTo>
                    <a:pt x="1262" y="1334"/>
                    <a:pt x="602" y="2681"/>
                    <a:pt x="1" y="4057"/>
                  </a:cubicBezTo>
                  <a:cubicBezTo>
                    <a:pt x="889" y="2853"/>
                    <a:pt x="1735" y="1606"/>
                    <a:pt x="2552" y="359"/>
                  </a:cubicBezTo>
                  <a:cubicBezTo>
                    <a:pt x="2351" y="245"/>
                    <a:pt x="2136" y="130"/>
                    <a:pt x="1935" y="1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81" name="Google Shape;4321;p64"/>
            <p:cNvSpPr/>
            <p:nvPr/>
          </p:nvSpPr>
          <p:spPr>
            <a:xfrm>
              <a:off x="5138263" y="3914113"/>
              <a:ext cx="63800" cy="101450"/>
            </a:xfrm>
            <a:custGeom>
              <a:avLst/>
              <a:gdLst/>
              <a:ahLst/>
              <a:cxnLst/>
              <a:rect l="l" t="t" r="r" b="b"/>
              <a:pathLst>
                <a:path w="2552" h="4058" extrusionOk="0">
                  <a:moveTo>
                    <a:pt x="631" y="1"/>
                  </a:moveTo>
                  <a:cubicBezTo>
                    <a:pt x="431" y="130"/>
                    <a:pt x="216" y="245"/>
                    <a:pt x="1" y="359"/>
                  </a:cubicBezTo>
                  <a:cubicBezTo>
                    <a:pt x="818" y="1621"/>
                    <a:pt x="1663" y="2853"/>
                    <a:pt x="2552" y="4057"/>
                  </a:cubicBezTo>
                  <a:cubicBezTo>
                    <a:pt x="1950" y="2681"/>
                    <a:pt x="1305" y="1334"/>
                    <a:pt x="631" y="1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82" name="Google Shape;4322;p64"/>
            <p:cNvSpPr/>
            <p:nvPr/>
          </p:nvSpPr>
          <p:spPr>
            <a:xfrm>
              <a:off x="5016088" y="3950663"/>
              <a:ext cx="17925" cy="112175"/>
            </a:xfrm>
            <a:custGeom>
              <a:avLst/>
              <a:gdLst/>
              <a:ahLst/>
              <a:cxnLst/>
              <a:rect l="l" t="t" r="r" b="b"/>
              <a:pathLst>
                <a:path w="717" h="4487" extrusionOk="0">
                  <a:moveTo>
                    <a:pt x="0" y="1"/>
                  </a:moveTo>
                  <a:cubicBezTo>
                    <a:pt x="86" y="1506"/>
                    <a:pt x="201" y="2996"/>
                    <a:pt x="359" y="4487"/>
                  </a:cubicBezTo>
                  <a:cubicBezTo>
                    <a:pt x="531" y="2996"/>
                    <a:pt x="645" y="1506"/>
                    <a:pt x="717" y="1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83" name="Google Shape;4323;p64"/>
            <p:cNvSpPr/>
            <p:nvPr/>
          </p:nvSpPr>
          <p:spPr>
            <a:xfrm>
              <a:off x="4782088" y="3464088"/>
              <a:ext cx="485550" cy="486250"/>
            </a:xfrm>
            <a:custGeom>
              <a:avLst/>
              <a:gdLst/>
              <a:ahLst/>
              <a:cxnLst/>
              <a:rect l="l" t="t" r="r" b="b"/>
              <a:pathLst>
                <a:path w="19422" h="19450" extrusionOk="0">
                  <a:moveTo>
                    <a:pt x="9375" y="0"/>
                  </a:moveTo>
                  <a:cubicBezTo>
                    <a:pt x="9317" y="903"/>
                    <a:pt x="9274" y="1820"/>
                    <a:pt x="9246" y="2723"/>
                  </a:cubicBezTo>
                  <a:cubicBezTo>
                    <a:pt x="9188" y="3899"/>
                    <a:pt x="9174" y="5088"/>
                    <a:pt x="9145" y="6264"/>
                  </a:cubicBezTo>
                  <a:lnTo>
                    <a:pt x="9131" y="7568"/>
                  </a:lnTo>
                  <a:lnTo>
                    <a:pt x="8457" y="6450"/>
                  </a:lnTo>
                  <a:cubicBezTo>
                    <a:pt x="7841" y="5447"/>
                    <a:pt x="7239" y="4429"/>
                    <a:pt x="6608" y="3426"/>
                  </a:cubicBezTo>
                  <a:cubicBezTo>
                    <a:pt x="6121" y="2666"/>
                    <a:pt x="5634" y="1906"/>
                    <a:pt x="5132" y="1133"/>
                  </a:cubicBezTo>
                  <a:cubicBezTo>
                    <a:pt x="4931" y="1247"/>
                    <a:pt x="4716" y="1376"/>
                    <a:pt x="4530" y="1491"/>
                  </a:cubicBezTo>
                  <a:cubicBezTo>
                    <a:pt x="4931" y="2308"/>
                    <a:pt x="5347" y="3110"/>
                    <a:pt x="5777" y="3913"/>
                  </a:cubicBezTo>
                  <a:cubicBezTo>
                    <a:pt x="6322" y="4959"/>
                    <a:pt x="6895" y="5991"/>
                    <a:pt x="7454" y="7023"/>
                  </a:cubicBezTo>
                  <a:lnTo>
                    <a:pt x="8099" y="8170"/>
                  </a:lnTo>
                  <a:lnTo>
                    <a:pt x="6967" y="7525"/>
                  </a:lnTo>
                  <a:cubicBezTo>
                    <a:pt x="5920" y="6966"/>
                    <a:pt x="4903" y="6393"/>
                    <a:pt x="3842" y="5848"/>
                  </a:cubicBezTo>
                  <a:cubicBezTo>
                    <a:pt x="3054" y="5432"/>
                    <a:pt x="2251" y="5017"/>
                    <a:pt x="1449" y="4615"/>
                  </a:cubicBezTo>
                  <a:cubicBezTo>
                    <a:pt x="1320" y="4816"/>
                    <a:pt x="1205" y="5017"/>
                    <a:pt x="1090" y="5232"/>
                  </a:cubicBezTo>
                  <a:cubicBezTo>
                    <a:pt x="1836" y="5719"/>
                    <a:pt x="2595" y="6206"/>
                    <a:pt x="3355" y="6679"/>
                  </a:cubicBezTo>
                  <a:cubicBezTo>
                    <a:pt x="4344" y="7324"/>
                    <a:pt x="5361" y="7926"/>
                    <a:pt x="6365" y="8542"/>
                  </a:cubicBezTo>
                  <a:lnTo>
                    <a:pt x="7497" y="9202"/>
                  </a:lnTo>
                  <a:lnTo>
                    <a:pt x="6193" y="9216"/>
                  </a:lnTo>
                  <a:cubicBezTo>
                    <a:pt x="5003" y="9245"/>
                    <a:pt x="3828" y="9259"/>
                    <a:pt x="2653" y="9316"/>
                  </a:cubicBezTo>
                  <a:cubicBezTo>
                    <a:pt x="1764" y="9345"/>
                    <a:pt x="875" y="9388"/>
                    <a:pt x="1" y="9445"/>
                  </a:cubicBezTo>
                  <a:lnTo>
                    <a:pt x="1" y="9732"/>
                  </a:lnTo>
                  <a:lnTo>
                    <a:pt x="1" y="10162"/>
                  </a:lnTo>
                  <a:cubicBezTo>
                    <a:pt x="875" y="10205"/>
                    <a:pt x="1764" y="10248"/>
                    <a:pt x="2638" y="10277"/>
                  </a:cubicBezTo>
                  <a:cubicBezTo>
                    <a:pt x="3828" y="10334"/>
                    <a:pt x="5003" y="10348"/>
                    <a:pt x="6178" y="10391"/>
                  </a:cubicBezTo>
                  <a:lnTo>
                    <a:pt x="7483" y="10391"/>
                  </a:lnTo>
                  <a:lnTo>
                    <a:pt x="6365" y="11065"/>
                  </a:lnTo>
                  <a:cubicBezTo>
                    <a:pt x="5361" y="11681"/>
                    <a:pt x="4344" y="12283"/>
                    <a:pt x="3355" y="12914"/>
                  </a:cubicBezTo>
                  <a:cubicBezTo>
                    <a:pt x="2610" y="13387"/>
                    <a:pt x="1879" y="13860"/>
                    <a:pt x="1148" y="14333"/>
                  </a:cubicBezTo>
                  <a:cubicBezTo>
                    <a:pt x="1262" y="14548"/>
                    <a:pt x="1377" y="14748"/>
                    <a:pt x="1506" y="14949"/>
                  </a:cubicBezTo>
                  <a:cubicBezTo>
                    <a:pt x="2280" y="14562"/>
                    <a:pt x="3054" y="14161"/>
                    <a:pt x="3828" y="13760"/>
                  </a:cubicBezTo>
                  <a:cubicBezTo>
                    <a:pt x="4874" y="13215"/>
                    <a:pt x="5906" y="12642"/>
                    <a:pt x="6952" y="12068"/>
                  </a:cubicBezTo>
                  <a:lnTo>
                    <a:pt x="8085" y="11438"/>
                  </a:lnTo>
                  <a:lnTo>
                    <a:pt x="7440" y="12570"/>
                  </a:lnTo>
                  <a:cubicBezTo>
                    <a:pt x="6881" y="13602"/>
                    <a:pt x="6307" y="14634"/>
                    <a:pt x="5763" y="15680"/>
                  </a:cubicBezTo>
                  <a:cubicBezTo>
                    <a:pt x="5361" y="16454"/>
                    <a:pt x="4960" y="17214"/>
                    <a:pt x="4573" y="17988"/>
                  </a:cubicBezTo>
                  <a:cubicBezTo>
                    <a:pt x="4774" y="18117"/>
                    <a:pt x="4989" y="18231"/>
                    <a:pt x="5204" y="18346"/>
                  </a:cubicBezTo>
                  <a:cubicBezTo>
                    <a:pt x="5677" y="17629"/>
                    <a:pt x="6135" y="16898"/>
                    <a:pt x="6594" y="16167"/>
                  </a:cubicBezTo>
                  <a:cubicBezTo>
                    <a:pt x="7239" y="15178"/>
                    <a:pt x="7841" y="14161"/>
                    <a:pt x="8457" y="13158"/>
                  </a:cubicBezTo>
                  <a:lnTo>
                    <a:pt x="9117" y="12025"/>
                  </a:lnTo>
                  <a:lnTo>
                    <a:pt x="9131" y="13330"/>
                  </a:lnTo>
                  <a:cubicBezTo>
                    <a:pt x="9160" y="14519"/>
                    <a:pt x="9174" y="15694"/>
                    <a:pt x="9231" y="16870"/>
                  </a:cubicBezTo>
                  <a:cubicBezTo>
                    <a:pt x="9260" y="17730"/>
                    <a:pt x="9303" y="18590"/>
                    <a:pt x="9346" y="19450"/>
                  </a:cubicBezTo>
                  <a:lnTo>
                    <a:pt x="10063" y="19450"/>
                  </a:lnTo>
                  <a:cubicBezTo>
                    <a:pt x="10120" y="18590"/>
                    <a:pt x="10163" y="17730"/>
                    <a:pt x="10191" y="16870"/>
                  </a:cubicBezTo>
                  <a:cubicBezTo>
                    <a:pt x="10249" y="15694"/>
                    <a:pt x="10263" y="14519"/>
                    <a:pt x="10292" y="13330"/>
                  </a:cubicBezTo>
                  <a:lnTo>
                    <a:pt x="10306" y="12025"/>
                  </a:lnTo>
                  <a:lnTo>
                    <a:pt x="10965" y="13158"/>
                  </a:lnTo>
                  <a:cubicBezTo>
                    <a:pt x="11582" y="14161"/>
                    <a:pt x="12184" y="15178"/>
                    <a:pt x="12829" y="16167"/>
                  </a:cubicBezTo>
                  <a:cubicBezTo>
                    <a:pt x="13287" y="16898"/>
                    <a:pt x="13746" y="17629"/>
                    <a:pt x="14219" y="18346"/>
                  </a:cubicBezTo>
                  <a:cubicBezTo>
                    <a:pt x="14434" y="18231"/>
                    <a:pt x="14649" y="18117"/>
                    <a:pt x="14850" y="17988"/>
                  </a:cubicBezTo>
                  <a:cubicBezTo>
                    <a:pt x="14463" y="17214"/>
                    <a:pt x="14061" y="16454"/>
                    <a:pt x="13660" y="15680"/>
                  </a:cubicBezTo>
                  <a:cubicBezTo>
                    <a:pt x="13130" y="14634"/>
                    <a:pt x="12542" y="13602"/>
                    <a:pt x="11983" y="12570"/>
                  </a:cubicBezTo>
                  <a:lnTo>
                    <a:pt x="11338" y="11438"/>
                  </a:lnTo>
                  <a:lnTo>
                    <a:pt x="12470" y="12083"/>
                  </a:lnTo>
                  <a:cubicBezTo>
                    <a:pt x="13517" y="12642"/>
                    <a:pt x="14534" y="13215"/>
                    <a:pt x="15595" y="13760"/>
                  </a:cubicBezTo>
                  <a:cubicBezTo>
                    <a:pt x="16369" y="14161"/>
                    <a:pt x="17143" y="14562"/>
                    <a:pt x="17917" y="14963"/>
                  </a:cubicBezTo>
                  <a:cubicBezTo>
                    <a:pt x="18046" y="14763"/>
                    <a:pt x="18175" y="14548"/>
                    <a:pt x="18275" y="14333"/>
                  </a:cubicBezTo>
                  <a:cubicBezTo>
                    <a:pt x="17544" y="13860"/>
                    <a:pt x="16813" y="13387"/>
                    <a:pt x="16068" y="12914"/>
                  </a:cubicBezTo>
                  <a:cubicBezTo>
                    <a:pt x="15079" y="12283"/>
                    <a:pt x="14061" y="11681"/>
                    <a:pt x="13058" y="11065"/>
                  </a:cubicBezTo>
                  <a:lnTo>
                    <a:pt x="11940" y="10406"/>
                  </a:lnTo>
                  <a:lnTo>
                    <a:pt x="13230" y="10391"/>
                  </a:lnTo>
                  <a:cubicBezTo>
                    <a:pt x="14420" y="10348"/>
                    <a:pt x="15595" y="10334"/>
                    <a:pt x="16770" y="10277"/>
                  </a:cubicBezTo>
                  <a:cubicBezTo>
                    <a:pt x="17659" y="10248"/>
                    <a:pt x="18547" y="10205"/>
                    <a:pt x="19422" y="10162"/>
                  </a:cubicBezTo>
                  <a:lnTo>
                    <a:pt x="19422" y="9732"/>
                  </a:lnTo>
                  <a:lnTo>
                    <a:pt x="19422" y="9445"/>
                  </a:lnTo>
                  <a:cubicBezTo>
                    <a:pt x="18547" y="9388"/>
                    <a:pt x="17659" y="9345"/>
                    <a:pt x="16770" y="9316"/>
                  </a:cubicBezTo>
                  <a:cubicBezTo>
                    <a:pt x="15595" y="9259"/>
                    <a:pt x="14405" y="9245"/>
                    <a:pt x="13230" y="9216"/>
                  </a:cubicBezTo>
                  <a:lnTo>
                    <a:pt x="11926" y="9202"/>
                  </a:lnTo>
                  <a:lnTo>
                    <a:pt x="13058" y="8542"/>
                  </a:lnTo>
                  <a:cubicBezTo>
                    <a:pt x="14047" y="7926"/>
                    <a:pt x="15065" y="7324"/>
                    <a:pt x="16068" y="6679"/>
                  </a:cubicBezTo>
                  <a:cubicBezTo>
                    <a:pt x="16828" y="6206"/>
                    <a:pt x="17573" y="5719"/>
                    <a:pt x="18332" y="5232"/>
                  </a:cubicBezTo>
                  <a:cubicBezTo>
                    <a:pt x="18218" y="5017"/>
                    <a:pt x="18103" y="4802"/>
                    <a:pt x="17974" y="4601"/>
                  </a:cubicBezTo>
                  <a:cubicBezTo>
                    <a:pt x="17171" y="5017"/>
                    <a:pt x="16369" y="5418"/>
                    <a:pt x="15566" y="5848"/>
                  </a:cubicBezTo>
                  <a:cubicBezTo>
                    <a:pt x="14520" y="6378"/>
                    <a:pt x="13502" y="6966"/>
                    <a:pt x="12456" y="7525"/>
                  </a:cubicBezTo>
                  <a:lnTo>
                    <a:pt x="11324" y="8170"/>
                  </a:lnTo>
                  <a:lnTo>
                    <a:pt x="11969" y="7038"/>
                  </a:lnTo>
                  <a:cubicBezTo>
                    <a:pt x="12528" y="5991"/>
                    <a:pt x="13101" y="4974"/>
                    <a:pt x="13646" y="3913"/>
                  </a:cubicBezTo>
                  <a:cubicBezTo>
                    <a:pt x="14061" y="3110"/>
                    <a:pt x="14477" y="2308"/>
                    <a:pt x="14893" y="1491"/>
                  </a:cubicBezTo>
                  <a:cubicBezTo>
                    <a:pt x="14692" y="1376"/>
                    <a:pt x="14491" y="1247"/>
                    <a:pt x="14291" y="1133"/>
                  </a:cubicBezTo>
                  <a:cubicBezTo>
                    <a:pt x="13789" y="1892"/>
                    <a:pt x="13287" y="2666"/>
                    <a:pt x="12814" y="3426"/>
                  </a:cubicBezTo>
                  <a:cubicBezTo>
                    <a:pt x="12169" y="4429"/>
                    <a:pt x="11567" y="5447"/>
                    <a:pt x="10951" y="6450"/>
                  </a:cubicBezTo>
                  <a:lnTo>
                    <a:pt x="10292" y="7568"/>
                  </a:lnTo>
                  <a:lnTo>
                    <a:pt x="10277" y="6264"/>
                  </a:lnTo>
                  <a:cubicBezTo>
                    <a:pt x="10249" y="5088"/>
                    <a:pt x="10234" y="3899"/>
                    <a:pt x="10177" y="2723"/>
                  </a:cubicBezTo>
                  <a:cubicBezTo>
                    <a:pt x="10134" y="1820"/>
                    <a:pt x="10091" y="903"/>
                    <a:pt x="10048" y="0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84" name="Google Shape;4324;p64"/>
            <p:cNvSpPr/>
            <p:nvPr/>
          </p:nvSpPr>
          <p:spPr>
            <a:xfrm>
              <a:off x="4807538" y="3492538"/>
              <a:ext cx="424275" cy="389550"/>
            </a:xfrm>
            <a:custGeom>
              <a:avLst/>
              <a:gdLst/>
              <a:ahLst/>
              <a:cxnLst/>
              <a:rect l="l" t="t" r="r" b="b"/>
              <a:pathLst>
                <a:path w="16971" h="15582" extrusionOk="0">
                  <a:moveTo>
                    <a:pt x="9034" y="1"/>
                  </a:moveTo>
                  <a:cubicBezTo>
                    <a:pt x="8203" y="1"/>
                    <a:pt x="7371" y="109"/>
                    <a:pt x="6565" y="324"/>
                  </a:cubicBezTo>
                  <a:cubicBezTo>
                    <a:pt x="4272" y="926"/>
                    <a:pt x="2308" y="2374"/>
                    <a:pt x="1047" y="4395"/>
                  </a:cubicBezTo>
                  <a:cubicBezTo>
                    <a:pt x="703" y="4939"/>
                    <a:pt x="445" y="5541"/>
                    <a:pt x="259" y="6158"/>
                  </a:cubicBezTo>
                  <a:cubicBezTo>
                    <a:pt x="216" y="6287"/>
                    <a:pt x="187" y="6430"/>
                    <a:pt x="158" y="6559"/>
                  </a:cubicBezTo>
                  <a:cubicBezTo>
                    <a:pt x="44" y="7089"/>
                    <a:pt x="1" y="7634"/>
                    <a:pt x="29" y="8178"/>
                  </a:cubicBezTo>
                  <a:cubicBezTo>
                    <a:pt x="144" y="9554"/>
                    <a:pt x="775" y="10300"/>
                    <a:pt x="1534" y="10672"/>
                  </a:cubicBezTo>
                  <a:cubicBezTo>
                    <a:pt x="2172" y="11006"/>
                    <a:pt x="2890" y="11086"/>
                    <a:pt x="3435" y="11086"/>
                  </a:cubicBezTo>
                  <a:cubicBezTo>
                    <a:pt x="3943" y="11086"/>
                    <a:pt x="4300" y="11016"/>
                    <a:pt x="4300" y="11016"/>
                  </a:cubicBezTo>
                  <a:lnTo>
                    <a:pt x="4300" y="11016"/>
                  </a:lnTo>
                  <a:cubicBezTo>
                    <a:pt x="4300" y="11016"/>
                    <a:pt x="3713" y="14814"/>
                    <a:pt x="5375" y="15359"/>
                  </a:cubicBezTo>
                  <a:cubicBezTo>
                    <a:pt x="5504" y="15402"/>
                    <a:pt x="5617" y="15422"/>
                    <a:pt x="5714" y="15422"/>
                  </a:cubicBezTo>
                  <a:cubicBezTo>
                    <a:pt x="6879" y="15422"/>
                    <a:pt x="6002" y="12593"/>
                    <a:pt x="6809" y="12593"/>
                  </a:cubicBezTo>
                  <a:cubicBezTo>
                    <a:pt x="7697" y="12593"/>
                    <a:pt x="6622" y="15230"/>
                    <a:pt x="8199" y="15560"/>
                  </a:cubicBezTo>
                  <a:cubicBezTo>
                    <a:pt x="8273" y="15575"/>
                    <a:pt x="8342" y="15582"/>
                    <a:pt x="8405" y="15582"/>
                  </a:cubicBezTo>
                  <a:cubicBezTo>
                    <a:pt x="9693" y="15582"/>
                    <a:pt x="8907" y="12679"/>
                    <a:pt x="10191" y="12679"/>
                  </a:cubicBezTo>
                  <a:cubicBezTo>
                    <a:pt x="11538" y="12679"/>
                    <a:pt x="11166" y="15459"/>
                    <a:pt x="12742" y="15560"/>
                  </a:cubicBezTo>
                  <a:cubicBezTo>
                    <a:pt x="12757" y="15560"/>
                    <a:pt x="12771" y="15561"/>
                    <a:pt x="12784" y="15561"/>
                  </a:cubicBezTo>
                  <a:cubicBezTo>
                    <a:pt x="14312" y="15561"/>
                    <a:pt x="13115" y="10873"/>
                    <a:pt x="13115" y="10873"/>
                  </a:cubicBezTo>
                  <a:lnTo>
                    <a:pt x="13115" y="10873"/>
                  </a:lnTo>
                  <a:cubicBezTo>
                    <a:pt x="13115" y="10873"/>
                    <a:pt x="13524" y="10963"/>
                    <a:pt x="14073" y="10963"/>
                  </a:cubicBezTo>
                  <a:cubicBezTo>
                    <a:pt x="14623" y="10963"/>
                    <a:pt x="15315" y="10873"/>
                    <a:pt x="15881" y="10515"/>
                  </a:cubicBezTo>
                  <a:cubicBezTo>
                    <a:pt x="16139" y="10357"/>
                    <a:pt x="16340" y="10156"/>
                    <a:pt x="16512" y="9913"/>
                  </a:cubicBezTo>
                  <a:cubicBezTo>
                    <a:pt x="16784" y="9511"/>
                    <a:pt x="16970" y="8938"/>
                    <a:pt x="16970" y="8178"/>
                  </a:cubicBezTo>
                  <a:cubicBezTo>
                    <a:pt x="16970" y="6631"/>
                    <a:pt x="16053" y="2933"/>
                    <a:pt x="13101" y="1084"/>
                  </a:cubicBezTo>
                  <a:cubicBezTo>
                    <a:pt x="13015" y="1026"/>
                    <a:pt x="12929" y="969"/>
                    <a:pt x="12828" y="926"/>
                  </a:cubicBezTo>
                  <a:cubicBezTo>
                    <a:pt x="12527" y="754"/>
                    <a:pt x="12226" y="611"/>
                    <a:pt x="11911" y="482"/>
                  </a:cubicBezTo>
                  <a:cubicBezTo>
                    <a:pt x="11194" y="224"/>
                    <a:pt x="10449" y="66"/>
                    <a:pt x="9689" y="23"/>
                  </a:cubicBezTo>
                  <a:cubicBezTo>
                    <a:pt x="9471" y="8"/>
                    <a:pt x="9253" y="1"/>
                    <a:pt x="9034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85" name="Google Shape;4325;p64"/>
            <p:cNvSpPr/>
            <p:nvPr/>
          </p:nvSpPr>
          <p:spPr>
            <a:xfrm>
              <a:off x="4989213" y="3705238"/>
              <a:ext cx="78500" cy="57900"/>
            </a:xfrm>
            <a:custGeom>
              <a:avLst/>
              <a:gdLst/>
              <a:ahLst/>
              <a:cxnLst/>
              <a:rect l="l" t="t" r="r" b="b"/>
              <a:pathLst>
                <a:path w="3140" h="2316" extrusionOk="0">
                  <a:moveTo>
                    <a:pt x="1233" y="0"/>
                  </a:moveTo>
                  <a:cubicBezTo>
                    <a:pt x="1233" y="0"/>
                    <a:pt x="0" y="1935"/>
                    <a:pt x="430" y="2236"/>
                  </a:cubicBezTo>
                  <a:cubicBezTo>
                    <a:pt x="479" y="2270"/>
                    <a:pt x="528" y="2285"/>
                    <a:pt x="577" y="2285"/>
                  </a:cubicBezTo>
                  <a:cubicBezTo>
                    <a:pt x="970" y="2285"/>
                    <a:pt x="1376" y="1347"/>
                    <a:pt x="1376" y="1347"/>
                  </a:cubicBezTo>
                  <a:cubicBezTo>
                    <a:pt x="1376" y="1347"/>
                    <a:pt x="1563" y="2316"/>
                    <a:pt x="2157" y="2316"/>
                  </a:cubicBezTo>
                  <a:cubicBezTo>
                    <a:pt x="2222" y="2316"/>
                    <a:pt x="2291" y="2304"/>
                    <a:pt x="2365" y="2279"/>
                  </a:cubicBezTo>
                  <a:cubicBezTo>
                    <a:pt x="3139" y="2035"/>
                    <a:pt x="1233" y="0"/>
                    <a:pt x="1233" y="0"/>
                  </a:cubicBezTo>
                  <a:close/>
                </a:path>
              </a:pathLst>
            </a:custGeom>
            <a:solidFill>
              <a:srgbClr val="1E032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86" name="Google Shape;4326;p64"/>
            <p:cNvSpPr/>
            <p:nvPr/>
          </p:nvSpPr>
          <p:spPr>
            <a:xfrm>
              <a:off x="4883513" y="3581088"/>
              <a:ext cx="92450" cy="133550"/>
            </a:xfrm>
            <a:custGeom>
              <a:avLst/>
              <a:gdLst/>
              <a:ahLst/>
              <a:cxnLst/>
              <a:rect l="l" t="t" r="r" b="b"/>
              <a:pathLst>
                <a:path w="3698" h="5342" extrusionOk="0">
                  <a:moveTo>
                    <a:pt x="2008" y="0"/>
                  </a:moveTo>
                  <a:cubicBezTo>
                    <a:pt x="1223" y="0"/>
                    <a:pt x="513" y="500"/>
                    <a:pt x="244" y="1240"/>
                  </a:cubicBezTo>
                  <a:cubicBezTo>
                    <a:pt x="43" y="1784"/>
                    <a:pt x="0" y="2386"/>
                    <a:pt x="100" y="2945"/>
                  </a:cubicBezTo>
                  <a:cubicBezTo>
                    <a:pt x="172" y="3332"/>
                    <a:pt x="272" y="3705"/>
                    <a:pt x="401" y="4063"/>
                  </a:cubicBezTo>
                  <a:cubicBezTo>
                    <a:pt x="502" y="4364"/>
                    <a:pt x="659" y="4665"/>
                    <a:pt x="860" y="4909"/>
                  </a:cubicBezTo>
                  <a:cubicBezTo>
                    <a:pt x="1125" y="5186"/>
                    <a:pt x="1502" y="5341"/>
                    <a:pt x="1879" y="5341"/>
                  </a:cubicBezTo>
                  <a:cubicBezTo>
                    <a:pt x="1950" y="5341"/>
                    <a:pt x="2022" y="5336"/>
                    <a:pt x="2093" y="5324"/>
                  </a:cubicBezTo>
                  <a:cubicBezTo>
                    <a:pt x="2150" y="5310"/>
                    <a:pt x="2193" y="5310"/>
                    <a:pt x="2236" y="5296"/>
                  </a:cubicBezTo>
                  <a:cubicBezTo>
                    <a:pt x="2953" y="5124"/>
                    <a:pt x="3426" y="4421"/>
                    <a:pt x="3540" y="3719"/>
                  </a:cubicBezTo>
                  <a:cubicBezTo>
                    <a:pt x="3698" y="2759"/>
                    <a:pt x="3569" y="1770"/>
                    <a:pt x="3168" y="896"/>
                  </a:cubicBezTo>
                  <a:cubicBezTo>
                    <a:pt x="3024" y="552"/>
                    <a:pt x="2766" y="265"/>
                    <a:pt x="2451" y="79"/>
                  </a:cubicBezTo>
                  <a:cubicBezTo>
                    <a:pt x="2351" y="36"/>
                    <a:pt x="2265" y="7"/>
                    <a:pt x="2164" y="7"/>
                  </a:cubicBezTo>
                  <a:cubicBezTo>
                    <a:pt x="2112" y="3"/>
                    <a:pt x="2060" y="0"/>
                    <a:pt x="2008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87" name="Google Shape;4327;p64"/>
            <p:cNvSpPr/>
            <p:nvPr/>
          </p:nvSpPr>
          <p:spPr>
            <a:xfrm>
              <a:off x="4901413" y="3583038"/>
              <a:ext cx="74550" cy="131175"/>
            </a:xfrm>
            <a:custGeom>
              <a:avLst/>
              <a:gdLst/>
              <a:ahLst/>
              <a:cxnLst/>
              <a:rect l="l" t="t" r="r" b="b"/>
              <a:pathLst>
                <a:path w="2982" h="5247" extrusionOk="0">
                  <a:moveTo>
                    <a:pt x="1735" y="1"/>
                  </a:moveTo>
                  <a:cubicBezTo>
                    <a:pt x="1047" y="115"/>
                    <a:pt x="488" y="588"/>
                    <a:pt x="244" y="1233"/>
                  </a:cubicBezTo>
                  <a:cubicBezTo>
                    <a:pt x="44" y="1778"/>
                    <a:pt x="1" y="2366"/>
                    <a:pt x="101" y="2939"/>
                  </a:cubicBezTo>
                  <a:cubicBezTo>
                    <a:pt x="173" y="3326"/>
                    <a:pt x="273" y="3698"/>
                    <a:pt x="402" y="4057"/>
                  </a:cubicBezTo>
                  <a:cubicBezTo>
                    <a:pt x="502" y="4358"/>
                    <a:pt x="646" y="4644"/>
                    <a:pt x="861" y="4902"/>
                  </a:cubicBezTo>
                  <a:cubicBezTo>
                    <a:pt x="1004" y="5060"/>
                    <a:pt x="1176" y="5175"/>
                    <a:pt x="1377" y="5246"/>
                  </a:cubicBezTo>
                  <a:cubicBezTo>
                    <a:pt x="1434" y="5232"/>
                    <a:pt x="1477" y="5232"/>
                    <a:pt x="1520" y="5218"/>
                  </a:cubicBezTo>
                  <a:cubicBezTo>
                    <a:pt x="2237" y="5046"/>
                    <a:pt x="2710" y="4343"/>
                    <a:pt x="2824" y="3641"/>
                  </a:cubicBezTo>
                  <a:cubicBezTo>
                    <a:pt x="2982" y="2681"/>
                    <a:pt x="2853" y="1692"/>
                    <a:pt x="2452" y="818"/>
                  </a:cubicBezTo>
                  <a:cubicBezTo>
                    <a:pt x="2308" y="474"/>
                    <a:pt x="2050" y="187"/>
                    <a:pt x="1735" y="1"/>
                  </a:cubicBezTo>
                  <a:close/>
                </a:path>
              </a:pathLst>
            </a:custGeom>
            <a:solidFill>
              <a:srgbClr val="1E032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88" name="Google Shape;4328;p64"/>
            <p:cNvSpPr/>
            <p:nvPr/>
          </p:nvSpPr>
          <p:spPr>
            <a:xfrm>
              <a:off x="5075213" y="3594588"/>
              <a:ext cx="86125" cy="114575"/>
            </a:xfrm>
            <a:custGeom>
              <a:avLst/>
              <a:gdLst/>
              <a:ahLst/>
              <a:cxnLst/>
              <a:rect l="l" t="t" r="r" b="b"/>
              <a:pathLst>
                <a:path w="3445" h="4583" extrusionOk="0">
                  <a:moveTo>
                    <a:pt x="1400" y="1"/>
                  </a:moveTo>
                  <a:cubicBezTo>
                    <a:pt x="1265" y="1"/>
                    <a:pt x="1130" y="28"/>
                    <a:pt x="1003" y="83"/>
                  </a:cubicBezTo>
                  <a:cubicBezTo>
                    <a:pt x="932" y="112"/>
                    <a:pt x="860" y="155"/>
                    <a:pt x="788" y="212"/>
                  </a:cubicBezTo>
                  <a:cubicBezTo>
                    <a:pt x="115" y="728"/>
                    <a:pt x="0" y="4025"/>
                    <a:pt x="1577" y="4512"/>
                  </a:cubicBezTo>
                  <a:lnTo>
                    <a:pt x="1648" y="4541"/>
                  </a:lnTo>
                  <a:cubicBezTo>
                    <a:pt x="1765" y="4569"/>
                    <a:pt x="1875" y="4582"/>
                    <a:pt x="1978" y="4582"/>
                  </a:cubicBezTo>
                  <a:cubicBezTo>
                    <a:pt x="3187" y="4582"/>
                    <a:pt x="3445" y="2757"/>
                    <a:pt x="3168" y="1832"/>
                  </a:cubicBezTo>
                  <a:cubicBezTo>
                    <a:pt x="2953" y="1187"/>
                    <a:pt x="2551" y="614"/>
                    <a:pt x="2007" y="212"/>
                  </a:cubicBezTo>
                  <a:cubicBezTo>
                    <a:pt x="1830" y="71"/>
                    <a:pt x="1616" y="1"/>
                    <a:pt x="1400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89" name="Google Shape;4329;p64"/>
            <p:cNvSpPr/>
            <p:nvPr/>
          </p:nvSpPr>
          <p:spPr>
            <a:xfrm>
              <a:off x="5075213" y="3596663"/>
              <a:ext cx="65950" cy="110750"/>
            </a:xfrm>
            <a:custGeom>
              <a:avLst/>
              <a:gdLst/>
              <a:ahLst/>
              <a:cxnLst/>
              <a:rect l="l" t="t" r="r" b="b"/>
              <a:pathLst>
                <a:path w="2638" h="4430" extrusionOk="0">
                  <a:moveTo>
                    <a:pt x="1003" y="0"/>
                  </a:moveTo>
                  <a:cubicBezTo>
                    <a:pt x="932" y="29"/>
                    <a:pt x="860" y="72"/>
                    <a:pt x="788" y="129"/>
                  </a:cubicBezTo>
                  <a:cubicBezTo>
                    <a:pt x="115" y="645"/>
                    <a:pt x="0" y="3942"/>
                    <a:pt x="1577" y="4429"/>
                  </a:cubicBezTo>
                  <a:cubicBezTo>
                    <a:pt x="2465" y="4099"/>
                    <a:pt x="2637" y="2580"/>
                    <a:pt x="2394" y="1749"/>
                  </a:cubicBezTo>
                  <a:cubicBezTo>
                    <a:pt x="2236" y="1233"/>
                    <a:pt x="1792" y="488"/>
                    <a:pt x="1233" y="129"/>
                  </a:cubicBezTo>
                  <a:cubicBezTo>
                    <a:pt x="1161" y="72"/>
                    <a:pt x="1089" y="29"/>
                    <a:pt x="1003" y="0"/>
                  </a:cubicBezTo>
                  <a:close/>
                </a:path>
              </a:pathLst>
            </a:custGeom>
            <a:solidFill>
              <a:srgbClr val="1E032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90" name="Google Shape;4330;p64"/>
            <p:cNvSpPr/>
            <p:nvPr/>
          </p:nvSpPr>
          <p:spPr>
            <a:xfrm>
              <a:off x="4938338" y="3696638"/>
              <a:ext cx="43725" cy="34425"/>
            </a:xfrm>
            <a:custGeom>
              <a:avLst/>
              <a:gdLst/>
              <a:ahLst/>
              <a:cxnLst/>
              <a:rect l="l" t="t" r="r" b="b"/>
              <a:pathLst>
                <a:path w="1749" h="1377" extrusionOk="0">
                  <a:moveTo>
                    <a:pt x="1749" y="0"/>
                  </a:moveTo>
                  <a:lnTo>
                    <a:pt x="0" y="1376"/>
                  </a:lnTo>
                  <a:cubicBezTo>
                    <a:pt x="0" y="1376"/>
                    <a:pt x="12" y="1377"/>
                    <a:pt x="33" y="1377"/>
                  </a:cubicBezTo>
                  <a:cubicBezTo>
                    <a:pt x="252" y="1377"/>
                    <a:pt x="1475" y="1317"/>
                    <a:pt x="1749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91" name="Google Shape;4331;p64"/>
            <p:cNvSpPr/>
            <p:nvPr/>
          </p:nvSpPr>
          <p:spPr>
            <a:xfrm>
              <a:off x="5079138" y="3698063"/>
              <a:ext cx="40875" cy="25825"/>
            </a:xfrm>
            <a:custGeom>
              <a:avLst/>
              <a:gdLst/>
              <a:ahLst/>
              <a:cxnLst/>
              <a:rect l="l" t="t" r="r" b="b"/>
              <a:pathLst>
                <a:path w="1635" h="1033" extrusionOk="0">
                  <a:moveTo>
                    <a:pt x="1" y="0"/>
                  </a:moveTo>
                  <a:cubicBezTo>
                    <a:pt x="1" y="1"/>
                    <a:pt x="489" y="1033"/>
                    <a:pt x="1590" y="1033"/>
                  </a:cubicBezTo>
                  <a:cubicBezTo>
                    <a:pt x="1605" y="1033"/>
                    <a:pt x="1620" y="1033"/>
                    <a:pt x="1635" y="1032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92" name="Google Shape;4332;p64"/>
            <p:cNvSpPr/>
            <p:nvPr/>
          </p:nvSpPr>
          <p:spPr>
            <a:xfrm>
              <a:off x="4807888" y="3656488"/>
              <a:ext cx="56300" cy="103225"/>
            </a:xfrm>
            <a:custGeom>
              <a:avLst/>
              <a:gdLst/>
              <a:ahLst/>
              <a:cxnLst/>
              <a:rect l="l" t="t" r="r" b="b"/>
              <a:pathLst>
                <a:path w="2252" h="4129" extrusionOk="0">
                  <a:moveTo>
                    <a:pt x="159" y="1"/>
                  </a:moveTo>
                  <a:cubicBezTo>
                    <a:pt x="101" y="187"/>
                    <a:pt x="73" y="373"/>
                    <a:pt x="58" y="574"/>
                  </a:cubicBezTo>
                  <a:cubicBezTo>
                    <a:pt x="1" y="918"/>
                    <a:pt x="1" y="1276"/>
                    <a:pt x="30" y="1635"/>
                  </a:cubicBezTo>
                  <a:cubicBezTo>
                    <a:pt x="116" y="2753"/>
                    <a:pt x="546" y="3441"/>
                    <a:pt x="1119" y="3871"/>
                  </a:cubicBezTo>
                  <a:cubicBezTo>
                    <a:pt x="1248" y="3971"/>
                    <a:pt x="1377" y="4057"/>
                    <a:pt x="1520" y="4129"/>
                  </a:cubicBezTo>
                  <a:cubicBezTo>
                    <a:pt x="2251" y="1649"/>
                    <a:pt x="646" y="330"/>
                    <a:pt x="159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93" name="Google Shape;4333;p64"/>
            <p:cNvSpPr/>
            <p:nvPr/>
          </p:nvSpPr>
          <p:spPr>
            <a:xfrm>
              <a:off x="4814338" y="3602388"/>
              <a:ext cx="23325" cy="44100"/>
            </a:xfrm>
            <a:custGeom>
              <a:avLst/>
              <a:gdLst/>
              <a:ahLst/>
              <a:cxnLst/>
              <a:rect l="l" t="t" r="r" b="b"/>
              <a:pathLst>
                <a:path w="933" h="1764" extrusionOk="0">
                  <a:moveTo>
                    <a:pt x="775" y="1"/>
                  </a:moveTo>
                  <a:lnTo>
                    <a:pt x="775" y="1"/>
                  </a:lnTo>
                  <a:cubicBezTo>
                    <a:pt x="445" y="545"/>
                    <a:pt x="173" y="1147"/>
                    <a:pt x="1" y="1764"/>
                  </a:cubicBezTo>
                  <a:cubicBezTo>
                    <a:pt x="345" y="1434"/>
                    <a:pt x="933" y="746"/>
                    <a:pt x="775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94" name="Google Shape;4334;p64"/>
            <p:cNvSpPr/>
            <p:nvPr/>
          </p:nvSpPr>
          <p:spPr>
            <a:xfrm>
              <a:off x="4826538" y="3620138"/>
              <a:ext cx="50900" cy="38175"/>
            </a:xfrm>
            <a:custGeom>
              <a:avLst/>
              <a:gdLst/>
              <a:ahLst/>
              <a:cxnLst/>
              <a:rect l="l" t="t" r="r" b="b"/>
              <a:pathLst>
                <a:path w="2036" h="1527" extrusionOk="0">
                  <a:moveTo>
                    <a:pt x="1298" y="1"/>
                  </a:moveTo>
                  <a:cubicBezTo>
                    <a:pt x="734" y="1"/>
                    <a:pt x="0" y="1527"/>
                    <a:pt x="0" y="1527"/>
                  </a:cubicBezTo>
                  <a:cubicBezTo>
                    <a:pt x="0" y="1527"/>
                    <a:pt x="2035" y="409"/>
                    <a:pt x="1462" y="50"/>
                  </a:cubicBezTo>
                  <a:cubicBezTo>
                    <a:pt x="1410" y="16"/>
                    <a:pt x="1355" y="1"/>
                    <a:pt x="1298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95" name="Google Shape;4335;p64"/>
            <p:cNvSpPr/>
            <p:nvPr/>
          </p:nvSpPr>
          <p:spPr>
            <a:xfrm>
              <a:off x="4837638" y="3654338"/>
              <a:ext cx="44100" cy="18300"/>
            </a:xfrm>
            <a:custGeom>
              <a:avLst/>
              <a:gdLst/>
              <a:ahLst/>
              <a:cxnLst/>
              <a:rect l="l" t="t" r="r" b="b"/>
              <a:pathLst>
                <a:path w="1764" h="732" extrusionOk="0">
                  <a:moveTo>
                    <a:pt x="1264" y="0"/>
                  </a:moveTo>
                  <a:cubicBezTo>
                    <a:pt x="824" y="0"/>
                    <a:pt x="1" y="732"/>
                    <a:pt x="1" y="732"/>
                  </a:cubicBezTo>
                  <a:cubicBezTo>
                    <a:pt x="1" y="732"/>
                    <a:pt x="1763" y="459"/>
                    <a:pt x="1462" y="87"/>
                  </a:cubicBezTo>
                  <a:cubicBezTo>
                    <a:pt x="1415" y="26"/>
                    <a:pt x="1346" y="0"/>
                    <a:pt x="1264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96" name="Google Shape;4336;p64"/>
            <p:cNvSpPr/>
            <p:nvPr/>
          </p:nvSpPr>
          <p:spPr>
            <a:xfrm>
              <a:off x="4848038" y="3676013"/>
              <a:ext cx="42075" cy="14225"/>
            </a:xfrm>
            <a:custGeom>
              <a:avLst/>
              <a:gdLst/>
              <a:ahLst/>
              <a:cxnLst/>
              <a:rect l="l" t="t" r="r" b="b"/>
              <a:pathLst>
                <a:path w="1683" h="569" extrusionOk="0">
                  <a:moveTo>
                    <a:pt x="1211" y="0"/>
                  </a:moveTo>
                  <a:cubicBezTo>
                    <a:pt x="765" y="0"/>
                    <a:pt x="0" y="567"/>
                    <a:pt x="0" y="567"/>
                  </a:cubicBezTo>
                  <a:cubicBezTo>
                    <a:pt x="0" y="567"/>
                    <a:pt x="41" y="568"/>
                    <a:pt x="109" y="568"/>
                  </a:cubicBezTo>
                  <a:cubicBezTo>
                    <a:pt x="483" y="568"/>
                    <a:pt x="1683" y="537"/>
                    <a:pt x="1476" y="137"/>
                  </a:cubicBezTo>
                  <a:cubicBezTo>
                    <a:pt x="1423" y="39"/>
                    <a:pt x="1328" y="0"/>
                    <a:pt x="1211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97" name="Google Shape;4337;p64"/>
            <p:cNvSpPr/>
            <p:nvPr/>
          </p:nvSpPr>
          <p:spPr>
            <a:xfrm>
              <a:off x="4854488" y="3700138"/>
              <a:ext cx="43125" cy="10050"/>
            </a:xfrm>
            <a:custGeom>
              <a:avLst/>
              <a:gdLst/>
              <a:ahLst/>
              <a:cxnLst/>
              <a:rect l="l" t="t" r="r" b="b"/>
              <a:pathLst>
                <a:path w="1725" h="402" extrusionOk="0">
                  <a:moveTo>
                    <a:pt x="1113" y="0"/>
                  </a:moveTo>
                  <a:cubicBezTo>
                    <a:pt x="624" y="0"/>
                    <a:pt x="0" y="204"/>
                    <a:pt x="0" y="204"/>
                  </a:cubicBezTo>
                  <a:cubicBezTo>
                    <a:pt x="0" y="204"/>
                    <a:pt x="835" y="402"/>
                    <a:pt x="1323" y="402"/>
                  </a:cubicBezTo>
                  <a:cubicBezTo>
                    <a:pt x="1567" y="402"/>
                    <a:pt x="1725" y="352"/>
                    <a:pt x="1648" y="204"/>
                  </a:cubicBezTo>
                  <a:cubicBezTo>
                    <a:pt x="1567" y="51"/>
                    <a:pt x="1357" y="0"/>
                    <a:pt x="1113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98" name="Google Shape;4338;p64"/>
            <p:cNvSpPr/>
            <p:nvPr/>
          </p:nvSpPr>
          <p:spPr>
            <a:xfrm>
              <a:off x="4858788" y="3718338"/>
              <a:ext cx="40000" cy="12950"/>
            </a:xfrm>
            <a:custGeom>
              <a:avLst/>
              <a:gdLst/>
              <a:ahLst/>
              <a:cxnLst/>
              <a:rect l="l" t="t" r="r" b="b"/>
              <a:pathLst>
                <a:path w="1600" h="518" extrusionOk="0">
                  <a:moveTo>
                    <a:pt x="925" y="1"/>
                  </a:moveTo>
                  <a:cubicBezTo>
                    <a:pt x="495" y="1"/>
                    <a:pt x="0" y="107"/>
                    <a:pt x="0" y="107"/>
                  </a:cubicBezTo>
                  <a:cubicBezTo>
                    <a:pt x="0" y="107"/>
                    <a:pt x="806" y="518"/>
                    <a:pt x="1252" y="518"/>
                  </a:cubicBezTo>
                  <a:cubicBezTo>
                    <a:pt x="1400" y="518"/>
                    <a:pt x="1509" y="472"/>
                    <a:pt x="1534" y="350"/>
                  </a:cubicBezTo>
                  <a:cubicBezTo>
                    <a:pt x="1599" y="76"/>
                    <a:pt x="1285" y="1"/>
                    <a:pt x="925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99" name="Google Shape;4339;p64"/>
            <p:cNvSpPr/>
            <p:nvPr/>
          </p:nvSpPr>
          <p:spPr>
            <a:xfrm>
              <a:off x="4854488" y="3743463"/>
              <a:ext cx="51875" cy="20575"/>
            </a:xfrm>
            <a:custGeom>
              <a:avLst/>
              <a:gdLst/>
              <a:ahLst/>
              <a:cxnLst/>
              <a:rect l="l" t="t" r="r" b="b"/>
              <a:pathLst>
                <a:path w="2075" h="823" extrusionOk="0">
                  <a:moveTo>
                    <a:pt x="257" y="0"/>
                  </a:moveTo>
                  <a:cubicBezTo>
                    <a:pt x="103" y="0"/>
                    <a:pt x="0" y="5"/>
                    <a:pt x="0" y="5"/>
                  </a:cubicBezTo>
                  <a:cubicBezTo>
                    <a:pt x="0" y="5"/>
                    <a:pt x="673" y="823"/>
                    <a:pt x="1215" y="823"/>
                  </a:cubicBezTo>
                  <a:cubicBezTo>
                    <a:pt x="1353" y="823"/>
                    <a:pt x="1483" y="769"/>
                    <a:pt x="1591" y="635"/>
                  </a:cubicBezTo>
                  <a:cubicBezTo>
                    <a:pt x="2075" y="62"/>
                    <a:pt x="820" y="0"/>
                    <a:pt x="257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00" name="Google Shape;4340;p64"/>
            <p:cNvSpPr/>
            <p:nvPr/>
          </p:nvSpPr>
          <p:spPr>
            <a:xfrm>
              <a:off x="4971638" y="3492388"/>
              <a:ext cx="133700" cy="50825"/>
            </a:xfrm>
            <a:custGeom>
              <a:avLst/>
              <a:gdLst/>
              <a:ahLst/>
              <a:cxnLst/>
              <a:rect l="l" t="t" r="r" b="b"/>
              <a:pathLst>
                <a:path w="5348" h="2033" extrusionOk="0">
                  <a:moveTo>
                    <a:pt x="2466" y="1"/>
                  </a:moveTo>
                  <a:cubicBezTo>
                    <a:pt x="2280" y="1"/>
                    <a:pt x="2108" y="15"/>
                    <a:pt x="1922" y="29"/>
                  </a:cubicBezTo>
                  <a:cubicBezTo>
                    <a:pt x="1277" y="58"/>
                    <a:pt x="632" y="158"/>
                    <a:pt x="1" y="330"/>
                  </a:cubicBezTo>
                  <a:cubicBezTo>
                    <a:pt x="87" y="502"/>
                    <a:pt x="202" y="660"/>
                    <a:pt x="316" y="817"/>
                  </a:cubicBezTo>
                  <a:cubicBezTo>
                    <a:pt x="417" y="946"/>
                    <a:pt x="531" y="1075"/>
                    <a:pt x="660" y="1204"/>
                  </a:cubicBezTo>
                  <a:cubicBezTo>
                    <a:pt x="1133" y="1634"/>
                    <a:pt x="1721" y="1921"/>
                    <a:pt x="2352" y="1993"/>
                  </a:cubicBezTo>
                  <a:cubicBezTo>
                    <a:pt x="2438" y="2007"/>
                    <a:pt x="2524" y="2021"/>
                    <a:pt x="2624" y="2021"/>
                  </a:cubicBezTo>
                  <a:cubicBezTo>
                    <a:pt x="2703" y="2029"/>
                    <a:pt x="2778" y="2032"/>
                    <a:pt x="2853" y="2032"/>
                  </a:cubicBezTo>
                  <a:cubicBezTo>
                    <a:pt x="2928" y="2032"/>
                    <a:pt x="3004" y="2029"/>
                    <a:pt x="3082" y="2021"/>
                  </a:cubicBezTo>
                  <a:cubicBezTo>
                    <a:pt x="4000" y="1978"/>
                    <a:pt x="4559" y="1692"/>
                    <a:pt x="4888" y="1348"/>
                  </a:cubicBezTo>
                  <a:cubicBezTo>
                    <a:pt x="5003" y="1233"/>
                    <a:pt x="5103" y="1104"/>
                    <a:pt x="5175" y="961"/>
                  </a:cubicBezTo>
                  <a:cubicBezTo>
                    <a:pt x="5261" y="817"/>
                    <a:pt x="5318" y="660"/>
                    <a:pt x="5347" y="488"/>
                  </a:cubicBezTo>
                  <a:cubicBezTo>
                    <a:pt x="4630" y="230"/>
                    <a:pt x="3871" y="58"/>
                    <a:pt x="3097" y="15"/>
                  </a:cubicBezTo>
                  <a:lnTo>
                    <a:pt x="3025" y="15"/>
                  </a:lnTo>
                  <a:cubicBezTo>
                    <a:pt x="2896" y="1"/>
                    <a:pt x="2767" y="1"/>
                    <a:pt x="2638" y="1"/>
                  </a:cubicBezTo>
                  <a:close/>
                </a:path>
              </a:pathLst>
            </a:custGeom>
            <a:solidFill>
              <a:srgbClr val="FFD3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01" name="Google Shape;4341;p64"/>
            <p:cNvSpPr/>
            <p:nvPr/>
          </p:nvSpPr>
          <p:spPr>
            <a:xfrm>
              <a:off x="4807888" y="3670463"/>
              <a:ext cx="33000" cy="82450"/>
            </a:xfrm>
            <a:custGeom>
              <a:avLst/>
              <a:gdLst/>
              <a:ahLst/>
              <a:cxnLst/>
              <a:rect l="l" t="t" r="r" b="b"/>
              <a:pathLst>
                <a:path w="1320" h="3298" extrusionOk="0">
                  <a:moveTo>
                    <a:pt x="58" y="1"/>
                  </a:moveTo>
                  <a:cubicBezTo>
                    <a:pt x="1" y="359"/>
                    <a:pt x="1" y="703"/>
                    <a:pt x="30" y="1061"/>
                  </a:cubicBezTo>
                  <a:cubicBezTo>
                    <a:pt x="116" y="2179"/>
                    <a:pt x="546" y="2882"/>
                    <a:pt x="1119" y="3297"/>
                  </a:cubicBezTo>
                  <a:cubicBezTo>
                    <a:pt x="1320" y="1291"/>
                    <a:pt x="288" y="216"/>
                    <a:pt x="58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02" name="Google Shape;4342;p64"/>
            <p:cNvSpPr/>
            <p:nvPr/>
          </p:nvSpPr>
          <p:spPr>
            <a:xfrm>
              <a:off x="5133613" y="3717763"/>
              <a:ext cx="6825" cy="6100"/>
            </a:xfrm>
            <a:custGeom>
              <a:avLst/>
              <a:gdLst/>
              <a:ahLst/>
              <a:cxnLst/>
              <a:rect l="l" t="t" r="r" b="b"/>
              <a:pathLst>
                <a:path w="273" h="244" extrusionOk="0">
                  <a:moveTo>
                    <a:pt x="158" y="1"/>
                  </a:moveTo>
                  <a:cubicBezTo>
                    <a:pt x="58" y="1"/>
                    <a:pt x="0" y="130"/>
                    <a:pt x="72" y="201"/>
                  </a:cubicBezTo>
                  <a:cubicBezTo>
                    <a:pt x="96" y="231"/>
                    <a:pt x="127" y="243"/>
                    <a:pt x="158" y="243"/>
                  </a:cubicBezTo>
                  <a:cubicBezTo>
                    <a:pt x="217" y="243"/>
                    <a:pt x="273" y="196"/>
                    <a:pt x="273" y="130"/>
                  </a:cubicBezTo>
                  <a:cubicBezTo>
                    <a:pt x="273" y="58"/>
                    <a:pt x="230" y="1"/>
                    <a:pt x="158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03" name="Google Shape;4343;p64"/>
            <p:cNvSpPr/>
            <p:nvPr/>
          </p:nvSpPr>
          <p:spPr>
            <a:xfrm>
              <a:off x="5152588" y="3699763"/>
              <a:ext cx="6125" cy="5925"/>
            </a:xfrm>
            <a:custGeom>
              <a:avLst/>
              <a:gdLst/>
              <a:ahLst/>
              <a:cxnLst/>
              <a:rect l="l" t="t" r="r" b="b"/>
              <a:pathLst>
                <a:path w="245" h="237" extrusionOk="0">
                  <a:moveTo>
                    <a:pt x="123" y="1"/>
                  </a:moveTo>
                  <a:cubicBezTo>
                    <a:pt x="62" y="1"/>
                    <a:pt x="1" y="40"/>
                    <a:pt x="1" y="119"/>
                  </a:cubicBezTo>
                  <a:cubicBezTo>
                    <a:pt x="1" y="198"/>
                    <a:pt x="62" y="237"/>
                    <a:pt x="123" y="237"/>
                  </a:cubicBezTo>
                  <a:cubicBezTo>
                    <a:pt x="184" y="237"/>
                    <a:pt x="245" y="198"/>
                    <a:pt x="245" y="119"/>
                  </a:cubicBezTo>
                  <a:cubicBezTo>
                    <a:pt x="245" y="40"/>
                    <a:pt x="184" y="1"/>
                    <a:pt x="123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04" name="Google Shape;4344;p64"/>
            <p:cNvSpPr/>
            <p:nvPr/>
          </p:nvSpPr>
          <p:spPr>
            <a:xfrm>
              <a:off x="4898913" y="3708713"/>
              <a:ext cx="6125" cy="5950"/>
            </a:xfrm>
            <a:custGeom>
              <a:avLst/>
              <a:gdLst/>
              <a:ahLst/>
              <a:cxnLst/>
              <a:rect l="l" t="t" r="r" b="b"/>
              <a:pathLst>
                <a:path w="245" h="238" extrusionOk="0">
                  <a:moveTo>
                    <a:pt x="122" y="1"/>
                  </a:moveTo>
                  <a:cubicBezTo>
                    <a:pt x="61" y="1"/>
                    <a:pt x="0" y="40"/>
                    <a:pt x="0" y="119"/>
                  </a:cubicBezTo>
                  <a:cubicBezTo>
                    <a:pt x="0" y="198"/>
                    <a:pt x="61" y="237"/>
                    <a:pt x="122" y="237"/>
                  </a:cubicBezTo>
                  <a:cubicBezTo>
                    <a:pt x="183" y="237"/>
                    <a:pt x="244" y="198"/>
                    <a:pt x="244" y="119"/>
                  </a:cubicBezTo>
                  <a:cubicBezTo>
                    <a:pt x="244" y="40"/>
                    <a:pt x="183" y="1"/>
                    <a:pt x="122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05" name="Google Shape;4345;p64"/>
            <p:cNvSpPr/>
            <p:nvPr/>
          </p:nvSpPr>
          <p:spPr>
            <a:xfrm>
              <a:off x="4925063" y="3727088"/>
              <a:ext cx="7200" cy="5850"/>
            </a:xfrm>
            <a:custGeom>
              <a:avLst/>
              <a:gdLst/>
              <a:ahLst/>
              <a:cxnLst/>
              <a:rect l="l" t="t" r="r" b="b"/>
              <a:pathLst>
                <a:path w="288" h="234" extrusionOk="0">
                  <a:moveTo>
                    <a:pt x="158" y="0"/>
                  </a:moveTo>
                  <a:cubicBezTo>
                    <a:pt x="58" y="0"/>
                    <a:pt x="1" y="129"/>
                    <a:pt x="72" y="201"/>
                  </a:cubicBezTo>
                  <a:cubicBezTo>
                    <a:pt x="99" y="223"/>
                    <a:pt x="130" y="233"/>
                    <a:pt x="160" y="233"/>
                  </a:cubicBezTo>
                  <a:cubicBezTo>
                    <a:pt x="226" y="233"/>
                    <a:pt x="287" y="184"/>
                    <a:pt x="287" y="115"/>
                  </a:cubicBezTo>
                  <a:cubicBezTo>
                    <a:pt x="287" y="43"/>
                    <a:pt x="230" y="0"/>
                    <a:pt x="158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06" name="Google Shape;4346;p64"/>
            <p:cNvSpPr/>
            <p:nvPr/>
          </p:nvSpPr>
          <p:spPr>
            <a:xfrm>
              <a:off x="4990288" y="3549138"/>
              <a:ext cx="85650" cy="63300"/>
            </a:xfrm>
            <a:custGeom>
              <a:avLst/>
              <a:gdLst/>
              <a:ahLst/>
              <a:cxnLst/>
              <a:rect l="l" t="t" r="r" b="b"/>
              <a:pathLst>
                <a:path w="3426" h="2532" extrusionOk="0">
                  <a:moveTo>
                    <a:pt x="859" y="1"/>
                  </a:moveTo>
                  <a:cubicBezTo>
                    <a:pt x="822" y="1"/>
                    <a:pt x="785" y="3"/>
                    <a:pt x="746" y="9"/>
                  </a:cubicBezTo>
                  <a:cubicBezTo>
                    <a:pt x="0" y="110"/>
                    <a:pt x="1075" y="2116"/>
                    <a:pt x="1692" y="2532"/>
                  </a:cubicBezTo>
                  <a:cubicBezTo>
                    <a:pt x="2508" y="1744"/>
                    <a:pt x="3426" y="325"/>
                    <a:pt x="2852" y="81"/>
                  </a:cubicBezTo>
                  <a:cubicBezTo>
                    <a:pt x="2796" y="59"/>
                    <a:pt x="2739" y="49"/>
                    <a:pt x="2683" y="49"/>
                  </a:cubicBezTo>
                  <a:cubicBezTo>
                    <a:pt x="2160" y="49"/>
                    <a:pt x="1692" y="927"/>
                    <a:pt x="1692" y="927"/>
                  </a:cubicBezTo>
                  <a:cubicBezTo>
                    <a:pt x="1692" y="927"/>
                    <a:pt x="1511" y="1"/>
                    <a:pt x="859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07" name="Google Shape;4347;p64"/>
            <p:cNvSpPr/>
            <p:nvPr/>
          </p:nvSpPr>
          <p:spPr>
            <a:xfrm>
              <a:off x="5025038" y="3621738"/>
              <a:ext cx="10425" cy="54125"/>
            </a:xfrm>
            <a:custGeom>
              <a:avLst/>
              <a:gdLst/>
              <a:ahLst/>
              <a:cxnLst/>
              <a:rect l="l" t="t" r="r" b="b"/>
              <a:pathLst>
                <a:path w="417" h="2165" extrusionOk="0">
                  <a:moveTo>
                    <a:pt x="259" y="1"/>
                  </a:moveTo>
                  <a:cubicBezTo>
                    <a:pt x="115" y="330"/>
                    <a:pt x="44" y="703"/>
                    <a:pt x="29" y="1076"/>
                  </a:cubicBezTo>
                  <a:cubicBezTo>
                    <a:pt x="1" y="1448"/>
                    <a:pt x="44" y="1806"/>
                    <a:pt x="144" y="2165"/>
                  </a:cubicBezTo>
                  <a:cubicBezTo>
                    <a:pt x="287" y="1821"/>
                    <a:pt x="373" y="1463"/>
                    <a:pt x="388" y="1090"/>
                  </a:cubicBezTo>
                  <a:cubicBezTo>
                    <a:pt x="416" y="717"/>
                    <a:pt x="373" y="345"/>
                    <a:pt x="259" y="1"/>
                  </a:cubicBezTo>
                  <a:close/>
                </a:path>
              </a:pathLst>
            </a:custGeom>
            <a:solidFill>
              <a:srgbClr val="FFD3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08" name="Google Shape;4348;p64"/>
            <p:cNvSpPr/>
            <p:nvPr/>
          </p:nvSpPr>
          <p:spPr>
            <a:xfrm>
              <a:off x="4983463" y="3610988"/>
              <a:ext cx="36225" cy="22250"/>
            </a:xfrm>
            <a:custGeom>
              <a:avLst/>
              <a:gdLst/>
              <a:ahLst/>
              <a:cxnLst/>
              <a:rect l="l" t="t" r="r" b="b"/>
              <a:pathLst>
                <a:path w="1449" h="890" extrusionOk="0">
                  <a:moveTo>
                    <a:pt x="1449" y="1"/>
                  </a:moveTo>
                  <a:lnTo>
                    <a:pt x="1449" y="1"/>
                  </a:lnTo>
                  <a:cubicBezTo>
                    <a:pt x="861" y="72"/>
                    <a:pt x="331" y="402"/>
                    <a:pt x="1" y="889"/>
                  </a:cubicBezTo>
                  <a:cubicBezTo>
                    <a:pt x="288" y="861"/>
                    <a:pt x="560" y="760"/>
                    <a:pt x="818" y="603"/>
                  </a:cubicBezTo>
                  <a:cubicBezTo>
                    <a:pt x="1062" y="445"/>
                    <a:pt x="1291" y="244"/>
                    <a:pt x="1449" y="1"/>
                  </a:cubicBezTo>
                  <a:close/>
                </a:path>
              </a:pathLst>
            </a:custGeom>
            <a:solidFill>
              <a:srgbClr val="FFD3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09" name="Google Shape;4349;p64"/>
            <p:cNvSpPr/>
            <p:nvPr/>
          </p:nvSpPr>
          <p:spPr>
            <a:xfrm>
              <a:off x="5042963" y="3610988"/>
              <a:ext cx="36200" cy="22250"/>
            </a:xfrm>
            <a:custGeom>
              <a:avLst/>
              <a:gdLst/>
              <a:ahLst/>
              <a:cxnLst/>
              <a:rect l="l" t="t" r="r" b="b"/>
              <a:pathLst>
                <a:path w="1448" h="890" extrusionOk="0">
                  <a:moveTo>
                    <a:pt x="0" y="1"/>
                  </a:moveTo>
                  <a:cubicBezTo>
                    <a:pt x="158" y="244"/>
                    <a:pt x="373" y="445"/>
                    <a:pt x="631" y="603"/>
                  </a:cubicBezTo>
                  <a:cubicBezTo>
                    <a:pt x="874" y="760"/>
                    <a:pt x="1161" y="861"/>
                    <a:pt x="1448" y="889"/>
                  </a:cubicBezTo>
                  <a:cubicBezTo>
                    <a:pt x="1118" y="402"/>
                    <a:pt x="588" y="72"/>
                    <a:pt x="0" y="1"/>
                  </a:cubicBezTo>
                  <a:close/>
                </a:path>
              </a:pathLst>
            </a:custGeom>
            <a:solidFill>
              <a:srgbClr val="FFD3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10" name="Google Shape;4350;p64"/>
            <p:cNvSpPr/>
            <p:nvPr/>
          </p:nvSpPr>
          <p:spPr>
            <a:xfrm>
              <a:off x="4950863" y="3492388"/>
              <a:ext cx="82450" cy="49125"/>
            </a:xfrm>
            <a:custGeom>
              <a:avLst/>
              <a:gdLst/>
              <a:ahLst/>
              <a:cxnLst/>
              <a:rect l="l" t="t" r="r" b="b"/>
              <a:pathLst>
                <a:path w="3298" h="1965" extrusionOk="0">
                  <a:moveTo>
                    <a:pt x="3297" y="1"/>
                  </a:moveTo>
                  <a:cubicBezTo>
                    <a:pt x="3125" y="1"/>
                    <a:pt x="2939" y="1"/>
                    <a:pt x="2767" y="15"/>
                  </a:cubicBezTo>
                  <a:cubicBezTo>
                    <a:pt x="2194" y="230"/>
                    <a:pt x="1663" y="502"/>
                    <a:pt x="1147" y="817"/>
                  </a:cubicBezTo>
                  <a:cubicBezTo>
                    <a:pt x="631" y="1133"/>
                    <a:pt x="201" y="1520"/>
                    <a:pt x="1" y="1964"/>
                  </a:cubicBezTo>
                  <a:cubicBezTo>
                    <a:pt x="517" y="1735"/>
                    <a:pt x="1018" y="1491"/>
                    <a:pt x="1491" y="1190"/>
                  </a:cubicBezTo>
                  <a:cubicBezTo>
                    <a:pt x="2194" y="774"/>
                    <a:pt x="2867" y="316"/>
                    <a:pt x="3297" y="1"/>
                  </a:cubicBezTo>
                  <a:close/>
                </a:path>
              </a:pathLst>
            </a:custGeom>
            <a:solidFill>
              <a:srgbClr val="FF51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11" name="Google Shape;4351;p64"/>
            <p:cNvSpPr/>
            <p:nvPr/>
          </p:nvSpPr>
          <p:spPr>
            <a:xfrm>
              <a:off x="5038288" y="3492738"/>
              <a:ext cx="88525" cy="39800"/>
            </a:xfrm>
            <a:custGeom>
              <a:avLst/>
              <a:gdLst/>
              <a:ahLst/>
              <a:cxnLst/>
              <a:rect l="l" t="t" r="r" b="b"/>
              <a:pathLst>
                <a:path w="3541" h="1592" extrusionOk="0">
                  <a:moveTo>
                    <a:pt x="1" y="1"/>
                  </a:moveTo>
                  <a:cubicBezTo>
                    <a:pt x="674" y="545"/>
                    <a:pt x="1420" y="1004"/>
                    <a:pt x="2237" y="1334"/>
                  </a:cubicBezTo>
                  <a:cubicBezTo>
                    <a:pt x="2638" y="1506"/>
                    <a:pt x="3082" y="1592"/>
                    <a:pt x="3541" y="1592"/>
                  </a:cubicBezTo>
                  <a:cubicBezTo>
                    <a:pt x="3412" y="1434"/>
                    <a:pt x="3011" y="1205"/>
                    <a:pt x="2509" y="961"/>
                  </a:cubicBezTo>
                  <a:cubicBezTo>
                    <a:pt x="1835" y="617"/>
                    <a:pt x="990" y="259"/>
                    <a:pt x="388" y="15"/>
                  </a:cubicBezTo>
                  <a:cubicBezTo>
                    <a:pt x="259" y="1"/>
                    <a:pt x="130" y="1"/>
                    <a:pt x="1" y="1"/>
                  </a:cubicBezTo>
                  <a:close/>
                </a:path>
              </a:pathLst>
            </a:custGeom>
            <a:solidFill>
              <a:srgbClr val="FF51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12" name="Google Shape;4352;p64"/>
            <p:cNvSpPr/>
            <p:nvPr/>
          </p:nvSpPr>
          <p:spPr>
            <a:xfrm>
              <a:off x="5028613" y="3492388"/>
              <a:ext cx="11850" cy="59875"/>
            </a:xfrm>
            <a:custGeom>
              <a:avLst/>
              <a:gdLst/>
              <a:ahLst/>
              <a:cxnLst/>
              <a:rect l="l" t="t" r="r" b="b"/>
              <a:pathLst>
                <a:path w="474" h="2395" extrusionOk="0">
                  <a:moveTo>
                    <a:pt x="202" y="1"/>
                  </a:moveTo>
                  <a:cubicBezTo>
                    <a:pt x="116" y="559"/>
                    <a:pt x="1" y="1434"/>
                    <a:pt x="73" y="1993"/>
                  </a:cubicBezTo>
                  <a:cubicBezTo>
                    <a:pt x="87" y="2136"/>
                    <a:pt x="130" y="2265"/>
                    <a:pt x="202" y="2394"/>
                  </a:cubicBezTo>
                  <a:cubicBezTo>
                    <a:pt x="273" y="2279"/>
                    <a:pt x="330" y="2150"/>
                    <a:pt x="345" y="2021"/>
                  </a:cubicBezTo>
                  <a:cubicBezTo>
                    <a:pt x="474" y="1477"/>
                    <a:pt x="459" y="617"/>
                    <a:pt x="373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13" name="Google Shape;4353;p64"/>
            <p:cNvSpPr/>
            <p:nvPr/>
          </p:nvSpPr>
          <p:spPr>
            <a:xfrm>
              <a:off x="4941188" y="3516763"/>
              <a:ext cx="9700" cy="8350"/>
            </a:xfrm>
            <a:custGeom>
              <a:avLst/>
              <a:gdLst/>
              <a:ahLst/>
              <a:cxnLst/>
              <a:rect l="l" t="t" r="r" b="b"/>
              <a:pathLst>
                <a:path w="388" h="334" extrusionOk="0">
                  <a:moveTo>
                    <a:pt x="216" y="0"/>
                  </a:moveTo>
                  <a:cubicBezTo>
                    <a:pt x="72" y="0"/>
                    <a:pt x="1" y="186"/>
                    <a:pt x="101" y="287"/>
                  </a:cubicBezTo>
                  <a:cubicBezTo>
                    <a:pt x="133" y="319"/>
                    <a:pt x="175" y="334"/>
                    <a:pt x="216" y="334"/>
                  </a:cubicBezTo>
                  <a:cubicBezTo>
                    <a:pt x="302" y="334"/>
                    <a:pt x="388" y="269"/>
                    <a:pt x="388" y="172"/>
                  </a:cubicBezTo>
                  <a:cubicBezTo>
                    <a:pt x="388" y="72"/>
                    <a:pt x="316" y="0"/>
                    <a:pt x="216" y="0"/>
                  </a:cubicBezTo>
                  <a:close/>
                </a:path>
              </a:pathLst>
            </a:custGeom>
            <a:solidFill>
              <a:srgbClr val="00BFB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14" name="Google Shape;4354;p64"/>
            <p:cNvSpPr/>
            <p:nvPr/>
          </p:nvSpPr>
          <p:spPr>
            <a:xfrm>
              <a:off x="4979163" y="3545063"/>
              <a:ext cx="8275" cy="8275"/>
            </a:xfrm>
            <a:custGeom>
              <a:avLst/>
              <a:gdLst/>
              <a:ahLst/>
              <a:cxnLst/>
              <a:rect l="l" t="t" r="r" b="b"/>
              <a:pathLst>
                <a:path w="331" h="331" extrusionOk="0">
                  <a:moveTo>
                    <a:pt x="159" y="0"/>
                  </a:moveTo>
                  <a:cubicBezTo>
                    <a:pt x="73" y="0"/>
                    <a:pt x="1" y="72"/>
                    <a:pt x="1" y="158"/>
                  </a:cubicBezTo>
                  <a:cubicBezTo>
                    <a:pt x="1" y="244"/>
                    <a:pt x="73" y="330"/>
                    <a:pt x="159" y="330"/>
                  </a:cubicBezTo>
                  <a:cubicBezTo>
                    <a:pt x="259" y="330"/>
                    <a:pt x="331" y="244"/>
                    <a:pt x="331" y="158"/>
                  </a:cubicBezTo>
                  <a:cubicBezTo>
                    <a:pt x="331" y="72"/>
                    <a:pt x="259" y="0"/>
                    <a:pt x="159" y="0"/>
                  </a:cubicBezTo>
                  <a:close/>
                </a:path>
              </a:pathLst>
            </a:custGeom>
            <a:solidFill>
              <a:srgbClr val="00BFB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15" name="Google Shape;4355;p64"/>
            <p:cNvSpPr/>
            <p:nvPr/>
          </p:nvSpPr>
          <p:spPr>
            <a:xfrm>
              <a:off x="5087738" y="3542638"/>
              <a:ext cx="9000" cy="8350"/>
            </a:xfrm>
            <a:custGeom>
              <a:avLst/>
              <a:gdLst/>
              <a:ahLst/>
              <a:cxnLst/>
              <a:rect l="l" t="t" r="r" b="b"/>
              <a:pathLst>
                <a:path w="360" h="334" extrusionOk="0">
                  <a:moveTo>
                    <a:pt x="180" y="1"/>
                  </a:moveTo>
                  <a:cubicBezTo>
                    <a:pt x="90" y="1"/>
                    <a:pt x="1" y="62"/>
                    <a:pt x="15" y="183"/>
                  </a:cubicBezTo>
                  <a:cubicBezTo>
                    <a:pt x="22" y="284"/>
                    <a:pt x="97" y="334"/>
                    <a:pt x="175" y="334"/>
                  </a:cubicBezTo>
                  <a:cubicBezTo>
                    <a:pt x="252" y="334"/>
                    <a:pt x="330" y="284"/>
                    <a:pt x="345" y="183"/>
                  </a:cubicBezTo>
                  <a:cubicBezTo>
                    <a:pt x="359" y="62"/>
                    <a:pt x="269" y="1"/>
                    <a:pt x="180" y="1"/>
                  </a:cubicBezTo>
                  <a:close/>
                </a:path>
              </a:pathLst>
            </a:custGeom>
            <a:solidFill>
              <a:srgbClr val="00BFB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16" name="Google Shape;4356;p64"/>
            <p:cNvSpPr/>
            <p:nvPr/>
          </p:nvSpPr>
          <p:spPr>
            <a:xfrm>
              <a:off x="5127513" y="3515313"/>
              <a:ext cx="7900" cy="6475"/>
            </a:xfrm>
            <a:custGeom>
              <a:avLst/>
              <a:gdLst/>
              <a:ahLst/>
              <a:cxnLst/>
              <a:rect l="l" t="t" r="r" b="b"/>
              <a:pathLst>
                <a:path w="316" h="259" extrusionOk="0">
                  <a:moveTo>
                    <a:pt x="29" y="1"/>
                  </a:moveTo>
                  <a:cubicBezTo>
                    <a:pt x="15" y="29"/>
                    <a:pt x="1" y="58"/>
                    <a:pt x="1" y="101"/>
                  </a:cubicBezTo>
                  <a:cubicBezTo>
                    <a:pt x="1" y="187"/>
                    <a:pt x="72" y="259"/>
                    <a:pt x="173" y="259"/>
                  </a:cubicBezTo>
                  <a:cubicBezTo>
                    <a:pt x="230" y="259"/>
                    <a:pt x="287" y="230"/>
                    <a:pt x="316" y="173"/>
                  </a:cubicBezTo>
                  <a:cubicBezTo>
                    <a:pt x="216" y="115"/>
                    <a:pt x="130" y="58"/>
                    <a:pt x="29" y="1"/>
                  </a:cubicBezTo>
                  <a:close/>
                </a:path>
              </a:pathLst>
            </a:custGeom>
            <a:solidFill>
              <a:srgbClr val="00BFB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17" name="Google Shape;4357;p64"/>
            <p:cNvSpPr/>
            <p:nvPr/>
          </p:nvSpPr>
          <p:spPr>
            <a:xfrm>
              <a:off x="5148288" y="3686913"/>
              <a:ext cx="72050" cy="68500"/>
            </a:xfrm>
            <a:custGeom>
              <a:avLst/>
              <a:gdLst/>
              <a:ahLst/>
              <a:cxnLst/>
              <a:rect l="l" t="t" r="r" b="b"/>
              <a:pathLst>
                <a:path w="2882" h="2740" extrusionOk="0">
                  <a:moveTo>
                    <a:pt x="2443" y="0"/>
                  </a:moveTo>
                  <a:cubicBezTo>
                    <a:pt x="2437" y="0"/>
                    <a:pt x="2430" y="1"/>
                    <a:pt x="2423" y="2"/>
                  </a:cubicBezTo>
                  <a:cubicBezTo>
                    <a:pt x="1965" y="74"/>
                    <a:pt x="2538" y="1923"/>
                    <a:pt x="2595" y="2123"/>
                  </a:cubicBezTo>
                  <a:cubicBezTo>
                    <a:pt x="2514" y="1934"/>
                    <a:pt x="1871" y="430"/>
                    <a:pt x="1558" y="430"/>
                  </a:cubicBezTo>
                  <a:cubicBezTo>
                    <a:pt x="1539" y="430"/>
                    <a:pt x="1522" y="435"/>
                    <a:pt x="1506" y="446"/>
                  </a:cubicBezTo>
                  <a:cubicBezTo>
                    <a:pt x="1205" y="633"/>
                    <a:pt x="2323" y="2224"/>
                    <a:pt x="2395" y="2310"/>
                  </a:cubicBezTo>
                  <a:cubicBezTo>
                    <a:pt x="2316" y="2231"/>
                    <a:pt x="1160" y="955"/>
                    <a:pt x="819" y="955"/>
                  </a:cubicBezTo>
                  <a:cubicBezTo>
                    <a:pt x="787" y="955"/>
                    <a:pt x="762" y="966"/>
                    <a:pt x="746" y="991"/>
                  </a:cubicBezTo>
                  <a:cubicBezTo>
                    <a:pt x="546" y="1278"/>
                    <a:pt x="2008" y="2338"/>
                    <a:pt x="2165" y="2467"/>
                  </a:cubicBezTo>
                  <a:cubicBezTo>
                    <a:pt x="2005" y="2399"/>
                    <a:pt x="755" y="1918"/>
                    <a:pt x="245" y="1918"/>
                  </a:cubicBezTo>
                  <a:cubicBezTo>
                    <a:pt x="117" y="1918"/>
                    <a:pt x="35" y="1948"/>
                    <a:pt x="30" y="2023"/>
                  </a:cubicBezTo>
                  <a:cubicBezTo>
                    <a:pt x="1" y="2338"/>
                    <a:pt x="1535" y="2625"/>
                    <a:pt x="2251" y="2740"/>
                  </a:cubicBezTo>
                  <a:cubicBezTo>
                    <a:pt x="2509" y="2596"/>
                    <a:pt x="2710" y="2381"/>
                    <a:pt x="2882" y="2152"/>
                  </a:cubicBezTo>
                  <a:cubicBezTo>
                    <a:pt x="2868" y="1421"/>
                    <a:pt x="2785" y="0"/>
                    <a:pt x="2443" y="0"/>
                  </a:cubicBezTo>
                  <a:close/>
                </a:path>
              </a:pathLst>
            </a:custGeom>
            <a:solidFill>
              <a:srgbClr val="FFD3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318" name="Google Shape;4280;p64"/>
          <p:cNvGrpSpPr/>
          <p:nvPr/>
        </p:nvGrpSpPr>
        <p:grpSpPr>
          <a:xfrm>
            <a:off x="6142653" y="3371461"/>
            <a:ext cx="776357" cy="705285"/>
            <a:chOff x="4359838" y="3100663"/>
            <a:chExt cx="1325950" cy="1223250"/>
          </a:xfrm>
        </p:grpSpPr>
        <p:sp>
          <p:nvSpPr>
            <p:cNvPr id="2319" name="Google Shape;4281;p64"/>
            <p:cNvSpPr/>
            <p:nvPr/>
          </p:nvSpPr>
          <p:spPr>
            <a:xfrm>
              <a:off x="4548488" y="3326938"/>
              <a:ext cx="908700" cy="765750"/>
            </a:xfrm>
            <a:custGeom>
              <a:avLst/>
              <a:gdLst/>
              <a:ahLst/>
              <a:cxnLst/>
              <a:rect l="l" t="t" r="r" b="b"/>
              <a:pathLst>
                <a:path w="36348" h="30630" extrusionOk="0">
                  <a:moveTo>
                    <a:pt x="16255" y="0"/>
                  </a:moveTo>
                  <a:cubicBezTo>
                    <a:pt x="14141" y="0"/>
                    <a:pt x="12326" y="1720"/>
                    <a:pt x="11997" y="3050"/>
                  </a:cubicBezTo>
                  <a:cubicBezTo>
                    <a:pt x="11347" y="2890"/>
                    <a:pt x="10756" y="2817"/>
                    <a:pt x="10223" y="2817"/>
                  </a:cubicBezTo>
                  <a:cubicBezTo>
                    <a:pt x="6787" y="2817"/>
                    <a:pt x="5768" y="5854"/>
                    <a:pt x="6822" y="8224"/>
                  </a:cubicBezTo>
                  <a:cubicBezTo>
                    <a:pt x="0" y="11062"/>
                    <a:pt x="4931" y="15304"/>
                    <a:pt x="4931" y="15304"/>
                  </a:cubicBezTo>
                  <a:cubicBezTo>
                    <a:pt x="1362" y="20220"/>
                    <a:pt x="6822" y="22370"/>
                    <a:pt x="6822" y="22370"/>
                  </a:cubicBezTo>
                  <a:cubicBezTo>
                    <a:pt x="5910" y="27321"/>
                    <a:pt x="10933" y="27546"/>
                    <a:pt x="11853" y="27546"/>
                  </a:cubicBezTo>
                  <a:cubicBezTo>
                    <a:pt x="11945" y="27546"/>
                    <a:pt x="11997" y="27544"/>
                    <a:pt x="11997" y="27544"/>
                  </a:cubicBezTo>
                  <a:cubicBezTo>
                    <a:pt x="12886" y="29946"/>
                    <a:pt x="14323" y="30629"/>
                    <a:pt x="15671" y="30629"/>
                  </a:cubicBezTo>
                  <a:cubicBezTo>
                    <a:pt x="17452" y="30629"/>
                    <a:pt x="19077" y="29436"/>
                    <a:pt x="19077" y="29436"/>
                  </a:cubicBezTo>
                  <a:cubicBezTo>
                    <a:pt x="19918" y="29896"/>
                    <a:pt x="20733" y="30087"/>
                    <a:pt x="21495" y="30087"/>
                  </a:cubicBezTo>
                  <a:cubicBezTo>
                    <a:pt x="24439" y="30087"/>
                    <a:pt x="26600" y="27240"/>
                    <a:pt x="26430" y="26011"/>
                  </a:cubicBezTo>
                  <a:lnTo>
                    <a:pt x="26430" y="26011"/>
                  </a:lnTo>
                  <a:cubicBezTo>
                    <a:pt x="26602" y="26024"/>
                    <a:pt x="26769" y="26030"/>
                    <a:pt x="26929" y="26030"/>
                  </a:cubicBezTo>
                  <a:cubicBezTo>
                    <a:pt x="30802" y="26030"/>
                    <a:pt x="31317" y="22370"/>
                    <a:pt x="31317" y="22370"/>
                  </a:cubicBezTo>
                  <a:cubicBezTo>
                    <a:pt x="36348" y="20292"/>
                    <a:pt x="33223" y="15304"/>
                    <a:pt x="33223" y="15304"/>
                  </a:cubicBezTo>
                  <a:cubicBezTo>
                    <a:pt x="35559" y="11090"/>
                    <a:pt x="31317" y="8224"/>
                    <a:pt x="31317" y="8224"/>
                  </a:cubicBezTo>
                  <a:cubicBezTo>
                    <a:pt x="31116" y="4340"/>
                    <a:pt x="28809" y="3150"/>
                    <a:pt x="26143" y="3050"/>
                  </a:cubicBezTo>
                  <a:cubicBezTo>
                    <a:pt x="25252" y="961"/>
                    <a:pt x="23792" y="225"/>
                    <a:pt x="22271" y="225"/>
                  </a:cubicBezTo>
                  <a:cubicBezTo>
                    <a:pt x="21173" y="225"/>
                    <a:pt x="20044" y="609"/>
                    <a:pt x="19077" y="1143"/>
                  </a:cubicBezTo>
                  <a:cubicBezTo>
                    <a:pt x="18145" y="324"/>
                    <a:pt x="17172" y="0"/>
                    <a:pt x="16255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20" name="Google Shape;4282;p64"/>
            <p:cNvSpPr/>
            <p:nvPr/>
          </p:nvSpPr>
          <p:spPr>
            <a:xfrm>
              <a:off x="4420913" y="3182363"/>
              <a:ext cx="1221875" cy="1040725"/>
            </a:xfrm>
            <a:custGeom>
              <a:avLst/>
              <a:gdLst/>
              <a:ahLst/>
              <a:cxnLst/>
              <a:rect l="l" t="t" r="r" b="b"/>
              <a:pathLst>
                <a:path w="48875" h="41629" extrusionOk="0">
                  <a:moveTo>
                    <a:pt x="26945" y="1"/>
                  </a:moveTo>
                  <a:cubicBezTo>
                    <a:pt x="25225" y="1"/>
                    <a:pt x="23765" y="644"/>
                    <a:pt x="22947" y="2182"/>
                  </a:cubicBezTo>
                  <a:cubicBezTo>
                    <a:pt x="21633" y="1043"/>
                    <a:pt x="20401" y="601"/>
                    <a:pt x="19281" y="601"/>
                  </a:cubicBezTo>
                  <a:cubicBezTo>
                    <a:pt x="15445" y="601"/>
                    <a:pt x="12929" y="5780"/>
                    <a:pt x="12929" y="5780"/>
                  </a:cubicBezTo>
                  <a:lnTo>
                    <a:pt x="12929" y="5794"/>
                  </a:lnTo>
                  <a:cubicBezTo>
                    <a:pt x="5562" y="6353"/>
                    <a:pt x="6952" y="13319"/>
                    <a:pt x="6952" y="13319"/>
                  </a:cubicBezTo>
                  <a:cubicBezTo>
                    <a:pt x="1" y="17819"/>
                    <a:pt x="5390" y="22807"/>
                    <a:pt x="5390" y="22807"/>
                  </a:cubicBezTo>
                  <a:cubicBezTo>
                    <a:pt x="990" y="28683"/>
                    <a:pt x="8314" y="31321"/>
                    <a:pt x="8314" y="31321"/>
                  </a:cubicBezTo>
                  <a:cubicBezTo>
                    <a:pt x="8261" y="37513"/>
                    <a:pt x="12712" y="38338"/>
                    <a:pt x="15088" y="38338"/>
                  </a:cubicBezTo>
                  <a:cubicBezTo>
                    <a:pt x="15951" y="38338"/>
                    <a:pt x="16541" y="38229"/>
                    <a:pt x="16541" y="38229"/>
                  </a:cubicBezTo>
                  <a:cubicBezTo>
                    <a:pt x="17803" y="40839"/>
                    <a:pt x="19464" y="41628"/>
                    <a:pt x="21011" y="41628"/>
                  </a:cubicBezTo>
                  <a:cubicBezTo>
                    <a:pt x="23381" y="41628"/>
                    <a:pt x="25484" y="39777"/>
                    <a:pt x="25484" y="39777"/>
                  </a:cubicBezTo>
                  <a:cubicBezTo>
                    <a:pt x="27170" y="40730"/>
                    <a:pt x="28597" y="41106"/>
                    <a:pt x="29800" y="41106"/>
                  </a:cubicBezTo>
                  <a:cubicBezTo>
                    <a:pt x="34275" y="41106"/>
                    <a:pt x="35646" y="35907"/>
                    <a:pt x="35646" y="35907"/>
                  </a:cubicBezTo>
                  <a:cubicBezTo>
                    <a:pt x="45149" y="35248"/>
                    <a:pt x="41150" y="29056"/>
                    <a:pt x="41150" y="29056"/>
                  </a:cubicBezTo>
                  <a:cubicBezTo>
                    <a:pt x="48875" y="24513"/>
                    <a:pt x="42970" y="19181"/>
                    <a:pt x="42970" y="19181"/>
                  </a:cubicBezTo>
                  <a:cubicBezTo>
                    <a:pt x="46381" y="10309"/>
                    <a:pt x="39143" y="9650"/>
                    <a:pt x="39143" y="9650"/>
                  </a:cubicBezTo>
                  <a:cubicBezTo>
                    <a:pt x="38626" y="5055"/>
                    <a:pt x="31763" y="1"/>
                    <a:pt x="26945" y="1"/>
                  </a:cubicBezTo>
                  <a:close/>
                </a:path>
              </a:pathLst>
            </a:custGeom>
            <a:solidFill>
              <a:srgbClr val="FF51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21" name="Google Shape;4283;p64"/>
            <p:cNvSpPr/>
            <p:nvPr/>
          </p:nvSpPr>
          <p:spPr>
            <a:xfrm>
              <a:off x="4985363" y="3110788"/>
              <a:ext cx="435650" cy="594475"/>
            </a:xfrm>
            <a:custGeom>
              <a:avLst/>
              <a:gdLst/>
              <a:ahLst/>
              <a:cxnLst/>
              <a:rect l="l" t="t" r="r" b="b"/>
              <a:pathLst>
                <a:path w="17426" h="23779" extrusionOk="0">
                  <a:moveTo>
                    <a:pt x="7755" y="1"/>
                  </a:moveTo>
                  <a:cubicBezTo>
                    <a:pt x="1" y="1"/>
                    <a:pt x="1387" y="23778"/>
                    <a:pt x="1387" y="23778"/>
                  </a:cubicBezTo>
                  <a:cubicBezTo>
                    <a:pt x="1387" y="23778"/>
                    <a:pt x="17425" y="1978"/>
                    <a:pt x="8654" y="101"/>
                  </a:cubicBezTo>
                  <a:cubicBezTo>
                    <a:pt x="8341" y="33"/>
                    <a:pt x="8042" y="1"/>
                    <a:pt x="7755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22" name="Google Shape;4284;p64"/>
            <p:cNvSpPr/>
            <p:nvPr/>
          </p:nvSpPr>
          <p:spPr>
            <a:xfrm>
              <a:off x="4716538" y="3100663"/>
              <a:ext cx="335100" cy="613200"/>
            </a:xfrm>
            <a:custGeom>
              <a:avLst/>
              <a:gdLst/>
              <a:ahLst/>
              <a:cxnLst/>
              <a:rect l="l" t="t" r="r" b="b"/>
              <a:pathLst>
                <a:path w="13404" h="24528" extrusionOk="0">
                  <a:moveTo>
                    <a:pt x="7333" y="1"/>
                  </a:moveTo>
                  <a:cubicBezTo>
                    <a:pt x="7141" y="1"/>
                    <a:pt x="6943" y="25"/>
                    <a:pt x="6736" y="76"/>
                  </a:cubicBezTo>
                  <a:cubicBezTo>
                    <a:pt x="0" y="1738"/>
                    <a:pt x="12326" y="24527"/>
                    <a:pt x="12326" y="24527"/>
                  </a:cubicBezTo>
                  <a:cubicBezTo>
                    <a:pt x="12326" y="24527"/>
                    <a:pt x="13404" y="1"/>
                    <a:pt x="7333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23" name="Google Shape;4285;p64"/>
            <p:cNvSpPr/>
            <p:nvPr/>
          </p:nvSpPr>
          <p:spPr>
            <a:xfrm>
              <a:off x="4421288" y="3262088"/>
              <a:ext cx="603425" cy="451775"/>
            </a:xfrm>
            <a:custGeom>
              <a:avLst/>
              <a:gdLst/>
              <a:ahLst/>
              <a:cxnLst/>
              <a:rect l="l" t="t" r="r" b="b"/>
              <a:pathLst>
                <a:path w="24137" h="18071" extrusionOk="0">
                  <a:moveTo>
                    <a:pt x="7998" y="1"/>
                  </a:moveTo>
                  <a:cubicBezTo>
                    <a:pt x="7175" y="1"/>
                    <a:pt x="6415" y="311"/>
                    <a:pt x="5747" y="1014"/>
                  </a:cubicBezTo>
                  <a:cubicBezTo>
                    <a:pt x="0" y="7091"/>
                    <a:pt x="24136" y="18070"/>
                    <a:pt x="24136" y="18070"/>
                  </a:cubicBezTo>
                  <a:cubicBezTo>
                    <a:pt x="24136" y="18070"/>
                    <a:pt x="14267" y="1"/>
                    <a:pt x="7998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24" name="Google Shape;4286;p64"/>
            <p:cNvSpPr/>
            <p:nvPr/>
          </p:nvSpPr>
          <p:spPr>
            <a:xfrm>
              <a:off x="4362513" y="3500413"/>
              <a:ext cx="662200" cy="213450"/>
            </a:xfrm>
            <a:custGeom>
              <a:avLst/>
              <a:gdLst/>
              <a:ahLst/>
              <a:cxnLst/>
              <a:rect l="l" t="t" r="r" b="b"/>
              <a:pathLst>
                <a:path w="26488" h="8538" extrusionOk="0">
                  <a:moveTo>
                    <a:pt x="5572" y="0"/>
                  </a:moveTo>
                  <a:cubicBezTo>
                    <a:pt x="3982" y="0"/>
                    <a:pt x="2816" y="481"/>
                    <a:pt x="2365" y="1672"/>
                  </a:cubicBezTo>
                  <a:cubicBezTo>
                    <a:pt x="0" y="7892"/>
                    <a:pt x="26487" y="8537"/>
                    <a:pt x="26487" y="8537"/>
                  </a:cubicBezTo>
                  <a:cubicBezTo>
                    <a:pt x="26487" y="8537"/>
                    <a:pt x="12268" y="0"/>
                    <a:pt x="5572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25" name="Google Shape;4287;p64"/>
            <p:cNvSpPr/>
            <p:nvPr/>
          </p:nvSpPr>
          <p:spPr>
            <a:xfrm>
              <a:off x="5024688" y="3253563"/>
              <a:ext cx="570100" cy="460650"/>
            </a:xfrm>
            <a:custGeom>
              <a:avLst/>
              <a:gdLst/>
              <a:ahLst/>
              <a:cxnLst/>
              <a:rect l="l" t="t" r="r" b="b"/>
              <a:pathLst>
                <a:path w="22804" h="18426" extrusionOk="0">
                  <a:moveTo>
                    <a:pt x="16118" y="1"/>
                  </a:moveTo>
                  <a:cubicBezTo>
                    <a:pt x="10304" y="1"/>
                    <a:pt x="0" y="18411"/>
                    <a:pt x="0" y="18411"/>
                  </a:cubicBezTo>
                  <a:lnTo>
                    <a:pt x="0" y="18425"/>
                  </a:lnTo>
                  <a:cubicBezTo>
                    <a:pt x="0" y="18425"/>
                    <a:pt x="22803" y="3691"/>
                    <a:pt x="17386" y="352"/>
                  </a:cubicBezTo>
                  <a:cubicBezTo>
                    <a:pt x="16995" y="112"/>
                    <a:pt x="16570" y="1"/>
                    <a:pt x="16118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26" name="Google Shape;4288;p64"/>
            <p:cNvSpPr/>
            <p:nvPr/>
          </p:nvSpPr>
          <p:spPr>
            <a:xfrm>
              <a:off x="5024688" y="3500488"/>
              <a:ext cx="661100" cy="213375"/>
            </a:xfrm>
            <a:custGeom>
              <a:avLst/>
              <a:gdLst/>
              <a:ahLst/>
              <a:cxnLst/>
              <a:rect l="l" t="t" r="r" b="b"/>
              <a:pathLst>
                <a:path w="26444" h="8535" extrusionOk="0">
                  <a:moveTo>
                    <a:pt x="20860" y="1"/>
                  </a:moveTo>
                  <a:cubicBezTo>
                    <a:pt x="14130" y="1"/>
                    <a:pt x="0" y="8534"/>
                    <a:pt x="0" y="8534"/>
                  </a:cubicBezTo>
                  <a:cubicBezTo>
                    <a:pt x="0" y="8534"/>
                    <a:pt x="26444" y="8204"/>
                    <a:pt x="24151" y="1769"/>
                  </a:cubicBezTo>
                  <a:cubicBezTo>
                    <a:pt x="23701" y="508"/>
                    <a:pt x="22500" y="1"/>
                    <a:pt x="20860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27" name="Google Shape;4289;p64"/>
            <p:cNvSpPr/>
            <p:nvPr/>
          </p:nvSpPr>
          <p:spPr>
            <a:xfrm>
              <a:off x="5024688" y="3713838"/>
              <a:ext cx="640325" cy="215100"/>
            </a:xfrm>
            <a:custGeom>
              <a:avLst/>
              <a:gdLst/>
              <a:ahLst/>
              <a:cxnLst/>
              <a:rect l="l" t="t" r="r" b="b"/>
              <a:pathLst>
                <a:path w="25613" h="8604" extrusionOk="0">
                  <a:moveTo>
                    <a:pt x="0" y="0"/>
                  </a:moveTo>
                  <a:cubicBezTo>
                    <a:pt x="0" y="0"/>
                    <a:pt x="15040" y="8604"/>
                    <a:pt x="21368" y="8604"/>
                  </a:cubicBezTo>
                  <a:cubicBezTo>
                    <a:pt x="22775" y="8604"/>
                    <a:pt x="23752" y="8178"/>
                    <a:pt x="24036" y="7138"/>
                  </a:cubicBezTo>
                  <a:cubicBezTo>
                    <a:pt x="25613" y="1419"/>
                    <a:pt x="1" y="0"/>
                    <a:pt x="0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28" name="Google Shape;4290;p64"/>
            <p:cNvSpPr/>
            <p:nvPr/>
          </p:nvSpPr>
          <p:spPr>
            <a:xfrm>
              <a:off x="5020013" y="3705238"/>
              <a:ext cx="567975" cy="454875"/>
            </a:xfrm>
            <a:custGeom>
              <a:avLst/>
              <a:gdLst/>
              <a:ahLst/>
              <a:cxnLst/>
              <a:rect l="l" t="t" r="r" b="b"/>
              <a:pathLst>
                <a:path w="22719" h="18195" extrusionOk="0">
                  <a:moveTo>
                    <a:pt x="1" y="0"/>
                  </a:moveTo>
                  <a:cubicBezTo>
                    <a:pt x="1" y="1"/>
                    <a:pt x="11600" y="18194"/>
                    <a:pt x="16972" y="18194"/>
                  </a:cubicBezTo>
                  <a:cubicBezTo>
                    <a:pt x="17520" y="18194"/>
                    <a:pt x="18004" y="18005"/>
                    <a:pt x="18404" y="17586"/>
                  </a:cubicBezTo>
                  <a:cubicBezTo>
                    <a:pt x="22718" y="13057"/>
                    <a:pt x="331" y="201"/>
                    <a:pt x="1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29" name="Google Shape;4291;p64"/>
            <p:cNvSpPr/>
            <p:nvPr/>
          </p:nvSpPr>
          <p:spPr>
            <a:xfrm>
              <a:off x="5003438" y="3712038"/>
              <a:ext cx="349125" cy="611875"/>
            </a:xfrm>
            <a:custGeom>
              <a:avLst/>
              <a:gdLst/>
              <a:ahLst/>
              <a:cxnLst/>
              <a:rect l="l" t="t" r="r" b="b"/>
              <a:pathLst>
                <a:path w="13965" h="24475" extrusionOk="0">
                  <a:moveTo>
                    <a:pt x="793" y="0"/>
                  </a:moveTo>
                  <a:cubicBezTo>
                    <a:pt x="793" y="1"/>
                    <a:pt x="0" y="24475"/>
                    <a:pt x="6314" y="24475"/>
                  </a:cubicBezTo>
                  <a:cubicBezTo>
                    <a:pt x="6520" y="24475"/>
                    <a:pt x="6734" y="24448"/>
                    <a:pt x="6956" y="24394"/>
                  </a:cubicBezTo>
                  <a:cubicBezTo>
                    <a:pt x="13964" y="22689"/>
                    <a:pt x="793" y="1"/>
                    <a:pt x="793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30" name="Google Shape;4292;p64"/>
            <p:cNvSpPr/>
            <p:nvPr/>
          </p:nvSpPr>
          <p:spPr>
            <a:xfrm>
              <a:off x="4710088" y="3712038"/>
              <a:ext cx="313175" cy="607550"/>
            </a:xfrm>
            <a:custGeom>
              <a:avLst/>
              <a:gdLst/>
              <a:ahLst/>
              <a:cxnLst/>
              <a:rect l="l" t="t" r="r" b="b"/>
              <a:pathLst>
                <a:path w="12527" h="24302" extrusionOk="0">
                  <a:moveTo>
                    <a:pt x="12527" y="0"/>
                  </a:moveTo>
                  <a:cubicBezTo>
                    <a:pt x="12526" y="1"/>
                    <a:pt x="0" y="22531"/>
                    <a:pt x="5819" y="24222"/>
                  </a:cubicBezTo>
                  <a:cubicBezTo>
                    <a:pt x="6004" y="24276"/>
                    <a:pt x="6183" y="24302"/>
                    <a:pt x="6357" y="24302"/>
                  </a:cubicBezTo>
                  <a:cubicBezTo>
                    <a:pt x="11707" y="24302"/>
                    <a:pt x="12527" y="2"/>
                    <a:pt x="12527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31" name="Google Shape;4293;p64"/>
            <p:cNvSpPr/>
            <p:nvPr/>
          </p:nvSpPr>
          <p:spPr>
            <a:xfrm>
              <a:off x="4409813" y="3712038"/>
              <a:ext cx="613450" cy="441400"/>
            </a:xfrm>
            <a:custGeom>
              <a:avLst/>
              <a:gdLst/>
              <a:ahLst/>
              <a:cxnLst/>
              <a:rect l="l" t="t" r="r" b="b"/>
              <a:pathLst>
                <a:path w="24538" h="17656" extrusionOk="0">
                  <a:moveTo>
                    <a:pt x="24538" y="0"/>
                  </a:moveTo>
                  <a:cubicBezTo>
                    <a:pt x="24537" y="1"/>
                    <a:pt x="0" y="12398"/>
                    <a:pt x="6106" y="17013"/>
                  </a:cubicBezTo>
                  <a:cubicBezTo>
                    <a:pt x="6693" y="17456"/>
                    <a:pt x="7338" y="17656"/>
                    <a:pt x="8024" y="17656"/>
                  </a:cubicBezTo>
                  <a:cubicBezTo>
                    <a:pt x="14469" y="17656"/>
                    <a:pt x="24538" y="1"/>
                    <a:pt x="24538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32" name="Google Shape;4294;p64"/>
            <p:cNvSpPr/>
            <p:nvPr/>
          </p:nvSpPr>
          <p:spPr>
            <a:xfrm>
              <a:off x="4359838" y="3711938"/>
              <a:ext cx="663425" cy="208425"/>
            </a:xfrm>
            <a:custGeom>
              <a:avLst/>
              <a:gdLst/>
              <a:ahLst/>
              <a:cxnLst/>
              <a:rect l="l" t="t" r="r" b="b"/>
              <a:pathLst>
                <a:path w="26537" h="8337" extrusionOk="0">
                  <a:moveTo>
                    <a:pt x="25753" y="0"/>
                  </a:moveTo>
                  <a:cubicBezTo>
                    <a:pt x="21353" y="0"/>
                    <a:pt x="1" y="312"/>
                    <a:pt x="2329" y="6397"/>
                  </a:cubicBezTo>
                  <a:cubicBezTo>
                    <a:pt x="2860" y="7784"/>
                    <a:pt x="4188" y="8336"/>
                    <a:pt x="5964" y="8336"/>
                  </a:cubicBezTo>
                  <a:cubicBezTo>
                    <a:pt x="12865" y="8336"/>
                    <a:pt x="26537" y="4"/>
                    <a:pt x="26537" y="4"/>
                  </a:cubicBezTo>
                  <a:cubicBezTo>
                    <a:pt x="26537" y="4"/>
                    <a:pt x="26255" y="0"/>
                    <a:pt x="25753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33" name="Google Shape;4295;p64"/>
            <p:cNvSpPr/>
            <p:nvPr/>
          </p:nvSpPr>
          <p:spPr>
            <a:xfrm>
              <a:off x="4465713" y="3158988"/>
              <a:ext cx="1109000" cy="1097775"/>
            </a:xfrm>
            <a:custGeom>
              <a:avLst/>
              <a:gdLst/>
              <a:ahLst/>
              <a:cxnLst/>
              <a:rect l="l" t="t" r="r" b="b"/>
              <a:pathLst>
                <a:path w="44360" h="43911" extrusionOk="0">
                  <a:moveTo>
                    <a:pt x="28768" y="1"/>
                  </a:moveTo>
                  <a:cubicBezTo>
                    <a:pt x="27055" y="1"/>
                    <a:pt x="26172" y="9252"/>
                    <a:pt x="26172" y="9252"/>
                  </a:cubicBezTo>
                  <a:lnTo>
                    <a:pt x="19779" y="8994"/>
                  </a:lnTo>
                  <a:cubicBezTo>
                    <a:pt x="19779" y="8994"/>
                    <a:pt x="19364" y="638"/>
                    <a:pt x="17916" y="380"/>
                  </a:cubicBezTo>
                  <a:cubicBezTo>
                    <a:pt x="17896" y="376"/>
                    <a:pt x="17876" y="375"/>
                    <a:pt x="17858" y="375"/>
                  </a:cubicBezTo>
                  <a:cubicBezTo>
                    <a:pt x="16521" y="375"/>
                    <a:pt x="18891" y="9309"/>
                    <a:pt x="18891" y="9309"/>
                  </a:cubicBezTo>
                  <a:lnTo>
                    <a:pt x="14290" y="11660"/>
                  </a:lnTo>
                  <a:cubicBezTo>
                    <a:pt x="14290" y="11660"/>
                    <a:pt x="8223" y="6400"/>
                    <a:pt x="6371" y="6400"/>
                  </a:cubicBezTo>
                  <a:cubicBezTo>
                    <a:pt x="6249" y="6400"/>
                    <a:pt x="6145" y="6422"/>
                    <a:pt x="6063" y="6471"/>
                  </a:cubicBezTo>
                  <a:cubicBezTo>
                    <a:pt x="4730" y="7245"/>
                    <a:pt x="13086" y="12677"/>
                    <a:pt x="13086" y="12677"/>
                  </a:cubicBezTo>
                  <a:lnTo>
                    <a:pt x="9388" y="16877"/>
                  </a:lnTo>
                  <a:cubicBezTo>
                    <a:pt x="9388" y="16877"/>
                    <a:pt x="4335" y="15444"/>
                    <a:pt x="1851" y="15444"/>
                  </a:cubicBezTo>
                  <a:cubicBezTo>
                    <a:pt x="1144" y="15444"/>
                    <a:pt x="645" y="15560"/>
                    <a:pt x="531" y="15859"/>
                  </a:cubicBezTo>
                  <a:cubicBezTo>
                    <a:pt x="0" y="17206"/>
                    <a:pt x="8242" y="18410"/>
                    <a:pt x="8242" y="18410"/>
                  </a:cubicBezTo>
                  <a:lnTo>
                    <a:pt x="8672" y="23613"/>
                  </a:lnTo>
                  <a:cubicBezTo>
                    <a:pt x="8672" y="23613"/>
                    <a:pt x="172" y="25677"/>
                    <a:pt x="502" y="27239"/>
                  </a:cubicBezTo>
                  <a:cubicBezTo>
                    <a:pt x="565" y="27536"/>
                    <a:pt x="913" y="27655"/>
                    <a:pt x="1434" y="27655"/>
                  </a:cubicBezTo>
                  <a:cubicBezTo>
                    <a:pt x="3636" y="27655"/>
                    <a:pt x="8929" y="25519"/>
                    <a:pt x="8929" y="25519"/>
                  </a:cubicBezTo>
                  <a:lnTo>
                    <a:pt x="11008" y="29719"/>
                  </a:lnTo>
                  <a:cubicBezTo>
                    <a:pt x="11008" y="29719"/>
                    <a:pt x="4314" y="35724"/>
                    <a:pt x="5346" y="36928"/>
                  </a:cubicBezTo>
                  <a:cubicBezTo>
                    <a:pt x="5436" y="37031"/>
                    <a:pt x="5564" y="37078"/>
                    <a:pt x="5723" y="37078"/>
                  </a:cubicBezTo>
                  <a:cubicBezTo>
                    <a:pt x="7428" y="37078"/>
                    <a:pt x="12728" y="31682"/>
                    <a:pt x="12728" y="31682"/>
                  </a:cubicBezTo>
                  <a:cubicBezTo>
                    <a:pt x="12728" y="31682"/>
                    <a:pt x="14574" y="36205"/>
                    <a:pt x="17251" y="36426"/>
                  </a:cubicBezTo>
                  <a:lnTo>
                    <a:pt x="17251" y="36426"/>
                  </a:lnTo>
                  <a:cubicBezTo>
                    <a:pt x="17127" y="36751"/>
                    <a:pt x="14883" y="42679"/>
                    <a:pt x="16096" y="43808"/>
                  </a:cubicBezTo>
                  <a:cubicBezTo>
                    <a:pt x="16170" y="43877"/>
                    <a:pt x="16244" y="43910"/>
                    <a:pt x="16320" y="43910"/>
                  </a:cubicBezTo>
                  <a:cubicBezTo>
                    <a:pt x="17522" y="43910"/>
                    <a:pt x="18905" y="35638"/>
                    <a:pt x="18905" y="35638"/>
                  </a:cubicBezTo>
                  <a:lnTo>
                    <a:pt x="24538" y="35366"/>
                  </a:lnTo>
                  <a:cubicBezTo>
                    <a:pt x="24538" y="35366"/>
                    <a:pt x="26334" y="43911"/>
                    <a:pt x="27927" y="43911"/>
                  </a:cubicBezTo>
                  <a:cubicBezTo>
                    <a:pt x="27944" y="43911"/>
                    <a:pt x="27961" y="43910"/>
                    <a:pt x="27978" y="43908"/>
                  </a:cubicBezTo>
                  <a:cubicBezTo>
                    <a:pt x="29583" y="43736"/>
                    <a:pt x="25785" y="34749"/>
                    <a:pt x="25785" y="34749"/>
                  </a:cubicBezTo>
                  <a:lnTo>
                    <a:pt x="30643" y="34362"/>
                  </a:lnTo>
                  <a:lnTo>
                    <a:pt x="32120" y="33918"/>
                  </a:lnTo>
                  <a:cubicBezTo>
                    <a:pt x="32120" y="33918"/>
                    <a:pt x="36910" y="37362"/>
                    <a:pt x="38209" y="37362"/>
                  </a:cubicBezTo>
                  <a:cubicBezTo>
                    <a:pt x="38264" y="37362"/>
                    <a:pt x="38313" y="37356"/>
                    <a:pt x="38354" y="37344"/>
                  </a:cubicBezTo>
                  <a:cubicBezTo>
                    <a:pt x="39401" y="37043"/>
                    <a:pt x="33639" y="32671"/>
                    <a:pt x="33639" y="32671"/>
                  </a:cubicBezTo>
                  <a:lnTo>
                    <a:pt x="37007" y="28300"/>
                  </a:lnTo>
                  <a:cubicBezTo>
                    <a:pt x="37007" y="28300"/>
                    <a:pt x="40697" y="29268"/>
                    <a:pt x="42627" y="29268"/>
                  </a:cubicBezTo>
                  <a:cubicBezTo>
                    <a:pt x="43237" y="29268"/>
                    <a:pt x="43672" y="29171"/>
                    <a:pt x="43758" y="28916"/>
                  </a:cubicBezTo>
                  <a:cubicBezTo>
                    <a:pt x="44116" y="27855"/>
                    <a:pt x="36978" y="27225"/>
                    <a:pt x="36978" y="27225"/>
                  </a:cubicBezTo>
                  <a:lnTo>
                    <a:pt x="38096" y="19543"/>
                  </a:lnTo>
                  <a:cubicBezTo>
                    <a:pt x="38096" y="19543"/>
                    <a:pt x="44360" y="17264"/>
                    <a:pt x="43772" y="16017"/>
                  </a:cubicBezTo>
                  <a:cubicBezTo>
                    <a:pt x="43663" y="15785"/>
                    <a:pt x="43346" y="15691"/>
                    <a:pt x="42900" y="15691"/>
                  </a:cubicBezTo>
                  <a:cubicBezTo>
                    <a:pt x="40946" y="15691"/>
                    <a:pt x="36534" y="17507"/>
                    <a:pt x="36534" y="17507"/>
                  </a:cubicBezTo>
                  <a:lnTo>
                    <a:pt x="32607" y="12018"/>
                  </a:lnTo>
                  <a:cubicBezTo>
                    <a:pt x="32607" y="12018"/>
                    <a:pt x="38985" y="7503"/>
                    <a:pt x="38469" y="6056"/>
                  </a:cubicBezTo>
                  <a:cubicBezTo>
                    <a:pt x="38421" y="5919"/>
                    <a:pt x="38318" y="5856"/>
                    <a:pt x="38171" y="5856"/>
                  </a:cubicBezTo>
                  <a:cubicBezTo>
                    <a:pt x="36754" y="5856"/>
                    <a:pt x="31245" y="11660"/>
                    <a:pt x="31245" y="11660"/>
                  </a:cubicBezTo>
                  <a:lnTo>
                    <a:pt x="27763" y="9151"/>
                  </a:lnTo>
                  <a:cubicBezTo>
                    <a:pt x="27763" y="9151"/>
                    <a:pt x="30729" y="538"/>
                    <a:pt x="28909" y="22"/>
                  </a:cubicBezTo>
                  <a:cubicBezTo>
                    <a:pt x="28861" y="8"/>
                    <a:pt x="28814" y="1"/>
                    <a:pt x="28768" y="1"/>
                  </a:cubicBezTo>
                  <a:close/>
                </a:path>
              </a:pathLst>
            </a:custGeom>
            <a:solidFill>
              <a:srgbClr val="0092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34" name="Google Shape;4296;p64"/>
            <p:cNvSpPr/>
            <p:nvPr/>
          </p:nvSpPr>
          <p:spPr>
            <a:xfrm>
              <a:off x="4502613" y="3220788"/>
              <a:ext cx="1011550" cy="973325"/>
            </a:xfrm>
            <a:custGeom>
              <a:avLst/>
              <a:gdLst/>
              <a:ahLst/>
              <a:cxnLst/>
              <a:rect l="l" t="t" r="r" b="b"/>
              <a:pathLst>
                <a:path w="40462" h="38933" extrusionOk="0">
                  <a:moveTo>
                    <a:pt x="20998" y="0"/>
                  </a:moveTo>
                  <a:cubicBezTo>
                    <a:pt x="13129" y="0"/>
                    <a:pt x="6020" y="4745"/>
                    <a:pt x="3010" y="12011"/>
                  </a:cubicBezTo>
                  <a:cubicBezTo>
                    <a:pt x="1" y="19292"/>
                    <a:pt x="1663" y="27662"/>
                    <a:pt x="7239" y="33238"/>
                  </a:cubicBezTo>
                  <a:cubicBezTo>
                    <a:pt x="10958" y="36957"/>
                    <a:pt x="15934" y="38933"/>
                    <a:pt x="21000" y="38933"/>
                  </a:cubicBezTo>
                  <a:cubicBezTo>
                    <a:pt x="23509" y="38933"/>
                    <a:pt x="26040" y="38448"/>
                    <a:pt x="28451" y="37451"/>
                  </a:cubicBezTo>
                  <a:cubicBezTo>
                    <a:pt x="35717" y="34442"/>
                    <a:pt x="40462" y="27347"/>
                    <a:pt x="40462" y="19464"/>
                  </a:cubicBezTo>
                  <a:cubicBezTo>
                    <a:pt x="40462" y="8715"/>
                    <a:pt x="31747" y="0"/>
                    <a:pt x="20998" y="0"/>
                  </a:cubicBezTo>
                  <a:close/>
                </a:path>
              </a:pathLst>
            </a:custGeom>
            <a:solidFill>
              <a:srgbClr val="FFD3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35" name="Google Shape;4297;p64"/>
            <p:cNvSpPr/>
            <p:nvPr/>
          </p:nvSpPr>
          <p:spPr>
            <a:xfrm>
              <a:off x="4614763" y="3287063"/>
              <a:ext cx="817700" cy="812700"/>
            </a:xfrm>
            <a:custGeom>
              <a:avLst/>
              <a:gdLst/>
              <a:ahLst/>
              <a:cxnLst/>
              <a:rect l="l" t="t" r="r" b="b"/>
              <a:pathLst>
                <a:path w="32708" h="32508" extrusionOk="0">
                  <a:moveTo>
                    <a:pt x="12370" y="1"/>
                  </a:moveTo>
                  <a:cubicBezTo>
                    <a:pt x="12312" y="1"/>
                    <a:pt x="12269" y="15"/>
                    <a:pt x="12212" y="15"/>
                  </a:cubicBezTo>
                  <a:cubicBezTo>
                    <a:pt x="11237" y="144"/>
                    <a:pt x="11166" y="1463"/>
                    <a:pt x="11438" y="2982"/>
                  </a:cubicBezTo>
                  <a:cubicBezTo>
                    <a:pt x="12312" y="4415"/>
                    <a:pt x="13043" y="5920"/>
                    <a:pt x="13631" y="7483"/>
                  </a:cubicBezTo>
                  <a:cubicBezTo>
                    <a:pt x="13918" y="7397"/>
                    <a:pt x="14204" y="7325"/>
                    <a:pt x="14505" y="7268"/>
                  </a:cubicBezTo>
                  <a:cubicBezTo>
                    <a:pt x="14233" y="5232"/>
                    <a:pt x="14090" y="3226"/>
                    <a:pt x="14247" y="1592"/>
                  </a:cubicBezTo>
                  <a:cubicBezTo>
                    <a:pt x="13717" y="675"/>
                    <a:pt x="13086" y="1"/>
                    <a:pt x="12370" y="1"/>
                  </a:cubicBezTo>
                  <a:close/>
                  <a:moveTo>
                    <a:pt x="20840" y="273"/>
                  </a:moveTo>
                  <a:cubicBezTo>
                    <a:pt x="20109" y="273"/>
                    <a:pt x="19450" y="1234"/>
                    <a:pt x="18920" y="2423"/>
                  </a:cubicBezTo>
                  <a:cubicBezTo>
                    <a:pt x="18934" y="4057"/>
                    <a:pt x="18819" y="5691"/>
                    <a:pt x="18576" y="7311"/>
                  </a:cubicBezTo>
                  <a:cubicBezTo>
                    <a:pt x="18948" y="7397"/>
                    <a:pt x="19307" y="7497"/>
                    <a:pt x="19665" y="7626"/>
                  </a:cubicBezTo>
                  <a:cubicBezTo>
                    <a:pt x="20253" y="6150"/>
                    <a:pt x="20969" y="4716"/>
                    <a:pt x="21801" y="3340"/>
                  </a:cubicBezTo>
                  <a:cubicBezTo>
                    <a:pt x="21915" y="1778"/>
                    <a:pt x="21772" y="345"/>
                    <a:pt x="20912" y="273"/>
                  </a:cubicBezTo>
                  <a:close/>
                  <a:moveTo>
                    <a:pt x="5213" y="4142"/>
                  </a:moveTo>
                  <a:cubicBezTo>
                    <a:pt x="4864" y="4142"/>
                    <a:pt x="4542" y="4255"/>
                    <a:pt x="4272" y="4458"/>
                  </a:cubicBezTo>
                  <a:cubicBezTo>
                    <a:pt x="3469" y="5103"/>
                    <a:pt x="3842" y="6293"/>
                    <a:pt x="4630" y="7526"/>
                  </a:cubicBezTo>
                  <a:cubicBezTo>
                    <a:pt x="6006" y="8257"/>
                    <a:pt x="7540" y="9317"/>
                    <a:pt x="9045" y="10492"/>
                  </a:cubicBezTo>
                  <a:cubicBezTo>
                    <a:pt x="9303" y="10191"/>
                    <a:pt x="9575" y="9905"/>
                    <a:pt x="9861" y="9647"/>
                  </a:cubicBezTo>
                  <a:cubicBezTo>
                    <a:pt x="8486" y="7870"/>
                    <a:pt x="7253" y="6021"/>
                    <a:pt x="6579" y="4444"/>
                  </a:cubicBezTo>
                  <a:cubicBezTo>
                    <a:pt x="6164" y="4258"/>
                    <a:pt x="5719" y="4157"/>
                    <a:pt x="5275" y="4143"/>
                  </a:cubicBezTo>
                  <a:cubicBezTo>
                    <a:pt x="5254" y="4142"/>
                    <a:pt x="5233" y="4142"/>
                    <a:pt x="5213" y="4142"/>
                  </a:cubicBezTo>
                  <a:close/>
                  <a:moveTo>
                    <a:pt x="28002" y="5073"/>
                  </a:moveTo>
                  <a:cubicBezTo>
                    <a:pt x="27985" y="5073"/>
                    <a:pt x="27967" y="5073"/>
                    <a:pt x="27949" y="5075"/>
                  </a:cubicBezTo>
                  <a:lnTo>
                    <a:pt x="27935" y="5075"/>
                  </a:lnTo>
                  <a:cubicBezTo>
                    <a:pt x="27290" y="5075"/>
                    <a:pt x="26401" y="5548"/>
                    <a:pt x="25541" y="6150"/>
                  </a:cubicBezTo>
                  <a:cubicBezTo>
                    <a:pt x="24782" y="7382"/>
                    <a:pt x="23965" y="8572"/>
                    <a:pt x="23062" y="9704"/>
                  </a:cubicBezTo>
                  <a:cubicBezTo>
                    <a:pt x="23363" y="9991"/>
                    <a:pt x="23650" y="10292"/>
                    <a:pt x="23907" y="10607"/>
                  </a:cubicBezTo>
                  <a:cubicBezTo>
                    <a:pt x="24911" y="9833"/>
                    <a:pt x="25943" y="9116"/>
                    <a:pt x="27032" y="8472"/>
                  </a:cubicBezTo>
                  <a:cubicBezTo>
                    <a:pt x="28193" y="7196"/>
                    <a:pt x="29211" y="5734"/>
                    <a:pt x="28465" y="5218"/>
                  </a:cubicBezTo>
                  <a:cubicBezTo>
                    <a:pt x="28324" y="5128"/>
                    <a:pt x="28159" y="5073"/>
                    <a:pt x="28002" y="5073"/>
                  </a:cubicBezTo>
                  <a:close/>
                  <a:moveTo>
                    <a:pt x="29770" y="11811"/>
                  </a:moveTo>
                  <a:lnTo>
                    <a:pt x="29741" y="11825"/>
                  </a:lnTo>
                  <a:cubicBezTo>
                    <a:pt x="29742" y="11825"/>
                    <a:pt x="29743" y="11825"/>
                    <a:pt x="29744" y="11825"/>
                  </a:cubicBezTo>
                  <a:lnTo>
                    <a:pt x="29743" y="11825"/>
                  </a:lnTo>
                  <a:cubicBezTo>
                    <a:pt x="29752" y="11821"/>
                    <a:pt x="29761" y="11816"/>
                    <a:pt x="29770" y="11811"/>
                  </a:cubicBezTo>
                  <a:close/>
                  <a:moveTo>
                    <a:pt x="29743" y="11825"/>
                  </a:moveTo>
                  <a:lnTo>
                    <a:pt x="29743" y="11825"/>
                  </a:lnTo>
                  <a:cubicBezTo>
                    <a:pt x="28419" y="12551"/>
                    <a:pt x="27066" y="13205"/>
                    <a:pt x="25670" y="13775"/>
                  </a:cubicBezTo>
                  <a:cubicBezTo>
                    <a:pt x="25814" y="14205"/>
                    <a:pt x="25914" y="14635"/>
                    <a:pt x="26000" y="15064"/>
                  </a:cubicBezTo>
                  <a:cubicBezTo>
                    <a:pt x="27276" y="14864"/>
                    <a:pt x="28551" y="14749"/>
                    <a:pt x="29841" y="14692"/>
                  </a:cubicBezTo>
                  <a:cubicBezTo>
                    <a:pt x="31360" y="14133"/>
                    <a:pt x="32708" y="13402"/>
                    <a:pt x="32392" y="12657"/>
                  </a:cubicBezTo>
                  <a:cubicBezTo>
                    <a:pt x="32120" y="12041"/>
                    <a:pt x="31004" y="11826"/>
                    <a:pt x="29744" y="11825"/>
                  </a:cubicBezTo>
                  <a:close/>
                  <a:moveTo>
                    <a:pt x="2996" y="11711"/>
                  </a:moveTo>
                  <a:cubicBezTo>
                    <a:pt x="1678" y="11711"/>
                    <a:pt x="488" y="11926"/>
                    <a:pt x="259" y="12657"/>
                  </a:cubicBezTo>
                  <a:cubicBezTo>
                    <a:pt x="15" y="13431"/>
                    <a:pt x="846" y="14276"/>
                    <a:pt x="1878" y="15007"/>
                  </a:cubicBezTo>
                  <a:lnTo>
                    <a:pt x="2423" y="15007"/>
                  </a:lnTo>
                  <a:cubicBezTo>
                    <a:pt x="3885" y="15021"/>
                    <a:pt x="5347" y="15122"/>
                    <a:pt x="6809" y="15308"/>
                  </a:cubicBezTo>
                  <a:cubicBezTo>
                    <a:pt x="6895" y="14764"/>
                    <a:pt x="7024" y="14219"/>
                    <a:pt x="7196" y="13689"/>
                  </a:cubicBezTo>
                  <a:cubicBezTo>
                    <a:pt x="5877" y="13115"/>
                    <a:pt x="4601" y="12470"/>
                    <a:pt x="3369" y="11739"/>
                  </a:cubicBezTo>
                  <a:lnTo>
                    <a:pt x="3010" y="11739"/>
                  </a:lnTo>
                  <a:lnTo>
                    <a:pt x="2996" y="11711"/>
                  </a:lnTo>
                  <a:close/>
                  <a:moveTo>
                    <a:pt x="25971" y="18805"/>
                  </a:moveTo>
                  <a:cubicBezTo>
                    <a:pt x="25857" y="19307"/>
                    <a:pt x="25713" y="19823"/>
                    <a:pt x="25527" y="20310"/>
                  </a:cubicBezTo>
                  <a:cubicBezTo>
                    <a:pt x="26473" y="20712"/>
                    <a:pt x="27419" y="21127"/>
                    <a:pt x="28293" y="21571"/>
                  </a:cubicBezTo>
                  <a:cubicBezTo>
                    <a:pt x="28881" y="21743"/>
                    <a:pt x="29483" y="21844"/>
                    <a:pt x="30085" y="21858"/>
                  </a:cubicBezTo>
                  <a:cubicBezTo>
                    <a:pt x="30887" y="21858"/>
                    <a:pt x="31489" y="21586"/>
                    <a:pt x="31547" y="20826"/>
                  </a:cubicBezTo>
                  <a:cubicBezTo>
                    <a:pt x="31604" y="20067"/>
                    <a:pt x="31174" y="19522"/>
                    <a:pt x="30529" y="19092"/>
                  </a:cubicBezTo>
                  <a:lnTo>
                    <a:pt x="30357" y="19092"/>
                  </a:lnTo>
                  <a:cubicBezTo>
                    <a:pt x="28895" y="19078"/>
                    <a:pt x="27433" y="18977"/>
                    <a:pt x="25986" y="18805"/>
                  </a:cubicBezTo>
                  <a:close/>
                  <a:moveTo>
                    <a:pt x="6866" y="18562"/>
                  </a:moveTo>
                  <a:cubicBezTo>
                    <a:pt x="5490" y="18691"/>
                    <a:pt x="4114" y="18777"/>
                    <a:pt x="2867" y="18791"/>
                  </a:cubicBezTo>
                  <a:cubicBezTo>
                    <a:pt x="1405" y="19508"/>
                    <a:pt x="1" y="20468"/>
                    <a:pt x="345" y="21371"/>
                  </a:cubicBezTo>
                  <a:cubicBezTo>
                    <a:pt x="502" y="21801"/>
                    <a:pt x="1047" y="21958"/>
                    <a:pt x="1778" y="21958"/>
                  </a:cubicBezTo>
                  <a:cubicBezTo>
                    <a:pt x="2638" y="21930"/>
                    <a:pt x="3483" y="21801"/>
                    <a:pt x="4300" y="21586"/>
                  </a:cubicBezTo>
                  <a:cubicBezTo>
                    <a:pt x="5246" y="21099"/>
                    <a:pt x="6264" y="20626"/>
                    <a:pt x="7310" y="20196"/>
                  </a:cubicBezTo>
                  <a:cubicBezTo>
                    <a:pt x="7124" y="19665"/>
                    <a:pt x="6966" y="19121"/>
                    <a:pt x="6866" y="18562"/>
                  </a:cubicBezTo>
                  <a:close/>
                  <a:moveTo>
                    <a:pt x="23693" y="23306"/>
                  </a:moveTo>
                  <a:cubicBezTo>
                    <a:pt x="23463" y="23564"/>
                    <a:pt x="23220" y="23807"/>
                    <a:pt x="22976" y="24037"/>
                  </a:cubicBezTo>
                  <a:cubicBezTo>
                    <a:pt x="23621" y="24854"/>
                    <a:pt x="24251" y="25699"/>
                    <a:pt x="24810" y="26516"/>
                  </a:cubicBezTo>
                  <a:cubicBezTo>
                    <a:pt x="25627" y="27176"/>
                    <a:pt x="26487" y="27691"/>
                    <a:pt x="27161" y="27691"/>
                  </a:cubicBezTo>
                  <a:cubicBezTo>
                    <a:pt x="27347" y="27691"/>
                    <a:pt x="27534" y="27649"/>
                    <a:pt x="27691" y="27563"/>
                  </a:cubicBezTo>
                  <a:cubicBezTo>
                    <a:pt x="28150" y="27290"/>
                    <a:pt x="28121" y="26717"/>
                    <a:pt x="27849" y="26043"/>
                  </a:cubicBezTo>
                  <a:cubicBezTo>
                    <a:pt x="26387" y="25241"/>
                    <a:pt x="25011" y="24323"/>
                    <a:pt x="23693" y="23306"/>
                  </a:cubicBezTo>
                  <a:close/>
                  <a:moveTo>
                    <a:pt x="9145" y="23277"/>
                  </a:moveTo>
                  <a:cubicBezTo>
                    <a:pt x="7955" y="24180"/>
                    <a:pt x="6694" y="25011"/>
                    <a:pt x="5404" y="25771"/>
                  </a:cubicBezTo>
                  <a:cubicBezTo>
                    <a:pt x="4974" y="26860"/>
                    <a:pt x="4773" y="27878"/>
                    <a:pt x="5275" y="28279"/>
                  </a:cubicBezTo>
                  <a:cubicBezTo>
                    <a:pt x="5404" y="28369"/>
                    <a:pt x="5544" y="28425"/>
                    <a:pt x="5696" y="28425"/>
                  </a:cubicBezTo>
                  <a:cubicBezTo>
                    <a:pt x="5713" y="28425"/>
                    <a:pt x="5730" y="28424"/>
                    <a:pt x="5748" y="28422"/>
                  </a:cubicBezTo>
                  <a:cubicBezTo>
                    <a:pt x="6393" y="28422"/>
                    <a:pt x="7353" y="27835"/>
                    <a:pt x="8314" y="27090"/>
                  </a:cubicBezTo>
                  <a:cubicBezTo>
                    <a:pt x="8873" y="26187"/>
                    <a:pt x="9532" y="25255"/>
                    <a:pt x="10234" y="24338"/>
                  </a:cubicBezTo>
                  <a:cubicBezTo>
                    <a:pt x="9847" y="24008"/>
                    <a:pt x="9489" y="23650"/>
                    <a:pt x="9145" y="23277"/>
                  </a:cubicBezTo>
                  <a:close/>
                  <a:moveTo>
                    <a:pt x="19493" y="26072"/>
                  </a:moveTo>
                  <a:cubicBezTo>
                    <a:pt x="19092" y="26201"/>
                    <a:pt x="18690" y="26301"/>
                    <a:pt x="18275" y="26387"/>
                  </a:cubicBezTo>
                  <a:cubicBezTo>
                    <a:pt x="18418" y="27649"/>
                    <a:pt x="18533" y="28910"/>
                    <a:pt x="18561" y="30085"/>
                  </a:cubicBezTo>
                  <a:cubicBezTo>
                    <a:pt x="19106" y="31045"/>
                    <a:pt x="19694" y="31834"/>
                    <a:pt x="20267" y="31834"/>
                  </a:cubicBezTo>
                  <a:cubicBezTo>
                    <a:pt x="20324" y="31834"/>
                    <a:pt x="20382" y="31834"/>
                    <a:pt x="20439" y="31805"/>
                  </a:cubicBezTo>
                  <a:cubicBezTo>
                    <a:pt x="21041" y="31633"/>
                    <a:pt x="21127" y="30558"/>
                    <a:pt x="21012" y="29340"/>
                  </a:cubicBezTo>
                  <a:cubicBezTo>
                    <a:pt x="20453" y="28279"/>
                    <a:pt x="19937" y="27190"/>
                    <a:pt x="19493" y="26072"/>
                  </a:cubicBezTo>
                  <a:close/>
                  <a:moveTo>
                    <a:pt x="13287" y="26043"/>
                  </a:moveTo>
                  <a:cubicBezTo>
                    <a:pt x="12685" y="27448"/>
                    <a:pt x="12026" y="28809"/>
                    <a:pt x="11266" y="30142"/>
                  </a:cubicBezTo>
                  <a:cubicBezTo>
                    <a:pt x="11309" y="31289"/>
                    <a:pt x="11567" y="32221"/>
                    <a:pt x="12226" y="32464"/>
                  </a:cubicBezTo>
                  <a:cubicBezTo>
                    <a:pt x="12312" y="32493"/>
                    <a:pt x="12398" y="32507"/>
                    <a:pt x="12499" y="32507"/>
                  </a:cubicBezTo>
                  <a:cubicBezTo>
                    <a:pt x="13273" y="32507"/>
                    <a:pt x="13946" y="31346"/>
                    <a:pt x="14491" y="29985"/>
                  </a:cubicBezTo>
                  <a:cubicBezTo>
                    <a:pt x="14520" y="28852"/>
                    <a:pt x="14634" y="27634"/>
                    <a:pt x="14792" y="26416"/>
                  </a:cubicBezTo>
                  <a:cubicBezTo>
                    <a:pt x="14276" y="26330"/>
                    <a:pt x="13774" y="26201"/>
                    <a:pt x="13287" y="26043"/>
                  </a:cubicBezTo>
                  <a:close/>
                </a:path>
              </a:pathLst>
            </a:custGeom>
            <a:solidFill>
              <a:srgbClr val="FF885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36" name="Google Shape;4298;p64"/>
            <p:cNvSpPr/>
            <p:nvPr/>
          </p:nvSpPr>
          <p:spPr>
            <a:xfrm>
              <a:off x="4895338" y="3237588"/>
              <a:ext cx="265125" cy="477350"/>
            </a:xfrm>
            <a:custGeom>
              <a:avLst/>
              <a:gdLst/>
              <a:ahLst/>
              <a:cxnLst/>
              <a:rect l="l" t="t" r="r" b="b"/>
              <a:pathLst>
                <a:path w="10605" h="19094" extrusionOk="0">
                  <a:moveTo>
                    <a:pt x="5419" y="0"/>
                  </a:moveTo>
                  <a:cubicBezTo>
                    <a:pt x="5391" y="0"/>
                    <a:pt x="5361" y="1"/>
                    <a:pt x="5332" y="2"/>
                  </a:cubicBezTo>
                  <a:cubicBezTo>
                    <a:pt x="0" y="217"/>
                    <a:pt x="5332" y="19093"/>
                    <a:pt x="5332" y="19093"/>
                  </a:cubicBezTo>
                  <a:cubicBezTo>
                    <a:pt x="5332" y="19093"/>
                    <a:pt x="10605" y="0"/>
                    <a:pt x="5419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37" name="Google Shape;4299;p64"/>
            <p:cNvSpPr/>
            <p:nvPr/>
          </p:nvSpPr>
          <p:spPr>
            <a:xfrm>
              <a:off x="4664213" y="3294288"/>
              <a:ext cx="364425" cy="420650"/>
            </a:xfrm>
            <a:custGeom>
              <a:avLst/>
              <a:gdLst/>
              <a:ahLst/>
              <a:cxnLst/>
              <a:rect l="l" t="t" r="r" b="b"/>
              <a:pathLst>
                <a:path w="14577" h="16826" extrusionOk="0">
                  <a:moveTo>
                    <a:pt x="6090" y="1"/>
                  </a:moveTo>
                  <a:cubicBezTo>
                    <a:pt x="5789" y="1"/>
                    <a:pt x="5483" y="69"/>
                    <a:pt x="5175" y="214"/>
                  </a:cubicBezTo>
                  <a:cubicBezTo>
                    <a:pt x="1" y="2636"/>
                    <a:pt x="14577" y="16825"/>
                    <a:pt x="14577" y="16825"/>
                  </a:cubicBezTo>
                  <a:cubicBezTo>
                    <a:pt x="14577" y="16825"/>
                    <a:pt x="10827" y="1"/>
                    <a:pt x="6090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38" name="Google Shape;4300;p64"/>
            <p:cNvSpPr/>
            <p:nvPr/>
          </p:nvSpPr>
          <p:spPr>
            <a:xfrm>
              <a:off x="5028613" y="3297963"/>
              <a:ext cx="358000" cy="416975"/>
            </a:xfrm>
            <a:custGeom>
              <a:avLst/>
              <a:gdLst/>
              <a:ahLst/>
              <a:cxnLst/>
              <a:rect l="l" t="t" r="r" b="b"/>
              <a:pathLst>
                <a:path w="14320" h="16679" extrusionOk="0">
                  <a:moveTo>
                    <a:pt x="8717" y="1"/>
                  </a:moveTo>
                  <a:cubicBezTo>
                    <a:pt x="4186" y="1"/>
                    <a:pt x="1" y="16678"/>
                    <a:pt x="1" y="16678"/>
                  </a:cubicBezTo>
                  <a:cubicBezTo>
                    <a:pt x="1" y="16678"/>
                    <a:pt x="14319" y="2259"/>
                    <a:pt x="9489" y="167"/>
                  </a:cubicBezTo>
                  <a:cubicBezTo>
                    <a:pt x="9231" y="54"/>
                    <a:pt x="8974" y="1"/>
                    <a:pt x="8717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39" name="Google Shape;4301;p64"/>
            <p:cNvSpPr/>
            <p:nvPr/>
          </p:nvSpPr>
          <p:spPr>
            <a:xfrm>
              <a:off x="5028613" y="3459863"/>
              <a:ext cx="489850" cy="255075"/>
            </a:xfrm>
            <a:custGeom>
              <a:avLst/>
              <a:gdLst/>
              <a:ahLst/>
              <a:cxnLst/>
              <a:rect l="l" t="t" r="r" b="b"/>
              <a:pathLst>
                <a:path w="19594" h="10203" extrusionOk="0">
                  <a:moveTo>
                    <a:pt x="14702" y="1"/>
                  </a:moveTo>
                  <a:cubicBezTo>
                    <a:pt x="9971" y="1"/>
                    <a:pt x="1" y="10202"/>
                    <a:pt x="1" y="10202"/>
                  </a:cubicBezTo>
                  <a:cubicBezTo>
                    <a:pt x="1" y="10202"/>
                    <a:pt x="19594" y="4225"/>
                    <a:pt x="16340" y="657"/>
                  </a:cubicBezTo>
                  <a:cubicBezTo>
                    <a:pt x="15925" y="201"/>
                    <a:pt x="15365" y="1"/>
                    <a:pt x="14702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40" name="Google Shape;4302;p64"/>
            <p:cNvSpPr/>
            <p:nvPr/>
          </p:nvSpPr>
          <p:spPr>
            <a:xfrm>
              <a:off x="4566388" y="3450788"/>
              <a:ext cx="462250" cy="264150"/>
            </a:xfrm>
            <a:custGeom>
              <a:avLst/>
              <a:gdLst/>
              <a:ahLst/>
              <a:cxnLst/>
              <a:rect l="l" t="t" r="r" b="b"/>
              <a:pathLst>
                <a:path w="18490" h="10566" extrusionOk="0">
                  <a:moveTo>
                    <a:pt x="3604" y="1"/>
                  </a:moveTo>
                  <a:cubicBezTo>
                    <a:pt x="2954" y="1"/>
                    <a:pt x="2454" y="248"/>
                    <a:pt x="2165" y="819"/>
                  </a:cubicBezTo>
                  <a:cubicBezTo>
                    <a:pt x="1" y="5133"/>
                    <a:pt x="18490" y="10565"/>
                    <a:pt x="18490" y="10565"/>
                  </a:cubicBezTo>
                  <a:cubicBezTo>
                    <a:pt x="18490" y="10565"/>
                    <a:pt x="7850" y="1"/>
                    <a:pt x="3604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41" name="Google Shape;4303;p64"/>
            <p:cNvSpPr/>
            <p:nvPr/>
          </p:nvSpPr>
          <p:spPr>
            <a:xfrm>
              <a:off x="4553213" y="3662238"/>
              <a:ext cx="475425" cy="94750"/>
            </a:xfrm>
            <a:custGeom>
              <a:avLst/>
              <a:gdLst/>
              <a:ahLst/>
              <a:cxnLst/>
              <a:rect l="l" t="t" r="r" b="b"/>
              <a:pathLst>
                <a:path w="19017" h="3790" extrusionOk="0">
                  <a:moveTo>
                    <a:pt x="4880" y="0"/>
                  </a:moveTo>
                  <a:cubicBezTo>
                    <a:pt x="2261" y="0"/>
                    <a:pt x="292" y="462"/>
                    <a:pt x="155" y="1820"/>
                  </a:cubicBezTo>
                  <a:cubicBezTo>
                    <a:pt x="0" y="3306"/>
                    <a:pt x="2251" y="3790"/>
                    <a:pt x="5247" y="3790"/>
                  </a:cubicBezTo>
                  <a:cubicBezTo>
                    <a:pt x="10835" y="3790"/>
                    <a:pt x="19017" y="2107"/>
                    <a:pt x="19017" y="2107"/>
                  </a:cubicBezTo>
                  <a:cubicBezTo>
                    <a:pt x="19017" y="2107"/>
                    <a:pt x="10469" y="0"/>
                    <a:pt x="4880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42" name="Google Shape;4304;p64"/>
            <p:cNvSpPr/>
            <p:nvPr/>
          </p:nvSpPr>
          <p:spPr>
            <a:xfrm>
              <a:off x="4702188" y="3714913"/>
              <a:ext cx="326450" cy="408475"/>
            </a:xfrm>
            <a:custGeom>
              <a:avLst/>
              <a:gdLst/>
              <a:ahLst/>
              <a:cxnLst/>
              <a:rect l="l" t="t" r="r" b="b"/>
              <a:pathLst>
                <a:path w="13058" h="16339" extrusionOk="0">
                  <a:moveTo>
                    <a:pt x="13058" y="0"/>
                  </a:moveTo>
                  <a:cubicBezTo>
                    <a:pt x="13057" y="1"/>
                    <a:pt x="1" y="13057"/>
                    <a:pt x="3627" y="16024"/>
                  </a:cubicBezTo>
                  <a:cubicBezTo>
                    <a:pt x="3889" y="16239"/>
                    <a:pt x="4162" y="16339"/>
                    <a:pt x="4444" y="16339"/>
                  </a:cubicBezTo>
                  <a:cubicBezTo>
                    <a:pt x="8051" y="16339"/>
                    <a:pt x="13058" y="1"/>
                    <a:pt x="13058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43" name="Google Shape;4305;p64"/>
            <p:cNvSpPr/>
            <p:nvPr/>
          </p:nvSpPr>
          <p:spPr>
            <a:xfrm>
              <a:off x="4574988" y="3714913"/>
              <a:ext cx="453650" cy="250950"/>
            </a:xfrm>
            <a:custGeom>
              <a:avLst/>
              <a:gdLst/>
              <a:ahLst/>
              <a:cxnLst/>
              <a:rect l="l" t="t" r="r" b="b"/>
              <a:pathLst>
                <a:path w="18146" h="10038" extrusionOk="0">
                  <a:moveTo>
                    <a:pt x="18146" y="0"/>
                  </a:moveTo>
                  <a:lnTo>
                    <a:pt x="18146" y="0"/>
                  </a:lnTo>
                  <a:cubicBezTo>
                    <a:pt x="18145" y="0"/>
                    <a:pt x="1" y="4759"/>
                    <a:pt x="1821" y="9159"/>
                  </a:cubicBezTo>
                  <a:cubicBezTo>
                    <a:pt x="2073" y="9773"/>
                    <a:pt x="2573" y="10037"/>
                    <a:pt x="3247" y="10037"/>
                  </a:cubicBezTo>
                  <a:cubicBezTo>
                    <a:pt x="7398" y="10037"/>
                    <a:pt x="18146" y="0"/>
                    <a:pt x="18146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44" name="Google Shape;4306;p64"/>
            <p:cNvSpPr/>
            <p:nvPr/>
          </p:nvSpPr>
          <p:spPr>
            <a:xfrm>
              <a:off x="5028613" y="3654263"/>
              <a:ext cx="473275" cy="110675"/>
            </a:xfrm>
            <a:custGeom>
              <a:avLst/>
              <a:gdLst/>
              <a:ahLst/>
              <a:cxnLst/>
              <a:rect l="l" t="t" r="r" b="b"/>
              <a:pathLst>
                <a:path w="18931" h="4427" extrusionOk="0">
                  <a:moveTo>
                    <a:pt x="14024" y="1"/>
                  </a:moveTo>
                  <a:cubicBezTo>
                    <a:pt x="8459" y="1"/>
                    <a:pt x="1" y="2426"/>
                    <a:pt x="1" y="2426"/>
                  </a:cubicBezTo>
                  <a:cubicBezTo>
                    <a:pt x="1" y="2426"/>
                    <a:pt x="8205" y="4427"/>
                    <a:pt x="13769" y="4427"/>
                  </a:cubicBezTo>
                  <a:cubicBezTo>
                    <a:pt x="16722" y="4427"/>
                    <a:pt x="18931" y="3863"/>
                    <a:pt x="18777" y="2139"/>
                  </a:cubicBezTo>
                  <a:cubicBezTo>
                    <a:pt x="18639" y="543"/>
                    <a:pt x="16655" y="1"/>
                    <a:pt x="14024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45" name="Google Shape;4307;p64"/>
            <p:cNvSpPr/>
            <p:nvPr/>
          </p:nvSpPr>
          <p:spPr>
            <a:xfrm>
              <a:off x="5028613" y="3714913"/>
              <a:ext cx="462975" cy="250275"/>
            </a:xfrm>
            <a:custGeom>
              <a:avLst/>
              <a:gdLst/>
              <a:ahLst/>
              <a:cxnLst/>
              <a:rect l="l" t="t" r="r" b="b"/>
              <a:pathLst>
                <a:path w="18519" h="10011" extrusionOk="0">
                  <a:moveTo>
                    <a:pt x="1" y="0"/>
                  </a:moveTo>
                  <a:lnTo>
                    <a:pt x="1" y="0"/>
                  </a:lnTo>
                  <a:cubicBezTo>
                    <a:pt x="1" y="0"/>
                    <a:pt x="10087" y="10011"/>
                    <a:pt x="14583" y="10011"/>
                  </a:cubicBezTo>
                  <a:cubicBezTo>
                    <a:pt x="15297" y="10011"/>
                    <a:pt x="15870" y="9758"/>
                    <a:pt x="16240" y="9173"/>
                  </a:cubicBezTo>
                  <a:cubicBezTo>
                    <a:pt x="18519" y="5518"/>
                    <a:pt x="2" y="0"/>
                    <a:pt x="1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46" name="Google Shape;4308;p64"/>
            <p:cNvSpPr/>
            <p:nvPr/>
          </p:nvSpPr>
          <p:spPr>
            <a:xfrm>
              <a:off x="5028613" y="3710963"/>
              <a:ext cx="356550" cy="408725"/>
            </a:xfrm>
            <a:custGeom>
              <a:avLst/>
              <a:gdLst/>
              <a:ahLst/>
              <a:cxnLst/>
              <a:rect l="l" t="t" r="r" b="b"/>
              <a:pathLst>
                <a:path w="14262" h="16349" extrusionOk="0">
                  <a:moveTo>
                    <a:pt x="1" y="0"/>
                  </a:moveTo>
                  <a:lnTo>
                    <a:pt x="1" y="0"/>
                  </a:lnTo>
                  <a:cubicBezTo>
                    <a:pt x="1" y="1"/>
                    <a:pt x="4005" y="16348"/>
                    <a:pt x="8542" y="16348"/>
                  </a:cubicBezTo>
                  <a:cubicBezTo>
                    <a:pt x="8823" y="16348"/>
                    <a:pt x="9105" y="16286"/>
                    <a:pt x="9389" y="16153"/>
                  </a:cubicBezTo>
                  <a:cubicBezTo>
                    <a:pt x="14262" y="13860"/>
                    <a:pt x="2" y="1"/>
                    <a:pt x="1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47" name="Google Shape;4309;p64"/>
            <p:cNvSpPr/>
            <p:nvPr/>
          </p:nvSpPr>
          <p:spPr>
            <a:xfrm>
              <a:off x="4912163" y="3710963"/>
              <a:ext cx="230350" cy="467275"/>
            </a:xfrm>
            <a:custGeom>
              <a:avLst/>
              <a:gdLst/>
              <a:ahLst/>
              <a:cxnLst/>
              <a:rect l="l" t="t" r="r" b="b"/>
              <a:pathLst>
                <a:path w="9214" h="18691" extrusionOk="0">
                  <a:moveTo>
                    <a:pt x="4659" y="0"/>
                  </a:moveTo>
                  <a:cubicBezTo>
                    <a:pt x="4659" y="1"/>
                    <a:pt x="1" y="18604"/>
                    <a:pt x="4616" y="18690"/>
                  </a:cubicBezTo>
                  <a:cubicBezTo>
                    <a:pt x="4625" y="18690"/>
                    <a:pt x="4633" y="18690"/>
                    <a:pt x="4642" y="18690"/>
                  </a:cubicBezTo>
                  <a:cubicBezTo>
                    <a:pt x="9213" y="18690"/>
                    <a:pt x="4659" y="1"/>
                    <a:pt x="4659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48" name="Google Shape;4310;p64"/>
            <p:cNvSpPr/>
            <p:nvPr/>
          </p:nvSpPr>
          <p:spPr>
            <a:xfrm>
              <a:off x="4762763" y="3464088"/>
              <a:ext cx="505950" cy="486750"/>
            </a:xfrm>
            <a:custGeom>
              <a:avLst/>
              <a:gdLst/>
              <a:ahLst/>
              <a:cxnLst/>
              <a:rect l="l" t="t" r="r" b="b"/>
              <a:pathLst>
                <a:path w="20238" h="19470" extrusionOk="0">
                  <a:moveTo>
                    <a:pt x="10506" y="0"/>
                  </a:moveTo>
                  <a:cubicBezTo>
                    <a:pt x="6564" y="0"/>
                    <a:pt x="3024" y="2365"/>
                    <a:pt x="1505" y="6006"/>
                  </a:cubicBezTo>
                  <a:cubicBezTo>
                    <a:pt x="0" y="9646"/>
                    <a:pt x="831" y="13831"/>
                    <a:pt x="3612" y="16612"/>
                  </a:cubicBezTo>
                  <a:cubicBezTo>
                    <a:pt x="5485" y="18475"/>
                    <a:pt x="7983" y="19470"/>
                    <a:pt x="10523" y="19470"/>
                  </a:cubicBezTo>
                  <a:cubicBezTo>
                    <a:pt x="11772" y="19470"/>
                    <a:pt x="13032" y="19229"/>
                    <a:pt x="14232" y="18733"/>
                  </a:cubicBezTo>
                  <a:cubicBezTo>
                    <a:pt x="17859" y="17228"/>
                    <a:pt x="20238" y="13674"/>
                    <a:pt x="20238" y="9732"/>
                  </a:cubicBezTo>
                  <a:cubicBezTo>
                    <a:pt x="20238" y="4357"/>
                    <a:pt x="15881" y="0"/>
                    <a:pt x="10506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49" name="Google Shape;4311;p64"/>
            <p:cNvSpPr/>
            <p:nvPr/>
          </p:nvSpPr>
          <p:spPr>
            <a:xfrm>
              <a:off x="5016438" y="3355863"/>
              <a:ext cx="17575" cy="108600"/>
            </a:xfrm>
            <a:custGeom>
              <a:avLst/>
              <a:gdLst/>
              <a:ahLst/>
              <a:cxnLst/>
              <a:rect l="l" t="t" r="r" b="b"/>
              <a:pathLst>
                <a:path w="703" h="4344" extrusionOk="0">
                  <a:moveTo>
                    <a:pt x="345" y="1"/>
                  </a:moveTo>
                  <a:cubicBezTo>
                    <a:pt x="347" y="22"/>
                    <a:pt x="350" y="43"/>
                    <a:pt x="352" y="64"/>
                  </a:cubicBezTo>
                  <a:lnTo>
                    <a:pt x="352" y="64"/>
                  </a:lnTo>
                  <a:cubicBezTo>
                    <a:pt x="354" y="43"/>
                    <a:pt x="357" y="22"/>
                    <a:pt x="359" y="1"/>
                  </a:cubicBezTo>
                  <a:close/>
                  <a:moveTo>
                    <a:pt x="352" y="64"/>
                  </a:moveTo>
                  <a:lnTo>
                    <a:pt x="352" y="64"/>
                  </a:lnTo>
                  <a:cubicBezTo>
                    <a:pt x="198" y="1491"/>
                    <a:pt x="85" y="2917"/>
                    <a:pt x="1" y="4344"/>
                  </a:cubicBezTo>
                  <a:lnTo>
                    <a:pt x="703" y="4344"/>
                  </a:lnTo>
                  <a:cubicBezTo>
                    <a:pt x="618" y="2917"/>
                    <a:pt x="519" y="1491"/>
                    <a:pt x="352" y="64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50" name="Google Shape;4312;p64"/>
            <p:cNvSpPr/>
            <p:nvPr/>
          </p:nvSpPr>
          <p:spPr>
            <a:xfrm>
              <a:off x="5140063" y="3403163"/>
              <a:ext cx="62000" cy="98575"/>
            </a:xfrm>
            <a:custGeom>
              <a:avLst/>
              <a:gdLst/>
              <a:ahLst/>
              <a:cxnLst/>
              <a:rect l="l" t="t" r="r" b="b"/>
              <a:pathLst>
                <a:path w="2480" h="3943" extrusionOk="0">
                  <a:moveTo>
                    <a:pt x="2480" y="1"/>
                  </a:moveTo>
                  <a:cubicBezTo>
                    <a:pt x="1620" y="1176"/>
                    <a:pt x="803" y="2380"/>
                    <a:pt x="0" y="3584"/>
                  </a:cubicBezTo>
                  <a:cubicBezTo>
                    <a:pt x="215" y="3699"/>
                    <a:pt x="416" y="3813"/>
                    <a:pt x="617" y="3942"/>
                  </a:cubicBezTo>
                  <a:cubicBezTo>
                    <a:pt x="1262" y="2638"/>
                    <a:pt x="1892" y="1334"/>
                    <a:pt x="2480" y="1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51" name="Google Shape;4313;p64"/>
            <p:cNvSpPr/>
            <p:nvPr/>
          </p:nvSpPr>
          <p:spPr>
            <a:xfrm>
              <a:off x="4848388" y="3403163"/>
              <a:ext cx="62025" cy="98575"/>
            </a:xfrm>
            <a:custGeom>
              <a:avLst/>
              <a:gdLst/>
              <a:ahLst/>
              <a:cxnLst/>
              <a:rect l="l" t="t" r="r" b="b"/>
              <a:pathLst>
                <a:path w="2481" h="3943" extrusionOk="0">
                  <a:moveTo>
                    <a:pt x="1" y="1"/>
                  </a:moveTo>
                  <a:lnTo>
                    <a:pt x="1" y="1"/>
                  </a:lnTo>
                  <a:cubicBezTo>
                    <a:pt x="588" y="1334"/>
                    <a:pt x="1219" y="2638"/>
                    <a:pt x="1878" y="3942"/>
                  </a:cubicBezTo>
                  <a:cubicBezTo>
                    <a:pt x="2079" y="3813"/>
                    <a:pt x="2279" y="3699"/>
                    <a:pt x="2480" y="3584"/>
                  </a:cubicBezTo>
                  <a:cubicBezTo>
                    <a:pt x="1692" y="2366"/>
                    <a:pt x="875" y="1162"/>
                    <a:pt x="1" y="1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52" name="Google Shape;4314;p64"/>
            <p:cNvSpPr/>
            <p:nvPr/>
          </p:nvSpPr>
          <p:spPr>
            <a:xfrm>
              <a:off x="5232513" y="3532513"/>
              <a:ext cx="99275" cy="62375"/>
            </a:xfrm>
            <a:custGeom>
              <a:avLst/>
              <a:gdLst/>
              <a:ahLst/>
              <a:cxnLst/>
              <a:rect l="l" t="t" r="r" b="b"/>
              <a:pathLst>
                <a:path w="3971" h="2495" extrusionOk="0">
                  <a:moveTo>
                    <a:pt x="3956" y="1"/>
                  </a:moveTo>
                  <a:cubicBezTo>
                    <a:pt x="2623" y="588"/>
                    <a:pt x="1304" y="1219"/>
                    <a:pt x="0" y="1878"/>
                  </a:cubicBezTo>
                  <a:cubicBezTo>
                    <a:pt x="115" y="2079"/>
                    <a:pt x="244" y="2280"/>
                    <a:pt x="358" y="2495"/>
                  </a:cubicBezTo>
                  <a:cubicBezTo>
                    <a:pt x="1577" y="1692"/>
                    <a:pt x="2781" y="875"/>
                    <a:pt x="3970" y="1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53" name="Google Shape;4315;p64"/>
            <p:cNvSpPr/>
            <p:nvPr/>
          </p:nvSpPr>
          <p:spPr>
            <a:xfrm>
              <a:off x="4719038" y="3532513"/>
              <a:ext cx="99275" cy="62375"/>
            </a:xfrm>
            <a:custGeom>
              <a:avLst/>
              <a:gdLst/>
              <a:ahLst/>
              <a:cxnLst/>
              <a:rect l="l" t="t" r="r" b="b"/>
              <a:pathLst>
                <a:path w="3971" h="2495" extrusionOk="0">
                  <a:moveTo>
                    <a:pt x="0" y="1"/>
                  </a:moveTo>
                  <a:cubicBezTo>
                    <a:pt x="1190" y="875"/>
                    <a:pt x="2394" y="1692"/>
                    <a:pt x="3612" y="2495"/>
                  </a:cubicBezTo>
                  <a:cubicBezTo>
                    <a:pt x="3727" y="2294"/>
                    <a:pt x="3842" y="2079"/>
                    <a:pt x="3971" y="1878"/>
                  </a:cubicBezTo>
                  <a:cubicBezTo>
                    <a:pt x="2666" y="1233"/>
                    <a:pt x="1348" y="588"/>
                    <a:pt x="15" y="1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54" name="Google Shape;4316;p64"/>
            <p:cNvSpPr/>
            <p:nvPr/>
          </p:nvSpPr>
          <p:spPr>
            <a:xfrm>
              <a:off x="5268688" y="3700563"/>
              <a:ext cx="110400" cy="17950"/>
            </a:xfrm>
            <a:custGeom>
              <a:avLst/>
              <a:gdLst/>
              <a:ahLst/>
              <a:cxnLst/>
              <a:rect l="l" t="t" r="r" b="b"/>
              <a:pathLst>
                <a:path w="4416" h="718" extrusionOk="0">
                  <a:moveTo>
                    <a:pt x="1" y="1"/>
                  </a:moveTo>
                  <a:lnTo>
                    <a:pt x="1" y="273"/>
                  </a:lnTo>
                  <a:lnTo>
                    <a:pt x="1" y="717"/>
                  </a:lnTo>
                  <a:cubicBezTo>
                    <a:pt x="1477" y="631"/>
                    <a:pt x="2939" y="517"/>
                    <a:pt x="4415" y="359"/>
                  </a:cubicBezTo>
                  <a:cubicBezTo>
                    <a:pt x="2939" y="187"/>
                    <a:pt x="1477" y="72"/>
                    <a:pt x="1" y="1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55" name="Google Shape;4317;p64"/>
            <p:cNvSpPr/>
            <p:nvPr/>
          </p:nvSpPr>
          <p:spPr>
            <a:xfrm>
              <a:off x="4671738" y="3700563"/>
              <a:ext cx="110375" cy="17950"/>
            </a:xfrm>
            <a:custGeom>
              <a:avLst/>
              <a:gdLst/>
              <a:ahLst/>
              <a:cxnLst/>
              <a:rect l="l" t="t" r="r" b="b"/>
              <a:pathLst>
                <a:path w="4415" h="718" extrusionOk="0">
                  <a:moveTo>
                    <a:pt x="4415" y="1"/>
                  </a:moveTo>
                  <a:cubicBezTo>
                    <a:pt x="2939" y="87"/>
                    <a:pt x="1462" y="187"/>
                    <a:pt x="1" y="359"/>
                  </a:cubicBezTo>
                  <a:cubicBezTo>
                    <a:pt x="1477" y="517"/>
                    <a:pt x="2939" y="631"/>
                    <a:pt x="4415" y="717"/>
                  </a:cubicBezTo>
                  <a:lnTo>
                    <a:pt x="4415" y="287"/>
                  </a:lnTo>
                  <a:lnTo>
                    <a:pt x="4415" y="1"/>
                  </a:ln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56" name="Google Shape;4318;p64"/>
            <p:cNvSpPr/>
            <p:nvPr/>
          </p:nvSpPr>
          <p:spPr>
            <a:xfrm>
              <a:off x="4719038" y="3822763"/>
              <a:ext cx="101075" cy="63450"/>
            </a:xfrm>
            <a:custGeom>
              <a:avLst/>
              <a:gdLst/>
              <a:ahLst/>
              <a:cxnLst/>
              <a:rect l="l" t="t" r="r" b="b"/>
              <a:pathLst>
                <a:path w="4043" h="2538" extrusionOk="0">
                  <a:moveTo>
                    <a:pt x="3684" y="0"/>
                  </a:moveTo>
                  <a:cubicBezTo>
                    <a:pt x="2437" y="817"/>
                    <a:pt x="1204" y="1648"/>
                    <a:pt x="0" y="2537"/>
                  </a:cubicBezTo>
                  <a:cubicBezTo>
                    <a:pt x="1362" y="1935"/>
                    <a:pt x="2709" y="1276"/>
                    <a:pt x="4042" y="616"/>
                  </a:cubicBezTo>
                  <a:cubicBezTo>
                    <a:pt x="3913" y="416"/>
                    <a:pt x="3784" y="215"/>
                    <a:pt x="3684" y="0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57" name="Google Shape;4319;p64"/>
            <p:cNvSpPr/>
            <p:nvPr/>
          </p:nvSpPr>
          <p:spPr>
            <a:xfrm>
              <a:off x="5230713" y="3822763"/>
              <a:ext cx="101075" cy="63450"/>
            </a:xfrm>
            <a:custGeom>
              <a:avLst/>
              <a:gdLst/>
              <a:ahLst/>
              <a:cxnLst/>
              <a:rect l="l" t="t" r="r" b="b"/>
              <a:pathLst>
                <a:path w="4043" h="2538" extrusionOk="0">
                  <a:moveTo>
                    <a:pt x="359" y="0"/>
                  </a:moveTo>
                  <a:cubicBezTo>
                    <a:pt x="244" y="215"/>
                    <a:pt x="129" y="416"/>
                    <a:pt x="0" y="616"/>
                  </a:cubicBezTo>
                  <a:cubicBezTo>
                    <a:pt x="1333" y="1290"/>
                    <a:pt x="2681" y="1935"/>
                    <a:pt x="4042" y="2537"/>
                  </a:cubicBezTo>
                  <a:cubicBezTo>
                    <a:pt x="2838" y="1648"/>
                    <a:pt x="1606" y="817"/>
                    <a:pt x="373" y="0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58" name="Google Shape;4320;p64"/>
            <p:cNvSpPr/>
            <p:nvPr/>
          </p:nvSpPr>
          <p:spPr>
            <a:xfrm>
              <a:off x="4848388" y="3914113"/>
              <a:ext cx="63800" cy="101450"/>
            </a:xfrm>
            <a:custGeom>
              <a:avLst/>
              <a:gdLst/>
              <a:ahLst/>
              <a:cxnLst/>
              <a:rect l="l" t="t" r="r" b="b"/>
              <a:pathLst>
                <a:path w="2552" h="4058" extrusionOk="0">
                  <a:moveTo>
                    <a:pt x="1935" y="1"/>
                  </a:moveTo>
                  <a:cubicBezTo>
                    <a:pt x="1262" y="1334"/>
                    <a:pt x="602" y="2681"/>
                    <a:pt x="1" y="4057"/>
                  </a:cubicBezTo>
                  <a:cubicBezTo>
                    <a:pt x="889" y="2853"/>
                    <a:pt x="1735" y="1606"/>
                    <a:pt x="2552" y="359"/>
                  </a:cubicBezTo>
                  <a:cubicBezTo>
                    <a:pt x="2351" y="245"/>
                    <a:pt x="2136" y="130"/>
                    <a:pt x="1935" y="1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59" name="Google Shape;4321;p64"/>
            <p:cNvSpPr/>
            <p:nvPr/>
          </p:nvSpPr>
          <p:spPr>
            <a:xfrm>
              <a:off x="5138263" y="3914113"/>
              <a:ext cx="63800" cy="101450"/>
            </a:xfrm>
            <a:custGeom>
              <a:avLst/>
              <a:gdLst/>
              <a:ahLst/>
              <a:cxnLst/>
              <a:rect l="l" t="t" r="r" b="b"/>
              <a:pathLst>
                <a:path w="2552" h="4058" extrusionOk="0">
                  <a:moveTo>
                    <a:pt x="631" y="1"/>
                  </a:moveTo>
                  <a:cubicBezTo>
                    <a:pt x="431" y="130"/>
                    <a:pt x="216" y="245"/>
                    <a:pt x="1" y="359"/>
                  </a:cubicBezTo>
                  <a:cubicBezTo>
                    <a:pt x="818" y="1621"/>
                    <a:pt x="1663" y="2853"/>
                    <a:pt x="2552" y="4057"/>
                  </a:cubicBezTo>
                  <a:cubicBezTo>
                    <a:pt x="1950" y="2681"/>
                    <a:pt x="1305" y="1334"/>
                    <a:pt x="631" y="1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60" name="Google Shape;4322;p64"/>
            <p:cNvSpPr/>
            <p:nvPr/>
          </p:nvSpPr>
          <p:spPr>
            <a:xfrm>
              <a:off x="5016088" y="3950663"/>
              <a:ext cx="17925" cy="112175"/>
            </a:xfrm>
            <a:custGeom>
              <a:avLst/>
              <a:gdLst/>
              <a:ahLst/>
              <a:cxnLst/>
              <a:rect l="l" t="t" r="r" b="b"/>
              <a:pathLst>
                <a:path w="717" h="4487" extrusionOk="0">
                  <a:moveTo>
                    <a:pt x="0" y="1"/>
                  </a:moveTo>
                  <a:cubicBezTo>
                    <a:pt x="86" y="1506"/>
                    <a:pt x="201" y="2996"/>
                    <a:pt x="359" y="4487"/>
                  </a:cubicBezTo>
                  <a:cubicBezTo>
                    <a:pt x="531" y="2996"/>
                    <a:pt x="645" y="1506"/>
                    <a:pt x="717" y="1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61" name="Google Shape;4323;p64"/>
            <p:cNvSpPr/>
            <p:nvPr/>
          </p:nvSpPr>
          <p:spPr>
            <a:xfrm>
              <a:off x="4782088" y="3464088"/>
              <a:ext cx="485550" cy="486250"/>
            </a:xfrm>
            <a:custGeom>
              <a:avLst/>
              <a:gdLst/>
              <a:ahLst/>
              <a:cxnLst/>
              <a:rect l="l" t="t" r="r" b="b"/>
              <a:pathLst>
                <a:path w="19422" h="19450" extrusionOk="0">
                  <a:moveTo>
                    <a:pt x="9375" y="0"/>
                  </a:moveTo>
                  <a:cubicBezTo>
                    <a:pt x="9317" y="903"/>
                    <a:pt x="9274" y="1820"/>
                    <a:pt x="9246" y="2723"/>
                  </a:cubicBezTo>
                  <a:cubicBezTo>
                    <a:pt x="9188" y="3899"/>
                    <a:pt x="9174" y="5088"/>
                    <a:pt x="9145" y="6264"/>
                  </a:cubicBezTo>
                  <a:lnTo>
                    <a:pt x="9131" y="7568"/>
                  </a:lnTo>
                  <a:lnTo>
                    <a:pt x="8457" y="6450"/>
                  </a:lnTo>
                  <a:cubicBezTo>
                    <a:pt x="7841" y="5447"/>
                    <a:pt x="7239" y="4429"/>
                    <a:pt x="6608" y="3426"/>
                  </a:cubicBezTo>
                  <a:cubicBezTo>
                    <a:pt x="6121" y="2666"/>
                    <a:pt x="5634" y="1906"/>
                    <a:pt x="5132" y="1133"/>
                  </a:cubicBezTo>
                  <a:cubicBezTo>
                    <a:pt x="4931" y="1247"/>
                    <a:pt x="4716" y="1376"/>
                    <a:pt x="4530" y="1491"/>
                  </a:cubicBezTo>
                  <a:cubicBezTo>
                    <a:pt x="4931" y="2308"/>
                    <a:pt x="5347" y="3110"/>
                    <a:pt x="5777" y="3913"/>
                  </a:cubicBezTo>
                  <a:cubicBezTo>
                    <a:pt x="6322" y="4959"/>
                    <a:pt x="6895" y="5991"/>
                    <a:pt x="7454" y="7023"/>
                  </a:cubicBezTo>
                  <a:lnTo>
                    <a:pt x="8099" y="8170"/>
                  </a:lnTo>
                  <a:lnTo>
                    <a:pt x="6967" y="7525"/>
                  </a:lnTo>
                  <a:cubicBezTo>
                    <a:pt x="5920" y="6966"/>
                    <a:pt x="4903" y="6393"/>
                    <a:pt x="3842" y="5848"/>
                  </a:cubicBezTo>
                  <a:cubicBezTo>
                    <a:pt x="3054" y="5432"/>
                    <a:pt x="2251" y="5017"/>
                    <a:pt x="1449" y="4615"/>
                  </a:cubicBezTo>
                  <a:cubicBezTo>
                    <a:pt x="1320" y="4816"/>
                    <a:pt x="1205" y="5017"/>
                    <a:pt x="1090" y="5232"/>
                  </a:cubicBezTo>
                  <a:cubicBezTo>
                    <a:pt x="1836" y="5719"/>
                    <a:pt x="2595" y="6206"/>
                    <a:pt x="3355" y="6679"/>
                  </a:cubicBezTo>
                  <a:cubicBezTo>
                    <a:pt x="4344" y="7324"/>
                    <a:pt x="5361" y="7926"/>
                    <a:pt x="6365" y="8542"/>
                  </a:cubicBezTo>
                  <a:lnTo>
                    <a:pt x="7497" y="9202"/>
                  </a:lnTo>
                  <a:lnTo>
                    <a:pt x="6193" y="9216"/>
                  </a:lnTo>
                  <a:cubicBezTo>
                    <a:pt x="5003" y="9245"/>
                    <a:pt x="3828" y="9259"/>
                    <a:pt x="2653" y="9316"/>
                  </a:cubicBezTo>
                  <a:cubicBezTo>
                    <a:pt x="1764" y="9345"/>
                    <a:pt x="875" y="9388"/>
                    <a:pt x="1" y="9445"/>
                  </a:cubicBezTo>
                  <a:lnTo>
                    <a:pt x="1" y="9732"/>
                  </a:lnTo>
                  <a:lnTo>
                    <a:pt x="1" y="10162"/>
                  </a:lnTo>
                  <a:cubicBezTo>
                    <a:pt x="875" y="10205"/>
                    <a:pt x="1764" y="10248"/>
                    <a:pt x="2638" y="10277"/>
                  </a:cubicBezTo>
                  <a:cubicBezTo>
                    <a:pt x="3828" y="10334"/>
                    <a:pt x="5003" y="10348"/>
                    <a:pt x="6178" y="10391"/>
                  </a:cubicBezTo>
                  <a:lnTo>
                    <a:pt x="7483" y="10391"/>
                  </a:lnTo>
                  <a:lnTo>
                    <a:pt x="6365" y="11065"/>
                  </a:lnTo>
                  <a:cubicBezTo>
                    <a:pt x="5361" y="11681"/>
                    <a:pt x="4344" y="12283"/>
                    <a:pt x="3355" y="12914"/>
                  </a:cubicBezTo>
                  <a:cubicBezTo>
                    <a:pt x="2610" y="13387"/>
                    <a:pt x="1879" y="13860"/>
                    <a:pt x="1148" y="14333"/>
                  </a:cubicBezTo>
                  <a:cubicBezTo>
                    <a:pt x="1262" y="14548"/>
                    <a:pt x="1377" y="14748"/>
                    <a:pt x="1506" y="14949"/>
                  </a:cubicBezTo>
                  <a:cubicBezTo>
                    <a:pt x="2280" y="14562"/>
                    <a:pt x="3054" y="14161"/>
                    <a:pt x="3828" y="13760"/>
                  </a:cubicBezTo>
                  <a:cubicBezTo>
                    <a:pt x="4874" y="13215"/>
                    <a:pt x="5906" y="12642"/>
                    <a:pt x="6952" y="12068"/>
                  </a:cubicBezTo>
                  <a:lnTo>
                    <a:pt x="8085" y="11438"/>
                  </a:lnTo>
                  <a:lnTo>
                    <a:pt x="7440" y="12570"/>
                  </a:lnTo>
                  <a:cubicBezTo>
                    <a:pt x="6881" y="13602"/>
                    <a:pt x="6307" y="14634"/>
                    <a:pt x="5763" y="15680"/>
                  </a:cubicBezTo>
                  <a:cubicBezTo>
                    <a:pt x="5361" y="16454"/>
                    <a:pt x="4960" y="17214"/>
                    <a:pt x="4573" y="17988"/>
                  </a:cubicBezTo>
                  <a:cubicBezTo>
                    <a:pt x="4774" y="18117"/>
                    <a:pt x="4989" y="18231"/>
                    <a:pt x="5204" y="18346"/>
                  </a:cubicBezTo>
                  <a:cubicBezTo>
                    <a:pt x="5677" y="17629"/>
                    <a:pt x="6135" y="16898"/>
                    <a:pt x="6594" y="16167"/>
                  </a:cubicBezTo>
                  <a:cubicBezTo>
                    <a:pt x="7239" y="15178"/>
                    <a:pt x="7841" y="14161"/>
                    <a:pt x="8457" y="13158"/>
                  </a:cubicBezTo>
                  <a:lnTo>
                    <a:pt x="9117" y="12025"/>
                  </a:lnTo>
                  <a:lnTo>
                    <a:pt x="9131" y="13330"/>
                  </a:lnTo>
                  <a:cubicBezTo>
                    <a:pt x="9160" y="14519"/>
                    <a:pt x="9174" y="15694"/>
                    <a:pt x="9231" y="16870"/>
                  </a:cubicBezTo>
                  <a:cubicBezTo>
                    <a:pt x="9260" y="17730"/>
                    <a:pt x="9303" y="18590"/>
                    <a:pt x="9346" y="19450"/>
                  </a:cubicBezTo>
                  <a:lnTo>
                    <a:pt x="10063" y="19450"/>
                  </a:lnTo>
                  <a:cubicBezTo>
                    <a:pt x="10120" y="18590"/>
                    <a:pt x="10163" y="17730"/>
                    <a:pt x="10191" y="16870"/>
                  </a:cubicBezTo>
                  <a:cubicBezTo>
                    <a:pt x="10249" y="15694"/>
                    <a:pt x="10263" y="14519"/>
                    <a:pt x="10292" y="13330"/>
                  </a:cubicBezTo>
                  <a:lnTo>
                    <a:pt x="10306" y="12025"/>
                  </a:lnTo>
                  <a:lnTo>
                    <a:pt x="10965" y="13158"/>
                  </a:lnTo>
                  <a:cubicBezTo>
                    <a:pt x="11582" y="14161"/>
                    <a:pt x="12184" y="15178"/>
                    <a:pt x="12829" y="16167"/>
                  </a:cubicBezTo>
                  <a:cubicBezTo>
                    <a:pt x="13287" y="16898"/>
                    <a:pt x="13746" y="17629"/>
                    <a:pt x="14219" y="18346"/>
                  </a:cubicBezTo>
                  <a:cubicBezTo>
                    <a:pt x="14434" y="18231"/>
                    <a:pt x="14649" y="18117"/>
                    <a:pt x="14850" y="17988"/>
                  </a:cubicBezTo>
                  <a:cubicBezTo>
                    <a:pt x="14463" y="17214"/>
                    <a:pt x="14061" y="16454"/>
                    <a:pt x="13660" y="15680"/>
                  </a:cubicBezTo>
                  <a:cubicBezTo>
                    <a:pt x="13130" y="14634"/>
                    <a:pt x="12542" y="13602"/>
                    <a:pt x="11983" y="12570"/>
                  </a:cubicBezTo>
                  <a:lnTo>
                    <a:pt x="11338" y="11438"/>
                  </a:lnTo>
                  <a:lnTo>
                    <a:pt x="12470" y="12083"/>
                  </a:lnTo>
                  <a:cubicBezTo>
                    <a:pt x="13517" y="12642"/>
                    <a:pt x="14534" y="13215"/>
                    <a:pt x="15595" y="13760"/>
                  </a:cubicBezTo>
                  <a:cubicBezTo>
                    <a:pt x="16369" y="14161"/>
                    <a:pt x="17143" y="14562"/>
                    <a:pt x="17917" y="14963"/>
                  </a:cubicBezTo>
                  <a:cubicBezTo>
                    <a:pt x="18046" y="14763"/>
                    <a:pt x="18175" y="14548"/>
                    <a:pt x="18275" y="14333"/>
                  </a:cubicBezTo>
                  <a:cubicBezTo>
                    <a:pt x="17544" y="13860"/>
                    <a:pt x="16813" y="13387"/>
                    <a:pt x="16068" y="12914"/>
                  </a:cubicBezTo>
                  <a:cubicBezTo>
                    <a:pt x="15079" y="12283"/>
                    <a:pt x="14061" y="11681"/>
                    <a:pt x="13058" y="11065"/>
                  </a:cubicBezTo>
                  <a:lnTo>
                    <a:pt x="11940" y="10406"/>
                  </a:lnTo>
                  <a:lnTo>
                    <a:pt x="13230" y="10391"/>
                  </a:lnTo>
                  <a:cubicBezTo>
                    <a:pt x="14420" y="10348"/>
                    <a:pt x="15595" y="10334"/>
                    <a:pt x="16770" y="10277"/>
                  </a:cubicBezTo>
                  <a:cubicBezTo>
                    <a:pt x="17659" y="10248"/>
                    <a:pt x="18547" y="10205"/>
                    <a:pt x="19422" y="10162"/>
                  </a:cubicBezTo>
                  <a:lnTo>
                    <a:pt x="19422" y="9732"/>
                  </a:lnTo>
                  <a:lnTo>
                    <a:pt x="19422" y="9445"/>
                  </a:lnTo>
                  <a:cubicBezTo>
                    <a:pt x="18547" y="9388"/>
                    <a:pt x="17659" y="9345"/>
                    <a:pt x="16770" y="9316"/>
                  </a:cubicBezTo>
                  <a:cubicBezTo>
                    <a:pt x="15595" y="9259"/>
                    <a:pt x="14405" y="9245"/>
                    <a:pt x="13230" y="9216"/>
                  </a:cubicBezTo>
                  <a:lnTo>
                    <a:pt x="11926" y="9202"/>
                  </a:lnTo>
                  <a:lnTo>
                    <a:pt x="13058" y="8542"/>
                  </a:lnTo>
                  <a:cubicBezTo>
                    <a:pt x="14047" y="7926"/>
                    <a:pt x="15065" y="7324"/>
                    <a:pt x="16068" y="6679"/>
                  </a:cubicBezTo>
                  <a:cubicBezTo>
                    <a:pt x="16828" y="6206"/>
                    <a:pt x="17573" y="5719"/>
                    <a:pt x="18332" y="5232"/>
                  </a:cubicBezTo>
                  <a:cubicBezTo>
                    <a:pt x="18218" y="5017"/>
                    <a:pt x="18103" y="4802"/>
                    <a:pt x="17974" y="4601"/>
                  </a:cubicBezTo>
                  <a:cubicBezTo>
                    <a:pt x="17171" y="5017"/>
                    <a:pt x="16369" y="5418"/>
                    <a:pt x="15566" y="5848"/>
                  </a:cubicBezTo>
                  <a:cubicBezTo>
                    <a:pt x="14520" y="6378"/>
                    <a:pt x="13502" y="6966"/>
                    <a:pt x="12456" y="7525"/>
                  </a:cubicBezTo>
                  <a:lnTo>
                    <a:pt x="11324" y="8170"/>
                  </a:lnTo>
                  <a:lnTo>
                    <a:pt x="11969" y="7038"/>
                  </a:lnTo>
                  <a:cubicBezTo>
                    <a:pt x="12528" y="5991"/>
                    <a:pt x="13101" y="4974"/>
                    <a:pt x="13646" y="3913"/>
                  </a:cubicBezTo>
                  <a:cubicBezTo>
                    <a:pt x="14061" y="3110"/>
                    <a:pt x="14477" y="2308"/>
                    <a:pt x="14893" y="1491"/>
                  </a:cubicBezTo>
                  <a:cubicBezTo>
                    <a:pt x="14692" y="1376"/>
                    <a:pt x="14491" y="1247"/>
                    <a:pt x="14291" y="1133"/>
                  </a:cubicBezTo>
                  <a:cubicBezTo>
                    <a:pt x="13789" y="1892"/>
                    <a:pt x="13287" y="2666"/>
                    <a:pt x="12814" y="3426"/>
                  </a:cubicBezTo>
                  <a:cubicBezTo>
                    <a:pt x="12169" y="4429"/>
                    <a:pt x="11567" y="5447"/>
                    <a:pt x="10951" y="6450"/>
                  </a:cubicBezTo>
                  <a:lnTo>
                    <a:pt x="10292" y="7568"/>
                  </a:lnTo>
                  <a:lnTo>
                    <a:pt x="10277" y="6264"/>
                  </a:lnTo>
                  <a:cubicBezTo>
                    <a:pt x="10249" y="5088"/>
                    <a:pt x="10234" y="3899"/>
                    <a:pt x="10177" y="2723"/>
                  </a:cubicBezTo>
                  <a:cubicBezTo>
                    <a:pt x="10134" y="1820"/>
                    <a:pt x="10091" y="903"/>
                    <a:pt x="10048" y="0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62" name="Google Shape;4324;p64"/>
            <p:cNvSpPr/>
            <p:nvPr/>
          </p:nvSpPr>
          <p:spPr>
            <a:xfrm>
              <a:off x="4807538" y="3492538"/>
              <a:ext cx="424275" cy="389550"/>
            </a:xfrm>
            <a:custGeom>
              <a:avLst/>
              <a:gdLst/>
              <a:ahLst/>
              <a:cxnLst/>
              <a:rect l="l" t="t" r="r" b="b"/>
              <a:pathLst>
                <a:path w="16971" h="15582" extrusionOk="0">
                  <a:moveTo>
                    <a:pt x="9034" y="1"/>
                  </a:moveTo>
                  <a:cubicBezTo>
                    <a:pt x="8203" y="1"/>
                    <a:pt x="7371" y="109"/>
                    <a:pt x="6565" y="324"/>
                  </a:cubicBezTo>
                  <a:cubicBezTo>
                    <a:pt x="4272" y="926"/>
                    <a:pt x="2308" y="2374"/>
                    <a:pt x="1047" y="4395"/>
                  </a:cubicBezTo>
                  <a:cubicBezTo>
                    <a:pt x="703" y="4939"/>
                    <a:pt x="445" y="5541"/>
                    <a:pt x="259" y="6158"/>
                  </a:cubicBezTo>
                  <a:cubicBezTo>
                    <a:pt x="216" y="6287"/>
                    <a:pt x="187" y="6430"/>
                    <a:pt x="158" y="6559"/>
                  </a:cubicBezTo>
                  <a:cubicBezTo>
                    <a:pt x="44" y="7089"/>
                    <a:pt x="1" y="7634"/>
                    <a:pt x="29" y="8178"/>
                  </a:cubicBezTo>
                  <a:cubicBezTo>
                    <a:pt x="144" y="9554"/>
                    <a:pt x="775" y="10300"/>
                    <a:pt x="1534" y="10672"/>
                  </a:cubicBezTo>
                  <a:cubicBezTo>
                    <a:pt x="2172" y="11006"/>
                    <a:pt x="2890" y="11086"/>
                    <a:pt x="3435" y="11086"/>
                  </a:cubicBezTo>
                  <a:cubicBezTo>
                    <a:pt x="3943" y="11086"/>
                    <a:pt x="4300" y="11016"/>
                    <a:pt x="4300" y="11016"/>
                  </a:cubicBezTo>
                  <a:lnTo>
                    <a:pt x="4300" y="11016"/>
                  </a:lnTo>
                  <a:cubicBezTo>
                    <a:pt x="4300" y="11016"/>
                    <a:pt x="3713" y="14814"/>
                    <a:pt x="5375" y="15359"/>
                  </a:cubicBezTo>
                  <a:cubicBezTo>
                    <a:pt x="5504" y="15402"/>
                    <a:pt x="5617" y="15422"/>
                    <a:pt x="5714" y="15422"/>
                  </a:cubicBezTo>
                  <a:cubicBezTo>
                    <a:pt x="6879" y="15422"/>
                    <a:pt x="6002" y="12593"/>
                    <a:pt x="6809" y="12593"/>
                  </a:cubicBezTo>
                  <a:cubicBezTo>
                    <a:pt x="7697" y="12593"/>
                    <a:pt x="6622" y="15230"/>
                    <a:pt x="8199" y="15560"/>
                  </a:cubicBezTo>
                  <a:cubicBezTo>
                    <a:pt x="8273" y="15575"/>
                    <a:pt x="8342" y="15582"/>
                    <a:pt x="8405" y="15582"/>
                  </a:cubicBezTo>
                  <a:cubicBezTo>
                    <a:pt x="9693" y="15582"/>
                    <a:pt x="8907" y="12679"/>
                    <a:pt x="10191" y="12679"/>
                  </a:cubicBezTo>
                  <a:cubicBezTo>
                    <a:pt x="11538" y="12679"/>
                    <a:pt x="11166" y="15459"/>
                    <a:pt x="12742" y="15560"/>
                  </a:cubicBezTo>
                  <a:cubicBezTo>
                    <a:pt x="12757" y="15560"/>
                    <a:pt x="12771" y="15561"/>
                    <a:pt x="12784" y="15561"/>
                  </a:cubicBezTo>
                  <a:cubicBezTo>
                    <a:pt x="14312" y="15561"/>
                    <a:pt x="13115" y="10873"/>
                    <a:pt x="13115" y="10873"/>
                  </a:cubicBezTo>
                  <a:lnTo>
                    <a:pt x="13115" y="10873"/>
                  </a:lnTo>
                  <a:cubicBezTo>
                    <a:pt x="13115" y="10873"/>
                    <a:pt x="13524" y="10963"/>
                    <a:pt x="14073" y="10963"/>
                  </a:cubicBezTo>
                  <a:cubicBezTo>
                    <a:pt x="14623" y="10963"/>
                    <a:pt x="15315" y="10873"/>
                    <a:pt x="15881" y="10515"/>
                  </a:cubicBezTo>
                  <a:cubicBezTo>
                    <a:pt x="16139" y="10357"/>
                    <a:pt x="16340" y="10156"/>
                    <a:pt x="16512" y="9913"/>
                  </a:cubicBezTo>
                  <a:cubicBezTo>
                    <a:pt x="16784" y="9511"/>
                    <a:pt x="16970" y="8938"/>
                    <a:pt x="16970" y="8178"/>
                  </a:cubicBezTo>
                  <a:cubicBezTo>
                    <a:pt x="16970" y="6631"/>
                    <a:pt x="16053" y="2933"/>
                    <a:pt x="13101" y="1084"/>
                  </a:cubicBezTo>
                  <a:cubicBezTo>
                    <a:pt x="13015" y="1026"/>
                    <a:pt x="12929" y="969"/>
                    <a:pt x="12828" y="926"/>
                  </a:cubicBezTo>
                  <a:cubicBezTo>
                    <a:pt x="12527" y="754"/>
                    <a:pt x="12226" y="611"/>
                    <a:pt x="11911" y="482"/>
                  </a:cubicBezTo>
                  <a:cubicBezTo>
                    <a:pt x="11194" y="224"/>
                    <a:pt x="10449" y="66"/>
                    <a:pt x="9689" y="23"/>
                  </a:cubicBezTo>
                  <a:cubicBezTo>
                    <a:pt x="9471" y="8"/>
                    <a:pt x="9253" y="1"/>
                    <a:pt x="9034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63" name="Google Shape;4325;p64"/>
            <p:cNvSpPr/>
            <p:nvPr/>
          </p:nvSpPr>
          <p:spPr>
            <a:xfrm>
              <a:off x="4989213" y="3705238"/>
              <a:ext cx="78500" cy="57900"/>
            </a:xfrm>
            <a:custGeom>
              <a:avLst/>
              <a:gdLst/>
              <a:ahLst/>
              <a:cxnLst/>
              <a:rect l="l" t="t" r="r" b="b"/>
              <a:pathLst>
                <a:path w="3140" h="2316" extrusionOk="0">
                  <a:moveTo>
                    <a:pt x="1233" y="0"/>
                  </a:moveTo>
                  <a:cubicBezTo>
                    <a:pt x="1233" y="0"/>
                    <a:pt x="0" y="1935"/>
                    <a:pt x="430" y="2236"/>
                  </a:cubicBezTo>
                  <a:cubicBezTo>
                    <a:pt x="479" y="2270"/>
                    <a:pt x="528" y="2285"/>
                    <a:pt x="577" y="2285"/>
                  </a:cubicBezTo>
                  <a:cubicBezTo>
                    <a:pt x="970" y="2285"/>
                    <a:pt x="1376" y="1347"/>
                    <a:pt x="1376" y="1347"/>
                  </a:cubicBezTo>
                  <a:cubicBezTo>
                    <a:pt x="1376" y="1347"/>
                    <a:pt x="1563" y="2316"/>
                    <a:pt x="2157" y="2316"/>
                  </a:cubicBezTo>
                  <a:cubicBezTo>
                    <a:pt x="2222" y="2316"/>
                    <a:pt x="2291" y="2304"/>
                    <a:pt x="2365" y="2279"/>
                  </a:cubicBezTo>
                  <a:cubicBezTo>
                    <a:pt x="3139" y="2035"/>
                    <a:pt x="1233" y="0"/>
                    <a:pt x="1233" y="0"/>
                  </a:cubicBezTo>
                  <a:close/>
                </a:path>
              </a:pathLst>
            </a:custGeom>
            <a:solidFill>
              <a:srgbClr val="1E032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64" name="Google Shape;4326;p64"/>
            <p:cNvSpPr/>
            <p:nvPr/>
          </p:nvSpPr>
          <p:spPr>
            <a:xfrm>
              <a:off x="4883513" y="3581088"/>
              <a:ext cx="92450" cy="133550"/>
            </a:xfrm>
            <a:custGeom>
              <a:avLst/>
              <a:gdLst/>
              <a:ahLst/>
              <a:cxnLst/>
              <a:rect l="l" t="t" r="r" b="b"/>
              <a:pathLst>
                <a:path w="3698" h="5342" extrusionOk="0">
                  <a:moveTo>
                    <a:pt x="2008" y="0"/>
                  </a:moveTo>
                  <a:cubicBezTo>
                    <a:pt x="1223" y="0"/>
                    <a:pt x="513" y="500"/>
                    <a:pt x="244" y="1240"/>
                  </a:cubicBezTo>
                  <a:cubicBezTo>
                    <a:pt x="43" y="1784"/>
                    <a:pt x="0" y="2386"/>
                    <a:pt x="100" y="2945"/>
                  </a:cubicBezTo>
                  <a:cubicBezTo>
                    <a:pt x="172" y="3332"/>
                    <a:pt x="272" y="3705"/>
                    <a:pt x="401" y="4063"/>
                  </a:cubicBezTo>
                  <a:cubicBezTo>
                    <a:pt x="502" y="4364"/>
                    <a:pt x="659" y="4665"/>
                    <a:pt x="860" y="4909"/>
                  </a:cubicBezTo>
                  <a:cubicBezTo>
                    <a:pt x="1125" y="5186"/>
                    <a:pt x="1502" y="5341"/>
                    <a:pt x="1879" y="5341"/>
                  </a:cubicBezTo>
                  <a:cubicBezTo>
                    <a:pt x="1950" y="5341"/>
                    <a:pt x="2022" y="5336"/>
                    <a:pt x="2093" y="5324"/>
                  </a:cubicBezTo>
                  <a:cubicBezTo>
                    <a:pt x="2150" y="5310"/>
                    <a:pt x="2193" y="5310"/>
                    <a:pt x="2236" y="5296"/>
                  </a:cubicBezTo>
                  <a:cubicBezTo>
                    <a:pt x="2953" y="5124"/>
                    <a:pt x="3426" y="4421"/>
                    <a:pt x="3540" y="3719"/>
                  </a:cubicBezTo>
                  <a:cubicBezTo>
                    <a:pt x="3698" y="2759"/>
                    <a:pt x="3569" y="1770"/>
                    <a:pt x="3168" y="896"/>
                  </a:cubicBezTo>
                  <a:cubicBezTo>
                    <a:pt x="3024" y="552"/>
                    <a:pt x="2766" y="265"/>
                    <a:pt x="2451" y="79"/>
                  </a:cubicBezTo>
                  <a:cubicBezTo>
                    <a:pt x="2351" y="36"/>
                    <a:pt x="2265" y="7"/>
                    <a:pt x="2164" y="7"/>
                  </a:cubicBezTo>
                  <a:cubicBezTo>
                    <a:pt x="2112" y="3"/>
                    <a:pt x="2060" y="0"/>
                    <a:pt x="2008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65" name="Google Shape;4327;p64"/>
            <p:cNvSpPr/>
            <p:nvPr/>
          </p:nvSpPr>
          <p:spPr>
            <a:xfrm>
              <a:off x="4901413" y="3583038"/>
              <a:ext cx="74550" cy="131175"/>
            </a:xfrm>
            <a:custGeom>
              <a:avLst/>
              <a:gdLst/>
              <a:ahLst/>
              <a:cxnLst/>
              <a:rect l="l" t="t" r="r" b="b"/>
              <a:pathLst>
                <a:path w="2982" h="5247" extrusionOk="0">
                  <a:moveTo>
                    <a:pt x="1735" y="1"/>
                  </a:moveTo>
                  <a:cubicBezTo>
                    <a:pt x="1047" y="115"/>
                    <a:pt x="488" y="588"/>
                    <a:pt x="244" y="1233"/>
                  </a:cubicBezTo>
                  <a:cubicBezTo>
                    <a:pt x="44" y="1778"/>
                    <a:pt x="1" y="2366"/>
                    <a:pt x="101" y="2939"/>
                  </a:cubicBezTo>
                  <a:cubicBezTo>
                    <a:pt x="173" y="3326"/>
                    <a:pt x="273" y="3698"/>
                    <a:pt x="402" y="4057"/>
                  </a:cubicBezTo>
                  <a:cubicBezTo>
                    <a:pt x="502" y="4358"/>
                    <a:pt x="646" y="4644"/>
                    <a:pt x="861" y="4902"/>
                  </a:cubicBezTo>
                  <a:cubicBezTo>
                    <a:pt x="1004" y="5060"/>
                    <a:pt x="1176" y="5175"/>
                    <a:pt x="1377" y="5246"/>
                  </a:cubicBezTo>
                  <a:cubicBezTo>
                    <a:pt x="1434" y="5232"/>
                    <a:pt x="1477" y="5232"/>
                    <a:pt x="1520" y="5218"/>
                  </a:cubicBezTo>
                  <a:cubicBezTo>
                    <a:pt x="2237" y="5046"/>
                    <a:pt x="2710" y="4343"/>
                    <a:pt x="2824" y="3641"/>
                  </a:cubicBezTo>
                  <a:cubicBezTo>
                    <a:pt x="2982" y="2681"/>
                    <a:pt x="2853" y="1692"/>
                    <a:pt x="2452" y="818"/>
                  </a:cubicBezTo>
                  <a:cubicBezTo>
                    <a:pt x="2308" y="474"/>
                    <a:pt x="2050" y="187"/>
                    <a:pt x="1735" y="1"/>
                  </a:cubicBezTo>
                  <a:close/>
                </a:path>
              </a:pathLst>
            </a:custGeom>
            <a:solidFill>
              <a:srgbClr val="1E032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66" name="Google Shape;4328;p64"/>
            <p:cNvSpPr/>
            <p:nvPr/>
          </p:nvSpPr>
          <p:spPr>
            <a:xfrm>
              <a:off x="5075213" y="3594588"/>
              <a:ext cx="86125" cy="114575"/>
            </a:xfrm>
            <a:custGeom>
              <a:avLst/>
              <a:gdLst/>
              <a:ahLst/>
              <a:cxnLst/>
              <a:rect l="l" t="t" r="r" b="b"/>
              <a:pathLst>
                <a:path w="3445" h="4583" extrusionOk="0">
                  <a:moveTo>
                    <a:pt x="1400" y="1"/>
                  </a:moveTo>
                  <a:cubicBezTo>
                    <a:pt x="1265" y="1"/>
                    <a:pt x="1130" y="28"/>
                    <a:pt x="1003" y="83"/>
                  </a:cubicBezTo>
                  <a:cubicBezTo>
                    <a:pt x="932" y="112"/>
                    <a:pt x="860" y="155"/>
                    <a:pt x="788" y="212"/>
                  </a:cubicBezTo>
                  <a:cubicBezTo>
                    <a:pt x="115" y="728"/>
                    <a:pt x="0" y="4025"/>
                    <a:pt x="1577" y="4512"/>
                  </a:cubicBezTo>
                  <a:lnTo>
                    <a:pt x="1648" y="4541"/>
                  </a:lnTo>
                  <a:cubicBezTo>
                    <a:pt x="1765" y="4569"/>
                    <a:pt x="1875" y="4582"/>
                    <a:pt x="1978" y="4582"/>
                  </a:cubicBezTo>
                  <a:cubicBezTo>
                    <a:pt x="3187" y="4582"/>
                    <a:pt x="3445" y="2757"/>
                    <a:pt x="3168" y="1832"/>
                  </a:cubicBezTo>
                  <a:cubicBezTo>
                    <a:pt x="2953" y="1187"/>
                    <a:pt x="2551" y="614"/>
                    <a:pt x="2007" y="212"/>
                  </a:cubicBezTo>
                  <a:cubicBezTo>
                    <a:pt x="1830" y="71"/>
                    <a:pt x="1616" y="1"/>
                    <a:pt x="1400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67" name="Google Shape;4329;p64"/>
            <p:cNvSpPr/>
            <p:nvPr/>
          </p:nvSpPr>
          <p:spPr>
            <a:xfrm>
              <a:off x="5075213" y="3596663"/>
              <a:ext cx="65950" cy="110750"/>
            </a:xfrm>
            <a:custGeom>
              <a:avLst/>
              <a:gdLst/>
              <a:ahLst/>
              <a:cxnLst/>
              <a:rect l="l" t="t" r="r" b="b"/>
              <a:pathLst>
                <a:path w="2638" h="4430" extrusionOk="0">
                  <a:moveTo>
                    <a:pt x="1003" y="0"/>
                  </a:moveTo>
                  <a:cubicBezTo>
                    <a:pt x="932" y="29"/>
                    <a:pt x="860" y="72"/>
                    <a:pt x="788" y="129"/>
                  </a:cubicBezTo>
                  <a:cubicBezTo>
                    <a:pt x="115" y="645"/>
                    <a:pt x="0" y="3942"/>
                    <a:pt x="1577" y="4429"/>
                  </a:cubicBezTo>
                  <a:cubicBezTo>
                    <a:pt x="2465" y="4099"/>
                    <a:pt x="2637" y="2580"/>
                    <a:pt x="2394" y="1749"/>
                  </a:cubicBezTo>
                  <a:cubicBezTo>
                    <a:pt x="2236" y="1233"/>
                    <a:pt x="1792" y="488"/>
                    <a:pt x="1233" y="129"/>
                  </a:cubicBezTo>
                  <a:cubicBezTo>
                    <a:pt x="1161" y="72"/>
                    <a:pt x="1089" y="29"/>
                    <a:pt x="1003" y="0"/>
                  </a:cubicBezTo>
                  <a:close/>
                </a:path>
              </a:pathLst>
            </a:custGeom>
            <a:solidFill>
              <a:srgbClr val="1E032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68" name="Google Shape;4330;p64"/>
            <p:cNvSpPr/>
            <p:nvPr/>
          </p:nvSpPr>
          <p:spPr>
            <a:xfrm>
              <a:off x="4938338" y="3696638"/>
              <a:ext cx="43725" cy="34425"/>
            </a:xfrm>
            <a:custGeom>
              <a:avLst/>
              <a:gdLst/>
              <a:ahLst/>
              <a:cxnLst/>
              <a:rect l="l" t="t" r="r" b="b"/>
              <a:pathLst>
                <a:path w="1749" h="1377" extrusionOk="0">
                  <a:moveTo>
                    <a:pt x="1749" y="0"/>
                  </a:moveTo>
                  <a:lnTo>
                    <a:pt x="0" y="1376"/>
                  </a:lnTo>
                  <a:cubicBezTo>
                    <a:pt x="0" y="1376"/>
                    <a:pt x="12" y="1377"/>
                    <a:pt x="33" y="1377"/>
                  </a:cubicBezTo>
                  <a:cubicBezTo>
                    <a:pt x="252" y="1377"/>
                    <a:pt x="1475" y="1317"/>
                    <a:pt x="1749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69" name="Google Shape;4331;p64"/>
            <p:cNvSpPr/>
            <p:nvPr/>
          </p:nvSpPr>
          <p:spPr>
            <a:xfrm>
              <a:off x="5079138" y="3698063"/>
              <a:ext cx="40875" cy="25825"/>
            </a:xfrm>
            <a:custGeom>
              <a:avLst/>
              <a:gdLst/>
              <a:ahLst/>
              <a:cxnLst/>
              <a:rect l="l" t="t" r="r" b="b"/>
              <a:pathLst>
                <a:path w="1635" h="1033" extrusionOk="0">
                  <a:moveTo>
                    <a:pt x="1" y="0"/>
                  </a:moveTo>
                  <a:cubicBezTo>
                    <a:pt x="1" y="1"/>
                    <a:pt x="489" y="1033"/>
                    <a:pt x="1590" y="1033"/>
                  </a:cubicBezTo>
                  <a:cubicBezTo>
                    <a:pt x="1605" y="1033"/>
                    <a:pt x="1620" y="1033"/>
                    <a:pt x="1635" y="1032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70" name="Google Shape;4332;p64"/>
            <p:cNvSpPr/>
            <p:nvPr/>
          </p:nvSpPr>
          <p:spPr>
            <a:xfrm>
              <a:off x="4807888" y="3656488"/>
              <a:ext cx="56300" cy="103225"/>
            </a:xfrm>
            <a:custGeom>
              <a:avLst/>
              <a:gdLst/>
              <a:ahLst/>
              <a:cxnLst/>
              <a:rect l="l" t="t" r="r" b="b"/>
              <a:pathLst>
                <a:path w="2252" h="4129" extrusionOk="0">
                  <a:moveTo>
                    <a:pt x="159" y="1"/>
                  </a:moveTo>
                  <a:cubicBezTo>
                    <a:pt x="101" y="187"/>
                    <a:pt x="73" y="373"/>
                    <a:pt x="58" y="574"/>
                  </a:cubicBezTo>
                  <a:cubicBezTo>
                    <a:pt x="1" y="918"/>
                    <a:pt x="1" y="1276"/>
                    <a:pt x="30" y="1635"/>
                  </a:cubicBezTo>
                  <a:cubicBezTo>
                    <a:pt x="116" y="2753"/>
                    <a:pt x="546" y="3441"/>
                    <a:pt x="1119" y="3871"/>
                  </a:cubicBezTo>
                  <a:cubicBezTo>
                    <a:pt x="1248" y="3971"/>
                    <a:pt x="1377" y="4057"/>
                    <a:pt x="1520" y="4129"/>
                  </a:cubicBezTo>
                  <a:cubicBezTo>
                    <a:pt x="2251" y="1649"/>
                    <a:pt x="646" y="330"/>
                    <a:pt x="159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71" name="Google Shape;4333;p64"/>
            <p:cNvSpPr/>
            <p:nvPr/>
          </p:nvSpPr>
          <p:spPr>
            <a:xfrm>
              <a:off x="4814338" y="3602388"/>
              <a:ext cx="23325" cy="44100"/>
            </a:xfrm>
            <a:custGeom>
              <a:avLst/>
              <a:gdLst/>
              <a:ahLst/>
              <a:cxnLst/>
              <a:rect l="l" t="t" r="r" b="b"/>
              <a:pathLst>
                <a:path w="933" h="1764" extrusionOk="0">
                  <a:moveTo>
                    <a:pt x="775" y="1"/>
                  </a:moveTo>
                  <a:lnTo>
                    <a:pt x="775" y="1"/>
                  </a:lnTo>
                  <a:cubicBezTo>
                    <a:pt x="445" y="545"/>
                    <a:pt x="173" y="1147"/>
                    <a:pt x="1" y="1764"/>
                  </a:cubicBezTo>
                  <a:cubicBezTo>
                    <a:pt x="345" y="1434"/>
                    <a:pt x="933" y="746"/>
                    <a:pt x="775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72" name="Google Shape;4334;p64"/>
            <p:cNvSpPr/>
            <p:nvPr/>
          </p:nvSpPr>
          <p:spPr>
            <a:xfrm>
              <a:off x="4826538" y="3620138"/>
              <a:ext cx="50900" cy="38175"/>
            </a:xfrm>
            <a:custGeom>
              <a:avLst/>
              <a:gdLst/>
              <a:ahLst/>
              <a:cxnLst/>
              <a:rect l="l" t="t" r="r" b="b"/>
              <a:pathLst>
                <a:path w="2036" h="1527" extrusionOk="0">
                  <a:moveTo>
                    <a:pt x="1298" y="1"/>
                  </a:moveTo>
                  <a:cubicBezTo>
                    <a:pt x="734" y="1"/>
                    <a:pt x="0" y="1527"/>
                    <a:pt x="0" y="1527"/>
                  </a:cubicBezTo>
                  <a:cubicBezTo>
                    <a:pt x="0" y="1527"/>
                    <a:pt x="2035" y="409"/>
                    <a:pt x="1462" y="50"/>
                  </a:cubicBezTo>
                  <a:cubicBezTo>
                    <a:pt x="1410" y="16"/>
                    <a:pt x="1355" y="1"/>
                    <a:pt x="1298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73" name="Google Shape;4335;p64"/>
            <p:cNvSpPr/>
            <p:nvPr/>
          </p:nvSpPr>
          <p:spPr>
            <a:xfrm>
              <a:off x="4837638" y="3654338"/>
              <a:ext cx="44100" cy="18300"/>
            </a:xfrm>
            <a:custGeom>
              <a:avLst/>
              <a:gdLst/>
              <a:ahLst/>
              <a:cxnLst/>
              <a:rect l="l" t="t" r="r" b="b"/>
              <a:pathLst>
                <a:path w="1764" h="732" extrusionOk="0">
                  <a:moveTo>
                    <a:pt x="1264" y="0"/>
                  </a:moveTo>
                  <a:cubicBezTo>
                    <a:pt x="824" y="0"/>
                    <a:pt x="1" y="732"/>
                    <a:pt x="1" y="732"/>
                  </a:cubicBezTo>
                  <a:cubicBezTo>
                    <a:pt x="1" y="732"/>
                    <a:pt x="1763" y="459"/>
                    <a:pt x="1462" y="87"/>
                  </a:cubicBezTo>
                  <a:cubicBezTo>
                    <a:pt x="1415" y="26"/>
                    <a:pt x="1346" y="0"/>
                    <a:pt x="1264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74" name="Google Shape;4336;p64"/>
            <p:cNvSpPr/>
            <p:nvPr/>
          </p:nvSpPr>
          <p:spPr>
            <a:xfrm>
              <a:off x="4848038" y="3676013"/>
              <a:ext cx="42075" cy="14225"/>
            </a:xfrm>
            <a:custGeom>
              <a:avLst/>
              <a:gdLst/>
              <a:ahLst/>
              <a:cxnLst/>
              <a:rect l="l" t="t" r="r" b="b"/>
              <a:pathLst>
                <a:path w="1683" h="569" extrusionOk="0">
                  <a:moveTo>
                    <a:pt x="1211" y="0"/>
                  </a:moveTo>
                  <a:cubicBezTo>
                    <a:pt x="765" y="0"/>
                    <a:pt x="0" y="567"/>
                    <a:pt x="0" y="567"/>
                  </a:cubicBezTo>
                  <a:cubicBezTo>
                    <a:pt x="0" y="567"/>
                    <a:pt x="41" y="568"/>
                    <a:pt x="109" y="568"/>
                  </a:cubicBezTo>
                  <a:cubicBezTo>
                    <a:pt x="483" y="568"/>
                    <a:pt x="1683" y="537"/>
                    <a:pt x="1476" y="137"/>
                  </a:cubicBezTo>
                  <a:cubicBezTo>
                    <a:pt x="1423" y="39"/>
                    <a:pt x="1328" y="0"/>
                    <a:pt x="1211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75" name="Google Shape;4337;p64"/>
            <p:cNvSpPr/>
            <p:nvPr/>
          </p:nvSpPr>
          <p:spPr>
            <a:xfrm>
              <a:off x="4854488" y="3700138"/>
              <a:ext cx="43125" cy="10050"/>
            </a:xfrm>
            <a:custGeom>
              <a:avLst/>
              <a:gdLst/>
              <a:ahLst/>
              <a:cxnLst/>
              <a:rect l="l" t="t" r="r" b="b"/>
              <a:pathLst>
                <a:path w="1725" h="402" extrusionOk="0">
                  <a:moveTo>
                    <a:pt x="1113" y="0"/>
                  </a:moveTo>
                  <a:cubicBezTo>
                    <a:pt x="624" y="0"/>
                    <a:pt x="0" y="204"/>
                    <a:pt x="0" y="204"/>
                  </a:cubicBezTo>
                  <a:cubicBezTo>
                    <a:pt x="0" y="204"/>
                    <a:pt x="835" y="402"/>
                    <a:pt x="1323" y="402"/>
                  </a:cubicBezTo>
                  <a:cubicBezTo>
                    <a:pt x="1567" y="402"/>
                    <a:pt x="1725" y="352"/>
                    <a:pt x="1648" y="204"/>
                  </a:cubicBezTo>
                  <a:cubicBezTo>
                    <a:pt x="1567" y="51"/>
                    <a:pt x="1357" y="0"/>
                    <a:pt x="1113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76" name="Google Shape;4338;p64"/>
            <p:cNvSpPr/>
            <p:nvPr/>
          </p:nvSpPr>
          <p:spPr>
            <a:xfrm>
              <a:off x="4858788" y="3718338"/>
              <a:ext cx="40000" cy="12950"/>
            </a:xfrm>
            <a:custGeom>
              <a:avLst/>
              <a:gdLst/>
              <a:ahLst/>
              <a:cxnLst/>
              <a:rect l="l" t="t" r="r" b="b"/>
              <a:pathLst>
                <a:path w="1600" h="518" extrusionOk="0">
                  <a:moveTo>
                    <a:pt x="925" y="1"/>
                  </a:moveTo>
                  <a:cubicBezTo>
                    <a:pt x="495" y="1"/>
                    <a:pt x="0" y="107"/>
                    <a:pt x="0" y="107"/>
                  </a:cubicBezTo>
                  <a:cubicBezTo>
                    <a:pt x="0" y="107"/>
                    <a:pt x="806" y="518"/>
                    <a:pt x="1252" y="518"/>
                  </a:cubicBezTo>
                  <a:cubicBezTo>
                    <a:pt x="1400" y="518"/>
                    <a:pt x="1509" y="472"/>
                    <a:pt x="1534" y="350"/>
                  </a:cubicBezTo>
                  <a:cubicBezTo>
                    <a:pt x="1599" y="76"/>
                    <a:pt x="1285" y="1"/>
                    <a:pt x="925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77" name="Google Shape;4339;p64"/>
            <p:cNvSpPr/>
            <p:nvPr/>
          </p:nvSpPr>
          <p:spPr>
            <a:xfrm>
              <a:off x="4854488" y="3743463"/>
              <a:ext cx="51875" cy="20575"/>
            </a:xfrm>
            <a:custGeom>
              <a:avLst/>
              <a:gdLst/>
              <a:ahLst/>
              <a:cxnLst/>
              <a:rect l="l" t="t" r="r" b="b"/>
              <a:pathLst>
                <a:path w="2075" h="823" extrusionOk="0">
                  <a:moveTo>
                    <a:pt x="257" y="0"/>
                  </a:moveTo>
                  <a:cubicBezTo>
                    <a:pt x="103" y="0"/>
                    <a:pt x="0" y="5"/>
                    <a:pt x="0" y="5"/>
                  </a:cubicBezTo>
                  <a:cubicBezTo>
                    <a:pt x="0" y="5"/>
                    <a:pt x="673" y="823"/>
                    <a:pt x="1215" y="823"/>
                  </a:cubicBezTo>
                  <a:cubicBezTo>
                    <a:pt x="1353" y="823"/>
                    <a:pt x="1483" y="769"/>
                    <a:pt x="1591" y="635"/>
                  </a:cubicBezTo>
                  <a:cubicBezTo>
                    <a:pt x="2075" y="62"/>
                    <a:pt x="820" y="0"/>
                    <a:pt x="257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78" name="Google Shape;4340;p64"/>
            <p:cNvSpPr/>
            <p:nvPr/>
          </p:nvSpPr>
          <p:spPr>
            <a:xfrm>
              <a:off x="4971638" y="3492388"/>
              <a:ext cx="133700" cy="50825"/>
            </a:xfrm>
            <a:custGeom>
              <a:avLst/>
              <a:gdLst/>
              <a:ahLst/>
              <a:cxnLst/>
              <a:rect l="l" t="t" r="r" b="b"/>
              <a:pathLst>
                <a:path w="5348" h="2033" extrusionOk="0">
                  <a:moveTo>
                    <a:pt x="2466" y="1"/>
                  </a:moveTo>
                  <a:cubicBezTo>
                    <a:pt x="2280" y="1"/>
                    <a:pt x="2108" y="15"/>
                    <a:pt x="1922" y="29"/>
                  </a:cubicBezTo>
                  <a:cubicBezTo>
                    <a:pt x="1277" y="58"/>
                    <a:pt x="632" y="158"/>
                    <a:pt x="1" y="330"/>
                  </a:cubicBezTo>
                  <a:cubicBezTo>
                    <a:pt x="87" y="502"/>
                    <a:pt x="202" y="660"/>
                    <a:pt x="316" y="817"/>
                  </a:cubicBezTo>
                  <a:cubicBezTo>
                    <a:pt x="417" y="946"/>
                    <a:pt x="531" y="1075"/>
                    <a:pt x="660" y="1204"/>
                  </a:cubicBezTo>
                  <a:cubicBezTo>
                    <a:pt x="1133" y="1634"/>
                    <a:pt x="1721" y="1921"/>
                    <a:pt x="2352" y="1993"/>
                  </a:cubicBezTo>
                  <a:cubicBezTo>
                    <a:pt x="2438" y="2007"/>
                    <a:pt x="2524" y="2021"/>
                    <a:pt x="2624" y="2021"/>
                  </a:cubicBezTo>
                  <a:cubicBezTo>
                    <a:pt x="2703" y="2029"/>
                    <a:pt x="2778" y="2032"/>
                    <a:pt x="2853" y="2032"/>
                  </a:cubicBezTo>
                  <a:cubicBezTo>
                    <a:pt x="2928" y="2032"/>
                    <a:pt x="3004" y="2029"/>
                    <a:pt x="3082" y="2021"/>
                  </a:cubicBezTo>
                  <a:cubicBezTo>
                    <a:pt x="4000" y="1978"/>
                    <a:pt x="4559" y="1692"/>
                    <a:pt x="4888" y="1348"/>
                  </a:cubicBezTo>
                  <a:cubicBezTo>
                    <a:pt x="5003" y="1233"/>
                    <a:pt x="5103" y="1104"/>
                    <a:pt x="5175" y="961"/>
                  </a:cubicBezTo>
                  <a:cubicBezTo>
                    <a:pt x="5261" y="817"/>
                    <a:pt x="5318" y="660"/>
                    <a:pt x="5347" y="488"/>
                  </a:cubicBezTo>
                  <a:cubicBezTo>
                    <a:pt x="4630" y="230"/>
                    <a:pt x="3871" y="58"/>
                    <a:pt x="3097" y="15"/>
                  </a:cubicBezTo>
                  <a:lnTo>
                    <a:pt x="3025" y="15"/>
                  </a:lnTo>
                  <a:cubicBezTo>
                    <a:pt x="2896" y="1"/>
                    <a:pt x="2767" y="1"/>
                    <a:pt x="2638" y="1"/>
                  </a:cubicBezTo>
                  <a:close/>
                </a:path>
              </a:pathLst>
            </a:custGeom>
            <a:solidFill>
              <a:srgbClr val="FFD3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79" name="Google Shape;4341;p64"/>
            <p:cNvSpPr/>
            <p:nvPr/>
          </p:nvSpPr>
          <p:spPr>
            <a:xfrm>
              <a:off x="4807888" y="3670463"/>
              <a:ext cx="33000" cy="82450"/>
            </a:xfrm>
            <a:custGeom>
              <a:avLst/>
              <a:gdLst/>
              <a:ahLst/>
              <a:cxnLst/>
              <a:rect l="l" t="t" r="r" b="b"/>
              <a:pathLst>
                <a:path w="1320" h="3298" extrusionOk="0">
                  <a:moveTo>
                    <a:pt x="58" y="1"/>
                  </a:moveTo>
                  <a:cubicBezTo>
                    <a:pt x="1" y="359"/>
                    <a:pt x="1" y="703"/>
                    <a:pt x="30" y="1061"/>
                  </a:cubicBezTo>
                  <a:cubicBezTo>
                    <a:pt x="116" y="2179"/>
                    <a:pt x="546" y="2882"/>
                    <a:pt x="1119" y="3297"/>
                  </a:cubicBezTo>
                  <a:cubicBezTo>
                    <a:pt x="1320" y="1291"/>
                    <a:pt x="288" y="216"/>
                    <a:pt x="58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80" name="Google Shape;4342;p64"/>
            <p:cNvSpPr/>
            <p:nvPr/>
          </p:nvSpPr>
          <p:spPr>
            <a:xfrm>
              <a:off x="5133613" y="3717763"/>
              <a:ext cx="6825" cy="6100"/>
            </a:xfrm>
            <a:custGeom>
              <a:avLst/>
              <a:gdLst/>
              <a:ahLst/>
              <a:cxnLst/>
              <a:rect l="l" t="t" r="r" b="b"/>
              <a:pathLst>
                <a:path w="273" h="244" extrusionOk="0">
                  <a:moveTo>
                    <a:pt x="158" y="1"/>
                  </a:moveTo>
                  <a:cubicBezTo>
                    <a:pt x="58" y="1"/>
                    <a:pt x="0" y="130"/>
                    <a:pt x="72" y="201"/>
                  </a:cubicBezTo>
                  <a:cubicBezTo>
                    <a:pt x="96" y="231"/>
                    <a:pt x="127" y="243"/>
                    <a:pt x="158" y="243"/>
                  </a:cubicBezTo>
                  <a:cubicBezTo>
                    <a:pt x="217" y="243"/>
                    <a:pt x="273" y="196"/>
                    <a:pt x="273" y="130"/>
                  </a:cubicBezTo>
                  <a:cubicBezTo>
                    <a:pt x="273" y="58"/>
                    <a:pt x="230" y="1"/>
                    <a:pt x="158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81" name="Google Shape;4343;p64"/>
            <p:cNvSpPr/>
            <p:nvPr/>
          </p:nvSpPr>
          <p:spPr>
            <a:xfrm>
              <a:off x="5152588" y="3699763"/>
              <a:ext cx="6125" cy="5925"/>
            </a:xfrm>
            <a:custGeom>
              <a:avLst/>
              <a:gdLst/>
              <a:ahLst/>
              <a:cxnLst/>
              <a:rect l="l" t="t" r="r" b="b"/>
              <a:pathLst>
                <a:path w="245" h="237" extrusionOk="0">
                  <a:moveTo>
                    <a:pt x="123" y="1"/>
                  </a:moveTo>
                  <a:cubicBezTo>
                    <a:pt x="62" y="1"/>
                    <a:pt x="1" y="40"/>
                    <a:pt x="1" y="119"/>
                  </a:cubicBezTo>
                  <a:cubicBezTo>
                    <a:pt x="1" y="198"/>
                    <a:pt x="62" y="237"/>
                    <a:pt x="123" y="237"/>
                  </a:cubicBezTo>
                  <a:cubicBezTo>
                    <a:pt x="184" y="237"/>
                    <a:pt x="245" y="198"/>
                    <a:pt x="245" y="119"/>
                  </a:cubicBezTo>
                  <a:cubicBezTo>
                    <a:pt x="245" y="40"/>
                    <a:pt x="184" y="1"/>
                    <a:pt x="123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82" name="Google Shape;4344;p64"/>
            <p:cNvSpPr/>
            <p:nvPr/>
          </p:nvSpPr>
          <p:spPr>
            <a:xfrm>
              <a:off x="4898913" y="3708713"/>
              <a:ext cx="6125" cy="5950"/>
            </a:xfrm>
            <a:custGeom>
              <a:avLst/>
              <a:gdLst/>
              <a:ahLst/>
              <a:cxnLst/>
              <a:rect l="l" t="t" r="r" b="b"/>
              <a:pathLst>
                <a:path w="245" h="238" extrusionOk="0">
                  <a:moveTo>
                    <a:pt x="122" y="1"/>
                  </a:moveTo>
                  <a:cubicBezTo>
                    <a:pt x="61" y="1"/>
                    <a:pt x="0" y="40"/>
                    <a:pt x="0" y="119"/>
                  </a:cubicBezTo>
                  <a:cubicBezTo>
                    <a:pt x="0" y="198"/>
                    <a:pt x="61" y="237"/>
                    <a:pt x="122" y="237"/>
                  </a:cubicBezTo>
                  <a:cubicBezTo>
                    <a:pt x="183" y="237"/>
                    <a:pt x="244" y="198"/>
                    <a:pt x="244" y="119"/>
                  </a:cubicBezTo>
                  <a:cubicBezTo>
                    <a:pt x="244" y="40"/>
                    <a:pt x="183" y="1"/>
                    <a:pt x="122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83" name="Google Shape;4345;p64"/>
            <p:cNvSpPr/>
            <p:nvPr/>
          </p:nvSpPr>
          <p:spPr>
            <a:xfrm>
              <a:off x="4925063" y="3727088"/>
              <a:ext cx="7200" cy="5850"/>
            </a:xfrm>
            <a:custGeom>
              <a:avLst/>
              <a:gdLst/>
              <a:ahLst/>
              <a:cxnLst/>
              <a:rect l="l" t="t" r="r" b="b"/>
              <a:pathLst>
                <a:path w="288" h="234" extrusionOk="0">
                  <a:moveTo>
                    <a:pt x="158" y="0"/>
                  </a:moveTo>
                  <a:cubicBezTo>
                    <a:pt x="58" y="0"/>
                    <a:pt x="1" y="129"/>
                    <a:pt x="72" y="201"/>
                  </a:cubicBezTo>
                  <a:cubicBezTo>
                    <a:pt x="99" y="223"/>
                    <a:pt x="130" y="233"/>
                    <a:pt x="160" y="233"/>
                  </a:cubicBezTo>
                  <a:cubicBezTo>
                    <a:pt x="226" y="233"/>
                    <a:pt x="287" y="184"/>
                    <a:pt x="287" y="115"/>
                  </a:cubicBezTo>
                  <a:cubicBezTo>
                    <a:pt x="287" y="43"/>
                    <a:pt x="230" y="0"/>
                    <a:pt x="158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84" name="Google Shape;4346;p64"/>
            <p:cNvSpPr/>
            <p:nvPr/>
          </p:nvSpPr>
          <p:spPr>
            <a:xfrm>
              <a:off x="4990288" y="3549138"/>
              <a:ext cx="85650" cy="63300"/>
            </a:xfrm>
            <a:custGeom>
              <a:avLst/>
              <a:gdLst/>
              <a:ahLst/>
              <a:cxnLst/>
              <a:rect l="l" t="t" r="r" b="b"/>
              <a:pathLst>
                <a:path w="3426" h="2532" extrusionOk="0">
                  <a:moveTo>
                    <a:pt x="859" y="1"/>
                  </a:moveTo>
                  <a:cubicBezTo>
                    <a:pt x="822" y="1"/>
                    <a:pt x="785" y="3"/>
                    <a:pt x="746" y="9"/>
                  </a:cubicBezTo>
                  <a:cubicBezTo>
                    <a:pt x="0" y="110"/>
                    <a:pt x="1075" y="2116"/>
                    <a:pt x="1692" y="2532"/>
                  </a:cubicBezTo>
                  <a:cubicBezTo>
                    <a:pt x="2508" y="1744"/>
                    <a:pt x="3426" y="325"/>
                    <a:pt x="2852" y="81"/>
                  </a:cubicBezTo>
                  <a:cubicBezTo>
                    <a:pt x="2796" y="59"/>
                    <a:pt x="2739" y="49"/>
                    <a:pt x="2683" y="49"/>
                  </a:cubicBezTo>
                  <a:cubicBezTo>
                    <a:pt x="2160" y="49"/>
                    <a:pt x="1692" y="927"/>
                    <a:pt x="1692" y="927"/>
                  </a:cubicBezTo>
                  <a:cubicBezTo>
                    <a:pt x="1692" y="927"/>
                    <a:pt x="1511" y="1"/>
                    <a:pt x="859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85" name="Google Shape;4347;p64"/>
            <p:cNvSpPr/>
            <p:nvPr/>
          </p:nvSpPr>
          <p:spPr>
            <a:xfrm>
              <a:off x="5025038" y="3621738"/>
              <a:ext cx="10425" cy="54125"/>
            </a:xfrm>
            <a:custGeom>
              <a:avLst/>
              <a:gdLst/>
              <a:ahLst/>
              <a:cxnLst/>
              <a:rect l="l" t="t" r="r" b="b"/>
              <a:pathLst>
                <a:path w="417" h="2165" extrusionOk="0">
                  <a:moveTo>
                    <a:pt x="259" y="1"/>
                  </a:moveTo>
                  <a:cubicBezTo>
                    <a:pt x="115" y="330"/>
                    <a:pt x="44" y="703"/>
                    <a:pt x="29" y="1076"/>
                  </a:cubicBezTo>
                  <a:cubicBezTo>
                    <a:pt x="1" y="1448"/>
                    <a:pt x="44" y="1806"/>
                    <a:pt x="144" y="2165"/>
                  </a:cubicBezTo>
                  <a:cubicBezTo>
                    <a:pt x="287" y="1821"/>
                    <a:pt x="373" y="1463"/>
                    <a:pt x="388" y="1090"/>
                  </a:cubicBezTo>
                  <a:cubicBezTo>
                    <a:pt x="416" y="717"/>
                    <a:pt x="373" y="345"/>
                    <a:pt x="259" y="1"/>
                  </a:cubicBezTo>
                  <a:close/>
                </a:path>
              </a:pathLst>
            </a:custGeom>
            <a:solidFill>
              <a:srgbClr val="FFD3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86" name="Google Shape;4348;p64"/>
            <p:cNvSpPr/>
            <p:nvPr/>
          </p:nvSpPr>
          <p:spPr>
            <a:xfrm>
              <a:off x="4983463" y="3610988"/>
              <a:ext cx="36225" cy="22250"/>
            </a:xfrm>
            <a:custGeom>
              <a:avLst/>
              <a:gdLst/>
              <a:ahLst/>
              <a:cxnLst/>
              <a:rect l="l" t="t" r="r" b="b"/>
              <a:pathLst>
                <a:path w="1449" h="890" extrusionOk="0">
                  <a:moveTo>
                    <a:pt x="1449" y="1"/>
                  </a:moveTo>
                  <a:lnTo>
                    <a:pt x="1449" y="1"/>
                  </a:lnTo>
                  <a:cubicBezTo>
                    <a:pt x="861" y="72"/>
                    <a:pt x="331" y="402"/>
                    <a:pt x="1" y="889"/>
                  </a:cubicBezTo>
                  <a:cubicBezTo>
                    <a:pt x="288" y="861"/>
                    <a:pt x="560" y="760"/>
                    <a:pt x="818" y="603"/>
                  </a:cubicBezTo>
                  <a:cubicBezTo>
                    <a:pt x="1062" y="445"/>
                    <a:pt x="1291" y="244"/>
                    <a:pt x="1449" y="1"/>
                  </a:cubicBezTo>
                  <a:close/>
                </a:path>
              </a:pathLst>
            </a:custGeom>
            <a:solidFill>
              <a:srgbClr val="FFD3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87" name="Google Shape;4349;p64"/>
            <p:cNvSpPr/>
            <p:nvPr/>
          </p:nvSpPr>
          <p:spPr>
            <a:xfrm>
              <a:off x="5042963" y="3610988"/>
              <a:ext cx="36200" cy="22250"/>
            </a:xfrm>
            <a:custGeom>
              <a:avLst/>
              <a:gdLst/>
              <a:ahLst/>
              <a:cxnLst/>
              <a:rect l="l" t="t" r="r" b="b"/>
              <a:pathLst>
                <a:path w="1448" h="890" extrusionOk="0">
                  <a:moveTo>
                    <a:pt x="0" y="1"/>
                  </a:moveTo>
                  <a:cubicBezTo>
                    <a:pt x="158" y="244"/>
                    <a:pt x="373" y="445"/>
                    <a:pt x="631" y="603"/>
                  </a:cubicBezTo>
                  <a:cubicBezTo>
                    <a:pt x="874" y="760"/>
                    <a:pt x="1161" y="861"/>
                    <a:pt x="1448" y="889"/>
                  </a:cubicBezTo>
                  <a:cubicBezTo>
                    <a:pt x="1118" y="402"/>
                    <a:pt x="588" y="72"/>
                    <a:pt x="0" y="1"/>
                  </a:cubicBezTo>
                  <a:close/>
                </a:path>
              </a:pathLst>
            </a:custGeom>
            <a:solidFill>
              <a:srgbClr val="FFD3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88" name="Google Shape;4350;p64"/>
            <p:cNvSpPr/>
            <p:nvPr/>
          </p:nvSpPr>
          <p:spPr>
            <a:xfrm>
              <a:off x="4950863" y="3492388"/>
              <a:ext cx="82450" cy="49125"/>
            </a:xfrm>
            <a:custGeom>
              <a:avLst/>
              <a:gdLst/>
              <a:ahLst/>
              <a:cxnLst/>
              <a:rect l="l" t="t" r="r" b="b"/>
              <a:pathLst>
                <a:path w="3298" h="1965" extrusionOk="0">
                  <a:moveTo>
                    <a:pt x="3297" y="1"/>
                  </a:moveTo>
                  <a:cubicBezTo>
                    <a:pt x="3125" y="1"/>
                    <a:pt x="2939" y="1"/>
                    <a:pt x="2767" y="15"/>
                  </a:cubicBezTo>
                  <a:cubicBezTo>
                    <a:pt x="2194" y="230"/>
                    <a:pt x="1663" y="502"/>
                    <a:pt x="1147" y="817"/>
                  </a:cubicBezTo>
                  <a:cubicBezTo>
                    <a:pt x="631" y="1133"/>
                    <a:pt x="201" y="1520"/>
                    <a:pt x="1" y="1964"/>
                  </a:cubicBezTo>
                  <a:cubicBezTo>
                    <a:pt x="517" y="1735"/>
                    <a:pt x="1018" y="1491"/>
                    <a:pt x="1491" y="1190"/>
                  </a:cubicBezTo>
                  <a:cubicBezTo>
                    <a:pt x="2194" y="774"/>
                    <a:pt x="2867" y="316"/>
                    <a:pt x="3297" y="1"/>
                  </a:cubicBezTo>
                  <a:close/>
                </a:path>
              </a:pathLst>
            </a:custGeom>
            <a:solidFill>
              <a:srgbClr val="FF51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89" name="Google Shape;4351;p64"/>
            <p:cNvSpPr/>
            <p:nvPr/>
          </p:nvSpPr>
          <p:spPr>
            <a:xfrm>
              <a:off x="5038288" y="3492738"/>
              <a:ext cx="88525" cy="39800"/>
            </a:xfrm>
            <a:custGeom>
              <a:avLst/>
              <a:gdLst/>
              <a:ahLst/>
              <a:cxnLst/>
              <a:rect l="l" t="t" r="r" b="b"/>
              <a:pathLst>
                <a:path w="3541" h="1592" extrusionOk="0">
                  <a:moveTo>
                    <a:pt x="1" y="1"/>
                  </a:moveTo>
                  <a:cubicBezTo>
                    <a:pt x="674" y="545"/>
                    <a:pt x="1420" y="1004"/>
                    <a:pt x="2237" y="1334"/>
                  </a:cubicBezTo>
                  <a:cubicBezTo>
                    <a:pt x="2638" y="1506"/>
                    <a:pt x="3082" y="1592"/>
                    <a:pt x="3541" y="1592"/>
                  </a:cubicBezTo>
                  <a:cubicBezTo>
                    <a:pt x="3412" y="1434"/>
                    <a:pt x="3011" y="1205"/>
                    <a:pt x="2509" y="961"/>
                  </a:cubicBezTo>
                  <a:cubicBezTo>
                    <a:pt x="1835" y="617"/>
                    <a:pt x="990" y="259"/>
                    <a:pt x="388" y="15"/>
                  </a:cubicBezTo>
                  <a:cubicBezTo>
                    <a:pt x="259" y="1"/>
                    <a:pt x="130" y="1"/>
                    <a:pt x="1" y="1"/>
                  </a:cubicBezTo>
                  <a:close/>
                </a:path>
              </a:pathLst>
            </a:custGeom>
            <a:solidFill>
              <a:srgbClr val="FF51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90" name="Google Shape;4352;p64"/>
            <p:cNvSpPr/>
            <p:nvPr/>
          </p:nvSpPr>
          <p:spPr>
            <a:xfrm>
              <a:off x="5028613" y="3492388"/>
              <a:ext cx="11850" cy="59875"/>
            </a:xfrm>
            <a:custGeom>
              <a:avLst/>
              <a:gdLst/>
              <a:ahLst/>
              <a:cxnLst/>
              <a:rect l="l" t="t" r="r" b="b"/>
              <a:pathLst>
                <a:path w="474" h="2395" extrusionOk="0">
                  <a:moveTo>
                    <a:pt x="202" y="1"/>
                  </a:moveTo>
                  <a:cubicBezTo>
                    <a:pt x="116" y="559"/>
                    <a:pt x="1" y="1434"/>
                    <a:pt x="73" y="1993"/>
                  </a:cubicBezTo>
                  <a:cubicBezTo>
                    <a:pt x="87" y="2136"/>
                    <a:pt x="130" y="2265"/>
                    <a:pt x="202" y="2394"/>
                  </a:cubicBezTo>
                  <a:cubicBezTo>
                    <a:pt x="273" y="2279"/>
                    <a:pt x="330" y="2150"/>
                    <a:pt x="345" y="2021"/>
                  </a:cubicBezTo>
                  <a:cubicBezTo>
                    <a:pt x="474" y="1477"/>
                    <a:pt x="459" y="617"/>
                    <a:pt x="373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91" name="Google Shape;4353;p64"/>
            <p:cNvSpPr/>
            <p:nvPr/>
          </p:nvSpPr>
          <p:spPr>
            <a:xfrm>
              <a:off x="4941188" y="3516763"/>
              <a:ext cx="9700" cy="8350"/>
            </a:xfrm>
            <a:custGeom>
              <a:avLst/>
              <a:gdLst/>
              <a:ahLst/>
              <a:cxnLst/>
              <a:rect l="l" t="t" r="r" b="b"/>
              <a:pathLst>
                <a:path w="388" h="334" extrusionOk="0">
                  <a:moveTo>
                    <a:pt x="216" y="0"/>
                  </a:moveTo>
                  <a:cubicBezTo>
                    <a:pt x="72" y="0"/>
                    <a:pt x="1" y="186"/>
                    <a:pt x="101" y="287"/>
                  </a:cubicBezTo>
                  <a:cubicBezTo>
                    <a:pt x="133" y="319"/>
                    <a:pt x="175" y="334"/>
                    <a:pt x="216" y="334"/>
                  </a:cubicBezTo>
                  <a:cubicBezTo>
                    <a:pt x="302" y="334"/>
                    <a:pt x="388" y="269"/>
                    <a:pt x="388" y="172"/>
                  </a:cubicBezTo>
                  <a:cubicBezTo>
                    <a:pt x="388" y="72"/>
                    <a:pt x="316" y="0"/>
                    <a:pt x="216" y="0"/>
                  </a:cubicBezTo>
                  <a:close/>
                </a:path>
              </a:pathLst>
            </a:custGeom>
            <a:solidFill>
              <a:srgbClr val="00BFB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92" name="Google Shape;4354;p64"/>
            <p:cNvSpPr/>
            <p:nvPr/>
          </p:nvSpPr>
          <p:spPr>
            <a:xfrm>
              <a:off x="4979163" y="3545063"/>
              <a:ext cx="8275" cy="8275"/>
            </a:xfrm>
            <a:custGeom>
              <a:avLst/>
              <a:gdLst/>
              <a:ahLst/>
              <a:cxnLst/>
              <a:rect l="l" t="t" r="r" b="b"/>
              <a:pathLst>
                <a:path w="331" h="331" extrusionOk="0">
                  <a:moveTo>
                    <a:pt x="159" y="0"/>
                  </a:moveTo>
                  <a:cubicBezTo>
                    <a:pt x="73" y="0"/>
                    <a:pt x="1" y="72"/>
                    <a:pt x="1" y="158"/>
                  </a:cubicBezTo>
                  <a:cubicBezTo>
                    <a:pt x="1" y="244"/>
                    <a:pt x="73" y="330"/>
                    <a:pt x="159" y="330"/>
                  </a:cubicBezTo>
                  <a:cubicBezTo>
                    <a:pt x="259" y="330"/>
                    <a:pt x="331" y="244"/>
                    <a:pt x="331" y="158"/>
                  </a:cubicBezTo>
                  <a:cubicBezTo>
                    <a:pt x="331" y="72"/>
                    <a:pt x="259" y="0"/>
                    <a:pt x="159" y="0"/>
                  </a:cubicBezTo>
                  <a:close/>
                </a:path>
              </a:pathLst>
            </a:custGeom>
            <a:solidFill>
              <a:srgbClr val="00BFB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93" name="Google Shape;4355;p64"/>
            <p:cNvSpPr/>
            <p:nvPr/>
          </p:nvSpPr>
          <p:spPr>
            <a:xfrm>
              <a:off x="5087738" y="3542638"/>
              <a:ext cx="9000" cy="8350"/>
            </a:xfrm>
            <a:custGeom>
              <a:avLst/>
              <a:gdLst/>
              <a:ahLst/>
              <a:cxnLst/>
              <a:rect l="l" t="t" r="r" b="b"/>
              <a:pathLst>
                <a:path w="360" h="334" extrusionOk="0">
                  <a:moveTo>
                    <a:pt x="180" y="1"/>
                  </a:moveTo>
                  <a:cubicBezTo>
                    <a:pt x="90" y="1"/>
                    <a:pt x="1" y="62"/>
                    <a:pt x="15" y="183"/>
                  </a:cubicBezTo>
                  <a:cubicBezTo>
                    <a:pt x="22" y="284"/>
                    <a:pt x="97" y="334"/>
                    <a:pt x="175" y="334"/>
                  </a:cubicBezTo>
                  <a:cubicBezTo>
                    <a:pt x="252" y="334"/>
                    <a:pt x="330" y="284"/>
                    <a:pt x="345" y="183"/>
                  </a:cubicBezTo>
                  <a:cubicBezTo>
                    <a:pt x="359" y="62"/>
                    <a:pt x="269" y="1"/>
                    <a:pt x="180" y="1"/>
                  </a:cubicBezTo>
                  <a:close/>
                </a:path>
              </a:pathLst>
            </a:custGeom>
            <a:solidFill>
              <a:srgbClr val="00BFB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94" name="Google Shape;4356;p64"/>
            <p:cNvSpPr/>
            <p:nvPr/>
          </p:nvSpPr>
          <p:spPr>
            <a:xfrm>
              <a:off x="5127513" y="3515313"/>
              <a:ext cx="7900" cy="6475"/>
            </a:xfrm>
            <a:custGeom>
              <a:avLst/>
              <a:gdLst/>
              <a:ahLst/>
              <a:cxnLst/>
              <a:rect l="l" t="t" r="r" b="b"/>
              <a:pathLst>
                <a:path w="316" h="259" extrusionOk="0">
                  <a:moveTo>
                    <a:pt x="29" y="1"/>
                  </a:moveTo>
                  <a:cubicBezTo>
                    <a:pt x="15" y="29"/>
                    <a:pt x="1" y="58"/>
                    <a:pt x="1" y="101"/>
                  </a:cubicBezTo>
                  <a:cubicBezTo>
                    <a:pt x="1" y="187"/>
                    <a:pt x="72" y="259"/>
                    <a:pt x="173" y="259"/>
                  </a:cubicBezTo>
                  <a:cubicBezTo>
                    <a:pt x="230" y="259"/>
                    <a:pt x="287" y="230"/>
                    <a:pt x="316" y="173"/>
                  </a:cubicBezTo>
                  <a:cubicBezTo>
                    <a:pt x="216" y="115"/>
                    <a:pt x="130" y="58"/>
                    <a:pt x="29" y="1"/>
                  </a:cubicBezTo>
                  <a:close/>
                </a:path>
              </a:pathLst>
            </a:custGeom>
            <a:solidFill>
              <a:srgbClr val="00BFB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95" name="Google Shape;4357;p64"/>
            <p:cNvSpPr/>
            <p:nvPr/>
          </p:nvSpPr>
          <p:spPr>
            <a:xfrm>
              <a:off x="5148288" y="3686913"/>
              <a:ext cx="72050" cy="68500"/>
            </a:xfrm>
            <a:custGeom>
              <a:avLst/>
              <a:gdLst/>
              <a:ahLst/>
              <a:cxnLst/>
              <a:rect l="l" t="t" r="r" b="b"/>
              <a:pathLst>
                <a:path w="2882" h="2740" extrusionOk="0">
                  <a:moveTo>
                    <a:pt x="2443" y="0"/>
                  </a:moveTo>
                  <a:cubicBezTo>
                    <a:pt x="2437" y="0"/>
                    <a:pt x="2430" y="1"/>
                    <a:pt x="2423" y="2"/>
                  </a:cubicBezTo>
                  <a:cubicBezTo>
                    <a:pt x="1965" y="74"/>
                    <a:pt x="2538" y="1923"/>
                    <a:pt x="2595" y="2123"/>
                  </a:cubicBezTo>
                  <a:cubicBezTo>
                    <a:pt x="2514" y="1934"/>
                    <a:pt x="1871" y="430"/>
                    <a:pt x="1558" y="430"/>
                  </a:cubicBezTo>
                  <a:cubicBezTo>
                    <a:pt x="1539" y="430"/>
                    <a:pt x="1522" y="435"/>
                    <a:pt x="1506" y="446"/>
                  </a:cubicBezTo>
                  <a:cubicBezTo>
                    <a:pt x="1205" y="633"/>
                    <a:pt x="2323" y="2224"/>
                    <a:pt x="2395" y="2310"/>
                  </a:cubicBezTo>
                  <a:cubicBezTo>
                    <a:pt x="2316" y="2231"/>
                    <a:pt x="1160" y="955"/>
                    <a:pt x="819" y="955"/>
                  </a:cubicBezTo>
                  <a:cubicBezTo>
                    <a:pt x="787" y="955"/>
                    <a:pt x="762" y="966"/>
                    <a:pt x="746" y="991"/>
                  </a:cubicBezTo>
                  <a:cubicBezTo>
                    <a:pt x="546" y="1278"/>
                    <a:pt x="2008" y="2338"/>
                    <a:pt x="2165" y="2467"/>
                  </a:cubicBezTo>
                  <a:cubicBezTo>
                    <a:pt x="2005" y="2399"/>
                    <a:pt x="755" y="1918"/>
                    <a:pt x="245" y="1918"/>
                  </a:cubicBezTo>
                  <a:cubicBezTo>
                    <a:pt x="117" y="1918"/>
                    <a:pt x="35" y="1948"/>
                    <a:pt x="30" y="2023"/>
                  </a:cubicBezTo>
                  <a:cubicBezTo>
                    <a:pt x="1" y="2338"/>
                    <a:pt x="1535" y="2625"/>
                    <a:pt x="2251" y="2740"/>
                  </a:cubicBezTo>
                  <a:cubicBezTo>
                    <a:pt x="2509" y="2596"/>
                    <a:pt x="2710" y="2381"/>
                    <a:pt x="2882" y="2152"/>
                  </a:cubicBezTo>
                  <a:cubicBezTo>
                    <a:pt x="2868" y="1421"/>
                    <a:pt x="2785" y="0"/>
                    <a:pt x="2443" y="0"/>
                  </a:cubicBezTo>
                  <a:close/>
                </a:path>
              </a:pathLst>
            </a:custGeom>
            <a:solidFill>
              <a:srgbClr val="FFD3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396" name="Google Shape;4280;p64"/>
          <p:cNvGrpSpPr/>
          <p:nvPr/>
        </p:nvGrpSpPr>
        <p:grpSpPr>
          <a:xfrm>
            <a:off x="6874415" y="3365036"/>
            <a:ext cx="776357" cy="705285"/>
            <a:chOff x="4359838" y="3100663"/>
            <a:chExt cx="1325950" cy="1223250"/>
          </a:xfrm>
        </p:grpSpPr>
        <p:sp>
          <p:nvSpPr>
            <p:cNvPr id="2397" name="Google Shape;4281;p64"/>
            <p:cNvSpPr/>
            <p:nvPr/>
          </p:nvSpPr>
          <p:spPr>
            <a:xfrm>
              <a:off x="4548488" y="3326938"/>
              <a:ext cx="908700" cy="765750"/>
            </a:xfrm>
            <a:custGeom>
              <a:avLst/>
              <a:gdLst/>
              <a:ahLst/>
              <a:cxnLst/>
              <a:rect l="l" t="t" r="r" b="b"/>
              <a:pathLst>
                <a:path w="36348" h="30630" extrusionOk="0">
                  <a:moveTo>
                    <a:pt x="16255" y="0"/>
                  </a:moveTo>
                  <a:cubicBezTo>
                    <a:pt x="14141" y="0"/>
                    <a:pt x="12326" y="1720"/>
                    <a:pt x="11997" y="3050"/>
                  </a:cubicBezTo>
                  <a:cubicBezTo>
                    <a:pt x="11347" y="2890"/>
                    <a:pt x="10756" y="2817"/>
                    <a:pt x="10223" y="2817"/>
                  </a:cubicBezTo>
                  <a:cubicBezTo>
                    <a:pt x="6787" y="2817"/>
                    <a:pt x="5768" y="5854"/>
                    <a:pt x="6822" y="8224"/>
                  </a:cubicBezTo>
                  <a:cubicBezTo>
                    <a:pt x="0" y="11062"/>
                    <a:pt x="4931" y="15304"/>
                    <a:pt x="4931" y="15304"/>
                  </a:cubicBezTo>
                  <a:cubicBezTo>
                    <a:pt x="1362" y="20220"/>
                    <a:pt x="6822" y="22370"/>
                    <a:pt x="6822" y="22370"/>
                  </a:cubicBezTo>
                  <a:cubicBezTo>
                    <a:pt x="5910" y="27321"/>
                    <a:pt x="10933" y="27546"/>
                    <a:pt x="11853" y="27546"/>
                  </a:cubicBezTo>
                  <a:cubicBezTo>
                    <a:pt x="11945" y="27546"/>
                    <a:pt x="11997" y="27544"/>
                    <a:pt x="11997" y="27544"/>
                  </a:cubicBezTo>
                  <a:cubicBezTo>
                    <a:pt x="12886" y="29946"/>
                    <a:pt x="14323" y="30629"/>
                    <a:pt x="15671" y="30629"/>
                  </a:cubicBezTo>
                  <a:cubicBezTo>
                    <a:pt x="17452" y="30629"/>
                    <a:pt x="19077" y="29436"/>
                    <a:pt x="19077" y="29436"/>
                  </a:cubicBezTo>
                  <a:cubicBezTo>
                    <a:pt x="19918" y="29896"/>
                    <a:pt x="20733" y="30087"/>
                    <a:pt x="21495" y="30087"/>
                  </a:cubicBezTo>
                  <a:cubicBezTo>
                    <a:pt x="24439" y="30087"/>
                    <a:pt x="26600" y="27240"/>
                    <a:pt x="26430" y="26011"/>
                  </a:cubicBezTo>
                  <a:lnTo>
                    <a:pt x="26430" y="26011"/>
                  </a:lnTo>
                  <a:cubicBezTo>
                    <a:pt x="26602" y="26024"/>
                    <a:pt x="26769" y="26030"/>
                    <a:pt x="26929" y="26030"/>
                  </a:cubicBezTo>
                  <a:cubicBezTo>
                    <a:pt x="30802" y="26030"/>
                    <a:pt x="31317" y="22370"/>
                    <a:pt x="31317" y="22370"/>
                  </a:cubicBezTo>
                  <a:cubicBezTo>
                    <a:pt x="36348" y="20292"/>
                    <a:pt x="33223" y="15304"/>
                    <a:pt x="33223" y="15304"/>
                  </a:cubicBezTo>
                  <a:cubicBezTo>
                    <a:pt x="35559" y="11090"/>
                    <a:pt x="31317" y="8224"/>
                    <a:pt x="31317" y="8224"/>
                  </a:cubicBezTo>
                  <a:cubicBezTo>
                    <a:pt x="31116" y="4340"/>
                    <a:pt x="28809" y="3150"/>
                    <a:pt x="26143" y="3050"/>
                  </a:cubicBezTo>
                  <a:cubicBezTo>
                    <a:pt x="25252" y="961"/>
                    <a:pt x="23792" y="225"/>
                    <a:pt x="22271" y="225"/>
                  </a:cubicBezTo>
                  <a:cubicBezTo>
                    <a:pt x="21173" y="225"/>
                    <a:pt x="20044" y="609"/>
                    <a:pt x="19077" y="1143"/>
                  </a:cubicBezTo>
                  <a:cubicBezTo>
                    <a:pt x="18145" y="324"/>
                    <a:pt x="17172" y="0"/>
                    <a:pt x="16255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98" name="Google Shape;4282;p64"/>
            <p:cNvSpPr/>
            <p:nvPr/>
          </p:nvSpPr>
          <p:spPr>
            <a:xfrm>
              <a:off x="4420913" y="3182363"/>
              <a:ext cx="1221875" cy="1040725"/>
            </a:xfrm>
            <a:custGeom>
              <a:avLst/>
              <a:gdLst/>
              <a:ahLst/>
              <a:cxnLst/>
              <a:rect l="l" t="t" r="r" b="b"/>
              <a:pathLst>
                <a:path w="48875" h="41629" extrusionOk="0">
                  <a:moveTo>
                    <a:pt x="26945" y="1"/>
                  </a:moveTo>
                  <a:cubicBezTo>
                    <a:pt x="25225" y="1"/>
                    <a:pt x="23765" y="644"/>
                    <a:pt x="22947" y="2182"/>
                  </a:cubicBezTo>
                  <a:cubicBezTo>
                    <a:pt x="21633" y="1043"/>
                    <a:pt x="20401" y="601"/>
                    <a:pt x="19281" y="601"/>
                  </a:cubicBezTo>
                  <a:cubicBezTo>
                    <a:pt x="15445" y="601"/>
                    <a:pt x="12929" y="5780"/>
                    <a:pt x="12929" y="5780"/>
                  </a:cubicBezTo>
                  <a:lnTo>
                    <a:pt x="12929" y="5794"/>
                  </a:lnTo>
                  <a:cubicBezTo>
                    <a:pt x="5562" y="6353"/>
                    <a:pt x="6952" y="13319"/>
                    <a:pt x="6952" y="13319"/>
                  </a:cubicBezTo>
                  <a:cubicBezTo>
                    <a:pt x="1" y="17819"/>
                    <a:pt x="5390" y="22807"/>
                    <a:pt x="5390" y="22807"/>
                  </a:cubicBezTo>
                  <a:cubicBezTo>
                    <a:pt x="990" y="28683"/>
                    <a:pt x="8314" y="31321"/>
                    <a:pt x="8314" y="31321"/>
                  </a:cubicBezTo>
                  <a:cubicBezTo>
                    <a:pt x="8261" y="37513"/>
                    <a:pt x="12712" y="38338"/>
                    <a:pt x="15088" y="38338"/>
                  </a:cubicBezTo>
                  <a:cubicBezTo>
                    <a:pt x="15951" y="38338"/>
                    <a:pt x="16541" y="38229"/>
                    <a:pt x="16541" y="38229"/>
                  </a:cubicBezTo>
                  <a:cubicBezTo>
                    <a:pt x="17803" y="40839"/>
                    <a:pt x="19464" y="41628"/>
                    <a:pt x="21011" y="41628"/>
                  </a:cubicBezTo>
                  <a:cubicBezTo>
                    <a:pt x="23381" y="41628"/>
                    <a:pt x="25484" y="39777"/>
                    <a:pt x="25484" y="39777"/>
                  </a:cubicBezTo>
                  <a:cubicBezTo>
                    <a:pt x="27170" y="40730"/>
                    <a:pt x="28597" y="41106"/>
                    <a:pt x="29800" y="41106"/>
                  </a:cubicBezTo>
                  <a:cubicBezTo>
                    <a:pt x="34275" y="41106"/>
                    <a:pt x="35646" y="35907"/>
                    <a:pt x="35646" y="35907"/>
                  </a:cubicBezTo>
                  <a:cubicBezTo>
                    <a:pt x="45149" y="35248"/>
                    <a:pt x="41150" y="29056"/>
                    <a:pt x="41150" y="29056"/>
                  </a:cubicBezTo>
                  <a:cubicBezTo>
                    <a:pt x="48875" y="24513"/>
                    <a:pt x="42970" y="19181"/>
                    <a:pt x="42970" y="19181"/>
                  </a:cubicBezTo>
                  <a:cubicBezTo>
                    <a:pt x="46381" y="10309"/>
                    <a:pt x="39143" y="9650"/>
                    <a:pt x="39143" y="9650"/>
                  </a:cubicBezTo>
                  <a:cubicBezTo>
                    <a:pt x="38626" y="5055"/>
                    <a:pt x="31763" y="1"/>
                    <a:pt x="26945" y="1"/>
                  </a:cubicBezTo>
                  <a:close/>
                </a:path>
              </a:pathLst>
            </a:custGeom>
            <a:solidFill>
              <a:srgbClr val="FF51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99" name="Google Shape;4283;p64"/>
            <p:cNvSpPr/>
            <p:nvPr/>
          </p:nvSpPr>
          <p:spPr>
            <a:xfrm>
              <a:off x="4985363" y="3110788"/>
              <a:ext cx="435650" cy="594475"/>
            </a:xfrm>
            <a:custGeom>
              <a:avLst/>
              <a:gdLst/>
              <a:ahLst/>
              <a:cxnLst/>
              <a:rect l="l" t="t" r="r" b="b"/>
              <a:pathLst>
                <a:path w="17426" h="23779" extrusionOk="0">
                  <a:moveTo>
                    <a:pt x="7755" y="1"/>
                  </a:moveTo>
                  <a:cubicBezTo>
                    <a:pt x="1" y="1"/>
                    <a:pt x="1387" y="23778"/>
                    <a:pt x="1387" y="23778"/>
                  </a:cubicBezTo>
                  <a:cubicBezTo>
                    <a:pt x="1387" y="23778"/>
                    <a:pt x="17425" y="1978"/>
                    <a:pt x="8654" y="101"/>
                  </a:cubicBezTo>
                  <a:cubicBezTo>
                    <a:pt x="8341" y="33"/>
                    <a:pt x="8042" y="1"/>
                    <a:pt x="7755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00" name="Google Shape;4284;p64"/>
            <p:cNvSpPr/>
            <p:nvPr/>
          </p:nvSpPr>
          <p:spPr>
            <a:xfrm>
              <a:off x="4716538" y="3100663"/>
              <a:ext cx="335100" cy="613200"/>
            </a:xfrm>
            <a:custGeom>
              <a:avLst/>
              <a:gdLst/>
              <a:ahLst/>
              <a:cxnLst/>
              <a:rect l="l" t="t" r="r" b="b"/>
              <a:pathLst>
                <a:path w="13404" h="24528" extrusionOk="0">
                  <a:moveTo>
                    <a:pt x="7333" y="1"/>
                  </a:moveTo>
                  <a:cubicBezTo>
                    <a:pt x="7141" y="1"/>
                    <a:pt x="6943" y="25"/>
                    <a:pt x="6736" y="76"/>
                  </a:cubicBezTo>
                  <a:cubicBezTo>
                    <a:pt x="0" y="1738"/>
                    <a:pt x="12326" y="24527"/>
                    <a:pt x="12326" y="24527"/>
                  </a:cubicBezTo>
                  <a:cubicBezTo>
                    <a:pt x="12326" y="24527"/>
                    <a:pt x="13404" y="1"/>
                    <a:pt x="7333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01" name="Google Shape;4285;p64"/>
            <p:cNvSpPr/>
            <p:nvPr/>
          </p:nvSpPr>
          <p:spPr>
            <a:xfrm>
              <a:off x="4421288" y="3262088"/>
              <a:ext cx="603425" cy="451775"/>
            </a:xfrm>
            <a:custGeom>
              <a:avLst/>
              <a:gdLst/>
              <a:ahLst/>
              <a:cxnLst/>
              <a:rect l="l" t="t" r="r" b="b"/>
              <a:pathLst>
                <a:path w="24137" h="18071" extrusionOk="0">
                  <a:moveTo>
                    <a:pt x="7998" y="1"/>
                  </a:moveTo>
                  <a:cubicBezTo>
                    <a:pt x="7175" y="1"/>
                    <a:pt x="6415" y="311"/>
                    <a:pt x="5747" y="1014"/>
                  </a:cubicBezTo>
                  <a:cubicBezTo>
                    <a:pt x="0" y="7091"/>
                    <a:pt x="24136" y="18070"/>
                    <a:pt x="24136" y="18070"/>
                  </a:cubicBezTo>
                  <a:cubicBezTo>
                    <a:pt x="24136" y="18070"/>
                    <a:pt x="14267" y="1"/>
                    <a:pt x="7998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02" name="Google Shape;4286;p64"/>
            <p:cNvSpPr/>
            <p:nvPr/>
          </p:nvSpPr>
          <p:spPr>
            <a:xfrm>
              <a:off x="4362513" y="3500413"/>
              <a:ext cx="662200" cy="213450"/>
            </a:xfrm>
            <a:custGeom>
              <a:avLst/>
              <a:gdLst/>
              <a:ahLst/>
              <a:cxnLst/>
              <a:rect l="l" t="t" r="r" b="b"/>
              <a:pathLst>
                <a:path w="26488" h="8538" extrusionOk="0">
                  <a:moveTo>
                    <a:pt x="5572" y="0"/>
                  </a:moveTo>
                  <a:cubicBezTo>
                    <a:pt x="3982" y="0"/>
                    <a:pt x="2816" y="481"/>
                    <a:pt x="2365" y="1672"/>
                  </a:cubicBezTo>
                  <a:cubicBezTo>
                    <a:pt x="0" y="7892"/>
                    <a:pt x="26487" y="8537"/>
                    <a:pt x="26487" y="8537"/>
                  </a:cubicBezTo>
                  <a:cubicBezTo>
                    <a:pt x="26487" y="8537"/>
                    <a:pt x="12268" y="0"/>
                    <a:pt x="5572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03" name="Google Shape;4287;p64"/>
            <p:cNvSpPr/>
            <p:nvPr/>
          </p:nvSpPr>
          <p:spPr>
            <a:xfrm>
              <a:off x="5024688" y="3253563"/>
              <a:ext cx="570100" cy="460650"/>
            </a:xfrm>
            <a:custGeom>
              <a:avLst/>
              <a:gdLst/>
              <a:ahLst/>
              <a:cxnLst/>
              <a:rect l="l" t="t" r="r" b="b"/>
              <a:pathLst>
                <a:path w="22804" h="18426" extrusionOk="0">
                  <a:moveTo>
                    <a:pt x="16118" y="1"/>
                  </a:moveTo>
                  <a:cubicBezTo>
                    <a:pt x="10304" y="1"/>
                    <a:pt x="0" y="18411"/>
                    <a:pt x="0" y="18411"/>
                  </a:cubicBezTo>
                  <a:lnTo>
                    <a:pt x="0" y="18425"/>
                  </a:lnTo>
                  <a:cubicBezTo>
                    <a:pt x="0" y="18425"/>
                    <a:pt x="22803" y="3691"/>
                    <a:pt x="17386" y="352"/>
                  </a:cubicBezTo>
                  <a:cubicBezTo>
                    <a:pt x="16995" y="112"/>
                    <a:pt x="16570" y="1"/>
                    <a:pt x="16118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04" name="Google Shape;4288;p64"/>
            <p:cNvSpPr/>
            <p:nvPr/>
          </p:nvSpPr>
          <p:spPr>
            <a:xfrm>
              <a:off x="5024688" y="3500488"/>
              <a:ext cx="661100" cy="213375"/>
            </a:xfrm>
            <a:custGeom>
              <a:avLst/>
              <a:gdLst/>
              <a:ahLst/>
              <a:cxnLst/>
              <a:rect l="l" t="t" r="r" b="b"/>
              <a:pathLst>
                <a:path w="26444" h="8535" extrusionOk="0">
                  <a:moveTo>
                    <a:pt x="20860" y="1"/>
                  </a:moveTo>
                  <a:cubicBezTo>
                    <a:pt x="14130" y="1"/>
                    <a:pt x="0" y="8534"/>
                    <a:pt x="0" y="8534"/>
                  </a:cubicBezTo>
                  <a:cubicBezTo>
                    <a:pt x="0" y="8534"/>
                    <a:pt x="26444" y="8204"/>
                    <a:pt x="24151" y="1769"/>
                  </a:cubicBezTo>
                  <a:cubicBezTo>
                    <a:pt x="23701" y="508"/>
                    <a:pt x="22500" y="1"/>
                    <a:pt x="20860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05" name="Google Shape;4289;p64"/>
            <p:cNvSpPr/>
            <p:nvPr/>
          </p:nvSpPr>
          <p:spPr>
            <a:xfrm>
              <a:off x="5024688" y="3713838"/>
              <a:ext cx="640325" cy="215100"/>
            </a:xfrm>
            <a:custGeom>
              <a:avLst/>
              <a:gdLst/>
              <a:ahLst/>
              <a:cxnLst/>
              <a:rect l="l" t="t" r="r" b="b"/>
              <a:pathLst>
                <a:path w="25613" h="8604" extrusionOk="0">
                  <a:moveTo>
                    <a:pt x="0" y="0"/>
                  </a:moveTo>
                  <a:cubicBezTo>
                    <a:pt x="0" y="0"/>
                    <a:pt x="15040" y="8604"/>
                    <a:pt x="21368" y="8604"/>
                  </a:cubicBezTo>
                  <a:cubicBezTo>
                    <a:pt x="22775" y="8604"/>
                    <a:pt x="23752" y="8178"/>
                    <a:pt x="24036" y="7138"/>
                  </a:cubicBezTo>
                  <a:cubicBezTo>
                    <a:pt x="25613" y="1419"/>
                    <a:pt x="1" y="0"/>
                    <a:pt x="0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06" name="Google Shape;4290;p64"/>
            <p:cNvSpPr/>
            <p:nvPr/>
          </p:nvSpPr>
          <p:spPr>
            <a:xfrm>
              <a:off x="5020013" y="3705238"/>
              <a:ext cx="567975" cy="454875"/>
            </a:xfrm>
            <a:custGeom>
              <a:avLst/>
              <a:gdLst/>
              <a:ahLst/>
              <a:cxnLst/>
              <a:rect l="l" t="t" r="r" b="b"/>
              <a:pathLst>
                <a:path w="22719" h="18195" extrusionOk="0">
                  <a:moveTo>
                    <a:pt x="1" y="0"/>
                  </a:moveTo>
                  <a:cubicBezTo>
                    <a:pt x="1" y="1"/>
                    <a:pt x="11600" y="18194"/>
                    <a:pt x="16972" y="18194"/>
                  </a:cubicBezTo>
                  <a:cubicBezTo>
                    <a:pt x="17520" y="18194"/>
                    <a:pt x="18004" y="18005"/>
                    <a:pt x="18404" y="17586"/>
                  </a:cubicBezTo>
                  <a:cubicBezTo>
                    <a:pt x="22718" y="13057"/>
                    <a:pt x="331" y="201"/>
                    <a:pt x="1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07" name="Google Shape;4291;p64"/>
            <p:cNvSpPr/>
            <p:nvPr/>
          </p:nvSpPr>
          <p:spPr>
            <a:xfrm>
              <a:off x="5003438" y="3712038"/>
              <a:ext cx="349125" cy="611875"/>
            </a:xfrm>
            <a:custGeom>
              <a:avLst/>
              <a:gdLst/>
              <a:ahLst/>
              <a:cxnLst/>
              <a:rect l="l" t="t" r="r" b="b"/>
              <a:pathLst>
                <a:path w="13965" h="24475" extrusionOk="0">
                  <a:moveTo>
                    <a:pt x="793" y="0"/>
                  </a:moveTo>
                  <a:cubicBezTo>
                    <a:pt x="793" y="1"/>
                    <a:pt x="0" y="24475"/>
                    <a:pt x="6314" y="24475"/>
                  </a:cubicBezTo>
                  <a:cubicBezTo>
                    <a:pt x="6520" y="24475"/>
                    <a:pt x="6734" y="24448"/>
                    <a:pt x="6956" y="24394"/>
                  </a:cubicBezTo>
                  <a:cubicBezTo>
                    <a:pt x="13964" y="22689"/>
                    <a:pt x="793" y="1"/>
                    <a:pt x="793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08" name="Google Shape;4292;p64"/>
            <p:cNvSpPr/>
            <p:nvPr/>
          </p:nvSpPr>
          <p:spPr>
            <a:xfrm>
              <a:off x="4710088" y="3712038"/>
              <a:ext cx="313175" cy="607550"/>
            </a:xfrm>
            <a:custGeom>
              <a:avLst/>
              <a:gdLst/>
              <a:ahLst/>
              <a:cxnLst/>
              <a:rect l="l" t="t" r="r" b="b"/>
              <a:pathLst>
                <a:path w="12527" h="24302" extrusionOk="0">
                  <a:moveTo>
                    <a:pt x="12527" y="0"/>
                  </a:moveTo>
                  <a:cubicBezTo>
                    <a:pt x="12526" y="1"/>
                    <a:pt x="0" y="22531"/>
                    <a:pt x="5819" y="24222"/>
                  </a:cubicBezTo>
                  <a:cubicBezTo>
                    <a:pt x="6004" y="24276"/>
                    <a:pt x="6183" y="24302"/>
                    <a:pt x="6357" y="24302"/>
                  </a:cubicBezTo>
                  <a:cubicBezTo>
                    <a:pt x="11707" y="24302"/>
                    <a:pt x="12527" y="2"/>
                    <a:pt x="12527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09" name="Google Shape;4293;p64"/>
            <p:cNvSpPr/>
            <p:nvPr/>
          </p:nvSpPr>
          <p:spPr>
            <a:xfrm>
              <a:off x="4409813" y="3712038"/>
              <a:ext cx="613450" cy="441400"/>
            </a:xfrm>
            <a:custGeom>
              <a:avLst/>
              <a:gdLst/>
              <a:ahLst/>
              <a:cxnLst/>
              <a:rect l="l" t="t" r="r" b="b"/>
              <a:pathLst>
                <a:path w="24538" h="17656" extrusionOk="0">
                  <a:moveTo>
                    <a:pt x="24538" y="0"/>
                  </a:moveTo>
                  <a:cubicBezTo>
                    <a:pt x="24537" y="1"/>
                    <a:pt x="0" y="12398"/>
                    <a:pt x="6106" y="17013"/>
                  </a:cubicBezTo>
                  <a:cubicBezTo>
                    <a:pt x="6693" y="17456"/>
                    <a:pt x="7338" y="17656"/>
                    <a:pt x="8024" y="17656"/>
                  </a:cubicBezTo>
                  <a:cubicBezTo>
                    <a:pt x="14469" y="17656"/>
                    <a:pt x="24538" y="1"/>
                    <a:pt x="24538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10" name="Google Shape;4294;p64"/>
            <p:cNvSpPr/>
            <p:nvPr/>
          </p:nvSpPr>
          <p:spPr>
            <a:xfrm>
              <a:off x="4359838" y="3711938"/>
              <a:ext cx="663425" cy="208425"/>
            </a:xfrm>
            <a:custGeom>
              <a:avLst/>
              <a:gdLst/>
              <a:ahLst/>
              <a:cxnLst/>
              <a:rect l="l" t="t" r="r" b="b"/>
              <a:pathLst>
                <a:path w="26537" h="8337" extrusionOk="0">
                  <a:moveTo>
                    <a:pt x="25753" y="0"/>
                  </a:moveTo>
                  <a:cubicBezTo>
                    <a:pt x="21353" y="0"/>
                    <a:pt x="1" y="312"/>
                    <a:pt x="2329" y="6397"/>
                  </a:cubicBezTo>
                  <a:cubicBezTo>
                    <a:pt x="2860" y="7784"/>
                    <a:pt x="4188" y="8336"/>
                    <a:pt x="5964" y="8336"/>
                  </a:cubicBezTo>
                  <a:cubicBezTo>
                    <a:pt x="12865" y="8336"/>
                    <a:pt x="26537" y="4"/>
                    <a:pt x="26537" y="4"/>
                  </a:cubicBezTo>
                  <a:cubicBezTo>
                    <a:pt x="26537" y="4"/>
                    <a:pt x="26255" y="0"/>
                    <a:pt x="25753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11" name="Google Shape;4295;p64"/>
            <p:cNvSpPr/>
            <p:nvPr/>
          </p:nvSpPr>
          <p:spPr>
            <a:xfrm>
              <a:off x="4465713" y="3158988"/>
              <a:ext cx="1109000" cy="1097775"/>
            </a:xfrm>
            <a:custGeom>
              <a:avLst/>
              <a:gdLst/>
              <a:ahLst/>
              <a:cxnLst/>
              <a:rect l="l" t="t" r="r" b="b"/>
              <a:pathLst>
                <a:path w="44360" h="43911" extrusionOk="0">
                  <a:moveTo>
                    <a:pt x="28768" y="1"/>
                  </a:moveTo>
                  <a:cubicBezTo>
                    <a:pt x="27055" y="1"/>
                    <a:pt x="26172" y="9252"/>
                    <a:pt x="26172" y="9252"/>
                  </a:cubicBezTo>
                  <a:lnTo>
                    <a:pt x="19779" y="8994"/>
                  </a:lnTo>
                  <a:cubicBezTo>
                    <a:pt x="19779" y="8994"/>
                    <a:pt x="19364" y="638"/>
                    <a:pt x="17916" y="380"/>
                  </a:cubicBezTo>
                  <a:cubicBezTo>
                    <a:pt x="17896" y="376"/>
                    <a:pt x="17876" y="375"/>
                    <a:pt x="17858" y="375"/>
                  </a:cubicBezTo>
                  <a:cubicBezTo>
                    <a:pt x="16521" y="375"/>
                    <a:pt x="18891" y="9309"/>
                    <a:pt x="18891" y="9309"/>
                  </a:cubicBezTo>
                  <a:lnTo>
                    <a:pt x="14290" y="11660"/>
                  </a:lnTo>
                  <a:cubicBezTo>
                    <a:pt x="14290" y="11660"/>
                    <a:pt x="8223" y="6400"/>
                    <a:pt x="6371" y="6400"/>
                  </a:cubicBezTo>
                  <a:cubicBezTo>
                    <a:pt x="6249" y="6400"/>
                    <a:pt x="6145" y="6422"/>
                    <a:pt x="6063" y="6471"/>
                  </a:cubicBezTo>
                  <a:cubicBezTo>
                    <a:pt x="4730" y="7245"/>
                    <a:pt x="13086" y="12677"/>
                    <a:pt x="13086" y="12677"/>
                  </a:cubicBezTo>
                  <a:lnTo>
                    <a:pt x="9388" y="16877"/>
                  </a:lnTo>
                  <a:cubicBezTo>
                    <a:pt x="9388" y="16877"/>
                    <a:pt x="4335" y="15444"/>
                    <a:pt x="1851" y="15444"/>
                  </a:cubicBezTo>
                  <a:cubicBezTo>
                    <a:pt x="1144" y="15444"/>
                    <a:pt x="645" y="15560"/>
                    <a:pt x="531" y="15859"/>
                  </a:cubicBezTo>
                  <a:cubicBezTo>
                    <a:pt x="0" y="17206"/>
                    <a:pt x="8242" y="18410"/>
                    <a:pt x="8242" y="18410"/>
                  </a:cubicBezTo>
                  <a:lnTo>
                    <a:pt x="8672" y="23613"/>
                  </a:lnTo>
                  <a:cubicBezTo>
                    <a:pt x="8672" y="23613"/>
                    <a:pt x="172" y="25677"/>
                    <a:pt x="502" y="27239"/>
                  </a:cubicBezTo>
                  <a:cubicBezTo>
                    <a:pt x="565" y="27536"/>
                    <a:pt x="913" y="27655"/>
                    <a:pt x="1434" y="27655"/>
                  </a:cubicBezTo>
                  <a:cubicBezTo>
                    <a:pt x="3636" y="27655"/>
                    <a:pt x="8929" y="25519"/>
                    <a:pt x="8929" y="25519"/>
                  </a:cubicBezTo>
                  <a:lnTo>
                    <a:pt x="11008" y="29719"/>
                  </a:lnTo>
                  <a:cubicBezTo>
                    <a:pt x="11008" y="29719"/>
                    <a:pt x="4314" y="35724"/>
                    <a:pt x="5346" y="36928"/>
                  </a:cubicBezTo>
                  <a:cubicBezTo>
                    <a:pt x="5436" y="37031"/>
                    <a:pt x="5564" y="37078"/>
                    <a:pt x="5723" y="37078"/>
                  </a:cubicBezTo>
                  <a:cubicBezTo>
                    <a:pt x="7428" y="37078"/>
                    <a:pt x="12728" y="31682"/>
                    <a:pt x="12728" y="31682"/>
                  </a:cubicBezTo>
                  <a:cubicBezTo>
                    <a:pt x="12728" y="31682"/>
                    <a:pt x="14574" y="36205"/>
                    <a:pt x="17251" y="36426"/>
                  </a:cubicBezTo>
                  <a:lnTo>
                    <a:pt x="17251" y="36426"/>
                  </a:lnTo>
                  <a:cubicBezTo>
                    <a:pt x="17127" y="36751"/>
                    <a:pt x="14883" y="42679"/>
                    <a:pt x="16096" y="43808"/>
                  </a:cubicBezTo>
                  <a:cubicBezTo>
                    <a:pt x="16170" y="43877"/>
                    <a:pt x="16244" y="43910"/>
                    <a:pt x="16320" y="43910"/>
                  </a:cubicBezTo>
                  <a:cubicBezTo>
                    <a:pt x="17522" y="43910"/>
                    <a:pt x="18905" y="35638"/>
                    <a:pt x="18905" y="35638"/>
                  </a:cubicBezTo>
                  <a:lnTo>
                    <a:pt x="24538" y="35366"/>
                  </a:lnTo>
                  <a:cubicBezTo>
                    <a:pt x="24538" y="35366"/>
                    <a:pt x="26334" y="43911"/>
                    <a:pt x="27927" y="43911"/>
                  </a:cubicBezTo>
                  <a:cubicBezTo>
                    <a:pt x="27944" y="43911"/>
                    <a:pt x="27961" y="43910"/>
                    <a:pt x="27978" y="43908"/>
                  </a:cubicBezTo>
                  <a:cubicBezTo>
                    <a:pt x="29583" y="43736"/>
                    <a:pt x="25785" y="34749"/>
                    <a:pt x="25785" y="34749"/>
                  </a:cubicBezTo>
                  <a:lnTo>
                    <a:pt x="30643" y="34362"/>
                  </a:lnTo>
                  <a:lnTo>
                    <a:pt x="32120" y="33918"/>
                  </a:lnTo>
                  <a:cubicBezTo>
                    <a:pt x="32120" y="33918"/>
                    <a:pt x="36910" y="37362"/>
                    <a:pt x="38209" y="37362"/>
                  </a:cubicBezTo>
                  <a:cubicBezTo>
                    <a:pt x="38264" y="37362"/>
                    <a:pt x="38313" y="37356"/>
                    <a:pt x="38354" y="37344"/>
                  </a:cubicBezTo>
                  <a:cubicBezTo>
                    <a:pt x="39401" y="37043"/>
                    <a:pt x="33639" y="32671"/>
                    <a:pt x="33639" y="32671"/>
                  </a:cubicBezTo>
                  <a:lnTo>
                    <a:pt x="37007" y="28300"/>
                  </a:lnTo>
                  <a:cubicBezTo>
                    <a:pt x="37007" y="28300"/>
                    <a:pt x="40697" y="29268"/>
                    <a:pt x="42627" y="29268"/>
                  </a:cubicBezTo>
                  <a:cubicBezTo>
                    <a:pt x="43237" y="29268"/>
                    <a:pt x="43672" y="29171"/>
                    <a:pt x="43758" y="28916"/>
                  </a:cubicBezTo>
                  <a:cubicBezTo>
                    <a:pt x="44116" y="27855"/>
                    <a:pt x="36978" y="27225"/>
                    <a:pt x="36978" y="27225"/>
                  </a:cubicBezTo>
                  <a:lnTo>
                    <a:pt x="38096" y="19543"/>
                  </a:lnTo>
                  <a:cubicBezTo>
                    <a:pt x="38096" y="19543"/>
                    <a:pt x="44360" y="17264"/>
                    <a:pt x="43772" y="16017"/>
                  </a:cubicBezTo>
                  <a:cubicBezTo>
                    <a:pt x="43663" y="15785"/>
                    <a:pt x="43346" y="15691"/>
                    <a:pt x="42900" y="15691"/>
                  </a:cubicBezTo>
                  <a:cubicBezTo>
                    <a:pt x="40946" y="15691"/>
                    <a:pt x="36534" y="17507"/>
                    <a:pt x="36534" y="17507"/>
                  </a:cubicBezTo>
                  <a:lnTo>
                    <a:pt x="32607" y="12018"/>
                  </a:lnTo>
                  <a:cubicBezTo>
                    <a:pt x="32607" y="12018"/>
                    <a:pt x="38985" y="7503"/>
                    <a:pt x="38469" y="6056"/>
                  </a:cubicBezTo>
                  <a:cubicBezTo>
                    <a:pt x="38421" y="5919"/>
                    <a:pt x="38318" y="5856"/>
                    <a:pt x="38171" y="5856"/>
                  </a:cubicBezTo>
                  <a:cubicBezTo>
                    <a:pt x="36754" y="5856"/>
                    <a:pt x="31245" y="11660"/>
                    <a:pt x="31245" y="11660"/>
                  </a:cubicBezTo>
                  <a:lnTo>
                    <a:pt x="27763" y="9151"/>
                  </a:lnTo>
                  <a:cubicBezTo>
                    <a:pt x="27763" y="9151"/>
                    <a:pt x="30729" y="538"/>
                    <a:pt x="28909" y="22"/>
                  </a:cubicBezTo>
                  <a:cubicBezTo>
                    <a:pt x="28861" y="8"/>
                    <a:pt x="28814" y="1"/>
                    <a:pt x="28768" y="1"/>
                  </a:cubicBezTo>
                  <a:close/>
                </a:path>
              </a:pathLst>
            </a:custGeom>
            <a:solidFill>
              <a:srgbClr val="0092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12" name="Google Shape;4296;p64"/>
            <p:cNvSpPr/>
            <p:nvPr/>
          </p:nvSpPr>
          <p:spPr>
            <a:xfrm>
              <a:off x="4502613" y="3220788"/>
              <a:ext cx="1011550" cy="973325"/>
            </a:xfrm>
            <a:custGeom>
              <a:avLst/>
              <a:gdLst/>
              <a:ahLst/>
              <a:cxnLst/>
              <a:rect l="l" t="t" r="r" b="b"/>
              <a:pathLst>
                <a:path w="40462" h="38933" extrusionOk="0">
                  <a:moveTo>
                    <a:pt x="20998" y="0"/>
                  </a:moveTo>
                  <a:cubicBezTo>
                    <a:pt x="13129" y="0"/>
                    <a:pt x="6020" y="4745"/>
                    <a:pt x="3010" y="12011"/>
                  </a:cubicBezTo>
                  <a:cubicBezTo>
                    <a:pt x="1" y="19292"/>
                    <a:pt x="1663" y="27662"/>
                    <a:pt x="7239" y="33238"/>
                  </a:cubicBezTo>
                  <a:cubicBezTo>
                    <a:pt x="10958" y="36957"/>
                    <a:pt x="15934" y="38933"/>
                    <a:pt x="21000" y="38933"/>
                  </a:cubicBezTo>
                  <a:cubicBezTo>
                    <a:pt x="23509" y="38933"/>
                    <a:pt x="26040" y="38448"/>
                    <a:pt x="28451" y="37451"/>
                  </a:cubicBezTo>
                  <a:cubicBezTo>
                    <a:pt x="35717" y="34442"/>
                    <a:pt x="40462" y="27347"/>
                    <a:pt x="40462" y="19464"/>
                  </a:cubicBezTo>
                  <a:cubicBezTo>
                    <a:pt x="40462" y="8715"/>
                    <a:pt x="31747" y="0"/>
                    <a:pt x="20998" y="0"/>
                  </a:cubicBezTo>
                  <a:close/>
                </a:path>
              </a:pathLst>
            </a:custGeom>
            <a:solidFill>
              <a:srgbClr val="FFD3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13" name="Google Shape;4297;p64"/>
            <p:cNvSpPr/>
            <p:nvPr/>
          </p:nvSpPr>
          <p:spPr>
            <a:xfrm>
              <a:off x="4614763" y="3287063"/>
              <a:ext cx="817700" cy="812700"/>
            </a:xfrm>
            <a:custGeom>
              <a:avLst/>
              <a:gdLst/>
              <a:ahLst/>
              <a:cxnLst/>
              <a:rect l="l" t="t" r="r" b="b"/>
              <a:pathLst>
                <a:path w="32708" h="32508" extrusionOk="0">
                  <a:moveTo>
                    <a:pt x="12370" y="1"/>
                  </a:moveTo>
                  <a:cubicBezTo>
                    <a:pt x="12312" y="1"/>
                    <a:pt x="12269" y="15"/>
                    <a:pt x="12212" y="15"/>
                  </a:cubicBezTo>
                  <a:cubicBezTo>
                    <a:pt x="11237" y="144"/>
                    <a:pt x="11166" y="1463"/>
                    <a:pt x="11438" y="2982"/>
                  </a:cubicBezTo>
                  <a:cubicBezTo>
                    <a:pt x="12312" y="4415"/>
                    <a:pt x="13043" y="5920"/>
                    <a:pt x="13631" y="7483"/>
                  </a:cubicBezTo>
                  <a:cubicBezTo>
                    <a:pt x="13918" y="7397"/>
                    <a:pt x="14204" y="7325"/>
                    <a:pt x="14505" y="7268"/>
                  </a:cubicBezTo>
                  <a:cubicBezTo>
                    <a:pt x="14233" y="5232"/>
                    <a:pt x="14090" y="3226"/>
                    <a:pt x="14247" y="1592"/>
                  </a:cubicBezTo>
                  <a:cubicBezTo>
                    <a:pt x="13717" y="675"/>
                    <a:pt x="13086" y="1"/>
                    <a:pt x="12370" y="1"/>
                  </a:cubicBezTo>
                  <a:close/>
                  <a:moveTo>
                    <a:pt x="20840" y="273"/>
                  </a:moveTo>
                  <a:cubicBezTo>
                    <a:pt x="20109" y="273"/>
                    <a:pt x="19450" y="1234"/>
                    <a:pt x="18920" y="2423"/>
                  </a:cubicBezTo>
                  <a:cubicBezTo>
                    <a:pt x="18934" y="4057"/>
                    <a:pt x="18819" y="5691"/>
                    <a:pt x="18576" y="7311"/>
                  </a:cubicBezTo>
                  <a:cubicBezTo>
                    <a:pt x="18948" y="7397"/>
                    <a:pt x="19307" y="7497"/>
                    <a:pt x="19665" y="7626"/>
                  </a:cubicBezTo>
                  <a:cubicBezTo>
                    <a:pt x="20253" y="6150"/>
                    <a:pt x="20969" y="4716"/>
                    <a:pt x="21801" y="3340"/>
                  </a:cubicBezTo>
                  <a:cubicBezTo>
                    <a:pt x="21915" y="1778"/>
                    <a:pt x="21772" y="345"/>
                    <a:pt x="20912" y="273"/>
                  </a:cubicBezTo>
                  <a:close/>
                  <a:moveTo>
                    <a:pt x="5213" y="4142"/>
                  </a:moveTo>
                  <a:cubicBezTo>
                    <a:pt x="4864" y="4142"/>
                    <a:pt x="4542" y="4255"/>
                    <a:pt x="4272" y="4458"/>
                  </a:cubicBezTo>
                  <a:cubicBezTo>
                    <a:pt x="3469" y="5103"/>
                    <a:pt x="3842" y="6293"/>
                    <a:pt x="4630" y="7526"/>
                  </a:cubicBezTo>
                  <a:cubicBezTo>
                    <a:pt x="6006" y="8257"/>
                    <a:pt x="7540" y="9317"/>
                    <a:pt x="9045" y="10492"/>
                  </a:cubicBezTo>
                  <a:cubicBezTo>
                    <a:pt x="9303" y="10191"/>
                    <a:pt x="9575" y="9905"/>
                    <a:pt x="9861" y="9647"/>
                  </a:cubicBezTo>
                  <a:cubicBezTo>
                    <a:pt x="8486" y="7870"/>
                    <a:pt x="7253" y="6021"/>
                    <a:pt x="6579" y="4444"/>
                  </a:cubicBezTo>
                  <a:cubicBezTo>
                    <a:pt x="6164" y="4258"/>
                    <a:pt x="5719" y="4157"/>
                    <a:pt x="5275" y="4143"/>
                  </a:cubicBezTo>
                  <a:cubicBezTo>
                    <a:pt x="5254" y="4142"/>
                    <a:pt x="5233" y="4142"/>
                    <a:pt x="5213" y="4142"/>
                  </a:cubicBezTo>
                  <a:close/>
                  <a:moveTo>
                    <a:pt x="28002" y="5073"/>
                  </a:moveTo>
                  <a:cubicBezTo>
                    <a:pt x="27985" y="5073"/>
                    <a:pt x="27967" y="5073"/>
                    <a:pt x="27949" y="5075"/>
                  </a:cubicBezTo>
                  <a:lnTo>
                    <a:pt x="27935" y="5075"/>
                  </a:lnTo>
                  <a:cubicBezTo>
                    <a:pt x="27290" y="5075"/>
                    <a:pt x="26401" y="5548"/>
                    <a:pt x="25541" y="6150"/>
                  </a:cubicBezTo>
                  <a:cubicBezTo>
                    <a:pt x="24782" y="7382"/>
                    <a:pt x="23965" y="8572"/>
                    <a:pt x="23062" y="9704"/>
                  </a:cubicBezTo>
                  <a:cubicBezTo>
                    <a:pt x="23363" y="9991"/>
                    <a:pt x="23650" y="10292"/>
                    <a:pt x="23907" y="10607"/>
                  </a:cubicBezTo>
                  <a:cubicBezTo>
                    <a:pt x="24911" y="9833"/>
                    <a:pt x="25943" y="9116"/>
                    <a:pt x="27032" y="8472"/>
                  </a:cubicBezTo>
                  <a:cubicBezTo>
                    <a:pt x="28193" y="7196"/>
                    <a:pt x="29211" y="5734"/>
                    <a:pt x="28465" y="5218"/>
                  </a:cubicBezTo>
                  <a:cubicBezTo>
                    <a:pt x="28324" y="5128"/>
                    <a:pt x="28159" y="5073"/>
                    <a:pt x="28002" y="5073"/>
                  </a:cubicBezTo>
                  <a:close/>
                  <a:moveTo>
                    <a:pt x="29770" y="11811"/>
                  </a:moveTo>
                  <a:lnTo>
                    <a:pt x="29741" y="11825"/>
                  </a:lnTo>
                  <a:cubicBezTo>
                    <a:pt x="29742" y="11825"/>
                    <a:pt x="29743" y="11825"/>
                    <a:pt x="29744" y="11825"/>
                  </a:cubicBezTo>
                  <a:lnTo>
                    <a:pt x="29743" y="11825"/>
                  </a:lnTo>
                  <a:cubicBezTo>
                    <a:pt x="29752" y="11821"/>
                    <a:pt x="29761" y="11816"/>
                    <a:pt x="29770" y="11811"/>
                  </a:cubicBezTo>
                  <a:close/>
                  <a:moveTo>
                    <a:pt x="29743" y="11825"/>
                  </a:moveTo>
                  <a:lnTo>
                    <a:pt x="29743" y="11825"/>
                  </a:lnTo>
                  <a:cubicBezTo>
                    <a:pt x="28419" y="12551"/>
                    <a:pt x="27066" y="13205"/>
                    <a:pt x="25670" y="13775"/>
                  </a:cubicBezTo>
                  <a:cubicBezTo>
                    <a:pt x="25814" y="14205"/>
                    <a:pt x="25914" y="14635"/>
                    <a:pt x="26000" y="15064"/>
                  </a:cubicBezTo>
                  <a:cubicBezTo>
                    <a:pt x="27276" y="14864"/>
                    <a:pt x="28551" y="14749"/>
                    <a:pt x="29841" y="14692"/>
                  </a:cubicBezTo>
                  <a:cubicBezTo>
                    <a:pt x="31360" y="14133"/>
                    <a:pt x="32708" y="13402"/>
                    <a:pt x="32392" y="12657"/>
                  </a:cubicBezTo>
                  <a:cubicBezTo>
                    <a:pt x="32120" y="12041"/>
                    <a:pt x="31004" y="11826"/>
                    <a:pt x="29744" y="11825"/>
                  </a:cubicBezTo>
                  <a:close/>
                  <a:moveTo>
                    <a:pt x="2996" y="11711"/>
                  </a:moveTo>
                  <a:cubicBezTo>
                    <a:pt x="1678" y="11711"/>
                    <a:pt x="488" y="11926"/>
                    <a:pt x="259" y="12657"/>
                  </a:cubicBezTo>
                  <a:cubicBezTo>
                    <a:pt x="15" y="13431"/>
                    <a:pt x="846" y="14276"/>
                    <a:pt x="1878" y="15007"/>
                  </a:cubicBezTo>
                  <a:lnTo>
                    <a:pt x="2423" y="15007"/>
                  </a:lnTo>
                  <a:cubicBezTo>
                    <a:pt x="3885" y="15021"/>
                    <a:pt x="5347" y="15122"/>
                    <a:pt x="6809" y="15308"/>
                  </a:cubicBezTo>
                  <a:cubicBezTo>
                    <a:pt x="6895" y="14764"/>
                    <a:pt x="7024" y="14219"/>
                    <a:pt x="7196" y="13689"/>
                  </a:cubicBezTo>
                  <a:cubicBezTo>
                    <a:pt x="5877" y="13115"/>
                    <a:pt x="4601" y="12470"/>
                    <a:pt x="3369" y="11739"/>
                  </a:cubicBezTo>
                  <a:lnTo>
                    <a:pt x="3010" y="11739"/>
                  </a:lnTo>
                  <a:lnTo>
                    <a:pt x="2996" y="11711"/>
                  </a:lnTo>
                  <a:close/>
                  <a:moveTo>
                    <a:pt x="25971" y="18805"/>
                  </a:moveTo>
                  <a:cubicBezTo>
                    <a:pt x="25857" y="19307"/>
                    <a:pt x="25713" y="19823"/>
                    <a:pt x="25527" y="20310"/>
                  </a:cubicBezTo>
                  <a:cubicBezTo>
                    <a:pt x="26473" y="20712"/>
                    <a:pt x="27419" y="21127"/>
                    <a:pt x="28293" y="21571"/>
                  </a:cubicBezTo>
                  <a:cubicBezTo>
                    <a:pt x="28881" y="21743"/>
                    <a:pt x="29483" y="21844"/>
                    <a:pt x="30085" y="21858"/>
                  </a:cubicBezTo>
                  <a:cubicBezTo>
                    <a:pt x="30887" y="21858"/>
                    <a:pt x="31489" y="21586"/>
                    <a:pt x="31547" y="20826"/>
                  </a:cubicBezTo>
                  <a:cubicBezTo>
                    <a:pt x="31604" y="20067"/>
                    <a:pt x="31174" y="19522"/>
                    <a:pt x="30529" y="19092"/>
                  </a:cubicBezTo>
                  <a:lnTo>
                    <a:pt x="30357" y="19092"/>
                  </a:lnTo>
                  <a:cubicBezTo>
                    <a:pt x="28895" y="19078"/>
                    <a:pt x="27433" y="18977"/>
                    <a:pt x="25986" y="18805"/>
                  </a:cubicBezTo>
                  <a:close/>
                  <a:moveTo>
                    <a:pt x="6866" y="18562"/>
                  </a:moveTo>
                  <a:cubicBezTo>
                    <a:pt x="5490" y="18691"/>
                    <a:pt x="4114" y="18777"/>
                    <a:pt x="2867" y="18791"/>
                  </a:cubicBezTo>
                  <a:cubicBezTo>
                    <a:pt x="1405" y="19508"/>
                    <a:pt x="1" y="20468"/>
                    <a:pt x="345" y="21371"/>
                  </a:cubicBezTo>
                  <a:cubicBezTo>
                    <a:pt x="502" y="21801"/>
                    <a:pt x="1047" y="21958"/>
                    <a:pt x="1778" y="21958"/>
                  </a:cubicBezTo>
                  <a:cubicBezTo>
                    <a:pt x="2638" y="21930"/>
                    <a:pt x="3483" y="21801"/>
                    <a:pt x="4300" y="21586"/>
                  </a:cubicBezTo>
                  <a:cubicBezTo>
                    <a:pt x="5246" y="21099"/>
                    <a:pt x="6264" y="20626"/>
                    <a:pt x="7310" y="20196"/>
                  </a:cubicBezTo>
                  <a:cubicBezTo>
                    <a:pt x="7124" y="19665"/>
                    <a:pt x="6966" y="19121"/>
                    <a:pt x="6866" y="18562"/>
                  </a:cubicBezTo>
                  <a:close/>
                  <a:moveTo>
                    <a:pt x="23693" y="23306"/>
                  </a:moveTo>
                  <a:cubicBezTo>
                    <a:pt x="23463" y="23564"/>
                    <a:pt x="23220" y="23807"/>
                    <a:pt x="22976" y="24037"/>
                  </a:cubicBezTo>
                  <a:cubicBezTo>
                    <a:pt x="23621" y="24854"/>
                    <a:pt x="24251" y="25699"/>
                    <a:pt x="24810" y="26516"/>
                  </a:cubicBezTo>
                  <a:cubicBezTo>
                    <a:pt x="25627" y="27176"/>
                    <a:pt x="26487" y="27691"/>
                    <a:pt x="27161" y="27691"/>
                  </a:cubicBezTo>
                  <a:cubicBezTo>
                    <a:pt x="27347" y="27691"/>
                    <a:pt x="27534" y="27649"/>
                    <a:pt x="27691" y="27563"/>
                  </a:cubicBezTo>
                  <a:cubicBezTo>
                    <a:pt x="28150" y="27290"/>
                    <a:pt x="28121" y="26717"/>
                    <a:pt x="27849" y="26043"/>
                  </a:cubicBezTo>
                  <a:cubicBezTo>
                    <a:pt x="26387" y="25241"/>
                    <a:pt x="25011" y="24323"/>
                    <a:pt x="23693" y="23306"/>
                  </a:cubicBezTo>
                  <a:close/>
                  <a:moveTo>
                    <a:pt x="9145" y="23277"/>
                  </a:moveTo>
                  <a:cubicBezTo>
                    <a:pt x="7955" y="24180"/>
                    <a:pt x="6694" y="25011"/>
                    <a:pt x="5404" y="25771"/>
                  </a:cubicBezTo>
                  <a:cubicBezTo>
                    <a:pt x="4974" y="26860"/>
                    <a:pt x="4773" y="27878"/>
                    <a:pt x="5275" y="28279"/>
                  </a:cubicBezTo>
                  <a:cubicBezTo>
                    <a:pt x="5404" y="28369"/>
                    <a:pt x="5544" y="28425"/>
                    <a:pt x="5696" y="28425"/>
                  </a:cubicBezTo>
                  <a:cubicBezTo>
                    <a:pt x="5713" y="28425"/>
                    <a:pt x="5730" y="28424"/>
                    <a:pt x="5748" y="28422"/>
                  </a:cubicBezTo>
                  <a:cubicBezTo>
                    <a:pt x="6393" y="28422"/>
                    <a:pt x="7353" y="27835"/>
                    <a:pt x="8314" y="27090"/>
                  </a:cubicBezTo>
                  <a:cubicBezTo>
                    <a:pt x="8873" y="26187"/>
                    <a:pt x="9532" y="25255"/>
                    <a:pt x="10234" y="24338"/>
                  </a:cubicBezTo>
                  <a:cubicBezTo>
                    <a:pt x="9847" y="24008"/>
                    <a:pt x="9489" y="23650"/>
                    <a:pt x="9145" y="23277"/>
                  </a:cubicBezTo>
                  <a:close/>
                  <a:moveTo>
                    <a:pt x="19493" y="26072"/>
                  </a:moveTo>
                  <a:cubicBezTo>
                    <a:pt x="19092" y="26201"/>
                    <a:pt x="18690" y="26301"/>
                    <a:pt x="18275" y="26387"/>
                  </a:cubicBezTo>
                  <a:cubicBezTo>
                    <a:pt x="18418" y="27649"/>
                    <a:pt x="18533" y="28910"/>
                    <a:pt x="18561" y="30085"/>
                  </a:cubicBezTo>
                  <a:cubicBezTo>
                    <a:pt x="19106" y="31045"/>
                    <a:pt x="19694" y="31834"/>
                    <a:pt x="20267" y="31834"/>
                  </a:cubicBezTo>
                  <a:cubicBezTo>
                    <a:pt x="20324" y="31834"/>
                    <a:pt x="20382" y="31834"/>
                    <a:pt x="20439" y="31805"/>
                  </a:cubicBezTo>
                  <a:cubicBezTo>
                    <a:pt x="21041" y="31633"/>
                    <a:pt x="21127" y="30558"/>
                    <a:pt x="21012" y="29340"/>
                  </a:cubicBezTo>
                  <a:cubicBezTo>
                    <a:pt x="20453" y="28279"/>
                    <a:pt x="19937" y="27190"/>
                    <a:pt x="19493" y="26072"/>
                  </a:cubicBezTo>
                  <a:close/>
                  <a:moveTo>
                    <a:pt x="13287" y="26043"/>
                  </a:moveTo>
                  <a:cubicBezTo>
                    <a:pt x="12685" y="27448"/>
                    <a:pt x="12026" y="28809"/>
                    <a:pt x="11266" y="30142"/>
                  </a:cubicBezTo>
                  <a:cubicBezTo>
                    <a:pt x="11309" y="31289"/>
                    <a:pt x="11567" y="32221"/>
                    <a:pt x="12226" y="32464"/>
                  </a:cubicBezTo>
                  <a:cubicBezTo>
                    <a:pt x="12312" y="32493"/>
                    <a:pt x="12398" y="32507"/>
                    <a:pt x="12499" y="32507"/>
                  </a:cubicBezTo>
                  <a:cubicBezTo>
                    <a:pt x="13273" y="32507"/>
                    <a:pt x="13946" y="31346"/>
                    <a:pt x="14491" y="29985"/>
                  </a:cubicBezTo>
                  <a:cubicBezTo>
                    <a:pt x="14520" y="28852"/>
                    <a:pt x="14634" y="27634"/>
                    <a:pt x="14792" y="26416"/>
                  </a:cubicBezTo>
                  <a:cubicBezTo>
                    <a:pt x="14276" y="26330"/>
                    <a:pt x="13774" y="26201"/>
                    <a:pt x="13287" y="26043"/>
                  </a:cubicBezTo>
                  <a:close/>
                </a:path>
              </a:pathLst>
            </a:custGeom>
            <a:solidFill>
              <a:srgbClr val="FF885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14" name="Google Shape;4298;p64"/>
            <p:cNvSpPr/>
            <p:nvPr/>
          </p:nvSpPr>
          <p:spPr>
            <a:xfrm>
              <a:off x="4895338" y="3237588"/>
              <a:ext cx="265125" cy="477350"/>
            </a:xfrm>
            <a:custGeom>
              <a:avLst/>
              <a:gdLst/>
              <a:ahLst/>
              <a:cxnLst/>
              <a:rect l="l" t="t" r="r" b="b"/>
              <a:pathLst>
                <a:path w="10605" h="19094" extrusionOk="0">
                  <a:moveTo>
                    <a:pt x="5419" y="0"/>
                  </a:moveTo>
                  <a:cubicBezTo>
                    <a:pt x="5391" y="0"/>
                    <a:pt x="5361" y="1"/>
                    <a:pt x="5332" y="2"/>
                  </a:cubicBezTo>
                  <a:cubicBezTo>
                    <a:pt x="0" y="217"/>
                    <a:pt x="5332" y="19093"/>
                    <a:pt x="5332" y="19093"/>
                  </a:cubicBezTo>
                  <a:cubicBezTo>
                    <a:pt x="5332" y="19093"/>
                    <a:pt x="10605" y="0"/>
                    <a:pt x="5419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15" name="Google Shape;4299;p64"/>
            <p:cNvSpPr/>
            <p:nvPr/>
          </p:nvSpPr>
          <p:spPr>
            <a:xfrm>
              <a:off x="4664213" y="3294288"/>
              <a:ext cx="364425" cy="420650"/>
            </a:xfrm>
            <a:custGeom>
              <a:avLst/>
              <a:gdLst/>
              <a:ahLst/>
              <a:cxnLst/>
              <a:rect l="l" t="t" r="r" b="b"/>
              <a:pathLst>
                <a:path w="14577" h="16826" extrusionOk="0">
                  <a:moveTo>
                    <a:pt x="6090" y="1"/>
                  </a:moveTo>
                  <a:cubicBezTo>
                    <a:pt x="5789" y="1"/>
                    <a:pt x="5483" y="69"/>
                    <a:pt x="5175" y="214"/>
                  </a:cubicBezTo>
                  <a:cubicBezTo>
                    <a:pt x="1" y="2636"/>
                    <a:pt x="14577" y="16825"/>
                    <a:pt x="14577" y="16825"/>
                  </a:cubicBezTo>
                  <a:cubicBezTo>
                    <a:pt x="14577" y="16825"/>
                    <a:pt x="10827" y="1"/>
                    <a:pt x="6090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16" name="Google Shape;4300;p64"/>
            <p:cNvSpPr/>
            <p:nvPr/>
          </p:nvSpPr>
          <p:spPr>
            <a:xfrm>
              <a:off x="5028613" y="3297963"/>
              <a:ext cx="358000" cy="416975"/>
            </a:xfrm>
            <a:custGeom>
              <a:avLst/>
              <a:gdLst/>
              <a:ahLst/>
              <a:cxnLst/>
              <a:rect l="l" t="t" r="r" b="b"/>
              <a:pathLst>
                <a:path w="14320" h="16679" extrusionOk="0">
                  <a:moveTo>
                    <a:pt x="8717" y="1"/>
                  </a:moveTo>
                  <a:cubicBezTo>
                    <a:pt x="4186" y="1"/>
                    <a:pt x="1" y="16678"/>
                    <a:pt x="1" y="16678"/>
                  </a:cubicBezTo>
                  <a:cubicBezTo>
                    <a:pt x="1" y="16678"/>
                    <a:pt x="14319" y="2259"/>
                    <a:pt x="9489" y="167"/>
                  </a:cubicBezTo>
                  <a:cubicBezTo>
                    <a:pt x="9231" y="54"/>
                    <a:pt x="8974" y="1"/>
                    <a:pt x="8717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17" name="Google Shape;4301;p64"/>
            <p:cNvSpPr/>
            <p:nvPr/>
          </p:nvSpPr>
          <p:spPr>
            <a:xfrm>
              <a:off x="5028613" y="3459863"/>
              <a:ext cx="489850" cy="255075"/>
            </a:xfrm>
            <a:custGeom>
              <a:avLst/>
              <a:gdLst/>
              <a:ahLst/>
              <a:cxnLst/>
              <a:rect l="l" t="t" r="r" b="b"/>
              <a:pathLst>
                <a:path w="19594" h="10203" extrusionOk="0">
                  <a:moveTo>
                    <a:pt x="14702" y="1"/>
                  </a:moveTo>
                  <a:cubicBezTo>
                    <a:pt x="9971" y="1"/>
                    <a:pt x="1" y="10202"/>
                    <a:pt x="1" y="10202"/>
                  </a:cubicBezTo>
                  <a:cubicBezTo>
                    <a:pt x="1" y="10202"/>
                    <a:pt x="19594" y="4225"/>
                    <a:pt x="16340" y="657"/>
                  </a:cubicBezTo>
                  <a:cubicBezTo>
                    <a:pt x="15925" y="201"/>
                    <a:pt x="15365" y="1"/>
                    <a:pt x="14702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18" name="Google Shape;4302;p64"/>
            <p:cNvSpPr/>
            <p:nvPr/>
          </p:nvSpPr>
          <p:spPr>
            <a:xfrm>
              <a:off x="4566388" y="3450788"/>
              <a:ext cx="462250" cy="264150"/>
            </a:xfrm>
            <a:custGeom>
              <a:avLst/>
              <a:gdLst/>
              <a:ahLst/>
              <a:cxnLst/>
              <a:rect l="l" t="t" r="r" b="b"/>
              <a:pathLst>
                <a:path w="18490" h="10566" extrusionOk="0">
                  <a:moveTo>
                    <a:pt x="3604" y="1"/>
                  </a:moveTo>
                  <a:cubicBezTo>
                    <a:pt x="2954" y="1"/>
                    <a:pt x="2454" y="248"/>
                    <a:pt x="2165" y="819"/>
                  </a:cubicBezTo>
                  <a:cubicBezTo>
                    <a:pt x="1" y="5133"/>
                    <a:pt x="18490" y="10565"/>
                    <a:pt x="18490" y="10565"/>
                  </a:cubicBezTo>
                  <a:cubicBezTo>
                    <a:pt x="18490" y="10565"/>
                    <a:pt x="7850" y="1"/>
                    <a:pt x="3604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19" name="Google Shape;4303;p64"/>
            <p:cNvSpPr/>
            <p:nvPr/>
          </p:nvSpPr>
          <p:spPr>
            <a:xfrm>
              <a:off x="4553213" y="3662238"/>
              <a:ext cx="475425" cy="94750"/>
            </a:xfrm>
            <a:custGeom>
              <a:avLst/>
              <a:gdLst/>
              <a:ahLst/>
              <a:cxnLst/>
              <a:rect l="l" t="t" r="r" b="b"/>
              <a:pathLst>
                <a:path w="19017" h="3790" extrusionOk="0">
                  <a:moveTo>
                    <a:pt x="4880" y="0"/>
                  </a:moveTo>
                  <a:cubicBezTo>
                    <a:pt x="2261" y="0"/>
                    <a:pt x="292" y="462"/>
                    <a:pt x="155" y="1820"/>
                  </a:cubicBezTo>
                  <a:cubicBezTo>
                    <a:pt x="0" y="3306"/>
                    <a:pt x="2251" y="3790"/>
                    <a:pt x="5247" y="3790"/>
                  </a:cubicBezTo>
                  <a:cubicBezTo>
                    <a:pt x="10835" y="3790"/>
                    <a:pt x="19017" y="2107"/>
                    <a:pt x="19017" y="2107"/>
                  </a:cubicBezTo>
                  <a:cubicBezTo>
                    <a:pt x="19017" y="2107"/>
                    <a:pt x="10469" y="0"/>
                    <a:pt x="4880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20" name="Google Shape;4304;p64"/>
            <p:cNvSpPr/>
            <p:nvPr/>
          </p:nvSpPr>
          <p:spPr>
            <a:xfrm>
              <a:off x="4702188" y="3714913"/>
              <a:ext cx="326450" cy="408475"/>
            </a:xfrm>
            <a:custGeom>
              <a:avLst/>
              <a:gdLst/>
              <a:ahLst/>
              <a:cxnLst/>
              <a:rect l="l" t="t" r="r" b="b"/>
              <a:pathLst>
                <a:path w="13058" h="16339" extrusionOk="0">
                  <a:moveTo>
                    <a:pt x="13058" y="0"/>
                  </a:moveTo>
                  <a:cubicBezTo>
                    <a:pt x="13057" y="1"/>
                    <a:pt x="1" y="13057"/>
                    <a:pt x="3627" y="16024"/>
                  </a:cubicBezTo>
                  <a:cubicBezTo>
                    <a:pt x="3889" y="16239"/>
                    <a:pt x="4162" y="16339"/>
                    <a:pt x="4444" y="16339"/>
                  </a:cubicBezTo>
                  <a:cubicBezTo>
                    <a:pt x="8051" y="16339"/>
                    <a:pt x="13058" y="1"/>
                    <a:pt x="13058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21" name="Google Shape;4305;p64"/>
            <p:cNvSpPr/>
            <p:nvPr/>
          </p:nvSpPr>
          <p:spPr>
            <a:xfrm>
              <a:off x="4574988" y="3714913"/>
              <a:ext cx="453650" cy="250950"/>
            </a:xfrm>
            <a:custGeom>
              <a:avLst/>
              <a:gdLst/>
              <a:ahLst/>
              <a:cxnLst/>
              <a:rect l="l" t="t" r="r" b="b"/>
              <a:pathLst>
                <a:path w="18146" h="10038" extrusionOk="0">
                  <a:moveTo>
                    <a:pt x="18146" y="0"/>
                  </a:moveTo>
                  <a:lnTo>
                    <a:pt x="18146" y="0"/>
                  </a:lnTo>
                  <a:cubicBezTo>
                    <a:pt x="18145" y="0"/>
                    <a:pt x="1" y="4759"/>
                    <a:pt x="1821" y="9159"/>
                  </a:cubicBezTo>
                  <a:cubicBezTo>
                    <a:pt x="2073" y="9773"/>
                    <a:pt x="2573" y="10037"/>
                    <a:pt x="3247" y="10037"/>
                  </a:cubicBezTo>
                  <a:cubicBezTo>
                    <a:pt x="7398" y="10037"/>
                    <a:pt x="18146" y="0"/>
                    <a:pt x="18146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22" name="Google Shape;4306;p64"/>
            <p:cNvSpPr/>
            <p:nvPr/>
          </p:nvSpPr>
          <p:spPr>
            <a:xfrm>
              <a:off x="5028613" y="3654263"/>
              <a:ext cx="473275" cy="110675"/>
            </a:xfrm>
            <a:custGeom>
              <a:avLst/>
              <a:gdLst/>
              <a:ahLst/>
              <a:cxnLst/>
              <a:rect l="l" t="t" r="r" b="b"/>
              <a:pathLst>
                <a:path w="18931" h="4427" extrusionOk="0">
                  <a:moveTo>
                    <a:pt x="14024" y="1"/>
                  </a:moveTo>
                  <a:cubicBezTo>
                    <a:pt x="8459" y="1"/>
                    <a:pt x="1" y="2426"/>
                    <a:pt x="1" y="2426"/>
                  </a:cubicBezTo>
                  <a:cubicBezTo>
                    <a:pt x="1" y="2426"/>
                    <a:pt x="8205" y="4427"/>
                    <a:pt x="13769" y="4427"/>
                  </a:cubicBezTo>
                  <a:cubicBezTo>
                    <a:pt x="16722" y="4427"/>
                    <a:pt x="18931" y="3863"/>
                    <a:pt x="18777" y="2139"/>
                  </a:cubicBezTo>
                  <a:cubicBezTo>
                    <a:pt x="18639" y="543"/>
                    <a:pt x="16655" y="1"/>
                    <a:pt x="14024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23" name="Google Shape;4307;p64"/>
            <p:cNvSpPr/>
            <p:nvPr/>
          </p:nvSpPr>
          <p:spPr>
            <a:xfrm>
              <a:off x="5028613" y="3714913"/>
              <a:ext cx="462975" cy="250275"/>
            </a:xfrm>
            <a:custGeom>
              <a:avLst/>
              <a:gdLst/>
              <a:ahLst/>
              <a:cxnLst/>
              <a:rect l="l" t="t" r="r" b="b"/>
              <a:pathLst>
                <a:path w="18519" h="10011" extrusionOk="0">
                  <a:moveTo>
                    <a:pt x="1" y="0"/>
                  </a:moveTo>
                  <a:lnTo>
                    <a:pt x="1" y="0"/>
                  </a:lnTo>
                  <a:cubicBezTo>
                    <a:pt x="1" y="0"/>
                    <a:pt x="10087" y="10011"/>
                    <a:pt x="14583" y="10011"/>
                  </a:cubicBezTo>
                  <a:cubicBezTo>
                    <a:pt x="15297" y="10011"/>
                    <a:pt x="15870" y="9758"/>
                    <a:pt x="16240" y="9173"/>
                  </a:cubicBezTo>
                  <a:cubicBezTo>
                    <a:pt x="18519" y="5518"/>
                    <a:pt x="2" y="0"/>
                    <a:pt x="1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24" name="Google Shape;4308;p64"/>
            <p:cNvSpPr/>
            <p:nvPr/>
          </p:nvSpPr>
          <p:spPr>
            <a:xfrm>
              <a:off x="5028613" y="3710963"/>
              <a:ext cx="356550" cy="408725"/>
            </a:xfrm>
            <a:custGeom>
              <a:avLst/>
              <a:gdLst/>
              <a:ahLst/>
              <a:cxnLst/>
              <a:rect l="l" t="t" r="r" b="b"/>
              <a:pathLst>
                <a:path w="14262" h="16349" extrusionOk="0">
                  <a:moveTo>
                    <a:pt x="1" y="0"/>
                  </a:moveTo>
                  <a:lnTo>
                    <a:pt x="1" y="0"/>
                  </a:lnTo>
                  <a:cubicBezTo>
                    <a:pt x="1" y="1"/>
                    <a:pt x="4005" y="16348"/>
                    <a:pt x="8542" y="16348"/>
                  </a:cubicBezTo>
                  <a:cubicBezTo>
                    <a:pt x="8823" y="16348"/>
                    <a:pt x="9105" y="16286"/>
                    <a:pt x="9389" y="16153"/>
                  </a:cubicBezTo>
                  <a:cubicBezTo>
                    <a:pt x="14262" y="13860"/>
                    <a:pt x="2" y="1"/>
                    <a:pt x="1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25" name="Google Shape;4309;p64"/>
            <p:cNvSpPr/>
            <p:nvPr/>
          </p:nvSpPr>
          <p:spPr>
            <a:xfrm>
              <a:off x="4912163" y="3710963"/>
              <a:ext cx="230350" cy="467275"/>
            </a:xfrm>
            <a:custGeom>
              <a:avLst/>
              <a:gdLst/>
              <a:ahLst/>
              <a:cxnLst/>
              <a:rect l="l" t="t" r="r" b="b"/>
              <a:pathLst>
                <a:path w="9214" h="18691" extrusionOk="0">
                  <a:moveTo>
                    <a:pt x="4659" y="0"/>
                  </a:moveTo>
                  <a:cubicBezTo>
                    <a:pt x="4659" y="1"/>
                    <a:pt x="1" y="18604"/>
                    <a:pt x="4616" y="18690"/>
                  </a:cubicBezTo>
                  <a:cubicBezTo>
                    <a:pt x="4625" y="18690"/>
                    <a:pt x="4633" y="18690"/>
                    <a:pt x="4642" y="18690"/>
                  </a:cubicBezTo>
                  <a:cubicBezTo>
                    <a:pt x="9213" y="18690"/>
                    <a:pt x="4659" y="1"/>
                    <a:pt x="4659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26" name="Google Shape;4310;p64"/>
            <p:cNvSpPr/>
            <p:nvPr/>
          </p:nvSpPr>
          <p:spPr>
            <a:xfrm>
              <a:off x="4762763" y="3464088"/>
              <a:ext cx="505950" cy="486750"/>
            </a:xfrm>
            <a:custGeom>
              <a:avLst/>
              <a:gdLst/>
              <a:ahLst/>
              <a:cxnLst/>
              <a:rect l="l" t="t" r="r" b="b"/>
              <a:pathLst>
                <a:path w="20238" h="19470" extrusionOk="0">
                  <a:moveTo>
                    <a:pt x="10506" y="0"/>
                  </a:moveTo>
                  <a:cubicBezTo>
                    <a:pt x="6564" y="0"/>
                    <a:pt x="3024" y="2365"/>
                    <a:pt x="1505" y="6006"/>
                  </a:cubicBezTo>
                  <a:cubicBezTo>
                    <a:pt x="0" y="9646"/>
                    <a:pt x="831" y="13831"/>
                    <a:pt x="3612" y="16612"/>
                  </a:cubicBezTo>
                  <a:cubicBezTo>
                    <a:pt x="5485" y="18475"/>
                    <a:pt x="7983" y="19470"/>
                    <a:pt x="10523" y="19470"/>
                  </a:cubicBezTo>
                  <a:cubicBezTo>
                    <a:pt x="11772" y="19470"/>
                    <a:pt x="13032" y="19229"/>
                    <a:pt x="14232" y="18733"/>
                  </a:cubicBezTo>
                  <a:cubicBezTo>
                    <a:pt x="17859" y="17228"/>
                    <a:pt x="20238" y="13674"/>
                    <a:pt x="20238" y="9732"/>
                  </a:cubicBezTo>
                  <a:cubicBezTo>
                    <a:pt x="20238" y="4357"/>
                    <a:pt x="15881" y="0"/>
                    <a:pt x="10506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27" name="Google Shape;4311;p64"/>
            <p:cNvSpPr/>
            <p:nvPr/>
          </p:nvSpPr>
          <p:spPr>
            <a:xfrm>
              <a:off x="5016438" y="3355863"/>
              <a:ext cx="17575" cy="108600"/>
            </a:xfrm>
            <a:custGeom>
              <a:avLst/>
              <a:gdLst/>
              <a:ahLst/>
              <a:cxnLst/>
              <a:rect l="l" t="t" r="r" b="b"/>
              <a:pathLst>
                <a:path w="703" h="4344" extrusionOk="0">
                  <a:moveTo>
                    <a:pt x="345" y="1"/>
                  </a:moveTo>
                  <a:cubicBezTo>
                    <a:pt x="347" y="22"/>
                    <a:pt x="350" y="43"/>
                    <a:pt x="352" y="64"/>
                  </a:cubicBezTo>
                  <a:lnTo>
                    <a:pt x="352" y="64"/>
                  </a:lnTo>
                  <a:cubicBezTo>
                    <a:pt x="354" y="43"/>
                    <a:pt x="357" y="22"/>
                    <a:pt x="359" y="1"/>
                  </a:cubicBezTo>
                  <a:close/>
                  <a:moveTo>
                    <a:pt x="352" y="64"/>
                  </a:moveTo>
                  <a:lnTo>
                    <a:pt x="352" y="64"/>
                  </a:lnTo>
                  <a:cubicBezTo>
                    <a:pt x="198" y="1491"/>
                    <a:pt x="85" y="2917"/>
                    <a:pt x="1" y="4344"/>
                  </a:cubicBezTo>
                  <a:lnTo>
                    <a:pt x="703" y="4344"/>
                  </a:lnTo>
                  <a:cubicBezTo>
                    <a:pt x="618" y="2917"/>
                    <a:pt x="519" y="1491"/>
                    <a:pt x="352" y="64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28" name="Google Shape;4312;p64"/>
            <p:cNvSpPr/>
            <p:nvPr/>
          </p:nvSpPr>
          <p:spPr>
            <a:xfrm>
              <a:off x="5140063" y="3403163"/>
              <a:ext cx="62000" cy="98575"/>
            </a:xfrm>
            <a:custGeom>
              <a:avLst/>
              <a:gdLst/>
              <a:ahLst/>
              <a:cxnLst/>
              <a:rect l="l" t="t" r="r" b="b"/>
              <a:pathLst>
                <a:path w="2480" h="3943" extrusionOk="0">
                  <a:moveTo>
                    <a:pt x="2480" y="1"/>
                  </a:moveTo>
                  <a:cubicBezTo>
                    <a:pt x="1620" y="1176"/>
                    <a:pt x="803" y="2380"/>
                    <a:pt x="0" y="3584"/>
                  </a:cubicBezTo>
                  <a:cubicBezTo>
                    <a:pt x="215" y="3699"/>
                    <a:pt x="416" y="3813"/>
                    <a:pt x="617" y="3942"/>
                  </a:cubicBezTo>
                  <a:cubicBezTo>
                    <a:pt x="1262" y="2638"/>
                    <a:pt x="1892" y="1334"/>
                    <a:pt x="2480" y="1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29" name="Google Shape;4313;p64"/>
            <p:cNvSpPr/>
            <p:nvPr/>
          </p:nvSpPr>
          <p:spPr>
            <a:xfrm>
              <a:off x="4848388" y="3403163"/>
              <a:ext cx="62025" cy="98575"/>
            </a:xfrm>
            <a:custGeom>
              <a:avLst/>
              <a:gdLst/>
              <a:ahLst/>
              <a:cxnLst/>
              <a:rect l="l" t="t" r="r" b="b"/>
              <a:pathLst>
                <a:path w="2481" h="3943" extrusionOk="0">
                  <a:moveTo>
                    <a:pt x="1" y="1"/>
                  </a:moveTo>
                  <a:lnTo>
                    <a:pt x="1" y="1"/>
                  </a:lnTo>
                  <a:cubicBezTo>
                    <a:pt x="588" y="1334"/>
                    <a:pt x="1219" y="2638"/>
                    <a:pt x="1878" y="3942"/>
                  </a:cubicBezTo>
                  <a:cubicBezTo>
                    <a:pt x="2079" y="3813"/>
                    <a:pt x="2279" y="3699"/>
                    <a:pt x="2480" y="3584"/>
                  </a:cubicBezTo>
                  <a:cubicBezTo>
                    <a:pt x="1692" y="2366"/>
                    <a:pt x="875" y="1162"/>
                    <a:pt x="1" y="1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30" name="Google Shape;4314;p64"/>
            <p:cNvSpPr/>
            <p:nvPr/>
          </p:nvSpPr>
          <p:spPr>
            <a:xfrm>
              <a:off x="5232513" y="3532513"/>
              <a:ext cx="99275" cy="62375"/>
            </a:xfrm>
            <a:custGeom>
              <a:avLst/>
              <a:gdLst/>
              <a:ahLst/>
              <a:cxnLst/>
              <a:rect l="l" t="t" r="r" b="b"/>
              <a:pathLst>
                <a:path w="3971" h="2495" extrusionOk="0">
                  <a:moveTo>
                    <a:pt x="3956" y="1"/>
                  </a:moveTo>
                  <a:cubicBezTo>
                    <a:pt x="2623" y="588"/>
                    <a:pt x="1304" y="1219"/>
                    <a:pt x="0" y="1878"/>
                  </a:cubicBezTo>
                  <a:cubicBezTo>
                    <a:pt x="115" y="2079"/>
                    <a:pt x="244" y="2280"/>
                    <a:pt x="358" y="2495"/>
                  </a:cubicBezTo>
                  <a:cubicBezTo>
                    <a:pt x="1577" y="1692"/>
                    <a:pt x="2781" y="875"/>
                    <a:pt x="3970" y="1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31" name="Google Shape;4315;p64"/>
            <p:cNvSpPr/>
            <p:nvPr/>
          </p:nvSpPr>
          <p:spPr>
            <a:xfrm>
              <a:off x="4719038" y="3532513"/>
              <a:ext cx="99275" cy="62375"/>
            </a:xfrm>
            <a:custGeom>
              <a:avLst/>
              <a:gdLst/>
              <a:ahLst/>
              <a:cxnLst/>
              <a:rect l="l" t="t" r="r" b="b"/>
              <a:pathLst>
                <a:path w="3971" h="2495" extrusionOk="0">
                  <a:moveTo>
                    <a:pt x="0" y="1"/>
                  </a:moveTo>
                  <a:cubicBezTo>
                    <a:pt x="1190" y="875"/>
                    <a:pt x="2394" y="1692"/>
                    <a:pt x="3612" y="2495"/>
                  </a:cubicBezTo>
                  <a:cubicBezTo>
                    <a:pt x="3727" y="2294"/>
                    <a:pt x="3842" y="2079"/>
                    <a:pt x="3971" y="1878"/>
                  </a:cubicBezTo>
                  <a:cubicBezTo>
                    <a:pt x="2666" y="1233"/>
                    <a:pt x="1348" y="588"/>
                    <a:pt x="15" y="1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32" name="Google Shape;4316;p64"/>
            <p:cNvSpPr/>
            <p:nvPr/>
          </p:nvSpPr>
          <p:spPr>
            <a:xfrm>
              <a:off x="5268688" y="3700563"/>
              <a:ext cx="110400" cy="17950"/>
            </a:xfrm>
            <a:custGeom>
              <a:avLst/>
              <a:gdLst/>
              <a:ahLst/>
              <a:cxnLst/>
              <a:rect l="l" t="t" r="r" b="b"/>
              <a:pathLst>
                <a:path w="4416" h="718" extrusionOk="0">
                  <a:moveTo>
                    <a:pt x="1" y="1"/>
                  </a:moveTo>
                  <a:lnTo>
                    <a:pt x="1" y="273"/>
                  </a:lnTo>
                  <a:lnTo>
                    <a:pt x="1" y="717"/>
                  </a:lnTo>
                  <a:cubicBezTo>
                    <a:pt x="1477" y="631"/>
                    <a:pt x="2939" y="517"/>
                    <a:pt x="4415" y="359"/>
                  </a:cubicBezTo>
                  <a:cubicBezTo>
                    <a:pt x="2939" y="187"/>
                    <a:pt x="1477" y="72"/>
                    <a:pt x="1" y="1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33" name="Google Shape;4317;p64"/>
            <p:cNvSpPr/>
            <p:nvPr/>
          </p:nvSpPr>
          <p:spPr>
            <a:xfrm>
              <a:off x="4671738" y="3700563"/>
              <a:ext cx="110375" cy="17950"/>
            </a:xfrm>
            <a:custGeom>
              <a:avLst/>
              <a:gdLst/>
              <a:ahLst/>
              <a:cxnLst/>
              <a:rect l="l" t="t" r="r" b="b"/>
              <a:pathLst>
                <a:path w="4415" h="718" extrusionOk="0">
                  <a:moveTo>
                    <a:pt x="4415" y="1"/>
                  </a:moveTo>
                  <a:cubicBezTo>
                    <a:pt x="2939" y="87"/>
                    <a:pt x="1462" y="187"/>
                    <a:pt x="1" y="359"/>
                  </a:cubicBezTo>
                  <a:cubicBezTo>
                    <a:pt x="1477" y="517"/>
                    <a:pt x="2939" y="631"/>
                    <a:pt x="4415" y="717"/>
                  </a:cubicBezTo>
                  <a:lnTo>
                    <a:pt x="4415" y="287"/>
                  </a:lnTo>
                  <a:lnTo>
                    <a:pt x="4415" y="1"/>
                  </a:ln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34" name="Google Shape;4318;p64"/>
            <p:cNvSpPr/>
            <p:nvPr/>
          </p:nvSpPr>
          <p:spPr>
            <a:xfrm>
              <a:off x="4719038" y="3822763"/>
              <a:ext cx="101075" cy="63450"/>
            </a:xfrm>
            <a:custGeom>
              <a:avLst/>
              <a:gdLst/>
              <a:ahLst/>
              <a:cxnLst/>
              <a:rect l="l" t="t" r="r" b="b"/>
              <a:pathLst>
                <a:path w="4043" h="2538" extrusionOk="0">
                  <a:moveTo>
                    <a:pt x="3684" y="0"/>
                  </a:moveTo>
                  <a:cubicBezTo>
                    <a:pt x="2437" y="817"/>
                    <a:pt x="1204" y="1648"/>
                    <a:pt x="0" y="2537"/>
                  </a:cubicBezTo>
                  <a:cubicBezTo>
                    <a:pt x="1362" y="1935"/>
                    <a:pt x="2709" y="1276"/>
                    <a:pt x="4042" y="616"/>
                  </a:cubicBezTo>
                  <a:cubicBezTo>
                    <a:pt x="3913" y="416"/>
                    <a:pt x="3784" y="215"/>
                    <a:pt x="3684" y="0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35" name="Google Shape;4319;p64"/>
            <p:cNvSpPr/>
            <p:nvPr/>
          </p:nvSpPr>
          <p:spPr>
            <a:xfrm>
              <a:off x="5230713" y="3822763"/>
              <a:ext cx="101075" cy="63450"/>
            </a:xfrm>
            <a:custGeom>
              <a:avLst/>
              <a:gdLst/>
              <a:ahLst/>
              <a:cxnLst/>
              <a:rect l="l" t="t" r="r" b="b"/>
              <a:pathLst>
                <a:path w="4043" h="2538" extrusionOk="0">
                  <a:moveTo>
                    <a:pt x="359" y="0"/>
                  </a:moveTo>
                  <a:cubicBezTo>
                    <a:pt x="244" y="215"/>
                    <a:pt x="129" y="416"/>
                    <a:pt x="0" y="616"/>
                  </a:cubicBezTo>
                  <a:cubicBezTo>
                    <a:pt x="1333" y="1290"/>
                    <a:pt x="2681" y="1935"/>
                    <a:pt x="4042" y="2537"/>
                  </a:cubicBezTo>
                  <a:cubicBezTo>
                    <a:pt x="2838" y="1648"/>
                    <a:pt x="1606" y="817"/>
                    <a:pt x="373" y="0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36" name="Google Shape;4320;p64"/>
            <p:cNvSpPr/>
            <p:nvPr/>
          </p:nvSpPr>
          <p:spPr>
            <a:xfrm>
              <a:off x="4848388" y="3914113"/>
              <a:ext cx="63800" cy="101450"/>
            </a:xfrm>
            <a:custGeom>
              <a:avLst/>
              <a:gdLst/>
              <a:ahLst/>
              <a:cxnLst/>
              <a:rect l="l" t="t" r="r" b="b"/>
              <a:pathLst>
                <a:path w="2552" h="4058" extrusionOk="0">
                  <a:moveTo>
                    <a:pt x="1935" y="1"/>
                  </a:moveTo>
                  <a:cubicBezTo>
                    <a:pt x="1262" y="1334"/>
                    <a:pt x="602" y="2681"/>
                    <a:pt x="1" y="4057"/>
                  </a:cubicBezTo>
                  <a:cubicBezTo>
                    <a:pt x="889" y="2853"/>
                    <a:pt x="1735" y="1606"/>
                    <a:pt x="2552" y="359"/>
                  </a:cubicBezTo>
                  <a:cubicBezTo>
                    <a:pt x="2351" y="245"/>
                    <a:pt x="2136" y="130"/>
                    <a:pt x="1935" y="1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37" name="Google Shape;4321;p64"/>
            <p:cNvSpPr/>
            <p:nvPr/>
          </p:nvSpPr>
          <p:spPr>
            <a:xfrm>
              <a:off x="5138263" y="3914113"/>
              <a:ext cx="63800" cy="101450"/>
            </a:xfrm>
            <a:custGeom>
              <a:avLst/>
              <a:gdLst/>
              <a:ahLst/>
              <a:cxnLst/>
              <a:rect l="l" t="t" r="r" b="b"/>
              <a:pathLst>
                <a:path w="2552" h="4058" extrusionOk="0">
                  <a:moveTo>
                    <a:pt x="631" y="1"/>
                  </a:moveTo>
                  <a:cubicBezTo>
                    <a:pt x="431" y="130"/>
                    <a:pt x="216" y="245"/>
                    <a:pt x="1" y="359"/>
                  </a:cubicBezTo>
                  <a:cubicBezTo>
                    <a:pt x="818" y="1621"/>
                    <a:pt x="1663" y="2853"/>
                    <a:pt x="2552" y="4057"/>
                  </a:cubicBezTo>
                  <a:cubicBezTo>
                    <a:pt x="1950" y="2681"/>
                    <a:pt x="1305" y="1334"/>
                    <a:pt x="631" y="1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38" name="Google Shape;4322;p64"/>
            <p:cNvSpPr/>
            <p:nvPr/>
          </p:nvSpPr>
          <p:spPr>
            <a:xfrm>
              <a:off x="5016088" y="3950663"/>
              <a:ext cx="17925" cy="112175"/>
            </a:xfrm>
            <a:custGeom>
              <a:avLst/>
              <a:gdLst/>
              <a:ahLst/>
              <a:cxnLst/>
              <a:rect l="l" t="t" r="r" b="b"/>
              <a:pathLst>
                <a:path w="717" h="4487" extrusionOk="0">
                  <a:moveTo>
                    <a:pt x="0" y="1"/>
                  </a:moveTo>
                  <a:cubicBezTo>
                    <a:pt x="86" y="1506"/>
                    <a:pt x="201" y="2996"/>
                    <a:pt x="359" y="4487"/>
                  </a:cubicBezTo>
                  <a:cubicBezTo>
                    <a:pt x="531" y="2996"/>
                    <a:pt x="645" y="1506"/>
                    <a:pt x="717" y="1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39" name="Google Shape;4323;p64"/>
            <p:cNvSpPr/>
            <p:nvPr/>
          </p:nvSpPr>
          <p:spPr>
            <a:xfrm>
              <a:off x="4782088" y="3464088"/>
              <a:ext cx="485550" cy="486250"/>
            </a:xfrm>
            <a:custGeom>
              <a:avLst/>
              <a:gdLst/>
              <a:ahLst/>
              <a:cxnLst/>
              <a:rect l="l" t="t" r="r" b="b"/>
              <a:pathLst>
                <a:path w="19422" h="19450" extrusionOk="0">
                  <a:moveTo>
                    <a:pt x="9375" y="0"/>
                  </a:moveTo>
                  <a:cubicBezTo>
                    <a:pt x="9317" y="903"/>
                    <a:pt x="9274" y="1820"/>
                    <a:pt x="9246" y="2723"/>
                  </a:cubicBezTo>
                  <a:cubicBezTo>
                    <a:pt x="9188" y="3899"/>
                    <a:pt x="9174" y="5088"/>
                    <a:pt x="9145" y="6264"/>
                  </a:cubicBezTo>
                  <a:lnTo>
                    <a:pt x="9131" y="7568"/>
                  </a:lnTo>
                  <a:lnTo>
                    <a:pt x="8457" y="6450"/>
                  </a:lnTo>
                  <a:cubicBezTo>
                    <a:pt x="7841" y="5447"/>
                    <a:pt x="7239" y="4429"/>
                    <a:pt x="6608" y="3426"/>
                  </a:cubicBezTo>
                  <a:cubicBezTo>
                    <a:pt x="6121" y="2666"/>
                    <a:pt x="5634" y="1906"/>
                    <a:pt x="5132" y="1133"/>
                  </a:cubicBezTo>
                  <a:cubicBezTo>
                    <a:pt x="4931" y="1247"/>
                    <a:pt x="4716" y="1376"/>
                    <a:pt x="4530" y="1491"/>
                  </a:cubicBezTo>
                  <a:cubicBezTo>
                    <a:pt x="4931" y="2308"/>
                    <a:pt x="5347" y="3110"/>
                    <a:pt x="5777" y="3913"/>
                  </a:cubicBezTo>
                  <a:cubicBezTo>
                    <a:pt x="6322" y="4959"/>
                    <a:pt x="6895" y="5991"/>
                    <a:pt x="7454" y="7023"/>
                  </a:cubicBezTo>
                  <a:lnTo>
                    <a:pt x="8099" y="8170"/>
                  </a:lnTo>
                  <a:lnTo>
                    <a:pt x="6967" y="7525"/>
                  </a:lnTo>
                  <a:cubicBezTo>
                    <a:pt x="5920" y="6966"/>
                    <a:pt x="4903" y="6393"/>
                    <a:pt x="3842" y="5848"/>
                  </a:cubicBezTo>
                  <a:cubicBezTo>
                    <a:pt x="3054" y="5432"/>
                    <a:pt x="2251" y="5017"/>
                    <a:pt x="1449" y="4615"/>
                  </a:cubicBezTo>
                  <a:cubicBezTo>
                    <a:pt x="1320" y="4816"/>
                    <a:pt x="1205" y="5017"/>
                    <a:pt x="1090" y="5232"/>
                  </a:cubicBezTo>
                  <a:cubicBezTo>
                    <a:pt x="1836" y="5719"/>
                    <a:pt x="2595" y="6206"/>
                    <a:pt x="3355" y="6679"/>
                  </a:cubicBezTo>
                  <a:cubicBezTo>
                    <a:pt x="4344" y="7324"/>
                    <a:pt x="5361" y="7926"/>
                    <a:pt x="6365" y="8542"/>
                  </a:cubicBezTo>
                  <a:lnTo>
                    <a:pt x="7497" y="9202"/>
                  </a:lnTo>
                  <a:lnTo>
                    <a:pt x="6193" y="9216"/>
                  </a:lnTo>
                  <a:cubicBezTo>
                    <a:pt x="5003" y="9245"/>
                    <a:pt x="3828" y="9259"/>
                    <a:pt x="2653" y="9316"/>
                  </a:cubicBezTo>
                  <a:cubicBezTo>
                    <a:pt x="1764" y="9345"/>
                    <a:pt x="875" y="9388"/>
                    <a:pt x="1" y="9445"/>
                  </a:cubicBezTo>
                  <a:lnTo>
                    <a:pt x="1" y="9732"/>
                  </a:lnTo>
                  <a:lnTo>
                    <a:pt x="1" y="10162"/>
                  </a:lnTo>
                  <a:cubicBezTo>
                    <a:pt x="875" y="10205"/>
                    <a:pt x="1764" y="10248"/>
                    <a:pt x="2638" y="10277"/>
                  </a:cubicBezTo>
                  <a:cubicBezTo>
                    <a:pt x="3828" y="10334"/>
                    <a:pt x="5003" y="10348"/>
                    <a:pt x="6178" y="10391"/>
                  </a:cubicBezTo>
                  <a:lnTo>
                    <a:pt x="7483" y="10391"/>
                  </a:lnTo>
                  <a:lnTo>
                    <a:pt x="6365" y="11065"/>
                  </a:lnTo>
                  <a:cubicBezTo>
                    <a:pt x="5361" y="11681"/>
                    <a:pt x="4344" y="12283"/>
                    <a:pt x="3355" y="12914"/>
                  </a:cubicBezTo>
                  <a:cubicBezTo>
                    <a:pt x="2610" y="13387"/>
                    <a:pt x="1879" y="13860"/>
                    <a:pt x="1148" y="14333"/>
                  </a:cubicBezTo>
                  <a:cubicBezTo>
                    <a:pt x="1262" y="14548"/>
                    <a:pt x="1377" y="14748"/>
                    <a:pt x="1506" y="14949"/>
                  </a:cubicBezTo>
                  <a:cubicBezTo>
                    <a:pt x="2280" y="14562"/>
                    <a:pt x="3054" y="14161"/>
                    <a:pt x="3828" y="13760"/>
                  </a:cubicBezTo>
                  <a:cubicBezTo>
                    <a:pt x="4874" y="13215"/>
                    <a:pt x="5906" y="12642"/>
                    <a:pt x="6952" y="12068"/>
                  </a:cubicBezTo>
                  <a:lnTo>
                    <a:pt x="8085" y="11438"/>
                  </a:lnTo>
                  <a:lnTo>
                    <a:pt x="7440" y="12570"/>
                  </a:lnTo>
                  <a:cubicBezTo>
                    <a:pt x="6881" y="13602"/>
                    <a:pt x="6307" y="14634"/>
                    <a:pt x="5763" y="15680"/>
                  </a:cubicBezTo>
                  <a:cubicBezTo>
                    <a:pt x="5361" y="16454"/>
                    <a:pt x="4960" y="17214"/>
                    <a:pt x="4573" y="17988"/>
                  </a:cubicBezTo>
                  <a:cubicBezTo>
                    <a:pt x="4774" y="18117"/>
                    <a:pt x="4989" y="18231"/>
                    <a:pt x="5204" y="18346"/>
                  </a:cubicBezTo>
                  <a:cubicBezTo>
                    <a:pt x="5677" y="17629"/>
                    <a:pt x="6135" y="16898"/>
                    <a:pt x="6594" y="16167"/>
                  </a:cubicBezTo>
                  <a:cubicBezTo>
                    <a:pt x="7239" y="15178"/>
                    <a:pt x="7841" y="14161"/>
                    <a:pt x="8457" y="13158"/>
                  </a:cubicBezTo>
                  <a:lnTo>
                    <a:pt x="9117" y="12025"/>
                  </a:lnTo>
                  <a:lnTo>
                    <a:pt x="9131" y="13330"/>
                  </a:lnTo>
                  <a:cubicBezTo>
                    <a:pt x="9160" y="14519"/>
                    <a:pt x="9174" y="15694"/>
                    <a:pt x="9231" y="16870"/>
                  </a:cubicBezTo>
                  <a:cubicBezTo>
                    <a:pt x="9260" y="17730"/>
                    <a:pt x="9303" y="18590"/>
                    <a:pt x="9346" y="19450"/>
                  </a:cubicBezTo>
                  <a:lnTo>
                    <a:pt x="10063" y="19450"/>
                  </a:lnTo>
                  <a:cubicBezTo>
                    <a:pt x="10120" y="18590"/>
                    <a:pt x="10163" y="17730"/>
                    <a:pt x="10191" y="16870"/>
                  </a:cubicBezTo>
                  <a:cubicBezTo>
                    <a:pt x="10249" y="15694"/>
                    <a:pt x="10263" y="14519"/>
                    <a:pt x="10292" y="13330"/>
                  </a:cubicBezTo>
                  <a:lnTo>
                    <a:pt x="10306" y="12025"/>
                  </a:lnTo>
                  <a:lnTo>
                    <a:pt x="10965" y="13158"/>
                  </a:lnTo>
                  <a:cubicBezTo>
                    <a:pt x="11582" y="14161"/>
                    <a:pt x="12184" y="15178"/>
                    <a:pt x="12829" y="16167"/>
                  </a:cubicBezTo>
                  <a:cubicBezTo>
                    <a:pt x="13287" y="16898"/>
                    <a:pt x="13746" y="17629"/>
                    <a:pt x="14219" y="18346"/>
                  </a:cubicBezTo>
                  <a:cubicBezTo>
                    <a:pt x="14434" y="18231"/>
                    <a:pt x="14649" y="18117"/>
                    <a:pt x="14850" y="17988"/>
                  </a:cubicBezTo>
                  <a:cubicBezTo>
                    <a:pt x="14463" y="17214"/>
                    <a:pt x="14061" y="16454"/>
                    <a:pt x="13660" y="15680"/>
                  </a:cubicBezTo>
                  <a:cubicBezTo>
                    <a:pt x="13130" y="14634"/>
                    <a:pt x="12542" y="13602"/>
                    <a:pt x="11983" y="12570"/>
                  </a:cubicBezTo>
                  <a:lnTo>
                    <a:pt x="11338" y="11438"/>
                  </a:lnTo>
                  <a:lnTo>
                    <a:pt x="12470" y="12083"/>
                  </a:lnTo>
                  <a:cubicBezTo>
                    <a:pt x="13517" y="12642"/>
                    <a:pt x="14534" y="13215"/>
                    <a:pt x="15595" y="13760"/>
                  </a:cubicBezTo>
                  <a:cubicBezTo>
                    <a:pt x="16369" y="14161"/>
                    <a:pt x="17143" y="14562"/>
                    <a:pt x="17917" y="14963"/>
                  </a:cubicBezTo>
                  <a:cubicBezTo>
                    <a:pt x="18046" y="14763"/>
                    <a:pt x="18175" y="14548"/>
                    <a:pt x="18275" y="14333"/>
                  </a:cubicBezTo>
                  <a:cubicBezTo>
                    <a:pt x="17544" y="13860"/>
                    <a:pt x="16813" y="13387"/>
                    <a:pt x="16068" y="12914"/>
                  </a:cubicBezTo>
                  <a:cubicBezTo>
                    <a:pt x="15079" y="12283"/>
                    <a:pt x="14061" y="11681"/>
                    <a:pt x="13058" y="11065"/>
                  </a:cubicBezTo>
                  <a:lnTo>
                    <a:pt x="11940" y="10406"/>
                  </a:lnTo>
                  <a:lnTo>
                    <a:pt x="13230" y="10391"/>
                  </a:lnTo>
                  <a:cubicBezTo>
                    <a:pt x="14420" y="10348"/>
                    <a:pt x="15595" y="10334"/>
                    <a:pt x="16770" y="10277"/>
                  </a:cubicBezTo>
                  <a:cubicBezTo>
                    <a:pt x="17659" y="10248"/>
                    <a:pt x="18547" y="10205"/>
                    <a:pt x="19422" y="10162"/>
                  </a:cubicBezTo>
                  <a:lnTo>
                    <a:pt x="19422" y="9732"/>
                  </a:lnTo>
                  <a:lnTo>
                    <a:pt x="19422" y="9445"/>
                  </a:lnTo>
                  <a:cubicBezTo>
                    <a:pt x="18547" y="9388"/>
                    <a:pt x="17659" y="9345"/>
                    <a:pt x="16770" y="9316"/>
                  </a:cubicBezTo>
                  <a:cubicBezTo>
                    <a:pt x="15595" y="9259"/>
                    <a:pt x="14405" y="9245"/>
                    <a:pt x="13230" y="9216"/>
                  </a:cubicBezTo>
                  <a:lnTo>
                    <a:pt x="11926" y="9202"/>
                  </a:lnTo>
                  <a:lnTo>
                    <a:pt x="13058" y="8542"/>
                  </a:lnTo>
                  <a:cubicBezTo>
                    <a:pt x="14047" y="7926"/>
                    <a:pt x="15065" y="7324"/>
                    <a:pt x="16068" y="6679"/>
                  </a:cubicBezTo>
                  <a:cubicBezTo>
                    <a:pt x="16828" y="6206"/>
                    <a:pt x="17573" y="5719"/>
                    <a:pt x="18332" y="5232"/>
                  </a:cubicBezTo>
                  <a:cubicBezTo>
                    <a:pt x="18218" y="5017"/>
                    <a:pt x="18103" y="4802"/>
                    <a:pt x="17974" y="4601"/>
                  </a:cubicBezTo>
                  <a:cubicBezTo>
                    <a:pt x="17171" y="5017"/>
                    <a:pt x="16369" y="5418"/>
                    <a:pt x="15566" y="5848"/>
                  </a:cubicBezTo>
                  <a:cubicBezTo>
                    <a:pt x="14520" y="6378"/>
                    <a:pt x="13502" y="6966"/>
                    <a:pt x="12456" y="7525"/>
                  </a:cubicBezTo>
                  <a:lnTo>
                    <a:pt x="11324" y="8170"/>
                  </a:lnTo>
                  <a:lnTo>
                    <a:pt x="11969" y="7038"/>
                  </a:lnTo>
                  <a:cubicBezTo>
                    <a:pt x="12528" y="5991"/>
                    <a:pt x="13101" y="4974"/>
                    <a:pt x="13646" y="3913"/>
                  </a:cubicBezTo>
                  <a:cubicBezTo>
                    <a:pt x="14061" y="3110"/>
                    <a:pt x="14477" y="2308"/>
                    <a:pt x="14893" y="1491"/>
                  </a:cubicBezTo>
                  <a:cubicBezTo>
                    <a:pt x="14692" y="1376"/>
                    <a:pt x="14491" y="1247"/>
                    <a:pt x="14291" y="1133"/>
                  </a:cubicBezTo>
                  <a:cubicBezTo>
                    <a:pt x="13789" y="1892"/>
                    <a:pt x="13287" y="2666"/>
                    <a:pt x="12814" y="3426"/>
                  </a:cubicBezTo>
                  <a:cubicBezTo>
                    <a:pt x="12169" y="4429"/>
                    <a:pt x="11567" y="5447"/>
                    <a:pt x="10951" y="6450"/>
                  </a:cubicBezTo>
                  <a:lnTo>
                    <a:pt x="10292" y="7568"/>
                  </a:lnTo>
                  <a:lnTo>
                    <a:pt x="10277" y="6264"/>
                  </a:lnTo>
                  <a:cubicBezTo>
                    <a:pt x="10249" y="5088"/>
                    <a:pt x="10234" y="3899"/>
                    <a:pt x="10177" y="2723"/>
                  </a:cubicBezTo>
                  <a:cubicBezTo>
                    <a:pt x="10134" y="1820"/>
                    <a:pt x="10091" y="903"/>
                    <a:pt x="10048" y="0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40" name="Google Shape;4324;p64"/>
            <p:cNvSpPr/>
            <p:nvPr/>
          </p:nvSpPr>
          <p:spPr>
            <a:xfrm>
              <a:off x="4807538" y="3492538"/>
              <a:ext cx="424275" cy="389550"/>
            </a:xfrm>
            <a:custGeom>
              <a:avLst/>
              <a:gdLst/>
              <a:ahLst/>
              <a:cxnLst/>
              <a:rect l="l" t="t" r="r" b="b"/>
              <a:pathLst>
                <a:path w="16971" h="15582" extrusionOk="0">
                  <a:moveTo>
                    <a:pt x="9034" y="1"/>
                  </a:moveTo>
                  <a:cubicBezTo>
                    <a:pt x="8203" y="1"/>
                    <a:pt x="7371" y="109"/>
                    <a:pt x="6565" y="324"/>
                  </a:cubicBezTo>
                  <a:cubicBezTo>
                    <a:pt x="4272" y="926"/>
                    <a:pt x="2308" y="2374"/>
                    <a:pt x="1047" y="4395"/>
                  </a:cubicBezTo>
                  <a:cubicBezTo>
                    <a:pt x="703" y="4939"/>
                    <a:pt x="445" y="5541"/>
                    <a:pt x="259" y="6158"/>
                  </a:cubicBezTo>
                  <a:cubicBezTo>
                    <a:pt x="216" y="6287"/>
                    <a:pt x="187" y="6430"/>
                    <a:pt x="158" y="6559"/>
                  </a:cubicBezTo>
                  <a:cubicBezTo>
                    <a:pt x="44" y="7089"/>
                    <a:pt x="1" y="7634"/>
                    <a:pt x="29" y="8178"/>
                  </a:cubicBezTo>
                  <a:cubicBezTo>
                    <a:pt x="144" y="9554"/>
                    <a:pt x="775" y="10300"/>
                    <a:pt x="1534" y="10672"/>
                  </a:cubicBezTo>
                  <a:cubicBezTo>
                    <a:pt x="2172" y="11006"/>
                    <a:pt x="2890" y="11086"/>
                    <a:pt x="3435" y="11086"/>
                  </a:cubicBezTo>
                  <a:cubicBezTo>
                    <a:pt x="3943" y="11086"/>
                    <a:pt x="4300" y="11016"/>
                    <a:pt x="4300" y="11016"/>
                  </a:cubicBezTo>
                  <a:lnTo>
                    <a:pt x="4300" y="11016"/>
                  </a:lnTo>
                  <a:cubicBezTo>
                    <a:pt x="4300" y="11016"/>
                    <a:pt x="3713" y="14814"/>
                    <a:pt x="5375" y="15359"/>
                  </a:cubicBezTo>
                  <a:cubicBezTo>
                    <a:pt x="5504" y="15402"/>
                    <a:pt x="5617" y="15422"/>
                    <a:pt x="5714" y="15422"/>
                  </a:cubicBezTo>
                  <a:cubicBezTo>
                    <a:pt x="6879" y="15422"/>
                    <a:pt x="6002" y="12593"/>
                    <a:pt x="6809" y="12593"/>
                  </a:cubicBezTo>
                  <a:cubicBezTo>
                    <a:pt x="7697" y="12593"/>
                    <a:pt x="6622" y="15230"/>
                    <a:pt x="8199" y="15560"/>
                  </a:cubicBezTo>
                  <a:cubicBezTo>
                    <a:pt x="8273" y="15575"/>
                    <a:pt x="8342" y="15582"/>
                    <a:pt x="8405" y="15582"/>
                  </a:cubicBezTo>
                  <a:cubicBezTo>
                    <a:pt x="9693" y="15582"/>
                    <a:pt x="8907" y="12679"/>
                    <a:pt x="10191" y="12679"/>
                  </a:cubicBezTo>
                  <a:cubicBezTo>
                    <a:pt x="11538" y="12679"/>
                    <a:pt x="11166" y="15459"/>
                    <a:pt x="12742" y="15560"/>
                  </a:cubicBezTo>
                  <a:cubicBezTo>
                    <a:pt x="12757" y="15560"/>
                    <a:pt x="12771" y="15561"/>
                    <a:pt x="12784" y="15561"/>
                  </a:cubicBezTo>
                  <a:cubicBezTo>
                    <a:pt x="14312" y="15561"/>
                    <a:pt x="13115" y="10873"/>
                    <a:pt x="13115" y="10873"/>
                  </a:cubicBezTo>
                  <a:lnTo>
                    <a:pt x="13115" y="10873"/>
                  </a:lnTo>
                  <a:cubicBezTo>
                    <a:pt x="13115" y="10873"/>
                    <a:pt x="13524" y="10963"/>
                    <a:pt x="14073" y="10963"/>
                  </a:cubicBezTo>
                  <a:cubicBezTo>
                    <a:pt x="14623" y="10963"/>
                    <a:pt x="15315" y="10873"/>
                    <a:pt x="15881" y="10515"/>
                  </a:cubicBezTo>
                  <a:cubicBezTo>
                    <a:pt x="16139" y="10357"/>
                    <a:pt x="16340" y="10156"/>
                    <a:pt x="16512" y="9913"/>
                  </a:cubicBezTo>
                  <a:cubicBezTo>
                    <a:pt x="16784" y="9511"/>
                    <a:pt x="16970" y="8938"/>
                    <a:pt x="16970" y="8178"/>
                  </a:cubicBezTo>
                  <a:cubicBezTo>
                    <a:pt x="16970" y="6631"/>
                    <a:pt x="16053" y="2933"/>
                    <a:pt x="13101" y="1084"/>
                  </a:cubicBezTo>
                  <a:cubicBezTo>
                    <a:pt x="13015" y="1026"/>
                    <a:pt x="12929" y="969"/>
                    <a:pt x="12828" y="926"/>
                  </a:cubicBezTo>
                  <a:cubicBezTo>
                    <a:pt x="12527" y="754"/>
                    <a:pt x="12226" y="611"/>
                    <a:pt x="11911" y="482"/>
                  </a:cubicBezTo>
                  <a:cubicBezTo>
                    <a:pt x="11194" y="224"/>
                    <a:pt x="10449" y="66"/>
                    <a:pt x="9689" y="23"/>
                  </a:cubicBezTo>
                  <a:cubicBezTo>
                    <a:pt x="9471" y="8"/>
                    <a:pt x="9253" y="1"/>
                    <a:pt x="9034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41" name="Google Shape;4325;p64"/>
            <p:cNvSpPr/>
            <p:nvPr/>
          </p:nvSpPr>
          <p:spPr>
            <a:xfrm>
              <a:off x="4989213" y="3705238"/>
              <a:ext cx="78500" cy="57900"/>
            </a:xfrm>
            <a:custGeom>
              <a:avLst/>
              <a:gdLst/>
              <a:ahLst/>
              <a:cxnLst/>
              <a:rect l="l" t="t" r="r" b="b"/>
              <a:pathLst>
                <a:path w="3140" h="2316" extrusionOk="0">
                  <a:moveTo>
                    <a:pt x="1233" y="0"/>
                  </a:moveTo>
                  <a:cubicBezTo>
                    <a:pt x="1233" y="0"/>
                    <a:pt x="0" y="1935"/>
                    <a:pt x="430" y="2236"/>
                  </a:cubicBezTo>
                  <a:cubicBezTo>
                    <a:pt x="479" y="2270"/>
                    <a:pt x="528" y="2285"/>
                    <a:pt x="577" y="2285"/>
                  </a:cubicBezTo>
                  <a:cubicBezTo>
                    <a:pt x="970" y="2285"/>
                    <a:pt x="1376" y="1347"/>
                    <a:pt x="1376" y="1347"/>
                  </a:cubicBezTo>
                  <a:cubicBezTo>
                    <a:pt x="1376" y="1347"/>
                    <a:pt x="1563" y="2316"/>
                    <a:pt x="2157" y="2316"/>
                  </a:cubicBezTo>
                  <a:cubicBezTo>
                    <a:pt x="2222" y="2316"/>
                    <a:pt x="2291" y="2304"/>
                    <a:pt x="2365" y="2279"/>
                  </a:cubicBezTo>
                  <a:cubicBezTo>
                    <a:pt x="3139" y="2035"/>
                    <a:pt x="1233" y="0"/>
                    <a:pt x="1233" y="0"/>
                  </a:cubicBezTo>
                  <a:close/>
                </a:path>
              </a:pathLst>
            </a:custGeom>
            <a:solidFill>
              <a:srgbClr val="1E032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42" name="Google Shape;4326;p64"/>
            <p:cNvSpPr/>
            <p:nvPr/>
          </p:nvSpPr>
          <p:spPr>
            <a:xfrm>
              <a:off x="4883513" y="3581088"/>
              <a:ext cx="92450" cy="133550"/>
            </a:xfrm>
            <a:custGeom>
              <a:avLst/>
              <a:gdLst/>
              <a:ahLst/>
              <a:cxnLst/>
              <a:rect l="l" t="t" r="r" b="b"/>
              <a:pathLst>
                <a:path w="3698" h="5342" extrusionOk="0">
                  <a:moveTo>
                    <a:pt x="2008" y="0"/>
                  </a:moveTo>
                  <a:cubicBezTo>
                    <a:pt x="1223" y="0"/>
                    <a:pt x="513" y="500"/>
                    <a:pt x="244" y="1240"/>
                  </a:cubicBezTo>
                  <a:cubicBezTo>
                    <a:pt x="43" y="1784"/>
                    <a:pt x="0" y="2386"/>
                    <a:pt x="100" y="2945"/>
                  </a:cubicBezTo>
                  <a:cubicBezTo>
                    <a:pt x="172" y="3332"/>
                    <a:pt x="272" y="3705"/>
                    <a:pt x="401" y="4063"/>
                  </a:cubicBezTo>
                  <a:cubicBezTo>
                    <a:pt x="502" y="4364"/>
                    <a:pt x="659" y="4665"/>
                    <a:pt x="860" y="4909"/>
                  </a:cubicBezTo>
                  <a:cubicBezTo>
                    <a:pt x="1125" y="5186"/>
                    <a:pt x="1502" y="5341"/>
                    <a:pt x="1879" y="5341"/>
                  </a:cubicBezTo>
                  <a:cubicBezTo>
                    <a:pt x="1950" y="5341"/>
                    <a:pt x="2022" y="5336"/>
                    <a:pt x="2093" y="5324"/>
                  </a:cubicBezTo>
                  <a:cubicBezTo>
                    <a:pt x="2150" y="5310"/>
                    <a:pt x="2193" y="5310"/>
                    <a:pt x="2236" y="5296"/>
                  </a:cubicBezTo>
                  <a:cubicBezTo>
                    <a:pt x="2953" y="5124"/>
                    <a:pt x="3426" y="4421"/>
                    <a:pt x="3540" y="3719"/>
                  </a:cubicBezTo>
                  <a:cubicBezTo>
                    <a:pt x="3698" y="2759"/>
                    <a:pt x="3569" y="1770"/>
                    <a:pt x="3168" y="896"/>
                  </a:cubicBezTo>
                  <a:cubicBezTo>
                    <a:pt x="3024" y="552"/>
                    <a:pt x="2766" y="265"/>
                    <a:pt x="2451" y="79"/>
                  </a:cubicBezTo>
                  <a:cubicBezTo>
                    <a:pt x="2351" y="36"/>
                    <a:pt x="2265" y="7"/>
                    <a:pt x="2164" y="7"/>
                  </a:cubicBezTo>
                  <a:cubicBezTo>
                    <a:pt x="2112" y="3"/>
                    <a:pt x="2060" y="0"/>
                    <a:pt x="2008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43" name="Google Shape;4327;p64"/>
            <p:cNvSpPr/>
            <p:nvPr/>
          </p:nvSpPr>
          <p:spPr>
            <a:xfrm>
              <a:off x="4901413" y="3583038"/>
              <a:ext cx="74550" cy="131175"/>
            </a:xfrm>
            <a:custGeom>
              <a:avLst/>
              <a:gdLst/>
              <a:ahLst/>
              <a:cxnLst/>
              <a:rect l="l" t="t" r="r" b="b"/>
              <a:pathLst>
                <a:path w="2982" h="5247" extrusionOk="0">
                  <a:moveTo>
                    <a:pt x="1735" y="1"/>
                  </a:moveTo>
                  <a:cubicBezTo>
                    <a:pt x="1047" y="115"/>
                    <a:pt x="488" y="588"/>
                    <a:pt x="244" y="1233"/>
                  </a:cubicBezTo>
                  <a:cubicBezTo>
                    <a:pt x="44" y="1778"/>
                    <a:pt x="1" y="2366"/>
                    <a:pt x="101" y="2939"/>
                  </a:cubicBezTo>
                  <a:cubicBezTo>
                    <a:pt x="173" y="3326"/>
                    <a:pt x="273" y="3698"/>
                    <a:pt x="402" y="4057"/>
                  </a:cubicBezTo>
                  <a:cubicBezTo>
                    <a:pt x="502" y="4358"/>
                    <a:pt x="646" y="4644"/>
                    <a:pt x="861" y="4902"/>
                  </a:cubicBezTo>
                  <a:cubicBezTo>
                    <a:pt x="1004" y="5060"/>
                    <a:pt x="1176" y="5175"/>
                    <a:pt x="1377" y="5246"/>
                  </a:cubicBezTo>
                  <a:cubicBezTo>
                    <a:pt x="1434" y="5232"/>
                    <a:pt x="1477" y="5232"/>
                    <a:pt x="1520" y="5218"/>
                  </a:cubicBezTo>
                  <a:cubicBezTo>
                    <a:pt x="2237" y="5046"/>
                    <a:pt x="2710" y="4343"/>
                    <a:pt x="2824" y="3641"/>
                  </a:cubicBezTo>
                  <a:cubicBezTo>
                    <a:pt x="2982" y="2681"/>
                    <a:pt x="2853" y="1692"/>
                    <a:pt x="2452" y="818"/>
                  </a:cubicBezTo>
                  <a:cubicBezTo>
                    <a:pt x="2308" y="474"/>
                    <a:pt x="2050" y="187"/>
                    <a:pt x="1735" y="1"/>
                  </a:cubicBezTo>
                  <a:close/>
                </a:path>
              </a:pathLst>
            </a:custGeom>
            <a:solidFill>
              <a:srgbClr val="1E032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44" name="Google Shape;4328;p64"/>
            <p:cNvSpPr/>
            <p:nvPr/>
          </p:nvSpPr>
          <p:spPr>
            <a:xfrm>
              <a:off x="5075213" y="3594588"/>
              <a:ext cx="86125" cy="114575"/>
            </a:xfrm>
            <a:custGeom>
              <a:avLst/>
              <a:gdLst/>
              <a:ahLst/>
              <a:cxnLst/>
              <a:rect l="l" t="t" r="r" b="b"/>
              <a:pathLst>
                <a:path w="3445" h="4583" extrusionOk="0">
                  <a:moveTo>
                    <a:pt x="1400" y="1"/>
                  </a:moveTo>
                  <a:cubicBezTo>
                    <a:pt x="1265" y="1"/>
                    <a:pt x="1130" y="28"/>
                    <a:pt x="1003" y="83"/>
                  </a:cubicBezTo>
                  <a:cubicBezTo>
                    <a:pt x="932" y="112"/>
                    <a:pt x="860" y="155"/>
                    <a:pt x="788" y="212"/>
                  </a:cubicBezTo>
                  <a:cubicBezTo>
                    <a:pt x="115" y="728"/>
                    <a:pt x="0" y="4025"/>
                    <a:pt x="1577" y="4512"/>
                  </a:cubicBezTo>
                  <a:lnTo>
                    <a:pt x="1648" y="4541"/>
                  </a:lnTo>
                  <a:cubicBezTo>
                    <a:pt x="1765" y="4569"/>
                    <a:pt x="1875" y="4582"/>
                    <a:pt x="1978" y="4582"/>
                  </a:cubicBezTo>
                  <a:cubicBezTo>
                    <a:pt x="3187" y="4582"/>
                    <a:pt x="3445" y="2757"/>
                    <a:pt x="3168" y="1832"/>
                  </a:cubicBezTo>
                  <a:cubicBezTo>
                    <a:pt x="2953" y="1187"/>
                    <a:pt x="2551" y="614"/>
                    <a:pt x="2007" y="212"/>
                  </a:cubicBezTo>
                  <a:cubicBezTo>
                    <a:pt x="1830" y="71"/>
                    <a:pt x="1616" y="1"/>
                    <a:pt x="1400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45" name="Google Shape;4329;p64"/>
            <p:cNvSpPr/>
            <p:nvPr/>
          </p:nvSpPr>
          <p:spPr>
            <a:xfrm>
              <a:off x="5075213" y="3596663"/>
              <a:ext cx="65950" cy="110750"/>
            </a:xfrm>
            <a:custGeom>
              <a:avLst/>
              <a:gdLst/>
              <a:ahLst/>
              <a:cxnLst/>
              <a:rect l="l" t="t" r="r" b="b"/>
              <a:pathLst>
                <a:path w="2638" h="4430" extrusionOk="0">
                  <a:moveTo>
                    <a:pt x="1003" y="0"/>
                  </a:moveTo>
                  <a:cubicBezTo>
                    <a:pt x="932" y="29"/>
                    <a:pt x="860" y="72"/>
                    <a:pt x="788" y="129"/>
                  </a:cubicBezTo>
                  <a:cubicBezTo>
                    <a:pt x="115" y="645"/>
                    <a:pt x="0" y="3942"/>
                    <a:pt x="1577" y="4429"/>
                  </a:cubicBezTo>
                  <a:cubicBezTo>
                    <a:pt x="2465" y="4099"/>
                    <a:pt x="2637" y="2580"/>
                    <a:pt x="2394" y="1749"/>
                  </a:cubicBezTo>
                  <a:cubicBezTo>
                    <a:pt x="2236" y="1233"/>
                    <a:pt x="1792" y="488"/>
                    <a:pt x="1233" y="129"/>
                  </a:cubicBezTo>
                  <a:cubicBezTo>
                    <a:pt x="1161" y="72"/>
                    <a:pt x="1089" y="29"/>
                    <a:pt x="1003" y="0"/>
                  </a:cubicBezTo>
                  <a:close/>
                </a:path>
              </a:pathLst>
            </a:custGeom>
            <a:solidFill>
              <a:srgbClr val="1E032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46" name="Google Shape;4330;p64"/>
            <p:cNvSpPr/>
            <p:nvPr/>
          </p:nvSpPr>
          <p:spPr>
            <a:xfrm>
              <a:off x="4938338" y="3696638"/>
              <a:ext cx="43725" cy="34425"/>
            </a:xfrm>
            <a:custGeom>
              <a:avLst/>
              <a:gdLst/>
              <a:ahLst/>
              <a:cxnLst/>
              <a:rect l="l" t="t" r="r" b="b"/>
              <a:pathLst>
                <a:path w="1749" h="1377" extrusionOk="0">
                  <a:moveTo>
                    <a:pt x="1749" y="0"/>
                  </a:moveTo>
                  <a:lnTo>
                    <a:pt x="0" y="1376"/>
                  </a:lnTo>
                  <a:cubicBezTo>
                    <a:pt x="0" y="1376"/>
                    <a:pt x="12" y="1377"/>
                    <a:pt x="33" y="1377"/>
                  </a:cubicBezTo>
                  <a:cubicBezTo>
                    <a:pt x="252" y="1377"/>
                    <a:pt x="1475" y="1317"/>
                    <a:pt x="1749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47" name="Google Shape;4331;p64"/>
            <p:cNvSpPr/>
            <p:nvPr/>
          </p:nvSpPr>
          <p:spPr>
            <a:xfrm>
              <a:off x="5079138" y="3698063"/>
              <a:ext cx="40875" cy="25825"/>
            </a:xfrm>
            <a:custGeom>
              <a:avLst/>
              <a:gdLst/>
              <a:ahLst/>
              <a:cxnLst/>
              <a:rect l="l" t="t" r="r" b="b"/>
              <a:pathLst>
                <a:path w="1635" h="1033" extrusionOk="0">
                  <a:moveTo>
                    <a:pt x="1" y="0"/>
                  </a:moveTo>
                  <a:cubicBezTo>
                    <a:pt x="1" y="1"/>
                    <a:pt x="489" y="1033"/>
                    <a:pt x="1590" y="1033"/>
                  </a:cubicBezTo>
                  <a:cubicBezTo>
                    <a:pt x="1605" y="1033"/>
                    <a:pt x="1620" y="1033"/>
                    <a:pt x="1635" y="1032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48" name="Google Shape;4332;p64"/>
            <p:cNvSpPr/>
            <p:nvPr/>
          </p:nvSpPr>
          <p:spPr>
            <a:xfrm>
              <a:off x="4807888" y="3656488"/>
              <a:ext cx="56300" cy="103225"/>
            </a:xfrm>
            <a:custGeom>
              <a:avLst/>
              <a:gdLst/>
              <a:ahLst/>
              <a:cxnLst/>
              <a:rect l="l" t="t" r="r" b="b"/>
              <a:pathLst>
                <a:path w="2252" h="4129" extrusionOk="0">
                  <a:moveTo>
                    <a:pt x="159" y="1"/>
                  </a:moveTo>
                  <a:cubicBezTo>
                    <a:pt x="101" y="187"/>
                    <a:pt x="73" y="373"/>
                    <a:pt x="58" y="574"/>
                  </a:cubicBezTo>
                  <a:cubicBezTo>
                    <a:pt x="1" y="918"/>
                    <a:pt x="1" y="1276"/>
                    <a:pt x="30" y="1635"/>
                  </a:cubicBezTo>
                  <a:cubicBezTo>
                    <a:pt x="116" y="2753"/>
                    <a:pt x="546" y="3441"/>
                    <a:pt x="1119" y="3871"/>
                  </a:cubicBezTo>
                  <a:cubicBezTo>
                    <a:pt x="1248" y="3971"/>
                    <a:pt x="1377" y="4057"/>
                    <a:pt x="1520" y="4129"/>
                  </a:cubicBezTo>
                  <a:cubicBezTo>
                    <a:pt x="2251" y="1649"/>
                    <a:pt x="646" y="330"/>
                    <a:pt x="159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49" name="Google Shape;4333;p64"/>
            <p:cNvSpPr/>
            <p:nvPr/>
          </p:nvSpPr>
          <p:spPr>
            <a:xfrm>
              <a:off x="4814338" y="3602388"/>
              <a:ext cx="23325" cy="44100"/>
            </a:xfrm>
            <a:custGeom>
              <a:avLst/>
              <a:gdLst/>
              <a:ahLst/>
              <a:cxnLst/>
              <a:rect l="l" t="t" r="r" b="b"/>
              <a:pathLst>
                <a:path w="933" h="1764" extrusionOk="0">
                  <a:moveTo>
                    <a:pt x="775" y="1"/>
                  </a:moveTo>
                  <a:lnTo>
                    <a:pt x="775" y="1"/>
                  </a:lnTo>
                  <a:cubicBezTo>
                    <a:pt x="445" y="545"/>
                    <a:pt x="173" y="1147"/>
                    <a:pt x="1" y="1764"/>
                  </a:cubicBezTo>
                  <a:cubicBezTo>
                    <a:pt x="345" y="1434"/>
                    <a:pt x="933" y="746"/>
                    <a:pt x="775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50" name="Google Shape;4334;p64"/>
            <p:cNvSpPr/>
            <p:nvPr/>
          </p:nvSpPr>
          <p:spPr>
            <a:xfrm>
              <a:off x="4826538" y="3620138"/>
              <a:ext cx="50900" cy="38175"/>
            </a:xfrm>
            <a:custGeom>
              <a:avLst/>
              <a:gdLst/>
              <a:ahLst/>
              <a:cxnLst/>
              <a:rect l="l" t="t" r="r" b="b"/>
              <a:pathLst>
                <a:path w="2036" h="1527" extrusionOk="0">
                  <a:moveTo>
                    <a:pt x="1298" y="1"/>
                  </a:moveTo>
                  <a:cubicBezTo>
                    <a:pt x="734" y="1"/>
                    <a:pt x="0" y="1527"/>
                    <a:pt x="0" y="1527"/>
                  </a:cubicBezTo>
                  <a:cubicBezTo>
                    <a:pt x="0" y="1527"/>
                    <a:pt x="2035" y="409"/>
                    <a:pt x="1462" y="50"/>
                  </a:cubicBezTo>
                  <a:cubicBezTo>
                    <a:pt x="1410" y="16"/>
                    <a:pt x="1355" y="1"/>
                    <a:pt x="1298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51" name="Google Shape;4335;p64"/>
            <p:cNvSpPr/>
            <p:nvPr/>
          </p:nvSpPr>
          <p:spPr>
            <a:xfrm>
              <a:off x="4837638" y="3654338"/>
              <a:ext cx="44100" cy="18300"/>
            </a:xfrm>
            <a:custGeom>
              <a:avLst/>
              <a:gdLst/>
              <a:ahLst/>
              <a:cxnLst/>
              <a:rect l="l" t="t" r="r" b="b"/>
              <a:pathLst>
                <a:path w="1764" h="732" extrusionOk="0">
                  <a:moveTo>
                    <a:pt x="1264" y="0"/>
                  </a:moveTo>
                  <a:cubicBezTo>
                    <a:pt x="824" y="0"/>
                    <a:pt x="1" y="732"/>
                    <a:pt x="1" y="732"/>
                  </a:cubicBezTo>
                  <a:cubicBezTo>
                    <a:pt x="1" y="732"/>
                    <a:pt x="1763" y="459"/>
                    <a:pt x="1462" y="87"/>
                  </a:cubicBezTo>
                  <a:cubicBezTo>
                    <a:pt x="1415" y="26"/>
                    <a:pt x="1346" y="0"/>
                    <a:pt x="1264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52" name="Google Shape;4336;p64"/>
            <p:cNvSpPr/>
            <p:nvPr/>
          </p:nvSpPr>
          <p:spPr>
            <a:xfrm>
              <a:off x="4848038" y="3676013"/>
              <a:ext cx="42075" cy="14225"/>
            </a:xfrm>
            <a:custGeom>
              <a:avLst/>
              <a:gdLst/>
              <a:ahLst/>
              <a:cxnLst/>
              <a:rect l="l" t="t" r="r" b="b"/>
              <a:pathLst>
                <a:path w="1683" h="569" extrusionOk="0">
                  <a:moveTo>
                    <a:pt x="1211" y="0"/>
                  </a:moveTo>
                  <a:cubicBezTo>
                    <a:pt x="765" y="0"/>
                    <a:pt x="0" y="567"/>
                    <a:pt x="0" y="567"/>
                  </a:cubicBezTo>
                  <a:cubicBezTo>
                    <a:pt x="0" y="567"/>
                    <a:pt x="41" y="568"/>
                    <a:pt x="109" y="568"/>
                  </a:cubicBezTo>
                  <a:cubicBezTo>
                    <a:pt x="483" y="568"/>
                    <a:pt x="1683" y="537"/>
                    <a:pt x="1476" y="137"/>
                  </a:cubicBezTo>
                  <a:cubicBezTo>
                    <a:pt x="1423" y="39"/>
                    <a:pt x="1328" y="0"/>
                    <a:pt x="1211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53" name="Google Shape;4337;p64"/>
            <p:cNvSpPr/>
            <p:nvPr/>
          </p:nvSpPr>
          <p:spPr>
            <a:xfrm>
              <a:off x="4854488" y="3700138"/>
              <a:ext cx="43125" cy="10050"/>
            </a:xfrm>
            <a:custGeom>
              <a:avLst/>
              <a:gdLst/>
              <a:ahLst/>
              <a:cxnLst/>
              <a:rect l="l" t="t" r="r" b="b"/>
              <a:pathLst>
                <a:path w="1725" h="402" extrusionOk="0">
                  <a:moveTo>
                    <a:pt x="1113" y="0"/>
                  </a:moveTo>
                  <a:cubicBezTo>
                    <a:pt x="624" y="0"/>
                    <a:pt x="0" y="204"/>
                    <a:pt x="0" y="204"/>
                  </a:cubicBezTo>
                  <a:cubicBezTo>
                    <a:pt x="0" y="204"/>
                    <a:pt x="835" y="402"/>
                    <a:pt x="1323" y="402"/>
                  </a:cubicBezTo>
                  <a:cubicBezTo>
                    <a:pt x="1567" y="402"/>
                    <a:pt x="1725" y="352"/>
                    <a:pt x="1648" y="204"/>
                  </a:cubicBezTo>
                  <a:cubicBezTo>
                    <a:pt x="1567" y="51"/>
                    <a:pt x="1357" y="0"/>
                    <a:pt x="1113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54" name="Google Shape;4338;p64"/>
            <p:cNvSpPr/>
            <p:nvPr/>
          </p:nvSpPr>
          <p:spPr>
            <a:xfrm>
              <a:off x="4858788" y="3718338"/>
              <a:ext cx="40000" cy="12950"/>
            </a:xfrm>
            <a:custGeom>
              <a:avLst/>
              <a:gdLst/>
              <a:ahLst/>
              <a:cxnLst/>
              <a:rect l="l" t="t" r="r" b="b"/>
              <a:pathLst>
                <a:path w="1600" h="518" extrusionOk="0">
                  <a:moveTo>
                    <a:pt x="925" y="1"/>
                  </a:moveTo>
                  <a:cubicBezTo>
                    <a:pt x="495" y="1"/>
                    <a:pt x="0" y="107"/>
                    <a:pt x="0" y="107"/>
                  </a:cubicBezTo>
                  <a:cubicBezTo>
                    <a:pt x="0" y="107"/>
                    <a:pt x="806" y="518"/>
                    <a:pt x="1252" y="518"/>
                  </a:cubicBezTo>
                  <a:cubicBezTo>
                    <a:pt x="1400" y="518"/>
                    <a:pt x="1509" y="472"/>
                    <a:pt x="1534" y="350"/>
                  </a:cubicBezTo>
                  <a:cubicBezTo>
                    <a:pt x="1599" y="76"/>
                    <a:pt x="1285" y="1"/>
                    <a:pt x="925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55" name="Google Shape;4339;p64"/>
            <p:cNvSpPr/>
            <p:nvPr/>
          </p:nvSpPr>
          <p:spPr>
            <a:xfrm>
              <a:off x="4854488" y="3743463"/>
              <a:ext cx="51875" cy="20575"/>
            </a:xfrm>
            <a:custGeom>
              <a:avLst/>
              <a:gdLst/>
              <a:ahLst/>
              <a:cxnLst/>
              <a:rect l="l" t="t" r="r" b="b"/>
              <a:pathLst>
                <a:path w="2075" h="823" extrusionOk="0">
                  <a:moveTo>
                    <a:pt x="257" y="0"/>
                  </a:moveTo>
                  <a:cubicBezTo>
                    <a:pt x="103" y="0"/>
                    <a:pt x="0" y="5"/>
                    <a:pt x="0" y="5"/>
                  </a:cubicBezTo>
                  <a:cubicBezTo>
                    <a:pt x="0" y="5"/>
                    <a:pt x="673" y="823"/>
                    <a:pt x="1215" y="823"/>
                  </a:cubicBezTo>
                  <a:cubicBezTo>
                    <a:pt x="1353" y="823"/>
                    <a:pt x="1483" y="769"/>
                    <a:pt x="1591" y="635"/>
                  </a:cubicBezTo>
                  <a:cubicBezTo>
                    <a:pt x="2075" y="62"/>
                    <a:pt x="820" y="0"/>
                    <a:pt x="257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56" name="Google Shape;4340;p64"/>
            <p:cNvSpPr/>
            <p:nvPr/>
          </p:nvSpPr>
          <p:spPr>
            <a:xfrm>
              <a:off x="4971638" y="3492388"/>
              <a:ext cx="133700" cy="50825"/>
            </a:xfrm>
            <a:custGeom>
              <a:avLst/>
              <a:gdLst/>
              <a:ahLst/>
              <a:cxnLst/>
              <a:rect l="l" t="t" r="r" b="b"/>
              <a:pathLst>
                <a:path w="5348" h="2033" extrusionOk="0">
                  <a:moveTo>
                    <a:pt x="2466" y="1"/>
                  </a:moveTo>
                  <a:cubicBezTo>
                    <a:pt x="2280" y="1"/>
                    <a:pt x="2108" y="15"/>
                    <a:pt x="1922" y="29"/>
                  </a:cubicBezTo>
                  <a:cubicBezTo>
                    <a:pt x="1277" y="58"/>
                    <a:pt x="632" y="158"/>
                    <a:pt x="1" y="330"/>
                  </a:cubicBezTo>
                  <a:cubicBezTo>
                    <a:pt x="87" y="502"/>
                    <a:pt x="202" y="660"/>
                    <a:pt x="316" y="817"/>
                  </a:cubicBezTo>
                  <a:cubicBezTo>
                    <a:pt x="417" y="946"/>
                    <a:pt x="531" y="1075"/>
                    <a:pt x="660" y="1204"/>
                  </a:cubicBezTo>
                  <a:cubicBezTo>
                    <a:pt x="1133" y="1634"/>
                    <a:pt x="1721" y="1921"/>
                    <a:pt x="2352" y="1993"/>
                  </a:cubicBezTo>
                  <a:cubicBezTo>
                    <a:pt x="2438" y="2007"/>
                    <a:pt x="2524" y="2021"/>
                    <a:pt x="2624" y="2021"/>
                  </a:cubicBezTo>
                  <a:cubicBezTo>
                    <a:pt x="2703" y="2029"/>
                    <a:pt x="2778" y="2032"/>
                    <a:pt x="2853" y="2032"/>
                  </a:cubicBezTo>
                  <a:cubicBezTo>
                    <a:pt x="2928" y="2032"/>
                    <a:pt x="3004" y="2029"/>
                    <a:pt x="3082" y="2021"/>
                  </a:cubicBezTo>
                  <a:cubicBezTo>
                    <a:pt x="4000" y="1978"/>
                    <a:pt x="4559" y="1692"/>
                    <a:pt x="4888" y="1348"/>
                  </a:cubicBezTo>
                  <a:cubicBezTo>
                    <a:pt x="5003" y="1233"/>
                    <a:pt x="5103" y="1104"/>
                    <a:pt x="5175" y="961"/>
                  </a:cubicBezTo>
                  <a:cubicBezTo>
                    <a:pt x="5261" y="817"/>
                    <a:pt x="5318" y="660"/>
                    <a:pt x="5347" y="488"/>
                  </a:cubicBezTo>
                  <a:cubicBezTo>
                    <a:pt x="4630" y="230"/>
                    <a:pt x="3871" y="58"/>
                    <a:pt x="3097" y="15"/>
                  </a:cubicBezTo>
                  <a:lnTo>
                    <a:pt x="3025" y="15"/>
                  </a:lnTo>
                  <a:cubicBezTo>
                    <a:pt x="2896" y="1"/>
                    <a:pt x="2767" y="1"/>
                    <a:pt x="2638" y="1"/>
                  </a:cubicBezTo>
                  <a:close/>
                </a:path>
              </a:pathLst>
            </a:custGeom>
            <a:solidFill>
              <a:srgbClr val="FFD3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57" name="Google Shape;4341;p64"/>
            <p:cNvSpPr/>
            <p:nvPr/>
          </p:nvSpPr>
          <p:spPr>
            <a:xfrm>
              <a:off x="4807888" y="3670463"/>
              <a:ext cx="33000" cy="82450"/>
            </a:xfrm>
            <a:custGeom>
              <a:avLst/>
              <a:gdLst/>
              <a:ahLst/>
              <a:cxnLst/>
              <a:rect l="l" t="t" r="r" b="b"/>
              <a:pathLst>
                <a:path w="1320" h="3298" extrusionOk="0">
                  <a:moveTo>
                    <a:pt x="58" y="1"/>
                  </a:moveTo>
                  <a:cubicBezTo>
                    <a:pt x="1" y="359"/>
                    <a:pt x="1" y="703"/>
                    <a:pt x="30" y="1061"/>
                  </a:cubicBezTo>
                  <a:cubicBezTo>
                    <a:pt x="116" y="2179"/>
                    <a:pt x="546" y="2882"/>
                    <a:pt x="1119" y="3297"/>
                  </a:cubicBezTo>
                  <a:cubicBezTo>
                    <a:pt x="1320" y="1291"/>
                    <a:pt x="288" y="216"/>
                    <a:pt x="58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58" name="Google Shape;4342;p64"/>
            <p:cNvSpPr/>
            <p:nvPr/>
          </p:nvSpPr>
          <p:spPr>
            <a:xfrm>
              <a:off x="5133613" y="3717763"/>
              <a:ext cx="6825" cy="6100"/>
            </a:xfrm>
            <a:custGeom>
              <a:avLst/>
              <a:gdLst/>
              <a:ahLst/>
              <a:cxnLst/>
              <a:rect l="l" t="t" r="r" b="b"/>
              <a:pathLst>
                <a:path w="273" h="244" extrusionOk="0">
                  <a:moveTo>
                    <a:pt x="158" y="1"/>
                  </a:moveTo>
                  <a:cubicBezTo>
                    <a:pt x="58" y="1"/>
                    <a:pt x="0" y="130"/>
                    <a:pt x="72" y="201"/>
                  </a:cubicBezTo>
                  <a:cubicBezTo>
                    <a:pt x="96" y="231"/>
                    <a:pt x="127" y="243"/>
                    <a:pt x="158" y="243"/>
                  </a:cubicBezTo>
                  <a:cubicBezTo>
                    <a:pt x="217" y="243"/>
                    <a:pt x="273" y="196"/>
                    <a:pt x="273" y="130"/>
                  </a:cubicBezTo>
                  <a:cubicBezTo>
                    <a:pt x="273" y="58"/>
                    <a:pt x="230" y="1"/>
                    <a:pt x="158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59" name="Google Shape;4343;p64"/>
            <p:cNvSpPr/>
            <p:nvPr/>
          </p:nvSpPr>
          <p:spPr>
            <a:xfrm>
              <a:off x="5152588" y="3699763"/>
              <a:ext cx="6125" cy="5925"/>
            </a:xfrm>
            <a:custGeom>
              <a:avLst/>
              <a:gdLst/>
              <a:ahLst/>
              <a:cxnLst/>
              <a:rect l="l" t="t" r="r" b="b"/>
              <a:pathLst>
                <a:path w="245" h="237" extrusionOk="0">
                  <a:moveTo>
                    <a:pt x="123" y="1"/>
                  </a:moveTo>
                  <a:cubicBezTo>
                    <a:pt x="62" y="1"/>
                    <a:pt x="1" y="40"/>
                    <a:pt x="1" y="119"/>
                  </a:cubicBezTo>
                  <a:cubicBezTo>
                    <a:pt x="1" y="198"/>
                    <a:pt x="62" y="237"/>
                    <a:pt x="123" y="237"/>
                  </a:cubicBezTo>
                  <a:cubicBezTo>
                    <a:pt x="184" y="237"/>
                    <a:pt x="245" y="198"/>
                    <a:pt x="245" y="119"/>
                  </a:cubicBezTo>
                  <a:cubicBezTo>
                    <a:pt x="245" y="40"/>
                    <a:pt x="184" y="1"/>
                    <a:pt x="123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60" name="Google Shape;4344;p64"/>
            <p:cNvSpPr/>
            <p:nvPr/>
          </p:nvSpPr>
          <p:spPr>
            <a:xfrm>
              <a:off x="4898913" y="3708713"/>
              <a:ext cx="6125" cy="5950"/>
            </a:xfrm>
            <a:custGeom>
              <a:avLst/>
              <a:gdLst/>
              <a:ahLst/>
              <a:cxnLst/>
              <a:rect l="l" t="t" r="r" b="b"/>
              <a:pathLst>
                <a:path w="245" h="238" extrusionOk="0">
                  <a:moveTo>
                    <a:pt x="122" y="1"/>
                  </a:moveTo>
                  <a:cubicBezTo>
                    <a:pt x="61" y="1"/>
                    <a:pt x="0" y="40"/>
                    <a:pt x="0" y="119"/>
                  </a:cubicBezTo>
                  <a:cubicBezTo>
                    <a:pt x="0" y="198"/>
                    <a:pt x="61" y="237"/>
                    <a:pt x="122" y="237"/>
                  </a:cubicBezTo>
                  <a:cubicBezTo>
                    <a:pt x="183" y="237"/>
                    <a:pt x="244" y="198"/>
                    <a:pt x="244" y="119"/>
                  </a:cubicBezTo>
                  <a:cubicBezTo>
                    <a:pt x="244" y="40"/>
                    <a:pt x="183" y="1"/>
                    <a:pt x="122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61" name="Google Shape;4345;p64"/>
            <p:cNvSpPr/>
            <p:nvPr/>
          </p:nvSpPr>
          <p:spPr>
            <a:xfrm>
              <a:off x="4925063" y="3727088"/>
              <a:ext cx="7200" cy="5850"/>
            </a:xfrm>
            <a:custGeom>
              <a:avLst/>
              <a:gdLst/>
              <a:ahLst/>
              <a:cxnLst/>
              <a:rect l="l" t="t" r="r" b="b"/>
              <a:pathLst>
                <a:path w="288" h="234" extrusionOk="0">
                  <a:moveTo>
                    <a:pt x="158" y="0"/>
                  </a:moveTo>
                  <a:cubicBezTo>
                    <a:pt x="58" y="0"/>
                    <a:pt x="1" y="129"/>
                    <a:pt x="72" y="201"/>
                  </a:cubicBezTo>
                  <a:cubicBezTo>
                    <a:pt x="99" y="223"/>
                    <a:pt x="130" y="233"/>
                    <a:pt x="160" y="233"/>
                  </a:cubicBezTo>
                  <a:cubicBezTo>
                    <a:pt x="226" y="233"/>
                    <a:pt x="287" y="184"/>
                    <a:pt x="287" y="115"/>
                  </a:cubicBezTo>
                  <a:cubicBezTo>
                    <a:pt x="287" y="43"/>
                    <a:pt x="230" y="0"/>
                    <a:pt x="158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62" name="Google Shape;4346;p64"/>
            <p:cNvSpPr/>
            <p:nvPr/>
          </p:nvSpPr>
          <p:spPr>
            <a:xfrm>
              <a:off x="4990288" y="3549138"/>
              <a:ext cx="85650" cy="63300"/>
            </a:xfrm>
            <a:custGeom>
              <a:avLst/>
              <a:gdLst/>
              <a:ahLst/>
              <a:cxnLst/>
              <a:rect l="l" t="t" r="r" b="b"/>
              <a:pathLst>
                <a:path w="3426" h="2532" extrusionOk="0">
                  <a:moveTo>
                    <a:pt x="859" y="1"/>
                  </a:moveTo>
                  <a:cubicBezTo>
                    <a:pt x="822" y="1"/>
                    <a:pt x="785" y="3"/>
                    <a:pt x="746" y="9"/>
                  </a:cubicBezTo>
                  <a:cubicBezTo>
                    <a:pt x="0" y="110"/>
                    <a:pt x="1075" y="2116"/>
                    <a:pt x="1692" y="2532"/>
                  </a:cubicBezTo>
                  <a:cubicBezTo>
                    <a:pt x="2508" y="1744"/>
                    <a:pt x="3426" y="325"/>
                    <a:pt x="2852" y="81"/>
                  </a:cubicBezTo>
                  <a:cubicBezTo>
                    <a:pt x="2796" y="59"/>
                    <a:pt x="2739" y="49"/>
                    <a:pt x="2683" y="49"/>
                  </a:cubicBezTo>
                  <a:cubicBezTo>
                    <a:pt x="2160" y="49"/>
                    <a:pt x="1692" y="927"/>
                    <a:pt x="1692" y="927"/>
                  </a:cubicBezTo>
                  <a:cubicBezTo>
                    <a:pt x="1692" y="927"/>
                    <a:pt x="1511" y="1"/>
                    <a:pt x="859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63" name="Google Shape;4347;p64"/>
            <p:cNvSpPr/>
            <p:nvPr/>
          </p:nvSpPr>
          <p:spPr>
            <a:xfrm>
              <a:off x="5025038" y="3621738"/>
              <a:ext cx="10425" cy="54125"/>
            </a:xfrm>
            <a:custGeom>
              <a:avLst/>
              <a:gdLst/>
              <a:ahLst/>
              <a:cxnLst/>
              <a:rect l="l" t="t" r="r" b="b"/>
              <a:pathLst>
                <a:path w="417" h="2165" extrusionOk="0">
                  <a:moveTo>
                    <a:pt x="259" y="1"/>
                  </a:moveTo>
                  <a:cubicBezTo>
                    <a:pt x="115" y="330"/>
                    <a:pt x="44" y="703"/>
                    <a:pt x="29" y="1076"/>
                  </a:cubicBezTo>
                  <a:cubicBezTo>
                    <a:pt x="1" y="1448"/>
                    <a:pt x="44" y="1806"/>
                    <a:pt x="144" y="2165"/>
                  </a:cubicBezTo>
                  <a:cubicBezTo>
                    <a:pt x="287" y="1821"/>
                    <a:pt x="373" y="1463"/>
                    <a:pt x="388" y="1090"/>
                  </a:cubicBezTo>
                  <a:cubicBezTo>
                    <a:pt x="416" y="717"/>
                    <a:pt x="373" y="345"/>
                    <a:pt x="259" y="1"/>
                  </a:cubicBezTo>
                  <a:close/>
                </a:path>
              </a:pathLst>
            </a:custGeom>
            <a:solidFill>
              <a:srgbClr val="FFD3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64" name="Google Shape;4348;p64"/>
            <p:cNvSpPr/>
            <p:nvPr/>
          </p:nvSpPr>
          <p:spPr>
            <a:xfrm>
              <a:off x="4983463" y="3610988"/>
              <a:ext cx="36225" cy="22250"/>
            </a:xfrm>
            <a:custGeom>
              <a:avLst/>
              <a:gdLst/>
              <a:ahLst/>
              <a:cxnLst/>
              <a:rect l="l" t="t" r="r" b="b"/>
              <a:pathLst>
                <a:path w="1449" h="890" extrusionOk="0">
                  <a:moveTo>
                    <a:pt x="1449" y="1"/>
                  </a:moveTo>
                  <a:lnTo>
                    <a:pt x="1449" y="1"/>
                  </a:lnTo>
                  <a:cubicBezTo>
                    <a:pt x="861" y="72"/>
                    <a:pt x="331" y="402"/>
                    <a:pt x="1" y="889"/>
                  </a:cubicBezTo>
                  <a:cubicBezTo>
                    <a:pt x="288" y="861"/>
                    <a:pt x="560" y="760"/>
                    <a:pt x="818" y="603"/>
                  </a:cubicBezTo>
                  <a:cubicBezTo>
                    <a:pt x="1062" y="445"/>
                    <a:pt x="1291" y="244"/>
                    <a:pt x="1449" y="1"/>
                  </a:cubicBezTo>
                  <a:close/>
                </a:path>
              </a:pathLst>
            </a:custGeom>
            <a:solidFill>
              <a:srgbClr val="FFD3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65" name="Google Shape;4349;p64"/>
            <p:cNvSpPr/>
            <p:nvPr/>
          </p:nvSpPr>
          <p:spPr>
            <a:xfrm>
              <a:off x="5042963" y="3610988"/>
              <a:ext cx="36200" cy="22250"/>
            </a:xfrm>
            <a:custGeom>
              <a:avLst/>
              <a:gdLst/>
              <a:ahLst/>
              <a:cxnLst/>
              <a:rect l="l" t="t" r="r" b="b"/>
              <a:pathLst>
                <a:path w="1448" h="890" extrusionOk="0">
                  <a:moveTo>
                    <a:pt x="0" y="1"/>
                  </a:moveTo>
                  <a:cubicBezTo>
                    <a:pt x="158" y="244"/>
                    <a:pt x="373" y="445"/>
                    <a:pt x="631" y="603"/>
                  </a:cubicBezTo>
                  <a:cubicBezTo>
                    <a:pt x="874" y="760"/>
                    <a:pt x="1161" y="861"/>
                    <a:pt x="1448" y="889"/>
                  </a:cubicBezTo>
                  <a:cubicBezTo>
                    <a:pt x="1118" y="402"/>
                    <a:pt x="588" y="72"/>
                    <a:pt x="0" y="1"/>
                  </a:cubicBezTo>
                  <a:close/>
                </a:path>
              </a:pathLst>
            </a:custGeom>
            <a:solidFill>
              <a:srgbClr val="FFD3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66" name="Google Shape;4350;p64"/>
            <p:cNvSpPr/>
            <p:nvPr/>
          </p:nvSpPr>
          <p:spPr>
            <a:xfrm>
              <a:off x="4950863" y="3492388"/>
              <a:ext cx="82450" cy="49125"/>
            </a:xfrm>
            <a:custGeom>
              <a:avLst/>
              <a:gdLst/>
              <a:ahLst/>
              <a:cxnLst/>
              <a:rect l="l" t="t" r="r" b="b"/>
              <a:pathLst>
                <a:path w="3298" h="1965" extrusionOk="0">
                  <a:moveTo>
                    <a:pt x="3297" y="1"/>
                  </a:moveTo>
                  <a:cubicBezTo>
                    <a:pt x="3125" y="1"/>
                    <a:pt x="2939" y="1"/>
                    <a:pt x="2767" y="15"/>
                  </a:cubicBezTo>
                  <a:cubicBezTo>
                    <a:pt x="2194" y="230"/>
                    <a:pt x="1663" y="502"/>
                    <a:pt x="1147" y="817"/>
                  </a:cubicBezTo>
                  <a:cubicBezTo>
                    <a:pt x="631" y="1133"/>
                    <a:pt x="201" y="1520"/>
                    <a:pt x="1" y="1964"/>
                  </a:cubicBezTo>
                  <a:cubicBezTo>
                    <a:pt x="517" y="1735"/>
                    <a:pt x="1018" y="1491"/>
                    <a:pt x="1491" y="1190"/>
                  </a:cubicBezTo>
                  <a:cubicBezTo>
                    <a:pt x="2194" y="774"/>
                    <a:pt x="2867" y="316"/>
                    <a:pt x="3297" y="1"/>
                  </a:cubicBezTo>
                  <a:close/>
                </a:path>
              </a:pathLst>
            </a:custGeom>
            <a:solidFill>
              <a:srgbClr val="FF51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67" name="Google Shape;4351;p64"/>
            <p:cNvSpPr/>
            <p:nvPr/>
          </p:nvSpPr>
          <p:spPr>
            <a:xfrm>
              <a:off x="5038288" y="3492738"/>
              <a:ext cx="88525" cy="39800"/>
            </a:xfrm>
            <a:custGeom>
              <a:avLst/>
              <a:gdLst/>
              <a:ahLst/>
              <a:cxnLst/>
              <a:rect l="l" t="t" r="r" b="b"/>
              <a:pathLst>
                <a:path w="3541" h="1592" extrusionOk="0">
                  <a:moveTo>
                    <a:pt x="1" y="1"/>
                  </a:moveTo>
                  <a:cubicBezTo>
                    <a:pt x="674" y="545"/>
                    <a:pt x="1420" y="1004"/>
                    <a:pt x="2237" y="1334"/>
                  </a:cubicBezTo>
                  <a:cubicBezTo>
                    <a:pt x="2638" y="1506"/>
                    <a:pt x="3082" y="1592"/>
                    <a:pt x="3541" y="1592"/>
                  </a:cubicBezTo>
                  <a:cubicBezTo>
                    <a:pt x="3412" y="1434"/>
                    <a:pt x="3011" y="1205"/>
                    <a:pt x="2509" y="961"/>
                  </a:cubicBezTo>
                  <a:cubicBezTo>
                    <a:pt x="1835" y="617"/>
                    <a:pt x="990" y="259"/>
                    <a:pt x="388" y="15"/>
                  </a:cubicBezTo>
                  <a:cubicBezTo>
                    <a:pt x="259" y="1"/>
                    <a:pt x="130" y="1"/>
                    <a:pt x="1" y="1"/>
                  </a:cubicBezTo>
                  <a:close/>
                </a:path>
              </a:pathLst>
            </a:custGeom>
            <a:solidFill>
              <a:srgbClr val="FF51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68" name="Google Shape;4352;p64"/>
            <p:cNvSpPr/>
            <p:nvPr/>
          </p:nvSpPr>
          <p:spPr>
            <a:xfrm>
              <a:off x="5028613" y="3492388"/>
              <a:ext cx="11850" cy="59875"/>
            </a:xfrm>
            <a:custGeom>
              <a:avLst/>
              <a:gdLst/>
              <a:ahLst/>
              <a:cxnLst/>
              <a:rect l="l" t="t" r="r" b="b"/>
              <a:pathLst>
                <a:path w="474" h="2395" extrusionOk="0">
                  <a:moveTo>
                    <a:pt x="202" y="1"/>
                  </a:moveTo>
                  <a:cubicBezTo>
                    <a:pt x="116" y="559"/>
                    <a:pt x="1" y="1434"/>
                    <a:pt x="73" y="1993"/>
                  </a:cubicBezTo>
                  <a:cubicBezTo>
                    <a:pt x="87" y="2136"/>
                    <a:pt x="130" y="2265"/>
                    <a:pt x="202" y="2394"/>
                  </a:cubicBezTo>
                  <a:cubicBezTo>
                    <a:pt x="273" y="2279"/>
                    <a:pt x="330" y="2150"/>
                    <a:pt x="345" y="2021"/>
                  </a:cubicBezTo>
                  <a:cubicBezTo>
                    <a:pt x="474" y="1477"/>
                    <a:pt x="459" y="617"/>
                    <a:pt x="373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69" name="Google Shape;4353;p64"/>
            <p:cNvSpPr/>
            <p:nvPr/>
          </p:nvSpPr>
          <p:spPr>
            <a:xfrm>
              <a:off x="4941188" y="3516763"/>
              <a:ext cx="9700" cy="8350"/>
            </a:xfrm>
            <a:custGeom>
              <a:avLst/>
              <a:gdLst/>
              <a:ahLst/>
              <a:cxnLst/>
              <a:rect l="l" t="t" r="r" b="b"/>
              <a:pathLst>
                <a:path w="388" h="334" extrusionOk="0">
                  <a:moveTo>
                    <a:pt x="216" y="0"/>
                  </a:moveTo>
                  <a:cubicBezTo>
                    <a:pt x="72" y="0"/>
                    <a:pt x="1" y="186"/>
                    <a:pt x="101" y="287"/>
                  </a:cubicBezTo>
                  <a:cubicBezTo>
                    <a:pt x="133" y="319"/>
                    <a:pt x="175" y="334"/>
                    <a:pt x="216" y="334"/>
                  </a:cubicBezTo>
                  <a:cubicBezTo>
                    <a:pt x="302" y="334"/>
                    <a:pt x="388" y="269"/>
                    <a:pt x="388" y="172"/>
                  </a:cubicBezTo>
                  <a:cubicBezTo>
                    <a:pt x="388" y="72"/>
                    <a:pt x="316" y="0"/>
                    <a:pt x="216" y="0"/>
                  </a:cubicBezTo>
                  <a:close/>
                </a:path>
              </a:pathLst>
            </a:custGeom>
            <a:solidFill>
              <a:srgbClr val="00BFB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70" name="Google Shape;4354;p64"/>
            <p:cNvSpPr/>
            <p:nvPr/>
          </p:nvSpPr>
          <p:spPr>
            <a:xfrm>
              <a:off x="4979163" y="3545063"/>
              <a:ext cx="8275" cy="8275"/>
            </a:xfrm>
            <a:custGeom>
              <a:avLst/>
              <a:gdLst/>
              <a:ahLst/>
              <a:cxnLst/>
              <a:rect l="l" t="t" r="r" b="b"/>
              <a:pathLst>
                <a:path w="331" h="331" extrusionOk="0">
                  <a:moveTo>
                    <a:pt x="159" y="0"/>
                  </a:moveTo>
                  <a:cubicBezTo>
                    <a:pt x="73" y="0"/>
                    <a:pt x="1" y="72"/>
                    <a:pt x="1" y="158"/>
                  </a:cubicBezTo>
                  <a:cubicBezTo>
                    <a:pt x="1" y="244"/>
                    <a:pt x="73" y="330"/>
                    <a:pt x="159" y="330"/>
                  </a:cubicBezTo>
                  <a:cubicBezTo>
                    <a:pt x="259" y="330"/>
                    <a:pt x="331" y="244"/>
                    <a:pt x="331" y="158"/>
                  </a:cubicBezTo>
                  <a:cubicBezTo>
                    <a:pt x="331" y="72"/>
                    <a:pt x="259" y="0"/>
                    <a:pt x="159" y="0"/>
                  </a:cubicBezTo>
                  <a:close/>
                </a:path>
              </a:pathLst>
            </a:custGeom>
            <a:solidFill>
              <a:srgbClr val="00BFB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71" name="Google Shape;4355;p64"/>
            <p:cNvSpPr/>
            <p:nvPr/>
          </p:nvSpPr>
          <p:spPr>
            <a:xfrm>
              <a:off x="5087738" y="3542638"/>
              <a:ext cx="9000" cy="8350"/>
            </a:xfrm>
            <a:custGeom>
              <a:avLst/>
              <a:gdLst/>
              <a:ahLst/>
              <a:cxnLst/>
              <a:rect l="l" t="t" r="r" b="b"/>
              <a:pathLst>
                <a:path w="360" h="334" extrusionOk="0">
                  <a:moveTo>
                    <a:pt x="180" y="1"/>
                  </a:moveTo>
                  <a:cubicBezTo>
                    <a:pt x="90" y="1"/>
                    <a:pt x="1" y="62"/>
                    <a:pt x="15" y="183"/>
                  </a:cubicBezTo>
                  <a:cubicBezTo>
                    <a:pt x="22" y="284"/>
                    <a:pt x="97" y="334"/>
                    <a:pt x="175" y="334"/>
                  </a:cubicBezTo>
                  <a:cubicBezTo>
                    <a:pt x="252" y="334"/>
                    <a:pt x="330" y="284"/>
                    <a:pt x="345" y="183"/>
                  </a:cubicBezTo>
                  <a:cubicBezTo>
                    <a:pt x="359" y="62"/>
                    <a:pt x="269" y="1"/>
                    <a:pt x="180" y="1"/>
                  </a:cubicBezTo>
                  <a:close/>
                </a:path>
              </a:pathLst>
            </a:custGeom>
            <a:solidFill>
              <a:srgbClr val="00BFB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72" name="Google Shape;4356;p64"/>
            <p:cNvSpPr/>
            <p:nvPr/>
          </p:nvSpPr>
          <p:spPr>
            <a:xfrm>
              <a:off x="5127513" y="3515313"/>
              <a:ext cx="7900" cy="6475"/>
            </a:xfrm>
            <a:custGeom>
              <a:avLst/>
              <a:gdLst/>
              <a:ahLst/>
              <a:cxnLst/>
              <a:rect l="l" t="t" r="r" b="b"/>
              <a:pathLst>
                <a:path w="316" h="259" extrusionOk="0">
                  <a:moveTo>
                    <a:pt x="29" y="1"/>
                  </a:moveTo>
                  <a:cubicBezTo>
                    <a:pt x="15" y="29"/>
                    <a:pt x="1" y="58"/>
                    <a:pt x="1" y="101"/>
                  </a:cubicBezTo>
                  <a:cubicBezTo>
                    <a:pt x="1" y="187"/>
                    <a:pt x="72" y="259"/>
                    <a:pt x="173" y="259"/>
                  </a:cubicBezTo>
                  <a:cubicBezTo>
                    <a:pt x="230" y="259"/>
                    <a:pt x="287" y="230"/>
                    <a:pt x="316" y="173"/>
                  </a:cubicBezTo>
                  <a:cubicBezTo>
                    <a:pt x="216" y="115"/>
                    <a:pt x="130" y="58"/>
                    <a:pt x="29" y="1"/>
                  </a:cubicBezTo>
                  <a:close/>
                </a:path>
              </a:pathLst>
            </a:custGeom>
            <a:solidFill>
              <a:srgbClr val="00BFB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73" name="Google Shape;4357;p64"/>
            <p:cNvSpPr/>
            <p:nvPr/>
          </p:nvSpPr>
          <p:spPr>
            <a:xfrm>
              <a:off x="5148288" y="3686913"/>
              <a:ext cx="72050" cy="68500"/>
            </a:xfrm>
            <a:custGeom>
              <a:avLst/>
              <a:gdLst/>
              <a:ahLst/>
              <a:cxnLst/>
              <a:rect l="l" t="t" r="r" b="b"/>
              <a:pathLst>
                <a:path w="2882" h="2740" extrusionOk="0">
                  <a:moveTo>
                    <a:pt x="2443" y="0"/>
                  </a:moveTo>
                  <a:cubicBezTo>
                    <a:pt x="2437" y="0"/>
                    <a:pt x="2430" y="1"/>
                    <a:pt x="2423" y="2"/>
                  </a:cubicBezTo>
                  <a:cubicBezTo>
                    <a:pt x="1965" y="74"/>
                    <a:pt x="2538" y="1923"/>
                    <a:pt x="2595" y="2123"/>
                  </a:cubicBezTo>
                  <a:cubicBezTo>
                    <a:pt x="2514" y="1934"/>
                    <a:pt x="1871" y="430"/>
                    <a:pt x="1558" y="430"/>
                  </a:cubicBezTo>
                  <a:cubicBezTo>
                    <a:pt x="1539" y="430"/>
                    <a:pt x="1522" y="435"/>
                    <a:pt x="1506" y="446"/>
                  </a:cubicBezTo>
                  <a:cubicBezTo>
                    <a:pt x="1205" y="633"/>
                    <a:pt x="2323" y="2224"/>
                    <a:pt x="2395" y="2310"/>
                  </a:cubicBezTo>
                  <a:cubicBezTo>
                    <a:pt x="2316" y="2231"/>
                    <a:pt x="1160" y="955"/>
                    <a:pt x="819" y="955"/>
                  </a:cubicBezTo>
                  <a:cubicBezTo>
                    <a:pt x="787" y="955"/>
                    <a:pt x="762" y="966"/>
                    <a:pt x="746" y="991"/>
                  </a:cubicBezTo>
                  <a:cubicBezTo>
                    <a:pt x="546" y="1278"/>
                    <a:pt x="2008" y="2338"/>
                    <a:pt x="2165" y="2467"/>
                  </a:cubicBezTo>
                  <a:cubicBezTo>
                    <a:pt x="2005" y="2399"/>
                    <a:pt x="755" y="1918"/>
                    <a:pt x="245" y="1918"/>
                  </a:cubicBezTo>
                  <a:cubicBezTo>
                    <a:pt x="117" y="1918"/>
                    <a:pt x="35" y="1948"/>
                    <a:pt x="30" y="2023"/>
                  </a:cubicBezTo>
                  <a:cubicBezTo>
                    <a:pt x="1" y="2338"/>
                    <a:pt x="1535" y="2625"/>
                    <a:pt x="2251" y="2740"/>
                  </a:cubicBezTo>
                  <a:cubicBezTo>
                    <a:pt x="2509" y="2596"/>
                    <a:pt x="2710" y="2381"/>
                    <a:pt x="2882" y="2152"/>
                  </a:cubicBezTo>
                  <a:cubicBezTo>
                    <a:pt x="2868" y="1421"/>
                    <a:pt x="2785" y="0"/>
                    <a:pt x="2443" y="0"/>
                  </a:cubicBezTo>
                  <a:close/>
                </a:path>
              </a:pathLst>
            </a:custGeom>
            <a:solidFill>
              <a:srgbClr val="FFD3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474" name="Google Shape;4280;p64"/>
          <p:cNvGrpSpPr/>
          <p:nvPr/>
        </p:nvGrpSpPr>
        <p:grpSpPr>
          <a:xfrm>
            <a:off x="6144358" y="4092972"/>
            <a:ext cx="776357" cy="705285"/>
            <a:chOff x="4359838" y="3100663"/>
            <a:chExt cx="1325950" cy="1223250"/>
          </a:xfrm>
        </p:grpSpPr>
        <p:sp>
          <p:nvSpPr>
            <p:cNvPr id="2475" name="Google Shape;4281;p64"/>
            <p:cNvSpPr/>
            <p:nvPr/>
          </p:nvSpPr>
          <p:spPr>
            <a:xfrm>
              <a:off x="4548488" y="3326938"/>
              <a:ext cx="908700" cy="765750"/>
            </a:xfrm>
            <a:custGeom>
              <a:avLst/>
              <a:gdLst/>
              <a:ahLst/>
              <a:cxnLst/>
              <a:rect l="l" t="t" r="r" b="b"/>
              <a:pathLst>
                <a:path w="36348" h="30630" extrusionOk="0">
                  <a:moveTo>
                    <a:pt x="16255" y="0"/>
                  </a:moveTo>
                  <a:cubicBezTo>
                    <a:pt x="14141" y="0"/>
                    <a:pt x="12326" y="1720"/>
                    <a:pt x="11997" y="3050"/>
                  </a:cubicBezTo>
                  <a:cubicBezTo>
                    <a:pt x="11347" y="2890"/>
                    <a:pt x="10756" y="2817"/>
                    <a:pt x="10223" y="2817"/>
                  </a:cubicBezTo>
                  <a:cubicBezTo>
                    <a:pt x="6787" y="2817"/>
                    <a:pt x="5768" y="5854"/>
                    <a:pt x="6822" y="8224"/>
                  </a:cubicBezTo>
                  <a:cubicBezTo>
                    <a:pt x="0" y="11062"/>
                    <a:pt x="4931" y="15304"/>
                    <a:pt x="4931" y="15304"/>
                  </a:cubicBezTo>
                  <a:cubicBezTo>
                    <a:pt x="1362" y="20220"/>
                    <a:pt x="6822" y="22370"/>
                    <a:pt x="6822" y="22370"/>
                  </a:cubicBezTo>
                  <a:cubicBezTo>
                    <a:pt x="5910" y="27321"/>
                    <a:pt x="10933" y="27546"/>
                    <a:pt x="11853" y="27546"/>
                  </a:cubicBezTo>
                  <a:cubicBezTo>
                    <a:pt x="11945" y="27546"/>
                    <a:pt x="11997" y="27544"/>
                    <a:pt x="11997" y="27544"/>
                  </a:cubicBezTo>
                  <a:cubicBezTo>
                    <a:pt x="12886" y="29946"/>
                    <a:pt x="14323" y="30629"/>
                    <a:pt x="15671" y="30629"/>
                  </a:cubicBezTo>
                  <a:cubicBezTo>
                    <a:pt x="17452" y="30629"/>
                    <a:pt x="19077" y="29436"/>
                    <a:pt x="19077" y="29436"/>
                  </a:cubicBezTo>
                  <a:cubicBezTo>
                    <a:pt x="19918" y="29896"/>
                    <a:pt x="20733" y="30087"/>
                    <a:pt x="21495" y="30087"/>
                  </a:cubicBezTo>
                  <a:cubicBezTo>
                    <a:pt x="24439" y="30087"/>
                    <a:pt x="26600" y="27240"/>
                    <a:pt x="26430" y="26011"/>
                  </a:cubicBezTo>
                  <a:lnTo>
                    <a:pt x="26430" y="26011"/>
                  </a:lnTo>
                  <a:cubicBezTo>
                    <a:pt x="26602" y="26024"/>
                    <a:pt x="26769" y="26030"/>
                    <a:pt x="26929" y="26030"/>
                  </a:cubicBezTo>
                  <a:cubicBezTo>
                    <a:pt x="30802" y="26030"/>
                    <a:pt x="31317" y="22370"/>
                    <a:pt x="31317" y="22370"/>
                  </a:cubicBezTo>
                  <a:cubicBezTo>
                    <a:pt x="36348" y="20292"/>
                    <a:pt x="33223" y="15304"/>
                    <a:pt x="33223" y="15304"/>
                  </a:cubicBezTo>
                  <a:cubicBezTo>
                    <a:pt x="35559" y="11090"/>
                    <a:pt x="31317" y="8224"/>
                    <a:pt x="31317" y="8224"/>
                  </a:cubicBezTo>
                  <a:cubicBezTo>
                    <a:pt x="31116" y="4340"/>
                    <a:pt x="28809" y="3150"/>
                    <a:pt x="26143" y="3050"/>
                  </a:cubicBezTo>
                  <a:cubicBezTo>
                    <a:pt x="25252" y="961"/>
                    <a:pt x="23792" y="225"/>
                    <a:pt x="22271" y="225"/>
                  </a:cubicBezTo>
                  <a:cubicBezTo>
                    <a:pt x="21173" y="225"/>
                    <a:pt x="20044" y="609"/>
                    <a:pt x="19077" y="1143"/>
                  </a:cubicBezTo>
                  <a:cubicBezTo>
                    <a:pt x="18145" y="324"/>
                    <a:pt x="17172" y="0"/>
                    <a:pt x="16255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76" name="Google Shape;4282;p64"/>
            <p:cNvSpPr/>
            <p:nvPr/>
          </p:nvSpPr>
          <p:spPr>
            <a:xfrm>
              <a:off x="4420913" y="3182363"/>
              <a:ext cx="1221875" cy="1040725"/>
            </a:xfrm>
            <a:custGeom>
              <a:avLst/>
              <a:gdLst/>
              <a:ahLst/>
              <a:cxnLst/>
              <a:rect l="l" t="t" r="r" b="b"/>
              <a:pathLst>
                <a:path w="48875" h="41629" extrusionOk="0">
                  <a:moveTo>
                    <a:pt x="26945" y="1"/>
                  </a:moveTo>
                  <a:cubicBezTo>
                    <a:pt x="25225" y="1"/>
                    <a:pt x="23765" y="644"/>
                    <a:pt x="22947" y="2182"/>
                  </a:cubicBezTo>
                  <a:cubicBezTo>
                    <a:pt x="21633" y="1043"/>
                    <a:pt x="20401" y="601"/>
                    <a:pt x="19281" y="601"/>
                  </a:cubicBezTo>
                  <a:cubicBezTo>
                    <a:pt x="15445" y="601"/>
                    <a:pt x="12929" y="5780"/>
                    <a:pt x="12929" y="5780"/>
                  </a:cubicBezTo>
                  <a:lnTo>
                    <a:pt x="12929" y="5794"/>
                  </a:lnTo>
                  <a:cubicBezTo>
                    <a:pt x="5562" y="6353"/>
                    <a:pt x="6952" y="13319"/>
                    <a:pt x="6952" y="13319"/>
                  </a:cubicBezTo>
                  <a:cubicBezTo>
                    <a:pt x="1" y="17819"/>
                    <a:pt x="5390" y="22807"/>
                    <a:pt x="5390" y="22807"/>
                  </a:cubicBezTo>
                  <a:cubicBezTo>
                    <a:pt x="990" y="28683"/>
                    <a:pt x="8314" y="31321"/>
                    <a:pt x="8314" y="31321"/>
                  </a:cubicBezTo>
                  <a:cubicBezTo>
                    <a:pt x="8261" y="37513"/>
                    <a:pt x="12712" y="38338"/>
                    <a:pt x="15088" y="38338"/>
                  </a:cubicBezTo>
                  <a:cubicBezTo>
                    <a:pt x="15951" y="38338"/>
                    <a:pt x="16541" y="38229"/>
                    <a:pt x="16541" y="38229"/>
                  </a:cubicBezTo>
                  <a:cubicBezTo>
                    <a:pt x="17803" y="40839"/>
                    <a:pt x="19464" y="41628"/>
                    <a:pt x="21011" y="41628"/>
                  </a:cubicBezTo>
                  <a:cubicBezTo>
                    <a:pt x="23381" y="41628"/>
                    <a:pt x="25484" y="39777"/>
                    <a:pt x="25484" y="39777"/>
                  </a:cubicBezTo>
                  <a:cubicBezTo>
                    <a:pt x="27170" y="40730"/>
                    <a:pt x="28597" y="41106"/>
                    <a:pt x="29800" y="41106"/>
                  </a:cubicBezTo>
                  <a:cubicBezTo>
                    <a:pt x="34275" y="41106"/>
                    <a:pt x="35646" y="35907"/>
                    <a:pt x="35646" y="35907"/>
                  </a:cubicBezTo>
                  <a:cubicBezTo>
                    <a:pt x="45149" y="35248"/>
                    <a:pt x="41150" y="29056"/>
                    <a:pt x="41150" y="29056"/>
                  </a:cubicBezTo>
                  <a:cubicBezTo>
                    <a:pt x="48875" y="24513"/>
                    <a:pt x="42970" y="19181"/>
                    <a:pt x="42970" y="19181"/>
                  </a:cubicBezTo>
                  <a:cubicBezTo>
                    <a:pt x="46381" y="10309"/>
                    <a:pt x="39143" y="9650"/>
                    <a:pt x="39143" y="9650"/>
                  </a:cubicBezTo>
                  <a:cubicBezTo>
                    <a:pt x="38626" y="5055"/>
                    <a:pt x="31763" y="1"/>
                    <a:pt x="26945" y="1"/>
                  </a:cubicBezTo>
                  <a:close/>
                </a:path>
              </a:pathLst>
            </a:custGeom>
            <a:solidFill>
              <a:srgbClr val="FF51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77" name="Google Shape;4283;p64"/>
            <p:cNvSpPr/>
            <p:nvPr/>
          </p:nvSpPr>
          <p:spPr>
            <a:xfrm>
              <a:off x="4985363" y="3110788"/>
              <a:ext cx="435650" cy="594475"/>
            </a:xfrm>
            <a:custGeom>
              <a:avLst/>
              <a:gdLst/>
              <a:ahLst/>
              <a:cxnLst/>
              <a:rect l="l" t="t" r="r" b="b"/>
              <a:pathLst>
                <a:path w="17426" h="23779" extrusionOk="0">
                  <a:moveTo>
                    <a:pt x="7755" y="1"/>
                  </a:moveTo>
                  <a:cubicBezTo>
                    <a:pt x="1" y="1"/>
                    <a:pt x="1387" y="23778"/>
                    <a:pt x="1387" y="23778"/>
                  </a:cubicBezTo>
                  <a:cubicBezTo>
                    <a:pt x="1387" y="23778"/>
                    <a:pt x="17425" y="1978"/>
                    <a:pt x="8654" y="101"/>
                  </a:cubicBezTo>
                  <a:cubicBezTo>
                    <a:pt x="8341" y="33"/>
                    <a:pt x="8042" y="1"/>
                    <a:pt x="7755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78" name="Google Shape;4284;p64"/>
            <p:cNvSpPr/>
            <p:nvPr/>
          </p:nvSpPr>
          <p:spPr>
            <a:xfrm>
              <a:off x="4716538" y="3100663"/>
              <a:ext cx="335100" cy="613200"/>
            </a:xfrm>
            <a:custGeom>
              <a:avLst/>
              <a:gdLst/>
              <a:ahLst/>
              <a:cxnLst/>
              <a:rect l="l" t="t" r="r" b="b"/>
              <a:pathLst>
                <a:path w="13404" h="24528" extrusionOk="0">
                  <a:moveTo>
                    <a:pt x="7333" y="1"/>
                  </a:moveTo>
                  <a:cubicBezTo>
                    <a:pt x="7141" y="1"/>
                    <a:pt x="6943" y="25"/>
                    <a:pt x="6736" y="76"/>
                  </a:cubicBezTo>
                  <a:cubicBezTo>
                    <a:pt x="0" y="1738"/>
                    <a:pt x="12326" y="24527"/>
                    <a:pt x="12326" y="24527"/>
                  </a:cubicBezTo>
                  <a:cubicBezTo>
                    <a:pt x="12326" y="24527"/>
                    <a:pt x="13404" y="1"/>
                    <a:pt x="7333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79" name="Google Shape;4285;p64"/>
            <p:cNvSpPr/>
            <p:nvPr/>
          </p:nvSpPr>
          <p:spPr>
            <a:xfrm>
              <a:off x="4421288" y="3262088"/>
              <a:ext cx="603425" cy="451775"/>
            </a:xfrm>
            <a:custGeom>
              <a:avLst/>
              <a:gdLst/>
              <a:ahLst/>
              <a:cxnLst/>
              <a:rect l="l" t="t" r="r" b="b"/>
              <a:pathLst>
                <a:path w="24137" h="18071" extrusionOk="0">
                  <a:moveTo>
                    <a:pt x="7998" y="1"/>
                  </a:moveTo>
                  <a:cubicBezTo>
                    <a:pt x="7175" y="1"/>
                    <a:pt x="6415" y="311"/>
                    <a:pt x="5747" y="1014"/>
                  </a:cubicBezTo>
                  <a:cubicBezTo>
                    <a:pt x="0" y="7091"/>
                    <a:pt x="24136" y="18070"/>
                    <a:pt x="24136" y="18070"/>
                  </a:cubicBezTo>
                  <a:cubicBezTo>
                    <a:pt x="24136" y="18070"/>
                    <a:pt x="14267" y="1"/>
                    <a:pt x="7998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80" name="Google Shape;4286;p64"/>
            <p:cNvSpPr/>
            <p:nvPr/>
          </p:nvSpPr>
          <p:spPr>
            <a:xfrm>
              <a:off x="4362513" y="3500413"/>
              <a:ext cx="662200" cy="213450"/>
            </a:xfrm>
            <a:custGeom>
              <a:avLst/>
              <a:gdLst/>
              <a:ahLst/>
              <a:cxnLst/>
              <a:rect l="l" t="t" r="r" b="b"/>
              <a:pathLst>
                <a:path w="26488" h="8538" extrusionOk="0">
                  <a:moveTo>
                    <a:pt x="5572" y="0"/>
                  </a:moveTo>
                  <a:cubicBezTo>
                    <a:pt x="3982" y="0"/>
                    <a:pt x="2816" y="481"/>
                    <a:pt x="2365" y="1672"/>
                  </a:cubicBezTo>
                  <a:cubicBezTo>
                    <a:pt x="0" y="7892"/>
                    <a:pt x="26487" y="8537"/>
                    <a:pt x="26487" y="8537"/>
                  </a:cubicBezTo>
                  <a:cubicBezTo>
                    <a:pt x="26487" y="8537"/>
                    <a:pt x="12268" y="0"/>
                    <a:pt x="5572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81" name="Google Shape;4287;p64"/>
            <p:cNvSpPr/>
            <p:nvPr/>
          </p:nvSpPr>
          <p:spPr>
            <a:xfrm>
              <a:off x="5024688" y="3253563"/>
              <a:ext cx="570100" cy="460650"/>
            </a:xfrm>
            <a:custGeom>
              <a:avLst/>
              <a:gdLst/>
              <a:ahLst/>
              <a:cxnLst/>
              <a:rect l="l" t="t" r="r" b="b"/>
              <a:pathLst>
                <a:path w="22804" h="18426" extrusionOk="0">
                  <a:moveTo>
                    <a:pt x="16118" y="1"/>
                  </a:moveTo>
                  <a:cubicBezTo>
                    <a:pt x="10304" y="1"/>
                    <a:pt x="0" y="18411"/>
                    <a:pt x="0" y="18411"/>
                  </a:cubicBezTo>
                  <a:lnTo>
                    <a:pt x="0" y="18425"/>
                  </a:lnTo>
                  <a:cubicBezTo>
                    <a:pt x="0" y="18425"/>
                    <a:pt x="22803" y="3691"/>
                    <a:pt x="17386" y="352"/>
                  </a:cubicBezTo>
                  <a:cubicBezTo>
                    <a:pt x="16995" y="112"/>
                    <a:pt x="16570" y="1"/>
                    <a:pt x="16118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82" name="Google Shape;4288;p64"/>
            <p:cNvSpPr/>
            <p:nvPr/>
          </p:nvSpPr>
          <p:spPr>
            <a:xfrm>
              <a:off x="5024688" y="3500488"/>
              <a:ext cx="661100" cy="213375"/>
            </a:xfrm>
            <a:custGeom>
              <a:avLst/>
              <a:gdLst/>
              <a:ahLst/>
              <a:cxnLst/>
              <a:rect l="l" t="t" r="r" b="b"/>
              <a:pathLst>
                <a:path w="26444" h="8535" extrusionOk="0">
                  <a:moveTo>
                    <a:pt x="20860" y="1"/>
                  </a:moveTo>
                  <a:cubicBezTo>
                    <a:pt x="14130" y="1"/>
                    <a:pt x="0" y="8534"/>
                    <a:pt x="0" y="8534"/>
                  </a:cubicBezTo>
                  <a:cubicBezTo>
                    <a:pt x="0" y="8534"/>
                    <a:pt x="26444" y="8204"/>
                    <a:pt x="24151" y="1769"/>
                  </a:cubicBezTo>
                  <a:cubicBezTo>
                    <a:pt x="23701" y="508"/>
                    <a:pt x="22500" y="1"/>
                    <a:pt x="20860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83" name="Google Shape;4289;p64"/>
            <p:cNvSpPr/>
            <p:nvPr/>
          </p:nvSpPr>
          <p:spPr>
            <a:xfrm>
              <a:off x="5024688" y="3713838"/>
              <a:ext cx="640325" cy="215100"/>
            </a:xfrm>
            <a:custGeom>
              <a:avLst/>
              <a:gdLst/>
              <a:ahLst/>
              <a:cxnLst/>
              <a:rect l="l" t="t" r="r" b="b"/>
              <a:pathLst>
                <a:path w="25613" h="8604" extrusionOk="0">
                  <a:moveTo>
                    <a:pt x="0" y="0"/>
                  </a:moveTo>
                  <a:cubicBezTo>
                    <a:pt x="0" y="0"/>
                    <a:pt x="15040" y="8604"/>
                    <a:pt x="21368" y="8604"/>
                  </a:cubicBezTo>
                  <a:cubicBezTo>
                    <a:pt x="22775" y="8604"/>
                    <a:pt x="23752" y="8178"/>
                    <a:pt x="24036" y="7138"/>
                  </a:cubicBezTo>
                  <a:cubicBezTo>
                    <a:pt x="25613" y="1419"/>
                    <a:pt x="1" y="0"/>
                    <a:pt x="0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84" name="Google Shape;4290;p64"/>
            <p:cNvSpPr/>
            <p:nvPr/>
          </p:nvSpPr>
          <p:spPr>
            <a:xfrm>
              <a:off x="5020013" y="3705238"/>
              <a:ext cx="567975" cy="454875"/>
            </a:xfrm>
            <a:custGeom>
              <a:avLst/>
              <a:gdLst/>
              <a:ahLst/>
              <a:cxnLst/>
              <a:rect l="l" t="t" r="r" b="b"/>
              <a:pathLst>
                <a:path w="22719" h="18195" extrusionOk="0">
                  <a:moveTo>
                    <a:pt x="1" y="0"/>
                  </a:moveTo>
                  <a:cubicBezTo>
                    <a:pt x="1" y="1"/>
                    <a:pt x="11600" y="18194"/>
                    <a:pt x="16972" y="18194"/>
                  </a:cubicBezTo>
                  <a:cubicBezTo>
                    <a:pt x="17520" y="18194"/>
                    <a:pt x="18004" y="18005"/>
                    <a:pt x="18404" y="17586"/>
                  </a:cubicBezTo>
                  <a:cubicBezTo>
                    <a:pt x="22718" y="13057"/>
                    <a:pt x="331" y="201"/>
                    <a:pt x="1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85" name="Google Shape;4291;p64"/>
            <p:cNvSpPr/>
            <p:nvPr/>
          </p:nvSpPr>
          <p:spPr>
            <a:xfrm>
              <a:off x="5003438" y="3712038"/>
              <a:ext cx="349125" cy="611875"/>
            </a:xfrm>
            <a:custGeom>
              <a:avLst/>
              <a:gdLst/>
              <a:ahLst/>
              <a:cxnLst/>
              <a:rect l="l" t="t" r="r" b="b"/>
              <a:pathLst>
                <a:path w="13965" h="24475" extrusionOk="0">
                  <a:moveTo>
                    <a:pt x="793" y="0"/>
                  </a:moveTo>
                  <a:cubicBezTo>
                    <a:pt x="793" y="1"/>
                    <a:pt x="0" y="24475"/>
                    <a:pt x="6314" y="24475"/>
                  </a:cubicBezTo>
                  <a:cubicBezTo>
                    <a:pt x="6520" y="24475"/>
                    <a:pt x="6734" y="24448"/>
                    <a:pt x="6956" y="24394"/>
                  </a:cubicBezTo>
                  <a:cubicBezTo>
                    <a:pt x="13964" y="22689"/>
                    <a:pt x="793" y="1"/>
                    <a:pt x="793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86" name="Google Shape;4292;p64"/>
            <p:cNvSpPr/>
            <p:nvPr/>
          </p:nvSpPr>
          <p:spPr>
            <a:xfrm>
              <a:off x="4710088" y="3712038"/>
              <a:ext cx="313175" cy="607550"/>
            </a:xfrm>
            <a:custGeom>
              <a:avLst/>
              <a:gdLst/>
              <a:ahLst/>
              <a:cxnLst/>
              <a:rect l="l" t="t" r="r" b="b"/>
              <a:pathLst>
                <a:path w="12527" h="24302" extrusionOk="0">
                  <a:moveTo>
                    <a:pt x="12527" y="0"/>
                  </a:moveTo>
                  <a:cubicBezTo>
                    <a:pt x="12526" y="1"/>
                    <a:pt x="0" y="22531"/>
                    <a:pt x="5819" y="24222"/>
                  </a:cubicBezTo>
                  <a:cubicBezTo>
                    <a:pt x="6004" y="24276"/>
                    <a:pt x="6183" y="24302"/>
                    <a:pt x="6357" y="24302"/>
                  </a:cubicBezTo>
                  <a:cubicBezTo>
                    <a:pt x="11707" y="24302"/>
                    <a:pt x="12527" y="2"/>
                    <a:pt x="12527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87" name="Google Shape;4293;p64"/>
            <p:cNvSpPr/>
            <p:nvPr/>
          </p:nvSpPr>
          <p:spPr>
            <a:xfrm>
              <a:off x="4409813" y="3712038"/>
              <a:ext cx="613450" cy="441400"/>
            </a:xfrm>
            <a:custGeom>
              <a:avLst/>
              <a:gdLst/>
              <a:ahLst/>
              <a:cxnLst/>
              <a:rect l="l" t="t" r="r" b="b"/>
              <a:pathLst>
                <a:path w="24538" h="17656" extrusionOk="0">
                  <a:moveTo>
                    <a:pt x="24538" y="0"/>
                  </a:moveTo>
                  <a:cubicBezTo>
                    <a:pt x="24537" y="1"/>
                    <a:pt x="0" y="12398"/>
                    <a:pt x="6106" y="17013"/>
                  </a:cubicBezTo>
                  <a:cubicBezTo>
                    <a:pt x="6693" y="17456"/>
                    <a:pt x="7338" y="17656"/>
                    <a:pt x="8024" y="17656"/>
                  </a:cubicBezTo>
                  <a:cubicBezTo>
                    <a:pt x="14469" y="17656"/>
                    <a:pt x="24538" y="1"/>
                    <a:pt x="24538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88" name="Google Shape;4294;p64"/>
            <p:cNvSpPr/>
            <p:nvPr/>
          </p:nvSpPr>
          <p:spPr>
            <a:xfrm>
              <a:off x="4359838" y="3711938"/>
              <a:ext cx="663425" cy="208425"/>
            </a:xfrm>
            <a:custGeom>
              <a:avLst/>
              <a:gdLst/>
              <a:ahLst/>
              <a:cxnLst/>
              <a:rect l="l" t="t" r="r" b="b"/>
              <a:pathLst>
                <a:path w="26537" h="8337" extrusionOk="0">
                  <a:moveTo>
                    <a:pt x="25753" y="0"/>
                  </a:moveTo>
                  <a:cubicBezTo>
                    <a:pt x="21353" y="0"/>
                    <a:pt x="1" y="312"/>
                    <a:pt x="2329" y="6397"/>
                  </a:cubicBezTo>
                  <a:cubicBezTo>
                    <a:pt x="2860" y="7784"/>
                    <a:pt x="4188" y="8336"/>
                    <a:pt x="5964" y="8336"/>
                  </a:cubicBezTo>
                  <a:cubicBezTo>
                    <a:pt x="12865" y="8336"/>
                    <a:pt x="26537" y="4"/>
                    <a:pt x="26537" y="4"/>
                  </a:cubicBezTo>
                  <a:cubicBezTo>
                    <a:pt x="26537" y="4"/>
                    <a:pt x="26255" y="0"/>
                    <a:pt x="25753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89" name="Google Shape;4295;p64"/>
            <p:cNvSpPr/>
            <p:nvPr/>
          </p:nvSpPr>
          <p:spPr>
            <a:xfrm>
              <a:off x="4465713" y="3158988"/>
              <a:ext cx="1109000" cy="1097775"/>
            </a:xfrm>
            <a:custGeom>
              <a:avLst/>
              <a:gdLst/>
              <a:ahLst/>
              <a:cxnLst/>
              <a:rect l="l" t="t" r="r" b="b"/>
              <a:pathLst>
                <a:path w="44360" h="43911" extrusionOk="0">
                  <a:moveTo>
                    <a:pt x="28768" y="1"/>
                  </a:moveTo>
                  <a:cubicBezTo>
                    <a:pt x="27055" y="1"/>
                    <a:pt x="26172" y="9252"/>
                    <a:pt x="26172" y="9252"/>
                  </a:cubicBezTo>
                  <a:lnTo>
                    <a:pt x="19779" y="8994"/>
                  </a:lnTo>
                  <a:cubicBezTo>
                    <a:pt x="19779" y="8994"/>
                    <a:pt x="19364" y="638"/>
                    <a:pt x="17916" y="380"/>
                  </a:cubicBezTo>
                  <a:cubicBezTo>
                    <a:pt x="17896" y="376"/>
                    <a:pt x="17876" y="375"/>
                    <a:pt x="17858" y="375"/>
                  </a:cubicBezTo>
                  <a:cubicBezTo>
                    <a:pt x="16521" y="375"/>
                    <a:pt x="18891" y="9309"/>
                    <a:pt x="18891" y="9309"/>
                  </a:cubicBezTo>
                  <a:lnTo>
                    <a:pt x="14290" y="11660"/>
                  </a:lnTo>
                  <a:cubicBezTo>
                    <a:pt x="14290" y="11660"/>
                    <a:pt x="8223" y="6400"/>
                    <a:pt x="6371" y="6400"/>
                  </a:cubicBezTo>
                  <a:cubicBezTo>
                    <a:pt x="6249" y="6400"/>
                    <a:pt x="6145" y="6422"/>
                    <a:pt x="6063" y="6471"/>
                  </a:cubicBezTo>
                  <a:cubicBezTo>
                    <a:pt x="4730" y="7245"/>
                    <a:pt x="13086" y="12677"/>
                    <a:pt x="13086" y="12677"/>
                  </a:cubicBezTo>
                  <a:lnTo>
                    <a:pt x="9388" y="16877"/>
                  </a:lnTo>
                  <a:cubicBezTo>
                    <a:pt x="9388" y="16877"/>
                    <a:pt x="4335" y="15444"/>
                    <a:pt x="1851" y="15444"/>
                  </a:cubicBezTo>
                  <a:cubicBezTo>
                    <a:pt x="1144" y="15444"/>
                    <a:pt x="645" y="15560"/>
                    <a:pt x="531" y="15859"/>
                  </a:cubicBezTo>
                  <a:cubicBezTo>
                    <a:pt x="0" y="17206"/>
                    <a:pt x="8242" y="18410"/>
                    <a:pt x="8242" y="18410"/>
                  </a:cubicBezTo>
                  <a:lnTo>
                    <a:pt x="8672" y="23613"/>
                  </a:lnTo>
                  <a:cubicBezTo>
                    <a:pt x="8672" y="23613"/>
                    <a:pt x="172" y="25677"/>
                    <a:pt x="502" y="27239"/>
                  </a:cubicBezTo>
                  <a:cubicBezTo>
                    <a:pt x="565" y="27536"/>
                    <a:pt x="913" y="27655"/>
                    <a:pt x="1434" y="27655"/>
                  </a:cubicBezTo>
                  <a:cubicBezTo>
                    <a:pt x="3636" y="27655"/>
                    <a:pt x="8929" y="25519"/>
                    <a:pt x="8929" y="25519"/>
                  </a:cubicBezTo>
                  <a:lnTo>
                    <a:pt x="11008" y="29719"/>
                  </a:lnTo>
                  <a:cubicBezTo>
                    <a:pt x="11008" y="29719"/>
                    <a:pt x="4314" y="35724"/>
                    <a:pt x="5346" y="36928"/>
                  </a:cubicBezTo>
                  <a:cubicBezTo>
                    <a:pt x="5436" y="37031"/>
                    <a:pt x="5564" y="37078"/>
                    <a:pt x="5723" y="37078"/>
                  </a:cubicBezTo>
                  <a:cubicBezTo>
                    <a:pt x="7428" y="37078"/>
                    <a:pt x="12728" y="31682"/>
                    <a:pt x="12728" y="31682"/>
                  </a:cubicBezTo>
                  <a:cubicBezTo>
                    <a:pt x="12728" y="31682"/>
                    <a:pt x="14574" y="36205"/>
                    <a:pt x="17251" y="36426"/>
                  </a:cubicBezTo>
                  <a:lnTo>
                    <a:pt x="17251" y="36426"/>
                  </a:lnTo>
                  <a:cubicBezTo>
                    <a:pt x="17127" y="36751"/>
                    <a:pt x="14883" y="42679"/>
                    <a:pt x="16096" y="43808"/>
                  </a:cubicBezTo>
                  <a:cubicBezTo>
                    <a:pt x="16170" y="43877"/>
                    <a:pt x="16244" y="43910"/>
                    <a:pt x="16320" y="43910"/>
                  </a:cubicBezTo>
                  <a:cubicBezTo>
                    <a:pt x="17522" y="43910"/>
                    <a:pt x="18905" y="35638"/>
                    <a:pt x="18905" y="35638"/>
                  </a:cubicBezTo>
                  <a:lnTo>
                    <a:pt x="24538" y="35366"/>
                  </a:lnTo>
                  <a:cubicBezTo>
                    <a:pt x="24538" y="35366"/>
                    <a:pt x="26334" y="43911"/>
                    <a:pt x="27927" y="43911"/>
                  </a:cubicBezTo>
                  <a:cubicBezTo>
                    <a:pt x="27944" y="43911"/>
                    <a:pt x="27961" y="43910"/>
                    <a:pt x="27978" y="43908"/>
                  </a:cubicBezTo>
                  <a:cubicBezTo>
                    <a:pt x="29583" y="43736"/>
                    <a:pt x="25785" y="34749"/>
                    <a:pt x="25785" y="34749"/>
                  </a:cubicBezTo>
                  <a:lnTo>
                    <a:pt x="30643" y="34362"/>
                  </a:lnTo>
                  <a:lnTo>
                    <a:pt x="32120" y="33918"/>
                  </a:lnTo>
                  <a:cubicBezTo>
                    <a:pt x="32120" y="33918"/>
                    <a:pt x="36910" y="37362"/>
                    <a:pt x="38209" y="37362"/>
                  </a:cubicBezTo>
                  <a:cubicBezTo>
                    <a:pt x="38264" y="37362"/>
                    <a:pt x="38313" y="37356"/>
                    <a:pt x="38354" y="37344"/>
                  </a:cubicBezTo>
                  <a:cubicBezTo>
                    <a:pt x="39401" y="37043"/>
                    <a:pt x="33639" y="32671"/>
                    <a:pt x="33639" y="32671"/>
                  </a:cubicBezTo>
                  <a:lnTo>
                    <a:pt x="37007" y="28300"/>
                  </a:lnTo>
                  <a:cubicBezTo>
                    <a:pt x="37007" y="28300"/>
                    <a:pt x="40697" y="29268"/>
                    <a:pt x="42627" y="29268"/>
                  </a:cubicBezTo>
                  <a:cubicBezTo>
                    <a:pt x="43237" y="29268"/>
                    <a:pt x="43672" y="29171"/>
                    <a:pt x="43758" y="28916"/>
                  </a:cubicBezTo>
                  <a:cubicBezTo>
                    <a:pt x="44116" y="27855"/>
                    <a:pt x="36978" y="27225"/>
                    <a:pt x="36978" y="27225"/>
                  </a:cubicBezTo>
                  <a:lnTo>
                    <a:pt x="38096" y="19543"/>
                  </a:lnTo>
                  <a:cubicBezTo>
                    <a:pt x="38096" y="19543"/>
                    <a:pt x="44360" y="17264"/>
                    <a:pt x="43772" y="16017"/>
                  </a:cubicBezTo>
                  <a:cubicBezTo>
                    <a:pt x="43663" y="15785"/>
                    <a:pt x="43346" y="15691"/>
                    <a:pt x="42900" y="15691"/>
                  </a:cubicBezTo>
                  <a:cubicBezTo>
                    <a:pt x="40946" y="15691"/>
                    <a:pt x="36534" y="17507"/>
                    <a:pt x="36534" y="17507"/>
                  </a:cubicBezTo>
                  <a:lnTo>
                    <a:pt x="32607" y="12018"/>
                  </a:lnTo>
                  <a:cubicBezTo>
                    <a:pt x="32607" y="12018"/>
                    <a:pt x="38985" y="7503"/>
                    <a:pt x="38469" y="6056"/>
                  </a:cubicBezTo>
                  <a:cubicBezTo>
                    <a:pt x="38421" y="5919"/>
                    <a:pt x="38318" y="5856"/>
                    <a:pt x="38171" y="5856"/>
                  </a:cubicBezTo>
                  <a:cubicBezTo>
                    <a:pt x="36754" y="5856"/>
                    <a:pt x="31245" y="11660"/>
                    <a:pt x="31245" y="11660"/>
                  </a:cubicBezTo>
                  <a:lnTo>
                    <a:pt x="27763" y="9151"/>
                  </a:lnTo>
                  <a:cubicBezTo>
                    <a:pt x="27763" y="9151"/>
                    <a:pt x="30729" y="538"/>
                    <a:pt x="28909" y="22"/>
                  </a:cubicBezTo>
                  <a:cubicBezTo>
                    <a:pt x="28861" y="8"/>
                    <a:pt x="28814" y="1"/>
                    <a:pt x="28768" y="1"/>
                  </a:cubicBezTo>
                  <a:close/>
                </a:path>
              </a:pathLst>
            </a:custGeom>
            <a:solidFill>
              <a:srgbClr val="0092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90" name="Google Shape;4296;p64"/>
            <p:cNvSpPr/>
            <p:nvPr/>
          </p:nvSpPr>
          <p:spPr>
            <a:xfrm>
              <a:off x="4502613" y="3220788"/>
              <a:ext cx="1011550" cy="973325"/>
            </a:xfrm>
            <a:custGeom>
              <a:avLst/>
              <a:gdLst/>
              <a:ahLst/>
              <a:cxnLst/>
              <a:rect l="l" t="t" r="r" b="b"/>
              <a:pathLst>
                <a:path w="40462" h="38933" extrusionOk="0">
                  <a:moveTo>
                    <a:pt x="20998" y="0"/>
                  </a:moveTo>
                  <a:cubicBezTo>
                    <a:pt x="13129" y="0"/>
                    <a:pt x="6020" y="4745"/>
                    <a:pt x="3010" y="12011"/>
                  </a:cubicBezTo>
                  <a:cubicBezTo>
                    <a:pt x="1" y="19292"/>
                    <a:pt x="1663" y="27662"/>
                    <a:pt x="7239" y="33238"/>
                  </a:cubicBezTo>
                  <a:cubicBezTo>
                    <a:pt x="10958" y="36957"/>
                    <a:pt x="15934" y="38933"/>
                    <a:pt x="21000" y="38933"/>
                  </a:cubicBezTo>
                  <a:cubicBezTo>
                    <a:pt x="23509" y="38933"/>
                    <a:pt x="26040" y="38448"/>
                    <a:pt x="28451" y="37451"/>
                  </a:cubicBezTo>
                  <a:cubicBezTo>
                    <a:pt x="35717" y="34442"/>
                    <a:pt x="40462" y="27347"/>
                    <a:pt x="40462" y="19464"/>
                  </a:cubicBezTo>
                  <a:cubicBezTo>
                    <a:pt x="40462" y="8715"/>
                    <a:pt x="31747" y="0"/>
                    <a:pt x="20998" y="0"/>
                  </a:cubicBezTo>
                  <a:close/>
                </a:path>
              </a:pathLst>
            </a:custGeom>
            <a:solidFill>
              <a:srgbClr val="FFD3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91" name="Google Shape;4297;p64"/>
            <p:cNvSpPr/>
            <p:nvPr/>
          </p:nvSpPr>
          <p:spPr>
            <a:xfrm>
              <a:off x="4614763" y="3287063"/>
              <a:ext cx="817700" cy="812700"/>
            </a:xfrm>
            <a:custGeom>
              <a:avLst/>
              <a:gdLst/>
              <a:ahLst/>
              <a:cxnLst/>
              <a:rect l="l" t="t" r="r" b="b"/>
              <a:pathLst>
                <a:path w="32708" h="32508" extrusionOk="0">
                  <a:moveTo>
                    <a:pt x="12370" y="1"/>
                  </a:moveTo>
                  <a:cubicBezTo>
                    <a:pt x="12312" y="1"/>
                    <a:pt x="12269" y="15"/>
                    <a:pt x="12212" y="15"/>
                  </a:cubicBezTo>
                  <a:cubicBezTo>
                    <a:pt x="11237" y="144"/>
                    <a:pt x="11166" y="1463"/>
                    <a:pt x="11438" y="2982"/>
                  </a:cubicBezTo>
                  <a:cubicBezTo>
                    <a:pt x="12312" y="4415"/>
                    <a:pt x="13043" y="5920"/>
                    <a:pt x="13631" y="7483"/>
                  </a:cubicBezTo>
                  <a:cubicBezTo>
                    <a:pt x="13918" y="7397"/>
                    <a:pt x="14204" y="7325"/>
                    <a:pt x="14505" y="7268"/>
                  </a:cubicBezTo>
                  <a:cubicBezTo>
                    <a:pt x="14233" y="5232"/>
                    <a:pt x="14090" y="3226"/>
                    <a:pt x="14247" y="1592"/>
                  </a:cubicBezTo>
                  <a:cubicBezTo>
                    <a:pt x="13717" y="675"/>
                    <a:pt x="13086" y="1"/>
                    <a:pt x="12370" y="1"/>
                  </a:cubicBezTo>
                  <a:close/>
                  <a:moveTo>
                    <a:pt x="20840" y="273"/>
                  </a:moveTo>
                  <a:cubicBezTo>
                    <a:pt x="20109" y="273"/>
                    <a:pt x="19450" y="1234"/>
                    <a:pt x="18920" y="2423"/>
                  </a:cubicBezTo>
                  <a:cubicBezTo>
                    <a:pt x="18934" y="4057"/>
                    <a:pt x="18819" y="5691"/>
                    <a:pt x="18576" y="7311"/>
                  </a:cubicBezTo>
                  <a:cubicBezTo>
                    <a:pt x="18948" y="7397"/>
                    <a:pt x="19307" y="7497"/>
                    <a:pt x="19665" y="7626"/>
                  </a:cubicBezTo>
                  <a:cubicBezTo>
                    <a:pt x="20253" y="6150"/>
                    <a:pt x="20969" y="4716"/>
                    <a:pt x="21801" y="3340"/>
                  </a:cubicBezTo>
                  <a:cubicBezTo>
                    <a:pt x="21915" y="1778"/>
                    <a:pt x="21772" y="345"/>
                    <a:pt x="20912" y="273"/>
                  </a:cubicBezTo>
                  <a:close/>
                  <a:moveTo>
                    <a:pt x="5213" y="4142"/>
                  </a:moveTo>
                  <a:cubicBezTo>
                    <a:pt x="4864" y="4142"/>
                    <a:pt x="4542" y="4255"/>
                    <a:pt x="4272" y="4458"/>
                  </a:cubicBezTo>
                  <a:cubicBezTo>
                    <a:pt x="3469" y="5103"/>
                    <a:pt x="3842" y="6293"/>
                    <a:pt x="4630" y="7526"/>
                  </a:cubicBezTo>
                  <a:cubicBezTo>
                    <a:pt x="6006" y="8257"/>
                    <a:pt x="7540" y="9317"/>
                    <a:pt x="9045" y="10492"/>
                  </a:cubicBezTo>
                  <a:cubicBezTo>
                    <a:pt x="9303" y="10191"/>
                    <a:pt x="9575" y="9905"/>
                    <a:pt x="9861" y="9647"/>
                  </a:cubicBezTo>
                  <a:cubicBezTo>
                    <a:pt x="8486" y="7870"/>
                    <a:pt x="7253" y="6021"/>
                    <a:pt x="6579" y="4444"/>
                  </a:cubicBezTo>
                  <a:cubicBezTo>
                    <a:pt x="6164" y="4258"/>
                    <a:pt x="5719" y="4157"/>
                    <a:pt x="5275" y="4143"/>
                  </a:cubicBezTo>
                  <a:cubicBezTo>
                    <a:pt x="5254" y="4142"/>
                    <a:pt x="5233" y="4142"/>
                    <a:pt x="5213" y="4142"/>
                  </a:cubicBezTo>
                  <a:close/>
                  <a:moveTo>
                    <a:pt x="28002" y="5073"/>
                  </a:moveTo>
                  <a:cubicBezTo>
                    <a:pt x="27985" y="5073"/>
                    <a:pt x="27967" y="5073"/>
                    <a:pt x="27949" y="5075"/>
                  </a:cubicBezTo>
                  <a:lnTo>
                    <a:pt x="27935" y="5075"/>
                  </a:lnTo>
                  <a:cubicBezTo>
                    <a:pt x="27290" y="5075"/>
                    <a:pt x="26401" y="5548"/>
                    <a:pt x="25541" y="6150"/>
                  </a:cubicBezTo>
                  <a:cubicBezTo>
                    <a:pt x="24782" y="7382"/>
                    <a:pt x="23965" y="8572"/>
                    <a:pt x="23062" y="9704"/>
                  </a:cubicBezTo>
                  <a:cubicBezTo>
                    <a:pt x="23363" y="9991"/>
                    <a:pt x="23650" y="10292"/>
                    <a:pt x="23907" y="10607"/>
                  </a:cubicBezTo>
                  <a:cubicBezTo>
                    <a:pt x="24911" y="9833"/>
                    <a:pt x="25943" y="9116"/>
                    <a:pt x="27032" y="8472"/>
                  </a:cubicBezTo>
                  <a:cubicBezTo>
                    <a:pt x="28193" y="7196"/>
                    <a:pt x="29211" y="5734"/>
                    <a:pt x="28465" y="5218"/>
                  </a:cubicBezTo>
                  <a:cubicBezTo>
                    <a:pt x="28324" y="5128"/>
                    <a:pt x="28159" y="5073"/>
                    <a:pt x="28002" y="5073"/>
                  </a:cubicBezTo>
                  <a:close/>
                  <a:moveTo>
                    <a:pt x="29770" y="11811"/>
                  </a:moveTo>
                  <a:lnTo>
                    <a:pt x="29741" y="11825"/>
                  </a:lnTo>
                  <a:cubicBezTo>
                    <a:pt x="29742" y="11825"/>
                    <a:pt x="29743" y="11825"/>
                    <a:pt x="29744" y="11825"/>
                  </a:cubicBezTo>
                  <a:lnTo>
                    <a:pt x="29743" y="11825"/>
                  </a:lnTo>
                  <a:cubicBezTo>
                    <a:pt x="29752" y="11821"/>
                    <a:pt x="29761" y="11816"/>
                    <a:pt x="29770" y="11811"/>
                  </a:cubicBezTo>
                  <a:close/>
                  <a:moveTo>
                    <a:pt x="29743" y="11825"/>
                  </a:moveTo>
                  <a:lnTo>
                    <a:pt x="29743" y="11825"/>
                  </a:lnTo>
                  <a:cubicBezTo>
                    <a:pt x="28419" y="12551"/>
                    <a:pt x="27066" y="13205"/>
                    <a:pt x="25670" y="13775"/>
                  </a:cubicBezTo>
                  <a:cubicBezTo>
                    <a:pt x="25814" y="14205"/>
                    <a:pt x="25914" y="14635"/>
                    <a:pt x="26000" y="15064"/>
                  </a:cubicBezTo>
                  <a:cubicBezTo>
                    <a:pt x="27276" y="14864"/>
                    <a:pt x="28551" y="14749"/>
                    <a:pt x="29841" y="14692"/>
                  </a:cubicBezTo>
                  <a:cubicBezTo>
                    <a:pt x="31360" y="14133"/>
                    <a:pt x="32708" y="13402"/>
                    <a:pt x="32392" y="12657"/>
                  </a:cubicBezTo>
                  <a:cubicBezTo>
                    <a:pt x="32120" y="12041"/>
                    <a:pt x="31004" y="11826"/>
                    <a:pt x="29744" y="11825"/>
                  </a:cubicBezTo>
                  <a:close/>
                  <a:moveTo>
                    <a:pt x="2996" y="11711"/>
                  </a:moveTo>
                  <a:cubicBezTo>
                    <a:pt x="1678" y="11711"/>
                    <a:pt x="488" y="11926"/>
                    <a:pt x="259" y="12657"/>
                  </a:cubicBezTo>
                  <a:cubicBezTo>
                    <a:pt x="15" y="13431"/>
                    <a:pt x="846" y="14276"/>
                    <a:pt x="1878" y="15007"/>
                  </a:cubicBezTo>
                  <a:lnTo>
                    <a:pt x="2423" y="15007"/>
                  </a:lnTo>
                  <a:cubicBezTo>
                    <a:pt x="3885" y="15021"/>
                    <a:pt x="5347" y="15122"/>
                    <a:pt x="6809" y="15308"/>
                  </a:cubicBezTo>
                  <a:cubicBezTo>
                    <a:pt x="6895" y="14764"/>
                    <a:pt x="7024" y="14219"/>
                    <a:pt x="7196" y="13689"/>
                  </a:cubicBezTo>
                  <a:cubicBezTo>
                    <a:pt x="5877" y="13115"/>
                    <a:pt x="4601" y="12470"/>
                    <a:pt x="3369" y="11739"/>
                  </a:cubicBezTo>
                  <a:lnTo>
                    <a:pt x="3010" y="11739"/>
                  </a:lnTo>
                  <a:lnTo>
                    <a:pt x="2996" y="11711"/>
                  </a:lnTo>
                  <a:close/>
                  <a:moveTo>
                    <a:pt x="25971" y="18805"/>
                  </a:moveTo>
                  <a:cubicBezTo>
                    <a:pt x="25857" y="19307"/>
                    <a:pt x="25713" y="19823"/>
                    <a:pt x="25527" y="20310"/>
                  </a:cubicBezTo>
                  <a:cubicBezTo>
                    <a:pt x="26473" y="20712"/>
                    <a:pt x="27419" y="21127"/>
                    <a:pt x="28293" y="21571"/>
                  </a:cubicBezTo>
                  <a:cubicBezTo>
                    <a:pt x="28881" y="21743"/>
                    <a:pt x="29483" y="21844"/>
                    <a:pt x="30085" y="21858"/>
                  </a:cubicBezTo>
                  <a:cubicBezTo>
                    <a:pt x="30887" y="21858"/>
                    <a:pt x="31489" y="21586"/>
                    <a:pt x="31547" y="20826"/>
                  </a:cubicBezTo>
                  <a:cubicBezTo>
                    <a:pt x="31604" y="20067"/>
                    <a:pt x="31174" y="19522"/>
                    <a:pt x="30529" y="19092"/>
                  </a:cubicBezTo>
                  <a:lnTo>
                    <a:pt x="30357" y="19092"/>
                  </a:lnTo>
                  <a:cubicBezTo>
                    <a:pt x="28895" y="19078"/>
                    <a:pt x="27433" y="18977"/>
                    <a:pt x="25986" y="18805"/>
                  </a:cubicBezTo>
                  <a:close/>
                  <a:moveTo>
                    <a:pt x="6866" y="18562"/>
                  </a:moveTo>
                  <a:cubicBezTo>
                    <a:pt x="5490" y="18691"/>
                    <a:pt x="4114" y="18777"/>
                    <a:pt x="2867" y="18791"/>
                  </a:cubicBezTo>
                  <a:cubicBezTo>
                    <a:pt x="1405" y="19508"/>
                    <a:pt x="1" y="20468"/>
                    <a:pt x="345" y="21371"/>
                  </a:cubicBezTo>
                  <a:cubicBezTo>
                    <a:pt x="502" y="21801"/>
                    <a:pt x="1047" y="21958"/>
                    <a:pt x="1778" y="21958"/>
                  </a:cubicBezTo>
                  <a:cubicBezTo>
                    <a:pt x="2638" y="21930"/>
                    <a:pt x="3483" y="21801"/>
                    <a:pt x="4300" y="21586"/>
                  </a:cubicBezTo>
                  <a:cubicBezTo>
                    <a:pt x="5246" y="21099"/>
                    <a:pt x="6264" y="20626"/>
                    <a:pt x="7310" y="20196"/>
                  </a:cubicBezTo>
                  <a:cubicBezTo>
                    <a:pt x="7124" y="19665"/>
                    <a:pt x="6966" y="19121"/>
                    <a:pt x="6866" y="18562"/>
                  </a:cubicBezTo>
                  <a:close/>
                  <a:moveTo>
                    <a:pt x="23693" y="23306"/>
                  </a:moveTo>
                  <a:cubicBezTo>
                    <a:pt x="23463" y="23564"/>
                    <a:pt x="23220" y="23807"/>
                    <a:pt x="22976" y="24037"/>
                  </a:cubicBezTo>
                  <a:cubicBezTo>
                    <a:pt x="23621" y="24854"/>
                    <a:pt x="24251" y="25699"/>
                    <a:pt x="24810" y="26516"/>
                  </a:cubicBezTo>
                  <a:cubicBezTo>
                    <a:pt x="25627" y="27176"/>
                    <a:pt x="26487" y="27691"/>
                    <a:pt x="27161" y="27691"/>
                  </a:cubicBezTo>
                  <a:cubicBezTo>
                    <a:pt x="27347" y="27691"/>
                    <a:pt x="27534" y="27649"/>
                    <a:pt x="27691" y="27563"/>
                  </a:cubicBezTo>
                  <a:cubicBezTo>
                    <a:pt x="28150" y="27290"/>
                    <a:pt x="28121" y="26717"/>
                    <a:pt x="27849" y="26043"/>
                  </a:cubicBezTo>
                  <a:cubicBezTo>
                    <a:pt x="26387" y="25241"/>
                    <a:pt x="25011" y="24323"/>
                    <a:pt x="23693" y="23306"/>
                  </a:cubicBezTo>
                  <a:close/>
                  <a:moveTo>
                    <a:pt x="9145" y="23277"/>
                  </a:moveTo>
                  <a:cubicBezTo>
                    <a:pt x="7955" y="24180"/>
                    <a:pt x="6694" y="25011"/>
                    <a:pt x="5404" y="25771"/>
                  </a:cubicBezTo>
                  <a:cubicBezTo>
                    <a:pt x="4974" y="26860"/>
                    <a:pt x="4773" y="27878"/>
                    <a:pt x="5275" y="28279"/>
                  </a:cubicBezTo>
                  <a:cubicBezTo>
                    <a:pt x="5404" y="28369"/>
                    <a:pt x="5544" y="28425"/>
                    <a:pt x="5696" y="28425"/>
                  </a:cubicBezTo>
                  <a:cubicBezTo>
                    <a:pt x="5713" y="28425"/>
                    <a:pt x="5730" y="28424"/>
                    <a:pt x="5748" y="28422"/>
                  </a:cubicBezTo>
                  <a:cubicBezTo>
                    <a:pt x="6393" y="28422"/>
                    <a:pt x="7353" y="27835"/>
                    <a:pt x="8314" y="27090"/>
                  </a:cubicBezTo>
                  <a:cubicBezTo>
                    <a:pt x="8873" y="26187"/>
                    <a:pt x="9532" y="25255"/>
                    <a:pt x="10234" y="24338"/>
                  </a:cubicBezTo>
                  <a:cubicBezTo>
                    <a:pt x="9847" y="24008"/>
                    <a:pt x="9489" y="23650"/>
                    <a:pt x="9145" y="23277"/>
                  </a:cubicBezTo>
                  <a:close/>
                  <a:moveTo>
                    <a:pt x="19493" y="26072"/>
                  </a:moveTo>
                  <a:cubicBezTo>
                    <a:pt x="19092" y="26201"/>
                    <a:pt x="18690" y="26301"/>
                    <a:pt x="18275" y="26387"/>
                  </a:cubicBezTo>
                  <a:cubicBezTo>
                    <a:pt x="18418" y="27649"/>
                    <a:pt x="18533" y="28910"/>
                    <a:pt x="18561" y="30085"/>
                  </a:cubicBezTo>
                  <a:cubicBezTo>
                    <a:pt x="19106" y="31045"/>
                    <a:pt x="19694" y="31834"/>
                    <a:pt x="20267" y="31834"/>
                  </a:cubicBezTo>
                  <a:cubicBezTo>
                    <a:pt x="20324" y="31834"/>
                    <a:pt x="20382" y="31834"/>
                    <a:pt x="20439" y="31805"/>
                  </a:cubicBezTo>
                  <a:cubicBezTo>
                    <a:pt x="21041" y="31633"/>
                    <a:pt x="21127" y="30558"/>
                    <a:pt x="21012" y="29340"/>
                  </a:cubicBezTo>
                  <a:cubicBezTo>
                    <a:pt x="20453" y="28279"/>
                    <a:pt x="19937" y="27190"/>
                    <a:pt x="19493" y="26072"/>
                  </a:cubicBezTo>
                  <a:close/>
                  <a:moveTo>
                    <a:pt x="13287" y="26043"/>
                  </a:moveTo>
                  <a:cubicBezTo>
                    <a:pt x="12685" y="27448"/>
                    <a:pt x="12026" y="28809"/>
                    <a:pt x="11266" y="30142"/>
                  </a:cubicBezTo>
                  <a:cubicBezTo>
                    <a:pt x="11309" y="31289"/>
                    <a:pt x="11567" y="32221"/>
                    <a:pt x="12226" y="32464"/>
                  </a:cubicBezTo>
                  <a:cubicBezTo>
                    <a:pt x="12312" y="32493"/>
                    <a:pt x="12398" y="32507"/>
                    <a:pt x="12499" y="32507"/>
                  </a:cubicBezTo>
                  <a:cubicBezTo>
                    <a:pt x="13273" y="32507"/>
                    <a:pt x="13946" y="31346"/>
                    <a:pt x="14491" y="29985"/>
                  </a:cubicBezTo>
                  <a:cubicBezTo>
                    <a:pt x="14520" y="28852"/>
                    <a:pt x="14634" y="27634"/>
                    <a:pt x="14792" y="26416"/>
                  </a:cubicBezTo>
                  <a:cubicBezTo>
                    <a:pt x="14276" y="26330"/>
                    <a:pt x="13774" y="26201"/>
                    <a:pt x="13287" y="26043"/>
                  </a:cubicBezTo>
                  <a:close/>
                </a:path>
              </a:pathLst>
            </a:custGeom>
            <a:solidFill>
              <a:srgbClr val="FF885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92" name="Google Shape;4298;p64"/>
            <p:cNvSpPr/>
            <p:nvPr/>
          </p:nvSpPr>
          <p:spPr>
            <a:xfrm>
              <a:off x="4895338" y="3237588"/>
              <a:ext cx="265125" cy="477350"/>
            </a:xfrm>
            <a:custGeom>
              <a:avLst/>
              <a:gdLst/>
              <a:ahLst/>
              <a:cxnLst/>
              <a:rect l="l" t="t" r="r" b="b"/>
              <a:pathLst>
                <a:path w="10605" h="19094" extrusionOk="0">
                  <a:moveTo>
                    <a:pt x="5419" y="0"/>
                  </a:moveTo>
                  <a:cubicBezTo>
                    <a:pt x="5391" y="0"/>
                    <a:pt x="5361" y="1"/>
                    <a:pt x="5332" y="2"/>
                  </a:cubicBezTo>
                  <a:cubicBezTo>
                    <a:pt x="0" y="217"/>
                    <a:pt x="5332" y="19093"/>
                    <a:pt x="5332" y="19093"/>
                  </a:cubicBezTo>
                  <a:cubicBezTo>
                    <a:pt x="5332" y="19093"/>
                    <a:pt x="10605" y="0"/>
                    <a:pt x="5419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93" name="Google Shape;4299;p64"/>
            <p:cNvSpPr/>
            <p:nvPr/>
          </p:nvSpPr>
          <p:spPr>
            <a:xfrm>
              <a:off x="4664213" y="3294288"/>
              <a:ext cx="364425" cy="420650"/>
            </a:xfrm>
            <a:custGeom>
              <a:avLst/>
              <a:gdLst/>
              <a:ahLst/>
              <a:cxnLst/>
              <a:rect l="l" t="t" r="r" b="b"/>
              <a:pathLst>
                <a:path w="14577" h="16826" extrusionOk="0">
                  <a:moveTo>
                    <a:pt x="6090" y="1"/>
                  </a:moveTo>
                  <a:cubicBezTo>
                    <a:pt x="5789" y="1"/>
                    <a:pt x="5483" y="69"/>
                    <a:pt x="5175" y="214"/>
                  </a:cubicBezTo>
                  <a:cubicBezTo>
                    <a:pt x="1" y="2636"/>
                    <a:pt x="14577" y="16825"/>
                    <a:pt x="14577" y="16825"/>
                  </a:cubicBezTo>
                  <a:cubicBezTo>
                    <a:pt x="14577" y="16825"/>
                    <a:pt x="10827" y="1"/>
                    <a:pt x="6090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94" name="Google Shape;4300;p64"/>
            <p:cNvSpPr/>
            <p:nvPr/>
          </p:nvSpPr>
          <p:spPr>
            <a:xfrm>
              <a:off x="5028613" y="3297963"/>
              <a:ext cx="358000" cy="416975"/>
            </a:xfrm>
            <a:custGeom>
              <a:avLst/>
              <a:gdLst/>
              <a:ahLst/>
              <a:cxnLst/>
              <a:rect l="l" t="t" r="r" b="b"/>
              <a:pathLst>
                <a:path w="14320" h="16679" extrusionOk="0">
                  <a:moveTo>
                    <a:pt x="8717" y="1"/>
                  </a:moveTo>
                  <a:cubicBezTo>
                    <a:pt x="4186" y="1"/>
                    <a:pt x="1" y="16678"/>
                    <a:pt x="1" y="16678"/>
                  </a:cubicBezTo>
                  <a:cubicBezTo>
                    <a:pt x="1" y="16678"/>
                    <a:pt x="14319" y="2259"/>
                    <a:pt x="9489" y="167"/>
                  </a:cubicBezTo>
                  <a:cubicBezTo>
                    <a:pt x="9231" y="54"/>
                    <a:pt x="8974" y="1"/>
                    <a:pt x="8717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95" name="Google Shape;4301;p64"/>
            <p:cNvSpPr/>
            <p:nvPr/>
          </p:nvSpPr>
          <p:spPr>
            <a:xfrm>
              <a:off x="5028613" y="3459863"/>
              <a:ext cx="489850" cy="255075"/>
            </a:xfrm>
            <a:custGeom>
              <a:avLst/>
              <a:gdLst/>
              <a:ahLst/>
              <a:cxnLst/>
              <a:rect l="l" t="t" r="r" b="b"/>
              <a:pathLst>
                <a:path w="19594" h="10203" extrusionOk="0">
                  <a:moveTo>
                    <a:pt x="14702" y="1"/>
                  </a:moveTo>
                  <a:cubicBezTo>
                    <a:pt x="9971" y="1"/>
                    <a:pt x="1" y="10202"/>
                    <a:pt x="1" y="10202"/>
                  </a:cubicBezTo>
                  <a:cubicBezTo>
                    <a:pt x="1" y="10202"/>
                    <a:pt x="19594" y="4225"/>
                    <a:pt x="16340" y="657"/>
                  </a:cubicBezTo>
                  <a:cubicBezTo>
                    <a:pt x="15925" y="201"/>
                    <a:pt x="15365" y="1"/>
                    <a:pt x="14702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96" name="Google Shape;4302;p64"/>
            <p:cNvSpPr/>
            <p:nvPr/>
          </p:nvSpPr>
          <p:spPr>
            <a:xfrm>
              <a:off x="4566388" y="3450788"/>
              <a:ext cx="462250" cy="264150"/>
            </a:xfrm>
            <a:custGeom>
              <a:avLst/>
              <a:gdLst/>
              <a:ahLst/>
              <a:cxnLst/>
              <a:rect l="l" t="t" r="r" b="b"/>
              <a:pathLst>
                <a:path w="18490" h="10566" extrusionOk="0">
                  <a:moveTo>
                    <a:pt x="3604" y="1"/>
                  </a:moveTo>
                  <a:cubicBezTo>
                    <a:pt x="2954" y="1"/>
                    <a:pt x="2454" y="248"/>
                    <a:pt x="2165" y="819"/>
                  </a:cubicBezTo>
                  <a:cubicBezTo>
                    <a:pt x="1" y="5133"/>
                    <a:pt x="18490" y="10565"/>
                    <a:pt x="18490" y="10565"/>
                  </a:cubicBezTo>
                  <a:cubicBezTo>
                    <a:pt x="18490" y="10565"/>
                    <a:pt x="7850" y="1"/>
                    <a:pt x="3604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97" name="Google Shape;4303;p64"/>
            <p:cNvSpPr/>
            <p:nvPr/>
          </p:nvSpPr>
          <p:spPr>
            <a:xfrm>
              <a:off x="4553213" y="3662238"/>
              <a:ext cx="475425" cy="94750"/>
            </a:xfrm>
            <a:custGeom>
              <a:avLst/>
              <a:gdLst/>
              <a:ahLst/>
              <a:cxnLst/>
              <a:rect l="l" t="t" r="r" b="b"/>
              <a:pathLst>
                <a:path w="19017" h="3790" extrusionOk="0">
                  <a:moveTo>
                    <a:pt x="4880" y="0"/>
                  </a:moveTo>
                  <a:cubicBezTo>
                    <a:pt x="2261" y="0"/>
                    <a:pt x="292" y="462"/>
                    <a:pt x="155" y="1820"/>
                  </a:cubicBezTo>
                  <a:cubicBezTo>
                    <a:pt x="0" y="3306"/>
                    <a:pt x="2251" y="3790"/>
                    <a:pt x="5247" y="3790"/>
                  </a:cubicBezTo>
                  <a:cubicBezTo>
                    <a:pt x="10835" y="3790"/>
                    <a:pt x="19017" y="2107"/>
                    <a:pt x="19017" y="2107"/>
                  </a:cubicBezTo>
                  <a:cubicBezTo>
                    <a:pt x="19017" y="2107"/>
                    <a:pt x="10469" y="0"/>
                    <a:pt x="4880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98" name="Google Shape;4304;p64"/>
            <p:cNvSpPr/>
            <p:nvPr/>
          </p:nvSpPr>
          <p:spPr>
            <a:xfrm>
              <a:off x="4702188" y="3714913"/>
              <a:ext cx="326450" cy="408475"/>
            </a:xfrm>
            <a:custGeom>
              <a:avLst/>
              <a:gdLst/>
              <a:ahLst/>
              <a:cxnLst/>
              <a:rect l="l" t="t" r="r" b="b"/>
              <a:pathLst>
                <a:path w="13058" h="16339" extrusionOk="0">
                  <a:moveTo>
                    <a:pt x="13058" y="0"/>
                  </a:moveTo>
                  <a:cubicBezTo>
                    <a:pt x="13057" y="1"/>
                    <a:pt x="1" y="13057"/>
                    <a:pt x="3627" y="16024"/>
                  </a:cubicBezTo>
                  <a:cubicBezTo>
                    <a:pt x="3889" y="16239"/>
                    <a:pt x="4162" y="16339"/>
                    <a:pt x="4444" y="16339"/>
                  </a:cubicBezTo>
                  <a:cubicBezTo>
                    <a:pt x="8051" y="16339"/>
                    <a:pt x="13058" y="1"/>
                    <a:pt x="13058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99" name="Google Shape;4305;p64"/>
            <p:cNvSpPr/>
            <p:nvPr/>
          </p:nvSpPr>
          <p:spPr>
            <a:xfrm>
              <a:off x="4574988" y="3714913"/>
              <a:ext cx="453650" cy="250950"/>
            </a:xfrm>
            <a:custGeom>
              <a:avLst/>
              <a:gdLst/>
              <a:ahLst/>
              <a:cxnLst/>
              <a:rect l="l" t="t" r="r" b="b"/>
              <a:pathLst>
                <a:path w="18146" h="10038" extrusionOk="0">
                  <a:moveTo>
                    <a:pt x="18146" y="0"/>
                  </a:moveTo>
                  <a:lnTo>
                    <a:pt x="18146" y="0"/>
                  </a:lnTo>
                  <a:cubicBezTo>
                    <a:pt x="18145" y="0"/>
                    <a:pt x="1" y="4759"/>
                    <a:pt x="1821" y="9159"/>
                  </a:cubicBezTo>
                  <a:cubicBezTo>
                    <a:pt x="2073" y="9773"/>
                    <a:pt x="2573" y="10037"/>
                    <a:pt x="3247" y="10037"/>
                  </a:cubicBezTo>
                  <a:cubicBezTo>
                    <a:pt x="7398" y="10037"/>
                    <a:pt x="18146" y="0"/>
                    <a:pt x="18146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00" name="Google Shape;4306;p64"/>
            <p:cNvSpPr/>
            <p:nvPr/>
          </p:nvSpPr>
          <p:spPr>
            <a:xfrm>
              <a:off x="5028613" y="3654263"/>
              <a:ext cx="473275" cy="110675"/>
            </a:xfrm>
            <a:custGeom>
              <a:avLst/>
              <a:gdLst/>
              <a:ahLst/>
              <a:cxnLst/>
              <a:rect l="l" t="t" r="r" b="b"/>
              <a:pathLst>
                <a:path w="18931" h="4427" extrusionOk="0">
                  <a:moveTo>
                    <a:pt x="14024" y="1"/>
                  </a:moveTo>
                  <a:cubicBezTo>
                    <a:pt x="8459" y="1"/>
                    <a:pt x="1" y="2426"/>
                    <a:pt x="1" y="2426"/>
                  </a:cubicBezTo>
                  <a:cubicBezTo>
                    <a:pt x="1" y="2426"/>
                    <a:pt x="8205" y="4427"/>
                    <a:pt x="13769" y="4427"/>
                  </a:cubicBezTo>
                  <a:cubicBezTo>
                    <a:pt x="16722" y="4427"/>
                    <a:pt x="18931" y="3863"/>
                    <a:pt x="18777" y="2139"/>
                  </a:cubicBezTo>
                  <a:cubicBezTo>
                    <a:pt x="18639" y="543"/>
                    <a:pt x="16655" y="1"/>
                    <a:pt x="14024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01" name="Google Shape;4307;p64"/>
            <p:cNvSpPr/>
            <p:nvPr/>
          </p:nvSpPr>
          <p:spPr>
            <a:xfrm>
              <a:off x="5028613" y="3714913"/>
              <a:ext cx="462975" cy="250275"/>
            </a:xfrm>
            <a:custGeom>
              <a:avLst/>
              <a:gdLst/>
              <a:ahLst/>
              <a:cxnLst/>
              <a:rect l="l" t="t" r="r" b="b"/>
              <a:pathLst>
                <a:path w="18519" h="10011" extrusionOk="0">
                  <a:moveTo>
                    <a:pt x="1" y="0"/>
                  </a:moveTo>
                  <a:lnTo>
                    <a:pt x="1" y="0"/>
                  </a:lnTo>
                  <a:cubicBezTo>
                    <a:pt x="1" y="0"/>
                    <a:pt x="10087" y="10011"/>
                    <a:pt x="14583" y="10011"/>
                  </a:cubicBezTo>
                  <a:cubicBezTo>
                    <a:pt x="15297" y="10011"/>
                    <a:pt x="15870" y="9758"/>
                    <a:pt x="16240" y="9173"/>
                  </a:cubicBezTo>
                  <a:cubicBezTo>
                    <a:pt x="18519" y="5518"/>
                    <a:pt x="2" y="0"/>
                    <a:pt x="1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02" name="Google Shape;4308;p64"/>
            <p:cNvSpPr/>
            <p:nvPr/>
          </p:nvSpPr>
          <p:spPr>
            <a:xfrm>
              <a:off x="5028613" y="3710963"/>
              <a:ext cx="356550" cy="408725"/>
            </a:xfrm>
            <a:custGeom>
              <a:avLst/>
              <a:gdLst/>
              <a:ahLst/>
              <a:cxnLst/>
              <a:rect l="l" t="t" r="r" b="b"/>
              <a:pathLst>
                <a:path w="14262" h="16349" extrusionOk="0">
                  <a:moveTo>
                    <a:pt x="1" y="0"/>
                  </a:moveTo>
                  <a:lnTo>
                    <a:pt x="1" y="0"/>
                  </a:lnTo>
                  <a:cubicBezTo>
                    <a:pt x="1" y="1"/>
                    <a:pt x="4005" y="16348"/>
                    <a:pt x="8542" y="16348"/>
                  </a:cubicBezTo>
                  <a:cubicBezTo>
                    <a:pt x="8823" y="16348"/>
                    <a:pt x="9105" y="16286"/>
                    <a:pt x="9389" y="16153"/>
                  </a:cubicBezTo>
                  <a:cubicBezTo>
                    <a:pt x="14262" y="13860"/>
                    <a:pt x="2" y="1"/>
                    <a:pt x="1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03" name="Google Shape;4309;p64"/>
            <p:cNvSpPr/>
            <p:nvPr/>
          </p:nvSpPr>
          <p:spPr>
            <a:xfrm>
              <a:off x="4912163" y="3710963"/>
              <a:ext cx="230350" cy="467275"/>
            </a:xfrm>
            <a:custGeom>
              <a:avLst/>
              <a:gdLst/>
              <a:ahLst/>
              <a:cxnLst/>
              <a:rect l="l" t="t" r="r" b="b"/>
              <a:pathLst>
                <a:path w="9214" h="18691" extrusionOk="0">
                  <a:moveTo>
                    <a:pt x="4659" y="0"/>
                  </a:moveTo>
                  <a:cubicBezTo>
                    <a:pt x="4659" y="1"/>
                    <a:pt x="1" y="18604"/>
                    <a:pt x="4616" y="18690"/>
                  </a:cubicBezTo>
                  <a:cubicBezTo>
                    <a:pt x="4625" y="18690"/>
                    <a:pt x="4633" y="18690"/>
                    <a:pt x="4642" y="18690"/>
                  </a:cubicBezTo>
                  <a:cubicBezTo>
                    <a:pt x="9213" y="18690"/>
                    <a:pt x="4659" y="1"/>
                    <a:pt x="4659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04" name="Google Shape;4310;p64"/>
            <p:cNvSpPr/>
            <p:nvPr/>
          </p:nvSpPr>
          <p:spPr>
            <a:xfrm>
              <a:off x="4762763" y="3464088"/>
              <a:ext cx="505950" cy="486750"/>
            </a:xfrm>
            <a:custGeom>
              <a:avLst/>
              <a:gdLst/>
              <a:ahLst/>
              <a:cxnLst/>
              <a:rect l="l" t="t" r="r" b="b"/>
              <a:pathLst>
                <a:path w="20238" h="19470" extrusionOk="0">
                  <a:moveTo>
                    <a:pt x="10506" y="0"/>
                  </a:moveTo>
                  <a:cubicBezTo>
                    <a:pt x="6564" y="0"/>
                    <a:pt x="3024" y="2365"/>
                    <a:pt x="1505" y="6006"/>
                  </a:cubicBezTo>
                  <a:cubicBezTo>
                    <a:pt x="0" y="9646"/>
                    <a:pt x="831" y="13831"/>
                    <a:pt x="3612" y="16612"/>
                  </a:cubicBezTo>
                  <a:cubicBezTo>
                    <a:pt x="5485" y="18475"/>
                    <a:pt x="7983" y="19470"/>
                    <a:pt x="10523" y="19470"/>
                  </a:cubicBezTo>
                  <a:cubicBezTo>
                    <a:pt x="11772" y="19470"/>
                    <a:pt x="13032" y="19229"/>
                    <a:pt x="14232" y="18733"/>
                  </a:cubicBezTo>
                  <a:cubicBezTo>
                    <a:pt x="17859" y="17228"/>
                    <a:pt x="20238" y="13674"/>
                    <a:pt x="20238" y="9732"/>
                  </a:cubicBezTo>
                  <a:cubicBezTo>
                    <a:pt x="20238" y="4357"/>
                    <a:pt x="15881" y="0"/>
                    <a:pt x="10506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05" name="Google Shape;4311;p64"/>
            <p:cNvSpPr/>
            <p:nvPr/>
          </p:nvSpPr>
          <p:spPr>
            <a:xfrm>
              <a:off x="5016438" y="3355863"/>
              <a:ext cx="17575" cy="108600"/>
            </a:xfrm>
            <a:custGeom>
              <a:avLst/>
              <a:gdLst/>
              <a:ahLst/>
              <a:cxnLst/>
              <a:rect l="l" t="t" r="r" b="b"/>
              <a:pathLst>
                <a:path w="703" h="4344" extrusionOk="0">
                  <a:moveTo>
                    <a:pt x="345" y="1"/>
                  </a:moveTo>
                  <a:cubicBezTo>
                    <a:pt x="347" y="22"/>
                    <a:pt x="350" y="43"/>
                    <a:pt x="352" y="64"/>
                  </a:cubicBezTo>
                  <a:lnTo>
                    <a:pt x="352" y="64"/>
                  </a:lnTo>
                  <a:cubicBezTo>
                    <a:pt x="354" y="43"/>
                    <a:pt x="357" y="22"/>
                    <a:pt x="359" y="1"/>
                  </a:cubicBezTo>
                  <a:close/>
                  <a:moveTo>
                    <a:pt x="352" y="64"/>
                  </a:moveTo>
                  <a:lnTo>
                    <a:pt x="352" y="64"/>
                  </a:lnTo>
                  <a:cubicBezTo>
                    <a:pt x="198" y="1491"/>
                    <a:pt x="85" y="2917"/>
                    <a:pt x="1" y="4344"/>
                  </a:cubicBezTo>
                  <a:lnTo>
                    <a:pt x="703" y="4344"/>
                  </a:lnTo>
                  <a:cubicBezTo>
                    <a:pt x="618" y="2917"/>
                    <a:pt x="519" y="1491"/>
                    <a:pt x="352" y="64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06" name="Google Shape;4312;p64"/>
            <p:cNvSpPr/>
            <p:nvPr/>
          </p:nvSpPr>
          <p:spPr>
            <a:xfrm>
              <a:off x="5140063" y="3403163"/>
              <a:ext cx="62000" cy="98575"/>
            </a:xfrm>
            <a:custGeom>
              <a:avLst/>
              <a:gdLst/>
              <a:ahLst/>
              <a:cxnLst/>
              <a:rect l="l" t="t" r="r" b="b"/>
              <a:pathLst>
                <a:path w="2480" h="3943" extrusionOk="0">
                  <a:moveTo>
                    <a:pt x="2480" y="1"/>
                  </a:moveTo>
                  <a:cubicBezTo>
                    <a:pt x="1620" y="1176"/>
                    <a:pt x="803" y="2380"/>
                    <a:pt x="0" y="3584"/>
                  </a:cubicBezTo>
                  <a:cubicBezTo>
                    <a:pt x="215" y="3699"/>
                    <a:pt x="416" y="3813"/>
                    <a:pt x="617" y="3942"/>
                  </a:cubicBezTo>
                  <a:cubicBezTo>
                    <a:pt x="1262" y="2638"/>
                    <a:pt x="1892" y="1334"/>
                    <a:pt x="2480" y="1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07" name="Google Shape;4313;p64"/>
            <p:cNvSpPr/>
            <p:nvPr/>
          </p:nvSpPr>
          <p:spPr>
            <a:xfrm>
              <a:off x="4848388" y="3403163"/>
              <a:ext cx="62025" cy="98575"/>
            </a:xfrm>
            <a:custGeom>
              <a:avLst/>
              <a:gdLst/>
              <a:ahLst/>
              <a:cxnLst/>
              <a:rect l="l" t="t" r="r" b="b"/>
              <a:pathLst>
                <a:path w="2481" h="3943" extrusionOk="0">
                  <a:moveTo>
                    <a:pt x="1" y="1"/>
                  </a:moveTo>
                  <a:lnTo>
                    <a:pt x="1" y="1"/>
                  </a:lnTo>
                  <a:cubicBezTo>
                    <a:pt x="588" y="1334"/>
                    <a:pt x="1219" y="2638"/>
                    <a:pt x="1878" y="3942"/>
                  </a:cubicBezTo>
                  <a:cubicBezTo>
                    <a:pt x="2079" y="3813"/>
                    <a:pt x="2279" y="3699"/>
                    <a:pt x="2480" y="3584"/>
                  </a:cubicBezTo>
                  <a:cubicBezTo>
                    <a:pt x="1692" y="2366"/>
                    <a:pt x="875" y="1162"/>
                    <a:pt x="1" y="1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08" name="Google Shape;4314;p64"/>
            <p:cNvSpPr/>
            <p:nvPr/>
          </p:nvSpPr>
          <p:spPr>
            <a:xfrm>
              <a:off x="5232513" y="3532513"/>
              <a:ext cx="99275" cy="62375"/>
            </a:xfrm>
            <a:custGeom>
              <a:avLst/>
              <a:gdLst/>
              <a:ahLst/>
              <a:cxnLst/>
              <a:rect l="l" t="t" r="r" b="b"/>
              <a:pathLst>
                <a:path w="3971" h="2495" extrusionOk="0">
                  <a:moveTo>
                    <a:pt x="3956" y="1"/>
                  </a:moveTo>
                  <a:cubicBezTo>
                    <a:pt x="2623" y="588"/>
                    <a:pt x="1304" y="1219"/>
                    <a:pt x="0" y="1878"/>
                  </a:cubicBezTo>
                  <a:cubicBezTo>
                    <a:pt x="115" y="2079"/>
                    <a:pt x="244" y="2280"/>
                    <a:pt x="358" y="2495"/>
                  </a:cubicBezTo>
                  <a:cubicBezTo>
                    <a:pt x="1577" y="1692"/>
                    <a:pt x="2781" y="875"/>
                    <a:pt x="3970" y="1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09" name="Google Shape;4315;p64"/>
            <p:cNvSpPr/>
            <p:nvPr/>
          </p:nvSpPr>
          <p:spPr>
            <a:xfrm>
              <a:off x="4719038" y="3532513"/>
              <a:ext cx="99275" cy="62375"/>
            </a:xfrm>
            <a:custGeom>
              <a:avLst/>
              <a:gdLst/>
              <a:ahLst/>
              <a:cxnLst/>
              <a:rect l="l" t="t" r="r" b="b"/>
              <a:pathLst>
                <a:path w="3971" h="2495" extrusionOk="0">
                  <a:moveTo>
                    <a:pt x="0" y="1"/>
                  </a:moveTo>
                  <a:cubicBezTo>
                    <a:pt x="1190" y="875"/>
                    <a:pt x="2394" y="1692"/>
                    <a:pt x="3612" y="2495"/>
                  </a:cubicBezTo>
                  <a:cubicBezTo>
                    <a:pt x="3727" y="2294"/>
                    <a:pt x="3842" y="2079"/>
                    <a:pt x="3971" y="1878"/>
                  </a:cubicBezTo>
                  <a:cubicBezTo>
                    <a:pt x="2666" y="1233"/>
                    <a:pt x="1348" y="588"/>
                    <a:pt x="15" y="1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10" name="Google Shape;4316;p64"/>
            <p:cNvSpPr/>
            <p:nvPr/>
          </p:nvSpPr>
          <p:spPr>
            <a:xfrm>
              <a:off x="5268688" y="3700563"/>
              <a:ext cx="110400" cy="17950"/>
            </a:xfrm>
            <a:custGeom>
              <a:avLst/>
              <a:gdLst/>
              <a:ahLst/>
              <a:cxnLst/>
              <a:rect l="l" t="t" r="r" b="b"/>
              <a:pathLst>
                <a:path w="4416" h="718" extrusionOk="0">
                  <a:moveTo>
                    <a:pt x="1" y="1"/>
                  </a:moveTo>
                  <a:lnTo>
                    <a:pt x="1" y="273"/>
                  </a:lnTo>
                  <a:lnTo>
                    <a:pt x="1" y="717"/>
                  </a:lnTo>
                  <a:cubicBezTo>
                    <a:pt x="1477" y="631"/>
                    <a:pt x="2939" y="517"/>
                    <a:pt x="4415" y="359"/>
                  </a:cubicBezTo>
                  <a:cubicBezTo>
                    <a:pt x="2939" y="187"/>
                    <a:pt x="1477" y="72"/>
                    <a:pt x="1" y="1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11" name="Google Shape;4317;p64"/>
            <p:cNvSpPr/>
            <p:nvPr/>
          </p:nvSpPr>
          <p:spPr>
            <a:xfrm>
              <a:off x="4671738" y="3700563"/>
              <a:ext cx="110375" cy="17950"/>
            </a:xfrm>
            <a:custGeom>
              <a:avLst/>
              <a:gdLst/>
              <a:ahLst/>
              <a:cxnLst/>
              <a:rect l="l" t="t" r="r" b="b"/>
              <a:pathLst>
                <a:path w="4415" h="718" extrusionOk="0">
                  <a:moveTo>
                    <a:pt x="4415" y="1"/>
                  </a:moveTo>
                  <a:cubicBezTo>
                    <a:pt x="2939" y="87"/>
                    <a:pt x="1462" y="187"/>
                    <a:pt x="1" y="359"/>
                  </a:cubicBezTo>
                  <a:cubicBezTo>
                    <a:pt x="1477" y="517"/>
                    <a:pt x="2939" y="631"/>
                    <a:pt x="4415" y="717"/>
                  </a:cubicBezTo>
                  <a:lnTo>
                    <a:pt x="4415" y="287"/>
                  </a:lnTo>
                  <a:lnTo>
                    <a:pt x="4415" y="1"/>
                  </a:ln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12" name="Google Shape;4318;p64"/>
            <p:cNvSpPr/>
            <p:nvPr/>
          </p:nvSpPr>
          <p:spPr>
            <a:xfrm>
              <a:off x="4719038" y="3822763"/>
              <a:ext cx="101075" cy="63450"/>
            </a:xfrm>
            <a:custGeom>
              <a:avLst/>
              <a:gdLst/>
              <a:ahLst/>
              <a:cxnLst/>
              <a:rect l="l" t="t" r="r" b="b"/>
              <a:pathLst>
                <a:path w="4043" h="2538" extrusionOk="0">
                  <a:moveTo>
                    <a:pt x="3684" y="0"/>
                  </a:moveTo>
                  <a:cubicBezTo>
                    <a:pt x="2437" y="817"/>
                    <a:pt x="1204" y="1648"/>
                    <a:pt x="0" y="2537"/>
                  </a:cubicBezTo>
                  <a:cubicBezTo>
                    <a:pt x="1362" y="1935"/>
                    <a:pt x="2709" y="1276"/>
                    <a:pt x="4042" y="616"/>
                  </a:cubicBezTo>
                  <a:cubicBezTo>
                    <a:pt x="3913" y="416"/>
                    <a:pt x="3784" y="215"/>
                    <a:pt x="3684" y="0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13" name="Google Shape;4319;p64"/>
            <p:cNvSpPr/>
            <p:nvPr/>
          </p:nvSpPr>
          <p:spPr>
            <a:xfrm>
              <a:off x="5230713" y="3822763"/>
              <a:ext cx="101075" cy="63450"/>
            </a:xfrm>
            <a:custGeom>
              <a:avLst/>
              <a:gdLst/>
              <a:ahLst/>
              <a:cxnLst/>
              <a:rect l="l" t="t" r="r" b="b"/>
              <a:pathLst>
                <a:path w="4043" h="2538" extrusionOk="0">
                  <a:moveTo>
                    <a:pt x="359" y="0"/>
                  </a:moveTo>
                  <a:cubicBezTo>
                    <a:pt x="244" y="215"/>
                    <a:pt x="129" y="416"/>
                    <a:pt x="0" y="616"/>
                  </a:cubicBezTo>
                  <a:cubicBezTo>
                    <a:pt x="1333" y="1290"/>
                    <a:pt x="2681" y="1935"/>
                    <a:pt x="4042" y="2537"/>
                  </a:cubicBezTo>
                  <a:cubicBezTo>
                    <a:pt x="2838" y="1648"/>
                    <a:pt x="1606" y="817"/>
                    <a:pt x="373" y="0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14" name="Google Shape;4320;p64"/>
            <p:cNvSpPr/>
            <p:nvPr/>
          </p:nvSpPr>
          <p:spPr>
            <a:xfrm>
              <a:off x="4848388" y="3914113"/>
              <a:ext cx="63800" cy="101450"/>
            </a:xfrm>
            <a:custGeom>
              <a:avLst/>
              <a:gdLst/>
              <a:ahLst/>
              <a:cxnLst/>
              <a:rect l="l" t="t" r="r" b="b"/>
              <a:pathLst>
                <a:path w="2552" h="4058" extrusionOk="0">
                  <a:moveTo>
                    <a:pt x="1935" y="1"/>
                  </a:moveTo>
                  <a:cubicBezTo>
                    <a:pt x="1262" y="1334"/>
                    <a:pt x="602" y="2681"/>
                    <a:pt x="1" y="4057"/>
                  </a:cubicBezTo>
                  <a:cubicBezTo>
                    <a:pt x="889" y="2853"/>
                    <a:pt x="1735" y="1606"/>
                    <a:pt x="2552" y="359"/>
                  </a:cubicBezTo>
                  <a:cubicBezTo>
                    <a:pt x="2351" y="245"/>
                    <a:pt x="2136" y="130"/>
                    <a:pt x="1935" y="1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15" name="Google Shape;4321;p64"/>
            <p:cNvSpPr/>
            <p:nvPr/>
          </p:nvSpPr>
          <p:spPr>
            <a:xfrm>
              <a:off x="5138263" y="3914113"/>
              <a:ext cx="63800" cy="101450"/>
            </a:xfrm>
            <a:custGeom>
              <a:avLst/>
              <a:gdLst/>
              <a:ahLst/>
              <a:cxnLst/>
              <a:rect l="l" t="t" r="r" b="b"/>
              <a:pathLst>
                <a:path w="2552" h="4058" extrusionOk="0">
                  <a:moveTo>
                    <a:pt x="631" y="1"/>
                  </a:moveTo>
                  <a:cubicBezTo>
                    <a:pt x="431" y="130"/>
                    <a:pt x="216" y="245"/>
                    <a:pt x="1" y="359"/>
                  </a:cubicBezTo>
                  <a:cubicBezTo>
                    <a:pt x="818" y="1621"/>
                    <a:pt x="1663" y="2853"/>
                    <a:pt x="2552" y="4057"/>
                  </a:cubicBezTo>
                  <a:cubicBezTo>
                    <a:pt x="1950" y="2681"/>
                    <a:pt x="1305" y="1334"/>
                    <a:pt x="631" y="1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16" name="Google Shape;4322;p64"/>
            <p:cNvSpPr/>
            <p:nvPr/>
          </p:nvSpPr>
          <p:spPr>
            <a:xfrm>
              <a:off x="5016088" y="3950663"/>
              <a:ext cx="17925" cy="112175"/>
            </a:xfrm>
            <a:custGeom>
              <a:avLst/>
              <a:gdLst/>
              <a:ahLst/>
              <a:cxnLst/>
              <a:rect l="l" t="t" r="r" b="b"/>
              <a:pathLst>
                <a:path w="717" h="4487" extrusionOk="0">
                  <a:moveTo>
                    <a:pt x="0" y="1"/>
                  </a:moveTo>
                  <a:cubicBezTo>
                    <a:pt x="86" y="1506"/>
                    <a:pt x="201" y="2996"/>
                    <a:pt x="359" y="4487"/>
                  </a:cubicBezTo>
                  <a:cubicBezTo>
                    <a:pt x="531" y="2996"/>
                    <a:pt x="645" y="1506"/>
                    <a:pt x="717" y="1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17" name="Google Shape;4323;p64"/>
            <p:cNvSpPr/>
            <p:nvPr/>
          </p:nvSpPr>
          <p:spPr>
            <a:xfrm>
              <a:off x="4782088" y="3464088"/>
              <a:ext cx="485550" cy="486250"/>
            </a:xfrm>
            <a:custGeom>
              <a:avLst/>
              <a:gdLst/>
              <a:ahLst/>
              <a:cxnLst/>
              <a:rect l="l" t="t" r="r" b="b"/>
              <a:pathLst>
                <a:path w="19422" h="19450" extrusionOk="0">
                  <a:moveTo>
                    <a:pt x="9375" y="0"/>
                  </a:moveTo>
                  <a:cubicBezTo>
                    <a:pt x="9317" y="903"/>
                    <a:pt x="9274" y="1820"/>
                    <a:pt x="9246" y="2723"/>
                  </a:cubicBezTo>
                  <a:cubicBezTo>
                    <a:pt x="9188" y="3899"/>
                    <a:pt x="9174" y="5088"/>
                    <a:pt x="9145" y="6264"/>
                  </a:cubicBezTo>
                  <a:lnTo>
                    <a:pt x="9131" y="7568"/>
                  </a:lnTo>
                  <a:lnTo>
                    <a:pt x="8457" y="6450"/>
                  </a:lnTo>
                  <a:cubicBezTo>
                    <a:pt x="7841" y="5447"/>
                    <a:pt x="7239" y="4429"/>
                    <a:pt x="6608" y="3426"/>
                  </a:cubicBezTo>
                  <a:cubicBezTo>
                    <a:pt x="6121" y="2666"/>
                    <a:pt x="5634" y="1906"/>
                    <a:pt x="5132" y="1133"/>
                  </a:cubicBezTo>
                  <a:cubicBezTo>
                    <a:pt x="4931" y="1247"/>
                    <a:pt x="4716" y="1376"/>
                    <a:pt x="4530" y="1491"/>
                  </a:cubicBezTo>
                  <a:cubicBezTo>
                    <a:pt x="4931" y="2308"/>
                    <a:pt x="5347" y="3110"/>
                    <a:pt x="5777" y="3913"/>
                  </a:cubicBezTo>
                  <a:cubicBezTo>
                    <a:pt x="6322" y="4959"/>
                    <a:pt x="6895" y="5991"/>
                    <a:pt x="7454" y="7023"/>
                  </a:cubicBezTo>
                  <a:lnTo>
                    <a:pt x="8099" y="8170"/>
                  </a:lnTo>
                  <a:lnTo>
                    <a:pt x="6967" y="7525"/>
                  </a:lnTo>
                  <a:cubicBezTo>
                    <a:pt x="5920" y="6966"/>
                    <a:pt x="4903" y="6393"/>
                    <a:pt x="3842" y="5848"/>
                  </a:cubicBezTo>
                  <a:cubicBezTo>
                    <a:pt x="3054" y="5432"/>
                    <a:pt x="2251" y="5017"/>
                    <a:pt x="1449" y="4615"/>
                  </a:cubicBezTo>
                  <a:cubicBezTo>
                    <a:pt x="1320" y="4816"/>
                    <a:pt x="1205" y="5017"/>
                    <a:pt x="1090" y="5232"/>
                  </a:cubicBezTo>
                  <a:cubicBezTo>
                    <a:pt x="1836" y="5719"/>
                    <a:pt x="2595" y="6206"/>
                    <a:pt x="3355" y="6679"/>
                  </a:cubicBezTo>
                  <a:cubicBezTo>
                    <a:pt x="4344" y="7324"/>
                    <a:pt x="5361" y="7926"/>
                    <a:pt x="6365" y="8542"/>
                  </a:cubicBezTo>
                  <a:lnTo>
                    <a:pt x="7497" y="9202"/>
                  </a:lnTo>
                  <a:lnTo>
                    <a:pt x="6193" y="9216"/>
                  </a:lnTo>
                  <a:cubicBezTo>
                    <a:pt x="5003" y="9245"/>
                    <a:pt x="3828" y="9259"/>
                    <a:pt x="2653" y="9316"/>
                  </a:cubicBezTo>
                  <a:cubicBezTo>
                    <a:pt x="1764" y="9345"/>
                    <a:pt x="875" y="9388"/>
                    <a:pt x="1" y="9445"/>
                  </a:cubicBezTo>
                  <a:lnTo>
                    <a:pt x="1" y="9732"/>
                  </a:lnTo>
                  <a:lnTo>
                    <a:pt x="1" y="10162"/>
                  </a:lnTo>
                  <a:cubicBezTo>
                    <a:pt x="875" y="10205"/>
                    <a:pt x="1764" y="10248"/>
                    <a:pt x="2638" y="10277"/>
                  </a:cubicBezTo>
                  <a:cubicBezTo>
                    <a:pt x="3828" y="10334"/>
                    <a:pt x="5003" y="10348"/>
                    <a:pt x="6178" y="10391"/>
                  </a:cubicBezTo>
                  <a:lnTo>
                    <a:pt x="7483" y="10391"/>
                  </a:lnTo>
                  <a:lnTo>
                    <a:pt x="6365" y="11065"/>
                  </a:lnTo>
                  <a:cubicBezTo>
                    <a:pt x="5361" y="11681"/>
                    <a:pt x="4344" y="12283"/>
                    <a:pt x="3355" y="12914"/>
                  </a:cubicBezTo>
                  <a:cubicBezTo>
                    <a:pt x="2610" y="13387"/>
                    <a:pt x="1879" y="13860"/>
                    <a:pt x="1148" y="14333"/>
                  </a:cubicBezTo>
                  <a:cubicBezTo>
                    <a:pt x="1262" y="14548"/>
                    <a:pt x="1377" y="14748"/>
                    <a:pt x="1506" y="14949"/>
                  </a:cubicBezTo>
                  <a:cubicBezTo>
                    <a:pt x="2280" y="14562"/>
                    <a:pt x="3054" y="14161"/>
                    <a:pt x="3828" y="13760"/>
                  </a:cubicBezTo>
                  <a:cubicBezTo>
                    <a:pt x="4874" y="13215"/>
                    <a:pt x="5906" y="12642"/>
                    <a:pt x="6952" y="12068"/>
                  </a:cubicBezTo>
                  <a:lnTo>
                    <a:pt x="8085" y="11438"/>
                  </a:lnTo>
                  <a:lnTo>
                    <a:pt x="7440" y="12570"/>
                  </a:lnTo>
                  <a:cubicBezTo>
                    <a:pt x="6881" y="13602"/>
                    <a:pt x="6307" y="14634"/>
                    <a:pt x="5763" y="15680"/>
                  </a:cubicBezTo>
                  <a:cubicBezTo>
                    <a:pt x="5361" y="16454"/>
                    <a:pt x="4960" y="17214"/>
                    <a:pt x="4573" y="17988"/>
                  </a:cubicBezTo>
                  <a:cubicBezTo>
                    <a:pt x="4774" y="18117"/>
                    <a:pt x="4989" y="18231"/>
                    <a:pt x="5204" y="18346"/>
                  </a:cubicBezTo>
                  <a:cubicBezTo>
                    <a:pt x="5677" y="17629"/>
                    <a:pt x="6135" y="16898"/>
                    <a:pt x="6594" y="16167"/>
                  </a:cubicBezTo>
                  <a:cubicBezTo>
                    <a:pt x="7239" y="15178"/>
                    <a:pt x="7841" y="14161"/>
                    <a:pt x="8457" y="13158"/>
                  </a:cubicBezTo>
                  <a:lnTo>
                    <a:pt x="9117" y="12025"/>
                  </a:lnTo>
                  <a:lnTo>
                    <a:pt x="9131" y="13330"/>
                  </a:lnTo>
                  <a:cubicBezTo>
                    <a:pt x="9160" y="14519"/>
                    <a:pt x="9174" y="15694"/>
                    <a:pt x="9231" y="16870"/>
                  </a:cubicBezTo>
                  <a:cubicBezTo>
                    <a:pt x="9260" y="17730"/>
                    <a:pt x="9303" y="18590"/>
                    <a:pt x="9346" y="19450"/>
                  </a:cubicBezTo>
                  <a:lnTo>
                    <a:pt x="10063" y="19450"/>
                  </a:lnTo>
                  <a:cubicBezTo>
                    <a:pt x="10120" y="18590"/>
                    <a:pt x="10163" y="17730"/>
                    <a:pt x="10191" y="16870"/>
                  </a:cubicBezTo>
                  <a:cubicBezTo>
                    <a:pt x="10249" y="15694"/>
                    <a:pt x="10263" y="14519"/>
                    <a:pt x="10292" y="13330"/>
                  </a:cubicBezTo>
                  <a:lnTo>
                    <a:pt x="10306" y="12025"/>
                  </a:lnTo>
                  <a:lnTo>
                    <a:pt x="10965" y="13158"/>
                  </a:lnTo>
                  <a:cubicBezTo>
                    <a:pt x="11582" y="14161"/>
                    <a:pt x="12184" y="15178"/>
                    <a:pt x="12829" y="16167"/>
                  </a:cubicBezTo>
                  <a:cubicBezTo>
                    <a:pt x="13287" y="16898"/>
                    <a:pt x="13746" y="17629"/>
                    <a:pt x="14219" y="18346"/>
                  </a:cubicBezTo>
                  <a:cubicBezTo>
                    <a:pt x="14434" y="18231"/>
                    <a:pt x="14649" y="18117"/>
                    <a:pt x="14850" y="17988"/>
                  </a:cubicBezTo>
                  <a:cubicBezTo>
                    <a:pt x="14463" y="17214"/>
                    <a:pt x="14061" y="16454"/>
                    <a:pt x="13660" y="15680"/>
                  </a:cubicBezTo>
                  <a:cubicBezTo>
                    <a:pt x="13130" y="14634"/>
                    <a:pt x="12542" y="13602"/>
                    <a:pt x="11983" y="12570"/>
                  </a:cubicBezTo>
                  <a:lnTo>
                    <a:pt x="11338" y="11438"/>
                  </a:lnTo>
                  <a:lnTo>
                    <a:pt x="12470" y="12083"/>
                  </a:lnTo>
                  <a:cubicBezTo>
                    <a:pt x="13517" y="12642"/>
                    <a:pt x="14534" y="13215"/>
                    <a:pt x="15595" y="13760"/>
                  </a:cubicBezTo>
                  <a:cubicBezTo>
                    <a:pt x="16369" y="14161"/>
                    <a:pt x="17143" y="14562"/>
                    <a:pt x="17917" y="14963"/>
                  </a:cubicBezTo>
                  <a:cubicBezTo>
                    <a:pt x="18046" y="14763"/>
                    <a:pt x="18175" y="14548"/>
                    <a:pt x="18275" y="14333"/>
                  </a:cubicBezTo>
                  <a:cubicBezTo>
                    <a:pt x="17544" y="13860"/>
                    <a:pt x="16813" y="13387"/>
                    <a:pt x="16068" y="12914"/>
                  </a:cubicBezTo>
                  <a:cubicBezTo>
                    <a:pt x="15079" y="12283"/>
                    <a:pt x="14061" y="11681"/>
                    <a:pt x="13058" y="11065"/>
                  </a:cubicBezTo>
                  <a:lnTo>
                    <a:pt x="11940" y="10406"/>
                  </a:lnTo>
                  <a:lnTo>
                    <a:pt x="13230" y="10391"/>
                  </a:lnTo>
                  <a:cubicBezTo>
                    <a:pt x="14420" y="10348"/>
                    <a:pt x="15595" y="10334"/>
                    <a:pt x="16770" y="10277"/>
                  </a:cubicBezTo>
                  <a:cubicBezTo>
                    <a:pt x="17659" y="10248"/>
                    <a:pt x="18547" y="10205"/>
                    <a:pt x="19422" y="10162"/>
                  </a:cubicBezTo>
                  <a:lnTo>
                    <a:pt x="19422" y="9732"/>
                  </a:lnTo>
                  <a:lnTo>
                    <a:pt x="19422" y="9445"/>
                  </a:lnTo>
                  <a:cubicBezTo>
                    <a:pt x="18547" y="9388"/>
                    <a:pt x="17659" y="9345"/>
                    <a:pt x="16770" y="9316"/>
                  </a:cubicBezTo>
                  <a:cubicBezTo>
                    <a:pt x="15595" y="9259"/>
                    <a:pt x="14405" y="9245"/>
                    <a:pt x="13230" y="9216"/>
                  </a:cubicBezTo>
                  <a:lnTo>
                    <a:pt x="11926" y="9202"/>
                  </a:lnTo>
                  <a:lnTo>
                    <a:pt x="13058" y="8542"/>
                  </a:lnTo>
                  <a:cubicBezTo>
                    <a:pt x="14047" y="7926"/>
                    <a:pt x="15065" y="7324"/>
                    <a:pt x="16068" y="6679"/>
                  </a:cubicBezTo>
                  <a:cubicBezTo>
                    <a:pt x="16828" y="6206"/>
                    <a:pt x="17573" y="5719"/>
                    <a:pt x="18332" y="5232"/>
                  </a:cubicBezTo>
                  <a:cubicBezTo>
                    <a:pt x="18218" y="5017"/>
                    <a:pt x="18103" y="4802"/>
                    <a:pt x="17974" y="4601"/>
                  </a:cubicBezTo>
                  <a:cubicBezTo>
                    <a:pt x="17171" y="5017"/>
                    <a:pt x="16369" y="5418"/>
                    <a:pt x="15566" y="5848"/>
                  </a:cubicBezTo>
                  <a:cubicBezTo>
                    <a:pt x="14520" y="6378"/>
                    <a:pt x="13502" y="6966"/>
                    <a:pt x="12456" y="7525"/>
                  </a:cubicBezTo>
                  <a:lnTo>
                    <a:pt x="11324" y="8170"/>
                  </a:lnTo>
                  <a:lnTo>
                    <a:pt x="11969" y="7038"/>
                  </a:lnTo>
                  <a:cubicBezTo>
                    <a:pt x="12528" y="5991"/>
                    <a:pt x="13101" y="4974"/>
                    <a:pt x="13646" y="3913"/>
                  </a:cubicBezTo>
                  <a:cubicBezTo>
                    <a:pt x="14061" y="3110"/>
                    <a:pt x="14477" y="2308"/>
                    <a:pt x="14893" y="1491"/>
                  </a:cubicBezTo>
                  <a:cubicBezTo>
                    <a:pt x="14692" y="1376"/>
                    <a:pt x="14491" y="1247"/>
                    <a:pt x="14291" y="1133"/>
                  </a:cubicBezTo>
                  <a:cubicBezTo>
                    <a:pt x="13789" y="1892"/>
                    <a:pt x="13287" y="2666"/>
                    <a:pt x="12814" y="3426"/>
                  </a:cubicBezTo>
                  <a:cubicBezTo>
                    <a:pt x="12169" y="4429"/>
                    <a:pt x="11567" y="5447"/>
                    <a:pt x="10951" y="6450"/>
                  </a:cubicBezTo>
                  <a:lnTo>
                    <a:pt x="10292" y="7568"/>
                  </a:lnTo>
                  <a:lnTo>
                    <a:pt x="10277" y="6264"/>
                  </a:lnTo>
                  <a:cubicBezTo>
                    <a:pt x="10249" y="5088"/>
                    <a:pt x="10234" y="3899"/>
                    <a:pt x="10177" y="2723"/>
                  </a:cubicBezTo>
                  <a:cubicBezTo>
                    <a:pt x="10134" y="1820"/>
                    <a:pt x="10091" y="903"/>
                    <a:pt x="10048" y="0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18" name="Google Shape;4324;p64"/>
            <p:cNvSpPr/>
            <p:nvPr/>
          </p:nvSpPr>
          <p:spPr>
            <a:xfrm>
              <a:off x="4807538" y="3492538"/>
              <a:ext cx="424275" cy="389550"/>
            </a:xfrm>
            <a:custGeom>
              <a:avLst/>
              <a:gdLst/>
              <a:ahLst/>
              <a:cxnLst/>
              <a:rect l="l" t="t" r="r" b="b"/>
              <a:pathLst>
                <a:path w="16971" h="15582" extrusionOk="0">
                  <a:moveTo>
                    <a:pt x="9034" y="1"/>
                  </a:moveTo>
                  <a:cubicBezTo>
                    <a:pt x="8203" y="1"/>
                    <a:pt x="7371" y="109"/>
                    <a:pt x="6565" y="324"/>
                  </a:cubicBezTo>
                  <a:cubicBezTo>
                    <a:pt x="4272" y="926"/>
                    <a:pt x="2308" y="2374"/>
                    <a:pt x="1047" y="4395"/>
                  </a:cubicBezTo>
                  <a:cubicBezTo>
                    <a:pt x="703" y="4939"/>
                    <a:pt x="445" y="5541"/>
                    <a:pt x="259" y="6158"/>
                  </a:cubicBezTo>
                  <a:cubicBezTo>
                    <a:pt x="216" y="6287"/>
                    <a:pt x="187" y="6430"/>
                    <a:pt x="158" y="6559"/>
                  </a:cubicBezTo>
                  <a:cubicBezTo>
                    <a:pt x="44" y="7089"/>
                    <a:pt x="1" y="7634"/>
                    <a:pt x="29" y="8178"/>
                  </a:cubicBezTo>
                  <a:cubicBezTo>
                    <a:pt x="144" y="9554"/>
                    <a:pt x="775" y="10300"/>
                    <a:pt x="1534" y="10672"/>
                  </a:cubicBezTo>
                  <a:cubicBezTo>
                    <a:pt x="2172" y="11006"/>
                    <a:pt x="2890" y="11086"/>
                    <a:pt x="3435" y="11086"/>
                  </a:cubicBezTo>
                  <a:cubicBezTo>
                    <a:pt x="3943" y="11086"/>
                    <a:pt x="4300" y="11016"/>
                    <a:pt x="4300" y="11016"/>
                  </a:cubicBezTo>
                  <a:lnTo>
                    <a:pt x="4300" y="11016"/>
                  </a:lnTo>
                  <a:cubicBezTo>
                    <a:pt x="4300" y="11016"/>
                    <a:pt x="3713" y="14814"/>
                    <a:pt x="5375" y="15359"/>
                  </a:cubicBezTo>
                  <a:cubicBezTo>
                    <a:pt x="5504" y="15402"/>
                    <a:pt x="5617" y="15422"/>
                    <a:pt x="5714" y="15422"/>
                  </a:cubicBezTo>
                  <a:cubicBezTo>
                    <a:pt x="6879" y="15422"/>
                    <a:pt x="6002" y="12593"/>
                    <a:pt x="6809" y="12593"/>
                  </a:cubicBezTo>
                  <a:cubicBezTo>
                    <a:pt x="7697" y="12593"/>
                    <a:pt x="6622" y="15230"/>
                    <a:pt x="8199" y="15560"/>
                  </a:cubicBezTo>
                  <a:cubicBezTo>
                    <a:pt x="8273" y="15575"/>
                    <a:pt x="8342" y="15582"/>
                    <a:pt x="8405" y="15582"/>
                  </a:cubicBezTo>
                  <a:cubicBezTo>
                    <a:pt x="9693" y="15582"/>
                    <a:pt x="8907" y="12679"/>
                    <a:pt x="10191" y="12679"/>
                  </a:cubicBezTo>
                  <a:cubicBezTo>
                    <a:pt x="11538" y="12679"/>
                    <a:pt x="11166" y="15459"/>
                    <a:pt x="12742" y="15560"/>
                  </a:cubicBezTo>
                  <a:cubicBezTo>
                    <a:pt x="12757" y="15560"/>
                    <a:pt x="12771" y="15561"/>
                    <a:pt x="12784" y="15561"/>
                  </a:cubicBezTo>
                  <a:cubicBezTo>
                    <a:pt x="14312" y="15561"/>
                    <a:pt x="13115" y="10873"/>
                    <a:pt x="13115" y="10873"/>
                  </a:cubicBezTo>
                  <a:lnTo>
                    <a:pt x="13115" y="10873"/>
                  </a:lnTo>
                  <a:cubicBezTo>
                    <a:pt x="13115" y="10873"/>
                    <a:pt x="13524" y="10963"/>
                    <a:pt x="14073" y="10963"/>
                  </a:cubicBezTo>
                  <a:cubicBezTo>
                    <a:pt x="14623" y="10963"/>
                    <a:pt x="15315" y="10873"/>
                    <a:pt x="15881" y="10515"/>
                  </a:cubicBezTo>
                  <a:cubicBezTo>
                    <a:pt x="16139" y="10357"/>
                    <a:pt x="16340" y="10156"/>
                    <a:pt x="16512" y="9913"/>
                  </a:cubicBezTo>
                  <a:cubicBezTo>
                    <a:pt x="16784" y="9511"/>
                    <a:pt x="16970" y="8938"/>
                    <a:pt x="16970" y="8178"/>
                  </a:cubicBezTo>
                  <a:cubicBezTo>
                    <a:pt x="16970" y="6631"/>
                    <a:pt x="16053" y="2933"/>
                    <a:pt x="13101" y="1084"/>
                  </a:cubicBezTo>
                  <a:cubicBezTo>
                    <a:pt x="13015" y="1026"/>
                    <a:pt x="12929" y="969"/>
                    <a:pt x="12828" y="926"/>
                  </a:cubicBezTo>
                  <a:cubicBezTo>
                    <a:pt x="12527" y="754"/>
                    <a:pt x="12226" y="611"/>
                    <a:pt x="11911" y="482"/>
                  </a:cubicBezTo>
                  <a:cubicBezTo>
                    <a:pt x="11194" y="224"/>
                    <a:pt x="10449" y="66"/>
                    <a:pt x="9689" y="23"/>
                  </a:cubicBezTo>
                  <a:cubicBezTo>
                    <a:pt x="9471" y="8"/>
                    <a:pt x="9253" y="1"/>
                    <a:pt x="9034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19" name="Google Shape;4325;p64"/>
            <p:cNvSpPr/>
            <p:nvPr/>
          </p:nvSpPr>
          <p:spPr>
            <a:xfrm>
              <a:off x="4989213" y="3705238"/>
              <a:ext cx="78500" cy="57900"/>
            </a:xfrm>
            <a:custGeom>
              <a:avLst/>
              <a:gdLst/>
              <a:ahLst/>
              <a:cxnLst/>
              <a:rect l="l" t="t" r="r" b="b"/>
              <a:pathLst>
                <a:path w="3140" h="2316" extrusionOk="0">
                  <a:moveTo>
                    <a:pt x="1233" y="0"/>
                  </a:moveTo>
                  <a:cubicBezTo>
                    <a:pt x="1233" y="0"/>
                    <a:pt x="0" y="1935"/>
                    <a:pt x="430" y="2236"/>
                  </a:cubicBezTo>
                  <a:cubicBezTo>
                    <a:pt x="479" y="2270"/>
                    <a:pt x="528" y="2285"/>
                    <a:pt x="577" y="2285"/>
                  </a:cubicBezTo>
                  <a:cubicBezTo>
                    <a:pt x="970" y="2285"/>
                    <a:pt x="1376" y="1347"/>
                    <a:pt x="1376" y="1347"/>
                  </a:cubicBezTo>
                  <a:cubicBezTo>
                    <a:pt x="1376" y="1347"/>
                    <a:pt x="1563" y="2316"/>
                    <a:pt x="2157" y="2316"/>
                  </a:cubicBezTo>
                  <a:cubicBezTo>
                    <a:pt x="2222" y="2316"/>
                    <a:pt x="2291" y="2304"/>
                    <a:pt x="2365" y="2279"/>
                  </a:cubicBezTo>
                  <a:cubicBezTo>
                    <a:pt x="3139" y="2035"/>
                    <a:pt x="1233" y="0"/>
                    <a:pt x="1233" y="0"/>
                  </a:cubicBezTo>
                  <a:close/>
                </a:path>
              </a:pathLst>
            </a:custGeom>
            <a:solidFill>
              <a:srgbClr val="1E032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20" name="Google Shape;4326;p64"/>
            <p:cNvSpPr/>
            <p:nvPr/>
          </p:nvSpPr>
          <p:spPr>
            <a:xfrm>
              <a:off x="4883513" y="3581088"/>
              <a:ext cx="92450" cy="133550"/>
            </a:xfrm>
            <a:custGeom>
              <a:avLst/>
              <a:gdLst/>
              <a:ahLst/>
              <a:cxnLst/>
              <a:rect l="l" t="t" r="r" b="b"/>
              <a:pathLst>
                <a:path w="3698" h="5342" extrusionOk="0">
                  <a:moveTo>
                    <a:pt x="2008" y="0"/>
                  </a:moveTo>
                  <a:cubicBezTo>
                    <a:pt x="1223" y="0"/>
                    <a:pt x="513" y="500"/>
                    <a:pt x="244" y="1240"/>
                  </a:cubicBezTo>
                  <a:cubicBezTo>
                    <a:pt x="43" y="1784"/>
                    <a:pt x="0" y="2386"/>
                    <a:pt x="100" y="2945"/>
                  </a:cubicBezTo>
                  <a:cubicBezTo>
                    <a:pt x="172" y="3332"/>
                    <a:pt x="272" y="3705"/>
                    <a:pt x="401" y="4063"/>
                  </a:cubicBezTo>
                  <a:cubicBezTo>
                    <a:pt x="502" y="4364"/>
                    <a:pt x="659" y="4665"/>
                    <a:pt x="860" y="4909"/>
                  </a:cubicBezTo>
                  <a:cubicBezTo>
                    <a:pt x="1125" y="5186"/>
                    <a:pt x="1502" y="5341"/>
                    <a:pt x="1879" y="5341"/>
                  </a:cubicBezTo>
                  <a:cubicBezTo>
                    <a:pt x="1950" y="5341"/>
                    <a:pt x="2022" y="5336"/>
                    <a:pt x="2093" y="5324"/>
                  </a:cubicBezTo>
                  <a:cubicBezTo>
                    <a:pt x="2150" y="5310"/>
                    <a:pt x="2193" y="5310"/>
                    <a:pt x="2236" y="5296"/>
                  </a:cubicBezTo>
                  <a:cubicBezTo>
                    <a:pt x="2953" y="5124"/>
                    <a:pt x="3426" y="4421"/>
                    <a:pt x="3540" y="3719"/>
                  </a:cubicBezTo>
                  <a:cubicBezTo>
                    <a:pt x="3698" y="2759"/>
                    <a:pt x="3569" y="1770"/>
                    <a:pt x="3168" y="896"/>
                  </a:cubicBezTo>
                  <a:cubicBezTo>
                    <a:pt x="3024" y="552"/>
                    <a:pt x="2766" y="265"/>
                    <a:pt x="2451" y="79"/>
                  </a:cubicBezTo>
                  <a:cubicBezTo>
                    <a:pt x="2351" y="36"/>
                    <a:pt x="2265" y="7"/>
                    <a:pt x="2164" y="7"/>
                  </a:cubicBezTo>
                  <a:cubicBezTo>
                    <a:pt x="2112" y="3"/>
                    <a:pt x="2060" y="0"/>
                    <a:pt x="2008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21" name="Google Shape;4327;p64"/>
            <p:cNvSpPr/>
            <p:nvPr/>
          </p:nvSpPr>
          <p:spPr>
            <a:xfrm>
              <a:off x="4901413" y="3583038"/>
              <a:ext cx="74550" cy="131175"/>
            </a:xfrm>
            <a:custGeom>
              <a:avLst/>
              <a:gdLst/>
              <a:ahLst/>
              <a:cxnLst/>
              <a:rect l="l" t="t" r="r" b="b"/>
              <a:pathLst>
                <a:path w="2982" h="5247" extrusionOk="0">
                  <a:moveTo>
                    <a:pt x="1735" y="1"/>
                  </a:moveTo>
                  <a:cubicBezTo>
                    <a:pt x="1047" y="115"/>
                    <a:pt x="488" y="588"/>
                    <a:pt x="244" y="1233"/>
                  </a:cubicBezTo>
                  <a:cubicBezTo>
                    <a:pt x="44" y="1778"/>
                    <a:pt x="1" y="2366"/>
                    <a:pt x="101" y="2939"/>
                  </a:cubicBezTo>
                  <a:cubicBezTo>
                    <a:pt x="173" y="3326"/>
                    <a:pt x="273" y="3698"/>
                    <a:pt x="402" y="4057"/>
                  </a:cubicBezTo>
                  <a:cubicBezTo>
                    <a:pt x="502" y="4358"/>
                    <a:pt x="646" y="4644"/>
                    <a:pt x="861" y="4902"/>
                  </a:cubicBezTo>
                  <a:cubicBezTo>
                    <a:pt x="1004" y="5060"/>
                    <a:pt x="1176" y="5175"/>
                    <a:pt x="1377" y="5246"/>
                  </a:cubicBezTo>
                  <a:cubicBezTo>
                    <a:pt x="1434" y="5232"/>
                    <a:pt x="1477" y="5232"/>
                    <a:pt x="1520" y="5218"/>
                  </a:cubicBezTo>
                  <a:cubicBezTo>
                    <a:pt x="2237" y="5046"/>
                    <a:pt x="2710" y="4343"/>
                    <a:pt x="2824" y="3641"/>
                  </a:cubicBezTo>
                  <a:cubicBezTo>
                    <a:pt x="2982" y="2681"/>
                    <a:pt x="2853" y="1692"/>
                    <a:pt x="2452" y="818"/>
                  </a:cubicBezTo>
                  <a:cubicBezTo>
                    <a:pt x="2308" y="474"/>
                    <a:pt x="2050" y="187"/>
                    <a:pt x="1735" y="1"/>
                  </a:cubicBezTo>
                  <a:close/>
                </a:path>
              </a:pathLst>
            </a:custGeom>
            <a:solidFill>
              <a:srgbClr val="1E032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22" name="Google Shape;4328;p64"/>
            <p:cNvSpPr/>
            <p:nvPr/>
          </p:nvSpPr>
          <p:spPr>
            <a:xfrm>
              <a:off x="5075213" y="3594588"/>
              <a:ext cx="86125" cy="114575"/>
            </a:xfrm>
            <a:custGeom>
              <a:avLst/>
              <a:gdLst/>
              <a:ahLst/>
              <a:cxnLst/>
              <a:rect l="l" t="t" r="r" b="b"/>
              <a:pathLst>
                <a:path w="3445" h="4583" extrusionOk="0">
                  <a:moveTo>
                    <a:pt x="1400" y="1"/>
                  </a:moveTo>
                  <a:cubicBezTo>
                    <a:pt x="1265" y="1"/>
                    <a:pt x="1130" y="28"/>
                    <a:pt x="1003" y="83"/>
                  </a:cubicBezTo>
                  <a:cubicBezTo>
                    <a:pt x="932" y="112"/>
                    <a:pt x="860" y="155"/>
                    <a:pt x="788" y="212"/>
                  </a:cubicBezTo>
                  <a:cubicBezTo>
                    <a:pt x="115" y="728"/>
                    <a:pt x="0" y="4025"/>
                    <a:pt x="1577" y="4512"/>
                  </a:cubicBezTo>
                  <a:lnTo>
                    <a:pt x="1648" y="4541"/>
                  </a:lnTo>
                  <a:cubicBezTo>
                    <a:pt x="1765" y="4569"/>
                    <a:pt x="1875" y="4582"/>
                    <a:pt x="1978" y="4582"/>
                  </a:cubicBezTo>
                  <a:cubicBezTo>
                    <a:pt x="3187" y="4582"/>
                    <a:pt x="3445" y="2757"/>
                    <a:pt x="3168" y="1832"/>
                  </a:cubicBezTo>
                  <a:cubicBezTo>
                    <a:pt x="2953" y="1187"/>
                    <a:pt x="2551" y="614"/>
                    <a:pt x="2007" y="212"/>
                  </a:cubicBezTo>
                  <a:cubicBezTo>
                    <a:pt x="1830" y="71"/>
                    <a:pt x="1616" y="1"/>
                    <a:pt x="1400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23" name="Google Shape;4329;p64"/>
            <p:cNvSpPr/>
            <p:nvPr/>
          </p:nvSpPr>
          <p:spPr>
            <a:xfrm>
              <a:off x="5075213" y="3596663"/>
              <a:ext cx="65950" cy="110750"/>
            </a:xfrm>
            <a:custGeom>
              <a:avLst/>
              <a:gdLst/>
              <a:ahLst/>
              <a:cxnLst/>
              <a:rect l="l" t="t" r="r" b="b"/>
              <a:pathLst>
                <a:path w="2638" h="4430" extrusionOk="0">
                  <a:moveTo>
                    <a:pt x="1003" y="0"/>
                  </a:moveTo>
                  <a:cubicBezTo>
                    <a:pt x="932" y="29"/>
                    <a:pt x="860" y="72"/>
                    <a:pt x="788" y="129"/>
                  </a:cubicBezTo>
                  <a:cubicBezTo>
                    <a:pt x="115" y="645"/>
                    <a:pt x="0" y="3942"/>
                    <a:pt x="1577" y="4429"/>
                  </a:cubicBezTo>
                  <a:cubicBezTo>
                    <a:pt x="2465" y="4099"/>
                    <a:pt x="2637" y="2580"/>
                    <a:pt x="2394" y="1749"/>
                  </a:cubicBezTo>
                  <a:cubicBezTo>
                    <a:pt x="2236" y="1233"/>
                    <a:pt x="1792" y="488"/>
                    <a:pt x="1233" y="129"/>
                  </a:cubicBezTo>
                  <a:cubicBezTo>
                    <a:pt x="1161" y="72"/>
                    <a:pt x="1089" y="29"/>
                    <a:pt x="1003" y="0"/>
                  </a:cubicBezTo>
                  <a:close/>
                </a:path>
              </a:pathLst>
            </a:custGeom>
            <a:solidFill>
              <a:srgbClr val="1E032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24" name="Google Shape;4330;p64"/>
            <p:cNvSpPr/>
            <p:nvPr/>
          </p:nvSpPr>
          <p:spPr>
            <a:xfrm>
              <a:off x="4938338" y="3696638"/>
              <a:ext cx="43725" cy="34425"/>
            </a:xfrm>
            <a:custGeom>
              <a:avLst/>
              <a:gdLst/>
              <a:ahLst/>
              <a:cxnLst/>
              <a:rect l="l" t="t" r="r" b="b"/>
              <a:pathLst>
                <a:path w="1749" h="1377" extrusionOk="0">
                  <a:moveTo>
                    <a:pt x="1749" y="0"/>
                  </a:moveTo>
                  <a:lnTo>
                    <a:pt x="0" y="1376"/>
                  </a:lnTo>
                  <a:cubicBezTo>
                    <a:pt x="0" y="1376"/>
                    <a:pt x="12" y="1377"/>
                    <a:pt x="33" y="1377"/>
                  </a:cubicBezTo>
                  <a:cubicBezTo>
                    <a:pt x="252" y="1377"/>
                    <a:pt x="1475" y="1317"/>
                    <a:pt x="1749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25" name="Google Shape;4331;p64"/>
            <p:cNvSpPr/>
            <p:nvPr/>
          </p:nvSpPr>
          <p:spPr>
            <a:xfrm>
              <a:off x="5079138" y="3698063"/>
              <a:ext cx="40875" cy="25825"/>
            </a:xfrm>
            <a:custGeom>
              <a:avLst/>
              <a:gdLst/>
              <a:ahLst/>
              <a:cxnLst/>
              <a:rect l="l" t="t" r="r" b="b"/>
              <a:pathLst>
                <a:path w="1635" h="1033" extrusionOk="0">
                  <a:moveTo>
                    <a:pt x="1" y="0"/>
                  </a:moveTo>
                  <a:cubicBezTo>
                    <a:pt x="1" y="1"/>
                    <a:pt x="489" y="1033"/>
                    <a:pt x="1590" y="1033"/>
                  </a:cubicBezTo>
                  <a:cubicBezTo>
                    <a:pt x="1605" y="1033"/>
                    <a:pt x="1620" y="1033"/>
                    <a:pt x="1635" y="1032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26" name="Google Shape;4332;p64"/>
            <p:cNvSpPr/>
            <p:nvPr/>
          </p:nvSpPr>
          <p:spPr>
            <a:xfrm>
              <a:off x="4807888" y="3656488"/>
              <a:ext cx="56300" cy="103225"/>
            </a:xfrm>
            <a:custGeom>
              <a:avLst/>
              <a:gdLst/>
              <a:ahLst/>
              <a:cxnLst/>
              <a:rect l="l" t="t" r="r" b="b"/>
              <a:pathLst>
                <a:path w="2252" h="4129" extrusionOk="0">
                  <a:moveTo>
                    <a:pt x="159" y="1"/>
                  </a:moveTo>
                  <a:cubicBezTo>
                    <a:pt x="101" y="187"/>
                    <a:pt x="73" y="373"/>
                    <a:pt x="58" y="574"/>
                  </a:cubicBezTo>
                  <a:cubicBezTo>
                    <a:pt x="1" y="918"/>
                    <a:pt x="1" y="1276"/>
                    <a:pt x="30" y="1635"/>
                  </a:cubicBezTo>
                  <a:cubicBezTo>
                    <a:pt x="116" y="2753"/>
                    <a:pt x="546" y="3441"/>
                    <a:pt x="1119" y="3871"/>
                  </a:cubicBezTo>
                  <a:cubicBezTo>
                    <a:pt x="1248" y="3971"/>
                    <a:pt x="1377" y="4057"/>
                    <a:pt x="1520" y="4129"/>
                  </a:cubicBezTo>
                  <a:cubicBezTo>
                    <a:pt x="2251" y="1649"/>
                    <a:pt x="646" y="330"/>
                    <a:pt x="159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27" name="Google Shape;4333;p64"/>
            <p:cNvSpPr/>
            <p:nvPr/>
          </p:nvSpPr>
          <p:spPr>
            <a:xfrm>
              <a:off x="4814338" y="3602388"/>
              <a:ext cx="23325" cy="44100"/>
            </a:xfrm>
            <a:custGeom>
              <a:avLst/>
              <a:gdLst/>
              <a:ahLst/>
              <a:cxnLst/>
              <a:rect l="l" t="t" r="r" b="b"/>
              <a:pathLst>
                <a:path w="933" h="1764" extrusionOk="0">
                  <a:moveTo>
                    <a:pt x="775" y="1"/>
                  </a:moveTo>
                  <a:lnTo>
                    <a:pt x="775" y="1"/>
                  </a:lnTo>
                  <a:cubicBezTo>
                    <a:pt x="445" y="545"/>
                    <a:pt x="173" y="1147"/>
                    <a:pt x="1" y="1764"/>
                  </a:cubicBezTo>
                  <a:cubicBezTo>
                    <a:pt x="345" y="1434"/>
                    <a:pt x="933" y="746"/>
                    <a:pt x="775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28" name="Google Shape;4334;p64"/>
            <p:cNvSpPr/>
            <p:nvPr/>
          </p:nvSpPr>
          <p:spPr>
            <a:xfrm>
              <a:off x="4826538" y="3620138"/>
              <a:ext cx="50900" cy="38175"/>
            </a:xfrm>
            <a:custGeom>
              <a:avLst/>
              <a:gdLst/>
              <a:ahLst/>
              <a:cxnLst/>
              <a:rect l="l" t="t" r="r" b="b"/>
              <a:pathLst>
                <a:path w="2036" h="1527" extrusionOk="0">
                  <a:moveTo>
                    <a:pt x="1298" y="1"/>
                  </a:moveTo>
                  <a:cubicBezTo>
                    <a:pt x="734" y="1"/>
                    <a:pt x="0" y="1527"/>
                    <a:pt x="0" y="1527"/>
                  </a:cubicBezTo>
                  <a:cubicBezTo>
                    <a:pt x="0" y="1527"/>
                    <a:pt x="2035" y="409"/>
                    <a:pt x="1462" y="50"/>
                  </a:cubicBezTo>
                  <a:cubicBezTo>
                    <a:pt x="1410" y="16"/>
                    <a:pt x="1355" y="1"/>
                    <a:pt x="1298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29" name="Google Shape;4335;p64"/>
            <p:cNvSpPr/>
            <p:nvPr/>
          </p:nvSpPr>
          <p:spPr>
            <a:xfrm>
              <a:off x="4837638" y="3654338"/>
              <a:ext cx="44100" cy="18300"/>
            </a:xfrm>
            <a:custGeom>
              <a:avLst/>
              <a:gdLst/>
              <a:ahLst/>
              <a:cxnLst/>
              <a:rect l="l" t="t" r="r" b="b"/>
              <a:pathLst>
                <a:path w="1764" h="732" extrusionOk="0">
                  <a:moveTo>
                    <a:pt x="1264" y="0"/>
                  </a:moveTo>
                  <a:cubicBezTo>
                    <a:pt x="824" y="0"/>
                    <a:pt x="1" y="732"/>
                    <a:pt x="1" y="732"/>
                  </a:cubicBezTo>
                  <a:cubicBezTo>
                    <a:pt x="1" y="732"/>
                    <a:pt x="1763" y="459"/>
                    <a:pt x="1462" y="87"/>
                  </a:cubicBezTo>
                  <a:cubicBezTo>
                    <a:pt x="1415" y="26"/>
                    <a:pt x="1346" y="0"/>
                    <a:pt x="1264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30" name="Google Shape;4336;p64"/>
            <p:cNvSpPr/>
            <p:nvPr/>
          </p:nvSpPr>
          <p:spPr>
            <a:xfrm>
              <a:off x="4848038" y="3676013"/>
              <a:ext cx="42075" cy="14225"/>
            </a:xfrm>
            <a:custGeom>
              <a:avLst/>
              <a:gdLst/>
              <a:ahLst/>
              <a:cxnLst/>
              <a:rect l="l" t="t" r="r" b="b"/>
              <a:pathLst>
                <a:path w="1683" h="569" extrusionOk="0">
                  <a:moveTo>
                    <a:pt x="1211" y="0"/>
                  </a:moveTo>
                  <a:cubicBezTo>
                    <a:pt x="765" y="0"/>
                    <a:pt x="0" y="567"/>
                    <a:pt x="0" y="567"/>
                  </a:cubicBezTo>
                  <a:cubicBezTo>
                    <a:pt x="0" y="567"/>
                    <a:pt x="41" y="568"/>
                    <a:pt x="109" y="568"/>
                  </a:cubicBezTo>
                  <a:cubicBezTo>
                    <a:pt x="483" y="568"/>
                    <a:pt x="1683" y="537"/>
                    <a:pt x="1476" y="137"/>
                  </a:cubicBezTo>
                  <a:cubicBezTo>
                    <a:pt x="1423" y="39"/>
                    <a:pt x="1328" y="0"/>
                    <a:pt x="1211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31" name="Google Shape;4337;p64"/>
            <p:cNvSpPr/>
            <p:nvPr/>
          </p:nvSpPr>
          <p:spPr>
            <a:xfrm>
              <a:off x="4854488" y="3700138"/>
              <a:ext cx="43125" cy="10050"/>
            </a:xfrm>
            <a:custGeom>
              <a:avLst/>
              <a:gdLst/>
              <a:ahLst/>
              <a:cxnLst/>
              <a:rect l="l" t="t" r="r" b="b"/>
              <a:pathLst>
                <a:path w="1725" h="402" extrusionOk="0">
                  <a:moveTo>
                    <a:pt x="1113" y="0"/>
                  </a:moveTo>
                  <a:cubicBezTo>
                    <a:pt x="624" y="0"/>
                    <a:pt x="0" y="204"/>
                    <a:pt x="0" y="204"/>
                  </a:cubicBezTo>
                  <a:cubicBezTo>
                    <a:pt x="0" y="204"/>
                    <a:pt x="835" y="402"/>
                    <a:pt x="1323" y="402"/>
                  </a:cubicBezTo>
                  <a:cubicBezTo>
                    <a:pt x="1567" y="402"/>
                    <a:pt x="1725" y="352"/>
                    <a:pt x="1648" y="204"/>
                  </a:cubicBezTo>
                  <a:cubicBezTo>
                    <a:pt x="1567" y="51"/>
                    <a:pt x="1357" y="0"/>
                    <a:pt x="1113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32" name="Google Shape;4338;p64"/>
            <p:cNvSpPr/>
            <p:nvPr/>
          </p:nvSpPr>
          <p:spPr>
            <a:xfrm>
              <a:off x="4858788" y="3718338"/>
              <a:ext cx="40000" cy="12950"/>
            </a:xfrm>
            <a:custGeom>
              <a:avLst/>
              <a:gdLst/>
              <a:ahLst/>
              <a:cxnLst/>
              <a:rect l="l" t="t" r="r" b="b"/>
              <a:pathLst>
                <a:path w="1600" h="518" extrusionOk="0">
                  <a:moveTo>
                    <a:pt x="925" y="1"/>
                  </a:moveTo>
                  <a:cubicBezTo>
                    <a:pt x="495" y="1"/>
                    <a:pt x="0" y="107"/>
                    <a:pt x="0" y="107"/>
                  </a:cubicBezTo>
                  <a:cubicBezTo>
                    <a:pt x="0" y="107"/>
                    <a:pt x="806" y="518"/>
                    <a:pt x="1252" y="518"/>
                  </a:cubicBezTo>
                  <a:cubicBezTo>
                    <a:pt x="1400" y="518"/>
                    <a:pt x="1509" y="472"/>
                    <a:pt x="1534" y="350"/>
                  </a:cubicBezTo>
                  <a:cubicBezTo>
                    <a:pt x="1599" y="76"/>
                    <a:pt x="1285" y="1"/>
                    <a:pt x="925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33" name="Google Shape;4339;p64"/>
            <p:cNvSpPr/>
            <p:nvPr/>
          </p:nvSpPr>
          <p:spPr>
            <a:xfrm>
              <a:off x="4854488" y="3743463"/>
              <a:ext cx="51875" cy="20575"/>
            </a:xfrm>
            <a:custGeom>
              <a:avLst/>
              <a:gdLst/>
              <a:ahLst/>
              <a:cxnLst/>
              <a:rect l="l" t="t" r="r" b="b"/>
              <a:pathLst>
                <a:path w="2075" h="823" extrusionOk="0">
                  <a:moveTo>
                    <a:pt x="257" y="0"/>
                  </a:moveTo>
                  <a:cubicBezTo>
                    <a:pt x="103" y="0"/>
                    <a:pt x="0" y="5"/>
                    <a:pt x="0" y="5"/>
                  </a:cubicBezTo>
                  <a:cubicBezTo>
                    <a:pt x="0" y="5"/>
                    <a:pt x="673" y="823"/>
                    <a:pt x="1215" y="823"/>
                  </a:cubicBezTo>
                  <a:cubicBezTo>
                    <a:pt x="1353" y="823"/>
                    <a:pt x="1483" y="769"/>
                    <a:pt x="1591" y="635"/>
                  </a:cubicBezTo>
                  <a:cubicBezTo>
                    <a:pt x="2075" y="62"/>
                    <a:pt x="820" y="0"/>
                    <a:pt x="257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34" name="Google Shape;4340;p64"/>
            <p:cNvSpPr/>
            <p:nvPr/>
          </p:nvSpPr>
          <p:spPr>
            <a:xfrm>
              <a:off x="4971638" y="3492388"/>
              <a:ext cx="133700" cy="50825"/>
            </a:xfrm>
            <a:custGeom>
              <a:avLst/>
              <a:gdLst/>
              <a:ahLst/>
              <a:cxnLst/>
              <a:rect l="l" t="t" r="r" b="b"/>
              <a:pathLst>
                <a:path w="5348" h="2033" extrusionOk="0">
                  <a:moveTo>
                    <a:pt x="2466" y="1"/>
                  </a:moveTo>
                  <a:cubicBezTo>
                    <a:pt x="2280" y="1"/>
                    <a:pt x="2108" y="15"/>
                    <a:pt x="1922" y="29"/>
                  </a:cubicBezTo>
                  <a:cubicBezTo>
                    <a:pt x="1277" y="58"/>
                    <a:pt x="632" y="158"/>
                    <a:pt x="1" y="330"/>
                  </a:cubicBezTo>
                  <a:cubicBezTo>
                    <a:pt x="87" y="502"/>
                    <a:pt x="202" y="660"/>
                    <a:pt x="316" y="817"/>
                  </a:cubicBezTo>
                  <a:cubicBezTo>
                    <a:pt x="417" y="946"/>
                    <a:pt x="531" y="1075"/>
                    <a:pt x="660" y="1204"/>
                  </a:cubicBezTo>
                  <a:cubicBezTo>
                    <a:pt x="1133" y="1634"/>
                    <a:pt x="1721" y="1921"/>
                    <a:pt x="2352" y="1993"/>
                  </a:cubicBezTo>
                  <a:cubicBezTo>
                    <a:pt x="2438" y="2007"/>
                    <a:pt x="2524" y="2021"/>
                    <a:pt x="2624" y="2021"/>
                  </a:cubicBezTo>
                  <a:cubicBezTo>
                    <a:pt x="2703" y="2029"/>
                    <a:pt x="2778" y="2032"/>
                    <a:pt x="2853" y="2032"/>
                  </a:cubicBezTo>
                  <a:cubicBezTo>
                    <a:pt x="2928" y="2032"/>
                    <a:pt x="3004" y="2029"/>
                    <a:pt x="3082" y="2021"/>
                  </a:cubicBezTo>
                  <a:cubicBezTo>
                    <a:pt x="4000" y="1978"/>
                    <a:pt x="4559" y="1692"/>
                    <a:pt x="4888" y="1348"/>
                  </a:cubicBezTo>
                  <a:cubicBezTo>
                    <a:pt x="5003" y="1233"/>
                    <a:pt x="5103" y="1104"/>
                    <a:pt x="5175" y="961"/>
                  </a:cubicBezTo>
                  <a:cubicBezTo>
                    <a:pt x="5261" y="817"/>
                    <a:pt x="5318" y="660"/>
                    <a:pt x="5347" y="488"/>
                  </a:cubicBezTo>
                  <a:cubicBezTo>
                    <a:pt x="4630" y="230"/>
                    <a:pt x="3871" y="58"/>
                    <a:pt x="3097" y="15"/>
                  </a:cubicBezTo>
                  <a:lnTo>
                    <a:pt x="3025" y="15"/>
                  </a:lnTo>
                  <a:cubicBezTo>
                    <a:pt x="2896" y="1"/>
                    <a:pt x="2767" y="1"/>
                    <a:pt x="2638" y="1"/>
                  </a:cubicBezTo>
                  <a:close/>
                </a:path>
              </a:pathLst>
            </a:custGeom>
            <a:solidFill>
              <a:srgbClr val="FFD3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35" name="Google Shape;4341;p64"/>
            <p:cNvSpPr/>
            <p:nvPr/>
          </p:nvSpPr>
          <p:spPr>
            <a:xfrm>
              <a:off x="4807888" y="3670463"/>
              <a:ext cx="33000" cy="82450"/>
            </a:xfrm>
            <a:custGeom>
              <a:avLst/>
              <a:gdLst/>
              <a:ahLst/>
              <a:cxnLst/>
              <a:rect l="l" t="t" r="r" b="b"/>
              <a:pathLst>
                <a:path w="1320" h="3298" extrusionOk="0">
                  <a:moveTo>
                    <a:pt x="58" y="1"/>
                  </a:moveTo>
                  <a:cubicBezTo>
                    <a:pt x="1" y="359"/>
                    <a:pt x="1" y="703"/>
                    <a:pt x="30" y="1061"/>
                  </a:cubicBezTo>
                  <a:cubicBezTo>
                    <a:pt x="116" y="2179"/>
                    <a:pt x="546" y="2882"/>
                    <a:pt x="1119" y="3297"/>
                  </a:cubicBezTo>
                  <a:cubicBezTo>
                    <a:pt x="1320" y="1291"/>
                    <a:pt x="288" y="216"/>
                    <a:pt x="58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36" name="Google Shape;4342;p64"/>
            <p:cNvSpPr/>
            <p:nvPr/>
          </p:nvSpPr>
          <p:spPr>
            <a:xfrm>
              <a:off x="5133613" y="3717763"/>
              <a:ext cx="6825" cy="6100"/>
            </a:xfrm>
            <a:custGeom>
              <a:avLst/>
              <a:gdLst/>
              <a:ahLst/>
              <a:cxnLst/>
              <a:rect l="l" t="t" r="r" b="b"/>
              <a:pathLst>
                <a:path w="273" h="244" extrusionOk="0">
                  <a:moveTo>
                    <a:pt x="158" y="1"/>
                  </a:moveTo>
                  <a:cubicBezTo>
                    <a:pt x="58" y="1"/>
                    <a:pt x="0" y="130"/>
                    <a:pt x="72" y="201"/>
                  </a:cubicBezTo>
                  <a:cubicBezTo>
                    <a:pt x="96" y="231"/>
                    <a:pt x="127" y="243"/>
                    <a:pt x="158" y="243"/>
                  </a:cubicBezTo>
                  <a:cubicBezTo>
                    <a:pt x="217" y="243"/>
                    <a:pt x="273" y="196"/>
                    <a:pt x="273" y="130"/>
                  </a:cubicBezTo>
                  <a:cubicBezTo>
                    <a:pt x="273" y="58"/>
                    <a:pt x="230" y="1"/>
                    <a:pt x="158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37" name="Google Shape;4343;p64"/>
            <p:cNvSpPr/>
            <p:nvPr/>
          </p:nvSpPr>
          <p:spPr>
            <a:xfrm>
              <a:off x="5152588" y="3699763"/>
              <a:ext cx="6125" cy="5925"/>
            </a:xfrm>
            <a:custGeom>
              <a:avLst/>
              <a:gdLst/>
              <a:ahLst/>
              <a:cxnLst/>
              <a:rect l="l" t="t" r="r" b="b"/>
              <a:pathLst>
                <a:path w="245" h="237" extrusionOk="0">
                  <a:moveTo>
                    <a:pt x="123" y="1"/>
                  </a:moveTo>
                  <a:cubicBezTo>
                    <a:pt x="62" y="1"/>
                    <a:pt x="1" y="40"/>
                    <a:pt x="1" y="119"/>
                  </a:cubicBezTo>
                  <a:cubicBezTo>
                    <a:pt x="1" y="198"/>
                    <a:pt x="62" y="237"/>
                    <a:pt x="123" y="237"/>
                  </a:cubicBezTo>
                  <a:cubicBezTo>
                    <a:pt x="184" y="237"/>
                    <a:pt x="245" y="198"/>
                    <a:pt x="245" y="119"/>
                  </a:cubicBezTo>
                  <a:cubicBezTo>
                    <a:pt x="245" y="40"/>
                    <a:pt x="184" y="1"/>
                    <a:pt x="123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38" name="Google Shape;4344;p64"/>
            <p:cNvSpPr/>
            <p:nvPr/>
          </p:nvSpPr>
          <p:spPr>
            <a:xfrm>
              <a:off x="4898913" y="3708713"/>
              <a:ext cx="6125" cy="5950"/>
            </a:xfrm>
            <a:custGeom>
              <a:avLst/>
              <a:gdLst/>
              <a:ahLst/>
              <a:cxnLst/>
              <a:rect l="l" t="t" r="r" b="b"/>
              <a:pathLst>
                <a:path w="245" h="238" extrusionOk="0">
                  <a:moveTo>
                    <a:pt x="122" y="1"/>
                  </a:moveTo>
                  <a:cubicBezTo>
                    <a:pt x="61" y="1"/>
                    <a:pt x="0" y="40"/>
                    <a:pt x="0" y="119"/>
                  </a:cubicBezTo>
                  <a:cubicBezTo>
                    <a:pt x="0" y="198"/>
                    <a:pt x="61" y="237"/>
                    <a:pt x="122" y="237"/>
                  </a:cubicBezTo>
                  <a:cubicBezTo>
                    <a:pt x="183" y="237"/>
                    <a:pt x="244" y="198"/>
                    <a:pt x="244" y="119"/>
                  </a:cubicBezTo>
                  <a:cubicBezTo>
                    <a:pt x="244" y="40"/>
                    <a:pt x="183" y="1"/>
                    <a:pt x="122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39" name="Google Shape;4345;p64"/>
            <p:cNvSpPr/>
            <p:nvPr/>
          </p:nvSpPr>
          <p:spPr>
            <a:xfrm>
              <a:off x="4925063" y="3727088"/>
              <a:ext cx="7200" cy="5850"/>
            </a:xfrm>
            <a:custGeom>
              <a:avLst/>
              <a:gdLst/>
              <a:ahLst/>
              <a:cxnLst/>
              <a:rect l="l" t="t" r="r" b="b"/>
              <a:pathLst>
                <a:path w="288" h="234" extrusionOk="0">
                  <a:moveTo>
                    <a:pt x="158" y="0"/>
                  </a:moveTo>
                  <a:cubicBezTo>
                    <a:pt x="58" y="0"/>
                    <a:pt x="1" y="129"/>
                    <a:pt x="72" y="201"/>
                  </a:cubicBezTo>
                  <a:cubicBezTo>
                    <a:pt x="99" y="223"/>
                    <a:pt x="130" y="233"/>
                    <a:pt x="160" y="233"/>
                  </a:cubicBezTo>
                  <a:cubicBezTo>
                    <a:pt x="226" y="233"/>
                    <a:pt x="287" y="184"/>
                    <a:pt x="287" y="115"/>
                  </a:cubicBezTo>
                  <a:cubicBezTo>
                    <a:pt x="287" y="43"/>
                    <a:pt x="230" y="0"/>
                    <a:pt x="158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40" name="Google Shape;4346;p64"/>
            <p:cNvSpPr/>
            <p:nvPr/>
          </p:nvSpPr>
          <p:spPr>
            <a:xfrm>
              <a:off x="4990288" y="3549138"/>
              <a:ext cx="85650" cy="63300"/>
            </a:xfrm>
            <a:custGeom>
              <a:avLst/>
              <a:gdLst/>
              <a:ahLst/>
              <a:cxnLst/>
              <a:rect l="l" t="t" r="r" b="b"/>
              <a:pathLst>
                <a:path w="3426" h="2532" extrusionOk="0">
                  <a:moveTo>
                    <a:pt x="859" y="1"/>
                  </a:moveTo>
                  <a:cubicBezTo>
                    <a:pt x="822" y="1"/>
                    <a:pt x="785" y="3"/>
                    <a:pt x="746" y="9"/>
                  </a:cubicBezTo>
                  <a:cubicBezTo>
                    <a:pt x="0" y="110"/>
                    <a:pt x="1075" y="2116"/>
                    <a:pt x="1692" y="2532"/>
                  </a:cubicBezTo>
                  <a:cubicBezTo>
                    <a:pt x="2508" y="1744"/>
                    <a:pt x="3426" y="325"/>
                    <a:pt x="2852" y="81"/>
                  </a:cubicBezTo>
                  <a:cubicBezTo>
                    <a:pt x="2796" y="59"/>
                    <a:pt x="2739" y="49"/>
                    <a:pt x="2683" y="49"/>
                  </a:cubicBezTo>
                  <a:cubicBezTo>
                    <a:pt x="2160" y="49"/>
                    <a:pt x="1692" y="927"/>
                    <a:pt x="1692" y="927"/>
                  </a:cubicBezTo>
                  <a:cubicBezTo>
                    <a:pt x="1692" y="927"/>
                    <a:pt x="1511" y="1"/>
                    <a:pt x="859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41" name="Google Shape;4347;p64"/>
            <p:cNvSpPr/>
            <p:nvPr/>
          </p:nvSpPr>
          <p:spPr>
            <a:xfrm>
              <a:off x="5025038" y="3621738"/>
              <a:ext cx="10425" cy="54125"/>
            </a:xfrm>
            <a:custGeom>
              <a:avLst/>
              <a:gdLst/>
              <a:ahLst/>
              <a:cxnLst/>
              <a:rect l="l" t="t" r="r" b="b"/>
              <a:pathLst>
                <a:path w="417" h="2165" extrusionOk="0">
                  <a:moveTo>
                    <a:pt x="259" y="1"/>
                  </a:moveTo>
                  <a:cubicBezTo>
                    <a:pt x="115" y="330"/>
                    <a:pt x="44" y="703"/>
                    <a:pt x="29" y="1076"/>
                  </a:cubicBezTo>
                  <a:cubicBezTo>
                    <a:pt x="1" y="1448"/>
                    <a:pt x="44" y="1806"/>
                    <a:pt x="144" y="2165"/>
                  </a:cubicBezTo>
                  <a:cubicBezTo>
                    <a:pt x="287" y="1821"/>
                    <a:pt x="373" y="1463"/>
                    <a:pt x="388" y="1090"/>
                  </a:cubicBezTo>
                  <a:cubicBezTo>
                    <a:pt x="416" y="717"/>
                    <a:pt x="373" y="345"/>
                    <a:pt x="259" y="1"/>
                  </a:cubicBezTo>
                  <a:close/>
                </a:path>
              </a:pathLst>
            </a:custGeom>
            <a:solidFill>
              <a:srgbClr val="FFD3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42" name="Google Shape;4348;p64"/>
            <p:cNvSpPr/>
            <p:nvPr/>
          </p:nvSpPr>
          <p:spPr>
            <a:xfrm>
              <a:off x="4983463" y="3610988"/>
              <a:ext cx="36225" cy="22250"/>
            </a:xfrm>
            <a:custGeom>
              <a:avLst/>
              <a:gdLst/>
              <a:ahLst/>
              <a:cxnLst/>
              <a:rect l="l" t="t" r="r" b="b"/>
              <a:pathLst>
                <a:path w="1449" h="890" extrusionOk="0">
                  <a:moveTo>
                    <a:pt x="1449" y="1"/>
                  </a:moveTo>
                  <a:lnTo>
                    <a:pt x="1449" y="1"/>
                  </a:lnTo>
                  <a:cubicBezTo>
                    <a:pt x="861" y="72"/>
                    <a:pt x="331" y="402"/>
                    <a:pt x="1" y="889"/>
                  </a:cubicBezTo>
                  <a:cubicBezTo>
                    <a:pt x="288" y="861"/>
                    <a:pt x="560" y="760"/>
                    <a:pt x="818" y="603"/>
                  </a:cubicBezTo>
                  <a:cubicBezTo>
                    <a:pt x="1062" y="445"/>
                    <a:pt x="1291" y="244"/>
                    <a:pt x="1449" y="1"/>
                  </a:cubicBezTo>
                  <a:close/>
                </a:path>
              </a:pathLst>
            </a:custGeom>
            <a:solidFill>
              <a:srgbClr val="FFD3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43" name="Google Shape;4349;p64"/>
            <p:cNvSpPr/>
            <p:nvPr/>
          </p:nvSpPr>
          <p:spPr>
            <a:xfrm>
              <a:off x="5042963" y="3610988"/>
              <a:ext cx="36200" cy="22250"/>
            </a:xfrm>
            <a:custGeom>
              <a:avLst/>
              <a:gdLst/>
              <a:ahLst/>
              <a:cxnLst/>
              <a:rect l="l" t="t" r="r" b="b"/>
              <a:pathLst>
                <a:path w="1448" h="890" extrusionOk="0">
                  <a:moveTo>
                    <a:pt x="0" y="1"/>
                  </a:moveTo>
                  <a:cubicBezTo>
                    <a:pt x="158" y="244"/>
                    <a:pt x="373" y="445"/>
                    <a:pt x="631" y="603"/>
                  </a:cubicBezTo>
                  <a:cubicBezTo>
                    <a:pt x="874" y="760"/>
                    <a:pt x="1161" y="861"/>
                    <a:pt x="1448" y="889"/>
                  </a:cubicBezTo>
                  <a:cubicBezTo>
                    <a:pt x="1118" y="402"/>
                    <a:pt x="588" y="72"/>
                    <a:pt x="0" y="1"/>
                  </a:cubicBezTo>
                  <a:close/>
                </a:path>
              </a:pathLst>
            </a:custGeom>
            <a:solidFill>
              <a:srgbClr val="FFD3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44" name="Google Shape;4350;p64"/>
            <p:cNvSpPr/>
            <p:nvPr/>
          </p:nvSpPr>
          <p:spPr>
            <a:xfrm>
              <a:off x="4950863" y="3492388"/>
              <a:ext cx="82450" cy="49125"/>
            </a:xfrm>
            <a:custGeom>
              <a:avLst/>
              <a:gdLst/>
              <a:ahLst/>
              <a:cxnLst/>
              <a:rect l="l" t="t" r="r" b="b"/>
              <a:pathLst>
                <a:path w="3298" h="1965" extrusionOk="0">
                  <a:moveTo>
                    <a:pt x="3297" y="1"/>
                  </a:moveTo>
                  <a:cubicBezTo>
                    <a:pt x="3125" y="1"/>
                    <a:pt x="2939" y="1"/>
                    <a:pt x="2767" y="15"/>
                  </a:cubicBezTo>
                  <a:cubicBezTo>
                    <a:pt x="2194" y="230"/>
                    <a:pt x="1663" y="502"/>
                    <a:pt x="1147" y="817"/>
                  </a:cubicBezTo>
                  <a:cubicBezTo>
                    <a:pt x="631" y="1133"/>
                    <a:pt x="201" y="1520"/>
                    <a:pt x="1" y="1964"/>
                  </a:cubicBezTo>
                  <a:cubicBezTo>
                    <a:pt x="517" y="1735"/>
                    <a:pt x="1018" y="1491"/>
                    <a:pt x="1491" y="1190"/>
                  </a:cubicBezTo>
                  <a:cubicBezTo>
                    <a:pt x="2194" y="774"/>
                    <a:pt x="2867" y="316"/>
                    <a:pt x="3297" y="1"/>
                  </a:cubicBezTo>
                  <a:close/>
                </a:path>
              </a:pathLst>
            </a:custGeom>
            <a:solidFill>
              <a:srgbClr val="FF51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45" name="Google Shape;4351;p64"/>
            <p:cNvSpPr/>
            <p:nvPr/>
          </p:nvSpPr>
          <p:spPr>
            <a:xfrm>
              <a:off x="5038288" y="3492738"/>
              <a:ext cx="88525" cy="39800"/>
            </a:xfrm>
            <a:custGeom>
              <a:avLst/>
              <a:gdLst/>
              <a:ahLst/>
              <a:cxnLst/>
              <a:rect l="l" t="t" r="r" b="b"/>
              <a:pathLst>
                <a:path w="3541" h="1592" extrusionOk="0">
                  <a:moveTo>
                    <a:pt x="1" y="1"/>
                  </a:moveTo>
                  <a:cubicBezTo>
                    <a:pt x="674" y="545"/>
                    <a:pt x="1420" y="1004"/>
                    <a:pt x="2237" y="1334"/>
                  </a:cubicBezTo>
                  <a:cubicBezTo>
                    <a:pt x="2638" y="1506"/>
                    <a:pt x="3082" y="1592"/>
                    <a:pt x="3541" y="1592"/>
                  </a:cubicBezTo>
                  <a:cubicBezTo>
                    <a:pt x="3412" y="1434"/>
                    <a:pt x="3011" y="1205"/>
                    <a:pt x="2509" y="961"/>
                  </a:cubicBezTo>
                  <a:cubicBezTo>
                    <a:pt x="1835" y="617"/>
                    <a:pt x="990" y="259"/>
                    <a:pt x="388" y="15"/>
                  </a:cubicBezTo>
                  <a:cubicBezTo>
                    <a:pt x="259" y="1"/>
                    <a:pt x="130" y="1"/>
                    <a:pt x="1" y="1"/>
                  </a:cubicBezTo>
                  <a:close/>
                </a:path>
              </a:pathLst>
            </a:custGeom>
            <a:solidFill>
              <a:srgbClr val="FF51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46" name="Google Shape;4352;p64"/>
            <p:cNvSpPr/>
            <p:nvPr/>
          </p:nvSpPr>
          <p:spPr>
            <a:xfrm>
              <a:off x="5028613" y="3492388"/>
              <a:ext cx="11850" cy="59875"/>
            </a:xfrm>
            <a:custGeom>
              <a:avLst/>
              <a:gdLst/>
              <a:ahLst/>
              <a:cxnLst/>
              <a:rect l="l" t="t" r="r" b="b"/>
              <a:pathLst>
                <a:path w="474" h="2395" extrusionOk="0">
                  <a:moveTo>
                    <a:pt x="202" y="1"/>
                  </a:moveTo>
                  <a:cubicBezTo>
                    <a:pt x="116" y="559"/>
                    <a:pt x="1" y="1434"/>
                    <a:pt x="73" y="1993"/>
                  </a:cubicBezTo>
                  <a:cubicBezTo>
                    <a:pt x="87" y="2136"/>
                    <a:pt x="130" y="2265"/>
                    <a:pt x="202" y="2394"/>
                  </a:cubicBezTo>
                  <a:cubicBezTo>
                    <a:pt x="273" y="2279"/>
                    <a:pt x="330" y="2150"/>
                    <a:pt x="345" y="2021"/>
                  </a:cubicBezTo>
                  <a:cubicBezTo>
                    <a:pt x="474" y="1477"/>
                    <a:pt x="459" y="617"/>
                    <a:pt x="373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47" name="Google Shape;4353;p64"/>
            <p:cNvSpPr/>
            <p:nvPr/>
          </p:nvSpPr>
          <p:spPr>
            <a:xfrm>
              <a:off x="4941188" y="3516763"/>
              <a:ext cx="9700" cy="8350"/>
            </a:xfrm>
            <a:custGeom>
              <a:avLst/>
              <a:gdLst/>
              <a:ahLst/>
              <a:cxnLst/>
              <a:rect l="l" t="t" r="r" b="b"/>
              <a:pathLst>
                <a:path w="388" h="334" extrusionOk="0">
                  <a:moveTo>
                    <a:pt x="216" y="0"/>
                  </a:moveTo>
                  <a:cubicBezTo>
                    <a:pt x="72" y="0"/>
                    <a:pt x="1" y="186"/>
                    <a:pt x="101" y="287"/>
                  </a:cubicBezTo>
                  <a:cubicBezTo>
                    <a:pt x="133" y="319"/>
                    <a:pt x="175" y="334"/>
                    <a:pt x="216" y="334"/>
                  </a:cubicBezTo>
                  <a:cubicBezTo>
                    <a:pt x="302" y="334"/>
                    <a:pt x="388" y="269"/>
                    <a:pt x="388" y="172"/>
                  </a:cubicBezTo>
                  <a:cubicBezTo>
                    <a:pt x="388" y="72"/>
                    <a:pt x="316" y="0"/>
                    <a:pt x="216" y="0"/>
                  </a:cubicBezTo>
                  <a:close/>
                </a:path>
              </a:pathLst>
            </a:custGeom>
            <a:solidFill>
              <a:srgbClr val="00BFB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48" name="Google Shape;4354;p64"/>
            <p:cNvSpPr/>
            <p:nvPr/>
          </p:nvSpPr>
          <p:spPr>
            <a:xfrm>
              <a:off x="4979163" y="3545063"/>
              <a:ext cx="8275" cy="8275"/>
            </a:xfrm>
            <a:custGeom>
              <a:avLst/>
              <a:gdLst/>
              <a:ahLst/>
              <a:cxnLst/>
              <a:rect l="l" t="t" r="r" b="b"/>
              <a:pathLst>
                <a:path w="331" h="331" extrusionOk="0">
                  <a:moveTo>
                    <a:pt x="159" y="0"/>
                  </a:moveTo>
                  <a:cubicBezTo>
                    <a:pt x="73" y="0"/>
                    <a:pt x="1" y="72"/>
                    <a:pt x="1" y="158"/>
                  </a:cubicBezTo>
                  <a:cubicBezTo>
                    <a:pt x="1" y="244"/>
                    <a:pt x="73" y="330"/>
                    <a:pt x="159" y="330"/>
                  </a:cubicBezTo>
                  <a:cubicBezTo>
                    <a:pt x="259" y="330"/>
                    <a:pt x="331" y="244"/>
                    <a:pt x="331" y="158"/>
                  </a:cubicBezTo>
                  <a:cubicBezTo>
                    <a:pt x="331" y="72"/>
                    <a:pt x="259" y="0"/>
                    <a:pt x="159" y="0"/>
                  </a:cubicBezTo>
                  <a:close/>
                </a:path>
              </a:pathLst>
            </a:custGeom>
            <a:solidFill>
              <a:srgbClr val="00BFB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49" name="Google Shape;4355;p64"/>
            <p:cNvSpPr/>
            <p:nvPr/>
          </p:nvSpPr>
          <p:spPr>
            <a:xfrm>
              <a:off x="5087738" y="3542638"/>
              <a:ext cx="9000" cy="8350"/>
            </a:xfrm>
            <a:custGeom>
              <a:avLst/>
              <a:gdLst/>
              <a:ahLst/>
              <a:cxnLst/>
              <a:rect l="l" t="t" r="r" b="b"/>
              <a:pathLst>
                <a:path w="360" h="334" extrusionOk="0">
                  <a:moveTo>
                    <a:pt x="180" y="1"/>
                  </a:moveTo>
                  <a:cubicBezTo>
                    <a:pt x="90" y="1"/>
                    <a:pt x="1" y="62"/>
                    <a:pt x="15" y="183"/>
                  </a:cubicBezTo>
                  <a:cubicBezTo>
                    <a:pt x="22" y="284"/>
                    <a:pt x="97" y="334"/>
                    <a:pt x="175" y="334"/>
                  </a:cubicBezTo>
                  <a:cubicBezTo>
                    <a:pt x="252" y="334"/>
                    <a:pt x="330" y="284"/>
                    <a:pt x="345" y="183"/>
                  </a:cubicBezTo>
                  <a:cubicBezTo>
                    <a:pt x="359" y="62"/>
                    <a:pt x="269" y="1"/>
                    <a:pt x="180" y="1"/>
                  </a:cubicBezTo>
                  <a:close/>
                </a:path>
              </a:pathLst>
            </a:custGeom>
            <a:solidFill>
              <a:srgbClr val="00BFB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50" name="Google Shape;4356;p64"/>
            <p:cNvSpPr/>
            <p:nvPr/>
          </p:nvSpPr>
          <p:spPr>
            <a:xfrm>
              <a:off x="5127513" y="3515313"/>
              <a:ext cx="7900" cy="6475"/>
            </a:xfrm>
            <a:custGeom>
              <a:avLst/>
              <a:gdLst/>
              <a:ahLst/>
              <a:cxnLst/>
              <a:rect l="l" t="t" r="r" b="b"/>
              <a:pathLst>
                <a:path w="316" h="259" extrusionOk="0">
                  <a:moveTo>
                    <a:pt x="29" y="1"/>
                  </a:moveTo>
                  <a:cubicBezTo>
                    <a:pt x="15" y="29"/>
                    <a:pt x="1" y="58"/>
                    <a:pt x="1" y="101"/>
                  </a:cubicBezTo>
                  <a:cubicBezTo>
                    <a:pt x="1" y="187"/>
                    <a:pt x="72" y="259"/>
                    <a:pt x="173" y="259"/>
                  </a:cubicBezTo>
                  <a:cubicBezTo>
                    <a:pt x="230" y="259"/>
                    <a:pt x="287" y="230"/>
                    <a:pt x="316" y="173"/>
                  </a:cubicBezTo>
                  <a:cubicBezTo>
                    <a:pt x="216" y="115"/>
                    <a:pt x="130" y="58"/>
                    <a:pt x="29" y="1"/>
                  </a:cubicBezTo>
                  <a:close/>
                </a:path>
              </a:pathLst>
            </a:custGeom>
            <a:solidFill>
              <a:srgbClr val="00BFB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51" name="Google Shape;4357;p64"/>
            <p:cNvSpPr/>
            <p:nvPr/>
          </p:nvSpPr>
          <p:spPr>
            <a:xfrm>
              <a:off x="5148288" y="3686913"/>
              <a:ext cx="72050" cy="68500"/>
            </a:xfrm>
            <a:custGeom>
              <a:avLst/>
              <a:gdLst/>
              <a:ahLst/>
              <a:cxnLst/>
              <a:rect l="l" t="t" r="r" b="b"/>
              <a:pathLst>
                <a:path w="2882" h="2740" extrusionOk="0">
                  <a:moveTo>
                    <a:pt x="2443" y="0"/>
                  </a:moveTo>
                  <a:cubicBezTo>
                    <a:pt x="2437" y="0"/>
                    <a:pt x="2430" y="1"/>
                    <a:pt x="2423" y="2"/>
                  </a:cubicBezTo>
                  <a:cubicBezTo>
                    <a:pt x="1965" y="74"/>
                    <a:pt x="2538" y="1923"/>
                    <a:pt x="2595" y="2123"/>
                  </a:cubicBezTo>
                  <a:cubicBezTo>
                    <a:pt x="2514" y="1934"/>
                    <a:pt x="1871" y="430"/>
                    <a:pt x="1558" y="430"/>
                  </a:cubicBezTo>
                  <a:cubicBezTo>
                    <a:pt x="1539" y="430"/>
                    <a:pt x="1522" y="435"/>
                    <a:pt x="1506" y="446"/>
                  </a:cubicBezTo>
                  <a:cubicBezTo>
                    <a:pt x="1205" y="633"/>
                    <a:pt x="2323" y="2224"/>
                    <a:pt x="2395" y="2310"/>
                  </a:cubicBezTo>
                  <a:cubicBezTo>
                    <a:pt x="2316" y="2231"/>
                    <a:pt x="1160" y="955"/>
                    <a:pt x="819" y="955"/>
                  </a:cubicBezTo>
                  <a:cubicBezTo>
                    <a:pt x="787" y="955"/>
                    <a:pt x="762" y="966"/>
                    <a:pt x="746" y="991"/>
                  </a:cubicBezTo>
                  <a:cubicBezTo>
                    <a:pt x="546" y="1278"/>
                    <a:pt x="2008" y="2338"/>
                    <a:pt x="2165" y="2467"/>
                  </a:cubicBezTo>
                  <a:cubicBezTo>
                    <a:pt x="2005" y="2399"/>
                    <a:pt x="755" y="1918"/>
                    <a:pt x="245" y="1918"/>
                  </a:cubicBezTo>
                  <a:cubicBezTo>
                    <a:pt x="117" y="1918"/>
                    <a:pt x="35" y="1948"/>
                    <a:pt x="30" y="2023"/>
                  </a:cubicBezTo>
                  <a:cubicBezTo>
                    <a:pt x="1" y="2338"/>
                    <a:pt x="1535" y="2625"/>
                    <a:pt x="2251" y="2740"/>
                  </a:cubicBezTo>
                  <a:cubicBezTo>
                    <a:pt x="2509" y="2596"/>
                    <a:pt x="2710" y="2381"/>
                    <a:pt x="2882" y="2152"/>
                  </a:cubicBezTo>
                  <a:cubicBezTo>
                    <a:pt x="2868" y="1421"/>
                    <a:pt x="2785" y="0"/>
                    <a:pt x="2443" y="0"/>
                  </a:cubicBezTo>
                  <a:close/>
                </a:path>
              </a:pathLst>
            </a:custGeom>
            <a:solidFill>
              <a:srgbClr val="FFD3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552" name="Google Shape;4280;p64"/>
          <p:cNvGrpSpPr/>
          <p:nvPr/>
        </p:nvGrpSpPr>
        <p:grpSpPr>
          <a:xfrm>
            <a:off x="6905520" y="4095878"/>
            <a:ext cx="776357" cy="705285"/>
            <a:chOff x="4359838" y="3100663"/>
            <a:chExt cx="1325950" cy="1223250"/>
          </a:xfrm>
        </p:grpSpPr>
        <p:sp>
          <p:nvSpPr>
            <p:cNvPr id="2553" name="Google Shape;4281;p64"/>
            <p:cNvSpPr/>
            <p:nvPr/>
          </p:nvSpPr>
          <p:spPr>
            <a:xfrm>
              <a:off x="4548488" y="3326938"/>
              <a:ext cx="908700" cy="765750"/>
            </a:xfrm>
            <a:custGeom>
              <a:avLst/>
              <a:gdLst/>
              <a:ahLst/>
              <a:cxnLst/>
              <a:rect l="l" t="t" r="r" b="b"/>
              <a:pathLst>
                <a:path w="36348" h="30630" extrusionOk="0">
                  <a:moveTo>
                    <a:pt x="16255" y="0"/>
                  </a:moveTo>
                  <a:cubicBezTo>
                    <a:pt x="14141" y="0"/>
                    <a:pt x="12326" y="1720"/>
                    <a:pt x="11997" y="3050"/>
                  </a:cubicBezTo>
                  <a:cubicBezTo>
                    <a:pt x="11347" y="2890"/>
                    <a:pt x="10756" y="2817"/>
                    <a:pt x="10223" y="2817"/>
                  </a:cubicBezTo>
                  <a:cubicBezTo>
                    <a:pt x="6787" y="2817"/>
                    <a:pt x="5768" y="5854"/>
                    <a:pt x="6822" y="8224"/>
                  </a:cubicBezTo>
                  <a:cubicBezTo>
                    <a:pt x="0" y="11062"/>
                    <a:pt x="4931" y="15304"/>
                    <a:pt x="4931" y="15304"/>
                  </a:cubicBezTo>
                  <a:cubicBezTo>
                    <a:pt x="1362" y="20220"/>
                    <a:pt x="6822" y="22370"/>
                    <a:pt x="6822" y="22370"/>
                  </a:cubicBezTo>
                  <a:cubicBezTo>
                    <a:pt x="5910" y="27321"/>
                    <a:pt x="10933" y="27546"/>
                    <a:pt x="11853" y="27546"/>
                  </a:cubicBezTo>
                  <a:cubicBezTo>
                    <a:pt x="11945" y="27546"/>
                    <a:pt x="11997" y="27544"/>
                    <a:pt x="11997" y="27544"/>
                  </a:cubicBezTo>
                  <a:cubicBezTo>
                    <a:pt x="12886" y="29946"/>
                    <a:pt x="14323" y="30629"/>
                    <a:pt x="15671" y="30629"/>
                  </a:cubicBezTo>
                  <a:cubicBezTo>
                    <a:pt x="17452" y="30629"/>
                    <a:pt x="19077" y="29436"/>
                    <a:pt x="19077" y="29436"/>
                  </a:cubicBezTo>
                  <a:cubicBezTo>
                    <a:pt x="19918" y="29896"/>
                    <a:pt x="20733" y="30087"/>
                    <a:pt x="21495" y="30087"/>
                  </a:cubicBezTo>
                  <a:cubicBezTo>
                    <a:pt x="24439" y="30087"/>
                    <a:pt x="26600" y="27240"/>
                    <a:pt x="26430" y="26011"/>
                  </a:cubicBezTo>
                  <a:lnTo>
                    <a:pt x="26430" y="26011"/>
                  </a:lnTo>
                  <a:cubicBezTo>
                    <a:pt x="26602" y="26024"/>
                    <a:pt x="26769" y="26030"/>
                    <a:pt x="26929" y="26030"/>
                  </a:cubicBezTo>
                  <a:cubicBezTo>
                    <a:pt x="30802" y="26030"/>
                    <a:pt x="31317" y="22370"/>
                    <a:pt x="31317" y="22370"/>
                  </a:cubicBezTo>
                  <a:cubicBezTo>
                    <a:pt x="36348" y="20292"/>
                    <a:pt x="33223" y="15304"/>
                    <a:pt x="33223" y="15304"/>
                  </a:cubicBezTo>
                  <a:cubicBezTo>
                    <a:pt x="35559" y="11090"/>
                    <a:pt x="31317" y="8224"/>
                    <a:pt x="31317" y="8224"/>
                  </a:cubicBezTo>
                  <a:cubicBezTo>
                    <a:pt x="31116" y="4340"/>
                    <a:pt x="28809" y="3150"/>
                    <a:pt x="26143" y="3050"/>
                  </a:cubicBezTo>
                  <a:cubicBezTo>
                    <a:pt x="25252" y="961"/>
                    <a:pt x="23792" y="225"/>
                    <a:pt x="22271" y="225"/>
                  </a:cubicBezTo>
                  <a:cubicBezTo>
                    <a:pt x="21173" y="225"/>
                    <a:pt x="20044" y="609"/>
                    <a:pt x="19077" y="1143"/>
                  </a:cubicBezTo>
                  <a:cubicBezTo>
                    <a:pt x="18145" y="324"/>
                    <a:pt x="17172" y="0"/>
                    <a:pt x="16255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54" name="Google Shape;4282;p64"/>
            <p:cNvSpPr/>
            <p:nvPr/>
          </p:nvSpPr>
          <p:spPr>
            <a:xfrm>
              <a:off x="4420913" y="3182363"/>
              <a:ext cx="1221875" cy="1040725"/>
            </a:xfrm>
            <a:custGeom>
              <a:avLst/>
              <a:gdLst/>
              <a:ahLst/>
              <a:cxnLst/>
              <a:rect l="l" t="t" r="r" b="b"/>
              <a:pathLst>
                <a:path w="48875" h="41629" extrusionOk="0">
                  <a:moveTo>
                    <a:pt x="26945" y="1"/>
                  </a:moveTo>
                  <a:cubicBezTo>
                    <a:pt x="25225" y="1"/>
                    <a:pt x="23765" y="644"/>
                    <a:pt x="22947" y="2182"/>
                  </a:cubicBezTo>
                  <a:cubicBezTo>
                    <a:pt x="21633" y="1043"/>
                    <a:pt x="20401" y="601"/>
                    <a:pt x="19281" y="601"/>
                  </a:cubicBezTo>
                  <a:cubicBezTo>
                    <a:pt x="15445" y="601"/>
                    <a:pt x="12929" y="5780"/>
                    <a:pt x="12929" y="5780"/>
                  </a:cubicBezTo>
                  <a:lnTo>
                    <a:pt x="12929" y="5794"/>
                  </a:lnTo>
                  <a:cubicBezTo>
                    <a:pt x="5562" y="6353"/>
                    <a:pt x="6952" y="13319"/>
                    <a:pt x="6952" y="13319"/>
                  </a:cubicBezTo>
                  <a:cubicBezTo>
                    <a:pt x="1" y="17819"/>
                    <a:pt x="5390" y="22807"/>
                    <a:pt x="5390" y="22807"/>
                  </a:cubicBezTo>
                  <a:cubicBezTo>
                    <a:pt x="990" y="28683"/>
                    <a:pt x="8314" y="31321"/>
                    <a:pt x="8314" y="31321"/>
                  </a:cubicBezTo>
                  <a:cubicBezTo>
                    <a:pt x="8261" y="37513"/>
                    <a:pt x="12712" y="38338"/>
                    <a:pt x="15088" y="38338"/>
                  </a:cubicBezTo>
                  <a:cubicBezTo>
                    <a:pt x="15951" y="38338"/>
                    <a:pt x="16541" y="38229"/>
                    <a:pt x="16541" y="38229"/>
                  </a:cubicBezTo>
                  <a:cubicBezTo>
                    <a:pt x="17803" y="40839"/>
                    <a:pt x="19464" y="41628"/>
                    <a:pt x="21011" y="41628"/>
                  </a:cubicBezTo>
                  <a:cubicBezTo>
                    <a:pt x="23381" y="41628"/>
                    <a:pt x="25484" y="39777"/>
                    <a:pt x="25484" y="39777"/>
                  </a:cubicBezTo>
                  <a:cubicBezTo>
                    <a:pt x="27170" y="40730"/>
                    <a:pt x="28597" y="41106"/>
                    <a:pt x="29800" y="41106"/>
                  </a:cubicBezTo>
                  <a:cubicBezTo>
                    <a:pt x="34275" y="41106"/>
                    <a:pt x="35646" y="35907"/>
                    <a:pt x="35646" y="35907"/>
                  </a:cubicBezTo>
                  <a:cubicBezTo>
                    <a:pt x="45149" y="35248"/>
                    <a:pt x="41150" y="29056"/>
                    <a:pt x="41150" y="29056"/>
                  </a:cubicBezTo>
                  <a:cubicBezTo>
                    <a:pt x="48875" y="24513"/>
                    <a:pt x="42970" y="19181"/>
                    <a:pt x="42970" y="19181"/>
                  </a:cubicBezTo>
                  <a:cubicBezTo>
                    <a:pt x="46381" y="10309"/>
                    <a:pt x="39143" y="9650"/>
                    <a:pt x="39143" y="9650"/>
                  </a:cubicBezTo>
                  <a:cubicBezTo>
                    <a:pt x="38626" y="5055"/>
                    <a:pt x="31763" y="1"/>
                    <a:pt x="26945" y="1"/>
                  </a:cubicBezTo>
                  <a:close/>
                </a:path>
              </a:pathLst>
            </a:custGeom>
            <a:solidFill>
              <a:srgbClr val="FF51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55" name="Google Shape;4283;p64"/>
            <p:cNvSpPr/>
            <p:nvPr/>
          </p:nvSpPr>
          <p:spPr>
            <a:xfrm>
              <a:off x="4985363" y="3110788"/>
              <a:ext cx="435650" cy="594475"/>
            </a:xfrm>
            <a:custGeom>
              <a:avLst/>
              <a:gdLst/>
              <a:ahLst/>
              <a:cxnLst/>
              <a:rect l="l" t="t" r="r" b="b"/>
              <a:pathLst>
                <a:path w="17426" h="23779" extrusionOk="0">
                  <a:moveTo>
                    <a:pt x="7755" y="1"/>
                  </a:moveTo>
                  <a:cubicBezTo>
                    <a:pt x="1" y="1"/>
                    <a:pt x="1387" y="23778"/>
                    <a:pt x="1387" y="23778"/>
                  </a:cubicBezTo>
                  <a:cubicBezTo>
                    <a:pt x="1387" y="23778"/>
                    <a:pt x="17425" y="1978"/>
                    <a:pt x="8654" y="101"/>
                  </a:cubicBezTo>
                  <a:cubicBezTo>
                    <a:pt x="8341" y="33"/>
                    <a:pt x="8042" y="1"/>
                    <a:pt x="7755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56" name="Google Shape;4284;p64"/>
            <p:cNvSpPr/>
            <p:nvPr/>
          </p:nvSpPr>
          <p:spPr>
            <a:xfrm>
              <a:off x="4716538" y="3100663"/>
              <a:ext cx="335100" cy="613200"/>
            </a:xfrm>
            <a:custGeom>
              <a:avLst/>
              <a:gdLst/>
              <a:ahLst/>
              <a:cxnLst/>
              <a:rect l="l" t="t" r="r" b="b"/>
              <a:pathLst>
                <a:path w="13404" h="24528" extrusionOk="0">
                  <a:moveTo>
                    <a:pt x="7333" y="1"/>
                  </a:moveTo>
                  <a:cubicBezTo>
                    <a:pt x="7141" y="1"/>
                    <a:pt x="6943" y="25"/>
                    <a:pt x="6736" y="76"/>
                  </a:cubicBezTo>
                  <a:cubicBezTo>
                    <a:pt x="0" y="1738"/>
                    <a:pt x="12326" y="24527"/>
                    <a:pt x="12326" y="24527"/>
                  </a:cubicBezTo>
                  <a:cubicBezTo>
                    <a:pt x="12326" y="24527"/>
                    <a:pt x="13404" y="1"/>
                    <a:pt x="7333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57" name="Google Shape;4285;p64"/>
            <p:cNvSpPr/>
            <p:nvPr/>
          </p:nvSpPr>
          <p:spPr>
            <a:xfrm>
              <a:off x="4421288" y="3262088"/>
              <a:ext cx="603425" cy="451775"/>
            </a:xfrm>
            <a:custGeom>
              <a:avLst/>
              <a:gdLst/>
              <a:ahLst/>
              <a:cxnLst/>
              <a:rect l="l" t="t" r="r" b="b"/>
              <a:pathLst>
                <a:path w="24137" h="18071" extrusionOk="0">
                  <a:moveTo>
                    <a:pt x="7998" y="1"/>
                  </a:moveTo>
                  <a:cubicBezTo>
                    <a:pt x="7175" y="1"/>
                    <a:pt x="6415" y="311"/>
                    <a:pt x="5747" y="1014"/>
                  </a:cubicBezTo>
                  <a:cubicBezTo>
                    <a:pt x="0" y="7091"/>
                    <a:pt x="24136" y="18070"/>
                    <a:pt x="24136" y="18070"/>
                  </a:cubicBezTo>
                  <a:cubicBezTo>
                    <a:pt x="24136" y="18070"/>
                    <a:pt x="14267" y="1"/>
                    <a:pt x="7998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58" name="Google Shape;4286;p64"/>
            <p:cNvSpPr/>
            <p:nvPr/>
          </p:nvSpPr>
          <p:spPr>
            <a:xfrm>
              <a:off x="4362513" y="3500413"/>
              <a:ext cx="662200" cy="213450"/>
            </a:xfrm>
            <a:custGeom>
              <a:avLst/>
              <a:gdLst/>
              <a:ahLst/>
              <a:cxnLst/>
              <a:rect l="l" t="t" r="r" b="b"/>
              <a:pathLst>
                <a:path w="26488" h="8538" extrusionOk="0">
                  <a:moveTo>
                    <a:pt x="5572" y="0"/>
                  </a:moveTo>
                  <a:cubicBezTo>
                    <a:pt x="3982" y="0"/>
                    <a:pt x="2816" y="481"/>
                    <a:pt x="2365" y="1672"/>
                  </a:cubicBezTo>
                  <a:cubicBezTo>
                    <a:pt x="0" y="7892"/>
                    <a:pt x="26487" y="8537"/>
                    <a:pt x="26487" y="8537"/>
                  </a:cubicBezTo>
                  <a:cubicBezTo>
                    <a:pt x="26487" y="8537"/>
                    <a:pt x="12268" y="0"/>
                    <a:pt x="5572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59" name="Google Shape;4287;p64"/>
            <p:cNvSpPr/>
            <p:nvPr/>
          </p:nvSpPr>
          <p:spPr>
            <a:xfrm>
              <a:off x="5024688" y="3253563"/>
              <a:ext cx="570100" cy="460650"/>
            </a:xfrm>
            <a:custGeom>
              <a:avLst/>
              <a:gdLst/>
              <a:ahLst/>
              <a:cxnLst/>
              <a:rect l="l" t="t" r="r" b="b"/>
              <a:pathLst>
                <a:path w="22804" h="18426" extrusionOk="0">
                  <a:moveTo>
                    <a:pt x="16118" y="1"/>
                  </a:moveTo>
                  <a:cubicBezTo>
                    <a:pt x="10304" y="1"/>
                    <a:pt x="0" y="18411"/>
                    <a:pt x="0" y="18411"/>
                  </a:cubicBezTo>
                  <a:lnTo>
                    <a:pt x="0" y="18425"/>
                  </a:lnTo>
                  <a:cubicBezTo>
                    <a:pt x="0" y="18425"/>
                    <a:pt x="22803" y="3691"/>
                    <a:pt x="17386" y="352"/>
                  </a:cubicBezTo>
                  <a:cubicBezTo>
                    <a:pt x="16995" y="112"/>
                    <a:pt x="16570" y="1"/>
                    <a:pt x="16118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60" name="Google Shape;4288;p64"/>
            <p:cNvSpPr/>
            <p:nvPr/>
          </p:nvSpPr>
          <p:spPr>
            <a:xfrm>
              <a:off x="5024688" y="3500488"/>
              <a:ext cx="661100" cy="213375"/>
            </a:xfrm>
            <a:custGeom>
              <a:avLst/>
              <a:gdLst/>
              <a:ahLst/>
              <a:cxnLst/>
              <a:rect l="l" t="t" r="r" b="b"/>
              <a:pathLst>
                <a:path w="26444" h="8535" extrusionOk="0">
                  <a:moveTo>
                    <a:pt x="20860" y="1"/>
                  </a:moveTo>
                  <a:cubicBezTo>
                    <a:pt x="14130" y="1"/>
                    <a:pt x="0" y="8534"/>
                    <a:pt x="0" y="8534"/>
                  </a:cubicBezTo>
                  <a:cubicBezTo>
                    <a:pt x="0" y="8534"/>
                    <a:pt x="26444" y="8204"/>
                    <a:pt x="24151" y="1769"/>
                  </a:cubicBezTo>
                  <a:cubicBezTo>
                    <a:pt x="23701" y="508"/>
                    <a:pt x="22500" y="1"/>
                    <a:pt x="20860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61" name="Google Shape;4289;p64"/>
            <p:cNvSpPr/>
            <p:nvPr/>
          </p:nvSpPr>
          <p:spPr>
            <a:xfrm>
              <a:off x="5024688" y="3713838"/>
              <a:ext cx="640325" cy="215100"/>
            </a:xfrm>
            <a:custGeom>
              <a:avLst/>
              <a:gdLst/>
              <a:ahLst/>
              <a:cxnLst/>
              <a:rect l="l" t="t" r="r" b="b"/>
              <a:pathLst>
                <a:path w="25613" h="8604" extrusionOk="0">
                  <a:moveTo>
                    <a:pt x="0" y="0"/>
                  </a:moveTo>
                  <a:cubicBezTo>
                    <a:pt x="0" y="0"/>
                    <a:pt x="15040" y="8604"/>
                    <a:pt x="21368" y="8604"/>
                  </a:cubicBezTo>
                  <a:cubicBezTo>
                    <a:pt x="22775" y="8604"/>
                    <a:pt x="23752" y="8178"/>
                    <a:pt x="24036" y="7138"/>
                  </a:cubicBezTo>
                  <a:cubicBezTo>
                    <a:pt x="25613" y="1419"/>
                    <a:pt x="1" y="0"/>
                    <a:pt x="0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62" name="Google Shape;4290;p64"/>
            <p:cNvSpPr/>
            <p:nvPr/>
          </p:nvSpPr>
          <p:spPr>
            <a:xfrm>
              <a:off x="5020013" y="3705238"/>
              <a:ext cx="567975" cy="454875"/>
            </a:xfrm>
            <a:custGeom>
              <a:avLst/>
              <a:gdLst/>
              <a:ahLst/>
              <a:cxnLst/>
              <a:rect l="l" t="t" r="r" b="b"/>
              <a:pathLst>
                <a:path w="22719" h="18195" extrusionOk="0">
                  <a:moveTo>
                    <a:pt x="1" y="0"/>
                  </a:moveTo>
                  <a:cubicBezTo>
                    <a:pt x="1" y="1"/>
                    <a:pt x="11600" y="18194"/>
                    <a:pt x="16972" y="18194"/>
                  </a:cubicBezTo>
                  <a:cubicBezTo>
                    <a:pt x="17520" y="18194"/>
                    <a:pt x="18004" y="18005"/>
                    <a:pt x="18404" y="17586"/>
                  </a:cubicBezTo>
                  <a:cubicBezTo>
                    <a:pt x="22718" y="13057"/>
                    <a:pt x="331" y="201"/>
                    <a:pt x="1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63" name="Google Shape;4291;p64"/>
            <p:cNvSpPr/>
            <p:nvPr/>
          </p:nvSpPr>
          <p:spPr>
            <a:xfrm>
              <a:off x="5003438" y="3712038"/>
              <a:ext cx="349125" cy="611875"/>
            </a:xfrm>
            <a:custGeom>
              <a:avLst/>
              <a:gdLst/>
              <a:ahLst/>
              <a:cxnLst/>
              <a:rect l="l" t="t" r="r" b="b"/>
              <a:pathLst>
                <a:path w="13965" h="24475" extrusionOk="0">
                  <a:moveTo>
                    <a:pt x="793" y="0"/>
                  </a:moveTo>
                  <a:cubicBezTo>
                    <a:pt x="793" y="1"/>
                    <a:pt x="0" y="24475"/>
                    <a:pt x="6314" y="24475"/>
                  </a:cubicBezTo>
                  <a:cubicBezTo>
                    <a:pt x="6520" y="24475"/>
                    <a:pt x="6734" y="24448"/>
                    <a:pt x="6956" y="24394"/>
                  </a:cubicBezTo>
                  <a:cubicBezTo>
                    <a:pt x="13964" y="22689"/>
                    <a:pt x="793" y="1"/>
                    <a:pt x="793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64" name="Google Shape;4292;p64"/>
            <p:cNvSpPr/>
            <p:nvPr/>
          </p:nvSpPr>
          <p:spPr>
            <a:xfrm>
              <a:off x="4710088" y="3712038"/>
              <a:ext cx="313175" cy="607550"/>
            </a:xfrm>
            <a:custGeom>
              <a:avLst/>
              <a:gdLst/>
              <a:ahLst/>
              <a:cxnLst/>
              <a:rect l="l" t="t" r="r" b="b"/>
              <a:pathLst>
                <a:path w="12527" h="24302" extrusionOk="0">
                  <a:moveTo>
                    <a:pt x="12527" y="0"/>
                  </a:moveTo>
                  <a:cubicBezTo>
                    <a:pt x="12526" y="1"/>
                    <a:pt x="0" y="22531"/>
                    <a:pt x="5819" y="24222"/>
                  </a:cubicBezTo>
                  <a:cubicBezTo>
                    <a:pt x="6004" y="24276"/>
                    <a:pt x="6183" y="24302"/>
                    <a:pt x="6357" y="24302"/>
                  </a:cubicBezTo>
                  <a:cubicBezTo>
                    <a:pt x="11707" y="24302"/>
                    <a:pt x="12527" y="2"/>
                    <a:pt x="12527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65" name="Google Shape;4293;p64"/>
            <p:cNvSpPr/>
            <p:nvPr/>
          </p:nvSpPr>
          <p:spPr>
            <a:xfrm>
              <a:off x="4409813" y="3712038"/>
              <a:ext cx="613450" cy="441400"/>
            </a:xfrm>
            <a:custGeom>
              <a:avLst/>
              <a:gdLst/>
              <a:ahLst/>
              <a:cxnLst/>
              <a:rect l="l" t="t" r="r" b="b"/>
              <a:pathLst>
                <a:path w="24538" h="17656" extrusionOk="0">
                  <a:moveTo>
                    <a:pt x="24538" y="0"/>
                  </a:moveTo>
                  <a:cubicBezTo>
                    <a:pt x="24537" y="1"/>
                    <a:pt x="0" y="12398"/>
                    <a:pt x="6106" y="17013"/>
                  </a:cubicBezTo>
                  <a:cubicBezTo>
                    <a:pt x="6693" y="17456"/>
                    <a:pt x="7338" y="17656"/>
                    <a:pt x="8024" y="17656"/>
                  </a:cubicBezTo>
                  <a:cubicBezTo>
                    <a:pt x="14469" y="17656"/>
                    <a:pt x="24538" y="1"/>
                    <a:pt x="24538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66" name="Google Shape;4294;p64"/>
            <p:cNvSpPr/>
            <p:nvPr/>
          </p:nvSpPr>
          <p:spPr>
            <a:xfrm>
              <a:off x="4359838" y="3711938"/>
              <a:ext cx="663425" cy="208425"/>
            </a:xfrm>
            <a:custGeom>
              <a:avLst/>
              <a:gdLst/>
              <a:ahLst/>
              <a:cxnLst/>
              <a:rect l="l" t="t" r="r" b="b"/>
              <a:pathLst>
                <a:path w="26537" h="8337" extrusionOk="0">
                  <a:moveTo>
                    <a:pt x="25753" y="0"/>
                  </a:moveTo>
                  <a:cubicBezTo>
                    <a:pt x="21353" y="0"/>
                    <a:pt x="1" y="312"/>
                    <a:pt x="2329" y="6397"/>
                  </a:cubicBezTo>
                  <a:cubicBezTo>
                    <a:pt x="2860" y="7784"/>
                    <a:pt x="4188" y="8336"/>
                    <a:pt x="5964" y="8336"/>
                  </a:cubicBezTo>
                  <a:cubicBezTo>
                    <a:pt x="12865" y="8336"/>
                    <a:pt x="26537" y="4"/>
                    <a:pt x="26537" y="4"/>
                  </a:cubicBezTo>
                  <a:cubicBezTo>
                    <a:pt x="26537" y="4"/>
                    <a:pt x="26255" y="0"/>
                    <a:pt x="25753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67" name="Google Shape;4295;p64"/>
            <p:cNvSpPr/>
            <p:nvPr/>
          </p:nvSpPr>
          <p:spPr>
            <a:xfrm>
              <a:off x="4465713" y="3158988"/>
              <a:ext cx="1109000" cy="1097775"/>
            </a:xfrm>
            <a:custGeom>
              <a:avLst/>
              <a:gdLst/>
              <a:ahLst/>
              <a:cxnLst/>
              <a:rect l="l" t="t" r="r" b="b"/>
              <a:pathLst>
                <a:path w="44360" h="43911" extrusionOk="0">
                  <a:moveTo>
                    <a:pt x="28768" y="1"/>
                  </a:moveTo>
                  <a:cubicBezTo>
                    <a:pt x="27055" y="1"/>
                    <a:pt x="26172" y="9252"/>
                    <a:pt x="26172" y="9252"/>
                  </a:cubicBezTo>
                  <a:lnTo>
                    <a:pt x="19779" y="8994"/>
                  </a:lnTo>
                  <a:cubicBezTo>
                    <a:pt x="19779" y="8994"/>
                    <a:pt x="19364" y="638"/>
                    <a:pt x="17916" y="380"/>
                  </a:cubicBezTo>
                  <a:cubicBezTo>
                    <a:pt x="17896" y="376"/>
                    <a:pt x="17876" y="375"/>
                    <a:pt x="17858" y="375"/>
                  </a:cubicBezTo>
                  <a:cubicBezTo>
                    <a:pt x="16521" y="375"/>
                    <a:pt x="18891" y="9309"/>
                    <a:pt x="18891" y="9309"/>
                  </a:cubicBezTo>
                  <a:lnTo>
                    <a:pt x="14290" y="11660"/>
                  </a:lnTo>
                  <a:cubicBezTo>
                    <a:pt x="14290" y="11660"/>
                    <a:pt x="8223" y="6400"/>
                    <a:pt x="6371" y="6400"/>
                  </a:cubicBezTo>
                  <a:cubicBezTo>
                    <a:pt x="6249" y="6400"/>
                    <a:pt x="6145" y="6422"/>
                    <a:pt x="6063" y="6471"/>
                  </a:cubicBezTo>
                  <a:cubicBezTo>
                    <a:pt x="4730" y="7245"/>
                    <a:pt x="13086" y="12677"/>
                    <a:pt x="13086" y="12677"/>
                  </a:cubicBezTo>
                  <a:lnTo>
                    <a:pt x="9388" y="16877"/>
                  </a:lnTo>
                  <a:cubicBezTo>
                    <a:pt x="9388" y="16877"/>
                    <a:pt x="4335" y="15444"/>
                    <a:pt x="1851" y="15444"/>
                  </a:cubicBezTo>
                  <a:cubicBezTo>
                    <a:pt x="1144" y="15444"/>
                    <a:pt x="645" y="15560"/>
                    <a:pt x="531" y="15859"/>
                  </a:cubicBezTo>
                  <a:cubicBezTo>
                    <a:pt x="0" y="17206"/>
                    <a:pt x="8242" y="18410"/>
                    <a:pt x="8242" y="18410"/>
                  </a:cubicBezTo>
                  <a:lnTo>
                    <a:pt x="8672" y="23613"/>
                  </a:lnTo>
                  <a:cubicBezTo>
                    <a:pt x="8672" y="23613"/>
                    <a:pt x="172" y="25677"/>
                    <a:pt x="502" y="27239"/>
                  </a:cubicBezTo>
                  <a:cubicBezTo>
                    <a:pt x="565" y="27536"/>
                    <a:pt x="913" y="27655"/>
                    <a:pt x="1434" y="27655"/>
                  </a:cubicBezTo>
                  <a:cubicBezTo>
                    <a:pt x="3636" y="27655"/>
                    <a:pt x="8929" y="25519"/>
                    <a:pt x="8929" y="25519"/>
                  </a:cubicBezTo>
                  <a:lnTo>
                    <a:pt x="11008" y="29719"/>
                  </a:lnTo>
                  <a:cubicBezTo>
                    <a:pt x="11008" y="29719"/>
                    <a:pt x="4314" y="35724"/>
                    <a:pt x="5346" y="36928"/>
                  </a:cubicBezTo>
                  <a:cubicBezTo>
                    <a:pt x="5436" y="37031"/>
                    <a:pt x="5564" y="37078"/>
                    <a:pt x="5723" y="37078"/>
                  </a:cubicBezTo>
                  <a:cubicBezTo>
                    <a:pt x="7428" y="37078"/>
                    <a:pt x="12728" y="31682"/>
                    <a:pt x="12728" y="31682"/>
                  </a:cubicBezTo>
                  <a:cubicBezTo>
                    <a:pt x="12728" y="31682"/>
                    <a:pt x="14574" y="36205"/>
                    <a:pt x="17251" y="36426"/>
                  </a:cubicBezTo>
                  <a:lnTo>
                    <a:pt x="17251" y="36426"/>
                  </a:lnTo>
                  <a:cubicBezTo>
                    <a:pt x="17127" y="36751"/>
                    <a:pt x="14883" y="42679"/>
                    <a:pt x="16096" y="43808"/>
                  </a:cubicBezTo>
                  <a:cubicBezTo>
                    <a:pt x="16170" y="43877"/>
                    <a:pt x="16244" y="43910"/>
                    <a:pt x="16320" y="43910"/>
                  </a:cubicBezTo>
                  <a:cubicBezTo>
                    <a:pt x="17522" y="43910"/>
                    <a:pt x="18905" y="35638"/>
                    <a:pt x="18905" y="35638"/>
                  </a:cubicBezTo>
                  <a:lnTo>
                    <a:pt x="24538" y="35366"/>
                  </a:lnTo>
                  <a:cubicBezTo>
                    <a:pt x="24538" y="35366"/>
                    <a:pt x="26334" y="43911"/>
                    <a:pt x="27927" y="43911"/>
                  </a:cubicBezTo>
                  <a:cubicBezTo>
                    <a:pt x="27944" y="43911"/>
                    <a:pt x="27961" y="43910"/>
                    <a:pt x="27978" y="43908"/>
                  </a:cubicBezTo>
                  <a:cubicBezTo>
                    <a:pt x="29583" y="43736"/>
                    <a:pt x="25785" y="34749"/>
                    <a:pt x="25785" y="34749"/>
                  </a:cubicBezTo>
                  <a:lnTo>
                    <a:pt x="30643" y="34362"/>
                  </a:lnTo>
                  <a:lnTo>
                    <a:pt x="32120" y="33918"/>
                  </a:lnTo>
                  <a:cubicBezTo>
                    <a:pt x="32120" y="33918"/>
                    <a:pt x="36910" y="37362"/>
                    <a:pt x="38209" y="37362"/>
                  </a:cubicBezTo>
                  <a:cubicBezTo>
                    <a:pt x="38264" y="37362"/>
                    <a:pt x="38313" y="37356"/>
                    <a:pt x="38354" y="37344"/>
                  </a:cubicBezTo>
                  <a:cubicBezTo>
                    <a:pt x="39401" y="37043"/>
                    <a:pt x="33639" y="32671"/>
                    <a:pt x="33639" y="32671"/>
                  </a:cubicBezTo>
                  <a:lnTo>
                    <a:pt x="37007" y="28300"/>
                  </a:lnTo>
                  <a:cubicBezTo>
                    <a:pt x="37007" y="28300"/>
                    <a:pt x="40697" y="29268"/>
                    <a:pt x="42627" y="29268"/>
                  </a:cubicBezTo>
                  <a:cubicBezTo>
                    <a:pt x="43237" y="29268"/>
                    <a:pt x="43672" y="29171"/>
                    <a:pt x="43758" y="28916"/>
                  </a:cubicBezTo>
                  <a:cubicBezTo>
                    <a:pt x="44116" y="27855"/>
                    <a:pt x="36978" y="27225"/>
                    <a:pt x="36978" y="27225"/>
                  </a:cubicBezTo>
                  <a:lnTo>
                    <a:pt x="38096" y="19543"/>
                  </a:lnTo>
                  <a:cubicBezTo>
                    <a:pt x="38096" y="19543"/>
                    <a:pt x="44360" y="17264"/>
                    <a:pt x="43772" y="16017"/>
                  </a:cubicBezTo>
                  <a:cubicBezTo>
                    <a:pt x="43663" y="15785"/>
                    <a:pt x="43346" y="15691"/>
                    <a:pt x="42900" y="15691"/>
                  </a:cubicBezTo>
                  <a:cubicBezTo>
                    <a:pt x="40946" y="15691"/>
                    <a:pt x="36534" y="17507"/>
                    <a:pt x="36534" y="17507"/>
                  </a:cubicBezTo>
                  <a:lnTo>
                    <a:pt x="32607" y="12018"/>
                  </a:lnTo>
                  <a:cubicBezTo>
                    <a:pt x="32607" y="12018"/>
                    <a:pt x="38985" y="7503"/>
                    <a:pt x="38469" y="6056"/>
                  </a:cubicBezTo>
                  <a:cubicBezTo>
                    <a:pt x="38421" y="5919"/>
                    <a:pt x="38318" y="5856"/>
                    <a:pt x="38171" y="5856"/>
                  </a:cubicBezTo>
                  <a:cubicBezTo>
                    <a:pt x="36754" y="5856"/>
                    <a:pt x="31245" y="11660"/>
                    <a:pt x="31245" y="11660"/>
                  </a:cubicBezTo>
                  <a:lnTo>
                    <a:pt x="27763" y="9151"/>
                  </a:lnTo>
                  <a:cubicBezTo>
                    <a:pt x="27763" y="9151"/>
                    <a:pt x="30729" y="538"/>
                    <a:pt x="28909" y="22"/>
                  </a:cubicBezTo>
                  <a:cubicBezTo>
                    <a:pt x="28861" y="8"/>
                    <a:pt x="28814" y="1"/>
                    <a:pt x="28768" y="1"/>
                  </a:cubicBezTo>
                  <a:close/>
                </a:path>
              </a:pathLst>
            </a:custGeom>
            <a:solidFill>
              <a:srgbClr val="0092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68" name="Google Shape;4296;p64"/>
            <p:cNvSpPr/>
            <p:nvPr/>
          </p:nvSpPr>
          <p:spPr>
            <a:xfrm>
              <a:off x="4502613" y="3220788"/>
              <a:ext cx="1011550" cy="973325"/>
            </a:xfrm>
            <a:custGeom>
              <a:avLst/>
              <a:gdLst/>
              <a:ahLst/>
              <a:cxnLst/>
              <a:rect l="l" t="t" r="r" b="b"/>
              <a:pathLst>
                <a:path w="40462" h="38933" extrusionOk="0">
                  <a:moveTo>
                    <a:pt x="20998" y="0"/>
                  </a:moveTo>
                  <a:cubicBezTo>
                    <a:pt x="13129" y="0"/>
                    <a:pt x="6020" y="4745"/>
                    <a:pt x="3010" y="12011"/>
                  </a:cubicBezTo>
                  <a:cubicBezTo>
                    <a:pt x="1" y="19292"/>
                    <a:pt x="1663" y="27662"/>
                    <a:pt x="7239" y="33238"/>
                  </a:cubicBezTo>
                  <a:cubicBezTo>
                    <a:pt x="10958" y="36957"/>
                    <a:pt x="15934" y="38933"/>
                    <a:pt x="21000" y="38933"/>
                  </a:cubicBezTo>
                  <a:cubicBezTo>
                    <a:pt x="23509" y="38933"/>
                    <a:pt x="26040" y="38448"/>
                    <a:pt x="28451" y="37451"/>
                  </a:cubicBezTo>
                  <a:cubicBezTo>
                    <a:pt x="35717" y="34442"/>
                    <a:pt x="40462" y="27347"/>
                    <a:pt x="40462" y="19464"/>
                  </a:cubicBezTo>
                  <a:cubicBezTo>
                    <a:pt x="40462" y="8715"/>
                    <a:pt x="31747" y="0"/>
                    <a:pt x="20998" y="0"/>
                  </a:cubicBezTo>
                  <a:close/>
                </a:path>
              </a:pathLst>
            </a:custGeom>
            <a:solidFill>
              <a:srgbClr val="FFD3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69" name="Google Shape;4297;p64"/>
            <p:cNvSpPr/>
            <p:nvPr/>
          </p:nvSpPr>
          <p:spPr>
            <a:xfrm>
              <a:off x="4614763" y="3287063"/>
              <a:ext cx="817700" cy="812700"/>
            </a:xfrm>
            <a:custGeom>
              <a:avLst/>
              <a:gdLst/>
              <a:ahLst/>
              <a:cxnLst/>
              <a:rect l="l" t="t" r="r" b="b"/>
              <a:pathLst>
                <a:path w="32708" h="32508" extrusionOk="0">
                  <a:moveTo>
                    <a:pt x="12370" y="1"/>
                  </a:moveTo>
                  <a:cubicBezTo>
                    <a:pt x="12312" y="1"/>
                    <a:pt x="12269" y="15"/>
                    <a:pt x="12212" y="15"/>
                  </a:cubicBezTo>
                  <a:cubicBezTo>
                    <a:pt x="11237" y="144"/>
                    <a:pt x="11166" y="1463"/>
                    <a:pt x="11438" y="2982"/>
                  </a:cubicBezTo>
                  <a:cubicBezTo>
                    <a:pt x="12312" y="4415"/>
                    <a:pt x="13043" y="5920"/>
                    <a:pt x="13631" y="7483"/>
                  </a:cubicBezTo>
                  <a:cubicBezTo>
                    <a:pt x="13918" y="7397"/>
                    <a:pt x="14204" y="7325"/>
                    <a:pt x="14505" y="7268"/>
                  </a:cubicBezTo>
                  <a:cubicBezTo>
                    <a:pt x="14233" y="5232"/>
                    <a:pt x="14090" y="3226"/>
                    <a:pt x="14247" y="1592"/>
                  </a:cubicBezTo>
                  <a:cubicBezTo>
                    <a:pt x="13717" y="675"/>
                    <a:pt x="13086" y="1"/>
                    <a:pt x="12370" y="1"/>
                  </a:cubicBezTo>
                  <a:close/>
                  <a:moveTo>
                    <a:pt x="20840" y="273"/>
                  </a:moveTo>
                  <a:cubicBezTo>
                    <a:pt x="20109" y="273"/>
                    <a:pt x="19450" y="1234"/>
                    <a:pt x="18920" y="2423"/>
                  </a:cubicBezTo>
                  <a:cubicBezTo>
                    <a:pt x="18934" y="4057"/>
                    <a:pt x="18819" y="5691"/>
                    <a:pt x="18576" y="7311"/>
                  </a:cubicBezTo>
                  <a:cubicBezTo>
                    <a:pt x="18948" y="7397"/>
                    <a:pt x="19307" y="7497"/>
                    <a:pt x="19665" y="7626"/>
                  </a:cubicBezTo>
                  <a:cubicBezTo>
                    <a:pt x="20253" y="6150"/>
                    <a:pt x="20969" y="4716"/>
                    <a:pt x="21801" y="3340"/>
                  </a:cubicBezTo>
                  <a:cubicBezTo>
                    <a:pt x="21915" y="1778"/>
                    <a:pt x="21772" y="345"/>
                    <a:pt x="20912" y="273"/>
                  </a:cubicBezTo>
                  <a:close/>
                  <a:moveTo>
                    <a:pt x="5213" y="4142"/>
                  </a:moveTo>
                  <a:cubicBezTo>
                    <a:pt x="4864" y="4142"/>
                    <a:pt x="4542" y="4255"/>
                    <a:pt x="4272" y="4458"/>
                  </a:cubicBezTo>
                  <a:cubicBezTo>
                    <a:pt x="3469" y="5103"/>
                    <a:pt x="3842" y="6293"/>
                    <a:pt x="4630" y="7526"/>
                  </a:cubicBezTo>
                  <a:cubicBezTo>
                    <a:pt x="6006" y="8257"/>
                    <a:pt x="7540" y="9317"/>
                    <a:pt x="9045" y="10492"/>
                  </a:cubicBezTo>
                  <a:cubicBezTo>
                    <a:pt x="9303" y="10191"/>
                    <a:pt x="9575" y="9905"/>
                    <a:pt x="9861" y="9647"/>
                  </a:cubicBezTo>
                  <a:cubicBezTo>
                    <a:pt x="8486" y="7870"/>
                    <a:pt x="7253" y="6021"/>
                    <a:pt x="6579" y="4444"/>
                  </a:cubicBezTo>
                  <a:cubicBezTo>
                    <a:pt x="6164" y="4258"/>
                    <a:pt x="5719" y="4157"/>
                    <a:pt x="5275" y="4143"/>
                  </a:cubicBezTo>
                  <a:cubicBezTo>
                    <a:pt x="5254" y="4142"/>
                    <a:pt x="5233" y="4142"/>
                    <a:pt x="5213" y="4142"/>
                  </a:cubicBezTo>
                  <a:close/>
                  <a:moveTo>
                    <a:pt x="28002" y="5073"/>
                  </a:moveTo>
                  <a:cubicBezTo>
                    <a:pt x="27985" y="5073"/>
                    <a:pt x="27967" y="5073"/>
                    <a:pt x="27949" y="5075"/>
                  </a:cubicBezTo>
                  <a:lnTo>
                    <a:pt x="27935" y="5075"/>
                  </a:lnTo>
                  <a:cubicBezTo>
                    <a:pt x="27290" y="5075"/>
                    <a:pt x="26401" y="5548"/>
                    <a:pt x="25541" y="6150"/>
                  </a:cubicBezTo>
                  <a:cubicBezTo>
                    <a:pt x="24782" y="7382"/>
                    <a:pt x="23965" y="8572"/>
                    <a:pt x="23062" y="9704"/>
                  </a:cubicBezTo>
                  <a:cubicBezTo>
                    <a:pt x="23363" y="9991"/>
                    <a:pt x="23650" y="10292"/>
                    <a:pt x="23907" y="10607"/>
                  </a:cubicBezTo>
                  <a:cubicBezTo>
                    <a:pt x="24911" y="9833"/>
                    <a:pt x="25943" y="9116"/>
                    <a:pt x="27032" y="8472"/>
                  </a:cubicBezTo>
                  <a:cubicBezTo>
                    <a:pt x="28193" y="7196"/>
                    <a:pt x="29211" y="5734"/>
                    <a:pt x="28465" y="5218"/>
                  </a:cubicBezTo>
                  <a:cubicBezTo>
                    <a:pt x="28324" y="5128"/>
                    <a:pt x="28159" y="5073"/>
                    <a:pt x="28002" y="5073"/>
                  </a:cubicBezTo>
                  <a:close/>
                  <a:moveTo>
                    <a:pt x="29770" y="11811"/>
                  </a:moveTo>
                  <a:lnTo>
                    <a:pt x="29741" y="11825"/>
                  </a:lnTo>
                  <a:cubicBezTo>
                    <a:pt x="29742" y="11825"/>
                    <a:pt x="29743" y="11825"/>
                    <a:pt x="29744" y="11825"/>
                  </a:cubicBezTo>
                  <a:lnTo>
                    <a:pt x="29743" y="11825"/>
                  </a:lnTo>
                  <a:cubicBezTo>
                    <a:pt x="29752" y="11821"/>
                    <a:pt x="29761" y="11816"/>
                    <a:pt x="29770" y="11811"/>
                  </a:cubicBezTo>
                  <a:close/>
                  <a:moveTo>
                    <a:pt x="29743" y="11825"/>
                  </a:moveTo>
                  <a:lnTo>
                    <a:pt x="29743" y="11825"/>
                  </a:lnTo>
                  <a:cubicBezTo>
                    <a:pt x="28419" y="12551"/>
                    <a:pt x="27066" y="13205"/>
                    <a:pt x="25670" y="13775"/>
                  </a:cubicBezTo>
                  <a:cubicBezTo>
                    <a:pt x="25814" y="14205"/>
                    <a:pt x="25914" y="14635"/>
                    <a:pt x="26000" y="15064"/>
                  </a:cubicBezTo>
                  <a:cubicBezTo>
                    <a:pt x="27276" y="14864"/>
                    <a:pt x="28551" y="14749"/>
                    <a:pt x="29841" y="14692"/>
                  </a:cubicBezTo>
                  <a:cubicBezTo>
                    <a:pt x="31360" y="14133"/>
                    <a:pt x="32708" y="13402"/>
                    <a:pt x="32392" y="12657"/>
                  </a:cubicBezTo>
                  <a:cubicBezTo>
                    <a:pt x="32120" y="12041"/>
                    <a:pt x="31004" y="11826"/>
                    <a:pt x="29744" y="11825"/>
                  </a:cubicBezTo>
                  <a:close/>
                  <a:moveTo>
                    <a:pt x="2996" y="11711"/>
                  </a:moveTo>
                  <a:cubicBezTo>
                    <a:pt x="1678" y="11711"/>
                    <a:pt x="488" y="11926"/>
                    <a:pt x="259" y="12657"/>
                  </a:cubicBezTo>
                  <a:cubicBezTo>
                    <a:pt x="15" y="13431"/>
                    <a:pt x="846" y="14276"/>
                    <a:pt x="1878" y="15007"/>
                  </a:cubicBezTo>
                  <a:lnTo>
                    <a:pt x="2423" y="15007"/>
                  </a:lnTo>
                  <a:cubicBezTo>
                    <a:pt x="3885" y="15021"/>
                    <a:pt x="5347" y="15122"/>
                    <a:pt x="6809" y="15308"/>
                  </a:cubicBezTo>
                  <a:cubicBezTo>
                    <a:pt x="6895" y="14764"/>
                    <a:pt x="7024" y="14219"/>
                    <a:pt x="7196" y="13689"/>
                  </a:cubicBezTo>
                  <a:cubicBezTo>
                    <a:pt x="5877" y="13115"/>
                    <a:pt x="4601" y="12470"/>
                    <a:pt x="3369" y="11739"/>
                  </a:cubicBezTo>
                  <a:lnTo>
                    <a:pt x="3010" y="11739"/>
                  </a:lnTo>
                  <a:lnTo>
                    <a:pt x="2996" y="11711"/>
                  </a:lnTo>
                  <a:close/>
                  <a:moveTo>
                    <a:pt x="25971" y="18805"/>
                  </a:moveTo>
                  <a:cubicBezTo>
                    <a:pt x="25857" y="19307"/>
                    <a:pt x="25713" y="19823"/>
                    <a:pt x="25527" y="20310"/>
                  </a:cubicBezTo>
                  <a:cubicBezTo>
                    <a:pt x="26473" y="20712"/>
                    <a:pt x="27419" y="21127"/>
                    <a:pt x="28293" y="21571"/>
                  </a:cubicBezTo>
                  <a:cubicBezTo>
                    <a:pt x="28881" y="21743"/>
                    <a:pt x="29483" y="21844"/>
                    <a:pt x="30085" y="21858"/>
                  </a:cubicBezTo>
                  <a:cubicBezTo>
                    <a:pt x="30887" y="21858"/>
                    <a:pt x="31489" y="21586"/>
                    <a:pt x="31547" y="20826"/>
                  </a:cubicBezTo>
                  <a:cubicBezTo>
                    <a:pt x="31604" y="20067"/>
                    <a:pt x="31174" y="19522"/>
                    <a:pt x="30529" y="19092"/>
                  </a:cubicBezTo>
                  <a:lnTo>
                    <a:pt x="30357" y="19092"/>
                  </a:lnTo>
                  <a:cubicBezTo>
                    <a:pt x="28895" y="19078"/>
                    <a:pt x="27433" y="18977"/>
                    <a:pt x="25986" y="18805"/>
                  </a:cubicBezTo>
                  <a:close/>
                  <a:moveTo>
                    <a:pt x="6866" y="18562"/>
                  </a:moveTo>
                  <a:cubicBezTo>
                    <a:pt x="5490" y="18691"/>
                    <a:pt x="4114" y="18777"/>
                    <a:pt x="2867" y="18791"/>
                  </a:cubicBezTo>
                  <a:cubicBezTo>
                    <a:pt x="1405" y="19508"/>
                    <a:pt x="1" y="20468"/>
                    <a:pt x="345" y="21371"/>
                  </a:cubicBezTo>
                  <a:cubicBezTo>
                    <a:pt x="502" y="21801"/>
                    <a:pt x="1047" y="21958"/>
                    <a:pt x="1778" y="21958"/>
                  </a:cubicBezTo>
                  <a:cubicBezTo>
                    <a:pt x="2638" y="21930"/>
                    <a:pt x="3483" y="21801"/>
                    <a:pt x="4300" y="21586"/>
                  </a:cubicBezTo>
                  <a:cubicBezTo>
                    <a:pt x="5246" y="21099"/>
                    <a:pt x="6264" y="20626"/>
                    <a:pt x="7310" y="20196"/>
                  </a:cubicBezTo>
                  <a:cubicBezTo>
                    <a:pt x="7124" y="19665"/>
                    <a:pt x="6966" y="19121"/>
                    <a:pt x="6866" y="18562"/>
                  </a:cubicBezTo>
                  <a:close/>
                  <a:moveTo>
                    <a:pt x="23693" y="23306"/>
                  </a:moveTo>
                  <a:cubicBezTo>
                    <a:pt x="23463" y="23564"/>
                    <a:pt x="23220" y="23807"/>
                    <a:pt x="22976" y="24037"/>
                  </a:cubicBezTo>
                  <a:cubicBezTo>
                    <a:pt x="23621" y="24854"/>
                    <a:pt x="24251" y="25699"/>
                    <a:pt x="24810" y="26516"/>
                  </a:cubicBezTo>
                  <a:cubicBezTo>
                    <a:pt x="25627" y="27176"/>
                    <a:pt x="26487" y="27691"/>
                    <a:pt x="27161" y="27691"/>
                  </a:cubicBezTo>
                  <a:cubicBezTo>
                    <a:pt x="27347" y="27691"/>
                    <a:pt x="27534" y="27649"/>
                    <a:pt x="27691" y="27563"/>
                  </a:cubicBezTo>
                  <a:cubicBezTo>
                    <a:pt x="28150" y="27290"/>
                    <a:pt x="28121" y="26717"/>
                    <a:pt x="27849" y="26043"/>
                  </a:cubicBezTo>
                  <a:cubicBezTo>
                    <a:pt x="26387" y="25241"/>
                    <a:pt x="25011" y="24323"/>
                    <a:pt x="23693" y="23306"/>
                  </a:cubicBezTo>
                  <a:close/>
                  <a:moveTo>
                    <a:pt x="9145" y="23277"/>
                  </a:moveTo>
                  <a:cubicBezTo>
                    <a:pt x="7955" y="24180"/>
                    <a:pt x="6694" y="25011"/>
                    <a:pt x="5404" y="25771"/>
                  </a:cubicBezTo>
                  <a:cubicBezTo>
                    <a:pt x="4974" y="26860"/>
                    <a:pt x="4773" y="27878"/>
                    <a:pt x="5275" y="28279"/>
                  </a:cubicBezTo>
                  <a:cubicBezTo>
                    <a:pt x="5404" y="28369"/>
                    <a:pt x="5544" y="28425"/>
                    <a:pt x="5696" y="28425"/>
                  </a:cubicBezTo>
                  <a:cubicBezTo>
                    <a:pt x="5713" y="28425"/>
                    <a:pt x="5730" y="28424"/>
                    <a:pt x="5748" y="28422"/>
                  </a:cubicBezTo>
                  <a:cubicBezTo>
                    <a:pt x="6393" y="28422"/>
                    <a:pt x="7353" y="27835"/>
                    <a:pt x="8314" y="27090"/>
                  </a:cubicBezTo>
                  <a:cubicBezTo>
                    <a:pt x="8873" y="26187"/>
                    <a:pt x="9532" y="25255"/>
                    <a:pt x="10234" y="24338"/>
                  </a:cubicBezTo>
                  <a:cubicBezTo>
                    <a:pt x="9847" y="24008"/>
                    <a:pt x="9489" y="23650"/>
                    <a:pt x="9145" y="23277"/>
                  </a:cubicBezTo>
                  <a:close/>
                  <a:moveTo>
                    <a:pt x="19493" y="26072"/>
                  </a:moveTo>
                  <a:cubicBezTo>
                    <a:pt x="19092" y="26201"/>
                    <a:pt x="18690" y="26301"/>
                    <a:pt x="18275" y="26387"/>
                  </a:cubicBezTo>
                  <a:cubicBezTo>
                    <a:pt x="18418" y="27649"/>
                    <a:pt x="18533" y="28910"/>
                    <a:pt x="18561" y="30085"/>
                  </a:cubicBezTo>
                  <a:cubicBezTo>
                    <a:pt x="19106" y="31045"/>
                    <a:pt x="19694" y="31834"/>
                    <a:pt x="20267" y="31834"/>
                  </a:cubicBezTo>
                  <a:cubicBezTo>
                    <a:pt x="20324" y="31834"/>
                    <a:pt x="20382" y="31834"/>
                    <a:pt x="20439" y="31805"/>
                  </a:cubicBezTo>
                  <a:cubicBezTo>
                    <a:pt x="21041" y="31633"/>
                    <a:pt x="21127" y="30558"/>
                    <a:pt x="21012" y="29340"/>
                  </a:cubicBezTo>
                  <a:cubicBezTo>
                    <a:pt x="20453" y="28279"/>
                    <a:pt x="19937" y="27190"/>
                    <a:pt x="19493" y="26072"/>
                  </a:cubicBezTo>
                  <a:close/>
                  <a:moveTo>
                    <a:pt x="13287" y="26043"/>
                  </a:moveTo>
                  <a:cubicBezTo>
                    <a:pt x="12685" y="27448"/>
                    <a:pt x="12026" y="28809"/>
                    <a:pt x="11266" y="30142"/>
                  </a:cubicBezTo>
                  <a:cubicBezTo>
                    <a:pt x="11309" y="31289"/>
                    <a:pt x="11567" y="32221"/>
                    <a:pt x="12226" y="32464"/>
                  </a:cubicBezTo>
                  <a:cubicBezTo>
                    <a:pt x="12312" y="32493"/>
                    <a:pt x="12398" y="32507"/>
                    <a:pt x="12499" y="32507"/>
                  </a:cubicBezTo>
                  <a:cubicBezTo>
                    <a:pt x="13273" y="32507"/>
                    <a:pt x="13946" y="31346"/>
                    <a:pt x="14491" y="29985"/>
                  </a:cubicBezTo>
                  <a:cubicBezTo>
                    <a:pt x="14520" y="28852"/>
                    <a:pt x="14634" y="27634"/>
                    <a:pt x="14792" y="26416"/>
                  </a:cubicBezTo>
                  <a:cubicBezTo>
                    <a:pt x="14276" y="26330"/>
                    <a:pt x="13774" y="26201"/>
                    <a:pt x="13287" y="26043"/>
                  </a:cubicBezTo>
                  <a:close/>
                </a:path>
              </a:pathLst>
            </a:custGeom>
            <a:solidFill>
              <a:srgbClr val="FF885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70" name="Google Shape;4298;p64"/>
            <p:cNvSpPr/>
            <p:nvPr/>
          </p:nvSpPr>
          <p:spPr>
            <a:xfrm>
              <a:off x="4895338" y="3237588"/>
              <a:ext cx="265125" cy="477350"/>
            </a:xfrm>
            <a:custGeom>
              <a:avLst/>
              <a:gdLst/>
              <a:ahLst/>
              <a:cxnLst/>
              <a:rect l="l" t="t" r="r" b="b"/>
              <a:pathLst>
                <a:path w="10605" h="19094" extrusionOk="0">
                  <a:moveTo>
                    <a:pt x="5419" y="0"/>
                  </a:moveTo>
                  <a:cubicBezTo>
                    <a:pt x="5391" y="0"/>
                    <a:pt x="5361" y="1"/>
                    <a:pt x="5332" y="2"/>
                  </a:cubicBezTo>
                  <a:cubicBezTo>
                    <a:pt x="0" y="217"/>
                    <a:pt x="5332" y="19093"/>
                    <a:pt x="5332" y="19093"/>
                  </a:cubicBezTo>
                  <a:cubicBezTo>
                    <a:pt x="5332" y="19093"/>
                    <a:pt x="10605" y="0"/>
                    <a:pt x="5419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71" name="Google Shape;4299;p64"/>
            <p:cNvSpPr/>
            <p:nvPr/>
          </p:nvSpPr>
          <p:spPr>
            <a:xfrm>
              <a:off x="4664213" y="3294288"/>
              <a:ext cx="364425" cy="420650"/>
            </a:xfrm>
            <a:custGeom>
              <a:avLst/>
              <a:gdLst/>
              <a:ahLst/>
              <a:cxnLst/>
              <a:rect l="l" t="t" r="r" b="b"/>
              <a:pathLst>
                <a:path w="14577" h="16826" extrusionOk="0">
                  <a:moveTo>
                    <a:pt x="6090" y="1"/>
                  </a:moveTo>
                  <a:cubicBezTo>
                    <a:pt x="5789" y="1"/>
                    <a:pt x="5483" y="69"/>
                    <a:pt x="5175" y="214"/>
                  </a:cubicBezTo>
                  <a:cubicBezTo>
                    <a:pt x="1" y="2636"/>
                    <a:pt x="14577" y="16825"/>
                    <a:pt x="14577" y="16825"/>
                  </a:cubicBezTo>
                  <a:cubicBezTo>
                    <a:pt x="14577" y="16825"/>
                    <a:pt x="10827" y="1"/>
                    <a:pt x="6090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72" name="Google Shape;4300;p64"/>
            <p:cNvSpPr/>
            <p:nvPr/>
          </p:nvSpPr>
          <p:spPr>
            <a:xfrm>
              <a:off x="5028613" y="3297963"/>
              <a:ext cx="358000" cy="416975"/>
            </a:xfrm>
            <a:custGeom>
              <a:avLst/>
              <a:gdLst/>
              <a:ahLst/>
              <a:cxnLst/>
              <a:rect l="l" t="t" r="r" b="b"/>
              <a:pathLst>
                <a:path w="14320" h="16679" extrusionOk="0">
                  <a:moveTo>
                    <a:pt x="8717" y="1"/>
                  </a:moveTo>
                  <a:cubicBezTo>
                    <a:pt x="4186" y="1"/>
                    <a:pt x="1" y="16678"/>
                    <a:pt x="1" y="16678"/>
                  </a:cubicBezTo>
                  <a:cubicBezTo>
                    <a:pt x="1" y="16678"/>
                    <a:pt x="14319" y="2259"/>
                    <a:pt x="9489" y="167"/>
                  </a:cubicBezTo>
                  <a:cubicBezTo>
                    <a:pt x="9231" y="54"/>
                    <a:pt x="8974" y="1"/>
                    <a:pt x="8717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73" name="Google Shape;4301;p64"/>
            <p:cNvSpPr/>
            <p:nvPr/>
          </p:nvSpPr>
          <p:spPr>
            <a:xfrm>
              <a:off x="5028613" y="3459863"/>
              <a:ext cx="489850" cy="255075"/>
            </a:xfrm>
            <a:custGeom>
              <a:avLst/>
              <a:gdLst/>
              <a:ahLst/>
              <a:cxnLst/>
              <a:rect l="l" t="t" r="r" b="b"/>
              <a:pathLst>
                <a:path w="19594" h="10203" extrusionOk="0">
                  <a:moveTo>
                    <a:pt x="14702" y="1"/>
                  </a:moveTo>
                  <a:cubicBezTo>
                    <a:pt x="9971" y="1"/>
                    <a:pt x="1" y="10202"/>
                    <a:pt x="1" y="10202"/>
                  </a:cubicBezTo>
                  <a:cubicBezTo>
                    <a:pt x="1" y="10202"/>
                    <a:pt x="19594" y="4225"/>
                    <a:pt x="16340" y="657"/>
                  </a:cubicBezTo>
                  <a:cubicBezTo>
                    <a:pt x="15925" y="201"/>
                    <a:pt x="15365" y="1"/>
                    <a:pt x="14702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74" name="Google Shape;4302;p64"/>
            <p:cNvSpPr/>
            <p:nvPr/>
          </p:nvSpPr>
          <p:spPr>
            <a:xfrm>
              <a:off x="4566388" y="3450788"/>
              <a:ext cx="462250" cy="264150"/>
            </a:xfrm>
            <a:custGeom>
              <a:avLst/>
              <a:gdLst/>
              <a:ahLst/>
              <a:cxnLst/>
              <a:rect l="l" t="t" r="r" b="b"/>
              <a:pathLst>
                <a:path w="18490" h="10566" extrusionOk="0">
                  <a:moveTo>
                    <a:pt x="3604" y="1"/>
                  </a:moveTo>
                  <a:cubicBezTo>
                    <a:pt x="2954" y="1"/>
                    <a:pt x="2454" y="248"/>
                    <a:pt x="2165" y="819"/>
                  </a:cubicBezTo>
                  <a:cubicBezTo>
                    <a:pt x="1" y="5133"/>
                    <a:pt x="18490" y="10565"/>
                    <a:pt x="18490" y="10565"/>
                  </a:cubicBezTo>
                  <a:cubicBezTo>
                    <a:pt x="18490" y="10565"/>
                    <a:pt x="7850" y="1"/>
                    <a:pt x="3604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75" name="Google Shape;4303;p64"/>
            <p:cNvSpPr/>
            <p:nvPr/>
          </p:nvSpPr>
          <p:spPr>
            <a:xfrm>
              <a:off x="4553213" y="3662238"/>
              <a:ext cx="475425" cy="94750"/>
            </a:xfrm>
            <a:custGeom>
              <a:avLst/>
              <a:gdLst/>
              <a:ahLst/>
              <a:cxnLst/>
              <a:rect l="l" t="t" r="r" b="b"/>
              <a:pathLst>
                <a:path w="19017" h="3790" extrusionOk="0">
                  <a:moveTo>
                    <a:pt x="4880" y="0"/>
                  </a:moveTo>
                  <a:cubicBezTo>
                    <a:pt x="2261" y="0"/>
                    <a:pt x="292" y="462"/>
                    <a:pt x="155" y="1820"/>
                  </a:cubicBezTo>
                  <a:cubicBezTo>
                    <a:pt x="0" y="3306"/>
                    <a:pt x="2251" y="3790"/>
                    <a:pt x="5247" y="3790"/>
                  </a:cubicBezTo>
                  <a:cubicBezTo>
                    <a:pt x="10835" y="3790"/>
                    <a:pt x="19017" y="2107"/>
                    <a:pt x="19017" y="2107"/>
                  </a:cubicBezTo>
                  <a:cubicBezTo>
                    <a:pt x="19017" y="2107"/>
                    <a:pt x="10469" y="0"/>
                    <a:pt x="4880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76" name="Google Shape;4304;p64"/>
            <p:cNvSpPr/>
            <p:nvPr/>
          </p:nvSpPr>
          <p:spPr>
            <a:xfrm>
              <a:off x="4702188" y="3714913"/>
              <a:ext cx="326450" cy="408475"/>
            </a:xfrm>
            <a:custGeom>
              <a:avLst/>
              <a:gdLst/>
              <a:ahLst/>
              <a:cxnLst/>
              <a:rect l="l" t="t" r="r" b="b"/>
              <a:pathLst>
                <a:path w="13058" h="16339" extrusionOk="0">
                  <a:moveTo>
                    <a:pt x="13058" y="0"/>
                  </a:moveTo>
                  <a:cubicBezTo>
                    <a:pt x="13057" y="1"/>
                    <a:pt x="1" y="13057"/>
                    <a:pt x="3627" y="16024"/>
                  </a:cubicBezTo>
                  <a:cubicBezTo>
                    <a:pt x="3889" y="16239"/>
                    <a:pt x="4162" y="16339"/>
                    <a:pt x="4444" y="16339"/>
                  </a:cubicBezTo>
                  <a:cubicBezTo>
                    <a:pt x="8051" y="16339"/>
                    <a:pt x="13058" y="1"/>
                    <a:pt x="13058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77" name="Google Shape;4305;p64"/>
            <p:cNvSpPr/>
            <p:nvPr/>
          </p:nvSpPr>
          <p:spPr>
            <a:xfrm>
              <a:off x="4574988" y="3714913"/>
              <a:ext cx="453650" cy="250950"/>
            </a:xfrm>
            <a:custGeom>
              <a:avLst/>
              <a:gdLst/>
              <a:ahLst/>
              <a:cxnLst/>
              <a:rect l="l" t="t" r="r" b="b"/>
              <a:pathLst>
                <a:path w="18146" h="10038" extrusionOk="0">
                  <a:moveTo>
                    <a:pt x="18146" y="0"/>
                  </a:moveTo>
                  <a:lnTo>
                    <a:pt x="18146" y="0"/>
                  </a:lnTo>
                  <a:cubicBezTo>
                    <a:pt x="18145" y="0"/>
                    <a:pt x="1" y="4759"/>
                    <a:pt x="1821" y="9159"/>
                  </a:cubicBezTo>
                  <a:cubicBezTo>
                    <a:pt x="2073" y="9773"/>
                    <a:pt x="2573" y="10037"/>
                    <a:pt x="3247" y="10037"/>
                  </a:cubicBezTo>
                  <a:cubicBezTo>
                    <a:pt x="7398" y="10037"/>
                    <a:pt x="18146" y="0"/>
                    <a:pt x="18146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78" name="Google Shape;4306;p64"/>
            <p:cNvSpPr/>
            <p:nvPr/>
          </p:nvSpPr>
          <p:spPr>
            <a:xfrm>
              <a:off x="5028613" y="3654263"/>
              <a:ext cx="473275" cy="110675"/>
            </a:xfrm>
            <a:custGeom>
              <a:avLst/>
              <a:gdLst/>
              <a:ahLst/>
              <a:cxnLst/>
              <a:rect l="l" t="t" r="r" b="b"/>
              <a:pathLst>
                <a:path w="18931" h="4427" extrusionOk="0">
                  <a:moveTo>
                    <a:pt x="14024" y="1"/>
                  </a:moveTo>
                  <a:cubicBezTo>
                    <a:pt x="8459" y="1"/>
                    <a:pt x="1" y="2426"/>
                    <a:pt x="1" y="2426"/>
                  </a:cubicBezTo>
                  <a:cubicBezTo>
                    <a:pt x="1" y="2426"/>
                    <a:pt x="8205" y="4427"/>
                    <a:pt x="13769" y="4427"/>
                  </a:cubicBezTo>
                  <a:cubicBezTo>
                    <a:pt x="16722" y="4427"/>
                    <a:pt x="18931" y="3863"/>
                    <a:pt x="18777" y="2139"/>
                  </a:cubicBezTo>
                  <a:cubicBezTo>
                    <a:pt x="18639" y="543"/>
                    <a:pt x="16655" y="1"/>
                    <a:pt x="14024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79" name="Google Shape;4307;p64"/>
            <p:cNvSpPr/>
            <p:nvPr/>
          </p:nvSpPr>
          <p:spPr>
            <a:xfrm>
              <a:off x="5028613" y="3714913"/>
              <a:ext cx="462975" cy="250275"/>
            </a:xfrm>
            <a:custGeom>
              <a:avLst/>
              <a:gdLst/>
              <a:ahLst/>
              <a:cxnLst/>
              <a:rect l="l" t="t" r="r" b="b"/>
              <a:pathLst>
                <a:path w="18519" h="10011" extrusionOk="0">
                  <a:moveTo>
                    <a:pt x="1" y="0"/>
                  </a:moveTo>
                  <a:lnTo>
                    <a:pt x="1" y="0"/>
                  </a:lnTo>
                  <a:cubicBezTo>
                    <a:pt x="1" y="0"/>
                    <a:pt x="10087" y="10011"/>
                    <a:pt x="14583" y="10011"/>
                  </a:cubicBezTo>
                  <a:cubicBezTo>
                    <a:pt x="15297" y="10011"/>
                    <a:pt x="15870" y="9758"/>
                    <a:pt x="16240" y="9173"/>
                  </a:cubicBezTo>
                  <a:cubicBezTo>
                    <a:pt x="18519" y="5518"/>
                    <a:pt x="2" y="0"/>
                    <a:pt x="1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80" name="Google Shape;4308;p64"/>
            <p:cNvSpPr/>
            <p:nvPr/>
          </p:nvSpPr>
          <p:spPr>
            <a:xfrm>
              <a:off x="5028613" y="3710963"/>
              <a:ext cx="356550" cy="408725"/>
            </a:xfrm>
            <a:custGeom>
              <a:avLst/>
              <a:gdLst/>
              <a:ahLst/>
              <a:cxnLst/>
              <a:rect l="l" t="t" r="r" b="b"/>
              <a:pathLst>
                <a:path w="14262" h="16349" extrusionOk="0">
                  <a:moveTo>
                    <a:pt x="1" y="0"/>
                  </a:moveTo>
                  <a:lnTo>
                    <a:pt x="1" y="0"/>
                  </a:lnTo>
                  <a:cubicBezTo>
                    <a:pt x="1" y="1"/>
                    <a:pt x="4005" y="16348"/>
                    <a:pt x="8542" y="16348"/>
                  </a:cubicBezTo>
                  <a:cubicBezTo>
                    <a:pt x="8823" y="16348"/>
                    <a:pt x="9105" y="16286"/>
                    <a:pt x="9389" y="16153"/>
                  </a:cubicBezTo>
                  <a:cubicBezTo>
                    <a:pt x="14262" y="13860"/>
                    <a:pt x="2" y="1"/>
                    <a:pt x="1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81" name="Google Shape;4309;p64"/>
            <p:cNvSpPr/>
            <p:nvPr/>
          </p:nvSpPr>
          <p:spPr>
            <a:xfrm>
              <a:off x="4912163" y="3710963"/>
              <a:ext cx="230350" cy="467275"/>
            </a:xfrm>
            <a:custGeom>
              <a:avLst/>
              <a:gdLst/>
              <a:ahLst/>
              <a:cxnLst/>
              <a:rect l="l" t="t" r="r" b="b"/>
              <a:pathLst>
                <a:path w="9214" h="18691" extrusionOk="0">
                  <a:moveTo>
                    <a:pt x="4659" y="0"/>
                  </a:moveTo>
                  <a:cubicBezTo>
                    <a:pt x="4659" y="1"/>
                    <a:pt x="1" y="18604"/>
                    <a:pt x="4616" y="18690"/>
                  </a:cubicBezTo>
                  <a:cubicBezTo>
                    <a:pt x="4625" y="18690"/>
                    <a:pt x="4633" y="18690"/>
                    <a:pt x="4642" y="18690"/>
                  </a:cubicBezTo>
                  <a:cubicBezTo>
                    <a:pt x="9213" y="18690"/>
                    <a:pt x="4659" y="1"/>
                    <a:pt x="4659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82" name="Google Shape;4310;p64"/>
            <p:cNvSpPr/>
            <p:nvPr/>
          </p:nvSpPr>
          <p:spPr>
            <a:xfrm>
              <a:off x="4762763" y="3464088"/>
              <a:ext cx="505950" cy="486750"/>
            </a:xfrm>
            <a:custGeom>
              <a:avLst/>
              <a:gdLst/>
              <a:ahLst/>
              <a:cxnLst/>
              <a:rect l="l" t="t" r="r" b="b"/>
              <a:pathLst>
                <a:path w="20238" h="19470" extrusionOk="0">
                  <a:moveTo>
                    <a:pt x="10506" y="0"/>
                  </a:moveTo>
                  <a:cubicBezTo>
                    <a:pt x="6564" y="0"/>
                    <a:pt x="3024" y="2365"/>
                    <a:pt x="1505" y="6006"/>
                  </a:cubicBezTo>
                  <a:cubicBezTo>
                    <a:pt x="0" y="9646"/>
                    <a:pt x="831" y="13831"/>
                    <a:pt x="3612" y="16612"/>
                  </a:cubicBezTo>
                  <a:cubicBezTo>
                    <a:pt x="5485" y="18475"/>
                    <a:pt x="7983" y="19470"/>
                    <a:pt x="10523" y="19470"/>
                  </a:cubicBezTo>
                  <a:cubicBezTo>
                    <a:pt x="11772" y="19470"/>
                    <a:pt x="13032" y="19229"/>
                    <a:pt x="14232" y="18733"/>
                  </a:cubicBezTo>
                  <a:cubicBezTo>
                    <a:pt x="17859" y="17228"/>
                    <a:pt x="20238" y="13674"/>
                    <a:pt x="20238" y="9732"/>
                  </a:cubicBezTo>
                  <a:cubicBezTo>
                    <a:pt x="20238" y="4357"/>
                    <a:pt x="15881" y="0"/>
                    <a:pt x="10506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83" name="Google Shape;4311;p64"/>
            <p:cNvSpPr/>
            <p:nvPr/>
          </p:nvSpPr>
          <p:spPr>
            <a:xfrm>
              <a:off x="5016438" y="3355863"/>
              <a:ext cx="17575" cy="108600"/>
            </a:xfrm>
            <a:custGeom>
              <a:avLst/>
              <a:gdLst/>
              <a:ahLst/>
              <a:cxnLst/>
              <a:rect l="l" t="t" r="r" b="b"/>
              <a:pathLst>
                <a:path w="703" h="4344" extrusionOk="0">
                  <a:moveTo>
                    <a:pt x="345" y="1"/>
                  </a:moveTo>
                  <a:cubicBezTo>
                    <a:pt x="347" y="22"/>
                    <a:pt x="350" y="43"/>
                    <a:pt x="352" y="64"/>
                  </a:cubicBezTo>
                  <a:lnTo>
                    <a:pt x="352" y="64"/>
                  </a:lnTo>
                  <a:cubicBezTo>
                    <a:pt x="354" y="43"/>
                    <a:pt x="357" y="22"/>
                    <a:pt x="359" y="1"/>
                  </a:cubicBezTo>
                  <a:close/>
                  <a:moveTo>
                    <a:pt x="352" y="64"/>
                  </a:moveTo>
                  <a:lnTo>
                    <a:pt x="352" y="64"/>
                  </a:lnTo>
                  <a:cubicBezTo>
                    <a:pt x="198" y="1491"/>
                    <a:pt x="85" y="2917"/>
                    <a:pt x="1" y="4344"/>
                  </a:cubicBezTo>
                  <a:lnTo>
                    <a:pt x="703" y="4344"/>
                  </a:lnTo>
                  <a:cubicBezTo>
                    <a:pt x="618" y="2917"/>
                    <a:pt x="519" y="1491"/>
                    <a:pt x="352" y="64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84" name="Google Shape;4312;p64"/>
            <p:cNvSpPr/>
            <p:nvPr/>
          </p:nvSpPr>
          <p:spPr>
            <a:xfrm>
              <a:off x="5140063" y="3403163"/>
              <a:ext cx="62000" cy="98575"/>
            </a:xfrm>
            <a:custGeom>
              <a:avLst/>
              <a:gdLst/>
              <a:ahLst/>
              <a:cxnLst/>
              <a:rect l="l" t="t" r="r" b="b"/>
              <a:pathLst>
                <a:path w="2480" h="3943" extrusionOk="0">
                  <a:moveTo>
                    <a:pt x="2480" y="1"/>
                  </a:moveTo>
                  <a:cubicBezTo>
                    <a:pt x="1620" y="1176"/>
                    <a:pt x="803" y="2380"/>
                    <a:pt x="0" y="3584"/>
                  </a:cubicBezTo>
                  <a:cubicBezTo>
                    <a:pt x="215" y="3699"/>
                    <a:pt x="416" y="3813"/>
                    <a:pt x="617" y="3942"/>
                  </a:cubicBezTo>
                  <a:cubicBezTo>
                    <a:pt x="1262" y="2638"/>
                    <a:pt x="1892" y="1334"/>
                    <a:pt x="2480" y="1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85" name="Google Shape;4313;p64"/>
            <p:cNvSpPr/>
            <p:nvPr/>
          </p:nvSpPr>
          <p:spPr>
            <a:xfrm>
              <a:off x="4848388" y="3403163"/>
              <a:ext cx="62025" cy="98575"/>
            </a:xfrm>
            <a:custGeom>
              <a:avLst/>
              <a:gdLst/>
              <a:ahLst/>
              <a:cxnLst/>
              <a:rect l="l" t="t" r="r" b="b"/>
              <a:pathLst>
                <a:path w="2481" h="3943" extrusionOk="0">
                  <a:moveTo>
                    <a:pt x="1" y="1"/>
                  </a:moveTo>
                  <a:lnTo>
                    <a:pt x="1" y="1"/>
                  </a:lnTo>
                  <a:cubicBezTo>
                    <a:pt x="588" y="1334"/>
                    <a:pt x="1219" y="2638"/>
                    <a:pt x="1878" y="3942"/>
                  </a:cubicBezTo>
                  <a:cubicBezTo>
                    <a:pt x="2079" y="3813"/>
                    <a:pt x="2279" y="3699"/>
                    <a:pt x="2480" y="3584"/>
                  </a:cubicBezTo>
                  <a:cubicBezTo>
                    <a:pt x="1692" y="2366"/>
                    <a:pt x="875" y="1162"/>
                    <a:pt x="1" y="1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86" name="Google Shape;4314;p64"/>
            <p:cNvSpPr/>
            <p:nvPr/>
          </p:nvSpPr>
          <p:spPr>
            <a:xfrm>
              <a:off x="5232513" y="3532513"/>
              <a:ext cx="99275" cy="62375"/>
            </a:xfrm>
            <a:custGeom>
              <a:avLst/>
              <a:gdLst/>
              <a:ahLst/>
              <a:cxnLst/>
              <a:rect l="l" t="t" r="r" b="b"/>
              <a:pathLst>
                <a:path w="3971" h="2495" extrusionOk="0">
                  <a:moveTo>
                    <a:pt x="3956" y="1"/>
                  </a:moveTo>
                  <a:cubicBezTo>
                    <a:pt x="2623" y="588"/>
                    <a:pt x="1304" y="1219"/>
                    <a:pt x="0" y="1878"/>
                  </a:cubicBezTo>
                  <a:cubicBezTo>
                    <a:pt x="115" y="2079"/>
                    <a:pt x="244" y="2280"/>
                    <a:pt x="358" y="2495"/>
                  </a:cubicBezTo>
                  <a:cubicBezTo>
                    <a:pt x="1577" y="1692"/>
                    <a:pt x="2781" y="875"/>
                    <a:pt x="3970" y="1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87" name="Google Shape;4315;p64"/>
            <p:cNvSpPr/>
            <p:nvPr/>
          </p:nvSpPr>
          <p:spPr>
            <a:xfrm>
              <a:off x="4719038" y="3532513"/>
              <a:ext cx="99275" cy="62375"/>
            </a:xfrm>
            <a:custGeom>
              <a:avLst/>
              <a:gdLst/>
              <a:ahLst/>
              <a:cxnLst/>
              <a:rect l="l" t="t" r="r" b="b"/>
              <a:pathLst>
                <a:path w="3971" h="2495" extrusionOk="0">
                  <a:moveTo>
                    <a:pt x="0" y="1"/>
                  </a:moveTo>
                  <a:cubicBezTo>
                    <a:pt x="1190" y="875"/>
                    <a:pt x="2394" y="1692"/>
                    <a:pt x="3612" y="2495"/>
                  </a:cubicBezTo>
                  <a:cubicBezTo>
                    <a:pt x="3727" y="2294"/>
                    <a:pt x="3842" y="2079"/>
                    <a:pt x="3971" y="1878"/>
                  </a:cubicBezTo>
                  <a:cubicBezTo>
                    <a:pt x="2666" y="1233"/>
                    <a:pt x="1348" y="588"/>
                    <a:pt x="15" y="1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88" name="Google Shape;4316;p64"/>
            <p:cNvSpPr/>
            <p:nvPr/>
          </p:nvSpPr>
          <p:spPr>
            <a:xfrm>
              <a:off x="5268688" y="3700563"/>
              <a:ext cx="110400" cy="17950"/>
            </a:xfrm>
            <a:custGeom>
              <a:avLst/>
              <a:gdLst/>
              <a:ahLst/>
              <a:cxnLst/>
              <a:rect l="l" t="t" r="r" b="b"/>
              <a:pathLst>
                <a:path w="4416" h="718" extrusionOk="0">
                  <a:moveTo>
                    <a:pt x="1" y="1"/>
                  </a:moveTo>
                  <a:lnTo>
                    <a:pt x="1" y="273"/>
                  </a:lnTo>
                  <a:lnTo>
                    <a:pt x="1" y="717"/>
                  </a:lnTo>
                  <a:cubicBezTo>
                    <a:pt x="1477" y="631"/>
                    <a:pt x="2939" y="517"/>
                    <a:pt x="4415" y="359"/>
                  </a:cubicBezTo>
                  <a:cubicBezTo>
                    <a:pt x="2939" y="187"/>
                    <a:pt x="1477" y="72"/>
                    <a:pt x="1" y="1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89" name="Google Shape;4317;p64"/>
            <p:cNvSpPr/>
            <p:nvPr/>
          </p:nvSpPr>
          <p:spPr>
            <a:xfrm>
              <a:off x="4671738" y="3700563"/>
              <a:ext cx="110375" cy="17950"/>
            </a:xfrm>
            <a:custGeom>
              <a:avLst/>
              <a:gdLst/>
              <a:ahLst/>
              <a:cxnLst/>
              <a:rect l="l" t="t" r="r" b="b"/>
              <a:pathLst>
                <a:path w="4415" h="718" extrusionOk="0">
                  <a:moveTo>
                    <a:pt x="4415" y="1"/>
                  </a:moveTo>
                  <a:cubicBezTo>
                    <a:pt x="2939" y="87"/>
                    <a:pt x="1462" y="187"/>
                    <a:pt x="1" y="359"/>
                  </a:cubicBezTo>
                  <a:cubicBezTo>
                    <a:pt x="1477" y="517"/>
                    <a:pt x="2939" y="631"/>
                    <a:pt x="4415" y="717"/>
                  </a:cubicBezTo>
                  <a:lnTo>
                    <a:pt x="4415" y="287"/>
                  </a:lnTo>
                  <a:lnTo>
                    <a:pt x="4415" y="1"/>
                  </a:ln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90" name="Google Shape;4318;p64"/>
            <p:cNvSpPr/>
            <p:nvPr/>
          </p:nvSpPr>
          <p:spPr>
            <a:xfrm>
              <a:off x="4719038" y="3822763"/>
              <a:ext cx="101075" cy="63450"/>
            </a:xfrm>
            <a:custGeom>
              <a:avLst/>
              <a:gdLst/>
              <a:ahLst/>
              <a:cxnLst/>
              <a:rect l="l" t="t" r="r" b="b"/>
              <a:pathLst>
                <a:path w="4043" h="2538" extrusionOk="0">
                  <a:moveTo>
                    <a:pt x="3684" y="0"/>
                  </a:moveTo>
                  <a:cubicBezTo>
                    <a:pt x="2437" y="817"/>
                    <a:pt x="1204" y="1648"/>
                    <a:pt x="0" y="2537"/>
                  </a:cubicBezTo>
                  <a:cubicBezTo>
                    <a:pt x="1362" y="1935"/>
                    <a:pt x="2709" y="1276"/>
                    <a:pt x="4042" y="616"/>
                  </a:cubicBezTo>
                  <a:cubicBezTo>
                    <a:pt x="3913" y="416"/>
                    <a:pt x="3784" y="215"/>
                    <a:pt x="3684" y="0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91" name="Google Shape;4319;p64"/>
            <p:cNvSpPr/>
            <p:nvPr/>
          </p:nvSpPr>
          <p:spPr>
            <a:xfrm>
              <a:off x="5230713" y="3822763"/>
              <a:ext cx="101075" cy="63450"/>
            </a:xfrm>
            <a:custGeom>
              <a:avLst/>
              <a:gdLst/>
              <a:ahLst/>
              <a:cxnLst/>
              <a:rect l="l" t="t" r="r" b="b"/>
              <a:pathLst>
                <a:path w="4043" h="2538" extrusionOk="0">
                  <a:moveTo>
                    <a:pt x="359" y="0"/>
                  </a:moveTo>
                  <a:cubicBezTo>
                    <a:pt x="244" y="215"/>
                    <a:pt x="129" y="416"/>
                    <a:pt x="0" y="616"/>
                  </a:cubicBezTo>
                  <a:cubicBezTo>
                    <a:pt x="1333" y="1290"/>
                    <a:pt x="2681" y="1935"/>
                    <a:pt x="4042" y="2537"/>
                  </a:cubicBezTo>
                  <a:cubicBezTo>
                    <a:pt x="2838" y="1648"/>
                    <a:pt x="1606" y="817"/>
                    <a:pt x="373" y="0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92" name="Google Shape;4320;p64"/>
            <p:cNvSpPr/>
            <p:nvPr/>
          </p:nvSpPr>
          <p:spPr>
            <a:xfrm>
              <a:off x="4848388" y="3914113"/>
              <a:ext cx="63800" cy="101450"/>
            </a:xfrm>
            <a:custGeom>
              <a:avLst/>
              <a:gdLst/>
              <a:ahLst/>
              <a:cxnLst/>
              <a:rect l="l" t="t" r="r" b="b"/>
              <a:pathLst>
                <a:path w="2552" h="4058" extrusionOk="0">
                  <a:moveTo>
                    <a:pt x="1935" y="1"/>
                  </a:moveTo>
                  <a:cubicBezTo>
                    <a:pt x="1262" y="1334"/>
                    <a:pt x="602" y="2681"/>
                    <a:pt x="1" y="4057"/>
                  </a:cubicBezTo>
                  <a:cubicBezTo>
                    <a:pt x="889" y="2853"/>
                    <a:pt x="1735" y="1606"/>
                    <a:pt x="2552" y="359"/>
                  </a:cubicBezTo>
                  <a:cubicBezTo>
                    <a:pt x="2351" y="245"/>
                    <a:pt x="2136" y="130"/>
                    <a:pt x="1935" y="1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93" name="Google Shape;4321;p64"/>
            <p:cNvSpPr/>
            <p:nvPr/>
          </p:nvSpPr>
          <p:spPr>
            <a:xfrm>
              <a:off x="5138263" y="3914113"/>
              <a:ext cx="63800" cy="101450"/>
            </a:xfrm>
            <a:custGeom>
              <a:avLst/>
              <a:gdLst/>
              <a:ahLst/>
              <a:cxnLst/>
              <a:rect l="l" t="t" r="r" b="b"/>
              <a:pathLst>
                <a:path w="2552" h="4058" extrusionOk="0">
                  <a:moveTo>
                    <a:pt x="631" y="1"/>
                  </a:moveTo>
                  <a:cubicBezTo>
                    <a:pt x="431" y="130"/>
                    <a:pt x="216" y="245"/>
                    <a:pt x="1" y="359"/>
                  </a:cubicBezTo>
                  <a:cubicBezTo>
                    <a:pt x="818" y="1621"/>
                    <a:pt x="1663" y="2853"/>
                    <a:pt x="2552" y="4057"/>
                  </a:cubicBezTo>
                  <a:cubicBezTo>
                    <a:pt x="1950" y="2681"/>
                    <a:pt x="1305" y="1334"/>
                    <a:pt x="631" y="1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94" name="Google Shape;4322;p64"/>
            <p:cNvSpPr/>
            <p:nvPr/>
          </p:nvSpPr>
          <p:spPr>
            <a:xfrm>
              <a:off x="5016088" y="3950663"/>
              <a:ext cx="17925" cy="112175"/>
            </a:xfrm>
            <a:custGeom>
              <a:avLst/>
              <a:gdLst/>
              <a:ahLst/>
              <a:cxnLst/>
              <a:rect l="l" t="t" r="r" b="b"/>
              <a:pathLst>
                <a:path w="717" h="4487" extrusionOk="0">
                  <a:moveTo>
                    <a:pt x="0" y="1"/>
                  </a:moveTo>
                  <a:cubicBezTo>
                    <a:pt x="86" y="1506"/>
                    <a:pt x="201" y="2996"/>
                    <a:pt x="359" y="4487"/>
                  </a:cubicBezTo>
                  <a:cubicBezTo>
                    <a:pt x="531" y="2996"/>
                    <a:pt x="645" y="1506"/>
                    <a:pt x="717" y="1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95" name="Google Shape;4323;p64"/>
            <p:cNvSpPr/>
            <p:nvPr/>
          </p:nvSpPr>
          <p:spPr>
            <a:xfrm>
              <a:off x="4782088" y="3464088"/>
              <a:ext cx="485550" cy="486250"/>
            </a:xfrm>
            <a:custGeom>
              <a:avLst/>
              <a:gdLst/>
              <a:ahLst/>
              <a:cxnLst/>
              <a:rect l="l" t="t" r="r" b="b"/>
              <a:pathLst>
                <a:path w="19422" h="19450" extrusionOk="0">
                  <a:moveTo>
                    <a:pt x="9375" y="0"/>
                  </a:moveTo>
                  <a:cubicBezTo>
                    <a:pt x="9317" y="903"/>
                    <a:pt x="9274" y="1820"/>
                    <a:pt x="9246" y="2723"/>
                  </a:cubicBezTo>
                  <a:cubicBezTo>
                    <a:pt x="9188" y="3899"/>
                    <a:pt x="9174" y="5088"/>
                    <a:pt x="9145" y="6264"/>
                  </a:cubicBezTo>
                  <a:lnTo>
                    <a:pt x="9131" y="7568"/>
                  </a:lnTo>
                  <a:lnTo>
                    <a:pt x="8457" y="6450"/>
                  </a:lnTo>
                  <a:cubicBezTo>
                    <a:pt x="7841" y="5447"/>
                    <a:pt x="7239" y="4429"/>
                    <a:pt x="6608" y="3426"/>
                  </a:cubicBezTo>
                  <a:cubicBezTo>
                    <a:pt x="6121" y="2666"/>
                    <a:pt x="5634" y="1906"/>
                    <a:pt x="5132" y="1133"/>
                  </a:cubicBezTo>
                  <a:cubicBezTo>
                    <a:pt x="4931" y="1247"/>
                    <a:pt x="4716" y="1376"/>
                    <a:pt x="4530" y="1491"/>
                  </a:cubicBezTo>
                  <a:cubicBezTo>
                    <a:pt x="4931" y="2308"/>
                    <a:pt x="5347" y="3110"/>
                    <a:pt x="5777" y="3913"/>
                  </a:cubicBezTo>
                  <a:cubicBezTo>
                    <a:pt x="6322" y="4959"/>
                    <a:pt x="6895" y="5991"/>
                    <a:pt x="7454" y="7023"/>
                  </a:cubicBezTo>
                  <a:lnTo>
                    <a:pt x="8099" y="8170"/>
                  </a:lnTo>
                  <a:lnTo>
                    <a:pt x="6967" y="7525"/>
                  </a:lnTo>
                  <a:cubicBezTo>
                    <a:pt x="5920" y="6966"/>
                    <a:pt x="4903" y="6393"/>
                    <a:pt x="3842" y="5848"/>
                  </a:cubicBezTo>
                  <a:cubicBezTo>
                    <a:pt x="3054" y="5432"/>
                    <a:pt x="2251" y="5017"/>
                    <a:pt x="1449" y="4615"/>
                  </a:cubicBezTo>
                  <a:cubicBezTo>
                    <a:pt x="1320" y="4816"/>
                    <a:pt x="1205" y="5017"/>
                    <a:pt x="1090" y="5232"/>
                  </a:cubicBezTo>
                  <a:cubicBezTo>
                    <a:pt x="1836" y="5719"/>
                    <a:pt x="2595" y="6206"/>
                    <a:pt x="3355" y="6679"/>
                  </a:cubicBezTo>
                  <a:cubicBezTo>
                    <a:pt x="4344" y="7324"/>
                    <a:pt x="5361" y="7926"/>
                    <a:pt x="6365" y="8542"/>
                  </a:cubicBezTo>
                  <a:lnTo>
                    <a:pt x="7497" y="9202"/>
                  </a:lnTo>
                  <a:lnTo>
                    <a:pt x="6193" y="9216"/>
                  </a:lnTo>
                  <a:cubicBezTo>
                    <a:pt x="5003" y="9245"/>
                    <a:pt x="3828" y="9259"/>
                    <a:pt x="2653" y="9316"/>
                  </a:cubicBezTo>
                  <a:cubicBezTo>
                    <a:pt x="1764" y="9345"/>
                    <a:pt x="875" y="9388"/>
                    <a:pt x="1" y="9445"/>
                  </a:cubicBezTo>
                  <a:lnTo>
                    <a:pt x="1" y="9732"/>
                  </a:lnTo>
                  <a:lnTo>
                    <a:pt x="1" y="10162"/>
                  </a:lnTo>
                  <a:cubicBezTo>
                    <a:pt x="875" y="10205"/>
                    <a:pt x="1764" y="10248"/>
                    <a:pt x="2638" y="10277"/>
                  </a:cubicBezTo>
                  <a:cubicBezTo>
                    <a:pt x="3828" y="10334"/>
                    <a:pt x="5003" y="10348"/>
                    <a:pt x="6178" y="10391"/>
                  </a:cubicBezTo>
                  <a:lnTo>
                    <a:pt x="7483" y="10391"/>
                  </a:lnTo>
                  <a:lnTo>
                    <a:pt x="6365" y="11065"/>
                  </a:lnTo>
                  <a:cubicBezTo>
                    <a:pt x="5361" y="11681"/>
                    <a:pt x="4344" y="12283"/>
                    <a:pt x="3355" y="12914"/>
                  </a:cubicBezTo>
                  <a:cubicBezTo>
                    <a:pt x="2610" y="13387"/>
                    <a:pt x="1879" y="13860"/>
                    <a:pt x="1148" y="14333"/>
                  </a:cubicBezTo>
                  <a:cubicBezTo>
                    <a:pt x="1262" y="14548"/>
                    <a:pt x="1377" y="14748"/>
                    <a:pt x="1506" y="14949"/>
                  </a:cubicBezTo>
                  <a:cubicBezTo>
                    <a:pt x="2280" y="14562"/>
                    <a:pt x="3054" y="14161"/>
                    <a:pt x="3828" y="13760"/>
                  </a:cubicBezTo>
                  <a:cubicBezTo>
                    <a:pt x="4874" y="13215"/>
                    <a:pt x="5906" y="12642"/>
                    <a:pt x="6952" y="12068"/>
                  </a:cubicBezTo>
                  <a:lnTo>
                    <a:pt x="8085" y="11438"/>
                  </a:lnTo>
                  <a:lnTo>
                    <a:pt x="7440" y="12570"/>
                  </a:lnTo>
                  <a:cubicBezTo>
                    <a:pt x="6881" y="13602"/>
                    <a:pt x="6307" y="14634"/>
                    <a:pt x="5763" y="15680"/>
                  </a:cubicBezTo>
                  <a:cubicBezTo>
                    <a:pt x="5361" y="16454"/>
                    <a:pt x="4960" y="17214"/>
                    <a:pt x="4573" y="17988"/>
                  </a:cubicBezTo>
                  <a:cubicBezTo>
                    <a:pt x="4774" y="18117"/>
                    <a:pt x="4989" y="18231"/>
                    <a:pt x="5204" y="18346"/>
                  </a:cubicBezTo>
                  <a:cubicBezTo>
                    <a:pt x="5677" y="17629"/>
                    <a:pt x="6135" y="16898"/>
                    <a:pt x="6594" y="16167"/>
                  </a:cubicBezTo>
                  <a:cubicBezTo>
                    <a:pt x="7239" y="15178"/>
                    <a:pt x="7841" y="14161"/>
                    <a:pt x="8457" y="13158"/>
                  </a:cubicBezTo>
                  <a:lnTo>
                    <a:pt x="9117" y="12025"/>
                  </a:lnTo>
                  <a:lnTo>
                    <a:pt x="9131" y="13330"/>
                  </a:lnTo>
                  <a:cubicBezTo>
                    <a:pt x="9160" y="14519"/>
                    <a:pt x="9174" y="15694"/>
                    <a:pt x="9231" y="16870"/>
                  </a:cubicBezTo>
                  <a:cubicBezTo>
                    <a:pt x="9260" y="17730"/>
                    <a:pt x="9303" y="18590"/>
                    <a:pt x="9346" y="19450"/>
                  </a:cubicBezTo>
                  <a:lnTo>
                    <a:pt x="10063" y="19450"/>
                  </a:lnTo>
                  <a:cubicBezTo>
                    <a:pt x="10120" y="18590"/>
                    <a:pt x="10163" y="17730"/>
                    <a:pt x="10191" y="16870"/>
                  </a:cubicBezTo>
                  <a:cubicBezTo>
                    <a:pt x="10249" y="15694"/>
                    <a:pt x="10263" y="14519"/>
                    <a:pt x="10292" y="13330"/>
                  </a:cubicBezTo>
                  <a:lnTo>
                    <a:pt x="10306" y="12025"/>
                  </a:lnTo>
                  <a:lnTo>
                    <a:pt x="10965" y="13158"/>
                  </a:lnTo>
                  <a:cubicBezTo>
                    <a:pt x="11582" y="14161"/>
                    <a:pt x="12184" y="15178"/>
                    <a:pt x="12829" y="16167"/>
                  </a:cubicBezTo>
                  <a:cubicBezTo>
                    <a:pt x="13287" y="16898"/>
                    <a:pt x="13746" y="17629"/>
                    <a:pt x="14219" y="18346"/>
                  </a:cubicBezTo>
                  <a:cubicBezTo>
                    <a:pt x="14434" y="18231"/>
                    <a:pt x="14649" y="18117"/>
                    <a:pt x="14850" y="17988"/>
                  </a:cubicBezTo>
                  <a:cubicBezTo>
                    <a:pt x="14463" y="17214"/>
                    <a:pt x="14061" y="16454"/>
                    <a:pt x="13660" y="15680"/>
                  </a:cubicBezTo>
                  <a:cubicBezTo>
                    <a:pt x="13130" y="14634"/>
                    <a:pt x="12542" y="13602"/>
                    <a:pt x="11983" y="12570"/>
                  </a:cubicBezTo>
                  <a:lnTo>
                    <a:pt x="11338" y="11438"/>
                  </a:lnTo>
                  <a:lnTo>
                    <a:pt x="12470" y="12083"/>
                  </a:lnTo>
                  <a:cubicBezTo>
                    <a:pt x="13517" y="12642"/>
                    <a:pt x="14534" y="13215"/>
                    <a:pt x="15595" y="13760"/>
                  </a:cubicBezTo>
                  <a:cubicBezTo>
                    <a:pt x="16369" y="14161"/>
                    <a:pt x="17143" y="14562"/>
                    <a:pt x="17917" y="14963"/>
                  </a:cubicBezTo>
                  <a:cubicBezTo>
                    <a:pt x="18046" y="14763"/>
                    <a:pt x="18175" y="14548"/>
                    <a:pt x="18275" y="14333"/>
                  </a:cubicBezTo>
                  <a:cubicBezTo>
                    <a:pt x="17544" y="13860"/>
                    <a:pt x="16813" y="13387"/>
                    <a:pt x="16068" y="12914"/>
                  </a:cubicBezTo>
                  <a:cubicBezTo>
                    <a:pt x="15079" y="12283"/>
                    <a:pt x="14061" y="11681"/>
                    <a:pt x="13058" y="11065"/>
                  </a:cubicBezTo>
                  <a:lnTo>
                    <a:pt x="11940" y="10406"/>
                  </a:lnTo>
                  <a:lnTo>
                    <a:pt x="13230" y="10391"/>
                  </a:lnTo>
                  <a:cubicBezTo>
                    <a:pt x="14420" y="10348"/>
                    <a:pt x="15595" y="10334"/>
                    <a:pt x="16770" y="10277"/>
                  </a:cubicBezTo>
                  <a:cubicBezTo>
                    <a:pt x="17659" y="10248"/>
                    <a:pt x="18547" y="10205"/>
                    <a:pt x="19422" y="10162"/>
                  </a:cubicBezTo>
                  <a:lnTo>
                    <a:pt x="19422" y="9732"/>
                  </a:lnTo>
                  <a:lnTo>
                    <a:pt x="19422" y="9445"/>
                  </a:lnTo>
                  <a:cubicBezTo>
                    <a:pt x="18547" y="9388"/>
                    <a:pt x="17659" y="9345"/>
                    <a:pt x="16770" y="9316"/>
                  </a:cubicBezTo>
                  <a:cubicBezTo>
                    <a:pt x="15595" y="9259"/>
                    <a:pt x="14405" y="9245"/>
                    <a:pt x="13230" y="9216"/>
                  </a:cubicBezTo>
                  <a:lnTo>
                    <a:pt x="11926" y="9202"/>
                  </a:lnTo>
                  <a:lnTo>
                    <a:pt x="13058" y="8542"/>
                  </a:lnTo>
                  <a:cubicBezTo>
                    <a:pt x="14047" y="7926"/>
                    <a:pt x="15065" y="7324"/>
                    <a:pt x="16068" y="6679"/>
                  </a:cubicBezTo>
                  <a:cubicBezTo>
                    <a:pt x="16828" y="6206"/>
                    <a:pt x="17573" y="5719"/>
                    <a:pt x="18332" y="5232"/>
                  </a:cubicBezTo>
                  <a:cubicBezTo>
                    <a:pt x="18218" y="5017"/>
                    <a:pt x="18103" y="4802"/>
                    <a:pt x="17974" y="4601"/>
                  </a:cubicBezTo>
                  <a:cubicBezTo>
                    <a:pt x="17171" y="5017"/>
                    <a:pt x="16369" y="5418"/>
                    <a:pt x="15566" y="5848"/>
                  </a:cubicBezTo>
                  <a:cubicBezTo>
                    <a:pt x="14520" y="6378"/>
                    <a:pt x="13502" y="6966"/>
                    <a:pt x="12456" y="7525"/>
                  </a:cubicBezTo>
                  <a:lnTo>
                    <a:pt x="11324" y="8170"/>
                  </a:lnTo>
                  <a:lnTo>
                    <a:pt x="11969" y="7038"/>
                  </a:lnTo>
                  <a:cubicBezTo>
                    <a:pt x="12528" y="5991"/>
                    <a:pt x="13101" y="4974"/>
                    <a:pt x="13646" y="3913"/>
                  </a:cubicBezTo>
                  <a:cubicBezTo>
                    <a:pt x="14061" y="3110"/>
                    <a:pt x="14477" y="2308"/>
                    <a:pt x="14893" y="1491"/>
                  </a:cubicBezTo>
                  <a:cubicBezTo>
                    <a:pt x="14692" y="1376"/>
                    <a:pt x="14491" y="1247"/>
                    <a:pt x="14291" y="1133"/>
                  </a:cubicBezTo>
                  <a:cubicBezTo>
                    <a:pt x="13789" y="1892"/>
                    <a:pt x="13287" y="2666"/>
                    <a:pt x="12814" y="3426"/>
                  </a:cubicBezTo>
                  <a:cubicBezTo>
                    <a:pt x="12169" y="4429"/>
                    <a:pt x="11567" y="5447"/>
                    <a:pt x="10951" y="6450"/>
                  </a:cubicBezTo>
                  <a:lnTo>
                    <a:pt x="10292" y="7568"/>
                  </a:lnTo>
                  <a:lnTo>
                    <a:pt x="10277" y="6264"/>
                  </a:lnTo>
                  <a:cubicBezTo>
                    <a:pt x="10249" y="5088"/>
                    <a:pt x="10234" y="3899"/>
                    <a:pt x="10177" y="2723"/>
                  </a:cubicBezTo>
                  <a:cubicBezTo>
                    <a:pt x="10134" y="1820"/>
                    <a:pt x="10091" y="903"/>
                    <a:pt x="10048" y="0"/>
                  </a:cubicBezTo>
                  <a:close/>
                </a:path>
              </a:pathLst>
            </a:custGeom>
            <a:solidFill>
              <a:srgbClr val="D10A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96" name="Google Shape;4324;p64"/>
            <p:cNvSpPr/>
            <p:nvPr/>
          </p:nvSpPr>
          <p:spPr>
            <a:xfrm>
              <a:off x="4807538" y="3492538"/>
              <a:ext cx="424275" cy="389550"/>
            </a:xfrm>
            <a:custGeom>
              <a:avLst/>
              <a:gdLst/>
              <a:ahLst/>
              <a:cxnLst/>
              <a:rect l="l" t="t" r="r" b="b"/>
              <a:pathLst>
                <a:path w="16971" h="15582" extrusionOk="0">
                  <a:moveTo>
                    <a:pt x="9034" y="1"/>
                  </a:moveTo>
                  <a:cubicBezTo>
                    <a:pt x="8203" y="1"/>
                    <a:pt x="7371" y="109"/>
                    <a:pt x="6565" y="324"/>
                  </a:cubicBezTo>
                  <a:cubicBezTo>
                    <a:pt x="4272" y="926"/>
                    <a:pt x="2308" y="2374"/>
                    <a:pt x="1047" y="4395"/>
                  </a:cubicBezTo>
                  <a:cubicBezTo>
                    <a:pt x="703" y="4939"/>
                    <a:pt x="445" y="5541"/>
                    <a:pt x="259" y="6158"/>
                  </a:cubicBezTo>
                  <a:cubicBezTo>
                    <a:pt x="216" y="6287"/>
                    <a:pt x="187" y="6430"/>
                    <a:pt x="158" y="6559"/>
                  </a:cubicBezTo>
                  <a:cubicBezTo>
                    <a:pt x="44" y="7089"/>
                    <a:pt x="1" y="7634"/>
                    <a:pt x="29" y="8178"/>
                  </a:cubicBezTo>
                  <a:cubicBezTo>
                    <a:pt x="144" y="9554"/>
                    <a:pt x="775" y="10300"/>
                    <a:pt x="1534" y="10672"/>
                  </a:cubicBezTo>
                  <a:cubicBezTo>
                    <a:pt x="2172" y="11006"/>
                    <a:pt x="2890" y="11086"/>
                    <a:pt x="3435" y="11086"/>
                  </a:cubicBezTo>
                  <a:cubicBezTo>
                    <a:pt x="3943" y="11086"/>
                    <a:pt x="4300" y="11016"/>
                    <a:pt x="4300" y="11016"/>
                  </a:cubicBezTo>
                  <a:lnTo>
                    <a:pt x="4300" y="11016"/>
                  </a:lnTo>
                  <a:cubicBezTo>
                    <a:pt x="4300" y="11016"/>
                    <a:pt x="3713" y="14814"/>
                    <a:pt x="5375" y="15359"/>
                  </a:cubicBezTo>
                  <a:cubicBezTo>
                    <a:pt x="5504" y="15402"/>
                    <a:pt x="5617" y="15422"/>
                    <a:pt x="5714" y="15422"/>
                  </a:cubicBezTo>
                  <a:cubicBezTo>
                    <a:pt x="6879" y="15422"/>
                    <a:pt x="6002" y="12593"/>
                    <a:pt x="6809" y="12593"/>
                  </a:cubicBezTo>
                  <a:cubicBezTo>
                    <a:pt x="7697" y="12593"/>
                    <a:pt x="6622" y="15230"/>
                    <a:pt x="8199" y="15560"/>
                  </a:cubicBezTo>
                  <a:cubicBezTo>
                    <a:pt x="8273" y="15575"/>
                    <a:pt x="8342" y="15582"/>
                    <a:pt x="8405" y="15582"/>
                  </a:cubicBezTo>
                  <a:cubicBezTo>
                    <a:pt x="9693" y="15582"/>
                    <a:pt x="8907" y="12679"/>
                    <a:pt x="10191" y="12679"/>
                  </a:cubicBezTo>
                  <a:cubicBezTo>
                    <a:pt x="11538" y="12679"/>
                    <a:pt x="11166" y="15459"/>
                    <a:pt x="12742" y="15560"/>
                  </a:cubicBezTo>
                  <a:cubicBezTo>
                    <a:pt x="12757" y="15560"/>
                    <a:pt x="12771" y="15561"/>
                    <a:pt x="12784" y="15561"/>
                  </a:cubicBezTo>
                  <a:cubicBezTo>
                    <a:pt x="14312" y="15561"/>
                    <a:pt x="13115" y="10873"/>
                    <a:pt x="13115" y="10873"/>
                  </a:cubicBezTo>
                  <a:lnTo>
                    <a:pt x="13115" y="10873"/>
                  </a:lnTo>
                  <a:cubicBezTo>
                    <a:pt x="13115" y="10873"/>
                    <a:pt x="13524" y="10963"/>
                    <a:pt x="14073" y="10963"/>
                  </a:cubicBezTo>
                  <a:cubicBezTo>
                    <a:pt x="14623" y="10963"/>
                    <a:pt x="15315" y="10873"/>
                    <a:pt x="15881" y="10515"/>
                  </a:cubicBezTo>
                  <a:cubicBezTo>
                    <a:pt x="16139" y="10357"/>
                    <a:pt x="16340" y="10156"/>
                    <a:pt x="16512" y="9913"/>
                  </a:cubicBezTo>
                  <a:cubicBezTo>
                    <a:pt x="16784" y="9511"/>
                    <a:pt x="16970" y="8938"/>
                    <a:pt x="16970" y="8178"/>
                  </a:cubicBezTo>
                  <a:cubicBezTo>
                    <a:pt x="16970" y="6631"/>
                    <a:pt x="16053" y="2933"/>
                    <a:pt x="13101" y="1084"/>
                  </a:cubicBezTo>
                  <a:cubicBezTo>
                    <a:pt x="13015" y="1026"/>
                    <a:pt x="12929" y="969"/>
                    <a:pt x="12828" y="926"/>
                  </a:cubicBezTo>
                  <a:cubicBezTo>
                    <a:pt x="12527" y="754"/>
                    <a:pt x="12226" y="611"/>
                    <a:pt x="11911" y="482"/>
                  </a:cubicBezTo>
                  <a:cubicBezTo>
                    <a:pt x="11194" y="224"/>
                    <a:pt x="10449" y="66"/>
                    <a:pt x="9689" y="23"/>
                  </a:cubicBezTo>
                  <a:cubicBezTo>
                    <a:pt x="9471" y="8"/>
                    <a:pt x="9253" y="1"/>
                    <a:pt x="9034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97" name="Google Shape;4325;p64"/>
            <p:cNvSpPr/>
            <p:nvPr/>
          </p:nvSpPr>
          <p:spPr>
            <a:xfrm>
              <a:off x="4989213" y="3705238"/>
              <a:ext cx="78500" cy="57900"/>
            </a:xfrm>
            <a:custGeom>
              <a:avLst/>
              <a:gdLst/>
              <a:ahLst/>
              <a:cxnLst/>
              <a:rect l="l" t="t" r="r" b="b"/>
              <a:pathLst>
                <a:path w="3140" h="2316" extrusionOk="0">
                  <a:moveTo>
                    <a:pt x="1233" y="0"/>
                  </a:moveTo>
                  <a:cubicBezTo>
                    <a:pt x="1233" y="0"/>
                    <a:pt x="0" y="1935"/>
                    <a:pt x="430" y="2236"/>
                  </a:cubicBezTo>
                  <a:cubicBezTo>
                    <a:pt x="479" y="2270"/>
                    <a:pt x="528" y="2285"/>
                    <a:pt x="577" y="2285"/>
                  </a:cubicBezTo>
                  <a:cubicBezTo>
                    <a:pt x="970" y="2285"/>
                    <a:pt x="1376" y="1347"/>
                    <a:pt x="1376" y="1347"/>
                  </a:cubicBezTo>
                  <a:cubicBezTo>
                    <a:pt x="1376" y="1347"/>
                    <a:pt x="1563" y="2316"/>
                    <a:pt x="2157" y="2316"/>
                  </a:cubicBezTo>
                  <a:cubicBezTo>
                    <a:pt x="2222" y="2316"/>
                    <a:pt x="2291" y="2304"/>
                    <a:pt x="2365" y="2279"/>
                  </a:cubicBezTo>
                  <a:cubicBezTo>
                    <a:pt x="3139" y="2035"/>
                    <a:pt x="1233" y="0"/>
                    <a:pt x="1233" y="0"/>
                  </a:cubicBezTo>
                  <a:close/>
                </a:path>
              </a:pathLst>
            </a:custGeom>
            <a:solidFill>
              <a:srgbClr val="1E032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98" name="Google Shape;4326;p64"/>
            <p:cNvSpPr/>
            <p:nvPr/>
          </p:nvSpPr>
          <p:spPr>
            <a:xfrm>
              <a:off x="4883513" y="3581088"/>
              <a:ext cx="92450" cy="133550"/>
            </a:xfrm>
            <a:custGeom>
              <a:avLst/>
              <a:gdLst/>
              <a:ahLst/>
              <a:cxnLst/>
              <a:rect l="l" t="t" r="r" b="b"/>
              <a:pathLst>
                <a:path w="3698" h="5342" extrusionOk="0">
                  <a:moveTo>
                    <a:pt x="2008" y="0"/>
                  </a:moveTo>
                  <a:cubicBezTo>
                    <a:pt x="1223" y="0"/>
                    <a:pt x="513" y="500"/>
                    <a:pt x="244" y="1240"/>
                  </a:cubicBezTo>
                  <a:cubicBezTo>
                    <a:pt x="43" y="1784"/>
                    <a:pt x="0" y="2386"/>
                    <a:pt x="100" y="2945"/>
                  </a:cubicBezTo>
                  <a:cubicBezTo>
                    <a:pt x="172" y="3332"/>
                    <a:pt x="272" y="3705"/>
                    <a:pt x="401" y="4063"/>
                  </a:cubicBezTo>
                  <a:cubicBezTo>
                    <a:pt x="502" y="4364"/>
                    <a:pt x="659" y="4665"/>
                    <a:pt x="860" y="4909"/>
                  </a:cubicBezTo>
                  <a:cubicBezTo>
                    <a:pt x="1125" y="5186"/>
                    <a:pt x="1502" y="5341"/>
                    <a:pt x="1879" y="5341"/>
                  </a:cubicBezTo>
                  <a:cubicBezTo>
                    <a:pt x="1950" y="5341"/>
                    <a:pt x="2022" y="5336"/>
                    <a:pt x="2093" y="5324"/>
                  </a:cubicBezTo>
                  <a:cubicBezTo>
                    <a:pt x="2150" y="5310"/>
                    <a:pt x="2193" y="5310"/>
                    <a:pt x="2236" y="5296"/>
                  </a:cubicBezTo>
                  <a:cubicBezTo>
                    <a:pt x="2953" y="5124"/>
                    <a:pt x="3426" y="4421"/>
                    <a:pt x="3540" y="3719"/>
                  </a:cubicBezTo>
                  <a:cubicBezTo>
                    <a:pt x="3698" y="2759"/>
                    <a:pt x="3569" y="1770"/>
                    <a:pt x="3168" y="896"/>
                  </a:cubicBezTo>
                  <a:cubicBezTo>
                    <a:pt x="3024" y="552"/>
                    <a:pt x="2766" y="265"/>
                    <a:pt x="2451" y="79"/>
                  </a:cubicBezTo>
                  <a:cubicBezTo>
                    <a:pt x="2351" y="36"/>
                    <a:pt x="2265" y="7"/>
                    <a:pt x="2164" y="7"/>
                  </a:cubicBezTo>
                  <a:cubicBezTo>
                    <a:pt x="2112" y="3"/>
                    <a:pt x="2060" y="0"/>
                    <a:pt x="2008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99" name="Google Shape;4327;p64"/>
            <p:cNvSpPr/>
            <p:nvPr/>
          </p:nvSpPr>
          <p:spPr>
            <a:xfrm>
              <a:off x="4901413" y="3583038"/>
              <a:ext cx="74550" cy="131175"/>
            </a:xfrm>
            <a:custGeom>
              <a:avLst/>
              <a:gdLst/>
              <a:ahLst/>
              <a:cxnLst/>
              <a:rect l="l" t="t" r="r" b="b"/>
              <a:pathLst>
                <a:path w="2982" h="5247" extrusionOk="0">
                  <a:moveTo>
                    <a:pt x="1735" y="1"/>
                  </a:moveTo>
                  <a:cubicBezTo>
                    <a:pt x="1047" y="115"/>
                    <a:pt x="488" y="588"/>
                    <a:pt x="244" y="1233"/>
                  </a:cubicBezTo>
                  <a:cubicBezTo>
                    <a:pt x="44" y="1778"/>
                    <a:pt x="1" y="2366"/>
                    <a:pt x="101" y="2939"/>
                  </a:cubicBezTo>
                  <a:cubicBezTo>
                    <a:pt x="173" y="3326"/>
                    <a:pt x="273" y="3698"/>
                    <a:pt x="402" y="4057"/>
                  </a:cubicBezTo>
                  <a:cubicBezTo>
                    <a:pt x="502" y="4358"/>
                    <a:pt x="646" y="4644"/>
                    <a:pt x="861" y="4902"/>
                  </a:cubicBezTo>
                  <a:cubicBezTo>
                    <a:pt x="1004" y="5060"/>
                    <a:pt x="1176" y="5175"/>
                    <a:pt x="1377" y="5246"/>
                  </a:cubicBezTo>
                  <a:cubicBezTo>
                    <a:pt x="1434" y="5232"/>
                    <a:pt x="1477" y="5232"/>
                    <a:pt x="1520" y="5218"/>
                  </a:cubicBezTo>
                  <a:cubicBezTo>
                    <a:pt x="2237" y="5046"/>
                    <a:pt x="2710" y="4343"/>
                    <a:pt x="2824" y="3641"/>
                  </a:cubicBezTo>
                  <a:cubicBezTo>
                    <a:pt x="2982" y="2681"/>
                    <a:pt x="2853" y="1692"/>
                    <a:pt x="2452" y="818"/>
                  </a:cubicBezTo>
                  <a:cubicBezTo>
                    <a:pt x="2308" y="474"/>
                    <a:pt x="2050" y="187"/>
                    <a:pt x="1735" y="1"/>
                  </a:cubicBezTo>
                  <a:close/>
                </a:path>
              </a:pathLst>
            </a:custGeom>
            <a:solidFill>
              <a:srgbClr val="1E032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00" name="Google Shape;4328;p64"/>
            <p:cNvSpPr/>
            <p:nvPr/>
          </p:nvSpPr>
          <p:spPr>
            <a:xfrm>
              <a:off x="5075213" y="3594588"/>
              <a:ext cx="86125" cy="114575"/>
            </a:xfrm>
            <a:custGeom>
              <a:avLst/>
              <a:gdLst/>
              <a:ahLst/>
              <a:cxnLst/>
              <a:rect l="l" t="t" r="r" b="b"/>
              <a:pathLst>
                <a:path w="3445" h="4583" extrusionOk="0">
                  <a:moveTo>
                    <a:pt x="1400" y="1"/>
                  </a:moveTo>
                  <a:cubicBezTo>
                    <a:pt x="1265" y="1"/>
                    <a:pt x="1130" y="28"/>
                    <a:pt x="1003" y="83"/>
                  </a:cubicBezTo>
                  <a:cubicBezTo>
                    <a:pt x="932" y="112"/>
                    <a:pt x="860" y="155"/>
                    <a:pt x="788" y="212"/>
                  </a:cubicBezTo>
                  <a:cubicBezTo>
                    <a:pt x="115" y="728"/>
                    <a:pt x="0" y="4025"/>
                    <a:pt x="1577" y="4512"/>
                  </a:cubicBezTo>
                  <a:lnTo>
                    <a:pt x="1648" y="4541"/>
                  </a:lnTo>
                  <a:cubicBezTo>
                    <a:pt x="1765" y="4569"/>
                    <a:pt x="1875" y="4582"/>
                    <a:pt x="1978" y="4582"/>
                  </a:cubicBezTo>
                  <a:cubicBezTo>
                    <a:pt x="3187" y="4582"/>
                    <a:pt x="3445" y="2757"/>
                    <a:pt x="3168" y="1832"/>
                  </a:cubicBezTo>
                  <a:cubicBezTo>
                    <a:pt x="2953" y="1187"/>
                    <a:pt x="2551" y="614"/>
                    <a:pt x="2007" y="212"/>
                  </a:cubicBezTo>
                  <a:cubicBezTo>
                    <a:pt x="1830" y="71"/>
                    <a:pt x="1616" y="1"/>
                    <a:pt x="1400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01" name="Google Shape;4329;p64"/>
            <p:cNvSpPr/>
            <p:nvPr/>
          </p:nvSpPr>
          <p:spPr>
            <a:xfrm>
              <a:off x="5075213" y="3596663"/>
              <a:ext cx="65950" cy="110750"/>
            </a:xfrm>
            <a:custGeom>
              <a:avLst/>
              <a:gdLst/>
              <a:ahLst/>
              <a:cxnLst/>
              <a:rect l="l" t="t" r="r" b="b"/>
              <a:pathLst>
                <a:path w="2638" h="4430" extrusionOk="0">
                  <a:moveTo>
                    <a:pt x="1003" y="0"/>
                  </a:moveTo>
                  <a:cubicBezTo>
                    <a:pt x="932" y="29"/>
                    <a:pt x="860" y="72"/>
                    <a:pt x="788" y="129"/>
                  </a:cubicBezTo>
                  <a:cubicBezTo>
                    <a:pt x="115" y="645"/>
                    <a:pt x="0" y="3942"/>
                    <a:pt x="1577" y="4429"/>
                  </a:cubicBezTo>
                  <a:cubicBezTo>
                    <a:pt x="2465" y="4099"/>
                    <a:pt x="2637" y="2580"/>
                    <a:pt x="2394" y="1749"/>
                  </a:cubicBezTo>
                  <a:cubicBezTo>
                    <a:pt x="2236" y="1233"/>
                    <a:pt x="1792" y="488"/>
                    <a:pt x="1233" y="129"/>
                  </a:cubicBezTo>
                  <a:cubicBezTo>
                    <a:pt x="1161" y="72"/>
                    <a:pt x="1089" y="29"/>
                    <a:pt x="1003" y="0"/>
                  </a:cubicBezTo>
                  <a:close/>
                </a:path>
              </a:pathLst>
            </a:custGeom>
            <a:solidFill>
              <a:srgbClr val="1E032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02" name="Google Shape;4330;p64"/>
            <p:cNvSpPr/>
            <p:nvPr/>
          </p:nvSpPr>
          <p:spPr>
            <a:xfrm>
              <a:off x="4938338" y="3696638"/>
              <a:ext cx="43725" cy="34425"/>
            </a:xfrm>
            <a:custGeom>
              <a:avLst/>
              <a:gdLst/>
              <a:ahLst/>
              <a:cxnLst/>
              <a:rect l="l" t="t" r="r" b="b"/>
              <a:pathLst>
                <a:path w="1749" h="1377" extrusionOk="0">
                  <a:moveTo>
                    <a:pt x="1749" y="0"/>
                  </a:moveTo>
                  <a:lnTo>
                    <a:pt x="0" y="1376"/>
                  </a:lnTo>
                  <a:cubicBezTo>
                    <a:pt x="0" y="1376"/>
                    <a:pt x="12" y="1377"/>
                    <a:pt x="33" y="1377"/>
                  </a:cubicBezTo>
                  <a:cubicBezTo>
                    <a:pt x="252" y="1377"/>
                    <a:pt x="1475" y="1317"/>
                    <a:pt x="1749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03" name="Google Shape;4331;p64"/>
            <p:cNvSpPr/>
            <p:nvPr/>
          </p:nvSpPr>
          <p:spPr>
            <a:xfrm>
              <a:off x="5079138" y="3698063"/>
              <a:ext cx="40875" cy="25825"/>
            </a:xfrm>
            <a:custGeom>
              <a:avLst/>
              <a:gdLst/>
              <a:ahLst/>
              <a:cxnLst/>
              <a:rect l="l" t="t" r="r" b="b"/>
              <a:pathLst>
                <a:path w="1635" h="1033" extrusionOk="0">
                  <a:moveTo>
                    <a:pt x="1" y="0"/>
                  </a:moveTo>
                  <a:cubicBezTo>
                    <a:pt x="1" y="1"/>
                    <a:pt x="489" y="1033"/>
                    <a:pt x="1590" y="1033"/>
                  </a:cubicBezTo>
                  <a:cubicBezTo>
                    <a:pt x="1605" y="1033"/>
                    <a:pt x="1620" y="1033"/>
                    <a:pt x="1635" y="1032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04" name="Google Shape;4332;p64"/>
            <p:cNvSpPr/>
            <p:nvPr/>
          </p:nvSpPr>
          <p:spPr>
            <a:xfrm>
              <a:off x="4807888" y="3656488"/>
              <a:ext cx="56300" cy="103225"/>
            </a:xfrm>
            <a:custGeom>
              <a:avLst/>
              <a:gdLst/>
              <a:ahLst/>
              <a:cxnLst/>
              <a:rect l="l" t="t" r="r" b="b"/>
              <a:pathLst>
                <a:path w="2252" h="4129" extrusionOk="0">
                  <a:moveTo>
                    <a:pt x="159" y="1"/>
                  </a:moveTo>
                  <a:cubicBezTo>
                    <a:pt x="101" y="187"/>
                    <a:pt x="73" y="373"/>
                    <a:pt x="58" y="574"/>
                  </a:cubicBezTo>
                  <a:cubicBezTo>
                    <a:pt x="1" y="918"/>
                    <a:pt x="1" y="1276"/>
                    <a:pt x="30" y="1635"/>
                  </a:cubicBezTo>
                  <a:cubicBezTo>
                    <a:pt x="116" y="2753"/>
                    <a:pt x="546" y="3441"/>
                    <a:pt x="1119" y="3871"/>
                  </a:cubicBezTo>
                  <a:cubicBezTo>
                    <a:pt x="1248" y="3971"/>
                    <a:pt x="1377" y="4057"/>
                    <a:pt x="1520" y="4129"/>
                  </a:cubicBezTo>
                  <a:cubicBezTo>
                    <a:pt x="2251" y="1649"/>
                    <a:pt x="646" y="330"/>
                    <a:pt x="159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05" name="Google Shape;4333;p64"/>
            <p:cNvSpPr/>
            <p:nvPr/>
          </p:nvSpPr>
          <p:spPr>
            <a:xfrm>
              <a:off x="4814338" y="3602388"/>
              <a:ext cx="23325" cy="44100"/>
            </a:xfrm>
            <a:custGeom>
              <a:avLst/>
              <a:gdLst/>
              <a:ahLst/>
              <a:cxnLst/>
              <a:rect l="l" t="t" r="r" b="b"/>
              <a:pathLst>
                <a:path w="933" h="1764" extrusionOk="0">
                  <a:moveTo>
                    <a:pt x="775" y="1"/>
                  </a:moveTo>
                  <a:lnTo>
                    <a:pt x="775" y="1"/>
                  </a:lnTo>
                  <a:cubicBezTo>
                    <a:pt x="445" y="545"/>
                    <a:pt x="173" y="1147"/>
                    <a:pt x="1" y="1764"/>
                  </a:cubicBezTo>
                  <a:cubicBezTo>
                    <a:pt x="345" y="1434"/>
                    <a:pt x="933" y="746"/>
                    <a:pt x="775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06" name="Google Shape;4334;p64"/>
            <p:cNvSpPr/>
            <p:nvPr/>
          </p:nvSpPr>
          <p:spPr>
            <a:xfrm>
              <a:off x="4826538" y="3620138"/>
              <a:ext cx="50900" cy="38175"/>
            </a:xfrm>
            <a:custGeom>
              <a:avLst/>
              <a:gdLst/>
              <a:ahLst/>
              <a:cxnLst/>
              <a:rect l="l" t="t" r="r" b="b"/>
              <a:pathLst>
                <a:path w="2036" h="1527" extrusionOk="0">
                  <a:moveTo>
                    <a:pt x="1298" y="1"/>
                  </a:moveTo>
                  <a:cubicBezTo>
                    <a:pt x="734" y="1"/>
                    <a:pt x="0" y="1527"/>
                    <a:pt x="0" y="1527"/>
                  </a:cubicBezTo>
                  <a:cubicBezTo>
                    <a:pt x="0" y="1527"/>
                    <a:pt x="2035" y="409"/>
                    <a:pt x="1462" y="50"/>
                  </a:cubicBezTo>
                  <a:cubicBezTo>
                    <a:pt x="1410" y="16"/>
                    <a:pt x="1355" y="1"/>
                    <a:pt x="1298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07" name="Google Shape;4335;p64"/>
            <p:cNvSpPr/>
            <p:nvPr/>
          </p:nvSpPr>
          <p:spPr>
            <a:xfrm>
              <a:off x="4837638" y="3654338"/>
              <a:ext cx="44100" cy="18300"/>
            </a:xfrm>
            <a:custGeom>
              <a:avLst/>
              <a:gdLst/>
              <a:ahLst/>
              <a:cxnLst/>
              <a:rect l="l" t="t" r="r" b="b"/>
              <a:pathLst>
                <a:path w="1764" h="732" extrusionOk="0">
                  <a:moveTo>
                    <a:pt x="1264" y="0"/>
                  </a:moveTo>
                  <a:cubicBezTo>
                    <a:pt x="824" y="0"/>
                    <a:pt x="1" y="732"/>
                    <a:pt x="1" y="732"/>
                  </a:cubicBezTo>
                  <a:cubicBezTo>
                    <a:pt x="1" y="732"/>
                    <a:pt x="1763" y="459"/>
                    <a:pt x="1462" y="87"/>
                  </a:cubicBezTo>
                  <a:cubicBezTo>
                    <a:pt x="1415" y="26"/>
                    <a:pt x="1346" y="0"/>
                    <a:pt x="1264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08" name="Google Shape;4336;p64"/>
            <p:cNvSpPr/>
            <p:nvPr/>
          </p:nvSpPr>
          <p:spPr>
            <a:xfrm>
              <a:off x="4848038" y="3676013"/>
              <a:ext cx="42075" cy="14225"/>
            </a:xfrm>
            <a:custGeom>
              <a:avLst/>
              <a:gdLst/>
              <a:ahLst/>
              <a:cxnLst/>
              <a:rect l="l" t="t" r="r" b="b"/>
              <a:pathLst>
                <a:path w="1683" h="569" extrusionOk="0">
                  <a:moveTo>
                    <a:pt x="1211" y="0"/>
                  </a:moveTo>
                  <a:cubicBezTo>
                    <a:pt x="765" y="0"/>
                    <a:pt x="0" y="567"/>
                    <a:pt x="0" y="567"/>
                  </a:cubicBezTo>
                  <a:cubicBezTo>
                    <a:pt x="0" y="567"/>
                    <a:pt x="41" y="568"/>
                    <a:pt x="109" y="568"/>
                  </a:cubicBezTo>
                  <a:cubicBezTo>
                    <a:pt x="483" y="568"/>
                    <a:pt x="1683" y="537"/>
                    <a:pt x="1476" y="137"/>
                  </a:cubicBezTo>
                  <a:cubicBezTo>
                    <a:pt x="1423" y="39"/>
                    <a:pt x="1328" y="0"/>
                    <a:pt x="1211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09" name="Google Shape;4337;p64"/>
            <p:cNvSpPr/>
            <p:nvPr/>
          </p:nvSpPr>
          <p:spPr>
            <a:xfrm>
              <a:off x="4854488" y="3700138"/>
              <a:ext cx="43125" cy="10050"/>
            </a:xfrm>
            <a:custGeom>
              <a:avLst/>
              <a:gdLst/>
              <a:ahLst/>
              <a:cxnLst/>
              <a:rect l="l" t="t" r="r" b="b"/>
              <a:pathLst>
                <a:path w="1725" h="402" extrusionOk="0">
                  <a:moveTo>
                    <a:pt x="1113" y="0"/>
                  </a:moveTo>
                  <a:cubicBezTo>
                    <a:pt x="624" y="0"/>
                    <a:pt x="0" y="204"/>
                    <a:pt x="0" y="204"/>
                  </a:cubicBezTo>
                  <a:cubicBezTo>
                    <a:pt x="0" y="204"/>
                    <a:pt x="835" y="402"/>
                    <a:pt x="1323" y="402"/>
                  </a:cubicBezTo>
                  <a:cubicBezTo>
                    <a:pt x="1567" y="402"/>
                    <a:pt x="1725" y="352"/>
                    <a:pt x="1648" y="204"/>
                  </a:cubicBezTo>
                  <a:cubicBezTo>
                    <a:pt x="1567" y="51"/>
                    <a:pt x="1357" y="0"/>
                    <a:pt x="1113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10" name="Google Shape;4338;p64"/>
            <p:cNvSpPr/>
            <p:nvPr/>
          </p:nvSpPr>
          <p:spPr>
            <a:xfrm>
              <a:off x="4858788" y="3718338"/>
              <a:ext cx="40000" cy="12950"/>
            </a:xfrm>
            <a:custGeom>
              <a:avLst/>
              <a:gdLst/>
              <a:ahLst/>
              <a:cxnLst/>
              <a:rect l="l" t="t" r="r" b="b"/>
              <a:pathLst>
                <a:path w="1600" h="518" extrusionOk="0">
                  <a:moveTo>
                    <a:pt x="925" y="1"/>
                  </a:moveTo>
                  <a:cubicBezTo>
                    <a:pt x="495" y="1"/>
                    <a:pt x="0" y="107"/>
                    <a:pt x="0" y="107"/>
                  </a:cubicBezTo>
                  <a:cubicBezTo>
                    <a:pt x="0" y="107"/>
                    <a:pt x="806" y="518"/>
                    <a:pt x="1252" y="518"/>
                  </a:cubicBezTo>
                  <a:cubicBezTo>
                    <a:pt x="1400" y="518"/>
                    <a:pt x="1509" y="472"/>
                    <a:pt x="1534" y="350"/>
                  </a:cubicBezTo>
                  <a:cubicBezTo>
                    <a:pt x="1599" y="76"/>
                    <a:pt x="1285" y="1"/>
                    <a:pt x="925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11" name="Google Shape;4339;p64"/>
            <p:cNvSpPr/>
            <p:nvPr/>
          </p:nvSpPr>
          <p:spPr>
            <a:xfrm>
              <a:off x="4854488" y="3743463"/>
              <a:ext cx="51875" cy="20575"/>
            </a:xfrm>
            <a:custGeom>
              <a:avLst/>
              <a:gdLst/>
              <a:ahLst/>
              <a:cxnLst/>
              <a:rect l="l" t="t" r="r" b="b"/>
              <a:pathLst>
                <a:path w="2075" h="823" extrusionOk="0">
                  <a:moveTo>
                    <a:pt x="257" y="0"/>
                  </a:moveTo>
                  <a:cubicBezTo>
                    <a:pt x="103" y="0"/>
                    <a:pt x="0" y="5"/>
                    <a:pt x="0" y="5"/>
                  </a:cubicBezTo>
                  <a:cubicBezTo>
                    <a:pt x="0" y="5"/>
                    <a:pt x="673" y="823"/>
                    <a:pt x="1215" y="823"/>
                  </a:cubicBezTo>
                  <a:cubicBezTo>
                    <a:pt x="1353" y="823"/>
                    <a:pt x="1483" y="769"/>
                    <a:pt x="1591" y="635"/>
                  </a:cubicBezTo>
                  <a:cubicBezTo>
                    <a:pt x="2075" y="62"/>
                    <a:pt x="820" y="0"/>
                    <a:pt x="257" y="0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12" name="Google Shape;4340;p64"/>
            <p:cNvSpPr/>
            <p:nvPr/>
          </p:nvSpPr>
          <p:spPr>
            <a:xfrm>
              <a:off x="4971638" y="3492388"/>
              <a:ext cx="133700" cy="50825"/>
            </a:xfrm>
            <a:custGeom>
              <a:avLst/>
              <a:gdLst/>
              <a:ahLst/>
              <a:cxnLst/>
              <a:rect l="l" t="t" r="r" b="b"/>
              <a:pathLst>
                <a:path w="5348" h="2033" extrusionOk="0">
                  <a:moveTo>
                    <a:pt x="2466" y="1"/>
                  </a:moveTo>
                  <a:cubicBezTo>
                    <a:pt x="2280" y="1"/>
                    <a:pt x="2108" y="15"/>
                    <a:pt x="1922" y="29"/>
                  </a:cubicBezTo>
                  <a:cubicBezTo>
                    <a:pt x="1277" y="58"/>
                    <a:pt x="632" y="158"/>
                    <a:pt x="1" y="330"/>
                  </a:cubicBezTo>
                  <a:cubicBezTo>
                    <a:pt x="87" y="502"/>
                    <a:pt x="202" y="660"/>
                    <a:pt x="316" y="817"/>
                  </a:cubicBezTo>
                  <a:cubicBezTo>
                    <a:pt x="417" y="946"/>
                    <a:pt x="531" y="1075"/>
                    <a:pt x="660" y="1204"/>
                  </a:cubicBezTo>
                  <a:cubicBezTo>
                    <a:pt x="1133" y="1634"/>
                    <a:pt x="1721" y="1921"/>
                    <a:pt x="2352" y="1993"/>
                  </a:cubicBezTo>
                  <a:cubicBezTo>
                    <a:pt x="2438" y="2007"/>
                    <a:pt x="2524" y="2021"/>
                    <a:pt x="2624" y="2021"/>
                  </a:cubicBezTo>
                  <a:cubicBezTo>
                    <a:pt x="2703" y="2029"/>
                    <a:pt x="2778" y="2032"/>
                    <a:pt x="2853" y="2032"/>
                  </a:cubicBezTo>
                  <a:cubicBezTo>
                    <a:pt x="2928" y="2032"/>
                    <a:pt x="3004" y="2029"/>
                    <a:pt x="3082" y="2021"/>
                  </a:cubicBezTo>
                  <a:cubicBezTo>
                    <a:pt x="4000" y="1978"/>
                    <a:pt x="4559" y="1692"/>
                    <a:pt x="4888" y="1348"/>
                  </a:cubicBezTo>
                  <a:cubicBezTo>
                    <a:pt x="5003" y="1233"/>
                    <a:pt x="5103" y="1104"/>
                    <a:pt x="5175" y="961"/>
                  </a:cubicBezTo>
                  <a:cubicBezTo>
                    <a:pt x="5261" y="817"/>
                    <a:pt x="5318" y="660"/>
                    <a:pt x="5347" y="488"/>
                  </a:cubicBezTo>
                  <a:cubicBezTo>
                    <a:pt x="4630" y="230"/>
                    <a:pt x="3871" y="58"/>
                    <a:pt x="3097" y="15"/>
                  </a:cubicBezTo>
                  <a:lnTo>
                    <a:pt x="3025" y="15"/>
                  </a:lnTo>
                  <a:cubicBezTo>
                    <a:pt x="2896" y="1"/>
                    <a:pt x="2767" y="1"/>
                    <a:pt x="2638" y="1"/>
                  </a:cubicBezTo>
                  <a:close/>
                </a:path>
              </a:pathLst>
            </a:custGeom>
            <a:solidFill>
              <a:srgbClr val="FFD3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13" name="Google Shape;4341;p64"/>
            <p:cNvSpPr/>
            <p:nvPr/>
          </p:nvSpPr>
          <p:spPr>
            <a:xfrm>
              <a:off x="4807888" y="3670463"/>
              <a:ext cx="33000" cy="82450"/>
            </a:xfrm>
            <a:custGeom>
              <a:avLst/>
              <a:gdLst/>
              <a:ahLst/>
              <a:cxnLst/>
              <a:rect l="l" t="t" r="r" b="b"/>
              <a:pathLst>
                <a:path w="1320" h="3298" extrusionOk="0">
                  <a:moveTo>
                    <a:pt x="58" y="1"/>
                  </a:moveTo>
                  <a:cubicBezTo>
                    <a:pt x="1" y="359"/>
                    <a:pt x="1" y="703"/>
                    <a:pt x="30" y="1061"/>
                  </a:cubicBezTo>
                  <a:cubicBezTo>
                    <a:pt x="116" y="2179"/>
                    <a:pt x="546" y="2882"/>
                    <a:pt x="1119" y="3297"/>
                  </a:cubicBezTo>
                  <a:cubicBezTo>
                    <a:pt x="1320" y="1291"/>
                    <a:pt x="288" y="216"/>
                    <a:pt x="58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14" name="Google Shape;4342;p64"/>
            <p:cNvSpPr/>
            <p:nvPr/>
          </p:nvSpPr>
          <p:spPr>
            <a:xfrm>
              <a:off x="5133613" y="3717763"/>
              <a:ext cx="6825" cy="6100"/>
            </a:xfrm>
            <a:custGeom>
              <a:avLst/>
              <a:gdLst/>
              <a:ahLst/>
              <a:cxnLst/>
              <a:rect l="l" t="t" r="r" b="b"/>
              <a:pathLst>
                <a:path w="273" h="244" extrusionOk="0">
                  <a:moveTo>
                    <a:pt x="158" y="1"/>
                  </a:moveTo>
                  <a:cubicBezTo>
                    <a:pt x="58" y="1"/>
                    <a:pt x="0" y="130"/>
                    <a:pt x="72" y="201"/>
                  </a:cubicBezTo>
                  <a:cubicBezTo>
                    <a:pt x="96" y="231"/>
                    <a:pt x="127" y="243"/>
                    <a:pt x="158" y="243"/>
                  </a:cubicBezTo>
                  <a:cubicBezTo>
                    <a:pt x="217" y="243"/>
                    <a:pt x="273" y="196"/>
                    <a:pt x="273" y="130"/>
                  </a:cubicBezTo>
                  <a:cubicBezTo>
                    <a:pt x="273" y="58"/>
                    <a:pt x="230" y="1"/>
                    <a:pt x="158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15" name="Google Shape;4343;p64"/>
            <p:cNvSpPr/>
            <p:nvPr/>
          </p:nvSpPr>
          <p:spPr>
            <a:xfrm>
              <a:off x="5152588" y="3699763"/>
              <a:ext cx="6125" cy="5925"/>
            </a:xfrm>
            <a:custGeom>
              <a:avLst/>
              <a:gdLst/>
              <a:ahLst/>
              <a:cxnLst/>
              <a:rect l="l" t="t" r="r" b="b"/>
              <a:pathLst>
                <a:path w="245" h="237" extrusionOk="0">
                  <a:moveTo>
                    <a:pt x="123" y="1"/>
                  </a:moveTo>
                  <a:cubicBezTo>
                    <a:pt x="62" y="1"/>
                    <a:pt x="1" y="40"/>
                    <a:pt x="1" y="119"/>
                  </a:cubicBezTo>
                  <a:cubicBezTo>
                    <a:pt x="1" y="198"/>
                    <a:pt x="62" y="237"/>
                    <a:pt x="123" y="237"/>
                  </a:cubicBezTo>
                  <a:cubicBezTo>
                    <a:pt x="184" y="237"/>
                    <a:pt x="245" y="198"/>
                    <a:pt x="245" y="119"/>
                  </a:cubicBezTo>
                  <a:cubicBezTo>
                    <a:pt x="245" y="40"/>
                    <a:pt x="184" y="1"/>
                    <a:pt x="123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16" name="Google Shape;4344;p64"/>
            <p:cNvSpPr/>
            <p:nvPr/>
          </p:nvSpPr>
          <p:spPr>
            <a:xfrm>
              <a:off x="4898913" y="3708713"/>
              <a:ext cx="6125" cy="5950"/>
            </a:xfrm>
            <a:custGeom>
              <a:avLst/>
              <a:gdLst/>
              <a:ahLst/>
              <a:cxnLst/>
              <a:rect l="l" t="t" r="r" b="b"/>
              <a:pathLst>
                <a:path w="245" h="238" extrusionOk="0">
                  <a:moveTo>
                    <a:pt x="122" y="1"/>
                  </a:moveTo>
                  <a:cubicBezTo>
                    <a:pt x="61" y="1"/>
                    <a:pt x="0" y="40"/>
                    <a:pt x="0" y="119"/>
                  </a:cubicBezTo>
                  <a:cubicBezTo>
                    <a:pt x="0" y="198"/>
                    <a:pt x="61" y="237"/>
                    <a:pt x="122" y="237"/>
                  </a:cubicBezTo>
                  <a:cubicBezTo>
                    <a:pt x="183" y="237"/>
                    <a:pt x="244" y="198"/>
                    <a:pt x="244" y="119"/>
                  </a:cubicBezTo>
                  <a:cubicBezTo>
                    <a:pt x="244" y="40"/>
                    <a:pt x="183" y="1"/>
                    <a:pt x="122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17" name="Google Shape;4345;p64"/>
            <p:cNvSpPr/>
            <p:nvPr/>
          </p:nvSpPr>
          <p:spPr>
            <a:xfrm>
              <a:off x="4925063" y="3727088"/>
              <a:ext cx="7200" cy="5850"/>
            </a:xfrm>
            <a:custGeom>
              <a:avLst/>
              <a:gdLst/>
              <a:ahLst/>
              <a:cxnLst/>
              <a:rect l="l" t="t" r="r" b="b"/>
              <a:pathLst>
                <a:path w="288" h="234" extrusionOk="0">
                  <a:moveTo>
                    <a:pt x="158" y="0"/>
                  </a:moveTo>
                  <a:cubicBezTo>
                    <a:pt x="58" y="0"/>
                    <a:pt x="1" y="129"/>
                    <a:pt x="72" y="201"/>
                  </a:cubicBezTo>
                  <a:cubicBezTo>
                    <a:pt x="99" y="223"/>
                    <a:pt x="130" y="233"/>
                    <a:pt x="160" y="233"/>
                  </a:cubicBezTo>
                  <a:cubicBezTo>
                    <a:pt x="226" y="233"/>
                    <a:pt x="287" y="184"/>
                    <a:pt x="287" y="115"/>
                  </a:cubicBezTo>
                  <a:cubicBezTo>
                    <a:pt x="287" y="43"/>
                    <a:pt x="230" y="0"/>
                    <a:pt x="158" y="0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18" name="Google Shape;4346;p64"/>
            <p:cNvSpPr/>
            <p:nvPr/>
          </p:nvSpPr>
          <p:spPr>
            <a:xfrm>
              <a:off x="4990288" y="3549138"/>
              <a:ext cx="85650" cy="63300"/>
            </a:xfrm>
            <a:custGeom>
              <a:avLst/>
              <a:gdLst/>
              <a:ahLst/>
              <a:cxnLst/>
              <a:rect l="l" t="t" r="r" b="b"/>
              <a:pathLst>
                <a:path w="3426" h="2532" extrusionOk="0">
                  <a:moveTo>
                    <a:pt x="859" y="1"/>
                  </a:moveTo>
                  <a:cubicBezTo>
                    <a:pt x="822" y="1"/>
                    <a:pt x="785" y="3"/>
                    <a:pt x="746" y="9"/>
                  </a:cubicBezTo>
                  <a:cubicBezTo>
                    <a:pt x="0" y="110"/>
                    <a:pt x="1075" y="2116"/>
                    <a:pt x="1692" y="2532"/>
                  </a:cubicBezTo>
                  <a:cubicBezTo>
                    <a:pt x="2508" y="1744"/>
                    <a:pt x="3426" y="325"/>
                    <a:pt x="2852" y="81"/>
                  </a:cubicBezTo>
                  <a:cubicBezTo>
                    <a:pt x="2796" y="59"/>
                    <a:pt x="2739" y="49"/>
                    <a:pt x="2683" y="49"/>
                  </a:cubicBezTo>
                  <a:cubicBezTo>
                    <a:pt x="2160" y="49"/>
                    <a:pt x="1692" y="927"/>
                    <a:pt x="1692" y="927"/>
                  </a:cubicBezTo>
                  <a:cubicBezTo>
                    <a:pt x="1692" y="927"/>
                    <a:pt x="1511" y="1"/>
                    <a:pt x="859" y="1"/>
                  </a:cubicBezTo>
                  <a:close/>
                </a:path>
              </a:pathLst>
            </a:custGeom>
            <a:solidFill>
              <a:srgbClr val="E733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19" name="Google Shape;4347;p64"/>
            <p:cNvSpPr/>
            <p:nvPr/>
          </p:nvSpPr>
          <p:spPr>
            <a:xfrm>
              <a:off x="5025038" y="3621738"/>
              <a:ext cx="10425" cy="54125"/>
            </a:xfrm>
            <a:custGeom>
              <a:avLst/>
              <a:gdLst/>
              <a:ahLst/>
              <a:cxnLst/>
              <a:rect l="l" t="t" r="r" b="b"/>
              <a:pathLst>
                <a:path w="417" h="2165" extrusionOk="0">
                  <a:moveTo>
                    <a:pt x="259" y="1"/>
                  </a:moveTo>
                  <a:cubicBezTo>
                    <a:pt x="115" y="330"/>
                    <a:pt x="44" y="703"/>
                    <a:pt x="29" y="1076"/>
                  </a:cubicBezTo>
                  <a:cubicBezTo>
                    <a:pt x="1" y="1448"/>
                    <a:pt x="44" y="1806"/>
                    <a:pt x="144" y="2165"/>
                  </a:cubicBezTo>
                  <a:cubicBezTo>
                    <a:pt x="287" y="1821"/>
                    <a:pt x="373" y="1463"/>
                    <a:pt x="388" y="1090"/>
                  </a:cubicBezTo>
                  <a:cubicBezTo>
                    <a:pt x="416" y="717"/>
                    <a:pt x="373" y="345"/>
                    <a:pt x="259" y="1"/>
                  </a:cubicBezTo>
                  <a:close/>
                </a:path>
              </a:pathLst>
            </a:custGeom>
            <a:solidFill>
              <a:srgbClr val="FFD3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20" name="Google Shape;4348;p64"/>
            <p:cNvSpPr/>
            <p:nvPr/>
          </p:nvSpPr>
          <p:spPr>
            <a:xfrm>
              <a:off x="4983463" y="3610988"/>
              <a:ext cx="36225" cy="22250"/>
            </a:xfrm>
            <a:custGeom>
              <a:avLst/>
              <a:gdLst/>
              <a:ahLst/>
              <a:cxnLst/>
              <a:rect l="l" t="t" r="r" b="b"/>
              <a:pathLst>
                <a:path w="1449" h="890" extrusionOk="0">
                  <a:moveTo>
                    <a:pt x="1449" y="1"/>
                  </a:moveTo>
                  <a:lnTo>
                    <a:pt x="1449" y="1"/>
                  </a:lnTo>
                  <a:cubicBezTo>
                    <a:pt x="861" y="72"/>
                    <a:pt x="331" y="402"/>
                    <a:pt x="1" y="889"/>
                  </a:cubicBezTo>
                  <a:cubicBezTo>
                    <a:pt x="288" y="861"/>
                    <a:pt x="560" y="760"/>
                    <a:pt x="818" y="603"/>
                  </a:cubicBezTo>
                  <a:cubicBezTo>
                    <a:pt x="1062" y="445"/>
                    <a:pt x="1291" y="244"/>
                    <a:pt x="1449" y="1"/>
                  </a:cubicBezTo>
                  <a:close/>
                </a:path>
              </a:pathLst>
            </a:custGeom>
            <a:solidFill>
              <a:srgbClr val="FFD3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21" name="Google Shape;4349;p64"/>
            <p:cNvSpPr/>
            <p:nvPr/>
          </p:nvSpPr>
          <p:spPr>
            <a:xfrm>
              <a:off x="5042963" y="3610988"/>
              <a:ext cx="36200" cy="22250"/>
            </a:xfrm>
            <a:custGeom>
              <a:avLst/>
              <a:gdLst/>
              <a:ahLst/>
              <a:cxnLst/>
              <a:rect l="l" t="t" r="r" b="b"/>
              <a:pathLst>
                <a:path w="1448" h="890" extrusionOk="0">
                  <a:moveTo>
                    <a:pt x="0" y="1"/>
                  </a:moveTo>
                  <a:cubicBezTo>
                    <a:pt x="158" y="244"/>
                    <a:pt x="373" y="445"/>
                    <a:pt x="631" y="603"/>
                  </a:cubicBezTo>
                  <a:cubicBezTo>
                    <a:pt x="874" y="760"/>
                    <a:pt x="1161" y="861"/>
                    <a:pt x="1448" y="889"/>
                  </a:cubicBezTo>
                  <a:cubicBezTo>
                    <a:pt x="1118" y="402"/>
                    <a:pt x="588" y="72"/>
                    <a:pt x="0" y="1"/>
                  </a:cubicBezTo>
                  <a:close/>
                </a:path>
              </a:pathLst>
            </a:custGeom>
            <a:solidFill>
              <a:srgbClr val="FFD3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22" name="Google Shape;4350;p64"/>
            <p:cNvSpPr/>
            <p:nvPr/>
          </p:nvSpPr>
          <p:spPr>
            <a:xfrm>
              <a:off x="4950863" y="3492388"/>
              <a:ext cx="82450" cy="49125"/>
            </a:xfrm>
            <a:custGeom>
              <a:avLst/>
              <a:gdLst/>
              <a:ahLst/>
              <a:cxnLst/>
              <a:rect l="l" t="t" r="r" b="b"/>
              <a:pathLst>
                <a:path w="3298" h="1965" extrusionOk="0">
                  <a:moveTo>
                    <a:pt x="3297" y="1"/>
                  </a:moveTo>
                  <a:cubicBezTo>
                    <a:pt x="3125" y="1"/>
                    <a:pt x="2939" y="1"/>
                    <a:pt x="2767" y="15"/>
                  </a:cubicBezTo>
                  <a:cubicBezTo>
                    <a:pt x="2194" y="230"/>
                    <a:pt x="1663" y="502"/>
                    <a:pt x="1147" y="817"/>
                  </a:cubicBezTo>
                  <a:cubicBezTo>
                    <a:pt x="631" y="1133"/>
                    <a:pt x="201" y="1520"/>
                    <a:pt x="1" y="1964"/>
                  </a:cubicBezTo>
                  <a:cubicBezTo>
                    <a:pt x="517" y="1735"/>
                    <a:pt x="1018" y="1491"/>
                    <a:pt x="1491" y="1190"/>
                  </a:cubicBezTo>
                  <a:cubicBezTo>
                    <a:pt x="2194" y="774"/>
                    <a:pt x="2867" y="316"/>
                    <a:pt x="3297" y="1"/>
                  </a:cubicBezTo>
                  <a:close/>
                </a:path>
              </a:pathLst>
            </a:custGeom>
            <a:solidFill>
              <a:srgbClr val="FF51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23" name="Google Shape;4351;p64"/>
            <p:cNvSpPr/>
            <p:nvPr/>
          </p:nvSpPr>
          <p:spPr>
            <a:xfrm>
              <a:off x="5038288" y="3492738"/>
              <a:ext cx="88525" cy="39800"/>
            </a:xfrm>
            <a:custGeom>
              <a:avLst/>
              <a:gdLst/>
              <a:ahLst/>
              <a:cxnLst/>
              <a:rect l="l" t="t" r="r" b="b"/>
              <a:pathLst>
                <a:path w="3541" h="1592" extrusionOk="0">
                  <a:moveTo>
                    <a:pt x="1" y="1"/>
                  </a:moveTo>
                  <a:cubicBezTo>
                    <a:pt x="674" y="545"/>
                    <a:pt x="1420" y="1004"/>
                    <a:pt x="2237" y="1334"/>
                  </a:cubicBezTo>
                  <a:cubicBezTo>
                    <a:pt x="2638" y="1506"/>
                    <a:pt x="3082" y="1592"/>
                    <a:pt x="3541" y="1592"/>
                  </a:cubicBezTo>
                  <a:cubicBezTo>
                    <a:pt x="3412" y="1434"/>
                    <a:pt x="3011" y="1205"/>
                    <a:pt x="2509" y="961"/>
                  </a:cubicBezTo>
                  <a:cubicBezTo>
                    <a:pt x="1835" y="617"/>
                    <a:pt x="990" y="259"/>
                    <a:pt x="388" y="15"/>
                  </a:cubicBezTo>
                  <a:cubicBezTo>
                    <a:pt x="259" y="1"/>
                    <a:pt x="130" y="1"/>
                    <a:pt x="1" y="1"/>
                  </a:cubicBezTo>
                  <a:close/>
                </a:path>
              </a:pathLst>
            </a:custGeom>
            <a:solidFill>
              <a:srgbClr val="FF51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24" name="Google Shape;4352;p64"/>
            <p:cNvSpPr/>
            <p:nvPr/>
          </p:nvSpPr>
          <p:spPr>
            <a:xfrm>
              <a:off x="5028613" y="3492388"/>
              <a:ext cx="11850" cy="59875"/>
            </a:xfrm>
            <a:custGeom>
              <a:avLst/>
              <a:gdLst/>
              <a:ahLst/>
              <a:cxnLst/>
              <a:rect l="l" t="t" r="r" b="b"/>
              <a:pathLst>
                <a:path w="474" h="2395" extrusionOk="0">
                  <a:moveTo>
                    <a:pt x="202" y="1"/>
                  </a:moveTo>
                  <a:cubicBezTo>
                    <a:pt x="116" y="559"/>
                    <a:pt x="1" y="1434"/>
                    <a:pt x="73" y="1993"/>
                  </a:cubicBezTo>
                  <a:cubicBezTo>
                    <a:pt x="87" y="2136"/>
                    <a:pt x="130" y="2265"/>
                    <a:pt x="202" y="2394"/>
                  </a:cubicBezTo>
                  <a:cubicBezTo>
                    <a:pt x="273" y="2279"/>
                    <a:pt x="330" y="2150"/>
                    <a:pt x="345" y="2021"/>
                  </a:cubicBezTo>
                  <a:cubicBezTo>
                    <a:pt x="474" y="1477"/>
                    <a:pt x="459" y="617"/>
                    <a:pt x="373" y="1"/>
                  </a:cubicBezTo>
                  <a:close/>
                </a:path>
              </a:pathLst>
            </a:custGeom>
            <a:solidFill>
              <a:srgbClr val="00CD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25" name="Google Shape;4353;p64"/>
            <p:cNvSpPr/>
            <p:nvPr/>
          </p:nvSpPr>
          <p:spPr>
            <a:xfrm>
              <a:off x="4941188" y="3516763"/>
              <a:ext cx="9700" cy="8350"/>
            </a:xfrm>
            <a:custGeom>
              <a:avLst/>
              <a:gdLst/>
              <a:ahLst/>
              <a:cxnLst/>
              <a:rect l="l" t="t" r="r" b="b"/>
              <a:pathLst>
                <a:path w="388" h="334" extrusionOk="0">
                  <a:moveTo>
                    <a:pt x="216" y="0"/>
                  </a:moveTo>
                  <a:cubicBezTo>
                    <a:pt x="72" y="0"/>
                    <a:pt x="1" y="186"/>
                    <a:pt x="101" y="287"/>
                  </a:cubicBezTo>
                  <a:cubicBezTo>
                    <a:pt x="133" y="319"/>
                    <a:pt x="175" y="334"/>
                    <a:pt x="216" y="334"/>
                  </a:cubicBezTo>
                  <a:cubicBezTo>
                    <a:pt x="302" y="334"/>
                    <a:pt x="388" y="269"/>
                    <a:pt x="388" y="172"/>
                  </a:cubicBezTo>
                  <a:cubicBezTo>
                    <a:pt x="388" y="72"/>
                    <a:pt x="316" y="0"/>
                    <a:pt x="216" y="0"/>
                  </a:cubicBezTo>
                  <a:close/>
                </a:path>
              </a:pathLst>
            </a:custGeom>
            <a:solidFill>
              <a:srgbClr val="00BFB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26" name="Google Shape;4354;p64"/>
            <p:cNvSpPr/>
            <p:nvPr/>
          </p:nvSpPr>
          <p:spPr>
            <a:xfrm>
              <a:off x="4979163" y="3545063"/>
              <a:ext cx="8275" cy="8275"/>
            </a:xfrm>
            <a:custGeom>
              <a:avLst/>
              <a:gdLst/>
              <a:ahLst/>
              <a:cxnLst/>
              <a:rect l="l" t="t" r="r" b="b"/>
              <a:pathLst>
                <a:path w="331" h="331" extrusionOk="0">
                  <a:moveTo>
                    <a:pt x="159" y="0"/>
                  </a:moveTo>
                  <a:cubicBezTo>
                    <a:pt x="73" y="0"/>
                    <a:pt x="1" y="72"/>
                    <a:pt x="1" y="158"/>
                  </a:cubicBezTo>
                  <a:cubicBezTo>
                    <a:pt x="1" y="244"/>
                    <a:pt x="73" y="330"/>
                    <a:pt x="159" y="330"/>
                  </a:cubicBezTo>
                  <a:cubicBezTo>
                    <a:pt x="259" y="330"/>
                    <a:pt x="331" y="244"/>
                    <a:pt x="331" y="158"/>
                  </a:cubicBezTo>
                  <a:cubicBezTo>
                    <a:pt x="331" y="72"/>
                    <a:pt x="259" y="0"/>
                    <a:pt x="159" y="0"/>
                  </a:cubicBezTo>
                  <a:close/>
                </a:path>
              </a:pathLst>
            </a:custGeom>
            <a:solidFill>
              <a:srgbClr val="00BFB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27" name="Google Shape;4355;p64"/>
            <p:cNvSpPr/>
            <p:nvPr/>
          </p:nvSpPr>
          <p:spPr>
            <a:xfrm>
              <a:off x="5087738" y="3542638"/>
              <a:ext cx="9000" cy="8350"/>
            </a:xfrm>
            <a:custGeom>
              <a:avLst/>
              <a:gdLst/>
              <a:ahLst/>
              <a:cxnLst/>
              <a:rect l="l" t="t" r="r" b="b"/>
              <a:pathLst>
                <a:path w="360" h="334" extrusionOk="0">
                  <a:moveTo>
                    <a:pt x="180" y="1"/>
                  </a:moveTo>
                  <a:cubicBezTo>
                    <a:pt x="90" y="1"/>
                    <a:pt x="1" y="62"/>
                    <a:pt x="15" y="183"/>
                  </a:cubicBezTo>
                  <a:cubicBezTo>
                    <a:pt x="22" y="284"/>
                    <a:pt x="97" y="334"/>
                    <a:pt x="175" y="334"/>
                  </a:cubicBezTo>
                  <a:cubicBezTo>
                    <a:pt x="252" y="334"/>
                    <a:pt x="330" y="284"/>
                    <a:pt x="345" y="183"/>
                  </a:cubicBezTo>
                  <a:cubicBezTo>
                    <a:pt x="359" y="62"/>
                    <a:pt x="269" y="1"/>
                    <a:pt x="180" y="1"/>
                  </a:cubicBezTo>
                  <a:close/>
                </a:path>
              </a:pathLst>
            </a:custGeom>
            <a:solidFill>
              <a:srgbClr val="00BFB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28" name="Google Shape;4356;p64"/>
            <p:cNvSpPr/>
            <p:nvPr/>
          </p:nvSpPr>
          <p:spPr>
            <a:xfrm>
              <a:off x="5127513" y="3515313"/>
              <a:ext cx="7900" cy="6475"/>
            </a:xfrm>
            <a:custGeom>
              <a:avLst/>
              <a:gdLst/>
              <a:ahLst/>
              <a:cxnLst/>
              <a:rect l="l" t="t" r="r" b="b"/>
              <a:pathLst>
                <a:path w="316" h="259" extrusionOk="0">
                  <a:moveTo>
                    <a:pt x="29" y="1"/>
                  </a:moveTo>
                  <a:cubicBezTo>
                    <a:pt x="15" y="29"/>
                    <a:pt x="1" y="58"/>
                    <a:pt x="1" y="101"/>
                  </a:cubicBezTo>
                  <a:cubicBezTo>
                    <a:pt x="1" y="187"/>
                    <a:pt x="72" y="259"/>
                    <a:pt x="173" y="259"/>
                  </a:cubicBezTo>
                  <a:cubicBezTo>
                    <a:pt x="230" y="259"/>
                    <a:pt x="287" y="230"/>
                    <a:pt x="316" y="173"/>
                  </a:cubicBezTo>
                  <a:cubicBezTo>
                    <a:pt x="216" y="115"/>
                    <a:pt x="130" y="58"/>
                    <a:pt x="29" y="1"/>
                  </a:cubicBezTo>
                  <a:close/>
                </a:path>
              </a:pathLst>
            </a:custGeom>
            <a:solidFill>
              <a:srgbClr val="00BFB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29" name="Google Shape;4357;p64"/>
            <p:cNvSpPr/>
            <p:nvPr/>
          </p:nvSpPr>
          <p:spPr>
            <a:xfrm>
              <a:off x="5148288" y="3686913"/>
              <a:ext cx="72050" cy="68500"/>
            </a:xfrm>
            <a:custGeom>
              <a:avLst/>
              <a:gdLst/>
              <a:ahLst/>
              <a:cxnLst/>
              <a:rect l="l" t="t" r="r" b="b"/>
              <a:pathLst>
                <a:path w="2882" h="2740" extrusionOk="0">
                  <a:moveTo>
                    <a:pt x="2443" y="0"/>
                  </a:moveTo>
                  <a:cubicBezTo>
                    <a:pt x="2437" y="0"/>
                    <a:pt x="2430" y="1"/>
                    <a:pt x="2423" y="2"/>
                  </a:cubicBezTo>
                  <a:cubicBezTo>
                    <a:pt x="1965" y="74"/>
                    <a:pt x="2538" y="1923"/>
                    <a:pt x="2595" y="2123"/>
                  </a:cubicBezTo>
                  <a:cubicBezTo>
                    <a:pt x="2514" y="1934"/>
                    <a:pt x="1871" y="430"/>
                    <a:pt x="1558" y="430"/>
                  </a:cubicBezTo>
                  <a:cubicBezTo>
                    <a:pt x="1539" y="430"/>
                    <a:pt x="1522" y="435"/>
                    <a:pt x="1506" y="446"/>
                  </a:cubicBezTo>
                  <a:cubicBezTo>
                    <a:pt x="1205" y="633"/>
                    <a:pt x="2323" y="2224"/>
                    <a:pt x="2395" y="2310"/>
                  </a:cubicBezTo>
                  <a:cubicBezTo>
                    <a:pt x="2316" y="2231"/>
                    <a:pt x="1160" y="955"/>
                    <a:pt x="819" y="955"/>
                  </a:cubicBezTo>
                  <a:cubicBezTo>
                    <a:pt x="787" y="955"/>
                    <a:pt x="762" y="966"/>
                    <a:pt x="746" y="991"/>
                  </a:cubicBezTo>
                  <a:cubicBezTo>
                    <a:pt x="546" y="1278"/>
                    <a:pt x="2008" y="2338"/>
                    <a:pt x="2165" y="2467"/>
                  </a:cubicBezTo>
                  <a:cubicBezTo>
                    <a:pt x="2005" y="2399"/>
                    <a:pt x="755" y="1918"/>
                    <a:pt x="245" y="1918"/>
                  </a:cubicBezTo>
                  <a:cubicBezTo>
                    <a:pt x="117" y="1918"/>
                    <a:pt x="35" y="1948"/>
                    <a:pt x="30" y="2023"/>
                  </a:cubicBezTo>
                  <a:cubicBezTo>
                    <a:pt x="1" y="2338"/>
                    <a:pt x="1535" y="2625"/>
                    <a:pt x="2251" y="2740"/>
                  </a:cubicBezTo>
                  <a:cubicBezTo>
                    <a:pt x="2509" y="2596"/>
                    <a:pt x="2710" y="2381"/>
                    <a:pt x="2882" y="2152"/>
                  </a:cubicBezTo>
                  <a:cubicBezTo>
                    <a:pt x="2868" y="1421"/>
                    <a:pt x="2785" y="0"/>
                    <a:pt x="2443" y="0"/>
                  </a:cubicBezTo>
                  <a:close/>
                </a:path>
              </a:pathLst>
            </a:custGeom>
            <a:solidFill>
              <a:srgbClr val="FFD3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21071331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6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" dur="2000"/>
                                        <p:tgtEl>
                                          <p:spTgt spid="9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8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16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2" dur="2000"/>
                                        <p:tgtEl>
                                          <p:spTgt spid="10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5" dur="2000"/>
                                        <p:tgtEl>
                                          <p:spTgt spid="17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8" dur="2000"/>
                                        <p:tgtEl>
                                          <p:spTgt spid="18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1" dur="2000"/>
                                        <p:tgtEl>
                                          <p:spTgt spid="19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6" dur="2000"/>
                                        <p:tgtEl>
                                          <p:spTgt spid="20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9" dur="2000"/>
                                        <p:tgtEl>
                                          <p:spTgt spid="20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2" dur="2000"/>
                                        <p:tgtEl>
                                          <p:spTgt spid="2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5" dur="2000"/>
                                        <p:tgtEl>
                                          <p:spTgt spid="22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60" dur="2000"/>
                                        <p:tgtEl>
                                          <p:spTgt spid="23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63" dur="2000"/>
                                        <p:tgtEl>
                                          <p:spTgt spid="23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66" dur="2000"/>
                                        <p:tgtEl>
                                          <p:spTgt spid="25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69" dur="2000"/>
                                        <p:tgtEl>
                                          <p:spTgt spid="24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48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4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4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84" grpId="0" animBg="1"/>
    </p:bldLst>
  </p:timing>
</p:sld>
</file>

<file path=ppt/theme/theme1.xml><?xml version="1.0" encoding="utf-8"?>
<a:theme xmlns:a="http://schemas.openxmlformats.org/drawingml/2006/main" name="Dia de los Muertos by Slidesgo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540A3E"/>
      </a:accent1>
      <a:accent2>
        <a:srgbClr val="E62B63"/>
      </a:accent2>
      <a:accent3>
        <a:srgbClr val="00CDA4"/>
      </a:accent3>
      <a:accent4>
        <a:srgbClr val="FFD35C"/>
      </a:accent4>
      <a:accent5>
        <a:srgbClr val="1E032E"/>
      </a:accent5>
      <a:accent6>
        <a:srgbClr val="00927C"/>
      </a:accent6>
      <a:hlink>
        <a:srgbClr val="E73361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87</Words>
  <Application>Microsoft Office PowerPoint</Application>
  <PresentationFormat>Presentación en pantalla (16:9)</PresentationFormat>
  <Paragraphs>33</Paragraphs>
  <Slides>8</Slides>
  <Notes>8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8</vt:i4>
      </vt:variant>
    </vt:vector>
  </HeadingPairs>
  <TitlesOfParts>
    <vt:vector size="12" baseType="lpstr">
      <vt:lpstr>Arial</vt:lpstr>
      <vt:lpstr>Life Savers ExtraBold</vt:lpstr>
      <vt:lpstr>Nunito Sans Light</vt:lpstr>
      <vt:lpstr>Dia de los Muertos by Slidesgo</vt:lpstr>
      <vt:lpstr>Concepto de  DOBLE - TRIPLE</vt:lpstr>
      <vt:lpstr>Primero recordar</vt:lpstr>
      <vt:lpstr>DOBLE </vt:lpstr>
      <vt:lpstr>DOBLE </vt:lpstr>
      <vt:lpstr>DOBLE </vt:lpstr>
      <vt:lpstr>TRIPLE </vt:lpstr>
      <vt:lpstr>TRIPLE </vt:lpstr>
      <vt:lpstr>TRIPLE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Concepto de  DOBLE - TRIPLE</dc:title>
  <cp:lastModifiedBy>Yoselin Vásquez</cp:lastModifiedBy>
  <cp:revision>3</cp:revision>
  <dcterms:modified xsi:type="dcterms:W3CDTF">2021-10-18T13:34:34Z</dcterms:modified>
</cp:coreProperties>
</file>